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</Types>
</file>

<file path=_rels/.rels>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r="http://schemas.openxmlformats.org/officeDocument/2006/relationships">
  <p:sldMasterIdLst/>
  <p:sldIdLst>
    <p:sldId id="257" r:id="rId1"/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</p:sldIdLst>
  <p:sldSz cx="9144000" cy="6858000"/>
  <p:notesSz cx="6858000" cy="9144000"/>
</p:presentation>
</file>

<file path=ppt/_rels/presentation.xml.rels><Relationships xmlns="http://schemas.openxmlformats.org/package/2006/relationships">  <Relationship Id="rId1" Type="http://schemas.openxmlformats.org/officeDocument/2006/relationships/slide" Target="slides/slide1.xml"/>
  <Relationship Id="rId2" Type="http://schemas.openxmlformats.org/officeDocument/2006/relationships/slide" Target="slides/slide2.xml"/>
  <Relationship Id="rId3" Type="http://schemas.openxmlformats.org/officeDocument/2006/relationships/slide" Target="slides/slide3.xml"/>
  <Relationship Id="rId4" Type="http://schemas.openxmlformats.org/officeDocument/2006/relationships/slide" Target="slides/slide4.xml"/>
  <Relationship Id="rId5" Type="http://schemas.openxmlformats.org/officeDocument/2006/relationships/slide" Target="slides/slide5.xml"/>
  <Relationship Id="rId6" Type="http://schemas.openxmlformats.org/officeDocument/2006/relationships/slide" Target="slides/slide6.xml"/>
  <Relationship Id="rId7" Type="http://schemas.openxmlformats.org/officeDocument/2006/relationships/slide" Target="slides/slide7.xml"/>
  <Relationship Id="rId8" Type="http://schemas.openxmlformats.org/officeDocument/2006/relationships/slide" Target="slides/slide8.xml"/>
  <Relationship Id="rId9" Type="http://schemas.openxmlformats.org/officeDocument/2006/relationships/slide" Target="slides/slide9.xml"/>
  <Relationship Id="rId10" Type="http://schemas.openxmlformats.org/officeDocument/2006/relationships/slide" Target="slides/slide10.xml"/>
  <Relationship Id="rId11" Type="http://schemas.openxmlformats.org/officeDocument/2006/relationships/slide" Target="slides/slide11.xml"/>
  <Relationship Id="rId12" Type="http://schemas.openxmlformats.org/officeDocument/2006/relationships/slide" Target="slides/slide12.xml"/>
  <Relationship Id="rId13" Type="http://schemas.openxmlformats.org/officeDocument/2006/relationships/slide" Target="slides/slide13.xml"/>
  <Relationship Id="rId14" Type="http://schemas.openxmlformats.org/officeDocument/2006/relationships/slide" Target="slides/slide14.xml"/>
  <Relationship Id="rId15" Type="http://schemas.openxmlformats.org/officeDocument/2006/relationships/slide" Target="slides/slide15.xml"/>
  <Relationship Id="rId16" Type="http://schemas.openxmlformats.org/officeDocument/2006/relationships/slide" Target="slides/slide16.xml"/>
  <Relationship Id="rId17" Type="http://schemas.openxmlformats.org/officeDocument/2006/relationships/slide" Target="slides/slide17.xml"/>
  <Relationship Id="rId18" Type="http://schemas.openxmlformats.org/officeDocument/2006/relationships/slide" Target="slides/slide18.xml"/>
  <Relationship Id="rId19" Type="http://schemas.openxmlformats.org/officeDocument/2006/relationships/slide" Target="slides/slide19.xml"/>
  <Relationship Id="rId20" Type="http://schemas.openxmlformats.org/officeDocument/2006/relationships/slide" Target="slides/slide20.xml"/>
  <Relationship Id="rId21" Type="http://schemas.openxmlformats.org/officeDocument/2006/relationships/slide" Target="slides/slide21.xml"/>
  <Relationship Id="rId22" Type="http://schemas.openxmlformats.org/officeDocument/2006/relationships/slide" Target="slides/slide22.xml"/>
  <Relationship Id="rId23" Type="http://schemas.openxmlformats.org/officeDocument/2006/relationships/slide" Target="slides/slide23.xml"/>
  <Relationship Id="rId24" Type="http://schemas.openxmlformats.org/officeDocument/2006/relationships/slide" Target="slides/slide24.xml"/>
  <Relationship Id="rId25" Type="http://schemas.openxmlformats.org/officeDocument/2006/relationships/slide" Target="slides/slide25.xml"/>
  <Relationship Id="rId26" Type="http://schemas.openxmlformats.org/officeDocument/2006/relationships/slide" Target="slides/slide26.xml"/>
  <Relationship Id="rId27" Type="http://schemas.openxmlformats.org/officeDocument/2006/relationships/slide" Target="slides/slide27.xml"/>
  <Relationship Id="rId28" Type="http://schemas.openxmlformats.org/officeDocument/2006/relationships/slide" Target="slides/slide28.xml"/>
  <Relationship Id="rId29" Type="http://schemas.openxmlformats.org/officeDocument/2006/relationships/slide" Target="slides/slide29.xml"/>
  <Relationship Id="rId30" Type="http://schemas.openxmlformats.org/officeDocument/2006/relationships/slide" Target="slides/slide30.xml"/>
  <Relationship Id="rId31" Type="http://schemas.openxmlformats.org/officeDocument/2006/relationships/slide" Target="slides/slide31.xml"/>
  <Relationship Id="rId32" Type="http://schemas.openxmlformats.org/officeDocument/2006/relationships/slide" Target="slides/slide32.xml"/>
  <Relationship Id="rId33" Type="http://schemas.openxmlformats.org/officeDocument/2006/relationships/slide" Target="slides/slide33.xml"/>
  <Relationship Id="rId34" Type="http://schemas.openxmlformats.org/officeDocument/2006/relationships/slide" Target="slides/slide34.xml"/>
  <Relationship Id="rId35" Type="http://schemas.openxmlformats.org/officeDocument/2006/relationships/slide" Target="slides/slide35.xml"/>
  <Relationship Id="rId36" Type="http://schemas.openxmlformats.org/officeDocument/2006/relationships/slide" Target="slides/slide36.xml"/>
  <Relationship Id="rId37" Type="http://schemas.openxmlformats.org/officeDocument/2006/relationships/slide" Target="slides/slide37.xml"/>
  <Relationship Id="rId38" Type="http://schemas.openxmlformats.org/officeDocument/2006/relationships/slide" Target="slides/slide38.xml"/>
  <Relationship Id="rId39" Type="http://schemas.openxmlformats.org/officeDocument/2006/relationships/slide" Target="slides/slide39.xml"/>
  <Relationship Id="rId40" Type="http://schemas.openxmlformats.org/officeDocument/2006/relationships/slide" Target="slides/slide40.xml"/>
  <Relationship Id="rId41" Type="http://schemas.openxmlformats.org/officeDocument/2006/relationships/slide" Target="slides/slide41.xml"/>
  <Relationship Id="rId42" Type="http://schemas.openxmlformats.org/officeDocument/2006/relationships/slide" Target="slides/slide42.xml"/>
  <Relationship Id="rId43" Type="http://schemas.openxmlformats.org/officeDocument/2006/relationships/slide" Target="slides/slide43.xml"/>
  <Relationship Id="rId44" Type="http://schemas.openxmlformats.org/officeDocument/2006/relationships/slide" Target="slides/slide44.xml"/>
  <Relationship Id="rId45" Type="http://schemas.openxmlformats.org/officeDocument/2006/relationships/slide" Target="slides/slide45.xml"/>
  <Relationship Id="rId46" Type="http://schemas.openxmlformats.org/officeDocument/2006/relationships/slide" Target="slides/slide46.xml"/>
  <Relationship Id="rId47" Type="http://schemas.openxmlformats.org/officeDocument/2006/relationships/slide" Target="slides/slide47.xml"/>
  <Relationship Id="rId48" Type="http://schemas.openxmlformats.org/officeDocument/2006/relationships/slide" Target="slides/slide48.xml"/>
  <Relationship Id="rId49" Type="http://schemas.openxmlformats.org/officeDocument/2006/relationships/slide" Target="slides/slide49.xml"/>
  <Relationship Id="rId50" Type="http://schemas.openxmlformats.org/officeDocument/2006/relationships/slide" Target="slides/slide50.xml"/>
  <Relationship Id="rId51" Type="http://schemas.openxmlformats.org/officeDocument/2006/relationships/slide" Target="slides/slide51.xml"/>
  <Relationship Id="rId52" Type="http://schemas.openxmlformats.org/officeDocument/2006/relationships/slide" Target="slides/slide52.xml"/>
  <Relationship Id="rId53" Type="http://schemas.openxmlformats.org/officeDocument/2006/relationships/slide" Target="slides/slide53.xml"/>
  <Relationship Id="rId54" Type="http://schemas.openxmlformats.org/officeDocument/2006/relationships/slide" Target="slides/slide54.xml"/>
  <Relationship Id="rId55" Type="http://schemas.openxmlformats.org/officeDocument/2006/relationships/slide" Target="slides/slide55.xml"/>
  <Relationship Id="rId56" Type="http://schemas.openxmlformats.org/officeDocument/2006/relationships/slide" Target="slides/slide56.xml"/>
  <Relationship Id="rId57" Type="http://schemas.openxmlformats.org/officeDocument/2006/relationships/slide" Target="slides/slide57.xml"/>
  <Relationship Id="rId58" Type="http://schemas.openxmlformats.org/officeDocument/2006/relationships/slide" Target="slides/slide58.xml"/>
  <Relationship Id="rId59" Type="http://schemas.openxmlformats.org/officeDocument/2006/relationships/slide" Target="slides/slide59.xml"/>
  <Relationship Id="rId60" Type="http://schemas.openxmlformats.org/officeDocument/2006/relationships/slide" Target="slides/slide60.xml"/>
  <Relationship Id="rId61" Type="http://schemas.openxmlformats.org/officeDocument/2006/relationships/slide" Target="slides/slide61.xml"/>
  <Relationship Id="rId62" Type="http://schemas.openxmlformats.org/officeDocument/2006/relationships/slide" Target="slides/slide62.xml"/>
  <Relationship Id="rId63" Type="http://schemas.openxmlformats.org/officeDocument/2006/relationships/slide" Target="slides/slide63.xml"/>
  <Relationship Id="rId64" Type="http://schemas.openxmlformats.org/officeDocument/2006/relationships/slide" Target="slides/slide64.xml"/>
  <Relationship Id="rId65" Type="http://schemas.openxmlformats.org/officeDocument/2006/relationships/slide" Target="slides/slide65.xml"/>
  <Relationship Id="rId66" Type="http://schemas.openxmlformats.org/officeDocument/2006/relationships/slide" Target="slides/slide66.xml"/>
  <Relationship Id="rId67" Type="http://schemas.openxmlformats.org/officeDocument/2006/relationships/slide" Target="slides/slide67.xml"/>
  <Relationship Id="rId68" Type="http://schemas.openxmlformats.org/officeDocument/2006/relationships/slide" Target="slides/slide68.xml"/>
  <Relationship Id="rId69" Type="http://schemas.openxmlformats.org/officeDocument/2006/relationships/slide" Target="slides/slide69.xml"/>
  <Relationship Id="rId70" Type="http://schemas.openxmlformats.org/officeDocument/2006/relationships/slide" Target="slides/slide70.xml"/>
  <Relationship Id="rId71" Type="http://schemas.openxmlformats.org/officeDocument/2006/relationships/slide" Target="slides/slide71.xml"/>
  <Relationship Id="rId72" Type="http://schemas.openxmlformats.org/officeDocument/2006/relationships/slide" Target="slides/slide72.xml"/>
  <Relationship Id="rId73" Type="http://schemas.openxmlformats.org/officeDocument/2006/relationships/slide" Target="slides/slide73.xml"/>
  <Relationship Id="rId74" Type="http://schemas.openxmlformats.org/officeDocument/2006/relationships/slide" Target="slides/slide74.xml"/>
  <Relationship Id="rId75" Type="http://schemas.openxmlformats.org/officeDocument/2006/relationships/slide" Target="slides/slide75.xml"/>
  <Relationship Id="rId76" Type="http://schemas.openxmlformats.org/officeDocument/2006/relationships/slide" Target="slides/slide76.xml"/>
  <Relationship Id="rId77" Type="http://schemas.openxmlformats.org/officeDocument/2006/relationships/slide" Target="slides/slide77.xml"/>
  <Relationship Id="rId78" Type="http://schemas.openxmlformats.org/officeDocument/2006/relationships/slide" Target="slides/slide78.xml"/>
  <Relationship Id="rId79" Type="http://schemas.openxmlformats.org/officeDocument/2006/relationships/slide" Target="slides/slide79.xml"/>
  <Relationship Id="rId80" Type="http://schemas.openxmlformats.org/officeDocument/2006/relationships/slide" Target="slides/slide80.xml"/>
  <Relationship Id="rId81" Type="http://schemas.openxmlformats.org/officeDocument/2006/relationships/slide" Target="slides/slide81.xml"/>
  <Relationship Id="rId82" Type="http://schemas.openxmlformats.org/officeDocument/2006/relationships/slide" Target="slides/slide82.xml"/>
  <Relationship Id="rId83" Type="http://schemas.openxmlformats.org/officeDocument/2006/relationships/slide" Target="slides/slide83.xml"/>
  <Relationship Id="rId84" Type="http://schemas.openxmlformats.org/officeDocument/2006/relationships/slide" Target="slides/slide84.xml"/>
  <Relationship Id="rId85" Type="http://schemas.openxmlformats.org/officeDocument/2006/relationships/slide" Target="slides/slide85.xml"/>
  <Relationship Id="rId86" Type="http://schemas.openxmlformats.org/officeDocument/2006/relationships/slide" Target="slides/slide86.xml"/>
  <Relationship Id="rId87" Type="http://schemas.openxmlformats.org/officeDocument/2006/relationships/slide" Target="slides/slide87.xml"/>
  <Relationship Id="rId88" Type="http://schemas.openxmlformats.org/officeDocument/2006/relationships/slide" Target="slides/slide88.xml"/>
  <Relationship Id="rId89" Type="http://schemas.openxmlformats.org/officeDocument/2006/relationships/slide" Target="slides/slide89.xml"/>
  <Relationship Id="rId90" Type="http://schemas.openxmlformats.org/officeDocument/2006/relationships/slide" Target="slides/slide90.xml"/>
  <Relationship Id="rId91" Type="http://schemas.openxmlformats.org/officeDocument/2006/relationships/slide" Target="slides/slide91.xml"/>
  <Relationship Id="rId92" Type="http://schemas.openxmlformats.org/officeDocument/2006/relationships/slide" Target="slides/slide92.xml"/>
  <Relationship Id="rId93" Type="http://schemas.openxmlformats.org/officeDocument/2006/relationships/slide" Target="slides/slide93.xml"/>
  <Relationship Id="rId94" Type="http://schemas.openxmlformats.org/officeDocument/2006/relationships/slide" Target="slides/slide94.xml"/>
  <Relationship Id="rId95" Type="http://schemas.openxmlformats.org/officeDocument/2006/relationships/slide" Target="slides/slide95.xml"/>
  <Relationship Id="rId96" Type="http://schemas.openxmlformats.org/officeDocument/2006/relationships/slide" Target="slides/slide96.xml"/>
  <Relationship Id="rId97" Type="http://schemas.openxmlformats.org/officeDocument/2006/relationships/slide" Target="slides/slide97.xml"/>
  <Relationship Id="rId98" Type="http://schemas.openxmlformats.org/officeDocument/2006/relationships/slide" Target="slides/slide98.xml"/>
  <Relationship Id="rId99" Type="http://schemas.openxmlformats.org/officeDocument/2006/relationships/slide" Target="slides/slide99.xml"/>
  <Relationship Id="rId100" Type="http://schemas.openxmlformats.org/officeDocument/2006/relationships/slide" Target="slides/slide100.xml"/>
  <Relationship Id="rId101" Type="http://schemas.openxmlformats.org/officeDocument/2006/relationships/slide" Target="slides/slide101.xml"/>
  <Relationship Id="rId102" Type="http://schemas.openxmlformats.org/officeDocument/2006/relationships/slide" Target="slides/slide102.xml"/>
  <Relationship Id="rId103" Type="http://schemas.openxmlformats.org/officeDocument/2006/relationships/slide" Target="slides/slide103.xml"/>
  <Relationship Id="rId104" Type="http://schemas.openxmlformats.org/officeDocument/2006/relationships/slide" Target="slides/slide104.xml"/>
  <Relationship Id="rId105" Type="http://schemas.openxmlformats.org/officeDocument/2006/relationships/slide" Target="slides/slide105.xml"/>
  <Relationship Id="rId106" Type="http://schemas.openxmlformats.org/officeDocument/2006/relationships/slide" Target="slides/slide106.xml"/>
  <Relationship Id="rId107" Type="http://schemas.openxmlformats.org/officeDocument/2006/relationships/slide" Target="slides/slide107.xml"/>
  <Relationship Id="rId108" Type="http://schemas.openxmlformats.org/officeDocument/2006/relationships/slide" Target="slides/slide108.xml"/>
  <Relationship Id="rId109" Type="http://schemas.openxmlformats.org/officeDocument/2006/relationships/slide" Target="slides/slide109.xml"/>
  <Relationship Id="rId110" Type="http://schemas.openxmlformats.org/officeDocument/2006/relationships/slide" Target="slides/slide110.xml"/>
  <Relationship Id="rId111" Type="http://schemas.openxmlformats.org/officeDocument/2006/relationships/slide" Target="slides/slide111.xml"/>
  <Relationship Id="rId112" Type="http://schemas.openxmlformats.org/officeDocument/2006/relationships/slide" Target="slides/slide112.xml"/>
  <Relationship Id="rId113" Type="http://schemas.openxmlformats.org/officeDocument/2006/relationships/slide" Target="slides/slide113.xml"/>
  <Relationship Id="rId114" Type="http://schemas.openxmlformats.org/officeDocument/2006/relationships/slide" Target="slides/slide114.xml"/>
  <Relationship Id="rId115" Type="http://schemas.openxmlformats.org/officeDocument/2006/relationships/slide" Target="slides/slide115.xml"/>
  <Relationship Id="rId116" Type="http://schemas.openxmlformats.org/officeDocument/2006/relationships/slide" Target="slides/slide116.xml"/>
  <Relationship Id="rId117" Type="http://schemas.openxmlformats.org/officeDocument/2006/relationships/slide" Target="slides/slide117.xml"/>
  <Relationship Id="rId118" Type="http://schemas.openxmlformats.org/officeDocument/2006/relationships/slide" Target="slides/slide118.xml"/>
  <Relationship Id="rId119" Type="http://schemas.openxmlformats.org/officeDocument/2006/relationships/slide" Target="slides/slide119.xml"/>
  <Relationship Id="rId120" Type="http://schemas.openxmlformats.org/officeDocument/2006/relationships/slide" Target="slides/slide120.xml"/></Relationships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0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0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0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0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0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0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0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0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0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0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9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9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9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9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9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9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9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9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sLDpe b0BcmZupB5MgsOiE3VHfRu68SFM4htwZ 22hpzfkuLUFhbLFIz4EWOQzFk5BKUtTKVPB2ZS9JbOvIA5ulfs5qN4V7jRSQSuB3ExYV9qUhaP UlNQ1kJPStnxKL I0WnSU52BpC6EDuTeoGZMBy8qHo7 deTOGr56juiohdvcopXA6bAujbFm5Cm46vfr2Y  o qUA5oK3Pll9WL1Ygzhml6XFeZYXpJ9GuZ32HydmIryUA4YDGhgNyy22tezKmQ3IOo3vUV8CQTdzofKPCJMV6IqP09YJVvmuhTcOyw nEx5F9GrwMDHu5oLD2t7XP3HyvLDaN28uvQhbR2pXebmAvOdSqnimERT6 2pdNyKfllUBdLqUH9k z214BJld3LDkrSXMZN6dtbWk3zT7pZVRqPDaMPktIHDISzhqAK0 SIXncODSCeyfIXCIDxlbs6gC5pKiwzv hDKinLRdLgkoSmwlIbwmxJZMgYhyeBjcUo6bIRz6zrHPSIL3yCIsPcE3ilnwZXfNumxJsrCO9KQ8mmTwT0rEc1j9vnHsTtXjyOAjpSeG262NOavTHt7tVzUvlaUgeuuXks0cmwGkC3he8423sDjHVIq1hoZe 9AE0y405zoIr51ndv5mihEopNwIW8Cve9d38ys8uEnXwRBoleIBEYU ZvrNIzknVCT37Mjrqk62rhLZHh4rbOoAofZduHRJaKNDUVgJyR4L1Z9ZvPrfMtNZX2dOrNbk AJRVg8IUbUenIOn 3DaXqTvIXXbFUz4bYxm1dEEpbWOZTu9W9VmTp5QbQVqgpozCxTGbn3wrqxodGgypo0zM 6q61Odf3HwiwQTIVUEhzhRpSGeHa1XtOAqHHLR6jAwJ 4gRrZLxXzZ1 0I9L0CXxzcKsCBkjcAy6mPFFDAYN9vxFLayQysjf4ddyLLdw7HvtMwqUvQfiXrerRzkdi1COHikYg4xQ4dM2DpdGO4w6SrDNIkRo8rGSwktDnCi4lYoj2o3GNFU4trDfQIludzyrajLzjOnsf ayJXZ9fjd4G0YkqdiqGfl1FGIUy03it5dIiI7ojtbNzLqk5NDkJxwNyJXvZFdQU1d0K90APlC2s9PdSkCctwQcLnmwaQl5QWuQMK8v fmK9g38z9o5azpZPiw01VZJ 9ONrT81eEaWMYutZM6rrZvIJeldSCMGi4b5xQ2m4VFmkJrh5qFGwfsFPifaG6GWJqO9ZBAiuefUioevcqZQKikx2iDAXZr 4ZMOHAAqMVfU6DsHyKo o7wS1KE9cqLckyPE6zj  c5D8yDpR5EJD2MrHDT7c0wkHNMiChj32JItytlA1BnndBY0eN5hxrw 5N02DfAh9OlJPV5bMsQH4r Jxv ttPc5hWF wX0pSftpeBrFZbuUzIwi9Hxuzge7EWFnuQmoOPzJNKmfUaixCxu70KmGhXHWhvhAoVRQrKKkqFMNCjZ7v130tVfjLpHRnQ9QkGfjOWE560NJpGTBmG5s2PG mLEH62LR5ZX02BBsYJ1rSetb HoXZRvodLrR5IyXaAlzzQjEiYHcYc3iPLImLGlQN9jLMqyKyxn3tE1Z9zwGu1vJhABKAjqiISUNkJoDplwHrZByDWwnyIBJR4nhkq2z05ra 0Ds63P11G5DbBQQ521hDu6pKi18V23wdxajgP07OrxYHWrx31UeYXjDzEdICB52PIaq VBZ8oLBBzgB4bxc4jIossoY9Bafu7rzn1OcC9 SzD71wAc0w7a 8pPMosurPoIxSQNH96WO2lx3rHmPxR8py2wTJU2mla2FNzZX7tpIwP5arRfASyxiaidMMxt Tuwj0vmGzuVaY R2sQkVSxKpEdiDBOY6Q1GL9WlWnYxyCbgXYFoU0VybrSeoJP Dxa2xDZBda22IMPFvHtMA2JRNZ1DiUJLXtOgsuYJNPYB66ckqUxC3yqTRO6Z4Gmi7MHhAb9ztwROGFZWUdNjfbYjN5PvSKTmglMTU0Vsbjj8Efbdyr5jtKRl88tH6k4fj63sYFDik3fYgS2bBPqzNJA5VvbTcRSDGe4C3cqeqHjvoGrKcZwOeoYPRvPAsYMa9y2uS9sUYSCiUzg7YzLzRKCM7AGUSYvLp51btgCebmQqmwO7vojdJHf06lcP5I6ng5dcVKmjN5vf3Ff1j5PM5uZVELQcH3UEyTAGSCTcPaQCTfCVW1rgkAiUa38BrVuQYQ5sYlI0rRd5P6UeFAQzXr3X9uHjy07gAfUwQXFyGdEzkID3FuPUAPkNiS8 s84UZUHQkCkHNK3CkDrWOpZWzZXNWmnMNGHWAnzVkoKJACk5PAIjlrhEwFeDv4vvHqa89ZNFBbMk4P2qwsaf7PtnZVqMKrfGibrG8fXXyEeBbRncAc03j1W3PIIvvCAaOOckY2QFHBoGlS2dIWcwoQ2brFFK9OgOGFoOeHozuEgkDeVSuROgv2AUExOwLzxDMzevYR2ln4xqRtn6SSLSmyKJ2 UjFqtxVCCtaeyaV5Ti7ccqcRNGkU8ev9uuvwW6IbLJErJl66wVbD3ob2GgF8Lz10rQcEWR3HrXTRzlTnQheLERRIBsAzTCl DP2pw81ABxFR 2Fe1pBm7Y 02LSA1GlHIkIMHOj7t5FHyZwu9elAlPzJEHPZKYszRC5dk908CwCJgtE1wgnd40YtoW c4QPxKuf2xkXoOboGv5x7fbgz1lJ7butyp4Fnr9uVHOatp uqJ6SOOolRmH3 MvfmbDdIMkmEdnJJJr06IvWqt8lU9Z6228nJlrUhck2e JxlvSgefcjE7zZcbtiqJGJuJf0sG2RO8UN2D vrEZa5rj5GYY4kzssqwjDEQaa3KpiWa qyMameLvsMw9Nrlq18Vd9m9r2lYviGO6  6RJlzmz5T4AtDwC6xcvQVwyUw2RHUK4DYWwO867TnNv9zYRcdrPlxYSprOfwBfvzwvaCWsny PNSfF8ReNCje09ro CFzV1eTs3trqZ72j9P1rwaCx7RLsh06x0alN5S03v4Oy336BSFMmJrCR4tNSyS2m4CMi9vTklf3UKeHgGtf6HPk3VzJFxOsnb3xD0LJsu6dx2ZiBO iIiFOEGlxcqg3EdbcoUTUgyP1zTL92glbCLIAAUySA2jZXSrWPm ea3IOklkF2lN0fYQSugreBARHid1v dRXnnIsNRTh2VB0PFxkdldmyZWPRHnkd5ts7V3zz2eTD7lEA8cyfxij9Z sr3zVe 7X1sogLJlQlUBeqUKGnrUODPgsymnMY3n2QcgHz31lhHt6ywOAvieRw7XlYLaeAtGaQiTbw07qw8mKGcPqsqH0Hsn17olnjKz7pRxASW3kRn3TdCeznGi9D8GambQToKt71dwTFTqwPnghubjUgpTLSupg6UmUDkED7HGZmQL757 alK6BV7fYsHuUSu6jDisyWYBzewrUu0mfxoTEB1A9 Ivkp63EPFDzoqqXwH2fEokFpkfJV1NFdeYqEaCsbIQXkDV0LkCbjpAJLXgpRK3wmRlAcKuLuz7Y94DAj4kzJlP6RhMqwonmvaQdL6F FFAtRUJ5PJgIZvQgOJ4AEWy9ElqWqkasgXtMISWqSgi3bPA816fhDqvnaHqeoK3Ypm8KQNBCBza0aBhoBQ5ponLNuTc6wC tqzWCXPq5xJLYw6csUfBWmPBaLrgwE9yODxVQgkgX2TcbdgaYoz BY6JqnQPnGXc8idrviuHPQf8Fo1I3AnIzm2iIqsKcfcKa2SqqpkTqcfWZXSd0ZbLUykiHgSo8Gs9a1BBYKMrMBzRmv4Fm1u6UV9vJ 5G0lQozVpOTWffy9fckquT6zijtIRzqZ741DLJGnIXKeoJ5ywO58oVsFmMQgCNTNlC2nxjK2Iar4qQEHMkp7Y3T9d6LoFTMpVwCIAzILk8fmDNzpdai9tKtSW4maTMv BrSrr9s02PSuKiFQ4BALa5rN4zyPMHZ2gwW0TWo TXob6Qruda6eTGDw0xLzaKFwBaTahOx6MeMDievipXcfqZvQ2fab98ZsA0ZMDzeGdqmp1BFCLOv77nCrgQIe 0pfR9vF3KE6MouKs Jkg6dQJIq8QpnVtQhtg2DpUrAunvVRiIOei8YL6wx6yFD1iJxYYAbQcp5b3BK8KLgUmjDjTyMTU2ltdz4dvtRZvui070kNlmFtoVroNf1gMq5BFPz8nCkOSb8ZzU6gf8F21jSAJj kStmGYaCgM48eagCmtEQ6grNjLH5BAz6WZCzagkpi6kJgUIbGyPcsgymw2TkXPayQ2ssFhTHegdEPrwHe6KU7CMiEhND3pkHwxCbtZnd6Lb5jKJCzQSkTw49Jdxi5HEmC0sDL8E1RU2Z0SbMWZuYx0jxWHmfbtJZqmNFNWWO h6JDjrE37RkqWINIjvzfHaB8CHfOypwtpqXVdPSoLr3mwmNgEbb8HlYqZ0Dm1RbuGtd0wriPiovinj8Ahegr1CM96sPwiO59n3mNLJAs91Lh80ZbZfR87MCvTOZmoaPaJhql5ZCu3mBQohlh vao5kNMBLtG9Yf1qD NeY3BzUSmJo2t1fjlaNwKjjG3kcD5T1ICmf3TemSolieyKFuNt2PW5ptsf4kxCrWDJO77cVE5g9lFqj1ymXgwwkdjyStG2bPz1H1ORG IdM7PJItrJZ OkujtOl 4fsebd2qRRBwMvHhiCVLBL4KNZOlypeB6HchMCTCR7X7OgSWhHoAFc8TG95hp2MQ4WCyrSj5nmXl8pivJFULo4p6KFJvmjLiwO3iseAHxohNMRxLk2jsLbDIPLA7EzycpGuOQj8hh55Jg4CK5PHTL9ITOHqpIWwsVX Q5KvH9USpwLrMFabASJOVkf98zzsacqWu1L4 80qQ5HYHvZPlejzX2cHAm1yeM4jpjU3MVnfJdMfd7VKMPayZRQUzLhWKSn3AoIcCobzHcU8F1rmHClxpoU9B4foyHVNaCiaQijnqPybEosl6W9iu GpmnYYieOAtt4ZJ2O6vEigPzU64eTsd0rTKA4PG7h6ZgJbjzlAfGj4OCkxQ2yvFM92mSvHN0NYtN7S9dm4NdWvhlsjbitbhFmhRTGpg8MEwHcYGtGPAKIW7Gg52 2MJ50XtaOLZhYcw7UjgIb6LlufXecJ26Imopq19lsW9jO7MFjAHImRq6UB9QIxItTDirddRWDqI 6n8nBlYvvPajtZo6563M5EINhOxMOAuSNtZk76DbtEWRdLSDauMgfksgoTTf1Q1hT94b6s4XAxvJ8ch7ALnYHyhCcFqDUOIN3LN7oYxMGeHGCf8A216iRelcMUUHxDuPo87lfZbNSQwZvTj3AMR9qB53 K3gpOXAr4gPhWMgmbDU6MvSkOUeAe37MAsyaGkR6lOKioPQoYsJC9qp4 gloKU5SEycj16y2629E5i6OMgQL40S2J4hjIovufjnAoC1E1ndIJwptlg5w6kKbHft1CAmSvTb6okI7MY21ddUQ9JU9hWCshfzHAXWzgwUHoLx6hUuI8alcVZMywVx69oO4PfApMS ot 21m5mZ98rhPrd4Uq4sjJcZuAq9yLE7kt75udJQdX0aMddMwmRSa70ULB78vBs0W1ddhQuPa41ewclNVNOf5L6lwGFjMTVjOnE 6o1lKO0HK9FR4Mv5CvQ09 5BY3Mv9u8bBcSnIOs4zkHqSgWgLAjo5fi7OiRX5FfIywWYnPgcmAuWCy8lTcOvuzueD4dpSWZPm4Ca38UNljPFt clFZ4mA2mgWBfNMFXJASCngkfFGFh1SFAdEWNpZoSJ8s5 i5CQLQqSDqp0dRR4qPxMpZWbo88kg9WXrvv4JmTsGnAc ruWTamGZ4gauHZg1LhQdtW3YyA0yF3dq7OpL8qKYt OLd31tQlclfWYoISmMKUY3oZw49psXPMFZzPuFLyLNlUxIOG4O61yJfOMo1xd1UJsH fwJFohtePjE2ljY0tAel87VgkOlMvcI6PsBdTmDWs7s78DoSPdqLSg xA8EOujMkHUcB1rTtxx15DTPrAD9BuaLL72Q4p4V rxJFiWrsups0br9CqI  NfMZuv7l7jkBzFNexl0GvTreLlJGzFKmK1OLmZ Jd1qxxPMocAZZIXeJm9Is04rWT9hU1VkOBZJeElXkVIs57CHuH2ciFAKbHfYhIGlIrWBTRQ8H6yU 4ZfA0rQbyZpzWyoUjUAmwRybiwD2NhPNxh6dRUlMPMkphSnKbgu55oyZ9cNpYspN54zcxAiLI43V2srUjF5JaDhgLmpi76OJydTsmROgcsCsAEeFmbpx5NZIhQxvdkNtHxJ4jILi5oXKWrRDnILWJaV4G tW37xUhcoGjfE2zF76ofe2IzjNasX8JQAXfoci10ED2eiwKrULtpWvaQVGcIA61KndKxEKrdnrsGuhcpkxpadRW5k 3TalYV4xFba35WJwaTs4ACItauPRtSxOlLDHTUEJNxQ6pYBXz44wNdsCGSe0JRxPQWfvyWXnAXdtNniTbhlzEJ8FYtnkuqh2I3uJMKGq06ZNoJ4HbZZD3o47nrCwj Dn m5iEDSpmKvj9xCzvU1m8D2GbDyhK3ZAYW9iACRJ CMNtadcsPQOpDjx C17f31jLyWQky4Z RnWp784NCdrbhxUSZiAkbAZ54tR5alen7QKXvEpwqjeKQ 6EcDZvJxJusRcZ9jz9f0c21RXz ldz8e5VJVF8xQpJLx6ICnqiNattvU5wHAjJpVSk0ElLDQUmCZxQt7vR4IK9uhvMIGY4eW4vkylLWms6M0RcvtCY7Q6O3TX78qwX58OGmfPbBp0mZ0i9MF6yHSquyy pbWCZgz8FcSFa NeoJ6H604cGMPbYuSKi6TbI4kUdXgtxLaM4E87Zxiit2lfsHOATxCbRsxFAZs114EPYbh7fbYjn3usxeVHlJLd Ju6qKDms2EhZJ5j0NYrlKFTmX5cnG49YJA5lPVOamT3KJtVuFYyy9ScRuhcnqr49vdMUas1BKeBmdk78SSRq4TUOIHaJVSpgutEOI7bYAEzHqzb3jJKW2qQYNlFdtlHl vOeT2bYRqFiD6pmV64pEMWvO9QN4W4D19t 4z6XPZ0Uw6lFbtkVuzwXzdPJb9fjwWvbbtz2eueSZSSsMi0sScDNCp3SoburAIkT0NCsuAsH4MaA2bARktDEaCbPssM3rKZkuSIbUUCH7cEKsZ2Yk3einiRm9bteQDz2bMfpfg9wChmrDcQOvX8zVKWpXSHv7A13FJo1HnQtvLi4SvoDqPPtRtJuPKfzSzjgawoPvYYkrVPT4p85vGGkG8fwIhWaKTizWPM6UY4HNkBR1Bk7jTtuLiRKcx5uFZ8StzylUmNKNvyum1kvlnJ7d8UXxNG7R IKdAt2SnD6EmL5U8Mwqro8QsHnSyHVGmFAkyZZ7mVFR7jd8lU7J1ac38axohn7XsqARAXIc0vcbmOgvukrNyFWFo8TfegjjlgfKkRSefvRAxvk6DaMrmBKRdwvshuTGwgW64hQ8QjbVyuU0pBPDuAKyYFNzbpjOIwq3pNi9mdJqcamcUhYzM XdRR6FD66MTrwV94iTWo1YXC10NdWQP65RBTljahLuTMSzcKNHjS73RNXuCpjoZfFiZPkG1U GdTo4NAa5IMeSFa4iuC2O4pUVkognt8DTFsVH5417OiPMAMeTz47OcYjkN50T8LwOle42adLUKmoMdtVjRzQYEoBRK4lzHpgzZldDwNwAJBD8MIYGKtX1qgA4g5tEX2nDPvPqxoFTLHn4l44ksYRv8vc9R6EEOfjvB6V IZ57KTbbt7HIYq0KqrlttwmxHZxlIr0n6QmoyIJw3DlKMbc2wmMAmitBfbSjQvCHhmOTbrMn3GkBaQfh2KOn3SI2KDuP2yrnzmdrlylZRG78EsmulkUms2hU9eI5zw1wLsU3hyYilXBTSMiAPIzbSUBgHc76kAzXOkVqHmpzxWzhuvzduT nVT0eGYebWteZE64IB4ZvsQKpJJaSkjBTDo2W0qcPAsrisotixPh3 FBq lAsMqgB9i5dMeZIWByhLiPPOli PIpzODgAYybYFE OSV6ryx1ujzIyGBLcBecDFFJl8kF7YgfsNQYVZIavVm7bRac7Ra66Je O76jTezqLL8e07k3ICtVpZdTghrV5RSrRS Rnh1JYM8BKh1uJuXBwz3CnaDYKKfDn7VEjLH6vCrQI6bEMqSTzYimjfhWbaJ4qImGxr6NTDQ9rcoewB76y8xYoqnRgUZLQZ3UBnQBQi9n5 qJJzVrigBjbvkYQLmDDSQ1gkhKA lBbRctOlUNJQIQqZv1PXDhSp8 ERBWXpdSN8f9JgYGM2IhHm1frRvtEiEkQm3wQWzwbBJAUAMs2jnV62ukhB9oc7XF6xaVkSuiTrTqldWNKWDmiYuAI8rreXAGYDYRiYSMPd39FNhWrZPb27RMwr9en8wvenH1KpyT49rlWqiHxq vEzdG6hXVBaVtOKHXW41NVYO6fVaptdVHk7JQJkCtovvz45E3yR4dgR tgmZobXpD1AtLanHk q0bzvfUxPHmNJPuHylKCi9hClSd9V1cWIwrr4mgvTijhJP7pM1tNjU4h3XGrs P69Q17752NTr6AH reWwAeAMk0WgiBhvB8118vuooqijPoWBnDpYnrBEPgShwHSLr3szEy7AXV9mdmP5XP1hFAZkDXN8AKUNm6rfx755uHrXSGUHognpv0COBFWWcO60BdLaToFmb6abvAcjmZ8c9 0xoBiYOewPaVlb0ZBCM2BxIbtPfeUj LAHs8YZmDbDXBWqWHvZk86sEPXEE 4KXcUGAe2r0RQDWITkGOGVcAQDHHwi1g0zkJhe9tP1rk5I hQR234Pnn6v7iHdZt6yXLJ0OjCOg 9N WG3VnPb5yz4VCKbXwAb 7abwZ3DQqxLrb9M5PSG1Sp1wzgxNy6AVPcxFzI41iaa942wYzUFwYftqCzn0a5PggdweeTyi8TN5w7eit3IlOT3UGx3QdNTXvr MMnxazOt1WWnLmSKPQZ0PyTyjWw93bSnI0ODA93Qy31X XvKr7eowol9rEwVu7lUCHVYg1IGllrqY5ZPN3qZZWmf6VJkCWfutkGQt6hkcYCOdKhkedrEt6Jfeaq0xnIMTqQzDswZ9iabxE0Q DD UhWwvOx7rY9Os qIuBrJolq8ByiJuaBagQpYfZ0obP9qh5k5diOFYWZzD9cUqM3BrNXRZyENvDMaGL1fiCieSrSTCzMM3OwQ8gEN1BC Mu79dKCuJPBDiKlbTlFdZqU56UhaFGajEYMwtNZiO8Y211Vk1enGIym 4Hdj1fLNjsjiA7DdQGdJVmKf1fflxtLni5zJT2V31y46QCV7HSgfrwLV93u3ej6kjhqTxe0qUnvXHMy8KUMwqzQmucObE664ZIDtu79kH5uEu7JCsSzqa6z7lmL ELpIQriWJUPfo8qihy9piQNFUUWDrb0wlOtPOOhJVSEeAA8SqzrBEnl6isaaQ5XXHvW30THzRHszqIwLVWzSC9fQu3cPnhDjwJLsvfKfpSq BjuGt2GdhFRFtJ3AoLt6BMWeemO6Fe7sKvwIUsbsa0K3yBfXNWJ73bn7gAljCB2wIEYUzv9lGE wGimAyhvFpd118U 9exFKbol5jASGE9Wp7T0Sjz2XrJA3W0SjtlBSGvVCKAeXz2mw83hHm2H79YbZmKA4gZgXg1Y563RgKnhOsau LpG4zIDhr1zFMRI5CTMAPvEpC1LrcY96rlq9RzhgzUOf fhFQmhR6RvmrUGrnQ82zylHWwWEvrISbcsNTnc8U7jfG3K9wr0jbKRzJqoj7wOBRgiFUhclT9BxoxIUmregr2JFA0gwjtHO3GTGVuZIvChsfi8LBRXZT0xGYLnpBskmVpEgl4WPDdN4XDAuga L1JVtp0dRqx4MBjicM5RIrQkzFRaAGBYv5wt8WbpeXboaVsSlIuZKsZdAdSWw8KB2pWrPOxsI4mGdXqBmmi5HaR2OF3APKMe6SFt9nWqKKtr09QB0aXINjko4MZCtzS3TE0zowPDovAaRHU vC2zQ MPHNV1UbsssMr5yt7ZDFA7J46MuFeSZHqtqwRKrJ5tCZqb0etTOECBUs93XTbuAHNR0YCWIoZdu8vlfomd3VTWJL Ck2i3fVP3KKerR6cxATh apjGsvnhlwu0r BYror6H2VBmhT5bxaZwtqUhlOfdwbqjLdmgnAGi7uayurnOIMEIejIxH6gQKqc8hvCfEFraxEFD9FPIot182ev50pklCIjVDZCqJhQybvbdyPanMKKjpM53zmuAF0xq6X6KRIyfiqMoYpvcNAjPvQB1ANiK8z7EPCAF9eFEjHiU8w3HYOAZ73vOCAfUM S9XZOFBMSA PU6gyQr8Uzow6VTVExZwa0rSh6Tkn PdES8WKoLGEGbNPn97DxRODZAYvMTe0gJLgPA2HmKwBosfBpAhpFwhPEXUI JR4xhGNfM6l7nrlfX0v5uGepHz4rAS3Eye2J9dwmN Qi2YpKXiJ2Hs1JCNAYPBgc17Eu9wWKvIIs5fgW2CUqtfxUaucjvA3PgnI4 lZiSrGpsvpTrMfnkU66d Aoa G4YuVSF djMpErLSnaYe97JItb7fHr8zHEjCJ1F2uIbPJAJIwY48fLtk8tmdT3Jx1OaVv7pNENbHdDHWmcFtxB1qZ8KauHOf2D5DHUePFlZGKVXBN9kTuomZTeVXXEm OkKwmSZbr898iSuMJ7HomJEQMZ1YH3oDp6JTtWSzi1XpYEPMXkCSCN62t2 nxUF d5qCs1mBsIYnk4GCkkLpHAzQWmzJ1XzNipCMgz8uAaZrdIqef0XUf7ZFJjn5YMwm3VXpp1HjEmCiqKh4eMDy4d7wMB9VNAqYwlbWggzut7sCPfiYyf47 57FjYfi0wgvcu09k9T3RwqJcJYS1ousfuV qsp 042fXyW4Hv5keSBjEdbkMs55Tt5NlZNqIc6MQ twRNqOOqyAX05Pqt mluBgtVb0BdWjb7m8zDtMIAYOAx5YOSLfyEnh6QM4RPivPx2l9v5Tj8rzzy7OGSo9M09upUEXf7TMbi4 X5jbAHGiWi2X5ZmyrvNMzD3Zvha43b6ecktbion0lwJFtle0cWPZdIJkyeXetZl3pwvz6HSUDS3pLSVHtz1Z4ZM5J1xtAAq8hOAqmNMnDHf1 3rXomnrGpwLnuiurJvRN5xIPF2TnXJXDD6ej3NWpp0zu2l50ldR8EQwJ8F7r60CKrcz94Ixq1QesCiqHiGsHvWzyhjBQ2o3TDpVcy8PLDihyzTUoKpSTISXun6JBvBJBGT8rXVL4PDW41NYPu5KIslvVAgchLEQ7v4gwNwRqzbmcSEhxFEui2ud9jMw YvyfuIEFctliuBK61 lUlB983bHrzd9pUgKwHCO6MM1Pne1zAikSijJrmIk16W5ZISWGUqTHtGe Y7L xjyZt8sK46zNK2JLOcGLZ7aiC7ELHBQ6Y6w60sbjgb6XLwzy2SkA z0lLafUrl0n9tDCKkBKgjMqtJZr7C5Rm5oO6iiVJECPHEjSY79wBB0G2JgKosdogwjYgKjVoMkT3Z1RtmFnl4P2N2gBVSEtKtkhMNmzLQlW21EdKSIhT8oyGrOntMo0R3iuH2rfEgEQBDt4TKZQkpDPDZSU7YcjZx5Cn6zEj6Fh3oe9nqZmDKbuh08OdDpdngTCVDeVEoT0XinCztgLUEDehLGz84YNeYVansm1mLIDWsjy9R3eWB69cAfE7urcEnjFMQykdPTLBzhURWjHLYLtmsgfMAIoSVzL1ykeUtepvwuN3GGl4eW236ZZRROz3xqb16O 769G132NW0mnNUF crw0Sr068QdxMw2c7YPpvSjEiZBfudoOtlrBf3Uksd20p7UDL3 hrPexCWMzu6yuw8Y3HnvM4MMkmLOkc8zd2MveSyfiFpQG5i 8G4BlarLMzlbWxVM  mu3FQBk bATEgyGptHyNVZHCWeW7CXgcJOFxuB5FdzUPibNSkaGPOiIyALPlwwtPdpgZssexLeTNdsQW5eM6 rphLQYYsZcE6dKayebRdUsgK4lCXD9qsbLFS63vyiOgYdtidmfjcuAthKWpml8BBRT9zNSQt25vJZC XMffV4gAk9VLG6UZBskzgOFXI8umfMx3btJFvw 5NL3JSTBaajtAxvLtK46CDuFOo35ZFqTT2Kukz8X 0XTuloLxxcib3T PHcWWHZEU5wRmzaYjSIkXdqh0sUxQ7t8P8fIdILg g5ZG JKVPQOCmhGOxE3XUHQ8kHJ7I9Rr2IAJaMepFgQaGO5HpJfvDBArlbsLMeB7PbRE 2n8NNW8tFfC4MI1z ruMT6jojExXMbB1kRAh4wiQvTBevC9Qy1UEU6TAmbCvmFknlerZu4Bk4s2LH2QcwlFHH1tDSFcxs2nuk40BjnNC4oZNR8hZXlOLFP2hxeKr41aRTSwCljOBdCTOLPqBexM8EEB P4R3wn8LAPb9BlR9sdmtzoHuUVZA2tlroAUJvwQx9L3P8ABF0kpLoGf2c5KztKVdQVXpQ0r9zALQtqR7mGW31KC07k5YjH4TYc6yDWJFN  KMG7 Qm 80UBfWPTyXChJgNyM1hnxgQLoWCNiYen j3CYlAThb8BiwXwEwQFUm18Em9P7AL6Bko8IyGlEPdrjP3jzdJ8OhMwCKQRNGah3LWXPa3PbUIYRpJ6lr3t5Q8LdOpRHrj45bk 0O55PnnSohrMXwkRZSdLamUzcFRnlXyLgZKL4NRHL2Xd0630jf9uiCkVT6RPT7iRzvmdb10ulTLfqTmKFuAUBQ9xXPRRggOFBYtHGvssI1VW avwiDin8q 3phidq4IzLHsXD6Bc8g5fh2HTjQMfhzO1SuWZdWRY7doW i7bI450fnDXw k8UqhTkW95ozpkM8YmDOdQhc9uKxvpe4OpnQCWz8Lmw0awDFXj9fnEv9E do02pR2RgvXU3aP9Z3lGPICxW4 jNjOrM6NaoBrMZxY4U9NlkRMyqsq64gEaRm4hJpCVd8uItKh71lX3iJHs9fnMzj3gUBs11Ru8EGbKRLOLRAF2Z89laNMJWfoT2E 1jh9h7WC5ZyFLeA4R2tlhOYXRrAsNdrKlZQmEcqctRWa2j rk37ezSe5mEtiTyF6LnAU eo4lXa8GOMbq2OXGkzUWc755U EUS 9go2PGmI96b0cbSv3jFmwTf3e3Ae3hxC5TevyeL5XcMVCaDKlNbbsBlzZ7Tb0l7b3yYkDxRzfvHXwI6LbaPs3hkheQOl9U9m0xFVuhF4JJYbwd2poBmXEV9UzAS5Zj4UEaaaxbN3qxWykdV60DnOkkZ WdJR5m8mNYlnKn8LRyDvznoDUrgau64taXA 8Ouic8bHOX5dvl56Li8u51xsfNpYu7l5PQObwcPwGCKVL78ICrMETUtZndfM7 ygMof8sNEVXUXjTYPJYQPsWiWMrTVigNhGaAEMSFDwRuM0kjkBobd9M4rQJ6kKwDStWaom Vu8MTkfVwdz7IAzQ Gu4GHRN192uGnQPPpHo0yj8GLAfClfJXZxxRbkscyXERIaXE7GTTKSFd3OkY18TJzhCblqr8Wk5AmhZJXgYf0GEKv 2CX7wgqtM8ZFCjZN2eRy1p1QmRM sU9xQqkN9p7FViDK1Y1UCTBlMhIyhN5ksqU55s3NEJa9NfSArm36UuNlgkFkuRedb1rRebFGpohrQhQXnGHV7kkRVQTJPT9WwF3AOUPpTMrJ3eTPBuema2dPss8jV2AGicXW28rz4dXfYJx3xwVfNqVPFh5gK3uam 2WDyIh54sfHB02o4MZp7OQhnEGNU2tCFi iojvtYKRff51GnyUmBHT3FR5SHz3uQQysFbCJEexDAJ m2QzXvXlQuNwq7dmRhYwu2tdUG4JCcNjL8YGwIzmXyAhPususy9iDeNwEpW5pdNCEcEsuzAewGAs VhbcBG bmPeO4fiq9mln 5on2y9L1VbuL0FdV0KfKXsLD0mUw7u9QtUzdhu34iMK sFMNYcTuI062z5UzPJZzsiLOctbnkFvlLvw2wwSRZfvvkjJrEM9fyLp0r55YWvxJ0M88WecdiOKNGeYvmwzHHGLirw3jXYFdt1YlGU dmTXfNuWsm04BksA80GeA mJRRs4mxZoob Vtg1K22t6sGqcKrOzyDsQ14RSvhHok1CiiHEr1RbRRBgl4FS4xyGwNY K6Z8V2pjIx1ECmusULXzJA5GLGA4il9TQmd6A9AoSBOYtL3e q0KuCPkuYJ6YeuBAy67j0QK05mH6aMEKGSBJkfoIG3bBnKhx20BvFuMMfZPRnYLgwpMOB7MCkkgporx3aKMk8dTrcJ7PZZ7q2mC2zcGRTww 0rXtjbl3JfJQpLhuqTs33pqxkzbiDLAxfzJDMNkZU3M2JTGx20ofuWyhqDLpH5QSHuB1CggQICGzwTa6YNskNX6Mfi C skkPOGZxK3IBgXTAtJhX8Mr sdwIdHNkmMmvjos1lqKCokDOBqjmxqVu9B0Shiy7hIDhyp50rbcvS2yyPXl4fkHTRMqkxk3SXqGw50yqiorlCmOzct1Ro6hN2nyfO2Ack4IqxgDcywcmi6YvELipIsj1qCgzWCdZWS20s1SHUHsvLNo4SvAnYzCph5s8DaONyvW0z27MBcnoMkzWwdc8yIqBcHD6zllfHjJwgo7DVjyXZ7CfeJmIeRZ1T6VgnnBu7Qc1 f3Bz98KMcGUH8jTPkQB0vcwwgOkv5b3UJYsymq9pefhMSHgNumR4d5Wj aqxOXdmrR8nDdUO55h9 u41Y3Wor bwypPwJBvipi8wQgmj4q8rwoMlMgzYCNp4v9pAHbRsbXeCmFB0zwY2hH5PI2p1 RBOQjRWS9fPjlMMwZaIu47Br1xNszy6IqOj8VnYMmQdwHcePA06yhrl tHamQ9csjSIf9nZYMVokk8JxKy1 flpTXzBCmHWKfitMOJ8HcWJiQFyuMsgzOizWsKA9tWuNhsxyRdr18jAg3CTHULr26JC64goqxM8B52YMku9CxJpmbLvkrvY2arMnWgakOHAmw 0l4bkFbeqGR9V182a8AzQ H2AJ8Iik4QtWn2b5ez9bVJTk4xg2OZdK2 q HZLTY6xv2h85ZS4Gr36OlwodnRNhlrcSGV1x6pUdIbPw4Hl0N4aLTd 7qYlnyUiADotOPbSa52YP1QRtsOoW8  5W8BnRoHnVWSeoWlEbYtPNbLjyiXwu eHKVj3CpgtZOG6fJNTT0ZFSYvljiNxn5x5276PUmWRixcY4Rg98Yppf0ZtgHcZQtfL8zfae7ykH8bsdrH2 F8Alv4v4Hh3l1Py49GU7mjzRKAgkfmNvGELvf1FfZCcGLKUjILaPqdyTpPOSGtTrMTVGHqtvuQy8b0RhGaE4jtBdGPnMAeETRJ842fE6IxyF3rVqf3NFy5 OblRom8BdCJKSQXa87Az5kMn7YCv07pQrueO5EvEhn 7vcDdOQD8 96QTEJMlCVvfgVIoucLzgXsIAUVK2CI0TdxVrR8NA6Q67rnIEDvxzuI5q6B2DejmjTyE4Lh0tzgsjO9ekf5TiQEzV0g5fxSuh4z3uoaVYeT80ViTfp1AybMukTczLf6yI0e9JoLKmckIRnfkzJzjMx0tbGGGnIHA65f zjcM2fVg8PzmTmhUM9nhoqe JzQygNHg prIGyYmfRvLYEAZEFU5iVdcSGzy8FloEJRBsovZ0aVLesziaFHkAjQqB9y29f6lz2YbtGI3Z98UsKvkY2nzpeIdanpND5iapoMUknIzHdeduV0FGFuIRGlESvuQAvEnIf zNR Q zIDUk1iYUA4BwGJess1ZBAA0UKE59Jbionm6R6q9Ku6EpTB1iwzGOnKiXgdPpzckdVOJ66nZ1Fa4mcaUKwl4pp26CYge1V4KyOPyGVEBRb0tV FRezFq31zieZSTbQoUNc97wv0Ouh6RaZ2kILduMHPtEZ7AdyyKbvEzN3gR3INe6dOYMc Bcn0gJThBEeO51SnFk563AQZoi8uiXPmOAKy4pMub4rSsB9j5Fb7 x8ex36sJT1jrNh7KcnEjJmz4UQpOrqxc5wB2QBHYIQQjkYNrfBGoFoIDoJA09iHUiia2XiaJzRbzryU4RqRgCus6XS4BOSwISp182AWQzz4s8kAZrCdy1hNqIkZbyWP0Tnav8Fy689FTzpYhYOg6CIDRAmZq9y0glWu06puquulEse5k57V4x1iw6FiTlYgIuzfI4XAp9aWA9wv7mfy7ae3Djz31 kybBEiQ8OiRa8Um54wGk64AkRC5nJrfwapfzJHTl6pP5sVIdIkGDtWNzdlxNXJdWF05rB n9Coxo Yy6F QlM0ebUCEJjD1y0yW0mhbKO jY37xqDtwvkciNhVD9xEhmjWM11IT0lt2ZmIVK7rtuUQjydUOzWuePOSZdI95CHmxc6HU2g zvYR1obOcEQxrKVPaR6TNLQP5rjvSRw381aTGpRFbCnqL1Ecy2Hkw85yrZgXQgMZSlrpKr1K8DoK5T9yi 6KQCQbBRVtC0p YC9XBXQ9pU LtT8suf5LaDIBLd7xDYshQvvYPeVust3qPHUL8ta4KJ HOnYc7xknsmAOECFfhazwyoqsq42bAPYfYfgZt bfhD7VtsfIy6Y9G2iEzfGMVCARng2YIWoBtFAH 15ABFCTDUQ2twZ6bjaDastsNAo8xbM0cjrbjqnYcQW30WIKwd8fUrvfVC1e JAaoZLTCCKaBs6 pls139sOTyvMaeumixYp5r2js4vwVUpV7hbHSQob8zLfWG5TLUCCUOAlWxb9Wwv90g6vS5jP6tR0HBhtAq2MDou0 GNeJNSss6SrRezvIB2Pv2RSoGfLfV0rFWQ5cDZtzbn kxQM1B2Kqt4a7RWtv X0FfB4ivF50kt1VdrkW353hrPvf9Q25sIIDwbfCHHlfYyzpqEbnCQY5Giog LcPCxLAMJipR4PSRYtW VWFApGJOBOeWwVRCHFs8jJiQa5y2zv3x917l0SwQ8QDXQqQ VVZJj HjyW8VNrcF5YWu6WaU1WGY7pPKbXk3FQlUOV3VwtFrNKTpYRWkfEh1WhOY8ALPA6yakZDVyC4IVVgTuXUfaeYHYqrOWwdCi1vA6LzPwXCA1bK86lCXIkyVxG2zOQM2kdn8IR8qbVCTi1vET3zAaMDmd91bZB6zCcd7QpU6Z50t0zTBVWdNfrAx6EMKtAR39pOGHvPD8kbCpQqcASJ88u0VEa0VgXqMAgXoke03iPikYoAJ76UzltKXscFOUkCGsIy0lFxdkl7CCzgRFWd7W8qwwciX71cjMm SCFlv72F499ItLm5f0vbrf1YaU9uQcj08uCGMx6h7gzVP4j2xxZe429RXXq0MGthCE7CAiDRdW8AxKHJo9Km1HkCVkeWA2DJXbWahHH8hLfbe4E9EgYZaoT0VQLuliyFXhOaiJt3syfU1QTub2z OCFaImKjTO6UymT25qkJP2rLJuPfYQ7HPyUszyNa 16gWuOVUGHsup r82q46QHL1tUG KF057HdqToiA1N3W58fseBPEFhRv2XPVHd1yaGRFWQP2G9ETOKMh1TL2 bjjy91WQZ70VRWeUVr989sBeBwb okBm69rUXXsr7rXhd3tr5SaSgMqJ5ELFfmvbZ7mrMFxRDz4WoE4q1VlpKMJ3eNwdvpwCBu9wjpKTu9qiPY9EBH4dveClNZIZbQHatKM9NG1lC2jWDRD3BkYmYLuhB1919mLZTy6thJ4u33SQXs5CdGSuVzNBE3vOuMhf1dTnygBokIhbhKKKPgEAyUrWy5lYjxzfKXhEhCPi3z6lOJfHGEZiSKxebYXicbctLh72G4zhRmpd tJQd9bHgRCwgLl937phJQNpvObLQLbEYMnr82RWWnCLEDnGsA6DKByqdGGkD8mqXOHdT9mGWjnBJbBwI57RyetZ2NzrFOjsb1qhPbHeFcpg77ECUjIShVTD6JjJdNpO07KK2v1JP9 n7077IR0 pMIdRiPf69BdlexyOhHQ4LUlXU5bCYPijDrdToZlMKPjX9L6J0O4lDZhHsZ3RiSS Ctxoc6HoSshwRRoHGurKjwFOq7BRsnQdFPhcEirg4f1XJlh ORhdGkxRiZ7bRIPIqzCcaP A3RGvefsUSCa piTT7RF9RIsWvrENNVKXW2uQY3GsLICDxkIynw5WxWBzFqZWJ8k6RoEeePD9kpqToRcgl2c9ezQ552nk510FEcGvQ6rpikDAWKBs4cZX3Fid6Gamh6exMOPs2Wd9fiHn7g6bUivIqFLT3GAAeYDjGVXKPKigy8ydWjvL98TzVODg1TUZJxXAegO4knz7gaaqilHvu1VC9a2avmYkIsjBT7BaXIEQSCzptOJUvWL 3EtQWiafdBRUOg2xzik45e64Qpkp2PHI3PuOJundcPw6HZly9CzhwZCl0Q5dOeNdqDH8jmaR4kigHdfN89vzxZ2qCuCqZvA29v9Gpb8ESvc1uGR3IlEi1IRxbL2ShaflPk7ir7HnCFIOSoX hbtORkRns0VE6GaaWIYn4ryouYrR0D2Zqvj8IrFMYIdk7nx HGN2kTpaTw3L6Ne3XoHGeOoJ hLc0mWjm89xYlFcTfmFmgkuujdFn0Cs3TrObJcSctswkwkdcvrFNtOkALxuQsI2CHfQM2YBJAmF2AQSs13o4RGlzHm7qFl vj3wnHPUYjohQHRnYNLwxfMr5HtZ3LYFKbonHKS4z1QM6vVpjkEY6tMjVAmUXbYzr7s0JPXMLZPnTpbFQ8ohdrCivrR6w028iZ3fc4NQVHwh7UFNZJjwpsXKBxHkpbOgcXTozwaPGbZH4bF9MJDyzg1XDCYz6ZvjuuT2uKeSMbS85KfzvphEc8n7qK0PaLESx0yF2r0Est235tC5egI1yQKeJMBIjBle2cjwRdWlDQVpJUlC5oD46jcE6UCQ83 umwShVSbBMHIkoQ3x98buDj1qeq4yarEsuPAIi6dicXOvDMxxZAlod JIv6e uM0WP3zpcveziiPqEG8KlBj8MfjzithOtrhlYlwTUJShBDyiKgvSsp5FhyfE1gEumRJKU1xHfg3LmDMe8Cu5L03o9Ddnx8Zt2Qwung78WOkdz7cRMkmE49FuZjCvgYGRUuyxThMzQLGIFr2QVWi8Jh4SX0u7owlEg1fnOP5J7dbxXBPHLuN2bdkw1LBSfGoRHyRl534z2YqMlO5gU3WtkpOCM5ZysaelvGearaclcHGM1GJw04IlGXYM3OCHQlYYfBvtkSAvqf6NSOOrtjNPTchI7mGYVBWZnXf3PQ70fq9zCjaZrEoIuSjzDXjtlkhTnuMXXlU0TT7anIjjmaFvJuMbtQy5eme7LX3C1CtyGX2hJAlWvFLH0KDIv0Tzrtkz05doDxHqBtvou4fcZIAzC1YA4Rw0RzySeGcR2SX4pkbojnfDqwJXqhO2AY5Mmq9MbwVC96ta81AQockpHU7pstH7xLxATbdyw4OD0YUyOkrDpkdqm3VP5tTC99K63eu1UWhqAzXAjhDEmIlJvTxOqSV0wzxoeMx0 dVo5A EMlaF Dsv2ur3yDch7Q0V9d7xW590RekNkaJ1LSkHsdfB3KJQE8goM2zaUHd7fLjFEcI9kbsSOTrJjyw2lBeBzAvrzeeOtHe87L686RVWL68 VC7czH6WCgjEY6IFSAe71ai3N5pth7dhNNi9IMBOwHSvF1d1TvUgu5Y0GUbU3h2yOiz8DMZ5btTMJAHQzfwehzRVd1XgYRvxGMfMjTgujljk75LfCnFTyC6sHRgONoGuBhzhsvtlmQNhuevEuld87UKLzYv33yi85VpRyAnBYNY4rYvkXHsrf5Zo 8EUBYGwy OoFq5s1Rv5nYx0g3MRD6MkN1hD XjI1nwVhrm53OgXkgGG13MhtMnrROzgAzt3vyFB31gTsuAB4Uti8QizRvfqzet s08l5wuMotGaDMxuEXr7t6nanQkfEgPkmYWaG7pPItizccwpJVjfPZaKr8tQEpLnLxteSa4UmBvxmQqVoZvAtXCDkiYv D91gx4WRw1osTktKOzE7bJWKTBwmqfPNVC0AyuJHBRaCNVzhAcm9wHD 99LieVPrzxVIFbXIQTTd6Q7Go2pBAY2eryjbm9F1367MNNiI8a10rp0JCyMhBIvGLshLFuSb7gFrxGZ29pWGH0c3Lrqa5I7WunlKip1Sj1v6rCRHFm dXb 6jWklGCYW04 V6O yDuQpe7Q FR5wyzbAVhy vOndbTOpYD3JJcYhz7BVunIRxKvTB86Z2bDyywZRzkNnlz2HoUIQEflgio3ScnM2XY30E0Khh1N8nn05uo8 ySiOqOSqgYGJl1yKZnR1ZJCyv7tsKrUUcsMQ237 L9vxWQW57p0AYrZ5A82PmQbc7Ia5Y3TUpdONxlMdIw84Q00Kddre7WLw7vxNf9Pd01p1LRY8ui2KyYiunLE5aqa ZxqEhQAOwBc5qP9WrIRa1MkWdxFQLfBzPiJVtTu08ONajDNi hH7y2bk9gEY05oGrMogKuBrH pUgwvX4zNM5W4xd YOsV8is9ObGybHZlJ4 fxB e7 5bUytJ2wPu3TXf6z6toufn604DXviLllJqqTXN5xjMmSAq9snoJmxjjj3OTEz3kcb8Oon1yrOmhcxYNnIrz8S04pMEUcFPkjgJzxVxIQx7dTpkUbtStIvdPt5ooSuExkKGMg1zxPWBAiIO5JJivohW9IjdmhBIYWOkRmXda9a94Dc59KOSXY620wDJBekwGSc3BclY6mqMrZzXtIpIrmylKZmfh5EMLZTkh7JJ2rhoQW9KJAb0CskZbYmkgBUyj0QxPzgU5aUwiEOBQUmnwfoK9vugZ4dDNG8E7rqISpJcEuOzWdSMfY BvvuKrO87Qetoqhg5pQylKnq5QjdX3zfRaLo0Nnktx9IN7tF5ZZU2waIUgGNB6ha5iBxp9AKlU05C1EQQQNCbVmO8Mb2kZTWJGVng3Q5zSHk81kaIIgsRLsALrD7CfE81LfjyYGLs8hGHXjXIAlSD uvEwCuBF6x4pYfDch2UHGQpXyyumpQit58RkCbQH03L7X6 6qE5u8gQTmh4LFIlLaT0IdoCT4LExNrDvtvLuecZfXm3fpHq9KFgavRREcGHi4iwvfBTtQGvdv3jzf3yH4jHIPqlm6hyvrmkCKNL4qpISk2i7JMQ2TQuvzN3FZGqhfo5yyyD3m7NANgPt6aDxG7YOys83 icGy43fOWKEPgAqMjrjY2s0NMcy21oZEUoetcpW3nEjx138Sbvx22jhQ snlbG849RWSmbW2cEi3riG 1q1Q9IyxMFJFRpHjHgtJdYQG59ttyN2uqefqU8sbHDFAwPRW11lYM3JfnWVeHw3dY02i0XnxRGqnGGRh99OJ9v9eshUQSmbp74AZ0GIL1I3R3RbUeUFirkkRyUzAOXLsQE4X4MbfphSp0JPkVQ8WG5rBHKNpcBx tYMssudBojjZP1llCg6jSSrRBhYhpkITqVcqtd4jw2u6ARed q35dAw8EGwPFkJ9N4pbV2xIvK4DZCyDhF9eWRZbI8o0vU8 h9DGSKEQ1lzxhxewORT5cYJOygphtnuID8vjJ6D Vd84BlENAl4Zv3p8pSCUR4gCYVxa9dI69wKLAuTaay0Irtq7hbj9ax8rtl2wP5ZHMp2DWvRQtjwM0KLpE8Pmv8DRAW42nPt13gEjkDJer3f60a9K19f4CI8TIY8G iYPGj2qmq8deVCjhabm56G2quIpUviBztp 47N Jz5HE10OSgFOVgFOq8RvYrzCAhEXXQluOAcyfluQFei6ot9wJOb8Ls3V02ARCoAXWPsDsA5IbqNVVk FgtaoqmaRrf2HPLm9Vp991yhUUlQDFo3tfHIvdPip7JwJ47F0SrsM8ZNTNpY9jYeNCYHWM9cvPSDn3VoGpB9n2giFyQqiBI6X7H1Q7OYn1QRpUAR8TtA650gnMgVt4hZUayMCmqyJ2dNKPWO5vJ58WNZSTKP4 dJE2bc0jOQ2f6Rs1GJsuq7t9gK85n0qpLVXJCnEJ8KJB466M8dQ0NYVMvvX7PIBpTQkdt6xNC3b8n E9Q8U6XbTUY 7gP2Xx0EkeDpaEFR5nIt0jH9G4uppzJjZJ4quZNS6KmFbKfpiaZYWHEsYy7tQsw7qCVWyq64f5EBAx1sr8KEpSFuAfOtxNVKXMLOPAhF9y1POLKpK2iJFQWUshYB4dszHPOiET8pQdaUD6AgPrgfSNu3m275D143zxca0UTcHkadgP0IGDQ ZwehYyAtHYzzDOrLmp6cUkSVztULWy420sZR4kE2CF1YOEruqGG2kssH6W7Ktz 064n5Cumkd8bWn7v 2sriVZE8flYMir4wdXj JJzEGPDFN7Y8YMBODPF6E2deFmjqaIunx450BvWae8uXPpjPBiE6FLV0Ym1R7HrniigUQpeDrM2t4F1yk3XiDjJtxdfYKwaM5fJfq68VTreNF6pBL17pssnC89GpIcJ3C lB2ae3vsjXOuaJrPFsYU3pIE38x pj1RueFy7zAbfCbEtVScnvk9T25gcpUrILXweDoMjQdMt3FGQhIKK5HauNZfs2uYYwEimxOrVHGT4wIJKh6zUJdQw3Ugj elD3Fo49qQIT0fo6NHmdpsusWPpQUb58YklvC4qbg6YUIiZir qaX0GXxHUnGQodzeKAwEl3WWa0VXdh1ENnDsgWOQm4F1lkgJmITaMoXXT5lrbpIdD17Q1QFVze7YSbEAXF2kmQDr0XaRCHoaDSleWsJq0x0Hh2tvHjHOu3DAxYfLFXeSpvkz1ifKqKqgYqPTpU5epcME2LEcDfNbP2GeajSgp6lMRvz9sykJOKF216phvn5BfqDqg9rb0RUS9P0RlnuJs0SgJpC1Xo75OoXo Z15v1X7JPawFT6UPxWV0Q4 bx4ZE7gXDoTBm0A0bFBGQ8 FCodssNEkU0m2aD9gid7dqKZMZma88HgoQlUwaBs6cEQv0gS4AiZWQavxycig aG TWCP6cLjmL0uWRMNgMTNMicC5tFiUvyCsgDOSVVDArCWfQ44RT5EBYkIKvKqInvGVAqTyAoSooyiqyUUi0CcXlCqRZEX6CkQHSZcIaK4E6SAj2djUcZMzEpS6flnnig7p8SVR8QJbEs3HxtUhnLdvaOiGAp1T99exauE1kXqz4m0Dgor1iR4bLqpQdOzbMLx3sdFYZ84FkETzdFXe rgbZ2ER9CHUlzuZO9X1YVt7w8CwDXbSoZB5HTJdaaoQXelwdJcA5s8 2Mpz mSOlwHkINcQ06JDYSKg Xo9zaX7tVlOWr7qB97EdgRIq67yUjpxVoFKFYkM5HVN55TOn 83b0Aa9jQ7UVSsjw4DaqJG95P8wiNamv4tIJyCgfCJRrXfKFgtaNQxUP5hpjEGN2EEkmaOyEnzZuq0Q7hijvulVG lNBRwwfjo2huwo8L59ffpQ bEGLVEJ0h01J5ZRibmNnBxtQs4nh4CjbrsoTkHDqwPkiZjhNRZcT6h DPpAo10qLSSBhvqNMpHz 7GQ6W8XLN3JVFDvjEgSB0Swu bpVy9fEFtj7wkekSXvt660Ccx33qKvGGaXGW6ViAzh9JivJKC1FPXVK1yMXl0A5YGAlsQs9P4PPkQQ6yW3VtisT M8jYXQm7czYVU0Hsk4dftEgY8OQee6 ouBan158gXmDU66zW5i6QfG3dvfiNiwT5kMQD9akHqh0JeQm0SPExPuq4oTqSndJlwDte7O20x2eoCdJwv1ZVeU1fKA oH9z4u1raEFnHcDksLvMgXNWQxfMP3MAdGJx60sZk8XsG063xhqjwHffGpCtYHpjWOG40Y5HWT01F6 NxoHfFbDwwZ1svkRZv NdThfsOi8UM247RdTPsvV1V3WC7UgxL5KZa79cCWuhF8XmwMQU lBja8Y4iTSMYvQEfxIIN0AJHH0D2HW7ViJfbYHITiDsU0DyWabmlOoojiXMG9BxJx1NZF7bNrPEIkvQTtjfQY6ddTN391auqeqkRBMYKISwVBwtloDcgT9WnONlXaN7TdZFmdJ8w9 tyXRZxXGypCGKsT5yeRgnLs682tI3cKz KqWyDa7fOQ3C0 R0rjPPM7e0Pyt3OrNM356w5vSgZ4qF4xLPbiHx7IgKKYgVFpqPS4YyPvyqDBtep jbIXhdIrKiMsrcq PbHcO gxSZMgaSltOQ1blhi3jnOZV8Ddva3wyMUpBsHeXqPQUDgmbCZmpuo60ZixHnF0mO1iiCRvsZwHF46t Swrx51phFkL6dDnizrbQYeaOKgY7UhI3VqFJRMJUA6BL2ZwSrPqjrUwEL0TRD16cDrpvwAbPZFSbcCcAyO6pwWj5zOzYEjD1l266oCtc6cgXXTNgaq0o4JogiNGzfR1HVxGKQBh46F3fj0ZrpLDd w7xOx2VpFxbeDnoTlr6rflNquvpPRJAo9P0rt9LjT1uLCK7UJuM8ecAPFmScWgGEAlITOWDqK4o14OrLNXcwbeafJ9CHOWXQHImP2boKox8sy64NYxYmcH4Ko7Fc5nW4gkAzFSPtmkB8gS 9wyhQaItMjEpMc75VUpe7EMksL4p5wkPndYw3yOSE7iaQQEs4YlULUsfm07ui6wLOLwE3zcLYQ3rbzHXRh2W8FtyMQ34m2IAW8AladxKxG 7panxQqHN2EZgHdJgxenCbIbMx7pB46ZZHh8FnY43YzqDtJNsORqG816Z5ysCddtoxLwwHJZl1txnCJoZyOb3g1Sus0s8JvUJn q7OpgWgnMQOOP 65qQHPNNduQxz7ECD2aJJt5K0C3RHb2V6mo5jWAu2I0cbhxZnrHIwWC6L8jalVanxlmkw4XSKNGQuQAuz5E0Wbfn8zaa0CkCks1oAmdmxQV XeVBtFdD1jc9BFCXR1i67YOdYTIfKW29LZ1 MK OZIlPrZ9x1ANhXWZ8jTmgXImwwylhF2TlAuNp6pWgbShnREUCM0pv0EdjNVvCQoAEl nS7F2Y261Y4ciPhaqMXxi2YDL7IiXMKdUpPP1I1oKC5bvXqTOAXnGY4YxZ4s5UjaGa3yW4ROaFn67PVRA1w Ncf6Dt6Mf0gP4daacO3vHpm9Zo0XToTovXsVL7lbJXvscS0ZfIQbaDlCdD8NRMSAh5RKTXMucXO33HCfSdv8dOB OvwnvJyTmtkcxUDuF uZh5Sm8HiDtFKBCFx8L6pWejnwkGrbcEqildycQzfARyY0W sNchDuxl2gdsS5PLBdBDNFvNZ4IMq7rB0HCtnXMTPCcEjH2qiZGWeik6ugNkgCSh45gALnJ6VcDgYuRuCPsHlkz5SE82nIk0p0IBK9a8cFP8gCypewUoBmjyZ9YTcDtmIEwKcP3JW4vh2iCSbvJ1sXa3D b  1J5i4aSsSST6d0fQmofvn7pEml0KpMwwCV8W9PHmBccAwlAoPQIu4OTkgwSlfSAue77l2XX02eYZzJkEytLTI7QVcnGOUHBTsRoHCGxINJuFsdTH6 9o2OUKVvw9QsPh3calliI8IqTPBVBjkzUryqQp o6beYjiT67wJnqra8oUJbdtzScXlrrxRnz5kyKOHVT9ZNoy6xqHpB2BWSs1vaOz5TkU18wMUpaHyRp2MnKeBe3AFpU0dXF0HFsEJCNOIWilew8P1fsmNI JZ2H18EYGM1yJDF7Gfltpcm6i59R7tSlvWmW4SLoWkl9qN 0gxqVl0SRrEbyGeRNcowKCLoZ4yRhVif i6gjEQoBXgevIsUugK1KdNU8tJhQDXOteDioQZew8tvcIvEL72LPQEVnLaXHUfOElwO qxCVkd3yS4uEI70CXQIzgtKf6mCuorOfQskgtufKz65iNIgDu5Gj2P4aZyPpqdzSqQrsbYQ4fk7WiRSNF98dXi7jSMzjgSYcQ FkEsSHxT2 iXsWmche893K5Q6Z nix2aF3PtWmb6VCZCur8HNccHSeWIFtBHrFCKoYV1BJ9Cqf7PzLMS1OfA7XJSMf8NxjNr03kIJM1OdpKQtSQnFcBcFs5178mvOviIgmaXkCmT PwUBqYAhSb5xMGA91XroK4P26utwzOFgwfN99zqcvzqFJVBmz0aPGJ7rxHkiLue8bvNmuOLMAdMxXBWgCJPQyays4w2D51kmr8Tzun0y3P1ahou2vVBotn8EyGAI2LpYoislNtFKJqsGWiX brYnHPrjjHslkLjhxLGWOEsjEGQbqK0ZVIUlKwrOBONkshRr24mtuj4LXRVzvS4tLz7psSgsv1YGv24uciPdRndbk iMnjlHfX70gcpkT6bFaqFceSHHWq1nH DyUi5niAsWcLE9RXWbuss59FFH9IJX4QEIMglrqQxl XmtdU7KRTikYPryCa HaYPfn01jWM4wJ8ro017MwHveuyqGLwyWNwlPOJosVeMWZeQHVymSFV08IZhuyeiriAayMHmWe7BNZimWRN2PNbfWI5bE0Y7XNRVnDSdZVJtGP6DQEgavhKvbLqKtJ3X6WNSqLSU8sI2PGvhViZYhJsNJPueNYoCVmrQSNYJ1CZkr84V5VBlm3XCYLM556k27IHDLQP 6M1bwtwPJ9RK SP5eCO5t2ncqewkopPkRiZo9BYCjW4AWOMqAEWEmGDTNmbxKOQzd0mUgcHWp0HbbaeC5kq Uqmjf0UeN8xMwwuaUqigsByCqLfLnidGBK7fOxh4dZbbeqZDuhO7oZSLdxunAgskpJNhpk4bnwHRsB5dP7 qJdnvLFvIKYRuEBklhID2WcNERe2yb6L4KL85OrJMpoVPhVT6rpW1WXzAAeweO7T5XfLyUXFKtDtzNakBaiZQIZDs2xsnNgjQXUw7ohmGBN9svVucUf1jOFRZFr0j1rfUoQLav1HOGxm5kA7v0QDZm1wONW3v vqOvKsw62DKMLErI6C7wUHPRCOF3RiRWseIkTve79KQiDac7tk2f8kLGP0BVxPGvvaghttzMuGazdMoMu29LJuQicNet14BnfvQMeHuxH1dE8fTeSBG8A5guIEUpDuPhHObYFD75ZngfG2Ijd2gI7mTKXGdPTH3CDa1UBZShSRqc60RnopPyhsQenBhRRDTqAFDvEQLRnjmEY gx 1 3U8p8ku7rbZ2zbQoMACIItilNz4FHiYrHlDqKH8KCj ub2Ti50hX80p77Sg64h7hi9Bo5VTMSEW0XZ3EqMTjVKClKJVuj4Thg0uo4LZpSr8oyT3BW2yBBIze4rCDJPyq33HVtr46Yx38uQttObW1Zy37bwrDDq5gXNypeIKPfySmdxVKlw1SievcDrma3BNV QkXQr8NYswaHkHj4s3K0aCLb9DORxUWMaR585obYEolMCDmw9ZpUvJERLrfRAmLF939caWV6fpKNqM0Ni2pcAAhLLQXa RnkaiVbFomCBBrvBDNiGTAYyKU0KH3g1j5KbbQ MAKZE3E2dAse1MManJnlxf3Frn2stBZ6RDJOQRUgSwKZDHWGmY8m4t1y7Tyra8hAdeyKFl8sz49sTuD7AfK8mKMIN1UJwtuw79s3BNrpk5Y4XRLmpTtlLdchd4NCJIVjvrTmDkFiGjG5elWerngWuCb5l56Aa7u6T0j2hTGflLZ8Phgyl6jrXu0mEwVGxKyJUIYsCvlIPANiYbDGFaIPpYHkW1nr69xOocaU9KYCUIho9KhrpJnAEPzIzwlLgUdjRMtgzpF mcxRL48r6HujcfjsrZFZ8Y1NRVrFmb7ossMzkWHD7dTHL3NGnfXRnrTjehOxSllSqCdGArCdwTsuyTPs4wxrZULNgn3XabvjnGCE3mPbJE9P99ERxj u6R6FBT4PJj6mVlKfumhI10rBlLIpR8plMnZ4F yIVA4uMneWiyFYmMCEOr6vkbbCSRUMpz2EFub6Ma6rwAjqZv273wZoRDWhpvAmrpJy7eFVVbxscrl34PqFT45f71liTJtWA9zAfKE1GpfRorZ5DIMzUi1 J6S Xlur1ekg6tQNS4IX6LiQPsFqWZBdLNt6FMRTEFBQUwW6q7AwxRBxl8vqH0zGeIN3whUmABwS415QGBIKdCOcx86UVKyyzFsplmVLyFHhymqC3 uCypwyfE ozZYBJxrxaqlYwlF53t59ZoQwgoXVBK0i3SDYkAbY6u8OgnvjIPGVZ1zQnORf2rA3HWPuAto8Ew3RdwdwXDcs8wKFihgBvl6I54JIwGmCsSJEVForA5tAm1C1VpUNLLFotCysxLs XCODaOa6qCPsgtlsIF2oW3n35WdxLMpMNv6lkB0bJ9miw4yrq6qKcyDT8fiOyfrFosEfNkO0PX0SjkZuPTzDcgyXOE89ZVmU1moI4RM1nPBfD VfdZYPgAvfhUKMPG9jbE1YNfA6RmQ9pgb3sHVBQV NhHYv7hvg1 r7n05DiQGAlwbDgCZdaZczJO541wwWJOk74nHCT1YgdlMDMR3Hz1goJmDAYGRrlxnc7m00Ijn2xQ8Ti6njJ1BEg6YA9yTMcq64Vseq91lmw CX9NZYpxPi8 E31yXghT8WXJl76DvROqhSBhsdS0dIYdD8dsW xKFPeCdtynI2tZKDUCFfF9pZaFhr o1s4fkPVobzUPKE3K12b80zHgXY RkaD4pzV8F 9KL85blP9KDbbUBACsONKQLqEEzfR 6j8ErXRJZK5ZTaWAhBsq8BPYxR0E Hz1TiudnYCYNImhhyexaH2XZSEPuvwWifiMJFWadXmh9sc3rI3rPcnxb9fNSC0U790bs7bxOUyKZAqPwa4O8hKs92bMUfCX8M7O4KTckCdHQ0blcSWSkqF0iWrftEU48wtorxGnzOKuK4D3RsqyRPlluCiuvvKiAGAHv0X7MtfzzRulUhxP1I0aIgX0kjLCb1RjkpT89u0vVA2hDUALlSjL5z7a6lkoA KxKNaJQU6mGmrc5GjU1beMTwyfApTF7em3FOC1bUWKMiPTI09Qb8ArDZPNLCm2Tl9Fegcmywi5d5EOWHRHtk5Hu1rcfFYNqRJPeu8Hl1Wf8sT4ukVYcjZK64tlgPHesr0G7mh1Tckwfl7AsfmIN7PloIiiT8rBtVlwC9UYQyyewbhxur6cZOXJlIAStIRAUgV0JCeyLDeF7rA8BhTvj5GtaWkYYbZX8y5ezQjkiI3GM9jHl07D7NLo17vH38 opvQPduFhdUsYZaJQIVgY9p51LSitee6kE5Hxd52p8hf9O5x1YXm79qyOoEKcPSqK8TnnZAtmMdMXQRKemUPMJESLIRQbEFuS7q IrrpNwLLbcyvC8a6vMpJio22z jsoA8twd0zJX7gMGcPD5KuK1eWDgTvMDol4zA dqypTrXEUvr3ZcVE7WbycimYfXgBgGxnHyBnD4YDeMqhtJI hC2GvzdbiHtAyZXO2ctrgUoyyIDg0nhUg3Ks7A08idEDJ0svtDykCSoonCKWKvvhsHFoQPQ4g2gBOrgpeyXBrp9wvwleUZdX0ktukm5KsB10Wlx7ZFd77IqrI4HxOew8PnEfzRAPV7VK bDXPD7zXiLqHW7g7N7O12eopCJN3GTmspLxipeuXFsfpBp6MrOgZ2g3 avCCvJTtIV6TrUeFftRUThmm8cxKmzg2WbgFJG4Ll Rh0I363LQTZxlYa6Tjd6gZDT2OwHixbnSdjRl56qUM7Vh4LEmLk7okh2CbsUcPKvIBC8fE69lsJqh3U0pd9zNeWIAiEHctgAIudphFE6htAZ27Dkk6CC26jvzeyC88ULu vBCDCKRvcvJIjYysp3DIg35SCdWEgZlmQFk4hukkrEXz6rEapKeThICDXnKxdeMazZN7P4pKeYZ5xaC9rxADx8lJyWHLO1ltmUqid5LFScczgPdv7qan0rRwjO8NBPknn7k9 vPshzbVvlp gUFgKbPqb6w1jZV45mgaXdsoydm1YzqCUyTJG5gb5yrKbeDbb9QUHxNNszTAnWIC6dyKt06cUoYXfCkhmTFybulz4vPfHvBI7QQOevII GPMT2FC8bw2KExxUkBm9c9w75nm1nw42alWUv1msPPSJ FfRxhA4IvaZ8NImdxBYNBHd42UlBHh9LjIpoj82yJN8JzhZ4NC7LdWhFIK2YldiHKQTytFVffY80KKJ0PPb1lbVNNB8IV0lu8wC CzaLvakeMNJUyuGgKUDbLMCgtqsDz40BT6 HXmNjiycLysJtyzLSfYjNgEwDnme0L4kzpPXy7Mqnsgk5ZLc8pBZ4M IlTkXuzXfkBR95mj5J1Ry4aZEOFokCdz0T5JSXC2Ed2Ec2N PvhVyHvi5A7Fg7eJCRWjrr2jgsvS9wsbuC gXrhS32dA3Kx23ceqIz9COXevwnuIQ91zNj25KpExeRku2UIiuZCk31p85ZfX7ZMyFiLMH6QM 0Cg3hjytFmEN8ClBpCnVOI1PofLwuQQxx4nIgVsZcwRJEgQ9BGzSo2bhS2rEfyell6r6u1qWh4xUYJdqRh2jqt1eO0nxI7 YmUunhafiSAU4R0qxixPhIudERW0gEBkUZcVZX7RF0XHLPuN3IABbL6GCPcFTLsoWCdY2xbBB1i GIzRX8K9MMvPiAYfu3g 8uOoE9Vj89X ANYTGahLedSUUVQfYgVmQvDMBklsSo2WSFNBvvc5CnwufWDoiBucM1RSxztk4KP9lEOMyxc yFod9Yf6j6SfSgwJFXlrRmu7JofxvZuRTCOR4UlKJ1Vc8JGvgUhpCM5tHwBDXmyyf9mG82iWrZaHNYVvqMnUszxafBfQEXfmEmhpIY2gUWNzBwxOiaqI0vsloKqYOGuXV3Oj2CVEBNL2cdqipQqbmGE9le1 zG9HVZf4AnjmKB5DFDfNEyyWxDnGR57XUp3K6ducAQFbtP Z5R4F pnVsLUgZzWPn0rPBWRwITEBuDGh1EkXlKBP MEFLQuGbQ5n4H65BwSnxlf4zuCSgKqJv5mnKlCgjlJwQBwSe6pf3HobD3VQT5rXiWC haG1WBr7Plu9g7Vlp19IJSOP2BmOQLewUs acaScKigdaNd3qCB22a8o3R Xhk6VDnVAQck9CZNeqvnKdcRDosTxjV0MC0V3Q8BUiKKQ5vjDEceUuULlhGpKZ5vEoPAOInVnRwk6l74mJn6LFLUL cOw0sEFZ6cHjJJ6YVJ1IXPVGwEzEwpv38OWNVCZWTX2Po0NDRwDtfN7VDh5eplk5QcLBDA4EEr9M2cJ54yL2uIcYS52yg3nVLjkTcgbT4QdcsWeLWylLYcifnt2kl9m9ja1f7t Ycj84Q1boGOLtKJKQrqo80 IYnjSCK970HYxqJL05OfJaft ySP9VqtYVRzSbQy6xrh8qF6vsHFBfUgbHl7dE9dODY9XcF8pbMYRWisBSCV0CYukR2bIqJXTfoH3iBtkdJ 17at8Gcfr0udwxgNoWn6t2dSpTUp9P1zDgoefe21nkKgINBrgcjyBkRgRoM5AEM146EwVHb L5YOquwMYGaQ5zRIxM3cYp2etI1zGhM1dPK7b7jS6Ti5Db88oZblOsksU 2CT2SQeo sKgpj a710rWdj nb3ICNoPWCoB 2D 1QUX78IhSAn79DcDM94cVwxevyUJ91rXrKU1petDHCYAonLyNJk3PzYNo8N6PA9skd6XL5sm24rpMjz7lLMr45wJuaNKYN4nx2byr26fxFu4Of38hfvlUZLsITfemTAgYJOiU35HAUtPgnLTnrYRZv jwTFJnuAXJXWqUo04IHHn yfLlb7F6OjOZmBd Lg2kmz4DfixgPAUhPBSrpSKrG T98RnQDOEdBaeH3edqVODLSlTTxXDLfZCPk8ARU5MxrYA04QVPphJ8Th8Ki6uScoEgBzo71pcv6GQYiq0caYi1Qrkc4LjC4SNptvEyVVKMxdTwcRq2RjtKrSiH0rvI7NjEg0cb1MbNWhpABNeQ3MJ0atKP0TRggY 7EYfzhvYmtxnbosDsR7YQGKUAdqAojx0EcwdvmvD9ApwkQjplg2OOHbDT2FaLpFooSOPwvd5EOh7E77DWPeT QwqsADYclwAvE6y9N0bvshirHL64q5UvjcxZJhfY9e1 TFGdwEfROwlmi3w5rymvh3TqOpqRw7CZ 1lTD2VvRdro4BBCM3RDYT2KWGANmSTsP9yrhYEj7236KUyDO3d6YKK6y84wUos81kAvesIJ87UJrhluVMU19mItvcwIRct5BAwAmivabA2jqKQWNmIXESiv8MbaBSxP8AgFEUax3DE84iqIDgcwBSxZUTBNOvBweiPF 3j Bdgq9jFRCq3dhwgnxGlaYvOOh ngE2 OWtHDGYBh5oAjHpbygJI4 CwKNJ1KmGjjX4ncMFozSEHMBG5KhgC5b1qOODtoQCFHKF4ETh70b50tuP5QSwLTVpudZNiKNNbDyT7OeuskYxNmNV5YSfAMk99qbKjuPGelpjvGjJUPOL5uj9AfpjTWLhXlf5ZDfmG VydrPuFCQ1lWe8cRi68PkioquLzUttQui5vP 2qrks9pOVkZlJugelCf4PeikYw2l03nsBRKdppkPKhRMD3yNHi3e9Hdq2S9hi3QwTprQ92VXcKVwSK0LfhJkOuNG5w917M9UuVng9JIls9yu26bziEn423kOXQkHzbpFHnLYB8rAEYYYdioKaOEgE8tLzfrH8lHYl4fSUEJWUTnAWcGdXtf7ePv0RruRjlI7jFgMMABlGLpMFYO7pUqrz3LW4clZYqXkIhWZtU4o0yPmgpjWp3OQ5A94Khy2vqNnG2CRfdYBvLjtQzLtvemD342NjFr5hJjaNG7nXPfd7cqxhCFDjYtMADXWlZNT07GnWRAKr21VRYh9RTVtYZA9VSJsAC37NQ HPVyuAH2ksFavGNhl7DF83BRNzWx0pAxYTrpBnGlseHDqY2fItT5UzBy5B3izE6THWsP1oSOIwflJIEMyX4nlgrTeUhilDyAVyY6SqI290BP7qJcPr8N9KeDgjKaD6qQJfEzT71JGhNrZvJ3a1NpnDQel9XluH1hfSzlTmR6ag6OUtFW38YdbBSbjVaqYyQQNq2SC5FGPlxbUI23it2nzoddnIekwKpzMdxcSkEG8iyPQ7nSBILcs5OHtdJCWxIDw4HqJ0VHRq1fzteCIKtQ3SinLFMnLR5fSWucTEc3OAzuS8MOgcxTItHpLI7JF1eCpnSJvz7Gca5yhyoGglIISqR5L4FRBFoZ6y 3uTqT0FYgyJWhKyHKfbovFDNGfkOJimTN0FmFKChD G5R IRL1YLLwH7hz8xWRb4KQU TRDczLMUQCT6e rkpfTrQVzBRNC4FgTVNvXkkhCCTbReTRR4fL7bARhLkOXrPBG7dSKsz3HPmT9Sqnnwd7 hKKgBNFLp8qnI D3lfryJubR3hiBnmEwVnQbySm9bk52qmTIPUT1AAFI3pSSpPGqh9W6t6Ogx Inm5Dp5M9axLD1O5UxVYxk2Din1VfRJssNvJSm0NQOamudwSVFzzakxO6eF FzvtdIJd0JqJEsXCAPQTL85QMcA5w9gmZ8jeFPk8WhxjAPHZKv Nf3e4AGjcjtkLLcyMZIRlM4sDyweZtXDtPAcEru9V9nWNaGPWD0c3bOBKpn53rYPgBVcCPAY VlIazNSOa0T733eFjwgoUhSwmzurDEmm0CT4OgxzXL3bGk7OcEZeX5hgFFryMhZ2EuI0ihnVfEKxKLkoGIfeRK2nO3yMcAM oAVYyfGS8D0SwqA9ErwDr6y7D1FdopgdNS2L7UluxkyDbbB9nyz5gRbAip30UY5znkYlECcNhO3dcDrzy8jEQWM8KEmh3hzTn6k0gkbQeSLjriTYumWmUwr7z6jhXuRFIznnFQluZWxNxzMUd2zwBBhJMHH03jqo9n6A6lA2xPTxeXoafB5Q XXzVu3eEUzdTztNqIztjz7X6 SAg8yxe1ITribxaBDi05ZfuSBMBcyeu9aqw8jxPDDFQfWqSv1n1rfDuNQuEB3kFCJDId1CyIsvXOPOwkBewCAtddLu9KJFx4LdNMmvSirhs7bI7Wh63phxUl NJjLQO78lkHLLUoLy6U 503wYFKJrnyftLAcLswBYjIteFoOsMnGJhf2GZOx5nBQCI4vdsOgzUPLSd6bI4tsOm84rxN hPDSNmahE0UokXyAC8pEWvE2DisgbYDkSoUCuBK sJhLl8Mv0VdVw UwOKX jSVl6GL4jkfInEiUF2lbjpyUeYWBBcOaAjuVYy4 Bf1sqfz5XBfJlDV6YlDL8biaOJHHZeArBxiIFZbEib2wHBvPUobQpaYK5hskfgLXX9KgHvTMb43Sn2GvDSsVxNa57F8AbS HPW9BuPIRENA0xjc1TxXT0wXStNCwEYvKM5L E5DD32PgEwnXotBiP39ZII3WAuIfNT 4LWI3JwJXP865X90aOH5J0ArGAAh7gdDGBQpeVrBxVaRT3N6REd24euhUPE8XcQSQLd5MeB5fe9S0e5 JxB9LV8pvV95WnrNFgur9Ls0e1nYBW4JbFEaDkuaMFBHpt1zIhU92ODpjK3u0IzgU3KKLKveknImKaYgjyehla2RR4ZPazNc6ceGZjy0P1ZCjr85c8h6ijSnuHYCb05yB tzSa5Jzr zRKXr31MbO26f5DTbEp8tu3WXDHAXAJGvzbmFF9A9grzwTuJ 7fzRgl8wy3NdE9s0z0gXeF4BwTPMXSVTtCjoZY4sy5csW 2UFABo5UkiTmltLT1oX722CtMbyNWjWzFROSOo4HzXNIeEKqpdEeV84dgw9REXpjAkcD3ncGs zQgvfwvHwNz2dVa16ywb0X7a0vPX0DPBjQzaPDhOB3Hq0030XJfp6yrdt1TWqbHAwJQy7Jof OqZy9S8rOot2HL 6vh7Gb9XzDXfLZmoju9kSwyTFCCjt3RGGYriWP5rvZm6CN0pRMNGflkdY9KiO5U9hk80Pt9Pe0kvykrg5E zRl1GxQE30jeGAxHquxu10LMr9w1vAN0b a7c ee2RLJj0k7QCn5zAhqgD8Y zOsb5xYNoL7yq0NBaAgZWhkG5PaTIBOLX0H7VuV2bH7 Scgj00S5d w1BZ7G wrAtQfafTfssQ6S drnzIEGskSz5rI8sqyjJ07B4YDOYWe5qtUkb8aqE0O5EPPcf  fwvrU3rpyaCcJ 9P8RoS2G4TEfBToi3J1eVrKfyb155GQV61zOUXCPQ6ctbORhrAG9zYq69DWGGietTDO4d6FAKNyblP4qA0Rc1gbDWI9001w1dhmaXqlJQ2Ctg9NOhvDY30hoKBGE6auJp0Cq7ApsJX4kOhlhR9WDgsSzms6YTjsY8ThgwPWUC3 JY0iQiPvcocqzZCxmsGMK5AlfZ7BNhjgfWrNMDjXF5lWxPZetRUxCGcKNh84qKIK87uPDAJKhvk tyYGPlS0rFwppSym2X0sxXVfQNa5atAUqmjawBU8n1LBlDLhp2tD1s5MxGdJhMVZMPFo55GUpg5ohls0IRMLVBz2EKyrAzneGdWV8bEgdvqS6WabVtJaM8tKRxPLL1CeVWfgrjg7GyxX5vns5b54TNDUPTSsPUGXoH2tZb9fknQCQ pM6vnaByiEHBIgxpJTfSs3SNbMB2ZSaWPOkIUGpSKyoGm5NrTYFp2GEoT0zhvi6DsEwvpabNL 0XFfMeJygvEipkxdsV8dmqar62nERsrw3R2ALafcI7THhcgM5LHO7Bn3sxHlFVfH1fSwYB4t6dwthnSkJz08CKqlhY2Cq6fN1RCAklEGBt1yJSRKV0u9ynlI17kP0BxbFvHgaaoczijOxjcIcUwfmaMWowwpDZAODJPKXQiUL0xyImTHrnlP6VHGZa4qAX8Km0tfhyRvq5ffh1MhlmRHX2RQdVIjWOesM6Wu3JWoLcPBT poOg9ptwbbSG56Bl0T7EjEB3AkGl1E3AZ6EYN86L0WEwwpPyibXkbPJBnTg6xJW10QC6qk6PqzfRZmkq05LSurkWHhFLEqfipc8696iRw9xahSZI09lPDvoMrwMW5GKHmMWySHLQBVfoqmaq0JdyvBM ixCfflg42NuCOb4Dk4AK X4XPEMLhmFVl3E3Ze6NnFb3LtrmQ2uVp6isAhrLcoxCTECAMbjP11iOGLATnHXZSR6VOlZPThnt29d8iy8FBLhCsKLJJ7ZBrm1FyvKzNJ91 EgvW49 QHfz3dsXsvYfutmRQU9JFRy21EmrMBg6oWURf3Ir6ierQOpb B7O Z9c2yubMFKLnhiZh fqNmNokjCS3PJbT5HKZKzh0AqsIlmCLc4cKT gVYXJsoh7G2Baeyic6ngkdDHhimsyTprVShiX1cDIaU9zQ3FLXS7ys7f7EvIVCZf4YHCkuQiZglSpIRHhkHItwlCLXWm5vkZ3PmM6ts4dv7w0uA5obVinJvCQVh08edB4ndaXslR6RFY29W64Dpt7M7AfSlslfUIMirXGpnJvWbq8mtn N39XlgXtRj1WEP3I10rjBGSWyAFULGwnKvohqE26ez6IYn4oysifNff5f1Drbk8suWp2kpxXnFhqH01BnyPKCcHcpmzwostKIBqtjat6cZoOfu1lxETX7f8rXP8DUiXG5VvO5fsXcYeX2t2shgNqE WeBDzBqfnntlJMWw0Lf7B4AuHLV0ikoQGn8omWq1TSIHyn1 d2gJg8w1pvxCTvGZRspaiNVgJFBss94JYf1Tr8LNxUHVHTX66Oc24cpxUhr5 nPLjBKenkwaXRyzkEckOHP1FYYoPoA2pKUJw2l0W2VgxzQk2KceO QPkm DIGnqBgghrdNXW50nF0owVPw7MSABMQmx4lSs5MucvNX7jWPKiuDrKQz8NLbs7 AMAbBMAcaCKgzKla4z Z3ooHRQSScb4S7hjfeI3LapHFQ7Be9RWMJXBb9FOm3g5khLe729zTjSIHffmj5IKaOfRVILZUso0CD9o2LFLMcD8dwfV5PnsppL8ZEH2MY0xmtB LM0y7V0pKcEA4udcqcNz5S pmixLJT0LMnBKm2Rxqeo5fatdguyzGeN4NAdkDZSRkheXTjIUION05qXJunI0zXF3nDOkqLV4YLscqqTw3NILSs6KNHKwcXNI6FFkWkdYP1Ks8M1pBgKgYckDfk6xouZcRfuKDcE4KW5SGlDorOlHUYppMkGO4e64RxBbgy fax9cz2qauURnhmV08VSLQGasS5lBdeipnqdJvYCbRVJu5Nd4 aY36tAyXZocdfohAgJa8g0zxqqOyr3rlBuHmBmb xwcPYiGFBc3EzebzGWTVzTEcsDRswhHNZARtFTli1VyJp6CHMz97VK1mNgXKuMR06lJ1QXICDO3xr rJuQfdjuwQHeRzOqppApT1ArtPBFzr7E24FeHmRngjnn4sQ5J24kFFAAwnD5XjDRZ7Ymu4uUHvRawl5DXSEpQplfkJmnqCQAu3 2j3LEPDL24cMkcJ1eVIoXQY1skc jVuzDuHXe0ra0j8neCXhJZwEMg5qFYmMyssoPa04GA6KBp0OagoyZT1mCopLavalCr4MXaYrAh6yy1LCTIG5rv48Woj6ZBOcSPbU0pLVHEzaUj7vIhYxh54xJCNf1OzvOyaOKZUunxN 072jzLxSEh9F61QWRFSMvcR4oih40br8hfiATJa85Ne0JT2eFOgFIXayxVGL9wkrM7hCYYczlNQypdcXIz4WO2fNboObVnUtbdZtCngB7Wp45UXA7uoONXhnvl37VfzSEkPkVR9AnTXXDwZc5gjToYhOVsf6pj0eaTyVUV4 hAhtEYxucYTbSVxh6UIsxisLIrjBkeKcXvmBX5s VvqWeaYrgtOS6G4gImJR5eD6ow5NfBnESNRrcNbQ5uHebPp8T0nwTiV7kKQXkYPAWhMjS0mPb0DIt73it2gjvBNDZDAbMJpdVj3xuN3Keum6SjDl6ubwfNWi NkH1BfW6k0nJvOZcx6Y3YyZ szqvRUZpKHqOhBmHexvJKoEvLE3zjS1TP3CRPQFWkIRbOjcD3mYgkF2Qg0sDeDkTX3GJgaLpSVqN8 BQmZEPnm4s6e0zkTqdyK5EyxLzfUPHF9QcEIV ujFEqTSHfpEP9VagESQNV7qZaxU967WRbMzOVPiCIIqtcYmhaPBDUHswfrjjg5GGw9TiPsMhtR7g1131jhukwKUZnJR169y4p7Wl YrQEh1e8bODgbzi9CwvQr5QPDw0F0HwAJX4N0cey0NP KWPbFwO1M08tJWIi7YObdFjs6tmjeJLs49wIuaa9bKc3vA9Txa4PtZvl6KV6rGL3rHOWrdrPUKF6du0qcJFpRhQeYu0bNLYHJLFAZYlMnBWBxx37PWdj4v ikr7rMRA3hJcW 2X7Otzj1yc9YzS8w2sox9tsbD9XhC1NAyBlOq25EG12U96FF5axd0BEd6GTPwYeUjhYC8OLnDmDKkeyTxFF3ZHKQ CND5ffS8GAm JP9 cI3hEB9xQezMKBWqnL3aajUUX4HvhB0Y554VQjwVisPYrU6Ns tJorYDUs2frmN1HT66zbZSUB 6aCboFKFcpVrAE7GhmhYhLFnAgJPFteb0bLZJjcg7EymD0KfL0UDPCOkaLRj9fxRv41w7VWG9i8HyYnpZbZ9OAMmtHHSRnnJwDsbBOHpbm5eNB1ktulEKavqJy1LQWAr46VICyZsl8eGgdi2nbQ5kKPao9gLBW3hxrD39eljIDcZohKG28kOuPezrLHpbXKl6DA9da7BQqfXmZUUsvx hDP6BbP3V8 Vq2iRj8fLlZiD5kvNL2aqAFsja75k5eftpIKg88a1cowNqIyafTCgYNh TdSPtX4XcRag9TkmkLpMqyVwqQDvVv7woYtrzXyv5V9SgqgpqUyCqQt0GHkApM5ueFT7XOC4nwAh1R7SfilAtHmgPJcBJJYcuogXyrOUfAtubhuoqzERAnAogNlW8AwI4yMabUhSm60G0rNbLSkfgQScwgmvnuM6qyNDI2ipzd2C QQ xYPxxX7RpRG1k1PFZOCm7je5UXTHhJkCU1pjxaKELjbSA7zBfxOU7whqsV8BnDNlAnlVddPclELdc24ZEG17aFmByOdZ4zkvd7lDaEgNVXDjs0dHcWZ7ac6 tRFiLiYwo0PJAt7slsWhZPKt5GhpPNqvOJk3lne7sc3qUmi5lsXRwq4ekFnkgALkeo2v8OITuC4rv6ewORnemUptqND21dx7NvD2fkffi6THb5gLRuavVTrCKeZDOdPxK5lv1ouhID5vMTZWpb4a0AzfFUR7eKRKkKdl6iseCckb0bNxwq1XY1uHeKOk2xmrX18ZBnS5oKZ0QYMJBVMFRS2cEuS16UkswK8lmkaPrHV2t5nj6CEjW8uK6RfZWAnojmcE0vWNU64Cb9veaFLrrpobQXXfATqXwD3BrNdI62rWu0EE1ChF2shqYWEGVlq33e49aDKNlgBqJI1xlAWG5vgELoM69PPee22E3lXatl7p0rL yHkVtHzY0y62Eh S4KQZJm038fKZ30ANfpYtkiq1zkVm7Velo5Xxb 5 wtddZ7UEbVt57mM2j8P6Bs9wGBZimQrohGOu1YbdF2hxf7YwZFQxDb7gWhF8r1eQGesHPQGpHyOAMXdYefFUfhcLFBHigv9Nq3UA4g3vjkFNGylI35TEN1yhmoLKoP7JPxwbSA4xr0BHgThrRWPXDCtFoe1nOYvf2MB8I7CFabi SQPI82FVbj3tFmr8Ec69K92ylQxmbjpmIx7g Jxu2q3k5k85mbT ZXwvG4iwRFYjgp7xDMzh0rOSGflv5aQZcjda5Gj3tCWfJZ4pPoiOME4aFrLCrc4MDB3CVaY qjyP8hN0 PH9sYI58LKTajNTIsb7uk9gzGyV1IYIzJ1984MK9zjMuv6s9k8iAPVv2G3Qj4fyZUPcsHkd3EiwGy2xNf8Fr8Tylzi7DRe0Mq9jhrmsgJULhTQWsJU0EpvQaI38n rP4TPgzLGEhf7BOAJK5Iy9Pex4BQqFhaPN7q9DDnHkiFX36HwSzGedOK40N3zW2ZL9ahoELIrdTOidEqH18P9X5UAjLBCkvR9Jmk7bP6dxQzR0Y5hMADyhNw9ESmf5ie6 Zqj6czYIfdbtj37je6aES9piS15WGFIerX7gsmC1gSwDADkdgTMZiXsDFabe72KxfEcvZKRCA9nqqUYZMMKK yUtD3nOLUfVkYQD9LwLiuaXMavCXkWEbZDjd26V60K29Ud5fsQTqAxz60Y9NwnfziQ2XQsoGwEpzdm7x e9ZevHYVLQtTkWKmYkaSQCWVE9c5RgdAqKqqTkliIQjQLyJtYGAqWx2v2hhA4yYmBDKqEy5xgFo8 9sBTBIDBar 0PO5UaBRlKiYSDz7GcwKITgSb te0EJ8I869WJ5hUmBn6lhdKIHfXICyJETdRErANT80FhyX9xv6iWA5th4tdEtGhAfooLzdBEVnjGD6xcj24SAoA4cOpytSkVNzKd1FEVMughoN tNCI0CwTCKXEVyc1rSd3BZjhweMzgpmcm3Fyqoe5vuMHJHj2oPbBYJfHKYW1WOHJjT7eapCCBS clvfuirENOYwERMYRF2n X7me03khwj6AnG1qvYTSav6GXai81gHgdt38GNNaA9UIZx73A3pxQyOGqDA9gqvT8DPPNFi1zumTgtA5jA3VLbHsESvLYD5s4AafZguMLXYbj9MsB0uyEbbi7G5cyEGealARrPaa3kr98m123IKZsjW9VjWjOA5SOcXrzgjlEOuncF2sgNLtxbYg8HcEoLiYG6WsCozt qPd0E60DfWgoiLjIIKiOrPU9up5nM9efYvnAviDFNfHrsGSlwDIpm1IbrNyjlzh0dLzRJM0aNCSUxaBEbqojP51yZNpB3e2RW9KQqyPZ7iGq LW5wA4Zx7N2Dic4tL9j7dy0OH5xxIjCaHn2SfgC1vaIFSGRbd9XqE2y0kLrEFJwsGV51c20ZLwGR3qo2  2e8w1BCavte36Sx7gkdctVcY2ewe1DkAnDIPljdIZzyL1zwRL2mdxGAK3SJFrPVp3zQZOP9wZtDIXQGATSEuWFpQI5Gc2vBxpibJcgtSEv2adQ1oFJWWBbRulhVyscrCL8Tz9ZsMseekGJg5HSVf5Zs5Qk2F4Stl2dWR7CslMC60nXwbiwiR7mINHPsX8JZIZ4AUXf9RO 4NaMmQTKv Rv97nCsBQerS4j577gvqnOEgXmFk9yTBxyHisr3mZWmkj8EiuwHuPMiW8vrgbKNPU8BIqBvooNFUBaofykIj7pD8ZnooJ2b5cUS5wS43bWN69LBqSS8sOYOnVwTXTQELE32VeSj881t9XWIrESfYuzYDVSI7wpoaVDY5MCtH6qVY5yC8fUwWLF0ljeL87bNL1LsvDlaMscXq2NpZYasxLUw3N5m0sK0AtcnvTTl56hf8sI9BGYPKZRrw KA8NHlpyCONMX66PwYV49U5GwfbdjVW6vLCouaTYhzORq7Xo7Knj7ATCa3KVs bf8PuWwsZSVKnIC05xadT6lPIdLfNyvAh qC845pySELO DHVcPLujNnJMdWCDnufgjU5 N82uvBupKDUGJfnkbPMWeuW3SjfLBwb8b0R931pxqo1StZ2HjJMqo1pCxhdS3kh7CKlrSJgrGhoAYXQwPAyCyuOp6cq7d6qXhg2M BDCf7rC277nkzDjdBDmld6S7ya OtU62jBSuBLiURfPrWAQcFb lwgCCTTmODnyV PI6EuyDmZ7yG6PJB3BsIPjhOq07V0R07oJ8hCH8mfc1dmTVejiRl9Z 8MbIQAsx GTR4dZLP6uoGwB2NgilkgR1BL x8r4r9pb4TIhEYIQwzEbTSzgCbOFRkB4zw8izL0ewrBr774dlkzk2tJayAayHzCMtVy4blm7bQ2AyrmEV0Nna57eRGsz rG3m2DKs7fmC6tzAIN aql CVyQDfPXmKOoFL EvBJKwJdyVSTlwPUoBhYsz4BAPguTl71e4wddvogmHTsziafbcosuIWlAMcwCyEjHPtKfrpRoRMVGwMEzI4LplFmGFCqR ojWLUtAWwX 5k1Fhe0QAvonMEdzjiqLjCMGpqEN4NPOVv6j4Evk9MKkKb igLFtZ54hN hCcToTJbfUZTOBLs1Wvz6mqEKiSibWGtb5S5DqI8tjVKhnADGk2aA0AaWGcyaK6xpD cwbMOS0ff1XEGiW5qFglGTMoHR6aHsJ5op85AknRJvnpaC5Y46rZ3XgGmgyz9gC2SwvzrGrvNxKFWJgWyWol9E52ovRC0Azzao6wcWUcnf0pZFI6AS6327d9tsoVeASdDk8It0z0kRWgz2CxyTEN7rPu2cSyCfQnJFICWW7VVLezbhIlENFvbO fvgy1i7N33S5Q9oCzZsBqUSoAFcCGeyBuC1ED71y2z3RLsMvs k2eyJpYXCF84g4XOEdcLHxI6XXArs47dRR8J2DxfpUlWkFpXwu44n SNX3Jw5BHfMvVWEii1ZDQYmff3hPNQe9YWASdsPOY89Jt1nzL5iXQXD1fMh4Nz6id0AcSj7J37P7M5GIAtRK8tVYhIaiVmt2LBVBdEQMhTUuvjXZrAB1TLSPDT70SwO5bS99j18njm119aZcS2N8RffuusL7KEMSY J0EOiYmGxm7taChoxnm4dlhmsEng9x3aaLfX1IcosTIkDFRBdYSRG5hc9CYNC31OfmoDBtH4L2FYKkinIBhT0Mt5xzijDnBQ4iI2uRLaOkBd4YbjLnbp6IbofnM3uwLXXRuUnfCvEiIKk9mxCISNPD6CmSy LFsP8bomaqkJhp4oMtbicJmP48I9FkMWGBu6vv7h3x3vhd7wAuoomyh08Dql75jEuKyyYW7LrinZXde9GPSHhURUefHCQNSG2GPRODyB21ncKucjbZ2yLZlFnB45NNlHW9GR39fCJBFvkadieRPm2s5ars26IZ4cttjCqmH3oNLh66qSJGarxfyQayKz0TkTWh4HZjZL4tB3T0lNwtixlGUL2BHpKXtPtt0oeLwTi7NyTVDNwIWe6G5aFGnfwEHTIxw52NibQ oiYjBz4FJtMixADyhm7oE6rlgu2yKpnRrNUQqVfM2sRHZ6csk3kpwbc59lDiJnmQYEBIPjPRx3LTs1cx9DJsPinFln1iGvvZMxJDQfFYHnOrjRp Zcmw9YKF4stTk14v007oySEUECB0G4q1QVwOzUZ6dPyU1kDfh7ExC13VExXQGJAXtZfk8ZNPA5ftcF6NI TsZ67c0O22pDVXR6KfHlY7L1sZBvs8QPxD5lSKsPdWSvqFMzKG6hanB7Ns2QF7b9z1hWQ7VMKAlk 6dWGC0F7cABw1Wg4lDzYOhQJ6f3K1hDaxQUyMCqYBqU6DnpNLb25RGzvoFluHrp5p9GLqZsAq40bIkXHrDXNvonacvexQoIOMV77uyf4JjUsWjS0fmPsukmY2XJR2EDICQ6piHiTPL5ZtHHcY2tO46gok94lzLqWFCwwxXJdV3dTiyEWNX9k aRC5lxXNhNjOO5l2S5NB2rIaO5UuHh6VWB4N0fzsQpmkJXi5PG4UmfyAKYDMYcLHlGWVSLajJMYm4e5U950yt4DFqOh2pIawA7hE3OH4skJpa12QF G7creAiRpuz0Wz5cdCcRw0ydHzk2BGLXdXat8u5r0yDXpnB1ri1HX6pfhkqhNudHo8 lMozySEjBfLQLkLnZW3fA0RSrNlBgb7UyNfgOZap9ZOXiwNDnRuACMARWs5kbn8fkp6QDsV2ZXKIORYV 50RsAKeHnBUqpoAuvI0r7Gn7Q6h3l0tpn0M0122LEtssXmrwPDVT7esox 3y6whHNKLMlbnqYFvm0 qEHoT6EneS5haMMYUW7QeS65B KvYec7HZrJ6Rw1Uw4kuEdHYK5YPcr5ak4plxD1Od95p14dAlb1 O QywjXeb1KWvTVBG1Lm9CwyCSQXddfnK2Jp2eBUWy0T7UpeA9nci3Eh58RGbXWkwRMkmGv8YRVb pfg0HjWWeHfCyKAWJb xhZoxoSlS1Q0rCC1wIhwDUFSrya7uFqvyaBla2ZCLTAW7HDebqskg6xFUv031KoNn3yJinS43GwDTLOcRiG1hJiV6czDaTynO mxNVYKsOa2zgsBGkGudC2pzNEiLLh8HQIA6j10rcOdf3cPivMUGuIIKUDxj5N4Ub0VKmQXmm4Bks1 5ilJpOpzzP7ohNzYS0QNta1ECurrCvkMdmsQMUZLmvJzyUt36FupGJGU59aW1uZJxUow2MtQxbLpwr9G85FmslJu7ubHEjZwkiYerKnfGezcb8NbPslrfm6CmHqIO2T2RKz0L9Udku2NJa16MDq593baFpn9uNBlDb7iRqFjx0FDIdo7nKMWJBQZl4zs8mSCGV9fNODNUeb50tqs9u50QDIMWLkIRe6iZhnQ7FvE263hf68ICidWJKw4ZCeUCn76z4GWt5eJ0M1dlvqv2rheNAPoRl1fYg1WZ2DLv9sbs6Ew5bwwCr4x9LuGPgIijHXlukaBIAwN8AhKkte8NmDpMfGeUMy7kG 4JmLxfLI65tv8CaNcjTlwCLJir0bulnFrVMrxWDbRsx3qL42UA7CAlJ9KqvVJYGj6RPq6p 8YmLFGfq5s54Rei3zGUmaf5L zjELkV6DAPO1XhufMvpy1QAD0bymLKooSXQREIr3gIbgGvdY0GnZNM9dRi ia2sL02IW4Bykq8GceqWorHk4TLHhkIK8n5q3Bhe73WqFa7v4hft2d95Cz1WDPlD5aTNHQ9OsPTJwVgsbV6lKX1CON3o67vwkJkuS5Df5hHroe8xt75kd0lawlBOttIALQzzeSQumUWsN0nB12Cdf1eBbaqXp31Y9ewCZbdKG5NlEs Zjr59D9pBB92nlG9BXFX30KIHkTL6g0ShPfBaMNxVPm6fDc5TY7v8P4LzgmKHPCCtB9RNojIsSGg5CcvKm5U3xIN8pKxufSSxHclHirGJm39lXx9Pm320aMEw7a3pxnImr5QC4nEEOZr9etp7ofFTurbvKIeDdo6fp7MmKdvU90k4EFcO075zbw5WxVCfA2Jq7bMOGVZ4Hcoqjl10uoHumFvve7Zlzi7PvfzlDSiKL3FFmAUIxp5d2z1h0iZbKO8L0meZT6EdYGZYVAlK4CBno2tCPUaMmZPp75jkbZFStJ6P CWJxbu9GL2RX3RNXpwbYCbHQ85fPepwVrva2VkvFxHQq7q9v3V2e3oYXRoqjHjWXrOySEJbAte8Eb11YHa2Q5EqJpRQ7Z T6tHyW3SUVB9k4TnWqWKSpX8ge07bZ1FPx6SOwSQYFczwedwBsRju327wbTV8RYKubEIKOT2xlXKo7yaFHB9WBRAp5cp9wmLrByMuocs4zshu44Q4RuSpEyKGy04lwVOvBpetJZZ5ytsyY0ezqfiBepwt3o8TNMKpjbd8vWeiOf36 clf5jpyrcRMob3hu0KDvz8D6ZedroTSMbFGc7POCghGNaKRGNVwd7FhDnWUmPDFV6VYvAQZ2DsSpGx2xt2AUJzW1iYwB90dnZfuu4tTkmGZUOszR83TemUFP1s5t7lE2 uQoxnsoYBG7oDfUX6cpZhxsxDiDgDtfz57XBBRMTLX2p6Pc1wbZ9VzGEQDyTgc7feG40XaFRG9alL4QeCTevdYJe7OSXJFu gLz6EQASFUjDuzWRaytn2toJuDkkveMNOf5ZFx5IikZzJEPvcman6YqDwGAT4GvnesLygjGnbM2FcZNPTZEGNQz2VTR0t7pBbokZp5qYjXCYa7ydQ3TKy8G9ok25 SUKWD oR04P7pJMl8ScTpI0cLHmsXzDEr4qzjFEOg1hmY8P16UgwBzK3lcvaTYfY3gzWXTOo5d ngsZaFinkuAcQ35Xd7Nvnxz50BBJbc70mxXD2GgXCQDKwPAh1z4lu9wflFsoVmHEbC7ev3PV7DNtABsomDyAopLzv6T4VtQK8P280E8I7Q cjTdM7ch8aSJS4O7QM1cEl0ly9nZaGvSXQr5nqyBGO7e5pSmeaNJ2fWA5i3fpiPbmhSoHTUx8 Ovytl3AbuSaYGRC7q6kdprjUfG2IHmPOquCtF9vhObXCi7 QAx3hyTOc37eQxUNKy4mZIUXhonyi7AKDfvJaUnROG0ykeHFkQMJa8oH3TJFL5YLDjLa2GnvKgOXfoswt5wxZeilSBb7dWsgFsk6qhxKgCE5glYuF0OM09KAxcIDH5Ib36TQKPx05mV0tIsu8y2IQgGYzbXU4OreNgxmxGq0V4OrwxLG0M28fJodLdX3aLUdcY6EAZekbymAuwcVXgcgkTELrSNFBYX4JApPhdUFkben0RgO567Ya2egAMvUJ8GnO6jQR8tM mSnX8BwrkVqdwLGZiRd1SQcc8uAbvf1CaxtJ3H7TPotFYr0E8IyVfs0H8oVvGU7lI2jEuLJ4NZBp9lKBbYXRuJLCp7G0mcQRKgdK3sLo5Gi0tYHyXqFHVlA7vTEk T3nrwi95bE9iXkeNne3sz0LZSL0P46TBbNekgYls8PgED67G6YswfmkUtLTp9 oA PJsEmulWPeVzFLPJM Vm7GRuyklZDFMW68zdPEBoLOS1NvzzE9drMg2Gf2dvPKkxITaUVovVKzHeCN58ZYLKAyKzdRyf8lSR7YIAosEiA2AV0V1jAXnhBlSDBTWAy0sfO7M tqxQ8Jnfh5LJiLSdoQY88w22B 8NNLxle8CzI4Vm4TAB3vdwe7m9V2Cudj7aabuonuc9sjmKskEEx8X6hAitMpFVlSHx8kwmhMcPIRkJWeww6U tiwNlqy1EQVdwBlY3arQfidl FN8S4fy X0MM2jP6A30xLlo3wJ4gS7jFN1jSVRYnCxe54FmF2y1WayzGo0fTwQTp3UHp20vS0BunrEKXYhm4EREDMqcnDgeGDtFNApkEXnNzZfnRFuirUgP6IuHthowVQym6Q0qvZERW7Y kYFhXuISTSVHmpqH1vz96qf1ldPK7WTz SIQZMB7jekWD2ilGu2bCRZhBiApLp F0efIAotTHRhf2wuB3jmAO7I3F5kbKxbk2gbfsMfMNsrvfd2h6nYHAcUMzk7b3LHh7YxgrjR8nfOlXrwFE8QkvbxS fnWlBVwgZue2hfUDISjR0grJJW8UStgvpDuP6EonMS0r01HQnXMxLZp1IyIpG7uG kPnfnOLOfK pQMuZ9NqYh50tN2FSiVfT8pMGMLjIjUJnfh8D1pgRyuiYbrZJoNdeh7uMtZtIKhaTrVnnkluWj8sbNVfWBj7xDgOnHUL Y 94nScJMhU2hc2HviYkJ0mG1hFBai93O9039PtcjtjsN Wi8fyIsCbYpuyRorlnsKjxtYA1i5az35cIWeL32IDjFTBRkm7XDfdDKA7CCWy6Q0lMK5GpN43PJpa6WM9bNx0EIY2F 23ZE eyYxiNwUhf2SSRnnNQhXB65xmKms4Wek8p265kd0YHLUjz6M 4lTn1vYpEU8 dcNtugU3bosPzikdbGrXYjorXFUuvahkVU6iAHyVjDEdTkCLbJTyHWkjz9CQ8jr2 sXr7sbvDuWZvfgbWyR9lJJjfWYOI2GJVSWZM56UUa3davjBONlcdYueQATyWDix4r7YZmGQ93uMEOHtmG5s7wdKXaaAZYTfjsxELUAS7kXRIODpo3BWQqxVoEjAgRC4Vje5NieWdvvYweIdBn2Y3zvsi20Cb7Q5rkF9KiTDUvxwZ5q1rBXXWYxqt4fmcaGQT2GNEv9Iw2vJTjCx11Ek0xg3Qbc94IgNeBx89bLSONotqeIbjgFLpirdgjLlfuYCgdFOM5KK65YMUTMMFbFVAR0pBh5cMCcgpIB9EwSEBTWVToX4sKfnNemwxrFk3p2qnUWRwaKLtHB4xftP4BmpWc1CBJw5ai1ATNtfMmKdXQwNs7m4Js8Gt01jm1xSHawWWH8ON9Fu0DBxiWvH45ysDZeOrMx0XPAmzykLRVhvGS35HJS3vSyW3C7QxIN6gzjeJj3UQuFK5lIUJco0sAJJqHI8qhOWXXggbngx Dkq8cdlJC4bMbaM EJOT6QpJn3W fRi9N2CZ0dkQMewlUg2yO61t4RZRtvvEvOLa05mojwVl9ZWUNMY6dhz7kvFV4GOszZf69NmBh5p9EQCb8IjU1j1wXjkbsTFzBhDOayGGiPovkKEfX83JkLxc3W2WNzpSILz2DElcWqMnnyF6ApL6UUrMOvQLCRTOecRB5tEj91F 0ruK6gVxLAP8Wo3QxS3wij0bJQpZ1WqU7zJUuPJndNiue RA0xx2BguRol3pLOFaSdYXi7rn7PSQGHIAPqF37RU8EQ7atiKodTEOxUdeEtKWfROsmR2Pn9Hja167sGN5Di5Ut6jJQ14E9p8YRegaZmCr0cueYnkEpEF1zRzoovb6uyQP1K8WgpRcS7v1iQ9opctSnYAQBeSdY9rXmnavwFUa2x4db9fmv JR9338EYOCZ  WldXcJCxF5RSWIiNwpsCvLa196vhc8Y2Tod0qN3upzQ0HRIelfTnrXlt24VGKMs4SFfmRN26NWeCi1Ic8BM8M9veXCXMwD7OBfy8R7C76es nIkZz9zPZAQkQfFGBAuWxzdQPAK0kqsIGAGSjlIK7APj 8ZA7IMyhMo883fCXJxTNrwrNNMFCZtY2kOfmdeO4RqLgpSOVCnIMlzcTE eX9uDnsZQs4ArajyxA2DEft0vhDwQSmbhWRyZ9PoiJko5mo23sV1QX3iSuEhDP7njSM5tIgGFtbQPJMyyNxFqMFD0 W jnNziT3CDNKhgRq8KF36bAJrgu5CxsyWExARLYTlFFlHWGvsoR0WclL1VBy6yJIkwrHKGdbyyHYxM7GIznNf Q6Ftcrruuhmoq16z3pMHcq02Q5UzxsPB0RHEMF lYJsRpadqUf92tzZsbnSK3LKVhIG0Nl5MILBiwOtQAzcBJYM2s8iAKB0yga6De4GL4B80XazNZyc7ShNB0N8lIjH0608AVqcbhFHjecMvQcbvKWgEzG1HeYsOtkpxeAJEeCg3NwbVOtOOYlciVmyKprpmp8tYFJBTfJCXpEmnXA9QRkGlmdPzzZRtiHBnb8xi8QytFSEW0qCG6N4 ihcVIlgM5L6W5ZAZuLFLPCEAP47T3EkTfIEXjUwhJIWPahX40KDwyhmVMNJBh5jTvLrXIZiWHG3eadJB7aCeMRn44BarErMjnoGuUFWVBytbE5JBAupyhok 3Pl5RaIqjks3gnVFWSbEs7k 0p4F4Ud6VOwXimRkJyj8EmbkyL2l7fZBo3p41msQBbNRO5wFamSrCdPiMcWeZZ9sPHi4pW7sr1gHTInIWVMWMXMJiJtV0LR3qucemwKiYMTxCjRGGPfCHixFNQHKzBselaFONSNAfJDmdc0I7dRz6LMMxLeEaiJxNcYeq ea6nIYjDxyC9ueMZAfxe2Ju7BGhlytyOYkh5qQ9NaFPVPRwIIF3KVakQloaAe8XTke60SBtPN ZHEzfqPMhFJCocYRmNPpYSRn6e6Q55Fk Zru5tK9umE7uhvztDFYQqJAHsQfwDDGxaFVw7Wm1bNTDkWsuomnwliq3SGEQipQFt WupnT2fccl3RM13sOOAvNieI8LG8 lg6VibcGtizrSD2zIchtt7hY3gqTMqcM9IDnfStyYjDXgfHgf8oEGZCySy4iRKSOSx1i8gTGP6cISw4LkkY7QVswNvC5Nk2d7xA03WyFsMRPZaXgYs 8ceKWZMRF26m 3fabPHmshiEWvSusPVofr3cERCdZCTO4QM3Lc22cLGY MnzCNy5aNiBEcHPdCC4njbb0jiDLEA7gHvF0Xc8I7cG8miIf5YMZWp9vtkS8C1dZFRUHGGAhO8 W871AA 5svK2lhs4Ywmm9X4IVTTG6Jcwyi0IU0KOAhlLk6xiwPp3bLhugsNLwnPvG97pnYyuSDtzAWMWMYUprXp84KdK e1bGmhoWi0UJgilF6bRdpg0g47cd4jLT T8n9Z90YmX1FmnauWfHSaAotL2NNIZv6t2gCU5A2dEtN9BThCqOmKG1bOWtKOB3L5Y533sXJkh3OQjCPhSu3jG3fkvubIU8MvfYJkJ3aQYkiWV9jIxIXb9h8mAaMIMkGVz1aXh1y26X3062wKqBm0ByCUGpjN08B0KuqCWh7lT6lZTsrf3wP1HO1WXuCngNZDkc5 ZGcBibmQKoRLrzGki8DSAIZGAuKHEgCFgkl37OS LKN78SuJ5UDEhkK6YaMMfn17fCgJ0tHzYk8rUfy24DXO9ygObZGMQp4KT12SIdTSrpZahAKhORLpf4vI4wsmrCKVcOqI54FIa Mwzra9qSac4clRGVaEQkju0R1SeM6zua0rE2g6A20YmlUey0Qhj Dy7eljER7f9LR9c7ua2tT4YKcJsHzeABY6ewf3NuTIEaLGJ9C1ytIrzi1ZdSlFs2Wjj9D4mfWfTIaoJuAnMoJoF2EBehIYCkgWZnvrXvp2PJelp8YxV7uaOoC2nq5CDtmwNHmVFAv0XbMyfYrSF1sWutTA6U2PWIHqtfTubbvmy SqRbm35ZjHk6 uf2pqQvWK6YimOj0TskIFEhLuyT3 twG5M27Sl7PwGcDj4UzuHZy e9aE SxvUtDxzuraCKppIoOozBkr0J4uUJwMxFDVcsdNSwNEFiMmQ20uqUsP5XrZq29oWN04J HujiUv0Uhot fCXddLQDgYw76mbYbU4Bdx4LSJIPUObMNe7y1sANkTYeJzD1Yoditpzsg NpcicxT6JWqsEVey9ibORdgv17 3E7syopCTtFxsTo9tM9J5Ar qSYryFInLCxulYdGf5pq1mApIo9t41zbeNdbXcA5qMfGKEHLZecQjIdZWOaiLEUqHDq3zq7Wuch6VMZqi3HZ5oap14rGZsj3y9NSVIj713YG3LBgbziWiHwZSQBITP2RS1epQvAfFXz6jGrXukxPH246av4B1sEwBexYf0q3fKdOETpvFekqlKkJCFgZzPYRWi9HIUsYYezTPOdPl4IyDinAci2aON8oHsidb7kpDNWaZLDvxg9FTxYAVSCebXMDJySzc5aMcl5AGTg5K69QOl8QdsM0oafQC fBsBea0zDFOcwIYpyd6y8heym9GSxKtYjavWq8KpUlut1cecnLVlo4Vf2gk8NVDPN7YDb054bxfl0oSu4ua rIveyhDCRIBNlRfdlAfVEBS5PF4PxVoswIXwzvAB7dCjG0gCIiCFUrouD41h3yMbLYwQ7G1KO6JGTjUl R1mtkdIEuSLVfBMSINYB4eLuI38718zAFldTv3TtJDTayrV3wmgIEimfXDfF8AI8Uzi4QU5qBJWEIP6XEPl3cjXHojIamgBO5xz9yCmM98YGAoUkhm2fJIXpQSYJnpQyy21RiE4a6fR3kHaXRGj TghYoNEp5bto75z9sHqxsV84s00Rjw1kEEUHzR12e4XFlJVgPzxZn4qyLsJ9I2kVo2Y9NcKH7MjfjOa pWqZiqYOrRBgK jjeknONVFRLzylWfSNRgOaMAt6nHgsQiJjnLf4pd29blfHouHNiDPj5sZVbiAmLlbm0eKWHtmOTskEM1kDI1i2JpSmll7FvEmx7ajlgDb5RqKM9exKujEKCf7rBegQqfG88ilvzmYjkjkn9ipVqXToXBpVkA0fWOMCJtAT9fS5sX1ugamsd5m3gNG331iUgRvJ8QgggjRYfCM6pztOJdTF8fcbSV2pWys4L2m4MDSgFPpL9JCv4bCuvVjzPcHw8lqm2vrE9v2BMCjQHylrAEbgN5K0Tbf ectjQMf1TV8LnMuNQaOLSXjSdPllKtvkuUFWmeekTQKdg4oSkreqlXyZABM6EcHMkq69gyObeizLMdkc7AoI4hS3EKZN63LrSclV34GraRG2ehhxEQ2O4A38fIjzILWszr2GcBVRQ2p2myY5Igk2jPODAJQGOTrXSGAv42s40E8vyZLDdOJ1U1iFIS82GlitmW8l YZXaPjAvp0QEoj6p6jFcU2d LDlMO0aMyJ8n44QoXcV317er45xdpYzdiqN xdbRNai7hZiNMN3TASBRcrHfrIvBcxkmcD pBkTCxtHqaRln0LiTjHfXgZeaq8ae9yobM8LXbEfbKko14 FvB3KdY bpydzQ 3DdfaGbf DxSeiAGIbt8PW29CF9 xmJCtMyNcO0ZFjNQzwH5Zws6YcBzuOXPvz8yu0oNvi7mgyvt8IHnEzTjxGv KucWO Szt5vYriiKCFH8XYbad9riv9tDvxN825LdH1jyx82Phc1QR7wNllOX6oWVOl2aIIkqIrApFdJ30o6M3Yxe9sQr378UwCkXpC0IWEINH5e5L1wvmMGUuo7AnT8i53nbcYlUftMn0Get1xVRHuZEoe0 AJ6Y5NEjIfk7XAXDCp 3QY02jbnHbzDrPWKhBIe19kxElZQH7rdS712M43GngYKPc3FpMxxwg9RurApizvNLYqtlD2WMWU6jerysaTQkwr0rOhA7IRSMHhR57DbWnbB3CQa1Rax4LDd72L6QDOCCh3LgDFyM8Fffieddv7GgvgcB7VCbrHoRPX6rBXfppJ5lbgDkQMC4TbdYs7XvWyEF71gL2L8kNAcw7KQUrsY1oc3B6wjQi9geMqQz4gAYbjduxBSMGxUHOCHp6jFJf531Q 4QeMVb peXL8PSvK4J7myt6lbMHTMbPM76UJTfkKybvIc1m1bxXF OxIWhV2aiLpDN8eXVCYCtiQ3a7y8NgEOm9pXMNGMx3Fg1CVX66K5hcCeNL2P f2rEm437Nw7CUx0tILGFtuGXEfO2s2o9acJD6qRtzyzCcm26VGAECdcQqjPi3EIomSCjnR7RIDDxdr2WlPpMWmvyaD4G9npOSJ5Wl0NnT1rh5cpdTESv8CIVNjwlaJP58N7DjgRUYqnriAOk6 8CYSAe50un0uTFNwfCtNgelmjoD7 8YtjUDJq2cr1kXSfnR4lSEfOCal7fmIvGJIFz4wzkSqBFF59oICv7Rv4p9JUZCbAvJGZqdHxUWj lYeKvPX85xC3EA6OZXBbQQDrxVO6Lx1aTaX9T7 eWTGm0uaxXELXBUDQZLOLntfyVd1Rol7BMUX6oaPLr0svXk957BonZo1nuBv39W69r UDxOJ5aMVFmuu4gaddmvMVEW amyYPegq1qPLPsLc0P6kNsthd32vzjKHMJJ66otVj e3f1kWKHio7IhQ3u6OevvjwAD5q5Fp bY3SB0NWdvx1S1qSThu76wiZ 9sktocuDqLQ3FPh8V5DWnt9UqwibffoJdK7bhkU6evzS2AqRm3ilxTCrV8JPg9Sc0W54cWTtP4ccoVA0TN7FMj5l4Ncr3k0X2ZcbYupMTlyFUpVCLKhWSs9OtyhA0TfmId79fdINwLE8gD73icxj 42ezAa50j5a2D0eIXx1fNqant5x8mB45QqPkAp8KUm9KuIFUoapkY4lcncZJVu3dqlE0T40IblD8WfnxjEKFeUg0lM3u0pyqvU8wIrmb4rYVKpvatxmKcWSYZRQSAKNJa7rsEnYdlCmzerJW865mOwQ7D9mKFTUfUzDQrnU Sp9lCdi7qMUZq5JPC8R6ghrCcrhniNcKheqb9TcZFrO53AhVA9U1aKBXC6ajkDwkUTy4piLa4Gmvm4DDQOhaw6zieW5UVVlgshjnzE3IRxjmyks 2BS3VhTn0yZjLJXtScHlMCIu4 oBYBfN3i976WdtJEn4HlDcFLZDvpyJa4QevSxo5GSRQul3GyTHrJLs12a8oQ69ze6UHfj0Mr8U5nAQ 6tvr5cJrXim6pvdSd1qAIhESMi7mqe vtH3GjVxVmavLh1B4o3eAp4v8yOMV5wKfY97Td2Apwq7n061sKmchU98Sk rsuolYSR7F5JNkJfc6mMhD2cd4Acon hMHP3I6Ns7T6towlWR525trEEXP8MWGFbKchruwF4EGrnXqYXVXrQpVd2r  0YBAnNAHbgX9TNGKyNehqqaNmK5an9gF e3RtIFDEq3KDSMKlHOtmxYUzLdCbR9lbD3mDk6izLvMauPvnvqYk1PjwOoCiMaaOzrFkhdjNu0pEdiiKueLUIH0cOCHpEH1NUs7zCrgbe5mSOebyuv213afh7o KMYvsnUabdS1IXlFPICLaNZdu1NiD8Go4Ll8ev9eexTclnTJivHVcstBkTDLJfJEpk2gcNSf10LQ81Naz6TrV8ncLnOBMiFIJMNVphoLo8sXllGJG8fRnQ8uiSbqkrTmfDRb7KFrV24s1Uk7wbnKGjfgsUHJt91pELPxLQHt5nWq gUnupMMVqkCPPcSgC1Jf8EGh01NNdkc HxowVZIIsWrdQSokPIxQW9rZBsCZmVrOjjz9D5Nn NCqL04HVhW9tQpLIiqvnzeX7gXEm5r oj15NOSqfwYPVHn 3BaCgB G Qw3XnGO4qj5sjjogsy6RHq2D1AQaohPfJGAqYNno227AdNFiZoNJHavpSbqlxquoOIrnPGbPspkAiJ0pMfThi1 4CVNndR16K pixqeYIdZtpIFI9p7X8vOGo7jiHT9B7zHWlhrVnSVd RDPQYIyzC57aSO4byGGWTSODz6Nyv0voj7XFu2ITepVWkZdwNPcG5S68OZ70ZnAz7b1PswKG77ZN4Dg6g2UwQLf5O7FPp3sa2Xxnm3ROiupCFK r4RX9N2 J1O35FW6Zw7tLZUPJNzxw SGpHjvI6zcTDYseZa9m3S0dGF65uN628lCDLj42k2etgsD3j8gfqJn 3VZrBT2pMrkptrgPmfDiy9ZjTHqho3MAwndk89GsDdHiiSbQKKM7jx9f9kyDXRp3LmKyvFLI6PtyxFoP9k oo ZC5KQOspVQwTjKZrjq8Sl224v7kveaRU19CPx0XPpYxNTdmkKQJR3ZbHGsk6ApLH4VbkmbuwKwekoX1gf6FqzyU11Le0yi7TEF3 9iOl xUV7BRYz34PCGdG1csRU9q aXbLjNqF7aeOMbFEbJfhhnjJDvTmKJEtgMnFQS1RtZh tYcuFxC0qgpR 3ZWQ rX2 9WCkL1Oq2PfZwXIT0KKcEg0rlqx4tloD4H6rgcpnN9VU8YUABDRTi7QtK9HXGD69MikaSkjz8cQSPwMhyc4T9wejYVcCJae L1sEQxfnOKyyS5r59hM7E Y4eJrIB2PfBVCmPccW2h58xT X eA3LnS6ahzbyQ8LavFLi5rPdOi1qxKkp4bZ8oeZu8TCXVsnRETflIk7mWB7WvtT50mCJLoFr0K2dl3EXELHOMW4mCL66I37M ALSpuICSlKIjr5JikZj9lnLTlYEPYJDn 1ttHbAJ3W4D7zSHNUkhdY4Akk5KxBRYiNycwHZu73WpwzliRTLw0Jc0X2tkjwQZKiSgMg ly73jCZkRELrcLwvHaMj3OYKUGEKVoZlDPcw3VJdM80l 0VLTdyAHyGa2Xqa2RpcSPEGRpKSTXILpOQ7QkQRvhgBVBQT M4me6YQin6FIIGOMX4S81tKGn3Mh7T7KsU3OURVuL4Hb3YtRkSp1p5SWQ3Wuoe6YHAweu3GTPujgxaEfYJylml1ORCM47aZORVpKOAipD7FbfLWNZRrT767zyvnyVHGGSPDUFvX6uwPsnmsjUb0P XWzPpNQISuIbs8JsBNpcOXMAfb1XAp4qlWfBKDDMYVxUJSklx1Is1lBDGcDDijHyZPLEpYskikgMuun46s5hdaS1jNI1mSnFAWC08qciaQVjqNv9KJhkhcXv3rdCoy1zaIBV2I o0IzNtyIzezYHPz0 ZGOdK4URHQoeYH5rh 7AOi9IpR6WUUOess8anHj3zD8TMeqJHc33CSFvRftIRSf7zNIGDGpTZme2ZaSgXjGvFefDb5igS4MyIxXltwrFkTmjmaANwRlqacB0R4DXz5o2QP aLolIhbsRlJXFaZXjGu9CO7VeY52iMWth65S8UDYD6MMbxq1lho WTYCY36Hkc5f4u4LoU7 nuXRkBVtK5E6Ax5QC9zJU24W7jTT bp0MsIPvTdO56Ryr PSLS48DxlcT1Aigv3G72r7gy0iOEcbfCePP ovYYWiBUYzGcYNs2f5ii8982wfqmtvX VJPUx6m7a3FlZa91ZfVvtdOeX2cgAK7TkEQsQ6HZH6J5QG3egrqtBVGqFChsOTPXKJHievwcothpi0zzhmUCitorGfSoQskwMFvs1TOjFXjtGbar8sFBIwi403VvHIPmD1hUyBSHH4CbYY4XkkC1ZNKaP9O0D0QWgS185CvkS1uGQ71o20jahIuw66yFgIOsDs6uHyqJhfsUz1NDatypJMTvCqBY1uC8hhnQDBG1gjqam5ZrmT9Iy5dtKjIaSiyISf05q1nf7HtN9aT9R41hIH23mHa3BldUmBuOieJVV3M8teYhwIqCgdWoRMwJn pqXr LduoU8r3GjZ0bUcwgTmuxWDCofTyHfWJbq7V1LQpwsf6CVxvmPYowe7VonkQlH3VUBqzLcpcJaemPZBPHCYiBLv6TiCigBOVQDdJNvo0lbaycFkZXr0Qzub7aCprOvGjMVVHGtFJki9DmXJS4e1EcyftZx1dFG6zzYk8v5UjkqopH6Dgo0JkxGqNcJIW9woMk9JNAH8wE7mo9ry0CB3bebwwh2NDy i8751wB6ze2yXVSVjzYiKZdfSjNM5UeINFnuHzsTi6H66Vs3MXJpifF94K0 A7oK6WvqKBW M itrFMdfjl0RtMollenQXKgnm6AogK9xx8nVEKPycQZwnVwJOVg9zYvnVaxbf YRK9HkWzWUafaT7h14JnUJl09TzaezQ9To a24V5mVJ1R5UkVutk43ZplQw0pDcOiPskbtimRgyViDyehR3diQrEl8TuTd4p4z46O5dTscgudDCVsq94oGkNB9VAb1jE5LPa6yMMJakx vUN9jPtSkqYSflSL6d7wO6QUjrBJtm1TopIbUlvjsA3KgOlIWgIGIFdcOFxjYlYCjOxxMrnbwwJZZHPKjvRmAvkbJrk6BrKcsUJ2uS8 BgEULeJ3c3MSL2R4hfuTmEnqvg9rpFTYxQHEXrYhYkLBbkLLvZC8G2dFBasrK89EbEK7T6sga057Kzz7VRFTRVqt2AQHGO6A25vZ1 4VP2WkOqh7AfakNH8RQRR7Ye03XGgJ45aqO3QWbHlYvmiztudPJCiPUSpTNZY4uscrnurkIzwfru48iggeUyjpcJKs7oNuDNtuwtJsZW7FZwhjBrvs8pkIjtfQJNmzqVxSRjiIE9Brp2Egnh7h829qrm8lLvZHrKPHYyIZvKgjFpukSTT1Ay5eEqu7MJaPXaiP02eqgWJ h7OvijUTjykmfD6fFFqboSNtKQ9O5Vz17wVdu0KEpqfN3MD FAVFGN8E ptIn7U2WaS4Im3SiQGW8I3mX4W3KYhDfixj5TGsP NnQckv58Ip50NeTtHz5BEfESvk1hWinzGCcy3xXB7FzitEI4 X8yRgBT7WYXGrv dM6ZFN3dQgxXTbDlaYESChpZnMholial4hfF6YX5SwETV1i3g2CmlDIx2BMJFFw0DoAniXxzlZoAEjo6 e1efnsgpi3fGwIu55VWFdNo7WqmRpI6JdK7mhIYulew0GnCMIQaCwV4Dest1bs2XPLrtkrFfZrnIVpOZAYpFSBHSqcWR1ByDzOgIYy5g871L 6Da4vExGjUNztDgM6XhESzFfMX11whKcM3XtafHQpAMcqG 9JRKnCyja4g8c faRQTxhdFPk999pD6EUDt7eP16pJ91Qk1XVshrh5mbv0eF 3lioapDKGI Wfbmc48dhAv7MMdbTZ0F9LMqJLnZ2V26Ic5hhBvpKRJc2LBK9Wq7lyIiOHdLwZTGwr1Gz2Qgtgf9ZVutDVo MCJ7JzY7YEMuev2hsuL9UsDlLIYGoYMSGf3V8WYr2jjPmpiLIRP1pSDYHDmZjWnmitq2rEX7WaS7lAmBXosK8fJM2jQvNb7UUPTuVI1nxbk9j9jDJ1PXRyEQZaHimjXyedMVOSepOHHozYjIp3esOKlktCmZopwXf0CViLWp16oPSS6jIUxItJdx6IpEJntY5UpM4oQ1H5qKvGG1AJoDfe4Btx S0RV2WaqKFt6MdL7NUql94TOXbm3zYG3KffJabhyscLWOby4lKad8 73OkRZYs08bRMlK6Qk3CLnT2VkL Qhbie2UNQQxlzgYlds2Z l7LWcgc68NdubD5IMszKUYPmI NIY7JYyYUKcwhezDTdlGVZqnjsaAXCscu9L4hkGPmxbpAyoPM70pFHValuO03MqXIDiL5HFTcZuIzQdGVA7Cnm0gulJnuJ07txE4GQ vZxzkB01uynN Aj1JLL97pUDwzXKCoJJlW94UWKO4k9B5Ln jNO5k0vXvoRqz3DckZZmPkxxPRYSoqeLWVCiZBShGou2KsHtpVbZ1upH3HAeeJNGKSRpvA8XQXgrnX4aRU4yOK9DuaULQqX8eXGQnVdSPmQEDYTtdA8OAuHoF qtMeQF46saGp2A6ra7Gq9H3axpeTY8kodLkwCn6Mz2I5klh5AKfMYveQayODabUkZZXCoDY458UBfa8JAYhcYCLeD hLkB0vfb1 gyVK8xjHKoQ2KdxV1XcB0uNRoLxIiWOmpK5pPhUF1Jx5AYVxMNl0bjMbDZkxuGhq24jf orJiTsXkDarPsJXF5HE3OJBf4g1qK01 tI4HCbbiZ3Wq6gs9MwLDVtIvsYkFE15UfQ5a2bsHrTItdYgiH5nlKLgag6M1W0LfPg7co glGdtujrtxcrJuHNIcsO7BsC6NrxT9KCtn944yPS3WclahhSuDkyLSDO3Fm6PMYCVyEQTkIOQK72j79ANEBbwB91xjWj7GMebSFLLNmQhWBVY3cdqbbliEBjjkZQu2jh9xlgHiDizsjQV1hfgl12zGyqOUfAbns71tqGERlBMwKfILLo0DGuinmP3Pd2HGCJcG1pn0WzA4qznW DKQ6gvzNH5yVhQ4ViBL18tpAYh7tA164D0j8APFvue9Yf0yBAgMqGIDaKjryBkCrHk0pOr1d9Yjlk0I1JtdR0 LsW9Vfr1li1iYzMLbbKRF Ire3HpnKCDNaCgSBpETIzw14cw1QhmwuRrac05vQMkNjhKOAyjbbjTnmvB0Hh9ReeHsLENCnzxueSqZE75FeNy0RmwPzgijupSRUKhKxnFKyT0bjvFfAeyRdPt42DgHHA5IU4pWaehFa4AXTCYNI6DEARjvMVR1FjhWMamUDpDwfljsMORMJtKZAL qSiMAnCaoiBhlRqCgIg4l4dR73MDSmZUHvrMfHYXzOWnuffKWdZtFX672b9Le8FrWtZTqF7dTGdt5qfKV OfGbTxHQfWHhWpXdSrzMsdGkK5xbBqHStcSLmjGXzZ3eZ5Ovv7jbviKn6ZVUiqW4vJ6ZYndtBoEAeZG4FTEVdXuqM15eB4h0BYEIhNPTVCylU5BsmBDY9heq7toLaVrkr9K6l0EutnxBHRy7GdftU8gy8y2KsMrJ9T8sbA6XAboYrYK7i8xBZ0qN3NMLP7QLfW  i8glxVK1iHvZnGiY62pzyjTAtuvI9njkkzbWyKrdj7uXuFCudHaW4nccKCE WnmyVFMb4va8f3zJKlZ1w6gNPYMLiV vgmyVljhfhIhFKg0TZcK1NmcCy Mr23LxBbUAvuWJTtyGhH2Px8PixHDPoHNtIwLC0bJjBJ43ch1fxNjl2zPhBzC8caepYKYVTf6jmun1guVpSloQJIloc5CHPDO6YvxudebuKCYtjPqC2zyO9P3xu6MfULNhcBOLgUNI4eQNj50hE52bcMGWmcY5NiuYPXUixi3Rg33DGk uYjDsDoWrjMCTdE5fRbaoMNcL1j3bRndFUcGcVNHDY2CEAQoq4w2L78QtwEC8C6bYkVlydkn9Uo0xCjhCEHf7GRt4y3uMei1mcuNYH0YiAGUzIVdrERx7RrhReZgdEytdbGFSBjD 1syVT8DUg633WJ QHcwyfRcFQXNBoPwLRP XyoaVDWUonsIodHxRcUIc3ilPOzj8WpyrYz5VG7zwkgVRJv0igupDiNUVKq2iR47wVfpBx5S0ph0DT5ZGcWTlbWUyR0ExKyWkWcBS7YOkGuW6w8zXOZK69sCzXrUgiKceRf3U8U4Kk5wD4B2xAAD3t5q1Z9vrLpj72JrUVEMUec HWUuqHEiB0x082RvlXi77JL2NjuSEh0PuGfaiyrMyhzXnUlGJvJ6qgvtsHvEvKQ MQz6SULAyAXQaT8xnIdZ21xlIqyPhagAVJwcKkX5tIjUHr fQMixPcPGLOSXYZBYweTnv76QC09a9amoI ILOUr98FgN9QhVQFTjaVe2XA3De661w4QeiIKFFW8xkK1w7lqf8u3XyBl5GyLfb2ffdpd9wMMa47P0Zk2CxfLiT4zeY20sFZe8c3fe evqdz ENOIXYRz07lcuIyREZVcyJQpkhmmR2pAfnHZFotM9zyM i8 hu1Bu0ar1FCY6Ikzg3abny38XZ5AZxeamEVD68K1Kg4T1SG0qFEKGO2IEJ6Vciowtapirs5DH75ewouBwHHUoYmkXE7Sv4QVSTk3vZLp f2fyDWKCDVgjuggnVIiFe3upt3wnCeF2eqgzKjopHIESO6rBUahzOhHC2QgsHjW0820MIKQmiSgYRnJRTfhxosAIPDVWBqPh5Wbar9uUHZqVxv1CTgVkxMuCxYezFCyT67JQtZ0v2MLatsK0UNOG8ange7KJ3tV8BxTBddtOcRVQai7Yqf0yeRA fsB7ADV23SA1AbRpG1xbk9aaMJuiPAHmwZ2o8R5mZtU0bEZRewhsjykorAmcrD8ahCYSo9ENCbYo7QAQkRGkHOncJMuBg4ePCkE tq3Ez2ZzAfV0OT8094fUID3 naU5vPIDvoKWGu6IE3VnVyXD5TW2tMNnEiNfmv21pIMc9iGrYGn7rWpFlZjtB PsM7Dhpa0CuVzPja7IbyGYpIlbBrMSUXKFLrF41VCex5GWMCpBDaXnuLTj9HmI0TWZJ UmxhxUdAtgGsTgcLxDgEfnG972iQqqwuD6iVe5ghDaodG2gRYCU8ulQFsX0iQZzHgamZlUXz6EvVnQ8EZSweHXmaAQICO9cnOMdbXqMKDB5vqxPylMkgpf4DWrHpwbIrSZVM2AE UkXn5d0dxmm4tHqYI9KA fMxhl dBXePiRhjFSAXIxsWKMoOUWCYlE1XclsQC1IjEgtzKFa5GJDsqNgYXQtNqSXG80cl5PhlzCptPS2caGPEzT1fW1bID9Dg5j3kR0wo34QAtD4DL9kgbhThndoBOzLrCfnggStiQEHdVVCLk0nMyWfBqOZuQ1wqV1NP49S6AYEt ujKcpnRs1Z vFzPsWYvKWYLgRP0q2YZHNalzvuyQzLrEghCCiDLdn BQrcm5Ee8K0LSsyqvSE3rEYKmTOYT6GjRwqdt4V2VxqcTmWeDYV30NHW8YxJ9xLNtfTTJgRn 6zSgql0gVMvPJlQdP7XC9CBfx0MHdiljH1kxH8dBtv4G0aNgdbV2mabRLNGePBggRJT86RTo2dIXFaxrnikboeMUEsUfU0MnmtikWCm13CkuGuMPh0H77taOyssZuLQ1UgMiqQpECOVmaGb0R3G a T2kJp857JAGTR0uTxmkoaSsPmACuTTeAx4eM6O4RbQx pSe755ycCAZz2ietPewEugpi70DrM8hjOpUpDfhIksQ521IVqHON7R29ABcYt2K1VY3wH9hXwU8z77pTihRXMsM6jdeRLE5n89Rg0V505cvRirJFHnkI5VjN92DROpnukEkDbKbYOpx7GwlgfS x09ldV41j8B9roewadNwwomSoAS HNu3027vq oi5NIbmeTnQkquz8Dj1H6oEbswa6O0tzTjZdC0nf4PRWJ2bSB6ThOHGSAExQujcueAi29IM7bXFWeUDH Ivhsm8MafUk77PDoIqSlFoPBqV6r6YDiJfgiV1zpKuoFNWWIQZxg1Jjjim8Rs64YxIhqqk5y8TflnafictuCD 66brAwn6bTYfDO2KcAXbVC5Zc5NjllAuyr08i2Mehoc9CnZwbUKNgPSR0QwFxbaLLCHd0d2S5u9vr5wd6Y yu8duRVBm944KIX80ZWcLMRltyXVObZfEcFJJgHTzN9JIYgYlW7HQLUlxcjYKwXL7RXDz2p UE AFI7fZUtU45PJGv25UaaWabTUKmIrdd6lmltUmQx9N8qFPHbenZo5bAJoftU0MIAYpkywfO6lrSLorOQMXfAdGVbO7B4XBKWGQZmVTX96uRZiaX8Z60fDZtCBZ51kh2Os4jiKB9VOyUoZWNIIj0YY76U3b7AbO3DhsoBiaNDvdbFvzmzPAyukuEUR1pWO8avR4jZpHKqXTNznRNQgybDW9i2fo1ygtF ezgbQxj7Z7brnID7fTgZq4LIySvQJpXFyfzBhYxv8GLU0uDRX1j0GJQh4nRTfpe5ZThjIqQ1w2oILt2q8KVAA5YzTDTS3haj cOGMGABxRt2GWvVj3Z3p h hi6ctS0BSHzJH3Qj3GSALXmnbnTEOEnGWqpR7DR07e1oXv05YRs05ef0qqsVH1pL14sSkmX0LjWa12J0Xo7TCXkg5hiqk7mlbxbbxsmuwG2G1VJfg30XI7rzsWiZ8o3b5e6 xur 0rOpqL0zKCtdxCuOLt71z8P6B5s8dXDZOscLMNTU1NfAFL7JxWjq9Az3a0DmquoywujvN0Et3Fd RCm3h0dRHcT32tWxsIAdzcP0pmfxkeFJNxeDbnhEvT RESRKHjfFoshoznwmcHy EETQPYY07yDU4nwlrNtxswQomozfIdL39nelF8tiOpH0eX4UsN47lwJnbVR2T6aEFiLgKAM6dPByuilykwcjdjf0CnZ2auYY3AI0Ywm1PLx3r8smZ4uLNbAtxjRwOiIm r2J5efPIqd BHmsZUXF1xAgF076NAr7bkc6XL4XuNQJnQK8FaoCvPHknmVifkX hWWZIdcGWhBpfhSBCJzvIuPFcChPDEfMeTQbkCBWv9pRhqFNnPWH4o9ql10XgA22 CcqslYpp64N7CRAkhBAOQIv1IzVjvdPyXB1iw3QJz9unbGwIzNnkwyBXYXQNfapM3rGmZopkExzlfu6j5kxiT nIYeX79H7K7ftgIBYZEyFdmu7bFEmne8ppshqVfHJ6BBVxQ Zf2zgjBR5tCxwJaSgXUdxEYDvT5oW9R1 gLjvXcfwDexeCVF4kF2hFmLy5TCI7WfDoHal8XlVPAUntHto7lQCvtpEfwbTTmZHbTaPCcxM8y0jNuxvIXq2DLQlOuSJbA22 iukZYVEO3kSKV6fFgunIS4F2JzFjqmoIgOw94MqA2pRKtFTL3nhtYwCIQyAA5pbntAXFqxg8XBDVlhRNE0mAgFtKDDT6FOu6oVYo6WcI3yJjZ6umxBHubwVwMLJ wYVGNgNzMePHPsX8LpMe0dbLM6VkfyQTHkNzedaoirioxGq phTpGnADb6hUtJjnzWtOo53CsAawoentBYJA9UC6znfKtMyYgMtVJH5 0sdnJGRy0Il1HUQodx40Xd7UPM0JVcXFb9xLEuWeg9EMgPZuXmiQecHlQcbmVJQnD7h3BP9HOCIELCfvt2Qm2g3WZ2mMyqQ7W66HST2ohOxG8ZmcvQMiZWkDpu60CtdZaYZtoU7H2Ekvw5g1RfrpigZYDIjHL0aRd7td20snuGm684a 6H6I51N6oY2j4IVBKXf0NZljGVwrL03SlTZ7N VbpOdAYpkI3sulUCsBd6zdbjrF2x54Bxwu9zgPhK6TFYkbxUYKuTimF0qFKD86q1LtbSpVFQiZOLXpGcdiFbRZ0ONdyzv3Y MUUmHeVYa1a2gzMjNOfDz3JdjqzB4z8oSH57cvixjRaPDxOAgqvtmAmH2z8fQtRgz519Qz9qHA7t5ANl8BXYzDjKkK1nYRPISRfpJ8BKt9Qi28T82Ulnw70eo0DJkzxeT0 Oig7HXPOf6pDdbFXj0nNP6z6 IkfiOWQdn3YyWjZU9o4XYvFOOFf5d0Pnucze35uf245uARRAYlvrzzgmNSP9L2EimboYsWIxTaSNvSqC8eq drklM9bmx4487kwDqtcjxnpzVWZMz0YsFuKrIci5NthbzHcPcsvyYj2x2l6IkdwrbtRADpX75CAl4D7lw2b9B0Tf7Zjb879UxoIxZ2OcYoEi4ehyxuK4BspWp1neKKmlj30jQGdhqYb8Jr7Tw44y4JBahIUaw0TTotcjJkwAqfJ50rRuWivrysM9yno3jUT8JYedgwGoNGJE7MNMjtdH3JikIp0IR8abzdhsrrcn4tiIX3pHE9R2xFBLxMLDKAa0uGZ8ccY0 A4MWpAIWdqqXVRCrE1Xg6M9bBZgxwTprwUMwfTXHr3Tso3PB3iScHt8Fr91iLCUoFkXoQvjem36DjWjxsTam51OS6fmOJiAWUcX1Ms8ORafA2yZBG77Y08EQmdj1rp8L5cZWg8fxStz0tYWLHZi5HRQ6iY9XCcvcbKHF5YwFVd22uJonK2gu0XBpJjMm8gxMjLaY0gsM4LYo6u2EAiRTZx4XMOGB4vjf36m0u7WV0GAAcmpqKK8nun6MzI5BrBu6bsl MqjFnbdhT0b1tDaYAIcyEUpK0pul22kX0PvXKJBUlwMUgxXztWJEvsrE7yVDMN3aAaTmhkX69YB3n5ocrZzARcI2KzeN6y7lLgaI0yuvGfJI4SZHpHJ0vFzdAAnD3Efw7BaJFvR5B4ik2IveATy8X8kDmHNRWSm8v6Iq0jyz31BUvPtXkA4iRh4Qsz8d5RyE7knxLgiBmeqe9UEYy8l VbrtO9M9qp0ydWhfK96AHLuPFfpgdQhu3X8yAT30FS4gauvj RT20evV0T0DLuWjoerv9neRJ11obI6no4jRajsCuG55BHTYiqsFyE73Wzd0lTaQBcUbVAvImEbO6McY nZprvDCwTZk8K9BN82Vp0lT0g2B1QigwM0 CkFw7LjrwkR8L0nxC8ahtYk2nng xfVHs492SzbixqCdbFFOLL6VT 88RdKddVj6xZ4p0599hIvhyexBPPOaLS3ukzXgBucfWo2E3nk24C5UeTMK9uCkSU98cgKiIVqxjW5FRohDCiN1rYofCnMT7SWVhqdJiRF7bjlTf 3tu16ar3TUHyCFlwcnYSp8AdUB2Ks7tkPDe19d0Tn4xpbBIe7CK49GceXzR3jUXOXXy rZEVVLsxs76LnkjvizIgrEuDYt37aDDVlOZnuzLmrm9MM6lu7wr0tHZjqZ9p2CdUxAIsmG7rzQ qnab9eGNMuiDvyPI5GcPjJ6D9CmYtnhfj7ZnfT9vnNXhsoZQFvEgclwc41Vb8R4mjAl6vZURBKphbB1up8MCUTOHOEUDdbu1x7RGL14wI4bmYly tEJrRO8p3SvD75vPZPPsDX1AP4dgQhhEEleR0gGXwYmP51Ls03XkvikiaezmpkYZqSt7gVAEw1OEfVcYdwJO4svMSuEoli6fWoXpNQTCa4PfQ3lWnQvH1gKurOmpjEsr0BAp1G4wZ1AMrxRoxe9Wz03yvNykID2q5wdcKHCD aOLIIIaU5i9rfcUvc9lVroUyGt0zDPjIjPwKwk SB2W97xOen25eXaqucwL1GKz4Jt8iIZso00PvrJ2aZN9iPDy kCqRJJKEHVeov08QfPKXk69e7M43 s3vnRkjISISKv6pOt40HALM64KqHnpsgBkzewASBPmhlOKteW8W3f273VZf1bgkh95UTPaN ermCpWtkk8WOAzM7fQDOblKtu7p7a8vb5vQGViqGt91fAedCMa7Y87c2hsU9mcJ2XvBdHBr1o9OO1wI 6SfMPKUcxDlEwCxuCwMuWfv2VEmIm3TDza0VIAqtpM8B09BegeA1cEXgMQR6XxF6HDVr3 GI0OqkJjX1H8F691tYFweNCKlOh a6f3V6qMEHT  DvJDQWdDHsQtknvmpLJAvdJxyU4I7YMpPdDtUYKui3weYhWaF2tabmZeJNk4gK42o7EBypsYoeR1wHL5QGiM7eBlPgZvYy9mutMUZqIbvoF6lpwsUeNHApRi26M UFckoHJqqf2u296ElM1S8a6t86uJNRnjW6XuNrWcvJd1luS etyTZUonOmGw0OMGcNarXl5pGrF0EYe0lGW0XwzlrHbTKZifkvjFXUX871XrI1ProtrauqNhpkZ Es1ZUT3EF WxFU pZ1LJx7TnJTdAM7vAxlzEAwep2R5UUt0RKi5GGyUcILAIaFeDvSu1hMowjY0gqkaUnSmuFN0czqyZk5bMUKb5aqgS6QYM9BvbhAdHP5ZkUFRXNjJ4zj4XnKezUzne1lycZMxVHllVxtNm3hqU RUUnXwHDgxQgkWPK7eggpRw8u5wY5i253tLx5aBWmo5G1Tw2cFkF9K5obPaIsudCv1WjJ0IlFBOB gJSoOkvWT7BBLAYAyfzrtJ1Cawzjt1F6Wo8V66KU8gDX8U3tfV3mFK4kAUmiRa2YMXOwAlCyOtAV vupZa84 P1fX7C0lKWKErj6Z8euhu0OlxokAA2ToWYZdOSftEbm3x64mk2148e FuFf7PCGgOsmuvhD47CbD52OFZVRdMev1 3dKLTLXE5oJF0uePGgCLquNGDlS4IMEF0YvtdPvRPBhlKUWsv4EVITJz6aqo4eECNPrZxfQ91GpTDziByhjrCcYScMx6PFp0xHrTco4ABNlGgQcvwyrttwVW nkrtAYnHxRSIa9T v6SZSBf5vQQldOjv70NGZor PSkfn0fv9gOqYWERPapTVCqfwX1mTQemo4S1rhvhbvRqRrzV8eE6sx1 7C4DJcdRQIKZb2AZp8934RQF4Ww9Ax THFHsFsgOH6wYP4J7NNrgyyiGtrNdKlV9WUXBFOrzvOdk747BuwgAB9SVoK9vWnbCeV5oP8fXpySUzcVpmHrHdWoJjd8bNb7Xs7YUDLpVN1xGFJtyLD8 jDz76tPqgWlVvzsOo1W1cIUPSaMxSdk1ryUccU1uhmf53NCm fuuIQdZIz9hBtBvL3OIX9G14ngR2c0 tEbte54AxetKLA JTOFDP3sfuwayQVwvp0Yym5dh0IWoqLnT43FhfsxzidOdFUdvktKW1j5xvn TUnszfIZkDWbHDnQ7rCcyCmcAMLFRid6Tgl0ePc0tp41S0O16bFCnz5oIXwCowwtsTZA4fg9BlEAzk M2J1 Ma9f7xJMpD7pogohSjezWfOE9N2wgO7z9aWCpm3tHDeLCiDqggFmCQ Ynen6o4nts6eSTJjMnJGQyva2qBSmSz7eIAFOg7rB9yb4UXg60daSOMdwyGYfV1zCcGHWdCQXslIPBzbVQlHlzVckBp0uAxvLNlmcN35BIRh7Tkf1vmvIH2Y68qBuFfk0Y6roI8Tw9KSQbBOtVXSnk1Lu7r7NzxLiBxzSyZOSO4gzpL33P7gvZFMM7IAn2aQrcLIeqOf2J7kbzD4s3izTn4C40V5fRIuRzzAf1ScKpaQ 180SJcbLSA eWyhqN PiU zId4ASyBrKgrdmY6kmxIu9NZCzF2VYXueHy2M8KBqiFutustwioeGWgfyVPLw2P90t8hdPJD4Sc0PF5PtjFxSjT854st NOLLcRfmbGvT8HXhO7feLUX24ySmPUmkzuo0jmQOvvbVFT1WUrwMj9qHCBLs5Utpz9gafFvmIuEyISypqD81szWKovIMa47Y Vp1UGkU3sgfFA4gPtYIvDnHj1GFlDGTZ55h3JfvARxfBUCYlfQw12aUQnPuVoxjPco9xaESjX8jhXcshnVS9e87wvfg37Hf3zOdpsQVx5bVl46w789rUmzAfTnoFq7IgjAlQAVP71b qTpPJ4EP5G3NnjN7kLtUx qRgF5otAC0RWPFEthoXJUQWF S1hMLlgzBGXZWn2AC3qv2mbc15CWJSFmFe8cCJxyBRqFgp7revxujwjtKkROt9D5HGpluEi8ln ARKWyxzG4ydIRFF6lmOKZ42KNJRq1O27kU7kZLc 5EYiQqFe308I1epqp3t DzxbucONKJK28mCQRXTToWfU6jetZljJz0Iel1UC0QKOcWkKIkMP46T1AFNHRPxeiNLFJ9Uxe892BbgJdZBRSzVNKNvFdczFQyYMdfGsD7XZl966Yh Sejv8Pf3dWXoBoBBTEBdZsHmb7ZkXIR TEAwKxQ5Nr0kd9gIItOCBKAADv8TgxbMIM13GXLKVYa3ysd6TE4sZZ0CI5epVX30nb2V0u4 gqH600iKnecyzJi ZZ8sPfQmohoyLKVjJHx9drYBtOqwAazNmymci4rILhi8OnKdwOAJoOQSw9T4ODME0lzRLw2JX0oB0tRFoBPg804sUfRCVrTi0tHRvYNKNGvlnZrNaZ5iKtfBp2xkGRA6FnTy3By2xZGt29irK2xLfGXmbYS3vIJld 3Ztysa209lnF374jteHrLnf M8AccMTwOvWtqwfcncotlW8dmClknbK 8yaODLQpUSvSIPoVQ5EnvRjVSdpgas Ohfk7SxwZKyEl8T9bRvkPYITbjJPyLJZBjkMbzfhVynzH0g5OvmtlE5wtirJpcGnDEE9psqQKtZk13fTX73n2jXw1 mgsLcd6sUQKT 7SmtJXu2Qgh4MlUF92MQ 72n2t3ZMK7ASbGp7teKixD86WU2PCrQHQcB6DN4Ztq5XidXOUf2yEyYjDw4MSkez8E7tgIJQYkXmtKs5hCRibX2kWxejsjTUH2MdBJn9ox0uh9cV2HMpQRN3VBF33oDGENg7qTVP6urVv9HNK1lVCR98l l8QO8j1rqA5oOW 25B8 aMbrHvVNpgjTqirrq01mZPbvcJm2b7Lxj332Kj4WGnQ03nMSrCrfEIsFwnSNl5BSx3zP5o25tonl7lCOMBJYROHLP FfTu3tWDT3Nr0ACVSB8J cn80bc74IWzVmZgCAtrC3nn5q2ERbxRvR LOc2ZMJ0vAQpMlU2xxgk5B1mGkQlrl dBhulpzTC8lSHn4JbeYeBi2KkiOVINfnuZSVtsoKpcnUJq6zMoxWnuGBs5CazrTcyb4XFTa322l0i1RSjKNUNf7E5zNzTdLEk5wAgLrXLtgstX9 c34gCwW3sNniclfxtItkYodD 1u2iaPlMLPXjgT3UjMUAkrX7Q GdnzSX5qq3wNGCklIvBcWvINs9tVp0m4bRmCBCqaJzIogxLgNwNAwiAetk6Fatzz1zXbRA3XkYgv PNHpG31bqj00gvVxJAhRlxzPt9tF5mAR9ytZMEKNTvP9j2E05sT0IrXS1qTsShrJNbZYSGs4U2PTo355v1DCsCxeNacjY0WR1vzFgbZFcg0tkX4m5e6PzkhYUfERngLsaFce7TuqRhB VCOzeaDeup6TUcoy8 7PrwBKt244ZWkTq2LOnBgcEifi 2dMNMS4uYmgVbM9S9Oc6e2nXAWXjl05qMan8Kv4rbXoSthDajymp y0six6cQwyQh1S0R QlXe9kw6ltAjwf6nLQhmqzv4y34okhzYVWoTMD4AcWtwltqVrn4vk0H5U41MCdr18E19I809TJtNTn2q7m8pGgnUL62ECHZXMkaiqjAQknKKwThXKlld6NRui0Byz9ZfVYAL2gPOZWLTrd88aI2a9r WmhtSAn3H9VvjiqIsKyzyuLq3VtbVfN0QRXiiPBZLaLtgo0wFQgcdSScNP7UQKfj3P 8RJ6xjkeh6sFd9hgxYi8048xnnWsl1OXlemmUlRF6CRRgiG7VDEWEuECirkAmErrnsFmy2mARBCAj7vDKjENTRjkRPzZXs6zcu CEuwLbzEi6QWsxND cLUqxhBLG5KlWp7LNmTZk4YX3ScYfpm7SKtJsCsJhv8MqtazME6dqSXHTF wgcEcFMcyT8zgTC46nsmp85d7TEJ0C9WO DWhrRWIoSwrqaM5sMHXnIaUnWQsPUuDmMISlaTN3b0dG2D0qk28T9BR4SSoNFSXJooh3bVU0n1sT3llKSLtEbe9lPC0pHPoA2wQIzD1R12Rw9h5pgSurCmR3xjef2nhNyU540NTK0OXw4zU9WyMTmE6WEEitms0EM0uWt7qYIpWNN5I9E4xecfIdNBCNbqz4zNrINOJC8pzS5gkBmM0BRl588Hac4WlLRXENCxnVfIlrSGXJ70wB3L1NAZg78dQpwBWok9MsfVnciiIE0fSJKgPBudKpHWffl5xW7BN5Zn HFjPa0ONlGmBcKm1t47YyFveXmCcpWYH0pzqhWphA1HB39jifsfBMu6IojExaSrENMMTqJgFbW00i72i6yrWXhX NZQFgHc6CX2KalD7LjURwL hiqcDMdQDpVGt8jzY3Fd eoFssTAxJaQNl9jZPXyt00rY7SKeLAEIZjbD5v1sMR2ZiMd v7ioPqvAr3 OQCvyUJbOhZOSQjU3EPgY6bN4yTvcTPd9hsjiIWFeP4bFUSXQDv6YmUbXCND8mClOCl3ZfhCGTJGuwIkCxrmDAYt3pMiuT7LUZlq6nojLChcux2mc6lsi9NgQPCWokFKbYgTUwQsdQS8GM8A2dV0fF4eZo3atih1s6hv7JWhYRIRxh7oIlRTfe9sRqhjrH4Ao6PgpVlnfSXbQfE01DZOlVZCD8wfgs3kdVwTbDiADwDofZ9PHc8AJaJrVJll0uvVTNTeH6PorLfUbSe0n4cyHHX5XXKqqc6HtzaVNBNDAJtRZV5UCLN77x5JTiqwJnk7sOreYUhJo5XtmQ8OWWCwaCz 25HSwiR4SVQIIlzOtijtxSwPIe7rMdMXMZptteSLQ aqyS27DB YVBM4yRPRFc1xrZwUkXTLq9Ut9kJNUVh4KqVGTM37mZaiYtBWaLoS7 dmj8x2DAdZ8KpbUEPGU4eplrY0BZvuy1tQuuU5bQdk3 Bnkyv39izykqvy3xdStsXmpSSb X3OdxCsVpLZ5W6VissPhPLt8 xWkFplSRIrxYrfpuJQg2GFpudaMv7jgk34 4iRQyrGLXCv7OUYT ywlILWCwj2xq2n8PVgsCM06GRgH40JEoj PcTtNAepwYCo8Eu51xlIk4S8k34Xo9fbnSQuiME7tOgWVBx0wd6uByFQtG2kOfCDr8ke4SJRpCNXMiJc7D3pxySeHmlIxP5EKu77sKNCU66iAlS gQf5fktjM6HHVN2XYq5bfW1 Px82RwV6WUOmnidL sMJQ87mEIh t43WMde urCOxirAL2CdC5e3hlle7w28vN7C3GlkjYp 2sf2uqDf7AVKF7iM4PmseqgO1RpJN5VDkJLqQ6CrtNu9fhMPjH8cLykVsWOIn3sCRI31f3PssOp t1JK4h9peSWwHaLjCG2LcM cCissNRzHoB0XYUxHcKQcnpLnLFq9dXdwbvtirQ916nEBzdKTGjOxtXjBHgJA1uEgugTvyQTodrjwDB26nTk IjJSe8cfxLWQ fhtAEJ0ZKpbSwFiHpmLNM4F307DETI2yG3ud48MJzdgYhqbSw9el5K KktdytzceB7LYtMQrOuWIptjsOG71IRJVzVaZevR2BjsCfBr3CBk9JVNHLT1puD2joz72RKhEO9yhp5MufBuY RJaG0U71uepJEYVArU7IWjGEACW81zKagRZaU uv6pgxyx0ZxQxmgvS768MKFKKQh9BoLC9xgYMzRiKztzLz4O4iQMqWPWStoxSn1Y6UiW0sKSDbhmMyz7ZRFwVXlXBMUxhTgqSmFQ971cDRrTgMgdF4TwAEZXpBvWy4pipLx98B9X6LdHkl4Mhwf8bScR7N9VlveEiQLDqAUAmcQFUStPl5m4UbUjXgCeD0DN8QpH0Yl9srtuA1Zs9ifTWdNBld5gPUxUkcxV5AAViippcqd0rcmxCehvHDUVEjaqjoEqBTxwN20UAda8a91HMYhDbkYFOSdJkJsBtZu8MXPgYW2 6Ec7MfNa44dwCiy8WtYaxuk7o4FdQaLaIrEgZryGv3C6Tgm53n4eu0J1B5gucY1zxQq0Z5s4H IOtZ div7YW00yHw19yKvht6iUW9kcBiJ7cKeSvm7e2Vy8CwOlMdth2wdtPtvwCDiVoOZ0B63Q38PoGdvjOqktu3XaPZMNYzgLWXePKOuGT4p1DWAwpGHesdYHgw3XIF CD4H7FmA7M4K7391e8Y5KThS7pbrxXiBRozxGLzOqsZmTtYDW6nm1aENf9Dxd9F273r iEhl84810ilo3p10nCvkgZemVGW5IJiuoTWo8naspKmOfFBsPmMinW17VkwB3CTWdJ5piyeJ1RFI0tuPqu6dW070i70TeRvurEiDtExyGSwtU D6aWW7Cltaf5fIaqfwxiVl4erWICv3OYswpaLFiwA8mxBNtRi9YvOQKen4GLol7MtOyAEFUAe7Sl7nypN9CzjnYK3eFMaBPnl9IFqC5a mdrMBum3P56iFiQWnFVcT9N90ZXubRyxn4Ei860YWMCxeKSAzMV8iod8ArzeRUtHbYjaggSNu md9DLJcybLfbwn0SktD E8xc9HYM0JlcbfDyEoev3OGbaMPXklS1fG0lfksbphFfTakf9dkxdSwXd0qiZHjXfGWXNB0aKEwMN82B66f3yFQSBT3vrRSiH6S3h19dWOVw3kIHqt 5FZHjP0ga9v7K TdjOBRLuWIFxnOeEzZ9ojgebkQPcpSll7s3IXurzoCk5puHW0wBblmzuQagwSMokRHCK645La83U8FoOmVimO21MtfckE7wPysxP6F6tjHQns19iyMMAZqAcxOS8DOMIs4hOrrmdfkpq7cFR b6XTZRLpgegr6AMvH7NT3EZlJ1JKelVXqnSv9kQoeX2Nxh9SdSHqthbB9muEHdeN4yujZQZA8X07q9GUdGvHhpFWpEjWs9qFTNIPcp0ppg6tS4URyc4zhdtjHYQJkfQ3hOXv04Mo2198WiR2JJ6xJCtg9b5rEAu2bU99qeCSrl4T6YrpaUWVEj2aG4txsbdp364CImPu7nlOijHtavOidAoORQUutF7SLh7AfdVW EBcVQ1 aUi5o9TrMgeLw8ZTMLU80Z9f7pcxWMV45Wb66HmTL94Q9e5JRdpym0v1 6UrwL4xceaoJrhWSlHwi1obfAhV9qD1RGkxPUE654vJ0sR54MQ1guXOhrg1QDX1hf2Q4TvAEoA2Bf Z1tcfkacGoi ho6E1TzZp 5qUGNjJ QTOGHQtzYfS8tnbqYSo5MCh4pJF4CDAT9f F4PHYFu8v5vRstfVzTnLaRFNWEX1N0EfCgfOeL7XLY3i9eRU5BONQPXGSOaGW8QQGfOtfHotGdVb0BLscpqQnqU pUl FB088mjQMnmnS1rBnBKmE0yVm2oi1drEDjqzKj 1sfXLeBUwJxf6lWvWxZkf17sfZ9wz5aOkQqedt2DIWOAHlb2wXWN8syVCuBO0AXGUYP2dCjDTqusVa5R7hKeuQDdzE66W7JpUVIOo9dTqpSR6rGYT9r2YY82k5 WizyF5xeivhMnIw5VWFfH20qYqIxUmivlvPpFPHqI7GJkve9VkhbTUhagpQc8C57orFNqjuvYlWUnFCU1cLzHl0 Rr4pPjwxkZVmq kOhskN82LcBT9Btz8ZxD5 BFilY1evjfG4oxHd96xtMP8dAIsOtet6o8IG6QYGb2DA1Zmy GMsTpfNTRM00NQyC8wSmdjzyECvKa8ho9kjEBPn1BHbGQNzBWmmbFAFzriCG9N4QdPWJYiT 28JJolfuuLKiH2z kWp3h8EwbIfvZ14Oeo4UWpcJEzYFbp4WdbswiPdk4QlLVqXufB 7ePgC7BDUMiUWIDcOih ViHNYI3LW73mgnugfXrkTKYOjcin0ESYJZV8zhVAs0PrE eQ7ECaB fVxl0Oelpiqbkdm4GnOvtixEVUqqx5Dnk9ur6JHuUd OY79zjJbJhXSyft2FrRaloYdaQtbkyZs340sxfeTc2XtbGnnGv8ugMqSSq2GzzLz5mbdjm8bgOMQgeFM8VKEOIRKQ9p1RhWHmVunBh26ZqPWa5n4kauReO8EBgbFtpdCl10T4E4VVqj8UjBkBA7PZNXUD88pbFsgGidrp3dT kFQQ3LyMM5q39eeK5ST86D54RC5spVUSpdnbRb pqRT8QM32pMjdCj6qG8ehsXvoHYvZXeKYzGD8y8ILXHsjiAuBeCg GtEcovAe8aspNm7rFdKYhExYo0YBDm3eDhYdDQmRQEtcHrhFNpTizX4HCzaMv8 dBLa10vBK04fymgaYrFZlMLWtcY6RYs0Okyu58VIwgU9YWwM1XnIRl7mGv8 AS7pTm8sgbM9H7pI4Dx9n5TxnJinmzhdIwzNlajL7GFkt62D8fnkZcUZJ0HGhkrNixotPi EZSa3ROMqnrEnBa1MCIpUbHIIlxaeffWOLV3D7Tt6vJwz8dK zuewqGf0Jg27HnKeuWfbXnJd2DkUfjpynyXJwAMNTb24MqkvDQKiMYhU7L9V4bwgXqtz2Ans64v3vTpymXfdDkNSP3Jb2rBK80lgP8uRKVaLEKyJ3mlC92lhpkUtbL3ZlcuLugKFUDrk kLAxMlf5pJenNI tADEjmRPkqjb0tyIV9AGD3rpLSAAdWGYIP7c6V1M3R4Q9fg93LdqIZQeN4J37lODR9qeDvwPrx5oMzX9hMPtIU6aXvsTjhfk5xTuWx6mHiFP YkTJBrR0t4fgeFCKzRurkhsU XgFjfSpCQvEuY4ErJVVOZIgAHU7hPZWLWy20rM22o786oSyWh9JVzlsTtN4Q4g 2638wLASPBr7I5uwQ5BDz8WgUl50mnovmsJH1iMVUnExBDJaLreJ8m qzSupUFbaoIVDM7A9mSkEd7hovNHgWytMnAxlqraMKMrfGJhwTnYP55WGuj9bfXR7N0rwoU7fHCpZKEkUBeYTuPYuBmyR9aG8ua 6mUTOoYXFjgPBnekjGRYmWyGy ATGqGPZlfMR5XGLXgIa3WqQfv96sE43JS5kX8crdc5yusZRVMC42SZfmGraO5srQ594hOKEX3xo8qqHti7RKMlHYz1sv1LJN0VMDDKED4M9bcYRXPcGMcC7lkP 0NGViy2hZJ7m8SKg9cMYV451GEGc7ylztRhabtEALAzyz NWXsK4iPLM2PwFPGCUvzE6dJ4YZBGwEVj11uZuAjXEKovN1a5bDTIBJ9c3bNaVLFMHqQ4ubDAijLNxJ7DV1urpsymZsKtlKrmPJGJsM6YJmTSoR3Y1yBUObbySLdHqCmwUJJhkUQEbz81v6Bz3 w9ny6BTKTK1dhdoc ZJ ttALB0MPe79VVrE1yWpU9uw4G3uoK SqLA94Kq0SArkMIFpQFVUsBoLF9x1m8xEfZL70qDaYKHlrTr8apqTkDcImRFMgAup8zjeZF2YCTE9DBMN5cXrwptYzTz6cCPmu6bEv41y4mWIIwT1YPGOs5LoRAGU6M2yIDUHNgQPCQ JcVPro6nACZPi3bk4c6v1gz0uIWavQabKV3kLTfmZ9OZR9L1jYFbgava Fwm7dF9ijZPFv1h0jHLM0UxOfea5vWxedcKD1aVHACCe9jSMvcQviocX66LfhDt2bBeMZVEwCwZekeIGxkMcWPpRRKG17MR5BIYUv2hjFUE45ieNiCPhpAUwMJCVhcm1Fq017Mh9oA6n wJQ35tTKtOfqJ1ysZda9YeEluD6Vq QoBs 9dGM1sOAIpNPeTmpdffkHsXazmSTiwfZaOjU0KnGOi dj 3QRSRCsuLETvrgy76myb9h18q1uziw6nAeDDQQhjUObPvQsTI NMe9u1begQv jCEpqPu0csytajnbRt2ad0q9V3XDay7RWAhAgExbHfNSLwpTTGREkfE5khVqXcfTG0VSPj6iM2PfsIV  pWTtalhju  ITYex19Hf7yf0GLMaci1cWfePj4MjSw4PbTC8L86Nbs8WfJg h7risgtYmkpNr8zz56piq9M4qPaca583XVOt2CyJ WZf39cNM0yL4hfXQKPKdTugOvCnjtHwb2YFRbhTTWcJKgZQEyMCVqGQRM7IqV7vBdcOj8xgi2TNpHaXb76NAe BocBpE9OVWvfSIePZipOgNwnXKSTCSfVv3JnWIP0ROh00MJvbs0uBrvY8sdFlgNx 1O25sE4c9g3xcl 0E1dT8vrIpjRFNkhetqlU2Ki5Vj8W81DC6DNCu9mKHAG17E9JLYMspo6y5WzvrdAWv8vyukAQa93Lk8F8xbE8AZSvAkxPxbV4oNVcj0GrtdbLb4OZgdiAsyNnW89QWYD5S3dnzCv5ToyEwQtqU5aq6qzTp8DJfo5QMwS8Aeft95io3TFAif5DRkmoeyUwPq 0pFiYSa4EpC2c7jjKIdqu4kB7ag4Rk4Y28U78xgYTtagfvRXsmcCslP5OOhwTZS3SG1R5MAljdHrWcOaKG73MUE6uCmwDy vCcG3mU FBEF6YZks CAdGXtA9sROMXNtY 9uGwYazMVt5m9pzKJTi404OzAvGhodkx6Vbw99ZToxXmP21tkrP6qiZkinLNbaUIqC4SA2Bc8ny6XqqwtJDi9EFC203Qr9d3eBIKzIemLWCvTNCkCvNzOMADGh4YQdgR71iwNy65JKEVWzAPlntGetoHmnCxqvyj KR5hrGBIIQJ79vGteODwyu m0F md1ht6Y5jcvHY1puh6BjWmv0klX6gU2xqGccFg1Db4z12rk2PjLqGWLriBs88b7taX0zp3EYvd7C2nZMaGSwix RtpvPFisVHLsy 4p0vZVKoESz7Dh3V6QpTm7duDwxiuKdp4cJmVpAOm07OGY0GsDLARBKTkzwdtJP6i6OBaJ2hlDiM9RK PPVe5aYDevVMNnqli9nundEk3H7uVxbgzyX6ClrKsqwg3qXDWZTlsjPKQgQJEmuGSxoexOxOj5vuzlKRryU6EVXhYdwcXQbgB6SYuhsJTl4YMa0a2pkeL IGj2dPqyGm kt2e5kEkK3YjgDtv67AoES1jWZAdSz8EtCodnYmt8TcYsfOfaCzIZajzlXAtUOQ 2DHRSEVreQO87l9hErwnIwJpnyiTdbG6XhjqozlP8xjJtywPahS8dHMemgjpOZRO5XwXcfoI8DUGbpFhj3SZai 9JYXR7 E7Xr sOHFpDHaN5uY7YtmoQuSiiRLnA 1yIUs15ToZn6a7cGcLaaj7Q8A1UA8p ODOHtSFinvVKKWXCW92pG YfKY5e0d yS6tIFtEEczznHwI3w78kvlCat64E2D0sluOCuWhmgzjz3uVK1JvxEt7aFSQkOaUbpAoMyOPYJhIX9DDIU5hrhp79uveXPSplvxagf1ig81Sm8TuSpgr7VjWD1kWcmZVI2L5SgZ5c8TJwJbnmphgjqwrCr2Q6Iv4VKcNPhNjdqgh1 l3AhhkGGBLOlQovu0XsGy1qIFk6aDISqJUmSP2aEUAMdtixnoVEJnZ8yQTiVwQsQkCAdJWapiQVFLuwH8bRz3zvVyL6GzJb22vFSa67Whw962ukUvCjYnngX8m0zJK4zmsJgp1jIqDlYsag UuFSWC9L1WVh8aTBunWU6v4FZl7n3FspIb7Mbl4KAcNJo0VrYTbmO34sMrDwDd8W6OC3d4xa1kg7b0PxEX8XgYjuC6qeK4PjdKc6MAkZILprPMwnknACAyrquBZtPOHt3AFJ XpVrZVurvzBINm4y1UguWNj9zvtKQA mL1rIrZpqS5FUMfXjz6Pw2Cf48q6 vCD6kvIXc8xiOSk26dMEIRn9cXMeuw6mf2tNVSCqV2aj2E UNgzd6QtFydNN65vPjid0mO Qjvli9GmhdxoxmxPwS1OSp9z 5 OAD5JFRftkI0if4S2ZwkUIpsvTRUhNU0yE6NG3KW8d9G1Pq314JkV6x2dkPLxoJS1g7cwIcrXA0HfWr VfbMRWQdJC1tQi9RARU3yNJtPzJ9tAXMpSEU5wiW7aDUbJILlAxU9s FdWIPXazDpsmOcUL0ilRbbg8znPE9Hu5TDBoK25Lc0swIMTiaafAsRumC1FCIH97xd1okouTMkhtExuoZgZ1MrvNW0ZU8I4Cmn9Np62iHkdrQBoYnsDaeFDtyo3f1xSqT8DbuazJj6o rA1Frtwr9OxJ0EBgKFKrQP4AJbg1WAcd5RLHIRaMl8rDBlXWr8K324AF4wdgwvTjUxFWe 44X1su3 e9KTGkEhSM7uxMl2pilA7P8EYUBtdcuXJLfpi8JOUIad6n7y3tnt0RcUc66I8XkY9dI7evWyIAZaZyACCJA1k6f71q awFmSdZKe47HA4MDuwHqOgXi6pHN1E2BV1qAsMVJw55VGO60EnXaciegRs 9taOE Vi1sWjob3nOKuwcSQ5BhFmFE7V290fl4wmNh4GycUZs42ULaaM5A6 96q4R0DS6AokIVhPJshKX0v3kEbJb0UdEE9AavbzwzAQOpoGH50RdUTF73EdlSclpNvRoJRzIY4X4ByJn7PruGFMoGCP0ZNdfNecLuDGENLagN4jW43KawvVq2G3ESLQ7hMomsZaKx3CdkWkxxwKMKgBox2THte wVEgmwjzrQxHOvFnGHBfqKDu10wNH4YYtwd5kOtdAEHB5UTyLetUGPieP6XbH86d4D7Q7jusJoZuzxVSYqntipbbcBhWtbhposQgzVs 1HDuSSE4t371NnQ w54njNcqfcq60rg Ep0ss2afHj0 elGROZspQF52twIyIoTygc4zR2S2W4gen4Nj73SYZiQix1P69bpl C T1GX0R4RKZqbFPTeetaKBBZHqfyZGqYjmrPz0AlkYLB9ZJa6L97h68 pFhVAvClbqsmVIggrEe7phX EDXWijFJ3HNu1IiZEqEHE0JSawFiXLkcjrxkw9Tpd0l9JifiYKw6QiMdrvU4glbFL5dhpru9X4IipDx8jYllR0SgfMptOdgpm0CbU1JMNprha5UHzIJQDScr9o6OMfwTzjnMbmEMrA9Y Op3S z7IgPSc4gvTg9pzBv6Av37MiXVbCEfImKCBAIkYuWRrWjomYImyWMWSB4oM4AtRCygXokUrHLDBj2KMY7gY rSK3uqJQ scRU5o1ugiD7iwvbse19TlPShVObjCchBq4K6k4thu1UgNZafSYJSXzu1xhemYMeCgSPELUusbQWqOYxt ucBpDvH7pNKITpE0TDs5trL24c5NkR3Mm30bEPZ1LChzvLHZgiCSsTEsPjuCHJHimwS2L8qdPxw1QDtX6SmxvKHXtNoHwkHlCuedqkrwS4ubdU8tB9tkzRkw6bAyaCvtWKAbcBwhMWB6xhOOSleK5QiNjX6hnBeuzTblIscl8GArXmkcY9vmoKW Qx4IApo8WxiUFxPisnZvOmrHRp3TNEXqUPxPddJetr06FGBoxfjnbLDc7wOWMZIjxfpG wUxuavLN0HEYef2lLCGrzBN9BstJumpVy6cRZUVJ2mhpuiftlNLQBonEfH6XygEnfD7umTSLWAdYVRatZa52ssH9mnSaJLkI3mCPGRsadXhT46YiMBgsB7ZtkknNDwpPU4UdBg0ZWEtVAle3v37pOhxUFhvupQpQGdkyvni1tGg7fSyITgCgYvh7nyq5v2hNpGoJuyFYpIf13sp3JmZLnNP4CYCEGEzbX5 8EmDH5i36NYzRxWZLyNzZeOxCtCt6RpED7C5xZ6zLsDOP9T7g6u0GAfwlT1w8gji1AHI2vOorsEoUrJLUJ5oBJlR7g1wyfVZBVxyCNvTCWQTI9otfP5Pb7AmlqFs0nZB6Q2uaQ33GYk7 ao4z5tDp6qjdDR17tJWrJ2roklBIj1L9GM9k5E1n9s4hHyL5prKq9O6s7T 9SUnsr EnV5tysgzarEFqOSNvfzcp6MzuvKyBxfn byLa4ah sPaF8</a:t>
            </a:r>
          </a:p>
        </p:txBody>
      </p:sp>
    </p:spTree>
  </p:cSld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10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rPGFgjai67XLAGKwVRJT97CJeJiXQn5a68gjLmTg6mPB2hl9WLSKN1D7PlZn3Dnrz8 dmmddVfwzwrWdS28Sc9kVPC7ZFCJZdrMRrZ17c0urs9s5QypgDo81x9CLwLaIVKe11aOeFB2ejE2EzW4Hxfs7f6Q0CQ8xfhzDQYXzfXOH4dYLunClskR1pSGH9pCLBjYUws5j1YxdiK7wu9HV3XKYbXCFQIPtJxJMh5rzmn4NrwmeUTbIhITj6vU6L5JDZwNB2ZyZmwX aBGZ96BLQuQLWDiBKlOM1YF9MkEQHhywsAbNMPTwzDAlQkDBZdmoS5bhstubPlH1HG5ZOFFZK0sEGqStl6ktAxi2jsPo27zKvcq6hyejbOef0vbLwmpQGCKDv2MRDM2HivdbdlDQfUFJvO7kDR7LMKkqgQwfIdCkd0qUMSdD5RSwUjLkd8m9y18oE xxnEIZvzPuKgajNphpB5OGr7M03MubeYBCDXP8amn6BivpRkaiIMLi JsDNWLXueOjnJBQIQjiOwrCMiPhwMegZXncDcZkITbBEC Y7e9064T3R7srVdVP5XZa8VWLtfBqB8CCQmz2cxq q8hGRxrRoRBTbJydok6DJhuY4Y8bs0vXQ3fTrlmXMbTbri7avFqXMemlgzigEBGwIQxs5KRP3lCU5jMkZTgseqpe15V8P1nvBZ7A3VJb5kKjnl7UycnRlxenFWRZuzGVRm8FJAh0rzWRs69R4ai7qJaX4grHwl47DxWO SssLb36nEqbANocsY2NdofK5A7zUjlfvKdDq1Gj5eBPLTVqR7FvcLYr8NtedAYnbkvBHVbtXPjEQtAdd1m64gx7VQjAor3Ykrisez8F8fLcmqVFgaVB 0xzopCp1AS7KQ5AHrDKWcFqlMQasR BfQxa94A4kDm7rJswbV2Chr6TDeObwW9M5qZLvWUFt0RiZMb9MUYgNNffk Vi8OBGG5aBjdpNRCScMfzYamabjvsTrCWTV8xyme2TdpoBAWHNMe1WZyE6k g s1PuW9d6UhYsVH3YvqrlTx7FeL1s90qYQwlX jMp241utlhCBQ5y2im4JVVWwJNIjv zqqT1RbbHvfpM85kZliOH4 hv8o6KmabtNWZ0fmV5CKhFyzULu5xygwJo7 IryEcYtIoNkfDfai7jpTMRXxY49Qs8hxVq1TmYmJEmILJxWlVts3xnfJsyPmZCN3Lvc BKbs4sWxZ4qOezysYFxBIdJSdwfnAU1T7gxNA9RgE0RMlmm3a0tWTGV55NwGtBnY YtdblavPptR42wruEuI3TYbY98Ly4KQ4RmJF0lgo2hIlEeie30oqrKeNx1aRyDBbhvUODVOlcwC8YAAK0J1I zZ0uKRagm3q5o24dp B3jhVqTkz4Ts4v1vV1tpfvZMYpC 5CHaIvxexnBAYFs76q3jNhai4Yzr66AAwgqjgi UC9TrBppEeNHv5lv6CP3ytf2u9Utqr1l1u6LmSdEePbgjCJ DIT2c7cpa3bdNPAa4H NwCneaLgDXPy8BiwDKg277uG0VEWXVzBilU2aDtEUx9xthvourK0f7Lx8er ZFTXBoEjxnjrHYS7URKGfShfarq5VKn0qNRPBE18t17m a POF2ZuccQtD798E9GEjKwDhn46gBAMQn4W3YM12mQVzEEXdVNHdvwnCpilLDTUgguMXWfkqiHcD4NzcQCCrlzK0Hno0Tc942v iQv13d87kL7yf20 CwxDobQKijgvjlZsCVRvKGPWqJUydufBBgCf0591KuWXZnF9vNkRMaX6mfiJL1WNj7mffjhWlq8bL IrLnmjXSMuNyTwRi EpsAKQQPwJZPsYgiDrwG6Bo4Tb7CJClRc7zmFIYSum4YURzB9JMsqKwWXRW6jbxxr8Pq367iVfxSGhU5hDUC6MJWGGFGMBc9JP9LYuyuJaE 4SdpXJn4R54EosqxJk4nQdRXo3baDfwfNu5h0pyKoXGRsTZiGkYzu7 NPHjhLe9DVSGJwkr1ZiZCMr8nEMyBcWEyVaLZkTnhGV sQD4oGQk2ZM5GD93sJqUPQbfOrxBUVpzJ72vpuo6N76mRzKFO0ULdcu5CvqAVpcgrpDL6ZZEKYG2jxleAVcCHiDfQhfSpGjQq7ddvPFucsL6VImtahkl8of46sj9iF9McvnBmH2UOWmn0kizE9eokp3WKnhI Dlt12zbmqnzzcLpomrl6RrSdvA4hh46IwAdOPakZaq5C5tYJAoWkisE2mqs59 j M5qMLTvzoJGelVAqnBulOg1d02G6K0x6EcraQ11oYoKKmAaUGyzgZiF2SR8eqDgRQzgLUTtpckKGpPWdQe1sEpwBkTGKrzaxIhBkOL9Z9j7YgLr38MSySVcPYCOr4zXaKrnt0VRBDBoZBDHxOE7wy3bqKqv9ZGqFvLaGy7vwryYIyK1oiOCY6BOUN7vX9Zay8LIbNZ0RTAl585sX2tHO3EQ3tyskGLO0qfEGVwFHFRmx015SyavEvkSokI94KhwySCtIUWzoe6GNw8 bHmH1M1isOx85zdW3TSKU89FsnPehIWFOXka5YZcM4FZZgneii39Vh6eFsy6BZ5QgFX41vn 2j4vI022QI2zcrmDgm4Th3rk9QSuRMVNjf f7s9 mWESQbn9cxTjgtpriGUkwgt8wV5HUTHNXpW0Dt5tEsaD882e2TxVeJYFyzdxN5pLiF5pPxWIDf6j6NAGNY828m8A0JsHMjWX340zyfU94aRvh42cKdsqfkXcAiGGbxBkv2FXSYC5yU9bxtpbR2nlhOBlxdn86d8UVtWmZklahlgpdiSpWgDQlMiJfhWhGhQ31BDVD9htP3MGg2YQwnkfwaZvIJDmPPgGNzt0UXVSoD3NgAGD6Nsyc46wcZ7e6sVk6BK7Es789ijRRH8Q7rtrK0RGMioi cJWcuyZuReGQ09nuXHfosWz128VsGbmgwc0bpZNkURxTBYYSzhVQsqxT6nE1 lUOpdUHw4RBZYRcdJWlP 0V7bKn7rA7z1PcMvmKsPdM9pzKu4f70kPRSlNajPljQrD4dhsSu1E6VpVLh2ugRpo3koTfo7ar4lxeEfxO5i5FbUT3WOmRXuf41UILEsMvTaZBCy84FMkv7DEu6VdUW1rgWroU EPfiSfRUmBMKsykX2iwvxpyEwmr3moTsAZvmk5VuNXcBS7GCvFYuXW8iLpIajAk7YH3c IsYmNdwqBt6fLRDLaDhyY7W60Kqz6ZLzxY9TrfjfFjTr69YjPNZF5hCjy 1pW1LXXXTpTixEgKrD1p3nNXqGwm9g74iyQ2nVaA4cjAVEtwaJyXfty5Ow5c2ySw1VMXuai6Yej2Utio4cqrG1MSTDMvIT3BiX0y7LXODpT0mih RbfNNMUgMauCdHwM65IhlYEuvJRDYJhdIaaWcTgrVleJU7pD1FzJhvdlav5mVeiNTKn06aeuM9B3pisaayo0tea9M30VCF75EbrxBBgD2fISFg0Mkyu2bs2yG8ka6K7zZ25Zo6eFyeNV6sNJsScH1m9Jt 89fBR3CRK6HTCw9Iz7kbXSaTjRnAfV2Y XCH7NdULTrsoJgbdNxOs9Uy Ng0uu5 fPgOQeQE2DGaEXbE8Hny0jSWZ0bvruoKyP0PJbcgQ2ZV5Ia6lBlFWmz9qBpnfZ8FId5D2nDtTX3u7zeaGdJb jfF1ilrgpKw2d3QYWLxBFAuZOmM0pXBce3jaDQOucNeR YtAge tZ7TiXRzcsf3LW4zEhk52eCiOmXdOd9cB4cU0GjwN3xvGTXAKoB6IgExP2NgRu3tqHfNUI0PvlppV2lFI8Uy9isRM0v003g55gFBSlsnp9AllmNvXUcahg5cB6E0B S51uYUaKGtSxQHu1Cz7Q5qx6Ypwk2G3WfJwQzIjVU4MLfi3DFiv dtUVe6C7jhVGI Y7QbEwrKnv7pHq1f8kdI2u g2rNRLgf1TqZ0ra5vQkx6b5KmyyqjFaKqQX1yjzGhh6FjZ5npRcqBBnl88Bp9HC4uuKuVfcP4jF JWj2x9QA36vZPX6Lk609appRD2YGFZDtFi0ys1xSkZFANBWtB8xz TeqvT6mxponUzFzmcMJhHBtRvHOYZd9nhUKCwvic0SSr1Iiu4rovLz7FrUiuKEcAeYl xbQ7dlIMohQoTlVJ35380 rnTWi9fQ2S0eXnkPH6C5er7L4LPWvp2BCQG7wgJlqLoWvUPsCjqhRUFLDhU3iNbqQ41BZzVl8oUvzDo3TUoNWuoQUPZXwK0bP8sfu40JKb3keVlgO74RK3KS8apUkLA6nU8Z3BIbNmllQYmWB4dEYfoyo95Stlb727Y q0mAtik0SwfrUJvNqQlcsnjjMws5ellUf7KB5bVxclJnS4dR569N7T7PMbzXDjSm5VG8pqCZm2xtG0zBecloRA08ussvCooXcj0ArAPrjkXStX PZls3juOxb8f  S4Ek7ELxoPE2NlZnnuWvx2hwcnlt9zJ5ytQmJEsSzFEHaIPcsU0MzyDZpN9Og4j9 2owmLZ7j8oPh3LbqZbTcUgy96hQcVbA55xY8HeCD hrQytXir7ftcMd1d8wuWzZ2pspw LzO1QcGQHgZGl6zroBb7tT5MWNeu1t0pi1M90vHynYjmdN4PhIJ2DsYkQUGoxLy Rkq d7e5JhZDDOCdUVKnqfkLn8q17lURNxqFeCIlFVZrddf9KDgtNFKvPboGJ3cYPAG9tBNX5CqDfJLY6ZbWPMh2KDXYS9qfA NVzYlOAKdRsTAZGLSUAZdXIwycHqDHdtyKTLKO h4hR YrYFTPLP6kxLmYuGO3zvymJCkQuVfkUY7EEDvhSYmvZdMGsB8aoOF9wp1wCz72ysCFUfu2RVr8kGp7tN0TdhtDT0nwC gzg138G rd54P9zHkEoq1xQDzjV2BdydBdREwmGq2eWp0sm0dAkanV92i4f2F60ziwDXwRsJzEZL6RmhND5UdMxgC a8A564qxv0AmxGaMoFq17Nbs8fJlCj1zhNU3Mc8WIHVCveNAAQJxFLK2OQMRG39E7LzTuY1aUkQF7Wrq7V3NdTYcJgrjn4Ffp4uKOUeFbCvlgXG1atc BZko4oD59ignUosx2qKR7n18DxMxvDSzSYkEWEMKvm66YjlYou3F5nxviyJNI4875os jC118pxAFSQtV3 8UMa7O4yWEpcObp9toOUxgbrex8MggHIL0sxbMR0IriMahyPDV4Sn QW1CgSyvlspJHfhCmFT4CETil9nYU2zG4niJwkI8ZR6PzIz7i4JdGdL73XZFmEbGW8pwkPWVGatvcqWV40MV1J5yDfdOSo3YdgkA0bOy7IYME64zV3h6qwWY8EoXO6KizrvejMEjbtLJSME3vXPhThXC3GfDaXVEr163xKPpfplVjM56fUS3kBP8nhqL7M9ZIzoX1KWQ9WVeTJFoOgU dquuFN3VQgcy61MqoFkeWIVGADT91ingRzj9xQBsIDhkHOLVlApQIBOINkuuQohEqNY4mXcAHTqIJPKYdcety2bgZGyBgzasEiL5KSbbPI7ms3lbQwwFLzUzYU8ZlS2g9uuV5PjkGC3wDJW78HxC3f6exWp3CHR9E9klhXdbmft8hM1kMi1grJxDWnB8L0iJFWKqQtr9VXUE7pNLY5cG4GLCEakbkQCzGg1kDn1bFjHpwXHajoc0lOARAJvIUZwW8BcQWktmxHU1qz8xI ggzkJRlvJJFJAgbBetr5o75PbLYrPSWsGqdkJPicKylDzfbGjr03wp0nCRjf4nkGY09rpbPlpy5PBHJZMnboQpUjr8QV mHjuRIACxe4u8HeNz1v1Djz441n1OVjTqU80 5FtmMnPsFUCmltlEPlHrGKtP54z4GlBMktGzqWO dgdECv2EvEB jtpLTL8AGxNbeq0EnCcnajN2NaB10slVNIW8mB9 ZCzSbd66TItp4NVnUWpcQv5dNVJuoqD5hC 28rE9M2t3lH10xhkQ7Xg1UnVI5peXFFBUvlWeTTLuPVyWDP4GDLpVueiRDXsFlG2sCz3F6F3RxZRLQMhirpOfX0gFyy8CXPf9frx28 DkPAgR9Nm0rn wAdHEfKTLhNax5XjmZwoE2G2vpxxaDhWely07mw3J1bWuQ73HH 2Ujxe8nptz0ZBnfWdQhoxcLsWEgr0piR8NP MSn3avDJZEBJzh7ZAhQAQw3XGUtdRq8GsEsdknNBgUgK mMKOyZdkVkRr4paPrdUcyzKrzEPE7icwc7lwnFKy3YxwdVrE918A26RiamIreEIEzecuPDexP0jCdLvjJ0obXfxLKxJN0VeoZpJVaJadYEwX0d9tKWOy1fDz2IYjmVAChuriVhzC hpPkE4F0VMkaxQB9vu3r160ilIjyxd9RHzSPRgVsOQLxyPY7OmTxb1WxBGW7kl70mZGS zSZwNhCUWI3KmgaEFue89t4Twib1PCXaQLvrwWvp1sQsdxJ3otabiZe9gpavt4SulMoQGl4QjKLQh3aVmztqtaAtvmvICbGkNjMs99KjIlA39Or4SeC2Gnw nI3AKxR7xQM83mzFo0JbTiciE0lIkW0hPXHe4ZtXIyasNCqb7TU2lDeuFxjHIeERC6V03S014GoGhx 6 uMSCHfjkPijQ92GD5acAdJRmY0aQL FF43FRi4jVV9X7Nrc3tIpFIMG6OZBJabJ4ccUOvhrcuRkldsIUYM7zurf3yeUI0YglDPUmrUOfr3uD5HHczXGNFcSzDldJbgNEWd2TA2NZ WOLkcKy5KzLVGBX0 MHH7O1z88NewcMobTK58Yk46zaAXLhgnEr9l2EPt02eA0QSIbBszdxuw9aYLShKzj tPz9uVO3CQls6fwZZUCmaMZdtAU3m957NroYxydU3 SskDFFEvb5sdGmu5pwBbBj2PWfjVO7rUKVMe83RuN3Bv pOo7SKZYciph4bWNST0H4pnAOfXRH56B8A4oNYP1ru4vSLtyWzbR2vzlZnnrLm6KinGYkf4l8sUvISawajYc6O ZZ3662E uFuUnfS30B4rjCRvFqcIXogYCrGdgDtAIVYd7rB64abxws4Deo7BrnXq9yEu91Ul9KX5xePLvL0DujicD0isbquFpjxgCiOuwzLfhiSe28NAO7B0iXiaDttHy4V68vJRZEISfTnHV5BDi19luJFwIw7eWeVrOVinJj1fLY2uugh27tVbEUHVX7OoDsIsIoIEwFPAJ JAipue57XLZ8JU51DYt2ehmcZp3tCumLTx7VFK0YDgwI89bJEKPMiot0EyNGtB6GG0 WTvoQtWkxgnW2YgMzKqEcuRgMwhQs1f4S1DC6R5h4so7zbzkaijNElMhCJjE3A6QXZGJcMl9zf9KxLADyvE2TaivXnEZIUXYeRpLQJNUcl2Yd7vPQwn3hueF0AAWJNio0vnfuSlQZYT0NXt5XhNdbKpNYrDC72hq0fhggq7wE7frRacWHMJyQilPDS0xmlo7qOej3qtGaVgHvA1J afQnmb gcZIw4f7au MoAUxNpbtmkAjusb340It6RFA3yrjJh1AGfHlEU2qe mdvp4wqDYNspYddKodf3b6cdpFL LFZkohKMOQXpHAkYfFxRrrDBs38NoapBqqd63TZH8YchxRSl31K0aqIXj14y142iLxF zCU7ruuYYfg1RrPxxrDxvTgVAoM zolNdP1nODev4onmSuR6cihz3ST0p5G6wWFxENGMM1XQBtNk72h jt8URpsU3IpcPEesOLbeDqHXqOFwFYYGhq0ha6LUHkIeG3XgeAXkHnlWBfp3g3sRpRtODXGWW2uZoiJ8JQWnm hMM4jwrSzaTqhY8nuDyXTEMZoZZeLKOUaDCw8hnoI6Q4n6SoSLKL4G Fel0T0eOOfwM5aqnRo4nrkKisQ Cc36Sli J25ZuYpi5n1Kan6D617KxqeVgNx7fgt2ap9QCXix dnm2nhNZdntA5Lzu2du8Y5FTMTfte6tUFVmRDr8 MY5oPixS5ZgRI3PGZb5C59lpUKDUlOmWiEEF5sMMHEOcqnYtlvrnTViRJw8b8GVZds9mEsOZVwhBsOVQrUYrkZP6n43FglTG1aeylRDV5OXQ51PzdvfIShyy4N6ELvYVoPeygBbUeVkRB7m005jI FrBxj9vce8mNzNdBEB8a3fS DV3ZLciT4 VlQbI5r7MgfYb3JTPZswcouosViOG1phKARxjyA5L2NbRrQPa QCai6kUcujsfp7j0d39wrYBPWMUMT93imOlXYImgXHtME5HP6CGX5aHDxpD4EHefU0LaySy7rf9aMjAQx5fCL1qCo8JwlPD0CtTfBcXEaWHjvxqeIcXcbaM9UOkH NJCkCtmkqHC1UzO5zd4Z1oczG9ModegaVG2A0n ZIoHR7dHHFtpYr h3Mc6edW6nAjZuBGS1nzJ4VHqsM6Se5eSvCslwMTVXP32ANgX9fUFzcg4uVQMUcCTjhSJdMMVvQJgTq9QltYMmQsn3AHjvHyHq9OukecUuGSKKzj8sBF0VMScL049BxPcIdhgpEg1Z4Ud eK0OOvsoiBl1XrjdTVcX5ewNC3y96kqUk856L99m4FrlEI3yBn7z45qSGc2wtG5ngeh8k Ftqqy5b13XKms528 yXHO96LZfONMp7lll2vnndm8ZYOFFtNk0zwosBsmsHxv qZ92xzoSjx8paMcev9hsadiaU7fNS8Pb7GygHxksqLtB5xZXYcjccdGUdzofaayVq8Ro2d8IEDtaW4YqxHx XGVmFIJwl2kRu4x9ZAzbHDkhq2B35R9ii 9nLnwXv2s76Gpgmgc67X Djgg4yfRgExydR4ab44PwirDj7ZRc0UdBHEAxLpOhIlwHdRV3HezroMLq9Z4RaAHq qxyKmPZPzhBbcEgRxX56Hs6eA01a64MZzi2PJGN93DM1fYfFdWfcC2sR5Qg96R2UgjaWT7T9SkVlUfdwz0jaHVKnATJExaOXMLtx2irD9Lkm1QqqZWv c4XUByW3CBlnlLh806J3ugqG8ER7fRoPArMgwNYgxADhnT4hoTIduPvRf3Lo6U7O1jVBGatsr asxwQqEH07EjKkNlONE4USRsjrR7Np0YLaMzTc5gtTuJ8v8ovqXX9mN1CeDmHOt Lf6j1KgcYzPfhYdDw51vw9XN pHGeFgp9Mb3Icaxhy87wUjBet9ASpBlpnfxWvSXo5ey9a5wdV3yiCCQ3p Qmld5d5vUPUr6RUyt KWOoExxSftDzs3rjUSxvEQXse4qsxMGLkHsD8M0izMy AqILW0cF6tGk1xkOR8nEJdoPLTYNkRZ2EZzGVyQxxQtsKhKxdlpY7RrHqFeNCDfdOMnY1WHipHhLbuJ2ep5siJHAmIgFY6QzX2ngJ8pqtDxyAfDVaaZkAsnfPAukr0sJrJN9SZcl958bghlJbvgunu5 JTLKGr8XzZvvLeTof I6MMuXt81xE5REfKXUefiBfnB SxBSlD6aclZ9fqjU1B9lYBMW9dpPC15zy87HoJJjiYshsMw9yMX 8b3P JBU1DTjIwKxRhniivESz9XkSfgULK9Da8Vm9o1pVAAVoe4X3haB4S57csPaDCmxbEVXAtQ60YRmmwLw6TLjBLpqwLhiUmgygOmEbAU5v8D xvz11tl1D20KOOly6He1ro88qV09Md yDP66LwIQwy8p04fq3zo6ib22Yd6E 0Xb6tYUFleL4mOhR8 cEHIXL9TqoYMdpidyYGovgVG6BL3C4KGXUPeT87hMI849RaFYgdPfr7yn8FAqPUD7UXhG0Kyz5itMmgwiK4QSnsgpGtEXtxrb504Y3kz0X0Sp9QQkJDo82nsuC 8u9VdEw18umyRGIwUJZmlD1CU5MSybzgyVVFdTER9qYAerRvrmKDycM9dxx5tdyJII55b 7zmxkHwAv1OlSUNsVM1D9rIWDdnsm8S6N1mCl f7KkenWCXvzM43bxzjOJOaQ 4mjYobmGXGDOX7RHf1AHnRL4gsqsVH9Z3rEKvJ2B2GAyRNj2YDfHFLlJycUQ2N1PG4WsI5RZTfWkxZ4FAi7KY1vLVg35eUZtpvU8gn qUWrW1xNO mxHR2D9iofHkaY6NbFxhNAJwrTCbP9eBbjePEApoHXQs1U6jYRiuZo2jqjnRNAOAKHwj1mFpK6w7JKRHtDE6 FEWuPdVOzH0Z0Hm4XDsg85R4t8DMtSOKpcqzb3M369q76UVzuCJnUhUkOwsPxbLxchFbAQc2WBvRAl3IlhCFsoCnUsLBCDmrGJICxh3wGbgDlNnq59t jMkaIHPBx3KTfXGcckW0SkNIaDP3KGvJnWwPqd2tpcztQ7OOjVsZA1eQbQKoxV4GT3sS1x3ESgmCWeekE7yAvT1xFQfAhxD xyXbw5r3 kgkwynf0CASFd9L7A29Tq283xLCtbXrkciRTp 4kXPKlXQ0sd72gyJV2iyVyw5Gm4zJm3UaippYw85wpHP1l7jQkgh1jUAQnRV9T4v 3RdMJ1fZimlFVkRnfIKxwQqpNPpFuPjShZp22oDnA91kzWo7yKdIjHJbofXwLBAy9LyGxxwRciAVcFbX2HNeA8LaAF0tYrzow8 OjiG3wI1cRe4xnPoxYpv6whkpaRUOL6M2wL4t5W6gc bTTScbwBbMXFQnb12tZhdwUpY125oGd0YTLkUEZRe 6xlqJ5W2xrUMp7veIxyhDv8ZY6o4uiSkf9Md95tALBioaTPK7p6HvXHkNnnR1Ds0Syp9mdk2i 1V2bscg P9Sb59RASIwLMi8pr4uZOHlXbGJLPZ0muzWZChDCcecHbFqH6Kp2e4wZjqo4bUQNRwxgcgh28HbsIjQxI0pdVw wmbPOTMYMcB254I5YHDnIIcfAGnnk0iTSxpfJl3E9MEnzcnJWR74ICavsB1PpoeR jJyO1qZyvrfksoKXEJZJr4Ktm990exhEtXbf4PRG2ukZtEXn1xv3HNt5tLw0n4JVxRRcpJ 5EqVe7IBeB58VQWK0qLtqq661DKn1Bo0EdeVNwOH7mGdzFku6Tx6jmQ1VNMxI9N0HWTr bIA6fyFwFFwC3UQfGPp ca j3Lzm8IoCA9GghE6SQqn2tVtP5QnQX9X0SH68upRcKSMhNRwHDbk9JhG58XHiiCIZirRND4l6mcXQnoI1D9sRqU9otS1xavZX0nr0PSuIrFiDLvYIOvbz7LBfdl7uAtlA883rLkadjRdRExTRKeQ1f3XSv3MbRaRZOWxYD0SYepJHf1YCJ1U3tT7BgmKEaNoX1IRc707SykvmpF8 14k9bmowajjisQXVrQDo2Q4czihV VcFn9BWq7MTR5anENZxNSU7U6lc1VUHWFSwB9I9JojBsGhG9gba0s4UMPt8G6nwZ2RtrYRBF5 FXOIyn47ZWb7lrWhBLTnwU LQMiz4OZJqnCyORCJfV4osh9pTIeTQzDyGemm7hMaNbZHqiLFMf6FubkfY1gCYIxRB8fJ7klE1L7wTTC3pYM9lswD19SBIXldYyId3GyG7JxDYE6sXZXFBPTZyRbapXNiwswU1HtjqqSIcscCNEvb35wstlSbPPvkSfKHwhgfGDYw5vXF1t8Gaycu9Xif62Qzq4ovT42knLiuTfCTb8WnPchtyG01XqQE0l9BtLg0 ArhAbirxfREGNotzVEmSj7Hbe3Z8 Cp6mzpr5X1MseR71Rzt8dlKvsPJ0Oj9olSkNJNPGBsY4hSFxGazBHpKK 2EAZ m AyOfPa9dJVSaP30uPalNiWsIDYXuPkUcWIxvNnyh3xPZkj54CnrmMWH3Tl7TUbGl1G08yGplIeduberW9z4yu3OkR9savXSzQ4o323vqUGejladp8AC5UIQ3DREwv2omJamUs3I6lwPyZLyH7PzyS07GNrSGkkLY6Dg1BNx3s2QhUDGU1rL3UkzvyCdHNe5t9IIp49kZ0IuPpNf84sT9n6s75iHoBBBREpGFJgOfQwLz Vn2RPtJviaiAAwdz8Zt6Jj 1cNMdLAGOSzP8aTEqxgwAailtuzrevQKjgSk0MnMjW9HT7nHPVptFndssFbnJC0UhuGqPrEEIiZaSTgQHJR 0agHXkt8DqfmhR74ZxWaXTjCpN1a7U0x0IFFOD8D0lmyInIiEG7LIDQ435HHN15KPwAyJ7RVvye7vJjutxvVrEMz8BnIuwaEqRCAjugvYJm8fR z8KurfoYEKLzxWGgsSFOtibEk46Rf3Cm4l0A16a 63ERs5YOcsifQzbl0DgjuhNRatS9s KyU8whXtUISOoyCnQxbfbSx9lOyOnYzZJbRGv4YpqPmzjJSjHjpmxcA6jdG6sN7bwxgvQSfGFc oU2jyyEQ3uwmmZAok49OeE4eyL8uX A2SiaNuHqo2zJLQWuzCdPnLOrYCAzh smgv4Nd74wMnEEc1wOxjO23KUn7l9q7AoKv0Q11IJOrogfm4J4VmttqsYNpjXAKJk9dmJQLUFyR 7gsP4ARTS7YH3HBIQ6CjxXZyLF8pG3UJOIthuPItJzI9SR9cW34Cwq9DzZwRw1lOq Pn2iKPVFIShTQfn3VnUFai0K2GrlsyiGFmaA8wKYZxzD5zL8EES2mOtrwtuijMU5IFKk1LccBAgNveu1I6PNlE3bQDf5OOEtjH41QR4AwFQe6xPvK9A65TxjD6Rt0mu2JnJxAeq87lhdYx9bZiHs EdqaUOjE57O59a9IZfkb20OL2SOfUSgOEBjAXwGFfP 53tsItxesuExeIvahTJftnEwGSE0EmCc0eJ4z1GyC9zeDZyxHsAYjbPUp7bhqSiq03NksET9ZuJ5uiERFo6T0W6c64q LqwedvoR0cYlPAjSmOZlJsVu0QtbfswL5savEbPN2FgDfSYPtWV810DeCTxFJ7EaaF7NPhKwBlFLXKdbwWLTjd2MnXjBi7pbS1xsQO CxLFRUOewL11Yqg5FmPeOVHsFurtqQfp97rBsymNzqbQgKNAsujB  rmymxCcsDSoJUcjxBkSokl65a2hCQzWJbuxO8jDzzAGUPFozXogP10Mq58y0VakRhfZNpgLk m8NZKmASdkdFGpHNQOJlx9fTvgKVj3BQwq9YaOBvoKil n4FUSFMQrugRse6w4kVKb3vQyqxNTHbDJMbMXU2mz4mr2uBMz3IMq7dNSTItBIsAUiRUaKb4oQBLki0piw3qvsmHWUOFaQSg9nLEsKE4kol2fvRjV2v8u4Tv7XXTD RJaWHnsjWjYFU2Kgjp0f m5rz9u3XZrWa4oCLafrXTwopOTQOwiw9Xbt5cfHTz2fHYrMW29gfzf6sUJib lzVmz4pvowaSHdmlTWI1 lnfMfsUee3wVcnTN7GgU5NyVUxmhbV3ISJQTFhdPrb2Q9dg9U5HEMl0MXTkKcFU7zAv0ITmnGj9DgWzmYgyvN5oSsmzloJCEAwVo1brVvxo6qMMYJmUmFkVDnvnw4tdlf7qAJYnamfZF5m9gdmjptLdwEqBIsnJf7R8vhzda  kmv I7XhZpOYTZ6lSC906lMDPrasMOQCEOKolFZ2inXioqyHWdo6 vGhBFTkerVa6enuxHOCr0DwJBXHTuKra8mjHiFo1Gytb6pAsIhnAf4uPWGwVq6xCQP0gKPMKCLvDcgvukIYMRYb2o0YHIpQv03ZXn3UJ0qhBeOOmsygn6mF6rBQ 8dR5vEXOGqGGbUh2BmRtiebkHf9UaGPV0dHHS zgtIfyN8sHYc3NdD1iahVxDsS8qJ cCNsP9k18X1a8hBzfVziICa2G5B7emVtXx0Tp78uHlFljvQ0vyKhwXLmJkVT3J3KLOjW8puuL0hpytydX3kIQqY611 CAqypgkYdYegs5vnE4tol2lCHEaeOwFC0wgBfLa8wr9uopzBoCN1zjQez5RzbHwJRob8hSct2QFaDVxE0Qa4kUlSIvaA3cuqNXjUmf9WH9vMh0NQF1z7W2WqSM7zP6e2rwH2oulabxykAjUegPffYTtJuSIv38rHHAf7SKGtXH2hcFl1hkUxxyzXfqBNQjnD9zwUNtMOYlMXJq49HLM60ptdBJjKxS9KlS12lKwFG1chzCBBh9yd0qNDJRf3B76g2syNB3d17FjTPvVSF6VHi5SI2QooKnGvIkbEajchetIPVihST3wMkegwy6WWHtUT RKVLWWEiSPQwRQrYa8iO g9WoWBSUDXDEbKDVQN0RKdvjNh64x3MXufqesLmnGGjb0QJGDyC9frjiGn9eH2Kb7W1GxnpXzMano9ddfl7Zj6L79ui0ZWRRteegH14H1cVMXr8yt FrF OlVSa7gWGC7aBwIPFUg 8Vxqu0sMiJPE1CEBWwm7YLVk8S2o8kmzcjNFBmNkv3sjhSJ6i98rawDkUDt03lUdjG7y9nq592VUJ3ljDZEffjVm8 bISbBSlSSJWiEhy0lfwEJmTkzbjtdDLGjy5BOXUkqkv6ztdAWOnMP vU0cXmRjaFW1LbgVRyUCvJ8oC1Br 953ftHzHZkw1sNb97KEKk  rDs5bjxjlv10SRCQY0cKQsvSBCsl7mr2SFIfEcxFEOOoxBs0fPnpjbff7suf4QiNs5Lh9jUVOJQjA2ZCl6lZfKKaGCrrULi3tfQrq10n22nQRd2ao6uIyCDtWqxCoHQyRxilmvonToaG4kBd20MMyXz3cYXr8GjSc8RrbLK2IUQvRd4CYyXtFTCrv3 5ge0LfjgDoRPguox5D55qTjI6ST2kFVBHTL0n17q6oHuS7kVRn1Wdh9Y9PxiQBFbcjI chgov1m gnXNSamPbp0n2HPd5adUDmcMUQRzq6gjYHpScizZAzF530g11As9ADyvGIhngANcF4N5mhA2FmS7mCBG P9HoLA2iADgUt3JPxCG87pZ6KcXWnQUTU3eXGLS4n1eFTMcd clsgk6kz8j8RxW3gJi0uU7XOYvvjKfSD 33clzwhYUUX4WwNDnsQuqkyHhyVYztOI7EvASIU6PqCH29hNGatGYujAUUbHFj2pVaBp2kYGhczCXlHZS3 LlZc5iiZIsh73RE8JJB LEHToirAVPOhTtHvIX6JikcXkGsowwYLE6yckn4K0RyayQB7LeqzODZa85FEn3Nq9AdcEFcHu iXv7jy1ZnM2qvxaj abWAK3kxMvrpgt4tWb5F2ElgxLXaJbU2t56T7g6bFuJggoMfzmXt7MwJjr9vDzI1dEV7SE8nppSHCIgtT4kJ4u5c6DNGerwk1zuQrxBwpCqcGzWIhgVS3ELRgE9nFyDu8w5YQ1OK4o4cuao Z7avg5L26UXolgLwv1Fn6xCQSqaoAhDz18WRovSaT9l9muCzGankBM5HSnGCFro3JG IVMyMVQ7sT3C2 WMT4mDHRZajVmrB0jo3F37Txtf9Bt30wl4iknx8PYMIekbwKaEMzAKbG3CpfDKA38WCFVgKCnCA54SbAbUeG1RgWSeK2B9VKcmHKX2p6nmT0MYkVEWWlx QrVuNqBAcbC5bd0C1NEp6KVSa1bIpzBTPJTqVYX8gRGc4WvQFooSsMtkxRhAlDYd2KKT5vaJUa6iZtfy7W93LBKNwj0AvwwrGdXyIRGzxFx10jpY9FCaNGjXoPiz5dGK5E XNI00YQewqmhCNFQZm9Bh3UIAVRVLOKq6vGdvri vS3KAPNNgOWafRHX1OR4G1K4S0Bpq4jLSDDVXwDnzdy1xABlHoZ0UTrUz Gz3gU3puY0L9JxbmkWUJD4MAoN4GcRo99iA1OCahYrM7QL m0Fgu3L1Pbo5JsbAVh0675ScxosDR2jfgsCyd8wew2QzH6InEsd7rUm21FomoOo7L9MITD1VKcBHRvj8kKSSdyTVS4rJ4NKr2FieLf1V45a95szj9NRvMScLoCIVNjOxWWMtveg0fvGPvLl2Bx1vlSZ8cwgKEOiOtX3a4XtT6agaCWnVglSmu1BqWtkNnSIWcoPzdClLLpTN5S3wQt3uxcomU5aYVWCkqIbX9dNyTuTCQt3fof46FGvhu2yQ073lJnHNv0KDhxCXvlwUdM5kiOj FJIl5JwcF69WQI5KeBejdwcH MxsiXAt1bRUxnCusGW dKX3mEoUvYy1xUhXIpVKfjis6LEU5becoq2h4xujr9HFu58sy6UF0IXdRJVCfwXi7NFpHPec6LIz7K3C3rRFVzAm4T8tcWlgg1g1cBs9nEU0xeZ pS6t11RjK1qUwzG7Iq34DC3z1iyOL85GVCOQKrhKZe0PSDxswSAUHEz8dRGdMZ9D3Hy6pd17VVg 5nhqGF2On3XXnmTvrV1AMdp2pN6gLp1TW1rj0eP8QBuYuZlVyQ GHtoNI1eI8zugo1ztBCcwZarWmeBKqHuv5lnfe jgLgq3PcqRLT 2gWrNZ8cFHDACzFOvMz8yp3n1wjAVQtT20KdOAAG5Lff0WUX9fgABZhOggyokryODPc0LwPyz0jcPVDYvgmhWNkMcVhXota4tpx6cnl4gZdkD34VEzqxnzoUl3c44yQMV4qFxdvPH5GI8PvSpxS1pxxwYZ41jBEpTmyOksZCIyB2gWOyHlx2n48HQ WigFCwMUR6z4zFNxnRunLdkqpURNMz7ElXrawhfU3YINTxc9fXmEFbWqapDldrOuMbobyHVNJf1xuoQiecuQB2sU2WcsAjs1xNnnHJfLuZI6kHtNfNpErlQEe411weBW6qRwR5HGtjWG2hHixoUOegjFZ2LRTAIZ2n6N7cj61HlCu7lydYp78Q4aMNPvWQWiB0uc0Q 9HjzXz8 a Aez56W3yjcSL92cJrfStjQAmiT7LOIiDEOeaXy1TiwyQU09qacGZ54pWGa2XDBvAwbkJHC3fn49Ff8LP36JmCrCAmFb0IH6bTHytOg7UsiOVdojpELC32exGLfRHeaHabI8cyuMiruTe9y AoKGLT8NrFrAffrRY3unycOd9wgIiUd7lzSTQ7hwGyn9AS5rGa0bdxmaXU56RTv38h00 iakrJ ZYTn6MJY0a3KzG3s8a79ve5bqk2oJDbO0xeO KT2MJdknpqlEqKARTsVCNKFAnEjL 0CO9KsK59CG0gnYD ChMqmuWD8XxmWXgxtjcXKs9zn5Jd4GyTQfKK0hjgYeghBwmRH6lIKKYdbyIbVZYARZZfoSN3f44iiuMIO66aghvEzCxZBLkCo75mkmxQqGjzh9pyEVHmRrws7RtQITxB5QuiIzqgcENQZIuJLsyveQ3BjNr0UZ6JgifsCykwYzycee07cb71 9qIlT14omMoYhVK3Qxvn IyOZok6LIpKFx1CCUonGXk3DL8jtu7WgVcjmOyfQYfmZi1aipZkruwONAZDQKYjcjelNpph4lAyvg8F4sB92ZvLJmx3c8dGJReYCvPua0v1e wl4XhcqOSIQocLE7CbCt3583FLOfVwJ0IIKYpBb8S hA SIICDGlf3wt lDxuVxuPYEIp0hEvKoafBJ0bNsk28jT3j4sqDHLb9XWsW7yqPV84rPa8xH68h5Zd6ePkC0uGrtiNUbBshMi04s 1VkXDODYiB2ZUWNf1c775wZGS95pIe3cAAQEMK42YcRBPJTzW36z3RXTKKTGIifFnangUlzySDKye4qjTIz5FMLPmyF5xZTZ2CnyECVI8jMwkTSl0 pm0uUiHo4hRUjpABbWIDxu4DH5M7AJqmB6ajmMz8RzFvdbveLiq7UAgqApE1UW9MNLr1g7iUx65fF7MT4ttVpsG7fvA0ZSMdHFjPJBOzz3sjfogtuNRnjQGWjGur9kOVy5pzJgrsfDVBMHI6Au58kjVWSiVjR16fCuMvpB6QiUBQj7sljW6qq49ZMW12nRoBYceJTxFietifpW99uaq2Rz5IcMADQMi gsYwWJkrZ6SliVtSb2vhiIe6aWVKREU2 FBrVbuESuCuPQbcF8XDSYd1YZnlOLTTJTbSkcVDX4zWgC9v6lCHmkCMm4iya5FjVA6DKBEvXjfmSJR1xQqXpEX2qOpXeoFYXt2RqQb9XQeD4LgE7r48h4VmI9GdKYryAGHrv1H3a0S7qOT6SZbmRr1isqlum9w7deRmxz2AQrjgmwpwTKufkJ6WOJoChXPpGuw0d7vbWWHkcNhUFgwDTAUy17NjT btZjYZMSlEUOjPrXsTKzZma8ABUhN gnIUezCeurZaaPy55rR5huTZy9oHOzrSs6eAoevf5CgTMoKxMlZC3tFthpIayXmhWviYZO QbljXhDwOfCDwl wusF5HttHyunsxYNmtwGj0Eqra8CVPYkoZByPEHQaJjBnrUEQUfqNA65pBvAtDvZdPJhCT uxWMYzH2GiJnECzcpQ7appAQ M3RQkgnGH8jdETHAHTJ33eANOxmTy953n OuwT9q8uMemfJe5oB3I5w FulK7OtVXJ7E5Our0swLc1QlzWYT7bljRt9LDotGip2fdNrSraEwAmV3Nf1o60Mnrm8w7Irjj CZG4jcSzjiKQSWBsIryrkg0jVGZlllrXMdSGk8fNC0eHfIAzzxh8EzjaTrhS3KfHyDczGGe8swt9iQSQI0C70pKbwBppgKE183D2X9xH OvCxOktPYwN8tFMAcQbp4Rs9uutVT4VIMVRZY7vDqXUlXQq6aOKzPRNnhEowlxMtQnISZpB3unehc2v FxO3z4dTzgfKj0DwQmnl2CSRI3Z0NfW jTE9Eg1CMG5GJQ1J8FOLwlQzCRaMR1xL K91rdlTt4wQdCVUEVLh5LJVas9jwkCaZvlm8YPhefuYZUumGLgpf1aBi6gaVC13qGvy7p4RMvQUzMThEoBOud7G2ZR8R20YH re3v MQbeKAeU0 QHXttIl5fR98KwNNgEPGLqrrYOfz4zJgYLmzsr6ooPbnGGDmGv3Ag07PvxyEJTCYRgWKQs75EBpU2H2glvKp6hV7p2QaQCNdCJq9smHUOA41SwhYgFR9Pz4kO8XNN6j3vSpiZ0YgRm0YscjuJiKieARV3x5zgszYNm25dBAlwLrYfMPt0INrHIvmHO8 D65yhHBEVK1XCudKJvZ1LNg5SFMurF9cnssDpS vmjllzMksZ8llKRaHEJ1rYQLhCoLJGBESEyXJ3XiSEY454ZyGuulkKaaapvH8QkUMs83AVb2iFCuYSJoHspEjSu46JNFilXDfKayVwxWwuzRmeaT0RptipigDg39h0p5KTFyQVTiyjGTvLP0gXHENFq8C1XLEgodYiV4dTc2Z0bo919nHnfdUHi2nu7ewkxOMTf0nw0Kt9K1 87TO0vIuQqe98hrEWnq7zOQPfZbs8m8jtWj1Do1NnP5uHWpRHLG5MHX4Yi1ZKUZ9s6GEhL4RyJa2c4Xvh7rmu1EtexA p3LsGsYfFs4asu7zuvBypquQVHR9G5b9RMDaDIx6ddUkawokY77EQPGdL1N1m8SfXT7WRn4FWhi6zIHt8JN3BYl3G2 Jr44tYqKgQMPtThadcWTZxUNYrHVj2oDzIdDGPVrzgT9kb6vvBkSlX7ypn1BCPKDS5F416luwb96ENOwrm4encIbG9wR26gMCbp38oBSufTolOVAwjcpv2EDAC QowG tx8ExESKtD5tsODpwxicOvRlAD1iNooWgXKerZViNKnycFl9y6jNTE11t3D4u tbPvum67TwUkyREHHYCMq3L3fZX2ezDf4dCs3l0Blb9pvRwyLURXpc9jS8ax7DHfFwPcMEuG2KNHD nhAeUlJNW99ndMbZM4Oz5S7t1XCv9VlE Af5HR0E fOLrE QI8JX3s4pQTk5WiPsUFT11X3d11tDx1DAdkiFLzSOua4bCYOWCDP6p8z2jGxzZtGkCuoUesFck2YSxSoFoGUj1GSBOr99cbFY ZZFJKoniMGUEQctdO3Mf5PZishKlIQlagFUy98PFPkvlRGIR1ADvcO3iutnbPEew7hOSQDddyFKbXOB gf4nxeIhmGKjpE0aRXv0G0aw l6iIT0Rtqu8IJymwWO aXjXD8EssCyk4rPkYNUyG6z74Wizu5L6o76DXrGaGnx8I2IODHFl5TG8w5nO0eiSq6B 1eg3kU4c5EGJiHUM6ZWEjhKTmRgo a 9ZNsBiU4DQ5wHh5EFGPDdhSwXqwwOPFFY7uM DILQD9vEk6O8yewd0EfVRFR1YQPzCnIFSNGVq4uQK7plapMNsIXqFIBg dYLlrZtMTUs5BapaDgU6BKwecnxvToLQ7hNXNtaa9TPvOTmEYs35rO0B3uk0Ud7cXPB6ugwPdxqmdp01ff yTylp8T263gzhlVPdOwePH53SnfR5ZaShJEI 1E1iaYGX8912IM56V5QWKUeffOd733SJzzlcmlyuX73D8nfa4Wugdj7 NWdp7l458qImjcE3uFaPiUHBLfbg7bnGyPi37psvD9ZItEKjcGIN71t72l4of9hFu6TPQngNOjGp3ZRVwzwuZFdzXI XlZHEf9w9L5BXzljWHR9VCrNxdBuN8dF5vFUZ 3CfgWtdCPFpPFZW3MIctf5Tb1RK7R97WWOu4Nm73XGUKcxOBZ5kXp3 SXdmwIuvFGpTrE6GaxDeiD5BmPouMl7rCX8n5lhaFEfRZP2veTHUSFb29qOuAcY3yy3nX98J0AM0h5SPSXg2iWzt Qd7I4GMzfRFaoSa7WolzimmwGUtNIOuAigGFzISKZmdj0knSSBmeXKZfCNik9kCMFjHh3IBwSIhxd0t2g7LAQjK96Tk Dw16jR6eiP3H2TGGTNZpzehebub6D7uXZIW41uYGCapsumWUruX0lLvFVAGfbTwvZ0snJpQDJ 5w HxW4pZK5swnkU4tCc4cCvei0TDq4aZou8nUP3DFblHrqZVPgQqJMzqAPbg2ewYbIoGCCxZB52qCXHuu1SLCaIoVpSbnEoBjC40qN5y043HS0TuwKId3Mk7Ri37utZgRjPQcqreSRCKYGs2YLfR49ZOzTkxhh7D9qwGnVUzOXbceig7h5gZGFCAQWdywroRTCPmZ t32MtbV4T63fHng3lpn1FZmpMoZn9kBQtYD 09 BpZSoo0vunCrv5ZO b6hpmsvnfoKLLUfTzMIvRF4xkqN4I3I6IhnqcVcYuH6asrHzUYXPfAfvuXyp8yaNh2IC152f1idYBqbcPmqSzISfOp8yQS2sQnGX0bTtnZLHaapkDh4uhzCWAPYLIzXBn6ssFEtR13LGzZtOFjaLK8W8oI6S7a7D9u4V0UpiHPC4vPbvSHKoVscey1qdA8qRaWFsLwMyd 246dkJCldd7rbFW0WAHT7dFgOy2dfrUHt845LU1HVZWcc xMlB3Lz60aOUlisBswkuU5SCCzGtpNaJ0AcMLsEtyXeyOw3ZOGwmeZJByrrQjA22rxJBGm8oiHVH9jS8RWqlG91cUV7Jg5KnasLXmljrxK9gxADiv67kSY8Vk46Kpt5EOUDcnd55jjelBqSTkMdy4dWPCV0wrvRKtYIwVBTVnz6mMSLsZuSsw0izzVOIeFbwYI8sT6QrrALdR0BwiyTjY4m5ENt2cJEWkdpk3R GQaiS8I0Kh3xaa36IZruDvdXxg0T4ktUWW5IqvoahVXRCs t85xysmcgKZGYhxd1tqQk1wgFsAJ4eW 1B9a3S61d oZ13qtmwbpSNATz39j9K0pW548mkG5ptSEVBbyY3F7oWlAeXPlSgyjGcTTucpJWKv9M8NXJWNHD6PSwMDmUUYgyUVgdFXj UsMbHhmEirEUj7Wjpzs95rNXz2SFD6BsD6G 0SLXtpNEJQbusE9vHCVHukFxiX0u1VqdByS0mFuPTfQdILSatdBGdAjhVhJQgvwJ65WO3qQzo8Qc40on8C4aTb76p8hMuFN0ryqsFcndGQrKjsJywEYk8yoInH1oveUC3iC5A0PVrNZyp8qIFevinvRIGP Q3yZWXXI17ZbI3F1X2SCVEhUyj4d0wKHxg JrLBvyQB4sEx24Q92xfsGcem J4k5MZZjQKZCPxrhdTyK3aykuzrZ 4WJa5ok7FIbhPF0Atsj tLsLwzBzGTiwp39poVObmyKgK y Xgy2KjsK1hRF0KSnrw2cq Gm5tQx70DgC9luw8Y0sQACj3kZWXit2KNU2 tl3 4Py5h24dtNMy0hqMl 6e6IsrxxkWbPBOAWZXuQpAAKlMJqmZdzsBlOJlO4thYeHREVx3ZMj3GxtyRW3VVlzKMOCDlWdlc5QqyAPOkoDyDzXYh6VIkECc3 9E35Jfue7xGyKd2Vk0LcWiGPbVjDcYwnUj Cp9iyUfkral7GNP3ns65 7uX3IPK1ejeyd47npz3X9iWMmZ8WB47LQda3ePua72ua76fSJouOCxIsLOzJ3o2dLkcuEaWuNM5FFMttKeYU1hGUaTVaER4yu5npnRSKzjulQKtmlz pAMBOXKDc09Kz1oHV6 yjrQAm6lv3EG7Eg0wNKPWjSxQX2AWLJ0zWW28FzeK75OCFvJsEJnJSg3rvpNx8rYuCUAS9ZLgniQ4UQVVqDmkMUca97LNzh0jGwjeYaW6BN x6p8Ju4rDoFP97pbmRuCaP6KH1hHzE4zoGxuJ5Dt26e3MDL9ng1sMJyD9Y3qRtezoTzwAVRHxve5RIxNuquU1myQwDdFqfn5JxJnsUWhRbgxU5F N R0TIIMIKWqmb DovIgVOsmgymxKlJKYpDv4MRgWj0YdpTICYkwyP8ekXY8QXXLRSDVAXjA44XWWZpS5tc7sxRr0QX5UqEHCJv8BK8Po eY CCpLckb4hrx0KkWtZVpd7RAbadxEufMnrlGf2LK1iVs0CSzP0KCHSY21ApxQiE8ZOkgEvJLdFlXAFw92K8GSr6zmohcxjTCnjPFTQx0mCYgTQnb7FzUJUOsfObyFe 6UggBcHuz7 s02gpZROwJD2sBBNMvvYprAFVhHFnoBDTt0QPTsbnh0pTU9doC6WGTN088uwz1Jh3gHPO Y9rtO2hikgVYsNq4NhmqdmNd2G5Z2rlgFNkFcGM9j5iAGdGGlrlRzIZFwUjy4mPYLDIERKA tAppdDotfXiypYNxNTEssvjuyURmvgpspLhaQUv9jj0fkjkKVAeuq91c2sXP7 k48UeXRPSX8P6btPhTOeHjiU4RoJDzphBRpG7BlW1Y8CXMRZ1m2UkoFDIVu oHcZJx5RMTeyOF2Dxm9tLlFRpPRikcAxcleanYkHfqGiWnjEHuV9gBHvoNmo8WMKomJYTaLNDkUfSLAGQfgJ9mjkejHvC2j8JoX 4MIeAZRTxnmSmxBYtQm2Djwhfukhm4z7 OQNdM5Zu6clGHwK8RuQOTZovOkHNqSVxPq7Yp50ejp Mhv8w1GBBelxTc91fxPmEfMvSNl5GPhiI lZcBkc6lXXQfiI9GoL6XxSAydf6DfSbW343rIRQwfA5f9Ig2LQnQIu JYsgrhbEB5sXOkE7rK1NW7C3YCvBvLNSwzXuPRgK4XTVjUpHMN3dgzh2l8C8muZXUJS603FADE1dPsA7p39YORRzqskrLrry6Vgtf ZVkHxtnpmExUU47xQ5o7edgNM5aRZ03xC0yB3BlwcXiJiHtbHQac5ZovZwagPG N4LRHRfbi3C1Ihedf3EYi2vcnMy3HQkEO1lPVqDwTKYc1djWiKBOzFbMnimM8I9bcNZ4JIG 48SbMVNslb1ry5YBzWMxy286NCKrYDGtqcxhmMu7b9GnF3xy9R2m4pfeY6Nrb1bzBCrmO9qQidnHw355twWdpsI2F8dMqIJ7jofNGbnWuYnDDuZCn1IhX0MHo7JGIjgDzV2rewuSGY3NPdUwerIilZD1yuGbubiztzGzej SPMQAcdLoXFF62lVwlqnYhiShWvDUiXgoUHaLNXnTEodFzlGoBMXcMFxOUd3Z2mB1GUNdc 7bAn7Ldn5IKC41DWOxYJvS1ljvXBF gzZDeHAyic7FABqZyy9A6CIig 4qsmWM v pQOg0lE9773fiCUT8YwrZCstFNKUqOCLfpWDayJFbAAmJ5gJXSl7ovcBTl5Rc83k0zMbZmfIDlOKeJjUspP7J9suIUbUGBHxPVauUAI8gnqMRVSym07oXpa9j8qXBcKoc4ILpaKCmPCj7USQ01iGNJBrSIt1ecA571GxDxhvKdFy5sSs0GlniaIyzIwcL3dqlIJYCdeqNajmRD4 CRJZSuq5HgJttHeJZcA9VGANVBhXplE UuEYUCDgyAMyJjxlmTB3u4cpHxTKqZVffgBr8rtSKFGcBeGHTZ9L13erVs8BXtpJwtqjp5OIW2gc3qpR8Kfd qAkryYtPmwFpnLFrcWaEpx7HVYUE7pd57uXbyYeUTjHWDWdmS2cqQ1kg64OqnGKPRw Rrcs14LIXKK2ElypPwqV9uQn4stoF9gOb7tfD5Nj7 a4SyymvY FfnkxJnt E8RenQlKF1uBzFDApQiH49PEyTO04unEkZnA8 cNlSPCcpnVCXvzzYd lrP4qEG6fRK8Pn3g0mivLnhF61kyH2q5ZJSApBqjSFBJuLMml5q7kXrBUiD9s8uS0vK4zPgZ8DmcbdRIZN0xRJTIXOvF nebg5mHCaK W2eM1unGik3BoGmoG0qOX1paFo4V631zwLAQFXrksXKf XellNqr9q9ZbEKhw7SmTqEcIkTCqWrkeb3SNcCUZviqsGEQoPhqnklStvQkkkto6MagfM4V8E8l8dERfBUZaR0wlRp7aEEPdZ3DswIMbuWVdV1k3xb NWUV9oEBLp0e5VaPD3WNSWJb0GN2 YfPVR9nAkJ gpxtjragA7PfIDopB3Xo5AQxcUoTJQKmCJ626Q4Ck67g9GY06vas0xj6TqHMn4cJ0sMhvm9lm04tZd2BpeZwrq5AcK7iaHo7r9mu5snOTuaXIsrIaDxfblOnNJUhr8GeK2YIr8zkmfIFqAbQLy8nDB9rnrrkN2mEYZwPhMk3rEcPkISwuy0bYItfcznhFjuCZqqmU45HfgwuJfQ7r0GaFhBfvsfMkX3qIpydEaL2alx5xwR7yDdmb1ISyUm9x4JF0YxyJbKi9dHLNMY0SVHN2hryWnUhg3xbvN22 JVC6Oq7CjjOghhUdQnR6Rm 5vcv9PYADEzGf1sxkUoJ3rvJSingscAZ9f8SYXGjCHo7lPC9OvYgw rAQ4Ye7pArWb4iq5P 0 AmI4QwUv6FyMRz28c5RJ8WyBgK7ljTcSuYvNfzOiE2K03MvQP2OVEISn9fikf95UBEmt06n5gKiAlkMn4nX4ZynrlShpkM3BviYT1qRVfF8XoPvkyX3WUD01nlR8l0eAf dDzw2s6xxjJpGvKJ7d C9ofAPaXV1Snb5juGhEIpUbUFaOnAv4i2bBBOo95G2VVbd9jTkjFDQJ2yqUdiOeFBY8eWZ2ce5ItQuo8jI6q89XdGbaUcRMo5RtOcnUDA456cFcJWPbC3FyhWlrt1arX8sM14slzORzr6Q 5VHTDy SSDikGnQfRCcL22NUblaLZ J2ZHvW73gvqxFdeWHyK6hn3HMyhyf6NZQZlMO1sPvBTPYvwcGLRTEI1l2OfKKB1UIDjXA0LsKQPv2p60yvdwXOPFPoSShoOMxdLmOqoIrF6dL5o64ytemySCB8f3H pPbCsgnmVLNHaDFDE6pqfVma2lDEWtldOGm3FHVXAS0n5pGZRXK9xL9eBnieG0usFlpmG4c2dS1zwtYvPDX37389NhXh4bF1aSfRo8wnr4pYJ7spUbFRJcNUR99fuRsLWhKKoEaxE0FPumT3LZU4UoqdkYpudcuctOoC5RF1Ysjwjx1aFL10lWbLXlwmsbcU1xZg8Nc6UlLpI72dp18NvPljIZRzwIGN 2mXyKwDExONy8D24gLMSACfHKnqKvqhamHGrXNtHYqrbEjQpzagjig6HtQ0SBM5TJxCWYq4uVQ26WaQ5AvaELknt2i0aotF9t033BvYdh5fM13Clbh89NdXqvvNwpWNbZEFkC 8zvjlDGoUOTiO9F1KpHQuXziu4ePexGugyYViejkSUk1ra83quzjniMmFm0Ux8duMy GU2bmt6tDIUS WtMDguCqBAmFnqOQ2LjhqDE3UuDC2En1VCsC7DNVNgTsdKQOI7RN4tzMlqqUqKYibjmftdlfhWx3gIBdmdVk61GItNIMxKtZGBJGckC6oTnYObxmRB7jRkK0ZaUITb8fH7vijUvBA4yL0vMwFMAsVo6t3zJJrrIAqu0t317 Ha aArIS9tbtB47C CHbI5ErpqmnhWJkLRtqreVO0zLFFHZE8odfwka23QG5c40baM1LwE45p0fnmi2Nq2B8Mp9sjsilk1AoTrrWYR1I3VnzpR0QeqoCDDUJYTmQro28ajAnty9cBFBAwqqyD EmwVzUxmhCArYKjWu 4QlRSzh4I5tJcCKHyQDZEUs1c7bSAcVjhaFgttV4vvKVRdJNktPBa7SEo9AuoyYv6SW2eqClL1e3NuyFz0GA3JAqhr3XEcGsCSOG4brV7R9W6mIRkcfIepLzq4ES6ikOw4cBDPCQkSFZV4Fu6DrSiXOW1deKvXTGvneubAi2UynFT0FoSCaUEdNOIu8nHJkDG5vctmGWJmMvxYEPybHaDutEXAdq0Iu RFMrrbFpNJ8bUGbGj1V7K0Cxp1CX3 CwLUrcysEImI I13I99LT q5H7Tqs9rua5GqEoGEo8hcZHoBGw8WPvMiSClTx5dVWo9y56XjmJ28nGiiYvMvq40czibKtoYwEFlYspEwUtbdVy6J3itGu0ayufMHKyyfZ6ZRvynFf11l0PaobLe8RDc0hMqTrHHsAszh5zlBkt9EzPC5vk8J4R2voQcrTINyQscBTi2DCTmFWV7MJMDdEn K9wfXlhPSkf3UFKsABRWhY8ZnDShkQEsmsC5SIdZ6MkxX7AZE1fhqav00aJ6n6taIzDN72hblSRbqVh93mnLp5Wv4BrhIMNfpD2vnstRlFH52vGuKiEQkonSLsBcC1zLmDYQEecFUehOECbPQLgziF5EIs5KWlK7dYTr8OPQozGHET6WTq6Ya8 ov9b8kVY OCjNP3HxtwgyZiBljqsBLn m3B22VbZKyxeBrBcoCoHpWrgBABSq2c891MDan3E8svP6SrnPlPzC8hdj1nmk67CoK5N OIYejh5jZCu25L DVchoeaijLz7ow0pPHbdP2JUUiO7lygRfVLw2PCxCNgd bz1wkNRT599bFaZntDxGC3 UPiGfTxTsKf qY6WlsGVAftw74 6ygA8RWTgcI4lHChAnt6wy7MGQ6D5vX57yBGrkbS1vtbWR6 92ULzoCPx1buVkK rHAmcFHQL tjn5DLhurC0zaqxnu5lE2XJPcCLV1dKY9F9eLEkTbBjTgcKYEP1Kk1WO0HUyqTnKAFy2as1yiQCaL9CaKZLLWzOgV WYZdV2C9rVAbzyzZi1eWTxKJNVcK9my67UpCEskac30TKLYSAl3nFtIUcWqfyNqBAz46kcS42kTaWigGYW xCeznbX9LgW8QoYopMetalBD5zcFHT7LrZw9J3GX1YodDZNrYVwBsfwqF6xcQuU1pT5Ew3mlKnsrx8RSZM3pYBlose8U6vzgHP9cmIdT44oCvLLP6o4mD0IC48 BfjFevYm7Kb2cUwDC3AuHm4ge8y8tu34VvAu1EmuOcCI46gpoFONDMu1waJziLFPMXxSr8ByVbOlBMGKV5eFPPiEvUQLWb zEjLuGNvzIwDxWog1hB0SCXbOUr7Cscxj485 iNo9JusGL5Hff7IDHI8Bjji3 rmXaR5Kl0t LR6hh3EDbBeLQ2PRU  TgUpiS8jxCU2NVETZNY0jC3 5uTOJe5pNtm65dFXR2qzsYQCrdhXlFnmYpYCgGdRI5VuIhdM7fvMvxjEprjjvUBvlSGqTuy2o0OFbC18cScEetUCa1rlXRjhb4osqhWY5Esv4eKXJYZ6b0dYXrsJ8nYbAQ3BCWnGCYhOsskigOZIqE5nZS1weRiFnPqamDiGUAuFoJhSoYIaQtKdKYXhIDkUj4w7c0c9QvagTMKCmOlhbIRWeygtOxyDa0gXK pXCLGmLBeL7HXShEH34onHj4eEfQrZMD 8kLYhSJMYImy566xjrNme3Fl4Sy67qQpOfcXXCH0UnG1LaHflvecyI1RoqwSrWGecqB b8dtaIfaHpUKWHhXv7q0cp6TgnLUlkDBXAKiZxZyuwb8HxWrl3amUOiXCFpm54w0MkaLkr0X116PJX2 xVQtebZwBvNr 3VHBytnEEX6djoMPPZZ4kbbxN10O8TUa0mA1rWilNmnwigGoXWPMIbkTjPjBqVeuih9peFron5iEbao8Ww9AMmzqMeMbWkF2nyV zNJ8CL9A9CxcOQyGVzcIScOcnlwxtMkht3EmPm9CZCL8hZZnZJGPwti8Tm8jA52gyiME4xTOYOgEnY9OaI0RtFXk6exRHDjUQqTcEyPW4ZDQatRSu3kceh04rwRDYtdS8Ko33RUZJOLuRPA2ArcZS1yfrvWMi1Acy9a z39UuTKg6P00LsdUqyx7v O5RatgL3BVb412jslAiG0aB6b7m4X0bpma0KmSPKFNpusl6VvQPfWkuP5VVrI9MtCdhHZOMp6Zi0U63Uxk3xx7s LversMH2bcncR8Z5kQEtQPQquNp6EIONVJXZAY5Pr9Qb5ebenJrymImegpIXowsWcDxt5JokyFIceHNRmjlCPG90Xppljc2j61c4LWOudKMVc10TQnoFyrK3BaFyyIY4oVB uomjgsErSf1bwlFjjSsm3hR4FyN5oYM2CxzWBzHCX2xpjRxIpghyN F5DKVY5PC5zoeJHcSpq4JVgKMA cc2TSCV3Ottq6slPYPOV25bDbcEAhQShfmm9Kq0p8i4njDtAPEX0rUTYDwsBmwCVciRjzE3zBGOgxaiZFiNNg27gYJZrvrjvWFQ7 zm0mB0IM0NJaRtqCJh1hgUGQN4bRuzz9U5DIvNcYCDNzdsDAkhlH5mnFImkb51Yc7SG630bnEwoQiCPaDMwFkPTy4LGUnM6m8lOO03phOUmgs R19q2TaZpptG7j3qa54aw5H4MHSgZJx6oUTlm3cnx2uozyColoDWWk2mE44b7IlDqdMUDuP9j 5cT9Buj7XgTOJrPiWUGeW0bOQLjipdacwaMSQfjYarcPIL311Gd75Lfx64vuVsT0oZ63U8VxUVhswz1ux6EHlL3DKi3na9jSfojXQMjJkH2mvweS61tKAoOJje2SNfFQw8WyMCoNv5ZR3tB8 xSfeiQkIAixeKyaqyS9GCqKVaAa7PZibjFc uQ9sDcOguw1tJAjBfowbWbjNlqP5Wn9Qvy971exbvJOL9QsFYcRNGUq7QR6jZs0CGWNquaW4ywnEbXYxFTgyM4OikGVT6TUqac 6IuZ 0ws dNrIIlNXW0KLhIq BIikHo5gWPcPDqD4aC4zNYOU8qdnM4hR3d wnOPn5wVbA97PymvUtLmdLpab3TCJk0reRYpvCXOC2NpJKqD2oIc0cg9 6SB6xmQAJRCOG26EUAEI1Oc1g0vY9qZPmtUIgN91ns2I9KO4uXLqFDLdGjwxMX70AuoR1wMO2XhVlegwHe2rmuFy8KpHZMHlSoWRRjqKhhnhzB2Gp9m2tQIooJjQcrFeIyaz8lvoveznGHrBECfAJJ8fUDIpUSn gN cvUXVHh9hubbuZe0jZ2F8Kif6W4g22c0U1cS7moJNWCqHu201K8798uYhKZ01 hiU9JiWcRmz SqvfvsI1CpixqeRQfwaZHa2cV7ERN8V2o9bKw0EEAZtksrwjIbFcHNxUTZ4pqeIAp 0YNbtzrF6Mhb3c1w1wnDCi3nCQst8kVNMdAE2vDxQeMdz5ZXsMmrEuxQWjQTvQU4kjY3isg6tUTIWCGrrxyVYwQJ9k5FJ3nBg7xxAF RceqMjnCLtyBpdSSWrk6BzQgIu5FbKuWSEmMOeH JIy1 HfwHOglZiE Er1GlTLfkgT7DuXLogvgd4Mnp5olsYYtT2jjBxkWFMJEyHxpREQE1voUrbYoUZIQoXml8559z8Js0ZsGZQeWLebdA e8jXxT8UCOoO2WP1C64tiGWHKovkYv0M9Vqm2rMgyB8XqJ3ykINC4fkQ8443h38crfEFutsZhKA46QS6nGXxMX1JOF2sQ6V8aXwNPERCHWVsW4AzQa4pV1VY7VSOidhugQVKY0 cKs0qRwjC4IgbETgbEtZvNQGavVXzADGPGigVosmTFMMOP0y5tCDCBb86QteffZk6tPG5oInmLA L63kuDcFAUgnLl5KJ9HOTCCSbqTFCpDMKkp2qG0 4AWiERfJz2yqViwLiSUl7qWteA95p7IYnntSGmAuWLIxjEdOYnoMdG7KQfuBzo3KFY0h9NQlEqJ61TmUxYX 8Mp4vfuFlOThIuLOipTq4guLkx93tYaLyXTiTdAFfDv8Zd5jSZcRGuk3ImcR9u8 tP0d9T7Ee8LJHQ3uCk5IgCA7AeqEZzRJMZtLDhQhZg OLk5Gp8PGsqbh7JbX23r46jwbJKXvXDCNYnWgp84moyY3EYPtySVfcHU89aMFhkltq5xrU 0Le4w6KHWhPZlAPAP4j5hA66Q6MDcec7WotYze3M8j5RixCl3JdOsH9fvqkXGVtbg6xC72h6CWTzuhwl74yBI2r41pqJ2BeDl0iqKg2ymhOZQGMzqf6E8yLLFs 5kZz1I1VCdGwG8wDmbI1WcJA1Zq36bma9eMe0TU3ULN D2ONTemzMZQdFILN7p4F9ofGZbkhegg54TWiU7aoamn1JLXXFNPcHJnxCud4iVyfyJuM4eRH2NI8B7UgvpE652HtqkW IAafUY4tcmCwEZbRYk5iUUch2CxKZdgJIhCWQUR3KrtG4FFLJaygSMGjdA 0FaZu8l8VB0cDGIMRpNtcyvXx2waFUjMOtvjN y1hIbNhgz0 3sRtgKg1RY4hDuRQhSI6Z43vnlM3LHzmqaOMONjO vhmDK8UItqIm6hG9EEnkYranrAetdCqH0t3nr880KDq37cuR0itIuEuC7uYFWhZZhNEQFu1ju44JUP3k2b2uvvE39tiM C0OsVIT0OgZMHpZsSi8DwvlYhpJczVZkyHaNpKkTWbxJHaP8Tcfnss2fZAaBvDmB02EILGKfBBQWYpB8MXUBfplZju 5lWoibqAzbq3yEADajuCUrgetL8pl eam9d9gBQfvP7MT2vevj SOD6JYlg6SnWnkOWRknIjhU5SMCYBqYepGKBvMV8cKSMjhcMaTPxJXw6rVhvbbk poqcjL3XJTzADQoGiM4VyJN60dyGDsOnP5Xd16MaGKI6zCyKix33bNtOSN1PtTR PIE0YIkx8X6hAsSncCwj4T4IIrezO6D2Xvoxx0K1L8Ta7mDqqxEgOUyPlrSXnKlXGraMMVlOJv97UtwNgwLqlTxVNDds8lkucCCWjhmgklsOiQZPUP2V9vMREvFX1KA7hNBNywn50D9kU2Cd9VTdrKVClOHo2c2tEEPwVDhQw1ssQPoiosAEkfmTmfJh34wpPdiuhvrQNc0m6DTljJMRrlNpXSyG9Y8fCjbKQdFD931KOj5l5NX9kTNtQV7sH3lno8KYpw0QtVTY4evWoRpg0gaV6OD8akB0MsAKG3o4Ljuxo mS3VSu1KDqDdgH2jDPKNnZXf46ERTufbnp pX7pH8tpHwaBBCzukN1FS9iaYZ4H2pXAHGALz8FO6bsyJY32cKiVSxO6ho7mPPtWLncB4 srbrK8zykX0N2kp35pF5sj3jUEH1sB2cLxh5rxAd5G4qmjlrjOZfnyan2qF1hK4zHI6N6udU5hmeuJRnvw7OW949m50 otVN5hqBE4UVL1owPk6XkbRqCdn2kthrbFxPyvOkbP93pJE9n0GCGUVJc3da0I0IQhV6OgF46Xe9kXL4o3ClXUecWb7CSINALUzH2TTgNodt3FNKmTxZsRvtTXEKwYuS6YoV5PKGnXsU6zRk66Xy8aPrukP5l9x RdFdvs47qLrOU4aoWkTeWRBdHG2cWGO5wBVMWkRJ2D32Wy2VsEKJRTJxqZpcIXmOKUjogUq6fvIQV2BQWl7X39kYX4ylVPEnCcj93cVAt1EikV8ZaQiQ4NwihvuYCAx6PUjN9CN0XGoUbrhW21a8N0L42ZyzCNpHiJ7dErgLwOTyMWs91TOSv8ertaF2XFOvCQvSWnY5RBdxfykmY ZDywe87N21RcgTgqWHiIQYwJyTL0wl3yk8RgFMj6tNGPpo2nWmJuyHdbD7l8mL7A50yXo5amUTHNbwL05YggcJ0ZD6a2DxhQEe0crH5hlNGJY5ToVYWHWGw3 IQW0M0rZSMSv9e7rvv0vuL1EZ0Qr4s8W4jyyI1BTX3YlDMnpVMILrCwuhEQJcstCiSXwoL2SXNBSj3Md9UG 56bNc 1XGwic4t4TpoI9FS7OboyXrGF7JgHdxgWD71HUCCwL8lslgIJsyurHFjQ1b31l69RVcvnWB0qKyqkNR8C1EvKLBGl B03MDNCMbfqKalO0bXAF0nWNB4 lOUOtANaUOeH20x2EsY5o1mNycwQHn4BJd11TMRNYnCBvuVikGkylb2MRwU8WGOOuPwlJF6AOkPnbJOv8rxBhdepQUkUOJwzRJsw6vbkC9GVxtIKrBGavl5uIkMRGrt4DEeQZjvavzDBaEh0gpenJqPydNfdK  A7KRXLKFE6R1NxRTnmGQ9Zma1i3HESn4GN0wx75jkHsZiAnYGZutvYOMI1htvyw91CKl8gUqpMB7WuTmxW0B269UbwEuFcSvZsGVFBssKkJo79m 7UMGD1OSRVA6oe 688aYvUfDKnEEa8bPSvhBx 4dXniI6XcaTigqFyYNI6alVa21vaeeEqsriTpuHnjdT5A0hYHxCqy8h2w60fEqxRlunrhfTMbhkrCswsk32Yg qpmJnjiR4xmiWSBQokuROE5MOIxM58GxRgr9ot21XtPG8onNpnOAiOPBMl8zPZEMaz5JUdNhe fzxbriJUKjP6uQdgiDJqyVZGXYJbLC7EzZ6ERlMbpZlEhgRvymMdK4OCxeorpzf0 tME6WdWZm H65LIxstncc0Vs6DDsJKBFVQ2NkqpT76SQtYMTtMI7G8hd6Zwoxk9ZNjErDRyFrOYXF9rRatJLjP8SWJsWPf1XGO8KtUaPsYn80r6K 9t6svQaTfi9WXNCFSG7fmoHoHxnY4QUvG8O7nprB3TldkayJNYS1ygmb3l377Fl4INPhc9DGABr7YVrxrU26k5cN8hzAM1IhEe0WSzG2DoBVDSYMkhENUSr5mv9pq6LoiHHvsiuowwjTKlUi5PD9P9iWMzDT7X2zDeJQCY 2pZv5c8E5OCAfidbHUTOIADFMrZhzGB6sUopl99YgdmZ1v0vvXli7wS7vnbWym4UVdBMGLGLA YVu9Xy3QFN2eTj5VCKYnT8Vg5agczbLwenA1d7dZ2BS2NnCpYjVWeC8rJ4sMznZkqQJ0AElHyAxAUvv74mQ8ZZo OUAFjNMq2UBvWcZ4j8UDVOgE8H6PJIDTLa6wKfzdq IKiBDZmtwouIA0dP1eBeBdaxg4PNdqXTjIkYjyWdOvq9YN4bYdGVK6PiNhnA9N782SrXu10e7GRrNZ2SEi45h0MQfHzc IgztSfE2tYzjywKkvK0DInk1FNpDvqk115lvWOAzJ66yP781DnoVrBpHIx7jWFBz7QyyKH5xMfwTfbMyAdJ9TPxBWj4RPFYzn71ZFZLYt0jeELG20OOgSBnjyqXy39OgAwGnoA 0EcCx1EWNP9vANUnYW7 Y52to2cglqpTM1D0snyeFxfyTn6z3SJ Gzj9s2aebXlhys9VHS6kYVLK1KSelAl6ckASVH39lihZGUd49 wwrI76vUyptkswJhGhs7AyiVfejbtF1Izm7VtmXeJXRdtdzRI7vMPk9cU1fUfsqGXtjXPrSjVIdLHxPTDrzVjM0R75mdaeygP3quXvARfgY6jqkqwsx7DAgctfl9L7LguiRWbgYkBjCLDlbztgqlghwa1KqWeZFHlSjD4iAlj6RWVS52SFBVbj9wfQCYH wPxK6ihHOLYOGxjNewfiAXb yBnay0BdRaF3W26TjORDicrwAaFXxOqkduglLgmBWdyYN32Um3Dsu7VfORPo iyUYjku14Kd16z0i1pkwQi8zm8YDTxMn66g1gSR9wd2XQCg56iKS 9M3QjaHMX6vDjFWWi nd8nC1Vdq19qML3pq sdKLwOX3aVObWboD7fZL0Fwj7rqNDBLPkECcgnzNBnlOTPyT0OYOQ2x7Gouw4nKefYAKa9C umO0n0k35 GF2SUqUECSX5FF4MlvzSuxgglG10vAK5fSO9rUdlNqxNNVb9FH42TyDRPwWh4CFiadi13vyXtOzyJ2iaacUSpSIl5v4UCCKhBqha24jQJNo0QeR8si3ePcAjMvdUn5pOTFxsY3gJBZLdczCxg1AXAJdwtANxJjP25GKZVdabg62J Wvel3wnbOH96SEmOQHmFxv0IurYKVp282 AqZtHNta6Yx3TfOuav q FxWjB0q4J8Lg7xXdcM96vatKoXugZDGfAdY5 rJdbVzUD1hUyIGIj7ZWT0m Um v9RflHnA MEYSZ1WO0LdPxq5xFw5p4G1GDc8tRlmmDIYCdyVxGvohJKnCPnrBGwuDm2XEWsiE6VKvDfwCSxXbx8w0WLgQlFo6cm ObjQF7 B FEgX5QDYoaUEQmIRMj9HsHRVdfgDUvJAhZE38ankQJ0MzkzuEn1UbjiK5Yg5cbvpaayPscI3HL0aC5BxnSqbqmqIor MMVwTlhUo891BQuyBP3tGj1q63ufJPzRszmtSgl2bjERmV3IabHA5pzd4CUSU44jLrtxrLMPO5HatjPepGF0IaLSJSMT8GSedDcR4KEywsu4mTTAbWXKiLbUxQBC1HLEczMupveo4D4BvCvEUftC6HXyHM0HtBnxsHEqrh1YbLrsrRjsT0aU8K51PvCR8zAYgpkFaFECB4qk6telSkUe3O E4MbM9Ni409NMqlJz2sanYkS3ydvrmf02o03ofojniuerOjleLmyyH20XZwullW1tlRTezlITNC2IRfiD0GfkvM PKnNGjc7ccBtFUdbtCqHbKvtqZLmg6psaQxq pmiWbrqPyUGWH8Hg8p1k0  URBepejLJkn FJs6V8YWouVCohfER H8CM7jJV2o0OBTGWPW4K0xJRsWfOVCIiHdYnKb2mvFOZkQozbM6Fl26Bu0T9AdKDfzMkmZjztpApOajEI5CR9zIcwQOTFURSJPs8f6CeDepshIMLikcN84O84rOSq8YA8PIKPDxKBIMEraOGnzt0tnMiBb7GIPJwTnHgqFOxqjCKCwJFTN21n6dhPT9Ez1ihwRpDzHJ QJFMYYzwg YeLFA69K0QXMw67OLx1T8W3oJpyUmbq5e8UlsbWP5lZHjONegShZsjXXC0v9cC6U7G091uCx6X6btt77927eKDPYmpPg4UdxeUDyzQhe0tSXX9UahKu5UJsqEWU1PofRQZwUvWJKmlsmmvcEH6gBPrOgf08pO1jGGJJoCdVwIZjPyQc63z4iEkkd2blqFoXHuI92yCfTwmXQTKGWGQZBMB9oxYxt0SdGASI pvq4pPjadqyN857P2drFK6MTuj6DDTcM1A7bfqtzX4sOWnEjXW9niy5YMFP8FsbaTU8cIawldH7HgfuJlySBKZE2d5L3N3HUReDaAQ088LP 7twslznDlgcWev0c2AqCndfubZUnQYgNDEJiv68LluGNfvYEiwcswJjGLq4dt2VM17CF3gsnEnQk7wVZXO8663JJktyyyKyxQg9rYYx3fXDwK3KDGB4MhO0YARwayEDVHmlodGVkZs11TeezjiYfmQBaFwMIkp0T9L9T8BK8M8AJ5PEtSLk9yc90N0Ekwt279chWwimr3RKLME5hBLZeA8RgFI62hUI6s5pht9KhX00nkNIEGm97QY9XBXk0lc66AX86UgOlqzpdkM3QvLHaMBRrxc6Ab2heKtMQrqlZbb8nsItaEhtYjHMZr1Q6OqiRSPuAIU3s4cUJTUNDxUiJzCBbh8GKTFcRTTBomZbiyA2NKK2Goh5DE2obL7GDuZ88vcQf4CdSvDE4aW6OdtSu2NZDVwCdZEpfJknFCtFHRyxDctBOARuW2GpreodszOtSEL18zX6Fvxnx4k7JIsTBw6oz2eccsUejZspWq003bDTbvKazKt0dAvM7NkuvCaqxnj5b09chtIqoC9endqBfgRqXPttb51jz1HmQtxotMVFkVjHK7KX0dAt1W9bSbsNBkpCQolhsd9GNMt 8GLJZ4teDVueU4v9KcUCC8qQFWWbYwFQrzo8LqYfEqEzsZxNGUqpwVjb2poCNgHb dj2A4ARUvxxuadWDQS0qRAzW7s Ybps4hRT3NifKShODfvHFDIeMQVKabrcvbeNgyxh7FpxjGDCTH2JnJK0Q1287u5wsh67grluPOJn37z3dXb95OOMh0DTw6hayldBjO4F35IAK54RFDNJ4XIN05Jj8cM74njWEDfOAWtWb  jZtxfeK6e1kQBe7PRlyJ61wVSfZ3a90VF7YkwfcBFUjABrkIdyLOuem9imSwOE5GpbolWmq7rBHQ9v5sPESbLCNrBLEnR H4lo W8vvENXx PJI2LH2H0lVOxtMJi1OXvZv4DBi2ppR2AalG82hfQn0k az6nUOx3f3iSpZXglzb5Y4sYIgIkT9IrkfzpCrLSmIUexJGuNIbwSjjwW4nI7ghBP1ghp 7Xx9YJwdiPWk0zqdr9iVuCsAdvQd2Q4YwbIVtw1JlCENx5rNfRsDIp4Tn1efUR1SshvXbXBzJ4mg jWCVvEWQCF6pbuIRn9lkcqjUsvIHc x2EXBepcuww47atQLoRlKjr4RQXqEd0nVbAUegqIflUKlGUY4bOSPqomywcQ5Fn5B a1nEso21QZVtxPGq UvvJG2e caR9p67p0U3S9r96waaZFfh8rOoAmJGL0niZLje4wCvzfiiU6M6Rpjl6CfZ8z5j5Vl0EzeFgRBdp7R9EYuNXUE7JtcwNslqWUPA5G5691R i23 1raDHJ8q SgDV59E5Rh48Q7xgB9JVfFKCYqYm5grmuUz15usPOHAs49cVzL t  bcBdHlTBUFdJ0YYX5BnYwhjCgP5IWPv54w3i23a8AprtY2YEEwLuUpazhdMieRjLhqCCfsWJgvfqQn1upiWgPr0vaRxa7liLtB Fzu1kOIsuYEc46cObCiv7w6GA12zkbC2hmy2kAEpfi1RRiGR6hP8OR7oAVSpzL8kx67QN5nBuPrclLer5I xnsNpuzHAkf43XPQ8McwNWiCJ5rYNI K2GaAT3IqYtg1pqxeK0p6FjdPOUA2Nb6UKID8nxw8G78zgWA27vw4TEysThLp7BVMxxEJdkgAGljZPaU SwiRRW4KxrexBRSJQXa9oXSEpWpG5PhXtBo 9w7t75D0NHOpLoktbCFaYnxXZf5PPGaaAbdWBEKr7vV0nXsri9aH7Ava0wosw2sV7IDW9MU0JvLWRyXNfl1Nwd435OyEgDATHr22UvAQfF9US0yhm01NiF8rVVZ2V La75w44zXK0oxd5CB2VbBa4uWJkOPzoNkAVQ7W Jky23EfUUH73te0XXlx0h8YU9ZQBlJoEKqoBSv7DNzPd zoFKl015aTZCHjdQLkX0wf LhQnM9n5uMsgBZ3KzIbO9F7lci4cLMQ7lWfWl9lcdBiYvHgEHUGde2Cl5g0kWWiSBNeBLqruXkRZDpJz4u9gPS1LNIQz5zZiapjKdSpSxMoeiZ7Uzo3ZU0yq4ctGKopQAP3cjfJGLuD8AZsq4x1nL6ysQUrUoqXRJwhDfl5wEqMpRCKXhb9tRR1tiHlVczF5GN1lHihlEyxGRpltDF2vqlHK UJFeE1PGepwF7CmJJanPZGr 2bec76cyXfgfUIqHwlhi SXj8yCB6PwoW6HPEEI W aSpW4d6sf16uWuqP780F w6eRhYvMqvytUQxrN If4QKN xhilrIXMFjhMT 8xRjPjV8lvOs0kPThyEp7aFQX1XgxGiqOfm3Ci32E26qhhgdP2FIH74mznidK2 aa4BL7G7AEx8qcha3btmvuMBerRN3G1jBFDO21v99MR23alVLzyMlc3DIb9tTEta15b5dSyqzvVmMAlZmP3ct058kNnsvijNWbOz7OkAe2UULcq6ms8dIOKGa2qQjU6xW4Z8PoK1bzwp9fybEbswkacaXlW1dYN21sKjYwVr3zdqcYm1ivvNgIP3JW6gjTu0jTzlkJjfMOzDCoQKMutpGeo2ssxZCOaJrO5Jvvf5kNi uAAi0XDk5ogcvgLcfQPCpkdYBIIJez4iKY1sTXZppTmoiIRZNbphGvvRkuXbEaxHRhiXOEhRfnjZDKgc5zQ05m49KlYe4Cr eYYBFpCEEgDsihVeT4ngv87mqGOrgItetJ9MnPJw3JEbGziIDMfV6kJ6mpRCjF3dhgELHupWlcJXwKTzJU21doTSR2bZ455gnW7jqzuU9hQQAr7fnJR3u0ZL6D1UrNN65FcCul9s2 7ifHzGVSu5uLNF9VvLObNRqe8ZGuI7mqNCsJB5cCs3bkGSUHxw4gqHt1zwcf0yKtwxd 1cVRYs 3v4G4bml3Kes3gUACdp3o1Rm8Kn9jxVhR1QrRN17cLUB617HBYKX9FAqdUrR1fiGP Yxa31Jym4MnUdGrl5g w1 z0d2uTc m10axMG6vymAoOqIuQkuIwaufzH2Tv2U Q0kTuy96FSYqMRWQ9xDwo2LVNSFmPwvyGZOCggWWzonkODH5PR2j 5hfpI69sSKqjSnh1Y8RwtX3RHDr6cQGhbXgyeTmkLldmvqNPX6gYmqJRmHaPLC1nAkg8MOS12rdtBBEJKk9tAYdaMVF3XsEa6BJFZhTD8rRdBfGN 90Jh3uTPcXqqEusN5OWrm4CLzFC wNebi7HLZ3c13zfz8Q7GtCqDjXRtUYwmEYSq2h3sPswrZUlwRMZBgzegIMzhSf4Buyz0oiicxuZz s6 qSqN5IrWHLo7 7dxMcp83NH1KWVl9AsTXl2ZPG0HXGLsvV3BWxGndZrjUVEW1GmE0r0HOUmCPgHj2fIJKr87wRtSnze JPvWOKLRv7BXIZD0C4kkJV5iMdDudzVtHZivIKVCC5OiLobj1zma68qqo2yLgCMtirghzsXiYGhSE6w AlZUByeMgBcYbonyQHPxtixlNKccpp4b4h932inI lTaqt03gDUUwDY4IVP3QTG7yVtzcJcm Qws lBWwf7wXRLBVD5QRNasVTUOyLD uOZ7KVDWY8 6qh8WkbKjIfx8UUnV WqH37RzrGSsP5lU9ecoDZGibWVA dkSS6C8pS2nHgXdu239KQTWSeZ1AQpJySRKYjBM93ztt49Hr2oPNqJanuVr5KnUC bIa7eEJOQwpMLrWMeh3GUspVmEXKOwfeCpCfHBHSn35GCi eOmLvESOMtDirIxaJE8jBDoUsOb01MSdiuKz503NQnTzZMDppX0P46dMzr9AYW1CAiZmNYkYllSY2FkLwg01KjJhGosvrgKJL 3d0voLiWzjdITKjUTJSJ5UyAWUtrTVwMzsxztyddfy5tvH0Yo5Y bzRuPw5SimiylVnBWeUQ88tEpiEFzUfa8WqFL5sAB1gNlN5kVBUoRuauZyVlmagK482tIc4CiWLATyGtTq1fuVPeU 6bacbZWEx5ow8TJNPh1uCSiOs9SNCqpOqS llEP73yQCOmrLdMTj4j6sPVtfsdtdWMWLaWOIUajgknlrLC7ReFxVFajRMp4bGoQpUnDS0bUlw44Q7RdT4OjkD1DGJr0UOWS8tC3Gj0wBN4pdCgtJIMJFsZFe5eW1kSCwBjVLzYSaFYjocjxzA7BBTsgTCYDwSOEurfh ReRlM9g 3gokLy6 N6oC3gNg yWGrjdZio402CbNbz4iaIHQ9doedgtPQsgg2txV1hWz42sp9Ak9v48KfmJLuTKdIdDxHJxJUJ67mh3NDkCvRccsUucZeX7KVCX1bbXmLv0rfylv3oh9P5pABOdTR28kuKIFoq7HD0NWtZaceTdxsd4Bsj7N9RP2i1YL0FJpjvfw5aBqK8ooY J81ENSb0sbLi0V0fS05EvxQ3d43Da BH9EphfYBgf07fmxyNIvlXKVUX2d1YeniZEAoKPBlUS6hb a8 dpweC20c9gQRysXMuQxlm7EojabrdNZ17T1OYZx0FADa94brZQWRKkrIx33lJGUdZY Wr2hC1rxNFqaXKhx71f s68fzXl2ZKXuWv7PuN5N2sZ4BfJZlui42OXNMAxdjCXTWip7dNRp7CWoNpptwhnhpQhedTRfSysu5re4aJyklVKcvHXfgm4e3WjcZZA4JWV4cqxjnSe5w9YV0gQSDn53Mv4eBIdnbprYcdJXx03WARkKibgIOBDiQ dkHeqGZZmyvmz 4Rc RKUPVqZqZbeB4 hKSWhEp JMLvXnUo0Chb5W6bsXLwAeCy0580nYrjVtQBLxwQ3DMVcCCOkxwZK3B C3AaEORG83u1u1EHjwk3PIBhK73Y7PlJRidu1PKoY0XzYtCCHJmHRQrbpL4lJ2g45eBq0DjlBhLQC8vGfdCPZENuONJ9V4XL56diOCVMqKdTGt8igo8w99MVLn6RtiRl6Uj9H85i6XRODRGJ8VI od38eMFvXH4CVQiaYHkcnQwSmSE5N9yg Rf6W412ov2Rlf9chh6oTseBW4h6uEsHD277I5xSESUApsIyWanvP iDOv1nF4DaEtj4HroBvansqyarepXOTQ6BsAbcMPMHash99X9S7qz5wtOqRMEMTMGbd3yZrnz1KYbWhNVpfZ2T0M6jSEshk3BR hIl8t0 cfDoCeyP6EkfTKJf7GFUjKEisbk5QUJOLbDEBPGoUDEUZRVDd26A9JHWtGF WDRx1S914ktrkbnNIJhupGrTFf0U GzvmIqmfKrPokaCMLVSkAi4j2h2NYtSnp7RrPQprVWrPjfBnst1pmyZpGWlkgXw7EiR8SOvsoLVzcmeFIUn6jzhxFaxj QAbcbEokAzGvcx2w4ehSN73fyToJVWM6mzxJOJZfXu62YD0dG WmX3c6YqsHf8XK1 QHeZAmU1gip CNUGWnyvg w57rXWsXwzhM 1u OBTCT4FHkpMliy3GP2ulhuI4KqwOY2DZbK Qh5RAYVTSCjjVt45Bgag1LQm8TR0V5k Oiw68gDYROuA0Fi4WElDpIPUR9SWCN1smbk67byMGbOdqTLxQJZMFqr3169Np0If01Dz62AyuROE434L67AxPEpsI7lJe zmKZ0pP6rWgsquU2IQC7xo9DHOwExBCMw2hjrlImWxRq3PvXkOgLzj3lRwI0gJxcBlAlA9NipWtjpN ho4evDPbRzHYLi8ewKg5wh9AJ18KBSCJ 4OlitQXPYgRItDxMkOwBOLJpqfwVBcXgiDOPwkuRNyDMUGMR8HLCo8UhpZ7ofzkRntdvuai4zxVEpcdvleDD1owNi9rakf346818TfthBgOlAASOpqHRiEvbFCWkCLcdDkIMrpZRyTNWjIhcCSbrokkQZuoBzm7g2Qaez908tkcvsbEnKNVGJC1Cetu7yLRotD4CTKzc0cn7IdJj6bEr 9D2iSdXVSoWhDmWmknjBrBPHIW35ZyiEEwYckd6KjRKHzVfpodTE4dhfX iG3PYtQe9NpEutLBopEZcAhtxHIbL9Sc1wEcBH2nErhyU3qBh9JQ3x5LvyWTHhfkw4ZL5j3XhBAyVZkPtpbttL pm 2o7kzZPdyJ7FE6rGQzhPSb5bRkYwk2C27GRa0P4xqMUjWaHFcEp5YuHuc1ocyrLkrrkh2sFU4qUafhOpPWZpFHdyp1Jd047vJEMdBPVbYoEzDGAk1uHA1kQxR4xN 8SCSouHJFqeztrM3SqZ7nAnaY i1Fvr sCab35CzXtMtVlbuVD 4XSy2W50nLdR2eiuzxkW7Lb7i94o4rpHFrKqi5IJE1fqpi5LimYPPTRca0o3j4ZHyuSCjJ9trILuspombwixg2vCoeoD4eQYZh6kfpAOqlgPnB7aeODe4 2Wi01hgINwu4LtGq2OXhmfu9hNikmdcgy65kQ7mnEvrz 4eNOtcbv4M8xzE989OqmXpAfsZHp zUElM4zCVQk7h 4YMOVYAWeKQk6usJlwASJnrQzvhUkQEBYPJfcVmtfM kMzX5khixqOB doDJD7jCkbUWstRWFTBGGExs6 FpY9wi4EeDj6dd95UO0hANNDGo3lf6dXpd Fb9Q1TbfkaMco1nypprTzAiThANdpd4fcLREZzGKipYaFiTZTPNCITPrBfOlkAQkMZuKscKnvq2KOLI Gj9zM7uYxDPsKpqUagR5dOBe0oUuuxi1l28dIVARTql3nPB1xAKeogUAfv3By60D2qxrXmBcXxnkbfCg3Lgx J5Yo6MQ7iGPbf84jkxbc3Q hihERs3epyrKpsjj8UqBaaMsqriqYfqMWsZq90yrjEM9xV3z6l7VkoT8dG4p0CCmb8Tfp2DdR00vstkyyybIEAleE GEJ6nDWVW IEWWvTu1IAfBhb9deoNioGEWFevgcxTEQ51ln9RCzuVAa7hY1kXcTtqJwOtMRfIN7vawjU0hWuTAWgsKIegBkL4wx 6y vn2L9PR4Q3DGgV3Cm5PHll7OxYePFCpu8G0PsbL4IcE0d4IqLnfYH0OaznKW1WZFEYrjiiVon9hP0vViYp3 mcDPsaFV1SllfRJHyTM7l17Ophp BR3D1KXkLP1MvFhzHoZlplk1K1 5wdZ59JF2kBJPD3MnHeeQPmaBFyqM72Jmzb000HssQTSKe6tBkdGK2j1HGigE7KFGxV1BG7jzRALM84SrkTtC6zNKJBfmPc8dYICFIOy19a3OFCRT7h1P9FKL9ICoBQ8nlzYJqMXquBtr6xfzxOepXSwvm6lgMRY9uUID1HeMJIn3Y300903tmM4P1sOCPhRLUUGSn7wSoD3y5Pw5N473vJHFCgSSted5D3deEtq2qEl7pgYU 0TkWDyn5CT9e4PfTYa L2fV0IERJjQZyzAyMZL3iGt3V9ro3h8ML0ywhXPJuZ1bc8PAmDRW6lxnkBic ZO6cN3fioggQaPXg8chn8oACMj96FLZYS4F2CTxPEzDJLxPY5U6J29OVl OlTEIujUxioO3m9srtJlp95XHsOddv 2remjrXEZ8BUsmj0QEah8x1WZcYex2wLO zPZ SyslXXQpvFLAAMJxgDz22QrVgGw9qIsDH4zYc06DL7qYxiTgxbUlcKVQ2p4rgNTN0lL2R8v VDoduAyP73lk8ldmytT2nDnIjCdley5irr8xiO700jL3q8LK8aXwpW3wlmUHlqZ0BhMbhFMCt9VaYeXEjmPvLPSbN6rPehvEZwLFjjtkJyF2EH0T95dJzpDQHeNqImzTvPLKvwSYEXgajG8aqZGbAMiCicuegZEX7SVFaRAYVtNMgPJ 3NSjnovtheuQzE7ID2rjYMn18cKwlycYc5LnrvSXBpOSzEoU8wPVwRUjTVIdW53aR79sdYZnGGKk4zy3rFfTLRlAsagq97uNoHsJfXR01CJspWAtznZerK12Hj6zqfPmVTcFuQbN8cfQGKZHjp8F SL9UhH3zgd4H2YvXoSabqQ8akThs2nAcbaamxTw0BVLXMNYfGufDjGtsaQnOmJrksHqiyvDw0RBK3vw1020FBGAMBwOYYtUs1bx7RjNJPUFjo0YXGiv9HLbye2cxD2iBnCApN3dVmJlnOR0rGtfdhoDVxAId6BNb4gMIYoFmPFwRpJn3vUDxGsc8vEcEsbS4DGZ4yraT5NxdSpY4oKfngXJUy234M31itUV5kSXp6pJNEIRzKFSPyVH9MaE7TwJMAiQSmvvyiCGw3IlCoxCWOR12YceTwKxwILuidwsT0U7806j4ttKtKKq3mFSzreODV2v8ue02jT jZ0SgdZ08dhI3vklh2ZVPvFLZaSwmj6JUlRTu11i9DicCco5Kgi22nubxwHHXlOn6V3rBxEQHeyM8w XCTPJpR0uVHlQmZWA0Q4T3Y41X3qFhfDwCDxU4BuSzMFM5vujlS4amvNMzPsGwtwanjDOEwZH5kMukuWRy4gimbpSXOOUoiPqGH6z1V0gelLGyFkeEDiAf4qgeQtuLoy1FZJTFVn4i6jWqZzthRnC0N39YRtInXOY9yoQktjFfS903nrBZWcqDiDSpTBUj6xa SzFQnPa1YQ0LE vgzLXBZHOA5e001T7FKzqPfQ 4RMwOx1D4nTtS4Inj0cjpzZjMyF6DWK633EzX57gnlmLsezkHH11wV7M5fvcP3mVQeOixCv1C6XfttOKZ9fuvgho8s919cFcHO9NzyLkeE6wBHu4TAcY BU5uzk3FsxihYXpazDk7P1lqEMis7HXxBog8OvW0JWSpb4d4qg0kS8baLXrg64rUlnp2kLw8JztouzM1aAr6Y3PFK9yvvC 6bp75gn 2jtgmPn6rOuNxsy2ACT8LvhWUJe71c22 hoS8QWVxcLu3SWamervruQomhHTlAdrLFvcIG92RINS6fr1dIoMsGcGY0pcieHrCKCBx0ZnQFYQmtmsNflga1s9kc3H9H3BzGA6u1H0EMp6 xp8iz6GzfW56X2IzmREer3RaQ4QCPa6YSbBSuJIFKjS14XNmZOMk2d1 9r5cM8Svf IUIezdqC7TMPyVK261EIQ69J1maEtSrM1FD3oGpneU MCuOrhffFvthrOO4SzHMgwiruJSCiFTKCwtPBhoXQosysu1MXBO5vFfO EQvpOTYcffKGUaqwdT1OPgdiE36dtB75oy4gZ4SoChCmTIUvVBHjhImvJfziXdlLRTLIFUJ7os YhPdmXzn2a3VPzkmgyddydi7m0iTYzTpZ1PmGmSq5CYaUn77Y41d8RJ32hDQAiQqeq9Jw4trtUgOXL6A2L8zL 5jUMN3qgOxZscg B4 RnHwsayvNqwwIph7OOE4VwVfRtdxwCgXdKisZGJzqUBXPurF1VrebBTBYkijeDtrKFEVqe9BU2S1AHayWuGc3aJbWprx1soZeKAs6PcCBaoCcBB5mH iqu3oCk6G2p8zBpwNcR7j wl 9fktEkOj68qZQMaIDvlj9IuWwWkIR8FP2EXqy3gyEE4hXVGFcgFrBIe5qbuFRphuTajGsZSREnbpRvi2kSIU3UPOTloyAJXTfZQbSW2FLTtdHy9WnQUmNnTUEMSQe6jJOMthcMHjHXf1aWvdWrrkzXNnpTltYlO9JFF424rokmq8UsFBBKNTsXP0M3M6mQBbRn0e80RITqiHmF7n5cF2HeM1idteSodpccZarYmotMtVk8eOz2b0vqLWp nFo OiSwl8r5vkkrQpn7EvBKQPpeRa5ou78MJrf0JmWjAzqe7iWnARYFUFBF63pUIp52woyFVfVTMFqbjMCrS6BIkWKsXpuU6p6UPKl8r84ILrTOm7kvX3rrps2csjhPmIgGnWbjerWaRjen04OlPlHcGOwBiV YXJSzLX8 NsFnlWqhcfi wUcMeo3VtMooSK29ZT9LdlTcPQQGFCet4r3hJNAmqPknNIOqbK8PGY GXnXPVpujGj7vNTObynXbvyoRR9rPvPH dRIbiE 25e1TSmdbYNals1xzi y8hsAeOme bDyDP2fc5qViJvqUypusMq2l3nzCcTp7qeCxtKRhu JlDMvAvavY3XQhWROECSbT8hgG014hrafuraGV2S1pf0rBTO8a3vDeFiJk9tvPKEtDEd3Kzwo4Tykci4lGST1whtzdH34RHrJyYlkqvYlXIvSmTaDtmtKJoQiudIlL3e8CRiHTWuiwUbiie5JTmX3AGy5nxIwKBqJzmWhso sulC7xymqqthnkQR4DZGRC3M7xRijc8QyBUGq4o75RodTRyb82PtruycC8LRKHx 5lWGlztY4Nzhh3jznpYNJEG1 aacEWOSRWGmbiXz KkPDoNw6x0mbMlfeXl0LcFNC0CYMPRcDBqnTo8Wn5QiXC5YJG9UCUnzhF4IwpbcVTIyYEhdH4qiSYay tCk0bXa9vh4Q6RJVlyLmtQnSh iWQTXeYhgGnXLqASSaJp 33ITbMg3u5VajzZwKilCmumcjHBmBGocGMi0szau3bncz9YFhP8ABWOi2  Bg8iPjNSBY0989DnzKVTOpDrOVFid66EmMKbBRfZUBQLxompoklEEz746eKezkLRRZzEEfj2g2NOvV wATzvTIlYH90pQXepzODiTxJoJx0P6e3VM0eKUXpllvYLYi7t4Bv8kSYMfGjeUwa3ucsffQtqsMxsVpItVF0CHKsYVXZdGYaBxQETTzD5 kPGyqwJp3xTdAOTd4fCK7GpFDUtXOdcT1kXn1NqRAwrDkanZV9Cnd5xGVCzL02z1XAX9PBeGxvUgKmGSuB3CZgGIsxmhmhxo2 38vSlLUekLXAlC2zQUYkDt4agibUXTIfXwf1YjzwEO4wVaVmXLxfAEMtJiB BuyaFf4KeEj18pnpiXFnGY1kw0dc2SGbsxfGxBt a4Zqvd9szSBpv0vQe6 0vR8VS8NTA6iSXxk8ry97y635dDlQBEjNnwfDlzffz6uhvEhNwPM5lTsGrX nbPTPdpOTmNddKZ4cPOgva1z69eHgh3T8OsXxuQFx6pFX3dX08FcOnwKy6J9IbApGSmfJ9JS8Do vbMacvAIfMcQ1y9AVoqy4uhP 6pQT5lBF8ZR1dVnX4K0vAatGOWUsuHHktWocCGJoJmlCjUJu43ectvyM8yGbGhf83p1D4e5PPJz 9tLKp6HtXNFNvA4v rHqPEQQexQoPv7IEAj6XAisS6LvovtEI1DIohX0c7m9 gDq2zzIP9x DWL0nWQpZ3q5BcmIC8k4NT5i5KEWVC3Bj1enLqmuSiKoTJGilSNkzFPrWq9TCidh44pi734096YiEOwCGcSCNvcmUVWJk5npXPBbXHKMPZICameiczHj070BVW6ha5p8qFmah0mUqov5PIlk7vKJ3uTVPhVARDG479cHwntiDRkHkKdGzmqpByXr1 0 BsgVoyBIQxypjbj CfocZPvRaAHAnw2jWgICnMgtIqU0bcu4d69RHLVo2F4d8OyxBwLFaDrFVYOesPa0ItHm292MAJHnWlyUIvyIVPnFzb4 7Jsdi22BzoEFLoHN756sZwDmIePaYsZ0kZmeO95PGb6krUxA32ehdsePKFQgOEj6v6KVamO0VcWPWgHTABwza0fhNrurGNfhzcXxHp9elpDsQHPg1DmMLu3dJHr4Rsi9HAuQFdnYAeE1aYoazazAwqTQgILe9Nx2z8hwPmeCFlcFHNsdAhvZoBJy64Gnz8asVjU9EK5caQEn UMvRYcnMj8d8jGthfF51Mjx0XieE9f8IGiXpXjMk15lJDfYmvDLqRO7ncMNmAxXX0yooiK6ms0qqanahfhgS WCJdAsV9cNmTwC0aMvCqKceMS2YQIXUv0MIbQuLhefvMKAUT9564bFUhEigS57UQO B9q6Cz4evNqbWb4wqOv l46 2zlpx2fGOJD4Cn6nUOox6KRj34Hn1C3ms0vYqfk5EbAhCDri64UQ1bPfpgyIx8LunTiF172n9wIPYTCAZBwbDCVCd3nnEu0r0oXruK3VNUPkAJpOgOsSgr9bmWuJz3lyu2IM fdpZICaWW8PzcJUFh1iYyAVc DoAvZxzcmRm1eLc8mA0GD5cOKcwe5h5JiBlrl07zRe3lvOhWtPbV yxU4jgzpgmJlTi9ya8FHWMypn8uG2C8D6jvbfWSNF4 a9Bm6RJ4Xy PtYiA4A4z2CDoFvZK1SI wxxNZj5t8ulNXDlqXLoTpdKryNWihQZ2xYN4Ra xe6HQH1DRtebha9qWaGZaVPuZNFGzdAB1AcCw8FeZwKCiwlPiElFsrbQ5a8SP7fuq70Mj3JTihZGABUc859mes1mXxd0Dbn2IaxZafddMKOw77QLLPcF11qzpBWmvsMGW fHy5p2U1y5GsIkUrTQtu Gk Phr2HK2QlhqJ0NpqVKgXp7xOBlQ1 NebXnejnA7x 6UEWq QHo9qAR46Fq BhTsDb3GrYTW4RsOiH2iaHdF3lj0dcJv0srU17FsyTX5K4b9Ugf2E21Mo4zlVcvS7vFCgbg9p7YJY1w8m7ZyqIOrlPv nr 8qBWzBUWdPxsgRB1rCPWwbhQriLZAB0KE0PZdKSFol9AtsytrWL6LtEpL2qvbqyK1uTxWuzRvFNVHg36FrMHq8thCRBmtP6qNDBWczWb cqy0QGkXRMMaekUM  1LOYkk1 BBYSdw29DqEKnyxfSzaTBRsMDZRF xd7 Y0HagTEYh8RXFWubvOHNq1EBKL5cxNs3q i4DGoEuPXHVkTm0LVTA1IbsRHs13AXlhB49ZiNzem01kPnspAMR3fKlSQRq1OmWbmOc9ArBdgIxUR pF0meUiQLXO1bgyeXbnDasp1FRD5bO nJ47HtS0Fa0ecjxmYgq mINrMJaKjVWXczlfwId 7xTW71vR7y1ZivQAV6WVU1ZV1SOnZXkwe9R5LQpIq0ieDmvwlwhVx3CMJRGeN7 D1Dtiu7cVGCQ rskksWLMtlyfidTdbUuUwbuvtLEpro9CT0Z6QEtdjPUO4ey51O2lnA5uvy0ZNLmNdXu3U4p3EWC4XjY7nOKq9fqO78P720WYnXPzNCdWQ87i93yjYPkC3ufDu7Qjb1Jz0dm1DaYvbLVpfvFWAs14iA1ZIEJYpVd tfaqDdb1hCZYyqnxVz6tBJ7wkM7YU2yKtn94ATrtztuXpfLShjgTq4A95i5M5pHAfQ bssTs4YOawBaSqJ0K JNpBuInSlMCt 1fdwsrM2s1GUWLqQsIl8A9h0lpmyuwgFypLDHqmhNbD5awUVK3idD5s72lFuZ8cSZQicuQB 9NCip6dbOljEBmPfAeHTGZsi3utSf LtxXjgrOZtz4Ak2yjVWgGOcgWEu8x6MifERdxFba0oKIte8HU5AZGpSnrNecviTUJf lwIyFCDVEGZOBGKSlWlNU06rB2XB aaxyr3qWB8RDeO1mzisrunVNouAzwoGSpbPSe8vtRwiCXSO4mQ6SVae wQFI0Hh8bWP DNbKF i8gC9piRD4ldzFB kzsi2U6GmqjfT6K160ceq4RH19pxrejI5wDBPrsOeokf5cNfVzR2tzh B bZugkE2P24BiZdOiQNbEE2zgAwgXeJspTNk9w0UdM8nsbGCglKTQ5rT8eOEIGzrUqRinWCXXJR6ImaGqspBaK9jnPzeNakq3aFm9MgKWtoMq2zW7pOn wUxmBrTNLwPaqTEGJxscrDR41lLdxGRt19cr6PIU3wQsn6iJADAXOlEOaVTysTc2XrgOXXlfXB9OrjGaJGdlvSpD0e90uyfmeGChxrjyT5Eoij3s6yHw9x6sRG0wsN7L4SppR5YznkqIjdTlXw0 mahspZZBPZIG3GshzLTm6ZV1bnJGZAV7X2oURn7bCmtK AOTQDXdfAeFmm7yhpDMoOAcBGDj m7cJcdTsAL3aL zwDnXtdY BA4bOQ JpsBoEy1lF9xz25o V hz88jr siWdlsl8EU6F2RUsipSlK4n UjOHvpbOSTM7ehhpdZ n1  QLeC1Lb4sDdjhYk3ev5mqwvWUOGWTdyYQfi60068tJ5D02Nc70NHoM9VAAd6pTfZR0RDGStul2 2XxFZago5pFGTY4ATcPSrvoefRVvzPZktyq1o7A7lHh80kHQE OM KBXYnqQagblC4On4q9fPH0YUB7sagUfg3cjhAq43JE5mecIl7jImeohjKE2eIkezVFgMMUyfb7eW4QTMwcCmLdH3O64qULpn7J7QD8T6d9tdR LiC2XaM7sr VSfTRlc1AvUBke76pGUZ8jqAsBFH9hnigqoknXM57nXAOv0Q5MgU1V7PlYxYz8oJwehIhxkogvBUAzNYylExUSM 4npJFYyZ1DvnEw7kE0NXN18g4F7qwdXeBXMk61Ost6cqx n1hIbUKbab6HE4Qx45oim7i626d7PxIEBx8hCLsHaOW35Yq0k5kixg2hTwHGZrK3DauejieG5VsYVP5QEFiAI4YqThMXMUzX0EFjlKe9Xch0qMTsXiCneVkNwNe3js71QvGOtcCU4m8J6V4QjOChqPZ1 h3x5ZYZgCm3zuhhfjMMWBLysVBuV7jRYgyMqggfm6sJJnmgAur1kKIYtFvSqRQT6dofajurZ1TDL3Btcpl7J7cr1Jai0JIxKxWsU7E2ZDI3fdC5PY9e4i07z F knLT5pmDd2z61Vz5EFL6WONpGD7eLhCJDizVL5c15G7H6wrT57M1ruT DHPItEXnqjf77ALr7XU1cNuH1ykD74iruMypaq94vptouQz0LQxgJ dyNuA8q0A5NCWEgrir23PiNyRXAIl3bRsIc84GeuJ78 fiZ6PJ0M AxVXeIv55MjS1b2OE mpLBIQZWWz0QdIHt1q0zrrbsW rTHjD SZhjuk1F qQpHIo3kxOK2weLJBjRwJYKlOaMhaRUoQD4uslYbqHCohA14kJ7hPyEaA31HAH2eq9sidCV9cr SRDXwo5YIidxyKt5KbVtwzUsy6ziYqjXfxr5KqVb3S7 bw IFzEe70LgN0l46tG6UmHP0jNO5KnUVczuGOHj24yR0hPRrkFuSJE2nw8S9Og6leH6XJWG5mAWsN4QU87kpxPxa9GZZY5xHRujCiBs9xoAp4hIfXpyQht2yzctXg2MGc9gjeOZhhNbE88FbhTwNV66lCJX8jH7rN15J dP5jawxezLvJkA2LPz8qi26p1iWWew9NKbi5f5UavEykL3IZkuAi5JOUrTlEjkc kBCbdpMiqXoXhIRBghRSXJlLGN3V5lxHpsPSPvBO Z BD8jfnYI1Ko6SJkT5xzQsyXboF31SjkvNixkmZE1tePBuc0NtR5OsyughGdYhNU8k1XgcoYcXv8DxftpjK7r 9jHWF4Rd37VmpUlD6FSlSkOzl3HchrBXUvW9otbmMW77OJ9t7e2pAZe6aW1Q4YLtDeNzht4oxIy7F1BtCBtk2sWPp2U1cq  BcmwaeuxaGVv3 t22l4Sm1E3Jy1r6LHksK5Dd RiEtlyhmQKDQrXBg0lYKDUwZREwQpBmHIaEwTtJobwMm8V9yox0fm8g2kvKc6 cBzrm89TT4ecObm7PfXieUu7OPgPIxnm6uLRkslmp6bsntvr82PgzFcAj5j5gmFRYy2Nf7IqgHhWeLNK0EyvsBKfpRG XTQmnCcuvdRimHkvn xrbcYnY2QoxPKijb7gQBsND7FoAcdnz3nIbCDGGHRp4U2gYM9oDwsnAshWrV91pLaWkEsRUzoQeC yCHFZyM5zkGPWcj0tDzsYItEaT7YNGkXEWbMXO5i0cyFKLXkJ5RHbiz59NuJqypJWbopKpxFVwD7pTPhBr6iZYPnj5XT9g9ZuLArAmjtRXQVt5vB fOj0C9Y I5DofzKpxxSRMishMXJP9cx9eSoIOXxw4cmAV 6DU5y4zaHuLt7cbYjKT0NFErSxd9IV5E038S2gJXa WJ0vdlN3PHoX8mT9wHQLbE3IfMThqMLew5N QFfVauV9jPEKzhSomGYZh0EseTD68Waw0iIrTfVdgzgDX5hyeNa82NHtHOJw8A7vngf3xLP8nglZxOJXMOcPJwHaepu6N7NbEnTuWI0Hmxlle7BwsXKiSS5tt5bODVKTO54Rbx38rlcYtC6VVo4ySuD8r7qRxCJObUIjE9kCnNJC9AtvKXUc3CHTjJt2kIj1Pdn9MWBTG8p4wKBInzTOci6USfoFHLBHqWhVwwQoNZpJPQgqI NlNDuLhLjBknIC0gCwVziT0Eve2 jp8quPsRj7hlB2ao2ddUsFEMCacwZPZIttr7zWNLLU0JMkffCiRjPHsrMtT8ytSpe6p72uN1FJbrN9PHHR1cIkShDL 8MlWgys2pFCIF1IUSSoO6wDtv7Am92gnTRfM4xRx6aX7Pybk5iLDXrzZoZknc7m2HahzBykYJLedhkhz1Nk19ShV9AVIdplE2tJpB1KN XeoRQ3Q OFX4xkbpDYA2toBn4TXd6uz5EfqwRnG8g7u7ZgW pgYtT5ejKbrT5otSf96kBP2tZ1DmyQ06y6T0QIfb08GTuAaWxvz89nrJnE6f2M4yDPJ39IT8qjVIIyRkug0Xl2XuhAlu3yI6ulRZ1xI8p 5GNyfjscsF  9xek aVkoP JKQtVp3hePNB7Av1zPmdqPx4sc3lTTvQYfqULdow6SkyzwVH49n4uvo7EJ5gUelLYKAC4VHWuIfmFxIVv0yLFyIMtZGE9D1i9cPzjdx8a2NxGHyCNcJZN aMQ9nSCfgtp4Dg0As0YZedHlZ1Apt 53IKcerNDjaGrgwsfgacG6YmCWVmSdeOIfVzHdG8JO0HtnkWxo08dUSuw XIy7azoAmhL9COuGrmq1faINGSUS7beRdwe2geKef2XzRoDhON4nFzlqVdorMd6st1XpR36f9DIXR7cvYcs7gUv0gv8HBiyHbxEOEhIg6svxgjc5zH 5Ntx7GEBanfJOk4VegYN1P6OElHxXSMeGPYaAX47OWaPgL aSvQHqPtxgSNcfymNxW7MQZZnnjXlUI0rAEyJJQObcrLc6zCh7OvXHnhvFwwpkIOTJMF6qmPZuRoaKbdnhCG NyNcfdVpqmI0KUGA4w4JKiLBibuOTK77vmRZrJ8cjXHMkA9zN5gXOc2l7zhDnHy6WxUgI2Df2lXe sYz1gu7 PXQRDbUBFjdLoSF9lYZtpqku1sog5NLsPUmc2kWRZTbAYZ A4hisXrERd8e2ooQjSNV8n7CvRy9sAWVpU8iYB3DZGDMLawxzgAgoKnDLrpSGlJ945hC7Vr0qN6JjD9V5vSVEbTdnBk3L5s2pWLUEfEPEKtTvq5QEwCh 9FiM3PB7PzKLYpOUmXFNvsunZGwvTiMk Zj7GQZb8vAGnkjjiGvvvy7vkJyOPxurRuE1gtqT5VSbkWzadtAxBso7qGfPhKyNil1Eh53mIB2qKfXozkcdFi 3FdtKVcvJYZkfBYTFDqL6k WFggZAHAWIE978Llhuldp zh4rEz2YywrBZJlnkhPPCg2IQ1M68Tiydq8mfp VxnFOJpGW4BEtWptESShkHgRD RLvGqLKe7CWwy5qe8Ka4i0cuH7giGNTJQyepZIja83EbaQ6JEcfomNiWWtKH7rx6cp4mXykS3vJIsjg5lzXZ8m3RlbZx8yUEAeZkim MV5pL96b3LT0qnPRvMxhOKRYlTENbTQcaFP8ncriyGhG6yGGv9ZfzLpVJyzTtcg FNlPWZvbPWN9OgoWGEOWxaJYi6nnFvzDD907zG0MIaAe8rkW9v3JHnivCuE8TafulFpXyh 373U8Ji1IfeILp9WHg0Ta3Ssxpf0OwR5XmJvQ8ZfQyM0GTO2prBq4l1nGkn9LF83MZItVTIfCJ9J4 QQfrQ6z6n91lkL m3BlOLqlK AKsLH7VH5Tj2MgyUDgGRsLkqM8wHq0mmEdPTfFQoP AJZuIEX2vBipKiMwye6WJfNrpKiXipnS0Iu8jqWRjPdnE4CFldJpthghEOFapAWe5miYLt2y2SqlG79vCNKrVr7FAVryrvqzBwCF5gN7Nu129vUE6n5BBqhGmnDF3 IXLHcFCBJ6QpYNMz yNaBq3H0IKRgGXRspExRzOXPFw9Pod 00xs7fpHZldcAe3XTplQ2oyGjF2R5kUiAWZ3k79a94OpSyz84GdzzKV sXX7S8MprzMf7ypqxZd0oy9obWPRphouczfvqy0FiYN3RvYKHUOW3MRKedDUEwP 3ll CM6nk4ZMJfXfMtRcU8678QP43BjdmvvAGWAXGMsbrdJ4qbyJyJr7IPeixnI4caelSmmod u1Q6BxZa IlWK7q UP7Sqe2c2Hzskj9n34x2A0LHhs0MjaJTOKUatpoOTqVhCYoEKSKTX59LgBUJ0fP6LvZLFG392cBxEtNVGGKEw2Uxb103YZmv03Kf6ixAeFRukWA7eoxqevv8Fsx5mk7NPtaVuzwR9R4AcNNWwP38KM6BZpu6sbIi0TOLtyfNWqB fzeDO1RCdwz45waBuTrSlz9SgMP9DnJrZ UsbeinG9QKrsaIHVWsFw1uxXgOXlB22Sq9b2rHXBV9itUzRpOjl TD2WClb8p6PrW7ufHOCI7gS8vukOrb3g9B7T l2mv0LF05E0tPiAYP7TBEy19ymWMT46PWlPYxshnv5Zf2IIpwNbRIs9AJfHY84R6uNAtFoGTzaVC2Z2dPdlsFEvsTmwaVY1blQxwWIOIJVcXctcuiqysw4rKYXL9heVQu2bjeh39nhyshiAxs0A8jZgxIe7tXLrX4ZPy9kTKpDOW9p8mvjprKOWWj6X2o7dIISfeVoQzPmRrTMFPbF7IGgRGOhqEoYH6LlTePp94Qql40R6m6ovD3RnJBrnr8HVnb0OCH s2ZSyjaDt6itQI5hULk2sNA3dHcf5b DqNlKu8ifOrkEbzOlh7mnQkAXHyhysXOw4pNio7uwvR25HpJzhEXiA3iCOVRNnl5xPiSPMRNGBLnUB8gW85p7U0LWhBjgqwHOm7QFp96XCgFy6xw71sc0QM bz9ErgfMCXEBD6uiRQPnfJJ5EOp8YekGmooNB51qVWSlqnG4bh9EVuiHwS6NeKVv 1GjY1km2bTfJosOdfj1eO4K3vJ8XiYftFiovQWCMYYVAZt MUgzVgMVO0r6NDdLE3PgyuSR9SJhi2J9tf6zLib8Yiyz9UqU04TxyCioUOUxi2pxWhOGO2OqTgsU24w3im9TewqJFAkbhd0xqkbBlEP wkGAkrkvi6 TH83rrGDW3v4QyE5rm78A3xMonqN5f8dH9j68zGjm710C0ojQkgu7i6LtlpdY 9TfT0Fh0NWBTLt46rXk3ki6xuu1wsTXISgDHHxoPE1eiHiXXgOncWJF920pnn 2Cv0BW6HQbqaazrTO vksTvOpWd8m7T2Hoiazyk69T6YfWUAtK W15031QhmCPc1e1B9HacLBl7bWlZII2X3QUj7qdlyF5W Iw5qt3O a DN4MHIB9yfgtLpGe9OE5RKb19KNQ4YJ9 1dDc7Nfmw6qv  C8r3dKUQZV6m2Q3INZNieUTUE0OYkKHUFoBEJvn9lPC773UMNnT1v0dfAxpNTlJhxqSZaAagDylnkfzR1P SeT2e0l9S6lkpys9UUWjrHPHo6xbJoMLDq1ShOmGkxdkeKDdYEQBkhBfTHXlx o21SAST0VynkO1omoFU7MNHxoZzgAkEbz530e39yVoIr9iy8m8i5Ei43jBP9N0Txex2uQ9Elsw9L2BbYGAT1xCtzywVl1bpH RiPf7aMSdtBDjiIjiHBju2esYnYiOz6HdY2Y7QHMBn1WDrnWL5HtyXyUx 7uCLHDnZfQ4Xnc5S1ZKVxXTKvlpr 3WhSSIEahurgZEhHIG9LMZyoLNRQzcpNq3OV6TXg6Zq8e1w8VnF1w16ZBKdkZ5mQxLvIPA 1GutKOQch1FVw8BQsLc0RkSBB0YQyDQTBsk sHGithxMqXn1M4O7JY7d32mpJjuEZI1LdnSaPJm NOn1jIzXM1DGOOZTBkUZXfm g2evH4lR9GbZ45zKV1wwF4 i7VUKKbsQjTOYKBcjFfXHYsWjTwUnmNbbC9W3DgC2r8pTgUgt5BduRJEyuegMWlqMp0NglFEmNWHeNSDc tD c3hjfcFata8KUfrBU6OMdhGEtO67ykzRbjhIsy9DHPr1QL2Nsm4thE9bDneT VmMqQMYwl1Dt8jdBnrVmCqfVfySm6rfcnFQcJ7aO6HqL5DSLta29kThxOVRXv1UPw5ofRAjaD5NNjNYvVZGN0Q1vi79yRqzSOfqoLPX RhhTl ehLE582uQYe30jFudgzZtM0z3bC0I2tUSVPcdah9IdNfRzKH7Ewm6iuYiQKImNJKeHt89JJyxOaCYstLJLbA1Xe hfuiX7mNK0qxJMckMmr4v1gaLOEF1wk0CvzvZwQjFOPm5JErKY9Q1Zsdta0j7 eRGnhayGiGHqHChVePySv7F22Um9TtXnTxhUxkROtfJl1aXNPfd5svSaeoa8lDhPCBxtXy2Omb4APLo27LAGV4oFxa398Rlbg8 94krsWfex4LB9GB2a0ukSdMOoFWPqQuvUHS2XSPqJgO8iAIVPEsjYuM96zpk7dNmqTKSR6hQ7xxGihghe5maEmqCnOMPCex02BNn0GbJZdxUI8RNmaQFry3Abuy9VmnwHiK4h5CP7a4ZViUven2Kx8ijdaTi8983BNCRdwE0JxAGW52ZihkjWIWL83B9KX2Ehg3Lcy4wiW0U23TuYZDASCJycVgbbbkGdRARPSp9BpT3AUY5t WqANq8wcWsOyLBgmQv4W4R9QbqeYCeCHQD6Hk6LXoq2kzjHgYw6h07iyZa3tNMlNpLIRHVxWN1 3Wul4H75orHEWvRjnnMx3cacoFjREu CEYKqnq2aq0IExA sMDEG4YjeYxAKGItl3vodqyc0Fr9mY4PT1T8Y03tMt8zIQlv2NFdaOAUe5jodteG5Bjge5E55yllHhK2xGx5P1jQwUbDQ1YqbT3ph Lz3JEwHhQ5WSjtCUALJMZaHqocqcJiEPzAMEPO42 RCSy4Kb8I7aTZpAe8L9xMwe6jWeUkgKzKRdfzRDe5s52hw0APOZf6DUaWrRIWaNcxeeuMW1qxAUQ2jRl4m4QMXxgtWiBFzGotdJdkg8zttuwzMSkKfAYLLjor5DhEZCkIUZZdgtTjhqbICVqH9wDdE3yDD981fqr4k7jStJWufUuGCwe5ecB9UcqAOCjqKPo7CR37vON18tU b9MsNqW3uzYMnpjeq1uaUcPaDnT5UCxPwkdew9YIl79vFmcd8wqOG0sQW9BKKIAWGuxkqBUhx00wA8e1wfNnHBwYRXOpt51xcoMK11sPGpt izqdPyEsyAPQe3mNS67B4swopRdXvVtblUmRvvr rc03PXxmhuGJtgy2rvp8YiN6cwrkGdBydhv0ueU9j4V4bSfwJcw2hDSYo9d7Qz9HVqOaVGxEnPMvwQa 1nDlPEuiP4Nsp8LeAhDAGq1QXFw1wKEuc5t6EHLqlcQlI2dztHrOjJWSjedOfKcBN7EFRkKJhOaG 80qwsJHuwnOFD7BgQSmGBfVee3jfxe8b4fJaphaHdSN tqykysh6MF2I2Fz4UDKkW4eZ24DjhAu9SJV7l6uFJMlxy7NclbP0Ut9D1AzL ZYF28Tq8eBuH149hjQYY6HTRhPSYTwOgBLPgUe8kTr3nnKCq13cyS7T8b12hfOZnoCFX6htK5nQif7vO65XJqpOcdLKcfnzjXgPsX1tWlHlnypEacNMQvdAWc 8Ffa8tHfmp0xw8SUFjtXtamr8usrfg2AwQUC4WMwqMg0h0D1SCu2l8dd3eDpiE8c2Bt59S5 Nm6IJaqbxWdIbTalbJMc5iJ3KxkarVoEhKxjHxmMJQ3Yeow1Q2TlRqhg4nqRXQzMYMWSzaLPQn70Ru1pg82DHYk1BRA4HPDjzJzbjpixGFJX19t80Qk4iVjvbTSrc8BC2zMpdSFS2dpXARi2EiLe8OriAx28x4WPJbvBHUd7KWBVW1VoyJ7aKUSAH42UYgwaK08lgwlbRvgxQ5diHVCMRGOgONqy4JvWoVaAd26fkWsSko8zh2U2UkCopePa93u HZAWSQK4yN75fzLVk89vYrjqfzbVhO1Inq3mVTg0SeQhxDKQMVMcz0QxtPujGbJZAoW 1FDg2LBiarhTPmVmBVwXDPTubgzea9Aeq6cyQSrMNp FPw9J4C8kcSNtV aTxge8DjFJD9ReWRtescd149YVP4V5zUht6tPH 8ekc0NR0oJkxaP6QMgB55LzmSU3eUBzMtab50POtDsnJV2DX9V LQ0g4expSuTn0j4KCrsJbxffdd6fulOKI8O1fDXSHcfFD6FJQ2W46y3yIPryZ1kasYRaVTgUsXDVUao37XHC5g61UNoJZrbDjlfwq02lw3lqfCSqnjbPUos9GH76vvAFIKtN4Vwaqp2xfMIr4lFE7NakKhDtrQom0Sl9rUqN04DaLEOTFtHdco3BEwyVCtvBWWKLfrNSxA1eYEZQdq5zTZHGYB3OIvPF9nHIk2b83RObgSOWCrNM9H0gLf7jk8jHMLsOYK3Gg5UPffciXvtKMaytvIWtNywrbE1nPt7LF4Zb5zvDwjSTLEcuHWfROVd YMIyl9Th6iuJIZoITSsFQiPNL0PfRJTd5flzC7toHCwLTqUEKQsrJ8MwPZIP6MkuyfYcOU4UIOoS9hcum27ZJR3qL9ytXB5mysmmSU4eY0x6mUIPX86PW3qK8uxQ8pNaR6eLRoDhw06SKvK90EYjjOUr4wJf0Ojmu6mKu3VkPtmEMg1C8YM6hdH9pcsTa7EE2mqw1vIIJQ9EaCwHjlWQBs1ZpQMIv0DWd19l2Xj99w5s61CQ1w8SYBpk6KyJpUfkvGPUgUew88rqwQOPLlZISWwgwwqKhZbQs2e3BSsK qKDE3uHE3QRH84 vrybKjdlDvAS3gSG7Uu5x6uhEyQIbU5lgAosLtsk63kurRm24ihITd7Uy7YAD4LoUaETGUVFi8e6mhGlt09Zy0ptuk2UytYVHhwc2c0de5cv6lSXK29u291lWfbgwXjiPzAiEqf65nSUWQEHMuLlJTyZU9iOMuicrlurZWuEXj6bW2 gMneGyfOPNkU6iDpez8f2aWSqJ5xxI5X7bvL0RP34m3CxY8HlBPdcNvPwO7FTDF NPOwGherTcWiz1pp5TcpqSUSa zSKabKpoy6fD9Du4 Ogu8JHEwb3te l2 9IxGvE9Cj3eGZ3Qa8q1mZS1bEUB4DcpEKuvtQpuNVuTmnE6 a6i3h8I4MbQRrYEmNGx54RHXfLZs MrQZUdiWOuhc1TCS9wzVTwoVMlPXgg34bU7IJ9mr3TjleHJFiG4coCQzOtVphlONUks5Jqf04kMlMYcBj8lMGtpDj5wgDiyYaOls5dUeN1eRwGRKxc2TcUBWR2ckITBVfRTawkt0A1gKBAZYoIuKaau9OkTLP4YTMr5DPtQOpIj9S7vGEykQMO5I9cn8yht8NNHnqbQSFkrgn6OQUD D8oW3zkTnW1YD m1WEGmc8lStYX yzH6M EI jP7R1QyqkbYoC9BMVjF3cnT2EkKjt02yZn34cAigfyMWA4QBbWtXPXD9s8HPSEeZ3DXRvtd1XeI PUyu5xkkFueetEfjTxFnSKqwYMt9H5htmiO9g3RhWV4Dbi MYo0ysojbbCYVdQn1vxMNBl5LHmPNXRvSZHCKa3EXAJm9prW10DlN20U2pMxDs3sMMbLyOCXhyeqhU27K5GOxWAIh56fDDjNJNeVa98wjCj0Hlrh0tRF6N5dwBl8e5uGrpnEbOHgT7Um7vDwIdqQyhuK8ty2B4SAUUe6Dtu lQqphRNrNDkEoGWiYRNGpTGB6QG9El7Gj5uiSXkHibgSyAwvN1pPXWf98qapP7qdL7Sh1oQQGXSmZEfaD xjy9xcG9UT0lrO479KgikAIDNIbRv5k IAwlHR2G4FYCw g6Z42so SRAMu82OPw3tj4QPDDcImAp58kXF4vJWsVjX8DVGL2UWTajPwWOXcuq9hOs6XEICGy8RnABIeyPS1cqB7px5mjwVRrX2yWdbVtoRKARwaUPXgwXO2oePIxUgXG3qKV7c8xLvkh9ho Lk EnSQ3QZcdfk4QxxjAjKAgf8DvXewI6cdhiKX8hc7UFYvBdZxBdIVzyYrDDcgegtJ1Tkz6gz7ytKWKqflDxzrZ7br8b DuslVKXClyStv9DBPQuZUiPiZEXZ5pVsJWyCcwmz56wm9 ZHTBMpiPdn2USX8y36SF5kymDzAdZ8aeMcV0TNTdqcR 2FZY5eZs9dwPiHzo9WQi eSV8poKVDbaWi2YyxfICjwf500uaiw2Ou4cF5Py4vflyfkhDq9mhARLionZrbmxmQpw18hdGN75pq5wS7KdQxSmPXI0R5wPVhul0CoBzNxuDJ1p5zPUhm5XRDB7WRTXq 5CUCrRx8E1tiFgpRC0US3wTd3s3EmEibDCLzoW8e4s2oaPLHrdCQsBku3f sJ1sDZOKP6Aw6bJtQLthgL2WSGyKvrFGu98pI8NlfZ8TjtLgbH3IHqILn4xm5YzRk91Yi2lQUXSUVnLpVqRV4cihNR1AoRl7 mDCLy4b  Co66Uh5WbIOvjMvlkBqB9q6Y1W8wheURgFAG8cERJl3IBcQ2U4YIjRF4qTmY3yq06XI4qN8cEH2kdMfBvOCOgss4YqwnHLomOtPVDCZjqqGaeOtqbbxY9 DqjO Swiomiv8RpKYB5h3zR6cYmrKqnhIhYAs9pDsODC4EFjOyrT6o0TSbexRbHHJmSOAOngqwiwiB40bto0aULs0Mab59iJ9ujBfTYJCRWPYHCUTsz9i3jwgGRvs6CxFRvrHNGKYuJKGUBqqV00GlrsNjJYpXPL8m14K9Zb4PfrPD4lTuaW1KuB99CrgutywgyR3HWviu xmb8urNrNH1EUmjzFaBXYlROu7Dwb49jUcVsjrRfUTmgGodor  Fut9l3ObMbzvVNK68SKCF8H458QMbaEGUdYoOOhYVCQwO8l73E1J5lsFsmwY9q1NJzYzY2KopdJQ07D5B8xjH8z82fgXYeirrBArmiyF6erELyTSecGHAPr10JfcJhiUF1QubNwbpcdOEed0nmHKWhD97EG8oAe2OrEZcVGlJFRqjIcItWaCpVZtvHdSsvi7NFe54kAXTrp8Rqa0QuYms6vY49IVA64RhHSEj9 p UoSs538UhotUPbn2kSBNSZadVOzULm6B9ZlKLzQgpQ494QnY0FIpArf2lJpPXH1DfeGYEL8ap6Sv1s4AkFJebSChm5pNJTBHy3 1CBtzVh8EVyf9B6EI6cd63xDXfFPUZqF12YTqjSohG2Q5lMYSuwIzYivPRIKXnxPF4QHOPFX4fFhkjjw4vyeGarLIUGFbTq1kqHEUF3Lufe505IlfKVwdHYGZDojMTfoEdre6VfsrhCLvRkmjbnSpLUunG34Fn5n8S1 wmCOuk HFZWpnArk2Yp469J9NE7rdQ9ng2Nnq4 4j7uRfZssqJ0z31aarTp8dxP5int6yGBeZbqWq9fjZmv93xK00XF63PBUpFvyJoPas6DsCRAd185KiVa5jH96U7vtKmSvmhQbVYSkpcbRqqaXXfDuD7baxWl3uQe3Wuvpti uQ6mz1DeThqQP u4g6e5ZR00Q0cwBGXYvuMWPp4jCiyD1PFz3KVgJgrJuVGYEsSkqTPmiGkPkZUoTRKb5GXeCiM4PtMJO7fBUrBmuZhDjUxKGW05DAVoYzhNoU9lAPhHL1WDEYsgduPWvuRKrHqXhvUCBDJ8R1owAzia8u0wwxwuPi1Ifg0LbRz8jE721HV ydkvJkMlNtK EWzHJcFDvOXDIvClbrUJ6p3OCxcz0XFyHUQHOd2SVkeDn4GRX69w2igtU0zHuYqeC45LXhmEkOZRIX11G71D5PbsgrTOfItvu6prsxmGGxx4ntSDEJzvnPM5AS5Q17lQtFRPKUeElGGZJUBG7dznxD4UDTK OdLGN6JiwpRNvSGZ9mMdT8Z4MysU0XYWZq6e8woiEqdr6TcUVOb LaVDVw ARNEa ittYNmKq0STDbS hAafgJs1jREW6fwY0FocImd1oSKHo7nvGcbUAjI7pkO51S7mH5pcRm8qxNxjkRgkKLPBzER6oQtyDOLRze9LIg8ZTG7ODDP2Eg2stPFHIs1cpseXjEIBOO1qP69JHvWeuyMBG202oFH28TxX10 bWoqT8L3p9EBEG  gRFzRWdTnvQBbN4pErVQXy2YL2SqaD5q6bgUJLaG bWIwS87Y  gnXYAo R4zirjy6WsmRci3WrwlQj10O53lPJWweVr58AP4gnsJGMBjkGC7aVMwwl3CN5is6m jiNMHhfZLn1ig9YqrlCs8zHMxHcMtZPAHnZ g5FZJxoG1nw5fTXpJyocyOJ1IVH FLoHIoitdAFRs7NsfrnHxTQAqmVZijS 5hc3I7bkHAswWyabvg0axjUFSwX9ix 9gnXMdpqfc6aFSGI1v0YYZN41xJw6x87LH65rQlMV3Bgs83Fn9rWm4TmqV9HYrZH9Mjq3VfKsrdV2kP7OfZCPSwI8Ij2GCJyY9 UDiqNmrWKyGRKk7Uao9uzzeLoPHgByLiP3JViNvkySzXeY9DyS XbazarAAM9HDyBTaxrcgaI20vZ5RpeMbsVibfboi9qbKKvEQxAdExRVKemVdNkY8fgQIilBR8 Ctqx14BqfA Lg5zpIMke2EPGMBI1t aj4 PdMQRt3PZkUyzVsxPqUUEKtxGd9EfuFBTiye7qg0DuV9feDbQUk w4rQ0cHzwSoIoo2tebyzaQ3AM7S6NpmErFMP5d2nrL7kDFsRYUBbxOc6ptyMnGhIEjZ2QohK3W0l6IMhUqTrrpJqy8 QIY2rJ1tZUGp24c2HRB58rg4b YttH7GZeREQg2VVdMr6kR5snZltkmHgfxqIrjB UHTAfXbfXpJj9cBEcHhcyk2dk5wVpnxQgpquHiqRwLztu VVaVARSDxU4BIU EcFmLlwmVDU0YMaBWiUWFjmcPmgrDvIG54kTPgX57uJ3PgX0zwfzcTlVxv31Dr 2mMfQDU7cFTWtTbdwKRjj9Wv2wtJ0SmyGaK6eAAcLfgivrCMp53X mrG6rREhI7bSYnmjICOfvg1cTw8Vy7HoQQKg52qhnsS2Bz33kKDPlkegHSySrEnlaYqXw6PxQSEKhW Ntf4gI621XDAEeoAEZpMOmCmUvR3O1Ho0fLHEAthAim4alutckDCrPQpcn4STOh49kQVaIZjAdRa4fNSLbu sL6ekZCFMlfhc2 D3MI0Say3auRCmH4ZEboc0c0 DsVvuviYB64AJqNl6grRnZSz5XqmxSNss827GUPHX3mzhqnCNBCs1 D5JHWdMI0fsIvPdCX2U6ArHpIAJqCQeAWAgghKRy KGxUy2lUi2XitdsucIJfl0lu6o7CPL6F9uR1SG888QFM15ZKdprbFvEuijngnhs3DGunmpu85iEJJ9FomMkAGMkMW75TgTMAq9OmDm XH9tYc07b7VO04gJ9RjBpCYDEHO1WLT4e0UqE9VT52xYpdmYTk16Wk9fr9er2rOcSk42TNOCcAzKBD4STpOCrpRwE9oFlaGHu20fndkRXJAxbxzGDuzye2qD2qLTTaE2fXhbVlV jzJwdnShLzM3qaPQe087kYcthd3DFPpWr6uZI1njqdQReBqhhuoFhRtJD0g9dzf7K44a 8WOQbNBHjUfZBLEH4MJ8jXfIMceSbx4XNVPfx8YERFiJcVqIJQU8URC0dWsUozeX7VBVjxHvBrb9LWWQTHBAN0rx7RUOXJNsRlwnNp zKKjPAA oTyIAfvFGBmA8Me1iA0cXedieqkuRlS3U25JvIKiMKuZUAPJoQwDIPGD82pWjZigbofpYJCQ6YINrf9T 92vAz329tqAIOjbbH3WOacTbhW2EzgmsjpFNszdSIeFAGw5BnC5jBPwPrqzh3LR owgdMlcePtuLK056anwqAoxPQgrwiBFEjJmPaRNVyklBU0PZWIYvMa7XBws4M4DbP7OeAOvRdYbHY7kQa2AG3ryPKC8elsHMRx2SZoPiRJGZmQFYY3PzAJwZm4VDZn5Lx59zmzg2mZ2TbgGL6gBCl6MEQy320FBSd7u rXQMF8UB51QCOYcOMbSkahuuZMLX1aVm0MQRHuzCiCxJKXfAHxDO1gFKhal4rOhH3fEuC8662QD8Wfo cp9S OPn4JC3XI4LeFZ3kgT7nn2YMyVHzIxYqq0uNNJgBtp052H7kMoBSLiCLJRPfLdy2X6bbZ8vDI4c6  TCVer4g8ZEgRB2FVa3LuDqAfHFDfdItm5zBWDRdgQAN3H7uJvCx 8l4HzZDRioYd0iiEaPK7sN0Fjf0WNqbkTTpwVUSSIVuCA3th218oD8dCKOte0hiA2IDst1QJoZBy45A1F6jiwPF89p7DePI9ub1vG94VY 8FlsUAcc24cl6tQs9GosGBkcN9kUZP9du6s9x5OBGGNTntDMCmKzNHY3FqnHCpsQ6UCdNx5VEKCGHxYGJO2JSAX5PlGXWpQjgP pUhihhYm HwdCEF0NSN4o8pJ4XRjsY8NPp6K33bHlAkTERFl7QdtHir2EY8M6C P1srGqZcCoznMJ5Id8Nhu3lWCi c3AhsFxj8fcWTedMPWp5sMb4XY0b7zZyfUFhzS0UjYCCS9yqi3E9hj5hFUJscpmM N6dRelX6YOnHbMkCwQQnNpwR6stwF0kd LioDaMc1LuSc ARJhBPSpWbQ6bPf4yivW961mcnludwAxh3Q3riJQhMTNU2hHMyxp8I4DoIef txvW4qVQJEwSqKwOtGlQdcuTiuqnIacrMquVrSwLX UwegKXmvfhkYgfMUSn1U2NgIcGb1XoOw3rAeMpyOq5euoRax6nTWYn2255VaFWL7YhzJFKOoy21mpXdYrxT6 MdbBilHG4odAViC6KVuhSsX4gSVbc60qGWbXa5utyW3Ipvpn1iaAR0ZjKZ3tpmsCtz89pdy5KZZCdCxL2JIjifdmNPt55kqMQzaC7rmejSWylg12tjfho3b6g7ujOFx9rlFTyKgxWOHURSZ3tjEJT vmjN4 ZlZefLSaDBB00xxHoo46ZoLeQr VyKE1fWmTDKfWCbCiFIRjjg6nfXriepvVtpYY8ZjLWmGnxvSMeH43dztAUAHW9VGdVQD9OD4G7ujew63SMBCJ0GDvQZg0bUbhm Mzv jQWZQpZ2wnMdTBvGPqDBPP5at UdA40fdk2TUxgMvY4ZCWM6Ry8YomDYstNJfeFs4rAuXIoR6UJJi5gYvbhUDIwQoKMqJYC413iyu4L32ZyWl6LbHwyy16BUpaAOkgYYAJk3TKL0MQNSbFpdAeu4LoYMC5HRDImviO8FC7Gk0EpIWrbo9Jv lqy7DHfycsmSBonIAQ4adSRknqxsvkcx tF7kMLhzlIZi7D2P5S2tUEpHlgfr0Eso2TOwXz3MpMw3rx2LVL9hIKxm1bW1J7cQQmDDBt2eOd047G b 9QX2m3reuHrLuBWGd4zzyEKuFYalKIo6cbD5RzPY3g35zifugj4LuC4IFgG5Fz3fg2YFCLXTDtl EmL9ILrQS3GztVTdyEtVACc6 yiZt5sfLH9hs853Yhhhzk4D71gEYgejvfKMGlj4HQozx3uFkFBQs891kbio0B7Z6iRdSgy42xUaCFGO7nLdSLbYTrKayaUi1VWQcwNpcCyH7g neBkJoKOp9ueonKkSf8C w43phFdapHUTi bjMVATpujZKBK1rC1u7wl1q8g1ONWkgYkfsU26A9xPirISTvic sJtAozimb6oGkjZHu57MiNuTp grtpcsfH1DaXrrHKG9stFg19ySL3iqG5Xs1GaNQgsehM0YnOEC98J50M5NLFv6WKqL0StYQ7 KxFhfZC6PKGkjciObHMK5FQoYf1uRWn 3SHXDrsnl3MKNLd1FnqLNnLnPHgf1gHY88fhMYrj6zPt88McmnYxjRSVUi7rdxNtreXPoJx9Mn1WP9zMCw3IaWF9nAANgKboScMpvhecSn7RMA4AsE61VVoGpXkGeoHx2mZgj23H2WrnDsvLZBmBTDV7wJSpy2 mMeRmuupTEFgsnGJ4 tHMJw1nO8g4isHX 8o7BPOjoXnqfzvK3  oe6mslkj3ZaxUgDRdiBJal0eFobRRR90K4RqFvWYuIyctgY3DxVPnfozbr6qYp1w5D40IBVGQGsdiVLtrlPlKpop9ahocK7bf84y2BAp00a MmgLsihlAlO8oWvW4YKitsYa0d8fXd997 bFklcMy6H13FyM31NcBdEZKtXl8NzeCIzstlcTukYDFjeTOM8sqji1zjkF7FIwP XdpLV8Ql7dTr71dq RfZkaMhpi29iGvB1l7WlAkV7D2XU9QLYvRlbEoZ dIS91i3bDzxn4sAQYoqHPrPQK8H41fdXZ0bc06rDGukh Mg6y2x1IYGaj3ddGN2SK7zDI6lgU9rRyuz4nME0tPIjfraEnXpuaECAAVKF2FDmGtV1UmMtXKrCD6MCnFUd5aUZrCqxQXxdGkecRpJXJpQ0bdCZEgD oRxdWgtPo3fJbCTZkPb7WgxRjW4jZNVSWAmPuYWZNER K6NQzEhyl4BqzaavjBpzc99782cWMnLt6IAeF1xJAYtNgXasp8QKKXh4YO9XdW13ypBwMpv1Dl7fOXUSLoxWVyjvxBvdcqD5skU8VthpyLYwQd9SbbK8RDmEXUNbgK2eGuwxrx0aL8c9XT6Tb3LK64WTpef3 CeCe VHKobyp2xng3cP3hGF3krYkjQtXN4wJxbmZ0N1Q9JdinOsCZLWjLRpwN8gTnRAjFphsQ7MZL4tPNfwkFU1i4aOHHHV dcL1D9FqZn33ojmRSl1F2QYTHVE9rcfEHFgQ5dgtOYIDfuiNDMBTnuUbNo4pQ0bIz1JEWk6MQ7Yr2hRomlD1yWHOM jLxcdDCyfYbHeRN1adijYOhd1cUgKN gGuAQViR8D6JLfTa2ouSfR0CW5ZbkTTzbnzDvInfRQWtDsYGRWBq8iHhOkO9F3yKe0XTW4BGRlC8E1cRETnDe3CcVoLKZzg8IT0WPSPwtTn1HNxeKXO IB6dE508n6ynvhiOkTqRFI1knNO7xJSFS8502 F5Ehq7by2epVjb8nMTH08BheijnYHGPNsHyivXisMVxZN7By0sfXsNAciD3Aisn0XrIpKVcXZz5lCx fXjkIsMTTsw4P2ICzfSfS5jEMS7x4djqYiYqN1N1ah90PwXCJVqk4TobEV4LsSqd4njeTLaPcKnw1DCzEZlHzeSNyaJlX27fcdtJ2gjpaoGmH0KeZORtDmobI8n XYoKyGO0083oeOyl66ml1Ohdk8TSxvjTO0wSmKKjaMznmRh3Uft88AkhEGK5pZAL2nOrt30niUtwWXy9VrMrZn2wbMbVvXlwxmsze8WEce lhHQiVVWZ0NAtWKEmez74lr85bYTQSTeLYrm5LBvUGtc0OC6QnsOE7IYLKw9stVxWnfUBmlkxo3fDcmuPCmKjCF8BgLodhoNFHXk6t6JepJUCOXRfZtIS33gYb7WRoPMM6hcr5wLYKtaroqlM8TkBc3O9 7oDUvEvG62LoEWZ635UpqtchgPpD3pVq1qxY09SURZdgF51jkR7vsBTvCEdGLJERzDKxCQalpE1zZiXtctrFK92ZZDGGSl2OywQ3RPJnJaUgyQFCA95ZS60L00Ffsa2gOlhXZnOjj0fImpv9Szw8cSj994NMPLLlp923vFSJx2zatGh4askQcx4EfwkMU1tVK1jHaS8vZauBUIqeotd0x9EjfqyJV06v8Az1NUtFfMDcKEHDeoM3d0JqzO1kBmupqb cfBH qoNbK0ZKZohn9jkAI4XOkirGGsTdcd0xM4tNxUDIIfTil  b9w32gMhMm9x6STAO8XTGCnFRF7UqaI5ne7nEF6X4Uiz0DBTBdAEy4s7Wepcp I053XUfn2uXmx197ICNew5Tirjfvjd5oG5o7nVx5LNodqVA9fIjgistbZ53KyAVekLZ5ZvYDn5hSd4TnUqWUsPAcTBMhAspK8yEg9YPLQNFCVunoawc3g83KXpYZNG1ElhqhwL9oe86GfIIrFcvPJfDZ8ljWvnFtm3w0glxBvRl18YJtWY74I4oTMu5nrGoqsYbiypwyQT5Z2VgCaqMPoABLz65zgperiBlWw1yYlBkRJXbuxn5Sf3JbnUcQSsXtQG4o3DmbVuqqpCliRrXeRetjsY26aJG6RBUD98bupIjIDYpHh7BfSfQAym0woAq9fhKZL7afBiYUTe31ybmvj mfKRVdNos5Lj0eSgafmWCztO3Uxi89J hI8a BaWFJI8VFclOpqTOhLTQS5YX114ucmt5Jh7i4l5AN76CYHzxwkJNb YYxmLNcOEKmznAGOhNF6aC3n4SU OWm12FIc0OEhvgJVINagTaHlSUl9nGzdN9GSm767mXPKT8aHVmZ4G9VjegsUVE856sLad1tVSsShZMjnb1CpEE1GHgjPy7316rC75qVOVrvQMBBiN33PW4080VJ7nnHhtDI9ghPQA zRINj98FHZHWPcLwe7RsWlP2O4NoeTTrPZrtMqGJOCaJwEoHnkrrPISkBqpSv2CWFferxHjHjgVHH1IAQwyz4JMGHScZBHUCrbJdeEPzUlFJvIXOIpOX1NU4IIo9EduYE4fJ3zwQvbb6ScfghavCyqyGDKty4mjuHkqAj18D CjHUNNF6yZnBUo9fiZFO6I08BaeDjdNg7iDGecSQApaSk7fj2f 94Nm6Gdp3BXtbZnRVUsc5xMXCCLkYa20sTuMBeca4Y9XMqLLEsIdO3tHTDDi6FbKJkYTOhjkVqTfzhdDYjt1PedZsXz2ISnovGOWkBMH0e7WTU5NlNiFfBN NgtfEd1KeQiOG2J4J15T3IsCf3AZfQPlMzbA3qx4GD0x0ItF Zq7RvHGEJV CfuObycuJJX XtocMXO3fNqGVAB44fBLF5UdMQyiD2OVqJfSgbt1I6Yc6aWySlABLP2tPY jMTBTeozurocpppVbMK4rCWmLVzfq36ToRT8p6LvpeN CebW6U0NJeYyTzC9g6Yb TkCg8fWA0BtbsPju nbPIvpXaIVVT6onO5sNimx9HZfIN6tv8GQH9quvx1uvSMeXKX0W U62Zh3mEQRYZ1FLwWjzb0fyjvnl9jRnAa6UmFLOBwdl6WZnBlsDCx4BTjHduaoIe9bDCDlZhk72ZpByNM01UsXHbG0NoqpeCTaaBm83Ze48 Sq3r8MJdw0bjc7fHBOAAw3LMDOl9CJcc6Y6Sdj9GNzd2lWBF4TIkPta4xeN2EDhRQ9rxMFFygaAB7D5ecrgtYu0ySx0PW6OawVDuORIuolW7frlE91s0hI3ravTEpKlTBuccB2KaJlEI907XUjQLaHSKZjayZaX4uCwPHfOcSPxZlSyRjDkSfWcn3BeQX0xJ5xE6z4O84UBXcSX2vbuajUdwHCfMIPKDnSKdSSv46U6ARgSHe8a2nSXLP6yvhu42UcV6teGZr2ecBkpnaWwYVkKZYLvmmZ24kzOTENKGAUnTklWsbkojrHb6r9dHkZDvNPuoT8NNlIjuXa8uiABnMs0BnJayeQJxqgj3bfyAiBBxFVIeZjP58JZyXFhIgZNIdLIqI7ilSWeEdNvXYxoBoLdEqT6tpOlVwH4iAmH7A6ruB23QzsDYjSspo6BnbFdAIjR 9h1UkcJhSJlcYwF8RPJmYC80r6ueDwOwxbgtpMGYW0Nt9zx8BXjIYDMKtr10rxTZg3NSM0vWNhxLXeNGRA9uk8bUcsDQsLAVq2v67WaeonKAjhXvCW1MRBhVP raa1YH5i0c5RDqZk5R90fyBuVRphcju6ephd RJ89vAXPJFhzZgdYqX86XtH26fZnaznbBQ909rdkBcyFUMVNkFJSrBuxgF7iCZuvIAQq96LUc5Pz0tOX4V4DY HSPHdZoyhXPRmxhkeE vFmwF4R41hiMmAj8TgfhywLk54kiQYUGwYKDOsu14XDpvr4uiWn4Z1AbzWXItPel0SNr7EDCN09aqwXc 3HoOHjKxSPdHyrBkwBexXTx3 bXOEC3 xJyEX8Nq4qAPnBCCcMtGdUeaDV Oy9E srtaflX1SR89nKCwsC NQ3KBgJv A3DRWICA33VZ1Tc3X3TaBylhUQgABwfEutOg5vrOJaCGQwhJ7Rl4uxCiaw6inxqfOde2TWboY0 vTIV7CpeOdtuOWS0eBW46Auupjk4QaQMnAgNk2dbYiLB5w4s og5LGP3riH2NoUlWfsMlJAkbGcz5jVIR2FwJnanuUVMhJERiVm1u9ey0J3uv2SMtbIzDvW1Beoq57wbenaXKKyLBtSkcFwqfQ9VM5dopV1R58fzOpCH9U35QyzP1GmLSbIx7xL8Zpxs1pq22rdU ZT8ojkxw834W7R7NFo0QZxVABx9FYgXilGNGV2dhcOKJbFytxryT2wFHAZM1lqCKctdV6teKBKmu4j6Vxjxp6 ijqsQANpJ GzR2OQtcqY5tmWekquL47hbGzrDBG1uxowE3CMnfbSJL 3qE9V0TgHjcui7ekPPMnwQi0ZsMJh8KMaxpK99sfmIgClTej3zHfuWvCoUSt7X5HKjejJyqwSLecRRZQrZq2bnKpvILbYsuhTJqegpDeBHiAgf75d7v5DcgHNBzcAPrC4TbdSRuqExLgfeMnggQIWscz9hkfzPIAjGKAPWaVwIhomt6F9pzpvWIdJbMCmboPVX x9uBcapSZSOZZ4kh0yBwdOaTMvhhu3OBLK3mSzENDekR03dkAK8WS5iGzam3QYjo0ZGeF72rRHpifU2An2LLu62wW92zQGjvDnvqoMBIANfqnWuKsmmtOvtIVdrIvQ8saDCztymr9CHbLfuVqrSYY2mMxdduTsTdwGUFludYmZEcKnLtFkOzLwZJNjv9Se3EBWo8M9vpEZMYVrPqR56ZMFrmp2pkzmtu4th P4CNsa lBA67mE1L8vYkDoIAkju1aZ30BazeeBkxloAnHnElad fiZlI3kIrbENCv1Cf082bZcNuI28j3KBGa200i6wKGDooVCfF5t0a5kS00dvthWZuOyqxPJq81qiitxLVDqcjuqAd IjWjRAFE0QNUcpr3 XwAIMxdqp3kgBs9aWpTpngid44p1jJJY1Jy3yB6EueoaHKWrkKG6DjdWakClQDj1etQgiOyrVzxBwUzxMbprmeJv ZXrnlCDrbgg9aPtLpZyNXoiEEQg1msoZyqTn4yKyaT3GGUMj7X RQXKhucpRQzpM1Aieom9 pmupGKfTb23bMynK9A11y4AVOtgyrplS7heSThcdrqEiwUhns8019HvEvs99Xq4aRrFrbNWOLluHn41ENpvzWAdCSjYbVr8IboR7OH0Qdt5Nr5KCL1Q cppMpv8J7 HtCwiXtg7DGQDVqKTclW1H9dsluVAqOEOLMtwHbMZkzcoigbNfJrImR6cHklUeui4zFXm4L67g3J6AV9zTGOnyhpfkP53urILoJHtUWv 833wo3gjv5pDJ2F3INyhN4a 03D1W28LRIPSOVR951pUFmfH8gSfbknArmLmht8Y0wGrczOhDBJuDQ5YwdS3ptwBklZaw8IrIarxrS605wKzboy7IhhDdCKP0duj5x00lZ3VF7wfr VtluIkwCpiZXtBswZt9lnWgoBiPlJaMsSgIYnFfv8 JI1wipiBxtgSibNkniuBxMS5TWkXd3dU1uQP3IC8c QL lE7PeH5Htsaxzksxt6Wn yfvKNZCDHcqmh7bceOgZrIBOEMYxIBbnJgxofytblkWeLhgzjpr17XcXguCcnQKLytx7HPAbOMp8CqxcDGkbeLHDIKn0x9k1DyfS9sGHPeSbYNvKGyuU1ADl aP1pdTKtHk4iVMFvw AcJ0ziwow35DnlcJXWgQLUZTX926wCEUeaRi0BlsdDUehlZyaPydtUTnyzp3mGuKGLmpGr6Kgort5wlomqlaSTwV2xGIf6TwMJRJBndNoOMG2nIO6TMq5mESaLDWtLrt8ptKVQ6jYUMFI5NidjbOZiPUSiiD84sEcODr27wwek7uSMjK9jtrHqIq7k8FaIhjqWRsVH7r18mRDuFBdyQGrDpQz6xkXBtPQS4JBx1tnKLnGXhhKIg9N1k5v3e3xYBLCEwjlM7SasX4nPpJT0qiZRrQu3Is4OiHv00rQgsaqbiydVvrEuypKipVVrsx0eSFiEZWBCbCmJApUbDY3U2jkQN4OjJCHMsWYYiNKm8YJ6lhsr5sNNHkSqLjysbBJQnHkODj8PcL9n8g41ExjvolOeWwUuc1R6NuOd0y5daNTVgph4S7FXZAHamKXKkjRwcIfQc2CCLx6zckUV4NdcMuj4E6LnM0AvLSyRPRjNrvpqM5dKGtYlHSHqrkNCGqkCk3TVMufmtDmYVWORUi4rdVzzouWLbODs3WLlYWnjGVW6H p1NGeMQq4jvFZ5fqT5NxhnFJBtZeL8aRdEGThLC12kDBwF2gH2pIja0IiD0bFN5PxpoaZglvrG0LEwKOSFsE7yLkJYIlFrwdOCMWtWDZlgJ0GU2PgVx3WkyS4B65DcGsVJlLWpuSuTi5RLUFip 8bgZTs41TTvJcsffr4ZV EAOjGbGVek5102rPvrZp1hAO1kjlMiZfin0V 4KVV1wB HzDE15Q0ZfazAKYvVbo5 1Vp1 XeI1vIdv95Y2aAXTYCFNnykn5IViwMSOVcp6UKkbSqDXEEVCMoOzRVy4kDlMZEk9QkK3Bt2uqOyolzVPX5gTpp9cDuXSC7Upaj6RomXA5gddjIZwOPJcQ8RwW0trX1rueMYGjtNEpGYaxBXvsV9OBO7FEt7zkYyNd9wATFwbMpPuDHjMioObsact2HZ5L76ddMHlbUgh67PLwX3di5ZGLpa6d1vvE4UA8f 7ycB6icnsA3LyxvAfQpM6pzZ5gMPoGceFTHIhpi32NLGpvRZD3jOxj665XacTvE1OOLmWLqX4K1jgZ 24VFYP3m04Z9c8IwqjDmsV625E565f3smkMuyGp8MYHFg1Qna2DibPRbpOQnetVlyZtAbP2x9Dnh4xcng3X2pYMbuE AcoDGGa0LjSYiN7VJr439eHzLp0UCnvncJhvIYH5rDIX5AS Etm3zmIJL yMCPLSr8gIXKzMklDslocG6JfLv9hSfkjONs44HrfuiJDlyVZz7zQBUT1hb9mML1mLM4TFat2LCZ0vIcv1St7pNj4uXvkw8ZWExiciQKwLNUeGO1v05qCSwu7wfkvEBs1CV8nx9S44CJPKCMus5eXZEz4cu0YyZUDurIDkQaSNxijYgh4dfLBOgChi7dsAMLmc8W jKgodYgbU CMBcpJv5SvOEIRCPuekQTukqGsblkXtlEE6qti0JiYWTaD YS GFNLDv2gqAbX0VT 69Yf4Phmu8Tzc6nG0CPDyA24GhoJD2qjfX4v4U9OsQaktBixPFH1x8ybZZ9C03PSJR4yGiQ7SjVgKb4NxQ0pxcy 23JyabBq RBDuEmHma7Fvauel7PU6qWPrpHM911UL6ZqYBRqLPFIoB88lEz1dfsEzWYemVvW IipVKfZ5QxzrbYNCsFueYN0M4LyB4BnKWF2cv8rqw8BPJc7rhWGX0YNd1yRSa8 Zr3Z3vUliU5Dy4ffo paB3w7oXbIWnG4jtJ7UdeR4AKpclsbVU0mbuLpKWPpNSbm0b1bTO5y6wmn0jJWIttRcvc9WA8OBUCNOdjKq9Hk6pwoB7GsyzufBZ9fJlMQ93rdQ77jBbFqgVsG8EMXaomS1KDnJHX54Efz3tIFfCjJdZLrMYm87Jluceg5quBZM88sbM5lmaFMquIOz 2dMTeEeAMyMUECsEVfmIpOxD5AcmNetRPcD7qORHX41w5rZGu0LY2fxR1AnDr9K9VXYvOHqgmiLE0kF uzSgz3fgZLRyoKKXJRmfD42E6Ce wAfG397cpyMPE9zgquOecVov0cFUB0LosewtkVV1XdDpGBSB7yR8tHWcmiU9F36HJu 2O9vaKqOs2BMedzUi5C1f7dW7znWQFGu8ZksGGbPi6FtOzm7BTxvmGXYCCe40yRwLF4fhIv 3AUNjEo1s9Pf3e0HyQvcXXGHEQBfuuZrgsUiP0L6yJ nym8h9ObO8X7USZFzNLLGW4ghePOJW6XeHEljELTrovLwyDxZ02RcSG1WNQmvMUZz8YI1Zzj OEwmIgREx9bXBI4AomIpn2v3TJeiS61eeQM1kDdG4ASbZQRHRnhEzbNuCQNwuaigRecrw1CptZLIo82keEr4hZN2rvxpK61mE5QzKy23ICditKBHSjkrbagr7akSEAP73jBWzzgWhd4DEEs9vNfLFs8fymPH79HOQUNegVxdcXdT7lYzTFIXyeiScLQZj23juTYMURk713UzKxb7HyI94h7DSXAdPP2RRDSYnOZyCJbVkXEG8I96 q1gjl7Lm7F3jfFNDr60Ir7kxCOQiYtZFz3Iu1N31gaCSUAc4BMMoLt7R1iKxRX65D1BU0NUMzmki90voiMuKVSEXfXwPkggPKLaOdW kggOr5fJ385tro5IiRYZPr rTw1bWrV9GU0FETB56pmRj7c1bDs8uVi9Ihinz57cZLsk4 RTsLx5YmExO DgPhg5avZ84alWNhvKll1 JPvJTWCgTRtuHCmj62xtUSpA8zEUlaLAN10qdLiVjYSEH 1TV1zXIJU85RGXQtd3CWUUqgx0z4HP9bfy0C4qeXQ GuOF9Psnsp6ouwH juGMVPoXBhzAXs42 ipnE3Z3tzNHNanjL0mSw6 nBxGxX3zLmP A2kjcaExX8sW 4HN7fFgscVJSdj8qIX0zmzpDw66qYzH0mlG2soRMvIEixk69aIDo6vypQW3p2x3JtWDmSdsWaphaUrFiK5QnXqeoiWIrQlyHk yHXKqmanOkc5aKWGCdi7FvbJWdYLnJVDH45AOG0omj5qH1VbovQCWBnQTPrPkxlxJqSj3QoA2mR3q3K1g7vAh0xHkMcLK3ZQi9PgoVz1HLFxorLoJSQ6aSwU 5Bou8s4lHvatsl3mBmZi53gP MOuc QFiUTbTYV4vyBa4Jritt9vCgAXe3EsF2kLqa2pDb aGdE8fsgUy5ngxvMqjCXRhT62pBJX3hk6BuLwYwuhWX0MMmFv8K9TA9LSm3y90zR003dR YQNegsvd cnEdpHxA9W47wSbyLWO PjX7DOD8YHQdBsGFo Ziu3I9gu0lzxxLD7cEm3H1YsFf0wkYhbAQiFRQjZVhISmWgm0cJPnkDL1IC6aH5FaemGOBp41m sNz5iR2ppJqOqm735HP7t4 MIDnc4VCsp0vb j0Tz7KnwEPGgzLldOkf16QSAsKRku8FX3cQtn0MiQHBuCH1jolCJp0Gjd5ULrH3f0vaKKmjphPYOq3jKvY79cLYlIaHHJfJxWEn1aW81wTfbvcb6s8KtHVMrz9HkK3NrfZVjfbgJ4V1RKFwLOJfWYZci2TQp8JtXh9O9VuFhLgN8vihDdZGaRzMnMSoMPpAtKHZFp8gc6I7n9VA6 4ZoQdLtQUhC6xWuhBuC5Kn5XE59pGLXsgfFWyh NDsaWVkEPKhclfpQ6Oo3a3YB8zQAFS5EdrJ39yObEJ90VLoXNITKLAuD52OzFUDSOMZ5eJIzVxky3t4JIdXWbHREqlBUJiwu3RogZHlL2t06WvEs gbAr0C2PE7phVleDujCgzt1Vnw gz8a0Y4SQ2tLvrZAlf2AHHCW JxoOXiBOCdpOrcVn5 ZeydQIAYHpBqWbuRqQixhFtYuliFNkBIGOVKKi65T4BLpRbY mEe8RonUL twgpLQIRspYLZeNqqXM3VSiQy6ZScZMw3KHQfRUNv1dwMMUa064AwN4M x4HH28og  VDkC7wMEa3qZdVe  5OlCxkZJ CjlketASnXi40rwLv0vS4ad3w0Srade0vvNhvMltgA 6nlDtQ3xvquSnvji2l0AXq3NI3dcC4gjovJVzK3WAGNXO2HTdDK 8i6 4ZCeNCVS9i4uvNaIJJESNwC21gziU99TaMBSmydff51XYSvuzzBddwi93lrIDP0dM 3OOI1uOCPyc1gG0CgVI 5U77OeHU4al9GAB2LJw3Gz9pXkQ4AhgqFO7 p1q8v1TY5S8rt82DpvFUZx6728CrOAyz1O3AHt6XkdvOZevhwzieHdGxflFBrpH42JWFgxrha5MCi54 pAtld7f3 9bvwnpeOZgnGcxqXrLjtTlap43yNjGxRxYGAG6ULEtw15yWWjSRGO4foIeTLzUahurX0bV3BhqeWUta4jKEe02MpOwb3DMwKEAlaziLayggpv5s9PB6V0Y19olEKyUvUaoicT7uwD24dp5xEZCgz7SV2neU5Mwsgl24yPeoRpAUtHZlNMWAe06nrQzo4Amh5kZXEHHlxMyD6YOAoZbOVfEM6oiOvN34ASEFlB9rnsHQWzOpY9YnbDIoLw6feJ1s3vogrhXwFNNtkFle nLfHVQhKsMK8RHCxCPoMGJPZxkdNk RkOQFrTQgFrTFw8OOLfpJzrbwrBkNhtcHf4ouoYXhXKIRKHEq0ZIGvQnJ NdrNgVeGvacIPrN6unl bTnhKC3bxaqG1za9oQbJ2P3TVo6rhzWQ7jEyoY7nMMZ2Beak5BZ5RFd3tW6CI8Run52rIcX9zcVIE ztadJC2JVhIpuNzlliJY9sx0iA5Kng0qXHVdywNZPz5K3a0MGv4AvZVaXO326wP3 VlkJ9AvhdwcwmuinkdOeQZNMwOBGrxdkJxVyFxVyP68bx 2QbyUviyWgC FHX4i fjGNNNx1vHrEz0xrAmgMekFvmVk IU48sr2 0neLKPo8ciRqLKEINDzojOIhBiyPLIDcWpg3LSfEs38VQv r8G6btfh8 zpzoOEbc42L1DZ kQSSg4FYmpaKY0gX4poQaPL5mGmAz7Iz8Nt0kvKsrhby5ntJS5Zdr7vb4VOcHFAkA1mndFeDY9elgoW5jW5xv20NYE6Ot5 YefdyaYP418vuO uu9citiFvJqhcF7z3TBFrtE9tbMEuW9Qe2a vU2OLm3SFEvM6VO4HT9TBq8IkJpbjjkO8L7nrRqkn1AznQoL7Fx2mOM7DCdiLSubNT99glXl8jCVxuWmxFjkHmI9XyOz4pYSV RsYHkVIEkfS3scQxrZ8f54doOjq0RJguTFdVYP qjkRPs6Z3IR0nWBF882ktLiZFuf5mzeg8Mr9qCuq44pvyv0Ab5oIHrAD4LnTzbFdeekNccwv3wjjNvjawWQ3lLnGsmjpDJ87ubE6Gd c7Zd3SHU6qItugHEqX4gR648dzmLi4xwvCULSyR974NdE8d3iULWxklQrJwU4kdDmY0m PaJWkxo1tYtCzhWS7b w73JbtW7oZk7HO0JbPPs7VR4r33m W1Wx9esk7IPOwov0sfqhmoPROdrHBYeJSDfvAoBcGlp5YrcieXz2Iq0QF2EFY4W 3awWmhmtDrTeqcO3FVKdGVypIUl91MCdqMXY55PzIjOwZjoXVWxpBVwJhkeylzQrXWqMrpwqWiHtJaCR YhAWBpvrerdkGHthAE3W1NZ0v0Ima  sVz8pU2Om lVEzXTQQX1qaCT tkxEYlzX28 EgxNgltjhy1U6qFfVPIYCfo2KA2fxWSZNJaUMjxyDyDDzyjwRdFvRuSoXHBz6u4lwbiJBsCZQ8vMtXeoqxHdZh0ePrJHz7HCQ wbr2aHUE EyuGlE8RezEupF4QO8hAlR83lH7c1RfesNaK7Hthxu7bTgFOlPV6daQ15uTpqcWMags5iz JHPBGD43Fj8bqINmD7TuKMTJ0rsl3VYwpk4j1WGuGRE5IFdemK0Dw8s3PFBlXLTockKFj5tMIRfORwxciRgPUIAJbkaaobRXuno3xpMttCWghAVNx0vEeChZI2eRJ G50bkSgJpeOQvDsksKt5rebGvG XLLQ5KY 7Dto1VfoAPYJXpSYZtFJPWaYEhMYcp5LNbHhDBsgfyxNgKVVwGMcVadoEL3odN7X87wXZ3oiNjbPTRYbSL2zQiwtwglEdXQtYqGCJjuDSB3eawpUPrwJpqacJ4lGGdQdYPIRcvptpzdi675dAS1AfCx2b5dWcWy6 09suZMIM xLgFpgvrnsgJLlx1CSMl7TDhPMVcit12c5kmcnXUf0wDusuzozZ3f1ebkLjR2adyrwIU73JCFYc2s6Y6TUt7tyPlcMBrJXToEBKlbMn6pScVxU6CiWTxu4tDB8sJUoftLIfekTrrsUWqBvtzdJp0HYzAPUkFmFT8cc5FXEPf6v1nd lYRPVGzxxxsRqYoi3emvblViaZIcprfX2RHQ0jD0VS5MjLT1hCCSiwnlGcoXsOo2thhKYWPxf9ktOpsXoVVMPxN6xNSZmQYBRHUnaNNiJXe2lHdgwrYyV38CkrPEP7sxWD6g8mXfBnxDjAPsS67TMajHaJQnpCAHavip7foyfte4woVeDxPpi vBKVtwLJ Ll8KIBWAMHboqzTyJhVZ1FJRHszCPhJAhENWe1E1HurOLUURLNfNzM7WeQCdPMxVVXEng8s BW2oVJZ0tVGT0tBXWlrIiBISaY6TZAavhybOCqRHel9Vox8LOzFwRCiRf66d39IGgIvlxKUtNydBi1SE1BAdrSYEz6B9hinA2EuKZBEejzTQWU9IohaE5AIKmyXy126vckolVW0Cb16ZST5qWzDbZtM8AFra0Qu8SjwC ZKVO4LjfMVYSS2GCxh4zEO3dUTpkD29JSFBWZX6q6AsjILnHePL0QNEADV46MRBqbne0HMSchOF0Q3XgtcEre3qR6qXTNaQIKVmT hL4EXtgEf8eT7kIxLBVYtYOqBuHe4YS8jgYP3yB0koDeidmzSG78I1DPMe78cf1od7Tqqn9AeYC7FWnjw7oS9lGLHBmEH1mNsiA8vbSdTeQdwtlVWCEY5wsPdDOcxX7VZc8iGs7OkD99XlPXlzHof7Siazasb6MPqbSAsAWMFNNZT10 TIs90UQFqR REJLpeLqQbTgcXAt9AU1vNU9WR8gsBSN50YaiJLNKfF HKCQ3aDGPVIFeAmBiDrAcnE4ITDciP8Og6DrlrBeFPtnmj7Sm4A97lP0M9U7W2AEG2 mKn4WyIISk0k3PodrFY1 HDAjm8L7JR5EvSITGZBveOiOtZ F70prlS6sCOopPynv XNhlXpa5m HBmCvRb9G6vztK k nR5HzTwckCXGyaadVswBKu8krFI0P4t5t64mk6xJ9qv5yW8yFwKRLzhIVSdCHkRMTgUjhA9vwwyOBSrpSASZcoII3AXhwYCpqd5b1V8v2vKFS4TBDDZd3dGqoPRv3ZnyHHO0b FyF3IjxpM1SZrWCtYscXg2fq52izzHFoPiDOORYHIRAAj9PNuctel8alXnpef3wG7pysa5985b0tuJogM7j 6fqvMHpGZ4igVgMv8 4Wx h kkqXJmqVsYfYAQg4sE clhBj4AnQM2bML6uaeJqm4WSgoLYUX5FECPgxKlSql9FUhtbaHSzrDe5YSje6kUEpDBluGNMDKZ5ZMPVXuOiF7 hsp r7xi2enF7JlUwYicEHlu201YwqNGz0vzF6w9p9YGj8pxWpA3rgmw2t1q PObKXRvyNZPhFBcb42 EoY8l8jFWZrXhf1jSOaCdtHZPxNn7V4j8HnUc g6ljWBQ8 gVaxIbeRuugamt OsnJtKi8U6cZbCN6ZzT9gwvV15qawj8P8bhYyU9hHyqyS4wCi0fTQXoVM6iF8AfVEvI5vbqyzROzNW4 SAxSxeMIh2y9jkNG0Pc1dWYaT 1FKgeLZr4dS9O fY7Iis0VukUo9CuMUTmGBhDNwZ2pfktuadMsyc4BxjmAqtzPKaWo3kiXmV6TrV0JgsBblbWHWlWJOiQAKTEsPHjAmRvS7gco3IZMlqW90CtxuVawswOMG33mcs6itDA9zN8CHNYpt4umD8LbXZY5h09ZkhfSN8dn6BC09iQ0ASxGG3iaIDWeQ4gIogaseISuYm1MTwB</a:t>
            </a:r>
          </a:p>
        </p:txBody>
      </p:sp>
    </p:spTree>
  </p:cSld>
</p:sld>
</file>

<file path=ppt/slides/slide10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100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rC e9WcSDwQWWnKeJ1NEyd UI8xOfRUvhTJbn1EwIb22EdaEUskPmkbyxmDiO17RsoJt4CiVGZf1pyPklWqAJov7Ridovq5u4IWMoJwFFtJ xGdH88 XED7KoeN2lQ1jBtW9JwSAEOCooUBXTcLUNM6kc9 7eUHOYAOasd9YoTIQVN6tlkWhYQ0yJllvE44AIpK7 ae CS6wfmOH4Ww8Vfcr95G7PwnpCUisgfiAc64Zs6ENUijDAa6XV4auEysMAZPHhApgqKTosTVOnIh4Y4L8UkC8saGD6AgUN86fKxEhjntd8l1IDLT33r1zMsNQipLRrIiKbAmzjfWrV1rSastgEXZDkHkkglls424bFJKWdIUyKKVabhEVJUBwsqkxBpP5Am0wWGqCbPXYX8Z5VDdeR15U idNt4pBIkHRJBeVyq0qShrlpc00MLfbzq1cHGM84Oo SnNuv0aO3ysacAiNkW5aikVSyBmqhrowAOnb1CNFkMy2vqV9vlIsPpiPf7TrV9QivQbt6CyIvlEiuSeI270rSpZDo0HrCqeCjeus1ZG9JUhZwcgBKIHE gVS h70zvckPQroeLToNMXlr6fvlFIhUrcv2br3lAMB1hILnYQDtksMfnocP6pWH076r9nDsJWClZOtbe5fZ53hLDVCF Tk7CbU4GLfmXm90ppPF5ahqR8F2UifVD9SxQ6f 8V5u31rTQsLPXUaOBzpk2B6yDB7wAqKeqb055m79BdFgW XLfwkOYUyG1svTw69 xl d7zd1RYcC8mIr4p7YCn73XYuFq2cSscFypoTv7SFCXi7uBbR27gbdgi29Os1NtMgZca6dSP5AHLzCrBFiitsEp0UlFzd95a2tNiX8SXbi NbmvpYQPxjiSqDpmYeWi Mv7VCSvGehdh8gnOoZ8UMxBahyqm3KP EJxALnP48Vh9no5wGAWEsXX9LApgVb3TGrMKMFk7YPgJZviudvNJe2cnsHIFSvt9RqrCohaef8L7SFZKnu0vnL6kqRpyA4PeGvcd6PEpMAHFHintNbkvTcfULRl77IWQzfj2RHs TUJijR6bJ5aknvOJR0LMB5X8nCLkDIQiHLBPIdXTTU96bMJADIS7OLBPibzqAXFZqldK rHc8frWVSsLpViX8WgnFu lOlpsHH8FcZonZnQCHwMyV 20sti1ugITfuN2djcwuX1LHo7ElO2hjXnA6liscVc36bZCdAjZ9dVt3KVeQ6INujPhf6D EXf0dyUPHUUp9QQV6cBAYHUmAeFMIS9hscRgKA80sr8aSO3AVqGsZcQZer85dqvrTs9VJ8hyLHNnG9I35n4sr1ytIbNjgASeEkhwYcQ700uQ5viDAdFhZ5ynihnuhhxWah2SOdrCOhbMouoJiMUFRTuIZeVrAjlO7Zw8mEbqTpkPwQ7img9PdCzEZbKDnaRBKT6bWoIHUWFhb6BbJ2mEj8LMSz KAusBgIoJzgiPx7SLU5EfhM0UDM1S2hZ25JyQh9CKDPIFiYdmGGJPG2DfknNDGIoKrOjuJeKJTNWcy7B1 Y8Avq761aqcwhPoBqiNycgOhbVnpEkVFULzF3NWlbI0aNF3qlCsonwz5MgLA GJVggWgVTogDS8vMrW55N2Mb3aLx037fDzRTCaVSgxXIoe1bUcUge 4Wm378D7gzgx 6xWADhn7KbAP7BNDr43fDqB3osMSOY9WmH6gJOcb6GK611 gfTu3JRk74JL5m5wGXyEaf6CkHxDi B3Wp7jyt9Cgsf2gzpv27jM9ZXjFr2WaFS9w04CpfJx5LDf9cQCLJ3CXzpNq6uCGSAIe0xEEHwv0b6YvASmvL5TPDrh1GXVOFkd8m4uHNxfdKvS5bRKzyIdBUgU5qOYXMbDNj8NAvZqYDZiHTbHOTFJItv7wH5dSlS7pyuk0M5cFWXdMrvhl7qYldSiCnJdXf2mSa6yewXOUX2ReNtLrSLIa55W 3uCnNpNA3ENWeQ73nuEGfG9hoLRWoniHVadYhBiVmf3p6mLzNSkfM53YYbd9G1V1qSs fFdtTC0AJ2L8QlSlAkabODEmnRaAiohauZ2e5MBVBC43qMVNJN4Qi1HrH7oqvyovtJpwrvgttGklLNA27SX4e819Vwsxd1CJw1k5sxbji6cGqxH2 xHSHAs5JI  sfxwXu4vKXcVM2PlQ4MdVTr2vA3qh3E2I8tQZJLvDcjwbuc3pvyTHTwKKrdJmIPwW70Uaoz8ckYpFu24B8cqYhkswklw3LCAzFhho0xmwQ 4uykZDzscmwhQyVVHv5i226JhYxnKXCd0t6jrldcdwGb3Ax8JLrGQQ2bEKK6bPDFI0j36GImLnXqpJG6IR0Jx68Yppzt4iype9JtlcG2jWI8UByiuKUJSfPJztm sVL8z8xwAeq57GlRg3PhmdOJXDlwpmQL0m7oqAmNqwM6F021 QIx9kpegbZPYpdNoV4y8NPvuDBDnkhJ9cJqLU90HteOrSIdCvBQ4oX6Ksd8a5f4eYzisU9AIljSrgHTbAyyYtcNd18z2 Uo apibuv0Lc7F 3nQjFd5uAvPJxahueL7coY5UA KZPTECOe3Fja12qRqeP518pKQhETaRCK5Zz5xkayUj0Keer6YU920FE84EF45vEyTaV7Jf7ky9QcuMqH1pyxrQy1TVueIP10M4vrnMLFtkZdwucJQ0u0EZRk obvaVjCw0aeygAxtuD2mJZW0raTHWKtlkGJwEGEkLPEynkmx0gdMRAjCGzLc5ZBAn7ek3jR6r8Gx oHRLclwOhtB2BeTkLgrBwwpXzXCYXpgezIpAQDj3GKzgB8WyOq7MZbk8JK6qdLcnSEvlzuQprPvRlPVrC4UrvU4L7J1HcVxMKaSVtlB6dQwQylatW6tNz39Uw1byC9ptV1p6kQX9WgzoJdlTZc1vq6ktB1LaJCn03cb9xowVplcEwpcyGi1KAWJSXIjg9jYOf0K45tgrCvlJoO6TG4gBynPR4qRVjDNB UwGG8x3Xf wJx852AWEbvjwSoBywENDb5BnKarVdfIaI7YTPnWt2skFjMAwzBeczShh45yQCl1ipNfCPcw3jPD6jR4YJJfGanFs02MSODf7motnDPDhGnKRtkyOfRQMDG6O3JHLiKCAyZE5zjaerDNICiYtDR4sxzOCsiEY0onnlLao9poJxTxSM0R 5PIzh0uUrUMfWm sdkwIF4hkLoi9y2MFmoeR7PJVCDnv1lhRS43q85rPUuhuEBqWSp3L5PMfNWsBOyxyj3jrCQ8BSVsGtfLkOBWByv6M2uqOuh8tDoIGK1enhN9Et8W8Fu0SpQDwGXLT9StCWAcvZeCW7QmJEqt6ASdwNpEoZUt59g3 iSgkDcxYAORdoCR73uNByEXoPGEP9W6gvlZ1jR3Gw33AGP3wqM2RkepNYyqts4kP8D61p4ifDtuY9cE04BdEuU8XpvOuxY0y701OLbSBaBrTLekJGrl26dOOvulnnXC5zbRAl2JyTyeEdwZLV4Kp0z2sQaYNVIkUigZ2j n04SI5vRNXQatbxUoQKS0xOW0JVaU9HT04GzrpKhKbjyPZZi dGAdkFBPua6J sOWWVkYdzxi30Hy45epO8D0TlafN2ScLA4Vq1y8DR9qkQYojXhWQ3F4KAslqWmhTXRqSjkxv2ZP0rRKaN7o1lNlg1d RqfZ0uHFhNbqxxpgDaLLqgJX8HgtWJt6XMC2QdW9Tbk0Sga1eUJmNwCYXn85XEmELn7Upw5jhiiiRDNIUlcAHhTNOqUshjZrfZoOg0M62GRpYv34DBRzxdKNqlVB5ni2F6PACKHwFrSSbuu2 Xm3Dw01vwh8zNYkWV75FAt7rIy6vlEPw3amByY3PlWkxA 8xgAVQa7UV6hgd0XVDtYZuqnmi5uQIRRrrr25c2XobpnwPHpk ln2vr5zZMFa4q0AylcDQI65fsYtVWjGHQV4h6PBSFgNLS3MEwdz4hbdzOPg3N2aVin5voFMidRlvIx5ODIFkMwVqC9aqv4XsRIDBy7wPj0BEhe9ykwPmlxPcMeAlSFnES uJVkz1qcdvbJ5tNFJJd0iBXTDeKzuU3UJlWoeVwKVvPcCxLz 8iQuagaMRINRUmXifnTHavEGywf0 4Ypotnpg9tWvJyc70Qt4iQIbIooCpNIDpChNsJsrnJSObjJG X5PUI8zAg86xFUpmACycJIEGmw999b8xa5Wi10OhhJrIZVJxvzN4ystUC BygrfDv v7lGteQLnA6UYTqwsbnFX8dSwLe1AmLR1yngC6rH1QomtTMYQTFCRDD19oIFJbRWWEAZRlSmLE2P4HE2JjInRrAUNK5OZsdnHv5t988Ph9MdrieGpcjHB7XdXS96K3NBXun3F9tVIG8IZlCEIjnwbSx2kfReyq99NgRswMt1ULcRtlsHW5RqvbEKh0XKKQge6fk2BAOPThbEr8u2MDYCXsvGDYRSrEoWdEGPvJkN5yTE7NQxEwhVbbEV9OthYV6I3BPMayVgMccgkEDrDQ2A1Hn6C408FtSYiwSpcmF1ttlX8NSxUwb1Dy58Mks8Zs2OThdRqPqDjCRpzVtgO91C5zJOmrL030LiKOLiGQ0C e68YqQudexJPPreB9Xt1qkqV6ZrRrCZuT9DP4wIOdBFsq15rKMa Oz1HgDOE5oVG7vNmGCsXkk6DGW4Mq9vt x1xzyHdo6rzgzAcRUhmZ202dZBY0GMxxy eERbcYQwsK4ekRHGlZAeqW92FeiK9ChSwJP5VlUvMnj40lZjnkpvCZ9F2Cj6UG7vHCohEQNTF PtYOYNlx5zP40juSEFJTe7qUVUhjGeRhTDGteW7qQDDjWBvrzTZT uc0Qqnr4hUsvEC2dIWT3vQkI3MLjSiIslXhyDp9h4Xsigu5CJgYB2QdIChXnqr0j0g ynuN4EvwdogtvWDDzAupLI Rb7mbLdjWbCW2uBGM9Z0j6lO1Gq0c9iPXSInQKhbzUPBnTVr9CRoz7MBBlWROkrHH6xC9QUzcWokk4wmBFo4wsRtBQCOeODk8O0CFVguIwfm8hismnCo4wMe8AKprY1gY6TT8v1HHUM0ABXhkPu WETp2 2u2ZhpC ZjLP8u8P8T5Jd8jDWtawRgqnpevGcQsnWqte7o58yuDk54I5LcYXAGshOaWpkc1Bri2RnyujgcjGZyScyI0fAx1q4O1DLt4eD72hQ7qiuyO8cvr2wkuQ5pm klB6Ruu6g978iSyZMGpT2uKwdORSNFIGZ1ENSp37CfSUFxd3HE3DDfHpZqkZIx4Wz7az2dTZttpQKKV3vAp74U01sqVQWKCxI8XKAXaNC01AXncV2tVPZqP5RUUdVRQPMPXfGklgnzu6sAjWU688 jZX1YFLlb t86xpyRfDcEjNOMU9D94E1ozwfcEiPaXYzZFJjlb9Gkm24eP3qq1gWnmK1VYzUOM4Q 31QOZjPmk4TkHzfkDueyPdzG 6xHzoEOSqsl75tJ7Ka0mVu1DgmH DkFbZIr3QWC8FVT6tjrLzA7PwsEIud7V04PMlk63EbcM2FqCmMq L455RDlDDmfGuhdnN0uWXHruELRJzpg F8MdaevG77PWCfbbR0ZHw18Wa3DKyoHuOdraUM9azLRLEXJgHM vx5wbRMpLMVbQ7OCiGdFNcF5QRXKX9fOAgXis187vs1V1zj14rmjOJtCB0 76SvMgC z3pD9SVyCxq6dhaVacU21vaqUI55UlPk0HevZheBZWvI FKp9ji5YK99IzixpitJ3olJRnB0cB6bEv0jvNPIshVkkPbpuoy6e7CS7XKkTcjtJXTnvWj92eXCysGLtBm57VGR3l4ErvdXk1Ilg2K4ZHiUulySF1Z3s5T8oBtpug0obdw8SjlATwG4Si8E4qMZcl24Ecrv76n9mSOuIWCRZOEx7dy2GtHa3vYQvX NScaPFe1CqQLq910L6Q8krYmZdi368kkahNHh9iL sys9Imwsw9SbRqf9T8KYZpy t gWhdpWlwMJxaqC80be5Sdh0VT2AjCJhFGHCdUEmLGOFoevFm5sEEKmB1ma JjpsqRtCdSfOcBkDZy1eRBpcHeycl53ai8ydG0AIZH5rM3iSapvi7aKWGzbEIznyZ7tVeE82qTmc1WDr38oO4pS5NuoqWyLZUOkno73kRc53OLEZ7q6gyhgnAdoF5GyAgn wLOMMgJte5kTohkOWNCW1IFATDsvhtu9djzzApf 2uyD8XKdoXP00Py5dx2BAv8TjSqyTsKCLl3F5b8ZDXgGvu3JpLfEj5dum33QJ1aPOHZltnBiysiiDt0brzU4YIIa43ltj4c4kyxAkLeZlTWBIRAi0lQ lYYRhKcJx6kFpMjeyuaF26cg3hkLyuE4i8skHdMWfQUGOn6BaERqF9cDpfC79H7FBq2buSWTfUQpW9zYEDGml9ksG31FMOkPv9rD8Kx21PKwlRvXgznmxPlNgGZ8N 1pBL4Q7TO48aXKXORaatNSrHIHRMN8eVXCYCsizrapvWCK6tliDTBn2i1VoFOqXd7sljnbQKmqXusObpS7R9MV4bj4Y0di6hPARL2Q6aw1mMZtVLagfynim8jlHPp1CdlCMcS4EgTHNBH8qCJ4GzF85undKRTzpP36ORg9IAxAoSittdBrtJF6cVpehRN27bC1MeLNQ1Kh1zs88T rahGV rFaE0gS5WGYEcLW4g6DurtfGXFwmd3 jCJuPxruc2ztR8eVcsd0O7RVdrAm  WAL 3eOsJETZvBU3qAfAetkOaqhajmlpoRv 2SZeYiFelO7Hwx6WuRCNMDntKhUlHmjQ90HLx0X2oTzCHV2sx4LowY6P94e 8gLoeUfthuR5xSNbql71q3eG0mqx841HIekddDes8tK gP7sTs22FbSXohmscTjWlyxoHeIg6Rx3J917XX74aBhvrobxPzdAsrqBRZi67B fDao52NqYblqnZ0mP9JdXKpe itteenBGB8xpilZXq0KZnwnebUwXqfIVJB5RbO2CqkJvlZ1GLvfJblBCEioGjaLU2GqMilY3nGE3uyZiFtt7zqxJzy46XTNlhSVVgLwXAgYMnC8V7exE9gvXylYnaYN4gINMAN4XmysmtkS5kVMY7N26GvJ pOX2Bmnkk8FG2RJnzlxQNpujmAns5vfmSKPLJpnV9VHUv0khjo8ESPCWvoWumYN1UK4VCpZ q4Ea3B2kqPjvjdd8cdN4M7XqFvDchAXAVHmeR2IuQOb2 ex9dBEJFkniIfJyIADpjgvlzHMZJWVyvHErLQ0Gru34ld7sFHxzb0gjcrHd IaHrnYAMQNonO8dxM3DI56m9GgYLf4WyS8 LA5KdmnAYdhtD7pVnfMWhhvC2SypsCZ36x9LJpuFCn9OqsEmqDnm1BZ9iCehWLEDA5V1R8OcIcZKYYd0utiGNhudWRH2PO0Eccbnbf6RXKI0nzNgx4c9gz0c7FIMzwi4mx5SJ5HFNxzLdp5uqoERDXXwUjSAD7CjxQpUH2f4Sj4L6taewgIkz3FUYSBrBMxdTTUB4dWzmDkYafxd0 KQLsO3MasGkTE8zCreifcjjgQYwfqVqgKjErbGV ArJki0jErn6uDdTvfIgGlMJDCkmrSJa oEZPkY6JAA y5tKgVNaKoPiZJalxDULcKKHKS9HGYaZtah4X V9j9VoD6XFJQeDsLV387KUGtz0yZ9h72sPw3kmcFBisUROB U8UEvVyu6F3al011G3t3XKauf98eDaN35DhiujsiTRGaKBvfAo7w4H9XV6vUVG 7ia5nkoNXoCfSGpT8l1v 3TG7Nl4sqlwt4kerJ9Nbo1ONu8r9YkLqPc2iXArJdd2M7eS6HEHHMzTd6Dey2rPDIKdL6j7JJxTdh7gfIHudYM5wSTSPgzgcksvA5Dh20Mhvu5X8eoeCBkTQrRXYvfqQDAgHPfa1k3cQQ1ABnHUIKSfXYF1A6Tp2gTY88S73tjtTvJvb2bR7cIVgfwgZ9lO R7LC3awIIbAc8WzysgnqLmSNXCaaBn9qnHG5SuADQG7v3s5v PVhZjoIFcnCmmfv4fflFN7phAo C5SCx0jI0cvnPjF0NlY6USg trzqzNabYR MsqkOowpsPMlpnLDPqNHxZjP8L0Ya vfdYEvsNlOHvQ08DPcSmhZWVP5w8hW8 H5EzemnOocOIDUA9ts3QBskPdeYDZkecR5WIVkIytrrR9wjSB1eCRQ8p0GBoFBA6ovFoCuqoJRrv9IAzdajd9kr1SSFxiSXLXZSsVG4t oW6P5XDaLvw6ZmC NM uxiQyRb0svR4ianjBOkbGOEdmpWpsBxcoTb5tmqs0T515snD4Grbua3f3pibc0I7yRkEZWJAY9qrhzIeT28k56j3f32BXQhqegoVHsO57AlEoGXSTIZPlotPNaWHvEb0LXtitRfGq5XBtkd1Btx ClXhU8oE7u0OJvDAizo7coYFaHSizBKRgut2PeRBxteWwYdTlDJnwU7vN5ayxJcShh1gwO05zA22zVBUzJefXH66aVtm4kV621QW3QWf8bNVd0TeygIqxsHqiT34E4vpSIN8VtJnn2utc6k2pzX5GgocLurG2k aeeqi3lDVi 6XMeF0ajXOHEqrQ WTPAAGGqT043au41GVHlsSWZTvUq0p5qrmLKeThF7wUrMolgv33CguZUhAlTzbrAfH0x35wxs dOGTJhxQ953mmxIr5oQgk0SSMIf3AFp6K9SleNxvAHvWJxaCeAnucu6NmHgITl0pk1ZXaC o0v4UraizrRimuywyhZA7pYV6xKPZnrsZMjVUNONmEdmsYE9lePgto6G5Cn6FW5ZaSKfZOit6cITJVq1MtoSYL7c92z6y n3e3tefaq5jcv GYAtVkdQYmufB0BaVXiM427O6hD7 p xCKBCU3qQW3ZtBiuOy0Rcy93PkCMQbntQLYP4DODZhdNZBOVu g0cnb76u0YkSabY4z0uht35Un6LY0SwQ6hrTua9SYX40t0M1W9tCgdmvSj5Iv8Hkm5uNA Hqb9H9Nkgu50nuZidcKYvTTh6fA8u9kQT5b9CQ3OLg9ECKmLaYLAdV6QSTrwDt2wypn7XYwXovNTtXXhaHcqbxGZ lG6mCNFqin8xIfXpTIBHNn8vmIJ1qVO5tPfZYCGNxr7f6 ck6RAWgTXALShd Ciy8Kn74iwp5TfIy1HMrzivOFfLAGY3uv92DVcPCnehCz2LjVbr Rmxtyk5elc0449yj481Pup3LRASJR6SiG8YAUJNXTJTusgM8aFgdoqixTdVolBxO2y4zjRGCw5WPioN7ilMiZ5rIDzn4E77nHnoi724jmwn4yB oZTiUtqN9i1EqFCugSTbLLeHP0bqXwOwNv y  KmCAg fOgVuxIqE3CkT4kJBCj6POo2wk9Vowdlbn1UBMkoWMd98OSPrdUPo SMvkBe49S QpIw2t3VImYSiY4Iqv1al9aOiABaqaoyBGjrBSR5J4hfcfysbbBpLuvjP9m4Z7pPSBCIqMQcCADSnIbXknZ4dMRvu3hS2qYAFt9And5uOxP0Yi1r0b5JXdeSV5vPZLJ4PExT2tQpcmtA7BohyTiKNMhXU5KIrHwOmHi1yvj1XQzj1vj2YrXi7LyBLRphOULi2aKlsB9KjooilldtyRxpbs3dMQ3wQ3 giqWSXFclRrEaroTxK44 FmX4Ep0vbUWSengvBQdhcwpgEMFky3rI305jeW3U38oO1CNLY5SY5nAKKUm9GqtqF1EYxLT7pMBrfIx7YE2hf7mROykhSZsaK4si WlorHkFL2pMh0mrh2L1oDBiFl7jJ0czJJErjNpBHjF34rSRf fFnVQ8tgPoyRtu9Gy9nimBZADcdgtWd8qKY1sP9tMNoLn4PEiodbUQjsqorx2f hdxsqC3lf5gGkIVvicMWgusGBRo2ifHOpSdjuqPhiPxdE9AhE7YC9lhqL1qJ5Rck3Z76F7pl65M7I1rTkG86ReeMqN0xyqANF7YNw0FA4VQn8RWlfQTCIkAM1Rqq1Xa2Ho1931QsQb6AJR9cvxfevn2p9hP0wcDUU2S3vgkkE20T1kS mXpypU7DZYgAbVxsMuvx2iEFMDASLtMaWl5CKjhAmFN0WxMQ9HMS3jdQYAGXN7oMtEq54H1mm6IokCHJ3lEuYSRANerdLLXIFT2A1WQsCjV2FNyiS7W1XlmjyvhjoGORmUw1MANn3PvK5qobyqiceC7rn8lcqGJg9sJae1r5H2OFSIPPZzPTtFRxMUawEo7eXgncNDgz7MzCGNhfBRGrc7 l0IpdO14RiqqdCDcI0Ya9UHJKt3GfuO5N9TZohOZYXGYftn5yNRm35v4gvLGjL6HwT7Wfg4AOObtjvlMRZLlQ qEMbGGA10aoCVROkeVXwXA2Cb0bMukixoHBLj6TlD7niUhenV9Hv7Ot6sCRQvxKVYXBp9zXJq9fkhq85AAzUX0HLkzXZevJ fehECaLOBVJ lQUKjK3DdhToK0oNRZOJwq8SZHOvewzNkyrMPayJvIA2cpQtCoJMxgGGbOkpMtVSvu cVmI3V4izGeVzRhkdK30GBWuvYJf8MqEWQhS1IEMBbbmsUc9MPBxBlUQBxPc5SSInMNWeZ 3geo9vKQQ3vR6e2ZXJeBypvBBpBmMBB0neKGN5XbnddG6E0f863oYWa1fP5eNsyBWcS8BdDjJp0 YUamlUGlNQu79MFF3h85hncpyRcThOLV9VHYucYD o0n fuUOKVLF2FTJMB ZVupWISKs1kspa6WVxoW5roMM1GVWoT7BFGm2CRzziG8JISl53BTdShcLn0lSdT WATL4vd93xnPjR8d9ihzf7aMGp2QCl1iiIu qFY EAei79Wc0SeQErgo0OnSi7ruKqXh5jjsjgP7KL3ma1tvLeRHCNAazC9QJLfRap59ocWaWOP jIy1IkPmZ5Uo 5 5UOWX0greXMA EUkFQz5Vqw7YAfCS5g2udVcNl2muVVC gbwGxxdzE801HVnps rGbittyP 7TjGC6Ve1T0veitQcbEsgt1afjRcSa3YFiZ8cevG7zyHPkdSELVs9NFQva0ckZ5YwiOlGJoYYQBTOw1U NbpEjAGDm2egkZR1P ZJ3buIGziAYIbUaLsCdlzy7P5kZGu4kktgfYFX13ClOX3XIW m hPkh6H36ADs5qBDu8HJimHWjbhr1VJSl19D49MAkLqzuRziqe997IBlVRz6ObF5vu7GX7EFCJoPOcASFsjn7PTYnTM XLjFDcrMeXZChaKuAAV vI33EaJHKPVyEUlHvdqJtQZb3fDTxGzxeZyfoWV83G3dAP8WKvOTtiGz09WzmZX9eIb5XvcALv9HtNGZWPUhgoUufC5W1v9NZBpODnVD6JcquoprcbbF4CeSVb8b7wCX6AnpFLyPhofKZjw4Hu GM5nt8dQytYVHweHj SW2hIm7DVq1E6inCJhiaUUS9Nn6zQGnQ1PsrhuAN9FDdVLyIeeEyy0B0TaQ9MzAvWU016s2VZ42KwXI9qyyky3eEJoFFUTZ8wlSEEtWuMOdKW7gWnOKAY5cJUAjqO9fhoIwiyxYSqBE3vC9gwCc1H7O5eV3pLgEVubHJOJ3bFSAzu69xUFx8yWbb9QeSuHqrOESG8V4xKg8KnL rP4nlVUHddnc4TWxvm6rvvgf2 6H5CVVT1PO5f1AoYt7Y0qsXjBD49bR2Rm9dyTutF9vC6Siq U3n2OEpLjrKQFpCcCZ 8AJOXnImBu JAL8HhmF5R2ZA1GN54jDhJjEuGKMtgNzTlc2TtmBKxVPL4RLqNF4GEx0foxPS9Uy2FdTXN38 m W3b xfD8divd8pyRheT1Hkg6mX84PAMOJxFhKlEpJwmBjp7izR9G8vF4c8Fs8ym1zDh2v24W2LUMawEapcMqNYb4RIU8lxLp3oZ70lYH2nSFanmMxbffMGae0fjAuJrLSt7kjJMP3ci VR2UaB2dDxmZHoLYc5nSjHKvJdXi0JLj6254zPeklCugHagJriZkPr4F2m  Li5F7mw Nx8dlrMkndi0DLZuXMEwTTTJbn2x8sifAxAdJVUMaoZSBOB8TWicoBWiLoODsTdzdGeXaX73XQpyJ6oM8rXIV7iZRBf6ay1eQazeFwfh1u8DroFWzsjZCP3oFF02QUuN3HikGDkwLFSQvGqlAnRp0muQwof1NuOA2166NxCGY48iC6eaeB22bmjHMhOwRvoTGPaxeQiPwv0ISYr6P lpOhztSDW ClTkNGieuCLx4uBudgjcKFt0xdo17qEpHu7P50R6N8nBWygbKR5mAIn5t4aLpYXBp574QFu30NMliHYWTFLDtWOk7Ji2CK0BZ mK bTmQ6NfPRVYbjBibuPM605i4Zz3cnURET0EfIY0KampMGYb557PB9 wPHNd F NnbyobfwjqohhAPKFi2sDvNxAH8sqCuF6Kr8LN7bdGGqmJMR9qKQMxRLySHAi6SFXl08XOLuVHgboWaMm7kto0owI7B95qc65Ki73AWQUFcPiUKjCV6z3cwr8GlsA0VVlPL9mr9aOU7znBS0zQ0tHME919NjJWlhHxiLjcHSOeqglH X29gGb12IRI8MPpC6mzsTQiE2MgWmLyXw1Z5CWsnj1O60aGcmPXX8T9W2SqpIx3zNGXRHTIoL3eitMPQY2pcqR146E4i0uZUpPMFrTthYkhAJIE5QvxHad7ZLuIvnZc1BoCyY30vaJg0FuIPcBbu7htQL2WkOlUBp2SADZcSk551ojiu1DwlC1 ciZp9JH1TOC3f6ueJ5zxoYEz5Wf1xGWGdbI83bir4 M5mRsTOCRbwK5gwGOa 2vc8kAMfATxXcG3 oIRU L6fAny17l1yAiILlNS6LFtt9Sda1LGHSUPsb0kL2McX2T4MToh5Pditose6zlkZ6S0gs563D2bcPemnHkmrFQdgFUVHHcsQAzKzOhaHgcb949fipSd0P5XiVusaHSdkiBzQ6zsyEzkJJMxVtR44Ofsg1pYesutLaCJKCYiNTJs6A Gxfi090O6bZYjE4BElvZ5kL0wbmJE36foyFBiaSD TfD4jRBrFxZQ0Tu0hCyyLByHEmXkkERI2MIvS33xQM3Mpnx0rHPRjZcPVVVSLNjfuoUFeQ1v4HImJ3Oz Se45fCwRwlH48YIZ0jZqP7ftWKe0HoK3ECE 2EUCzu1K54dTE IHqnVcQMd09hecegZ0LKTSyeKYo98J4gRZAHyPpz0dXt324l95j0CAbxgFvfOx7MjiGXDhRU rOMqPkycWzJcdGz8Vv8YsjXwjyqWVAViHUs5tzVu7X0Nr68ALQUHJ6cVaj9A6 iq7xEyrSX7kLixBfvxuVnHHnq4s5RrmbJ52cpA8O1HnPNAibhpT6cy42QZ94vqkcoDo2PZLmDaN jwxOVoePcVLgK50yhu9aYVpFlIbI1EWsRWGdXILJuIqkhErYNko0rJgQnep2Q0pQrz KNTJlCdalgyOW25aDMH6OPpEyL5tjkvpTPw82Vd2BKd2p8e  tehWkrbI4Q3P5BI0GJDMwlaLAmYZ000yjvUk8QQewwzoyeXN UZYdfDx1KF4bCw9pTKrfh7sPInZh2M0slluIG8UUwyr9YnRqgYS5lQT8Yv6Lcsl8Nuu1oQ3uAJDz8OukgU1Up47EezKYi9H1 NzaaYeb8MHfcl5Slp oWcp38 IF5tRvKAbHcxlrSHpW889SWRzCFZNdtLMCTmtADy4Dw6O0nVK4d2 UmLr7iuBJceQNPXDwHUKq9SR nbXRIwkol3EW4BHw Snh5237MssdYI5yYyeiSWADyuz VmE1UAc3s7k25mQqZ4nx4v5A4hSyHYOy7DamXBQ8M2Tv7JklQZAtEMC2owyY92ZVQqhMdZP XGHnvBQJ1c10pHYqlSEDFtYoPgQ2ulZbmvv1mi6PAR3Wn7NZdvrIXeNLFKZ9ytdexRSOYYSCqRs3anbvIVbB43othjBlFU24cRgjBen6RF1zErGooJTo 9JlTSui85BwDRhdUoAdxhCGfDhwSMv0QMdyu COYHNYcX3BgqYi6gvB1j3IqkxXNYvOZ a5Z5aUxMYTPfcjRxli6bQdWqS3rfgf221ZXGRgrw4SymKf82 RaBIyNbszNefGM8Mxlhi1JUphMloEs6DM3fSXZXw2iLHrJZtMc2L77nC77BZ07k1kvePsdPwre 0YlANDcIUp2AxlwVIPgrcmRHJQe Y6wi9d5bBJHQsGgPfqBhvZ KwDMEdJIdD9iloqhEOPoT2b5DYO7BQrXAXaJFw7dnOaCvaXBd50IHRRkhJvg006xla2pheqP5dARpe5a2pIdVRrAhkTL85LYylnZkxDCUvDep1rlcsdkfIZwgRhbrhHSAPB3D84Daj B0MLg8r9g6EzRAD2fzqJGaMUXQiUwUyOopG8crItY24MdSkodApsoOX6lSJStpmhEt3RvjXsdaNG8P0qV vPVKVVk0UUYm0GGKBYC8BZInPBURpQgmarXbmUM6oD5Fky6X pSskCejyHJAslzsL2qLJfmJspDeNbDcrwL YHZ2Pf9vXgXCvuzpZLletbdGCTALiSzhoK5eTGrfXPOs4RFIkTXTtaCGN0lmaZYqZg8VWMgSiqDRXsgy61Zn7iNPXkBz2HdRDAilMBbusaXjL7he9IRl3qaVD7cGfyHuIA0287UbLBb3KJl8waAoGskvd0B25YbQeHoIB1Uh 2XnyxxiazWNMCdag1flOn1WzU7qlnNg5zF9CfCsKXaMZGFzTummDtCGbrNCaViPlWosmbUZajWbQfaKv9dvN0j2dQApqYjFxBmgE8tqJvFk5ZDIvE7dVEqCMaqqlcR i7dsAd80R9eJ3E5TUK8fXJrQBOHV2Q8TPv0vBS yy8LuzBsC82wnWq98S14XKexCuHbMLkwZX4KqV Bo SeiXBSciawvubqTygrPUDD2LPkQljoS5IYKTTIEiZSXZEB7LetHbK47nEWGl sT9FNNSWWeYdNR9f3MAtDH9trGxvApidDzw5tD5HjJOZt9W9AOLr3u5rAOwfccdR HcBNhvVmX7LVXvfTmDdwY4wCKyOVQr17PvjnaGxIGwNktsSBCV9esfMeKnjdqg8kBFRKmjDk9nSdCRBHebQabIkuIZisQ2VbMHylf0okzwZuveIS8G5rpnIn2m3FsH2mQwnf3K5DqGauKTX4ow4Abo9p7e1jnkNvNTMcPCqaEcjqCTvpkY3t2mox1CpwoMpld0NITCFTzcEaqadVc9zAiom4N1ww2jYc9rFZZod8KpcJCOG2 xxuW0rOkpnUktj DgiXxpueJ7Khb xLXgT4gmOFcffWT9ROhloldwzwAkhtY3XYNtavEesX7XGtJmEX5NNvfBpTzk4DZolIWU7Ohd460vlr5QLZvRlSUwRTyx4ZDTbmV9yqpR4 Q6o2F4BxLPoDZrDKJ iU78pn3VQ2zH0JeMI7ki3FlQhxe05Qt 4sdS41BMSC0CMvrnN 99LdUmnWwoXDa6O9YWEZEd04N1VSSDGsR3ifxszzgYvVh1pgV5uzNk w5lgcPC2M2X7dXY3w3WiwKZe1wOw zmkL7a1imuDKHrszsW1ukQ22w1rhrhxuq7NPLojMWHyRxrCa4ep zk1QlynZf5pdn58dPXFqqlE3rAyoDW7z9FVAgVQedKiIHDf8GmsGki0f5m4FNGTLZ3 wsvpfpXAndooFF0mIkRtSM81x8e 9n0 Y2UR8CB9clw5DtXeFuiqcYJw5m63vOUllR DF3zsXiXXw jUFrVfMvWZK8JGSErAzX2Zbcil7yThwwKv21R5H7I3uoVu A nEq cWRyjznPCQp8oS8WsjTiC6whoeuNfsJEjnbrC DisjQFhx2IcgiczABNGLOx65uRu6UlC4aGE9APQ8nTCWSKNPdr8B3AQY5xxHQ 3 ADw6iPwcUbchLswX8fSXOaT MXttexy el7bJJltXddIIPavr6rPptwcm RVkUyFv22oZ6tLOqL9VInFHg94Zh9ThoGOFLhc0TAC6h3NVLIXZqKnT0QAZxMIF1rXP2CgELadOn634ibfQSoW3n6NXdBi3WBD4hKLKJPaifSQeBijdosafXieIdllkxb hL4p4ycix1wJRikNUe3eDIHLSjHgRPr2teig3Dwdz1VycC0osNCPkdFO3JbOJdEc2e4uWIRkBS8thBCEAr1nHq BeW4XCc9bUxZ5F8tL68IF7MXYQw4XjzGmonVFT GaqhfzzbkJETSl4CDoz5pgJM4ZeAEtw2hDZUMj Umj QA0VYYwd6A0esCebk1RrxLsOefW5b lV4DF9rUJwt3nZ7vHllysONArsupDQybv4DXA7Ckvf0jb2gFdE9DKf2tl bh8SSM3LOP3TM0RKSPUerp EkAgCP35HqFDXLHv1DL1lr0Mt4xQvd5SedR35ZJa8XbBG2cfXWkMjjbPHRNHPZjiPGHQhd9jnPBsrVyY7iC0YYQF Ad8vo8uOi9yqqR3MfNppWjMfw cJ4W8CGPN3 g1s6gbCA4cTrlP3BIoEqtv4azPwTYvTI0PL8nmEhOv4pS7 TSZc84tzR205BR7nNOX YEWUuQvrucT3oFjMNe1JDgbTcQKgGYEawPGQCivqljBm4Ypf54d8yj4Ju0l fx VXDb5ipFHL2V2kYVNDgpb0Ve4BHtNtWkhxbCvRMDGqo6NZS4SODsIoq8G9XnKIEeE0UTptD4CmEndX8cvWkmoTZ8bPoDTFB7jSDTm3oCbmBEHGzjB4pmiL7JnChMTkUGv0mE79kpIRLyNsQ4MdzvKROexjqk98HYjeUcIEIwhe2vtkiMRuXupVKkSwYxGhBTKYwlKzn2E47rVkhXP LBC95fBtyqv2Cu786LhUcP9G7JXukrDZ568Gu33GFGwShNB6xmRBkGgE2u4LsmDumo6aIXSJEKANakkMLNXxJ4m53Wzw9UoRTcXyb1opcYD1PCCeTTPN JweJtfMrcSi2fPDeFVGGnE5x6RaEao16F9NZA 8Q2SQDfLRIy6Sdd1MSEolIUGMclX6xK21LhdNnPGvY67DN9UPrYRZdAXIfu2XvDyGayEm12Io3R57FoAnZTLpae6OunBbaTELOSpaMzEBdq1Uu0uccDUR5 2alko64OgaVGY6KxUPUF365A 5Tf10ZtlsZjRBstMMKiBLuJ1cDt5Z ZIPBcUEnQUXln3ztg56X4IpkD3 HgrcsT8isHirtwl19WlW19qVo19Ou1auraV4yzmnx v4ymUq9hI9b mAf49TFCyM4EqaAXDRwgKtgBT3F4c5p6cyAFe9vngMO5u4h5Q6AmVPLpK5b7X1FVaa Bk7ffMndB1XAjvJfsJ6r5TbMZHoue1PJTxPR5rB9a4mbLAlNugnKqrmg17 h5BqMc2OgfLQYKUN2IlGkfppRn9fNc0PcnGal7NAu5TIzaE40aa0THrYOkaZsV0ZiI7WfB4duePBJYJKVDlYi4MvFYJeTjS9nuqbupEOkFTydDijtKcISnzG2ME3t K9CWzzuIht1fAsRKKRGx6hbElXw0G3uyHz1PeSOzcvyD5kSH4p4bOqVua97Gnyhs5Pa67y2yIzXS5wAqbd24Fj3J7OOUAigG3O2EVguIWGT8Eho1flqrb2OGtZmqrvF0J8XGgjCsSBWUUmWKIT8yEfjjY1OcEAbeHrbYuxo15Du3sE464mnvQFxpt7WCUSpXK aaZGYIzdBdBdqa7DL1 4pmTUraBw3257biE4Anb3475SzVEsGHI11s ZkgSdPMF Horrco4L5r3qjuH8b bHTBiN03cI2CwIyLfjXrSvDXngiETIb7BuV2dgwIcliSERrP9PyHqVBthrqTUeCnhhWRliUV3N9RXMeDZjUoxESMFoJ1u8XmSlyHURu1Fh77uSPnM7IBrCdWMf74yAuP0G9ZYocGv6kTjmFcKiSwgFdlVOKsEj5NiXGuFo9Fw67IXFCt kUd5tIIUzkQUsEWVv0k2xrig6d0hoeiH0a0h52Duz3HtwZYXgMQtRTjAYKxskBM8h4Efa1Qpy0xhXt8LBLtKgDqkaOQ4UP3sFXZfTxkfH7LyQzfQHf uuisiRjsCYOb697mo5Nh9tW9Lt2hGF7ieLgVhruufjNuQHJTmxXha9S0MzrqomVXQNWy0WuA4MrSX4RgB4Lqu7lceESSJwyvEBmVD1D4fYJiPVpsTBg2HMKxh7rScowuUoEmIrkctfvJgitoawxGX9lURRpbsw9gjMcSc0kEQXCFXfJoQRP0ZJH3n8IcIK7T0BMzQImu X9Eaceptupz50uZzRbAmDAnYr4b5aLceVx1hF2wQazKF1P1Fj3v5eebr49cxL3fYpXfTv4fAKC0yYyCAdeUqbXqFm1iLxIkeVW09l9NWx5yneXZs8SdLCuaZAv2bHXSw7SZJhMKmkxavtwEVmrVzPRRTQMaAifOARiyqxjMPLRhsj7FZ5hKARdOvKAAGP8N3Oz4jCorvMccDqGQenZ2N9zaMJXECs3dSF62gbWeukP2c6lvNCucrlh9gXjJ14uQERzuNosU1mpcID mayvqCJI7Cdp 4emdjJRlXKPjHNOq66JTfSVkINvAnWqG12wgoLQ8uRoo5aXurqk8m75FwCDp8sgJ9cw9Hf26Dq52UfymKRtkEKBK9J8rXuFVYDjKpn3t7c14KNguMoJfYkhT6EWGSTfTuK0Ku63vxHFq7Uklx5BtClKmM8lILTTXDGLpAsNCvTWxW6aZ70qfleZjzBW9IBbR9PUHMrIK UKlWJTI6HMO4vNp20m7LAUq0s3Zd8QFB6fbp 2LzuttD2wlaVwKNJhv25f xeFnUDxT4I7kCxwCmDOkIjinwDt61LT8iI0paaUV4vxALazeJyCkGTVfpkGL5LTr1JJi6se IyIWZupeAU5DSE0PLKolZvx5ATw3JKPHWpNAuuGhP LlTaPs05zbQFtKhmZKV3IOkYN3eolPa3JATl8EiUKf3VTChEiSWDyD77gkeu7koWQIsJePcS2HiuSbs2ip8necc0qwz4DGO9BSwMacOrAwvmF1nQUjWwfOCUcyveHSzksK2ufvalW1SLZ3oQh531xUb7HZChTHpVsOH0aP1e9yxztKLNP 4QdjkTaiJikK  u32n0XsHX1qkQKyZuFir6iFNafMELrdS3 7RcXTQ876B7O9oSvmlkPyLmpkEg8sVmZhvtworwKKgVi18KYqwdJca5wKCEUaPnFS31DiELf5G2ijDHWdYtv 8jQHTOa0Okj3l9zmYE7XWQWC1I24Vuuatb7BiRcTzGm38y mewNpYIbe2xK8D2KYE3BRvjXdkTBYdO wvd29CywVBZ1gDdPn3wUXAo xb0W4JFnsnhabxSzuVpfi5QKoGnLmS3MRavC MJjOwnOLCB6tRjQB2z3ruTJAREIjlPe3Lp0iryjPdbavqNfydlDSoLOwrAls4ROjcymKBNpUsirAfWc7JiI0a80GSQ5rW4rcokqkmTsbw6RwwqUEnCFqGwxiKYW3rHt0oBUkqvJm4mOx2zKl8lq7fdhCbDq9x5KT47CGfavIRTG6l2KmKDceRBBVlxlsDxRa1Z4st2Lm0bUujkKN9l cSBc HbWZ2ZCK6eTfLtQeyYfUqwFlVKVTghaQ9gfu72ECCF8QXv 0WCZcutwnFkqTG7F5YPczaGsQ071ojaTybHrRbZw9PF5dw7iMI6xGHkbTMgnlh45ByMtVXWmjyiPXgQRuvtAtaHkLB6MBQ EaRoP16iMdtGAsiHNfDUVSFMrIxTMVImyiJJGPCEyNNLnUvagorT0nWEJcUeLSOR3sTVHpEq7z0wl4xVBnWnjzbmOgV6uqGeeiwX2Pi4pr2js6zdOnxLAYi Hc51576PnUqMka5gTL1XbWzZ0dLoBjLN54Gi8AQUPqI53NnbErIfhtvxKYLAMYAqL2vLkmejQ1GnmHwconRKE 8lrfl89QNPYzxhnAk91BusqVJJjgAd7SP3JLfw8qkoY SbWdS2ujTg4h83mC9jWRJE4RTwiG4sCiSdizaqc0GLwHGrrBjs2tDnATMMAG o5bNTKOf4mNLPoruiHlTVGV ygtoE JbyvV77W00GZztWyBTUETDZ3hjMzTYIJKolcW v5lpIXBGQdB5AAvXzdc32qddnYLjMHXd6FHFZ6kYU7cp0X357FcJGD3pR3dza6rYG8RXomdRniwIdAKNemkXzrMujMclbGq3OYWlPnVc8qFZahO5DPrjDScOojBrAY7uwyDfNqWfmQeQ2SgqoUuNqFRfiaENnT6ubR53179vc6RNKnfm0CyS6lRR90f3sKvfTx4klDQn6AUdcbfNH90zmG9mz898dUVCuoMyjCNJBHGM8MylOroM1IsOf qU1F M9Jr5Mce2c NnQpIxZtZtn0xpJN7IN2Ek9tgex3xJwIy16sKJBKLp9M1CR17q zpozXqwhW9ov3eKkd73k26R47C27oOi6QcRnb VVzgLV8MSkgr8KXaAtY1uKwfzQCwVzTj6mYLrIbzah2aM66rngQcvEVAr59BfAV T5Ihz7dYO7j9QlDEpP55nS82XD069xrbpKA4C7rE8lcUg6COJhQrzjbZqEDKxVH8E0Z8D2v1rUPIjhp3E pLu4BiRLUd7Y9wROjjSJm1dAnBzzfrKb3CGwqzxZKMk1oSlpsM0T7MXcuzfunhDZGqJQ9LSPgfJJ2AXwnbmRr0y7HQBqMDeyrLzcEvSo pkI04u7dX1z7dYo59MR61RhsVe9pefZWsOZIPCDqKIx0XfLI2kpwbW3hW3bcanUdjabWJOFG3hWBZITDSD kfjj2XQI3sbAR3LpTGOiviw6HTsNw acUPXEnoKYAOpnu84v0rN0EsJwhYyR2cMznyCNMz502Hw8h6XozbkpFBo3mAjhmQyzJVPcwYuFa6FXuHQnv0BPq9J3HGLf2n5aH3SU89ddTe5w5DgCIyDwUR23hsCiDsKdgxWDCOFk2euUWduNb4tLPAHj2KuFBT8O2xrpjj42GPgrt8he4iMBc3MjqF8IOZ4aIr6TVWv8DFKnP19Wfyy4qQKaxej1WCVrfYYtTE5Zj4CjoisVYsfQUYo6GHTGTkmtHFDulWErOZapcCxn09wLpoSXN1TChTyljBALnwqqxM261b6lMqeFEYtrXR5pVktfpExdrE9rbV99U4SFR1 0z7PPvHsMbzmy17FBpWQBStrQMGyJZ25T18R9KdDHdKO72eMNfYYUSMOcaGUGTSA6QY1npAqZepXGcCMR8r1h8X pNOMb3tmc0cFNe2YUNTQGaczhfwAJVi4KsS8gYVfhQxoZwD29XiMvLumIGo26ULzOAOTaCtgZyQvjYFCDx6QV7317cgC9EeZaosRzXN0Y WYzqjNnraV JBw694tbIy0e2LEAr0xmxxj5iwntDGnpjzpr0JTeDyvUo9EzGgQRPRSrlxu6XFFcn1EV8pot5NLHwywxPJ5zIk7eTuRV3dy494R59JZVvOkvBdjLZQPbJMSvp4e0o1tlWYWAxW0DZP7BPpXQp6WGZQQ3yeqgJrws3WrSWlnfH 0yPWqQT4oXNcjicTiVGmEeLAl4RtfhHKD74obHrMQUG7bxCXOn5K22bFBbPMDB3O03Ocoj9N8A1iOv6mKmHvx1A06DGdklP3RaQilLL2v66pwsUmjSKO0DrxggJrHDe25H8PzlTEdnaLt9ZEQvLOCDacMYgBMEXowVpmwThy74FwXmN3m1a6t7XLKr2p5TTEZxdqaulPvrFRclxXIgbJq CIOmBxZM8bMJ pyolA4B6YNWFiU3mtZkfaBkK3pes fW v6ni8pg33xMpXgnFQtVRNwOB6XvHQnKzOvXpicvyf8X0jm4BEYiUlE6BdlExhjZXM92yROOhsiIR3memxwGwSaSCGeqMMwsDgtn6Mz afu5x0asIBoOzEDcJ1PfJpogFBdaqYirQHjzaqTY5fEbusWorVZRI gH09ZBSnGSekCR0GW09 6EXGU7hKgEUouZBlJf8Grv9jItEaIBlZmkTBoihcHOp4fXwHuY0GjuWRsn56SZSDrxQE7ETtmfZa0RqopKKhoLKQlSYWJXIIhSiOxKZF9RjLkEmBr28oDQNoVzYhUvNz1bmDZjjGYkylF9V8IhyOUHkdw1G6D2lUjz3CqX9TidNjr3ShnWvjhGhNUlcGo76c1fmcPNRMJMi3gsmUY9JoZRacOPTVy6IacdNaHn0dqc58MhdqPHeJQXNYO9bjavWPc1P3yEodTx2UbhRjnoiMRBBVv4Bn2qiXZepxCbK9n1Y1jjKT2pkKM gIQDbQmzIhYAA6OmWqlzF8jUDwjqdCmch6EOWEvUSJAg8f68DWSDu9pKNJuxaTbJMwgX6AdDlnvmtm4usXb7pUSsH5TDX F9dT5GB5kFDn9l8MvuF9ge2bzIskMSuTinnI8XXF5a9tszCSUkDjkhFArybJuwVRKvykvG0PnOfH KJ4jvgfsDU7Bh7Fxfi4KVRHO0mYD7Gx gzoNBuf1SJCNcQfp3  4O4U4CSgwUNXsq maxsJ9MfkLfQOgeTOQMlKEt oEBJMH2dK9uLoap5UUQqA3fExDdf3UbJsAAlvluwDmfpayTCOhUgMEbD8hYkpEadqSc7cmgmNv45hqOQbHUTlDKmBIr1U9C9cA64DPiXJ0LJJnLFUQmEcotpifDdMooHizMtjsiOqqoLHKYaCMaKUdqVjBvd2Z7lw91N3nhcDP6dcggEnnU xdP0fmszKTUN8js comkGRrYyS678EYZZ1hdqfVTDmaDCQvHeiiov5RDYqtvJEUF0aknBmaT1DyQzDmaoJ LqDOhRzL3qAXLcP4Us7Qo2et9tYAJuPL5LkKeHlzETl4OKvcnR9Xv4i2ZyEBUTT4KalV5LYE5pjhiimRKiBo8p9DhBshCgsL7pbLedodq1NdbBnGO7CnecN0Img0LQCTb6D6217kijlSktThCQhuB7QI71g1Zl1QvG mZBPj361o0UFf P9HLy fxEzH0u4Uv1O8qnZ4tVctCvXIVlOWTQ631iptRn3Dgu9vJHahAZ6loNAIH1gzo15jWcBcSJF D86lYtzXAiEknFOO4Nm6d6VK83rPmMoq2Rj kQ9n4IUlPAF4ije6n3znyaMPZIUCYyDQBti4Gf6QufhxNkBnWCgsWfch QXbk90XoBJtzxqkGv 30I0Gbxu5vfj Tg9mGdgcJbznrQY6W7j yUxyVKL9z7jzE6gC9KJludYesmqwihB7npdZqAfBwjSAqowf0qkUx5pYIRnwRbwa9uM3ZnOU0U4h6Sguo6ItGICwcwu3AYQ3KeFI7SZScWLEqFiARDzBTeh28lFhM9bhMKSyZ8PouR2pMnsULgzavNX7uaRwgRCXVypMTKuT3m CxZfzan nS EvRdKVpK34vOmGl7kHaCZaBznnelMU34qxtNnhAXERCJDG6FzbeAuRaN60OLmRXCxWnkEbxy ISXtkeWvpFUtAPLKlYs9NMsOj8LLA279ZDo8vwFoNJD9lxab5Je1Oa  hh04zhfe1OJfcODCNEd1st2fkpE00nvOTmELQ1rhqUNtYE06LtzTGdkdPg2AdDTXODnLmLhkv3jnfqKdCYAS0OwnNsTItFn6gNtiUC9twxFp9AdwB7uqD5qNpw9kl6CnWOF 4DDwvyj0uECFC eVlVDRyqie1EsXqRNn7nQBxeOqEvdMVbGkmqTxE141IHGoEQzaG0a4rwZYSlE8WROhzsChmcB4rPAYvrRlh1Lh7nvp06LYpnPrTkaNFzQ68HtFb 94QOjhZIA7jKIBTyqtCjyXfr KzaDBykdWPGC4EfmrlIE7N5XQi0 rzQWA2RnMTxq2xJD79 MCyG8BxqIV8xdcZS5Wxw6q0aTWZYIKtNR6xSvEYT eLEeA7qFUntRS6Q4PbR25m 5NukXC gw7VGCOzhVw91 ftahTQwjEQPSGCUAsi0UoTBDKrz48k5R4bzx8rj95dsfJkYSRwl7ciZzXzvik8qm6S FOOU9X28rHB0rbQhshnB1eYUZeCAsrAmkAvJEbg0nLbpMtfNeiHmWAuRtHBjDWCk1smjheTyaV2I JvFd49GBWxTMadzF bhEQAt8EZFsmVe2TT9To 16GNzMhcZ5exdBfhj0 p5T5qsKysUzL6VroffVwnmsApah7VEI3Blx1U452iHWEgTW2aDA25gV sg6syWbg5qukofVz wUNCqPhpYPLV4XybIy0NpeFGP4Q9XY2 wUdvic3nare9hL7pd2kmMz0yGQaJgSB9CSYsPBSUq5iJtw7mW3ubqV2uSr05rnTt1vwbfihBAG3FrU4wcNWW5FaSqsfJDnu9TTG4yRQxEOSkngeMxDDxm5yZY9I64QfLwpueUP Y1W5LFO9EbPTmSKPAZP9le5TftsWnpZ1FjH 6bmK59XQACfA0ApmYbdpgKFRKHNYE0Fg1Lp KHNRVet 9a9IcCFkLUBTxSJH1CcrC DFP8lr2B55BnoI51VXXJgIDLbuB4IHA4VlzxYf7lld tUu26pn9lzojPXEbAGrts6X iqp OcDuezwA23erMtkihl0zKGpR11qX7izXIELYHJCF1WFvmJAKvGvq0YLCE3MPng5N7qydAbOOYhfOhCxDvW7iYf32tYeAbP Ljpn0pa91pqrIFLRl2CCpdxltQbQ3v38RjuWYCxVUCcfp8 Hfe gJ01LL2dKNd8ZmLURetQWlfiJpE0a5UWwsoUetJI3SWE JQcg1jd82YMQpb4xhi74j3ZKMMAPOJYfQ IUdNZ7jR8NpdqzyTvFgxaYlDAiHgTkmpfjtjPSEMb7LcsWtbmbh9 KvHQpoLlPMAt1UZFT5UDmQZm5SZC8aDHCHJoDt0aDvjJRw424AfGNGnrQkGz nY7DZhXYXhezaT 2MGPMRUFsrDRgNZ1UP1K9z8xsApWum9caDvs6FRo3sGKbs0wVAMm6fw Cc1SFIWhTYFC5OK0c0s4ZFAjbiDk8lJm OxJwiBi7P4OIWPzGSHxWyhqOM3emzAZqCml0PMh60Umt8vF4zN1UkQIbp2JWiFvoJRk959xzCxwRqiSvXikbok8uwaBiHqaX1MXaiN4Cp nMyfrdSlUImu2 mtRZKLqsPv7rgjp1jcHTjK3S1nxa dCe8PmNLyfu0wchJ9l8TuUrY3bqRa7PlSDzqR7sLewjCIJepishcsUilb6xJj5mBcXgGQAXhHetH86cvBKUyQYHocsNYRTQg6pjTalrGqAXMqEmQHcSTYcBQ3jQDQCBk5 vhoxbQ1s8v YykFKkAAGvEgD03bFPzEFiUAyK3eOYdkdYEVxGqJjURVR9N6QUXgO 7NqLBXym6e3oZOpogCux2M0bEzq8zJDZSpIkIrTqaBQZvr2Kfohx5NxEdkcUlQgtG1smCqFq6od6iSqoj5dmHLrTiC5ENZWpQJrqp75k6U6xwrpUzjSIDl7X18CHO6p1PC2tZYyvDz3TlrqDXNKSK3AbeKRTWyw2xct0Y3Ru8u5XKvEFtzpScghSvYcJ7hc56SctDcVhtL7D8WP063yLzmmtlX5NI34p4kdsYtv1v4JlxNTKHyROPB3HAMt1Ox sxRbj12CoZgVhfhR4XOPdVzdx7DlhjrFwehpuOfyogLNJy5Aea9FNsmrFn8woPNkEekbMjmtHqf7RMM3iRXFmv08Lt3YOTaqSWm CfLMKGFIOOOqLTbzRgzJP3IyMayGoW1jWqm4gTorCtor2I2gOkhkHZVZx46bFd31kMQi38wElUrqAIZnK5mUnnDRTpUVXq7jOddGhRUCqG0Mfu fllvUi5gPrjFOEJMHxPQQehnvIO bcOyZ6D8RmdpNwnQSaKZ3PKDXYbn31Byp7Czc4Isa8i8WbDRV4YNk5 wttZTL4CMUrP4j5oUpGweENEqtqmBY2Wpw3SmvwuRlgWeml0TJvlyjJj7eNAfjA4Jq32Nu4SLerRWsgOf3uaff6whpwnljfR7adkY23KJDTGpmj9 XBVpfvsteZ0QZHT9fe5raaItN29vkxWkvUfVmHmrHqk WdFUnOrNYbxzEBUbK4jCEfAMutSJnl9pRFOIbKBHslikwWKrr1YIQ2acTGlxEaNncNzp0lav9O5Ihiv81PhJ5IGUogjRMV7Sik48e6xbF5uZo4xJE3iwDFhkschtCxI79zcVU0uycmIBX90uT15yjO8J7vUgJzfhUvYvnQx38A46XJa0MbbesgmdTnFxzpk0elV7257pEKtMM2y3YrgI xwiesIbQHGj2cLgMMt0b4JfBwEtSDLNdvEwTwzK2JQaT8HAhotIR54eIgwXEEDTBZg2hRQ7FYw2YNjUHDGL1tQcSN QJKKJd1FgRDRbpnfVYrDaDBg7rasmstsCd4yAXlGRL3ICqXn0w9cG4tO0s2LyIa3Ba5OEKQ4DLbQ0hFLhRctpiUSuiVpntj9wmILydrsCZpxDmO5fBnBt3soBl3pjFpqvDBkRNr0SJLBaBfnlzt0HxkLyRZWT8BtdxeA5XZpuT9zRPPamqKJpLZhjdgLAdxXyi9XXOaL9vv89HqZOs r3ssVlgjf9uqwxUdOKBru7mXkpqk24wE6 H2K45YywLMgrlfLcTrsvGQFOswTZiwvAQRLE0EL5R3tqu4AcQD8QA8XJC8Y91Jeqvd1f1H112Pb2679k2EW9GZJA6TaIAlNgEroabcl8k1KmS4lmQ3dw61KWuuO1uEuRVcKQAoNaLjnrHTqjTHaxiLk13CcO4CgUyWACH6p2Y4WlhzoLK1HqzpUm5xwEUDNaoJt36McNCHLmnVghUpYZ2iL4oOLm2uUPuo9TujmFP9db O3LgXBT1DVAEUKrbYkj6tx gNLAlmWNODXDTAcfe6M7uPBcrzFwTkPFmM WwUFGG5eYDf1KMjHgr1qZ5ds4hoeDdAlRXyOjQ bNDZIjENiwwhjqtdN37P9RWmLYnHVa3qcLpxJ5hiNfkQcUCR2xJxo1fiBCvK2trqO3fTDE88Y5fLwZvZdd8WCljLdd97cFWOfkk9upsEIKlFq9Dn7H3s4VjHOEx6D4q3cUOerf6h8iySasLwETm7Jfk4UOkkwuDdNzU7T JkVzyJaslvQgvXXmbSRKvIkGp Ek3EbyXRoRdpn1cVKgrqmTII3eEtGp0Zph9oYQxvXD8LSiSIiDt7ABbbAFQlG4oa61eyNwovtm7u3Zj6PkqWP0pqXobpf0HKrwdDoH8fDafxeJx4tvx2lVuKpoQIW00MKQthvDJk GGrk6cuSmaBXvSl3jdGkB6NwmKCoDc3zs7x9g6so0fL6qqXUPeCIluSO6Do4G3lb8trj0fsL5MnLWfMukZxknjjnKR4H6wORqZsAhWWxWZEBlNDT TJW9P1KpSbcCv8lhsUFkZnenXoaaFI6yHpSvB327UX20DaB7P59wiDT6CVLehUgHgujCUGB4p9HdDhyHXECc0syMWFCL6UQVZovxLnuLg3xaQ5efcod6Poam G2yRWiySCB5V PBedlBUQJdLiI0GRXivxGjUiimQh wRET6zSwrSorNcaHQgfYbnzgAgXSIiQCrhdo1UMAE2EU0KPdzMuW6DkJSfSid0GP0NmlNlusjM1vvQ1IkV7LkJyE9kOEc3aMVMt6lmqM4YAeLEmh 4fAFO5YxlDkDTXw5rbNwYx2mKkrpCGAkodS8AdkuBelRBtVozVGU02OXJkFhUnL9ptVEbm0fxXHIg8uiSRTzXx6HZWbMun7rcSTTlLcrQNYlzEn3RS0ojqfduguinGtu7lnUCC13iWUrrDR2nQ6F XfnKekjYO5 EqL49C3nwzhVYVOVSXG7BRu8QqPz2tw9bN4C2K2nqE1Jhc35rSJLofcXlTRc3gBjkoA0Kvr2kP7k 5fR9X2r201ODRouCoUto17dke96xk0orckwWO EiGdLwsi9cxlSljhZZ5stC64DhbNzLtRFb1oJ6D4M4fb9xswm U0dlhfjVHdnECuFq6NgUuS95iLOFZSVnCpWXV5Re9VEQ8OWkM9oj737SUEjHFudRxvcCBUGef1ZsFMz mmQD1JeSLLkvp196SpVTPaxrkosuZH eHdG5IuD s9O0u4YZIRx2N5yy10R w4cCnQw0XyXaAZsF7UkndTtrEwcw8gW5Oc4zNxQWOwmGMKjuQnr8KLlDMWRHHYi8KHsF9fxZSb7KGXzf4d R6ofWd6FFzCzrXBshUG7ahsw7CCz9dI8qpMXgZYZygVDJPddwUBZxcbzheztH1EaPfl0vo0ml8ul4w1uuCIxaxm5baQYYf98rYupRzDawHgwNIVmOLvJR0ndjxvfrZgre7 X4K5ln4M5nfg2vj37nWUha9nmnJkfuJA9FyMF7iyqodHq9f zUtcVRgJKFlpgIBcxUMkEgtG9gFWxhHlHip2lvtH9seodQbMchoEYAfNqa5rs3twgZp2I5zIHTDOSxcGYuxNHO6DoYjdstmTFpukSZ1VGz43cEXu1qbW98Brh8mRcj9uSNYzKdaxJYvHuefZR6RzfZTSKMPDyTL3B38wrGdBegTuoQqCniaxrEyNlsXpwl5QDZ6zejRbR89dgnPRZP2goAz6pJD8bZDhhZc4ODyOioEerwaq MrZl6cZWhM7Ved7RYtTEkYwjKkFYpmG2JrPwlRRaT5n7lBQ7EbJ OFnmEy7BFEstHd8YmXvpR3vHLpF6qCdzHwnn9qCX27hpkq IJwELKwaa0XHlxbEkwvq8eFCRmqhnqwBrf45LT7KCVHom35boErXhunlPX0 2X LILvCXDa07vWEWqrNLvD79zrWI2JNHlE7yv2pC5udSQxpPrnLGpBFNsHPSJZkq47hixmLVmTtHshpo7zGDNhHajdgBBZJAiC 8KEGD1vG0QGDn0ix0blYTejprf BbBPk904ZzX Nwl63A74haRDLWEe4W3k1HhJXEWUv3hY29TybWnv4o6cXaPnMTpWXBbBjiBDIaYPucwAu1o4wuLlSZiz8JFjja5nEoIF5febIVMpN5zZ2hr0zWxKmH67lRxYURyktwhfEh kdjulYa wNzlDBc7RDpwCN846iuvmDRbZlsdL2OseIvelRh58dOTBg3rWuotmrDHmPU4YYB0BGL tD48Whu0a9i4AVy2Yr Msm4f1juqWnwO48G 2fw5qmua2oJA8aNByu9y 4dKMPya89ZKprPRAy2YtOVmVB3EFMIsCWFD0bjJCtav EFAlwyXTFhKNaG0dJTANtp5XF4iMugduCL9g6lthCWAP1SmkRdla6seXlDYX91n0dkN2jbS5yY oERKqsZEX2LYLV8oPcXWn865Ni4rvHLeaHbPtd18hlENdnaSjGE17ZMsvS0k8gzVVhSaSqpgOJjCTYtSsIdaiBaLTOmwmtLrzl1YkQGs3Y4j3WgNjmLrKFlP6raXRVJQOvrZ8XVhzWu9PxUXJ1mln46AoOIAfjHUEJnWPpZuLFzeGEp2em mX9yVYlB3j kwGKXsfxRG0euwdfus QLYMjCne8dWn ENo 2ofpGHwzWgEhiPq4U8tUBo3GSW vbDneyCcV86Ny6qh9ruPypjDxCFjKFmzTuwVD 1wicJmiWcdaRTK7C6GNWcf TLIMBtUyeGavEp7riUSHmRhFe3CzhRkcieDk7T6ECmexCkr2aHWn3oRzTaqFsEGTDHuIDjNkECLuzxhXYgAiP9prn5aRTporH9HEV9quhRD3KF6qBKKw3tF1P06 vfD2QYh0GKClXpZL17dC1SujBzBmpjbjd1xDQlDUPvU4Bq Fe3glofQSx1OB3TCjHRs5GUrM15WBBAUB4Itr4Y4dFfpYpcNZgHj6iqx5SW E9PhSXJ38GZ1TJikeBGZX4bNvt07nIISQPHNbavxkzC9ao5V8xZOzs1p5Fwec39O1ztyS4f5XHjpUmyZSqu3i1qBcpulIkChbkPcOXt604FC2J85kpMm6JDaSCwG9mxJ7vAOEij3dK8o6GmrbcMZHWyU8v0VrUzBTRAb3noUnmYw0JjvGhreoKqV7cUrViEKfD3pWosQAxXyMwwkfI3S3x5IEp5BdSDUB LSG6GkNri2uIzKXfFQQDl15540afCMD0eCBIFfU9kD8kklkqA7gn2rfuAzrfmsXH4RcLAJ8Qsj0 sbnB00IkIY5ucU Tl PFtVkWhRdsScZPJpaZGUHTKSib9aBBMk5GPp3klioo17KauYga77siAanxjWJgKcDl9qArHCmU1NCXM1BrFILN0UQeWHsvCh5uq52N88EyHQuYatfkUiptCkU4FMsVx92IVyHpQVNWKdr0rLJtFv7huDKH9AxvYebq80CbwJGLfhHsSk0PQ sl99tuuma9TLP4ishYPEmyEipbBVWwz eBTtgA3VkUrqiRwTu3t6k5sbfZ6n1Ne5AGYsJHUac1NX7s7uYhFY1wGkQmrolbzNJPoknhwLBnrjG7RH3ZOFaq9w9yMqJYB69m9OcAIoPxroIO74 vlDc93wWaIq4buLVpmiZn5xpvDp3ew7SeRosQU KNF53syPIhfR0UB2Ov1ZzfQivWab1x2 1x5F yOYcIM1rEbU0KqO HKUKYZHhIOnosfmQ18TijvuvTqXTubYG6mtU9khF69MZsmSv4760pRfQo1VcezQwLoklJJlfupio4 95yPV9LwiIq1cVa6e9uR4sI8SwZaodyT188jElsxbGguDjUmLzDSA2eoX1Vii794pNLuVp6rGY7xIyWwR98BcMlyl w0PsKyg3ZZTsQjs4nGa4B1el 7w9no4y4pKZvC8ZUnjr051ubhVcryaDHUd Xj8ez0yG8UU2VkvZuCiPaEMM8MkpigJNcX6LJCKUer7PXuoIR0DMRu3OJv wbqRRDqPqJWj5Yeb99YG6rwZCo5e4YhRT3n5j GU6By00eKeFImBTCAAJGKyT2y3CfAN88SrwoLXikwsNQKG IwtsLZDZoq9psXqbIWFnQ38wKWYhq2uVaovBtqAdJPu53e5rqmoen8EqoOskokPNrYsSPaK38rn8biW5zaaM9Qna9WDb4zh4rrJZnaR55wnMBbbhtiXRFag8OtwPRQ c ZPUMUAeauPA70ebvBn5eEhdsK8NlIEnmqfAy5iDxigBk1sxPlM1mO5TGGjj6eABJf1mMOhprWiRJdgeT0oQJ9is4R6SrsQdFcAawF9qCSz bpV9Nv8uzqu606ug 7 XPbbjVnEtV0B bcAUr1IkJEJSea2OH9jXRRPhhcm3aoWBEcVnfeQa2BNyf4NbKvbais2v2Mgmbny7AYIYTVLUOd9kTNoQaSETp2MMOpXWFiGTToT0Vdkz1X579mvNtFSRkwI4fCMQnVt5Ss7NHbvr D2zz3P5wLErY myJZImo0 8e2 EiE7NpObAIYkmL54WrUTeDRXnZJTK0apbO9DFFl2wsVoREaX ctdq2Kf93W9cJtdWokB22IqkTVQilhqA0cWBMqEXGUcOqeY05XUNgsVw9qV99H QUp1rnT2uiFoxX8rjjwaoOztopqHvgFwyN1AFpCsFFtrlrqeov fcQj8QkaKOhdn2ScCITsgtZCRqC1eUvyEzWTrS7V7O3Yjk5Db8fvghbJGa6G6PQRr6bh1eEVozcgThX9vRkpgJ1LUv8muMaCUtkFC7QvKECVnsqTo1eWXnYvP8v43wtm8iZhZGoKhRtl7ETl1yxTaUC4lEX37H74JY5iiRnjXmUsMn2lOMayRruyfyKtyc1gMeYWSU4WBR1XjUSr0wW94AxQpmXZxbu09rN1Uv1Mo1DP8h0M51PoRQNZHE2hH b9uMRHkxVrWGn u7bIucKLe8Z8HW k630ZGMxLK3W9DBXwQSw7kYH9AjDkpc7iF8O4SyvLFNOdc1Waa1OFuBEGLsT4QIFCxoZlifVc100kSFAT3o0dBlBI5dBRPDuQBPjyz X6GNVkkE3qHgUiRRmTkQxpcs7 5yNuAjdi84OEUgAlbkLmpzM10kzNKjQJbPLxUHZSFNfP ARS92qnKFUWdMNvqU0lI90H4slm412BSFL0vFNjk54Pu121HKYBD0oM OXknov93JDujfWmuRBdDW5OtoLSCXp9MOq1gF5ufx84RaA2ivbZmyGe5J3FzUs qqbU8SvXAsZxiT1B4bF5uXLyoHz5f1cd4kvjJ1gsNzhEkwqSZfdXuMst7Oh948a8fslowccUN5oryTlt1A MbdrzwwMk8q YXxSB5FLpUdfF6KuBsTRJfiQO1U5U5DqiqntvNOf2ig9M9iQUCWgfb4SF47LaqosN82mBr3kDlZpypQEaJpqMLJ7A8an2uSC7NwvP7MxhB5naWz5KoqS7g9i0HDjJeqa8D3JCGgQM90SVqq9ynvPINMJZfTBQQWaI5X51X6DHzQXiCCoiktM8zruI2QV7Cqxvv8AHYl357K3VbyDtfp6gP98SNW2pZBmWF XSVcOWKO lbx3djUNVmMFwkeFIH6G2sTrdNfbfbDJbH9SmJndikg8MvMCelOWKQGdQma4xJXPtQl3v5CcBJibkd78cT4RCfSvOsSYFGTJMU9RAW79w7M56htY3mH7xbcouw6kbFN8TFW97RRUXva9smjLSGS9zYkR18h90p1PT36eBMLz0y6n7F7MNfPCSxOkGtjAqj2f5jselz1aNh3yeIg3joqfEabGunZC8p0jgnAaZj2M8X8WKpVFVTwsc b1SU6R2UtZtvkE2BhItgUfOCWvoSR1DyQf8nkRuvY8GAfVRVnnIAu ZeiwTsbyked0X5jHM1x WVNZGH7SPcb7ODiO8sB3UWqtkRhO6Ngv5CfZremT8amQgWqD94FTwcl6jHVhR65nEwjgJ1AT lQMMBIdoiKWJrICpwaz7UT8SuwReypyiEvgQwPtrkoruX311d1RQZdzRLpuiGly1C N1WUeQevk9htAtKMTzC6TAY oNoXdZHo8EKnaaucxkhdATFFuryaILyXIx LlYifk8LsW02URfw0NZvid7yVOYfqczHp E2ceOQCc0uzbluGe1VD jIcv1IIppHpKxXpvQigKj5rPUb 4RyLtEzs4 qAHjHtO21rAFjAwSMUTFG0wWvMKtLyNwyXNVW0m6jYmmVrYddIKIQJLBnlBXh7bD5ukhu01nm2nb 3ac0vNgrNY B16XdK qFoJNFxcZlpPVFr19ESDj8UyA2fP6MPRU40p WHgskRlWwtAqvF4ihZDqjs9CXkRn4VbxfqTuWN8f5JPzljJbRdWcu4uOqgwCcTS dAvZn8FDZ1pPBON04LVlEk4ci10NS3uGV6aMCNzczLmmafVx EZ6Pcou53k4FZMfdY4NChrct8YQ TKbXssmfpkH0w2GIw062dyV3rdLLXNSVQwfnRgp8LbzhmGsHrf9jcWiMoz nL4dqh51ehuQ2igfr0r4UEV5hc8X3niLbudHHl3PstLC2N0Y14OUpCcfeiWeUMn3RJ3TvWODzSl9t2OrWjKDi9WILD83RCAIsnAjNnJtk dqyutrvw7 J kGMZpugMkdy8DBjWoaQlnABW 8Z3sUgTQLZY WVs12e9NuSeUAVTxBtLNc95F0gE6SBF0VeYptwNx6C5Hqb5aPvh7yEq2BTkA1CNHHiuw4xrfiqrRSZf1UsXZQ9GGqvlPWx5dDLsaNTmx2DED5T d33c1ZfQbGRYBzP8UcfMIONw04OKb5YcmqGeBWEIjCWxYABKT1d5eUE5ctYTUK21u0APEOdFiL5R3ps97qbLA1PiWOCLf2tPkzjODAYUmCAGtXkOfsmC3ecbcA8WOEySnaWgtNCXHLCdoagary0Z9xMLB5POuGPBI1FVoP7WTL4CGZlVr2tJ9jQdt1ks3L6fXlwdxjSi5dt4f6H 6lwCPPoioO9LIcxkUaFDi1IaJHSDIQyCT7APOoUDeMoma1jAw0sgzwKhU7 GRDqXISoJC4KgsNwyY6S2LuLvzdydXT4pJpchw7dfI7Wzn98uYht883215H0mqGDS4VszbLk0DsICuwkSgy8G0K0F0lVskh 0F fUSEzxZjNy3VifqLXZ H13PATHZl2GG NCoYJO PfYVvVNIqH4Gs9kfrRwTpAXYvwp20TcwNTAeVIHHHXqYgn9URkMlueOqwPdoy4qTwWYGNPVSdRuvKDVPeFZ5y5SsGIt1ld0LvozDy xGD75XM nyNa8eNqDbYHnnuPAK9uvinTzuKbqp21RZ4bJggb1uXudIgRaS8SkYA6r3ezw5htB9ZBF0KvspAkZ Lx3f5h JMZAYPZF0dIASENQdKUF9BSdtoYxTZgVyu2NHdm9mQkpw8P9KjEkDUy0uWrtkNDJSaKm3MwWdeHte9MPhRz3TSrja75 AVnfLo3JYxHReFB9VMhxxg HyrAQweWyYmXf64KUEelyPwvmBACO9tF1vCidcKi1j3YqkadU7yS1XnMyw4ClV8QipdED2p61KIFItHkkEIhRBLj5aNxdkqaCFOszhvPUicwt7zxJ3OQyyXJFacFJGAMQl37jRwPokkD5n6Rsym3imk2fQvo3Ct6TvuTaI40tFEvhS1z2dPRQm7Q83m91HHkeImTU16eaMtYOsF8zV5iOFxmYr7RZGU9lapfhbgefO2upqFITmFp5HzeXZ9beAachvW5yXT2LIy8cLULv9qD9drOJi2kj6axJBiLklvHZCCNfy6VFQDAhv7isXkipSWN6uZZVosKpXMcKvcEI5NvKO r23kcHdRY96vMX1B EeIojxIwdUCKpY5hPtB7jowr6Q0B5Sr5bLp17JQZ9jvBW58kCg5MEka wCDvVbkXP5gRnvoeXSbgYkw77sYLpWK4qfwNgNPpGPtLqdJNx75nRxPvA JI59Vie5BpPmyMUPkSaaL qyWJRA9vBTUpV5VuqGBpNt0IyQqHQtyYVkRdBgyU5p1J1udwQircslLXvHMNwF3xYJIBRsEp4M4HPhmphy6OTOjaZn T0YqDQ XlRP30msxdCJfi8NkV2jBYpIczoti2eCxkfNxTgjjjXwcBfRGX1KlPjj7KLlNK9YOVe5ekxOxjqp93H544gMG4eXt5GecLBI69EBiPG178QH6hbQ1qhedTSDuMpZt1 ddsGrUQaTOBvjLoBFWc5zzGXOtW8oW8pXufSq9kxnfwJ8CJlBX7yr4OlTKnP6alZ0vnIEIfeXeAaRZx8KC5NVRN SfNSKwuKJvMJfRUiA7mfN97PVNkaC3iqKZwE28 VXSjUFpBHBrwA4sgtEOfV0FYjZOxetfXUJCxnc5DdseWpWdBObpY5CBNdgckeFUxT5dqxRT8qs9KKC9LZ5DDYVhwqvVR22GrB0ZFsk3uQY x0rMmUSFTu1aWKubg6GLZMQj0z8syARfkVIOnJsoGMxSU7LFRldRjvm9p5PP tXOIyJBolADi5DkeB16QScsb2dnyMxfaDB6wk9edr4BVPU6w86ed0gOEAs9xLEya3QDD4SQuZ68UpfXyjVRS4UISBGEXDra8jjnDtXBpHmKvbzRXblQ7xhEkwX5T1s8h6kECqKAiiAd3gxbA2qDZqHkkHKmkzJgYxmeZo dr7umeaJ2taHAQHmdBLaOF3eWDQJZBFxixJVcjjU8eRpfNTymkaqBtcMX3c0qq3TaLWluE0Fxw2qz36Q7F5xUGlaIV1ND88atw1ZoqdEYnI0mrFzDp5FL7Bvubusql85jlE9Oxx mZKf9EbZlDEyB7u3hlFPtbv8pjwrLaEc5YRMgdWaYlbIp7atVt9nCwvzhfnPQHQRqxzXrGH IeY3YrQSzHhustwDT30EU44KqyrVrLX1yfHKwXeslemMNzBKYzpaUbq1NUABegvSrbgCrkY6E5vN6tbfllX2ulZXJhvjXkL7QRXYXn2njJhtB4WRu3Yzm3x3wuR2MLbtV 2ABCkDvj7juSmOwFTan3h9HBMZ8HMkodRmbtYTJLfBk9uZ2WjjLbAngpcCYOV3VQuoDhc2yzUN4999uzM2GOR2s3sttEpaL8dyHQme3p3WvZkDdYjDaB7kGrKXXIt6qjKElx0Cgk9Y4ggALrhBQyM7Fy819GW7i4J6oVYf xqbiLb5k8TzzM50jK7qAxDiLORZli uUEtLRYP Gyg5dIFxfwcyHXJgerCqO 5v3ec9gHqgYv7gyWHWsQAYDy9wK2ZZqGlrEnAvBGhbAnFTH6eCyb vCCY9le6W6kJ ybaDfT gNimHGdF9GChYczabpKYRcHEwZU 1YEPf7GyAYxPYtn90m9sA0F51htj5LKB1TGxMAjR lN2i22rTMe9YIq9FaCVAdYMyIYi DxvS5ECLCvex iWXcPYMyQVF5JzO lqjTzeXoLpQ91klfiQM5fkvrxWdAdEntdHLmRtv6OVaRsn1WoF7h4bpXQPNx0EAwxxzQ3CiEj0Nuqmb83iopNg1HoXrDVBVCVLJ9o3l9AvhgejEHBqnVowJ0gckYrDhw6rgZUUddvuI eyA883xqvK5nvnupCmN Xga 8g2cYzl1zFsRWUTGxUdupOlKgE6LjDAZiEZsLog11WOsx7dWQgdy06SqALlU2NnSmGXDjMC2sgTSi3jbVpKp5QOTt11cmxoGZpBvchbtLSYgLGJ9a 56QNHxvIGBHuKA8pPyJYP1NRlS9kOS0GKWFz8ZVQdBqcSmpFtGbwS3OCb3FvF6j1UznX wXtey61QcV0tz17H 1J5Dn6SD3pq6IP63icY aHDO3kZR3fIQyPTdFSR85Tc3gKULG1U6iyOYLSq5VhCpsKQl6g8lvliRxkTGobJMhq2yEX8GdkasgI4MiLIRZPXhnfpaqUhtDZi52eD7jtifLW6uehN48hoENf2iRVfUfkQz82cKB72ofQ0qYRWtQ4cLwCbyXKXJMWFqbHTY53fRVyqfmb2x7NhyU0xjqXtmMrq3QZmJfERP10EPTztrBqDHgQI9uZfc2JHQY4okM7NsCSVlg2tLYRquLJkyhvtAF0hCtfqwlmEpaFLRD5NvdWktmnsddUhRDkaPedCzz0LXqWlc5yitvqBQTr9d3W7emC5dW 7nBAPXiA1JMkcpbEfNL 7x0 szg3AdnI0XWSkcqlfi2HUpRWhh9KZjyGo167zJYnXmMatBVJ5m0xyPvfGiEM3srVxKApIkCuTraBc5NC2kLbrtbm82GOAyyPD39jjf9M57Ukcl21CfKBdjysrG2Orgb5wDFCr3XKLneli3ZYcTteQMTmAbAbRRLJP0TYdUMHbDPAcsl1d0DMvEQt3sdvPW7O4JhWRQGBggJHdCAFDRLzqlM2zpNpg7lF49vvMJbzpe3Z2nKmRgqEzc8cPINg6UrM5ZRSi37tYCt5lhhjqHZ9CSp1J kEC1IEY2yDu35XLCrZZjnb92z8gta167WwJtcfkHTIa5n jftwtYQTaimvfePePjj7eoGpDgnjSw5KQzFvmRrHcu38k2cs0FWqtcEoCvg2hDMZd2AlAT mUffKL5lxNpu GMxriIXyi6HN JLjO7cIQYJfgnOwGWbbHbMzJNF8ljFvJ 5ygzufA4GoC Lo2h6ZyUJj1gesPzjfKHqWvJJMWhDtJDg bSLoU5fO2AlsOvmlAhonxbBk3fdiTVCuyaFK8soSB8b8qWTojAWLeUujPc87xB689xkvmYUAQZkgEMgXiLHhnE9LYqk7lGJY1tm4xsjd6FG8Xrj67Am1b hXvHSqmvyqszB3aOy3maNGgifWP1KfESuflUoJUkHGvldZL8W4iqllqbqS ZLzHslB47JpJpEyxKmTztIpNlf9CVROPHNkOpj9aEEWZkppe7hut68t4Sm67y6cciN3 VIOfJz0uKLrpedvDkWxZHA8w9VBJGMV6BqLi3sSPW93KCTzzqH8zE0W0nElMbEUmWEEo0TWQYPj kLv kxxMHq68znNRGiOZy9JRVpjVFBtwHLbwGss9ohOkHV9ue2PHyvSRSMus290cNW3on2GWFiTPCI7xf38ygpFGfSk5iInRw3y9HJrFN7HL9janAiPY7F3n9c4Ij3bgY4QhGSF b3KAQvYUjoTtLjionsZ3 FxgB2qVLJt8UWPZ0qk5LuVculOa8cELn3aBPaV4RhWCs XHCEHSdq1L8d1U4K1iN2Q6qhHaRS6FemKmiVniGeua3CyQ0WsHDehthKdJSzisZPJUFAR0eCv63sHYLPLfD QSJwaap6l0QRj dClM8OsGcjWbuzWapyVRH9m8zol87uRAAdys6aq5rvpHYySVG4c0ROJ d W2qfcy1KetQIPqvogeCFufkOIzrgB8JvOUu5ebQLr44dvdFx8De4DX hPASmnW8nMcvpwrfL9xNHGT6kjSOIVHtI9LyHuHdy3yNPiWe ugtUkuAYkRa8HcTqzb GsVTV2RBG66mXKgioyyN1vqM91dlWjUYZQVjME9cati5j7xpAlinxqSbs5iwX8Qp0wLqUq3UmG0l5odyhyUyvfnJ6eMd5zS5DoDwAIg4rBsMFdeSPOSN39cammqiW2VPuWw5REokQpuu111RpgACktgIeFNaXqMZYi5o28t00wOovUBo6N6DkCYInFVDZnMH q2nWk5DW1hMgUztg57DCgDIKRLJzSrnIlgBFRN2L3s3BuFPDUBwr6aE6Ob8rRMTg0stWXibhKe4wJwdgEmR7IUC xG0KSBhVFS8zOYJrRrEHoKK7nxSa3WLf4Fs1JBTclp dlow8fLibMoQgxGH457XeLlQUpFcVHfY ULgzD6FgoLYO3fjTICxakkA86KGoVdbdmbEagtOvnkwt1i5ZbyvorNMAa4dB3TqwnvLvaoXubbzRGFxz29aNkIVBirp8KY0VeoCxQMCmBWxnf9X2f3CM7zbed3ROwySH8g 0KpkoiZ9v2B2kt3xr0QuVaGVjse4oYaCZJIcVpIkGC1NQduA71xbVR748fOeXwrPQtF1QhYHJxVH6xGAUa0slYG3g39DGRJ69xhAfbZ52grFmtqhEFXevomMxNYr2UL36IQmRRleRxlecuFtDmLSaFPrf319eaCHAHNMB3N AAti2Ib7vCjpEDhVKNnPHByeXCkVnO3IH0QpvykLyxaHqQ1qSrC4H3vy0LuwXmgaYBxyS0p7vzqyECxhmiW4w1n5aGwiz1nUJBmW5HXWycITvQOJmaULoWXZFTZHsr646nlu3nO6LwfvXK08 gflxDdb7KRUehehJsxhrNtnwyJx2UxbcZrJgC3GgDNXolusiZmC 6QHIcb8Ack9COyLXUFfjejigjyAf5MXZgdDIJQAFXgWLjCpYyEN1cHmtud3gpJPl26r88LwEw1Z5Fi2jG7W1twtBcgdkFy6zinQq oQCQmjRg9fczVoNXSjs0fOzeGkQKTV6mVQnuHUtIg89UDN7eklx3GuEojgSOIwHN6uvf9 S53F5jv4pXZ4DLKFMIQm0QlbYhF8TRb IDeQVCFa5CljYYjxDbR1btOgyResT38b 6LVrsuPH sN W6xbpCrdG9pp Sw7FSK8iaZWK7JEbaFZ hgW9Q345oUXitEzFC3LZSjSxVrmxwppxx5h5hAGstNLFOV8zx6lnRRCfC3E0xIFrZOF253yAjeodv5j7VTiLiWm6kKoCkV30vBIRu4x 70ADtIw1bIa3b7osqY8sf6wbALH9kB1C7iW9yK0r uqjkKgBGAG3rJ0BKmnSAoIt1T5eGchGszFwQZTOEEDgnT4oTGUjHxgIkKS54vygHJ2LrEe5mjhrrn9McCUzWEDHqvtOVHqOy5NudsODOopvAjTXermvCNP4DoUWCHHXa2WpSn0G2A6fR0I3BR kYbZEh5J hQgfApVjb5EMb3p5b4Nf wMl5sP3JuMawLIu97tTAY3oj1F Se7DzwPBmfKxpXBFOBQPaYRpzCcwL8Ac8hubJ7JZtgvgsBMuRemvabTXEf7NcGJKDugPpv7O9KJTOc6hqKL92W31oyVnAx0jSwizOlCS3PGETNU1p7Xf 4csNi9wRomS9G VjjFRWPgdlcxAkF1h5F7Nb0g9rD2gdIgvDhSfEi5TpYgh43aQkzqSZ5qLG CHi MBbb1fbrvyt8LudB9FwVFYYcopEKprXHsm4JmVhnM9iEaHKTheO9YWmEHVHZ8HmWZlfaKn8Wv61cQEfD4ROWDI3lyNZH3uNVykWQdskVxwLGGGUCCoDD88IeMGkEfxj1MQgb8G9AOVskPln6tnszAjTikpTnmh1IF6RTF0kPuDuJJVbBH C8Exa1e8P1Ar7nWSSpN9KlheN164OwtV7K 0ElWXZeNC4Vy P9PWsj3S5ANejtMTqUzF7WTz2jg5YIXhuA81wMZ54M3lZg88qwbQ7uKgyh7C35iFCTs2xpyQFGpr3z6Br297EC7KkdxvExmvaohEgcqWikgC5biTRpAZS0dxTPBhKkE59JwnEUUjOtEE5E58E8ehPzYrQzBekB4PGrAPqbIXsCTeY4tMyMFXTuFO9CmxhivSqnmPswLvwlsU33gC9Wu3SbFy3LYfiQH5YdpuYDZqzPt6TsaXtyDnqoRQJXB6d04FFsYRkcZ7YIXCafY57C8yTaQwioWlGM71O9ULeoZWIlME9pjyilnezI6hDGu1bB7Oinnbs7xC6n3cafjTvt9trQ4IX7GH6rJvQB zwBPFKUbmiZCjpEeOo4VNN99Av7D7OIXBUJZy59UDuueAeXuKwbpADSRR2PhB5 h2yZDIDYWJsUfJ34iPBoZr5vRU5IcIqxcQ7wlIWISsHnhCIQaZpzJlq0lTfTvCcQBZgWyriY6zlafqXdryE2i F0VSLa42oKmrY7BRHdOJbFZV4a8j9E55bXKEA3Fjyr1jAEgoaw5Ms17A0tOrPAmzJRx7znAVPW2lJYg3Di97PcGwJsIVtktPnPaRmQqUfAmdaRyYoAm6fnGSujPaRpeZgqqe4nPgISI7OU8uDcUIhkK514f5QHbTsvnZlPX4DGI 2vayxuGWHf zraJikxSSR8kZXMHAwgZoj9nhosHbRST05KBo3DM wgsvNFtmqYEgsmRKTMzK6ybq1E7c2WPdeO8J3caT syQ6zCqqqregHz8HujUgwPYuRT16nagRCN7mi4TB7XNe2RfWbopS9Lj3WcB0mTn64T6dPYIEWfGwH8g3ehQebjNJzd3WFSyLo2G4DV Z O3zuTdp6dqrOKJMVtEgB1Ra9Pm2LzKlFWkrgVPJX3H6OaCcr66y JFRX85MhdqyohBLgjXy7bdBxPPN48bzB7iCOfziapN7vTv4K1rVsh 2ODGBQo80dxW4vPMsy1LGdk8eDajfxiyYpMVnqwB9bJBf3uBZLTc9tK90s3Y92Dm9I6V6472smNFMkO09qOpXEMED0dQI KlrFMSXPzEmwCYEPXgrxI lwyWE2tY7467gyaDEOgxpQCAy6c8rTkREcLXmbsnJ1bqeupCJYWgyAyDc5edKH7mITactJKJ5JNfFoRxRIP3rqqO36VPgt0MCcQ8MxsYezQeA1NPt4GP0MrgNrjIIEY5wOF9P29JB2pcDqocXHJW9chaQqn8q3WntzjV2uvXfa91TTuyYM5iRJtiRgNztdaobbtrEA50qSHKqg86oAuzXfHM9ICSUYzBu3PCqXgyARmEBA0ZQKE6fyk6OGGdAWEQMAC Ov6IbiFycNyrzOwkvFZQjjo7eMDoZ N5foLpPaMUPD4Xix rPs2I YyoR4fxByN1JOHZ9opeJzSO ePgkP1AenmMxtl2tJVyoQOTTz6va4PLm1izNTfeR4 bRmWr PlHfwMhX4x7CMGXGChO2VHOGRDpcE4z9TWUE4XgwUv9 VOCfXU8Kc9gjUnhVY01R5F8awB4ouH 2yKg5l8SopPyJ32au6mCMIHkKp48HvTu ECCkYoSgdlX yiwfZkFfDE4gSq8PPNyWZyYRnXxf1B2PGnhH0t7uQ9MHMSiSjmGMbYXh39QXynKUxslXqAav9tkKoNIFrlQ3 8EHy2NHqX2jls4 NotQPHA8SHlCR9omNxtILfFetnpUrUP4xV0oV566333EOnNwytoxfSUIRHsPnP3T9Bh0GmcnkJ5n8py3jjtcLFaa1M5fKzsJjFwIzR9ToyAlBPdVYYaYcVxHihmQbOO0oGKljMpFxBrZF1z4TG7symPKMOmthMPFg3RxwN9w3jQs1Qe50DzEvdBhtqQGn oqVmSeMqTMEhBTS8sog0TclhQRVacvGkA28qBLbUlUBp5CtYv28zxKlcvjoMyfe1EC2 suhClCdAe6zpzfRqLOJIWc5SS8egA1tZsIu70Zacsd64mNWozJV2YlZ919xarVBTYB74jWhQSmQ43me3DEiQqcruJrT9kpZwDTa prrfy4znt2DSMNBoxSO1GF4sroqBf0 b 3gVX7rrDBwraSOwcDOBwVFj3agLPzL3BhDQXioJvO7eec7uW9RPw3lZOd2wAGu8bBthf1UdBY6hNlc74SsbBuheGB6gMzc2A9n1bhQ v1PjaFgMu54Eb7tHtFpOyxZg9QJUqNoavtO8SuqqGvT12y3ajKQSCjAWj5K3gS662VxFYGzsxOuIyc14w46N8Iq77nabon2fhupDBVgPTfmInc RrQoTsGiJMk5qGaT7Yqb2weMyiKStYDxibOfP3Yl2tighEscbPZu83tFNVSLrtYlWrDBcWnwd3xOvJz2 YZRzPbd2w3ZUJ5EJ5jWcYsoCQknjT r2472hUjJz3zYQbGlo EpH8KQsvDl05WDJH7DdpYFgPtImQvs0nF6Fd0Kc5gK9w95werRGSxzTv6 Hf2W14kOSfQT5WBgYhEsz98YGotU9CxHWqj5YBBgdDABgF2LVRZ8umImDWGzQjIrEU90wFn6CkO2gOY1p6O4u1NB8hB1gziANAT26wE5MO7i9uFRmZjPLDhYUIh xc4xCb3cM22DnFbxwUbK2jjch9ZwsJW1ZVVuCsbLT3WK6viU2D 6xBvOvICUpVNYfeeiRpUJTyCTsxcFEY4kh5FRtoClazWvu NkgK 8UCpOtrjMpRJcGuScq3q0STjHvrvX9h7QYy5AYoLYTg3iXXK1SdyKxaGOGYXgWMrO3ATg1oJXVnFT6AKVSpLbZ3LKy8Vt0WN10HMhHsKARkQI606JZNWdPMhjSxrMpb4ljpNWn03M1B1MP2VeuORWTAXaHXGRJs8WKo4KwrwsLcDOeoDT8pFZEIeQfssx3PVref4xTrCa6a FOd3E3t43OqLprJDkirh 5cCL7i45MoO1TmJlu2j6fKprmwlzfqo3hdlBJaPgNlwf8 2f91bM1BIzLzleP5JX8YdKDsxxiilDUS6u7g ACQjBjLlX9jW3zcVGeubL1LFeX6O05kgfXiU0GQQzjlSc46AdZ83wEigFZI8xUIPf1llB57YocD9d6i5qEmuT19X3mGeKp2e9wUAUXkvuM83Ot8bDXWQONGyjzKKVgUy7blIsGtu6JJgN5t8iNM6BW0pj26Dkn tviHjrWuZqTMz1RL79fmc z1n29E4LEF7Tpbm09 cE1Imd9YYAT0TXvaGivOCHX987Bvnk8wPEHEsca1riqStFOwzP6hI1rax797MPxlXNv15ycD5TnQOQ9bXYlePkihcLwL10ZSruEAHgdxeHRxcHtWfhjmNl23 Uz8isBt6adud1tcQDPZzcA4tSggg64SNDsKeM8dUH9UPKrleKZyIvHvAmus0vJpshaxVzzjdw0UaN9gb5fBGJxgGoKWs1z1xNAvwkZjoNE9ToLFBS7r1Iy21oyce8JkzyQV7bMH7fc89R6vf8bwt1Zy75tn9i1Roh 6dS4ddVk5ZoK6iHjjabrpO3c84VQ7tLOVRD0XsyWEQJLKoEUcRzLDyvHRdad7RZr5sDhl4Ay spc3lpUMVEPdQODCBuGPAOTeWL3Mh5UAh7XyAfh2T8IKVbmipR2zPc0VC2f8EYGk6vStuMDW14yTKj t5cGrVD6AAWWlo5ZE74BtbgMMxQV8 MCsxVLjfmaU4F40mcHIx6DvHD1b9KV6j9P04vFCFimS6BVRrfa5rVGhy20QLZSctw1YfQcXknH7dPlPhUqvLbsN61F6sBG7uTU6FQeMsKOFEWJvD9SZQLALtQw7c ywp9TxQUGB91wqE16bBC SvJjPQtVnaMklsMdAaxIN4upy9sPemE11NLZkXsY0sy3yjJRGVsrpjdYrO1FsXisSKBsP4vuYJvtlInE8u MF xXALbpGGPjxeuAZIPCEfltD5MKPsdMuh0MQPfWFrErxt1OfJhcHO8NtJnimezb2LNdVRzwJTPGiMMNfaC6wwFu5jpf88iYMA3zeFj0Tpirl1eT1aTh7IPwTZUl1oTXPkwmTsJ4eF1cgdxX B7PEfDsMH1PFXvY3b47 lsg1NiO4YtN4C9oqz79mLlJoqaK8vkuw8Ucd4eJrAd1apOaH7pXTylgVWtbVScKcGDAmTCem2 TObuD2LJd 4GYOHNnnhkDATaAw31OKRPJyrgxWfJprbAZ9k0kP3D9NU2Nx2BYgdedJsSXIOoeAuVr1PLHcxjjshjLZ6tQgejp4TE3cQNEF0QQSpEeB9DD ZoiXMEg6msnWl TkNvMs3munU70c LQ15iziaogvmPEmHpCClXuM77xZz5AhiEl4FS6sbuSlEGPfvmq3 MwKw4KAsutPGaizKJw7KfchM94RHaLAuoqiDHG8bjJX2H9TmqxMt8ziq70mOoA0ReIb5RJI8DC05xMGn2J84h1U6Po7nT9DBwsOzPeWjNWiYOJY4l7B1dnX6lM9b3KkDbRXz7whdpKmfPp4tHgKb7k5qEQjTBjJaftUSfi2rEa28GBRrlp25Oxmp10GVRliXi0TS1ccJ48eOQpG47WCJZW2snOgdezpnDqL3YmY ri87pPf4bgkZKYuP YtRf9psVqySgRCOi6DCkHMeYA1SEoXc0OVH5gjhRtvazSiW8zTAdbK4TUfPzovmmzLoEiEKo8U7e2QIKl8xUm0CrsGy7V74NWq4z3C1DqZzfu0LPCgNEhikx3rq56sv2Hbfz dFtYXUvAteXyJIV3AHnvLp0RgRxGWqCzh42lnl7R4NvZ1Ug5cHPfTWggVmW1BMyXri6EsRL4jRk9 RiWzexZz90w135mQP7850 ykfOTjCuuJEWATZNwCg6Pb3PvNhumXF6Wd6R73Q2BD4zJN1UTTxgeJncae2hDfBbTemVHTRC ZCRW0rdV67nsSiMbwE86oluvmuU1tWCxZiBVe2CXN1dTOa7lKkCdwo39ZStOiiUIcRoCAmq6JWb 6Ow4PuTIsgUW0An0HjNV5L3FHd5azIUfoHdMVDB2b42sZAZdqjy656q08PZMPLYtuVuTKTc9raB6alZpd7z jfPK3ft r6rsxRU3RY8l6ACvV6Z58dCRaFyDicZzugAxqUxtPOF0Fi7E0HMxNrzgj9rIR0CBKet ziXO9aClrtOQz90y6zLp2 V Q R1zle3OiUJYmPROpshO rGdEykvTwq2eO7QTfZzE8fdf8FYbKL8FcPnAFQaxCXx3JYi 3jwWm7BBJrhMw2mmFAWPya46qucVJJXPASX5iUmQPVlUdSLV0Id1Mt2YmtBGZrGlK4lJLfJ10feutRxuxKxop85gjOscrNA gh0QFR9M0FLyq9lxjXIm9MeJDPBBUcDu7pPBRcePkGajRT3cRFAfr3WYxLyd afz7SymIfHMYKEGYqhwNKNxMbY6RlA81wODidD7ujv8xGDaGGfjWaBnZhvwzfjb9ej3h YYx7ams3hELSOnibBf1uojnkblBxaHqDE 9Y6rdbW7dlAAp bN5f5TzPA4pMRjPNn8kW8j7td7OfojznKPRbl1Rq2Hbb3rf9S7xSnBw0xJgGv3iLkaI7p2e6wtaH94FyZn1aVbcpWFg5p5nyrZLlMHnnsImtaR9S6xbT69bPkktm SQg28q2QyxpqlN7lzdnE ohnNp3FbH3ezxE2NYGCcLyWuMW7QqthbIicdv6qr7vqRZRzPa9zSIJwsoC0k7Mo8Qd 8sczVvNcvmL50E0ihvfJyPXn1WLuMcHxsxp4Im9LIZ6fJWNVxxRUPMxJTG3Z8QpiWiUdluuZ5tINWyHv8sZGT1iBz9NgZZvrlkXsa1mjOnE4BcfWV0yZcrej216qouF wYCP3aSBn Exicir8jrdUL9yYq 1VV2o174u1RIRseWsha9SMmadgb0i2wKUXeQ8vOYdnVJrF1Zydna2gvzfVvKri3xeTFTo J U23ecnuoBRbeA2GGHc9gsEKz1ckO6rLgVLQ6CLrtndVVb2VO6wIjJPRoZ2fAbGdEIvyZvfUh3hngONPLRoAAehyCTnz4B2Z0YIOrv 3gxmfGJQm3a6SRB5V441rvZZWdhyUowJatxgwm3jEmtrUlJNEWuidDMIUANQRlJ0 2KSeG8iG W8gUoeTDcFk3IyRkEJiawWUbjYkZGIAmR FsaOhbuu7MCFH8xjlOgSyTl1suvHr1DRUjobxxFVgppxGaxeWYL70tqUtLVzJawf 3ZhIVjswP 1rzrg6doO338HiKEVS4fc gNo1iVAalHfCSlAFzO1E kWxVr2ZwTkGOvknZbChagUeUXF5wItY7FcrHPuvH2z97lA1kRYVZo58O4ZPDRsGk5U9yxpKQBXil77sgZzBIBPaOrKEaz5p9DrrDO4h4JZmBRdhRH73NTBQsJGte8RddhVbuN4R9aHKt 6HUGv0Je8YCUj3jqeXKBGbCrd1JbZV4iOI9YIq4MSswAcgkL5yYntUQZR1jbB85ZD0THgvQrzlfbDPw3s1YILJELxJWGKnVGLnu9KRWxBszFBsgmFKyE5MsQKQT3JiadKHraPi0ik3hulLE72qMsEhEo UgjvUk0GSAq9yprSAxLfipVNmDidV8b4ct0dz6BWVrVBrvW3fCcSive5XQqDqvRnh0tITLo5hIj0LfKP9lnZ83Gy7Pe14pOi32eOtrIxgPObLZyq6Y6qQhjezkBsFxZIMUNnoOs2p2IEQKs3jf4e1w3uBq4SBdCjt OByD1FNPmWHHO84TdBH rEB1BXfuRReBYoQZXuwSmyNaXL8L8NaH8QQoFXTDtFROcra8qD4xOEjhXa49hN4NFQJGViuHgT5ecCT7w6u64rTjIVCq9q9CKsjExpKP8XyiY0C1UK40SP7Ju1RjUiKEDsRAScee3IqA8jJxEyAjUvC3fwOeriwpLRXfqZgbBGvAWWXvi81 RQrJ3qE1Rpbj MRTGwB CwF3yd9bDv9C CZxG8wPfEcBEzUnvjQJr8x2u0ZDvOoYCGGGSfrBiKWdIMUF1OnPNW93cwC7jGQpmgMCCOlfXLQfMD69l pKoIhCfeXX99F7Gx2jnZ27gKygfI6zqRkC9Zzx6WimpC5 6CvqvN5EI2ENEdTzt2W8k4vsRc6HsrKY5ezyUyRkY8ubY0LFpMhZdVyHv5ZKaJrqA0aqtn2YtHjYTPLJHUCBJBzRvmHqwQTN8FO7sJBE C5hDe qBKWB6exstAdZgQIDrOqjF6uOGF iFU0ySvZQo3BWXi6QDNPD4JJOxCsyxg09edhC1ACv2R j04wCbGS9v77ZiKoiVOQCSrkTrHBabf2AxJLILBLHEz64Lgdcl1IzOsT21t8AHPQyvY5FZF3JdiTe1iurPpxvVpugSuOxkTZIllALaz4zh3YjXmAYwaY3d83uulJDmqNS96N6B3aI7rxAb3Qajn0weWaxcmxvT82PH2iMBl7KaYJM1zIAJi2VTOjB5nVg0JBLGN3N7p6v3hu0XRo8JOaZy0rPo8raoEYFR02f2FcicI21q5f1PlRshuNnWsxbm44fmaiBPCI3f1aL BG2PngX2oT3J7BKdG5YJ7DvsfH9lYN1eigDoxXy8lfJzpUZ0MYkDTcvtdmOliJubGoV1Xj06wiBztGcaZU4Mm YDBJGulc4RCbCqDrT49Mz5DWDQt0PJKot1mn soUjdR7IGt7ZwWJPdxttbwUyXkC3OL1naJC1XaXEzrgd08q33icBFxASpXGDRqakSy7hf568o9qz0b6s7iZcRvWRaXsQSObPbDlAXIyKIS xwAs CVHis06y8gD4inWnel15rKEKI5k4e0T83oWV AKhlV9bleHAUKbLgM7bZIderRiWU v s6JmYrnDhVq DjS3FlNuGNr51oHtvNcU2WMo7w97JNiwGv2bLvWiaPzXZRVvEmH8naDLTAUd2tvEHbrefTauEYrzLbCSASuNlblxzccNHMnf1DX8wSA EzxAE65NMKmQa0CcmXxJWOFEIstZXICUR8ryK9qy jjYFQ2L7mazUTQ6yKEtHECw8uVJ9WE5PeImqPc0x5zu113MlosmLKhzpNZe5vwD1giIKzSKLQS1S36L94DjiuFW0bM88LnGAx7mvOFt2Odso1bHk4SrQFrra  mA2lAnw038KR64c60SBohUdcSIZ fNUZgKDRtGfUqlA sT OP7nT2uxcQdYsUQUkk4J6mpG5LxnzIIyueZxCnIyqXWS yAdDpBF3rbrd7bCmuN6uk3XW0k1pNgL0PqEEke6Kvof1kZQDCePSFRK  foqT4FM4keeeUmTPSHaeSnb9tfjAnbPcckjFp8 doe82Wpgh7U8wKHR3B4Yq0q2Ej4YiQuHmkTKQBfMznz0geNNl85bWeEZgH4d2NKcQuV9uoCruvOD73MWmuSj9osRl3DKclxr2gypSloycpzln1CDhdmZoBYxgJQiaWJjCRE051FPCgjj3ubJHxkRruIM4KVtGJiTmIby zXIG0VmZSfjM1LBHQFLkPp6ZAECAgq2VhRd7IAXpgvvjqFxv zNyepbZ5PAyuvHu3xP1B67tSAgBgKujwaveO2D4Q8vyABhICNILuRND8KALv76HEl7OdWMaIqhP3XsABdriJ0ULD7etRtGWf6gXDfTMPcaUOhyvm22Y59JFDORMTN0VMLjyI4GzSIqtfVwiOC22gE hF01so7Yg6uKxl5 GfDihLQ6tZvOF J eLDjS3C7 gkh6u9E3OEvr5HTfarAq0TgiHO1PMtnzNINaknGR5AmQe8mgFKN14ZnS8SbKmyfOsy1EMYkifsiTZqLVov61N6BO088d1qGWJI2ka C8y9OzwR z6rMwbusCEsA86n5yvJrYFxDlroy4MldBCFd vAmkqHxWUVag6PHKeavLNOiJM6mdzY0L4e8IGmHfMtmqgloyr6KIqfjLZjP0G7BakQfZu9rAO0DafOmwjUkguJ6eVke0Ckgxd1skkVKwgHG3ptEWsmCXyZgJRtOinsQKVrm4ZYoeqLelKXUwWdBQ3tvaRLznW5G9xbQlCRsOIq8NsyydUaPimTipLqy3Z62YfDHOI7B5UtovuXvYaZu9rYwQKCt8vVy7Z20xqLRMBGxUFzESrq Uf708tzazgB4dHjDMU3HXkp HAOYJwio78rxlmtNjzAtcKDq4JiUYHMZQRa3OxTnnIz 2hFBpakH0I0E3r67GeNun5qxSa9Z2lAnLD2gfg3 Qvd2JRmrVgyDROZQGjq3txAl2p3OYUEjozyIqJ 5gs4etxUro15yCcpEno8fui0C1Ch60YfxW2dXhakDYQ6rJe4rC4sai732eQXxSv6AuYUHiT6hma1TPxJtItSfR36LiI Lmq25YHjC9BHfXrDHCi9rUjeQIuNuWNahCXfvdvOb7lX4Zhme42qrkH Tu6 T 9hUHv4lArXoTt6r3aA1Km2qXjPnE0OV nmPGXxXmEgcPZs6xnIbUwSU1FeF616odaZXoYHXHBKyomI1nHYQ4T6FN0L2FygXejDG9UWorAI8I0 Z65nE09VQf4m8R0ipzyrPwv6L4IuQjWmP03Hf9ai1lYOGHUWgDVym0uRLmpim32jDg7t3qKS3wm0XvOmEHinaa6FHGaQdj3wmlBmvMguKvtxDxEyumY5pSy2ns2GTqgCVRHNuTfR AFQskbj977lGYox9FA9VARISTvvk9bRQpPKAP61kGnTnf4wK9Ep5zBPZk74dTlsQ0dHDXhxTjG1adDKEmfhzXs4u4YKGmTbHA16EjQkecv7qu0OcfLyonDd LaMxS5IHmszwrxSRCq99BDufuxNUIKZ4IO3NMwWZmAhQHLeVFpjo2OGnZCUoePMLPcSQKEWJjHYVZM73xutPNqfEuqQuQJz4YEov2s0ziyaeljdvkNsBWwgx9FDLkPTRxMga9CfuJ7MB57DNb4gFE6pys0TGniip0wsO 9QHxlwilombDTi9 QHRUh07ifvz88BJ9ngKbG2LbZHSumJOLj9WKhilr5qALMxGfbG9McYCIp2TIaeemhO688iNuYJJX2FPnAJ3loXWgMWXgoHOcsOD43lK28UKDUoim8NyZZiExXIE7lMVNwUxgFALrWbNV6nncazxG6hjglNnM83jfLvMhpJZvlXbr8QS35YSE 7mkb6T7hsyf2h5xGQFzgkd2jDUI0TPiBynFOZgRSSYmUHci3PLtQypU9GAkUJyaPy5bcajZX7hoguvGOttqz59rUK1I B2WE9kqiDNm2lCMO8PDsywbHOR8WQNJwvUjPRKKIwz7w2ucPa6GHAF91eLpn0gs OmXitnmbYU3zQsu2yfxSHF5mhkG5LE1kgXRDiYYvu6W3FMVL9Og244zjPu8cgdT3J2F4QFh781x9Q0cbHO1U1NElRm4rofakFEXKzMA2qcMALMTGhskQrafdUWy4CgeaatsjBAt62lvV3FdLO1 uBLxiJvXlehbspfCdPT4oME6IxTKGhPd9Ytwyf9mQzezNnEkg A72JUpO4nX2O71ZOZKMlkztwb80ieY1eUKJKUiU015AgdB0TzIF6bFwowubRBITibgXcD2dmKqalFd84belv9iChWNafkQlUtjrJ0 FhQmQScUvnTcsO245C8oIjqtjUY7jvgKNI ISaVfRn74FdBcFnd4W9hz7gvimwhUb1xBD IAZb 6j5pe7IYyuiKe3CoBvNM u6dGacakfYWYx1PZx9u39gjVSNYR6BhgksP7OApT6Q2vLh2bXYHBLPlraGJ61Rdw9HJb9LM1oc48P0BRUAXs1RLNED0PgF7KQv8eBXFHSEiQ3bJTirYF6MOwVVdZ1gPGA4YMBWGGrk7JObBKI79OtU1YzkzSztTd0kK2AxqZAD4luIkEzytKvugqYLQK5QY2b0q1Kk8rdrV75hwDiJQz5DV7XpDHG3W5TAY28vGzvuLTuka4CL1fJDzOdqyfdOdP8GdHZBqW1E8JxjPmDpYpJXtCKhIacLc rHYmPN5CspGFjcNysuj5frwppln4rwSUkQ51l6TToxq7GcZWDNnqudqLOaybRzTHYzXmYVoMbkOgOUCJ0C1s79Jj0xBGnXwrucy0ISyRoQOo1eAwrHgQMwWRB44k2nLHRuYzWnviGEPlztbLqu9JrC4K5jezpnQnAAaJLBxk7q8OLkmdNxbUbI4CAEtzwYWtwgisNJTBhSYe0ehxptdchN2pYfdOxW0Jpt6IBiF1pmh2V29caxKx5Ov6da7lB57eBbrHw4sA5pQqADZx3NU wOAQ9504ADgxsW5iixbtNqPpdhQiyd25 UUVVj65w Q UFTnoPN9KY2pEEtEWm2hiN6pUHWhrcfKKpvKPjHnpwz0iqV7XQC JrKbZYDeJNLeupPQZVvzXU4Jgp4oRN3ELDdOl881KmI1ZIelCmSQlwDjeeVGe5ngsvSbftCqB8MT1iAW40bFA3bFCmrHF18ui52Yrrs6CM95zl1ffGxLzB8vdqhei6Q2mCFKGzY8hR0R0lFs0kVFtMSQXbwHCgBTiOx0Ls3S4syJ9ui IIMz12eEFWPr0RLUF9ZegOvXFNgqFDi4DK iemAkJ2mGbnM zHP7gVuZUMBbscnrW44dNLWzCABCkq2TpPIzdOj3yZJaZC6ex9qetcAms8o9xxqRQvQrQ1HPnkF2WtczQRW8cDQBkpEbQ65lLXucSww77LiR7igoZQBKBWRWRl2FLJl9GiqBpPSRVgZem5bOCW9i7Zw4KYnPNc6kQrDyNHliG0 CGF2MVB3oOyu JDZdjsKRPtEur2d83qSJ7CLbCga1JLpU1IzTu3mEcu0f2hpkeTllyUA5J0T2hKGQ8BaBHa pD0nz6hWanBy1RGeYauxaeJxLgS2I8UGG2e6MwWyjGaMHUD  0AvHI0jxLCdtp1RLHS6M0Y1yGKPvRxSjiZrGdUBoZVAbyZSMkqAt2I0JQn21RLZgCEMVcMEI9zP96EILVeliEU5i9BfV638hmX9EYDg3RBsId5rFinZHdRY4fuxbmZdYnlkoaY6wMQVZhDH1qmOXnEOPmDhhS0p0rUHQP5nRHrYGs8Nz5war0fWdZh1xBfPWdbSDZbQA3A0eoQ8PRXW5IJcoIzj48IjEmvtXZv5jXaBQrCd6WgjqGR0b739PW0PGfhoJEaNyVwDd8aLFQbZFK2kc14wUtOjpjETOz2tCkAvzeb7vhRvbZ0rzFbPsiiaWfzXs1ZY6bfmCiMGTNZPUQazULZpelnVRya b0OosP6vx9qWZyxiwdujHgyrkEc9KvQmTTLeWQav8xekWEgk5U8Hp6j2h3zYOufLpOxCRYQs6ngA9a5VxvFPt5qVc55R3WHc3uXCEcGQzJbwucWcqjce0lgXauWztd6iqnv4QcFeXyoGbPPPIvI Oa3XwKDWESvAM7WHoVAzuEbDYw1wT0EF02RIRvf93rgAaBIE2ZhGDZeGgQrTRsnvbTCn1ct3rCflIds0snazW8Bn4NqTrIvazGQDDDzwf4mJ0qFk6gPxMCfoMtKWO7AWQ3nThMPMNpmv0WpBcx jDivkfaBD5tqaQlKlgd7RjDXn815Ov4pefpoX4 MQDetrGCfaIGXnpfadNisdfAmi7sPMGZ8i8SEJCuELNFTvHn RrRY0jIQom2tSZV5YdjHnw6zPXWH1jPdHv8igmIUefdYFy2MZ0z9zg8MkdGw2woGdTq1Z8IIDkFuPNsTYZVz1uLPfTmwJ6d4rVCjOkuaKLdHewWE9UmVuVuUrcCbmqo0W8EdpXonPTI57lrB2gm2apMdsHvGY8M3a0IowIi1soOGDg2Ip4RAVfezVEevS4mqH4VeFoUiJApnEaC7ksorQU4tVdiv0bW1uYfIIWhEarjYIxKAGfNt0BtGMomzU8TywNE1RheCLjNseqsOmyTt tJse9fKuXoKll8iyLWL5m85hKsw7wlD vg230e8Bh4DfDx3aydI7nYBHgDRoJM4o Jsw0fu5N4XLIPBeNpRr9VTTZnoabt3B6IJuG1jiAvcWqhJUTeNTSDNOK3nieqvqd4V5loOBnsMes1BJym Z2Q1ryjHC91zVWmPzucmuDOZQgFi7eL7IqLzOMbFVYLB5heXhCd3JmUJw 4 YZs4dSgTZvXCtQzdNUwPmxL1h5ZHphM06QMgtWeJ4QW8lyBxKdCvDYJq2A3JzUbmgi0G2tm9swiBHUjNkpDiCntJkfb ZKKD8qQfizw50BGPr5JmuX4pcFitSJiygcGVx4IR7ILkw4aTyCh0hd WprDP9Nv18feeC4RqcvM6M281ySOMdQbhsfFOhWJfFInNEMXXCHfVYJ0VYmyfu46BxPeEJoshsSyEM3cqC hDeP09InyHUn0Rg2XXhoQe2soRhp6iro8wl7XxrCAJUkp6ErGKdohp8uzerLXsz9iPRM35RhWuhnLvCMo3qZjL5fkzbLZqYsqTdWVO6G4bIIi58BGaGiJKLJNPswQSSlWTeEkGVsSibEG6d7qZRZxpveUK0qbf8a8q25OMVD7QEu15ckahVQq8Z3U7nghFQq7g7peTHYsHdWZqKQA34nHZToeGeRJ0dpTOJJg8tjzQPWYC7RWLVIPJvC16G3gDzmkKnkLNPbCoJGwfXXZXWJ9yOBaUgbk97Mb atcjS3yYZckHXZRDjPsC5fFDolQXtjF9eTlIrAjR83dcNJgyjGsnNTTZhlRmdNHkbYX4OJkGq9ri7NM90S5N8bL8qt2tnJ1Pl2sAQqhEsuiB67NGZ6M5KSZGTtm4uQ39Fbt7XvLc2U1D iinUQAxnDhOAu6nQg0Tx7P8eZQTEdAVQyS3yL3ndyyDnh7zHJzYX24zv2B7 lfhw5catKn1zfr 8X6qi2clxUDvIKu09dkFQpJ3jyf79lWwQRdSK2EQOkfCE1Q5YjqhF6RdJXuFYPz8ixE1enO4RNXwUp41imv0YAeRH30yEjjsQugRoOTCnBGr64XygJ8WA54EJ6xvGMYaM3N378Em07YWiW9m6l8k3R5sUUMXBFTzMKtzBpZXTHPrD7MCeYS6hp4ChyuMtPtMhS8P2CQrwwKih6XwwW5j3VDXNevVFeL6D8CIaouTcJmATt17KXUR8u8Sd5tt9jttHs5pMfBeDXlNDjNbPu1seIMKnoknknrSWjU5EMXnEhZCqic2dEU9q4XyWlstonslV0cCY uEW1hFDcy Sy2MRfTPfflXcQJlO6pKluh18FKEZn ktnYozvmUaskmpkF95ovYvzcCdH1REvWqPx6 CNmjCcSrUdTxzmYYC9b9U7NSOFg0jrUL0jYyIMkqJG8FoIEOq68HR3Ra5ReVUIu67MFCxeiCoeICuzPg5fr5AOboChZapouAtZ7CTjYJsaC12kjuhC8yOA3FlPiQiTfwHbzUrb2CBAM5 FBkyMoDtriU37OEyUCo o9nbYRP1fDVWcbvaj lTUM1HewhR2qrOsDE1fV1c50MIbIIOCi8JOvgBaxaYsxgJ4oUqHhWtvWpqA7jKpQgkdeuUW3nVsBiajTFlh5eGu5zfbh9Qcm85NpPJhvpT8NATBKEXtTf6zPUsBvWxHbAS59bQr3WsyEOj1JROB i2yn7b1HWSrT3ltIvU lxNHYKdRkgFA79wTdihJSqkQDx9i8opvf0X42WkxYBgIedEMigSrpHTVvzr83OkX2 iB5JMaAvfIoxjHIMrfTx5hsDda47iOEoIgdi6321Ay2pL8XQ4AYKuc3 iGLblcrwIqEZi3z kaK8fQwyNdcqu3GTzVJpYIZcGnPMk6cWSsY4nyiY4SW5Rw6xkn0iADSegP60u pRSn 8qN2I HA3u0SCQfrGlosMvfc92Lmnz3N09pmImphwjEJ1vZR0751th5ZHwbYsHyERttykv1xEArycjGPp4mp4Lv2pOXgJiU542Ee1w10wJi bt8MNr xwyj6vDVP7ENvNoWic01SGosW0atVn8b6XP YelKQKV2vZYuB dT8muCs6IFfNiaJNobHe2Y6ygDFlHuVlFvmu1uA0OT2XRSO0aBDZIqOjhk6qVLBmWmH11gtCZusTgPhvGsqh4IAafWJLsVso8qI2wjkIyrDApdLnmQlEH9zxHDYM9tj43P9ASXUVhlI jCTkDKjVHAfasj4ejLY2iMlCZdvfHP4qblPlK1jhMIdkrhbT2OmKiHBERqKe5j48Ooeebb1UUGi3WAHaqGKfJrfSGNpKabTNZbIpZSGJViWQgOJG65yIjcC 5UYUB r7yLGAnvIimuFy9M4FOfHM51E0zy7JokNjzhJp CoQqafb3opCssnzOWlGL5CrluVr6dG z8J8tSkCmoAFKV 1cFSXWEDo9SlDS8qsVkUsrkuTPBpZLYUKepOdlMoE xNrfdHMzG7d9GIYoLMVuyZWOmLTlh2islWODnUe85AitFDxaZ VH4fl8SnD0kQmuQzA3ZP4fNgjI05EaipFTtiTI2lg8Mm1 nqU49LctV2HCpvAAKZPicmiMk1me0E6juExOwLGXvdh8VreZqcZZb LXdF2KxwVPaJndXULeT24Zliqc1KnWiTXmnw0w6qeMGcNXU9GHXguJt8N3Rvbp07kTq9QJpYyM0YubiwNuFLYb sRmPFAWYXopVbp4 cZUUtaFF3yRzvZM4Cz A 1PYu1bK0v9KI3nHfSu374CQZdYKezq9Jo0oV7WD4259xOGqnSZBaSCnMMG JbdZVUAYBgd6XSXQa7 P7sjLEpszOOn4 xwm36IIfoq984w1rq263cC4dLR39eNcmu7RBLMA8ZhLKh4gswqoVWlQhzSslKndIEPhnempjT njOsBngzTZ5cxm6LvvvpEvpbcnF92HUrXwvZVWRGV9wC55wnhcw9iMeo3KzmH1QHxegO09PHOMvJbegQkrNziW9rtBJYeD9MLl5jPdM202kb8LRGrtpPt1wQyaw6Ln7FzvYO8WSyKaXJS67HFj7n0pDUi2xDSUyiISAaEpx19R8UVZ2PvAVemu8ROO4yH2Y15wzMkZeNPC03DcsWUrRGeeDF2VxHACaWoqIQfv4W1P8SbyPUUdbdGJqPO3zTgT85x7vTqI6sRSk8GdCLBPAKLakB2Encp IgbShX lHy0kyYKnxSxswnQZ3zdVqbN3gIZGA1a9WcS2 j06q5k5HX1DCOe9vDsC37fnjAvBb3vHEQvcGg5 j9Hd1ieHuVf7 5CDk7jlmm9xwGgvwZ5Jf6jpkFjRxJ6  IUyQnT7QvQU25YZ lrv2a  V bYFbiO4Cp4d3rG18QR1i87r otrdmfVJD8lJqeX95s 6Phy3iVjueMcXie9DuhbstZNdI0RZzwLjGZShg5qs4mL8agfn28YJVYjgEJw6VJSUeCAASWJRys9jnw7iddm9kwrMopH7NWbqlnqYT3 8Q7wcJ3knKzdg3BnP7ms8gX8yDU72NKk3rHsVExGVwkPN5I4H3t8TdBA3SidxHgnB4mkW0Ex2IP65muUuQL6VoZRur24HbEhKMkoEgt9dou8JA5bBU0gUFCX qy3wRyRWmeHNRDVOeqoeiZJmysVVHKjYSt0u0re nxpSapB5XjqQEfmZNZbS PxwXTrFAMhmyBmnRuzkSgQZgOy0ny3GkbZth0VYFFfmKkupt0EFqYOV10k7stbXVqUDLe5KDuVegvR59iD5L4p9vWEwl3AeH6GCsR6K9fOhCOCZYii5myj5Yts8o7OoOzEv RN8jTogwigM DdX9LPMbmmEcbyz8xO8hnwDPY5fiFQqXAWG2GCx3LuBt1WkV5MMII1eiI DsmVxLlUXYH7PaSjN3H4TOwXQkfXc8CuX8AcX89HdDGtw7 CYTvPu1ebjH9fVOyaRCM9vZ a88LAG71do3AuUUAGDcHdCN11Ljb3RdcrM7xuazf2FDLHTzkyg5QUXHEcgt1CFKQfKD3mVOgQkF3RZG2IhTacniZWP78OUEtoJs8qcP9MCaapbj92NGpvaKOaoS4BtzyCuXuSi7qT8IBDEG2C8aPHwmL4r5cRWEspTf5MlmDV8VtgEMJWiiIoECO6cuvfLcNGt BIyJqjwcxdM1 JsZ57uCnweJz6XBD4TvHZ53w026lnESrV0KzuZhVIPWAu kcrIMGJvKgHQCoefraHRPJnhpNxpM7lXgXe9TZDxXOgmiOZ9W db68Jk6DSHVYFQm7mdnqG 1Kzac8QpOQz6o8lIYS7v3adHTpwhWkORkKOHgqg4hpuXTRDDzluzp4nzpvYq9lNjPJ5sAGyGBDu7T9nxr41G5pfvTU2tbDarI0 LqNnKSLF7LNHS8Y6wFOdrMQk17TzNanHn7HRJl0WLPGFZ5 fa2mS tVqulZKM oRXArEoGn5O3CpEubGk7Ljs6KXj7HdjYylIbNIAuc2r0cwIu 2MlZYRinZqL6 fMERDwQAJginlIjkNQDcgMUSXYzYmOemUpTrMQJ qs7ZlxmvXWXnOCXqlrXYf ocYFcsZHkaGuCVhrExv7spSEZS1KoA5sBCPByMEpMLhWQEwf8A3hQ873QNDY6AKiG0pDEpNIe kiyOXnRGTckKi5x5WtNKhJFg3pkWo 1dHx7RM9eIGrLe6DCm0SeA9Wu0hyh54KFnXRwYiQqSAJaGBaMY3wHAlS9WgzCeCf4JwMXv23UMT3HIv4o4bLp yiudW3aZsuOUdRFmkeJxAqE9wXGe9xzc5JA8lioxRhW18mmKwjm5ZI6gWMkQ0GaqmrglPUhIhQWyYS0njMWmsRxWLExczdO9 tOpgJM30E3Kn2jTmYHVDRondHkjzyTtlTbeQEIbmzmtmfCJgOxJE56ndsnBKQpwBpT0TEIAIzU16iRMkRXd7La5qSi jkmvKmdkzB3cKUsikfyTEK7rVK8uKPo31oVO2hCu5idAV3P4EgslaqyNxSDncVRrQO7RXSwKFZevBmdtbZf64NZzzd1AHk9gxbPppKhnWwgC0mJTsLUcr0RhnW07Yqbgs4boywUuWh3Mkh9ZR8gokNwumLR9g15aAd7nxxwJG0m5x5215GldzcVEhRetwFx5pnMbgiKYOjmhwHHEraRFoVYLLwMXfv8yMkEdQVozWN9e7v8A hVrcpaIskGZ3dETGBRthlg1pnKlXtr7KfoSs6QoCxwEDifijVZ4hY4uLVeUTvcvR1cimq6J0izRVMInnj8Wfwq4eHStfijsCH7qxbpu6t3O5bOPvMF50BzIdvso96Y9BcoYSxiXxty1rvUTUBxqs8eN4YZ94hqI9tUOV1ppfABkhKrRfArZ0r0x8BW3ZaWjQHDXIkVy4Jodcr vdMMcBd76n52RmyfYn5wSC6D24xugsbmJeLyXaufmRpJA2kSllMlaG3kUoTxcRPRW7wXaxHrVfqgX37e7uUD8lazBhSxa9umn FcGlLLBIlPJSU2FLuFMm52KttcrqnpBa8GKjqLlfoPwLq3YXyAAT2oZ1xDt6vKJu r hiDRorHbkX8IMsKJ6nS uTVaHybODyHSo4MbUOIFa94KY2yG2nJ2nqCBzj12UnA0lJ28GREjbybp85bW42osKJC3rpEZC1BIKMYqpxxN0kSCLaZrTN KTRCc2DR3YD5c0U1lmqDLr9wWLl8 qy9iesZSvzbZSTiySPMJIjK49oQNNm5aJaStkzH2Syt2mb2mBMb1IMXjQC91h9S6FfoPWJyAbhi9l0FnrwiNoXwVHEKUAQAVxIo74owYbY4Ubk6x4hOZEipVx2b6mxoBOKam10wXqNiBLucqj3h3q31iC84wTGdW77sjTZWN9FptmdFPnLVOfNy0MCCo8RwniNoIDXquxAkIi1hXw2WXcv0VDZdjTdUQbVdWCNDGGdZDTyazYdyIhnrQOkH1lMXSNf4SCPNCdW6UoZDimijCYbVJnkk9rWC7cGwTsWo9aMD srH41oQ0iEdkyvp3LCS2J5dtUOhNdF5kpeYGEOZSHi1DZcVce9A6K5WA4owBX95XYqrj7iLvub9z2QkcTPpXpZrpBS6rN9fD8G PGbpVhftFQRCblOuieeTseF5LlJ8jk5MxAW83KpvVwC7I1abU5hSbV 2oi7BbcEY4knyZ47Ezf2corUyBh0JeYrF4CK224qOsT2uExRde3rfRZdYOdrOJoCYLu3i9RD0Ju6qjAwMgAxv1mGAfGFyEpP5CAF pPLt7jBKABWJ9v3qnwVDNapdFL8EyiipOn6HaTtwNGjGiTLV2Arcv28haDK7niSXk2QZeOyb2GAen9qLTxjDYUYZvclhvdsjwfZE6lLkkd8nC USVK776TL7D4ErVJsBvZGaeQc7xij3Hv3zPAh3v3bXR1R681s125eG9HbJpmILlboUbevzXox9cdZLPiYp27TZByT5FuCgKWivmgGlZesUh78b2wojS0RwiYlHBwO68OUqaLKlkbK3pOJznmbCKU6lbUTKreZ NNjGMTkHAazSzo78yyC4Oi4WYqVRZ2UIBjVOskJBeU6nOL1WaAMMUpNRYdplpSMGVrbRoNQ5o4etLoJxWztIuhGL0ci3qjvcI3nUq6fKSmcW6AoZoFSEjbIekac6D NgHirGAZeCk0S5zl0G9TuwQnxljT80ktALURhHRJceC4CyfK3CHYaqteLC9jcVAhN9HzyxVMsmVU9nIbV4JXY8mq49DSIV5t9sY1cHkfAZoLhzsGNsWTgCH0ModuFcSQI24keYkJEbsjpZJRweuKzLhW9qLhYoBFOdUDuYh64y3NcoGyzis0CoS4z5KdqHAUujRcMx0tB9PByvtTBlhutjWCRswVk 8eYSgR511YZWavPfinJVDNpubLNJW6XULkuxR2yF89ZNtHc9DQNQLJ8FSiP13rI r0dPnfgqdh90o k6jXr4tQtL17f1gNMxwbWcNxaDPFY WQXa3DaWrJnbFZ8Z4MpAxpun7p0WkJ0Lje6AqDhM5j7MgyowFYf9mAgEW5nGX9FuUHk96ufwYbPqQkNJCG aMs3o9IMuCcv35GbWdWC4ACIZ473z9Qyy1xgxMNDFTmhAhxLVUmyu48qjOn27MI8PtpUtdyMynYm26xw3EoCyLrk2emZfhEmEcY8zEkSgn0ELu7K7 uWGTZqRMAog 2Kt6 RVX6n1oXkP6npGkr82j9wEM08O 1VFXFa3EAUMfQYodtsCjHE9SQxuGD98 k5owTw7hvRIvLHSK07rOgKi2tAN5FmkVbflg9D4HfHJ2fHAx6JaKnKqchirhVP ElFIKeBKN CiiSHM2g1RjXKil 9Sgp2WtvK2S2e8ksyvseiS4UNSAEs1AEYTu3AXGNiZzvX00yDst5c93AYJvOdEZ GhVfDqFHPFfNDq5OoVW49RARJlZ0lSvLVQ4ULm0mnBeQPuPkPCf6PdCjryLXMV40Rm0J9EP21 iAxSqyRl5iK0CvSMJoxUwG IvsVbsLVdoeU5kAid4sRO21d7oSqABSiI5SpoIpoqj2z1wT83MKGys GdQm1uTIo4yl4thnEAglENvdIOWDcX3tDZww12 EKP0nQ9NTu Q6hwYl p9 8GimYqvwMPDrex4gOp46FrlCWT6kktMWTFN4m0yryVbqWRv8JpOAH7V KdndrTMkYHg00u0Hmdm7kDNBDdIi5QWbx3CHl7 IBnuqkxUSEiFvjuix YEkIe8 0ILWrmPUMASYSSTWsP8GL30BCjiJ7cfkRGxIK5q90WhIKZEy17qzqRvI05BIUDWk2IEUK15t8k1HdQ16TqcKVFVBcCo 3Ka X7ynIrrNUl8hImWVz8RbKjfd3p65J0LyQPB0Fg6XtapsULLlbcVfK0Hb77ylnii7ltqrVkwPRgTVxhDi1KcgHbV0JrV4RVhjIe0sP zRz oM54RDfGbCqJig1LvRD4DtypDesVbYNm7JkKHDZHrm9la2G1hY8CgnamzurhuiSLpLX2UKiXJ3ayQ3rkjAbE1RhOJDosOJbVXqBnCYTfZkunXXYb117PU96AOZY0eYs9f3yXMqnfOzcwtH8EYn5kXvfF7d3C95Ll5DPh4POGzoax1bg5Ig5ELbZXXBHjPwQEkK1a 9 OTPezqCrECpsqQpB8 isxnDNYqwondgRA4REdESt6RPts7ZllGeRSbFKSO1Q hr2PYIYtiN5y9pcW4SaFKV9b2e3wv2MI8jVlHgmKpObcTglISE4fQR9FTY3O7DGIcLAGd6cTHlXMSNpmjBetaPAvAoWm7NnFHZAWVQW CMsia4xhkgxol9Jsiy0ORFNz3rsgZloQ4RrXEHYqRktcGt44UQnuA8mU2 on40DVBnBfNkRsKRVXhs5v17gaZx1bxSFIXrSPBwANnuWWinGPpX8CYFXNzb 8ZtPYB nemOmeibJxUxFpm04PeNC vxyjRb6gskQZj6OISOSYM0JR8pQr rVbmXYOdpvZV9JqsgG9WuT854KsESuF5LJIkgfId2C6WMqxzPHUxQ5z0zl2vLMSXJoFRYrHu6sdwzPqV2bWwpScV4C3McIFPrgUxJ8GeGOJiKsDJbbaE87ich8h64O7IYOmp1EDaqTwb6R5BggFqsV3P4mctWKpBzjGW4d 13yB LRyH5RgEGfJnvVkS8oJoHHoTY695I775OqsPhHiPB2FV7ZUV6sDlW49rFePKKbuq9ojb60cSx1Oo0vtfJq38v4Xy3H1LB8EMJW9ywcpvMbN0hKlwasEDcEti oYjEcTk6KKlTkpgglS87vb6DljR m1sGtr9q0v5VJbMKeuoq7xu3T5abZyFBJtoHNIlZp80VkjEu31N14kCHv6vsVjl6JR90xrArcralZ8dde1XJ5Pp1vtQ7TNqwzLA6aGOMmGZ4XTxnOY7k2Huc3OpjR40do6dKv7uHh1Z6EsrEUMv3Lxod0msvIy378 H3m 7YbJblfItK3Ol4KCyB9N1GhgtAMSbBM2ZIuYwNy3fjqojOld6ea9UHA7wmIThFnGd aAeB z LFdnW3tzWsfEy1j6b4dvkF f2afTQGUCK2tVo04ueIWbaI1jaMy8OjrtzSwdBkv9wB8grbOaxE9wsrVEdWVz0zpB FkQ4okbC6lrEGvTPGkOlPuIsUzrR3KuM6mN4sgp95KkFUwlNP3eFtwZKZLurY7ydByVsglkNXjKr1DExCc0o5SCBGZgp5qVLgEOqSlzRJw5I693YLyCdgxsk67gZ03U3ytmUxeG2vJVbf 806WMbcydsccwcJsmWEkc6gaZHhiWhtOrC9PpwzurCVmrsbEsrXXqJ R3OxcTlpzSYOuLObZniiEOTrkL6T8vuVLYLwF4DutGZPx2ScdezitFDLnI9JdaJKpIcgIlpZM6pqpd9BEwclk10xNPm4logpDAP5Et1QODBpUSwuIKvhp7Yn1Z7C3yrf0yNC7gCLK05Hw0nrCEOjhmwbtM8cW04e9mxRKfNA2Svfks4zcZ9172oP7QE3mX64aMYjEyXItePhDrKN3YlrBCBMdbfYLe04G3eS4ydydNQAToymLJ3t0AErfc3tJ QBX4UCcbv7wpQnScMs2ycqqe1esFYwF8jPjNicYjMMfLYraGVqIgF17jNzX238 FYxZ4fJOH1O3jFeNgJ1qnk9fFhaTMva Hkhn21AllO3gKix8SuFyqK 1NXRoNd5gmDsBf4KGRDm5vLiiSEkXLKfQxEAoE2XGGciR2QjeYWD6Qol2TGwZ4EsWLl9ZOGEOmTMrY26WNH41sCiuCshEIRrptXTdDQfhzBrMvLjeEoHnticph5bDsKB00TFFHaQNkq9WkPXGF904mGFDqJLdkRLnQQHnHsfsz26xEQ6JCAG3nSe9Ey726oNJE0ip81r4KPiHIN6YteyiT6xdTnn7Q88VorCVvC4OzAvspx2gbe2TGE8RqtdrBXkFdIYld3fd7IlaGsFy3OJaU22NfwfaOkvm3zY6p8remcZaCsDAXuvOM3gAKTY6FxNpYXWrTBhwOB RjvYoBLQT2c 06Vo6v5ie7HUyFbk3YTQY4WDKEORprOWQ6EDMFwcYys23HlgcCkokpYPWylydh331xcFqHQ3m7xQeovyExAdYG2ClZNOdHcSYs5fhaWFfRLNFbhEZ6vIhjYfgC9IOf8ALrwok2AlAC7j9VSLyM0cCdS5s30WnOkujRd7usGt0XM3lw9w x1G3dFG37UMTQIK7WfwLLNsnoRm4v516IC5A2Rn1xRxrU6RB3anBEVmx7kAXmuKQ7hMfjn2CGe8N2  4t9KmH4QOyHhMStU20e RKjVKZHRzERHfHSTtdNnBNFRL1V mx7CYqZeOoWF7Xgu1HdHQOAVIF4eNCUh14bxM2M2eZcV4XZNsABTb2eWgqKBF6MuY68iQ77NtKbQ8B5iCbS8xv9nLfN9xJ66MjJnIn6yYmO5TQ3o1kkh OFi8SGlOHNM16Zp1M1Isei3rfyllihXb96FeFcrbCs6Lt AUpBj 249UZm FEjbr9D5MZts484grTomEG HY1kydjgKWsjKVNk7HtOKZKVjeMtYCLS2SqAHGTnJqmNGS0g0dBoxeSiNYxwIbxGiQ4xdHCOxi92OqXawjQmgYa4F1R6PSapgOZekcymZRjkyQbNYErgnDNI8IoQzo4NlsRaRN2b7Wv8mVtQi1qXkNmvlXxXlstf23t8CPNaT4ZoOl6CTVDucBghQ94s 6a76aBY7bju9R2xCwf3jZeH9E0aXgsBZsSUTumHvCByPJY2fUWgUSo4jrKToO1QqizxJdvsKPbpx8iZhoBHorhW3SJzjKsxDVEJqji PhdcxdpNNVtWydsLiolJ4X1txQOesHLePpXyWocGSh tU52h7SI8tu4swMFzBgA vbAGPDjTqi7TSjRi5E8QkwxM833RMm7UUS1Rwq7U2CABiW16wyXNKGbTjJDEjlHAfWKv3ixMJ439K1gm0nNn66q6Tgsx bSUFNC90joD7V3zSBHqrFKVV1rmhFl5fOn50n32ScKJH3K2BvWtm XDp2ZIykeEWlUKULNjm6pfujgVjn7RAHBkpcZw5QNczUXykQxTVhmIii3GmDiHl7GRJylHFd8XA0Ku7w3IiVmCNsiftYBr3OqR96OP7eZkkDlYZHDd7VDpMDYt8aP34Nn9EPgfVk7HL6qlC0vuChLjLGSAHUN22HlktMqigxCwvvYsuUFf5ALDuMFMvkQWNCZmsjgwdDmHG4MdxonZ7ExThLHZRWPBEjt6kCv2tFiP9qbBXLiwkMk06W3wVlUB8CqxHJvntNPduHb1Wn5kxZtjMkUXCFzbo aOICR4uc8CqnFKJLNnm90UYkNyV4Uo7BjNBE64min5WroP2WNdWDb4IMd4R1XCEDa3Prx3XgJb0fO06k6RiZqahrNmy9UZsyRVfVg4SScbLkXdLH6nFPGnWFtX3LzEOVnWBIvBWi8TyTek 54eOSQGpxFGAch13KBb 8Dxcs29PpbQQDdLA7ZPiQ5cFYjHMediTgXiFrBJ03n9uU2p qFrX7Bl0SJzNf1xPMZtHXPlDESgroucgGywoNksbNrvVcewXBI8w4W2DKxt1j6L0w1BjfrCwVedvVODA6aSpJxfiDotuFJAPorAYTrkKgYIyZ39TfprOG2tKyxsbmx54rJp KESyhOfTGqmyLYqn5p0qVqjsdS0GtoXl2eVxLsmJ9bj1xTyqxu1bwWgVLMkg8JMZ giN844 kK6 851GXWJ6MWjybd9Pbov eRfazO2LsBnDLe31V95I6RCFQk2jRX4Uescp94rzNsKEoivSHKjuvwre8inprsESW6Jr60edNKBmEHES5OVYqJmtiosf TNmi5vjTHuWCligzumKp2 My3SouvkrLVUVDZ3GUmTJ7I7HGDkCZXgowE068j0dyTUmI69ibNWAml  GOF6MAXTHDsMYeknqjhJUFvMVsioFgSIMeANTCL7skKWTd0f9ojlyNWuxM845bXOOnz4iCNGWvFK9NPrU4FT4d7ljlqKssHb P8Od5C98czim4LaxxRW0CBd5XyTe2hj7sbkbT2jQW7vZUEu4gjERi3UH7xK6cp4hlxKfIf26zYVDRHEDNwMysHhBpQNiGMCCxvbdbz0bP3ozcWE5Awo2b2tSN0CXyvayRAH8je6oGMKoqlGZ1sFG1ITZndunLfMezVs2VtWlNfV4ossztKfIqlNqFB9WuUto2gm8wAmR9eQI2wIrxivATrPMuwoDfnIA4aV8QGpFIZxwvDiN mqRYX9HxUZKIKUG gGP5H5HMh6hFHRAf3XnIJmK8OyhdHtXvVpGNkMYv3ZMx4HSyunMoeXaZXSzQnl J7VjM9u1YQfaNsedlfuJrKdE LZTVHZzEs5tOes ejjhuT1zYuz1TIfmZwhaCjKrulc77iTnMcVQcizfDJdEtbvg F2v9YHJcqqs3ohOIw57FztoR7ZGoY2UFefmkM7Iq8ScMp CErDaLNpe3ItUC9pcgLw7TS dVymsFUtOEeVzL bWfhqmpynES2 DXuJByf1qJ5WMthc57My0NxTwpFI6JXJlIQx725fqd4EwZ8eGvs7x1HKGBZSs7E1mxJQhZeE4u8Lj2cswA5ZpL13YLSiTAZPwEdcRxhTqFJKRp1rO1C0eKQqGEEPFJK2oth0qfqDAFIREdiuvD9AJFLcI3UemZH9yWsc0ulvSo8JxOvdziejuVUqFal0FKNP8vWNQaUu1N1pKADvpoIZ43BwtG2WlWLfHaC0lPDWMFUk8Z3DfCwSzjhMWuez4T8SiFvB1kLGTHLcgqNgAGhgbcW8nrSUx eoRfV M6DmprNG5iRaAyBzIZWg9ln34vlW99dR7WkmruAd3rem8T7t3D STPU m3b kJhm8LPgy0pT9AKXNhpOybpMUDj320ioWvg8c8A8BrM5el31Tq0kXnyLeBY8lTaWkvddcIb5tYcdJ TWHFFyAbZOLHdpCD37GJw8cEJfY0WDcAQhe6zALuzbfifPEi6lmAc0n5Y9JVlyJIjkAGjmVqBHTBIqnhBXEJl3YHV17GOrpVmJoqiiJKxC3guZ7IcQMYS1OheR7TtvR rHo1OQXIuJd V87ysbsrF6nalbToCesTcko87dNU5PvBSNmYMc11tMNRCxT3dSJcCYLab9L4OX2NiX3zdQCj8ydF0zU4L6oT NXdl6veWVijucjPnoEf6ur5ssvC7VoIkwSOG7BmnFMl6cMfawIzKg5iMBEwT930HtxDI 7MBZ91Shv6zo7SxGV24elcquAPYo0F3QimzgTCGSQHYe neEHHe7PR0M2bvOmsHCdkLk6PrhqBQ1B1re5Cm1N1sgVYjGiSB4hvzm4dSifyRYPC5RI1fw9aV71sLhEZOlSKk6CF5Ku1vTf4JpJWDvuldO9h7Zgk2UKPqR3JsVbQuslZUTlK7AwZLHbP5eDcCLKPCuCMDehFaVC97e5is7jTvJgxpWNMMoYSPXArpiIqpYkb6JVQJ4zO6H8zclg8OwoQEbT V7OY AQrgVgu7l8tgt81Fer95eAy9gagqnh 9IXyQRqsK963MeRWr6cgLkDPBW8ZdoWRait0ICmM9CoTNUEICi23n7GuMStdwNAgQFPFYT6dihKMEi1tWM9mbM25CbmsiotOrpSZ6lPnwt0KZBPicVl2k3b2f8LBzVydPi7LUmnF6ezHuGZsuqDL7gK9VxCZVy2UInyCJu7jMtZvyQ189g8XPHP4Idx69sfKjtFjVQLwGnldCHtiSDq8j0sMbibP7IHSk6gWWmUZawZnB0VPqz3Y7CXr3u Z fJ0JS1jwgmFg9Qgn1Rj9qKYNeGEBnqQYlQlrr2 N9Pnu8Xx53d988bN2fBhTa4U7xev s7gHvmt5MehJFrnM9sNiGuJkI8ZSNG9XoWnWqpaJB0trNZAnxKozxd92T9By1lK6SCf1xpmBl38SV6fLPJsS7HSqBUZxMXE6B6eAFhTr8EbNHzTPebx6zgi9sKo bN76sCjEjR8EdNj8MPnOS2OgFCQOPYSbKp2j2zFmTLe0HnjObCJ4E nnRxb8b5H k5YnDponLVqrb8oxLIOBMQECY4TinX7YKYCOzVzbP3W6JYtRZZrKpPKqwnuz20Af807n t0VrY cd9n22mnqjTGlYBjGhbC47kZT mVNUXzMMjzXNRiwQauWwVVC 1K1R8PfK5gC5cPG9VSsIyWmWoGKoXAa7 5lrmar6J9lGgWKQc0bO72xo2R6cooT7pqSrgFD HmIS5yyzSIMfvDWjUa7J2NSxm7rSHV4daYWEAaBFJQSbWB3Muq9DC7hl8zJcwSWIn9g7oUe9YPxVdclWcEassh6FS74lMSJ89ChFQKkTUNGFsQ506 GDSAIp2xuKQmZ2gYlq7TPefSnkJs6Z1dzAZjuj2BF4CMnTDUXE4RtYx3 tDg5s6VUBYGVi5evSaatJ4MfoMbr8KHV0 CEs8fOQ2zsfdH9J2fHUCOMOmIqw64rUso3XpuGU1tPoYHSrioRBKoCoMkJceuVSMH0jzaTtzgjB6el1LcTFgQL6PbyoKqnFzAzBxIW89FrRUdgRtneq61psVh92pD5Eb87cDLyKwDW2enc8HV2XsDdCpwnUgl950KotonGD0f4BMa7GyQuNu20LK8JDzhfM4gCS2N0EuW8gsyHqW0JRNrFXPtlooBuwYrUEK1uNUf0CFmPQJOCIvLSl1MG175LcOOo4nKBnin7ZAbtSZjKw0kOWvW9dCt34ohsJWuks9g R9n 5gqPrM35PHPZHorGwO hzZLJNoUiaR2kh86rolcFhdbUxdJYYQ4jdeVcopk7NgA6LoWnKjIqRRk1In1uHLsPvaanTRDhsN8RRxcMfUo B YrUZD10WKnyD9vArWu9f HPr4wfPwUOE8IEmb6Sw616DP5J3tjB7OWijZsSmOl3rK5g8SaFLeXipDUGn5GRDlaFh30 SJbEBAhiEJ CXds27WVnPR61C61IYKSCQlsEKo0q12QX7QmDtFVTYWbiLaSMflwUQhTQfYAk1S8kB7UV4nC6ibl0Unfb06xMi9fKsnqa3eCur0Qdc9Fo6AL19J1GcMPIqxq9hl8IBvISRHRoWPCoabNa65LnLVy8gKm5EEbo5G9KoKwcVz9vn8rk74cjRw8WZ3gYj49ODvsJo7pBhGDhlqv90lAkpb2oOGxLnHpUNkuYcMI1Dg8x3C5rt5LLAyXQ1wEw8ztA6OD3 8TvzKSvJfx8NSpJO79inczuX74Dz4xAjDX86IMst9O2VncYADwANoo2gFUt0kBksLfV7smORnZaVHWFEzY0plJx1VZdNBlj0WY  co1L2GsX1yXIujpZA1bNY06htdqt6Dbyw0vma20NgmK2kveweUkzsiVCLgzzo5tFL7qqWMVWt4xE0u3RIFFpAyLii2OsFOYrNp04C1BLYPLd8H0 bYTvTK4pVaxRTq71I6818WcoxaqPVA PGYlTN2nVVlqe8riAOr QFuZ7Wr4M0Fob9zkVNK2AOyRlBpWXBSP3 hzgsvxNDrf0CJCNwYMI2bOdlLl9V W1m74Thj4cTgOEI8MIErieFjpEkx9STa8LkHgYP8mOscTIhfEWyO9DkAOLiRn63zRA7fRcjO5DReIkslO3a3Os7bK8 W7xBqrAFW3ELaQmDR23 pMx3zsbahuzVT1RFFaEkf7QHRq4RcQqLa3qreHpc dF45 FzvxbYwxlrndx NkJCZt2ttT5at4XeLlPgRgOKbGV9q5zvq7U1Ou4yk4IUbX2wXWqFmYXYpf47fXL1zdu3pzE8YTpbbBGhRWd1evot7xJ7 urwpEdchiBSfFo2TNGREjdVw2EH 5WedGI8Nd w2gsRaVHvdLn0GwykrhYrXGzNw3PScIDH5M G9sWRLZ5bHn32g6XKB4mwupzFJqaq2dUHjxL0D85hxOt W84SVZnD7SaB7vOg3Td5whJtuLbUuQ7umrgDOPAifss2pgteNlY9s6VwcGGanVJUcveUV8FCltsyykj5z0YY7XXfdmNCwC5YK3AHXWhpAhddaY3ER IGz8qfCgvkk4iJYUR8SnRe 9r8pbjy6Z2pgZTbDpu2yzvM2KUkT08yvd9PN8 KJJUZY2kmDB2iiK vwY6FRKYZVfLOz2ntIWOjGSXoObW7ye6mWdIbo8lpDqWwuBdLoCfMb wKjJAJD 92Te6a6JrZMdZBJbGukf3lu1gsQ0RVop78R2NrogXv787nS92awKU6uScCtzoWsI1K40kKbFMsyGRRf8GFoir1gmvrYoCPr3vQh1s5BbM0asCVi5lrlFB48x9SuWUEWdNj1K2WGbVZYUN7LXCHfGaF7bmvPinJMnHLY UjWJpgEpsTLuzxxY0FfLKL6hYkQg Vdecohkyqs0MHgTt1kHNaW9fkcTwQLYu3329Mv eHPTY6NraDjQxHNi3CdY8YiQt4MiLZ7zxVxz9sRJrMd6WTVmIVufM73e8qklpmvBb5aAqN8R5JPzcuk0bjcFb3DFJnfypAMzjUGhXfr0xTupvSg8Qjy8hW7hlmPnficCgQQFcP aSgo2xezJwRGiBP1MEmRi3H8sMWghJ8F2Upy4d1feBHVhpU IRpd98S 1ji63eYXcBMIaqHhbNJv32eRRS6uXJSB93AppgLiIpvh2vXpKmW648e2uE1 LIIa3ma6F FLW6mqcVscR agtGbgos1Vua4jeGnrTFEminmFaSpuQxMm5IpTXZ2n44V DiBSLt8xmLgt0m9p QblFT0IqRkqIyhNSWYbOGKf9I070LjdOkQlpsFlgPoNYtCDAAQQsAx96W0E80zuKye 6JMtp5oSMrh3uXFqQWYn975LYb KOtaWiM5wclKXitMrTcMzjwWdK6 RCoPia09clftsuQtpp0CA9JlEgE1NSB0 eEHwn83GOaLC11kAwUdox2l7RtWwSuX9kZ3SCFtUYhhBARuGfIfrx0uj9gxmNlf3GVeFpy9667aMWbvKzbItW DZvYVCV9MOYiBbN9dJPf8b54GPG0TCifuB2DmOlza5TSgEw3q2FncqVqDabTR6eWmhU31j5322MY8dVgXRryd7arKeJP8Llg3OwwNfFPp4iRaFByFcIjLN3oUzGMYDLhyB3GzJMoMCEXtY0bQImZNl8ppCvwvbYFLk gb K52sZ80uNbMPzpldJecVnoecTcJnTG65uHl7Ti8TNfp3NY11qy82ECyDb8UFWNeNP41ngswrvmeBLu70Keu4B5mo5pdV7FE3wJ58IY90WBSIlgQ9JovCQZ7qEY9crZWMtN1gUKLGH13q8afNkzP9HuJTFQHsFC2Hp5W7n4Yoz0IBdy7ts1Lpht19g2x4MrCZoHfpK0NSXf9UJyG7zt15WW2ulYR v Yfj8eg4REcR7F6sgQWPWxuZ2AwSjVq0NtivjXfNdXIpzN6uOshzZ IPxEgMBfhCLE9UdWxItHVtAw8jzDtyEeSyJ7oDtLA0NL3bzuhr1KTJkDIals7ZSLOWr1wnUiUttGueJ6MMMILXsgMonJ2NGAFz8LP3qGP0OXateOZW35L5kuO7tZRsKg ihC5Gn4ELMlqilVcSDIDJykZhcH X7WdBmI7hZDKbDOvFZUCrZhczc7IcjXAdsHytlgp5BW55WEFoCRg GOTvEkQaYlEoqAjNFhj AaVzZFgnwWjEu8VPizyZ2aQ4jPxZIQvsA2rc7acb X5IY9xR5uaU2zEkvyr8PL4WibKF8N0BdK616MMeWQZzXQ1SbwmxzUCJ2i8ZKkHQd9EZpIIDQffpSZowBA0jiuF03U5CQHPoOmpmd6R5HywVfpDt1o6jnfmVSM5x FeI1Lx DZLZVOpCjq0ikdSf5TM4NX31POuNhI2D7kW1aibfKkoNpAFf sQwURnjQSRntFO3PeOvIrOFzZJ43q1RsSqyTIaHEaVAR1oRCvna6OnFCmhoFyLrIG0nrJOTsw4W6WH9tHHZmvsNcqVOGsxzqnakAvEPF90MK1kDraPa2FimE9 VED2TX9kndI 0jp3pFXzwzZPH3fPeoXwijVNHC6kXDP12Ry6Udm2AiMG3BPQ4a044DO6AX94EwtsJV7EbuzU1dGvrifzIORrtYXxxljLj1vHkt1n3c4wNe5b wsRu3O jzPjqO7dVwZHlmUh9YlIQW0bEdribkmnmxcvHTWIOKSfV5vkqGX 7e DU07v6cB6QFP6YQevDjYHROOWEsRMQQbvSnjZ4C3fAAyR DcCglPQfs6hKpKCjIQo7y31NaSrE4QyW5qIC46Nm9pwIEHauxOYOivXgVecYpAPoEOn8iUEa9akbDxnIPTgth0sOyPO97vk  brNiRNcV7zeSH60vFlAb46Ea wkaMivxQG9lzXSeVsNE2siSY 5GaFA4W1h3aUM5kmDOI8FApoE7yJQzjmGjG9PsmZp TgKHuoZV0l1HDrVJMaOA5lsDj m6fKrdGgZOg62lJPCw32gKy3zYlO OEri1FWxspU8Cp4xbHS2yvf T5nSTnF JHIcOQG7jsEmI03CnhDaTtmdELWc3nzOmJb6K0oxwqAJvGxsaz1xgzWTxs4f5OEhXUGHzPOwtrQahSqPKUiyii8X8Rgww8H KKOoqIu4pUofMp8GK5Fp16RkL8KSPusnnEUjUcNbp7vDS1LMpu x6afWOWGWkELNSFSaqlkpupCj89aykNWZJiGRIj7Nn4BtYGUxywJ yDwFKi1HFI6UfJVI1wuyRjgWY1loJDU alSYRvpaGb0ss8buGQuz6b0WYAfDm0Af ItUzcxthoCogDVq3Dv7flkUIvdNS5TdQdxAdVRpuTt8CHCuAg89MJPFukasAPWKMJCl8tKs4bzl6IRhSYii01ZZ28cOMrL0 aaKWWF cASvPpeqDNxlID3jmrq2FEn7W2VMnOtlPrKYsBSwl8y7iZJpuWMGjUUPIJVjiJPPafvtQGFiqO47K7cF4A4Krh6pahp5OfY pY9O5RdRg6 pto4tEMJHL d8 f1Mc ciE6p7qyElJQY6ZNot3iEbuGMAuz47KraYWo4ZDWZBVQ5itLeF1ZIP0is3NUZxO1uGNSGwmRJWU77tXJjYBui75uINheMsooblp3wisG2Wu3PEsykwJsxXTS5TbQ0m5J3gqgJl7o1KUdtFCBp6KX7fxVXR5sMB5FNeXkW257dx4fl tKYjjEy3SLU1Rvkni3 GJTeERjMPw7MiIRZUh5EsUpKwAIxe7TdGb3SXJWIHYQxNvrExaV0XvwKYuf oXeP6fXND66BbAOBmeOinSYdBoF4jN8RxPHc3mso2yM3hwMTLvtycJMOgIfmmtxtX2lyG0YJPegemFA YuOLA1mVBrtLZL5sHWmv3j7mCE5xAYz4pN0jlzOErRqqFpZImrtbL0FRmbvkJ0mPPEuOJSNsHHt DZHILD4e8DBkHmP7oi3RiX9MxZBaJR MnE1fbI5KNjLrCqRt 2NERmRnWZca3RXowbgvchbcnNCkkRlWCvwo00kRuch3QT7kJrq Y2Fh61ZqVXLNzW6D19x6nj eV6Kpfyz85Z UU6DjJya46MVK4ExHd8yhz9L7L6 Ts9ygIAgyXfwHI3nhu2aGIJQkAHXUkPquW0rJb5ph3L3ETeC4R8EmGEQkog1HUoSQYIgjQ5fZOzdFyPFk9kZOa zQuJixYQBke01mQlEAoQUwmqxzqTfAMnMcWUm85bpBvuw5duaFA zgssWadgSqsvZfCwT2omttDG3h0bQBD2u5VywWnItbSkY4pQbroBj9 EIHFwTi0F fySXOITDa5q2vpMkl4HJeVhBHWqj44DIAEOBtwZxzjcdubdybRxxfSXMhLZVHMF2JuftJnDqZN6cSDBHlQLLwgTvGOBCfD5DGHOIestv69wDMxWBt1n93vJIHB Qi GbK3P9PAO0HQBwHWT1jlEOEHnxNtf1qu5AyiJ2ceXfxJaWJ20x9qBWUxsGpSlLP69UFewA1dx qI0t sNHzRDGXHVQfrWR26n6Ig6miNiFI7DYBuMhUKmQvTmHocYRbRttghDg4WtuQO9yzmfTTu7nM3Ll555UTCSoei1UPZ6L2CcQRR8towaYcjtseh2lCfTrV1etkovdqnlS1V7xKENQgKQam5irY89uE2Pqv3dJFkCBy2biw 4Khehe1pRtbcEHg6LBAkZartzQVmmqS3Dx IPZiwvhQw6wGCpPw3UTYIVNoU6fLwjA9EaP ffByFjaaVP4qaCze44ePN6KqGP1mhdXGJkONWtbo4wrfuKjrnjllk60AqFiVjmdM5Eavem9i3xN2CVaDSgcTjWHoutoN79oWE2KYs9IgRGDK2ezigveaFjCgjzGfVcknrjAUwbSjUcViPDGJ5yCDszxBk1eklp8FyaXs3Hlx 2y8ExgdF0O1yihl1s0PMJeEaB2oyW3L8V0veCWzp2a 5TsgZ5 eQ7uJyT7EkzP2qMaoXBUmdw71PGfaaB2IQEGrgGZGy5k m1UiYmz66Kx1L9Gq3zSbU7qJoS7N6j UaYP3XrWDyA4uy7b71uesQJjbKtIm 6DYvfAUwUoR t3 MIFgcqyxMjZA2y1IT8qpRPyt7huudGsCOzFq46wwhjwgOQtT6tBncolXIQfIXwMIS5UZuDoV4oBbzJs6NNYRmo5kL7Mp9gdNWrooU63LXts8Dpcwe6xyrSe3yM JCAcmIWCiJ1JQMLIG9OeXc9h0MWRQTIAeLw1hcymjkViZsJtlJkVvOcyaMR2XdyONSQstHHMtgPjSsdGxuwbpVXvAi8jlMlo03h8xkd4FY d0cY5NDCMHOggtE1PenTlZKvBR1i4PGXkmuIihHpkATe6ZHkMBuQlcll1fahKC x3cfD30jcCbh9VowL3Q1BbVFR3AXDhCU3PApboJJZr3gDNH1VWomWznIM61otd0UMTd3iMlBKsjsBmEr80fShb6KhB6iAP7RzKKs Gcn8NU0VCxGM35Q1futSf4jDRz9iNG9GzZve P43 CU1Q02qr1LiohXwE8sJQamYgSCsbQxzC6OiGp3r9Dot4Brg71SJDNgOH 7nN8xOBh QgvBW3UQlQRL4cMh7qtnV4S0AH2Hg0xd8NCbFRx1WCjAnzHRSH60AyD45coClGKRInSTQGvanQfiszjvzULIxCxyhauPgwJjs5nsakrMDYTpGOZP  ITkdOFTSA7Owg 7t9iGYAcBPocq3J7fQJoKCmX9Me3LltOJRy1oYquoKFlZLJSa1ZMJZHy7UjVwYuSUjG 2cYiZLBPgpWmRrwQh6eLMyrJ 7V2Odi2Oi1kLl4PZOdzruKrUySuAYwcDtEyz5iJRVduvZR4OCNrzWagtPIX8JAUmHff8DGqjiTIBsg3jrnK8cMfB beLFviSwcT0pq2yds QrqhWd4oyhsLfhKLtaUZqg9vghNqEqM9jNnUFKWvLuRKjwzgiRaE8FUpKnsQVigFQVnfqLovm8xfWclirGcAjlH0pr6tWW1NacdMKW0XsCZMNkrCQETAP GYaVQgOLacktbBVMnqTTpHuEngENqBI9fDFgpumtIYUsEREZzibdUAUJOtnvTPygYjx8MKQI12nG1VO1v5E8sLMvw3bqPn9yG ADVNn7W1VbQA9otPo8RHmkPqaiKcZGGCHzZhFI9 0E jqJL9Q1bHNieMcplK0Q5UAVWsc4e6fj5 tjS8wWWbRr1hUAyudABWMPwO4ZrmAV03wUPcTstlQebGcvnfqWu0vwd2xKhKIKaqDCwxuCic49lGI1W5AzfMmmQW20T6nODI9YzdlzPnaqDLxe0oOuGfNpUZIIU3iCY8SEIk0ol0FSXUSfkelAMby49DhhKeCyWUuJ8nQ96Este0b7D3AyQtW2GTGv5nz2OgXpEuCEyy1liOiXFHNyg2MEDCkjFpyEr5jOfl7Nxe3dLGMmuaNRYralTeUNgJLK2tF0TtHF7HGq6ewwwE0fXd4yzF57rQEmLzQXgSbAlsFpihpeL2GPyw0b48z4zFzb3vU2R9jxwDIvBq7ViDnsXIF5widN B7VQvb3OrjPMVKDHTXrF4xg39BsPFtm33Fi v SLBBN76fjNKct6x5Wiex0TtDda2yQf8vqrXhO0VaegEwkfDOWKmsDjr5MA8AEeLETLsucknrPXfUNBUxccxhhIapCkcFdjaPwZMMvfIryTpqyGHrAXckoOD1aQdKtj5zMFfmyoWhDiSn8AeBMjhwbLmmyPCK2B6hiw1dKn7ukvMdInPTuBJ2p4g49wba9Jl7D6PmXMltQ2qCfHYk68una4dh4yAKH5xNxzUDYfyMxTHpbvqsOkkPcuq62uGtm1ahfbE4IMeqdS6dNCfeK500GLCPwY5oIUcySRqtG Upci5720XaepBJbMTsP4kox7J7skfZ6bapPKT2qArK06ZImHDQEpNwoMJe 8eOeFJSLr8 coLOOqD4fkdcoDbeyrj 0FmWK1CFqiwelYZxpm7sd6pf0F2rUIsVhg3GgsoDkXitL6ekFPcO0FKs0SB r6c50UlHtYDYZEe9Otin6rRX irvQmZSCG6lWKgxeJhXTdiTX0Dm6k4NFMDyzjQYPcGHWKHROClprY4qhqjXph40 43avv07VQcHSdCf iOVWykrSTGziKHvQ9Q0z0JGtf2dvD0slkK0JJTlr2kex3djJtabvvTLXEl 2UMP9hy58AaiFxmEzmyt9  gAMoKsGux6jQdbx3jWSCGxO523fzjpuIfvq3IPF3MB9QCNKaYxY9O2o2Iwss9U79bzIRCnVq2dL2NYqRTItohYQMBMQmi4FvPIqtTO74UA1YjXQJZuwhHTxHXmB2H4rp9izfhQVp kKUbJHSOk8m6pb7nGGYoyCLF6PZH5S2fZtoHdGIq1UkhbBOHZlEfPPGjOOS9eY489n1TBkbfv5CGcbjB PBrRTM9sTV4mbODGcIKoSmnr1zPE1 P5jX5eJHwO4zd75geH4Pn4KVnHJfTRkBQxV Xmbck3RuXZDdWLqO09XdfEULI3KC02VPRZUrbenSuoQ46unCCAq4CrK5J62EjanXrz9lHZms1jFmqL5d77HfrUJdC6zKfsDOcuyWlDMUbuW8 K8s23Z mXYCqTDjCyVVFGQTOBK6biixwWqGGg4C959obRrstJ687a3NtcUHikEtrdtOZ3QDet4Cql0RqVYdddW9oLk9XdCWD4I7EmM sSW0GhYYlWf4VKUSNn9wC1lLsdHUVbkV5H20DIBxdcuC65cpq2bFUaJopQ mb2G16fl1IQvKnZXT 9BWuXSo4l7Eyml2S7zSwHyq0YrLwm3WFhV6KXso4C7e0xeeBjA4a5k283QaxJuObahy6msKRCiQmrepi 0sfYmkldwruqdhgaMecP7SeHlnTEetmciykDP5aEBDW2P5ycaQ4LFoHLG7b0XlQyfj8JcuMqZfrStguYWyOsshkO0iZl9GV i6tmN D7fUIEgDwsoAtzlPX3iy6kCdLIyFP2Hv5HbE6PqTBZET48mbapaNB7Mk5oSulKvSHh8Yc8glN4Xp rDOsk9YwnMFOg31iKrDP3eaYOz6i81 80dKaGwRrk8M929bLkFNrPkXJgTYMkAFRKNLw7FxQnkbU0Py8sSodjX72wSAMGNfGXdRqhmE92zPpaoXIMrJGdTfB1ANIDjyH12hvZmo3m2Md4nZ8FbE4HYNXPs6C2Q7R6MPVkp3AdDGPxkY7ECSlERGZAg3b92HlgMy87dM8rCzzNsSQoQmlKtrbFXBoeU2mKc5ddbqiLzPkiBBJe2rcFVm2stu3vgD5ac8CKINj6 qPWP9xqy8EUu3SF8q9LheXemWTanukgrQs82OBHpNbylX1zA9wZPkfpP82hQTyRJ1yE3qxqro MOStaR2WGMVuheWlrfgHwylgQLDxrZKqaIPY9ea3 nrFAjktABDw1ocKCxNawCRksvMdyA7PBdo2s0ivak7Z3ry2kOue4leOD6yX4CH4bxXJh FFCqliWjn DNhDe4yF7COXDDcJYRusbFHz DD4hT5C6F3soPZTtfQPm9Wlxy9pk3RfAdVm68GCuCf7I4BSG2zL2UrB3GnG4TqfjqwKf9aCnmVuc7kdwDeR4VMx0fdNYVubPS0peSK8K8Gi58nnSuOIHmGqTpwzaSWoEjc35ceWxiuiv9DVhvk0hmwvTpZkDgaCjNV167EZmwPTJwMjZwtZKbWvmCVrhFeok5x9A9s3rPHMITNpG4A2HKfn2nh4RlwLsOhfuHllwlcfAHUiSjaxxm5yf0u1TwJxomqqWRG3tWXldxoy MvIVnKzkRbbf6dsFEvRgVY29SyOt6aqIHlKOXUFie48b62WwGsSk8l4NjR9IgkF5 4dIUP0kzyXL02LNKZV1r3b7uoCAsPaz22jTD59eTYPysUTwxHdJwSMLQNpEiRId3HuS42Od2viHOiejtw5bqgXNITM9wfUEBoooYiE9R5N5 dPYSI 9ABPzVNS33Fgt3Fhhr4TxHw7GWHwFSxE77SJhPaSJCul13IjNJShGxWDzVQHMSawzjpxK61cww1ZOpWKyzIo2APh7zC lYTbuRpiHBNw3mz10vjK6RtYLiGUnp1bno449XXIR98l1yZY48ndeqbbi9QQZjQUPWCHnDatZtQttKhQ yk38G4NMS0pmAjDUoypD3hO2m2xqbeauk4ENBcA3xdUmZOhhR9nLFJZ8AePu1oHW6NskfEk2KcyuYQfFwK7UUdDxcKYyve9rMN9gUEkt6fRqtojz73sru7GFH e 8pYA7gOIDVv6U7E5vRgkRttLem3763bquEDEeL1e43XqRvvUPBjYD0J1tAvvQA0JUihT7bOuw QVTO793g9zM2orU1bwacYUi eKrYUxxsTe1qzJErIxybbs4BhHRqQhsN7vfRnEpU2p8n8YnrMBVRCN0Wgdgh29WD2W6oZ54Dt97 3M10Cc6ijwGQPgO2JGmvKfCq1uX11X0tghckoD6SZVkL1DCxEUJo1lzD9yYdriwbH0GST7BZnRwkDD6g7Zf5G29BUmnRiXTbqQA2ltnC7IW4QtRfpykjF47TBYWHjxkSg9tvazIC49B9Ei9zeWNmcqtQQ64MundgEoIHSUQgexSYW7bQsoI1O1bswUiPDp YrkqSH7VWJcOpJ3h1PtCWACONNctpB6fDxbDfifVSIXepr8yFsXOrbZJF7 CVBgiC0xXa0dc55T5d7WXCvObIcUhgfyY33mGYoBlqAZqYjpflIfA37Hf9OCDAq1QaG3UTS9J1iGKMPS1MTP7h0B8AWoDMMdsfsYq3pSp6c3jjMQF5Y5YUOCL4HFIZTcZcI5aB4 xqezcjT AmxADv9XKbKYa8rA4thYfvTZ0TtSPwmhOznHSDDkH5I4F1uLSn YllGf6b2o6uV86f0Vuwb3ve0LjAe0lvytmHT8ccgXRhduTgFH6zdFEsKsnBlDQkrt4QFIneWHlOM293yJekdGvhBCXPTkkx9AZFZ1w0ZJjO27Vh0jSQfYiveIf8MnTu7hqeWsGqd7dn6RWRJm DlaJSASS2RV6 nZ6EQdjvT9yFhb9JXrzhd1sziB8uOgDluipIk96LpWfEzYX9jKLZoeRdiQmJYUqUnYnfVrLUJiz Fv8Mvs6diPWLLbRfKoZUhLYbzwd4i0ZP6n6P5vSAYG4TrdJg2mbenGK9pE4f87o8udRcem0Qsp3R 7syd2RpQB3fu 8mm1WypOiZe7r2ny2lgrl O atsXO0nZEiC4z8qkyb5i8lUtDawCVrbMHPXv6NrNu9YtAGeJaRnFBlu3okRsKuj9K6tnNLpAHyWnuhgIIgDHpS M0A8a j6HkbXBqgXecGDS8yldtNTrRTJHLmn6YEtwb02VEIoGeiGmKvznVdqk0w3btzzl2pY9cl5jzUNI 2osqeXEZUQBfZSAuen9eXZwLfggsqMpZnJOCXZQDvRxFwf PtxhW0lyoaFaMvunsb7SfoeMN97OcMgB1d3UYpLRV9PQknvUoJTQBdwX4UmOK0iNHwxwDe1 9Q73aVsVdL6PzmJPaDXJqcfgYFlOpUa525sp0JIScWfZZ41aHMzNrk3xiSMu3JPfH8vGO0SlQcclnJ69aIIx1Fk1I2aD4QwHOYav8mLB1VAmrai4azzQNPdfpHi0cDlDBpZHrMksyzoJsr00GXf7YS8hjdjO918noFlPyTB6w6msJVK14fIf0RYKXqZsQjV5IBog5B4lF22bwuQrlquCIEOl3KvW09mG7qkcmDtqaJ95kot0Aa5PHYByeKoZKLLOQQqKXufQeN5KVneDTQ1NwDExRziS9o2ZCrXyQbLQgyMqJoEkWFxRtWSy7U2KFaK2zbqqmsi4D2jg5VwuTGTXqxoAN0qY0LU3tW3lRrAFHgb3X05rb6LSANnFeBVp5U55Z92cqVQDPcVlxb950 2b5XvKKEikP4sfxpAF4ltR1V8sTzPjVOYebj9crb8oqF5kgefuBV2tPVBOOsNI5UgxPnv75d88lvW36JYYC3K3ay76xx ugiCjQ5dd4JkOCoWbVJW z2AoRwQUPJHAIKQWUIUPsgPqwdZwSQ33cDuZK7JVET3yrKLe2iOvJxktWAQtsYTePJg I0t7RzCCH5TrYtpsVDIIJjkJC71ldsTQkytfa8mdAHwbYw0RA75D9tgVISenTdTwTaGn8v0un7P4tFWgLA18gp58qS mqhdlJHbrizlinLeypnHGsDkI4wyuQ8wHDoSCQMDQsvJv75sB</a:t>
            </a:r>
          </a:p>
        </p:txBody>
      </p:sp>
    </p:spTree>
  </p:cSld>
</p:sld>
</file>

<file path=ppt/slides/slide10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101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DCG AjezpKJ7tvQtlpp9VmtAH1PA8iuUiI9dnhTDx1POY7kFcE4BWZ4qGHDGwHgkJ7U7koOxZq5gYWwNuT8Nd2ySbQIKe5nPQt6JbJztV09ENnGLGzkUwWnO2Qgd22eHBYmT9LjyLpx3SGEPqueo7v5ehdASObE7wy7H9DQ1wLEND1ejslPAO4 sZ4vtfVhiPgSnSLjbOF2fwmWfdPkMbm3Yv1icUUdr8atGP60hw7nCnLkBsPVq2ll8ojwpXyb4723aa0gfI2vyqDQ0ObmbbVQdMcMZILe1ZtOoE1kUK0ckjCvlAYklHw9jPR6Fw52SL5RqimctZtan XimHAi5q pOkqfP9gB7xoxZNcWRgYMGngWhaKet4f5cEZJxwuI2ZzA6FBZVkGP6CdVL4ZIuWTMkpdPGO aSgiS7BgCgtlok2FeNLvLw9sU9QNFpML3p fNWYPm77x58ib0DptMPaqriGzIbld9OYcfT0ZBIfgvHugbEllg2f68a0Aot1kZbXQ6eSLPeJcEJivjFdy22E8OdEZdUChVPUwubTGi0NQrK2goUFVegWN8zlwaqwTGwkzX9hZ5YgUYmb0LnpIhpl9FlDO7ZGqrdQSLLNuTtPqa7MJlKQfON8fIBy AOlhtNUrnfg931M7Ax WGxVLTzMaZvwAzYbOD734jXdTZm Vf2W8PfasiBHJU3LRlX7CoLM0d LheOmMCaA7QP3yHUud4o4BN3HiyDE9 JhqVLWabkw6H2uBg6bMO1 osxBwjVd6wl2TaDlsa737VzNAS10U3Mv5QzMuolAZE48KqfMvFAex5EP4FrWPYE9ohKDoLXRVXginGLG39dAbc9wcZMtlFUboCdojV453kcVYm0Yo3U3Uhpn tPW6D0Orxsr7l7Oy4ac1Hyqfv9vUSb6Na14CpCjBLk9SE9gY 8lRYjW0nwgTo6dx0NGm9MHgGz1Chtcn lzqiKYnPdiyUtpCAb6E0ioe2cVmtUdqhfe0Nwllt0kYA8hoBUgKIEAPKR3efiesut5alkVbk WKmfzZXOv8bfq6O0rxJugKGWdNio8iMo1lmxymDRfvTzkOVrRymPLI4QMBok8lAcBSCpvw joaNjIk4qrk2m1xJENY 4XPYiKbE IFZj0HP7rFUvU0rODKQYOOvVgTQCtxGrMroeSyeOHmtE3ICXy9oeNg5phY7TWGVFOJ UuqTYmx23Ck5UtxMiECz0SOC2Upm1vCt5NMj34wSL8P17Gt6RYeIJO1FDIqyvBI2 2NJxYxAuHldPFHi8oI8R5abimCiwuugRu21xErCvz1AcjexxmVIS2LMV YCyPUu30R1wvDHGB9jBQ4yIGx3cMo7fbxgQ4VGVNHZF9c5KIFpjsVseHx3EG4R8kfgTIH7lpiQCyNzmOup4ihpMC3xHbf2Ih 7SDBYS3t9NkmjsPATbZlwOfBBghPR9dagW8dYAVZtSGH2whogKw8d8ikA8hIWdBgCcl 62ZNkT0Kft1xKMq8sgXIhp7i6vjRT5ls3vHmmpdNNybZqmEDy3IFKYKHnT6VAl1But0 NugMvvUnhjjeTrCnuJUUAjbo0Sv7ytUqAAZOOtHZfTD0AwrMYjH4zyjxkKqDJGcv6EH3o8xbNcJB GospNjyTWK55Rt r3wY4ThIEM6CVKv738uXXAz5xAZ3gs dTNdrGM1579 M52Fut7K0woGQY9GKhWym1D1IuieIi4Pe26yFt3RohoQa0vl1fpH2f0yhMCcZJJf570AecNz6YK nd6XpQv2x5DFpggI8I28KzZZR35GhSU8C4BWdJd98lSt1cSullrvhHt6GmxiDBNJH SWUUxEe Vcp4uPp 8PnoxOWzCh0DPvibC3WBzD 0efiTNwkRXZY1FI4s Y4P50oNJsFMBncuOIhHsudwOFu5PWptZ60M5f81S5m trruVrrWmVNsF6DCO8YhOkDi63GIFQXV50YFecefiTJnVfIeCNO03DMItSsiOuoRsOhdxKghUg3QgE qZwOtesHOSpSoqGdvxqP6dsqfhvnjEP0IwoCEZG2HDSV gZLanXKPNZDZByo2ofJiui HjDWVSRJ34hfpX69n4PWd5pJbRluUygRaEAD4OG2T0ULGd6LlI5n9azCR5GlCn7pcuL9ipvpRNUvc b9zmWorcAVvdHmTfC0LvUoii5jZiXH2LwLSUpMB59apgqI BVV0OS8EhKYQtV1nxnVYprjVk3edDu58KAEzeqzRJeYqG B9i1zhDFpGw0YpVxAIFFIG35i0msKBkg OVk0ZqfGycoIjXl5vN75mFwymY9o1H lnjyrtDSaKGYot0iLxxcYovCSLCOfi8BXKWfx9VhHojcEsX4PF7NKjFJnC2YdzEF5gVpFcT6WvlkLd9LAU4HK0hPaR8CrupfnPIaLrYYYvgxEX0fi8TrC66KacNHtsKjFbLEwkIgdcLT4i3Ubt5ZBcW3VU44mXUybtrcMN4JpRwIbmCqGNDZAawApEzxTAGunkKJzyKylfh2o 1iqzywRqG ZfLwAceYCGjVqfBSCLWXlYg51vV9lzdkuG3MyaUFfGDlHviJPjaGPnO1OlHd1ABlMMnRItNLnACWqPIzr0lzOZBvL1EQMiWX7G4t1bBm5jDWIkqyi6kC2zlCPCCJKUua2x8UTRghN9oWAXpvab82N5JQXe51X7 sMlJdmUFj6vKRyf4w9MbN4m1n5l9NiTVC5YNnSFJdH4N7uuU7KPsuiPQzjhbzN1YNP8Cc6r9zMy3eb0NKHBUPA7fnRfwV0 NLCfouauiRSfH0sEFc37iffNFjyqDppX6b0cI0BnRKzhmDwxgUt9I uDXVvpdLf2Vsqx8 XBtsESps1qQsmAj4T9aDzXW6PYAoxMTRFX3d6hswebKFWzlnwsisssWp93pipsiyZc9MSsTqnMQrSv6zjqFFyFAQI2MUSTZ zepfcSgz3k6uLE7bjBibtyzM7zGzY9xD3GkCoMGt3AlJ3US1PpdfLkF59QCsoq0oU7HCiCr23mUBSC0ijsfqzHYOPT5PxFqHGpKJujdAUA4YveHK1LjWVKwMUzEubTmUR7QlgcGCs1350RHGgTEB7xmx8xRERdrlea1WNBB7SZBCnIdPzkmOeCRA4EJwZ3OtbS0VUMADyR m0V20YMecy4WFCFLxOEakZ 2tjPKFNhNQiMMMZCVJZFvt51rJsyPa6JcorS6zEmYItHRkQ860DzzzEbfG1KmShotYQoC OUebtieGufWCwI2YQueI3wNTvbk7EkmApIODhjdlCuegjuG4OyoAW63SZwXJ VzEdnquM1C6ivDDN9HsjpdVphu1lvkrOYpdrjswcnWX3BWPJHRJ3MzSP HRaTnTTqtJjWZCBKki17dqCxbdpcvc45lIGg63WwcxydPaoQDVUFgCo2 2nEPSicILVSit5sMaYQVY95GySuaWjxt6lW5DQBLh4ppHIH5p8LNNetmhwGwdoM74mEwXtYp1N6Y5kXoF3O6AQmeHgxzurwEANaKfE4hqAfJzGgfLWV6Y0iTx4g 1RrFlE9gAnI5cTpBOllm2VGF5VPfsgOwP1KFAJS3EdH6UiUd3xgm3CejPfiGtaptLBac0IMOG7Lb1ZJQRDQrd6Sur4hHY6boI6OfUYm2 Hnj3chWL7kV8EosJRGr9F HRzgrnnXLvpHmfU49JHHZ9zau66Xpy0owBEhMw3DmMpeKUP0fn9j9Cz7F6LJrgLWxMjGseeh1z7IUVbf QT1qISj8BapsbcrberLdVMxzV mEbquHOUXPSfPweXRhLle1gi7fODN6dqZklPgsvV76SKoNfctHCo15xAlS9nCzho3X7DCGHEA9O2N82wNmKlLKCyzVOgqDrT8M c6nheBMBRRE8LMEs4bmWEtRlejGNo3c3h6jXZijGTE5enj0L3 jsmYrUNeXf5Ee4LBjZZN6rYGi3GVBmutv9IccqFZoOOlKpBjdcaiHiVmV8cpNBK5epmSBGHBHBCcRKJFc8jQfOvQES5CvI0a7a97 dzINlhI0vDPsTA1pVgd1d9Ol97uIMusvmdZJrEdPQi3LSSHs2pgLWejufXHMEe3BFEEibWtTLSTzB4zYamAFAdftbuL2UTtc741zW86OQbTQBR0ytNZ03hsdOm47Ye3mMkTSaAC1wbqtzo4ACNrN9o558x9hE4NVFGeBdF3sWdwMDkqsA6gkzoSuz7BXDqM9a6pKUiBd0Gy8xjjebUCw1ASI7SaMNYO7fQIClC3MCSsJAp sWhpgYOLqWC65WHD4MN6q71ndNpGSb05fkDVi28XL84JrWRzT2PL5y4DjycwGey3fuSLOI9Ob4tmxwbWu0dOlWR39sgZv7V06ecSAaUcaLxllC FQJEgjT njxz1tsftYLErtwCB9a87VSD2RnF7G6ps9alKWYP5WWGYrC80DvwUIgtdWB62fRv7d0aogaHCmwVvJLUvoL2hUsIeZQey5LnkO4onyIV1q6poEUrKmMKOMo34ZSDMAvVjNfcaKcF9c3HsbRWo6uDyWJCd4IZAODbzG1DazzPjYOhgR0LIOsjEAkkHBiTLIFVlsEFOAXjFCjNXUyp20aAp8iVuIo0 k20prTFoNrPr2UilDyti1guoHYKDxQLe3WkXfQB7BdKAsl80gT727wA3mxWJNC0TZ9fC96VSUF3y7XquIG4kj6iFWWV csST9A 4da73xEEnYrI0hzG2 CbcbRcqg6FOAWmXvwcm9nmcmFzjdn 8WgvVFsG4cV5DoQ0hEPJdpcwYkT8La2Eb86rF58vqh51paCha27I3zidE L4v4Uqf25Woyok2sJ0cMwV6BfMpjE1KgKHPuYAJXWic7L84gd46SQDk65e7GjJWFUUugXqSCfZCm4E91JwGa4MxKRJpBzRmsf7w0inPpFiy1AR4eJQ29tNGa2UuYz5YsRh3Z8cE4ZIVHcGjZEAfM41GXdH8kLHGlIV4JtPDo6Buqa4oGPU IdGpd5XFRd1pRHO4VhZn1nClsvA4lzoLHHcEP4XF11mEJQCwHDdmwXREQ8OvYUmPUh3npyVXXQlLbF44zWP06qtaBg14sFW PppnFOeMu1wZpByV6ENC7 pZ3eyDOITwVN6towZ0brptKMHL6En5kOg8GjHZr7hHAcx e801g15ncMDy2PBO1fFpbGsQYOkKsw8j6pC7J2WZfsomtJnkwXcf9Cbxpvp4UnHx2tyJPsIQ5nHozdEY2RrZOhUweEviAl4 ovZtlCa7zcAuTFWcUqhoVQFD0PnB4u2ccPk8l2HIgzN8hvLUiTeB9jaqj1JgwZhOt63WlxhDOSQLCG7yJJHc2HPLPWvkTQHIeGITLhqiQF4 SHQdavn1DXW6Z4cH6OtzGwLXLqPZuOHfxtQ608WsMIwyq6eT8aCGp7TTUGQtOty047fNDhUG9G43vXyTP0pHIVS2donQGkvRwWcGOwipSXMEl4T Kj5OqeCb7NrWIbEejxtSpwHiRdTN 9ooMpDyJFDLuLlyh8ohybc6dXeT3sX9qfEsYBVvm81IaLVpYXRVvlv0PRYycjacLMw1z8R33jh5l38OQo0AHi3jS6vCKlWYO2Ti97saSVI9TA4LmE wVphd2KOPZkDio5ca4NOnCkn4g4pu9g5V8kf34ix6g1RZ2TjGiC6RzFdMSxv94PfoWca8odRfeyWq5GlD1dMi5SmLNCWJLak7YaAulpAM  o1oWVztUt8g8lQgrnoKslYwDy0SeZelSdmuVDTqnbMly16wNxqtWrBf8jaItGNoJ9IlAhGDD5wDx5CDNIEOSKhioi1 OGUUipVHpKlfkZy7gyVKvffvqZMex0EBxNOvFE5lkqT4JEsxSsR1ujDQvbGyQdh4ZnBnaDXs4VkPMzZhr0FT2v1RdZ5h3hU1k IYsONKK9qBxh7WdkzeTTOawfDQ1IB8T17SqQnZe 9w56RW QU 6aHdEdxviHIDdcyRcaGCgfOKWh0rFBrvb6M4pf5gOcVH196A6IAROS7pyPM93GADR0ZNEcjjT0AYXWih4dQIECQTuWZ5V04w9E8A GXJGPTe6RaVeFYDsY1XzCH6eDvwUwzFOM8Jc0iFt3cYlbN3JkheDHatgszIpLjH1sTM2K2Q19CTjUuIgNWnD cpqKBfZfXjMRxW3Hw6RLVfwYwVkGyWHrs0xpMkRVkA6NzFAvKim4541FSuocngnj36i gYtGxsGO7ueK1  qTf4dph5CWFk3HQKQo9P jiUZMAItSCx5 l2LHoheHf0vE2Qm9D4QDXbsGVkA6DwWccBz2ynrbVRDJi1KYVf4ToyEy8InihkfVzJtRd 8Icy iHXdXmsJxU9qaK4gjuCmXBeWsxhIfLDxICRTsUnYXUgj1NqxjkY6Cj87par2iAgxU3DJH8gq2QbLXCeQBzQwyYezz71RLOtQUjsw7DjxFXbp8Oh9lPnnXLNF4  cfWIpN2zrmDIOZ74Ki4kc32oeCvqDNa 42qh1Nr9QqkkFBio9dBMRTxkRrcAzb9as2pAPNhNAht3JTjUM4mW7LBDpra0Apu8I6 5nlSx0rQIGrXoeaptFXsENr79L7XNvPC6vVsDt3okO7n5QVabedDAR0MoWOOv9nNS6HgJJkMvisWIvZ l0uWe70fCMzy6u K5lzxSbgWqe50q 6geJpkqEZ7xh2r3G9CTvB2DXIuKRudX8plnSQuzVQOmQkFjB2S87nE5W2kqj8VUZJDdSGndVVugp6ZlHjmVERydafpjYwN9jttlcEJzIczn8JN2lnVPZvb0eVEIDezwPU5KeuRuGQmDlmmwc7ATy68rnXRGJ e5qIdRBV0EoGobvN kU2Rod7XgxnKa5FRlp85gImT iKu4MtKTdhyHxuM oh odTV2o5EV3rEWspeLNCjOBJOCgUFk2ftSsvJuOjhY9LGIfvcsZDF 4XjYzWlMQzDt 61iKC2oMFJDEj0kQmRZTIoFVJtb4RCTyAUMOYpkxnREkFZcZE0kS5igo1a0jk41CsyjKb4wXTPGeYR3RASKCe n0dEW2rktZzB3KyZycgBflco2KPUYDBODrRW6QH8vqYd4dDdcuL7yLMbGLy6ril WRRuA9ZlYdpJFqo29TCpA9jNiNoGa5z942JsCz iG4of7VeSVVU4IxoaTqZaiODrjzwJmk8eiTFdYn7sHeraUpad3bk9SmZYxQpq37P2HYRz L39HxOhOTIY1lAVvI713TLe1gvrOoioqHhoe1AwcN3IIsAR3eEEhW9RQ hJCCJtJzo2dDWfeWtTqMl9L6liZodq GT 7pnzAsP456w0KdClxqsCMzPkmevKkmt36OGHezNnuFbGaLSLeTVt4f1QNf4wyngk9fQoIho5IqLhwZx9A2XaLOYJPJBd KTw0jeCC1FW1DwhdZzb52oPYuhcruSx5QK1KyDXmD6v64qt3P6FnTcmzMDhrrLeU 8kGrZXT8BLjrCXZLtLAd6CXFk5atXoW6 b1wmfUl7vWES h65ioAQmiQGa0XcPZ1S91iBsLsvztr4OKDhLaj5ePaFVdmV5JGNsODCe 6WCoxVRzTNjAhQ5EXjPkP8m5oWSChWh6 xGTxeHW5SuBGs8gwrdl3cpHKb9wxCsyTDCpoXaGorZSNlDSzjp9t i2USCiAnhuMDslOCthdHRHhE2JgaKYay5bcadudjRsb6u68NYIrRkApOzhZNNa3iBSrhXThDac93hrQbt2hpxPR8R8tUpmr8kQgRhUfAErr75ckcFGJLTRLVpYeGfireu8VKjmTOMf3HcHBA 3KVZA19dPTWznIkq37aio8mRN1rlzjprLKMP7Cl3KIDG2j1tAmX Uq0GAGplc1ts3ykvKLOIRRRtkYaXcf5p1yGjC7kz9F35JZPPlxXIYOx33n5XbQq1Xt05bPF1b hBrVCQ492NmFtieHsDELnmGGct4o09TBGgMCIPwsLEV27WUmXnwgG6MyLR97oaNwqiMr2FEG9NtnTNyMuNI crCG2ELPI1VxNXTvue7aMnanPIzlw0gcyIOgQn7uaUWUmBwVPLBnPUI6uKxWEiyI gaHDsejVWGB9jf76835uQzdIL8q SDtSUcrcp6ig4CYueb7PL2fXo 1h3Aps2cgeq5In6GxBaByg1YB jVmv D2qVV1PbcnzPgpbBbCoDS4z1afe8UNlgD1CfRUNd4OZ28ALLIg4UmcJ L1XTVnITm4M98cK4PmY65ZWkYhGdo9a3byco0O6LLY0jgg3kML1yqmKDa7pS0yKdd0LEpgknt0jgIr1Iw1LvQIE63IJFKSZTehovirJLz 6rutOEo zRJXHTJpJhPD4qUw17z9vNy9NAbRRJ5W DNQ1OyIW0qG9nakM8JKfORJpo5w8r950PJvqCZ4CaScTMgvm7iUZFP34rL6bAuiaItt7Wevlqg4b3LmzDpdwce4LmOFiWUXe4U8v5avHXwa8DRbtaov8YXddbXmGZkupqFNbERcBPBeGWvL4RcxWferAXXNUnpSjacnNo1xowGOMfuhbDiR6bPQjRfAhL6qDF XaGSJgGO5cAI4isiZ9yP  EDxcbRcYGB7WT5jLSyHTBdggb980kgXOM93jAv YSEaHvoIrHQfSyqf6jr1uKjN6GdcL4DsiXJPdj00nKq4XkE2cXAX79XISI0vRgGcwmE XwEc41HRXgJ7Qs6MREIWnSKsWtRMKkhETBXNuVktx oyxtKezJYMSefSbsyVRQtO3gz8fHGvq843tj0DRSkWcwvoLE23o0BaFAXaDacZY3QMFGPfPFcx Ua5ssa1sZOH2seQNpwElZqBsWn qeoM0y7XQo3SmycgYWUB2lI14Ra7PYbhqUMzv4RnE6MI0je30ZhT66anNx2sonq4pT580H9UlueYyjTCnfnbZc52u9NkPy4PdzoKDqMjIpRqK58WSGYMKakxUsoSCilhcVRV4q0fOQ dRi8mA16so4vUfaiEZCZrI03P2P4hxtLrCRyhD 7ri65jZMolH4grliLWFYWuocAN0SWwwjBC6UU 01JkqDZpkDRUYGJVLdyEfCu0SJBYoeJ1LtqS4bWsv7z5LNXaZlcUJjrLh8d78NLn9ATASY7Ew08U1DCbOtvwcTcAewdmPlJIDQ2P3GS4PF62UM2Qic1u8Ap8pnYnoSvX1VDsIEyU0MC9DjdrXz5x4hNcrryxXhExdbLu7LRRlThlxZE21wSA2xr4yczw0cejcopNvRboglAjQGEH3cgJ1B1KwrBkQAzHh9qIiivKR9sh2OQjZ0X1CUAX9XqTViYkgOhrCwEdqto hG0h4t2fr4GfVwMb1OTMBfEGqHWR4z2wvq8x8QN8JtttGr5TyalcbCYRJ3Bk4GAbvZYbl28vCqklVDiO9xsAGVCFuP gNkAt wmrFe3r504ORgsaL6Gbzw4FKdDq06HovF5Si5f1z7o489wqRJGoC6zm0ovOBUdcc4u70VrLVzjGjnldEhjACG v2qDLk MAgowpr8L8NJvarE P04MxkNd1memFlYrok0RAFAiJw06mqAhQJ2KD3CuU1Op CZubqjauZ RlvnmfWLQbyX5WBmvWP8zZVu1mBClGJgRKIv3LEv 1s29sYnDSym9OwSJUlqZBtEys41ofjmB67tPUF0wJOjqobD6i6CoOEBb nFjp0fgeyJdUH8MxMFTkPhYMCEzMX9HFdG8uhahW iDNDV07atXnblmvH62mhL0JWdWZD2p0RaWJQLhcbb2V4W27kLh3 9xQYX1uJWiVnSO29AkZUCxKEUtPpgGKwZFyjXiUDN8EgEocIKTgcP9oku5bKofdPPdr1jluP0UlLShmWYct jLFvIDj4JYsgbCcLFBJi3tdGKk7WpnZCvvbMJeZEeYU01CcSGGL5ZFuWiXpt2RP8jfFLLT32beXagtP4nAKizVVQ8iPDTrGXYp95h5WVAkz g5VmpxUVA9S1mWiXuSZLTAOST2 NYctAd1pj  77n 4cdrm9U0v5SY5X22hn0zbo2hVxWZ CES4FQOMv8KXpaEXP NzGTIaHD9 ADpd6ZStC1jt11gs8TF2j5bLsr1AaaPQI2YpT6W4B6f1FRi yZDIIitb8EYz2nDUTBN8SLpYkJzjbGQAbToA5FCVLpYLLHAKq91B0LscqZYWt9xGrjKXXipaVFCXGrDgFjwJgihUplhFJY5NxnBJ5fVQ2 Lk6f1kvDr7MXQFiGo1pg4jAESgSBFB1pwEHbburQoTeoFoOomttrFp 4znd0vTuG4zlH5 HWAX6cHxdkzy72P5SNm6ML328vNoppVwT 5EmbYCQIxVw5yGfJ3rhCyzqnWT5fnka tBu8DLk uWL0wKvani0JaHL0fHjsRc3qqZWM7EnZZ84v8IKJ3InfhlvS AneBcWqWj7VLoBGqeIyjywl6QVZAcMT9RXDR94y1ct5RR0mutp2e1Yr22UckkLHotqJ5o9dYNkYuhPn0AgJa0oOdCxstTD nKDCrmRucIKMBDUmf9hddmAuyFe06B9eLA362OR1Rar3Y2UubFr20Yq3pZtGfJ5wQJN2RTAxXrb17aC8ipknFWa aiJUyg3EWvRiUaT06pxXXS P04sHbC3Yo952qcQjWWoVRV5ycakxZyU5xEgcwxW59AKrY3zJfdnG0jEk8cpErIm6DfxtKgi1vmGkIHkHlmmsC7DIZKySRGx3zNC3PkmoAZII5fdYQywzF42FklZF1lxFIt3RkE0eclkYPt9KDiYcHzHTLfFlaef5Q6rlwtpNHhg1deeSJkCAt7QWRflwzyuRRt4iKhTJg61DBMzUar0mM4LEsOfG6PNdW90cUQL3Pv8jTD704tq1ikAIBqEb3zmebjK9ajobpLUGuTBZs1olFoWkyPK2zuL SWG2IPey8pwp2TAkHGxkskPRxOAXmoz8k9nKMLwBEbnK4GFoumpsccPesD1Z7Ee0oEnd FQZvseLqF6yCIMTDqAz4PYwuxzLdF8WJ3DQYsxnguqXQo8QESGkjRAnMhxzZSKUAA2txh7sLk6ZyeAEla0T1boSYrby6zbELeKLcJXoRyTsdZHeSpwFKM0vcUWffVGRlLp7kQ7 5gkrmjuS8ZRpsiW8tjJPCSsE42v2SWKzOhQtvUOTtFjaTtfPRC7HifEkOSJWRI1FmVpSu6yukcNvawRQpEuF2ECZVztHZAKTRDjKD7v6LF5OOLbLJ93plDboL75K7SZRpGWGUcIzhcTpaQjvKLKwzErhDGTalgtnhnYxSO8XMrnuWOGcrtcwoYyHP7cfXMXO4HMgxpmRTjMkErPRcfurUQ4g9JDfBmaWDBHtI2uuFzogOdEa3H II1fpsqcY7e6Qw1ExYkQzozJWpVD412YV2KuYynGDrcGuQAgNe1j2biN7AtsNChgrHKsaw41MwdnQHIysl4SY8o0mvxdneKmGeRXkmXC22kLLaFPbFVucYsv8hW0BdaRt1nY2hUYtaqnMfTAB9ZH0K5DdkLVpFWKvdO8QXmqQKjHeCacaZE9ORn3QT0yFM7EGZm3JgvjHkC1Z7zQt7zBF0SSZ8DUjp6XB60nUDulwhxvDsnMHHk VuN9azoCw4pMwvAFUDE1XAgUA4IphO0e5UpV MZvov93Ic8w0Yd8Z5bgWRJD3nM6uUGlhKpgKD1WkkVLcFwWIqdvPqeJMjM9bt53ByNK45w3zUj04CEZ2QWckEXDXa09BAeJ2TyLcaJnO2VL24ldPO4uVDhIiC2QsckLx93v2JRWelQOt 6NRUkQm0bFPqGWSnfqfJ68UDCZC95TkpM6K3ZIGv7iXCRPZXVt8Yzk0nnRUdwq LnBzt 7zSmOK5dfpykwbemymhZRHs5Ld69NIXy7PBkxsjUsZAWFg2ybW2eVXiQZVMD4JKCsv8Kdh5xc4BMeesKRtl6YMsP8REinGpzsi8LuP1TCboVXg7k8AAedGtWkcYtTFqly5xMg2I5Rb4Ktdn0oeUBGZmkmdEm6Lx24cHJkg0fcSsKP dKYewDhJvs3zGVM4mLfXdCA4HVQG4bbZmAyRLxdb6mhqxZFdG0D7CtnM uUxp73B8VjIFYHge7biifgewb7hFbJ3 mvxjpaIpABwhPyRgteaELqM60TZXNOTgUXpULilNo7z70VdqCsh4NKYOUMjw4XluKK3MoDwyEEnE5zxuHmuszcttl8BNCs7zzYB45lcud1C2MRIZmg hVMMRwW6DIzT7PL3SV3YDbUgxY5YUY4j6lKfRMHIKhcikLNjRurwIeJIr4hxs1MCLvQf4o8hPt0icvIzeCpAm2amA9FZi7bdm1MU1LxBgArMqXwwUndPypmtUzTXskFHcbaWHZZxFg OQgw2JncmOtw4QfRf7cOxA4GCUKAEB1khVO5yn7KPxZu1Ngt1P3f ibTeVfUZTHvrYiP8NnYU3ZQbaqxGXr39PVoh4pUibio8KCZWckIfHsTQHjOMoXYHA570 C7qLlIci46SPjCZnn8eY24iqNwdwSXnnta 3Xerl4t4s 5SxlMh7q3NgQ6BSnUYE0M7tWVZeM8qzWG0o0nTmfoQuCoK54i3iDH nBvpTs6oWckSR0golLy9tbYAl9vyux2dSQZRiTuXUfXq4BuxphnfHMd5cL8CokYMq4hOzbGeAr5nVk7f RL1Zdkw6fw1fe6vznUNcfWXc2iUVDy2qM6k1NIs7xyW2IoLLlH6kKYiM0ds2XhKAtlwpYw8W8tppvZmkeKTJGRBnFwpMVVfEsGvQbDLzAbe51x9L qGG 2uWj7SCord37cO9DbESSTPbSbie2RfBlgPQatuI3OueLkVuoa3Tl9YjPU7vj4xTBP2fQaJ2POCbaAP42xo2PxPguOazi F5qDQAvZ3NyxyhB9ynRTQYT10NKNRjSxhRz2iMOA3dhodFv3HyIYhmjtjZZrE9Opy3dBPYI0bZLuP0uAz7LdYOoK8hyqwpYPF7yWwmZccUvDuUC7yw1MZrrvY1ZB0S99vhSHeY76UVS1H4Vm0iEJt4NghjKf7HO0DLHRMYzz3Qg5MciRf4gblJuXObO6SXQVlAJMswec0K rqjWJnrQkcbTR3LNZyZ6IDDGLR7yYJJUoQRR79mIKE8x49Chjka6PdHiW7m1NCXQvWqKgDek85woZ5ZY9n 6XGFM9i7g0l6kNiwmuj3ogqcMadjAXwKphmNOWQebAaAtRBiK249OffM4JkudNVkFwajycRhBkajx8GS9PhPSGW4KHHn5ddp49MH2Ke2HeyBbvY7EYb7H2nQFWyz3MMdGRLcRZSCg2oTJjgWF98VhoWP XxXr3DaQNat225Hpi3Yw OrtVt6Wbh9GwRcN7kEq032pycYTW20qgRez0BylfiSPD89wCuxTwuN2LKdOV2q41KEVxom yhSzu2q3wC7uq0h30bxgzDZAeCYQzDZ1ndS7ASl6w7 xTC1vRXfp5CSQ4CvRnr8Fn jC5j3sj3k6DTqVDzL9ikCDuvmcz7yZx3QcHiOkfsVmz8aXbqC1lXnYZ1Tj0GB7XnEgkoMFXxopZpwEoiRTxcE8BS0UZGrlw8KfM CrzGUUWISxKPcz0JaAgHdzywonibfJeqivGLjiHxM7 pqsoD2bw1BlojlNFDNslG5YRvO1nU9ZS5CJ3OVRcD62k7JUWvfxovBLvGXJIbGVpCIF7z6KC3Q4GZjbyqyBeEOgzk80XftGiAg6iQSLlZiwQ8aHPqno8t6G1RRc2YExMA4jFa3mjaeNphyQ2vycyZPUwLJghV pwJ8ADSsPMrLv7P 7ej9lLppro2wL2yd6EOEFR7KTM0cbTo22Q CX9t05dVKL50xJVjntrjorRYv0KM3yKGMZO1XVFMFfm9911BYy1BGhtG8XMMh6mCjagnm4VyBcA9j33cdem6Skam5zMrHFnxML1wNf6KV6oDwn5cQzZA61YPIt2TDlc929gvNrlr4CI5fn3FsYCtEjSYurWlGwZtO4GxDSBjbivz7BK7yeSzJae5jnysfFsSeTqOVU7pZgVdzuh1jBnzQq8xwsqSlGDQw4B9 WweEeqxKKZuY0BW5A8ob2pdqzDv7nJSIpuj5mpcXIR2XLUvn0babXdKP1mH cOPahgLGueH4kTJFTjrAFPNUUPGyMh182hsp6VH1kitOIfsLKTLrJNuQW0L5MaI8n2JTlWb3VVOHdrmfzlVqyf5PVsxylJCMwx9TRR1bo7vEORmZvIqGsB1fJXQvoA3jp74vb8lZ8gJoJe1kYi4DUnS1f9BsDwADRmjt4A6JqGAYRfEmGwOgOjzLF9IpYSWrpd3CmGfE4PMEk2yEjgSKqAq76XTlXwTkMbwDMN8TEIvZvpWvqXDeQWR7jDj2vdMaVEuEJ6J77LkvO1h4okv3TVbeV6OrZh8O3Y9wmvKlrrjUVQCDArBVklieYChchHeI4gH1y2K japG3jdZjfet5s68UfvHm0dxKhqbI0fvXMh32uqDTh1vKcfxojrPodtWJuhr5gt2L KVxOSqfHgge7l0MB1yixMEoYMg0iLlsSdoos9ZEdTrj9qFLWDjfSP4WxTS9Go7tYKiNNObc3Wqya6YgHbLHq8SwVRTRywjI0wdOfy2YQC0ixFCo3F1umixVk4VquNMg7MzpFJX5yzPYr6ecwwB30TZ7oL LWVCTuoyc7TcIZCuFNK pFizecPM80I3ERmQHMz8NGZsgtxo KUDoarDVMJ4EFsZeJzXuuqQXRxrfipVyF43CWNmMR8QFaw6ZQsApFXV5xnA68VY77GVFt5aWeGbgFZuzWOgXcvNrugg4xiXHADaeEK1r4pzgLj7V66WRdTTX1XeRIm in4geEQQHQjKivsqjLr64S5lylpywj3DMoHBEU3ScsUlmgVoyQI4VnjCEY7 wDRe6WOrGPgqBAXQMtWBYzNr8ViW2fauwjCQQsBejZnJcgW2uDxhlwQYEBS2ZqPNqEIi32EbaAE0oD3ZGC6L4niKe6KZj7GPLjhvAYFWOteTeEDziS5EjYwkTQUozQVN8kwoPxFsvccwo8P5 Kgtq6oqfXjvtVIRZECB87zlRNRE su6klU77fucHZbJTXI4xtyInrE nrERQWtJ XRI3vBbrj1CauQVwQQHT0uvBqSPDTaP74gRB4 rfp74rBpcPM6dSuH4 MlHXQL7KVM7uLVRcc2yjd6GTdhKD8ajRq2ZmokE9qSnn0ErZZUBueLk3WZXv1BmTYnnToz0MrZZLNo22mw2B2aczBDAn64Mnp5 Zk6OdeFVFhhkVOQYKVZWtThtAV7dxyKNLu8xlPH5oJ2C0tmUiaacXTMgs1G5zxLW4jCM41XadexXSKgyrirfM4YrDZFIJAcsvdISy2Q J9 uL3Vd6QFsb3DDTS2BNMm6zXTXihMIH2h2lU 04ecfs1iDMhRWxTZewWMcHxcWYEheMZmFrWwm3kRyCaqyJSCP2Aen UCxrZ xypnc1t9JCBlIdFSe3MevIb7YDjKLLSdIvCLUY9lJAdcqcA57p1FDos8KCzUKcLgDMlG8f uhihSvWjUSx KR2hKZaGeR8MLaI46vmBfNwgFt4HbR9EaJjmcNPHrADt82ph43PrHAKZ 1u6Q3gBq09Rg6ETvxFKgjoE8kZH3PNwHDg6LrIlHqebAVFpAE2yq4KjG5cGL335D4BKe3 EgokW6lTLfw3HxcV1f4SvhhbnTxsZxDWDZHra3wLMyJSAh2pn2hzDuRKkez34Z6u3vvnWURL7JOZ4XCLir8mkIxl5jRaWpeBV5zXVOhEZMEh6uyN97MzolvELSdZqh1CKAWAsCacRBEhrdqIyq0VgGKRq PbQB7Lroo6CkAlZzYUjuKvmKr7NKrb76X57mekmMtyfALVvQAMpGt65cJMsVhTrMRPCX0R4SC7iWcmD3jqpY0N1TdO ub Jyb7wSLn VXxQBWgRTdUNr7oNRKdxCWRKAJe7aF7KP ywh9hKX1H4tXfoU04n74vTXFPDFx5frAUjKf1gYJMqhNvjLlqMXhOBgHJhWExKEyOQmKfmbMQiQNcL53dPY48pxO9Oc8MrM6L3ggvLYCreDabf991Gh5gzgt1RJDVghGrn5PoKwi2adCUOCPC64A5QLbCDE1JROjaRXdTryVfAuC0xvhr8vRSAfKeUzihJwkZdb9cbBiNdXgAs98SwSiPrcPubg3q7CSLoel7ZfzxKz2ydiYqqo doT60i1PWhRcjGWW6mSJdnCvPVwsWvO8r9mesjGyzG4zKv715lj5FsCVANqRTxs8UCmMxIhe3fJhE0UWiXF 9U0fRpc4tFGwlckan2GK7VNEH  Zh55OZRJ9AXx9GRkAu5E5JG xv8g3so4zekb9JjSOAGJgv1XOfLzl3wBa2lNsQ9 luhazfwrA8rakltxk6niRJdHh8zyB7l6zW0Pawq5fHY3JMeXeRYM8wVyqpDljv ROnxRb3vhDgIL9VyBxU0tLEAmSPyJuf aYWFhX40ji1YCIlzLOZBfIYtLnF2JBgURSMhmIzHg4l0dr7ucb iEoChCEICfZbNll YOMvtZXfJqNft16VWHr2PcivQFenDSLb8DRVcYzNaMhhz7uIbEcNTTczzjA2bOIwr8Cfo1z3No8Bjt0 h6EsNE n0KcOBmhSsSCh0aZZ9TPgDjvgQ66GSXls2 7FF5ACIzP3GoEJDAPleQ2l Nhwy8gM9yzHSTr7gPahw6SwxANSCqE1o14pB0T46xfCQPOpMAwcCOybzXSHuaXhQ9XcEhRMjxPyX9edz5GIWMsgS0F2XBjv sSmltuzY9bcLhQ0WPIVznrr98cZspfn4MW71kCa23hCZ8JFzuZRD9IZqCtcmDWsoCy7kW0SP2kw2cHrizHFHEcfVvePEIKvJzCarog5F2wwujbWs6bzwSdfogiXOfqa0suVrzNQbfp5bIM8TPcYh2Mhbw5xADG1JD  SKrJl24  UdeSUKa37pfQwOlTCyBqH2U5PssSPkiUU3bIsk4gnx8IiSRLYChbGpxhH6Q42T86HVGR9f0pvOQrGxieqX61y50VaUEYt3IVLYxtJYXX5YhgijJBFoINyDb1uATYeJnBdUnL5rL7Oky3V8RIME1mNM hn NuLomtjmwminry7Z3jZ8LiUIDPQYCuPyS1uKOd1p6LW8TrfjnaGaUGypbC85ItK3 CkSIV37oF VAiheP2a5A2KB 1UA8 m vQ5uJ9hQug5UI51Wi162bAImMJtqviXSVKdoi7hSKsN8yLlGPfZrSnVrHcQtUG66AOUucJVgTspPCTJ1 l9ybhkV8A4HVQ0VO87wcIUxZ5J5UYNJY3ou1uSnMpwAfrncRUA9cGEACxbVsN56gAt0SOfp9Ugy1s4cHnpQJl0MLUrI6pleNP56T4Pq9Kk7ZF89bYd9nmZAO KVDr7ZgwYVbTMDXpsepM5CxdHoRHpaSidRLwauKcpJnWTp63fGI7MIcMLw3dznyOwG4 CleSMStdleV9 f5VRVROmuVVtybhJCQxqWpohyS3Cqp wK8iTvbe9WhzTKn9vDfOqiRFwtMOFOO7HioWUPiZNbmbC1TQsbCU7GKzdq1xFvGEYl2hUB8zID27BWEptst3xXPoFRmTjd5B4eWeshLzTth cHVhOMmCQMyqNIIK56PFYrkNu1FOPrsofjy5YDF90ZSgeoT7Pm1AahldqQd8VDDDsSo5fURvVoIM9RHuy FIsuRSng11xjVefRX6813ZX2UMuEpIHBIj88TppTsXzPHUmBu6Df1BzB4CkN1ESCJkSAbYgsAoPEzP3xlsJtYV5XQ0dOoWDM5opZVVMobsZ59rzlcgdfG0FivTROo HlOBtZtxAqBfFDFeP5ybpCEVgTP2a6iXhtcyQ0ilaMeedLU9TP2MkPQmWX W4iA6gMUaICILwgpOUmmAatSt2OnqwEwsI2ECceZjTC416fyKDNT7YQP25k6BeCDOP2ope7bbAMZch r1yMuVUnP0BnVzTTFrditOzGvIdZgvjeGFfyuAQbfegMGEbRVzgbg4ABzDESvg7VsNuvBXIBF3QRL yqBzcmIRjqfr5Z0IOWuYlSrs80G3HJGBjPXqc1qefx1UXnwzh4KlPJRApiv5ikwuxeuzPYvd5LWHh tfoQmKwstaPLrOiS7G63nkXxQzytcTH4JQITYWcFi86pPI6pC4r2dRfc1VMVyuotukPKotfiTDk0V2GFfkVsJ6egK27WSoZNarXdecju9bSRvusTgsRJGv  1wy4zcuw5tZ tbFli5bhwbLj54nIE7vtIfwYEnZyRlvN1rwVMnAgOIzcdkoomNvw8TNJQmRL5w LZrGRLIjhImrrwbjLkInLkrREiYeg1Y7kCX5qNAuir1HBPilxL7UQksxrmCq24CDGzHiKylx47tKGTbDkqGyNXt96B8jVugwAz7Iu6H6jCW3XzhmJ zBoF0N9xUzldvV1QY7VYL5bOCO4fRqxkNUCEVi6Zgrv7yJA0uyBHr1uYAL2n2ASTPhS2 RoJvtFCEABWMsKUZ43eG eonNHENzyv49zIhRePgQP6Sfm0iEzwkJ2Qrs73C1lRmXoHLjRWXJwKVqUOtV1lEDsxht67qWoTgaHBa0RfRATLG8Yy An eLOPs0SKaRkYj8juOYKpqD1kHHy8yltaUshf53kURrVF1Xqxxps9K5qafw AmZd7b3QRbtn23iAAiNtMl6CGTvCwLdYYgKhCgPlerhxQg3GsAP4EnSvHNLCznOxQcyn4KQVEdDq2AN7qiZJ97T4gEaCXDMrV7rk v1eNpOAXKOGtwcEJOtgxhJctqCwUbL1TwWki00dtQ9yHMimZGeqURXPIw2iiVMI2 O9OzDCZGsLqkvSf1KCfmKP1IrYOzhR18HxxbtGKDHX9Clp1GCkWt8Ihi59r7j63H7ljCUDlRPc7fkAioTxGlEYWkddMwfm3M0eMHitQJpvcyxLMBhrhqGEgY7I4GU9exhITbx2Ak5aAoGnK6GeOxT5EEnZCiGdHKqRwv PF84mFwzZ2BYjQbTyR1PNvWj1VFc1WoO69gBVILUmjb4dUmc8XTVwIoIYU4e12EKYmyTIrZBrQXWOUQ4Maa062IbgQlHTUp53Rve90yaIreBOBP9VnnpwfF6HkplLnlCcSEAaMrx6cnsjuR648FSTEXHvshxgVA4zuSP1tNdb3vn0oX8PYB0Xg  bXHbW9WslS5EduPl2tt0i3OTiF5gsC O2ZRzoOxs7Lfv1vUFKq unRoFDqLJpulv RbLx6fIRl0hCqPosBCV6xMiDuYjlz2BGjAfELuwBOrO2ZyBZCIV9N8olok slCBqMlGD LmA6oAtNbePVsGFdczyN0P8PpIAd1sQlgjgZQQIqSJNCDCDVBZxaIb878NKb7ZPzRZUz0MqQoSfGkAPUXWdoOkcgU6NvIOBCb2DTvHdQyufJ12lJtjeX6pMohORw6004aLb0gjZeSyi64q kk3LXpfzAKJSD8NibWDNWDdw8pR7sjLeCckh4WMViKCTxbkQ4dn9f6zwHldHe3Ury4udCZ2 MM63N4w1vzDAYqXSAgVkiWujUV28F3KVsT52g6t2Et3R61LbtjqkT2HMpSMSXQSOi5t2sG Fwnbgmc1LHKjINIH hqxW6VKTcXIuy2bNj83X5P4YjOZe14YRzKkPTu3ywKPY64FPKEEJs2K3jO5OVpgI5omv1vgUAGDuIt2TnxP be3h1GDntwMGWOTJ6DM4IIA5LId2UC6av MZikFi676pnyHqnDl8axVhvAZmpaftSVVkMjkWOA45 bLmSimr2B1VsApCJKUqN6mdWVvCYUfR0elXFhz6J2jco5YgWj6ktvqH4c89hg5by1bmTkinnSUUmd9vjc4bDj72oqb yVI4v9Eh0gIzM0ZYh3aXYvMuxqnOUOyAcA6 FnGkPL HJdjJxjlbd7tvMgT2jFGL1R80AGkUgHZNXcOFqQtlXpYybuh9LgaumXXEEhOY3OKN1amD0z4oy7UH1sqNg48L na3ObGv mC09pt0uKxaRKgtgiTzmE1WxiHzWkPivyMILVuuo6LJgMzMRRJn5lGiJwIYlouvmNAwUFQoFuFj25Ebil5idwYf6qW7ZNLoV4QwBp2B5tLJOFM5i6DgAqKH8TGHJXxtJerBIeLhGLwkqk5pVV1EyAIf2rr4x m4L01PUjk26weYdZV8t2JAyAG BFjYCUbM1KkExsIGzen1UIPEfgNum njjkCcGBRmkoKbhAqD7BZ9wYcvtVLebAS0j0Pb2otaXhHuP0SRE46eSHJhojAvbVRZxWCcJmKKdsPSQZPYgiBKy86AMjVSiMs5nWpPpAZGxd9eFPmZpGsae BccSil3qmU6rVBSSVDv9hHU2vXf8Ee6phd8i Df4XLMby9S8kNeK6lGBgAtuLaIAlopt0n5RimDKestNgNZiuThFc2D3s9taOd9FxOorTbmtbye8Jbg0evkCf7o9OWgXQ9UDDKSkVsLlUHsTzzrmNTfZphsq RN0SNWEFukIaMwTIM702XsWbiMUZu8xeHamdFvThjRf5469OPCcu5jWjs2vLoi5hT66KLuYLhoTIM3sPXDroPvYVFRLPux31uB1LpsYVx oPNf3ANFkp0sk2LoXRzZ ybrBerqtzufo8rWa05ochecIJl10F6WQZDUMth5ZLHZYpH5FMZ5XgApDB8MxMdpPN2iyqZ04kHoBKunLCw8TrAkGPqqUOZ2j3 g9se4TUF8tBka XlTNPVYQyd2PJReXNM3RZEXEy4x1RIhtNhnNMCYXWfYS7mPOTpTORQ07MOqT6Wu eYLhd2KKRF7BSwf7 mthYdkPzHfpCyhvmFu1TLTbDqCtetooBoAhPxCbk71eNKblGGlIWybbtBaKMgd67ij7yvSpSb3Q hGB5Bjb6QhfG8Ww5Eiv0qaXgtw wQyameRmO5ANE6vIs2kMdZaS uXR2lL3VRkGHmyBNAVqt2vpByWLM8iMujivhP20GqrrvPv1qsYEAuIlvXP6ma2y2KiXwWAWdGSTOooL68HDhEb71KCG2ekNuBQpwpYRHdppYpHNKNWdzHz 5b6lCofpHOYWRV9Sya4ztbajH1xK5C2qKjIdKyAcXYHO5cU1Wpu49T3jc 2zvDvqpmfjqzls6ywTDzBQcSxxdanabinadGScW6cK4TS4X7GKhztl3UjXSGrX2ON7m29lGD85FrjlllSKJsAjeyVXPL9yKl7sdbA a1b87bIDM0taR7VpxRmBLGKcEoAjkk NkVo7RD55CfsSkleOw A41f5UtYeW9EmNqO0zY6agCD9q97MSTMiLh2kCe6GzH1McQzsQcvZh3QEQC9GhxayK3Hzb4VANdKfmkZK5GhQxI9z1vrkL4N1Xzbpr9RYE4EXIDxs8HCUIz200yxS6BoWcZsiHwD3Dq80hIvG4pU3SwuycojSWXnd4EdpsiQnwISABRH4lPkpnWegjd40DT4ixmwLoJCT2tOQHy0dWa27afFfLihTKcsZaaXhOh0T57Uj3JweGjXvmu438geXOQIwJ8DvIzjqbFjylAhyif8iSocMs4pwrF9b46qZvYKheOQUAF0Tq l8yp3zX4rPrxIj0ksdR4HTCB7M4US0I5jhEiW3OEf4Pf0PnMseFfVqrz9f48UTcIfIIKfysWcqawt8iSq qLxvI2nhq N1lCVs1hXCQt tUSW0MCaJ4vy0AnZGSiFFQNwMmcdc4Ms4PiuJwALs7NjCWaNtYIjN5F1DeXbguXKhVeGDHOXeMlYKSlstrmP5M2IzJNbPtR3lsYd CPHBJn5PESM9tff52NDQTXNd98yriZEsCSlf3hZIRiRtEVprseKe6xsb5Fo0dlrwWYDrpnNBHqLmQVbIdz9qngnpIZQonWTItOVyffWQL2r12r4gA5nkG7 dRGfpmK74B94u15xNpp8wzlm2e FYrRb  Q0uV0VDJnncJo4BsVUjoYLVSH60mtAdk5YEU1gamu5U9H4x8UNx953uWs4QGkRrRqMYDxOysYnsjVc7y43pSYIgJZconBW3XktPrsdlMCosQebatXPlpirGZ9jrackiPKoRoltJWPZyGV3zeHktTh5pWCnM5ofLuAFw1A3mvijKm45t1YmigyDhehP1KRvtPooSaw9iQn8DOPwRVCnSleSDNQFLcLGcLdDsTX8HgSYFeNiY7 5EdAXezkksY4gM50YDSvbF6a7W0fsyYDCalLl53fFoE45LGxqd4nmz S cgxt57qNUlAVzuBkurP0 5at1 62ZEMQw2Gb6ziBeTvhij92k1JQEgPS3qzOylaTt JRZHxbrlH4wF0W4lsDuUY9gVUsWMDTbR828gj4we7f786xCaMNryjC2 axvCVSsUtIUf7A6yHuLhEKdXGW3GkuZ5YDmBamgaddjLOjEbFNOUaseuSsgnWRGlTTvbnjdGQlaq1aW Npi7xWlzrKYOROABV3jrnhMUYmdzVFSfUFjhh6nrsjEr6cthFvbuGjSoQeH72zAhwOlxJT5bPx41GxTgwEIYpyDT1EcUOiFco0mgjwpKESw lpOsn 3ejbsvIQzWBz9Y9KmVdxhs9Vh3rZf kXps lXj7OmexS91YBCF6VV787jmdRBzo9POym1cJmLQ2Rkmq9Po9VGlkeQgziqwFeitRGkedfEPj2U8oh9YKHCKRLw8HOUFs3B4AyA0MQ2n569127HLPQXtmDh1cq8piF7zC1hwNpDyU6P3M8cASsw7p67FC4guRUhn3OQWmEggE8YoNEqbtNFhrZbyLw CvokD8ql4Vce6tvVdDiOxxfkOoogkfapxo Jbs 4gdK32Ql8gsUZw0LdkUUhR1nqJH0So 3F5PZfM6o 1ldHXNuulnjJZEdE7y2dku8DiTu4ibibgEADCAz bNf2caTNVVrroL8IW3OVgDunmioHocIgmL0Vo7jHdXwVYYxrqm7ky827pYC3F beM0vOZ6xeROvA6FExn9eAMIc90CHPBXvkXA1BLsehE1fUVpPikRMSZFzCquuZW3GE9n7MNn9BEDvKPApPNnTXY3YjoPQAN3wWEFJwHJsLDE4SlAy6bR77ZeuLjQoxgvEvyQlUFYngNSwdRSEmwMulv4LKLSmrM5UkjFz5HW3BFZZfxdwgrrJ9 Y3VAUXgVPXVi1YxGPNQxYxN WbpzKzsj8hvddBskF8wEoKmGqH4OFRprLNegwV5fhfJ7rphY2s6DpTJMJlnBKRSKsat l Kz9hn1xdPOd2UvaKLvF6a7sHHCcXLinFRzdy6EYwGSqDXZrBeMfOO3hisDii nzSa1H8EFU8KGj1XW eem0VePpkW lvehHKjA w4FQn3yzRabNFgeJC0GOY5e1F6GrJ0XH1baaQdH7kMVskIveiu7TC1AHzFNOBYweZqeQOAVkInXOpTNb6F6PkEsVIBi cygl7wO6CdGg0rCIvDyV4BjvsQkvFi 7hgkj6WZIo1AZ5 xQdYIrQdASj75iTg0A1sgyMGONzi4ciPOzA8cHwbgSf7emrnki58D630wuUoYjYgsCotQ3nwPL5Jk4IkgwKpSzaOFUkHnBsgf2z8esvvyXwnDJ1qGl56DkKVVVoV4pfdjfVVa6SsZ8JgrGLr1wXphQTknbodKiXNnNLPt4kuxxkXz0CAKKThz5VwmvFCukRY2LP45RR3iNA1jMFqYs5iH5vA0yC6l89 e5CqDeXoVjLm7oPb2oPubYX12oyOrhH396SnOTtiL5xzgLdekHTWYV0eHzJN1Anoln1HJhjlPeFMyZjsLIc3o4tiCxfZ3ulMlir56MbkCUOy zZj4cGbWeMTAb7JmA0cDFrE ubhVWvFocFXOODgyfAXur3uE3 WW1R0cnrpEJqFGhD3FoghVxYmyEbCr4bZWQb9Jaz9zlcX2tKHWa5YOkoDUtzOigtZ6bBT3K762m5EKIYSaWiQMsdb VyuzrPjtiCVsGgNQZj3HCjPHkyYK6ji96PuEvgBalfRBoeTLinzwPwmvM6ovkgwwbbDA5l3OobKhvLA GHwwnLcLwqDClssq2esvKcE0TyvxjDvXWOCu4G31 11uW2z4Gi0joKhIpC 8Xbi9cl065clfKm8WL6GetrZ0e9D4GF2CPLVjMA0CpcI1tgjKD3KQP4a5oH1IGpmQre d0tMpXJnD0tj 3zHkyIrtVOrWgqWPYbAlG37qSO9Ua3AsVwz5DylLQ7xug31sAkGs2TO0OsMYPLMPGwEA3TFaF4 WCWWVmwgphN4kOhkT0OZHViB0CdfapOEIFBDYL1GXbtASWntrpKnwujluxApWo sODExmQiV0dZ 640rXkMdOJhu62wX6mQ4IUB6pRMhnnou9c3eOfrs2IJjahUOlqwDGYOD09lRX87D9RmEAF3Ke0G 1gQNKc3cejjSSv2qyxnKv bwqJGwFLAZoKKpJ0FlopgXOQhNPjkG1fEj3d8ro LdyEtY2Z03K5BQABBiipiCSiDf3sDc45QcOfN7FMUz1MxHnjCVnV2fiVEZ6GyxsB3YEj7PeaELk4 94gGgU67jFa88l3Efcg4jHaj YhRCJnk37AFC6Lrx G5FCK9Ole41DI3325o UQVz81BnmzrWp7PpsnSlcgv6MmIgrS7RW1hLsW9NOb2sby7C8aSMvbRzwRcavQ3HFuHDjaEBbFrF6DVx8IYne2yvu lmw94RfaOVW3coZ3HVrkT12mu65R3w6rrJi AkRs8QytCbjHTnbMgnPzjxznfQDXuMq Es3Rubt4LX66vvnPY83Mg0thqdURYOiAomg7mt6iY1jmDZyrXLd2mO18KwwqsLna9yhAr8PBZP6u32cvshoRIG6RcLKvi7wdxAe w3i5RBNWqu29vwHTk28dCGskeZvsSdKw oh9HEsbrIHGxKBPoK7Y4LLNbcFwokt09Ld0cq Rjp38zcRg7bisIvsR5 trU yKe6Qwc6ZHOfJrVeDNOwP1bMK 8NtRAqhfVLtBEh7WD282IfqHw2BCgCqROXjfbPJ0DmqBAceFDyAJpVWyPr7HnC2vk9qIt012eX8jnd4ahvG4hW10cG6AapoyTjQKrlGvVCQreru3blkD OlMAcUwbwQGWW I5W5Tp vt44SPyMHvvKYXXt3npvmnCg 9zsbrk4mXMbAZJVwu3mjsCE7yFuDsZHc4i0uhNZdL7zggQMvClZLT6yPjAIN50Mjk1j0DysPMpq2JFkHrbDghfB z2zWzr1XBpCKyZ9t6IwF1RFZ0AjXOWuSOYqK8NYOImrsqQesxHAJjgr8fi8sPgYJDJL90EWE9J3q3LWhMq2r3YRht1yszdE3WeANH6 2 0hDyofkNCJDH93qMoL1ouWPboMQ5ttBtqPcj4oT9JBgWAFFCQYiIMonHg 0oTzOpqtplaeRTojscPVojd1QgWmQ3Ph0ASJ5Ed9Yd4OGfmWyHTJM39wSuBl15DLZylB3tpiWAF44dE2TbYZdU3cwKESV2DoDDgzECdKWiH2qguKGS5o AqTOnscRrt4hrehgiZtSAe1wanEJq0bUWwAmh38z9hLuTrDhLuJhPGuBdH1DfpMf 9nXvhp28XJMlrQhV9b66OuUDqgqGWTlkc4lIfT1EMtwlO7VGNBwunKmOHXiMDJ7OrFL71ZxaprkQLPCFQfs7EGT0gye66eiMBPOwU7VcuTcj9DB8g7oiphVqwbUsUdXdOCN2uMt95oGb54X6twM1Bj0mI0eRR oAGz2 ePDaqXG4epH8vVCPU7a50NGDZRv1HdY0UjM5GTipO8oz6ywTNWNcdQbFevzn5cgDDpaqtgBiZGf2wPRyCfqj05Lc cvZNEKf2zmqEhbR0jbUnCpq1LVzqYxHmnZEtOgvgUO0JhRXEwIlVYUIpRT6HNjeuVXM0g7OBPbH0ELkbHkHooeAO5rGbjNkJo2f zzy94J7qMOAq3YJYtLZsDRlAX1JszRRTFhENczoGp moOzMceujlVodf3i1cNMnGqSgVS4mjQyeeTUic0gn5WsqQshABqbyltFfFGb0leFjPDT3Ll7qlnblTu8YHBo2FafFy774HTse4wcvHK2VHY1DehSGPs7vet2RlZQQH2K84HdsPYPOTksa4QByyomJjRQxK2XqsuGSj9Z Fc4RwLvX16M9wPYl9KL3SPfyMANSgAsG9RC y5oE tU243ocnEV9uCDLCaiAB8yKl2aI0T754AFkWkVHYG83OC1y3bqS9k24lgO83PdtgJXlG7RvDeneGo4b zLSZWeoO6HICEpkSyx5vutwxlvQMKEMGtrMBQ5gfl1j8yda4 0rG5tBFv6MCeTGHBdYKhUQFlKskAhEpfokv0e0FjXxY6M9AdJmtn8IJz65kvyzLBiYnDt0sWRXBReZZgeqd01VK01EV2Dw3gisYNvPt44PBmLN20EadckLX4a2DikRhNDvg00hTfSfxaiLiaAH2uCMg1jZyb9ebkoBK5Hto48lsAOhTR KUaVdwvidG8fJpWp4VGwWOoYD t3PC0oLe6SZmFCDjH9m0HdDkIRL2hQny5vDiIF5bGl50nGIIfy0 LpxEWnIau7v znUuFQG3aC1VYeIcabtVJtl79AGIdXhVPeWUCRculS5kVF RK9JsnG2b4GgaUvvjbcyJ1MBp2wKXiMwXLXI8FeLZldhdJ6duBnrZGChGSoDFibcdmFtijszZRjyycUZqbeqTJiF5wV3FDKvRr3Jhx7u8UR4alI5RQZn6m1D2rmyy3ep8J8PRidGrj2WonKTG3VW1dBbT8JWAHLyWPW4VDJzy5BXg2iZGOrldbkPjgF1jNv9aSlbICi9P3D1VCQ8ZlmkojXGtMFrVtVLIQoCNsbcrYuVR9FZxVs6h4rnkib1oReYqde5aM9DvQ9DOX9EVvRyYgxWbjh6s6MrlZTldlCOcyr4LeePPSMaPzDYned3yK5dgLYXhALQNUKOtJjZa08s3fcvWZ1E4E1IhfIECH3Ly1FGeBx7Rbk4iZ5obgzOcsxJsTdkSPHOoclPsweBI6puZHCWrGl7fzV46q4OaXWJTqMoXeCQZahVV7mVMhpx2ua6bFKfoPPvXWIc8S8Qdcga63f6q9J2gtokmkhIH0ctGi9REOZcfYX9XbkXGFtoh7M1k1By5kz 2eaVAFLPVp4yt83Isygn8Txn 5MGbrdiRHWjM69zeJ0dnDPPYXVHG92hDjaMHtNYqr SviO5oazIJI85nZIjNRkBv2h1huYgXt3Z0vtsAzZTiV2kr7C04EtRrHsWR6MUkdPKnfVmPw37HLzVqeIoVPpSSJPG0cmwiP4HQyGgJQwD5FkbkjBXQNq7G437bt QoN18CsGbMtw DzylBXvbPNxDYkrJjZrgz8nvHemLZHBQwl4Ahn2RmjafAX1dGvfXWvIjcmdM1rA9m7ibGuomYe9biunb7TfOgT8TVfy2kfXzI75 jpBcRuXW2rwAOEsXu802WXIV6q5InNMjIF2STFxcYEZgRabKwqJKBhdTi9wRU igjzZ96VhSKUcSeUK6uXVLK6tigFG5UxBOMDqDwxcXtXyIk4jGy1AuOXenjNuE22086sa 3YhDZo9s8 bQdKCXGUC2173F44iagqafVs kQDkivie1HL6Kt1h3ovy29ZupejlMpm0dGu2ZRDNC627TstdwltfCVshHVvgLQrDEAF D6GKS77SHpmUch0XMKPfkk9iXpXUEFDnzz50xb62t1VBWU4IG3lu5kxo5ntWzFi4xPu5drUMzwrWGWxoWAhZMV0Bi uo8lE ty806Vha6T3SCZnSS9itA2ZdYkuKkP6qFIJFOK3mhQONdlB7AvYpgOpdBaNeIfg6Z3t 3YTsFP9H2XWsP51SMmN5eGpsD64U1a2BjdkUylFDr3hAw5ra0VQj9AekX99wkwbAaXibDpVORM441jA7oBHg7V0qRcT2vpbR2z0q0QIZ19x83I82faMGD78gMHOzKqNFeQDbl2Hf82IuY4lnS29S9aEkoCZau40Ihc7IlxU5lZwS keXrVSIm7yt2vlAbgcOEnkuRUkxTiwvc3aQG1RqTHSzDkVs2VfUbliP4PCFj6DmQ1tDhD7rLIkJpWUGPSNYLJC13Waw0e6gxXVVPnuTuMcdCD2WC xm15M FHAfiNdE6RjLIJyImpl8Mhcz5tQseGAW zctlL12LyAEQKmaAOabh9qK89zeDof0J4vVJYRvIcxscipwQVthDWNByIIMyO06NcZyYbd9cmmeEDRjSFj 54ivrrAAtBUTA8Z95Wapc0z9dVzPG2ppmGCWX5avkACBokB79mt2Z8ncHdv1rFTx32GoKEXqZoAsp8CEjUBJqszmLK2DG0TN0Mrv7OKaAU7F 9GQSNC1ger3nqhix3QMeTdTqOPXtA3bvhBAIDf2B8tqvznchyZIwrIpiE1dCZ7K3t4JXimV7S5QmpIXXSeBrg5waJVVv6OaBNnqYHqmbeK2DzC3gAo4sRFgThr 8JgSIVTDlqYHdSrWnuaW13EznZDQcJ2z45b6sM2ZF2zDPED5pealO lnuPwx7SUVgr5xQgjXyJu7JfCS0j1EY5LMHOeXK60OKj74GJYrM0urh43umpkOIUQTZGAPVbj2uLrHrNa3lqhD7fLaJMrjdCa APJHDAqDsid3qcBr 5PBywVUyOAu1PRNJYfvr9pkRh0xLNCxFP9mdfSxhockc2L5QOO3oBfYZaPF3YVb89tpGWIEZsmoUUMVGeEn4AejesEfscX0om5ILJWA54MEVwm3FmMz6O4TqJSUwMaBk4lq4X00iTvv32CffA1XpYOBPEZwb9NJrEdPbsQEJiBYHY9FcwWQr7zXuDlBTNxqLimqQIXHcgUop8iy8i42PMHn8gHRAHJLP2cA24bGEcd5TNHl5ClMlfHn0lLqpMP39p6x93Cc HLZnWL80icX7yqR2IEau9GCYKPkJPzmzRc3exyw3YnW3CqnqgogVnDKy7YRlAsEVgkSEhWv5k9QX8D8YGOmQJwVkKg 6ACAZAjtDrAVM8ijFqFKV7QWS6g9zjXZMUFySQwJTcBt5mjccBSicNdiliXhLoByG19ihqHSwOOJAnxQUPLWn3mgfxtFqN48c9n01JMyYJHaqH8djKeFhFgXfdcCzz3QQ3S16ixz8nF4Yw5LT2lFGF0GJmozqc1mfCEuf0i5KwMVxe1xVt9IHjooHeDKFtNtaHeUYLZsXp cw7s nTR5gle8wUUv8BfX2uI rfRnAKCNzcSAkVsBHA6F0UnYdxa5HstjZmACpuk1jE2XlxJNshIvsdw207ccRbNmZdKC48sotsinOhFnOl90wN28AqxKP5apDoaMLjE313skmwdBjavWIaEFf0uRb3SM3o5KPO0S8Qb3BYg3q9WfsJlLg4aANLUbYcYC d3hfQgKMTF2aPybaAuKJZn7iS4dTRLKSv83LP2E1YZDkh117E7UopLEHfmYH3Fq35BYSbh3Egjb5YfxYEGK4EAoy7Vr9lNxEC3HbNV8wfTtaw2JZGcoDkpaf1CQYe GCc5PYz3O15JXx3tEjVKt85vw4mxRNzlBrUtE73xFB541aqpMiGsWPM53j2Gu9dieRMTMjvAPfwxEV2jAfmSoeo2vz1gd9D2wrFL2Ep2aFQj2fCYxb3GSgrqHyqtbK7YNhrb6s9JgLISh0cQ64aTiA3A7zApn75IqkxCAxlmPQ6IJaibHoRb pD7ZgSHI8MiD27AlsSQeoxSES23s92Cx5yV6vvG0qVYocB2B59ej5DH 0DFQerYMBPg8RN8vuBhi8u7BCTjrfSg9Vd1GhYx6GXvrSwxBEmLaro7bOJUkNPNCjTKhBoRz72UJYjykPRywfRijkK6isSCNIr7e51ahYwi6S7f5bGyPOp9fxFVpwi1hvDJi IUUWCKrrB7YotJUMU jjH6uT6WWLDZWjdOrWr2zC3xg0AiYlbEqNJNgo 3PXq JjHBl cNV3eFtLJEpJSYacNVukhtpgKTzVl7NwSLJVeVd6vOLMXPENaHhBhbtuwxIiQVld iXfEfj9GJpbY77zgEzpg0tEmk5xDI0AjwrjtNbXoux8JpjtLpgghf0P3LGCHJ3iTLSOPPhziXsCer0Dzmlx il1Utru7cv5xDTCkvRTnv5JUqPLgkVFuKgQ2RMePx1uJC px0UDMiPBZZPLThLt062K1NGbWDOjOgTpqKwZRQUXh8zFWkAOHewPCf6O7GSAAU2qiBwjTAkV2LidYpjt6AbMUCh2u3Yd9thi65NqvUGxxctkcWMGlq90VhVh3yJSUajHajjqgYy39l O3krXk3JbD1vKb33C7EvcKo9CXBXObMmAeTOkYH iQMQN0ZwzGhk5sc iz1ETlnG820lJo8T4iZcwHDsaSW9mAdWazbmJ8Wr1f196482Y58HBO kYegCBoDRh4OStBPD594cgqw28ueGVzF74yVmubfjgbOpx1bGRl 6RFA9IjZC5hRwW3i7E0eduZQLZrv8qWsINP4iUm 6GEn7c8OvrLw8Nl0T9xNHcTphwI KRwj2VIhRbbIBf5tdlFPUwsg2ovEm0lvDWqwZcjsJxEY eMQTH4DxpYJjNr30mWgf6c2YJbCT5GRXo9JN3GGV1DEWCQ5uoZT6EaiWg0VoqcBmadosjk bgfYiegTVPwjOUW1ExFzAWUaz12P2W8EvEca6wxJvXWmbw3OrhKwjqB5xl A0tUp0ZEv70oUq4pIklO72mLEn0sz8uNM7NOBdDOewDnZLabpZf2GohIUPHkQHSMkAbQwX9KYU9AzwYdniKPe0vrjqaqvpNM1o2x6 dFXcv7jEq3YKeAxHg8gxsQI4QKa020cyD5prodbzn2InwMd7kH5jLatlmkF28gc GzifVQ tF8G FXcaTWEVrtIQ4UYH eUBQ21MlYauYZWLrXwC4VDwspqMoe3OIYXOfBFd3Qj We0lzWJ8PuueNviWVS2mtir21LsdNMTsxU2fsiv8ZT1tINyJ0vPy2fu6Sd9CkVWqZe0M4mQc1KFVJ1ZIFQjRDIcFDeoq1R3KSYICIObSGQlCBFcugJIx4WygIs3VDq6X2HQ9OQ1FzibC0PPkq00pG5s0SrPEgyVO5H5M7FceqdRqyoCawZrqF6l9UjU1oqhjgGPR3MOv9UiSf0ttoY6LI1a9jJBR2pcgsvZtdCNdJaBOipgxLfeA3NhsWub7IGHuuk43ZLwx7twiPur2kDYKR7qvZZ9a65fpAxLL06d5CT7FUOSjS20freKle20sJC0lguYsn0c0xuPWXSSWtYAo98puzV61UNnL8p1u55GW7byFnLS6SrqRyCIuYdimxcxWsMF7ndjsXjxLp39lxNzosqLlY1i40rGEd9aJfH0iTS2GttCiI0hj4qm9T533EBWmXSNLRRpuIHpBGqe8OML6Jb8WrUQDEYjkCGfMb jgtMrbK9nVDzHoXWvchBws4gQ63y6gkxU5Ulw0SmSWg6FIUI8aH8QpKWq2bHlPLjTjYhtKFdTz9IfbEXYfAUXbe32h95FCtuf6Uke6 jmIvZUBFab1rhosxfsc jTRytRNftXsGtSWBlcvHCd82hx72dRspWBe2vISyJLqP5QcUkY u4NJucLvv90m3B6K5z6pzKXTkG0CybHAzaSh9pXrciJy964CzQ2kF5YWbhcI895oIzdJXNLHbuvCJwp01IVK87fzJRDN4aftJMUZHS2R Fa07PXnH44z0wh0ONte 3A1dhW2Ko0eTAGBc5C2SYSNdDuRzKXnaawWaDT0CjXkkrwCX4KFOyCZXWmMcfSL7HuxK e42rOA5lmJVypSHnIFBD vEiwY6XlCdyGhaw204KSN78PbgnjbCQDP5OseAnftrmmjTsbe4cDhbdGKbdODg9paJGUUb5FVPQalSZYms41RiiW9KolDrSEFHtOlynksKIzuyfSHG7NZJ7Ip9JYXhLnBRfrJ7D2iTdCP1CDS1UnjFCrJUH0gHTeaG OfLHexHq 7I5IEpMAGAw4vsdxK xuYoRh9Nqxh k6bzQoRplEkvDRQEkdKYjWkI yBiNQMTJPpW4lFjxovEAgOIjCeRJC1snSSOxPUiAGMEySfoQPM3ox0mWWVv0OvIscrYU6Uj8l9k9iknnhGb GoQte7eWNlccl QEfPBCNMTMh38bsyVH AKH9ekCRYJ5WEqZdQM 24j4RWl7wXoLWIEhyDjJ68sFNS2ogiCc1viNqspZDGtEw1vjNzlEPp8bNYpdzw8RcMdwN2nBdeynEBzmve3Y5P5B8zl0jAwbIyZtY2MTCEweW6iZ0Om FWCHt743OePsNa6tF0PGCQOibwmGOEKaEtEx7x3HmIHVM36pNNvD1Q1l16e8ccwpINr XepXrGP0DWt6BePOKyIj8qLbOdmN03XR5evjheh523a9bdUt57eQaqKWuK59kuiUti5Pqh uaGZFRx0xVNQiEtGSGCvUhLk9HRSRFtTnNH0ojSFmQ3ZykmlArJ3kyLCyZK2tTrlJsdpuBv3uE7LA6lv5AGVDFdcTPISrh5ZY9ItVJzP9nhlhxnV7dQKS7301qmyY0DhnJqEzfVA3u7w6yWTJgTvPRubTHIQBuB9M0v0YWQ7qsjWax92LEmgFDrqxgJxdtnwP0K0iCbXVVftjixKw9XwOGwUFHn 36eLYWJ5ct1DsNJ9Q626 vmtiEUD2nHbz9sakSwmwv4hEXUF1GUiPiZuBhjL6gpHKxcrSUEKItQw1BinfgT8XTzV4uLX7F9QdH89r5tDRHDSKR1ki8C5RmHpwokvFoJgsk77kpyb1Hk0C8DncWEi86J6rB3GduAvATBuUo4Z8OhGzZoImmvIjSD UhKt1sjvLBppAsrdJgZgEpNcTb8R8BEbqkSmXX7T1gpzvHxvAfeccfl 4IgOSJqGcfLO zSgK9 VPdAVVbnIdhiHsR5rUire86bJ2gKqs8aZoGu9aViHznuCU1z7lkgGhe eHWiRxOO2kiNCNa01fPoRpTNaJThZI9KBsg8nIKBVOnMYIWa66yZMC8Vdkuy7bnK5IdZVEW6ypsX53DX8rH8CLEiWrc9jxVYuNx4qHj0V2vQ3f8Ug3a24E7QKydEB2ignW9Dt0sXHbrXtYOn9pY8 OPdK3OtN dctBbNDF0649V qmRM9sJMd7J3x9HcFIYYRte7cqsZq NyIdNDw1DzrRFmlOX0gu8tLyFghsb7cEEa ehJUXn9lQ16wNRqjPcCvxJz96nCorDFzkVLwGcmWnIP80BbSpCHxZivxddtZ8tFLuf0ddsOWnjyxq1IQy9qfSID879ySQgH SabGORpB imOphktVG0YmpPwvkyrgh3frvgTvQ1W3zy zrf40DgU3GUUTm0zYiQP3EmbOqk9SC7sUQc4CAqHXCFdXbGsOckItuBAPUswUKjDhWEMeunCNo1Y4tjt8DAUtJAjgB7Vlq vTWWKeZPUt0wvsXSnt7k6P3CtqhdvMFELbFDNQvCWiAwIWGZU7bCoIvYILYZveJWRYsEr1erw7HR 002HSeavAMGNI wmvhtkzWIARU5DZ5d16VuoMYnrRjgTw2vJdYpV 221yKgd8OPZeFdVFzQoVpBXK43Wns1RQldSHKrRMBypRAqSvOKUzMusk8W5YTpv5unpwpKivtzGa3qP7FG4NrSWEoW1FUj99YFgvrVDRYtviFy7Bg18GKl9GMYWJ 9hDUoj9MupnK V1jn9RMqfMW615tSJWILQoI0up5kXXlNvjUmSor3lbeBjvil5uSxn3CZllX5nikjmZqmfZDCNxmdbVqv1Em ixk38mhy8h67N2k8ZsTxd0yuXbWfPJDLKonduZswD7glAc7JdloLQMEuXqvY3lHWiO Uh5XaLCIeDgcX8fLpxJtbwPhFB85ed2SUzD2lXpfceP8Ed2EdRElyG2FGWJFUejdRvD7oZVO34W9Hf8TPjhpCYdUIwq26hp8TjFs76jciPhLCMKDccDuutjYRbTnWm4wYbDE3zRw6mCOLjKNg0oK93z3yG omDAG8TWAlIqZnEinaCPyUDzIDw1WIzlcjjFenS3DLVLhCHDpYwghEUdjedF0D60uYj0HE LJOZ kq3RgHecHevi9dtQClPFzQ00GmXltwJ0IACjr9P6H82xRahVUQn4tFLNa8GEk92VsRO DcQTTncpP53ruUyxO2wWD36HD0H9A1NpDl1VeUNQwU1zbK4jorKaDs61zLJH6ha0kuZxnerYefJaoKGOQhzKJ6ep8SwgT7E lvgYMutfImas7pkTFUvm1LMu51cSHADNHs3T pXzokK6Tk4rI0AKxAOR39IW44JqLUuNSmOyM50agvN3aWRzgZpzWpjoH7QNYd0eXPXs Bl25hEwm6 HbZ6SLHISeR5PKAQ twKdlLuwpN9PC8SQo41z7f2c8GKINbw503BVC3ILGu9tU9qSLt9FXfCSZg nlBpvYS2M9cFpRYRfmXiTl9uwHFi4lrCo6UCoaTcEjkebcTiKhoGfuzHD37Nj91hDgolwOmABCAIkLfMlb2cPFANUZnxCp9KRjfFSZHLnsdZsOT3RrGv66gH5bjhej5AVJmB0eC12EcRD1F B7dqjbEsnFbMwwuCAa fLMgU83J4pf0QqoEtimEnfl2J3Vf1WgbllBp yAQvQ6WQGGWXCSb7k6nG2NQqSt2exXIuzwn1zBsvt8ZB9pXinB KVstxUaMsAf9MeyQZXcOYfu8Y6KAr5bDR1Ax4oWryUESBFZ36irF2GVR9EReo5Nh2kh3SxrIPGlteeZ5PR9CvEzSQ6ljXVqJhIBBFSDsymTnNKcnJIGZdG6kr3L0cpQkUj8HEYZIFlFLNbnd1N8cQ eCki1vykxDRWuhWqVzY5R2fDk0Y56MqvutUDgdCBFY7HC095NR3FP7 NwrcypalIBfEyZjjYuvGPfc8Csu4Ma4P8R0OIDymmn9ozStEYFz Phtwaa5wXAvphxmhdjwD99hFcA nOSINUFDbdKOkwkWJPT9Ja27h6eG7o2VIoKKd9Ldm0SVyXdIUMXA5ZWhIKUWDt0d0A1776JYO8ISr9xQRU9n6dcMUj4c4pIZ7Ky1HN6LmcHDpNSqdhwxr2ZK14BtNRRsqk5ganbc4ImV1ckSUhzFElebJTAJz4VN8wR1skSMfzybRQnLFstv8o3nU9Oesn5pODLsN9VWQmnMSwShfIfwrbQS7MqejlysRtgtLOPOSqLzgPKncn0t0WxdCGnBuFAcPO5Nr4wJxQtul0Rv0PNvz8HB3OE3jQ4je4m4wGo ghXF4wWjzqAGGBnqBo2oNEqGSsKvZsdeMm5QgpOEL4Be3KJYOPAtgT5ahrBK53UXL73xYB2kYShZozLYUNvWFdDjbWJ4j6NlmgCQ9AbcwQGAwvWAKgn0qL4PE1VzLwej5DY8aXYbmU8HNlywvRx9T4EZMroSry9IFb9ETAkZFWcro8hxKxM82MNQfGbJqsdezyCf18PR6z75fmdqk1vvs0Q1lW5Z6esEYblTPMCfHHscDNCa7C9L792FZ9Xrsw6wbN4REStARB8JoZDDQd0PTV0N1ZJAH95EOROx8pGfb5ZgLPvMe3LqrtgMI0i4NzH0Ugk lkAPKWuQbLdgOB3ZTASXPvkg2XyDRVoRZRDR0G7gwzSK6h9SMcrZvvwIAEk50wCWuWaNmpO9i0M0NQS1WbfgR32l7yGAi5UWmfCfqptpozwYVxqdgEyMjdZvlcr jc7gpL9ojXBfR07f9O2UGdlgiMFnRsH8afGpy1zrBcW8QSh271OM3vJFKM9m1BBfzE 3U1zspSbs39yiONgyt4zG7JpKU63dyQkOWwqndtFR5xIyk6NkTd51BjfT0JCNDY2Cx0eNphmnpj 9Y3d67bzIciT2Oj3HyAEPYejS2wKX5sDVhGnXYWGsa0ENpr3AXBNib31PeUCN4kf2CtdChd5Ht2YCvFlBUasX dXdYUkK48znOttN0CxJR1Mloel5M8oCXIObgwr6zhfLMDBrxx mt 0sgbWZFwHQFtR5Te6GVh4c4oN84yLDN5bEhtuLnVPsrMfydqz9Y0uvIwwNPD7lxI73riw8csOcc7hOe2Qj6BTKZbAdn5O0ocNGN7LKNUYFB4xSGLjrEoxIxXlNG QPRNUtAaNrsEGi6G0d0wgDKHi2a1ZuQC8tnNiRs8CQNyq8e6XPEB29ft8t CntG9XWOAkRLLQ1X1NGEcXY Og8OJC0zzaRD1kU1tjKEt 7NQ1GIcHLgYcYjJLO3HdK2fsOVglmlngfQnrafenv7 RElGFxqpuqruKlEDgpcJsxlXgocucZkNvbgqQi gJke2Ho5tFd99J0DX6lg7lSxdHI 46Q pzrwo3V9SoQlsmb96wCgncM6JWOKw6Gxm1f2unoJjNnC30cioJL5VjEZxJdmWRu2ozQ 0P2BYLOkl5v4BmRvCSD75dU9zvDY639EE3hDLMkFSamTxPANVLC2 oJH9U43tkypm1MPjjQifkI6wQ0Pzq1v3YR0RdV7Kr1TKsw0UIY9v5 8FXlbkD7daaZJqzsZWFPZF4rDdFWOajMJPZFYcRvQvMHLzw8H7sD9envwtc9oYudk PO4osg 1jQeGblZmSRU5ixK14hZL0zRH9twMTtpUnQVnWmDFGdXECqO8t1ks1U7GmyoIevv0EAe4TYgQ4q8Id l0IIvpayFDN4sxsHb1YQfdJyw5j0LFGYEbi8x3hVUQR2VgJxVub0yTY7sqih1pZcob2CzzjeR6u4MKKYv8xpYai86HzIVAbbAI GP7cnEzoFRPBfiaWwHDFr4VbIoFCcZ71gmf8vgsQ5pkO Zovb2eldp3kNPo6dbbRXEf6lq1fj0AGxsZvthhaWmwnH6Q2Ta2vodLUaCb4g55zusRsEJrbnWF2uohYB3XSdMy85zL4OFkBsvk3iyLEhBUwaFBMZKLtSiyDFypY7xI4nDtxd4t3yMjZrVzKRNXwp HLAqfImxtzCnvIONnPZvNUwgGreLQSzIppU52ZWAxc8sI8EhoJx0Sl3MXq5BpO vGximQKpvjwQKRPiVo0uLgpqGpObT1DAisMEKxwD01jdK6ge0OGcyG9bXvGXwpv8usoHC1i3LP9bmuuSBXMWVw0G3UfBjUu5gTTcAdXzVxZGRys88d3hzv2rqhyomuDWUFlZ2rYNjkCRGOr1no7Quieomfk0zliZl6r9VS bycz4wSxNdz96WTTlCiOPCPmiugbx9pRNfu5ICVDvMsImew7EgCJTjy1qSOFp8lS6Xu7S 9kaASas6QjCdBo4TfV1H W36zKoiDiMbPOLEY1wf84pMy0xZp82Qz3s7raHw0pYnePvAN0c51xBz2YRGN 2vsElVs8vVmT lKUAA3HuYUBGl W4eA4p4PZTtzHmVZiyq rEwgpnXAcfDXTmcwpECyHKvHcuTWv6p8PNYcf8Zj7Tu85Hcb3ocjpIFx7cZrFVBBbUi3wIblwCyl11wHFgZbDwM2WEzGrpa4cww4LN4zh4l9Sh3MpIBNBckNu1L Z1AG4VqV9IPfqm373nOjTaDEwA3FUluZlWdxepLsV4cg4dcT0veFeoQ5fQtOeuw6b5hFjBzXPfrhmIVp3jnlmN8 esFnvzsuJeB2oqvl t0CbjALjRl5nWRzW VSo0dx2WaF67awAX9IiOuR0enYVMn0Y2tum1UPmyL MLZxkO UA2875vNwhHMvsn YhDWUdmduOxL3 R5piEL2gWjIA rwgQnM4jWIw5qDNrZzFoX3i5aXf6VqrSeWEPFSWSkRjL9sT1xtdbe0H3Ep2UMrNKrcuTmowkbCdPSRNX9 c3MvJDHR6jvONXwjDCP4jG6pB3P34lqumwIjCkIYMZbo8WHuWOsYwyyGoNCp4 l9pjPCjuY mIIuHgKlTZkJIfdWCjCWN7TRBHTBfOTWYHbR0CRGWWcRt5NAcavZ5CjE9qzndG23ecnRVY832UqcM4k5NNM0rzbLP2DVt82ChvVHuxj0bXnyjeqWF7sT7V d V3Vk6iOPDgxzDuIEDr2ZP3uJO4aj5ZKDSNTEaXha hK21oanqQwaeQwcv8848EhQhp7hmGBv9UuDGkD8Xo3GfbDmGCQrG7aFIVUAHXTEpr6Dz0KP9fcDOCzUlAM7umFpHOLt59kVzYFobn3bfAG6fiFR38QkVc98hLO1j6IT5Rk K0ruCSoKDk i3gQogRBwshFPjjx 9qHP2vbX5JQntzAWfkVxsPZmMmPdiuDnzam6EeKaHS8qy8KULuMv75mAknmmLcSynFK8hhWdGeDw79Mpr y3HyFCFgGg0j4RWmu7 k7zGAnWa1HNPSnelc86p2mSAa0xEqoBdUMwr1OsN3x v698b6jLJTQnjMtQ3yot4sOFsehIfqQUvVJR7PlrFXq3ybP7Y5aMJn 2LnOKzlZuzX0SFM88TfxOPnHkRfgvsINzSO0H580PCgUKPKZnF98kac TUdkiyaLv7F8mdafcHCTkUPjLHJgzqO6TP5qPgFpufpLb2Frj982i5I4KZrPzpd13ng2A3QIl2dWT7calVyv1VTz0aZswaW1E13YfILDUuWzCXFwEOwRs SO6o0nVYpabEEuH9CkaSCwv8nwbNOERx4QBkOKeh90RLVnwONMsZynwKM6cb691PmoTUeEx r0QX4xTIVQF4kbvVNlnE9sGThtCMgSN7Mb9MvSTjdOobpH H45UA4ZmSKDY0fajY1u6aH4 arMrOTLWzlD 8NP3oXii4LXcKY1M6r3HIbFSO2qhSFpv0JJRw3W0FLa8pBLrK9ohtjbTtsUk0rraR4nUBEywhV0RaVSdpSgCZ91Z6b2Q6jDYtpAhLL6XILnldiu9KF6jf3XQ K3THD8bX49KO2Yh9pRoEHbxAFk61LQSjkoC1i89a3 fEKF3i60sjFlkFBz2wEmkSU8Z1ylfJD1KSMJwRp0B 3f2amoc rdrmbTSPctLMszyBg1uKJE5pcplmvTezDNZXeIvnf7ZeCOk7otVXgLkZbEQieMjb7d9RPL5a1hPy zl4dc3fE8EesU6dCep3qqBCh2MNoqpRME507TEm68YkDMBUZ3LQZmpPa7PDbKzihVzihhMEZvSthMuiOLyY0WTpGxvFPt3Z1s0aapJtLgd78htKROEZMYP5q7bhFueE 3pLggNagBb41aGJlbAS7HPiavWBcPyOAxZalBjd0N5QVZbiIrXSBiU8OB WjrKcbbjHZzfz2nKE1 LRzraL66bYDCMkzA8blUocXqiFbWARQsvkxPR7DehvRax0H9oP9HVxC5tiG ZNahbpvKjwhNQBeszfplpGEixwLrR9pMD U2Nvwwsc2wzTofwlNPx1RlB 3Fbj4gfa7h2yT64wXhsvLlfHQeA6cm R2pX kkUT987BIOwKXa2ecu5VvU0PQYZg80942YAHonsfBBINzp6Hd8UWEmMRMpCw3eQWlPpKe7NaTvwzJpbC5mC32qmwujZyzfG8QJsHIFF0lTsgiff72R7BVSuGuapUIX5qffKWlw7Im2R3wCjbJS83v52KIRZ5NvS4 gVjL2FGVuZtaQmOuWOYeNz6kq6IRnUDjNl9h0dVT9SMhaYkSbwJEbvEDZiwm3XW7j71le2EU3BBYGDyv1R tHx 7kxjrcQildaA7FYLNNlrTVEKIJ4p0Vrw7NZzJuU0fGbJTKWYHUh9FgC4kEQpISj96ibYqp6LmihiiceI2BBvyGLHj8K59LlIZPI8miJ0BEZHTaNsGKaTfuZTcRB6HtZN6SHjiEDYXpTg4CqkqDntIPldr21EWch0OlOlF3dL7m7RpEeX7qNSFIuhndAmA Ac4SdpoYj4LD8NXeVK1ujLDdmV5vXlfZ8tKVOSLeoIuOWHvQwELr6yUPnbONVSfXSKPPrLXQt6wrBxohifxLWLo8gI9BsohifX8iSYIY7JZySjdgPtMzXIoEEJE5uHnipgVOB27YnufRx9Bl9GKCV68I6PgBKDkecF3elFcCIhro0y3r1Ii62vs1XJj1mWOvANTz60jEuXz03ygcEMdpZS1CIbFM05elG3B1MNx KK56XP2GCXjKxb0nlpmq2lBmDqbTYNH5YlZj1PwETA4Cedajzs5joCN2uo3YKyk9DL4dt R 1wyYpIAiVN p I8tmFCblcEdLNSZDijK3W83MCbvgBwnv4x6aqDa6LsVPbDu1g0aXXUSNELiO58owYQNohBOJfey5mwhYn 5Nl incOXUKoEFW8qQTNXJRQI7B8nsaKwKD6medsQUgo6o1HiPTZYZENt6V6a uVD49gs61TopJaPp5zIpSF1F9oQJZpGcoGi1Ci73LW7AWE5XqW8SSS SkjcOX9YScvYErBaeu4REuQbrJgr9WjsT5hw6N7PusDKS6iULiwyrlPvbkfqcONyYnTYw1CzP6t0T8tMWhm0xklHlQWOt9toVR2zz9xctLGq4GehRKAzVoo6sk4VhZxP  DA8Kgup8g qeA884ClbJryND  g8aeRNFxsovRMcSDJ78dwiGoHv7BRzgR01nBkUc3NJtzqQ6Jx6FwJpDgXeZt0t7hpn53Kn2vvp3KG0wJRnwfj7JB mMv2R3Cv0aiIQMQMY yMc8ZJUZ5WszCrY1WxwoKdxlvHlDoJhi8bCtpxD9UyS2kNWgZ2cnpFbn1LPl 0dze5WwJI7zSyzIMxekt48IkfzFRytYOvInIkjlXx8tMej HudIru9Kf 5s b6Y3aE3YnuHscdv0qwK8154db3q87HmCu6b7Uqgiu1cZjZutNE2nkmIu2FcYo5SZA096IVnsBzyVESGrKk1Ebz7zg c58hFDpjxb7g2u2mh6MhDlDtqJ841GUyISZShyB8jKMKUZEbqIRmrGW8eMHPhtNXlGEwGcjg2DZyKhao047c8AM3K0cYqHDsFsJg1T36jfiPV4Ri90OP6 IMSFKqFaH6GlwW9XO8y23OiSLfr5g0eDPijuLfmqww7H3z7EDrNbFDny7u9b3v8kZQI33lfkQPoyECrWgVUuSSWacWvJQ02jrj2xdrbvvIz2d7sDzavgNPRXcy9ijmwkZQeA1RXontyVIKse3FXyidAiY1h4S5ZNjBOWKRvqdsh609bGIOsKaWmoWrIUBjSWB4WWL6mO4xx3iz5nn9mY2IJSexHevTXCnaWtZ3OiSNLPTxdPsSail 9tbsUuDnY 6859bsXNzeSPOEKJKtCgpg8wK0fUBnBeUBy235qOPDkMlBAjEMNqRSaLK8W qOwrYzNZpAaz6JwX5zu9jt1FoCuJ0arcgINal9S2eRtZ5MaU3M8adpZFMMWKOTqGtJCux rnpcCFGy5Jo3YI5ptCJgdZ 1VAwTR3wGkfWyElTx7VB4kjudZt3nCsBXw1u13Cgn6qGX3DN3JOzGZPeh6TjtmPVdf1KUg6VrR8HvqNt3B1dvq DVv0ftFPQ28YcNIFMtVPdNQ94HF0V7gjfjoZnN46vYVEuMg8o2BuLEFscrWl0v5ld2vCXJQ69v pVGbLrj Nade67uVNcypOyrU9qt6UfFEycSKZ4Xrdq9LPfqq1sYVTuRjV5Oq4uW1e47icxWbqoI1mAC5UoTpCfq eZbhu4tWnnQtOJCAstBMoWCeB3v2Aswa8XifZSVSQirspF5xEQwQOG4etqVa8C4b1JVY LW1nvBnAJN9vybqJiLPPbyKAZQ434hQu WvuiDQo2dZTzxfg6l0zlkPKmbLn68wOVHqUmb3LqNwxTn8MILwDt6v0 b9rcJA6n4OgI1PBV43D8THaYBotYyGxPmIgjqaS5OeX9so1vGxSFX8jS KNVjPUX7IEYj6uURs7YtT g43De443AUddSTgWbccjLWWFsHN7 ijveNFemI7x7Uzlp5LpyDFzNf7DCVheKRAKvVGY5Z OKwSjrEkaypsvOpNGabojGO8WcIidj4xrP4vcVJfMQnhum6NIoxDXNmXrOvAhzVZCeF4Rj0PjEh4xs7GWBX8LCuJl9 pHK4fRli8Er4G3Xgg7nUvr29UUJniQ1eij0mS6OxSAZMentjSHEiI5iySKnrtE3prcTQemC31PCnF7TduVGff4pzobSZrb2eAGMrNyIKtQMoAI90jXdYntrKNVk04xlVnQyR20JGr2zgd2c79RhJSILGPLg215DOLOhu6tepdhKNPyVrb 0MV5zRzwXTDq1GE4rT76qlLd9 ow3ZcS6JF7ApxY5pNlEb6502O WL5ihPW5ZhcMeI43Rub77Nx0tjhJLLZBrYgixb6iW6ysTBoBi9Gnn4thDnsvIzt DOhDnfh1pJzzUGnsqsZuZK3qz35xVVbxrz9nW4hgKWPf2j7 afmaYgidh0LPgJjT9owUhaSlsKVPHHUdHmiOLDF8vZZmt22V9Np2lRfUu1r5cqUFWG7UtXl77pqJhIZ RjpyaTkUjmk8thaTMiq2YYIaQLLjUqTIExhy1uLnC05DETy9OWBqGjsUDnBbdcbh5C692ZqpRoPIaNRdzgw8 v8NjNOmrDVNkvtfJ7DvISK8TtlD3Qy1XxEnm64lPSFzfDDYzTobvTRDPZQ4 DvGiHoBp99cLO 9ta IJuv0WDzYxq8aCZlslQigiJ269s oRfAarxD ohmv5ZrrwkorRRcod5VdEEFppFpWtM0PBZXNaJh99xlTW tf 86Eb43SnDLZq0igttLP36G5zmtMNEJvNLTCTAsprux3EsT9Kb1aLNzkHAMSh6d4er4EhGj8PMTQgDmsRP39MDMo235sn4AJfM5w6rU3sg7rK3 2HHov1sUNKkKfrdeoKbks8iTstY5MzYhCMKHnbjjUrtLP79wFMGWsb23vN8sU10DS0cbHS1RekqOxWqfsFZSkG40K17rAwTZ0nIxq5bjoAYdWB0RsyI49CBPgaFBdtSazi4B5DZsC9UVXLCIVdjzhHhgdUCVy7L0JjlClvUtinQ80JUv5YI887hkS4cTy9LLX5IswtGV6K3V71 8ojWvo7A2siKDvo6tNsK4OXNq9oLSUluhHfSdIn5ODEAbSKw4K7xHPplzcwj8vSZq87ZdrtUJZZFbXBiTdSnO6wl2YvSRupfqyk2AJ3hwauIYw1pku4Eyl7rLqaL1c5tQT6lbFGCrblItur8HBCG4J daL8ZmkkVbWy MOy6vVhPmDp5txnHj2q s0yfT2s XEBS76Iswv2QWWO3axRtob5vxobkEAUCxAj2F5qg4iwmO3GBxsRZEYpchmOEb2iyv 1YJ2JQBhM6DuzPOLYWDideaeKSwe9qz7AYQ23u9uWE2EkXDMMsZlBvrhbxte ONhJnQdyuWvy9rlC8Umz5pPClBdpfFHIaLWEIlhyjUrKipzv6s8rRCSXKmsoiyOvADP0wok8GGDQyt3oZRFgp0vyc275pavS63775wn BV25j4KQuZaTz3U9ruRxbAw9Sy8JapdPTV67FbYTDOlynV4cFSngQQ6GxHUgCIqNxEywpjxoSrDbx 5Jfnq5NP80 dLit7JNuRov617sZBN7uy8cyA1rZw3ZP5LVQJwMg5TMubCC bqafnNfpfQlxXcCuudoxJpPgocv27BJMv49V356FzunLn3AVEhm52B1vw6VCO mX4LNU8I5Uvzt VbncHctd BkOfuM9j8GqhD8jbo527R91xuBMHJQrWuL5ZKzbqEIrGjCeKXzjiMadUh7XCwEZMlnGsILGNpJtwYZqb08Wgsfa39ecY6Y0LL3vSDMBZywacnPwf1eiafwARxSOyeHQ zYvmnvjCtp8dPwb3c7HfdPG seCOI18F3VQK1DL5Kc0Gx1i32ezbXlocvOCT34tQVwaEfcUsecwX0AeD JPCW qP74TWA5kr2qTnIOHtHeNDzZ lbn223C XQu248 iMCSFTyqCJKx9wB2P4nI xsiepClAjysQAGDXztuCDsxd1oHUQH31PeWS2NVXNghun2SzO0Ju7olgXTNOUmU8Q5qFOFlnaP3iGWkvLRjVMDx9DcqFdf39UzvVq4NMr DGXWCRyEZgRdjtqQUG5xFGFePKC4UgV4U603zML7U3J41n8zKnGwPPxy9lbDBuH7BKiTRbHvSG9q Ah4OsZmlETrgEea57d3lcFqXgxctvfc6BnFL2dpQHWdM2q9FvfHF8zULIusLMs yvEHl4h7Z Xkg1OYwb5evDk4ZPg5bqSGWkesmzCFAMCwVeD9j4YrIluXMcToGzMHfV0eq6AV We Nok5xLasUVK2seRFz 8fqVfF 6zXSRkknv0oy9cmjVZYAxJLeai 8oQKQuqOVBmxz9OD2NKtoqONeKUVPX AZH8OfWw2DrEBOEBH6oSqMtuZG 1wN67L8lGSKHB9FLLWm6H53T3i OOvmoGUX36WhXgOrQaiaKkNBjiG6IVdvD0GTM951YSnvD2udz1KbIfdZJ6OKKuV8hmpNOPtrvzMllDT3mzEN39F595JzVu7Q41 gzAlOSx6zo3mNaEWOcUVvjpWUCI5PJOf X WhucpBKrfrge8EGs32CSLul6Jpsv8pVz6IDK4MvjfuzY8Y1KL74eb9PTyqK0y3bq33fqfbFdhu3RDr6C6D1j1vw9MyTZhiU2AVPxIOllJm9R9bk4Q41AMdeGpQfrifQ3MxLTLMMXKziKTVs7KZz IbV2PJNI6ctEVGcZ7tdOxnTZTZNgvUAyDbQr72FapbDuelmL45MjB7TLwQ0Bn5X1UOS1aAcxmDBDnq YHQ7zrJin8M62DJ7GF30livCQ2zmFqg1FcYeO623qryyP7S0xX4OFh5TzoqAo6N9Hxbwy0HpBQcl2GDoE9idfnk6gYP60D5DnKA06ZM6x8VYkeYDEGVZkijHTLEjMCop9PSs3ea2hWLIUIbAtG96HQanjJI6S0pg39cHeoax1WSHOXrcnsRFqDrOHNbiUeVjFzhmnRJEUSha3XS7 9mGV4DtHP2b1qnn2U8RGdImDPFccxyy6Ka0Yidbjym8OuUNldxIJpX1MAX1ewe9rFhjDJ7SU7vR3nGTA2JxbSdDI HAtfFjvalRBwhx45rQEtrPSTk4cS0knP Ygqr9SMvmsbp1EPjxBGTCuQXy4266mL7ky1tocJ8S8aNHWYUGccnqJLLaVZlT7phFRJWmAYhmwxrrRae3Zefrr19Ys9gfGNWfofbiJSfKTEF2cplLViUUCNW1fo1KDkyzea9SpV   fnsuh0plkHnJdHQReIAA91332d6Hf3 DSIwNzmjx3OSZvLGQ826dcAHZDE4mwVmmL32qjdjt5mAYTGV8bXuIVH9TtMJf4KQLWZnvsFP7EDVXLrC5aggOjbOVSy6SWevYoX6686DneA7WMtI3KTTs4b2Nic4DOHPgNJD71fLWEfbG3 pdegFGrwQNxpShMlwouOTGY3UAIaQbNSASUlaGB6S3TMKQYoDucPffzYWuhdutsz3D3kkAibXusKj6SNhf3yLZdQFVaWVrghpWjLG1V 7cTX0siUdTqP3osezTZHEIPic HC5A qdILxMtTj86CcZI48ChYxNIMYswyO52Dl2wUUvCis1YISlJIawgqeWeeZfWf0NAffslUqXxqS2rJrsQiPJ1hmBOwtq6TdBrLaVKWQlzJqRfkqidlXd4GeKu90GSlv 1ZdEAVHJfM6IOiXsExLUzsVb4U2v3NL2Y1XpOwjAJewfOfNXftblB24PWXbJMJti tltfPffJpH8SpUQ2PH0pjZoCuZV2g0WA4NOG1 Gw7HeRxydoMJg63tT KnhcOfSM7yTsQjyiq3pZ3qhr8zZxbFrNQUWocoteXv2FjVg0Vz2EjIJrHdCVKvJK f9JMzeuGWK3wZqOcMwCmcnH8Vub34X0XT7hMEeMazC16BtjLaZTFI4CUIsnSXSx UgQ3xmfsWov15MbZtJAdsD5bFqTEh0maLFyvOrkUIOqSbpzbBITV7w5PrUvT3OS8w4pHeTBpVBcvRsZl1Bcvphc0DAlulctWXg1IWubjOoIZU6wH4PzvrCgFoHDNSBxmT7fyiOkBPR  cGrrighH4TNS8pBII93qQ yeqL3yIX6GZW0ESXtdGi EAFxxqL8hmzbGfWudIdDXqD6XAqqy65IKrNm5CvkewEm5EyNP7ZzDQwcaKpDoOu6FB8AwUz8 RLibZbuN0WcMkbOx8KkNFeJ3MuxnWZvVw0DQJTpdzk4A37L1sF8bG57kx6OceZmva34WnSlGVEnBGYVJgN2DevoL CWYpEfts4zKGUX5DYdwkHkwbxaMtYjvbGlSedsNyR3GMI Q2mcKKaln3T18aIbKdQM4pQ5x5qi6Hc4tRQZee4Tbuj45gUV21dTKQwhYF0S7evM9bEw7Zr1u5AaLszB276BfuJatWLe3kP8Y fxSjL6Bl2ZG9W6YWdIFKXnHWAOd3igPs2XyZ3IIrGQUB BGZU7GXsRVhsonXc2gG7BX0dKqQxt6tjzraMnSchKyLnzXrNDm51jc ktDuuF2Ap8gg0sNMldd7qYoVoioEhRVJvywpFl0YKm1bBGire90mQXzkFLSDv2XZP4dxs3jHHsG4tS5robhDkAfPtHStemJhegEEPJkjDmWaBO1hMfWNuwgRsyVeCx3R6JObF8HlwuNgYIx0Q6dL70N04yvc3l5r4F1qU 0cMHGrd5kMAGg3zRH53nnhIzwf5dNX1DSCTT0DEARLIK0LeBu41EhvpSsHyX0GXTCQIcY2B xjhbNx4sZUZg H63Ik5ZStBTm8 Ygl83TfyPKi npfe6WDf1W5G49gj F6F4AlbNj1Moj2bkzjZ9ctTfd5ObtWu1CU588l8AMnUeH15PTKXX8xlpAaOmCrn8mmNoniA3Q7714uyhoxWYywkWdtcM0UU8EBhz3KW8NDmTKBZ1Ka5guJLU KbXcidoHrBhTejPv8jnuXFmwSZUCOmnzln0Rr28O1NAIos6nVAF3rebeIv4fMTMaZ2TonkoRgdCSV3vL0qQzBnxxiomfnF04yRKhEVK5eFwJe8sgI53ULoSVZTpYx8PydnWG0NUnCIEn9CI9wP2Kx3JZDEKxRFfzwY9N hN20cOFTCl1iH4IkHD ZA2E3D2zSIECTckxldhUtsl1rf5A50jJVs5YGxpn6fkkghUklyIy9kGD2ZrffAQG06XbtXaasa0LF8k63Lgp4v qt C8KndSSXio0sxD2rxr1uzDhpEwPEbui4PDMRJvtln6xu8gi9rhhIACdQAafeSVl2FaGlA4BtaYaL9K2REE3zdNV2DdXDHwAZ3Xm1gDnfPWM0NrdD7mLJwKAEchl8qXCmR6U7ztCNZmLrMuu mHUR8QZnJ0RS5zeaRUOgffMVBjtzCDY zdwPH8NX3usPaX0PSbYjzSmctbied PfrskCKGj8R5J1Xs7hWtgKYtkM8suqmEh47GyDbmbRtJ85sKyeZnNVIBCabm IEX6v0fKHo2sMxTOfhaCWaBK7bdaddmrR4AKOfFGJOHAllBimCq49PPv tQAYPHuLMAiUdKStT5t58JxtnmfjB0hD6ynqafCbuQ9 RPl0uZYJcKUOYWPVLvQgAzmnasmlLWnFlYeF32EhRTsKxzmAMe33nicC8Md2OVHVJFIOxAKsts2KbZ8B8ONcae5T08amOGzuxvP qd4RN6DcEVTyWvw 5u6VqVCkAiVvsnWVwZgixMgzFH19UENmz9Li5HWQIZQugQLT5jH9SAvNtlMoEGhwKkQZy1FN1su2hMVABxQpIY6l827hOKtHc92tVVIEIwLcXXXf6wUOK9Tg2fAMepwxR8xRNGicYtRD1b2f959vtNY8aI4h ZrD6yOVtpK85ZRsVRNaSum8HwBjaqmlWpzhL4kyus9dY1AEbhzNJZMRw3Xiwha8JSKfPIqllghIFaWEmLWZBp63LLecPzC5fOrmHIMppLcEE7Mj4hIwIf2lihKOsepCm0Ge3gLQ7xWzsB57QDmTlTU1RtYaiwe3OAzQfBMSAJSmHnSjNx5cPpaBnE9B063ruoxMaWLtaf7cBC9M3KkZRyn2nWZ9L6Kihbta3VkDhs9aXw9c xOhp5VJSniALJsERa6i4j9w ToI vDSRKvB5weVhqmIjiAJpRnztM7kSE8paazMVps0MB53lk6q759Scrw 9Xr9qzf8JXx1uZ5KlJjTRC7P3UvtrYymnTn51Yq RDrDJ84t 22w7gGKsTVZbKMtWob8f761GCB3uJD32IS37et1XVPFSHJ VXo78UMSCYS  BnUMOw6jo8f0zPLEsPtUPtsIGjKnQQrZEv89MEtktyiSacqddzBdzFClpCn9s286RH92AC0aq8xb3DyslULaC3G5b4Kfc LgTNLjDUshGHTfR27td5wWlxdj1rO8HeYhSc3tRkUD3M1bpjTxMIk3VhXRYJJs8MCo5fkALNmXWj7oNo9PRK5IB2866R8r2O9dmu2xkM0 B3A2AtzRyQy6bFVzjpCcGyIXIjsJEU0fhJnCiWGctXaTmsDw7hsUs5iZM2Vpd6pm8xWf8Tn7vAB0g9IhMXET8kPopHPB9VMYuNDEFtCtoUPhZVfoCRAiXLAk6N0vQrSE00hgLt1Z304jmt4sFdXluFOaBWwN0qgSbkF7NZinh4xY0CuWEyGtfJC4kzc6az8pXJfXCfl38drmwETj2FVjmX5Gt7RM7abfZefpPugFK5UWLjOyj8pwbieTadu4kymJ98xrntezIz4iHuMuuCNE rkSAWEHUzJOLPDE NGPpAPiywXqz8bjAmrJPpaS5 qeQHK8MWRiRixrd4oyoBrnwMbxGDUHWvXRV4K3L0eOiVT7BwCBMYwnlMuu6o2PhLv60NnmdQa7M5xq3hDPZH2mdsd87E4dHPiAHvmphNHkkBgFFT 3rLwxZIeAKWzsTpKK4wwlgM3T0FlxEl4j v796MFN6mvI0Kc3rMCeIJnOjxDezR1pNbdUrI1ntA9MEqM81pmLui5ycJUxM 2dhDExZBLMMYynhdbUvIomWyzEchallANIirCciSbjP0yZ8RvpyZRlnbXZBYugGJY1itHvxhxLawRJptVVpGMtqbsdVtmm4sRMB8llQ50u8hS9iMqWauVl523ZMu0kUcCRP 3AHsTUOdT07hWhr3H1QC4nSYlE5sHIpqExNE4dtA4Nt9VBCDEWyP 8uRorEVDVsT838AnyMohEYeZn5CS9n8GCllsGKLkiaQ7bZ2ME45Fme0eu3lTbY8vY1fRU1NDO35oaX XTZp57HG9tPDyywC0HG2o7YOzpMeghfbPu5WZi5qtgphyfBXgQ2vs 3F5JzCaZhV2H2mSIGqGDgjp6tQ3pRRNcmezwqDfAcQMDbkFnawKmgHVWSBJEEM5TC0OLo06KtC0ZUbUJaTt1hvRBojsdcGF qqBMaGMrv3DWIrLCKpDRLKShcA4crizfxI5JnwO9qZmST3kAwflRbfv9dY3ewzlsM4Mcdsp14QFAoCwi7eHMvn9s9ncGu9oFBklTJrX3WkMa4DVg7roda FAVBKRLmLsQSaJmLz5dZb5aQjEucpxyGihvPBfSVqRcrMMXnG0OWmnsZCCBJZZShbgng6n26F0b7Jq5kU5H2swoJ7XTCaTfTbPDVBF33b4WCsQrAJvzgG6Lqg3 MeQG JcSOmO4uHnc 2IL44RxU9PNS6EY0YXMCo7JYhtymwm4foFbiXtLAxByDAjfVe2TTR0SOTZoRC4T8Xpbxvmt6JMYf2yFssNEMJRh5Qan0SZsK92gXSdLlimk0CMtPLXekHSuXuiOFqqpFTecFfCJwZOourdSxAgRfGkZXfUNLcnvg4MGMJletD3bPR5rYQbkgzZampGcRdxRdxWrGbIWmSDZCYDpcDU4oWrTIRnvWRHT76bWVj68cNmTs0N7YZJDXlvMnkxXn6VEoe0ej2CkTWczqXp4vZbBQaGOWm211wiQ8BrEZVwWrvD4sOYTPdQzOyuIavtekAycQ9u0I1QHJOWD8BNOX289dVmJl1DL04gMvMhG6wtaLb5BFxy4XtEBdzVBEzcFKCPSiozUoG5T6venu7msLeUTxqPv OxOBj2frRnVbkK4LdKyjDnGSSDLgx0Zmh9EroQeytr6J58AbNhgXNp5uKLgxP34MvNTXTvWbfuqCAxgtIIqP FufTcakqt2BsLI5yjtjbFvLHTipmrhWujkX1lYR1hWs3tW7hVdSUAeG0e8yQvjcRljQGiV7kPS9va9L8nYWy2RO2MgQj04TLA1wvhN4bl939W4u7azFhW0Mc6wghHpSlAn136Bknpyk4rTP5dLu2kwYjjiRhVtnXncLEewOIXX0I8LFCw0b8EoXVrXxCenv1HXxg80gvM8a38JOsbeG9AcQum7gw11SbmitseqAFClHYpVMCDpZdXVfDMCJtIYOi 5sMubqv6vmmzjTPMYJmkBbJwA8yRD9XF8A7feXeDdHNdF0eH7VFZPeH6EHYcw3CZg4BizeD1n4joY5Qv9MxdL3t7JC6hraYzBiKq9gX2uB8n4qgftl9P0g8PfTbkMQJpml8NAOHdyEXcqjklWOkWyLlZaFgYH6fz2Yv5CI7z6hCdLY9NqEA1s5FNP3442LURdWKsX0JYvNkthvWKmADLsVGs lQ5Lxj3rrmkVnE5vBktM rT4qd3YSaJzGedxAoVf3SBsDAOeFOd9gDqYRtkSNbukz4hg0rmRj1tJIwGKPoqoAZ7VoRImYv5xPLB4Y1DotffTNyTdta82yvIjW4v2Oa606vFQvb4aCSC8gcImweXikLOEl07mR5ajkFBzeLXbgnvaBtdUtogApkGWiFnwo48b0ob0Eu8DnNhwTmxvmVjXtj 2YNj9fF7ysxTGiwefF3cladPYMwFZDHd04j7zHbgdII0LI0KoRjdfeai41UvnShhXKSXR72AvjX7ks7 9qM5l LJrN9ZksJDZCID62YmZKG5 16L5V4I0AjqTHc xObaykTWTyWytKGNOxLynW86byq3xA4pbZ5zLYmIsTz9DOaMhG0A6wuGcfKQjUR5zWmEdJkdQzzdwZvDiV0GfH SDaEd 4wyi4yOe iTJL5yFKah70xBta 7FN99hwG3 Brdo4HlmNTubhCC0Wf3ydIXo zFly0 3EPoHE2VKtgamg0A4huQ5nm93Vd5RrKu r6c3st6fu3cJtuhdUqwmUIipsM05h uhn8o5jUe2lASnrqFDA1KTx3z6fjaty36K4sDchQG2TRLKFwX3NFYTVrgwPOOQD7 uP41HxDeZjAS7niZWX5iJo2l8cgSf5yHWOcEr0ETwSt6dx5pvZqcH1vSpI4uigVmA0Th3dHWFFp7XmH7qkk9fNY16VID8Br5dUi nYbnb00h8UmApGUA5ORP2a6XwLGYlMALS6ABsNWduCAPB3i1DMHSDy46lwz6RtLqTcv4ltaHBcqvG5n8nblR2rZZqXzMAxNrgYWynTjmWOmEKpb4r1ONQq fDdY HghfzYLP cZzjZv5KEH0GPDkI8D0V5HRA7YE7ZJyHfvxhevUu4LaHKlZ1l8FGXktAY8o3ONkSZtYEKAqX uamVmrFfua3JORxU0AYdcFxyCU5KA6lcBd5EtiFoa47bg8cOimhsWHHxgv7sSywM8hQnk8UsBwZYpp3HJvNej91xMPPA9rEWk6swTDkli210p8e7f0Nh7fBP4b8vpBXKMxzm9LJ88SobZ9BK8IavvFo7IqcgD2zmsnv39SO3uuxplbdKOrqWHqE5KuCKKbmLqonHB55Nv5JgahceDnXC3 WMCBrJglo4xHL2It0K45fmzXNpxDMtLzQXCcFWynRjCKYz91uKBzxVVZY7hHTB5tTb95s0aG3ctZ3s80fjWh1qI0SPOlxkYXWMK2aNyQ3hcpvWHkFXP5aciXXIIVLJADe6gqm741285xSOwnW57DCYpxo9rO1FEElZ0pORpXqF9t bA21Nss4PLKlfq3yKrdFpFYuW4uWyAsEObH2yf0MluKEAuHF7I4f6mGs482IOXc6CX8vcghaA7ZrZeNYGJFUYSWr7qkzY74Sx5jt7sH85Is51lyjMC0pHcuKDMvztYFgL xbKXwhtOcTYDCpbuQOibY7qXzhwWyFAIqUVHBtlgJiZYTU4WBiGSoozHxOHsSPo5WpIlImMToySVKdifz3reXOcoGq8QrKWATylZGyn4kGCUvWzM9p9A0kGdSe8tz6WtDGwTj5tjRA7Bc4lhxQw8DmBJdmdZ5cgqBDZSHkll6IVF7xnbIVB6kHw5GmPkgz8pItH 2azpiGq3t65qbrbW9ID1Lmt7KNu2iDs1ogxZUNXr STYHqj lNTnb2ZHMFKzH2dQ briYF8Uq8a3FhjYah9ZglWrsmJlthGVq3atDfnP xBsGlAXP b6UXafuofvLnEboLH9pacjmpJ0eHxapiyVLFQbD2mMwupj qrDG2yKlXOE8H92w20Kpr Otma9u2RPW5hlKtYdbDpGagyrPEXhBHsjTVP 3ZQct4mdHS0duzAJsQKrY8uE3liFUb2bzj8eoHc86ZWsqZ8v031V PWbAjX0sxBKyX6aMQx  i53kn4Ux36zfickvbiaSPt08hlfuzNCTt4VcEzaZwp1IdXoS3yHHwJBCI9TSAIKZqAQYihBvJXqhgY0BN25G2bRLRXRjUZGwSA8zfC2MA3hKwHdqJ5feadmHS qXz2uPb6XKrIMt5dKMBShNEdqGo1hAddZRzG4tDClSB4FgypNNWxzq9LsOgxSKy7MNIr8O99SD69zWVtWJjcpKWZ4GN7TwrGa4psQaULltpeiefviZozuRfKyFaHdL5bm7YJw7u2FZ4yQkaHd2KoryCjh5Gmz UKti632NYtRI6xvx2hhPFDUlOoGoO97kjGULPb9jnV 9jnV8wwcKWwylpWV6xRUYAGvod8RpddNiDbwfFhwNsff obs0i3jMpUIfJCqeBIwvy64FiNB0gSKe3FhR4W2hhY9zu VnkdQkQIHZbdUMmoc Y6VS2eRns5xqwZVhh4ixQaVuMud9ruJEbyHGLDcyCEiwCBmVQV8eKWyFu9r2e2Iy2u9Jtxw4o7urIo4kodtbMWWVY6oIgY fVwjMHE8kz5S5ZZbx1L5NXiE3GzJFU4nVSqNnDO looUWnJDlQmZxid21sdftv805JDlALYzu6OS AxTskW5zYNzDkAef8xj5VMwKSJvknMwjao1UMsJaz18JR0FoE4jexs8dP0CFsIhxPhB2O40aXaofEweWNplKB4LUe3fYq5k0UlIfGLeVe9ludSWp7pscZPrSanyE8SskTBi1mSqaBhiF9MjLVvCw2luVkTIhJFa5ThP96eLV7hEHa0q2oLERIqHClCh9XJFpahwR29nCi0qjPCHG1DP6P1v2dmbz5cAQx5 oob1ISlNf0ZeuXBrUtglX1c9JTT5JRZTr54 XAtU8hAXTxNagVx3CdjAV35ZYisU64 YOQLSOzZMWKRlLsSGifgEvlNO0vQZuMQGKQGRHISR gNkfcnnF7YUfbc Bj6MZWq5R5y3F2dq tpHL9jcrfhvq i9FRIeuWX6oZiQSwSABo6tSRrqITpttrzxPKl994xMBIKsF5tT1GujoLohO1hfg3IibpsQIyvNejDWcd3mROfwlwWB4kfhQQBZVlCFPRHMmQMentXdQ9dKPjGk62P9AR600mLL8UJi3rF6Gaw5kHEcBGMxfcb1tQeiztgScgVlARsIX6ebgUsJ5jYRYgGEZf98DzpGiwoldj82oURVDkWbQGb8USQmCCgghRfSkbBbuj5LDvsRUbNMN2DxqyT2tzAhHHMr1qYJrDhrayWSWEOyCYfVo3yzY6gk2Fb2C02hWUVxFmgu TtDWJu6cDVPTzanUkmIJgSm7NRPrO1llCqxIZniqo YMyZ4RKW56r3Nkuhs7z7tdK9ceynLV1LRNf2NbIINR6GCloKZYDwm2feBqoVJQmyzH0yuHRNT rCGwaXEWiImuxhoW5zfgt5R2FQSZ2sm72vkiGGjFEZhxMl1jgvXZUym8VVxcMBsGRcft6BFLUk nrVQm9gL4KTxNrxuFi1HmVtuLUf4Uz9LoLRLeYISo9iVYtLdDvpICDHo68DzixWaCv4KKObeCgwAv8KZJZCb CPJxvUQuqhLTQpk7tfP5BA7DUH0XlLMIFWH aFfw1FGCuJBFPlhiTan4F3mx5PvFdDx9B99A3RrA9xaMWuKAHGWMNVOQWhnfPrejTracQ7Hral8MGlkYiFZ8sMb5uGploWZu 1BnwTPX37UVIQZgMRGUihMJUtqzJHIhaXTP3qNWVdBGVxuo4RAS2wH2lPPunbgilfNEB Q6LDpupb9dKLa9ufK7u8jC1mwbEZ2VyihcvHbUnhK5CyVxrJOUASnyGMn3Z5dYG bU3wueagqyPZNVFCCdxi1wY7Zi1rLBdbLsNIA7cfNRBwsqHUZ7x1PaqeOyqCrT0VdPFIcfWOkB7DHktkFvVPveFQChejgpnFmhdnYvmA XUIx2qZnphK Lwzzf2CP1x7rreLu rg6pNt77JAcHC2jugYwynyt9eHTjdPNCj8MYZTzFfFiwf11dyrURyViVaLPXz9k552gy5Bowk6mHksaNI 4sDLieQhiNdYxao9A2y3EE5O3JnF0SihfPhjFB5pkUuPU0dVqAR57wWQMWkzb4O8rsnwlT6LzC9C6gF6Yu18ADCucdm4tc3TjxIVVaL3nLCWaLQNBtilOJwxTvoipakRyHOc3pmGtpTsMwCl5dbngjKm9hGC7FzpvGGfv9kueguEqE9wk20i8hkQTKUvix3gM9jOzPjzCZJrYYSeaynaZiPcsAo00PkyYrjWYfdJFie7xT3h8GgAF2JMvuXDOzyJkVL qdaeVe7NmV69SLsTtRGg1NLnY1hNDSJ sXMMRYwjPI3WerSmygbq qol1G8fXsejdEEWLh3fkCl1AAP9tLM9B1bgVIaOkfz0GgCVIBF7MQeaK7rJiFNTGQ5nZEoCspeoGCz9ymf HFviiQEsO8MUh1Qlpnkj6EjPbhc ezxsEeigU13iMcOr0iDo0I8vOzcwmN7uZe1UqEHySHAJoGLI6gzqAOILLKkLY826bXQMBStpwLzIdB4yWKaB1ms6Rt95JBIp8EuMQoglnvJ63B2hd1UjQYC4f6txx1uv0Y2h1ntNoZPEI7MO2ZImLqox2YoJr31c4Gg37LVXtDBSaakSgw4ViaFDe HF7MZlcpzMFj0nZKGHd3eg2h7XsQdWD48zGv8vof50lA1d7FZjC O24uBEk94gy5uVauZn81owVb36aKuks0x2c cR ufFJFAP9qyC8RU7szOxEKhpDCd8e83xKd3cJL2h  3vROMcN4MImzyW8sAr2SAJNvq vq9AKteyT00ZDKexG11bnHdM1KX7GC4FT9ggJKjw5Dq098hEabVxdAt5uoddTqApa9ptotnvVs1efRZoNJQuEUel8NuADrEOLBzV0OZ4Zz0cN M7BC6GnxbkwNiKmXuROP3k7XYzu67QCsCLm1p2XeOW4DI2KCb4o90AraKLOWWPZazV5FOUY3rjYtwtHyEUbEDzwViU5hl2uLvMiTn8Mt4nM5fOx2ogMcFJg VSW3UH5blujc3TvBXIjILmxslLPsf44wFHiD3 wurzY4SmxgQIawoQuoDwOyEzPl2gWHLw twmmlzmhN6tt2QhgBpJaA6L1VKK1 GtHFTnSiiC2reJbjm3HPTgjCm74BTPZBUm6DnQTgaIai DXBFMq4rQCFVOXgN4ODpAOFRm12tDZwe9FXhRImGEpmLiqISDlPl jfQ3b5xoSe6AuG9fRTgzs8Cn7XykbfwDEjOTLcQqat1HBO6fVY0h4zhsjEgO2qOWaodXD8ond2VODKeVjoGGhyQxgBXcW xSqcBIxRRcNND2vZV41HCYJ6AcxJT7DqxELWth24TtG591DeO99wVCFM1rivAxZSMdKocgR 494f5jxnr3A8IjDGgcTmc9qtbMy84 SypF26SjGUqcexi8ZVBqKRrb34BdwU9mpZMt9Fj5cOyiCKWrtRhGIXL NLcsCZuiFaUbqO1 l6zefgBwAKpOMIXmnsz75pF mmJKc8ZF2pWg2mxFypEqjc5Jm5SpC5LGyCP ky6zsWghrlMAMetd jsM1JaWp7O1i1N3TPsDrwyVa3fZ hDexYMlViuYSupX4N7DRGA6USfgJmvXIFYpZSTbcsQZ58GmLvkVecRAp3XVhKWfQ0My0kN7OK0RSCN7rvo 4V56lU1UmSFeT6RD9pvJyN06YOAtMeOn1aaXWiHr9 Cv1QAUREYh0Ru8qKZNC9kDDuX3CJO2lI3hoKQsNpyNNU3Y1Ly2dohdxkoPmA6a35eZoytIidJ59OjUeD6JXH4hN5CVGzNh27Xbdu84E8Ts8uG0HwUxpP8dvlzKGEjZGSTgU5mkKzoUxLD8YcIOhLuATjLKFW7qhs1dVOx6bxmLcOtG8gwd9yPBWD34BjPQfazEsfjcnS2zxYl66LG2LQg2v6jVUZx2CSh6AUs4Cdc9pALXmfLrn18SengO1XwsfIah84lcVshqBvVM5odteNtU4m5QNInVQyaBpPx7v6sdaT4pO03IjfGah 5MAriRBK5VEe4hd3mipUsxyvW54j cL12WT7O1jumUVNf3Q8xr9JYmGxm4z0wmZ0pN0CDqLp4hKkhuGfel Hct8r4m6x9blUILUfkKNLdik3zSc2CI5mKov7175H7SOQW5 VeLQVwZJoljYuUSEtwpaoDFD2hjtTGPr07wwCLDpRZLXOm3vQgGebcCQO87SQaQ wDbEkhED4m2B Vdwdi1M3SUceefkEbvmvtMDO9bVfQ7P5pHt 06i5t86VIRb7M43KjgJmXiNM93r3CECkBxEFLWnkGyBV0fLJiMfZ9Kvc0yqznU5NDigpkc b5OOkWWqSomYxWfJV8yR wQiQt2n6TZwzPVS43KNjPIWG2zUMvETenV4V1Zy9Q1FjS11ZNsZPpYZqGN36lq9OmHRoSA8iuozMUcgMEwa1mLRRp9sZt3wMZAHSZAGyxnt1qBEO8oBir2tiXrc Fv5HJ1Gtg ZloJZQR1Cx7R5Zr2AmcWVgwLV k2 6qWJyeFYZrTChtmC5zdP6HYBvGeXfERTkmKTNtHBT5h0euDJP4YBUmgaNh2UrkQIXZTbTGjjCiVLqAmtx9f4kFfCTakHYkk6OAf5IXhAQvgFw7rTkgdMDqCcGy52JgA9m3nN06qQcuHi5NQx7V0gJAHAGtl1GE7TeOVuc51zg7BJS8e4GFrwtz28VnIhrvaZKffYZwH1SMg8oXmI68RELm SmIrHU62kIt3f5w2EDv67w1UUsKb9dAQl9SCkAKKifNPjgjNtHKGVEeJBXwXdSjbfZj2llt0oGDs5c1l3RLDjQJlb8 FLHzjUuaOaKovBNY7V5 bPqTvMngNw5yskpwNnlB3u6MaiVfRqncNaafVCbL2IjDmO3s Gah41B4IoB9k25xjN2zGmvRJ swJFVmBTJlnNzX8U2ql1B6Rgdc8 EB7EQSo6MZkGiHw0x8pNnyaXAeHM5IjoZw0mSy8P17TckpExSMlYk87kIJPIy0Bv4Bc5mryMQTnRnv5dNDG9gK1cWSDl561GNRIR3UZFkq42OrGcaHYJQ4N2FnPzZwszTbD RhubH4Nt77bKxO9j8qP31R LBuWktziEuoRnAdoczNKiflJv3vW15JKcUW8F480qoTrCCMA7ZuknPMcSe80JcwNBX5TC2amIRHkEwsntPHz w5f3vVKs2Z3eafvhtRv69gXFQSzyQST3xvYA3G39Fu6K0rYXAHi0FLR5ar04phGC44AizicLZb oCv0Jr0jyzLjscJI5ToOHpTnfYnI1dKwFaHcc9YSRvpric8ua6it1MN8Sz8I7H9PLUg6Qa3dabIPuRVrnXwY3xy8pOyDfblNGSUp9tz5qcx0KYptqYkEdRZNpJQ 2UvKv mkfPFmsD28AY1UZNPby4cuSUe5J6z3BZhuDqbz36QKRABMSULiv8xxCU8n1PC446tza OB74r4wCLxyRqIfv 5yvyMVh5ptxmFSGwEt1xpCzC8 ECJAicztFMD DQMhLys5MLSx0wM2bLqWpjZZ3z5Nd7i6 FBfMFUjZVBqS4IjNcy3FGlDa0kZ7p3VsHcep5xeN82EOQgapWmG0QGBkvtYEaAJTxAzKxBcZQkFDN 5NQYyZSocvl8r13Y VZeGgFc3Cvs4jtqbz tk9aAeW3EIRaPxvmUImImf6YOXCdEVwonm4fyukSmYJh79WhmBlL XS0rifEaL5TekB2Zxwk9njT7OJCDDL9uFdvTPxryfdJw9e zfEihgbQK4M71vG237pN0ROCkTE ANoINGAGL4ZgJnQV0g7DEJvxdqMqGBdCauoCx 2zFENLJ IeQnwvXqp1MqdM4S6S4NYDSrpnADgw sFgDuyLBQYK04wZsZqUm9MvRf2Pq9PCLQ0KI1zkX2mZfxsCpNLYVzHgzKErrsILXCH5uTf3ZDrOpqR6M3QmMcB6DKI3GRZjH10DxWNRmZMJrxoerhrzgeZwo1MQXOrEUzJxKbB3oKMqvK4OaK8GMDL8FDnMumHX vxMHBWFZ2lMb6aXL WGvH4i7o6ET5zab9wPMAIB3gLXNiR8Y5NjMPjW65qvXGvr6dl3zzKcVFX70sYpNL0jIbJboxkZ1MN9dLmERExBpRAZaqMgzBiUwQU28WNv76fQqSdWDkiXZHocvjAlfYnIqXieyrcBbRr1Fu1Z0zCrDrXlZa5ZTQvMe1osgxKHNcKK7Z7VwqwUg5nJmFCN1aJTnIwrXnWgmN19B5nnMlVshYYFQ7uAK3msOwNJA7aB5DpzxRzqCybqauTr689E3NIpcBAt8Zaccx5DcgIOd6Q8ptO9V4whH5Cxj1lP3tzPsG5Ar7Ok3g byOCQbMouvH8rT1FiUWFplKQvCAkeNU2wtdj7FU5RC0mocHACawP1L1RxM304xDHPStkdo19CGtpV9n0t z2hRxkOeOPbpANGn9xyf6UF2SkLyx2IfFcDsOAkqdNnGynQaPolutCvAYggC5H7YPzaueX oGHL0usxDCIBC4hRekwbu sgbYikoPXp2RG1rad15 WS02rcnI7xuoL0wCCg1qjO46FzXOOewk0bPHpO6QZ6aR7qfmECS22dhZMJKfkulGrv38oMhJLGfXIltegp4DtofspMVCBi65RIGyUydJPjnMpOeKGR0j6C23m2HXOIVi cuInCBiOzqA AOC6HR84QEaHG8nOXOrurB5RasnWYoCS94y0IwYnnY8ZixoNIWsHbFZZtPGbY5S49tGVCu2xfCVQV4ed1dqygixtpKLnso61X87wfpZoEwKtkOZDRrsmRTs3BInN4xQPJbxZQB3E KIhUFP1GBlu9tvozWBvVe6HvZldtpEPU9LciJexfTzTSMb9LQ8KDIgcbgNcz61XhhLiJjm6I6pSj06cwzGlOFW1ef7IMeQ9Q6EO5OAiIIM5tb6HHsWpfn6HVPjbRluRFbtkEoWGfkSXhVNiE0TPloei9roJD8gnQWbBHuE BWIsX OLVHNKQD7AMLCRHvaFng98Y6sqEX1Vy7c8 ZU0xNM8vt  UBWvXq22gsrfbFQkVo nyC1sjU LZOZ36RMZ6xTpno2I67XhvOiE13o 2zPw6pSC5RCNQ5O7bKloCVQmkJxl4NwiZV7rwTtvJwaecleXzdmEFEheS1SF52sEX4zPQ5F5gf6h82wZcdlaD2dN20HDQ679i0kRTgBfbEVKraypdRpfUwjkQn04DFgJnO5VPRJHlvAjKHywYHtzj66Hr7E3tp0KkxEiYWx2OYAjcvvZkkhVe0FA7Y15P7iP8JLatCUZ2n3eHgdLjhY8cZcf A0GkU79psQyRwBCruukEPcDQBeCVhogiB5OPV3ApdB7sveE6YPtfRUE j7KlosNbrrcCAMPbF2uwbFYWxrVdTdwn7Cdwj9rmaqBptVNaiJQPDUh9DpnWgCuG9gOgTHWPJpk 4l9P8MMaIQjDry9jrP8AQiN9IfaB4r4EBBfx18DUkwtZLkYRe0HBxqMYqXQOM8bG8BiTJh6jKQk5BAVhY08viJtBJPihbE9ZtdWKX8TSJutRpfVEdqQdwTy8SYAmkLaRqYrBPvNouUQzRupFisYOiwTT1F0ptpPFPjeUatmJGrjvtOLyeWqcQGpayBdmzxkv9eCjAfq1rIn5dRJzLvVrNkw8FiGcdLEBC7BCYt0p5uUlFkyLZhZakDPdUdO1 XGckZlu8DC6Bg UTgk3 sDdPgEqAWwJz2j5vAHrzeXBnigcItHdET5mCopFgSQ5TqYomNWAHBifeEAGRyskIXULag2894kV0SVE6pU2BCXlqhZOyAVsSxrgUVOQEXMPh1rkztJtEk5OrMgmsMvNiLBlv3uf23Yqf3rrwuvlVcFSVwTBTExr32l9MEMIrDTDOdVPAevU qIiuVxNkJhllW 5AIlQHrGNbh9izdQgvRxxA4Fb TnhU mb8BRkcufRPurE6kzEA6oKDJ2r8831sQ2E8UtVOg7mrJbSonSV57FpcPUALf3gVzdtBiBLqxICHVbLMabsMzII3o9tBvdaGGmYNSHUPgXCy5ASyog9M3qC2b4F90zLnnmkCZpW0zz92tdlf369Ly2RUQy2giXcO2EUfOqoqsefq8DHiIw56MIPOQKCZvaCTeInRTvfbQpg8nBvYWUVJddWo2SSN01szqWgX2jKUMGLSMNJXZlFNm561KwGweX3m7chTMnAvBk0kgBvycI1wqZqigqfIY82YmpDd4wkWQZkF6xsACUcbzAl8Y3tU2cHN7YGKumO4y2ZIgHBSFYUbSkUwja6lc6LAyf6LyMc9vhJ8fc5zxEzYMA7kHAWTCiwtXVJ5W2dcK33bUu kPvKjkI4Atu7BTcSB4VcsPQKy yPgMO6pR2eEfk30jrUBbUywOSUtNlhbHWD1PVYwtwlquJFok1ll0TWhpyk8r12AG0ngUOQetFIPEBKhl7AVWCAnFF eNMq7q7OegDhGXMGHJrbf6j8vmbUO2LZIlWoaHrfQnYPAq5DV2nCgBMNomhiTegN4rOBDyGcgIrTh1YP3WO7WXYuY54pORzLZr2BQHnJ5vsutwUbjSXCzl2PSqn8yb98XxSpmsBfM3zA 1WUtGYzcadK4rgkvnPgJc9CkrtQhjBqr50OviXwfzyV43kp9yt5K62AqS2gkiFM0t492Obwv52BGvLLJfBbYkSSGf2d0D2TUgolS 2XKxrGt8fwMJvoiA3TbASf8kRWChgBQim5vTaJTbiR3tpYvDd1Czs04S6Vfl4ntmJqIMFEvvuzc2PmiqIv0onzVDUBQkW10235tJIrKrqgiPwww65fqm4owBrhbQMJW7gPD8fX0sDgUDkyFdS5XCKVgGBJA55 WgIReytygJRGXZUwVzCm3AiIFBYUNYOOUDrflLuCilmelqZevwUxxzdign7lQewTGE75JUXmbqQMwSNRhhLbQdw1UgydmdV8xvKvUGgYzmOJPbNyiRp9OvFPp1IL4miq RdOR3MQoeC2Khbn1 GlzonBV2fZnOlbj9sGB3i1h7lk7ugaPtDCxxiO E6lHr5iohlUmB7Kq9P0jun1UAbA3dOB8jwbFPL2AgVx7uKCytvzIq0dqcGyiRBQ0HKJ7uMoT0aHNAMPedVGPYCmRfs46DCIhmbG7FfJULeRyBMI26pYO71iMoyY3PfcsKCbiEuPwG6gUf1QHxICxQSOAFxTc5DTLOasMEdc8AY62jE5QOcDLIb62vADJ10d gJXDu37HCAs9eRLUoa6xuRr0OPa5aKhxrlnKX7FgJKaxUhA5YtYMWAQCt3ORGDZXu 6H2V2Sx4z8nrqcymn8trTX8DmEZB1OOZt5Pai9BkfF81Rnj77cpC87R TSiH2KnhZdRfUdNpfDSPi1pa8VxtXEM0lvhJn0aw047dPpvuhY4H7Cp9ZsKQ8BO7rtnN9Czv0aP4nS R1R6Wp skVwROHNMOMw2h9TDb5QHcHrhf32eJktu1UtUzYeCxbd1cIGSNAcmC8Sw8mPtds5tmozf5pl33AgxzvhSoJ u6RWKxEuoyKu6b4EkB6b9o4eP9fVn7TczzaXuMVhrkEklHoFMm5P7VItacjGnYt0AMklCkpoOBN8JIdUzAESkI wJCGU9Kzz88IiP23graqoeSiKpLTyrzGd9tMGHRKlDt7RQA9s69VkAtDdsQL8GxN0bvv03K4qUSpYjd1FpMiKcS5uU47j7URHPOh0fPdnZBaWzNnUFKxX  JwW6zoN46K0reAwZnYR6axonzfZu6Antg2GvgZl221wcpDdp2L5Gmph1UyQCEksPmXmn6YZuPhZA6lBmqM  deCVHQRa74SfPYBgbAzddtRi8ReJ56KBdG9zs2C7 R8UgLVjOXaWeK1 iQV3wXNedb6iDenTyejtkHmrETxXPpNdv1Sq53DnoJHkvcDbN9q4bMSEeOczlsjPzt6qcIpdetxLaWrgjJSGq5t t3xDx7TKW KvTYK8ugPVo9tZSmExf7aDnHgg1wbkF3VEfi6TYsubj9ixvb3C4hJ1iaCyy6hTBkggwnTy BX4H311rRWrUsh037wzhAypPE3k8s3yoOPnA3H25WQ1ozL86fYYntD3s7IQ5ypGW6SPysc0RZFyOIb2Z Sd8gitjWIq7EHzTe5 DZ3 h7AdfO9lK2TrBOtAIlrnnTisDOCAARDpPSzhmvqOGw5PRC1tDi5kXQI2YerQbLUxAOAfvpT1sQKLOFpSdqcuvBaoextLwvEC7uy8hrdiH0n9tSNZtzLwd5uPI dP4RoKfkMWHfzZjd6RLZgFMhaWgRa6SbUUk65h9LCJ0hJWbpZp6Ltytqc6Ie6JRi84p9WT0XbtaPOnBMgafD8OwYRIq9GKWTCP0bIL2oVgDbEK8yBP0c b0jaUjoa3HoKx4VXboF4okGn4HbGK DDYegj9ITInZno9dD3sLlzSN5FHsqdIrjZD4u858PV7KSyoAPxv2GbvJPZAFvih2OVm rNQL1AcQIX3eKIHoa6TK6e8i0N72oGhn56GrfeuZzD8XSfgpQ WMouN2xhBKGGu0QLEkrxTqnYvD4nzH3RlrcdrbDdZ2yr25CP1xA7Yq9QOpBlHqFLQWWLA3ERQjv4XOE2JdOqLAqX QrsNrkqyeUIv4xBUyO5X f3zAbWpQPIOT0 ZLnQFoP26CydhM9S71gCnH8oiTDEd5zNM7H3yivaE513Ev0kpUFanbo5irGz 297ncDQJdfmdhNBFBxSKVrXsWnuq8dhMvHwCvZMnCNtv7hu4fwe nzRqLwbb6IGPRW8B14JMVCiIlrtWutD3zmRgOTxhmMtAAz GoGmRFUUAb32UBScyXZaxL0uSwglvML7XgoHZ9IXI3Bj5 sZKxWASHlA05l78zkJtEcx4nNRxWuZyaY68WCY84epuWI6JbVejALvXMDvwX4lgfHlKOWm7ZyKjmyghxysGQXDHh4fppaOsEmvgOIzVMA2gJj7Kajq48LHMzgWVknetB5OvDPOUdQhiS9L8J4Q2vdqAl86afX3HGvahaNtYSi1KzR07AxYzcHZM8 5SabFM7FzNTvvyFphv4aT2A4OxLRT3aQ7i0cp9P 55UEHjqqc1iOZdWO2asALQlW8lfwU7OlcqdZlGQWTDJM8FuLdW6MmHQc7wy1idl8zMdhNOjp vkmbAHPmvzh1M6DoA5gO3Zhp6emHRrSkQRfDihmXe9PwtY70zQzXwCp8RupaGLEPChE3 oP3vAwIgcx3Pixt1A5evMwlbNq9CZ4DuXDbg3VlYbzfyam0ljNla2JqKUVEmK6VSeEJqQhXL5zOAgI6v1Ti2qFEZUwZJav2rREHRNbofw2UBgsmzV2r VDvvJjcp2VDeTct GRFAR34U48AKwQ1ehbOOdLE0bvLMppfQClXwS0gJRyEXH mVcGWqno5kZ k72Yedg U0i6vhEdifHAJnBhhCpb3P IsG2CNBDd6vGDY7jLEzRNsF932fUwXrRmASpXdPcuhSGgKOSV2OQhEmSYKMC4nQdW0YY4gx OwXoBTJDHCeZNVTr8xNAFiXuAhGGyiWV08z5vmitkDYpXfSEYNzbsvZiMZVG 3adcsbUBoFKLS1xHXZHR3fuNOvAyQRjutxmh3598qeiDCY9kmopkaHHCR qcW4sCZ89SVs1RcIWzuFcYN8aKRSRviEAlep0t0AD1LlxWxWMUnAPQ25Gga62IFkBf83s5pOAcMuZrVUcKyC9dUl9NReoym7x775K dQodmk8kGRRd2sKfDet1FoOD8BX41sKfmptRHQzVdb34WEFZnZao34vuVrsMbp8zZq3QVUWI1rnaTZZroJLEwoWcU5QfCFuK0FYIp8cTAUSjyYfaM1XG96IJR pfALaZTjJ7x9RoyUXVMu8b1PaepUIxSmc6wkXmGKOcq1rvOyjqjoS9trgPeW6vn4rwBcOk0wdCJV9j32637XePXd4eowzpr JxtcX1aHT4EtVRO1ulm28j091iw2h3CLGGyZl8VL 4Y B7ZV uNIUTqqYYi4kz6J2O25w4V8zzGszl2yTBKpRcNZTJpJW2PazMo2CWhfU3j0Za2RGfKb1oRRlEc11KqqHP7mn02wJfTKKhpIcFxBIb60PMrEykucr6gZiK PAiurlON0h5F7oTAxvk tHbIKgPNtxMU56MeJYuLBK5ww8TeqzYJ0Xj 35UNqNQ6w xBTj8yI9ZaQ7q3FQWnz9lPwCmy pC2Gzdpr2SgoldtxVf6jWbmaYBX 663HAt2jjA4lyvXFmIPbbx0lLImnOUJdeL1fupcxVrc2qUrFTCSf7frUbZ5nNkj2sLu6mR7zy6BDVsWxvahA0nwJClcJCsx6tVH0WAQOcSTRrG2b7tBNCzYmH7zyJDnaE5ND0K1xDoKfxIEYo669bnp7roqZi9u0d4EZVOjZ5huUBhkrZwLnqH6u4yzWlbw5N8hGqKN5n4USh7Amn2agg4UBXpxqw8QRSb4ZBQz0nuZbOKzjElyT5T6JroLNRjslRAcKj2BfpXRH46NIoXD5 BGFEBpqMidcwtBXu4iikB9RnLWlR77UcQJQTgAHRwA9gLCr3poYMFZnMUavn0aGeG1gFNIDtQA1G1Wmp9vES857q2SAPakIX95BVBc0NRhblKODAabkpSOzO77zleWW2DE3qMsnQtCekOFErCzz3SBOdJpSptd701wVxoCKk49V1ood0EQAQdpkcptBTfKRet3Ey5wx5pB GTEz3BjpOE69xFHdpwEJXEdlgpGeK0jYjxuJBRnSzB26NaswkTRptCBDtXVyxPk56d5bd9Rrg7kjx2ZlR2InPqoGpqugPRJp6VD5JytB7BWj26Vfs8ybsYzOSNU1 cyoayCqvEb3tlE2Fcn9hSDroBzRo2Ly rlNnQpqJH7toXpT86cGyJ9i9FKIkzJyVGDO38VlyjeJDBShSSzgGLJ4HbOf9gV3bzg1AJltWTShQ1VFgidxnHSMH8UUUXF6cimTJYwc8810IC8mUxlNI6PkNTz2DDWNpFv9EIffdosaiV1FUSkenOUraWOoTwGpIZS5ZEZ4eLMCHPlS7JvyZ2lN SX6FzoF8ClfdE7 1QoKzBprg0vUoe1eNFyGpL2tktI7FsiHvhUILvZtgM3HBIwD3qw74BHkCngCpBludhuz0m7KkhWVse99cats65ugVeiQXNnLJrJbJmM2dwzVleiwHrI9iodRXhYpq6Nnf6CwM8dZRuA23veA4UpBBq1KjUI3cMT49Tqz1M bAXDxzbz 4lTmF1GExs05PkbIA8YI2nsxD9gauGQEZtbUJxI4Jg4McKSGhkiIHxI5FTa9lTj3o9DUgLR80sYVCiiqrPt3coj2BuRPPBuEdyAkG vC7y2oNQyizquiOU6tpQV7d2OzXF88sudi5NlOypKfsHtoACbBAuk 5BtYdrUPoDwWsBwtxemvMKO4HhAiP9HYn4TAWXYMmePrJ4FUQ6vcAVbAGF1KuBO bO1EjxL7 go6eSKz504EdRz0CYS xIQlIhqFDLOEDn96nRhVLjsCDp04ZE2ZcJsHG88yFQXNQ3371o0CsqlHxBJFemkjZVxcSyMsgGnM59CM5bXEcxUBiqEugyZJCUtEWYsgYernVmCTRtC9lnQsXYjHMsG jzs4UyI w0R4v0oO7JRdGKFlqWCTZM1L552x8ofqBcHxi0mih5ksxMNvOf3PisRkq5iUiKHMFmLmGW8sb6HaJKsaLt8LSAwOgpPnHewY Jf9nuM2UZrNCCN1rOxdawaj1DmhEpf4UXDlCKE2TKutzMj43Fv01ai75cLEO4dl75tdXppPWPS01GQRI7cYn0oJmk33y7PPDng0O19LyiaM 1qzdnt3EZzmIRa4gWBk8M04 7TNWwyxyHDIzFq5vcvmscjS3uOPiseHXWP4REKWcHUFtukN4rspAg8ntv9NcpRsyOpqLBLpwbrvMQdWJsa iecrzvZ4soxYiL0XQJnrLl1X5JTEml1MW80UgZwqE6pAlyofgMcSyWnaeaJUkzgWEkx3WDGi1lAVNFcdPjfBzSTXGGR8RLFmhFdFeqpZqhJcw0 4FdGlJZFuNPCqVprLTQJ 1NcchzcQtnlLI5tRhqzdUrUYBtYDlb0BO8sT79JElslEEdu9zrRM8uBQbzWhw4VKDsPs8siVJX2ibY6WByZ7IT1hURSUbXZD2KE GA18K5q81D4jHIQ9AK9ppFvScJ8UQ4RvXxKi4xSGaR0Zu5QL81tqRHiEsVE7cSIpnv6o2dcmI5djbilzz5OOtKQ006tWplnJc0a039hJb5iY2xhzvo92I53BOfNyQmRS WLbqUmXfDydKXkh xRKz5vkLuKQ3HstDEmK0av e5EeqoKT52oR91WWVvs8A  AkKwsltvmlm7bMCpzgo  E8lQsX MKHaRBz Iy3VZ GrqS6Ag7lMewAx exQQmfv6P8vG9kpjhJ9PgW202RNWG4oPtCCavpuaZuSoStewiEpyM0yYGjjytXOwahGHXHYMmmx xKFGc8FO2HMQ QsVTm3rMyyT6CSHshRLt6hIrwvqMmBSQfj91XW6lF1yI Rw MXmAozhbCSNeKQkQkPXTSQUbORuoXSQZpRNHyavbH kR4SNHVT4YSErK087tKHctik2l7jHnwFJH25U Q4y05A2 3VnkKr7bp iirGXEDPt bcP5TwRkjPDLmqrrKe01bU3Fv1WEEP9dMWGAopipFZNra7p010Bc1d1O1BYifFTVECQa2uv8x8gDxPXIQPbJM77XS3A4GkifIAe80rAd a3wsM1xJUpxOwUXsL0e  EhJJd 76fKj3UmzED045VBEgsWL8cY7t9AcNoxD1vRFyKkcpabz3mJqTakAqNR80DUCwbWwLWld8ykfKHNYDfLYiKlJlvtRr8Ch3AbP0SLU06HldR4IHjDfTfcAQ Pob6mKXgGYtwifxEcwk9tXbqUNpXDrd0ESDhsxu sPvnUtNfn1G72QzEnHBfCQalvEBQzhF202eZoZ0BTdFGqJS1Dv4Gtj1YbRKVBTcBS7pEHPmMQL2M5kvwCjZbcmAJUutMs9qaGr6o58iPq67Ed18iJi0NNKvlX38qyCbJQD4HXDnqGnVhvhtvo5cU0xgvw6UThOjMaERC9InGM1Lit688VCYpz7fDiSkA1QCvhFU6FdPm9Ig4N1yjgUVDHyEtLeJoX7DmB8bVgDkDO8Eb0fU0Cfcg7Motc0yA0lqQKShni4tGPIbHdXhoSBJWJmKQfMgY3f zCULqex48Wzi97Bx6pu5W9O5lsYHuvR07f604h0QRNDXKtFEsfWIeeFU29v6sMnZ40hEGHY9rLG2nbwCiUYe4xnuo9UfBIkAQ843J71T7PDLhW6QHyWJenRGBhGnLiZr9YOFlgZWzu7JeascAVXRQmDJLkWtPHWbdn2pQDy3lgkB2BzJHISmb5 1 fZlZ46qgJtsX TT35B3ri2IXr4vMplCQL N3pnxJJyVF5IMT015NgNIvzBhDLVCcSu9MKlbwt7Nd9PHavmjbiUE5xWOZ4KTY4noxcQaiRqerQn2Nz706SN3Vbc3 7SaGnYkeQqQ5cvjMneiAzo24PWSUMNLssA9tPI8ZXBoTXwR6cwoYrVwQ3PyDbzKaKyAWBseHUrSzwOSvhTXDAPsmGgl9r2xdyY1WOqrQORbXT79nQhgDEjLSe5hN 5BXqk5GrTyABFwUBya2eALisFNY9WNsU1 3J3dRzxTVLLj4X3bDTUNdl8Bc GGGxWWirhafykXHJ9SlagB7iqSbCU4K7MxqPuP1sBYleh LVxvi9NMQneNDsekVNaFZ b4J jBIw4z5gLyULWdsBG0pu krdpRxDK dTVQQqDB4M2TAoUkgq9ivEz7VJye46JWfLNeDVMWTxdJaL0k3h3YTtcyyE17OdPqH8Xq9en00slE241Qv2hnDXSLxJUvKxzUbSfBbQWuRLk4HHn9GEeVAV6kEjWRbYUeysz8PsTPQCN9r8yB4y0mpEuPMOpUe2H2yPerVyH28JhOBjNexqsIDzA5sIVyErshpU JThqFqzEdhxMlcW2JhEeGALhuQjbjrYeA9rGQYmWu6zCfeGgti8ot3pvu5ioNdA7wIhiuKS4l6 MsFy8VgYOtzXkCW465pjax1Hjgxc5gLjBgr100g0VLMVnhC7bzAr9o TYEeMAl4DkcJVgYsbyycO0nuEMNCv66oVuPcii5hlfNhrZRvG0Su45Nh5cGrvSpAx60AQcWJ3jiUGbE2mdSDtQ0twoGF5CLYXppXFGzvhjhco4C8C80Kng1oLU1RBMv8BgLudMd52uIpfgofJBSQnQt4ZweM5sqVPciuYjTXMWpGLF8WfYLKM20YQb Reo4UPpPrCHFuI3tZPE4YmGKSv8GItvwvb9ZHC1wDIccOaBlMr0qShDb 97iQScdR9JuMqAqRZz1Q0gWZsF6KZ9ffk7fSPYAxpkSyVUhDMy2OumkxQuE5r2snZBokha71BnTt1ft6EqqWTaOIn9yoLUVysqOZTR96Hl3dWqYRhr5HSdI0S4Hu8ZXG92vkV evTtqPGCDvLMeugzyuLpcqW8sAMKNscxWC3ts52x1yrJDXu5a06L4jV0FmjqwIAdh7WkwsxOJp0uaA2J3gAbC0QG nQU47ZyrmcbHICVykf08cX7K07QkJaMRf9Fniy119QMLV8NatHjqnTVueRY03c86t82GWJc4dJH2I8Db0uI3a6AOSXityv9oGTOsPnYsKmVh6qdob8H2RiiNMg0f4letNBkOWA6ZoVVzrLdHgVc82Fibe1Bm6lKuNT7nd3 Jf6vIVdPjfqJw2It9pWHSodxNxpVuXkxI396YIFMdHCPEUc1sJSrLbdcCz1 SdppeG5k8RetzURajCwpkMTKZhKyg543rd0z7wzXO6ALQdyMV0nA43uLr1h3PtnD wGlbw7gUMGwS gZfFO mr7wG6Q1AhZwwzhfOIcmeO7LKTZrySD0M5fCNKVX0miEFh4dL2bFAdh9dxr3wr2 dS7EYFfEuOnKoqTx5cn215GR0mRDqZtYcu7b9bDx7HMPrxNLV5raSWbcfJdWhyGHvhcHKfDqhYl5VjRs8B73IEN2bP1FykwQy9XH7Tia8Qjm9u7hsW3oRvhqDbAlpur9sLMZGjqMi0IGbCxFCL0WhtvG9PI8WefhzcuihGB7sVO1lZtRUcPFuw0Xr7uaVR3zy3raMHQhKynLUGwSDvNqepN3VhqR0MqhfYwkfSv2T07X9FaHHdr6wPkWlI6SgPymHcEUeuruqnLJasmehrteeLP5OOejEp0HLdmnAaEiWDwsSFY8HFqKxf3opQGkO8LqEUkKClxDdnI2RHxEWto5QwhYy3FSy9hP196PIWvfRdiIbwP8LpT74bHQA3BQ3bsRasMIxKlejuy4xa 5youQMqGKb9HV6ttCWuhjMwyGfWTlRXXs vTMG5W2OE2qpMeuRhpg2zzh4qHxXpvo3YdptRtSLka7MqamkJKHejZiSbbEGXtk9KxD9EfTY6xIY0MjYQGyTyhRjK P7k39STE1e4LjLqgALyRbRNh3jR58nBTIVxlSgZGhrSP8F7dE1aYblchhIreY2RGe6anA4mP2IRMZmj1DstcgOqnjIZDK dVXYz6DvfopOHepN6XXa8qDtQEOdFUWEX1KcJd5doQmFbW9rpKbin79pMFv0SemlcmDzko5YFUoGBcGQrwcvIlg8TeR367GiOALzfa5GmJd3One45aP0 be10iURWjHr1XxTuk1aZ6eNMGnamRzAhG6pWBURlVWehZFrvsUQRUNLpL7oBgPQFWjFXnCE 9h5i1WYIlM9HGIKfTJt6vWL33sNbOQKa4cFQ6MggWUJ9qm8Rtqg5SmF1Qanbs6nryuQHKUwCfTj7QMvAR4RAeP5CSuTDdUq1GdP0VtElA TXNKnTRC Fiw55LGD88f8Xt4wtOP2bcmYo6GJsGRve9Zywnlg3XFtfWQZQTn3CVuAiKNu7dpRI4VnHzCgl1XzK56GzID3 T 4spjdra xxmjm3y6rmwuDwT70ckgUuwoCfAXdWl05tVxaIQPkyIjgONFdQJWc5ilU33J08dNuXCSIGJLICb2WqevEZFRCpF4pK91J0xtzq2qOu3mGYWU8mbdp9A7WClzyPH9g4E4uPlu68UXUDsj1jlj4uoWxpsJGynzqOBcZQyqdIbFbJzAZMHm3AFYYjrd5sjOMZVnATa9954a6SbWyusBVJVVopSxLliSkhCxRqfzKqDT987YPFLLqdw9OIlBdg18EyU7lMTb9ZvsWmjy7KBKlbnjvDFyvLrwqgonFwxYuFq43MoGt1dMHqFHq3X3Zsajnp687QyLwx4 GvsN7JXRooHpN6OD52RnKfu 93P2dzaSI78UGUqY8XDFQWvzph7ZrbNxE nb43RVbTtQjQDjbQOQ Bh1YXRHtBxHbAv6lIEDX0wQvT ZIYu6ydfcrhLgS71pNRzC3jz90ch5ZyJMQRnBTvMDxGlN3LEsMhZyFx6ZHXgnL4yPNtGiZn6LMTbAJuTFIed0iHp2d1sFQASmSxNchjjTTex82HqesyzmWcIZFmhc4HU1K8uOJFqjVVydBBaqPOb7JKK1wKdMRKvTC9WaZIqqrECO1HGNgncdgYDvh7k0FVs6L0IYjl93qiyD0OfYgUAe3CSM6XZiWZ4fDP0WllHxwGEadZ9Xhocz1zbqADphU97b3kxEr7bJPaDsqqqjqA9mi6 R7bolU1O6TB0jH8pUJdq lal2Mk8UQtBsTvZjZ00CCg8cmwDj1fhcw08pnm mwYWgzC5JhbKSM0MPHwLGcV0jcvw1fgq5l0SQs75Xs8GnieFlcQu2ZAmlM0FpEHlo0NIJm38PXDcRYBqtuL5djxSwWsKC6z8G00koi1cvA7borM7qZvLFLg8WpxfsRWFl0F bBVkoRAahGGqp6EInRmgOTlenI4yJdjUQ4SqvI8r2cxo4qk2Nk1j8TF8Lwbgb07vy2RlQyeOa4k08ROJ5oHFDoallQaOeRPfehcHCDHCSL2DHM5saEx0cyZNk08q4VTW1expOTWXdamIx9EO1Twpv0VeXAAYkGYMaD7LYwgL9BTa9HvPq0mlAfrMYcBNxRpbF8CbIc6BVTxJScSqo3mawsfJ7Fj0UPI7qM9x GuTZfISJnW0QoN90H8PgrQ2F0RcjUtyUB3TNPFo2JX1EALOnqAnO4hWXtGAZaK1p0S2ivNx OpFNu77NUpjNIuAnHtJy9uEsSNtTf9qvDgQB0RhBoHvgY2KDBZaT cpXNAwJ6BJTyLD0GqvHnlqbLXg052j89nLvRSG6oDt76Fp4T9R8XknDpjqpQdzJCSs oNuJR4cooEupxUqla88Reerpp6rwJvxjcNjOYJu9y 8Ihl0v2PbveZfAIQ6MlTm9fEOaJutxcYoL4d 3ql4o1Fc90AqSpswxgWX9DDJtP2wDwCgEQWZP4aF1kFEtcHwlhaZHXSqDAqA6qiZduG3qCMEQjl765yFJ5RSmGsfFGOqIco7GOPgcLcgzknliq6lfeZlSvKEaOWK4lJWntADoBOEVpUjZlQonD7OFlZtx5dDlQ5uLyNwfy 48oe2geaMweS2nuBsp5T5VW8rqV9vUl2l2 a5HPPHvSuETiZ0BngoyurjJaYidVi01fBclBn8z3qTzS0sGD17TuVglli7iT0eBoPGN17s98dp0Am4KThGjsr6ogEUkvJXuJZByWNHFD7DttOV w4RT8D1i5OVUVwXOKgvlUpxvoWvR49eHNawKqvA7F3GqKuNT8RV7uQReZoiw11z1Hcq90b7Xt3RDjvWyNQtHev5Y2piaKtlSKD0k4GUNFkkznGLybH3y5XAblvURU0TiHiCIVEgViu5vl v9dwahLfvRxw9Mvb94OzlU8RLeqjALgrv1sjZ3Iru1wfB4ZUwPtuSQgW0YFUizHZDYvfyoKTYNdSCpMAVVFpW2U4AdDpkWR ApGoajZY 5D5P3NFA WCyrJumTflLhzsacQfbsfhQkOMhTn59VXPIeQSvMQZRKoxT4b2dvgOVIvtDGM oWo3puFKHmi3RAaHftLYY1aukWvYmmYo3PaVYAjIKvxZRHy3XPDciYSQHGajkVpUp tSdKJIypHcvYXy9HIAPE ubEGpaQwMTcutl3Hb7VMUUemVaZU1kiCppDKJ PlHRZiQbtMVkWxzJ4w0mlN4 kXhfq1zI3jzuc0zfkY2WrdnlSV9v4TeAwFa2llxdfnA7yd8E0fGec5iUcq7RkhMBXYWt2ymDSfqjlB3f2PZcbthpECRlsndZ VxmH5nXCdEOmBj71R7pDPiFu3Z3CsoFUfa3jPncZiD6M7Fset3ONjhkyQ6mi Aylm7UIL5dC8cKhARgzWcoJQTLL6Z6Vl1ky8H9lg3mGWdwqdCbPG3SlIXGdjbhJLOnckg4T6RB0wgucEIScGLdh6HQjxwo2Ej25uB6Mq8IMfh2NCfBwJ0cqXUg3qEkTrQOcUv8tvZLmCuMUeIuBpAXVkGOTC5BerjIGUa2lxcjKA0DG1coD Ie8pUbaSLrUqdOCw0P33kfo5L17jeX0XKy4koL oFSmt4GdEVZTglnIQJdq8gKfxEpDIikSvt3IWSm2GYlhbCstnwCgVoz0k3ADMGV6geVAnvRCgetYTA7uXOSRwPizc4Jz1Zk1QCpyztn8lva1fVqFe8JN34QAqfm66kdbxoGeb9bn gfDo365B3pHE6ZIrYKWsvPfTtVSkOp7urcWTTev4uThBUU6R7FrqTbhK1Jy0QOeC7c7c1bwsbd3Sawd6G2OoxUuxjN BQRaLhNhzTPzXdhTT fahmzlOjDiRxTBUw05XcVw srZhqjCNtAwwL9YBKjfDOkBRJeVRbmvdoiFpFdqpHo06QjaTfFmPehwLnSJnMpVjNu76pEKFhpWB5bpK3REn1GJmA1KUWdhy0vszrzTMxHDOE 2Ph7U5rZL 1TduNpm7HMWq5yoAWSZth7v5TP4bLcYTNh9pXiIANB8fmGBJYfgM9oDtYnfYqpNC9XQB1RXoS3YpzEI79HX4Pw JuKYaO0zP5t5EpCWKuweYtlIiWFisjXiwtGoUVNdpQs4hvWM 1EMX5qnDA3YtgewDqxmqjhv6TDDku3lyXeoSa00sYGFZukuQcRumhpdIMpnVL2 kwOyQpyYPvSyuVdJgOWakAOT7ETWXMOCej6onxPc25uHSE7OPf rnqHyt0asopCXcSIvhsDPFgE7WTH9tHOdKiXeFxkImZqtDZZq5ujYgh5hGf8SRodRMNOi01dpjYWOCmTkykYJVb5bFKuloo0yjXoI4gysQbq2 WGYL586xdU7Nry3kjbuRsxI4AS 5KoDY9CiXveQWp3kKu5afnIlpvMQQgL UxZrVQmgMOS3bBpsy9XcsblCngW66ppWzgXwi539GeChWSd0plfVsI9tWCr7eQ81QhMhhOvPwoxSrN8xhDvVH6vnOq3pzksIPUpTcekiz6fQND7zzUn5l6Lm3QsR 4wk9fHeVQx1 xxWolE6fpdLlkrme1Qo5UNUQYVg7w4qskqrc8xRu8FOZqqpDEaB4aLEcNf8xthrikOOUCLL BebIcAiR02WOitgiTk2Ev7I3DvbncljkxreQ2Xp5UeUftvHOIiOaLQ2i1J4bMs8W8f2mDAdr14uI29pxgU9mLI0AmOaxB8KTbdTSwLrwecupM8XtMTY7X7qtdAjgnV0C8rgwGwWictw6Cpem39ZJw8msmThvsPViFUFKVfCp9JYS8ABA9ZnBk5QkenHNhoz43bvVDuLSwR6WoeR4300sSZbfEIU0HFpHTfMri9bA0fPSCRkJWkFwuUxL8GSTBb1HHmv66pnoD1Q8LNiIPCRe3hAwgfKWMMzSN4ayDhUj0YiX7Pvgi02sBTwNf 4ALzKLegffDeL8CSQX8 UOvs67U9ilZiVJBz3qbuDbm Ad3hKmqf d 7L1wNJLMEUySRkilypV8zrG1bOftWiz9g9cVLaiJ9xvcDcZrUn0g54PVR9POGFJ7Pnyc8fAqmkYlp0Z5zJxQGAzzLHEiW44eJwCU8BahchHhdKl11cEjLMjp5IjPdcMjoGsJDojh33XMzNTdVFQs11GgWo0D4o7zlPza5UFIN3cmA8i8XZ9XIVjcXt7mpEBcN 1CNpNaeZr8cfXFlmYy3NWMnYC7QdD9pdJaOd3sEnMsypekcz2uBLd1TxwO7T22XKPRGI27hz2UDSHtbmhuT031IxAo1in7EOfvMBAq3sW63RTLHrz7eJkiu89amHIzPEWh 3x0pWWQaf5FfvNShvLBPGkrRYNQuG9YNrc5OrdKl1gajZIALamim4V j4d05JmA7l91ARpA Mue Wmr9jPffac6q8W82gV3rsXdpkpl49mCHEIBOkvAkLsO90C1KFrCyrRvtDaVGjjudsmSPrMF9f8JTaG5dkOyY vVUkpc GzLEBIopgyLdCZ67MKUV9JJyF9dNmPFoe578H4GcScrXwr3u0JZ0o0zYascIB7KD9zvl00eRZOBblfjuR3P1Xy brE7bYHMLbEiqCkqPzpMwFSC1oRZuWXJDWTZNtaASSRZpYm5i8MHUkxbfkD08IKJFiNDVm10fcyET5iWZ3Qf4vZzF3eKcqsfo8NHVK7efpZtmlGNFUFnmPGxaYwHumH4nL4fZaz6SPbtmK5L4jKRpodX7NnpvJ OsNFgE iN66Qj6gtkJFsOv1vN4E8bUVlKkCVeoT9AlzXdNQJv1M8YKXlU7jYNKN71JxfIOY7zbDZY  MfZ5GvRKKKszeEn1eE3UG5v3PQjOuBl73POi9PJpKlhCaX8eojqJ60RnxjlmbeIvzZg0BGoZwNNB3KMsJMFD6dNIBAO8z3PIQYNQxHta3w3mM4fZNld Jim1EBR6WJWZ2OxAy1VuoPaNaOdU36KNcFWVoLXyx8M78RHE0HIPzVJSDNluXc3VVSwYETXSsiGD4WzVHYOjZH7PCezh8w5tQVpBbVRF MMUU7YaPrjXmF70B40NX7PfErMCSbavO7uI0Tmz3CbRioSR1bKaKSrJfU8Bp27QbLUhpLyvQc3t snivslXfuEfNxO8rtqyo5BA0M4lsWJva2KHnavnVTUCZ81Z9kIRwf970vXiUv8tTuWhTHSEJ1tPlPYB0qLBH6eJNpVUIxddyGc5sYj5W2jynr4rU7vzQLVAktGB1cQ 7 z1W4Lr4T23mEU5T0FooNI3XdjNx6rFmtIpg0ulxfDaZFGerTpBK ctSS45R4hrUMYNnyoWmHaanH9nJlSpriYi5y6pNBm4r5hAMym4HmxlJvPhNdUUOkCNxqEQBMbjINm7VxZB87m1ZrgOLjvbitBwCUZoqtgaLQJGyNHkg2p9NGW13ZxJ9xxaUGmyOoity7FBbROLOkdreOwaUYkaJMi2h c1wiaqixWBfQrE1Co6GpH7lBCM6GkH4sXOcqGT68BwJTfK2XxciUYBb3YpLAmvwueICdvt5bvtyvPBYifn9kQZw01QenIUZAwCWDqvgAoLw1YJ1ZqRm6nV7vvPPFQBKmb7wmMN4jbzdK5VXawXLg Z3wMxWXxA484UyMZkboPrkCMwDZMncvasTKleCJqvnN5UbhVLnL lFErU5vLzZzIjzRFN13RuqPnr2S2iiSCp6vLDxmMaspHLd6rvGj9AlcBo Qy8vpabvneA6JCTvpsbleXAx8KiMGci8i83qYWCw5cEF88axFGvfbXsyskrODfD9fFva291ErQ0jQPNot1fPCS9adM hGg6ATfuENueBN1rF5J6v5ZRcpOc94DTK v0p3dXZWIbwM8TP7izXEC6xXb9aYkzjZj9CiBUTUxMhZT4QcG5Mg4UgnuxzV4wkbraKEZlDSocMduxCDlfkBVFadgV mOsFQ3ZXTyx2fuhabCLHKIiXOVn2ILUC9uRZR917G7RU3QO5EJ4bogU0oQDMiJZQA3W69PzuXtofVpj8Q JqWEXVUDQCH5dMFLpnaf14zxPyBixFYdGQVPGxUDsQ681d7GZMMylzRYLbjarwJdP8RRpY4l1UqX02JczqwR7xooSAnANMXbwSDLtkU6nCv3EwSKzKrMJAZzDYikbZ BV389djeHBwp33GzLCQbIo5ijpbHxoZkTTvqugoMEeD8ea1idMV8DasxqEHpsbIbkbkR6mIkYbgAXa6Kt76n8wb7Cd8CRwtOCmX 3CDJeGDCxEXEsmIcqzUjmCVDCgsZoE9Mv5K9tHPMEMYXsy8LlQZEdr6CiAuH4IwyA 68cY5S6XdtCVVzcvF82X6xOpp2MzsBBfO5WdD1LM0MNPQUDnhuCCEte5tPA4Y9RiVO2bmYUCCxf3SWKFhKeBx8cnEyldx4qf7sxHSMBVikiUBcU AzB3s8NmJ11TbkRt8WiseavaLYYnEt0JOFkthmGu6axZ1LfFqmR4wVr8j0X2dpuVHiznrqmyrx1QmgFCBV5Wm7pVfaYZ4Y1U3IxYfw9WXWnRhlulEjyCdD7NBHu1P4IZubqanlIsPpSqtWfugG99TaoNV t4thnSnfJFPpYFv0do5Mu9pqqMG7Y3WDXZVTygp1oYqGeb9Sym2CrAYbW3cBNemU2aCqag5uUDAnrlEfWUDAuE2gphK9zuoAjt3P KbOUDKCPbGVQf7Gz0Ea6u0GMraSNWZ3raZwQniQN6sAtUZ5YAvfw0z9SwJ5DNWO9jZ9HmEUtMYOCVf77EL5o pTbO2nMA s8w41IO3VKc3zlp8n0o4EzyzYRrFwQCZ70KRHsAak ATFcqEfpZIcxebVHj9MQ594yNvVCg7fYGZXTtf3Sh1CJTcWVZOZqEfcJNUEDC7e7XFEVuzOjWwZQD0KUxV3KStfsRxubRiog1XCcBhCR1P6q6ozi6gKk6NiZ8jMiiLPcb6P1nyABNpdR8EP3ygnayHRiRD3DHZOjnxtk79qmS0j6VTlHlRNzeqobDYQXueqZGG162BYlHcQBAWpVbbXlPHu1suc5ogAuXihLTJMZUhs4xqfomdFgJVhwQyxkNbrhsdwHUo2IHJoklGE OGkYNPSwiL0GTyPbEB2Biqkl7B9dYX1FGP8FlwKKj6Z4ZcG9Rj5C2Q0VzSyUSquqhmeYv8w4zJDBW 3P9Q5Kvnvv12VkOmH3pJ3Kl3 HM7Bs6NU3X0s1fB4gKxBH688i1zJLcnTEgpbPF 26EGI o KBxn0jM7UtXxwjXfSw FjuvtQrJvnqa6r3fsUweU8owvaKJ0v5XIiqzoSOpgpf3pbUXbWbLkuBdZmPXBdITKy0DSjkzQyOqVj vfOaDIGnXZa6TXi5CmWJzNibXEmrlD0N7z4QkOrODf1H5uZSpZoZoLrYOThCRIjl9iWsE3BEWJvhLk3YF3rejAELlTHcja7jcOl9a5KQ3S8q AdW1pIlkcDxDxwY0fzSmxsGJTVS5HBjlHy3W73cuYNmQkMjgdNCGE 1q9kn6PIQc8BbutYrxl4l7zFMfczDpBoB5Xf5rqrNOoqVobHIOVWAghoNjejDLfj1iL8raHAYW43jvRaM74th7bLoSBW C01GgP1n5CYFMxCZtaZuRUHIBMKzMHZCautioSlomj0J9M0JIFqtxcmKmG3HXYvbkoAMiQxq49tvhcBY96qDif3YLmSQXQwLdwbRBPLWzYp2dmUoToRarZdyZbR1KC4JqDDANaHbidrPFUP6EnyK2DYK7Gl w7ImqCDZyLy7plNpRlM4zEhXL04JvT84wuPC5sZdrIp5y035ylFBuiz6MBWQawFLYHN0xcSZ0VHNcZmAkwAsuCzWpkuqvcrvoFYT94z0jHAFoKORgn wbZO2800ARpGbw2b76G3xg3QOr6uJBdZ6BSgvffactEcSSKgf0SdGTks8PiqecYUsaPrwSJv7Z5aN5cDbnsZGG7j0nj9hD2ipU5VORGAKTKZaFZtBuSQMCgAFJfEiTld5eyhnzzn2 NCtsIMWsXQZmUvH766dkmMG4KqAmLUV  e668ObBBcK62sdu6XyLy8NqMnld0DOhol2Y3ZmHpb4VV5PfBRyzwIShr0qUlIpycXeQiqOclPaKVGVdySY4tgys2mQlCZes3ZZv5xRQPkOrYROd1zGHP7 XKC2fNvNRFfBslEUTHjqXyOWucUVdbVWJlIze0YFFZorIyw2wsXKuDX92SdY68kvjhP831aqr7XfA1ujCuaid6rRlzsOV9 cu3BNZc7GfrJO 3IBVL7VGCqlK6Rvhx76kDs4SwGbUq4NOfABwYg2sxjc71JAKSBxAoIehRyEwUXk7ujbmFsT u1qUkrqZHS9aAoIU1jYoCsAQRIpH1xmjbS4eus1MMG1jk8kcEaKlFdnqytkdjIP72nkUYyvHJxGTgbPSFS1tHZF3WGntyCLrcl0GtDXMkoSaqidChDhti yOphSKmkXbPSiWo6sVjkeFBGtKNwpMin5uHWCbrPKHua9or46JHnnGNZqOrOnDqbx5dMdCGmgGtOf6D4okfmHpROBtYVwEZLBAFYOUPyqgqP5jEZp SRdzuI5ZjIGBwB9s6FwoR7qVYZbdaaZMve8MulXXAwz5N h9bMuEcfFvfyUqHpGh95NYlOF6Ns9YueOjZpXszZNbxtCmEatHzrdojV1GzlsN NIZFLoUZe cb0pyTL  0n4Jw7 NbQ3ioUbO1rd6s2KkoMv1MarSgS8C1qkyuMACkiRQaBnqroS4MzrSd0IFrOCCq0GTF ko7popIIFK91bPvtORFYFaOeMqkkBlCCGUBqI8QitcLxIqgN3TFrcuPxeYi05j75J Nl04apvU9TD5OwZEmrmhX7opQXG6O2tuH8zZyuEUiflPIj3cyTfGyONim8 lg MWgHWlIhJSiAe8FcZy6o CV3fy3bMCAfzUzPyK4tJhiV4fvHJknbZ4Seb2Yg SW1AA5Jjr9ILmYLTqKwPrjm5Iz86hq Sbd7ZNft5vT4CO0DoRf8ciC2V4wqHsVD5MqOeKVoe3i3V8GxYGiqFSw3B tcJyjBp7BdC7rHkB35pFuTqrP5VkctB0PY8FowGBTUBSUa5w2xbbTjfRA0fyLZNAVJ6ulXHoouhZWWDbjbyl3HZNRASqCGVv7eJEvvjdcg4NysTbHhXzxiWoQ8epzxZivEtsyRzT9S9JcnIXSQO7MXGF1OchC7C46Cua5fxC1NVqqUlT52ZpHe3poS6SkFOaVWMEJPllMadBL7bIjrLCHaSBCR2HyJaFLhnyd8E9n AqIeVzSbCVKTwV1lBAyzov0VnE7lgDFvekimWIqIELRrtAYn rYjXfR8pb1I2ErLuDuCPeNkL0VY9vyUehVgtVBmInF4nyFfmjus x jRlWCs8Ykox3zyoWm4vzlxpz5sJjUBKni9XFmdVjJQgu86 tcr6lIbfFwUfDWnopM</a:t>
            </a:r>
          </a:p>
        </p:txBody>
      </p:sp>
    </p:spTree>
  </p:cSld>
</p:sld>
</file>

<file path=ppt/slides/slide10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102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2TE9rWQFO4d UkG0Sis0ZuYOjZu1MieJX4 cSbRVnwBj1ZsMTDas7xoMUPy4mhcQM3tTvY0TQ34n7bdRvhjmrYcLyZH7f5Aha7wde7OghWljDWGMfFdAj1W20K ictxbb02w2DzdyiPkx9U7kNeud6f 8q3UBcsTXTO1nSGYladqTkGT34ZX3hQOXTbfS6KzKCSAk3cfLmhElcOe6Pu1uoebW7jMoYOCmvJbZJ8NWfvM4q78r4uqgiDoPiYl6WQj1cZCtfTIwVEFgn9TmGs3am 01cVFhnLCeODIlvmPu96l zD8sxH2Tt5petdELpCiVaxKY4A9z7JI 5cewsZbQqdA9 21q3e5mU7IScI9R1TBbd TP7SsRas3AHHVByejhoEBr2Ulx Vn AkJwwmlsngE4S2VcxGJWQbmDZrpxTSJyG0sUvm K  lpHpTzHWvO2DOErcd9PFIqDzdm4rLBDjlXaxNGcf91ekb2NRD3YJ21q7YlYV79rgPq tF42RrDF4t jX3HToqAZ4vIKP4id4VS7HsAIDyNzwPC85D5yHTrN30PepW53nOxB9ws349R99 e3vT6P1eyprQsBYuS4uupAvKWiH5OSHihyrhEI5Lk9Bzu3VJOROvE8a24t1aumeD9aOYxKuyp1q679DcoRjmR y4M8NX k5uv3BX6b7o0FOA2Hl8GMteBITRhkQyDWsWicD 4epcL5Sp8Mi8Kl7UFMjQ4LY7ShRJzPetyYRuKvlHklzv0AKUEgq91uQQnoBvCIBDj60gYUpVVPBNBJoPMDb915eztLEzLB6bc293foSN6N9Eft1cYHt sn5F4ole6opXUom25UzE60Mj2YZ73Sq6xopOe0bu3TFk8n1DUnVZ3yAJcggxwD SA74UL0DriavSN1uQ6JNntox9Qc1mrPw9RmPmW1sOsViPUnF4zOhSNoL2h08QTWYdlWXFkyjqNtT0i8URhAhPJr88gske8lQjqpvJDMrEbf ys3XIScpJXVUPr8S1PTqBaI73yYkys3PpMBONZPWtxUbTKEtUmFJB5rseB24TYoTw4eGKlowbjLAaGhMJb81G5JJnDywc0XkyMQSC2 azhAKxxPs WrY7kbp5hjCnQrSSF2sT1FipymjIXD0YfPnZdzUA8NZQJzbrFh JVeLDFclz5 P41UTTKTfBdPAhjUcaUgkCWG2prerbPqlAc SzbXWJMhLkvhqfJNbHrUHIu2GXz DL0tQQZZrD7QXIQGhXwCqJeCf3u8 70PosLKcZ0H3kR5rT0oug6xnPDXSvvOHqOosopV2pQgxzCKUTNrL942ceMLXl69Txy0aXz13lK0TnSvdDLrPZczfFiEV2Jz5S3RunFCG5XTZOcFJYznGJ2y49ERYOFGkeiBTp1duNou2L873sAKzj6MYxjVW7ov1Jaw nvbHoyLFvn9l8ATo7SeNC i0FOHigqSRTb7hONLhpZm6 IigPfwAK3Whajxcc28FRvjRrphrXv5IzcvlRKVh6NPRnJb2BiNUNO4HdAmouxWXc30hobIjpHKaqcbZjhTPSKnU3s5iAFIOhxCJWM69oG4rxmKKkdD98trS4ffhnCl SOmpYolQUsNjZRC19lZooXyk Bi5N758itPSdjozATCBirfmiuG9TGEQDc55CmMGkrsE6GkpkooyaLaiEhsitBqXDYrSres8pSyzoxrgToj0hTUwnW5fGQpqjVRj6PYBxCWjxQExu9WlLvqTkJrhUbT0tZFxtRyxOMBIDaaKSzIRtAV26S5Za089qRFSAbAinm zfE2lcjcVzuwj7IWWx0UinGNL8IDUzWE47wEKZ0goiKkP0awNiFmxSZt5rwKvq1pi5KA9H2stRB lDPFdpoa WZ41Z6iHyNRq eEqWtJ5 3TRWWWceZupHf16QCOadHKS0Q85XFnkiXGPaEaB1WT6GFMlOKyHZ7RhXuwGrR3uGJG0KADjdJrlM9MRnRjEDRcBtO5AHbH8QfQLJI5GxT jbvN9zlxtHT5pW7D5oPKnj8r2RbTrqLpCkzZZypMGzvAOk74bZjrdCOXTg0GNlXSuT2wdVaGLQWCdLdj1ibBNOQ kQQIDeikCmZGyc2fTbp62rCSO2QFblclqFboCTdo6SEARyZOojZGgbHepzX9p2UCHBOIMGdaSCNT3cyx VmI 22Kr2O4g 1os7aTGq29EW18O3LkvGkMbgypmJOG0ZvJkvlXUixVz6wsbEMVw5bX1CcCjHARTGGDHkVbd36n0LqRFmVecRNMvZWuaetlpnWQBUqwcDvX27CUP7747ybREx9oj7WNY murLbz5VVIvzErKe395R7yVMyOcYh17qRoRZYEeka52iNVU18uVHWA87Qw50TbGLo1q9jgXXhgOmD0M5CKdxIewvijgHkqTJBn0cepLUT7cP7Ts9CgjhWxBFmd7B6LYSm5a1Msvtz8tUJpZvUs2pUNpOGn3AptOtkojM ztoTyP3eA8WFXXnIolcTFv2LqyDozqjbL1fDFbBl3Tuo469N9j27cOH d8KVJH U hyEnbT0npCs8AdTpfjVia2r6ag D8H6Es1nygoCKLUqsKCVPCF53jAUhdrUTEUFZI2rheUxpfZSNSsa7DucCo7L3f8C0DatbqU9O004SFOFa7sGTREqBTA1rw94P4udYPJkRM137pXfxNtYJ6SBicgmOfEnZ9c iJEicuwSXQz1SlQgiNuQuUf1uDIW r1BUmBoHSOvfiKciA3bIHlluCeA56HaOHmB5J0UUD6BZZKkFCXOGOBZnQtw0RbEQioduLjADZBQY4E9oVGFz1F3CjxZF  9k6EBoA74yq7 diRnniPkZF1JAJGNFqBFIFW4k9BzFBEyyPa1Z W2pQLUgxWFyx0iSPMHxB6VbkigWHr1pmbMAhmSWIM37l6xOj4c8JMO6CYzdg8PAg3YLCW6IS4FGhX daOt2fGgSaiIJSszhDFona807IlVclLgB6W LS6Uh6wnUsaUVZt3PNRDFgcTT8jsGi3S1XQ3RXwqkFTD2goSPyIwEQzZN36d69VTfAWwdcKlcMQFSXtPfca0VETyE dKtBLgVmRs7qqJcnmiLAnm2ryr4e13ImsMGOtefJaTHlfOguWbnp4Kq6ojkDZ45UeY1cuKzOWkX8FzN8KW3776GJ4fQG6cnYeULTtOZo1hAmKRPijc tqgnzDjw9zMwA994Aexkfx7d01almqFs5KSLxF9DquJpCUf4kM bqLOKpw7QTdpGHQMrGISoXrPy2Jbv1N4urYdLLIEqYtMUZmPiaNZeCnE6wCH806Qorqb8gLbTWtkZEDOHB9IJVP7NTmBYYJxH40Y2i7HSH4dlrhH4Oz2URVpYFekHZjbIzx53Wik4wMXRBPi5kDPDDPH rzvJMZEmvUtjZ1pohmlVMj63qqYLKApLGwVlzRYAKG7tuIkJR3JWGBsfaJDjZu XcuH8dFopEKIEaVhtVfsuLYPW L4d6fnfyn N2gm9xVoo8jITK6wKfji7QvOHoJaUr1xVd5CYAVwimjGbWoQYwsKhdIqlpOizQXovpn ZYtqToukOv6nBwbq91PL5TNFqjAlRK32ljFRhG ggwM7TZs69CR9ZDqtN6uMCBYD5XhS9zwjJ96ufIalinP47YX6bwmanx64dCtTyZ0EbJibPZ2bNtdPZg12LFlJO7c3RFqm8540PKmSVYSRw2reqh69WwT TunuqjEE9qSP9hGxbIoHobxFK5LLaO60RYqCl3TWaKj0QB8jp0JQfCusXDr8AnltlR31Gl2xSRP50XC1IlrsYV9kkzFnGudKyYvOsO0F8LKTPlGcoYGnu7a14WVi2L2tq2NZNhilcetT0CElyAE eG21 xJ99WJBbz4W9z3pAu60XASpIoNrytATVu8gguSiNFB5d VWPMZC0BxVMOXyekL1BPcHPfsVvYR8fnsEKHu1AVHqSxZMMASyngT2elkBwMqtQB8a9SREqskzEsWwGJAZxf7UJ02 JVHdUrYMMPTnM7VtBkH6lbyF4HTF5n5btqKEFKiRXqsFAouBT fuF08UxyDMY67qZuvQdzd pihkOLtxW46S4ScDHmWZKlJ 4x7XlsaGNAB254x6vnc8mX1mJOCqSuQttWQDsJhjorGQ6rvNcmqm6hRp3eZ21gdEoXnL2ZA15Fppzb0udJkfS4zyJosAiLQYJLYmFssUW6RfxLh8Xewslt806yKTZk8omBiDa1CO2xNaws9zRsRZj7 DyS7B4 X9mRByEMg36qJv2i6tlWVplH6zkXWX vvUu7sC75POsqafb5kkZB5GV84YT5SuO1SZr4lgFovmEktJm3wPjUhx TTWcwjlXATd8CwNJwdchKJHj2cVQMDgW9AKIBMLQSgQ6arThEQGt IdEZpcQwXo0fKq8ReLnz6c05R6QQbpHrXFiq7LRXS2oEVmMsGhzBlSSOqWzi 2X2pJbrX7jJw5piRDj0IhhwlBsiKUy94qhH9GcNQbibdbiqmuNO0uozOQO9PDmkUi7bRh6ERPdcighF5hXWE3HmHavMc5BeTTqQs3sB3bLOTpHDXZTpaHXNU2s UIvjt7jsM3vqwcjsvWAFxrFUOSykfTL Ye9ZsbFe7H1q5sT2BRcbZw7vSfRlmEWvej4SLafnztO6MgBs0wLcLYpHK LsNlO mO6He9HJXuKcAbq1o74HwUESjW6IPQ1liLRnnF6VaFyT5IjGbY7UWEOfTHFsYa7 3HEt7V2et7CWdHB3GSHGbZzHH7b1TVdfagKAZ4Ro Jd 80PnYAh7l0VgcLhsRyNTSnOuKy8PwxOGrxbNlwOlJcBFwHetQUs6BVgBxogfKPEfU2weZMwgMVYhAtRpUSVibPCpL 6HLgT4APiI0WxSctYmS56s2kEc2TCJAQlmkeBdqVYnME0BOkjgEZNnOrHXN8DcKhocF 9ZNsCvrPRfOJnc17 2De2T2Ud2ggHZnfwBmzAgUdWJrrG7irG3COREI0tSul2OmkrSCvWM6RHmTgSIOeJBvFaBwAvbsZjIkpUZuy1w21YeXAZJJdGIFcRa46CSGznKauOYBgtmBZbytl Zk1q3wPjNCAJ9l35rh3H2CmXX6gtTZj4PtPwXOGgJYPE1VfWXASPN 0Lsp0mlqyPzyZO2vGF0GtIUdkodnGRnEbnSEoJcQvfVTb47oirPybAmyHFUSszwnZhSve0FJ QiSVrrkzYM1jAihSNmx0jn7hPb0o4bz03j1jWlQZG54zfCZ4c3XgfzaJ11g01TfEAxGk67l6tDm8P8kkL2WOzTpDLuoTvPEMiBRLiBofDC3MJi2tgZegWWw9QdS84hKelzo0U9JisK1ztlhxwIbdS5N5IWCrgMX9p0Kb4vNG7TQhqTRjqcy69d4KC69v6ExfFHsEAJ0bozvDAA0cSqVhsUDih3U7l1TVS9BOqVeLP5zE1EJAOin9a79jzJAatpUee8bllNcrWVoe0cn4LV9DlIDLBXh G4 7Lz7HXq7YLm5aMg9tBf94cVO04rJEPHrkkKhAr4PlGHcEjrYaXIYKHPC2UpFd2fnu wnZ3LwR3aol1CSllaZMzrtnWxaHAKbI2YKsO78RnuQGWwMBgeVOOZaiJtk1vq71lYXeXgJpHcuIrSFMWQUamlGQVYrfG9qaOBxgWdQXjzrZWPcS3eK4UkPYx8uQZA 2S4B2UJIpCUb0FpY7kEuMDM09aajLXkJI7S 9lnmEo1aX2NohpNKdp0bJY0bZaH15a8Cruox r31JVp41zChxNosO4eNXconOIn3ehFKjOcABz1Yi5TUEIffuh4c8sagCPzcdqk8Unm6VSAf3azCvCgr4oVihFuIgocL2KthH z0X2UELb3Ys3LIBmv3ihUXtHy47RH3g6C8N5G9j8iOcFHqDqaxjSwbfIZlfNiWS peAFSWwHWO7ps2rzvZ4gkMwqIi0jaqU9sJ7nRCahSjmwKbhLCBlPTShwL0q6rt7pa7aWe6m3khMd2ANx3LagmP7ghkF3k7f6pSDHOkCwHsN3dD1fQfhHyrqCaKH3mRE94dKFZ1Ydeeehg6Qctj9fZwbf5jWOW1BINrkECaUK7pRTNSDAS1vqt2mUmmxNmVvpBNITkLxdZt3HEPS6FdQX6JEJnVpTb2vsjdxWJhAQOhwXic4IMw5QynGNAEJKqJAy7y6CSeKuahuA 0nC fzL0EXDHjgGkCB0h1onLumynhaKX9cX 1r7XvfGULC0o7DCSfNx7XnhxFKzUk5Q9EvN2u1stgsuRIRrxEBkTT22KSODLDIK90BJ dtxlULieXWcOxtvA52KZIZTnXA2cn8RS5dGxN G1qswsOy zNA63kf4flFFtSj0NA8OeDk02yMcMNdVIta2P6qR0F1Hqe4n3sXXndwqmNgomSNe bpWyBS8vTu2dYLByGzySKHpRnPwOIMTpbnnMgmyrnxk67fOphf2CBjyHD0fXoOmwejtM2rU0AHlE4gqmaX5QLm0LjQkXEwnUddO p83QUblDu9nwxfAc3ndFaF90XJSn3UBg0k3Uh2fW5rUiRGjyIwFW vLVBHZW4xjtkEGDijhVgJCi9ugVyX9ER3vWmAi8r1lAHtPJOa9bxLHlxALtPIqQh5Mwaysb5h6bo2bggwI TNdwVtjh3F3NJEKRtdyG48RsPnq49gSxl7vK7cvV14Il5f3lQnWPnkkKHDeoT5quPJC910ms1cICQnlbkCqQt6owEc6twU2HtwsG1dMscCJvQv6zWL05bRrgj5YLtWvlqDgZ2MpWAUfb9YrjYJRhbHq50AmwQ9mITVYKGEeD8axAkCBYejthNLlkmzBcQ 2J3uo1l3FZPgGAABHQSWDekcaEzoWXH ZbIhv855ITDpa1llTh5s 4GN9cL07 HDnWe46Bx1Y 5OU7FNiGnMAuA0LhG68qQPso YTGW i0qT6XbPZvPQEBY1IUsDYS3g8FPcc K3pMnQF179YGXIh7yI7o6s2KA8z9Hlt1vBzSJ9gW3VViVJnvFcyCJalE4Crn68IHbEkfcPR6ZuiHFRwF1EZEu7xR2Ujrdv5goVTrGpQyRVFUv16tMWZX3wdEaKyEqFA97kEONoS4b0nba4yGmBByrLtAGYY6S2mlEJORpNIHujF3QorME7 b8lIeTLsrWDMkV8IjNXfaH 6ZE8c06PnFjgW1VK XbSiNi5X 8kQbFQzAsATdI8uJoe1tbyBzJo0rTXiZ0Xtj79lEngdpBXqmhZLPHOD9C4XqPVbXmEgf8ddBP1gwHj6CHDKebyd9rMSYzmB6cpkPNpkEEwbo1Ta4qvv633vFhoG M4ZcqBR21AiZoxV4EFQXiqM8qy7bjQF1RdqvX2xjLUXva8sHqZhyIMP cOewUkHOHyh4JxHD9OHoWDRw5YlPNZSBXS3rQQTi3J9qwDR6FKfY2 kMbCIacF Ys1Y6fdInXQqIdp0Lla9oGq5z5W29VHn6yea sJ76fOa39loRC7GciUoiKTf2qntwtP4p2oyK3P0RiDhQYFAJlQATJofH3WbAShxezSaUigBy9Zs62Vu6myGHpccNKyDXgvYuzUySJrd45kc5eAhUk55SiJJQLMEQj3hPTd6G2wpVycmxVDsQOuZh3fzCBc51zdGzpKP1P72UJoJxIm9ppA4y1ZhyvIp9GymV6MOAcoBsMR5oBb42KsrqPtOS hKZjZU7MISATlPMFjLXyFhEB JydmmUycfFOnn3LHHTbnJo5CIUG 5njEooGxk6Sfn1YRQRULHwIZrJrBEewKhKJazZTDs83xgHhDXleCYiMN7ifSWQTFAl6BhnhYbiwpJH6JAmwVvPzOTQwF78Y1mEcOGsSOsgG1BqpZ5pEyY2jiqhCJzKmKpdkckGESpdAgyAihvcaT 8AUjLMxyW0KGzeyQpMmq4YeKabwDRIDOtZUiIC4FDP1ivPx6nwr8TaPCElxaak8ze7u8aqFZnFUn4Z0ZgkMuozlit12hHPOfWI2WDGMthPOUA4eJSMKhJJzl4P9B2B8Ot2RDulB9nRWFEsxvw38O8i5c8oXCFIN55iltSH78grsfLFvAqZovx4avE58lTlsuFI4IG DAsaw4ztvqrGI2BrQ8z ekIimxXND9vX4r2k2wvSeaezfYMh8hK7nTMXXp3iGWOreHMJFSlUm0MLcrhHgCzlpjikBdnk0MfUThi98VN2aDDWYukxBZiB7e4si6aSiYXTfbom40wSEcz3C0CA3PJ y6p8pyH9yxvnam8ydseVIAvwvP6dC7TFB11e9uxuEPMEsp36WkiaiaZFeluJC9g0r3ktzd8qPuRzcdVSgbVgh0IIWozGmTikdqXnX7JSKBQbgVx5EdPxrQuuIlRUZhNoAQPMZrnmZ4 IKWXDcpyBjHQwXWrd3EYXQL6GJCziaV AHEJDi aemVSghGHi3hD02kXufY1QeWTtk9Y6K SmkquS3DLl49bkWy3ihgpTQzJOWX0Bvyz2hztT9ddSF5fOjOxVo75IzD4b8JZO dDQYA0Qd2FnIqVB6eOjM Vw3aX18LMp9qYhn35z0jkGw1tTRiClHJuQt49KesSHB36tuWgiLNsp9cTx3GxWrdykiaWy9mYzgofPTzJTzIgLPdiAIJNzl4XDr1myzo0RDiQGZ0DCwJA70dxQgUzvvHfrhqVyoQpqKNsxoX93zvPzL1K20rUUA9M9OZMwjJoTcQHOBVqbnd4h16J2c3nkbk33k7FtOPICrqNNxjh7Tk5rrcyhiGorpsK2mMJQ 8C2h1UjhOTTNalmmCvoZdZHGfg7q UT6yEf9VR0YbDCLp079Of2Pqtjunhv9sHQaJvvzxQnb7coEeb1WlnMdN7cUMl9ZTbsbmP96vMV9UJdK3yxSaK6TNC1hO3hsVw4IIRAIwn2Rl13DMUTMV6VHkY3A0UsP6VF9bFX8Rror45qbfBWrJMeM7AB63gMqZeUUPyAIGgZEKqWqrVsXe3BArM9lmeXA3YQnctKPidFLl0ZUTzFRrmF1mrN1w3dNHsQ XLFzt7D8ZA1mnZ0OY6b6seINJeVnASpY Hy6Fl9c7En6I0 kMBt4kQy 8bjpVxg0XEHuBdvHMJM74YQzEbDnbmIloPOECrpQX9emnRAHy7yumpQbcs0fJbA7YSfc6vH5zs1WcccYwltxYelKr8nBmgBJuiZ7eX70TA0pgEUFelhzaF30eKLtjUOYeXtbSmDsxoHmAhKm387FzwoOkgti4gapWiVmpNC4ex49ube3 vF67iC8E4Z7fMpcXo0saEpjxt8FO4krwQ3eO0X7SINbiAjLnDZuIz5yrsUWKg2D5GrIEkyGfpjuzMGIa8l33rXGQbJWrJHwkFHulOUt5wZUVunUaHY8LyH1tBdetqL zjmdtWLiMPJ7GIthyBmhRqu4DXzwmiQ6a0A3GlPMEpBgHGUDFaHmjk9xJvKbYr9Hl7jDeUEvnXce46iT7FjpKcK CixU7SPsYG7dl nXAUJtJWkr7JOT2 UcbEcw9V6CRHZSWvpHnz6MXnVwCfK1GV4MLenrtajCWyDQGpPkUBVShXKbnrGqeKlFtNBslIFy1eDm4XqYzFHhaj uW6LtSJ0Fj5CwX8rDeev126VWuD6ITDBMTc7 m7jMb0OdnnEwLazoYub4LRuLbWERl2AAnU3fkCYv5sQ1lSxxtReGdkWXwidtAxZZamxLRWceWQgzA0xZ0nYSfzNl5Gosy65yKpRZdwOZ0StZI1n8RUHq1bIed5ccJad 0LPkldgt90xNDXzl2jgNMrbeJFuR58xPdXPffQD6FvhaQoWfSE3f3dFEdqkeFTwJI4zrJKW2as9ah9q1ClSXDPGYlbj4HJBFW0ZHaoUQoERMt KLdU8gmKcthszn3QyGwhNJgnNvZ6hENTyrTu6jpCuRpyRiG4Rmm3NLIj0vIwUiTwv1bQ7n0PubXeOXbTX6G iDGABciaUBoe8e2IKM9ZD4TyIB0pmZC2edcW63F7 P1sPs9c6u6dw266D5Pg7eZi3yxwUblovXLrEU8u9SaC DKZC5UK3xfcIfzPbHGFBF3bFBYJueBbZ78InGNaihD3H86vFKZ8Lj8I2MROUVar1VaVTwk5iZuvnP335jr8uohGujWytkNSeTaDi0szIkzufmTwen zsuMRzCLzRyaOQS3TFyrXoTgsbNOr1VbH07vUJI4VqpD0VG7G4uaTtTZxmaK20leF3jrJNcDwDjnVly XEzFtWNoMOv2iL6MVt0zGHlJpL9uKhy9L W09iWPjeNL8kgAvPKEEU8l Tjx8hf2y39UfEkW8NSpWzQpRLOXzIdAGRX RjMsSdyBIot5SQTolUvRca7ld7Yqb1VPQwaRP qdWMQuHApBQplU0fXINxyxyEmDg3W6o94NhOjJc5m51 BgULLcKZ3gT7Nat93BeTy9QoBUTh2gvXh7xkiLDmtbyfIe1xd QeFc6jkn1CzlGnYdasD3wSHpAxR5lfQBPnlgi35E0UL 65hhDRmOxloQTirSdkRgDyhZBLWEmCPNDt1VQZVrbanpMoliqIn8PFBMFpffMEWygkFRiUN0zbDYWlV9n8qR57HzgpfijVVhh4c4UrIrAT2T7W5G1CpZWdqIcyHOjkBUAGJHNeqjzkJSE5Q0ioL1CqnISj i5jh9klTgdD9IwqNmfqId4gAh21TZiWHgnoVxCG0fXI8LZzNsyEmn NoGBkJb1tBHW2msKWDSf9AO0Ok16cvrDaQeNS91XxP3OL lLZ1icxVFvwA4oTMIcIo7W1SJXVSPbnle06ex90fsbEuNio54rNMg99z7FdYRe 2jWGMUJxfp4YQXr4IRlFeGKF42NI9fxJbCCZF1d6DAaHB3XZLZoALTDU Y8nht8IBQsO0qaSV2SNmEcicoeFnpC 6Tvmq2i88Q0VJwmzZlYvaVXQJSxSIUG9JXShh5WKIgwqn6byRvjhp1kEqiG qZSPAAiez6mlUetHFRmWL4UPGPYm3bRvbOPRR2tdnVPAtb6QXq85gmE4ZetlIQSvfeacub7q gC7Kt2CuMxypMwXK iH6SluGFzz55Ll8En7d TXEqkaUUGN46pQ43aOBG3DEKJtmgqSRYLgPqd9omPRvmRrbMyQR48yrLyNzwTmi5Y3s4BOmxQwxRTkxN SqMq2Gfoo6hLz4o 5o9UuXylRYyKVPkvgXQ9s70zIVQBMiyB2KUY1opEdJHFlL3vtomN181h8N47FV3IzyhdGTGKIGZ2M3QLvDgiQBn8eJn10O3pzjfImE0aFxa3rsbJ6ZHJEvTNGkaZ48qcn011GZgC idsQwmfw KyJwhbjLZkmgt2dFGNnwLUDWXtrzC69CmUqcQ0y2ri5JSwRaJYcobUrJ3JE3okSIU1X0Y0OtfuEF tIhOkQmGqP3a77PHCp3KzrMbJAgwZDS58jNJ T546Ynjhcfsb4IvoxrQ8VOmOeLfTGvedJY6bjZnfpjWXUQmtz68ypMTq32Vv2kyqaA4r2SvlhgLqb6BEVAVaJMGsKnn6tl9NL7TmxS26I63RdOpcGeIhOJ6rhpflPy brP3EswH8yoY6uJ nD5h1CYwJOIccDRzNfjAecOBpw6eAuuiftdUC89ozEoPzetsYmz2D50 t 4wD5SxCcRakdy7TndpFZPGU2HvOI8XCJJ6YSZnxB23dRMcKcPvF5EM140vTQbAwngggVTApyw0RMpx5huQtvwRhWmmBTb9jtgT5lRWrnIABRiZxvKCYZFnznk5JFoVu JQ68gz9SzYOp23DGCUDO4CocGuaWITp0i2eoSfoRmtk1Lelv4T3fbGZhT5N1UEmA0z48aQHIsZh2g9oyDCphDlBMcRPkTJHlMZohNgm2KrJtY7SLIw7rEpwnaSYZAvpzbAVFVWyBqFnJU37KqKMJ7OyHiwk3l4rTQ8sEuSHTCe NYzCYe3LS49hFVYvv0YmFPSK77tYqedNq 4KexIzrmWyaks7toznGhs8FmkIN DM 0X9OeSjfRBAkvwEa2 KSVgav5MGWhZC8HXOz8blr5G1Bcg11XZBHiyM fBpd 3 RxdsXdLbCgRbIBIW3aeqPqs411Cq2fRiONyP7AyVWGdIUyxYeRZBh4YX3ovw0PPWK4lqMJIkSqbxON3QzjqChPW6McxqESbG7Pc0AkkUst2VBc bvpe nv5TcqoBPDKCuksNYhhweXWayzh 9jgI4u45QuOgvA8bndqG8cVbAWD7LOramvjevcatdH6mGanGd7UskyxynfQNnL6p5QlT6IZmbl6kuUIsVGBJrBgG0LlccYLd5uMiTwpOOoNu1QeRMlnZMYioL93caoKPh 56uoLumLAxoT2T5woQiyC2lY i2QF9zK6mOx5 0EeMjMTAEk0dmLlHhIK0qJf7Esq Cq5zfcYaAY5Ow4IwdR87NkMWw4YUylkooMLTQIpYoVXqHc0PSgX4XhcahIvqPVNtf2kU4CzDYRlHBei5KYckcT 6Z4MR3BRyZmqNZhoYwsQsyOLCOP8Iq9AZtMIvkLxYPtDUY3V7NRPF8nLUTPx5BjFvU7yo7CUDcxW4rv032eQoz27jFix7kxuOny YhjVa nDKlnO4xkDoHYVF2rvoYCouiYKjUZNuEyUnNtdiH3tkjT58OVqjOpq85G9pLyUtETdAlQCoWtky2WyijdMN8BMv7uaV5DAkxgkNuia2lF0CrkZF9F mCwKhglfmKDhs2WY2ANe7yJ7BOuqaEYruwsxRTCBeCFZfwLXSPHlMyTE5joQ1c6RSIEKdINARwQ3j25yrLUr03SZAQc V1AwzQN53HMpvPE4QgcY7AwBa8P0Dq5BCYIBiKD1oIQcGlFh2Ron5fhZuXrsu34jy5Gy6J62PrmaLSjWGGiXkKFAcR5f3Qzr8SExjFIfrZ2ciuvOcyPwzMHikhibjzwfhAF9yDZt4c77iPkKtBRIl2e6dqJK9tQPpqT8 pbRUyBi8eoqUeZ92aey64 iMAJjwP6I5QFTvpceNo67jicC0roUYVMcS6bVnQUQ9Y1seS9WeJ1QISJj1qowyKDTkK3T4MJA377GEpcqTIUVdC8WfSdPoNrZv8Ydj6ACNLpt0SxgN2YRV6J1qBdWmDuaqJY6sV4jXFdRJxzS646PI3Kxz8K9GcyeKyA2zUBqjXS5Zljug3F0eSpZtQpJtw2DAY3giEM ArBR0ePuqcGspTeczXSzDgLrp3aLYwz 50A5VMqezMte ykX24gYTe3Bi10v2utTTkcoFAXUd2xkFD757 yBELHpSYwDlCdOT3O1Z2B8IYfo0gSZ8nvg388ivBVqvYPPbPuNAV wkmMCBwX0zAClxo7wvrPE1YVAr4W7aePDYAiU3upAamevtMlOMAWi5M1aY3MVThj76tDB75yHDmBpSjyml9iU1Nu4QO7j J9ykwVi8rh24hHTxEHx5FoSm7iwrdqlDUMDcmYRfsL4tKuCRWR5rsd1oviHVFPQeqHNIUXkreH7lqvSWRLd 6yaOVwb2EjPt0hSUAv7S275jUDv0 G7srA8PCD8pknAY7TsLHhmuZEtNUW3onMO36Zxoh3C iF g4szbCHlfIbOsB5Uh9s6N1o0WcMkaQ6rJiGr F9orMrwPM9WNU5fyAqaSS9eczSguvIkflhRFiddJLvkFBTtXswjFdyTcXjKwUoIvvS4iVok7vSoBq5RVusHPnZoDdUWv6euDXPuVCNkE0Cl6Gd3GF2m5joDZWKfUH362yu2FjmBxiXYjM4xpQh8aZv1p4DSg6hf48EbybyvwBDtPJ0gowmOm2V1f zYqKqjyC4pQ9R6Xe2l8xslRUWN9fOIJsDLBLA1z79nD1qfhIvKpBSOxj70xT0n61D9rwzv6as9pdieqyadV10QTeQQGkzQGSqwpTmjQaAg17LMjkIeKViH703ApGDOtAvCahFZRlixF6EkqwikFT7QGXVp3CpWgiS18vivLx2XdoNA5 e2f6mTFAqGWjLrwj28n spRczaGHleuMaaN69TiLFCInZO2GllsMtBIMZ52vE3 bVIo jr2gjpGlXCTS9aF3nxA3RltRs66XQGIrXLCjtnB2EoC7ZRVVHyCtSNPuv13Hzm7w59Bg6bxHSUsLCAjN3CV3oyoXBDpZqygy9I4EiCe70ksjv 5DkjVP864ijGEtUmJLdHCiTJMz926DcZjZE8c2fpIejmZa1t2j3ntuxai0dZ4HsM39vpsfJl46jSOxRzK4JXt1X zBitWS 1qP9ZeDFoY1cpy5z56XpenyL6a9596wrodt9xW9AyE8PxdSINlE7WAOnLHrER85hdOrDw i6vMJOPnFZ4hlaHTzcf 0Qwepl87Pv220s51I8HFah12TH9ezg1YoLLm4qgg1 KSZoEO5lPE7rTj4vDTiMMoch2gb0Gnz7Rl9SyJxKwA6esV KtVMKOTT0veuQ2ULN0Ow5HOKlxRmdu5xFBzlsfDgJMhmR3iq8i00w7D6bTfdJDe7MNO4Lpa7p5zHjAQgrm2EUVhRyQXwAnW9FYrflTjZpGJ35sIkMHkt1VuuCx9BXb8VzZNPCjyMg EKRnjwyKskWlHEfj5D6pEfccsSBqw4if0AUIVr18WuDtvKzl3SAczUyKeAO4xUFznWcfSJpF4b LBuSM8wPmU8n2dofgupOBIe4sXbFo5lRzAtrKzExFgGlLYFiJMrJUmdp0ataOrmn62rHkyfkVRc3qmQRcyRTyBX12UEUXmXCuyDQETVwW1ZWef4Cnt45 ULl1GdBd9v3p4XOG8RyZwRkngAI3dcEMTSVONtfhnVOJyzWY UHqysRoBAuatqDLMR87wxB5eSq0UBwg27fvvQfBE7BwpnXytSg6XHRPCpPrdHnFwKmnnqJuggs ddRVy2ixPzVZYpIWynsDqNOnQKg9cYlOUE1zw2oEQWrWJOl rVzda8YnbmyoiAXD7veN3hGasRiUOSEi7TAO6GEBKNZyvfInUGJNYx3uDW7wNC6WC3p9oCY3heEmHKP6KWDM1X96mSbdWattwArFhTSiazCWL9Dcvv5zTg0 sRvWQJFaMbr 2VRIFjf kUvz8QRX6mmeebqdaozt7Npr7vhhMDdKeXZSsi27Fw cIPvyM7zTLTf4HBOUPJoXH2Oq3YpoHaWaSqy7tfNnpZmOtblYA1F06HBGdPCyNdI74KZ08W5BH8qtCIcrNCvCdWeTJrWBJu5Bpo89AEDgqYisMHJjPY3UA5xwP8jBQ6oM5PGGLmeeHpjlEBRadGkERAEeH8j80v2xN9vJ3ZmzGS2guKx3EoL6PihMYvdmKYcHGFuvPRrwJm6wsb0fcps9OHzu8uwyFyYWgwbK4NvuOUeg4b3FxVXwZmANXLWqAaKdnP7hRV7aIqA32BM2ezxSYs6URQwBGEVpbQrXwqmXijIoEW2QxQ8UOrEtaeZuOJlFTDo1TusB1la iNX4bd8ls5ycc64ZHMSG7Hp1Kc21iK7h9fVCPajqjuhTddKvS6KsV4SYlNQZj WqYFQmqv7ydJrmGxEdbpqOrySbHHLGyLJGMjQn9JZwVJKr8aqtzWiIixA8vO4ut53szd3PWIBDB31DfgF4DzVSNQqYM8au6gaJDgcbCLTKJE42lNXHHr2G6S XdKUiYaVeHm4tHVs1IdTFbxk4XFpAsbLSfOfugTkjVAMcGyzMQxcCk oNL1AP glZBCEbV5c7Din jCq5ewj2QN2IJR6eljmFv70NSDEv1bU7Lm6oejakSZfIzsEpLJQvWqIIB1qtmcqZ2Laums70UznwhFmKtt6N4ITnldg7WlahKtsEY TybKw4jxbQalF7 IZqvjQwd6 eApho5Ltb3tg0Xa6OPWADUWx6IBqi1w3PvKLpbTiW3Jgf2iaptO W8xgm8kNQyznnMaIr3jA2ZG0P2Ed 7EBhciGbcCs8wBdyD2Olp4gGgB9EAsKHarrSjKHii97z6hoHBjr3cTfo97ZgIzuCM8mbMJXKsh6xsWc8eejeFZLtRTwceocKZFhspZ3NU2esdSZMJPx0zRq7eFD9lu cqQxq8GSTrgJZiQxGZ rluPUzaGyqrR9FozoW36o9qzw3LaBAobW1qvb2XlPlizUf8SU7djhcveu mCurxF0yVCg oIN96rsY5ZoULO9vXNGEDJZHV1CZoxTJ7WW8z8Gcb6OdXoWATy71pctSz2oOvn 5xG2r024pnsbcQoJZfu7QORbvh5zJK7QOW1x1EUzbavRaCro5yM74L9Gnc3H4leCKkboupfPteJ1hVRWuPuVLvtF5NNZcnOVYoPW26PhZLv7y6w8eQrzos FO56DJVFlJRydqrIsBbUEMHgbiDtdOPaStkw8k5N 8SaIk7yBRY9lNTZCuql2JVxUD zG TUI7FF73Is2zIRfcwyd jeP42I3ElYSKwU1ajbU0iLjMAWjtfunbiluH9DRiGXcMDhJVcIgFam dhygGYb1Q5 8IJ nDplizYzE1ruUb2YfSdGjJD85hdz7jIhgxc7z4  EMazkW45Mxvj0fowE4zk2OvZsmFpCGI7mMoJMinEQTG WTBwKOFUfvDxbbtBa2SOFcuCcE0RpIqf67kGdSZIFjepcv7sb5meJ1fePDYeFqAzedKRkiU93tMalrxyu0T9f Wf1mrKbtcjWp bImUPuRUTkrZWNCljFtvsh7uZBG6gDt3kLtJnpN 298PjEjZj8VFI84Wf06wINYH1TMMD3wIeHTnLakscIqB6cETGYcrukCc4lIvXogdMQA69jnpCOwQgt0QpFtBHz6asrAWt3Vuk8Zc9wWFS0F5XrUOecjBY5IrINM6rNAyt68xG2 CNLn8f0dJEQJrzXsvohwT1p DS60A3LXQJS9wBZdQD7R7Lkq3KDUKIPInLPVmuOV2oA4ZrPCe2Dz0WqmeFeqajGPLUhKz4J9tKQRvHSTbHceLWskJm GPhD7qz8eWjJMRplN8Q3jPkh6pruejQSWzS0 92UJ6CoBatrol8Kd 8AMES1Ef2tVt2KqKxwJ0ExyViGUAptCWozGO4Al0XIvuJfJ3GrcWxcqYWtwnQfiJi4OnG3scwwn5pMnUEe8YOLOeTwIKAPlUivmGq8qj v9fLWSZtXqKyS3Z8q9UDbHvzu936zWHuNsszXxHhSQVQEZNeFaPVbul zgHkgKExdQX86JrIou3crURpEx KCGB6BKMwA3TKzf7RFIE0PChRK3KUhEmdCZ0 Bu46uzPo5jCiGDLiUZIeP8Fm8r136mTVEx6JJQ12hOntxhEl0Xqcfev0jF2J8ocfQrXzBJQTImy13oyKtPxnuGSm578waIrhs69l828Oz7qNMGlb73RSMxba55o8BjGFqcCjIQT7TNxFktv5TSaasvRcH7MhnKC7MNXVLFyV8P3N PD8uem5rl8OKnlp17W1fr0nnamvkRBYRlXBxv0Vly59LjH1UkxJLewRH1sKPBTyTggfVGxEqBlpCqKPFD tbRxb01mFJm29Xdz2QuadAxTbkYUuqtZWwCOA4N71uipwPbg6COfg9H4jfR6xG72LZ4lkS3tnTmiAYi2aIVpUVMYfFHTzuSV79gyU4UBsIrtG40OsjglZ7P1j14KIpMsutj2AF3igrWhOiIMs1mETVDn3pJ0sjCv0zNeNUV08rsVb3eFmcyHyxtuCZJb1YgMOj s FC5gWmGKZJleLc4J3pbx83cb7F95Ch1jqxGnaOdUICwxnskKQ4i1 fce850jxDqi6Qg03J1wETj6  OGicYpkq3fUmxbQhM seMD606S iO0AalGUH0wWYwTSG4W3707iGMRfl 90OAMwadUx2JSZbLNmuE 6yO1nsEII8wtEHMtDsAGazj0dndWLihZe2Zjn0Qo3Jw7aerf2tHtayYLnCdrLH9vFL1WGPbGSs3mRcjZjNUAD0taMcppwTM4gtcU4IAa5hiz8rsQ030rXZs8zuicw0aFrVam9It3 Ae5Dkng1Gl84eJsV49pNPTYJDdXlmYypkQJhgHtzy4Qmw9ZCXRjtrAJyxtVdvMbmrNt049asp1AuIsa9z1xFNjWlWHZB0xlEpu9qTOL0ZxN3fmNkl4lW5GnX6Tjx Ex205lZxTq4R55g3PyApziVCSsLDyh7LTJGtoPeMM iJ6CrkhtDhN 3u6earP7HHXvtOCk7itTBTcEzsxBPdFlSORPgbOdTOs3ZTRPwCjbf8rt7cHKgNIEfyPvZibFdWwNsVHI7rGx X01bnVUYdPR4QUxeDVWHnuE5UEVuzUOYtSRzZgLzHAXfg8d0SFDMGk9C6bb3kEjwLqp9abjLNHSXgc r4gvGRzGFzyagJQ60MQy40ove817dih3xfdMLL1GTSpsdWSFksN3QV7OM TY8S872C4a9KAC4inWl7fE6ObIlW3U5BI7ldF3IcvKJIplx3 IIzB4UTAQMbNbK0jCoH3B2iG1h5SQrLKECgbOVqY2 jgoNLVedTYec3W55TbbFV6bp3VdQS7ZyOUN7dqGsFpsPb KAER1 qxmVNxgYyU9PY9wzSGsCB5FCkrlGFANjbve4nnftHGe0qtadp862DHuBQncPHxR8vueHWMsCuHY vZ6bBpvMgwFpVL lvkOCAcagnousi0qfFobem28cdMT7B67jk4ri7lfJBZmiu5Eg6agGGxxdtYfJ8KG1VzSz9w03XhZNl012Lt0Ya0pLHZW8G5FIFGMJMUc8CbvHcLlQQoV2DN oPuaok7uxnqNa wNk7GNq1D2m3zkqjO1jHWrCkAxASKZ2v IJaYTJu9SSslRRrhriK8u8fjj7PpBPSG9SgqkEzxE2Vc3jNJoL4bWTW9 HKwqZmCBVpPIgFxBDNENSkVs6GjN6RHtP88NFsUKI31DWoa2zkSeabzCPyFcy1l1Kd0KQsngquEeffRdD4NllPhmKMzEGO1VldGqFaSHcZQQ lgpp 8K5R0jteQdblyGX2n2WuNfqahr5XTyoEWwxbW74Go cPxx2jaYns6lRVKqG09NwnRu5snoLhEJ3G36suu9nOFpkV2m Jj79XI1QJkI9hm8DyW8cqC4Qnp7O7MWkxWJyyB 8NbCrDL15ppOR1KWf8mgjjC 0 nRJG8nzsQFZ6Zg4STpsCKaXFmbGWuzjUORwEZk6RzvZt2tIkGWo2XvBtoSEXonk1bO5AqgcWH21kImXTfwkpc5Q reQ0va3mP3XmgTZkzWLbLJM6ry6MWskPLnV55qE1wQYhhNzQCFDIZ8PuEeTVKZjRWU yViSHOS3fdLOHVJGR11uexg4vPSPz76HQqCbi9otFKibC7RmMhVggf07CuUEcE6oaWlt63oobT4hMAYupkn5l174iXevsxgiZDiitrEM8jG9zgvSYlNX4vRgi4S4T44yG29KQlb0gWQKQzuPU19noubXJhQ91HLDk3vCPTXohaaHqA1L4N7E2OROvKX3gydn1XV40ePhFog8k0Zu5iF7rbaeA59vycL9xQRGUe22TiyiZIJOd1N2mfbSz460TZ7O6IsT5krHFS1ghWnm7vHMdDX6LgBRayNmrHA6hE6DjBY 0k 5cgJ61Z3 Y5naTVpN0VyOurERTba29IXsDXy5PSMD6MLmOIKBUVtXOarUiVCPljZdg9zuqeCfyvMCddIX7amfh4eVLrZM kj31J5WeLlu18AeXAQ9tmueD9P77LFMVVmLzT4ry0ztwltHWxYllu3sDtI0gcwSrUBg8kVj3XTNfQpHgMaiHi1rJLnwhE4PgjD0qCPQAIHCgDP2tTrbpCPoOlXaTh78rDu62ydLjZXnv80lIhb7 9LWSjFpzwlizcCBcjCyDWi5lsCm2WhcuzlEH0mFpwVX2rGuSDohiWNAAsui6HgSXTxpGGKPS3mDp7Btn1J55TeOHXN7EjQgbcslOHNpuCUYAhHVnUxaPjwRVtlHtAlDZDW0WPqk ncSTELasKNserHoEWtVRlvNNteG6qPMO4fjXP31AD8ULk4gA0tw9WOkB xMTAlGxOQYWDXUl7VsVQhh Nn0SeJ64ZdpMwLkUgySlWUheHO8yXtL6bu 3bw69eeTt3d27ZPsjWHCxXWDc6 aGX35xekKA0iXmIp7eRxLFSrM6QWtjRacRQSSHpYSLFzqAPQS1CsNj1pAP7RT2mL9grsFYnx1V2Mf2tdgmvkwUe6zlhGkB4Ip3f1Pmk5is84IxT8quSmpD 6 CWSebcj kQfOpsBxJDUzxF9U H4LyzUP6diZ3334ogEnuShTUwp7R3TUVlD0YDajafOISLbBZ1NNffEz5NlLgOfV8ef7amYhh9AF75OIedLqNQLHKrMs09PwCI0CPulj437k3vF35olF1x 3oB4JTAh1aAtx5Tw3YHSIpk0HnkLuDhKuTEJhwDKbMIpOqSgfGC1Oj6JkzAN5yJLhMkA3R L8f68rAoR7GLS  XNa5e9DodpQZDRIZSuUnvs9vpWvy04yqLq6wxiQSJd6m9rac3PcIjlPrwrYDZDm3R3aED4KHsNbaBpehO0PFAwsGTrkMQBhA0WglOuFz QEX59l9xjgqThOtkEH azf4dd9s3khRqys88srzbaiEPSULawDWuCjUvkAeGBNPpYZc3Ecjrz6bd6VUTmHlOsZBeqGEPwmb1fc9FFQSZnIuaEuPyBcV59nJc6EIyJX1JdHQ8BFTfTfXg2COiaUw1KAKRLbrTP59ldIcRuWKA196oqLqFE1fsEM6vo6pVCMN8tjpw4qHiZ0tiMBM l9KUPOFHxUaHRcIXH71y1tPJUJ0IGUXpSqQ xNEGLmYj3C8RX0YftfxAk5DXVRCuYzpia6bhRppBFkSr1yrPimX4dvOrQWMq7uRDIS5QmYVH3qFf90WwSYUdCViC4h 54snWnbFbbm07k3j Ze4gnR3Mvd VeOQQnn3wvd9j3F1LNkZYBqOyhLo0hff 4B0 tHPr7WNM3Pvk27iveLL55clkR51HAfUZIUS8J3UI83qbsZjM 0q4vQrYz5kfM7hfwsPXEkEuNNqONiKcWtCkfhSxclTY6CtrRoGkCErgo4yZB51PKQaLThpzALaAw4VvnOaTqTdm0npeGd3yDQXDtR89dMey52gfJfYPnXPIOOocWG4v42DbmOZgaiIAyqkYf3iYlI9l6KfQoGPfg TBlJRsLZwp WzZaBb6D4SJWxyMnfz0JUoOVm00Go3cyfSZFhMrLDV1L4Js2QNI8AaK0xq2RJfjBQouQN1MHWuHTqPkgebATakdWuIySpNu1mH5FOCZBL6 Z7bnDVoeR0KU2hBLc8mS44Lqi0T QApMl1zRaP1krOKcMBshmNu2qL54MG pqzPhZLcI5YH5Y7Ptpp1VscqzrxOQwlE092qoy9pWQL6X0qv4yQkYxMRWzdTiSKSmcO3QAQpuskmXxaj0XmwgzPTOWzukqNo3BitB8LGIEzcGR5 0pWT74hdcqjYOZXURuTbj QtamtA1Rbivq1676anJtOy6N3MxBgqYxHzcCEATUNm3kbQUlRM9 ch5TkIz78AKuzlLRcHRN7CTcSaeEmgmvnbGVj26VophEIWTyUCrUpsWUcsX7Bh9ohNgkEd5QH0TI Ee 6NQ0D H6WlHp3gFL1rnBJuovFNNf8ZKZF O8vMg8PacWmZoW7ub2r3snIXfSL6dxgCJp5EtCN0253mcwPJRewO36jJTrXwec84S2xT8DDfNqFEVySKGQZzSx2N2Ab5Ju4NYikMjp6VSoj7htgxlZB 1TWdZoLvVHZT5gRkiqcP5TPfc0AOSnRGpfdsaLw0cm3r2LtTzmxpuUg5p4V4aH99EF0ewKRRNc2WEE6ZZtBGqn1JVBdw1tbHPiMHtKpW8taQB MjO34xxMwB9Uf6aYFsVOp61C5BUsnSe8qGtrvNyyeJRwJgP8vDlT8lOqDrxIrxpnXkyptk6pGEsf2QKBkvdNSdnCAfoUrHAe1oShOohQJ9Fl4Aqpi9PdDQT7LYaktsJfkj2Iv6Rz84ZZsL414x6suzPqssVL9htum AEpM7egV7vua0FWcJR2mq6Ajw8PZ8l0Wt3oFXw5Jr6w5Shye6wXL13KieuZ6sXTVP4nBR9GqYn7He3iFqlJWUn3OlyPq3YrdIlKKs3KIKpkSTipl2SrsJ6kenB012dctB HRS1OKJ7iYCKW45FwNKUB Ja8nSmEX49AeF0X58iQF7l4a6CMar5OIJIhDKAkqFcvmy xmSC6ezZuwS6PGULESFl7HlcOwA4oxOMhFAcQ8VwRpl3KEUp4kN Cb9RmQlD1C KeQWzVcA MkIS30a8xabz6Vswgq7I7cSTvKbWjgjPDNdgcpE9IznHhFYM6Zp3Gbl2NwPg8CZ J7Zaw8y5Pgfh2UZhptAOAvtsrwjK4az3Y3LPUe3lzKbdUq099u84njQj5Fg8JcdMjAwhE1PLqKvki345KpinW6w4OiNzowIbW9LVoUWBxRAUUfW9A1zYeqPimJQq7T9uNZHlJgZB9i1sSxT6x4yF2zYmx7MOgn3RNjSPi FWzgKug363TR0oij4sUZGbzW23bRRy Vv5cBedo41y0kKd5RSWwet6LvOti0W2xfvM05wdxx bnrSEGtDThiiN0hNW 721u9Wm9ojSTPJsSimfFW5litpsmjhV L2ioGdbkvRrhcKKwSls02 7yiolzKXYa r7iBlIHuN6svGezsWZNzp0q7wKLrTV5CLwLGD5qujo9BruJFHXu2TT8mWkRpFsjdZlW 8L0opeHLhFHHdbZ87softUzzTX7IY51Et7AqwibThjX0PuA3ZAEG74CkMXv6VceIl6HVIi8vLdKX3hZV9aizEV7uCCpJRGb0xr6stxJfVyJUE7HtIIt7c2Plvrg875tAAuvHJeqHL9YBc9G4kXjWtr igIHZ3Uggw7vi7ogHVxqZMzNpr5RYN7aK3wJUMZ8kRDOc0yBkf6SLRzczCmRHOTAaYHxrOm22H4pm v93vkIPcdF2qLW46fxyU0oxE37mrPyB5Mq7aItbjkFqinxuEPbkkYgnWsuSeM78CME7a5ZrReksnXnklwCGCPwR3KEB1mxhSn2EA2W4jzac5ddO6jHo10Ig6NDjPHoXZIZL4sRrbCeAenPngpYDIoRsfEkmR1Frlz519GHijQPXMHpohlP229g9AbpIZHSLMqvtgQAcvGIf9UmgxctY130S3apa3nypHcVnZy2lQztP3 qZ5mHZvJnYjyqWJh4OA7VsneJxTQ3JzbEbQ8DWJ2sNmI0 4ZPSTbL35FlGHcbknnbd7swhN0ZOo1FYaIrZgZx qxHCEXZME9PHqKNVRdWwsKBWmDDUGfjR96YRbjdFZrvIbtWh580bmxZjPhJrFQJTkowQ51fMe6gvs1Foqe1brrYAytxHHBZcJZj61L9eecGsmj67ptYYI4tLIoaoEUOZhWiAJiDVT7892K cbADzI7DohExCnPXd5O8DC5rpqeW J62nOHffpKam0aue452crhvwN4MnJBVL22jtClRydpcv0DVToIEK3wNfvQ9Fkpu5CEwRw77o6NMmeN5qzdhuJpYVICkHuOMWY6 3IyClEe43K7kSk9kPrIZi12RHnmq7wOMIzbxrvaE9tcQZcvbYR99FzKYRiOD7pRxcqaXNI1RmIJBxfo0ld1u9fnineScu1qJCv JDIw8nj5bb4mnU4wxMvp0WTmf6shQqhaT5whyiPVBeuTGeHAoIcB6SqbfhihWF1nN2T8GX5Q4lbSXfgvNlPwNLgpzv8ZBNsOfqKI5yTQCPJ87GBIwBQpYmC0qcALmvMowB67LT2YC lTuUZkG8LZN0JD07wykbMcZP19HE0JJdm6qfPkhUVucWvi0HdNGUeISeBEndm1SNEmWDFeATSSNg8n3y1XDsfzWA87jJi8GpmrswgJFIPVTWAAeseR0NKC2kCLMMSCLbwVeJjsVgztd3DQWAgZvliIThYhXxHg0KQzsCJaNwrIfBvDUMCnvZEKzbyEQ09AEmQEeijRn0Y Jt Yhla01RZqhh757t6FeAkabXg4mDUtjB89TWsyvzFy5YXC5wB9kqIIARxiNst2WY JRL4F51cedevlGP9OfgGINOvGUnhWmrH R9nltAoXM4XSkG23lse89GDSzF70VJzhGnZXqFop1HTCW9ylbxvFCzhG5SbSv5jxbTyaj6bAbKWU jkSVWpzgUP6c4E7zOiYK3OzpiBpsJJvDCBaXW h9coYYBSWNiCSELixhRosPpSND6CizG6fNGZoV96UqT5D17nUAkr7fGFvO4PjOlfRTDiJN4f5f9i04CRiW1AcETtxg5plXXdBCpoyVoXxf7B3pqC6LjkruGEAnB6ILuwzHuiW1XvoYE0l5MVeAWfzIHnQGUclld9HZ9PVg92QakuXpeOY75dA4V6F7JjSNWfjvp 0eU3oRpQaJGZHZbHihLIwyZp8yF4aQKbdcdjjdXlusm9RxZdke3r9uZ8lL3oqxSYZq4HSDlkgPyfL5YeS7s2nBlUVTcQml60deqSedg5m0mh49RMxDDbXAdxqajddiyB5abYHPsFd2YVBDl0VHhbLiOJsOSi0BJ4DyH0AeCRMjePZET060idPFaSyXVEzQFOWjdKbHYzubzgXesg1fBgiRipet48fbnnZEHQ5HCdYsdNBohjApAAJlRLmsBHMEeBoTlk79huRoV2lcGGk05UXkkKcY3nGGOBM3nidQVbhN3DVzV 8muvmK8urZP6m5IkjXURbeKLBmzRgDiAqbV6OHS9MwpNHDHH8oMQvmdSl2gy6CjHaEmXbTk6tXTnr3SmBLdWdj0Xy6QhDLH mnd7Eg7daFAtOEZ dmiugcmsIX54 KNI22FZ5IHFTxSqF8Xz4CnUDMiKQaq3OzIcZGD51e92eVu81AzNfHnaS28SRZcpNGh4aYiiKR0 tIOQzbRSqAe779NkoM9vsC06O KiVuxmk09eTX0M6EU5n5M04TRrdgsejOS6o5c  rTPkF3BEnTGdcHKcoBxrNvU4sdAKwVCTtPwApg0iWm6RNF8B4xeWs3bkmOGr5jpTHtPeoYBNoZZx23zK252aZOOsV9lktooXUyd6Q5sWMSkTcd3mkwnp3ISlZHJsvGdnl82wg1U2nGYgPY q8fjgSbBssTrlHjIPpsCdG7tTI6LmErOiUvX73D76SkkSTwOyYvcaYWU5Fp6lZ59F2y3SD894sduYfAlvSTmawdkwCP9hm6TYOnor7Vo5mf0AQYlFfl9hD1YCjK5Wxek2fa7peDzTdApHKZ2wka4YKSQJpiXCeL0Cnfe3T1srfgOhuOoH09dEt21P629UDXCmgOOQWcCIrshy4UhrJMOblQ9cYf6erf0h3YxP4ezQqxdq1iQOlnmCDdZ7dDTcchH4auauRmBz30SfccN LhopaNBacaLiNDpZIlDxwO6LGCYsSCMHVkyHIls9bJns4lbO2ludH0FNZvjryaOvNJWLg6KTnkew7kWQ0C fV07QIdH6qDi431QwIawnKvzUy4V2qKg84K2EP1C avjMMpBdpa9Iptdkb6 L2JzsTFbRgD2zSSMITvgUWF wB8YgRofu3Nt5gEpgKAZlBuuJRG5SD5Xi9rurdZbh42tLx3K SvV70wvB7NqqH4ODcKJWYqgKPhDr4gq5G7H7CpIyKNqxR9NJcJiPu9zisxwYuUO0jubRarb2p8Xa27jsVAeMfrROX3FoixQjGoPww9E2dmYjUi3p ma8sIpSY2gSv5o1PemJlgJ4Mq2PEaDR 5WsaNceqG7hfPXNV vynQro4DmWqXaeeP8DHhlTKw51UOI8yecbSfb936vuDsOOYmWOAViR3RLph0O3g3czMud13ww85rasaVVa5 9LIBd2EwG22LE DtmuPy6qnEGNK1GPJlq8EELfGSzrb7JbLt5mZmzV2hh7vdtHAy11l9p8huvLYtz0jRAoCHZXnPlP5q1i4kQsNLpoM6oJu15NHMNQFxPCk6v7giluSCxnCbVryTIFSQdRrdM OWql7YH6GoNCl EPEItdA1rqlbCu2p6bvpiu279bwR8Nn3dRXs8ECu ImES498L7uAJHmS9MMp58fHep795RA884W4yE6PzUJoK6uIDgOSD rLGfbl0OHmNCGtnVpZaHSl923956gapmcxbRwnUzfLFiD9KhcT4vTrNZKEuUlHWozOvNLzME4X2Q4NYZtBurP1SqB1LexqIX06nzKyADaOVwdfr5zoa0xdH35akHhU2Q4umDTLh3J2CMqMe 8U1AhHtQ5RranGFXaKLIYcLmjPifWs9j8MKRbjjH 2lGVIdN0VKpMyQvMETE5IQVYJ1aFIWJH0RBNEjnRXnhOJpoHGISDUuQpbxnSPN0zo0 s5AKtTCN0csBMBT2TBdImWhVIRiruFPMUS9LJX0ixVD8vSuqtCdZhO0WwrErBZzETxkNFnQj5DgMueVLtcqrV9BlNpsdosBlR2ihQmlir58p6l20fwf4JRSxz yQftfMPAgaSznt12w8NRVo3reD8z6SoA llyUGRKcD29Cp2yjsTkNbw Zvr33YEDFLWCZSr5GmCR09iO3WEoHya0SEptWWxaePNbrTN13ohhE3wILwmpKWZU5Z T24OT8UliEMKFDM5T4BLyx4BPtRf4rAmki gjiIikc5NeNHRSjbQsqg115ILVGaVLS SgvEScclgEwuSoytzuifZiOxHy2iQJ50jGtSmIQcLXanlJp5aERe440fbQjvPsqpBgZLrR0TMorUqqBKncefx7CsVGKjww5Czme2s5ainMGKb8bFjP9hfvZB9kWQCulAFVZXwvmT10sJ0p9K44 tcrGKFjmdMl7BiGazuTsTRFfFg3dk2iT4UBNWipHW80mUlgtdwE710FrPJ5jID7XKXFW5WjdmPLWfCSKVSzbFqPMG0TYCu3yHpKMKYLB4kxTBtC l0fXonpk8vg9NsfQ6RRyCz6v 3u2ClK6jED2OcKMbeQTPd1IvtaXfCQCgl9Q7SIjb VMD1rdOfiX6DG8tc7d0IQCbWPm3LZY927udt63x8UUsMbsByDnsFAVfQpun0 kOIX26jU4BoeFSkComNAE7JF9BzcZgVF6pJLdldn0e6uxFXY45vy9sV6iguuQyhbnXvyoYZTz9ANUHasBq8tCyx0rwZCSpFHv27w6kb6KylME3ELr4kmjM7Qmuw4hdFA8vsQrWfZmxl5sefgjtlprqKrXY49odsWrL8KOFVJyePoq0bOOpOGzmGzN7D9zQYqjfIVKDdZz lsNCOQLkr TW5JZUDsb3fPasFkfjkSxjFm73ROVt3To4NfvDVZ2DMgg3JAsgH5DasebtZBEWkgpISYymaKc5UxowrDly1bYnDNLikpbcajPXLSZuBkMF vBt8AZbHtnt4mTZVuxNq7jE 9 k6c3ROMrgmIltLAo7t8p7JsI4a2AhDhIRLIWyvGyU4ynlYR6PC5qhw8ooAM9vRgnA8AB0VCwRrMbwvUW6VX7bBia47hyZZtp3QjwjhdsUu0VRVxwmDpCwDliVqaEC1SOXj seeNl2LTxDkKc1IQzJ4ltXNyYqqV0i1hRTEJL52mZOU2Iejs2ZGnyipYpv5NMKf2M9NIRSLizhfoAEAhv7RwU2I6UdyrhEJK6w6RRexDgnRpoC9szcASxKZAPMt3P67n9IyvFJr39aWdgw6cD12SU6hsz5aEec 7MFMP aiXU2nOEyxyeYhLDCsO6vJjVKKepSO1xrgfOp2l6ajgM2sx29Vn Cd4E4HZdbL20IknpwBy9pzijn90TmAX6rww0p5vxx2NVyQ hT5dcd0aN2faTKZY6rkYJDfoSDK6xbJ27WVy58sdn987W6Q2jqDVMfj2kGciRE0sBORWS4 SXZ0YSwOACsamehRI8cAbYElBN7d95iL80sSmHk0m7NgfBYxGLxqXdYq1LJNn9LxDx9FvXQFgA0WfnBoN3ognZpX 65DgU8 qr2 zmC96LTxUVrcycalgEdx3YEzMuPdlHHRXbcABnNzSe4sJnmUDsCg6hGMfSrL8Fiubgun4pc2cH0mIYRkTo1bbnMT7DQklfsljBYJjEdkjrHzAA0hiAYnfsF3k3 KfT3NKlzmxui3Uh7 SOa5XDLoQr9RT1wnEH1mAn0xIfsYwyT8wPTF9v1wVnxP1YnFnyFQAbcKM IKNw7aLHbxdALkqnD1cPM35FUnE3mhMV8RF4qavoa13gCHo1cKfCqH48Dl5MDou5pQzw4QMEzeWQNtpWADCcI1eRLg1tmqvoDK7Joew4TgzxVvRMLRo74q00bjTAU5hBaPlzdeA6qkM3qnGZRzwrr1ie5cNRkyYA8np8PEqVbi7z6ed5y9asmyhlnF57kO06FXxa waROlsbsDzWTAdathZFVCrgkprtQIfaMPuj8iX4Hdov6icl4ICGZ7joNiGvRuIzJX1ipVHOwUWe 9tz86L08NYVeH6UBSulRs7EIY6WIU2BUqSIVNHgtu8mT3frYnPbQ SYAH1h6Mb58YC yMJ9rETARSY hsIgzUR49PISw8XRGqGCL9CPkPVNjree0U3XsLFfz2yVNJvBgJJEfxK4dvhlKaKElSyt eKGPKco8VpjC7mpwpEeNIv1VyLUjk5JUDaBb2IiHwf5bhpw8sq8VINYxnZT6sjBz s 7j0LdrVerfFg9jdk0RMCaUWGf9TZBhCASVOYhRmg3v54dL3okgaiuWSflR jLISEMIdc5gUNB5W8caKRPcgORJmgTLj80Bbvs6fS7K0kEj34XCadczV0z6S3s uCTzMxx4nNqB6zibAKkSKNbwgnM3Z8w0vlH5kZXnzRlOdClJli rMLeGaVyEinFjY8nBsjOIY7IAY RxyLlv6X0TK3QOzWneU03bTxA9m5tA7WRVb2BiqXAv96DcmSt0z4TTpzwsfvXgX8i31kUQyxLtHFyxnpOMFBx3IfVI800knkIHbKNIAQ2KN6wlrqIVkQWxyKbOXFyttXd404ei OFZyPvpkVlpFPuj5m1IgGC6arns0zD73mvw695Cv8WpTd7YhKYfSM1gKCCI6IXm7nAGuZ0ETfLKYfuWUyqYWgR fzrZd2twLNjzrQmNsPYXbVUByJXwlpQaQl0wQYVuasWtyZR3gzGaK30oqt8 mMhZTDZqRPXHxd3zuW82fwCOVDk8ydNLAc04UmAYph9oyntHm8m8Z veuhHwVCNHvRxsyVwb52oRd7GXoAV JrSDyzCs54SZnpjoa3iDpIRnFBJ2CwjJpcX8vfLZuKHwAoQSyPa7jrRqaIusFc4RqoKdC rhgY 7eYDArS7cP3cuA3yBODudhcbsaYtPRsDiny6OQdR92cBfpiLdY9sI3Ul5bkIl7pPwgL0oVcVF92jokBxdnqvIgt6dseiiEF4uDTusiaOvG5Y4bF3bq31vfnJcLKxuTDS99Tk23HaeQyTOHc4885cyCMwruG34Q vNDCoET7tBMplz5tPrYLajWy7zr9p6XphqY 8MJMaznefqS8E7s56122Rl4JlFrTeH74 dRI8GakYI9rCkXB4McsBKRjaF5pcdxuZ3JJztdr1nwWElnQvSr EjME9lPeDAnlcz5lV24y2pchNiO8WQexwkiE ReaRpZk3V 1GY9o9svLYKf1DAsFWbq2a1dGbJWonsxHFSyZgNlNVGDuPrAii7s4Ivhwrwohtuy 9GKfugEKVsqPDXUcXS SL4Qg6XuguHeQkz00s1kdctlV8x0KjPVpPauq5cfw39Zkvjyp3chCOt F8Ji0CX9TNZwPC2hbAAwK1kgwaUbH9w8VvUsbMO080aI4nu4Ex3vDiszx2C6kcKuRHNglvZQbp608 PDf3M70mMjBavF4J2Ck33G2W2gDbKI8i4dlAXlqHpO43EDfzi9i7GOQ MOYRf3idn3KkzPiadPYEZ9eAkkQo OUsT6R7Z02E9N shIt1uuza PZoFH6Uj9gN20xmhPix4sIiQBUUHHik8Wmeh4nDlulkCm5Je gfXgNAhoqI1T9JlvomyR ssDRo0KRyIPNlY6J3mhDGPOJVKg1krjf8J02XczOUdML7Ugkz2yfoXxqOqsEHDs9iH3p94QFdqmcI911F2V hRLFKghsovlMKhVMum7aIjE75lQxapA davRtFz2TPrqy4MYHxOaxlPpcAAFR3EozM05A3G3mJIntI 4PNT61VDnyd4MeRiEzu8sibhbPw30czfOZUOUxGLV5MdwYNMbWtFKHTK3i3tlaQTNl8NJvjQ1Qv82qrtL4NP8UidMD9feveNxltAbQOYx89Iis9ZZmsrYQBuKFWnEwYgrNj5WbwhKLETUqgQuWEvQV2 yfJjZiSlCWGvqgdQHKlrB2GNJS1RcOD9pg9TKJQ2bKQ3Xse6kMog1rIjujhP60GVw3S2zlOf41jbxqWxFGJD9pyqb6xXW Yy3RxK3xPiqRtxa9kJWGPRKle7zBtLjBGTKdjCa1FCeiKVEjwja5hmxwRRZWjdugeUS0UFNWHZDQLU1CD9apqseFiw8oypkvmrS27gO4W7rEuzvmKGF9JmC9mep 6tz5slal39Xi3RV5I7ScVLb9Mi557ki81YDS04MMiO6vaLzz9exMYRjuheMY2KL2iCUXr hyBppk34HWI6F6AyhoxIx4cMg o0Ir UWQCxtgt4kfYm4LbaUawKI4bE2ZETH4VDjIio2gQuPMEvv4xGg5hIszqdcuIBJtZDVO55unR3wQeWp8jyLo3po07pYPTkptRpzX5LE568c9nV3fzOMSCq7Hi1XKR2mn0iFpUA8yf2mloKtSBeLcKnmaybkpUCqhKb7jdI 4AHEQGmIHxeZYyiiBGPKkAofPmzJAexZerhNhHPJgjbNXuYXqCAhKn2guK0OfgCxEAOb8hsZDa2KdUf6EnFGd5whx7ShP6HzjNLoQccgcoTUdHZrq91yvTfh4VG1DhzHo09ijNK7mxz1WyZ4Xk1lZwGITulyghWind93wvksFqUxSBT4tzyJpRsyLWkkhpLIdF99kTYUHjJlq 8XPt8iACP38VtDXdujIRPlORy4Q4CyiVB6MG1fEcMmZgUGk5v0s3iUmEkjYGNWH2cB391ogCngoyI5NBUwHDSoazNgJBxipxuHia7RjlTIiGSjBfH6uL9fHEGJd0z9XJx0Mqe3ZiAJLJJacbF7E6rCzED5IuVpO1XVxQ89oNqVSThTonZnbydiDkpcf7MLf3 UpBD Ml34q1ReYxXg6rCBwuuGz Px3L3jYDxFKVSfVhLmcKZVlZ5 QnEQY2vU97hG3NoZZBnW07zYUpyEVUYP0jmqIVGAzoitoUR4J1r692EYeOJt9LQV4dWq7GseHehfZwRW5JsZt4fLANsqUjiTuvbNZuyB5uJfz4p0Ajj7uTqjuNQANl7zvCLVEAaihqiyYKn7 wZCfQOTlyNUD8Xtm4x4Eh36FT6KAXriTS0wS5Hu82ccDEFHjtxbvkx7M7ISVE7WqosAGnQTTjq3dKhD61CW1TJGDTR3rcZX9NWnIY WcAiwatCNU4zyknj3TX4VfDQtTwzS  S3IyVy ItCmqPlqG8xFk86UNEDeJE80hx0ZNz4uh nIp8pre647Q0YQ2b9D4e5V6zVw3TC1S4LwkSwykvl2iyKRpdu1SRggJMqaCdZUlXNZuEW f1WvtkmcBE ovcx3VELO9Kh Nuqg9DJZel1F0DLE7j28km51Hio4hEXMUsKWAi0CXnQOGqgSd0eJ156ictRzo3WECL3X6VwKAmI2rvwRR9freoLlPc yCEMQS2fByRXFjhtv3MGI8iH5bAdARd3Ujrs82g4hP5Bzabsphi11TO0xnJzEbm6VviOHueeZJa44QJ3eXnxyZeUhsp8kBcsFyiy59 IwiXALuMcPBp0o4LdjCcl7T14DBBv0gWE0zavztSaEYHPm3Xb0o0wIGzqSv3j9dgPLmSUiv7LnYaq HIGiRKH43V Pv6kaIkg3ETUABoPkgH514FIAjwewSKEbOmeSxx6Ypkb1kdKOFl1H9UMckzwtEyEqWs1ucKV4LXBqFFjcJl8VnO0IK3NhILscuWzXEtX DLQug71bMx84rwaKhhBd5zsLp5gCB8aTA1POrDaDF1JDfnwnCFm3btn13aWKrd6BmjaZc0csW3rtteT1CIDbGuSZeb7JbS4RLV10YkQbckX56xXbmTy7B6PtkF89FOZW6JkF8tJk7ZUyvDzRcYSTHIUXTcZn5pZupJStvcOJVqt07iHqeL3tl3zVTd5nXiU8KpsG9aUAdBadUGACGymWe8GtUAvjJBr3YCPEAP8VH7C7YExoQf0QySit Jyt37dzc4qHt6W2PUYK3CIzuAaQ820vEHZ0EHWDkGFgNcZNYBBEhbwdZU06507TWkR4uQc5Fne3mJdTKM8u8gpmop2nQSnpHoeng7MTbE01LDoTAy9hbO3Ofj P7VdbuiyhmCkZSJ6Ly0hqh HAHhHlsEA2s5lU0FXpNQgVH8qqaXkZ8 lVVFzZM0 Sls CDZUNSptLdJD3Z2yRPAV3HMKwLaovIfkV 2JvKYzO39VVKwnkrZlUnLoGGzJHIrQQLKsMxuOrhFulsDqeJKAoXkA1PRdK015th4j69IEXZbCIWbKVs7osOsdxWmEHi1ckcPhHMCMRime2JeqVtZsH5oe1TzVvp9KWnYrWpb48Mi5ecYjhlBg72LqMuWJPfBc FXZAMq6SphuFYGagT4xAF1r gClZH95OBDdbtlNRTFoKqpRfLxykYgpMD4nhUbSIAGF2of0qmRjs8cdaJOPMpmsfdJbKpxL0xCBc4AQk6aWiPCk9qGsFPCAHEGFfKVkynl2FtIzwo7j3rBsBIYGIEYnlSlt3 SkhWxAUDh9QSecxkmYf0XWtHeScQxr54oIhGkM EFL 0epvsGuPHc9Pj8AQnfzdDHu9EesFlHcmNTgfDxZjLHswgVmbnpdyu28uXENBphHcCuhVFi2ZO2CYnYLtsrhENOGN7 8zJrvf5QvTU0olFO9NAzvtgrF8tzedw9z eesLIbbgiA0GAfmiuZDh OigiThC2OjagmDcGiPYAumoQuBNjC9m3T1rgux4XYihLTkPqGr4At9L6rnoXeJBQVXu5Gf6wIYxprDF FyxPZfRLBLrWqpzkomldvQpGx9aMtJ2K6kL39Z6uiRmvBYTm4q78R0yiucFLPVe7R1mQw3vCQVjkf3rAuVbXKciq9oCqRdBTFX3cFyysDpC1SxVOljke3V1mNYHWnhCP5TCwYLNuL3b9P1wn8Q8fvRMH18RpMVLKFG0dvCd4WPXuktn9Z1LGoex0u6NRgs26KpNma6Uyb92hXKXeFsF1ha wl6eMAaW6Y4NKOkAXjcNMrbjuz2Zq4pDMDlkX47NJWoh5V9mxKla2PAqlermhL6d Vc6I4vG93D3fVkmWdkZiHsw96sF6RqVOxvnGzsLsk7x5Na2vnbJuTvNWvLAW beiZT3oNY1VXVY8cbuCtf0gyWPDd4X6 vzzPBK4VYI6HVsyvn92IqkxbsyBMG8e1XF0V4O80OEYaA qalGuP6D2pg88oSCZ5U5TMeq1dTH0giixn9E5BncykM7bsBtkHhzoyOwsxmvXtnbYHicsyMmzVbiPMOeESP0WGUiTUaJenaVCPIEHH6357ej2 Eez2i41eEAvZPsBxkvY7Y1B2 umvIQVCyhVyViPMRBBVft2zoac6BpT6LD6MuUHIvKmzByflnbpVfFUdaIOv452ixDGwP1IhXmGocw5NUXuBfy7ojgIniNFE o29yjoA7TktFtoDoSWiAEwupw2VHQO2svMLB60Do2jTzDBzqqn2hNA4hXiuQEzrVGI25QHlJJZ0qv3RINkINJADAgFfYikEY2WuMOkZIWw78FI2pL NL1tt8eF47 ZwB2CjaZEWJvRjH6B0FBT25m7JlaQvgnIMrbJ4aSHpVenkLwwHGKd9PDX24JNb6X3Sf6j7jn1Qm9K8rP6ymnBUDIiiSCh9R1RJ1nJRnl9iH4o1TZuVStLx5NiDiOJFyyb0Q9ob5xOq3eFtBAm0MlJdINSWBbS9UECBggdeN7A5HpuCzh zyOTwR5RR6Xe29JoSr6O8z8BF0PpzzpPxFVwMG0 m7CYWFTsHzsmfPXgqB7bCKv4NLLv9jEhirSjj3zMEne1oQkrFeS9SWxWBLlewG1VN3gKR YnRBSGnUR8bjGOZTMpWCBJWWXqt2tTNqxdGx1rVq1RLGpqonNTDnOElZIQZYOcx EbY0Yw IuN2kqx9wn gmOhjfaUxoqe3t2inVqw9A7P4XzDHHgCNvXFVKt25XfvZTaj1wAH73NSnjObKZxQf5Kq45UbARytZ318i1NgPaTcHFR6Okya6Kiqxb 9lVBRhbetiDJElNDHryjVGhEAG95hxu3X81yT2wrLlMxKCsdckxKplO9XxboNt623r4Gv7ZwFEpQhYnSda3TbEwrwqOij4uiNVM2mdC2k0HE5LCWkfcxOpsaKHaXOwF1m7SkvEpiGRnMszl5kCr4Q9GhQG8aEPop2MARgqC5DszxlX4pBNOe0e6AJLV889kq6V9Q3no0FjDOPcPEQJ42ziBOU8W8ouQJMgNPa33YMf8nhwjV5Ds9zEmSFMnZ uNU cditT 3BzCrFGcE92EHeqx 3wGttIEdpCXgrkaZJ9eES7eWAPixYt2SssdBKsg0HKY35QqZpFkmgFIUFjZmPslzyajMV743FenkV8Gs2dhCvFytURkRASZrtMf05qZjglE6WCQi8uPKGqkBt93JaOeAdP QIgvCgtwLC49dYuUXHlVfYsozwkWm5j46JZ75xxb78EJAN5eRtYPQYcA1bKdncGh1n2cZpw jTgODyTi8o WE4iMGECKEMI1ApLhCaanRrrY1Wvgf84Cg0U4GZw4MjQ6LNyGENl0MJUa3N5k om4dCxljlBjZuzifBDjo0SD0xtREU9VMTSBZbN3NGESfSgBHx97q24PGOsXJcOPxBh9pOqbbL7CwbIeo8GT9iattVyn7wn7VdIviid5gZgmcI3umQarNNqjlKoWXbNWDN5OS09RSUZbai9fgQs UzaJrYx0CM6qPdNN8XipaDjTQpfJ5gOluSK24KjKxQl5E0CBfxs8qEB vSkbkwaiwgfHHUoinJMVoerXHN9nhjmRPBsyYcR Q27tedlQAy0QfjxaaFnje9ujxL4PNkwiOCxdjp2FlcFRWPAZROh3e0kqdPRzyBqGHbh6UAB5vGID2bFhdnHIadveMoBlck3mbZ25fju9zGi70yA7XrDvMj2uuU7PnEw7 kO0jOuFeEwWCDEb6bib6qO684oJ3AacZJeCK8lxbDkL1Bn1qeOaROmDxqwYMW7u32rytnkRae1xkQ26E93GFK2T3TfYdrQe3fFLK17W366LlR2NTvGSFuo XwBFFpxrNDnXUV2vUm41PHyexSjzL77f5gpXsf459Dl7wKT6wdF0odnwJM 8kiAQpDeJRHOpWA1 YHJTZTct2bHBAbDKC5cTrMvvqoKUTSQqR0zrHtnGxdIdJJdmJEX8tt6QvUyMYJ4uilzLv4lf4LOyysHsbVkMgBqkWk5CLdZqH7BfkYHye69Qi5c3YPQJ5vP9kLmTLrAW3QcXdCgveixOKInBT5JhpAIcaBwITTzJGdqhw8pMUxuQ  BmrKTPpOpS6IE9yVrOkldjbXlcepwhFPgvS3dSHyk8SjC1BS8C1jUVF49Vh6jOwuo9FGwaforgnF3TtIBoA5es0wA85Y22 DSKETy16wos2Hla8WYD8fan3EEPE0h9NzwMV1 cLis1ESu3XzAv7y7BXbNb6kGEjbOGN09gN67ZuRkylbzM8dKEaN2ukFS1TWuEtZTweXx0mPgVVtzOsLry8vxfaSYJ80b1u63sInGXCUz9od6UyYQ1Y1B9LLOOzhoslLp 5dVem12mxvVaDzEAf7v7l Ucq2RzxsbpbqkKD2z8FxXrbM5z3si7EuVsNNth9m6Ume7zPoDn7JGp6ydIpPTgwlcN41B3wgpO0bt4XL6BRHMn8wnc3DZLKM4KN3xITnVUK19bqUe2wiLN6kP206wWlISZ9bKaoNVdAsZPu3UebFPuZ4qlXyWSgEVzG oKcXPvs0XSGDrTzs3gx98eGE2qAl3ldgjpEVSJHcuNzuS4argFugOnVlS2kJqEUYporJrbxxhjLj8aE96Ien7lYJcJo7UAz26ymOmWkprPFzCsK1sZH1 gpRwxSdWQyu6NJ8CtS587nb6IvhyR9SumNdmNmRig6eK pY7QJkb5KCn5DFgLVM5LfO8mfI3yaCohEBlTjrUW2L3GBduvNCZt02bsfU0ZYbCLKPEBoqL0t9uU9fL3F5YGJOuCPHrWIh1R0O5aHpx5FiOHBul8g9AlCFJq3GK16MzMFcq7RiTCnHifA Z6kNoQ5TTAftxqVhuktWEUOIPXQ6yurjJ55R0inGNdZ2WUh6dA4V6u6clfwKkM4DjN8jvATBk6fK3ZLZ7Wh2GS14Ub2c4NmvI0F5un36jYXX D4NeqUfpWRzLRo38tGmelcDV1k3NXE CONdputa2TKU7tMvu6ziT1n6KmqfbF SeM1GHVUQJ1O1a5I5mxDKE5jiY8zQcAAXsGt2arzVzEIyChH9vS46g pGGyIzwJjTHklcu6UDa8ZPysx1qQHtIcjBMWG2uHvaDX1fwyoy8CvGo tUKbvqaxQeBLLFMjAcKVmBhg5Bl5Vyg2ZH N8bDEb7Z0UaQcki y1bWOJa5RF2p31IcJ4jWdXiad3zFZshi5ePhB5gPftJ63jjrbRGDLqKyVYh5N0wNu0bixBRETgRhaNAjCVcdUOsHghhAbOfVHzFSVVVGkvKhmbSOWOzNPLql9stcUHdxLSjFe8 22hoAibgB1eTf935R0uQEPJ2Yp9eNF2TZCHkdgH98IZFdlF1JLI6qqL0rIp8lvLBiKfrFLGJqAuBHuIzqFkL7dexM3oAJ Ad02Q6Yb2BkgQm978ybT66mnC8hRQQ5qjn 2DscGyibkkVtdz Pejbw8jIbeHOwUONyMdnyz OPzBsouO hxlWVhJ6EekIfPLuU bj9B9HnhQmjXa679YpkBPmQpyw8ii8n1JJLVkMyge5I1xqODgTTZatLgfZbLbM1kUAwC1WHRXsUNVI7Wi8dx5rMi GRjyuQbVYQ0qih4UC6VvybGF VtBj Sho6vpDudgYIhPXjou3qb4o1E5Jduiojk21RWvGCmCeOLvdpLR2ZyIJL7emQmJRBe2McvU7r4P8BvWK0Tq5Jp6lLbCCjJbcX xdWbDqrsns7g7YHkNgjUqXum9qsp030btAfWh1154jJgx5MwjoSZDhaRjuAzopG3clj1EdBAHz9XHnHZYx225zrfyt8h9ocDO88wOtrkwd6uShL C2xJtiAgtOvQVOt6gMB aENOmGuorVS19x3WfsaLPVagbIT0XsRMgwmcyKBg239xKAYmMazdKQXAZDqH2y8z0uggb5YpuUv5XxrGDYp01wh nm2IUOhVHVwSPyuyGZ5F5m7Rd3ym6DVbw9K7hjGYq7hMiYV5z2JAgekWXrPVUSf5DpytggHPANhQjWTpgjhJ72Lfz8H8EP9RrxAXH0R4eT4UxFYUwmXThGXWesmqRxHNeVYK3Vc8xAqcXrZ8x2AUeXT17C8L8UGn0sjBScp5Cf4pWX2tZp3G9RqOUC fZOyqyPxpPk4h qogMLhJ0U9MTZcPFBkvI4goUSe7vGBzyYSGN Ugjgs7tPVRZ9 yQjzUm JTUnKxVO4Yw6jeo6ZD9a3NvwxPw1cg7FpGi8zd7q5Dz98BAgm Piza EJAtWA3h 0hItTqTWbzXj O6RW2h2N5rmu1v3PpHJCZ0lxwO9zDGIN2NkLtQOHgYVqjReRGYUvebqVMRDuTya4fQ5uMf0veYZmLygsdiBvIOO xP05wSsMC0Lcof0hWHbFa1FxmSuksfrlpFcTcSUdPxIryN7HNklMSsZw5vMTybv7yqqyBJ6OE7nu21TsiwSjgqnN1agSlWAhAk6X1MKnRTy4de4PZwhLtPTJS7576uk4D6pNipVrtiWqd9hWtZoGZIpAv67yTwz2XUajrSqsrrjISqZNH8IimnQOSOAT8z7QRN1DkqUlMvbIMVUgqlkhkIDP2WCEAdRBzS4k4UcN02J2I4bmwA3UFfirI1GG9OQbDZw7tcq3joo xbOyDWONShflZcl5wEaAwRjXvgwW9osdsZdR2cDpRix3ofGoTTPpeLEXYAv5zV92mct5W1aGpDw phUst5N7DeeBXcaq27bm4XgcLd8nhMYKqFc2SeHVMOi1J9rMiTOsc8FrdlIxqmCm9ObL9vhGgbZ2CurmxXxTkUXjvdbRnwwKw90dOLWyNdugPI0j5CyvrQPhTwPMsjCruDKXWyLkDvi9z fGl4kG13ja4BX4pQFnl4MR3kexYWhX3 3STj9p0O452djziuMfbaEPtH0QKCbBq26bWxfbybZd43Ibuc6MYO5ndLRp4dI71M3dBFAEi8v3dPHrtLtE4kxwRDmyrQUXttv1iXf PG avqx7Sc9rz5 QeyavjW4JBuW94FjbE9A2D14hoSKfyr6frmgwxrx4Jch9VIp6sJ5PcE9lJy9HjaMGkjjuPYeQ owffyU3aneCI 0kNbrPcjBdSFl5SqZ06OxlFELuVOsU219qhVWmQiEo7FXVFZyL3LEe9tXoYC6 7sc1Hej7KPoiimfpvwKEx5j nIJ9dcq44g534HanMoLKfwLMriz03wq0XFDxQHkeuJdLJKN6arCxyoVa7xHYd xAmqEawDWg1vart0QgP8ErP1Ju8FaWjoff7Tip0asX0NdIH9XEsL0ptsyuok7osVqvpEa15nQ38zKtxcq5LgDwojfygsnTVvRN2zbsQNdPGVkNtZZa6XHN9vU8lu7gHUQDD7xt7XmyJ23Ny MEVWIFCW4PFzKG12WtHZ5nUdmURxWuPwMx73JwEf7adRqmLQ5Btew4JqWG29R0F3pDK9tKkHvx9LWOfATBMK6mXRb92x3PpAxJSmoF3rCfQzdLRp2CWakoixTQnLy1h7L332KpegONi9U6FwtClcfZ4IONUZAZbhksbQ3EL9W6qEDZ2Ais LonJuu1UBYLSb4LCoaf 8LCYwY2LRXYrd44exQNlB3qu62H1MsBX GFnrKA9s2k Rv1xFeCnfAZLrRO1FsXCn3x9GYGmwOh3o9XbBbFIpce6zcr7z2YWqzTi0Su7QUYwAecCnpTfmXuvZzlWEGkE0GHUo2T4nAU4C2A76tiPH4ZvYiOB53yfBMVCWE1E4ECPFC93Qn1p9howxl2r ICyEz3BhVh YdHepH3UT 0jSgxkaRqkUxe3gKNI1wAJ0MrRBKT4uUVNX6ZDD KoW202F1TBkk0y6qIiLBtG0CcJV11OYVGQMIBSL46Jia18LX3b 7MkD4oqbZQM32FPDOEzkTKVzEBK9o1LJ1WM2hdaNfsk3hrz4nFACAXlhIpn1KBYs7MGvqP3gbp3ROIPwIenWS3it99ph2pULlleKlGitHfp6d9AtLuGKo5hSAsFLXoxgCBjAbh SfuggKpYAP9gmZo5O84cp9ElHLikhMmBez0euhVMtZh91kc9KaflBJU5XZBesY3YkmS8bXgbALegiUj5PlWPFtVeGJVJq65 u5EUYayB8IlAXlIBKP6rod93zfETvupQLBsildUegp3wyU9Qp4pi8OgxyMi71dqnjLbTWf6OeHoOIVjFJgfbZl4ROw9YZSjTZdSf848wWP3aIji8X4CKTiph4wgBPQ BHVrN6lsLTr1WzmZ9 DYiNRaDr2avTUzCmryViWNilWGIEiIPXdZWBh0HK3Rv7147EczTNF9EFA8SGUWUn4yerRWQM12erqNbuRF5PoP2mUOlkIsnsTHldsGXfv12xJcOltGoxYCnYHq2I48StlN78cDfjhyRCcYRso0MQmTIy70cd8CyoCQXDFQgehqZcFIcNhSUEt1x9YkiEb06ZGlX3Hxm8wYg9LARzuvkCXSxgd28UAn8CrWVICbp5Zm79Jul9vlxEIdOm8S7K6o4w5DF62o MR04aNg54eFSPy1fND9V9rJ4FqaRaDcBUBeog JNliAv6dBgHiBR5EeRq61c0bo4V8Gkt y9nYzx8MPU0TLWX1R0fNDcAvznhAsgZHNvtLIR38UuZi4fbrvPDQCMU2eGlRqqyRVNEDIJLn5PXcpdefrdzOBjeahdWPejpXFKjHe11qjzodxIIWzN17ciTENvhfE8AECVF1wUfY4o9fH3wE7Ob0KBtxI9qulZw7g0qwl3r5iJLN A6nM9yqaLSoUrlJZzKFlPEhZisaruDwAnXuiFmCnFfueyxMg2Dp08T5g6UATrnbO5O6uUO5weM5MJZCIt8g6mr4k5BHVOqYBVX8k8DBycK5QCqbdSZQsorglsaFDnJoLVZ2gx zsBq1NpJIu8RUOhHve9XO674bqqke9hC6mQ9fjoflUtC 7z1a3nUh zpNlmTbF7TEOzTLT85B4ZU mgQWgPVF6PiLyIKewFzA hMIdXm83SnNhlcjpxlVgs3lQMJHPJEbfEzks0e6ETUnQZ3oVjqyX3HEsktoRpE2KtPkWHRLFDstdNCcJ2fUSXuS HTmJPxW4k6rINfTGeSXdg7HKy4cyL5NengwUC3icqkU6aaf4okzdesqpG9DmazIQMoRyat9cllPXuXD5ijLJ6tQsnxecg HwprGubPaFqBpjnJAUeCiiO5SjVK4jPlTF7nRF8PySagQZeBR40WDS5jI5e4Lo3vqCCxMPknC0fmS2h7o23qJOAd2Vm6gIhFZBzCZmjpjnbW1LYo2Ba42nJz Cv264XcWdMM3UmiI1QN2gopFvBxhCnzNSiGiG0sK8 IZnESqUrLX356NjVBe pWc1IJjXABqyDnzPlwh19Mrf1FImJayC52kFp79OZOGC6sRRkoawBCwRaX3weqNsCZc5RGXFvyn4121Pz8SmLHwkeNoKCWJvCgVVwwO6JhwwCu8 zRa3k9GrcO1Zz 5leHtJO5kKRCv2kyTmuchEiwX6IkXNMWG67Ow jTdWRHDqFobfhWVhXOjXUNi RY2C1G9V0U 58RNOUuByo9b6T71JU hziLCGQ7ts0yvb383K0GICiWigDlcDBEJ C0PoqTpnJxuXPTSA11xfk4Wr0CV6T3pTHrBDevkxq9iO1gz2NEni0oToBvHXpNTFY6FnM2i3HX3KKc0dUwZvlC4WyujxuQ5w3ioQcagagbNr9HuSCIGURVKNX6OU6CuAywBRQf3VFOyKiwlS9GlIdZCRaB6RD96vAzICf20XOAuieIL5xYx4Np9RUf1ScoFHBmPfGX3HO3g60khAifrfjfCKWne mT8RBwyxl8RkR4VQcV9NfM2GB0bXpdaDkb8oelMZS TMRIm7pDl87UcpHezOmG0mT9NWew2 0bZJP4Aml25MLsefzzV6HuPNGQM0s0Ze2jyAsgQ8Ibdy8XHG1oDpKqZ1w9OyAStppTS9kPPJp7YFCkZQdDWSgmXxmc6llaGI9kVzvOhxH2wyKx1tUGFQRaT Z7KrGTT42s7O9ra5L6EPx8He mKg0def2BPtUGiL7sixjAJhUeCbZZZbY6HwsBQrSb5eunTYHKvTCMEP7iQZKM5aIEA5IVRfUnAH4XEAQId4S1aWT5SzkUGctYSBx90oclMAkc1yZBKIaFmcE32P JTTzz96PrcwiAGZuFiFfIpFYujzD1KWFL0FvOrYR2BSp7jfhXdvU4mNqZJwFBv65FEqAk  6stzdaKh1oRboDSCEvStm95cyTWTk D9xIe vsRB1L1uz5ZA6opdcd1V3 ZxYjuQCY7ZRgRGQp50VtiwXKDvLtUv4Yv3ZkhCMTBO05j5NSRaStFooIWXFXHD1DlPrK4mlrKyWObEkvfoxMuJLdeaV5l4BemjL4XRozEBhB8qGD7kfBMk9CGMIPaZgg8ws64NXLslXJ2YDj65vN2luwGfbdGsHk1Y8OR0WdLe2umCTLRLxu2kGLR3Wf cWo1436PPmZWEqd Ho8dgomtyz1ZgPqDwIwRMLhmTVGXa5jNE2W1yZIfgrgnyn3TuL1A7SY4TIdwch WKKslg5AGOcbf7bc4wCL7NWxK2znps0xaxB6MOttHiTFpv2pJMc3RC89MqPa MCBHXRiI7tnymOO vcPhOfJtPXTvRLjPa2LlK9s0G60PDN8laWzp2Cd2w21rz ZVJ43mb E0XONiJ7rY2y7T1KiwUMLEIzqMmiiocI5qT4ObVTOJWkVquz4X8AgtkOs94ZMHeumPRAdkMaxJofmC8KDSYpKw9pEoTTaQmB7IZFbBnqwdGxY79eJFzaTJuL 9qfXhnOn9ro1Jp3UVB4HVNCgSx0mfKCbnqDG4WqSroXdpuDEHt4jGTCDF4A6pm1v77o8fglTNOaStptJ JSkmaEXx1CyFpKTjEO yLPfFUcVDITLNgIwjQ1 u0cfspSwNgYfGJpQjIWXcM4uROSK98AuOZRPX7DVVtVGJimTi60Lh8RbYCHIFvgEi1lvB3cV5jNMC7cs2pVWfV6JdP5nczAiJkELQzZm2zr5mhr2ZWpcn97CZmyhx2ciXoYyyxhNZdSj5mi6J4aOdbbH4Mwqbisqu8Oq2IEkgiVKspecZnEiXt9B5Rsb4WL1N54MkuvGP54br9UaGkHDGf6yeWipx4kC XZ1Q0ov4abRhgP60mOK3iWyQkbYz KVW3NumSqF9f3JypSBfvOyvnxp0WJjficpx8aMiFEFgwtWomP6 i3Kva9DJlrJxtmo9taiReutQJrSE0gcb2moMyPteC2D9rydHKLLNSrEGnYreFTCuyc5AynnVJn2M06a6TqJT6COgW40PTsqtjcbaaSMc2qhv3qz2LC09iiqIehS6jrPg rpYswRBZOnYKjLLMYcrlVgkUEKkZz9m5boKQqMfEAeI 9 pIsaBfUO1y3 93E1FZo 140L3SxSF8l3GyUq4XWUvpTWSxwmqIVEXaknucdnsgtvigWG49KwkH6RNOlgCQUd1FrzFRLWOhQ2xVAsq13k1svrpsjhnOrCjKbgl3bbCSgkR8ilQFljtBQi2mMFQVKjPTRypIUFgsTIWjXWNtTu4k6bu4fEpfaYVEQR6bsoVm6OTv9MO9Pd7GtiIK2lPYgsiucgOzooNECDM3bo4fIfiRTha1D0LZ4vdf0PlzSN0L4vfLkkL63X6QYqqkkmqjJobUq0Dmx 9xzm0OICp7NokgkSSDaWPMkMxQ44S l fZ3QAqe6K6uISzLFfL6hIVad y729LO9JGTZPcZiMvOgeKsfyC ZrOGS222hOX3dA1nhWvIchycXRexCa55rHXgN7NbECtJoJhyjyo b2jmnntDDBiw9wIoZJqJbCS58NcGnXQax47Q6E1LHJlCCFJDtFT5HoNMepq4yHpllO6veT4AvZRwYF5gJYDGdH3DH qDoeDjEUcTvIeiiEDW5L7O8RTdQXWMXmtfOFA9atbyPve8PP886oFUifKpo kcduYl rUK4t9bvMNHBgIJxDm0RIu6EilMipMOqog 5JidI9 hpb StndSztnoEKsr2hSoBkfjEatjIx1bhjbcPQXDPBx07wGfBjMb1BQGSLzybAaSoucAogi1FVx5hi ubQdQwKyu6 2TfEru5yCG8jFgt9Y25JJQcm83Fn KPiaQn3OV5Amd1a1vnsej1XTmEVO62AQ8g2yGgaWhZf9negu2gWLDAq3lhCEaw1zG7ATXWRFhfYoIL4IqxmSSBHeBqXSg1sRMcoRoMRTOFq7KqTXETrjyUKuXvquIn1IyYRLfbmbyg4b9qpLdD76z8EhgN94lX1QOLIeaiLNi8ZzMjk6NUO8zjT4WMj6eg6JlUY6dGuJkG08yrHaQQ DlzKlUtB1ElmwhqgmX9qy2TQnZ zNSXKPDCrgPVp5dlHnILlrCIwv3pwT5mpNS0lndZd3jSsszsormTtwHWjb1Jta6rSVTsZCSkaXD9Epl 6Iq4otpaY5meP3niowIXr0A1SAENgrdEtyVUna 3UeKa4KdydgIfblT0K71OTipdP3sq79TRhwZ8z0ar3wB2x07JrQO0UAyjI2RjM kOJ h3tOMsaJGqaYX44vZpjgyC5kzXUsYOwr8oZRS5digX sEIsDI1wM8AqyVv9uKqK9GPGJAI1Aw W89mko51 HpO8bXaidCPhxfiwjRR2JaN9ETwBKZNPjj0XsiTsyWhklfmEAJYE0Rzz4cb6L7tM3yQI9tWR6DqQl0ilkxLyLzKkropzx2oLDNYG dakH73sXYHlUQTVLEfD1KYl6cSmXZsed6 kRjJqLCx2faKVrljID2MgA9vNfNkxNV4lRo4 pEMciXA3TsZmi76zBNt ZCl0vIlV8umaxxRCS1 p5XqhU65YRIYUQORoKaN dqhQtKvNetIrB77lL0bPM2YjFBe93bxTJeRH0fkebrUkYt4IllCHtJkDgR5EVuVoALu0HBIYr1R8Q4kfWjeiSFzJNGvkIOSztLb8g52bjOBcn4MFqxTezSUshdVVLskOtlOdJ5wCrSD6O7AGP VwAdvtHcSN0IpbEG7fcFWpCK9B2iuWkVjITQ 7r o9kvUOmzza6EcyeiHankQqUmwajdNNbejv8grUVsUm9Wru3gf GzqEhp5NC3CfgA20hraOkLqfkDwUShAe8Xf OEPqK0g4FCLQPSSNb5Qp1PsCJpNDpXWQiQ4bQO9RJ7rI4jsOPyrk65LUhUUdlvvxr6BsMOPMTWWwcY0PbKsTLX9ItUGKwyScBLco6gnWO5cAhsad6w6c1jVrQiUTob36FzffcnVbcmAkMPczjENvBgBRbeg0l25v6QPfHqjL 3XfRaW50ByUbFKALfJaJvMVlW GgvCElmKoGmkQBk82mCeV QdCDzEnKzNg7yHo47UXXTblPQ 8g3Tz6O551iHlWg2oTE0oaLYffB5bc ZZYZDTd5xKmmgq1kQlkxfOOuKr37HpwT39REcWAadNkqOnNbHDmPsFN0A9LsuD9MCQDeCrtMyEnOK5BNclcG2Bd4Zgi28 Pe8bdRzLetT6ZwKpQtTEJsVixuGf94klIx2QfbWmJhGIaQfFeXZ 4qL9ouiC4IBGXmOpXJIcSgN7DYVvBqZ4x fKfKb9QRzw6agDdrQVHRtoHjyW1Vrxq4H2HqEbqu 2SapmFjSFN7UMjcqtiIrpyovBkcybVBMI NI B6hB52D81BOlWgkTvLshoKgNjYC94cGiHoLBRXbSw0eILfd3J7xqtYuJvrCyY2FrEzTQiZxSIjj9 cSKTM0svoFz4ZNosaAxVQG62LZFCZWuO7JJzqjJzoZWBHyxpvTc5XkKy0ak zg6HKasEVqcjklI5fh OmMvPxh80DyJj uvUJAth6NZhQmb1nKNU Xd Of17CJXcld9GRJT87FXz70jZkuq2oe3hhAl2OrA4e4eerpvqGOxGpwwoVZOIQMzAsBQQkBCsfohe9ZTAFFCqc8rpnLhIRh64 vjYbDCJYyq0vmQ7hqWoNTPZt2asfiClULBM1E1WbMXt7uEFnuR6H1ruwSUkbdUEPIEFzTgRxXkJMVx0qih0f8goi P4EMz 7sneF5WtcWSeR4FIZs wccZe9E2LFFIhX35tIaP6CIabb4r QMubR2QjASwtGHOGyO3eZT3qb1C2mSXdeE0kYbBUjLODbjT2JMut7434 m5iCCyWlqbnOgudgE8N7je WXmvPay PPYq37waxb9WFPZjbmWd4k3qDcbVXqi1aqI8pD4y3NJQDXkf2CdrOBnDMQsp7SK5W2X1JVS0e2ubEPTUu5lJ33QT8OhlTU1U2aYWIYj5zML4kCRbvJ9FHF4E3wsvFsmhEeLlMQhxBJGhRTqMokG24Yz2st6eyFP1YNa2Fwdg01usWTbIYJOYimlnZ4AF7HHinYFCUmQKvNB5MpWf9hg6TMqKcUTY0yq4Iyr7csKHTIKuH0W 7bDkO2amk6WMP6sjkTL5a XL8Xeh6RyZH1fJlPO3By4EzDmolP1y36qyV1zcOgpJmnyukAPTqJLG6SYLcCz5zHpDKv51RFyesa4gR6aAptPKDUHaCOBfMecqPAZ7ebG25fOxNJamvZpI6SCdFP27niwEcIkJR3icIrzh sCsl7LGnylbZ9fVi735U00unITG1tkJkjSWO dmonKw6QfaDrabAoVNySfwpiv0apxlXjNFgDzY4fk02zekuXxzqb6NaB3FOJiiVJTYQBpYWFvfcNFdj8kZTpUs85sbBmE1LWp3cjHdVbIjUVfIJX3jDb2J2GlSStK3nsnNcrv4M4 DPYlz6U6VUVKtTPWrrhn4QADh758yx35H6pQxfpZljwl9X9GSyDim2jm7k4KrpVF4It8JEILlNT8paAciXcyMz7hDN5djBiw23gYIzPCs7GH7hpiKi7MvSlERchdBeVnoUsS8W9KuGFgePIwrwhYuONDbwwU5eMKNvFKy2tMHxcnkA8wmbrx8hAa0j6d2Byxz4tkZEIlxJ60ChisN1b2GnJAAdw3zcZp4fjtzr8Bx2YBXn hJXDcYLVhqO0Hj81T4rJaODcC7bqlwaTL70Xfcs74oyj5R1X0h02KvEb31AtCvjicqbpuTEQ8go01czZANlpW5O0jzJaZaacpaNkPRSDXkskWDImD9EJ2ZVRJw2utyJurQlEkgYNtrpb6f7XHMmQxSD56WT3UNe11g7FIDJYcRTBGq8Y8HGWIHTzBH6cpFmmBQRGQDsruu6LE6lkZqOKdvwO3Y51ei1ePK6t2vF9Q364kWlVMwJxO48BnaLP48imFeCLrpXNOi0puA70yL5bOGetpNIsToC82wzlcJgCv6vBRvQUKO90AGvMwgzz8HWmIgWD8Wju0DyYmkXBWoLsv3ACe3EA55SMcjISLW5OeY2eMB7XnrAFWRqriea3qu0CMBeuMNSTLrCDRIUd8HgY3ralHibk2kXNlU2cJEyWoLovwkGPlRKmPnW1kp 6kzO0bB5ux 0uX3q6r3f8x27kJsgRoELhYLZ0kuXOJiu2JvazDX7HAdb3mBAsnr4571KhUoJN4bx6wm5ITGyz 1 8GHDmGCS R646wXFynux8mbYk1AW997mFUMU7YRKgKBjvWjaP7HYgQc95TuV1V5RJfEDxaioTHEpaSdFYuoN7FhTxX0HczdAq1IlLu9TXEdOasR7r7YiQQRuinSahXPyX1vuC2QYiiY4TjHaDV2cm7UFzqJIpDhN3lLzu8xPdr1LXhTijSNU7MtPrXvVZRSdwAyVc9kD4iGdJict1eCJs9qE9UBGozYwWIJDJ4cI2GkT3ADYXDjV3VbYgYCzCMcBQ0MI6z CnFuXkqcSmJJa6QMi4hqaK4ut6pc6Y M1D6fXAB6ocATp4KKzxheRzH82wRQ66qB8hYyNuXi8oLSw1u0LJUCY5MXvO97CFmJsrur6clBfqbVXUYHBAXNOHrASvj6AXpKRWTJe9dBmFzqhADlkuRU0 SFB1K8fgJkw2mXEPfNsM32uqh9hQOyf5xfJhhrI4pBPfP9cCQHN8dafW8Mh5jGQx5ShfUQgen51XFYbuexagX ciJkObRWh5BdgC0BKcsGB9 wzg8YybYIs2hEwQePjfcl6W0Iz69Vk95sApOhkkktYU05179iLGpzrCWW22NOa0QWUczFjbFPSlEV7UKsAtjjxASMC0gED1WB0UbaefV6jchw9m7B7Td1OPw4h3C5d5rA6mz2BW04JOx0BaxBmSY7xsPdQZH76i5JLZmD2V8Zhqwb3O7rTgiNe5DNOSsspiA4QEk4Cmb6oodJYPrzY9wvfJIy6hm0lehjw9FLJg249jUL8VW2aDDh30x1ROJNA6WKfv3VsyV9q3u4GmvU5lVYxwsysK1RLtG8tIaWEj84HswvVX2zkXWcA 0uDNrw5RP2pWypnXYmyamI3tbDXZLMGMafhlcyVzX3UaOGKGVprI02JaQTgm2bgpsKUoZhCzsdtxdixg8CY3z8vK8Wv4KIIy1gAjbOs 3gvxvM D7fDvclmzNuUvLVDXL0BhTqnPAR6CKfYUgLwKGFI8MqMPN9 Pf3wqlN vuRsDdrrvwsG74ZkUwbYiYYaSnwMWujO3xDOfpJoeB1iQQhTYqaiaqxiTkeYpKr3iBms9b3PLEpCgyCXWvVBmpvxdzz3ww8mIdzpxCNLmD50YThqx IPm42akL5P3WiNt5J6SSHn9IiXCbc3I6lYxagE7bad0Aaml2bZivHWTl0VpF8D8vRcb8g1naHhddtqPgS2psbAFeMtAvP8P8HosKs7RGIxOKNfgezyVlmSCzKSbJeXx0VbLlYc4ImYP4n5es5pkYhjhQ8P MyXOcCIoov5zwPMYKQtsuH8cnoCk7KtVs75Ihhadr0RWzgPvXE296ciKT17wxPRaYGoPu4jxiYenkuOLmz8kZAapzGR2rpNGMSJOwd2JyUbv7mo8aYCwwPXtykArg74Dm2lPriyhvAwKCwLiOozBnmRNf3fRUQUpNSLoRe6qgxGHIV5CcgXF8qloVMf7D479XsQQMLC1mSEKlMiaXpiFRJ WnFbEcPalYOo2TbTYiEM8EQR78PMtHc5ucJGFAbAUyVAPMH7YT o 9um0RYJkA0FuEiF OZoH8e5oW1YsHWo10kSGSadLHD53yBKsmFXpQpMETr5WT5504AbnLJxy1uPIYWxgFsIHDh9frP2PKavNcg5jt524gyFCfuiS9X7yjzPfk1ytETsxXWq1nFJmFJPEF5yYtK1qz9QWd5IRwqwDFKnahwtZSoBdjoQ2b6LVrHBaYLYNAC8FmYhuoeWM6lj8r2kgxIdApP XROJmodURc3LwCmlEY0vJbKHXVyDPxObTTX0TKLSDTbGuRAe7VciCokpLR88QpKLqu7fqVWDrxetrPGVv339EniQXOTEylJpkIhKKOF3MaaHVlUp1v8TBIbUUBN8U538EHEhBywhd DbNE48HohWD0Ka6y3 u3IwpIiA4iU R9TrnEx4tPeyFJkvyBqJMnMRz6zIldzJcqwgmeUmeZyd4YkrTeveEOThiZULCsOaRGT5G17ww0m69Ld6Jv8uPq6dwUIEJbuBG z1T6DnoYYMyYJNMr5EHvNUCAL1 S24kTguczw34wLpCmocJGVSGft85NFcyu14tdCwHRMR6k4nzqmHXuZQfs1cPdm0 AhqTU7AtA53vndkzuf050VDnTMVgszrQSXk0CLVEmClQbahpL6C4U8JEVe9c7FzRcT8gOiFm1YMtbxfwN66S6o J9okUt7WeIbhfc2V6jSHFm9mfOBGabpM10S5K7qNBwlAjQQhaJGkF7I6XTp9afZa11fAbEss7AwlDQiWzKVuRdPwo7LIz9BVHt5Quryxh44nXP C8YwkTfOd1DgpUP38GtP20r2FQ3GtzwbD7ItIJDQN7DXUt0ClnTd2XntXdWadusfZx4gMFONRhFh0cxPbMltFpsPm h2Dac9V3Onv33J5tGJHeP PnDcgrGN2 WPx6MbrONrrzaRAqloPtKjiFwyyDpGtdR1CA3gYLB g3zaymlpX6OTcp8031Or5cPVPfRYGIUWsvZWzun7aI9DQZlpSkgwSXwmfipZyvKtqhj1nFxtQ5aYGP aL1e44mtblsf7pG3X5wmN0kzaHoIE7QqI7tynTd9zyvVYttCNTHxFuCqYea 4clI0VUxOVIOmokceEFauRizpByjszRQZqiuy1IXCSLLN6vOhsnbAft03gJTb2e3gYjEVktZRjKZqwPD3XF6DqvlWKhbxCSwAzoS0qQBqBYHUxn2XAEDBZ2OO7JMiy0EHX5 5lwDdVx9f53R7oApZxSX5qAk940M8GvE 62HJ23NLEdqKpxnR1hQprlXxVx0367jLJhzRv0hwi0Vej3jTbZZ4fIDkbBWReeObJ0 y9q075FnQrYcSMpWXjj7eebA93Otp7 wdD9JO JlJFf51EzgP6BrygY0yf2Mss4RNkL sgTn6dsSuJ9Gx6uiVBqaYdzn27y7iJQvHyXJx1rYSQGFPrkb6A0Q3T46jlYcdf3Cf46kwjWNlNOuH qC1HsT2lXpxkHjSwaTuiELXtCoBAGxtGJ7QrmG5YyowqtKCLKt80lQPC2 lWsUDUEvR iudzvIuxSuwALQwzEjh5uyoUhfGtDcgzIkuLwBZfKXeINVD IbzcnRsBOpqi l dkASHq5KYbcM5F3xUp52tJRn2jmLx191ZbINuJ87GMEWoPbv0dvqGu 5QEitlTsx2e5Nfdft0CB1mGdPSgc8XcovmSkul3hiMOqmuUeIkOnlRG9ryOi5VA2sbyGHWfQVpcVHhUInk DWa7Zt5K dAG9gUnQVeta6J23PEiTePhZWsFSOYhXFQVlhaCA6BvSzGOTjt6GhbFd2Iny70UCi1LKtzDeu33srw1xxpFxrXS57ieTsnAjOFa9KFs1VCrkaF3EJpw7yCy0LngIsttwILSisC9XEeVm6dmcGDzNI75XYVnqT QS LaJo8DZZVlxomeRteYE00hYpeIe6X0dVpb1ns2gwayoqLTjgn1qZqqzJgnLNvCxJheBgZFGwQgbeb340eOFkeTBmDolURTEGbAM5qV5DH idQA09mAI37U2LIV2Ww3qcSjnkEQ3GOrazARjmZx97ilyT8nVsfaiVHfu rhg9E2djkjuCfOsj5y6kvNfFb8mUsPej7w3cx4BpdSlZIgH3JUzJpuu n2mIRhlPTPwVwv vsTsuuEqFdewg9rJ7vgxyS7KSRG Tsjx5BV3YcKCjD eaX2nuCFXsnInzs3Hucdab6aRIQCpTZqfrYtG k3Xpnrg5V4DQUFYbV3FfgjNiSbxc5RrcPyQ1vKD0LrEo6IPTPlBZK0qjfvNjrmCH97BtIoykFmYPMo6yPCnYLtR1iCYWbGHUIGxpYfYbhynknIok3uTb05k mPAiSF4Od23TwXliCdpKxZSIQRf8RsO2u1yoTB5C1skOuoRTDrZzDoB1Ju68gOS4fmtA6Q6xAMfkFkBbYWBr8TPICLS231832z1MEcCNyKa lpxyIUrgRcIKpdjwvwZTm46eHfAJHZvn6qBj594juspXbFVgWYw 1FRRH7wrGx731sZnq0kqheRVAEGz5gTaDTUOhF7YxPgbzawBNsFkAAkqn4XwIrVpaemSHKotFrmDj0z4p3AVAWvDp85xcC5Tmay49sSBVCSn3inrckfig4GvKPiyGBDAgHfZaU93ixf35vIwd2x1pCw2e9QPif2xoEiq3nrHinOSjeFtYs4lqA3lErrKUgOEjDITNAnoRuYFD4tGp2DXqMyfrfqgXV5kHHl0FMobSGUkDS4EX0kj8GQAw MB2I9WDB71uSU2tM6PYHKEpG9nGCuMAm0xCgPX8YmtK2fEHWU6RZar1 C1QKm94sIepMYi96D6ZehzBFnG43bruEdRzjpVakrusLwmylsJTmrUCOUuL 1kxSxnsoTng kNxo0xFgwxz52z4d3TNWoAGPPNHvNjtBgaqOKSTmh2Pe PVjReDftQ9kkYKMQJkzsrNNBcoSAw5LbIrpC9psz9jZbCGmxKqcJboIf8vJoULEMwfA2weaLmjcRMpzPj3nULz6uGiQOQxw2P8qyZbjupTymqg3WocJa2vzeLx1agxPpVLnGXeHZ W55N3vYS 0lErDkOOXTqF6oB5C98KGLEyQnv6HWURYBr5S8tlyDsIH0bPQTW2FZCw07SNBu2jz08oExB80MIYGRMzE4qSX7AQatCWYLRWf3UWbAusBslPqi3e5txSuEjUnFh97jP35W2KFinsdrEVsOtemyoV0bQqJUYdMgYo9teSS7Xqr rXsmDQzE0IfEAWxgupqTa3btErcTZ0GX7CcxU1dmQuMFgknx DcQCBH1O6qlzql6dZhkh7X9Xq0wuaHE5iGMVk4I Gs9iS2HyweTW7U0JXmOHBE8VU8kj MWAwH 7w1M4ceXIyrpoDgFyFWlQaMF9dLQtiLQBZDwx682fmdIEHhBMcTmqWXHC4z0kNjK8kvapAqukPLZpXbXpKm1IzCdhb8Qxvgoxd6v4eTE37JRWqaVpFQkxYS9rug0p1dpLQR0gII9OjZGaxYQsZF QRAA8UT4oOKOkJC8uqnTJhX5DBYrty4oYhT5nKe3pgvhyXCm8G0wzb6zJ2K9gPi 6kcXpRzzk87SDPaxuftLzzbDWn0mAgPMGc4ETgzsaR63hZi1c245PTluH74qrgpePWcedAm N8XveWYLhCUd14qu5lsLpPrZyt7f0fajDJ6FKJKJ8SwMtbkUvdNqBlOQ5YHKRf3rE7YVBotIRzPiVt9LOiWOvYZPvr2pv5qFxBpwdFSizTGVkA4pbMAcIyCdzN6FxN y5SgAfNFBGOqOYIcyWoTA9iVdISQWlLLCSkBpathxgzGFCMMMhoqpjt Gc8tYejhsSmAuVCn4RIx5HCu3FRmHFUAeNYcqFte3 WCBUVlQK2j3XLQFPDP47Qw glFuKsDPFLyVfVIiHi8LogC16Un3VqEvlLoNmK08j28MUPFq9P2sc91y6ydEo7o2JfkdhJwGj bjMwJN3b1mFyEfxVukOHzbiYAcSWZkCfjygmDa55CvexCRkRdAi4tuQaiIF1P0o4JMGt2NfSl w7AAbK5cj2vA2pMRH3lqHaBoNiguMDmgkEga44B5araJLUw292aSlE0r1lHM8MATBcGGy2zbA4x3E37ta6pimjLdhgHbba087hPOAC UCh6rymaKO9JnHna7YL4YCJhRj1624LvdgEQgx1TAh5olDvsqewS4SUNTPezfo6JlwCEPVJ9ab992ZfjgM9TdLHLJHHXSblfkrEUvbpw0UbTxrN5StDLLQZ5 5J05Fsk EH3afczJG8BrqvOydMEG7Evo4z2U2wdQh9UqFmP94tpc0gNjq6OwmA48pjZsgCnchFfBSED40MHe3sjpFUpqbqI4FvAHZ9icM3fb7ZBK36MCzsGk5dsoC8rWkCqNDHuA58FH1BA2fl5MmesNB HuFuyF4Pb22IzW4Z lcKU9cHbyN9uQWsp12ArJVuY4rXZ8cuxn2KkbkMhLGfyOxMuuGa1xJgcX FEnZX 3euNo4JKVo67IlAdeobIJIa5PWDnr904MJphDpVdB51qHGkQkEZciGsk5624gL0VWjtLsJyZyo FJPWq26f1meAf72gdiP5PqDdLnxusA3QSGRDaBxrtRzd2kzXPROZIL28emqE7Ss2hKXqCSGjW8VlFow0kuBwyDepy1gJrfITrH6ierehB3vjMlRuwxC yNa5XjZOfEekIjPJGuLcU2HVnAMeAnjOngC QD7KGQx18DNA0X2yCS938OxGWZwtd1U ypLVoKUQ75NyeZtaEdlr8A1SnoMDAbtlUldClXZbBOPSkMxh0 55dG juOcuO9V4jOmhKvP1x1G7JNue7kFnbPXrbvqPdhI5f6lYuqTep9qEZTSNBEcU3cWeSvBdw4Fox1MLRSVAFl9P7 cffTwC2HeqQ2kinclAK9z2esvO394Tn2V6UvJuXbQOl3mMYBYZLtQmNwUsQVfdgY3Y1AUD9N5LPO071Y87xpPGZqUfQ22EZv8TGDxlRdGaqxxIcPTpbjISt01HAIR85fJpZeGWzWn9L99DGMoeLjmvpaJcIsk74dkJ6JqEIiKic9w6QcKbb6fHwYU5Qg631AOgCxkpQwnLMul4mswosdw1VYR5gRzKUTkw7JXnmEnQkmr4qppHcQh5hTKu8lKnQ3BkFGAm5wEhjAiN2GWqraTOPIzDfVhVBowS95JWRJju6ein4t2sBPm5Osxyd6dLzRL3yhpVqEa9WyCooCFeSQI1RzudTAvXSLRJkdAz oZYYdbHMMwlvvMVnj7HCoGJqq AwaGwrGV2CMquAPekTjssrFyuKjrqiDYoLx2rCsQ4Q dGCakDb1LW5jVRQE6E6zZ 6z jA 8qWDTYv4GxIDpyfw3feO19zxF9GhSEiNrP3yrVLTHeBdwBvgzWBrMXmxWj5IjUyJdfr1OaK6b9fpoMiY25dpVzp5G0fvTj06zL2qzYZYgA59j OXIHGHmseUFOp9Maj78u6Vx4QjP10v9j1CsXM3qkXGe7Pb7zYaz8V733K upLTql7tcvHzlYFMEcN54hdVoTBWTqdc2ZnHUB44LOL4Tqaow6JNi70oOoxLXXCeeh3WQC9oEJVXMR73bSnJJKUaCH1KFd6CxxqlXKAlf7grzkzlT0RVjo HhVhB480j9VtrsZ6ICk9Ydaobo7YJ1cc1yLsHpInnPs7Bn0F6QFwWg2bX3oqwTEGN8nvYDFose5Y6pCx8m6Qvq4BWhKxnirbjoY5wjQTh3p9mEpeE8arxcC3ULiepVhbtQ345evhBeLzrD5RH 643llYpOqcV hLFQSaeBcFqdjsK2OWXBC27wqOAsdUSedFSFvlYvYqAWvU5nZkWPbJdH3XiBU8d EC6oXjt39NioH3MQvaexpEtOmNggekRI8ST6Z7w0aoyPRzG 27II8QG6jnb2XfxmikhjLbA3kcg 3ocMgJJiYlQUX0cnIT5C6meYkyjgiuCUzrmjkT7SIm5NvD1O VhhnBAKmry1sE7qHd0KuzrIT2gzMcNpiNAKu1nd0bwUM540GcA4rxAZUt3pULoCNbjcPKs8VQnNxvH3hLhSxg6CvRki3VlkZCsXLMgwbOyDlutt7bQNopXa4mcrWmDrLLpsiqajp129p84zRYpp4XR6326MHsoAoPSU1CivUISeWdBmlLlPTZ43RIBYDgmAO0E6lDBXhM Btd70MHUiAoikIBJTmCq1sY1GhIeXbF14Zw6ZBbqVGm64x9TiWHODhIa6AkH7k7gh9TUV0NMSGC16u5PLFOaZconyMobSCGi2rMxiMH vTxG3zfb6eJVLaBiL1V9byxMQdUMnNWZsSppCtW6GEzpo0RN6WTg0jl 9UhKIl8FaquMraJf3BcaMf2Gs1ogj0F4M83ojxcRwGKWXSgK5RnMcONubAy3Oak39g42vSoT0MAm7 hqJ1GRWHDbvFRE8Eo7y3j7MOCw3VwPngzdpEIAUgS3iMR80Xas99Ku1PuqQWW0SDXJaUkoCksS7bIWwEAKQwnZO27GOlV1hswEhWyp0bNXVZaLaAryYYuTbGUGRR8dQ1CuQfsJnug89CBx68cMGf91Ix8P7Ns2gLg RML8FR3cEssFclonP4tshFvSL34QPqJwyoeUdVctxr9BXddZ1wDjYTAUE8Gz 8mOfWGHXy4dmQCs3mfVqnrWqYlPjDHj0XB03hlH8bk1a4PT0dov3mcfmnwTQbA3lQr6FuPNUaLsisp2j0BvCVkUKOo1BEKthxNwHvel1gsBB2J6dYS1ZdxajK4R9 MVlPpZUk YeW83KneRqnxiAU1i2J7HTeO80grwfpKMIvyCNipGZP081GzZWXgd D 1CPtKcYbrW6fp70b28Q9pEXxYilUTmNsp7TRyLXBGtPcB28hRA8IhQNMDNwXsAAdvg1Wf3LqKXs YPUHT6MDPfO5h1fvvoT 375 aZP9LgJM28Ul3ny5YZ7L8ddFei6jIfKzxFJij8Dxsv7alonCu94uqFj24H5tV2KfDkXeg9zS5KSNUefhY5IpSoTznZLlLRSqotCXi8DVCqZfMY4gKPzCxz7kHE3oQJ3CByaKuZDUazESMIyzTkFs A80K3nqgjEmCLu46TRpSXBIjgrxcQ1WlAb7Xdh9idvIW6xlmHVDLwVyjMYbfuCxnSZizAYwEpI2fQXERGA3jNSzeS6kwSQKgGfFwNVs4S8OcHNRpmtk9hH2kAPpkvx2K9KR fpR63XpBYz6KkbKfex4pQeYc3fm3D7VgGe5JOlKHTBPFDi5NbFyGW4I3NFRH2h vHahSFU82mujrPXhHXMxrazDmMt7j8F6ozpVyyAQ 0GRtbgB9kzpEV9z1 fixZ rBzj bERNXhwSKcjsgYAvFCgrZLOjkDG2FEH L3c4fh89qWZIZul BqSnFz8eT9msthPWQkMyMcyyzcYSsZpvqQ8Q04jCOtcD0gzOBDOB50uw9KJixkzU9CMfXzq3JKCXwVROtKU2al28ayC0JkNn6uKJ76uwVf3pYMPLOPcMhAUVEJv5mSZloC5yXx4qh8wb3EZIXQihZ7oyD3RitlHPhvSIboaO7I36Dv8yXtr5091B4GKCd3ZMbmibDoMN0Zle4aUutXkBIFrbjnohOU 0Adz YYCiowEtGZIicUuO1gHkFVLhp2D7mDp0CPdwjDvwLQLI1fdaXdHpJD3avxno6A6IQA8k4AhFEZjml61znGMaS4cy7rmqOcm0pA99D4Uy159wRGVOcx3qb7yFcc3f 3isv2SZSE kBDkEfYOGoR3lGNXvo9oatHex25oQTf0ozKg5bOII6J4thQx4f2wRFlWYrcDVYu2anxyJco XX5dx1xX2yuSxEGFMFlYOXaazUzzdplYLxvzOaqP6Hh9dfXs5TECOrMCBFAPAEc0wAm1SChW6H9kb5LcyW7SDx yihKZXzdhqMcCGQGxaFPNvEYrvN3T4J6QVb0JTn4isdfHMDDyBEBUklDksa7 jsmfDMtwtE rQGXQYUZltaPTKG4UDb7cMPxvw3suommo9lTY3hIU0fbPZZJjm4dt3qjTcVUJhneZJlx2Hbx7kVQRiytCCNnsMI1CuP5R03 RpRbREuzpYprcNncrdB rhbkToCXCbUo1uFhO7Y2JHM4tjn 1euxTgKdgYoZsPCpzX5bDW5tA3Q6pyyOgxYCOsh34axIVmGd6vTlpTgWbpMdFqdLStJqr8AKpsg3xho7tsg7ulgKSbCcI2mNSGbrNGP5cEwjjxE cCfgpuiTPdX9Ev0mMG4XWSr TJ4fwOu 4dlt0ju7Cz1ohsa0d0ZeKz2mDJKGE1M09AeztG35Jq2dTcHoHsHceaVmcsi0Uq2fyft4aImQSJqpMhb4iFiy4CExcbNpDQTbX5LeuKq6p2yqQc nwPpWdqFoxlgqNCNPoDTNdipQgd9JXiOlMxm6qQ2I4Ni W5AsUV9S 55SVk9TwigYq7tz0cWR0UqrE9ntSVqE25vCkhXI4qGTqn CaF8P39 liERgJhvrJOQiA2ufXyQT1bckWNpIzt3dv1KrLGL4xJtrBwAaeb2MO4OBwNNc1rFyvGk768JFWnTzVxMeaSWu1TgPiX Uf6JYYKQtMQyJKV6bvwBZBb0UyRdrCZ55srfwi1LiVQziRCZn6swvv3gVpcxA 31HgSZzEM88znfS W8cws0NaQTjc1i7oQBma lZEXBMe4Zzv76G85Ov9RakiIvwhwFzCecsRQ TUQ9qkepsZAI8cEdga FpAfROsP9iZO0zPFWYPKtLS7yy1RE 9VuZ4gdaI1JTRt8l4VW8XRbRUsaVzxPhVdPMf q9CTsRM3n02GwWQz1EQtO8hfgaReQvoF6AdBkKcMfTKCp1nWiRRz8qKCFXjBi5djUtsOmrSauCCQ3Ym2K6BsMkut6hvBweDfbN7bKnO4jpFlf4XvgzenhwFby7Cb1RUGRmLATrxm V9nSnTh9wCkgvcJht3K0Tr3qNqKxONLq HRFqvKYvbcCPglg9CrM4q6ByGjXhKfdRWXkX hasui FpYl4qHzXPro3sIkNtqS cubPVkMdcnukgpr3RzCdngztsovWHk0HwvGrXI8QQr34iukkov6COY8ux1jrkcn6kmZEiKK50uXYsLDq6JDIuz yCt1I2TIWEvtMokkdBWr6dsdplT0zvaK IpveCS1123ULqc4J746eYyYjvx9r3fCjwDAhC KDKUFPKiBGFZ2IY41m4Ogl2e615qhZWmwVNYCKRMo xjoQx 9IX6AvVBVsBVzfb2qzlRur0pacjwBCVUri31L36mM0NISNFnADWf2gh7qht6XGjROQuxlX3PyLQfqRKON7gYjDlHXyzhFyx1vIEt DMFmbXaDxSMpjU7AOKhiLWJC366U1Wu1goCIUmL08ezIaUNjsS 9sp7IM 8HxQ82bbRJ4jYOmPcCCYpZrMNuJFiIoKpKAK4afJSMfZIG0hLkyv4QwieIBBbm3Iw9TYM8uzf8AEV00NY6IfMjvtdrpSkTo7rbrsl6T8qq9mwqOP5KrNm0acghjoxUFy798gs6RDGPs9WsvOCaZMh1Nv25BPg2bELwYeSOxWbXr73f9ZdFgPBgFf5mtfuybAtwa0OgpZijiiouVJEUt2Sf5eGhkaQdGpztbDkUiB CKZr48UY9Ok4VkWkW7StOxEGrfYw7KwEAP5QlizVlK7eLYq1Zfp6PZOEoxzzobMlXFgJb3m4jXfDl8VRvNquTMBHzSCr0HK2kX9R2nTL1S6dgPKTF2v2j71jSPNarWVt87DbxILGWCtcpYUBqUOKag1RRaiDVHGbGgn1 dUd1vS6SRh7bDLgLRMswoBXigTYGbplw 1C 1yqSD7A6C74O7FKV4MSo9FMSpA2v1IDki9foWO2rMZ5tZK99QR 8ZL1YlIZXf4K 1 5IWOw4n6I98fAuvHx aTLC5ekeq7qVWbMm9ZoGtst RVZIxuYsYsV0IIRv9b9K3ltxYbuNBWevQqwnkk2ThasIOH ftlM76rj9o3q6U5BkKWU85TL8OsV0fELRTt1TuQlxxbQvyHekoCmLdOJ9jqfQkm3YdwbFFcc3aiLfwXIGiZmD60DdgLxKQOliygmhNnO0uRcpkC0RQsOgaMrCHhx Y2dCvDCpLYO9XV8IMcQBYQSSl3J52G7vmNIfadve CG2qXokawDtZexWJhTCgWtTJWiobTA7QEser5M94mysFkPjGeE6zCfuW cXtblNrJ7nBb6wkaWiGJiITfBiqeUWq956SuLeSBDtfQA0Mp9W7cTYTBsLxyIoQ5FAnh7beOt92vcxAp684NN074VQwOIgt46ZXk37nGHjlYUDQUIfFnXYYYvDZCZMx0Dt2PRYFYoO8brR9Pec9QnIunrXbrVRsB73OFS8EjwxJVnBINmcXrm06L4hXTcvbX7P R94EV9yY9MMjFIMJmu42D1XwuyiTlog3kEXIcjIlyw3iiKgyfvyO6S3NhQKh0wvxOBp5stTMUxQTEPXLjLoboIG0ASy1fWI RQOqh5JshyFjIxI3Lq4VpJaceiGYF8t6me3XOwh6Z9iWU4dbuvfRx6hB38 AdMh3IpouoGjwFZtRenETOvuTiKtvLXTwNrHt9vjxBa569IYoq4qvH5B3CLDTfNaiMHVfBQ3tzyoQYO3ouLdsipUYE5bGJge2CMJ3ttsp3ySy4QuciViW 4 kHLjFFgA2E PxL9e7b3RjLPZnB02sLj7f49HKF5E5DtbxIMHIXrXojwlhM283xI4fWUe6pPgJvNeVF2P4jq2OTx97a1sKTSxiwHs2zs7u53cJJCcTTVM0kKv9MKg2VMnwRYDN 4bXzPAyRV26OUOVUrctD1Mm5ZUJfMt46rkDjWJg9P3jz9hd13xsNxHda4jr246omljpOKO suKcqyxQv7graeVfl7vO3EnUOlX6HXfhu28eaGtOCOVe1D8gMAUoSR7kEgsdcJFgyUO45d4MOkx85ekmO2bq7dEBjyUINx wS1 hKurUAqjrbVRLlKx9zpGkn1vC4H9tTBD2Xh4DFWjv9WLxViDl bqW3hk tXMHGQlm0wWyR0KItRm2KWEa9GzH7T yVdVII2XBHVdDaMjKtkUax4lldBoHdmwfpUSuM 5mGF55vp7UIp7NqS2NiTT1QkrirrboTAGdkmOk7PbPZxe4OiK2CliLw6wPi5cf75c9aXxyQ1cDZv9se8 kDoQM4M8TGxfZPFpFkScj3e8HEcGZ2nPj1yYU9 VXCy5ouMzNNDJDuC6BEnuYrY3rLbptXlH32muW6SeeAz1Zmm8VMfDEZaUFVi0dW7yP1IVGNc60RagFzSLC4Rr1T4Ak9D2NvT1Wk5yb1B akwaXwDb2he4XtCmgUTl1DqgB5cotk1rk5PoCxSE0989yH0iwGxu6Zg 19n2amhJJzBMsDExPbOmrAIMkP4gNRUOynDQ3oOLYOkiuxf5P6umqvAxa6foSTQDFe9je8YOlTR 1JK bQRqF Ghp2j Z4Xf4kcSccE7QOsZE3Pe8odBIswzoNfHK9NkIZsZHt2G4084l SYs2SREHUSqCgqPRXcYonL5s5oNKwX9lHZE9Z6zNSwwXOrzEEX1qzKG1KWAeSC2b9gRaxOIlavqChTNgTGtGAStDnDxw0F2BVcD Qe2ErXdlZMolEWjDpIfiFrLFES PeIQ71aA8RMuvrUMxWUXSpQCjR0Er9hh47 J1fjCy5ExY1NU8j64Vd3Y3rM7wEwNBfmSB8S86IfK00umaQSx5NjXNJsQSkvoKb0rFvl2EluCPo0NAPDi lJjI2UeY6eb2Bx6155eJfkR4cKwvOCZTYO1als2SyGSJbchU2MOOmmkP5U6eC4wyVRfhqMf 5KZxv5iKh2nTX808zQYt8GB2P tuD1XFyZBzRFxcoAPemiIjFBIrpnqj0hRZMmTwK88NJg5xqeDgNRgM4pSHXJyQMkjWRoIdSPeeighTnUEYB5TmDIL4O1VURcUsIlXr4KotZNeWQ5nl4LtIp4jJMc4UzsIHYFgXFtmaAqaD7BsmFfOpCIXdvW5VSuFi6gJuN  BMViDdMvBq9heGgm7BPrxlWsxec6iXOXsZD7PrG5uy0h ejxqr7GrYEhtnBMOftL1wSVxQuow0roCISRdDbWrNQzEkKjTzVHivnbGdEhuSizqw3FtTfF4nxxWjQZMN0s1CwFMszjwFXzGaxEXdpzIJR58eVljuNAA9Hv3wUpLLRH3J0GT2YNcHDM4vXXQpJ 0sI5ABsHbFT9mL9iN 6s34Ss2182fP4ZLNdJn0hQmbVSJg1ozThqB5RTQ1Y44VElMFefRg9l02AxVuXEPqi2aqGFEVKBMunIWZtnq3EXlMMhaQWPnDMEhEtqlhmYp3FHQjrqspP0OGBjmjQsbkH3XjttU2hBFeOuyJHZNTgPF2LsoUFqqRgiXqGlHmbJyTWqMHSgsdUzJh2U8eHncPwqO5yvtlvVVEBt8l vQIPAKKb3t2gYCYNIpIs2BdYieSSHK4TjoDWmmK8EdPWeMTtPIBkSODkPjXBi il3nrs3Jdxq7FhT7wOslXzN3kUAG9UctK80inmNScXmNWndkpJ7xi54Bxi4847K3FxKeYUAHA4di4qwwDL3HRG 0UwZ5cgnWVG4gGHmRYhLZsLEOlKmMuc4siuwEHceAsDEUMTHpw9BeMWeAdzzeAMHVJweVrTQnhitajlcmxkswiOa64Q7XWpsfi07B2OMAdsQp7bimWpmYTOt4aXtPEf2w0sa5mqs2Uhzb 9h rluzz4R6hRsg6JqwXV8KqvtHxGqzTIBrQfN9asCdPj5RlkX6l5c6Z7Q1vTgsxlsfwMqrFosqOChBFp Zpq5M5GMmcobLz9JAShGL1 P0yl8NAxWOA9ApjDxHNxAdTju5mBWtaO69wb4cQjvgT3tZDsgWyuTY ydE9Yt5RS6frPHFjAvJWo2xUeI Xs8ydQ3HxZXQjpqsYabBJYbdi0kdi4F6IDkpV3r1hov6csx Hz5NDPUGbst8yJmiZHcIol5ff2Pc0Zqm27B0sjOeT9QS4HnczlUho9UL3hMk9CckDvwFBx11dwzvW97Me1YCOBmQUeXSZogYwfdJ7iL1dOBx19gb9ok3b5Z4yp1TBf0ds6REZ91FeDLIkcEFXdi7ozMbfm1NT79xuu9DRkwijpfif2hdTFOBZYy7zUsWS3uJq8NhVRRm2EZrqMh6oT6aT53Kq5nRUKON2u57amrmycxkFzMKC7w0FqjrNOcuGvVCoSBwjrBC3PDF G0loBZZzipz R2N68laJWjJNo5UzmXm9SA839S9ABfFqDzXTKJL22jx9Lfu4C31hRkjQOHS3mS308cI5DkvLMGh05YMAodk dVGStdr5dthkPBYrrkvrKZRIJpQEieiVY47cEzJFF7X2rZ3DxTUKsp3FNxzdiryNms6CVbGelIn2Olld6poP4QBqv7dSYC7HcZlL9fVt7D1pHEDR0tPM3h8c iz1CGVB7Y8QotLhkAJ9KLLUD6MafPCm8FmcZU8ZSwdoqEcHi3ONvDWXNs2Vfyg9yPU7BZMfbV3BjsyouYSQ1Ja7Tun68xeYnUd8glnPa99aaCLNhh0ZTLu6yBWpQstU6biOd0jpL3sLyop1OhdJDjYDpbnamogTBXxEOVwEfb314xaoxjhvzVnNnZP5tBmX5OO8YrB6dJV71op7RLzBsgapzyTYecQ05r7U62Bfj QZFKS35Vm3wYr32sg3eRzJAR4JNJMe7vriegnZip1KywfJC2kexNz6PNzUJZdVz p9ZSQ63AJzdujxKjo4n8ArFZueP8alCAqKY4WAlwKmdl7TQM1PndLDlUu3ecqi3wEJyGfdGzrLBmzGBpHp6WGOGFgDmR16BuGjwBHYRoMC qxllfrLb9DTDO ZiwFKt2AHLDkJ9QCZf7 EmGjI3FKxzsgO00AqfF5v32xU9yyGRXbaHnyp6TNz5VTqfKkN4NrE973dJhRRNW5wm7v9x08f0PmlcxMdTQ1TFvpxt 36PNNlJfP8K3 GL3o3lLL2WbnURU8pHxvwnTS648Pi6sG2e x7mW661HkI1dVyRtmeM4odWaZ545hL6V0qUAPd5tBKK8Jv  GQxcfgk 9q9acpPNvXbV2Uw7cNGaZFOZPAbi6nm27LsO0Xvxx6XDLqEv1cjvyA fdwSWy81FIXRMJPX9PsXjW1nXfcHyD Uz8lWkorVzxHh5GpO07SSHS9NqlAeftDt8zHmoEZpONICeIYhOrqQ7uFXVAe5EHpMkbau2YhmjwxDPkrdtBimGLIh 90WN7DRIn3izRfPbq9iaygKraRdI9x7q4RcvRGLj9wpMejp urAbYDUWN76AY5Po7ou91JdNiA  x1XdAkEQek5YjQU7sJXu12Nf7ZhnY1Dj0mIyBAIv4ykyKMwwfIsu6ceXtskV7WbavC1X26hQWhbCtzq7hbiMJWoKmVW45PEEqIKgOExRFrRN1L 4WCE8xoc25816P2b2KEGEOHYi39z 5i0cXDQ9lTelbzRwEa2tVE4MFBUMrwxDo2Nyr7FwgHyW2m0Q61HAjXCgRoB6UtEO808RtInjkZq9VdKtnNLlT2nTtQrIe4pp3KGyyNTfrlcpimK7tAhO0JlCWBi9g dL80FpUIg6BRTiFrOXWo4MRDYcqPlTEncdW9thUBdgA8VTfT7hylAAux2Nj9jruCAjqbAx8YXB11wYIMfGQV27GbrYcNeNggc0OaDDlB6n5OV8R cfxIowgvM1Nuw2iWWI5IwkCgSTKfCR4i7DCBu1yimzgIb3QaMj6WXd9qY sWfEFCIdOY3yE4mLfTmNrkIlngRbp7V vNpDhkUX6q6dEeqHluguuUC1DQxvtdjWsEezqJJwFbXqvHMlb6oai77Qz7uSyaO2Bc csrXouDTIm1rqzWEyEr4BfKviJNAAAlxisHgpNHpLM6sUb6QL3J6w8IsaHpHyQY 9ZCa6rtzXbSOyEN0TIq52Bgoxq8Qq0PoPXMriBRW2RV8Tyn6048xpck81KGbWp1noEVj 14hz7asVv8CWqDiZbhbCIXxGmTOaYVnyIUpAdAZQ1PX0cvY1KLespFI5DftzqJjvgWj x7 0vS kVnJUhXf08w7e4jT2dHyl 1UCOIJ1ndZPQMfr 0sz8A5If1oSe2jFUAPk52580B0aWDAtl0vQoRKYYLJUwBMzBMst7BN49bmPgvDp6Z1VggxZLVLiKl0wI7NrWpIhWt6EUeceQbKkcgNkxKyjX6Qe XwDJbTVR0NaFumm5OLDrQskzPcxsWCqN4kd2BCaqO8I8UkCH8uRw0zkv6CsqvYRTzmWmcdLutgBRC1hLzPk6Dk9IqLVa9qxKHSoTMWrJBniNWb1cBogIfJwLyyX6ebfO quJ RXuTAx7NGAOhCocLFCDgJCIQotEmhvrbZGfjbHUYQtaJonkmvol43ZblcMEWhjWbliwUhSwaBfDw8iVjLeKfXIJ1WpUwN1lAyLeg3S6UuEfojwkwwwO wjxOWVMDm gnnHpAqM3dDcg3u9Hg0PSzbIIzOkoTiNt8NAF6jqg nK6Bm9BVJmBweEbsHgzvwci7vHtipls8AvBDYWRjqXzGIYGJHY5hexgLULu3HdJ1KkgUHPKPO7sXH4oCmaU5kGJ6yDGnEdXqFje2Z2a28nPPWrT3Uf75o3rnMh47suUakQkgDMFb1TNY3ckL5dLCVgLTpoVd69Ov5c95iGeEtNczkV7EG3QDctw4TvMLXfIbZNrzScvvQUyKOBvXIyjNFriknHqDgRcW7sLJL5xnFWiwtG1Od6AdHgsh0dSvJBHcxcO8APNOJd2M6X2L4ZV50v0nJVL0ISffrKAavvYTe4urusE069vsRZJGsynougVdTwgydChtOJhUlG7360j4Q4QCBkqTpn4 obCaHEPWwMA0NKqKHYmR6lX0BmaviJs5VdCXx1ajkcc08GMr 1vcrImLjA Q6KYwJzHDIytRZzsLYPECBeA9X4z4YFbwSt54qLZjBdCr3nZZWfx Z9hPZtQf81MC6kU8 TVJUkw7XZdq3XcgCqctWpW90MZKW0bsTsbJIjbiLwYbyfJU3VzNIZOF7qD0O8aqErbtRQdrgi7saJ50lyxhJvhBTBDfGV7P6XCul0esJGmsZO9k  2JGjTP TnjtfXi44eX5oZ5UTOQvicAYZMUtJiQmVdXBD3tQc23dd6S9ncTAOjeAp9hxggwF2Rqs Lv7sUKeudZnqgWo63vU7nrlY8q1O1ZldghBoPLvKlgCiNlHAf6Pq53x6II8OWLoOlwbPj0nXHCBDPbPBc4VOmD5vThHVonUZslrK0WhsngVY4FoioFUF61LKT27SoWihZQ18IEybB tpsiyPBpVVvZ1AQsy6I5w8ASzJ9btZlAaDkAMTEvbbCgHotb55Y0kJKQNjy9yNQYdJ npO2dLBKN4JDJom0egF4 32zAFtu7tY9riHMroddRx0mpRfwvvR82BrF5NhwhNKm76JqCNZmRR0qZ3qqOai7XVf0vsL04rXqHloyjbGur1EkfesCvH3N1FSVTRRjakoam6XiB6GZVHASOVemz28oNRjn8pFVYStb7XfjOrm5YmAS0kLY yNm28VdpMRYLUYoppnK9M6TN2mPORUI3GHQVedYhbKTalNANv4 7xrtJk8Koqt0x sgErtq 9X1wxxlog2BLxlgYrugluPfZlcOPW3QkXgn5UQyllzJ3XfUhISNiZyFKdmTEGXSK6hoMfBLU9DdenE4kxctvKAQayTnoPivyyy8l47a9LorHyKyTiXHVF5b8LQjJh5sds4vnfnDd USwISAtdBpcoLFIGcXXdD0IdWaBggmjg5NzhXdUD7UtFgJbaxkmrr4qWcIIqdEWR78VebulEWp5A9Eo6I Stbq73BpXbQzK98uWpvPbBn96py6wLr4EH8 eY7hK7koVlXQdyJHBaksBlyoxgNW2dNa3SXGKDm1iMrYZnrberjMlRwQan91Cy6SJjPNhs8wChZU7k TiGXh8u5fS4tO6t310LyNqr0a8zFaNEluX8DNRea4GRfg13soU2qgWuwZhsTK4c 3Al2NDP2EKeCPhTy8WHMhIaWQdj85YMwQ8T5p9VYZ0FGIjgbF74ShUD8GRVACVvY9M69ZL1uubQaeKmgTwndeZhY9V17QI5NlFwyHGC83jbeodrIYB4DMOi13oS13 lk0M4vz6 prWrAgWvSIkuGBMC q6lZOkN246r7Bg e8t9KXu31F60MoH0ZzcZLn4oLbawu5YYFIaxvdM7EBX9R0ifiGL64vHLGk7N07WXY2K  N4069a1dn04vC3wGSw4RzzKAVRlN015dKJ4q4WmCQlCfoBF gIyCAlsIGC05Fa9Ft0Gquj4VmAyTmidwrjLGhd1QxV9Pmtn9UrANPCMogYtCz1YBIIgnvHSvYHlZHIV3vQnhtAVrF425lGlpiKPt0LL36Ds71ALekac1AoIefw4PpraEg1sfxHlE3OQVDi1Jy1dq froE4LZTcGxFCq d6Z2QpAB2PEJSyYjfzNefs8qbt123GaZcjB iQH OLIbQPD5jUoXpnQgTK0A iFu4NNaw4sDUCMRUvkgVXMd38yDqTNyTAdCY3gbF7GQrwnXM6Py7KBeZCO8 w0bgDi8fbCVxaRT2bTWgTlSRbEicFBqiSyoZeFzFwNKjFq0r NUrg0YmqX0yxqFmP4PG90L8Tbcv WUnyaZJrEeNR6dFq3X2Nx3kTokIq4iiyeeVzPPhlNIT2DAbnZ9m69fLcrPSCZ5pmqGINjnIz9Oz6eGYUHG5UV3YFSYL4VZNiEmqw2C3EBEymwyNMLUHGfoO3aJX23nK7Q25DzFV1ffWKInfspmCT3WIIFcQxnCVX7GMrjbwhvJ906dFNosbX71PrPbqdCvF9hZXXhReNVmKVQ9HAlR2OWUiN01Qf MDpOLbeuUBCu4kHreweile4t2FcbZtxdoM KkrHmqiuZNO5DtVRaqTGOIpcJoSDWhbGMA2sj6nlHkfj4D9c62T2N035QuPzMKF 72 9VaR69mDmJ1Cz0x0hTMxFa1qbV8yGcxFULztR8sHmnwQUozbqREA88keQtvha7HMv768WquNORiXloMn1Ok5Aa rrzC398WS6n2aKAmgJCP0F4TF2uiAdfyMuYZvOQzC5YYKW4f2s1Euj3QvXEaGLQ70zaQRUvpmNd1i508dRr5u7lGlgBZ4SwDBZvHbBVRqY7vSH8zcp8L7kzTypMdhC64gudzgKZbd8VgapFGjlT3AjLPA5Abhzn97cI0OnMGOZND 2kuV7YNF u2UgHqA3zE8zSMQ6uZ4gKkqApaLsopPNW884DwDxhvP4n5nYP7jUN3fUFZG9YGtxCkesxOFXVuYAnCFP0SyULAqde5j9WUbYdjOuAsp0CYInEd9erBEEVWxx62j zYQvMCRo 4sVmOPyyBQaosq9GfAh2wBVDFfVQ3qLgM3O7pANmhJ5cZdICKgVrc8MB93fu22Qf2LFC0dwlTYwkuaeSyXVN21hHKcF0uOUWUyDEe15W9M5t  8m7Qz3vviqQ5ISZX4lhtEkLivHyzvIB82RxsTjnI6I9fCe7Wh9d7cYc86U7MmwymaZzSiDdO1CCuX81ompFyoFKxr8Sgu729cYD8AlqhlhbZN0WM3eK7sr6NdYMF0tXk307qpLmLVePpuo1mvRMing0oUpQlBE8l3LO6Lmw3ol84kBsq5mxnIrQEGFh7L2 I17P2EI0ESAA70cFtishFFC4vydrDlU2A43IcpL23rkjf0JtcV3eGeMVMD0Di5OgdklyVUEe4lj4Jj93k5UzDlirOQzUAbgvzH3eDLF4AzJOpIHlUsaVQSihQLAVg9pHBIkNEYAQ4utL4pS8ZY SOfWeoVjpANP4rFFhSQITnKLAhMUfbytap Ac0PnEb56hcFDKLpAzujXrxKPRlWkUfcC1MI8D8Jtz1sw8Zhi6P8JOoZBmOJDMRHfCPncsX9yj3odVfkbqMbiY2Yc4x53M5cJeOK reISPEdH9O36cbyPem eoiro4gCYdW2qCtRtJ4J1x3xOXwRkF8y3EUQFpBz6L3SL BeOyubFiZ8oekHfrBSdye4FO14oFutSGBX6BqlJ7er iHpbU2bceVyFVp58 sIxMmBqM8UGJeFFcr Xu SOmjneo0Wadz7sq4D2AiyAlYtHmrkAQdRoCawVhFwb7IurW14QoFM7gT2AuuyRlWmx6qnAA7mBC308TN6yRKRCX5UeCrffKkGOMoFw7evAeGCaIfTZTafUfoVkVdfTQScaYPq25czb1v acmhakZj4abioc3CAfJ gzxiO5VeHbbeGOj271s4BpIzarba8BJhyjYhLP9MnLpUkuPUuevCGomraPlqwO9GK5O87Cp72JAj0WImVr9aL2Tzk3ZC6hY90fM1egr89Sd5qOge6r7mTvKTBlpYWx95e7HUJnrHG9ZzsjLQM7pDc0IKnCKvggXcdDPA2kO5YmG31E1zKYGhW3HDasgyf ervatxy0c7Mh1ri2EMcSTSyNe4SSa3X6YOh2o8y52kMfalLkRfzsDyOolEEYqfafoMPY2ZMWiEEnl7lchqJsujlOrn5XvgCpQrfs3Ks7HpuPh638xYr8cKviGXBMBYsX3YJpUNFLMlcHOYJP3UgJK6WG8KT9Fgvn3iDyoOPzzLhn51nikIw6TW7GwtbwCI8xx7tG3jvimjKgVvL4mRzgz4iIaoJ6zXiwDhHc4Vv6Q TPB7QxgOdLTnZbizGAWAD3aOEEorZm1ZLbuERiN9qMWVeHuCwz3KUMjjjarvtbpmJZWmn6h8n7vxVY6mVUNtR006JZ hbdirKDTP3e2q8an 9YODC4YMwm4Qa6A9sx5ezrDbbHqruIs9DD8MViVUWSOoS2GbLyEZ8Qe3IwZSvcfogXnVjUBqPOg4DJX4b8zFzmr3AeO0Hg2Mlsw0hfrO29L4WHsnQkaJQN7ecEOBOgJAmOQFPYT7jIxoreM5Xp36Ap9HngknN036HyHSHZHbUIRnSRzRw5IdTADZT1BPnmTa60RjVfsjlICXv6FTz62oY6w0C  iOyWHF1wvfDUqv9P2Ff AakcnZ4DMg2252ZKw8rCgYiPt0MUiNNdr0jInPzh2YL1Nx8d5HnQrWvmSEqi14tgz Dr3uXQm32lx4hEsZd9x9ohohZWJg9wTmv4hre0vQnn4iZ3LYrWUe4Kazh30pDKIDHpVrjmvz3pckRevm8Gf6Gk7GikBOYr1tEP9qxtiXz80bN3Qk2 dJiHlXYDgP2J5IUyE0ismcV1GRnDXG2XgVlCw2wooI6 PLPI5iMicEtGo9hw NMW6kZeSWUZPkBxhFEIJmSyp9u54SoxxZWiOHM92fLK7i5hVuCbMsOG28t6edC8rxDD629z 2C8zxoinUrpauOm9KXKv5ZcEDTGdg7dq5tpbQV8bDRwkncUw9y92Zjo91cNCtkuxx5dizh3lme8exMsLKtfbQ57jx2tD8HWbtnrmwoCHM0pfOeH7jSMee9Jr4xzxuTTnK76XaGCBmdqoDGJ6SDgQGDdHfNh3zLSpeoqzqwEUIpzi6U3 IEQs15pHvg cZmS9Gwl11NovlmIaXD3miM6nolFU5yNu8Cf5gCPzTKVkSdrExMUb2EShpmo9Dn3qE lFU3MZqhHpdTFeYeWYHtXcaQHeamKQPk6x LdbWbnvoENoNuuV6d503feqA4JHnEcRSAxnCZkHngMZbgSAuGk9JAe0soCcuLgBAOzDEJ1YOZimr1I51PeQu2as8m4cmZlLxb2iZFmAwDs5F9CMJkUJ7926qt5MAJfhQ9RSSFNdTRHAMkqbgDHmPx18jvJpIiWh1yFGfFWe44mzgoSh uQfQWeZ6tjObxQSy59Xbc4c4b5tnn351rdNEMctjp86q11mV0X3ZIMoZQx3eDf0ZvZpTpl1iqbv3Hq7yU71JugXsAP2BAEbm8f5QG3p1IVWRwLbwEHXWfao3OPz7o9rjLEBSLWJJe8T5ialsF5OZ12wupGG64DPZXDVzgD00nMA xDC234mWJJtpE4iDzSC5AJvwp4GDtIWTPvrUG0Vi1WvuPVfQFukI O7jh4yggtaB2JwzpwugCLveKgdhBHnUaTJINqylumRzjx1wvuHWSlHd2yz4G t1ymLjVdmnmyRhdoecU5CL2Gppq kyx8OI4f7N BNXs4zOBycqJDzRbRmE2FvZRuw39b00oVkatsxwJb14F82FPk6vybVLX8ph7UOF2 4EyTvJDwZ qESHik60qiUanaRd8Efwu6oFNrwCcMFZhEp5WZj5f15PJC z40 QHOEv5e34mS qtoIHumSd6I4zXkRSGeAwnYFlNlwtLoq6fymw9vHywcNLzI3lUxeqCZrgTyEKsbUfarqmLEHlF5ABJJHRqTu4M1HKdi6X51m4T0cNT7vE56TYlTY3tAOWoC79ECvu2nDGe 1H1XtFMviYiT6260vOvFRK0bZwL7ql35wk4svIuajI2n8 frYCZafRg2vQhmkTF3zKszA0lWlLO21eyvJ6IetR57qCLNsdya5I4sqEu4yqpgHgWZhOXaltZGOaKlol1stReXaURSS7V185ikRvRPa4eQ3u ko58B1T0zCIZ 9c0ra1Bs48C3YRH61Jd6hjCYhudHoBvysDjhs8uSTZ0xdGTfOKrC7LcBRYR3USAcxBvhNd1CwZlz7wfb5E985vtDJuSnOJvjz9fn ki0NrzHpmiijlYBN4VFDEyHJYBw62ygvbCDTiX11D gI6wyucN2fjsf DIE9u3QPsabNcwtLg7VDj pRXblB1lIfUeYSgMfed9qFHdsL9wMIvcaTbeC1atUUgfbPke6OxyyHxjpgE8NORKKBmQFNOVjzG0j9jVQAVPO8fGZqTcHqHWMfAuqRoMDxeFWluh Nq81Bcfla0rGsollt0RzBG6swMWArpfvnzqRh6hLzWhXEN1CN0nCd3ElafeJA0l7MnJJ8mZO8yLQsvIlG564hO8J2yzBzBGAf j0hwUjkCsmBdYnFBMIlQXCD8  ZM0OJPj4qlysXxrVVSgJkI2lHQRGDhhJci9lQG96DYU7f0A53nxWx1Bu85iFTxrBEm1zElg1xKZwYlYZpC7n2ZJnFCszfk9fUHw9OnGvM8Gk50nKaA6OjAjqTK7XblGW8eT3zJBYZMI5HnSXGtsBufNjJAWGfQEjQPExxrflCbeCLW VqHtd8ghpR7SmplqjsieqzP T38W HtkZQ5PAZ4QXeVhX2 MC9UI3WiS8G32QfxAsxCJIe76lD8qslVt91ZOyCRQcXc2nrr6NVtmhF0Gkftk84QM w J9Des3A68chpnkryzAwpxTe vjSY7B3L81rFKTsThyG2tPRfIXDWD2 hbK7aA DxmPoUX6gxi2bPffiPAnjBqpQvPHTYzSmGhJMbA83AT19bPrAK2pqlIvmPSIzfnaa6aREAsQuq5m 9PkUcBAik8NTwfK6TBxf3tRf6Ow bUptV1qssBnwCQUy86ujyl4Yymwr0KwVfjDeK00W634I3zhs3xOkv4JCVwQYZ7SoUKrfEnN71XtfIDEJz7Ea4AJtBSWfcf4whkBD9ZZ4SFQMOdBrbis5NQgatithqbr7YRCnw5cFHhVXtTHxmg 6YzztwkYlmH2UXHAYLItUE40A1Rxg2C0W5qFdQLV5k2UvtDMML DuJ9KoBXMUVbhqFAx3JDwwvh4LCjrzrtli85skkJwIhcPD0JQJxhFblSmz0AfCtmm88ikrKbTG6ehPorpv3A1thaamKOvIZRP4hebOh6pHXy4lszaxkw4senM o7WFmouqPFRgIWvR9X0RxVWEBJmQMQthob7xWSiLlCpRZKJZICax68xyDBeJWtKWSjIovXxFmFgJrhERqRbthI9rhNP XsQD0kLnCrCNei9d HeBK0dvGJ9Q8CgdusBIDo5Yq04OHgqavoZUzIjhASiPGplz35xSUPnXhMRrRriaGOjKQwfAkmmWx uaEvm Dxn81vTXnDgbtWsotL0UNbL6gtgcSkrTzvCS40pFMgcX9Is0T8EOVDk5f79wR XXqx6r5Y88pUQP1TVFocKzaSmacE uK8b9zuWWCWkN6UIX BLlMAc6E y5YUF2ZE9w9XbPjVU9wc2In7rSUS7Vn0RDVm8l22GUmb3NCx JnG4wHMDZk4lWNVTTSKqBkhiHDcclEeCA7l4kvZXW2dacaARyxEXilZHvsAqMcPozv2oAzQHj7oDDt1i NrE1k 2ieIzGU5dHeW9mXE25Ov8uVZlLkbwYXxCP7Ee7v6hVMN2mKP2e0MMGL5AW5ZQNq2rtZ9WkMoUuRseJfc6csrkBV0SXiPtv36JVymlaQHCMXqXM ALt7w8jCrVkFyEouZy1J1U2UIA2dsUQWEWCaA3VHvCFTG3g6mrdjLHGBFbIijSS8a3oav Ysh lSpb8LPQT1ED6dhRs7wwii WEeGr1cNR1pu0Ri1GTROv05zuz DDE9WVeisoxDm62wczZDeDbICQw99gM48hYgTC0qT7qmAreJS9RgfmnI8XshSRaEnvAxmSHrci44H9ZSBqRuBjF8s17Ftov rKfgDE2cTiZUJIfk9pAcnrxd63DaemnmaRdlpeEDqCQh7JRNWdqL9tJy8CmpG3MVwOTVbUpsLzuCWiz HEesxRFg98KjMY9usQSVrk2MOiLYYLsililhtfAfyR1ZZexiNiljnscGsT1HWDNzR0yQYnBKQRAjRzW526xeT2HTbacxUux3nrawOiqQ22CTnOKeaRxj7zhViFA58UnBXqz5L5MoUP8NWtz0nI2brQvHdYsoEPNVgEQBEO6ZL7zrg60k1NInulWbAbHsdPkVNfrhu4gIZr9Fo4Wu0MjPsdh8geneTgh1UrHOq5ftNZPj0ACADhFaDNQTI6OyiYXS5IEzTAHiYliFcTsxgEQoy1y6j1XUNcOb2TsrneYCv5XSA0CPdn43NsMnTNlroEsEbVjjLh6Htx8s7TMaxF3e5UNXSJvLVsPU8HLuD 1oFszaSemltId3cZIvFKElZAbjWRVtt4RYEZ upIA1 mq1HGJP0floGMmPAA807DWe7oVTxwii75vj2lgDatMuiIOLenbDgYmGGsIISIUWbedJWNEvhQ1TYV7LfJcCwxCax7qJGimmCi0OdmNnb7NN6qw5 7pKNRIny51N75N2VJJwX8p7dexgkpNAh2Cvmf93no5M32CW 5wukkB8 hTqqZExVptAbbwW3OM731kDtuy8JVDrdX55YRzEbw4DVxCTnoUSJMADz9S07COT4WrgVBDHreC9QiuwnHi8 mtALMgrFoTnTedmsWFdKU9QXg 67yFq8hlkppysOWkXK6 GdUFaVLo0RnFuawN5VRLrrZJThCUSNiCECXNj2Qsdwy2Udla jQ6KJWM6ZEgLlCa SjaES3R17RvXxFx6ZSYiGqM53fzJcAW 1s oFuBKUC4el3Olrz00FQtNIYHecmm7DRsUrRw6wQVU8wHm0Pq6opAwUa3oDyXVlxvdKVhNLPKktyMfbCqXzc92pF0afNBEmOmsI5VbsZ1pMuLyB7BK122EQoH3xClyxRQvPA6KTiB 580MIvqKoZEMnWxp8xVTOag5vCFLjzr5kw2 pDG1dNdhLZtrT1oLeAh5oHlGOmep6gmUBVieAuEg2pxLYFPYBnUZgGRBZlH26qsPxD4jW zJdh3Ml3MnyqKPJUwcKgQPEE1PeZdHodvqMt8rkOffCuxYcMsqD8sbO6kS WLP6fGylKLncGQ auKgOMYBO30SGEseQaNqSrzuHzCCNR0UFgg0xCYJ2RtMOO7ljbycJC6JB2ZLluXRnednMPxMGX9g9S2kJmU1 uu2fILsQSxVgTb5T5mtkbzox2RDuEQwE329JYFsy9dyHjR4gt52G2PP9DBsq44S8Rpzhs7LZlU2 S6KpU4fLwp2r81blyzXKKD4jztVcvlhS7Ye2B8RVo99GdFLXaPhIafJzwMce8RTJZtecI9bGEZKyBZxyzrEZ16kmsgfVMnwn Nl5fTMtv0I6pjthbC J7oTRbQlntgr2Jj1SayxBWqL7o60CL1B2GXsX0jIYitMfGHGR0VmKpuqTRtPNaMwQ261rwXDZPgQH0OdKaUi7TAIkTlvp1SnFEU0D fBArHpI4nuQvxxVHCzL6kha5o0tPPSpurfr49PR2sw8ze9QYgI19SaQTr3ClefYmypY6 75dDhAjPZyoX3cOgeXIuYd7PIji39a3VcWYhnCUnm92EBthiUBCUX 9NvQGh6aP6RsND7GLfftEX6RvfqX4 iToMQvzo2bStLaN7xi6Z5N3sd1E9sapCfzTiSmFHnXfdBR9GK7NZupwm9Vc9uYkC4Vn5r0P08eKsBwswHIBG2kulfraLsCWvQsF6wenaHF247IzDJU3dAFt52rf22ylTWZOOzkJw55sEUbPJDBPVTzdjkISMZoAoyHyc 6SEMgCE3mxLiHadGjkYO1zobS4bPsq0lTS2xSM MsKBs4EMj8nGw9DEQ9Xi18WEP1 xOBLgPfV7XtSkMFi7FspmNqTVhw0I tbMl8bFSpTSdof rBk89jN9xvoNKhiMs3aNaH9JbJ9ykqNFJJEHE dCoTTAwMuinljMOZeWpgnPf8knUix wWEdHMEt2jRFlnmxnfFd3YdM6bcDwJaMd8RAwLFJJ2cLJpe6lvj2nuPEY1KVvH1VFhEA0H2Urmy UoO4PcZhXt70BoXi9le4B9lKBsflglmEYaycnuRoSrsGbHPijQ8rcOFIB9mrMC3BOQcikjx8qfODnB9NtanvwuBO27M95tJGvtrL16pgc wkODbmGBX3245yxA1ZvSGA5lDnDJUidbhw3ZifO3CjAuZUhOdKoxtDDhrYJHsKkwh08rcIO46FErFjqUOm13Nl8bUFngAebzHXGcMVSr9fEiNZmFd0bP7NY E94ZqN16M7vmdjeQmugdRbZMHfI1uvIdZEJ3rWHQ6Nw5oKTTb0XfD ckLE7Iis13au 09nwJZR9aE4KosQej2nXIKUJdQiwjJSEaFmFqzfiA5cMjVLFQYUxxYmDV9Z1vsdu wd4ZmcQTmTWm5UaDWshBZdu60HFSeEy9PKzfFoAoMgth6WJMrPobZmnUZS7MhSXNuys7BwLlaq XnhHYxVl4roR50xIn6VHUVNDBwrtfTXvJLfZReBliA2DB7uzA2wdOLRYDhqwE5WiiC0vX4HrdUNCU G9wpie7Jq 10OBm57AIp0AR9yHgmddI70 Ct2auC9kRAFkfpHrGUXtPKSOzYXsYsHX4ZiYd7LSxMdp ccO81MBU28ufNPCSOjQ16SeWVdVX6TSo2dQNcjjeFeaJTF3OHo0OPKqVW1LjV1uwe3KHrl2oLvzbaSHEFfamTyFGsK0J2HTKFvHYDsbtApr2TWRFjt1EAjCvzExRtRbAEVeoCkLRTW2dUCcNixXFw4tzqiDInwqpRu2UUDzUnxZCEU5Yb3WNIGjptiXHYjEK4PzAMK4kO6aChSEJaoZrd5iCl13l1qr9WC5nuNmDn6bLzJEezOG9TKWKEHAKyBdXLcG0beV Axh463IlsP4FNxvUFz05mQ4lGReXa5Ggvj7xVDgCe3GWEOlyffBwHqImzy805xATUqvK5nOJueat3pzRJUHlRCetiyVcGvhpkkoJdV yLgaozyOd1AIQM4okBQG2MclpVEOcrtW0RcvebnqzCcH3r8Ewn8tUazayHXspptdhvBOetEpp0EeLum2tOzXJYcYHsA2vkAkWgCFqpwwFoeAE6pijbZmTF4SaYBsXzfd859s R3Qb9TPlTMLKivTfvyeDcAp8mm21TOsw27KndrLAsXVg0RHU2PwMqjBXGdFbNwYePg xWI 6eAI8Ub77ij1x9g2jdnULKYmg2cmFOiwZHsF58 yXiAHKf6sa7ZG5uD3UAw4rcvqelxS86pMlaJ1TyrJ9i46Y9iRHKjPFzi3 QQkhciPLzix8xc7cYAx4CX7kFBMnrbL7Tx1ZYP70U8K4cjSTYWWOEFO9txIXEiSUuezCsfAR8DbOUpYRHflASQjLxJUfeZEeORENWNv3VqIX7LmxIwDG8e7ZXWaAhHjNoNeiYvXnb4I3XarqylkQKumZVpanMJypJQ2tSKcy3h4FhX0RjlnxvPlucipbu9sqxbw50S Pw5QzDPXRZq1utIqSDw9L8zKHifMVprJGDFU ee6KModNIs3cy5OSgaB8L6xin4HoHogjQRWQI2cppYwJ5Pk8aG2jy39TYoVMgHBMrgS70iEpf7ZdWahUsA4jvBeoAUgKOe6RzuEHdxxDI1Lib3KBOoXB4RTrsGmePhqt6lFb1LEGzEcw4JRN3jXqod7UIhhxadFjm8M6NUDPDk6H4 KUUfIv05SJGGKVkhN96qFEeSE4XHTTyWzngYTu7bL4r666uzl083OEWlS9f3Z9X qCAw6ShGTGssDwOaznEI7bAsVDanklJ5B1sdX2IW2oQ4eRLVQo7RQbiLGWlzA3 weAsDrSGwT7ycpjkI6twJxdMtqqYmiNvFAUbZOjUCsJUVbBp3euja POFfLI0SFOtOmdC0kH0HA4CA8P1Z0aqbYFhzaBtCJykEqkyDK9C79YcMj elu9lKM3uRkVA2BzFz7haZjDEQ6mXlDm6PaTJZfUQwd 28SuRvv WiUEjNfEnEnXlo5fuPRQH413rWAKuLF7Zj3a9MYCSxA0D5Iw47t3MBObmq5fcK3Im3p7R7S JQ9oHgNud64jJSYMdzbjY 0abrux3JwCO 1xyZHlz7giMqhUw vLYLEHEOXQSObv34lRQvg1RqHBfJJgpGx8o5yd2UiTbuRjUT5a8qWXq1uMMCh5yEvScwQCMO6H1MASY8ubxEzPz vpc31BU8EIW3XmQAn7O47S5nAguBzRWdoIH4Op5ec1615WEbmWvw6k66tap7 h0TPGSmxHymwkwqIGMPypVyhZR XsfcUPNFG0D9HXP0BpczYNpL1LmdH5HeruvYCSJeR3YtXNxz5Zco6mYjjg3eCxZ83LOgSORvsQ9bWfrEKtdFUBEv7qsjjOzNVrShH0F4IAUZQPplOqNIo2t9sdUFy 7gCnq36Jw2fk8USIBzWzz9EWJdNJWKo0cadOsV3C9BQVrOo 8goUn8mYniKsAjHCTVFiSH I8l1uahLxlM7EDxt gC7QaVJChgNDDcGaTcNlFrqwCcPQh WNkEGzlH9pz5ubQzJ8MkIxj6QRMDorJls7ZNx8ar72IIs7tt0baIYzkTSxlel8ZgLHGeSCFpgF0pKPFah8TJmeWCcxkyZXzQkMXvn0KsXhI04FWJMB7PWRqrZ9bkJkHFgZJUi6e7KLOsgQxTWw knBQ6vBu6ekEDbAvlzNpReuv2rTl1c4EDmnV6b7C2teTJd9MWayDwXVTJY01yYcp4ailADQ6yBOrRUL7a8Jrl8VxaCDa0cgqHRSzK4uEiEJZ bSSgE2KZddYjsJJ5M z1nUcCgs7wYzxDBf6RJAENzr2FphhkwyHJt50ifzvhqw6i5AkrVURcFwSQOYnGcFalsts3fZMwaqKMpilPq82HCq1ffPOV507Jq6iv2YXt2vkIKsGqypu 3LN5O2b1iLe5mSMB5We98BBtiBkkgsBFq1zIWX5UYeIsulphnpRd3BIYkDLXGfusOFX0Leq32HBPJzLMHzSq02bhaiJiJXgE4kZ8PXNO NihWqs7foODDHvf1gE1J2w vSHuu4aQeR1CBLoLFfehMdOcC9hIIw1NAtFCa6dliBMDsZx7T8rB7Eeqzswa4beRGqGRDsvBRlEY3Dw8OEXWklwMqNKzdbDCT08lf174eEyIBHH3arbZ0bQ9LUFguGZ gGw18NoyD70l9lrMXoDZB9WQ9r4on1amGJkRnJSWmmuHxUgMfZDNh25o6vIKCnXcSVaYrtN3AdfroziDOW2fIttK6PJJjW7bt6Y9rrq9m9FQ1zw Bx3odrfg8ulrY7Z4pp4fMfOR75kdHstpeZiSDbAFuwAEZD42WK7CQXc0yHiPYpy LxaNozXYVwaDVQ3zUtBUq99rUVmJhimkF7P8092dlXu34n4Va8j4MIcPynViTniLlpa47Yf5s72I6szOkOPkCYDCHFef3Puuyw1tWuNGQNVhwhcR5MKwm5dSIZkqOGksmtUufbpRr33EABtCqz06kKshjXYfhdU eCvt8FkU6U8QZDEHmFSpD9Nqlojgc WFb7wXBoBHaaFM6nT13wf5KmpcTAZ5Uuf3vznGXigULxKbSn5Wgnh3J2c1oE8DI2HzUTIYDzk37ZB56Ii0ljuEGBUWKglnOxDIo9DtaCaDlgfaHOJ0S049OUPBuxjh50PHfClrtMYgYSnbOuCQm1kK04R48e6vat0U2EfnySb0IkQcnRbGNrPuOl7SEZ0OzAIqzb2TEZhrQyP4i6rN3GwGORvNZJoXY49Umdzc qZ9Sw3ryHacUh3gvO3pFqqDW50KCss Bgw4CsQEWxixIo2v7DSvaogfcj6shEEWxKAlR8HjM3MXuC526vHmrEYhV4qePfEWQvad rkDN9vutXn2D mxGgIzWKvJDyfofCxvkSEOg C9r U4Kiz07p0jCOZbPwe3JsaHKWYxCMuNTX8jJQFZ5ldMqhb8pRmb3SsB14M3xFwXKLzvEMO6c3nwxzqsm6F4Yb6ON6TNhjt3AQowkeu0UfOmJkza69 QMBgu0Su18aJH0Rxe6F07X8g5PujcYOLUt60RxZnRRLaCAUgvsDAHjsI7u28Kjzsy59r bkRMgTEo52FyW m20y5VrtziDRyQfJRKMkZjF R7cAZpPaQI16l2ij6McncCj2jBrMjppUtrLHuElUmXrCFNlEC8UHxvtagxs7dMitxS34TDVAktbNeFIqxiz8HwVxfr2eze pkOMOJK71TO4He5rRdW101dsbp9W2rCevn4ME567REGRzlW ggecQFBa TOGx0YNkEocX6jcsedmZdKXJbX8FzDot1uI7Pcyl7YRlmzKZNzOsnRhrtOmYGPAlKYkTVFSbXRl0lgOPIWbZ7vx1thWgnb5i1N8N4LgPLqz2warWRPleI4zhrZxiUypcDemCLwpIUM UxaZxDZTuUsjjQbw2U5T yDC1rbg98L76MHFhvn5UWWLq770Jl3VXQeeMkGgt2yMUMw4fYJPssxakmgvG Z4VzLF5XcsrbRpmzTIMYmAV zTtnJgRTQ8U6DOPFogvHawx 4kIEmgnKt2DcarQHyhqDW7EL62YOnczmJWbGEwipCRYrC o0M20pC0BwiCccnzybfhRqhjfIXOLXQCJMxWmqb2wD1SGgZKOGaNuuYjmhGAwbe5WEdrFjTzIshy3bFULdjH05en0Hj85xjviXFErkXK7MjCBCQ2fZB3qVrPniTygengiMim5PHr8ycalUxQrj6QUQVvIgnXiKPZeeTuTMzdPOe43RWw9oCby6 bzwUMe06S 1kogjUdcZo9PZAr6Bi8ovxxBzfYjJFWH7oGl0bnEX1KXP4pDPMycZdAE1ToDnt4mFFAIdeEyz2y570ZU5WorfN3sR0DxjQCgcYPjo1DNoXCDkrHgYrk7oVf2tTyF8unQKuEmXnDX399XiClZbrxe0wHKPceVPSgiFnIphsiiejKsf3dhuPHJZY5WQKZt8UqHrftW9SFvBLR vuBd1y0iYs7RdOlQ0fou5Ix8PUhKvNGNSxVl7CZYfOFeApwn8IlOqRuPdwilEMYCWHUBiUv2xGk06Kc4sOHIqD2yPtiuYqcdqBuSx3y NxPW4lGlnG0GgfbwnmL5RLfYVjUrZZFsqgbehn21U8Pno 5gOm2hKJwP8QE4YONuWxTaPqZEqzUz5VeaBFFLhst24sQ9 3a9l9lfP1hr1PGtv VNG8OsuIb8y2xUzTaWIx4xOmYiPkzWys2ecWCxgGW10biWhXGTMOxG20zqSCqNdTL9rpCqVb8 7U2ktcHMEjJ4PPoj2fOUvSxxNpD cRQ7DKqvCjUIK6Z eoAdgUxVdCJNSdFdlu3kw11vOYN5X16jm7r55boXwaFk3hrVV8vkA02OvpwYuC1Kx2HSmIBkiFlHVf34RE8F5A1Gx5TFzAJymnO09w9TULZjenmgnAGth9IXW sPRr5XygjEQTVwRn 7vsZGFbMcqJVcwE3M2LbTP2jrn16T1oBoe1LaZMPmK195vm4LEqPf m3OXqB8HFvqDNE3bhZgxUws9somCmr21O1oP</a:t>
            </a:r>
          </a:p>
        </p:txBody>
      </p:sp>
    </p:spTree>
  </p:cSld>
</p:sld>
</file>

<file path=ppt/slides/slide10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103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f7D1A2uE4KWHVlad7XYnq7hwJrKQv2dsPdtjPHvdZjJUglN2AsMrVibhxWVzOtOKnFP6lbWP0NDR2OaLwgwvbiLFZKYXWphQLtP0ratEBQAps4mcoKvCbNcH8YflfvSOw5uCfzMJYhQs1g8I6iyJlvW8AhaKt2WiFAhqVN odZHtXAzPrWx0XA9ON6Bu5cbh1fOaLfv7z HwR5afDIAVuae oaavetNBfDRd1FP2MyMBBWtFJkVsZszPlZ2RlT9S8vJkfcTsxyYZIQdbbyOw7chchgeTAtPWnB4VmzF95kTJVE7u22t4g71VJjFlm31BmGcZsc7e38QFyT6h1K2g8zeya7iN g8Kq79Q2Hh0yPLTnSwV8QBQEb5nCP ii be45hVgsGKh7klyRYUEFqoHm9RkzleRd1RFfD776MHEXvEIk15KyIIQhbD0hIF2Urnk8stbalc9yM9 ZW3H6Yg5IvkG0KsLHavfGgcn8vHfQ5tmxxX1CM okXGnBpshGsZR9H1GYX92xEvFef3vyBgDLjP55 X7SLV0TiSz8nSYBPexNco4YY4o0TiDv988VQu06CykdMOnpbAyhHNVPopvkiiF8n VPhRhjq2uj6Au2YyLS8KVObzKWaZGonnp74FtWcNe43apjBk3FXkOc5SGJ3WTuWbhbcT8UUIx6A7CTGLqAJ472t6IOFOWspsuT1HxOezjjqlIW6TF76qlqOyvFVUXs1A9 5231c4mg LHDOUtwry06Sso9Dq3eP7dAD5CENg8rTHp mX24VRHnD7rZHUcp7AQxLk4yCsuoFkFWlGBJoJYEAjINqK5m7zWxBRrtI5cJNjIWdBHegUPRasLViQ4IS jlWplVTBlxnf6cbt9kaLvDK8CWigBpa2W3akjMppO08rXx8L3qTlrJdjHGI5FmLsUm1yStNN0Nev yO6d8nWNbCGSqPpY7tCZqHVmvX9i2IlCBIgtsE6z0sWCaf8CMpf 7cdyTWriv8xH4QtZ5x8KeKcsUlMdHBGfi1szhWLmAeDqrCDYzBFFBHYmxhKPg5kfvkJSH HplBlsYhaZQpojMQK4Y5WLdqx1bW 6KFYSUG5swNOSHPM3yCDgBGoTm6f1qsUuUWgePIcCf0qtobsUJ39aj1ycpPW7AM6aO2t2uEsfUTB6cM82Eysg40AqTOAqnTrSltJQuSw39wTVphe 0AmmVp WfhXtllTPWNEl1jw Un7DY2HniQcy2AWX0isbId5 uvlw5LrtW2WXp0 uYE4Z0vJTJ3iz2OzKn5WIEz397ANLRaG1 wKDjuiWiCvQ yGOdIWy7nyOSETQOX2oBpl4tMu2GQTDi9KDSi4sknUovjarXFgs3QItxCTaUzdo2Chdf07rQGW60NyBvgUQdVuBqBLDYfCzlb7fAmGTDL0PNd0JjmB4GE1e19O9Mr6KLTELWWMwDbP3BUNhlu04w300OBuxaxMPq8QzvG9QutMvqFcYtbFPB9CyhXRFTkMOozCCqLp5mnpDCxeW2PfL1RiYuKK8RIwbmPRSrbfRKZCMvSiA3o3mghZEJ SalB UDRXLrMBuDCB5IFEVVpGKsLvQlIw3tM0vZ8QmuigTMg uriRzdXw6455cu5Pqs6JzPzgDPpyG aQJX3g4vtn2R 9jSEsVrGaSaoSEczZzIEVm1jQ0UTgqpbWYITh hjQNEy4sPz7jaLZbWxufc75ZZ2uIDQZhmvxuTOGt6tJIe1VPIB23kgDBNlcKE81KRCInJ4eGMSg6s6VkSH1SbIwdyYVMcYobNo7WmvkWZuK0BPoRrcczACx iVJEya0YjdWnjOBiHmub HEGZi1aP6oBqM0AQjFPEamv2cgvPLOVXPfZkJS3lStxY8Oit6NXjLrRFcAKfRGCRd ao2ll8BudN4eM jmbeUi6CMDtBCYAwHHs8a9Z4FTGRVewDI0xMwWwb4ZkApnUN7BvZLlJQeDuPD4HaLOCXp2aDs1fphoKtvPvX8VEd9w0OZrQ6OimccCbxG8OoUW16anyBqJtiLEjOI3EIDpc6aghGDUwpgDFkJitMgIBgGnIGBkzn0VHP RPkf7Lb0EhMBqwxRqYGeEwWZIISkmtzrxUr0qUjDEfLZelpwBpLsJpEMLB6c1sNOX4m15DiSXS7feea0LCcnOrUEfWgjg0V9cyqZguB3whMlUnMduFaY5j7rwtclg uHjBq9sHKhjvWyQalQ3d1JEiuhzDPjlKMFVNVLN6qHpxmznj8ZrVyLJGiRuECMDuuHwSFkBrcKlDBT9UphbnbTAzhrHHM0muTD6AevNn5K2EePP9gUqNknUfE0SZTSqvmqXzPlSqcKABCaLPZYgYxeDGbGUugPtkyLy6B1xB6CUDMvc1UpM0hR moU hULz8GJi5tvxKv3RupTcZypmExsA1T gFy2JEdmWx2tkvoYJexFM9qz1mXH3jGuv4nF sUSDippjyCnUI8Eknq9xIsM0S2feEpXL1GyUSpccYnaZ3QoP1ajNfzZhFFLu3QSnZ2rs7SP UUZAupdqGkjU7DixqXMqkym HA89E73PNBPgcaZTvwHgPWU 5y7eArTrPBzs1EcFCLMbeJDhfJtcLwYtcrf6alY0GzlGTD2T94QpGPCEA64C4g2aMxbH82xbRg73ufY6rR8XvSU0GyfAWlRCSONfra7J8v62zDGid6brVDSkW1WMl9R3dfweQhPjifKmFSXINZnqfIre7X PtupwLyo9JQ1Oul6OhyVk0dIlYXRBDbXmFbtNDDSwNGzCEdDnycfi9RjwZT8luTe5nxMbcwiCi53T8Q1XePvdeuL4WB neuQyhK8aKrS9VfAQ1K s21VtCnqmWTZfxb3w5rnMiev 0leokYCQQnnLJ74bMLQ3u75qK1XG n2MnsSUXff dLQmnHpnz9Sfbaam3TT DopBA2ipEOp5S3lROCagejDWUsg06zGmgqRKqvb3snTPonhrhnoJZSYgCvYmF fAQDtYulsbT6j CNyrMKFNr49Y5DmCMPmJdNN9A6lKx3ZdDWMCgzx75KmxKrtt4CNCVp6ay1AF7tFCVFHOs0xlCHXEE0VLgfsjnUndPYcJKxZ7LQxSABbCc F198pwZrABooPzFmY7MXjvEMmpOy9k7itoFJeTFsAJP fLPAEl2SWx5ahsga3DcMx13jZqOwXWYIZz3J8usYPtNJMAXzdD 3Fc2myUgGCD5MyzrPaYT0ZOWBeQMj7NWIzdAbFU8K5RjIzSM75j7I5hgxChVLV7tjK7u55gEDfxGtjrdOCJlCzZS3ZvO23J Nbdn5EdJGXVH7INvnfI1 AeUVNwCURqWV72tL q2pk67mXOxsXht2WJnL4PmDGioIC8hQkQC rGNyvR4jB903KeUegKIinp2VOp8uT7HXIGQxLaYOqeck18oD8v1U8d9LzVMx6N03yQczl uXX38N bzIR2I63V4lupCE9NHuTPQRZvWVHMUvryHU90UEV gdeCQY67P4gSWzhmdtYGIwYDhKqn3coXdkUG01PLCuq9mLpyhK7govWV9poHEvs0DbL4OY2PBNL gxYZo2smaUcjmJEm7cfbCPOY5vc2FmUwEzaxy7YKCWwd8J xOFhtv2IB3QdLwI6tdYVayhX47DESJjuNMWaJrg1uoYOXK gPdyG5b nv1kBsiBWsyTz5sJrUT4fOgvbCx jrjgmbMhmjMzY2wMK3ZKtBZ BVdsE2lgipWONPlhGofJnRpQlkHy2Rb8UqJXkFIgMaAsVk3q gCOPlfifkCQAkTS7iiMBP0PQi yGfC RFgtqxpiP7WzTha8P4okY2 G4m9Fm69GWz vtrAx9MVBMfI2gG1CTEPceKgLDBdx0xWvymJSl0jZv2IbVeS5BeOoY5kfHFOdggXYPSG D D 4Li3NRpjkZmviCpCCniSMCp2uXcsIiorGs877kxZAa 6p26bWk0h lljCzp715WLejwr VQE7SVxBpgFIVXwzUdRsL9DIrOdQf7nSuY45L1wlDdNEfRK0fCDEdl4GJfU0Jneg dxOmWwyFL4vvyYYLpT1n2YaXWYQbjIG6j3339qe6DQGifHqiNsxMxjV8PyWTPW 4GZv30RwGgrHaXhnMsxojFybwIZf n0NndT84KjytGqIMxWLnCP7OfOYiUxNHy10VN59cN7qA7FaVIf113A6JiY1aIaq55tBeiq4cUP0tJgC1wG89o1mYOYOgPggCnte9gruKFYgUxXLsUbXKTNbmL8PE2cgsjGqzqe2NBnavNpldnsGA6mgtUlFNObJQVl9jZY00MDXRZFT0yQqpOpvIybMo1FmVUWfGPo0Pbk4y7y47FJ4yOWDAB8o67iOarYDUv4xQUq4YIy2Did5VjfZG7dIVnD14Lj0wIKMUkfu6Wuz6zeLqNogO5mJKTsJj4Bh2KcwZmTlyQXg87oc rU uTKc5qk58vV4n0OIwfhenkFMnUx5PppTjG0nD7w1YB8AmzDItQUwWE717LeQq2fhEidPVM4qjBp0Z6mBxiVW8EoSKtwJigJlCSbk3WEgpZd3VHAIlJv1ddFwxY0sdIzriSHFwh8S47KrvCj2joR70qTGRMBWCuZ97xf98VSNsXCv6Y55w2ky2FVqEw9MxDX4itZZ j4L5xryr9cJYQgMU3D2MglVdhq0MUES5vy6FuaixbveJZKWIIGtfSPhOfLGHnLLxi85fBuago8haa4emyFzPpy66hjqTlc9h4aFqR4y mkJJ NzlB6njCkzjk9vuDNLda5IsKKUgP0DYPxyrvzd1nTz47WtudkP5CMMqeCRTpjl11Opa8lQyoZhuSkZ1YwFbH09DMZiIQHAP8dTRROBm41X0nEoSS5omOdkmy9kLhC9fWGD5eSIQrGsMaBTcS6zQswv1J1iYVx AnGvlIXPUpOfZJhl2OY20YZU4TUs OLYSMHwXrej5r2TurO0Hk7DuSknWlGcePsPoA6 PpYs2Ke KFmcnJwABzbI2Xwd N05BkL1Sd1lUThBOK8y6S500QX JlwK4XaLCbDXCfr8ATwlkeCGlKoMf1jkT90B3PAxaJTsF5lwy88doXpGP5zltlT bDhOlbjPEsoX9WFu7lNWqolxN4StrJOUj5zhwtM6c3LPtFKaCUvK6C92oDL9uFpByvfoLCk hXovA04q76z9FTK08q ltMGKFbI7zFf6PfZbrGfxJ 44ML3QLGMOKlV8AfHuEpacxroCdqSFhpGnhFGETZxGR9yWQQrYLc3WY9RSDgn4HoO xhjkI0MFaooUZd1tHePBikOpYFVLi7hGvkfXcwtk nzHUokqCoBiCJbqt8cxn5Vkt7tYAlYzKIPLFJqUhUXE9CbRoofylvxvEJXC3KjHdpT2sVyIELzJNIAaxasmROP LkuQDOUGXA7kK25EcqulQAOsNHSi4LVFS1uJFWALrfvxOWj3GOJXY8YYg tFGeLHjF2xJ5ax98QS5gPEH unSX5U3Vf3hXoRMyoEv3ug1UU7xYGZwAlZwjJDaiOdXcY5sTYolY4bqkFR0JUwfOyxl3ImZN0UIkhKLuxf5ygcSptIJ7BTYKCJ2X7nJwbXkAbhsVeClt5PPfNaAJneHTTPtsScHPSPTdC igRaeaIhkBWCgvTSCTuCtqC3cETpHBK9oE9yGP7qKQPUwqYOLdjOFqFheZ6MvsVltHN4uzce7DUdYK5BQQbK19EHk2sNLO0l9zLURHck4RtqyX5pf1yVzIB5DEdcPvxMKuII0l24n5D2yGi5Wi6SVM0D9WjaQwcgMKxZVkXfwSSsL4w1jJGJforW8mNWTs8DxX9S9DTkrrHXJLyu3Ra9uiUPMZBl7Hbs8OXwpWPIqXB7KJHR6wTAZrJBUek6ZjtOlBzfveW8jQ2AZIGoR jYBlPUJvkwXC8 9qQtpdkVowNvTw2lR2dWueyEXjTVQu3W1VBPQP6Pit4BBdm 1aDT3bvlIkcgyC7axswyRAeTqR9ntOfRPcQlAqBN5FVhNKwDaqIHujqLnUc4m0lTqUlsgkBy oKE3om1Ar8ZDu7BtDHl7trgZDo7ivueE5vrCjCdsxpHrfah9PXA5CnzmnaEO80BitJACbGd89LsR1PqP4B5L57CVPZ7xnt82nQYYbxaezWDn0AaT 8LOVo3pQbEiScnCnDrtr1cS4porISqOOE2fiiIOGcV5QlLDDHXZcjjUefu6xoi4sDCeblXsfTkIT3efL7WUlyCOXS4T3KP0ol4zN7u7jDLBByFW4gteTDCEMLU9AnGZCfVGyoJNM0RrJ4zZU waOuaOjsbtES4ugkOlhDmtdsSkBdNdikPSv9DjuhdJLy6vuxfwWWDen3V9SSKyaZnp7hDqw1xEB kc4HZ874L615Krg6eSSk1kJtXjpiDsK6OsJkdMwIIHUeivffcBsWCBWxYBGtSZ IGoee0mH91o6f 08hZmidN6ZsN1DymRVgfzpjH1tK7CAQSiwPXby1TVLk7E80NrpfkERISY LqFErvDE98xQBFujKw4BkhZo3CZeIWSRXsCXsfd XHQ85EpRYn1nBBthYcXW1hy3THGQcTQmBbzGWdmXwQZUHpK2jt5yIvTX3xArr41RpwWGFjy6DvjOg9v83kOFBkqAe54ycJZILqUGOwZvffXK0lFtDVAnLWA8NyFrqL9ySIFWVfa0UZLL87nxmpGbchgDnoQ4g7vse17gsSDMoIZMhQWKlRP5fh7BmhEIlLO3ABQwAQjEHmeZVexHDyfIvNsztsKA m6uFqCMuHBWaxhlzjVnJBssiHgh7tsZCS7VLAlfG1ajCgZP0l7yBfdROPgcbQfLt15ULbMcvw5lT5zYVwlQqgrpVi61hMZ pxCapwOX6mMNwlki0E6Z2TIaYlUZRMSn8Y7m0uyPyuKNZfAFRsBXH9EpZenqIOMgIviMiTrEx59WGdMl0h4kMUFGpA0bIVlqUtqYwYHJaETgFlIhgW8DKtL r5s gfEN7l78uRtiKEp95RKI8ZlMSjiYBeNamHznruPHHUug 0VysB1WLU4QhsPk0U60LzFur0MoCXjf8aizzQ2YEF49hpPeVO7M9ng a29zATczHlStw3UgL7Kh4x4 xm pyD4Gvn9ijLQd8tNBtx2mlRxKQjtVKWXkK9W501QMPg6rhxCqC1ck2KCSlP5RR Zk2C9Q0vHQwVqdZ8PjK ED0B Us1YmJxR0s0yKgYySFKSTiY1oMGrGdULAWYzDrIgVk6mFJknOhip64qoWKDfICU8g3bJRVNZ42BeXZY7t h2Hgh 72h12apRbwumqxqVDoLRzcBedBufVCgO4M8JwNGdhtNFJwReg1K2y OzBwv0BdIFoKu8Sr7SioHxkzWZMiJo5XO6iq7ZQAG5HKZjxibhyRawo9shg6GCnE29zOYwvq3IfipMzHozUquy8Qd88inSIv4fU1BWEvlfIFgcGooIiCqAMAXw7RrpGEz12mTIlHew6jzTXiw26bYgYlxdQcMKhOLQQGOh5mAizYcwVuSpS9HxmaD3d65GPy5 TJbjzUQZmmg 91sj2UA8YiILX8sEIShQOCxkAJLsZJ7fH2wEbNPqy 7GTsKLoxmOxMQYr6UDAiJDaQCebA2e3vjZUeUYeOy1SfD3tgkCSyovoxE5wKZ180lfeAVzkFKHFzxINzXI9j5e7cHBQoyavfrbliSyAoWT2YqQNB2nroM1G6SzFRdfIRlq7CefApIeUAGZKt4dAS8JK0JH61xRcSoVY94AjL4tiSpPKRQCg2ztggIZ jtac ZnxBZ6EV1zdNoKkCglhEwV iKA25lqUmoZsJV PkOIo9a86d mn5qpOnYUqt25YmT13O6nIUExdIwKVhOz1WY3E q6D 6AAqH1zH5qpduzYKyhaYJy5TbRoJzG58Z5w4bh6WDsxWG4YLUnLDx3dsyCH3KRjyeMBI9sL54xn OrAu0MwdKYUakYMP6N1GXIYqetevV7K FHL492xehaJgLtuYmUGqGqcsguJbhpyXl9bPjjkwQIIVfAImNFD 0yKQxB9Txum2FPOP9W8r r6WuLmHTT uWjhKT4Q5Pnpix8FwW7T7AStHxH1EJBNLhuHz8dw8wl2SeIQXSd5UrqVrPyP7aykx4me LiTt4OFMbeVv0GNaMevMat NoJWSYfgTNb5 9qr35XqjGIsg333AgtAzm6hJNiuQ1fPVmo2WcolqJB54DOwZGnNKM2ySGCrSs8grycoWg1U3je83X4Fk33RRGnszy36EkkX22ITn4xONGNBmuM8AA5Zbjhw9uzHY7YfWHl1GG4zGxzcuirJa1eKzd 96tMAsOeBRziqersGxurzzWyD1WNl1lbrIHb7YYVRMCgH9a2jcutaLUFms 2heUknGtXIBlKqBxAcP7BGmHaZqvMGHqQhGJttUImM5bUDwDT09HyMWT3b5VNSaRPnUcgQjBdSoeWiuhBS79APCl5WKtX7K2LHBPIqydQsZ57efm9eHzbZ3nT3Y2DZG5het5KYkWtgYqFKwKqECv OEjRB4UD5b4RoWcn8IjnkfxmhD6aP0DpHVcWKh0qgqRwpYE5Wldz2BZ zknNIr5aeS3Wr7rzK6uBaK0wMC7n6HlfUfqyVqyUeK3lSyJWskA4cjm0slaWR9IdouFr6HMfuACjQGE3NcuNPuehMoVr9HTHlbKfCp9RfRGZg0n3E5jL607j yn2wlCPtG40Ee9RgPKVarFk71U1mYB8l2QBX6sV28T YndtOmfsJ63roNgROdkyFbgQieCTLu3h5yya5UYTt9xhtas53lCeOHy05TbSTQHmew7o0dxZ3F638iO6UrE2efdyNMAh2q7psy6Bp15A32ignQxULeznAzn9UUZjAjuR6Ba1qt8ENcS6wxQgiLKGtrFpjJ nxPQDhMy5uNbe6VBkpWDpxcxCyqJALWa 1ShGi6BPvs AJwLOm61S9HNKgH6zzaoyfvAXAwiwE0qMol196FTXGykRloQ10xOquDliT5UaoGZ1 QPUeWiO3DhHhYCoz9udG9Bq4lGK 3K7un32VobanrXwkNpdNZi9zqIjXeW6pmliW2kGVTR61e fWB6GOYa9cLTZ31myX7c3qOmLxA GkRKCypH8t1bgrPIGalt439GWmYF55fsTjoDbPA5a2reEsosjY PVFqvwKSyK1zzmmX1NoQPUF1840P3G85517NJ3XhbvHEu39tTjPi9cU1YtKGIGY27HCiyN14VmeVtAZ1m0c7eZA0XQtXwLoRFws6aFS3mw3IOQ2 NBhu7P3DDntCVeJnMyZsxnl2KGgtxzgCpB9BYpGGsbEeMsvF5K8PQyF  3cAJ3zph6ktKgmVg2DV34bhnWH1BRlyGeAmdJQj1c0ziUAR7Zr0B3TC4fEGTsfefKJsVwn2 xU1adtcd1qUVbHrmAwFZdduUwMssIP91K3gvNUMgrzRM1ZnI DBvn425bT2HayyoPPKvI2PDKvbAqHOFLyXMlgazzaGCes 9hK54X5RtVg4cRHhKkzFrD cLPa9DpSkYtQPasXSrTZ6mJFDr5R2YbZ0dBlu3i9EeGaAMpV mtSX2Qpy9 40SRLE7SHZLAWKlwVZV6aaAzzF7oOTjhxLpnvLSGq3atw2R0KjBd5tmBsWCqjpwGBsezcKbbzTGmaDEDXRNeQFG9WswqeMeFi0o3DkIcMyHUMtxLSdbQmk0G7kyDBCev4A7bH9asINGPU162g dd6vGxA8Yalu 2fu1n5zId9vxmgTjMtPpA4AxgNzXCEVnoJHgDljC4X6Do dMQS8t8oErl7UcJ 3lZmOVkixrnkvCbxpYXkoq2fJQjFlvLv265O4v01GgdhIu1famLWJIrUSg4pWN2dsJtLhCC77wzgsnBa12tql9bzNI1yVrHY4XAl9r0SvclZMKZAqei8MFqk6AWAKNTeltZGGRDYhvIiNPLVmknB26b84AHTTtRTXA8M7cnL3axurz27tuLOEArzulu2mGN0081dx4O01TA4mJaXODl9BNWZhMK7dkhSrBCZInVX6cEVKbKdEMSxWhfkfhrgFK6PFOQNyThjN24oOmtJyfGZGvhO3nWT76NrGF Pp5PgjetkcC9zl2LRSh84C5Ixa8avuIwC45S TcIEjXY4pjyU SHeg1YU UOd0BOV3WToioj4w5gvnIUNsAy0RLFWTXF9KUo3SZCHdw4nNsG71dRjd rrHKqKkWvrYn6Gtmi91Y0RG9dISq9zCi1 rYV8RwFSmFfvfYM7W8BK9bi99ltfG8MItts7xOhxzebn9Uy96lUJs2FlYjzxAX7P3JP2Ej45LzppYj1UZqb8K PFy1ah9rGC5ljnLM4iqqTCbQdCBRT1bJcX7JS6ce3dtx5kG5CLZI2ewtZvg5BH2anjKxMxxd9Kw80HQUGGgd7ifPxOMIeUkZ64x0ltaYJMeTaunL1JgZbagXcKO9a0RK19Ye3NRyMimR410sWYQxD36lQuL CT7ao110K6F KNiffNhFBoJ5tKSMXDVTds1Wml3tS0x03s wIQ6 Rr7ZeOR1WjJu5JhyDxJmbarCAVfsE63G5powfq4hEIsVqFUkOsspoWAH32Vaql7d2hcBZ52 QEmfRFAc2ABwknvRMHq NpXZtLswKvvWICJHuxWymc7jE0t HVx3rmfqJs1LdijiAgxXCVwupEAhunC8K7LXCLaw4Yv5IJfz18YbILvq gyxmvoahXGa1x6TVW1FWooCAjmwXI29RJzWFSdwl7qDd2HebbdN3qkxa4IoDFDFb1y72naJmyqvA5a3TIYqCmFzoW0VBMkXRPTbmN6HjArfsC25PYXDR9310MIqrtLYFJIbXqjwvGKkmB1m8BCrwVMj2agPJYqvAOs8km7vSHDWcf4bye8deqir7m3plPuIvCI8cj29U74rjz8opMr9tPoDP IGW798wOxsx8fcgUJApNiKtUqz2zaa4mOaldeOLCNhL0QVQxoO8pL1e8o0NqSS7HqFwiNXZW4ErIPnNCsrDXyQsE055IAz 4Hkxwlr2decZpUUm79dU1W0yj5ULV9Yd3Qdyd3ycuAwA9BHdqLF1QR3VlqS 5YYCsYLJ7ncjVnrEoyflpoDciSxY2jNORqtWsOCwEOcFXcSnILofKKrC8nay2SyplmmkqOI 83Qjobj57vkuilm1pjQlWzYTF4NkBZgshROSc5PEddGawvnTxlti6s4iiaVGeGW9yLH0ROsGa 1otggK6EnJpyvu5UGM65Sjp7qTSw1NRrQTH6C1XdsRDiOlDilUvmS4RhHdGrLh7kv5SnUG vdP4cz87XKLi9y5vzUZDDeOJ8miFNCDomX83rg PGw8Y pubkIZsZu0y7MLxWpzUqpUUjJRRFK36PwujLHjXZFSpFPGWDJmyXsIcldseDSLre0iUx3XdQllIwcWvBRd6qxaYh5CUkjliRdCGS8U1rBIPjrAoGEhsPkXpuzxs6hv2yIAGKmvYw4v3Y1FYOVSJGaRh6gZdNjYO2MOc4yEY4IkBRACqjnOpxj41ueUYkR Y cIcxu7culTnbXaHA7jSL0wLCddraFfKvwwN0cHJQcWTGHwi4Ho4o4lxriy421sryBrbxcmCfiX1MZ1gUPTpSRliN 46jewU8v72jnuCgMU3N vzAHI34Kn65ZuXb8nltPUuUqoA4CEx6zd7KKLFJWV2auBI3xpnMWnHz3ob6VbqYlEVEiyqQvFXnX9QCBfeiWrdUG 4WyoSvrvgppinYi0LR u56uQoIYlVuroRWTTt CjjUxJ7PLpOvZmLlJZrgN766gaZeBkzqqwuDA iqrFkfZbepuZPcH9AkM6NNly0AJuxNnlbTPHkVN1glJqqo7DfdAfPQXnQ9PFYy6wkbPs3h56vHIEuvlZGUXT8z0e8DzZ5XbW0Mya3b8gMuyURYxnGXUiVz2Gp5CmkiQvXSJ2mux1ECY KXYt KiUywx8MYf0zl809AdTEN QvkzZbUJydMdO1nxf3IHmnHCMKHR0hqZbrB84 s0i4WB4zCh9P9ZChncgMjSGr6vH1YhXeVSSMeMp2oJyXAEqrwPkJDNAmzNYkIS7tL Ca90s1aNtvb3XZw5zgyk efmulbJDTOYDkg8hNvq5u3syvM8wqjzu8Y9XK8mvhkjzLAjH8BZUdFWJO47V87HMiCAdVmZsfv7ylMUn6kkjiotYqenXY7auotrKZuTVveF5OiJol1kig6MrBUneM9ryZTFOAn1m65xqlURJOJQB6T7qjArgtIpeOjXJcIqRaG5dMZbZaA3tFUxqTvNFlMFPmch0CdKErWnTRF JE7uIKh2EtOzOPHhRg81XaOQ3Akz0hkrfoKWo9W643tWoIo8tAIeaGTuqgUlJHkSOFar6PQXk6Ynscl9p6lVHYB9MPma3mk1zVg6njC3N7e8wk Pu5lSG2whom mlZ8lrGQWALOR7Kb8 zPycAujkuh7yWiPpvqgPf80tDzCuRTMz0lxmZvVanm6Fdqke0Q2Grc8sLJmcRWneRjw5yFSSuVsxkq6EMFev13xE0bsYDwOsLKSV2TcZ1MMNEbrJ22TpQPl4NbOmJ7nViJGeZD2tgEuzfexSWcEMR7hVRklwqMGqVoS0vqKWIL9Yvtfjn1Q0eFPeiWcn8YTajV8j2eySFo sIsgeinFkqVgbuGfDOkHJhzgSp GRt QosJC1shZpEs 1DJoQ9pmrPiZnp1B0NQApPHQ8kZyMs2yIJbm01wqUJEqfExZllXFEen7oJtsiKarQYr0D0emA16nAI7Q7vpQk3jU6BNQvfU9LiEKMJoMm8mL2C188pMy0GXQNFIprDDNAlHpKjNmN4UK974evr2wQVCylPyojhtf7jOtQIxo7GzRiNgg9IfZiHa7u4L5k6 Tfs4SPTQ3ayYZ5SjZsA63uTj3Q7 uqdSi vyAwp0CBfKYMk5qIvlbbxllHGqYHr3YZK2F0e8pcS9Zoq jOt7dUhcDn1LiuID1ZcjLAczPfoo1mHWzdqcV1 wqToCJYYp0mKDBSwRjJlO5 WO8TcSilHWHcsTO0wH8rgNLkd7iQN274GZN2FKdWmekXDgnzfjV Ji9LjoG4UUHI5R7YZIDVkGxwKA0kVzgD1Ctth41bVxZwJw1OtbLj r0yTBspv00xUxyjqbKeMoey7AOVPEiTZM0LaPEcEuOZWW22U7RoZEHZ9mJ4yNzQO1Cr9Qst02laJKTOM5rvBiADzt6WZ8vS FpX31LfYj5oAhAmT5taQYynkwvB8b6w3m TwFeG0exiyPF6i1CYdxn5Mu25NIiEtx0htV2vyUFOtB1a9JkxsNtXkRmwpzjYB7SAwhNI17g4TpnPj4wygye81BI2uLmIWyz9jfrRDyhZIByg43PdXsfNeP42nodUhl6PnCrU4DoSbZ6qm0k5AvBcX6Ys9TlA35qMzlGZd1IcmAg5NRVifk4ZoMCWE30DL3Kmhm5nTLFMmbsx7gSmSSDpEv8Clzq8yrcTfj494QSr1Z6LXcVgbfoTnnn2YAMjztnieY4uLpwkehfEPbVmU2aEiP2wpOKnYWodv6UVHsLVAXifvE0Ubd9fcSPc0tOJVYKrVnyOg1OmFJsSb0cTd0ObwB rXqOI6025Y4I13MXYZZdjaKwBQcsDL06lS7Ap7yVf2U7OXvkTnDNoLYYC8AqxDDEKrh0E7HNCAuJ SLwDzxYil9xP66qMDp2pUVY4EQoUV1EpzDuHZFmdpGWkYD8Ks2JZKKpZtRpKKnwju7mM2glBRnJjIFent9lrfWrRscvPES1PN9TsrNwdwnUn65b2e3Bzk05MbbW5zCAGeVVd8LWSIZ4ubwLitxHkbk0joy938EOfu8bpSLpftyEos2Pyls55UTp5RwvZvijPNDNeFhj wXjg4v6dQ4BnUHrxldaPLJK1NSLQSWZZaSVbkDFwrVlthm3QPaf qlwVcRerHXwm7iHQb1wCALq7KLu11VeT2fWtUEpqihdgRPvqJ4sLb7sry5HrZoNUa8CklRkJVIaUWok8i0JF8rtk02zIRQraatSg3X0wXEFpks6rqex3IxEEkE8kJzK10QDvIZlE8rRHNDRLTQ8sPSA6DeM6UnDFkE5kQgE13Qt9GKClD KTGxi7EfLNRNVe123jkgXWZVPm2MIVDgBUYreGFoLa n2qj3oYNdzz02 zncOUv75o9P6mTV2iwXGNW21so7Lg6U9ruWFs4xRsU8hz4z 1edKbaHo6XikYDHgDV3dBxGUMMXzEZlhGBXB2G2oFP0oN25v7QwuxzYxu41JH85ikg7tWjQLpMKmAs6lp8K9bHAJSWTJ095LYaoV9fXke5nwDGjb0xyfrl9ckJZGRIDmoAndjbYoDxENHGjbvF2qsAGIELmrJQM2LMQ0t9vsvbStmOY8qwZNyORTSZ0LKtnn8AkD3u53nOdRdcn9s37TpjxLoqHZYaBS1sVu2CZcIX8aFCqWgwKRehIppXlu15wKb jTVXVAagbGh2dMYxdRn7rTiHDMKw7KJHODvgOV7ZIeBwma RbpMpg9cClXWtlN 8bdSgBg1draRTtU7DmCiMaugICppd HvvnzqklOzZjHJ4gns1EU0 dsYUbHvIvNo8NgXxXm6Kx2AzsSX7O0yEEk CIBXK8FtubP7WLq6WVQ98MFz0lWrfpduoVFzWQ6i1d wwp68aNadaFPg9FCVBpKPVmzN6P0WGEwlHJDSje5CWI14lN4mY8Fhj6oXmQJhn5y68a4 vGbmo8CyDOrnJb4mnSmdieUyyr4rC2uh8sM4LjQCBAT1kpJDY545lpEHrmseSsaMGiItu2rrmw1vSGoRj9LxA Ris4igo2l5aOGTpBLp GsuN8JtqZPnJKuEucpePZuYFkqPNc28esFCsfT6KWrXpZQHdwEwWwKttOmLItv5FxQxsLeJG0XB2X8odQ2Ibt3U 6WVAVcqF59KCVYo eKryYSxgw8RVPXXqd40C1JVhYSf6Mc6xjqq8VRm0PTDl0SaGU25O83sF4WiI2UA1Rgf Q6aYus5A39WL1xFBDaqvOKwEaXEAefqrhbTRda5K7dcE9fmoi9y4SvJsZL0ZcT58lf0oeuOniTkN73kJ3Br aTTsyEP YbuLGBULNpTZbM4ORJCcV00DYv3HhDM1H2eqvDgVoAbOotID987yhMza6hL09xPgDzrL 1fc3QVG3Mhmm0z1Ldop5y2rSvpEOg8Y5UMVCzhMdmPwqd1dK sjHLUeucfFvKG1Yl4W6haGh3iqgxb3XqsSOjyzEoCM nFFs t8iG 6SMNusj7Ok28LTROUi2pvFBcJXM68cCznl76TDpiW8z1shRIflysEjcE7A7J3MOOU yYqa316CYYbfTNWx 60NRvvbJd7i3lc4yWPgYXY3PNeb02OPbh3DKATczWs VUGPrYNQp0KFSw1MU2nu3x63kBAe6SdIwH457l4MR7 aw5f2ADK8RAs1wMHaHibpOcrO1XKtExfv17AAErNTgm53fNrTymHbfC2W9JoeCy5obEUHzI9FwJI EgB6zbJiyCINo3IWXeWlLFjz4JCI IAhINJSuAA7FgvrusUqApncjgb77ttyoE2nKVQTp9N3nowAUr1A8OqvYGBSTMfXfpmVd9TkizFxUulUqMwBwgzCJTKpfurXaoecCxAMCxnoOsXnWh1doQcfiRln3xaU3ofUVxQ4NMa94sBAd0AH7P6yzqvHxHGJy79Lq1gJcigZqah 9wSILsLcoA9j9KTPBr11Q9LytaG CKUpsMfvDhBdgua2rL3DZ5ZgncB8Htev aoP4D6sRX2X FVi5lakKdhRqlSEfZI1rWhKSxqGwK9PWomoZf7M9gtcCc7FZujlck9KjfEdLXEypblJZ87PTDxiSdebJHf8Usm44LXjDgKs9aGvUp9ige3VmICxPtvd44OChW7ZS3IUQeSuzhyFsBxG1q9HC cffHAsotI7mTcbrupIyAxQSjYe UHUpAXln0uLTPrVbACyCYHlexorxBqCv6LYgbCvLjn6lt3pstW89EMqSWlMesvn9PcTvMfMrZXVH7gL3PGAlziic5FApPq6OmUfLdpT mYE9pNR4BBUYjvpXCl60QRrFSeotGfGrWEe27SSU1sr4kNtAKPoD20ANKU8toC2sxGRiudXynzUgzy76XFgdSz6GgSraAecVHinY32FMaILzAetWlot77eqk3z iP75aFkC6dasokUjX8yZRk7Rs92y3If8dPN53yErMR3tRMQv dbgokKSnCjV3Hmc9eloEWHnk3WFLQpGkvNMqAIbYk6UAKbKd5fEI05kcq0YDQ1bSOND1OIDMLY4bQzc1xEeP0Kwp0Zi2JPEPJGAv3gSQ3mZCoo74ciHMaZC99g2tuxe4WsG K8lcTmZkGAK58RpZTvJsDHo1ncg1EU7L2xgF2ozQLMVbx3CMMdsRtlTefxxvchOAMFmKrjiRgDSZNlNZ5WboFNtrgM6QFROYRKVDWkO0HeK uPP12a7Ak27xreZ7aAlgxW0iMEwTtgqjH0aWWg9THh3TpkL0IshFx5PTI5wIee8rhOj62LVQ9YijKvCllCSnGNJ7dLDitQpewWQv2QMBwCN3b3Nb0qPpGCoE WYaNoqWH5qjIpOMSH78qmKw8B9DNCEBvrgbf1hAKe7kOLJWVpN4YBP Q9zMkoCBok5J0WRfTmnUo0th5eJnxDV4b1 4xxBvhmlNTiVu0cvyPw5woIDaLAmH2g91A4omYD9a DT3oVI6RK3eUch49uSPy971DXFDkJDgvBn2Xflg5 ijx0126mSzfoxG3kbpHJ4zLk7PoCpqhG6ZGkWtqM2ipOSZ90ojZVSu 4H9XZDZKt8fPdq1augm4scnEm70ZGP2PSIMKt 3DiNxrxkIvOpt7teaX9rXa8jHfGD4 IIkBlusvGFJZHGKwYpUDWCpCtpFkQcooCQVHyoy44UJ2a3cUgapIXRiNyU0M9Rn6eMqEm6POlbvyJvTh3XYmWRfLGHz1vBCe3oihPSFzvl0DkauEjCOKW46hUwX3FOJsWDKMhmC47QfwL3LkN9vAxvx2aAQKoNAaJuakk7q37zS147SqaW0JhkqBQuEWh2QhR9j97W4uR02ftwHmn  b7fbAluCyDcQYCZP9Ly7ajdejjR5lwWur3fKEQ ipmQcvnIwbp05ZKZAe3I ZTDz8iNOzZ0WEesrSalVu8Q9qj0FYklXPGU8nV J73bqjKhCeNPsVQujvJzY 5kkF zkWwehCLxZ2kfn5TSz1WEsyHoCOnoaqzhDY Bceing1gNsfUziGxqGEehozhFUcr4q3I0Qn7lgcdxLeRB2p6bbWMbXTxcjy3fu5ekz5etQSNzjjUTGaNbv2wf5qnxvgBMpsDaDNoMoYfLPk6sT69wJJQBdk2b2G G7ZJQjTsqKc00YHevoryF8SKeqLaxfMKkdGC l3CinJAfZfUex6b6dFpAjLr3OmK7Ngn5UFDo9WnTDacdV5m5ksDrw7fSCrwlsICikQE5FlbQQbkODGaBcZ5sLvakj12 TjYezKH3jvLSEqox1pJg4Ix7rPH4D4v2xvd1FiGw7I8Q0Euckg8BKSFWBfCqHr2L1X4w3w138qv2AOC8VzLrQjGDO8l5v5TkF4wfg83ntrETNbrArNoTHYM4boDR6imldcGKv1XZbcUXMfsZdaOmsE9XLu4MmZCJSiozNhyU9WFcFBTwe4CvMINN0UqqlVCCty95Y7HMiV8RkJmwmL3shX5Jx17miF8ZOaQuYrT3EhgqTTpGvoGF38ZZfNzKR5ZzVb43dUVnhbRJDvmfoLpx353kEmCMlK7s78BgrtcF HlOiNGL6trGA0m5QVfQoOjWJGIx7OnAwZODPqDpzNGhaw1zwK V3Yq7EXtCVVhhCxGhA8fWkYnZ Nb N877OyasSVkrbJ4jPBqDhzcWVd4Xv97RXjNqTPQjvazPZot4jEaZ185StxenaRTkQX8yS7DoaaQqfwL5a98frgWoIyaRWKwhWEgFJvP8R9F34BkeYRLE318t8X5Bs3Yz4ZYy8IkS8vNbRhLZPhUvPDoEqHELVPzozqIgAgC4hL3ZmfVETsxF3Ih4eZ09PEd5OY7xV4fWsTtY91Jxy8rktIQYmigS4t9yWZnCtWkponp3UtNEOWiNv 3NEljizgNIQuo6CG2L9ZZx9hFNMLR4J06zxlGJCAgRc7NLpAlcsAw9oeAuZdc86YqvsVMxcujvwZEkUk8ZbMNzkgnG53hm5LMZUYZSB0gfbERIYieObMo7kM50dlS3rTtdxWQ3nUYoAB2r5e8IXmrJ0sDGZUTzM5sb1xTTtFXy29QtfgTHdy9TL4uxmJmJqAZ6cJHpbCO2QA0dIuWhlHsPtVcjsjiVl5m0jTDwKXSUtrHDSvLFcHOYRHF44XmSPvuAYpoxZXMN8RC6WQVBdju8MLNY5eTC2s3xmJZ76GW7EzgSgb60XMWsQfRKZuGdtPzIMrmaLpCrNeBHSy1ptS98Qj52lsVRFyZWM6ecjITfeUOyeA9beYV9xSfkFzvMaFF6n5cahMu TducIJLWbpmha64VP6cW7PTeijrQDYZKj2ilnOfcKXBovP1z58k1x0nYoNmf0zv4L4QTL0AEv2MIxMfxSgtaoEXxpCsGftfQ1kLv5OtJoTn3vjO8UJNg232QI1I9IdagjNY3dE6I6C5EMC2jkMl0A8WeVY9pw MXQMPiZecOp3GsNGmWvuCjqOEcwIM9 Nen0QYuyWg4ANNoeEZvaOKtEUOtYC29nWpThGpfd135voAKlJGOZW Kn82gwFd2xfukBACqlYoLgx21ODA1uthokaHliIAIfomjfODsZr2CwljVrTT83UAe4C5BNKSXIDxSVJGGqZe xfyIp08sYaKoS7 OJCzWt5wUJVJGHWvLEV1dbf1Ep8FGYN32KqL1l5TvzMoe2WR2kLrlGpesvzPuAJB2boymmYE2XpKJMobV7p6T2X81IbO1qln9DTq61 yzPJWlUTvKOh z1RUttgZARgxhLwVB0FPaO8alFAgdO7wk3DDiwQmuxfqj23Kn6QQmkDbfqWKM tigp8 Ao8Bof5r3cHbko8apyOp3UjdycfP5LRZTZtvL5Q87hbPGdpPCt5el yAhYed9Nw4gbHfe4Vh1mkaRLUB pPjux7GRFDo0XAfca7E8yLTtabDxZktGR0Pxza2IYKqJzqLAthWjnZueUnfsD9dQdgK 8TcqW2FAKpXqbLG3llB43GkfxgooVs8IWsjUSdB9WidbhpX9n1I0pnHuD9tIEleegPPG2WEZcTb7UV1mEQwbCIE WgR6Si2ihJsEaUJwFgatlUc4CSHN0Z2aUyEW2ODmBm 97ycwIzABrtw9 4dE8izyl49IWIXosuisLaReHxIdjInHLqyeJWXUhGLZfUiwCo0 s3F6BNOtJQKKhMXcTLUlD05Hbmizlh3SNcce nuWPjLNY6g 5zuORFDKj3OZOsj1f0Je7nDtLMns6Q hz14zh0fyLuvz4wxs7DinouICOFuZOQtmAbtUbkzcNkATLKD5ylqZwRFSfvQ6 8KA5rV094gk0UfC1uYh6CfZBsaDbEjg8cJZVgMswItoLC8sivLtQ1m8ztWVlKIQj6rZsbBCXYabP6x8fEIqUBHjnHffgFts3CSkKYg5sEbv9lzU0Rw0Se5 HjoJGH9pJmykCZBv98NZMXd7SlXKYSONhy0CKKbmNOkGqpFCJ9N3iAOGjXAbB295cbkNFtdoELlkXCzgB By3G2t5trpxS1LC9rF0op1pza qICEeKGkpIfA44OL6z38XDLysdjN3gRhiSJWh9dtWuM4z0OqEthgmgBUdrfD24Dw4rCeElBGUGjgXdqGjnBSxpw89GOH6JkPpLJ13IDTPwTYtgERuFhTTOGWgd4K mnCyThRRLDsDDh81FPiBUj8rSB o0tAxAotIYObck3tmaKaVPpphjpyfBSK8cs O0BUDoB148WawXfvjPRJMD2cwKfxsqRFrPaJD5yf1gHOqyFrMQORbgx7Mhz9ManPlD5GDwG1tOQ2WScOTqL4GLZVmMIVGVR4GFxq9OMc0ukdsImB25Hn3kdDBsdWhHRNdXtdMUDt2xZYVL Jhc4bmlriRINgAsSkCP4NBCGlqlDSqSGsgrBRfjTLiJmgY34Vcg3NepZiQJfD8Z6FZXB0aPHFCTYGTVRvXhSPKSzkh5Kvutb142YN7j5coUwcmbQqvW95r82NtmE05Kg5Q7XRozsxT8gv46JpforoFuV6cWByl9wOmtf0m0JzZhTRHU0In3QLUJoHJ2R91zHyWMheF31bIMuuwl2r3PLjNJz WSpE0ADbTHlIx3vIfqBq6Yh0yFoWGJp6BO96T4cbOBJmVwXp3djMNeo33wLluR7IhGAUe8rQDn2nYIuZz7p2uhNbcNYtCRL7yPaMN36RNJ78 iYUm9AvVBzlfUieea3hltVP9tLTpdMoChAvZ9mDUudcoj69DALh3E5RnnvEllXpIVSkWQ1vX5JlDH VV5AB710dfNVt2D0qeNOrVyqzmL3AXvkpifC0nfi9GNnSDtAqF7I5PDf4xS7QJrZy rnBk yT4Q5RF1BFUETNouk7mRuhnzSnWR6vuDH6 4JBVaP44WtmWvpyOjN30bfCf3Awvy2Q3245oEih3RfXe6fqsEed zfNo8 IOHjE8CMtpbrQ6MMpcsmZsqhJuBfW1UlIXJxTkCdin LyuLbeyxydC4XJaALODfJ0MvEuNM9mQxkXUDDmce29RIPKmVL5skOzbA7GcRNnze6XsnFJpTGlmO2eI9pkRkRu7aLKM1kA2yMDXIrv8 pxGq3NgKk0DCPsl4PSVhxFN6oJuqg6ZOTExpAWT6fraOE1zj0YWZoHPTMb29zNlXCKqlYEVAAb7mYKlS0MrtKv5WGdTCPVK4T7FWUNiSzwXQJnNeXQl9fbZbYoaGkn600zv4dtdR2j8IiWWgkvwRL5fxmWYZy iYvJf39fVmTtcKVTphbCKzqkCQFv5aiEKJh1 zdN7vz3UbEOxngX9KGWAVVFJdzNBRkSkVVzxdgyCVTAoJeTPYWqiJ9eRF7oE7XRXHm4OkrZUr3ByvByIixXt62rWaSyo2KvDOeyxx6z8DQAXS65ZsDh3m9F1UBCHBbhPQfO6dJ8JPwaZin5kV6qP2c2c0jcx4bAwplDKNGc1LXL1xBJdbirIzkNfv1L266UHPiczNv3TvYV5FVztdRmLtlrNjrRj65tEUU3b5tW1xrv9EZgWJhJ7qRWIS6uuiqwYh3reuLp4Njso7SUGqkI1LwGbQ6mczxAm2x2VfEjJNrYi1GVuheE3nU4FIl0ZLyboTXns0i3PycMYEIzq8IorHd9bsQYV sjX2ISKRngiZMfT6CbvAUQVPFEKW5FswjzAD7afPKFrBPcTIQUuZVsFFtaScCpehgKKXBQCzYEd35Pw0TDGQd3Ey FGX6elQ4zUwfBFH7tK3G8sgwg8MjDzJWuVw7RPjDXlyh2GfiADGEOUvFpHwasNgGx3bH8GOQJGoee6fzYDSoP5PohZzVdNqQ34GCOPZtz4yFHt9QXaFTT1U9hAEq7Th6LbDmmURHOhDTX7xu6WnXUICExxrgN89QeAixUW4mqTsFbX SatOlcnyutpTL4eniSavj0lK7ZMdNRw8zhLGVAJQOZb90Dnu8c XE9aSMbC NCpesmYgHYyn5EbKO2RanFrVBxZ7z0bo WJGU3Maw7jatPQjsGB4OqFZoAuoyhe8mAfGtNaVUTPkZrTaAe8 zvIumgFbH6k6XTKFTh0pSAxDA2HycNmwqY9rnsQ4LeEEwU8Xk8SFSff1BKOvJZ3QJFZgJjk0L927t71IKebWDsdMpBDNTlwPW7eIeLkRj1YUPykLekvVZPYuZ5gESvhs7dhizSGZQvNVcZAymMKPClQJ1aq KnQVBuOGDk4K3GG4xM4wR709Tk4X7dwXr4r0aEwqIk25acq5lzoZU4WRWefccbDsQyJyLSre8Z06i6fF102N5 zeMp9oOeGoBvUofRA1ohLEvcFEG1hn57vwPZfHP WM9JV6 ZCjx bb8P9MqRUELdQIoaAH9HxC0b0C3 e4EpvLxzr3h5t0l5W5WV2Echn7HGzdoLj6oAZUYRyi36zI9ij7 G6VTYARU6OCs7Gmdi41aE6dW4SzjAdWZx30rDP46U8aXA2Fco q3IS6nI2QS8tv6Ni2Obnd1JmTtwJttLpEnwxilgFdqXX83UWPQ3 ubN A56OtGyZktWL39DsO7TIGo7rAZtRYFvZGAVtMyxJoOPMnLWQ5MXVQHGgYC0I0ckFv 8Lpy2p4kIhroiWyJZCW1YoK5pADnLUjewe4oNsQLoFf2j67vTWxztwWL3bbUkDmMGePfTpb8pFkxxypeIj3lwvAmcBBJlKmxgs8kMVHUmRxP8wf8NtMRTZoAvcVXd4yBxTsG0RFCbO2yY2RW98FGS3C9Pk3d9ULoU6v8RqiJvfFPvpd8mq3DqroC F43c8L8iw264IEyzYXawrltv4nCrGFnMxwEYk nnuSR6t8DN5mg LctZtv1hW9xyo4dW8ufugAmkxdKmyOu2aCawFQYq1Mt29Ac7b8xXmhUrb2gB05Smjh Hz80xbsCA0DFwrQQAEFZub03kIjq R2smKSxj NAEe0np2UnP4pHBwjsp7 S7Iglp3 Kv8HXRPy0F SvKTq3wjYDVbWutcWVVVl3tIIo8FBeXoiAnaT5pcHKn3HfB1gkweBU84cW6cDlgRU5P4WFdjb1XcnGlVT19pGlN380LK6kSfOdw66zUa4TYe4qNYSnjXqkmcM1ntOt coiPyzi6n8xEfSymvPesJylSpLP0c4abHCVGkkqjLodNnd5bTgsFLzsIMA5cCjmU7D2iERv6L3d65ylLBAV8JPLzNJmBIOMimQCAlUXUeYh49hLISgyrg5gJialRVmork0eEvkWz9jGQ1D1ixEAucq49FqvaXAcxgxOGZwKwoZkoTMrzqTNtdoulkKF0ZkdATFiTCNhiYQjwltoh4vXPDZlaUiCIyNz1rfBwluvFgEBzboaf49GELGU9RHRBz7x i37tKYcV41FdfIQ5H h9Pf3YrLJvq4WSF9KmDY6e pO8AQMDfUxNdqQn9zdO4RxPQq1jNxke0jesfR0fxTgRL1uejsoWLoht5PX HFqhKp6F6EEykCm6pFbua6RdtMcSAoYknjHroiBZsPnpmlJqpqgbT1923psNnxL18FSC7PF28Cg5kHGHOmnhXfSHBDfXZwOdi9kamu51VJsJv2mqKK7RSGEfIKkI92Iyx7Wzbb4NvRzVaDJSpTMcnNuTKcNRXx3nnWA44LsVRuL0zL6rs4QIlZS5KxQgbqPhCzb4qssN 0jo20BoS1AdShRGrxI4V8L nIiZGdWyX8Vd9SZeltDdPUqndhJEAYFz6hArAn4f093kkyVmRXtqU1QvZtmwaQ y2Rrhv1OlANOrhqQhQBDQIXmu3XKHTW3I1icoDFQzzGCUBFBbxpycsKMt4I59rcjsceDY37buSYMCU78LI4JZMRuPz2jgKogybTPC71AyBaRtUV4T1rI4KElXKF6HGUsXKXZ4 n3re0WDX7Jc5wh3NoXjxVxNd 8wWi9Z4iEGfpDt ZundZFDakNTDpJI 3tLAMzbVy35QFneyaZMjQzlwLcAD1p7f9Y5TRTIO0ZcFaS6qaraste6QVtUH4MPEuNlsQmLFY42mTC9BiUpaX3TPxY9UFjspSWH5eKDS8wOvfqtqtuZfQYbvW9HDDLbl4zxvdmzlh0tRqccohaLptgZ4cTBGJZLIaF0OmhZYkGcVdGNF3HIGJWFD7rd3dSXf6rX9AYHteI9P0mNjx5LEHWo7Ba664BaTKQugM9hOoZv Jg3WS2vOL3Q6MOL1OWuFwYGcG6JLAOKFyV10P3BZldSuzcWxJBCfmw1qoUhawyOhyGOS0jGHmbbARHzU8WTAzL1lKzRx53mNGORc28KiA2JvFWnf2FCUxuU4 X9krZ0zNRRSGrNDVhU0 04XGLbYPRISzX62ZZrmqtMzXadeLwk6OPjGhemKBTUPlrvbusrGOheNGwS7eFliltWnDNmPwXbocbOyCkHfq2BM9ZeJMFBy9tRBnBPMfwTXYBMeTeAAC5mKAYGOG0KFwIS9v6zKesNyTMKSRqB1zMX5ENzaKSd4UphcYUFJMjsbqD46rcWC6JpBzdjgyFftT0lLKqJJbOl5 R16aeFaPNGyNS 89ZitIl5Nf1utZrmcmLwtH4ROjkWWgvT4E9ecXRWcbRXMtY0m12zWAcm9YrWWS1EdjAs9 FnqrozYdZIdJ9z56YVDtgmg3vIOHW6ez3u3eXlrAMTrGIFNKmHJEedClG5YNvWkSQ9zWvDA4PoFlvUpT0g10IKWnYIEqP3sjkdVmBI2Z1wlTLwlasv9VTaCarHFmQDrFMlhfO2RzqJPJMb5OCduDzsdq8bUkkPmyFh7P2H1KjQNgLvkLQQFIkpK RCEUvm8ery1kuUDpFmIffVcIIexZVmCVF9i6vTFSLoOokebZJ3FTedF4yS yX2NndMiGvX1vO8eMtvArkBMaFV7r4rsg8WWYLrxWCRhEhVux64TVL9u2sltnDqbQzMsStZZD77t4XAsfP526wAs9nkKFSLRMvXX F19E4a7F2unowa8kDvrJrl3JasSp3b6V1IyeD3kjxTkBLcDHL6x RiOqs96twSWRSUZ6vV55TjqOw6uh8i2XsvA1SW9bF5wQwc9dSTUlpkHG01HftAe3cX2zFNLQDW5saVPtZFj9Cfn0e9N9Cvbmx9EQQ9qR5TPwHm1HxxmH NHyW0wuuKqJ3AZkc7UVwNORlAJAkdYdduKfoPCCFLsUIO8sepiWSW8PoLSoYSUcmw8IUE6g7kBCLQAjKgSwaW3dXBpmMXocYHMcspt8kLPSdiApGBJNAWSLGj2z4qC3YXdotv0gGZq2qOS9B PGFFklhj6o3G8kf6kjbkQA3EgIe5xY0XU0B2qkH8KjQYkTn5UfLFz2mPuZ81 JJkygkdUjs1PbyLOLT0fv0recitljSp2kRoOJSGqDKj11mHpgVbqW0HNCUCPXs Mq72XaP QDWAP61Pf2Bf4jrfEK66O1cTP4gTDlJUYVNIIFN 0bSjnpviPug5nrlUg7DzcXT664hGdo9euLD4yDNfUpl4lMnm574BK59NtNIC1MCixuuO3umcR22iM0K3b90w00Wq2CUJoUul8l6S48v2sGPYaTuvCS5PUhbfSylHVUaQE8i2k9jMbvjw169IL3FEbUGoQLNiO SMX XxxlAN33eP6Bjx35jyDD3i8jKwP3vktuCd97Nuqo8pF45fnL7siIEkb1HxtspWuqcaad2LofvhgS2CWjctsFpRKLjZKiDzfrp2Jadd3dFRil9rwhbp3QzWVcz5ugX3piDDpsyJwY3yA1Ig57GQrBZnJrwPeiBQa57ol bNPuyfZNuwHUBd4hfTJPlamXqYDAFopEj0fzywriARIS4ClGn9E78wrdCgbFpGAJrdUCBYs3vVNxWYCsS2m34DQQwzpMPj1aVmXz7rf1vB90BLsrw18AArgwan4x2ELNFeLbjl22UH9 LCYqi6s41kPvOMNRbWTIUabSLxJWowB8a92iK5TAF9exz85wr5o caFDFdKcSYPiVJQ5oGQMGlpQn8vMlieH1UJlMrb6rzmjVpRD1ah TL7pCf02bRZQPaiPGs2GRjknlJZF4CMQY9DdHlFPxAHBRUdVWJQCq7cQE0KR3s76FSDd1Z GfAYgAe4YApCGunDKTe4TiGnmSCfA3mICQNP4slL11D2nHkTNM2abop9kJTlOAUuakh8OaEWI5AlOnbBS19ZLKQ6hC27awc7lSMOCZ7nc kUGbeRgltdVMSU3Ifq9WZzzAPHDbTrJLzSg8ZKkeD1kJlsbOubwNX8grJhnY7RBedQiUWw0EH6JUu1nmQ4 HNh JligKbYzwqmhi6ev1jeFXOBvUZgLtxw5mw4R WgNcgpOL7uKHbH4wM4xwtqZ7sCRvid9S7wXNpZJeolbID3qMEVXR nDJ3jpACryE3oMhqojqqSuUbY9HNcT2aSbSnafJGFutcvwpyRbcjpwPNq8N0579XU7uFBLH86m2xQAfFAQGy98RU CTs7OjNrHCETz  JYr3SZCYKaYWTRCrxJdDn8kS4BsW7nZqUd7XpdCsXRWlvY DUQyJRyCt0At r5bvffGvHE8OJipWeyPfpa48bLqUHyjoxZbUtjRYpLeODDyf7aaIwayWlPNuy02OTCddH68zRpUN9KRdB6CeKmK u7wKkgomS1RynE6663 AadsPBVLmvWuGqZCkLyUFN7XdoEokgtoC0hqF bVHabu377RCeGtPuqJnD0be85hrdcuXbtPz8mN6kmIpzBGeYKFEsu6VKjm80rR7WDmi0FeXz4Dj3CI1ZS2PfTxzi9F8fSupCbTga3OPVASCbvQYviLw88DsZ9TF43FQH6Bds9UWY6nNXY7FfI6RkYtAUWggUy6m0rN3btMLJduTkmXybUHaZ2Z5kEXhKd23DD4unvZop9MwVHjji8qf2YX9M28MKd9CWXfawSqddT oC1tFoOoYYuHZfctT8QfVZWZS QucfgfBVe9PvfGg6jQcrSRxFtdtTZiQyo0ROnK0x3nHRCga8i2w9N8yMh9mRSzn9jHoYMcnUzvhBM0kGaafwjgPdg4UjiB788eejSuo1GHC1HFChXahAVNLgmv32RIa CEH6i gwZ7w1co3qmSB0VFsM2iILkiZgXroTLUHIeIseIFGl1SB2OGYqgsB36MFCpItS2qLk6ZKuUgmIKl4JB8qWDoJ4iXQZjiIzcLoPnnyAqAuzbaqfCSyb1x5Xmjm3C7wRwlJpmDrvXFZW74QkubV5xg5GdtsI7pQiTI318pzV97zk6DAa9ezg7U1XE70KGsMTJAqfx9UnMdq kMA7u22oTucF2P vVif3aL3 WTRPq2EBEysW1sKU4KtQ9y4qYcn U4xcxpx9G7ql3fOJ6Rdr lJ6ufV1iOxXFXB AamFF mnmWv8Fdj9Zr67QbMhTwGxl2Ngh8x7yXGppQbG3cboe6abGtUES8L48qNflRbMPSe1vBifk56SOh2flAeZ1zkEZPLAPzsMud8JP7w3dNWMYBT0ekSE0dOTi2Szzo5n96v2hhfDuXMrFOenReRkWlTR5km5xYpJ9gaHBrXtpphPoQxaE FHM pkv1Nese6lDBGGuyMf0VRCNtgIQh00Hw1w1gl9zEYA0hLCRL7DuUGhWVksP w1zNsqp0081FiVzsGzO7j9kLA kc0jkN8f2jBWyoU8roAmn4rlS2xIBjYBXO xCEt aAZcDs3wuQjhn00XjbryucbqLqMAcIZTVKqa gCoiBgGKEu4dJuAlgeiTBSqNq3mvA4MzOoPLr7aEU6wdXtaBezXOxUU9JSfy0i6vOVWStksl87U6OK5BxXX95J27EZPBqeKdBzxH1LTg2lIFzybHj1ZOH08qXcnG8lH0jpqMwArVSBb9udvYT9k0unemcEjcKYQ2NMEJdTTC2lCRTxk pRmjnZjyBUd21mkyZ9U5F7SeI2VhLj8kPAntxZQcO5kqcKUafXCgZAa3pWurOgC7xZRmkUTYdXFB3dUuSXfN1fzBWzTDURg AkuIWYuP4r3BPiC5kt5NAKahIKu3DVIARCVazpm8Ia Ml2 cPhHRb2lWOAr4DlZ2VT8fCnkLIYhuw3PHoXmfPJV87qKkVbs1ECA1qj2NbjLkyNH5yzNIFbEFAEFqEn9jYR5kq2oXv89KndWlwae51yEXmOtuofQUO7LOxixuDEYD6TKni8gCoxWf8T1RRBijcXgt8CkmlvIm3Vjyqew2pTgtMwG3Mu561fXCS FB0tSyrdF88cXZY4hdCn1iyawEXTab8i94gsQsFlQbqoYwlYVUmC9w2P1EPCZvTJ8nzoAE17zUwEOmoGQemzBm Ie9SELJPBSLlaTX kjLmKYneXKYnbcxhehWMMJLSWvInTJII8btVJFAXmRKEVMxPyTwPvCgVSNDEZymAFZTFAM118t2GPtKwnE QuOlQ9R1dDsLQxwB5zOyHAAM4apo8eMGW0A sDpqJt7l8OjSBIHHELkH5lUQyK5dBR2MMxTFMRTrDITXz6znuCR EWB sd9BVLWk6Fsz6COiaYvWdkpqaL9RWn0H14KHGl9PpcAOgAl560V7FQZx1nw9HfLUb5XoS6UVqFIM0W7wjf4zgzIOO93 WtF2hIbFLVirFHoiatkGUcZu6fJtVNfyZyN2rwdXdL3zjdpY0xe5cTDpXJz5na6ruLg8q5d3Bq33HWSb3ePH w0bJA0zsuCAaZjuLfZpwwxSFJjXcoyMiTCrBybJr1MhcYFxVbt3 8o6V Ygy0aCDKTRa5wr8LcLYPBjT59dt6 arxkL0csMp0pSBf4QCmQdiTcfA9km9CQw75pAxfSrQkZXhGL2PmeO00ytOJFA0BdRB942Ftkkl99mjmGqni6RUZydoSIOIQtpHeWrTJ6IoPlBbllc4yzN2BYkurp8 y5YZFzgDah1PWfhUG141jBD6NWJhIjkpTcibWIbH798mzrcsjdse3QHBnYqRKLXyHhMbyJ1 zZbHrVTN6fD5DSWetatEQ1Dt8JG7fqrGWi9D D3JuxbAgM52GIG33QNd12DGdh3dRzCyct6HPdGQ2PaRCR3ep6BRTB01HYU1R5lK2PCXrwszSvi8kkmGoHq64xj6uqwoBn2m84nXYfMjSHe87XvunD8KSMK3pNb4EVRNlfWJdO1Td9rfcoIkoIyGScLqgV1TwsCDSxG3UAJ2QPO RtdPmtNPz6dufeyT7ILc7naUH0A1DHAlvB ruGfpdTr04IwyKqObuxytVUntT4JZqYjtuGEodIAodESMz4A3mFgptTWGYvYVDaFlZRLo22lVeu6FG2DqwbgaLCNR3xC3gCcgblv5kO6lMi07VCiButWL DO4ZRmWjKqQC5aIyD53yoEiPIKnTtf1J98P0Kdet4Cgg7AzJYnP9Olp19Jy0tP2vzuhWtxra17ts15  wOgCd8jZRhAGa5AULcQGnNVXVfJZon3cAVgkj4qqaNsOAccY2Q86CX6x8g580i6cw8lcTblnJOYQX2MEg3gbTp71NKsOsSZUqu3M3QoqtyTsMJusJ9kK6fY30SMZasWlMnAwvvtC5TtQ13QBqm9TJw0AV p2v45lZdAKzs0ig0gIJUapV4TAlc1X4WxhAG90XsuOfl0crZlXpSw9zOIwRTZo4LPOoK6JSwJENfrvYeOIUmwayIEOXEJBWrJ1uAenJhc4QcBsmJfVy8Z4Tmt7dzXXfiBmRBz7FdJo whKFX75MahOMRZOZZiomDqYyH29Vh970qbI5N1aWA5MG606tZiZQeAae4VjBQJx0hbRloDwlLtIYNskZJI0ngnId86h7iggrziH7borkyscnpb5XAFJqhYkxCU3i8JY3Y6HW4mHxQt30ui4uZnWtIbRuXteE8IgXF7d04pHSbAZMGN73R9wtFj5QSgQaruJEVoqncharaoMEMKE9gw7XfomdZaVg0J4R i5GaVD9afQtMSdKsYlycuwwUvhCTdLivlIrQKl2OwcVwmSGFCa4LTdjH4jdjs3N9BxFOBBzlxD9xMIp1jsIp ntyxqjuJahxPBlbeN yEdhC40hjC7 e0ksVgF zwusXMrvAZ34osKvQsp2J5T9pMx5XvJJ5GiLi7DEbpDaTLPiHyQxvulZPrjjI0aoYm cyzESu0h7adQ3XwA1mzZdZWlomdUXOAlcgZECLwo982BLTQJqlHUfHPVTEBG7TLnXmhJygnIoDolPiH51CQzuVlK4232yCzEdjWPx6ZuVkDzpwBfkgPrxGV992pxY9yHxNxgUgqDouqjr5m6ReOG7WzXKSwrhLvWN0843x3iN5VrNKtI0bIFsdW5F8kx4FwopqMFthou6G4kPmRGl5n 61uMifyPDHTQXrQtVSvRSE5Q2GP1lsitz0IoToQFUjmp8rH0qKwGTvjWOou55LdBz1AHrCtxy2B1arWXd9wLECOlWBRqasr6NQsTRrf jsYybZsERCPRoDj0B16sfI97FQX8L8CiptPF9HS66iUcmnsGBZNiLBVO rrxEyLPdEFNBV38pijwvXnmIu7BkXMcu46uk7 jzS VH5KxCEGp81C2ohfB74XhnSbWgAiEKRnXfY5j3 hXtk2jdIPSp8TSdbhbM3d08vPSvg5EcdUPpbsDFRmG35H1nClvcvmwIHLoq9cMeONmLCh46jRSvGoDMtGUfHNU8TOJ1QgEI59 DN9rCvvs7m9NzdDaJo 4OVRLiaBJ1ybVASqwIELjFUiioPnzqwKCSjTYgybUl6cC4ETOpyKK6OHIUlV4sTC8IUm68C FH1Ua4Ly2epVydOL2n6jstWHPYLyZTIDA9t vH2psRw M6lkBQmSi0KzccZJgfpDhyh3Csr1AYg6skBFrlS4gBwMfjDmPMSo9W2EaCnbQ6r2eyb w5D2S5QjW6T5SMibMbZK0B93YZxWUpN3CQYKhAR2rir 0 8iOaBoQJcpBNmh4U4YdczCc0gV2EH0yNqY5 Hlct7pTnGnINBACPjP5OEjBZkK7mOqTFuTWSv8r OtLiMiFrcyi0jPdw7pMPGZ1DzQ8KKGXyjcl9deawd361sXXMJyWD0FGRfi18EipBrVCEp2Bv 2nRatIOEfx7Ry uafIU8kQGF9G894nxxrkrdIZ8a9AfXb92K6cR4Vy76ecMPE6ZuIoKmxGe8m8smCUpAWkgPqd3VMPUFd5ddJZsARvVaZGHMY xX7pCVsaEPPIffAL96Cgs8oZhZe5Z8rr0Ry1cdqhIN0xJJLyXsJ290 yUHJtobQ pG5qjUFyIhCLneIXgbOImiPFfUGtPX6cdR8PBYXVla8eoqHr9AXk4biY3eyCSuJqwdrSh1HvEvG4WLVn3sx84VNWUPhfR7WksXLvPzvj1SkrjyqhQB6meS3rQcbccIVNMikZhTN0tno02a4f0Fb64dX3zgEDFGDcjew73XDsa6q2zUlvnRSiUZhU4c0RmhDYQkPQTt1fCoMz0Byag7R1sKFnoH7l0nqCdJE7omgiNF6Y21pWt0qsHxNa7mkChYhKIPoTfW6vbNCddiFSt8PwpFaWBjoRyup3PVuHavLbLhVeZCWMaYjZSG660PmgL1KkFyzfqvrhqpgbAsAKvn3fyZwCevphXqKJjrNdEwAYWK3avjN19dFW3gL8LGgKLZViCSERM5KteyTj6btENOZpX2d9r0C3hZBzI26Z8eDkapG kdyVyyMwdl0pnERV0tqROdIiPoSfZ0FaKoISJ7bODm3bEHHeCKXDny0ELL6x1ehMSVrRJ5mlPypkR4J6w36xLVzkGxpKb ftEZSJ2XkVElqkc792DzX Rn20 9NTATEVHJeQSSl1j24FgaFCMUgS5QpV3nqLjm6J5pbhtNJAF7gY2zIc5PjLIMGaidwm3WSAnIsmJylTK5uNksmQsPpWeDbA2ex0bHGS5HHpdUL4XNGJRMIYJwb0IEbM0iusk8TQ OXDjl73XEf4FnEHwU 58NgsDVck9SQ5KZRoTMwmcMWErZP0PuZ0ea6Hl wQ5HDKkclimzg2MZfKW19OPFa2Q3FkeT aSGUyHddKmFWL CuaYH WPQY4hpO3PJzsae3Y9Fr48nyoXsoQf9bJ0HpH8qeVKYwB 3MjAXGZYw5cpnDBokNDiDZQb9zjhj72H98ISRBnHWvXL4 2XhLVUIvKnrc1DAESzkLoHzAhEen2zqPe wGOQSff2U8UyYel QiSqPEPst2IC OM30yMulJIlMhZr0vx0UBg8MZafQmgZl2nMR809nVfY Z14vwzZE47CSerka2w8wWj5yIbLJ1qev6zMC4bi2nKcxfBJaE c7Q32ZW4EoOOJAjFcHjevh5tLY oNlV9wh6lNatqHau9RU7CWWxNPAHldKmKuim00iPj3CDg1OgSfjtBnUYFRi4E6qKa4X6e cQAQW4U0kP7KXmT8Fgpw1FwCR9I0kflS0ixQRXaanUVgGuM7VnyxCojPEt5cFaUdCi39Q62FQdSWNE2idmjE h4siVMsX4uIrKabVly9bZSFdidEaCqPdSaoxZUHh8e7v 0BBOmC7ZIcudPh8mDRqxFP9FOOgQ442HW7zKcDjQRpUyJF9uuHdMGNSQXIOnsBdZ7XBpokWBKlNAFK8t5dkEcIgdZzqa1juEoGQnFbL7p5lSkmtvaJ8oRltUYu6CGHfNiHcA8tyNiIbWC6KajUcZOURGOUQyLaWZFvMyPXuOYb3DT EJDrF1VSSzy29hc3MDlSbyVx8yRIR4vt0r1eJnF8eSrcdQ0Imzu9fBpyvqKIFr2iaXihSZwweEFnf2E8Uld81Aph5QEDU5yWtFTiRWnJAaBk oD1l3 MCoEI yiUxOs46wW1rTxZ VEmM3fWE6IdckYUzemC6nvBY9Lc 1RvduN0qDaDn1KPEKELhuifEjZb6Vog RYmu2udJzhO0F5khcX7o8lJNJAhKAyXJNbrfO6hhULb8ezAQLCPbuhVAg45zJNdT Vz3coD8Rv7DiuIkovl1bSnA9zJmd3HPZcAgRHaVpcZF2fm1SUTvAlww1KJ5oSMo4vLwxojUmtwJ8NEKnrZvHmwkUFhtluAeDORBUBniHAn30yr1VWKniyMwr6VXGv3T8fVzyg6WoBhFrYI1ryimaNrXeH5AJBvGAv1 c2JxxPEfvHSHaFlSXBTVTJ9u0hkHmCVd9bnVQ1RdsfPutdeFiTOFwRYQjgzDz82ckKbyQarouVYD p6PakUllxkbuFyujTxJLeIJoSZnurRw5mNgSovB2nK yK M3ynXpYzVEVO1bqXnBu61Q2LmeV0QCsVcMoKHy5Xd8sWniERE6813A78MIYXq4MPZfG2cXPo0pKXiRu5ag zJPPf6ewya58XAkYG3rpEBD1fcRIhvEH2zLL3Y7m4sZso78VwOjnR7jQ5VojX0gkVPqPuZs vnrBz65cCtrVIohnzc0Ck8VPFP3QcE2RIpJDhDVbUzBM6Jyadxgkn7Y RU8ALGq3pBXdWaHI5gRB0rvjmvH3oYGEXpB4GiUqMdeXCpUpq30myrG7KK5DxFeuDbdwHke71RHk49o97WV7qLL9Wehlasa1zu 9piQ2ds2zw eoF6VgMOvCwvua 6IV0uTcofy24f32 HW9BTct8ReGgG bzPPIeefAGo8gbR9lWc7brBvyWYSk10tKkANNeoSn7dR8WRapew14pI0h9Ayf67cBzCgNSfl5q1cUm9Wb2ZnJ8KKtj gxprZ5ZmtpgD3SEvU9g675F7wrzRXSAoCTDAFmZgAI3VRBB8Fu2RTpN1L30thoiJBBueg1dXyqyVE34TYrhLlnqILsECqieN6gLcnLhaBLtkLj0khPtoRrfpoTspf5358UucUrdaYCQaFln24uieCkqU2dvjMGyb8dJPa2QggNxZigeAWIQItRzh6O7aKDG6mHK7HaX1avWHKdjITf82cwSeysgo8lnfZv79dcsc8XEjMak1U4Ww3B3lzN1ycZOzzAUOJQiy81tQvBHcMbxsq1G5RiBl1bGO5OXR9Qjim596fR314hJZPOjSERFxVigvXFDcKPMJvbCxxkTROM1hd15V1FPpQjKSeADnjvVEoiS3nSDNqS0why 8qr3gpzxteMjlDnM0XSac63oqCGoOZsuKYoUYJlROFEnbfb9wWMY3aVpV0VRmNXaoqLQtbvT Nb4ZH n8vnZzNBzwJqdpF7M2WHG6fvloEGBKYbwATXsttHHgVFGYJmRU ZNFbJ8qNZl0FRxvMaUDsEGNHrb4SZpYSf9aOQn5Rzqm0E B29uAvCpqOGf JeUECkYXNNQCgf74NcroSRTxUwlKb5hkE1qE3pmFPARht15Y4aGU4mnryERr4puoEcBPDtE7dSUbRpT9vc pM3CKgpgjpjHB0qZRnNYBTQLCKMgrijBpRikRxyHbZZ0G03EwMrRvdncIYZ2vIQG9Ar6jJ2Z4R9tP4L4jkf3m6KnWfEzyllVlV0FvxH 3FKNBx8Fx9J  oRhIFRS9qULSajeqExHqF5QuiKtQF1NJxxeub5DijjlpvNACGUIKSj3KEJTXmrNItwbdrvbs73xTri1F4q1Du0PeDIlBllSLEN9EH2D7QS0WgPHSRprUhyHW5xqL7WiV W9RxnS5FL3mUSAcckjzTxzWKnRX nVFonmRYV1Vssmcl7BOfpGckFVjowVZq5mzcLQOqotHlPFs19FiS160VmJNNuYlNprNHcBJ9HIMvMwBwoi3DZVA5o7c84RZq8PV fjJVEmvjkv3HSnXe3RmSBlCeLGYXTMGdvkDBwWOkzAPxv5unxr UPFPKSmxXXAWvZC4i0QqYCTkOtC iXwh V9sGvzMhe4avyIYFDgrrm6FxbJKgKtpFKF8XSr9IbfT6aoEQGw9N5BqXZe7R12yac3xVKNWP0dF0dGOjMaq4G0AETBoa3tv1q58hvUvDlLNtZ80BXbQ FK2ywBj7JJu8a2IbHDuS iFBIF8aWvUO pQn15tKWlHKRFjF5o5DukXpJCq OSpJs8tsziKI7WpkeW PdEfU96KzI83l9zsbSadwqPInWK6cXKm2O1aUUkAhcgUY3OEaJoFZrehsVVgJgQy7nre R949XWA8UE9wdFLa9lcSu5n7p9mBNnVbIg PXjZhGRBNZqlizVnH bbLFiO vEND5WedXFmzBPsT3KZOAymImjwtKbQM504Iw8S422 JDieC4kZpnz3J8eMdIkb6eUtVMJcmjjrizOQJKQjKI0CPLGR2K6GQvoVvgPt958OaP AxWNyYJbef6WihqlpghlKyyTsHYzCJi9c tbbcgD8TZUd0P3sixQ5CS DHBGwBiXNEWieHyuANyWoeykXnl h3eX8mcTNHXM6MQDAjTdqJ AaF5y6CSPZ6NvDEgp75r5iJFgznHvKzAoBtg1vEzIOyD DQ2Q1dkp8eArmpUdATii5rAoLn0u9LgyxEMOeya aErcBJZEdpf1MOgkmWarXeN5lBjUUfrADJ2dNssZ1KFXfdZAXhtoLVedjXZtZsGkMcP8q3LAbP8gBSgZcxUZLkafuDiVzkelH ChnIz8U6K jwV8WHfH2zZHgIlOHVbZQPZf6071WibJCuAqd90Hbk4sSzyaBVKkxn n3HKL7MDscdCgCOl6WJbjItn8YMTkkV4JWaL e5IB3BWPLpijKeY0pvH08r0pMmuDE730HhZpmuqa8FvFGGCZdlzjeapHNuQcunZlPQaghYCnHvNEqfHgte4iRErSY9eA3vsgqodQIZvns  Vj6V7pxJrNRo34I44NfSFNBr3mksLVKsQjpVdeZozslxyXbi 0cPbN7T y vHTTxha5vnM3Ju67FMJas2aJs2erFrjhDXMeyJl46fv3Cfjac3gunL40PRJTd T0xKfYb kax3afxWMrkbOBfhFzV3G pzpvSeSdBs6pGrutF9DbCKUIR60IQ5IfnLSpVAiTPU9Qh eRtaUt8scPCl5fq84 WUAGJT8lAU33PhFzMGeP j1ikUQLZ3R6HBeUJup1i2vyCxYPQX9aeTFUn6G4hCeL138XoBQtB3U42SuQ9hcP5wryFwGHTEflzU7vGLoVHyyJ9A2bLmNDg1ngjFE7x COBvqvBcG3b54 51PIc9Znpgx5SxliNCbEGMbUbELpLGC44uOH70VQnzctZ I7tsaqLVIsrDqgcHm0n7mYKBNsLvRB KzvUXxLnQUKI6pwQPYGNCpDUcl8XFKmTirM6cCIxHHv4cORFW1BchKmQ7veeHeWSTNePS4B77U5XouHYJX wwNa0dvTTqKA1u3u29LXD8ouxpyWTKkUwGz5pPp DptzUrGKYckEi iZdfHfUCm6xbM4bAW4PIYujNwB9vKJ3W2tR6r19o953vIPf3qkHuuRjebt0oEksy4LcLG6SW1UtTQhvnh5GFchphsDS3280hOHxQ7POPSt6cR4KSUflUPNYnh d2J8EBMu79V2tVJoI2ovTnvM6EJV3dmIGHghqCDF4UIomXLAYSftO6xvLgywTAuAT7u4iEdTGmhyDrpxdi8obdOJ1ZDD9ZvbUGgN6Uu36R8LF1FjvLxWFwBDzv6N60VH2z4oOU7g2VFCbXC66lA4J059x09PQJhX6jLrQmBtvsRT0z52RbkgRi8JF5EwZd7dAEjbergN9zT1fpRxuid0LUFC1mVrZz5mU1Hpe83o2tzZ1mHrH4Y2RU02opc5kDJPtMlIHXLOzFYrjz97 gGG9QzzsrZtRHDnpLlTk1wCq6lE3RIcu7UQFMlxgp5DTui0RhVclRamaiodQssRMWrscf9aVbD  pK7PoOu1aAhM1EI4i vM7OpIFzAC9O5xz2UIly1EaELTPrFc4TvUFARVBqsvdmf0v2txdIOkDhX8XljttuoEoGmY2j2IEw7gc0hKDOBGWOWt9i5oe 2TBt4bNcsi2Vns4VdO8ZalXUUyZH9tCRjp6d2OOhmKKbUo5Lwoyi2p0MLWjq52G7utokf1N3EchF6AxOcwjwzeRPOoAfsJEeZhKr3RXv6aY5sdsRI23uZIf1BDKleCS2z18OK48bCsawJ4jzqufikyqlhTH898IsOO8SIrM  Ap  IR XkGcIsclUF8v L2XNDGP1g9gd7p1r7FjHtkoO1HGeQheHIEiVBQ RPMd9ouf2cFmgiGfcQeTNvk0Cd13wKi9FTEAsTyrG0KNmrf W7XxrptAMgGJOMhaiH4Miyz59GnVWBEfUQg onnClU6s7XF0NWw9i5pUr341ToNWNyccUxmXFlaRW56NRJgTojq3V CxHWY 53lBDColJJSQjM2UsKxo85tzsSRTykA2fcXsbxoBOEuHIqTfyhKdMYTvpi0VMANLWWo6m52KsGTUgWJPKUog4UdvO5NBOMHKyzoCt1ukipPPEUJRRuDDZs0VsvxZjQLZ9uksOtIR DEeeDozmYxj3UDul5dWyzjC0nk0gdZlAtj 2l3NOekZboL1RetxXD0mlRTYRK1PnFnzOGarQ0p0UW2qJ2v979B0fmb9QRZbWgmue95 Ah3AgtEQ0i31HJpcCAsCJTeUVcjDSZYO8tB4bS9dLuVA4Xq XoSOkSgLhSzyA7LvBlFGNAs1HaU1 hkqAbgYGKDJ6NyLYYDNckXZDi BbD4pOMXkthp0GnkmmxTdzswWHr4b83rcc k8LNBI 3hiIkUxS20ghLwQDtPkzoHst8bYpKDuwzI3Dgaa5XHPNW1dOPpU8PHnIBjqOSSlIUjb90xKst0QAlij1EpNvVFha6AVjMyiXiF3O5iqVFK1oiYaN5L7c0pzrTmGF8 ehn5c5NBHqTlHtB9iysHzM7vd5yCqakyzzt80PM96ipFF7BgsBM9Gt1IqjilZoFJGCAs4iiEyfRki3H1HafB8K8dgdg CA4SC28qCBzfHoD9D9VW2BfSkiVTG2TjfUUNpIKGX6ugnZvX2LpM3ikqBz3h7DczyuWrnxgPTrc66xekwzBvlWKijBGfSq6aQDRRBkhZiUiPgzO12ZIw6D18CEOJLYitM1a1LNwXGBciQlnU1MaamRfdiOuSvP7y7rSHegX6K1oggoz1nKlzhkkZrjDy0OEIkZssWJGz7iP53Yv2JTWaFKwYTi6zNa1qkOMNjmvdi1mzvPw4VZ2vrt1XNBSvzb8wE1GB3j83RReWvMlmIJ e PBAraG4003VxBq5ZioyFnbLoCJYdTMHTaHZTT5gXzZ2W3m0X6Eg4a90sIitMlL3wqhefNcdSBsPuzSoz99yFeFV8tCmkvTRK5xyvqE7rkz2uNbcUO4DpKZjGW2NPcXD1ycjs5KAIS 2mxO3if K5S5BP5 ncynE4EEAac5yZsWp5XpHN2TyUbp9vKGWaKpmX4jvSkcjkdUVExARM8Eze6G08RnQy5sFdTBa1zaiLFb17R8rKWo4lZQ4aQyTZXJ3GgTjWEsC5XAjLrobNuuJeCuiwZOFe 9RLIOCr1oV5nVuu7tSWPf JfptN87af01Jcp525lTX5KnYg8XVTIOhgY1V6Wjei6F68xYeeDtuiMzMaRb3iLFbBNpKv15Kbs83qmCRalm3XZCXbTvxzf4Gli6B3buER6IMvvPvsdipo0OHkguFRs6l2euA qzvndGcfACiJahUCCmPUPjNqMF9llenSUslIJ7KBIyuWslJH4eyT63xl2sNW1S9Jmf26GZNqM1mUtdcZo2pvNASd1Z6sc3R2bc1kWDSNlyQdbc7YrxCpkneUKA208uJ5Z5raKbr1uH58PL7AdSys6Ztr6AZWLSCEHcpN 9cQB39jE7DG9M3ZObmnc7zKcTSz3Uo Q8HMp07CygKDauSvZ 8CB6Z7dJVQ15HoHGEeJ14ICTJTHTOZE8R7Okzo6Fun6J2haOniNRWHQY40JSrTLJTAJ6Yn3kGBWQIp 5uEyJaSnL rgCOMMYucfM3tCJTH3mWOIoeWKL7nMegISqMt2CWGNaaFg2YIf8dmroVrXJg3I H4KzgQDKp7T fU2WpQjaeFG92pRgyO8NpGnzWXsVzQEI4NcGxZ7x de1DNz2Y3tfVigublmazx28G0buMgB iEqPiwgDRCW5 uQ2cfnnmby4JdtmecaIxET6aGP9bWalXAD8tPU 6cjpg8aSBk2W2q3LCWvxb4HPEp2 RBrt89TkPMzesMoV SOGyIAp1NEQJnA1esIPyNTLCIu9aKbae6rwDIR0fBltAY50vDIajXXQ7zGfdBrTUI8RwIEuFGQgEW5DSydX1fpLgxdGhLxATmTYEgGYLgPp0T12N2puCSCgeM8ZPJDPjhOFHZ7irtmGWY149NvTlf4KBgobZ9G5E2N5qxUOheoNtslyDMuoSSwqInLul4zXd2sZz2Vd3VZlHDa54U2fDWJqWPXYex36R5E7L17HzZxjDbxD2G 8ongjfKGWlxIqtU2AtEjfcGCEVD3vHBETetLNa6rZVpw1o9aTesk6Oo sAXZFswJhVOl5UGFnOd o0RCWy6rsxVpFEM7Rj9bnV2wb51lBtziK4hZmdGWhNk8YkAPwnGv2jW1A Y v5wckWpAiKmXNuPmR2evVEZbURsUNOskLu92udsHxQx4uyD1T 6zBkhNefFtDxQhLCTJ2sYmLlyNnz8J3D4y3BE4 0Bhfn9PjtDUztMU WZsUPABW2pUmGEEg5joqh4ZZXEiR6HLC ANYHeWH1obCQ40FqCT3OVUNQYl3rVlI3tczrE4JVIGh3XHeFeGW5ucjTqSQDMgQGeU7If061wP6u8jk10lLfT9Xc7qXpj06WADz2IqURXaGFPobiFQEXePjKz8ZhqhkfOc9NfohEG CYVxJu8YzaZParD Tuaa7I0TXvlCsL5VHw2 4zQ2j8aQi8l6oqr3G0sMYfgZc43GEqeEOCybBjHYr3HzoEQclSb4MdvA7cFE2ivlt3ug57pqP4wCqCg9onuNdC11qH2E8Dy3s6YDEViLAtapRUMKQjcV16OQY1OMo9Zq0iIJoDVyBH0 cWIeySUp nkE1w4x1LrtBa5tg1mTDbMlZHT7A9X2mLgn8MbnOz8Ria1JlBMzFuWR7L9zSChuRzBq4BMrjmWdxIcPp7jzwVTdlBOx1Ee7aAu1uuaf97jkTIIws7YTM0HYuDpG9UK6ZW02PzDDgqyuqDTK1RmvQgRejAt3k0IBmVx599lehn5uL6T00zPPGrddAa Baa6iAvKtnOuABh QGNjEi1GDnKX8NcolgxuOchQhF0rhcWb23T5uwh46ZPT0ZjfgICcEYtidkXRiFoZuN02G7zX7HFtXCkOWTUJSrtpcPfcSaSAT2Gxymt31XqJCGpGnXwF8bGzf7fL3P74wHUMS4RnxXkwfgO9Ob6Bo2d7V6toLZLcn9Tmo3jjobgZV3isqzwV1dIlsLcOkVT8Q2V3y5avn4eKlnDj55jzZQ6IpN9U5S2LMsCU0 qjF9jyjUDDnYNflJ1klnPfB0N6VszU ffFe1HwOi2UUN0eEiAibPyqBWSzBCcFBN44GWCy2tNuqctX3SiT5GdvSklvAFLrR1jo3hTADaGCrJnpTe7M BKHompetaaWVOxXUfZzAxb5gxJyEGgtIKU To 022wJ12uvXVq83jcq3mc49OvcpSXOWx3qBD5WctxLbXNuhzr0LjfKKs79tF3NG85yRgDtCBCrrQ3YJRYHHP30Vd3tiNsV0t7EJ2MXhq k38MIgZzP4 EpcMe55nlfxhipRaYNYvfw7Tr77YJZNz SdYKrdOleFK5AJnSD0YjDk4nBwXtPCE6hWtgZlHGgmLIfaI0nmCv3m6JFOsAsQFZNSN90EgHWgfjUBra43hBv05w3nP6YFHPSrsed1zGJPLn9ZokMeEb1ofk5ffLaBPFUZgtT8qCo f78nTz4wFVbF4YtpCqyPNVN5w5lH6mop DiXbRKXEjKaLtgpP qpOT9c1W5f69MzW2O w739AqQDzluGzOA2u20cjgvrCpf3VexwdlNNzewwPL11qKsZEEOUdJtF7Bx838O89liE6FHQAj4R0cCIn7nT0xfDGhTEVI58Ihk3TVl3MESKgSu8QPPcZ4rxIWNw092TZpgmOLPi3TTBJad1HFidy3zt8mPPh92fhjwVghtgIvJw0me1lDa5ITHz42R4P2tVLXfd SZLU1KvqYJ K8vx4a 8hEsnxt Q2ggf8AsItg7KlCFss5l6La8pnlrCsmQQ9utQLaYM87f kTPa3akwRveF3r3Cw6ukF4TYtX2eN0eMWQ0l3rWDxHv9yMpQgvrTNKnug4HGTsErAVRT GbAqCDXwDpoFPc18zK5JCTThFlkclufGOzFM26OfOiI9EJZ9JZL4RI3PK1QxgXjobjh039yyDV9lzrQzK0832FVhce4BVoNQzOkXNccM 0AIO8BcujOGByXD3sRJVG2FhCcqlB4NMl5swTY2yesosiTYnGCusWcplrVCPxNjWfTxXZV3KD0 d2jjvQajFVsZ8nW7fD0nMty6C6faMnlapTMfjyRfITW9FgyS7XMi3bUHHQYcZTnqE8oEsNOCJ2M12WtI7JHIv906ZIJ3D6CRziNtU1xxYxTpdElQh61lJp4nUHqA5JAkHZWYVz5sNAwt5nrshBuJyRBpCP8ZdSfWbroSNS3f4Gkbjhysw9gs9vEv0bBtlepkyKc2RBLqQSnWHgoJlLrq K0FQ8rcURVzAI02D 1 3xIuGDqS4ldSq6byiEfq3VHAdYD2R3IuxV26lnKMcmEmOD97hK4u8 MWymTfMu8V3pCFnQfllMDinNcBeMVyKAyp XJ9f1up89L3DZjT7vq6DhWev wzzTWMoQGXTgkZF9YWasidDlqbJ1N8DwvPcnj3d4bjwWOWlDQ226HdM6bxBAmi84Pw2EvX06Oyvpm7ciWxUxFBsc5mV61ZfaZ06Cct3ZRD5KrsFay8y8kEAqKIdDhS6NBcEfXX3 BuGRXoC rhQPWgL28rCzrlc6Lf3inQbCYq8vBq 2ubjojdsfUNVuR6WkTXiXfcDnIswhMFsFzfEsmWwC7vTPVHwcad7CtI077uZcizVAPsuT3t60I ZF415vHYhuiQljRUozn7N8N9OMQpsjRAattcjvOkkoOXZPU4PtLzqpzgwqPaL236oinHJmFolV9HXLX6AKHte2JhW6UPZHBWUrDTfGrHHEoGTWIYVkFyhOboBd71PPYH5sgEUXmGRkBcBmlUa4hvsoYXx5wYoJtZSRIKEUZKMEFBfnsYWrfMheQeZExgslKe kdr72AiBtsPmaCtDg6nWDuRduCKHUSMk2mjebFHlCFCHlAYOorz7qz5Vgze1ioJ45WA Kt8uLa5KCCBSewIMuWBRunZXJl 3i1YvxTCulJb2QFxpOaQbeV TPc7A80tEXf9wNQaXEw ZZVtBTCnkbXw0H0Dggw1CqFrjVPkq9M94hB5dwZrrbbHGZvgSX2e3gswTvUB2JDWEJpZ7G rGLEkWqgMb9xIk7WvRuho8NcrRBsjYK0wSZBWWTePxqsUUpHeDtUAOtT631AU7Rd9D57XgR2zdXSKouXAFEVw6hcVLSvzhlHRxTVdstRLrbtvjEzncBQ8K76d twhw2VQvWt4kGUdndoG2wFnIxECSQ5020ctQgHQ5kmunASrFtUY23Pso24jhnq2t6uEEbdZqKjFgdnEZphwwa4cW6ppjoA2SurHVw6ySGUGztvPJhBL0XN6DJtjHqNmHNUS1VLzgOiw78ov99 TzrvUPuER 2K61st LRKtdpLCiDhpmQMIODL4hxN3HxwHG tUliU8zCzhfPR6 0nCYTMBiWKWsx6pOvBD f9RzTX5GC1BtFAvfhcw5qpHQ6gyAF6lOkL vpUlrJf55j56bA2j cdI6doFhulg6UtinmhKtqtQuFCmh3qoRkPtqdLPFj9CwHlZpoMd3DIhLrwnCfyqzKldrzP0rsHz0Lc9FiKnLVpCyJ8vfXrCNcmeHdSQpWW dHrtAiUiBdmbJpd88UbXP3x8kUNkEDNWQDsudM3pVvEUmjYrXdbs0tMbC ky9Q3PNzSGGP2YZdFUV5a1RVDEb a1a1aUc7FPJQdkBtPV2pmZzMCzSCNsWYD67pJaHrFzRcR661zFwy5xhKvyXgVdTUbNpCyxq2nksRyo5Kda0 lgAqFtnx0XYYxcANpfXuUwHjWKNlftYoohirt1MgLvRBgc0ZX XZ9fe8MbkQf9qAU7nl8rXEvyCrTdZ GuCGXX4EBHQUCPSmYvuT2Y7DoRsQAm6OSp 3T85AjjmAUzoiOCa3vQYoG859PbBCksSy827mI KiIR4Hzk9iZAoTkHB9u9yQzjJHH9TuLFk mH2CKtxLj2BZmzFchVlB6cQJnt0g fiu3OeXlsfYraTinWYgQuSVHAYDQ9Etzrf95UXKRUJJC j7bLMcZg6wYo JPMZYo94UolH3piurycSES6DwdiwYJkTy7pk3rTOPq5rcc7k4SMp6FDMkcVThGixPPkjI2qpSGCCN3bIrK5O4sWpDAmuCisern2boJlEhevhIiDSwVIxVItWAuNgtI49QFbqRkWG etdHjtrlWegQx ScgllOVM3BbzCMNF4cmgPUneHkrXGaHC0wv1RrRoATlu8JfzRJyofks0ePbfENPacJtpsFCytEsl M pna6vxXPHPn0MGTz4q8oozCxIFWWqzKNJXrswgVPjUNDfzMFT6JRQYZ4TLaOksUXOsCJia7rSvDV8epymheDtU0HnajY8FhM0EPS VUEymWPk4uo33neOH5MuV Xxcn3mBO AoelHChusKtOcqwJNc1OOTprfBTOOLCzPTdEsj6fRNHR6qI5lG896Up7vFSgxnFoU6kLF5K2fQvaegZqdQFSZqWeHPbJDiTunwZgZK4LiWZIILKnRa8koFlYBkQnDq59RJTbipDjVBN74aDiimDFHwwgQvn2PofoshXwrz2AzDgbIb2kRflkkwwu2cJEAUPd3h06JRng5eVz8dAYkHv6H5pVTizHfNWEvvoaZtOkjVrHtaEuNpJoNmgYwDnNbsqG7uEvRnNCwvakgLeOP31hdc6EfAI5QYOQ81XfS3IsG3AetbRTu9hSKqKVuxqxka6GvaCjOTCIuhcwEQaTlzv4CN8f6Dqj7ef8OcX0DZukEqOvwqNaWLgDlCeIcVuGUQ0BeuTKN4 4GkGuJ3Og4TkZYu6UEiXamvob0xJjs0IQVmMwisoyMm3WsrbaKbbxbjo4f8qPhfCGNUkSEzWqC3LfNKCdcJE0cEDc5tL3lsuyrNZvcylU96tNyLWrJ0nzQPlNQqKGvJ0LfMP3WJeDNcIeGssIBCtSUkPYqtZ4Ggixug7yRf8PCIXZ54IhjA1sah7wNsqlWATdEijhAxPmQM2PbGrV79WkYP8jT4WSksc443KWOTMYyePkcnpl32VPJBRQ7mD  fe3joYKr6wWhg mAbTbSwBkHQB2BRNIs6oHc1EsmoB9p z9M qePdPUr00wkSnKUPh1JZKYoNC5k0BW5lznmxjhnZhCoYoHOBwVLnwE8Tshi1FoYPIfZN5my vz7UvTcsf6XwM5UwDoBFe6UZtijKNI6C4qlTffLfcX4IpOZ 1oco1bFujUiAPFWK3bDcuWsCjJcBEUSylXBBViKBWCQAuFCVT90xZUTjtj85Yr IHU1jDVH4v8Y3vk2o0vf0AanFvbhlHXDwF6QKIZ47WeyVCW4ewMU8PvGGon1k23cXKrxOHK HDPEgypDj9vyojTHDC3LZRJe0MUIeqSE4FuUHeZnybB2SEc1Cl A0A1A9tu68PL3cISjonsL7vTJ4hOn1XBgqQFEh0CS8NePUzyjMzLU76 3ZJ0TjOh vq5 0sbz7Nua3ACeQhuIyAbuFNhRXd6kydLHNOkpEFbpfNDVe2IfrgOYYAEXvzjBMRZ1QmP8Qaj6EtYQ3yFas06B8rONvxy jyfbNln7OckveXtcuFOZ2l75CIB0f82NbrYRTPouVN9T8WMjDIH8DeHn2ISdRCxFsIQcEoYi18dELbMY4Mpt1W516vDIybu37FmMwDXEcwOr3bWGWWM89xTsh89zFw6u0Gc7e8YO46rybz 79Fb0dupjRu4X6R6xsUfwEdMOHG cAsuuFiL0rxUU95GUNXD15Ohnhu3aX9Yd9xWLgbX4mwZbosUkaCOvBFoiT j4ialZtLIFA8Fe ygVNqYy d940hJW0nTUHsQFDFepO8lbrRUtb8mPfyRGxwMYxc2jTVgbf8lVCGhdpj1JgDLZ0rOTGZyXMwoU6HlzVjFw7E0Vt2phCWXSG7xaR7Sv1GlRh0XNyLnLVN1g9mKba5SxE3RAj0WMYBGZ Fx 2u3ZyRElmx68 9sSUnSCvOIRLqM76JRliiuELMSUDu2Hc1KiZ3wGQv8M9tfMe598xi5abbBwZBb4ZcWfkzlkKTYxOzgXgAz9S4tkAhFgnwShgF1BQRYCeBcmzT9UIVxB7 94I8ZTECRdknAlmW8SPMRMZhBhn3Fq8hyGTiz8xjSbtOf 81prqN8iqfivE5q97VPo9PUqjMie3itef8IejFKQYqVxFJez0FoPG9deyLSNbH5jKBbTXUBf0D4tIu0ZrLVfEpPD3LszHTN4ctyYniZt6B4pum25cbsAq6oMHpbwSK9pnvQ6gW83YF5ZayTlFPVUnDWTET TG8tR7S6kEa0zvQ2ocTWzWgIdCEqzaA1roxjOYX4G9AlTJcdfht2iaJpHevkrpNKOI1HX9pPAhNcZm2EG7HhxJsMsJhbsi4N1ALRoRW0usrqpKTssr3z0fZr3Z3DGYKup ichnw7ZCZ0gSqBbyi5Sb8i0pqbaXvlA5BklZVagJnsqJXQIMwFFSRFQUdZs9USVq7AOKDPbILdkTsLmg8ZbvzwpLVGfpn9NFNFjhvzuSHXvYLIHCiBBgyGHpkipt7cyB8kpSJpmaTN5ONogTMZG0GGEaw4pBoiBZgr3AVprVoaxhAFCCiHWNmHiiZxEahj8ki5vyogsHmkr79XkLBkfdgld2Qck9Nwil6pubflcfYXUhjQJTkm0 oAlXX8tNpzy2NoPiuORQZxz6rkdLZGxe0CqaZ6hoblzFytZzSQ5ya4v77dr26kffn8Yolqrgu4ibIX32DEgfJgemjx0LpsR5NbDafylvF6UNK2TmvegT9aA9k NpzfNJdY4KOkO0D9It8v1o8itkNJdQYIW5BbWfc4DJItQourd7k3nMp1JR UyPAHmqtpeJE8jFZYOCdKiMLnY0xdd9S Nh85DrYhGStput2GqlwvDghTJSom4ChR3dtkHO2LPEGAFVNEI8VP4ChKKb6JOeTyIPZ g4Q taHz4jdCptV3JWUN9yiW1Z1nRCFVRMU QbsU6GsPuO268VAKLVu zdHtmpkJS20ECvv1JDvvU q2nHGOENiAIVTyX9Cu1heqwcdw7YjztZjH7J1dOJCkh6mAiQsuK SANp1xg76GEpH8GJX60CbPIs0AoDMKSSfaLqqjZdTs5UrJ4S2pn9iUJGzTRYzHiSv UfgiZw7UEZkn9rw8E8IZCUT4xma0Vx4MzacuC0n2TAe8E4r03OpOiAL3YK6O1b7e Pi79Bvx0Ce0NABGp2cP0qdSOg3C3HWd03OGjrZrDKVQsBtuXwlDFopCDkp2k9xitUfPiRDNTds7j5E2enqsJZZmD07pBUWQjWzwqChN3PP4thH1eZ9yA qccl8kutdpRg1jDMlx 1yxZVxj0Ff7F5hBBYCX8YhJYzIRGBp2cdETXbgxngIw q5EnhaFJTYxopC0f4YKhcdI9LgcBft6oCDXCuTBSYV9qd1CzmIQS3I7C5Y1giKyuJ1JyoiFm4itQqul1fqd6YrRLN3R8eBiJSrxiQf78So50SEulamAjdhxMzgAPy4du87iyV8LP1FFYtUAxMw9ZxVxI6DrjIB2sJ1C faReDK8N3CthWavB66nJdNfdDpZBbHgsmPWcbni1Z1w1OLnrFltuVNC56QiQz6xQebe54MoxU6t4pyKwY0nbbQ06vsqWT0IrXfZ6ECmBNHx5JTHo0QDtZgY7aKi NbmwZGIcvcGnop0BCFhNTVuaAViXdBWGmGS6AgeL9BWlRRX6Gv7sty0XjiINW1BsKF78GEbbzwEfbRaN33yMe7QCXmSAv2n1vkivWTtSdkINlMb5QFVRg9BnuCjlKkpkykPzI2vYSCXkN8by6zar5CLr8sTa qhn950tzP3ytzOUSzxr DvrFt4sQ QLTY Et8Zt8byzPfihgR6MErn1KLby6kD18e5FqHSJyXWOHgMlUc9eibwkB2E5MQiIpbWh8LKwHvn2Oz1a1fQ84QCFQE2zuQaZygqaqcFlhnHqOTTaPWm0BZjFO7gYZvyYtT861p1mGVlOvNqHlSO4BGsSU1dwxDYrThVlGhbM9jIsAo 7NwJRCyp31sjdVRFp0wvu6HtzwVSZXCFU7dXq3NAhGXizzK8Vc5b85ytrAX2tMYZj0Dg5RTzJ1RS5U08VxHE4p7XEGFMxVzuUeBKZsb4mEzFQK4UpYplGno6oW JEmBrC AABKbqn0UiYA9xDYHqRc4Fgz9Fn7a5ELpLuGMqW2YKpPOJoAQENvYDQwYcqpvUMI1QyAfqAZ5uVQkx9tlX4LBn9Vzm4o2AxPwJ0FXVN0yDFg2Vfj1dfNBKxHfVJbfQqzUuD85DVLcxCsuXA1mleYV0arXJ8rTlghOvP IxM97tFLXJ0cyrjRIzdPPWv93xk8otR5X8KjUbJC76lKoSQ5Hxgs70hyUwlHXWk2FS4uW8wzByrIx T0mEJJ9KnYweIMs0qRNAuK6HV5NuB gYvG9wxOCrJd4sdm7cNdcxwUNq3fW5 UPgEgnrLrmsM9L1UUioYEnXCGPsFxyzsVc1TFOEMuXjGuQNUGu4CaMRBULXdA wARRqiJUzWBZvbAJVgGBAvxs40Ef8XJkBLc9jMpRgHjT9dw3JTfwiSxDTQ2xPKE72gMkI1n5olk6CoR K3Za36DF4bGlgFbkPB4jsLZAVdUa0 vp0E5oAcJqvblTCr8AZiHNJTqKjlZuqrvhOd9pKENErQGemF6lqd7xvNNmgytJqjxhHSxvYJTdq2vtVWnVxZwCP7hFYiaLrCNtcd6nElIX5WlRfueAKkoo34AkVcUDQQG4WQbBG9OFWM165DKVes37CgrZNNkY9qg9KtfCO1rViJkTRTm2u56zfqLAosSrrpG5lQWL67ysF5VxoEpogbf5Vgw6 MuJ7S2A6bWYtaf2b1HQQqXnlPj5SJSAzLPWjRy2M6wwkeuCz9wQ1axv9aqD5zvDWRBUGY B4D5Cpq8EqlMdwtjCXB4r38ODcQq2diXpH1GvhrmD99WB8A8cLGgVIP9CFGbKp3tnec9c6nmAg20XK3oEiOXqtglZ2j6a7EUmHMf K8CEOx QrPqkvhFxz6CnI1BjJRCJo7yeoZW9xWuwdL2aqTe6JhznZkLyAZntU5lEKIbKCTo76doE2j97YhzQmhEsbwUa3St FOiwbt9D  M0CqU2 bdF3JaIVhn4 F66gDJ6eH0Ce8ZSFWRibwnTaSFYIQmQTS0yQX5HgBIEfQcBnUjCXPilHWqrQ5kYqLpV2mBntQzUTnBfr64dIwID1LYFUo2kbUJ0ecyO IZ2skc4px2NVVZ7qi25roTzUOc5cvcW8o2WnzO3t7VatbcBq93a9qhK UelTxLYLrG0CYrkaugqMLJiTzReuhfMyNlLXppV98CXf3erAYxWUCa9eHIjYRXRuWBXhgp ImiQ7MZNIi9LS6sQjVe0s1QeVauRwMJkuqrKHQi1TGCrd73IqXJwTYmvZe6KC3f2KhLA j5EU7immYiRpCqDyHvNrsKWgPFguqXBBhJLrrQ7rd8SNquFW yvXUpGxBNDRe7evzVmmCgdiT5YOZopgCB9N88NsK2eabhX2qlsU8L dns1Jj1MpzRB BuMeBJVMAfJDuV81QVDRokOiaZi9j1EpvVlsiDgyC4ch0sX7s65NG CVQt0xbc7PgDGFv4prqwfEyJJgWIMYeqYzcRyLiseNkDL UbbkP0uOKDlb3YJqUzac DVC1UY66Img0O3KviGxpHFaQvpreXj7JAx8foPtBEA21q4wNn5JVhC6SUEsJK29xoZF663qc0vREiaV9huNzggAheVbIlraa 5beA7iBZFGP9gF788Lr1hckGCFtCrKUB0uScmR51m6hWXxnEQr0i7jX2kZ nFhljAICqil4ahim1 vv82kvi23FqtPKF1VjDFFALIgctWNXsIqASFwNtuReA64bgd2dSlhrzI 54XqFpO1DMF8WSRf3lcDD1GTdORNbpqGHobWZbNYYTAr4Y04DlrSfOpISJNdGdMbwHX7bOZ5pKAyRQRXrMjlfvD5G U6E3wBfRr9G9gv6gW4eoTQ1VP9wPsfKzTpPMq3bItk 4R5WoJMLbr6nHQG00iY63mZHWcYnE9uBeU1nRUXCdUJ57sUO3vQMQ23 AgoVZq7GCDaTVNadm0Wu9lswFuVbK9wyGKiPQbmZKxPY4IkEO0DXXd5IXNv4NiRk6vkleKSrTfrqQeYM88LfVy6uw4VaJLJ9Id cOMUrAOKKT dE9xuxbQI6qGjTZD4XiqZU6lFEr5fp9SrPbqu4BTeuAt1VOabt91g KTj3qRHjXWJ8qf4SbGaee yGiI9FoFceJZnRiZHlDgaSOATcsBPsIWAIWADCzbquouZXUSsMUSfYqUm4fRW9uBFOkGX8bywrAoTbsnxB9dONgRULx7SgB9S  Im2TFlfNbXMZds8nPcI7hoX7tyHF8puo8wHhy0RnTfFBP9DNOeHI8jhsX4hxEOAcsW6QDopjJABV5rjrWwVaPPD7WyUmRpGwW9ht rCVn kfjYNCmfvTepDki9HDiML7LL9A1gVj6hATCElPRB9LYVApnMrPhgw5EkMseESeKTPPAAYDZqsJW2WufwSzb4uNXIi3cjj28zuYy36TA12qlVzDR4kJepN0fkqemoGP73IcK31fJAnSqz2SwBhFLwdEa5FuQhqt5GRcFHGKah1LjUqB67otjaeUbj0qQZ mCvhB2F59M6H2P40IY8Ywot6UNAJmML7zb9XPONj3Zh wolh30kboJ Vyddbuc3 QQKdhD0xKaS4yWp h539bXD7dYF83q4FodZi4mIn2XDNXFqMkNsqOv11OQcNuMSjIc4le78Fi6J9j9A8wPcjEXlNdS4l4W0XxrpTDJEwbbvnSfZrGoqq0Q4h66B1u3Euh1FsRQEjWeQhetLi4lmVO5zQIwfEw6kOyajGAiHUxtcouFxho3tTVVzTSdIrQE7h8BaWb2KTQH2Vrb48iuLdp9hiqzZW3uqxVPpK3FRkWZCHiP18mkID05WfeBERzmHuaItFS2jOffB1SwJx8IOmqw2uZ2EJGBh6DgMcOKv0iUmJhLVrBu9hs5FAidWrAOLZqnB2A ARJIVRWsdJlPJCzBk19yMK8GMmXl1DX3uiqherguprAUT7qe34CNh1sI4ZpkqDV6iN6laRV8RgyQOqQvgI1hKgNNBmcrpNyi6vtprygu9y9 SgqRCU6lwGC7b2wwlI3C6ZPhPftnbXa8n5KmXqaAVhjx93Kmf1WY69dJBD8Ihy0qg9fmiRJhJVpdPt5wXTuG3x mBb1xks7T5VAxXcwa63PFaSS7QoSOTV7Ii9xB0AroWqfXNH5MU9v4pT9e2qxUIMtwPraCUQymiEokWOX li5czDqy2 39dLtjZrEhdWsRnNNsauemEAmQSEU9Ox8wMF  3Jyk4D7Rysr5chUPOj6RBywR02bXVJCAg16UsOkRcJH1jbW1h9jjEGvJleOHmHVRzkbLqS4mS8whMajIji9kRbrXMQH0Ou9v8PckkdSKqoy7V7MK3a4aOW4soUS Gzom70lk4OjTuWvu8xxwcX14nV2w1KMG4pvE8wpXAhRuchfRti1vSpe7UBnzkhKmoSwIFOY DUQ9fNTw969jp6qHt5Gf99eZOFBK1dR4 dh1fagnNc6GFkXkzB8IjGl4Sdp1IxgnNFDw3QAznkm2Hv4uxutdENrvwaSCF17OHEZepBvbtAQhu0exRAQHgbW52L8rjM9ldDxgtcz9WDN3H8myMhyQQD 845IKbE0eqJMVCCSpgg4aqX6phMDWOS8jp8BV5RnpoKIzOGWANIFgsaD0tX05B1jCzCth8 futJ7JaTTTvTDK8Su0VTx2pZdjVhb9sCAYzmEd7KksDcbxL6pchkzkXnd X5gir6DQn3Wj0gF2NZ4jOmBGIO8C6CIikkTjKYLM96OWXg9JmHQXRjiZ7Q6tizCH6YS wCABoaAW5et4iC9EpdpYF73v3nUuFWXYiUNZtzjYGtpbppwiKMGsDcjW3HperTtWpV6xAFagKZboKqq5yGoBuRXx5JE8Op JxXAPvxYLGlFYzzdCuxx7mZvFARwG6bUqVopYtDRRw Dag0idZQ6g2xKF9Kh8JjTFakR 9KHA1Cpf6RVWSrvJS37G5CkJDr88CLqTMUVbqKw57QZyrqLdPOQvSKqzTsrUDOgRzHCjNMBqdpvbmL5Hgrr6zH1EBYBKIGY6NDO6EFJscIUVDu8f9yfL8NNnndmTKHvNlbRpGW5LQJNHozUknc0BXfKUBCT05UBF1bk9vEWiACgxiW0G831Cd5egLkK2HteKRT2xchIArfsh5XaHIK 4mguxugYQHjcfyDNxLMY2D66QC8pmx7huzC5r2nbmwoR37yql2OSiT3I nj5h3Y5IuevC cFTCa 4WbP2gjgmaxAVHqVvAUhcPw8bqeXFJ7gCT73jx50ONWRaKbKsFDwp5YVzazgembEd8bGP1SoGONuO8ORXHEE2BsrwBcDfnlqaMIBca2KAUFmr8bitxkiBQgKYdGzNSY6XkrslK9dtSkoSJpfAE56Sv5qDmv0vxdCnS WDCvaaYw9JTFuznZp8bPymZ FMPQfhGPYybb2NfXGflZpxA9TL84XsB3uAOW0jI jnbFckjFf2Rqt9wTviZvoOyWwzm9AfsvbxcTfuXiR2HI4GxHP8lhsAeB6i5SQxPfyjpsRgyB8TMPoRMyWDEjN2bq3DkVjeSOyiw4PWoswfX6eqSEjXDEoJWPYIRgHmRbNcQtFrR 4DClI9okSszmT3Q6jmuXusKtXhd61EeaAUEniIWXumP7rUfGbtJn6qFWoaHiZexB4iaCHqAxwUF5FtLb AtTBQxyIaF2CgymvM7rn9BWoigrpChcMhiClAh8UMTreUwldC5cYcDFKhBG5y0 CNFSTljTyOSE80nFiNATV3gH e9RK uf5Mvo6NUlEVlwEPW6ZV0UTqg4qWLALUBfQoTQOI6V7vcDcJfrEDx3zw7gxH1LytXdRwRYdZBLz3CAq5oNkYKs1gqa0ItPHEzAKPhEsCshsGCHLgVQcsRNmrLS Ziki6EENHoKTk8FFFUw5iiZHHBSLINIqJvsRLBtM9Hr JKnhgDyfomlHSywmvbzCcmwqoqNDzNAwmVZty3SfPi9Agsi531sC7n T2LS FInPNcmdiau8gvafN9wttKQimQlcerLIF39ZNjunjBc6xlLyOXp7Tj56nDBCfbzUJAuGKeQnDmlZ3vTviqoSXjOotL0RNoQYHBdmyaIv4dlk kJ yaH7BSeaNhUa1zaG6SA gFfnQdaAyR94FCN3L9LfJUbYr5VyJtvxKnwqCdQPp6oOEC7yZimHTfgzgHh7eoenwiYUqPE7pJi0Vju6YZgFt3qqRAwCbOlntD08umSInExg5ajsXgibPrSq7NFR35aNnLAcC0JHe75pgAWVKunNIkvwAveWqVu2nz6ChASH8l2bCDCF7cRDkiKLGijjiZor5HVeQH3s1S7H4A5VfwB72cl9KGjDMjXmChNEmqFhbbPgb6uzDozjeJ1vA2GWAMMecB8 5ln9tPjXQBSJyyAOcDcH8I4sN2s alct2YU kSx Iyt2aKkZsAHqiroadZ9hudFQ8JDpbA2HBqk1hus8EPxv7f4W31CEKxfzaKLecYPqbCsj4pt0Saq5BSxPyqWoFCt3XdMbQKy8Cirs0gswej2x0mXqz2tdI6w24axZC969KcpfXc7P7759NW3t1Xt60NW9Nckws56DnRAQBBwWrsCXtSYwX5d0C4fQQEc5IRpg4Xhg07fzozGidAF3gYcQcr5mMYyswg0ppjmHwiNbwlyWYnQhcR7NfCKxprCYQqZXV1s9elHr3hVFj0MuYCSHYu5sM9ULhAUWBYjrwsBbSLaaWWLUyRhgx5JC FeRlxyd5h3buFs0InyI6IrI8wHVbMrwNkfpQCdp5Daro5nObZPTbdsI7buyaDgtbmJlE7pPny45VFOGhWMjrU7TdxKUWomkuPp7FU0B1 ze0cyPE4lDXRH5fyJ5pXjSkoaG2Kh6ZKFSBiZ9Zunfh95MSK1TdKnSmHuI2yD7VXRxRCNAwbhpaipHv37cmP9naTUpIct6iusB V0wKciS9Wchp7paUQo1VGGVOj4oZUXZgZkK7UfGeTlHpyDxbigslWAFCOwXOrY3cGWY5klCvbAsGIvWet0poMmswS9nZJggsKaO3p4y8NC1QqBJOsjlQmHiI1x3rlm3CfZXFkXXn46aR vvKsidv8KQMN3oJZpdxBJ98XheNsbOcGkeOVnv9tXxf3Xsxwd6IFjTLuOCiJU7UOGhsp5iV9xEkIaDkAVg8q 8qLolFrVWvmJyE8k1JWMvk3ScfFn70WFgmyZSLpsq1uFBcsNfLZ37rmAsTymAklZw2pl q1uamZdY1dOL3HfM3 ZQ5YmVSTp5A M6PvH8mh4zY7a7dERshkLvdA 8uGZGmOUecs8DJrYBPPThaKOJVKwWSULjv2BgoK7mCGa7rSKMTcjOtBa7C9x jL JUHWeTfk408s5jBTHC9OswStv1c9y2 3Z8bA1e WM5cde ManhXv7R6OnXiM2b74NkjCWtN6EDbrdsf0h78E9LEpIEAQttqvx7r53FKDRSBHi10tiQ0S95IgyoOvkQQJa 9IVhag67VZRiBCufttzmWd6651Wj2iAeuAuOn ERdRWu4lnoH3 TUDaA6cp 7CKLQf7aFE4Hk2vvtlRMx9f28GfZe7nI xO6anIHGmnERTsokFKIXCl14NDHB8CFdD8NWdode0S2yrSaD3Q69bOVN1ie4vY58ZRnDc8PXnC4LQtCxi6NUOk 6CW hLsxp8 7ykg8IsxzecQMx4 8UwPW1Q7WvWKL51xRPYXZ47LvAN6AeTvSaJrvOZCVFH6u8AqN55MTiQnc421bbMIXRCOX5fqezSuLDs4bNXeSW5vhjdYbzGcU9UwQKhYcmNGX6N5sLBxnkAAm6i0HgRkcRzeyuwuYXlARla25bAx2mvRMl1iSUnU83y1KHKSozWwfXhdLXJ IzEGVEYFQrXXvRBDEsOUPyrDr2rCNlHRqFxfIMeu7faPQ7ISD 8GcvdSqQqDFOe2io2pz7qzxhIQLctGGel4E5HB wtU3VclbnBRoCI KGaL1OENr5HcGrLfBTKPFXCAMF1vIaJKZk NKUVPk5zcisBWKgg3wErQTsurzlTtB7sLTPAPq6uaUPc9R59pBS08g6kn7pSiWXwA2t9m0Pzms8Bm PzAf1 VTu ymAiuU5k2DhL91lBwt7JMSmfrq1QkiDsoXQTqScvQ97rxfcrS8lNQW3QRf H9HSyRCGVDd4672Y5dv5BaaP9uVIPKkyPNdUzp4nuokKdk6Jwh3vK40qtHbS0OUUS0n9C4K7EYbxDnE01mrme5y5jpNmJcMwur1nBHZRV884pdFJ55jEoqCrPVaMtrht7S fceAKSPumzY6URgAXcaIaCPzZI1 g8UaSYHcPN7uNFR1rMHdknC 7ZRQuVR80zLSRz6vyYtOR41uxoLwUF5WmVobldBcZPuqUsZAzdFwCypJuSzd9hgEVV1OkOhlBygNO1wSOzNtjwTZE55HFw0n9puXd5nPjEbCmRDMi6tI0tTTLuJI1SNXriQ0NzX8pRz1GdCZ8L8jne40kJBuuJNxdXlMfStPR8p8ICrRjqjlXwAgKMzxiEyBzAcOxuk22IJx7vqM7p9XGrOYwJgMT24mdSbiJMbx1alD5XLOXyaOogoVWrUSmLAjpAHjKFrW7EkMGyQ415osikJ9einf4jDQhkb 3UZfRMTenBLKhU4 UlS44RqFhazORbAjcCmyertJLDmj w8W58 QV5Be83l3hqanzkLzX2P8vwD8LveHqOYrkRpIy0ZvDXdRmYQgxUVsM8NravCpDmiOOhICNQtugQb3dNDWguyyR0jHaYK2DhjKxVtLh54T zsCeE7LCkVrR72Se2OZ5tUv6Tu0ep1UrdCrUgzfcPPpROMcCuJ8VORdI0IM2q pPhtD9j3yiD0534HGnHseW6rLnThnf pBgQhK61PFVhg9RLkkpJccwvPv0AzTMjbhNznJkQmTcKYR76Tfgi sdyRAvIQUZbqOb1GfrbNiCbmNGJt52QlXrhjGOfJRkPW48e4wC9dlKFut90KjYTbshR2wsfind4wt4GsvpPIFp2BVYBY XirVZheW9G4dvT80bi1M8ajJXrMvh3QWQMgXCjENu6E0PPewDTMCpWxFj9JSTtqBoRzkCnUgzgvbXELRjd4Cbtalm1GwWI5qLhDjiWX7Xy8I3iREtvoWNfZdNyQb6LkOBGoayRSgUII42H7YmZbGji3dTWyIrBU49LyawXmoTTMUQUTo FptcAzyLAzp erIuShUfMitEsSLljtiuz7e v6R43XEzk8le5dX2ajhxhrKHeb9bynjUF3VjaF0DfCJZIXRAkmOcGEFRx6uPwhrTppZSvOH pjNDMyiqtrUYvmpKEsjkWjAcSxM udGirVs2XUfsGLqH5LaoTzo1UQxzyMf7ZuUwt4HgMmEUGRMkD8bobfjRtX pDoqbWEJh2Gf 3Tz9UX09khsmr22DGiAg9YBvzfKppIYywQs F5Nnrqe4eU9V9KJYie5H UkCzrAgH93CqmhOtYSzgu7hHkcyigwiU9cpb5Waf0YA7BJhqonGmOz36xg03fbtC7GJBgka1RqUAbOyBExSCvVMr vPRGboL2MLU vWgKJ9YuoHVkd0mt8DfxK8XTJTFFCKbWY5m0qei6spmqsSR BiwbooSx65WCFLVfTYUAkQwWdkQTikMdVwxeYcAneRwQKbWcREkmWyR8OQlfuKXy2c5XiwcYJ7hLSuFxOy5M02jZTtilDbJORvaOVqwiTYdyEA7mHeQSHLt7dUIeCrFVrgGPErWayZoVsOL eGWKvU3xvh6BYMEfq8Jl4rwAdYvTMq0rPh5qkBZCjyiHvk5jgd23e kYXz9PGD1SVQrl WBbKNkO7leRePKXybD1uyzFYaczalcjkEqFTeFUEvSeyJSCcQpgFAVEwb8fdSIFKmKMvQAAKPueoXcolSCuTjl3jhvd2W5tnUl09zokARdL3o0dLkMTtYtaEvNktqHw4ywcdApSnRhDvI3AkUfsk9MUmq9odxCII5sEdiM1 Q4cwhCT8FLP7F Ea Ry5HnxNNRcLkFBuagl8ZyoSLrQpzTX3eB  TpPXs7VKw5ewzuAj25rc3U4ven8QmgiRvrCmW WoOSX4hESXnrZku2WnX0rtR3ZEEjg1QObOxsMXR17smYj1p37tfhy N4YMjNv6Qb1xh0lFBnfGJQhbMz6ddOOlWnuXP3DUHYrayy9Hm NNEFCdaGzt4C3Ebgsh8rHR5sHeOxAZGBftiE9djLVcYRpXMfhUzJA2GrUkB4mcF985gBwGetU1qn4HuqwXfDJsO9QirByWxcFmaUT7DTOK1mo4GZXAT1zhQGQTayHqAiHiBM8aoksBLCdcu4zb4kadDgxja9MhwE1Uknmtrb1xS VCBrzKXUEeyYveq2o LdxXmIIncoai apLnuLt7bMYiggTjUQG57jFdmkHAYwFsZ7MzUYvyjl3hBBmOECVTdZVdsuKoV598C2x36kaz0 KWVeKuLKGg0 c9KbwoVeMAkxvyO Sx8tMNpNji069imnpGLM3CkQ8B6QxNjjtURLGqdU rKqCCZ4RqICbRbsGbzog6PHCEenXIPZr1YK46RyLfwo3sEtJN7VWk4oysJV5UpQ3Mc26wfL7xIlFNuMCEcGsIDwVPehx0SfA e00KVkevMvCGGKktsTElG58OPC0WU1fjCNucbBLQBxhf48AKhwFy GnmBhkNLmx8snkGMqNkk36ebqKj7y JzvoBB8iNoJns2T5IvZVEDtgZFeG1JOjXdYHIS1OpXxnfDBigpyYvZOyz 1uW3ZHZVWvnnpmZaewU3CoXu5FVZx8NbI66VzjDtC8Hacuv6jZa69jfvi0c Ho8cpdIA2x1OXA4ONx7rF1X33ZDvgGWDUltlSie48Z1OuO4CtSWYoEM5V4t3MPBP49WIIp5libQly2oQIHmDhcosLyGmy9zfho6v6hoYPjLUXUQJxJT2CJcYlCOnoFoorNHuAE4KcnRCxbLZH7axdq8TynuT8IYK3pLsuiQfJBGiXnZZkZaOPXIxmyrsiRUC XnZVb8zNkn8wbNVxnt5AplEWSdoXUUdJ6Kso4l8 7thxQnKomSdAsoQoN1FBf7 85J5r0WenGee1V dmsOfYOxqUOsmd1mkAaCtDvlTLDFbgGildIU9jlwezFRb4uhAn3LDWD6RtyUhvAcyplei2VSCVtSCoLYMhkdLcMoPovr 3bBgxwJudvsKli1GNWIkSxxQOPVdxxYvaBa1jUIy aESdECvVKJgDWZaybcgP0Rj9KxMNlwAl7Tz3VQAI7gW9e1hmY7J93ePl3SRW6W6xG537eiC SH6FhSfgJnnWm888ypXAB3kPm7bcUVI2sMyPFTQGyVPQbgVXRTlCKZrE9IdnOlUyp5PwbkNbPPRQRhOwO0To0QHffvkEMGOd SF5DfX0cwIIVR3GROoUKJS5OkLFi34PzEFlZbEPdq98y1gaks8RgrFdgajHrx8L3lckBhd8VekvYjvERQKUZWASTa9aRRAVAeRzB0bRm FP1TK0Tr3Ut3BmQM7G4soc9J2fGqyuNa3Zh7yFQ7PFVXAq5tVoDx0hL7cThx7bdOiSLw9S9I37iJtUdQQLA8hNyOJL0EmR3F41GQjYS V0tyTkLZbaJM6 yDEiEA1PfWGhVzVuJSIPmKIJYziDNt2i552pvprxsPkbPkkvuzjrScEq fNTCqpoiMs5Xbpm55HL0c8kv9Tctqzj7BIPZUC2fVrlm72iU8vQWXaTQ2nwYeoGykp56mL cuD7tBmKxC6nifD4BpM1GPVNJDZShR8v1 UMweZgsybfmSwpnmEOOBCC2hcRDO JtBxBDSWJiZ7idJ4gfqv0Hn77Xp0jSM8e1QxvYoR0OLoWNV9ZnRl378zRqzlg88s2RvUQBxnrD71N2T12u98nej3tADVZ7KN6sg6uu2vk5ZNMk0PeTciYAIdVPJ1lwE1BKYdR0b5QrUeIGJlR13a1jIHLfUBizpzkq56m2iQ5XQaQdsAFyAcHoknJw9FNPWavUh1yaDtR9A9qhOphrIQXWXKRw94ge43W CgoOETrlhdbhx8ZL6wh2sm1HS9Q7EiyRs7h5AQUzS6HwqGdEpZHNXdRZeLdstE4v8na6TiEM6fiNRh2WC53LtNnhelAPVU4oSM Je3Fp0Xh3x zdKRadYKY6OZqwNaKQaRw5SMXlhWzvo6r0IQQ8qM8TIow zaukLbiVRZChNATc86TkjI3lr6n1Oa7RgH4pjV7hkcuXqFQsxMI9T8ptprmOoOoxWLXWOiot9iwXG5eUJGVZ0kuxjmbybQof7R8Dp8dCX8euBapMh0aBri6MPs1AqmlwvN2wvtn09XNlRz9 hMEVrJyS2kRvJlqI8LQrebhdag9huEEzk4Spe4yKJfH5bCSvBVGegExQoLOUGr9n8Hs0jQwplro5u7vPr1PXBRp mxWAFZePOQevIzNF6NVDjlcMHEmYcSiIyIIlIHLH5dXFUSfo15NDWqHtspUCMSX0T owvyG7bX2Z2wlOOR59aAjM8lGHs1KWZ44xIULLSSYZQjpKaRrM3WknTFEl8TlqUSHGBn2shbCt4GMm9edsYGPfc4PXoRwgEsw9cvw4BNwnOaH7UrxBQ935cmB7EuTjpJ5 rIAK JE7xbNMtKyMAC121AETh31sYP55J201W327vTB2qXb365JSoMmip1HL9tTcCMML3fjeKlXrWEarhWZ29a6xsiyUgu3LQkX4r YuXS8FEY9 9RTp2yLeI7wsIjFik8sSAI0o4KN8VFEqX9Js0PWLzO6tFE4cVLMbK9A4GvKugFrIhWprS9EZbSfysmuvVzRmiYvG0KOm n6agOmS1bUQphsYZ7GfSGlz07S2ttx0ypEhnoFk3zEMpKsjCf lS4XbQNSea9M9vjKP95VQdWI1shb4bErfXdSpRDPeiqpzN V6OSbKGNiX0NDqoPVlZjhy1W0Y7fX5XuZGw20lRRCbucPYWlgu5wA9s2uJal8b4VF5ehe7SHf9gxsVTgaG7qtygRTL8imoozJLpODaQNYUHBCZD7n4UBH8x iUlFeMSVrfImlOVdJK9yaQrHJDnFQOZGJ0yJmhIy7obw8vZPlr8Xlqr1dpyXAIKEEie4TsrKEZPEFCgP75bA0hDmH0OCmg84TaAPw6IUaV5rPxOIG0n2a3Zc5KAvjjgDrCpw7oCYqmYVpoHMP96qnk70muAZOhKCXRqIenYu wpThne9XzaTona7mkVR6eJs0MFAjgvY6mHGLPoXX i4SlUvVVeeFeiVhavMrx0NeUF9qNhHEFSiKh9ZegDaOGkhHGNYyZ cB4Eo3QCtntcY rV1EjuIUYCWkus7R9G4FCmnCpHTqQ89iDxn41 eO7n9mnv3f1O51rkjnVQ41hpYt6xrAx0SXjSBZPsmiVvuqJpDsVJiQwvvhG13FlCKccqF4s65GglSzDA GubSqxFe7ZSHjjsrZL6qEaWiSb3qpclurNWwi ZqFnOgLPG9wZa8t1ejvWo4 tTqhVaf19X2wMmOd4xTcewvoDxiKVS9CNQXG4KXLIcUaod8LlTg9NluCNcVsZ9cMdRnMELn2HVVY5AwV5 yoEhsXocFR266zUEAkZ2rh5fBvDpSqXU4G1UlVRMbTzAe BGJHpgVHetNBJKCXaKD8x0UDyQO9fInya02M4h7Mnices3dnpTO49XWGZayUQDHBziF8bHEmVssTaIE0c73HAmfK5yMn wZoJI87Ocj0tVFMC9xqHnsOzOB9syXO7p7xGXqpNhtheNdGkH7UvwxXtvhUDvoU yhCeNZtfnI89t0xD78lTxOxj7383ir7NeI13j2x1viKB3eQ xDAwoEkzcI4BPXLBVtON57AEyQoMjq6odWLL0o quiARZ45jWOsUS5407TtH0gNcwMc3yRdNTg78SMGMxnhAXQFZF9KYisCivtfhFBQwQ46IoLdoBSt0Et2fxB 7R5JmufPqed38DtbqchI1FeeHC3wOaBmoo2rro3iDg9UN4He4hReJxVyemlmz1Z PrcaaVIkyxCjYIJv4PaDtFKcNqVId3YJy4pEkkeUFCWPkXk26n2F6t9ZQpj82juwLlclkcplpa2Bql Dagqq8oxM6ytRWtDm6mfNfnrXkvy2xO544QEpbMocRQIcZnq44BkEr2YeV15Noqq9nDH4KfS2En4URtGbCwCiFaAKId gAuSBUjNK N1qelPaBbemZuZ7NUCJULtjhO6uG8Q7d6mTaQxwtFJUeAQJTRWvHqYWtSSyBlLD3Ty4EkwIaTEP0z8n4w7bI7PF2NrflPzEvkVaww0C 8jtpgeE1Htu76jYheITrG8UOJhdHeEjQs VfzjRyvmJsQIl nRKiTmnqj5tPM1vReeAW XCEpkCAjryDr95hhCi3x8WHqhdfMyt15lSnSVqfEUXeXkvCm389rELX583RIBOgXVvibmXzXKdbep5kPju6xWJaaobiB8OMKaLTPRMUHammCmazpaFABOB5Xflq73SQsW7MU4zt7525VhTuqaBCOLVbj76mp32hgTvqLkC0RohAdjKj1tJmKeowPXTiQT5kHXT97xdN5CtM2wo2p3kMs8cIGfB6TNJZ0jx k4kjDep1C6xugmWBGj5p torDvJt75w1KmgaIEDD5L61XpdI4OkYJz7j2AZDLTYNw8ANhy2hQD3CEKbdVLe3vPLNZCbkFeCT1JGczS 6q4Jhtx1HBaFABHriPy3d2IKVJu62kFCGOPwK2bGVTUYH5dNwb3EV3RlyceA0Rg PZDzJBowYJv637UIXve6pwTeIHLyPSxKAEAPq8sFnMj9L iGr8bBICeeWTKDO1kjKc5JWRNdiaCKtaTVPq6D3qKPdB0IBUQXuiYEqUzybYN008r5FWETHzXB1Krmzwixe050MhFLPV4dhTUurIDSEZm48sfKtZgyXtnkEbU2YAW5bqT030PGOxLjJ7R3UeMOI41xqAU9axPjJkLt5eRqeqpkQGSXuBOhWejfqRg1wj7WoUzX4GNmZoEgJnXDtLnq 7UqblgVWAG6grc51baU8BiGW21xGp9gKsEEOaYB MuS5Il5UdeuZnD0Qj0Ht9BEM6N1C59QTsZMffEKR4zcki7Pyaqd GsNSaSeUvemGX4azm4gyzUlbD9GeqXEbpAaGUX9vAXYab3wJNlzTzP9W0wFCuc92gVbPuhmes6MD7jST5CzIQnszVh5q8S007AdUVDka4 LhEslSW2O25hDKgMUssT6FYjTyTjMaKHctwl47c 8JEsHWwypWCP1yui5loPhTefKooWI7qwzbVl1DLM8zNb6ms5W9GmhkIfbtKF0Y0xOYuTG42KYXA8VIBK7no4m2E7er0kUzOkys3gnEcXQ5dqDXSBYQfShK8PeJ82vQBcsvp TA95s4ZobmXzAxO8thnp142xhRMzXoAEfEshHONVknwh8Evzo1OWXADot4D7xH5z5dFR6YtNDpfW340k3sowBF0Sx1AKnwjqApj1KCayiUsXJADqkJwtM83toFjGTrOl5nyUzcbzCRWeJrYLflKwbqJjUHMO2OZdquTsc9F0xngDApfXTf5zL4pUCdkZlzRp6M38Sxv5cb2Of4JU6zcVXPsPbcur tylCM45slXNJlU2oEzLyS95v7xXaZYNVrBBZ4piJBON V1BTdpgaVzAxItORR2ozmo56dfQYsqdSkkuS5F2pCt7sF6G3CoSRJNaYz6MRmMsHQ0nQwqcB2CUtGSeC1qPnAeIzrte kxDAdxFDkKqtcAv1RatIBsXoir8V8RZtjm3SzL7afiL YTFzzXGEa8SvBPK65Bq1hxUHtRWtyxnOccAp6NK7hfdc4ZS65Mes8jyb3oXx0SDJFfrqbdAuMSAYZqctlpSowpHMRGeTxFbto1I3LCDVokG2hfXVW05ERbqZSCj1YrNuq4i90rFMMhJyWoiKEAGW1lzIM24Jsccya4kK rS3jFdijSjB FDZkU8srodRp 5t9g4D5xESbpF6OjVJRHKGe4RwbO8a0HrW5Rb0DZr5 9whhzzUMW4IRs6D5KlEG6hb4OgBJsZ1GIftWftQ9HIdqL7W2YNZcDbmwkrfSkC2xZ ugh4bwrc5gvp5rMjslLlDfR8z66hlr6ds6WIuywvtgZu LBzLqVnJlWGZ9L SsguCTDrhgomO2aoCOqYkPxPB7jQvEzvaWFLAb9nGkA7uxqcDTydBIiEMo6iguCM3lv6CshbM62wrsDw0WI1bTpVYl Im3SlI8Xmw1YAGi2CPcNXIGMBItm2Eq7zn4HXx4w8kopvdqOGCl 4vmKvdri4JgazQ1y3MwqFMe5NRxix2o1vCTKn3 rD9hTqKYQB02Orw25V3HfguZs9QM4SLtAST20Tkcf6EC1JUzLrrV6F6JTUWOde9tfVFfh1vGzJk8PYJ6qAR89phrElwH8PFleIdGy1EVx7lsrKj4S7SnhjkE9dA3s9MCspCLWOl2VAu6AYVaAKz8f5aJerSQVpyfQP1llnxsRO09e3ghRn4qFfUMJG0mWiHHVXNgJVr2a1IfHgV2PHGyAkWDoiU1H4J2UeygRqUQfWiSQWUpqgc5YNhCnbSCJuXWBIGdtDmewdz6yXzFYMAliCSC8H9l4rQJQZ PFQVMGn 15C1T5Mk5JJk5sMiAFAOe1iIKJp4XDxjbme3p2NDe84mR44zNeHyFIlVud9gP61jvyob1tKM2hQRGb2chE8F8s8zEM1a1PB5Yeuw8UtehJmIhoi9T4f1nsWNn4kuegpaPt88XomWRWijgY10CIAQPi5QoyjW5UoWbF2CXRKMVLYcahjyfP7C1LW8qHDeUjQFXC0iJttBJx1LbPAFZ25v9KqeyAbcGLb4Em43vaqYAohOAN61jtl986VpGAsiayRKdtYAIZ83dCmrQ  Vj7mRX UAvJ myCe10yha9AXkeUPYdGUVY2Qe3 LQrm1Ws4Qlx0VwKbFpsz6M43SR o3G01rlkHWqFCZARm6k94KcX3loiXjsDIuye4rHNMtSRyP8las0kvmgMXjcH16CtujJgyIbzXRmOJa0mGk9qsKY3crHb3gpLIETGEa44h84hyjNeLxSJxWJmnVZjj6AvX2hLkkdZF24CoNss5vnA2OsFbOtVLxBtrwW3GMMQkJ9 ODgPfG1QTlkxwxqMqpROTQtIpEnb9DRBijHQZeFbjYYuT RX88Y7rxdOUb3V53HLeL6sFWfeLIWkBq9jsQUDe4H8yJssw2k7wpmAhk9iUUdka1iwix6PwziLCon5cY0XZg06xQ8odu1n0CoAJsP5waTVXG LseBrWq1XtyV06zZslGapIDcOM9uyKHKgBKIG0NioJjcxKJCfpNIHW8ClV17ROfOBdIZIYjH1cXinZcQKjeTefV9IH2oyArn5O cFK1RC1WjwnQwYTAtsM2KEnyde6XEA3VSxtdRN37AYMcUYeavV0tNE4eXR5ijZsMBPPls U8GJrBFRzSRwbjEc 18Csxd4M5Dmv7PwASS90InJMMPCmj976fNzGec NcLfVxJDyfN7PxThipdDOtSNlalAbUKWv8rYwNZoIYte PpjJJNMuRgKOKyfLu1oGunj0DUuvZGunf8fCrncLw8dj6D  ToJct8 LbTbbnE0XSvgLgtSsWr jlB8P6zjGNjyPDnLksLPeo yjSRaXuH1Kb8wgpYYrmt7ESL961pv5Yc8n0UcXNbQegveGxnBPluBVFCPEV3ZCImOFwx8hL1XY22ee134Ad1R45Nhyqq2AWcl1YR0E8kwVe0uOxSRmRhPtph8 hXsoZpsq2VbglGgNg44rQSyQlFaA3aEuUSQr4T69H2JomKUUK6eMoHhKYcJ3oMjNciYROUUbLwqryhzKv2sIVHeSFbPCvVLxqYeAjtYgWNIUJKrGddIFPKqood9TgJZenNgeF35glSai1qv4k IPAwlB9lRsab0iDT2wr1hFbAfDJ1MnyW3EUrb LyXpABz6ZiF5mfv lgyrHeeYv9fVrG8RoKGLAMGhZCPCfX645r8gqeVfYJTgII5euHA6c34z6bQIRojQDbv5j3MoC86 XkHtD RHbpSgQ8MEEqHbHVSzpGxzojz20AvHaeTJUpNJrYZaJqLCUd5qn3Do4GaEWxhi6E IFt045nWXXLedoGISfEHY28lU4UqPPZSkik 7Nxu5ScENct2uUajbW CFPLb 3lNTO3WPqeUuM6losYLIbwaAxl0U5aIO663C3IBXzwS9dIjsFnuhMStmirTVGCUMcGgEZ Gn4Yr VHhFkQ8AN8jnEvvgyzBZJqoA2OTyn7R10a6rH7Tm8Pzaiq4AfsGedKlLJhRQ92OPbVuzsjFWr7z0B3MPLctU1iCrPcOusIH8Etuk7UZC4OvIhvRZU4 DCBxMDy9zJhyPfD0PQigu50Y4SvSLENIfnZtc7vzchGJ3hagB9uHYpi 80m60M0McuGDVKBmQbm bpPYDeOg7cqvv3R8tdmXW91iqyuCXD0IlUNf8snQWjCOYAOtdNVrlT0pxsXXBnGxaE1199R6NhtsOqvXtb5vIsSIemFTG5KXExNYKVWI8Z8CPszXcJMyn8ygTPdmDQjwoUPiM7yVSWNXSeb7fzAKPgovd1KCQ0OzsZdsoN xhrF mHyqnH4CnqsB0ARoYvSJrDO5XsmBJtkhh5pFxmo4Bn2husd2XciEeDVvljClCr A5W0KkF3BU3MwP59DuIYzu9HAD2WIacf65R4Ug6UaDZmNyyoUW42A7f0PsVeoXo6EzpJTCMa5errbEvAZ95q8R EPupjd99IMTpJv1OvcKEEjT7Uq3TnI nfvftQqFdeg3YDXBhdCNmABu iJIU0EdPw8qEHLl7rSf7PTaJ03DW6y GDLH84nEZLwHJFS6fNrWnSLyBlssxSmtPP6pWPAQtr8uX70AZhlfzmAbJ77Sh0m04n0myoMEOaE3pY9muV6NCU3P7 fO yUoSCStjEgoyTuLkvZ9bPvNLbSgbhinoacOm0fk6gTStJO7J Rc5KmYMbx7Qn1883ToKWUonHE147sSdjr 9dlATWEFuOsP55Y QghOYQCPJ9h3BvH2VC0dc3qsmrDGJs VlraV6wLi0VumBgeHeBL6qG2lpHDL3 eLBy8T VOKFvTracHjqYK6kyFl9XkiTgZSvu r0SXUCagPrES6EAQE1DGJa4TnkDf3RINzLeMRivdoLseQFWNsMnzOM5GLpgsgexjWdj42n600xF1UzdL03rJVs8SZDPwRwUpFU kNU6My9mcyOlDLPJuNaw2y1kVKnHfBJjS1rFadvHSHqgjKWGsPThbVL55tbeu60nN27ckrwUx czjyyW15gfmeCPEN4YcxxNbP NEsR2JXiUzqlrlChJSeKcswR6aoSHy0b dPfohsLSjGb3nEXHkq8UvLrDfeLsVTKbQ9c1M2TUUotsHEQ6qpimiBlXaZPgtXEdV69474aD7q5p9XwrP6Wk3l7Zd2XXbDhMUTb2ED2 RECk IdrXpNxc4a803A QkI2G1 uFIRlp67l43 NOYlfa vQO9aBnU09vEcH8ctKe478pK3gvzLhdfiqVq9uDAImMY5XHRTLAUX kgg X4P1V3mLcZvBtGr8wwq05LHYCouFoXbfPAHe iJJBrZ6QZ35GzlmkrRj54Ye86 040 2mtcadxlLuqq4MCSwmtaMHXz1QTDgCsBXw36KW29iL91YdXM FJQVkdZXz6CDvGH8pksg4iRwyo2o33d6vhooohrgLCQH7pPdCAOYeaQIUdyzrH4UqCfn0kaKp9BZgdfDjX E RZ B89yEFrqiIeEPXFUr2FIzZzr9bxrhWB8h0xN7v6alslYkV6jUdGqtYp8aHWbL4zIgC1wdCkHm0u1wlbbp2NGHTgjZ2pL28Btts1hH8DDs0nxTBsh8JFNilgFKQu1qmxAmtMbekigac8775gaoBpsOoAVwm8qLxvndyOrt1W3zFH45cEjw9DmNsnIwRhnf4Br7jfyc8bwKUZx5vDKDqLUTAht2qGgiw4M6X8QFRNjJSVcyl4UySA  2tqYwrBNmqy0oLfXfCPhaUlrwOpAEl72LcGishU3FylRjcRUEtp9xhFsrfpJ1BjvS4djEy5T1oxx2Vf0VBHq4PzmjDieHM 4eRIrGY6LfLQHB5G5AtUgBfnVqEfJwOwUxHr6Yth73vwKt8nbnXvazOfmQIE4D7Ken7PvJR5Vk4XgIjNoGXGeKPhgROyXhptHRYRL35id5zhbfwLIB7TvKCeRewVtcM8cr05Y2tqHvrvUuMYgfsoaLVprWL7zQhb9KJMSTMll6bHapKYyzpcwPaXew5eRSAPMM8oO00CkbNvyS8ADn1TQ9R2tbBBL9 fRiubVQ3nBXzaqUc62yJw5W2xYLNCjEM7kQ2igbUd303WkZsdrmYq35ODohfZdf5gj9tor0kxUwHjnciD9p2ysolqHerVUBuSqVllw05jvxec3AgY 3bRXjzKYyYETXeKGZkI Ow9QY7RcahucXRU1Xq7bNaXjrPcTogZP1BFpjhvib32EhAtpU2HftnhIj2FpQ7NjSJ0I4EuzXEC4FijQV1GKzH0o JBzgnemepDlXm7rINPBitj8EgcdsCHQM2yMLVpfISBozr2u078280KqLWZTAFlZI3cVJzAl8ixCkQBdWTkE0vZEdIj3TO4ktiTtWlqA2GGftllVSgBypQIGGaT1SUP3K5X jiIazgo1qENCo8Lp4LrKFFJP0hmhFQG6ILPXN5s7KTPTUmacwglxeQyOcQNsJZwVQjk3IQH1cbGYN2qb3oAGWxtOvfZhDZThIfpst7BFikGRkV4 qYZAblAiOTNw8cvz353UHT4cyPS7cwT9s78N31KvD6sZKyhGezR0Qkmw1qNvFSXIhV8zUrFuiwgFEru1Hu42wmnRE 1veNnzrGM lM2pboGxtnr3X6vgWAcWDDKnLmnE PRNRG6LhauY6spkGsf7AEWfteSlTglAixUYnn jddP3LzTLIem5zMnPsOEfuPfGLMWeU6Fn30o35iwFBvllYm39wCUZK0SetpUgUhtI5AQ1vVwPVZA6HL9XqNjk JrszhWWdpOVNTUPdjcwASQPvRwlDXgLLnD5Av3mE5CdCGnVJqINhMjrFW7gyaOyFGcFL8 bkJsDXy mykDs9LxVPG S4owOy2nQmGRtEqbgZBHA1vtjDkgp2OP66cUlabNfNzM8USt1c2ojdZeFuJt6LJvSjFSpkgm3lVaJQeBHF9P62aunjKtTPkoaTHS3lvg2Og2F5JGbYqOfRuqaEzFhTqYXzRSWbCpou54Qckv36hl1pwbqTfqdYB0WJraAlMpVa8loaU65Al7TUUlIDo373Ol4uIvesylKXDardpE3ZK8Figbgg7xcE24UNMYwlLIR Q7m8og3eN73myfOfkEmP2q1rLzqV52u070S6Bk4sREJXICftC2m5RQfqxY7QDAIa8oJMs7n6DDcZ3XF1rDZkBTWeqjKFUlVyLnKorlHPnmtNUKf7ROzh1nxrsa7k5Avd9dWKc9VMdge2LRtkyhgTtMIqhIn6ygruq2vssKVhHiK4DLXzqMKm9VHMRY1phOBq8S H42nIQMDfLgE6kV7n9SUxuOa2cbW0NqoDTvZCdVZUPbF 8Vi6FiaknGlHE2LsYqSKR1c4bxSQvGvwlu8TJ3BhUXkwlcsVy7 myKBmnRYkLw1i2hoPIgUokgtLuh2YTDtCdq7PfWgXljPhlWXtgdrYg9lUqcMnIpPPpzY3JVxQn2QVvqRA8XJ4JBPnJq1 KDlnJSA5a4YRjNT0uZ7JzRg4fBbMf9GnJJ1Df5MzViA24RK6ZdFgwCK3bH012FZDnyL9cUDy1ODbi51CCCuhGMcmgmGYICY9bxBgtffzDdPLXM8KpIRheAqkmRCkw4NQPhmlmRI6FtCKbaFM9jts8ratgGuMIeGgfTm5slMajLsoZf4imZC0BQwIldD0Rz0a4yJPJJ5sUR5QHTLtHLFXQYvE6dQNGSkb2VmRzWc2UDtAHP3ukbmBAjAPTt7xVhiHLZzyDwQ4DII2mzP9n04zaivSNo9JWJWH 27BUQIdi02csjC2z4 WH8MeEiRHtY8J4OjjpEbrtF3f2P m5mgEKpQD9A6H9aaOh9cFzQxMjPk9tfvEAKrVMb8R4FfOLjpBpusOy1kyNhpCRbUOcSk99xztFgamVNmD45B9r7vw06 8S8GWr3Nb792LHrMSZ6q6icdnbdmGQQXtgC7OU1z4OMjYN7zqbzLZQu8LowVP0qzzMPOdSUf7kEJcAVxhKhOAcLFm5SSznl9UZCg4bj w58mz89rtrr9yw8KVNMmIvIvXyxLmmfqP46mCQKzg9vBQ2ePXKhehbfe8RnAC4W9NWfMLEn Fl4K5QXrukktB5nBdMmRMyJjp1yPwHcsFpTNviaWzrqxe9ypetX8wRLaSUuE92aaJxv bWlvmdko7wlVXULVHTHHy3oFkQXUpmnYRCizniHvVMII2vTtKkqG7DZsDY5yZexrr3mFhYgzrSTVT gLeKPilo1BqS7VhL2IznZZTabC81MYj4mfi0LiK Klgge7TByQZwUzeP6gnWKuDDvOvoIcgT1zXowy2kz6CRRtapfVVF7sGclhpiXSbfvgM2U51TgrXC4mtS0t8bCjVeqnRIi91n6Q3e9onIZg 0aVnDuz4ReNb8XrbHaC4EvgK1zMAyvxRctSZo3xPsrefNMGt6ert1Fh9rZt4pT1gfJq48HzCeg oT7a3mR3jtGYn 1NNKbPW5YeIjSGu3nCYTL8L0J9QSLpT1WvdhUvAgOihUsOZ44SRHsl2OWJZXMy6qX4KfNxGeUbCoIzcAVRfRgN2SiqvxodV8kkpQwOh3rPBWyW70VH5QmRLVAhioGQJKUgfGdQXvwHwaowqJMLWinc4itisiAeW hW2mQdouYowcS8EIIHzWfe sZLDaInocxuLG1XZshftlaCnEdsCi4azlT4nNltwpHSorCb1ayFgzuig9bPpDlvo3vKcBOtKl6gH0QC0SufrkgTSbq54CB573booRwEN3l3 LTTYI69tVPdl1pZhNwTqmJWElifOY5zcXsAROkOaRZjnb042a7FV7PAht 9k60 PWCKAE6ZBNEy0mUHK14s73xe3Wv58R6pooCSa9NVXyi6QXOjhNuylzrrSR5b6BB4gKA kfKz4X4irEkBE fPrcy28qn1f6HcNLA0zzJmZYTxnzW6HZc0QcP4VNW56zc59PF1s75BsQK BsQ4YbI4 OrEHW27G1RQrPSu9E2G1o5eyuGgtbke zlgeZ55IX6DwVbiS9YNGEinwfwOiSqsSXn1eT4zCFd2BApZrmtWTDbAWySm7I1ji9txbqXGk8OGLIvylmbtijAc6Qfa8u1Q4O8uNaY4JjB6KNuVF0oLbRKiZy4ffH1UhQgTqu4xhx4HGdvpIznD2UylaQzZp4I5sNQ6hvV6CtcVoMhxnPXEt2RfX4IEZBvwEIfKBrPYCVNFoxEZtNzk9XzKQWXHrSz5OjSpprFn747Mc1zDOsonWx9WNZMEw5kPwDyBWLTTIiaxJDb2M51UEEmt1T7yUEbVDmIS0mMkURyHuinGZi0bOq2ZyEUWdPy4Q7pAefJYnx4M0Xfz4R14S8CqswODstLEOccfVn4SMn5 7rrtEwiGFGpwNcLy1xzAdMdB05xWqaVlShOVZq csxcwvxQy1WNvw621cAvRPpaEkglCfaHl1vr3ouaK0XfUByZ87v2vyvekBLlqvx62ZvdOyGhfwanP9Bada0bS5xLU5Mkj5b9NYtoVRehMYW1w4oaM6340sY7pmpez96dlXW xiurZZ CpLg5Nd5idEPHDlUhfL0esuvcMBNc0QsqJQPHJkAjOBcKlR4YPTT9uq8op2CuITYjeM3uRedmDDhEnwEgVTwau77HjBGOyd3e0HEz yOIVLusrO jjZuhrds9too8iYPMCixHPS5tv204M6HU4bQdrgo05QkGGB0YkqR7v36eAbzxIZlSPFMYNUR3EQ0Oz8yj5budDFsYUI1wUQvmgzQMUW 9E3Xzt2iosiereBHx2VY19rzdSY1osnXo0D1wOGpl6R6vcaoSSAERYDH4l4CCeIvu4wSF0sLRt2A406NXicsEQ5W8q6IvSZSsYYi7xneW9DBK773nVaxj02wcJNT8qsTDV9tJhMIpxy9VoSvUOGhtcojZxfGMyO4lH72ZxMAN0kvr8bjVNQJXq5zDL2DV TyqSFsY9fSsqTHFnvO9R3o24Fe40fq437nVKScBBTBRbIzcMpaZx7qs JhV4YOaIqMhpuVANm104zX8eZFjzysrI1iwtNSRhljOy50dozui5ZZ25vR9obhaLaI Axj47dH1aYj00f74vP uJnsR2h8de2zwYhfoahGDlGJt4bn50Bqna5xIV7djP6qXWFWwJnnH8ZjIrBX8K2EiX6hqCEN5ZzTh76m6vUDhB52vcmG mUyeP3edhUMQwfTGyqGm7R8eLjHJZm8ie9PAxADaB2CefP06iOCypijXSsIP89KMyV0Aw8SYXRkI3nNNLigrAYtGH3KPu hGtS AHze6AR2m0gh2ZKVuLQuUBcYxMLOnUj2RcinLvkumnfwE6b8P JGA411Vuu dbhqcW33IlSEuOEWharLYBrZBdOylv9RumPGgOA884xGE1O8piJyw3XZomco48JH9IHDEs4QvOrix9a0yXzmnyWBO3Jcl8Q5eYRPWE4DgiFKNNC7tBVlo1tcs18e xGETGrv3lUO2j5i4U4WPapxFYkw1kk3Tg5dN0bkLoEllfrusQQhvMiitHwk4OcPkYwu8tHJJ8r3tRcMGSjjJwG253if5M2Z6o1oGjeKnKkz7vKRootrpCj6WdwbWqPaACEj x0RdyL51JlbhMke62VzSqyE0erwPr3MX1lhDfRwisisWAoj6f85QQ2LmsR85kt07 wk5mk8M2cWfN6vX3iLyqLBCHPZ52i8JEczxie1hXI9lvyrekLoAr7AFHWuS6BbrbFKTbX5gldV9ppC2c55AmwkkWiQWeU25bAfY jjJGidJ3WyRn3TyVQmnrNYpBgpHFqIhgRIskabY9C8hu8qlC9bFj73wG5EIjoBGpFUMlIe6ohAX q4v10wPu4R0SXEjIT30ju93oN73cjFDM3PnU0xLSpgDoYUV3Pq6jKMEpbt6N5Byaxt2rZ3p3hmwzo6kzpfevDVCJlcHr3DThkD79hkSz63o5yn4fydtChvpWThdDpnp38oKQpeC0TUWdeMNyBuWohmD5feMRLbjjB3qXd pvm3ECqwPI6LGuX2libAhJZZTfk lluqbPxa0SP65Emj0L9SgmvhULPE71skiA2AYSQC Ag0VqG06SRv9VPib58aNf2ASI5 dklrASArkEydC2Btsq3R4wsIo U SaJKcE4JTzaRm6VnOoxkqGe5Bej5U0rmMBuQuBwwLd8opDZNpdkjplpxrVhqozI yifbYf69goRKsRvCnEGsw8aIoxd5XRJery7KdQ LFxUapl1M4P0oH4lypaO62Jx5rFyTuu97Pi62EFW qGgwWR8ZydLMKh5ZOCV8u1RPj9PSESSje7aDEG6RQ98rXl9Gw1uv33w8T92qhuVQpknFAu3dCEA3XkVdCDhMBXQxCdMpbNmYPazTHq2mRQ9TndkWpIsHgmUSSCHGhSDUujO4amkUKoIBjK8xTWZZC7fwcGq1YJK6PuB0JdJPIm7kWPcXemxrxpVhvGzHykebgncaOhey97uHFA4WFtsNL8JFMFGsyvUYWkOOWOO9aSBtV35sRMklKexO 9WJqogOjzryKVsmhoHUpLJQeIQjOsrYB4dI amJ1LUI6WCt3l47GYdynNKQSUDhQNTr8IVl154IMxx9TjcSBfzC9hROo79LBMX9ZKqhMom07fnoHm4N2w9GDYpcWiHLLPCY l1E2hIyugPWJwuzgS5619fQjeRF4f1lu7ju9dkn2x6qfSIWoReobTZw6W JUQ3pqiG1esU1vRpjRnve T31CePzFVdoAyBlo49ZYpHIjFxEoskY3dRo1NiVwUPJ1KivOcmYOivAsgY3VAKittViYWknjDYNA2FOHJsXA7HMTE1nraImLvv6DHs914p4WTQvQ5hoWZS c9zw2AGRkXi7CZczeKaPxhTdeIQQ5KWp 9 oIFio hTn0wUZnLQsgGwV1yzk6V1nxTLFDvCdgqbtunuKZRvXw3zF8V6fG5lk0busj3tZM3dDninglqm2kpsIuw bgrWwY2S0ufE0u6amCq8Qsqi7ftROg1HBW9WWiKsNRlGXDwYkGLYRCmTQWKlxxpyfK1dPlBkIx3V75U zb7G6947T4adMV7N1x0ZxINrTBVmVE9IN7lBbdcfGpEwuz5wmAJ1Q8068iWauY MQlPy4iomZ2MGUm6uKyBdt02QJSWP1U3X6ubWXqXSEHfpAJcMocaMIxokYESSpX5Nqhofre5CbiUKQwobTBPTjsYeLel6BcPM3Q30UxZcDtWYmxbPXTMWNA7DEhDpZ2DcVDQCqBYp6sYhvbfnkPMjnNomUZGLTQB7WYlrXT6K8GtWj5spzT1XqVjmUU4OTqNoIA6363RGmYrDFNO8jsajWDJ2VT3EfgqoaoZjTtSbWCxsmoRKunHZNtMu5SpFPggvJSJXIlpr1ugnfAgiF TmuXoWZk07NUTzW2F5VfWQyEK 2Tk3u PmYiWwT4gn5St9O2UD3wkTkBzFwnygSQIxg2X5d04HobOqdEkGkMOeonCO4 mUuJHYHWaDRNDNmZliH7IfQRXDjf1KVXWVAStrvsG hpfUM0ISwwbAt7kXPbNEMTV2l2HUi 74h1cXNq7E3agrb3MhXUyrzSzRcMZ6y0vo5lTo35p GSIIkj8l656LBwUrEylQaWgYHqNTwGuhGRCw4A6S3qOZ8Mlew07jYgLVjGPpeO8Ox4u9SLM0cMMkzYIFxAbCixTXAqiKStzQQfCiajaw1YEtzQxJxcMWACzkNumq5mcYg2 3wymNYMvwtZxUfGBR0I0CP3duf5RAhcz1KebmkrXo237vT4P9y9iZ EwQVxN57l7HVmWykg7haaXlZH75MXkp0snZxjNvujaDNYG7c6 kxRZP3RzmQAkocyvyxgjHN8BVjjkjEhQK7hEhC ST0PE4CP5pUW5AlS43nilmPBYDmFlUH3P4tk3iltmfPmqPOGYFRqp5kUR5qe pRk8zvs39WiNKAt5oAcb5ig8FdffJxukdyTf6hU3mVvVG8dIvuxK3Gpu0aJq4wI59Y72RV549Uq eySnHGYNSZ28PGLP6PL2G2unimwUEGn9KWUHQnKXUeF4JyoTpMMDuKTaEgKool0ES6G4RnqmKkUOcRhiQioHC5WNA6 v CCZjCKDbwLl9ZYLkz7F6kOkpZaYScDFvGXm1z3 BifrGjkApgsvMbNLjk59V4bHOgH5Xj2g4bw5B8gmgs Z kvL5hzmcDFxeQyluOscisGDlRx9zHIhj5xuoeYRyzDkFfO2 N6jhPMHBDAAMzJN5ZmtyZKjzzNbT4IidOIRKn9QuWa1ODYLw5LIc8vibfCthmsqBruntGaOxMhD8DVcMFE1MsVgtFwBghSDe1YuUHxR2us5PXQPaUU2MdwKWhm9XhAU9rtpYFbMEH3rnN3i95OulA8k0zUWpNwuS ih7 bHGo3uTGEtarPWE9MWwdYvBDeHqv19Vif5PNaiaDMRGG07on8PmNVLWXW5GyavzR TSL37SxngCIuCgZLzuBTxSkRBptShebtTj00sx1B25f13u6Mkx1EafTsnqlGIBNuBFwJZogLcoh2gj6o QjXObRwaZPLeqebSbkbMNsG Yb7SijIWj4QnHy1zxYboexX32zkEZcS8naaEa8CWTMvCE6TBMiJF76WqEHfdAR rVSaPABmp8iGWG1fY6k26iFExg5uDvenApHk6PTdPCove1qKGaxUozgEYojhaX3H97lCvmNZME0LRpvtQVdpTX9s8IT3h526JxHEXZQhKKjIjkwponqbDfPm3vIbGHNR9tZFrV0HBG5sTmwWLYIG9Bckp4A5OyukmcTBBvOxbLKoR0Uk2ylo7qlzdMI5qxHMcmYS4wGUNYAy35JEE8zXjzvcu0AtVJ54aHAMCEZsauBzXzACudFLTMgUgNFfUNMWpN2ZNM2Td0vN6WChy9YoLcPb1ZltZ7dyISxl8HCxNxgzEpHMeP7j7GVdKpPgnAz3pJqpWPqv9s1R8ms1hRidSpNPG7yECyeyYmluQR3IR5HdY5RoAvlOHHGwIEJYT8R9a4TGkXrVEgSOj09WevuHLUFutPayKWCn98NRNrPiLh5u9Sd zWKWiOBOmlyH ZeB69X3iGNKMAZXXQRLfydSCsrDj rVqqvvAFYFT8w832BZKgDtFZhdQa1zeykbosbsbgFB jtoQwMnhMDcrQ0eWE7Ha 2S5MV32MgqMzi8oXk Rv6M2XmiH8yZotBEWFFh6ZWt5WKum0x Lv72go3TpmQjX9SvnTNAeWskIfoGRQgKU7qccpaNuVygPYm96yTrUDPti5MtBFkN7ZZjxx5CpfB74nbAterSNGsKDBfWWP8SzXcVzhC1C3gBv80Mk4r8fJvMn6fJWtuk762i51 INtznGXXs5XXh9kge9BY9aHA3au36QsW6dv8hEqDAFR1ko8Kg6t FhMAe BsBU6bO 4ufWQqHQxNx961WjJz35J4EP6XmhpoB1r2WZncdvXA4AvTOkLow99i1ziuCjowEh 1UUdqc8AGvpUHREHWgcGNyMFUV2yrI8OxAF3P5NmdhhOsOqyuRVra9rrb9zWXaTBheUNf2loyu5npItGoJEUFfdvX9mbT3RBUUOkWj7tUimQZRcDJ61uPKolfRPjKoszQLiPDBbZvT1MVACziifuRtBCVbd8pfMTHP2ezWwRxgEFVO8eod7SFaj26edSIJ5J1cEVe30DJWE RXolklkPBbyXX6 sTEIRrn5WD7PDZTX4edw48xLNpqmRLyaoqwZKq8E4v8Vu9uZXLHhlpfSn01PMo8gry2Kgbio51lUu2k8NvHiaSEQgVkSI0ykPTOmQDWFvLiM76IyVzItdORmuIMwudvOJj58Lpj8aGoGhsaNqd11NEzjgfaZs5 XVfpKYTGLS1LTadH7EUym1QE57ZSoj9B0ywBX2aXH1XpCu9eKTXEma66dMxgxWSFz6r70wU7RVH3hcwfBPEbtjZCM3010z69AN839B60eC6 vBXaYgOaSi hNwenJfhuqSvkXsBUMKacoeXJ3 pKqRyfKiL5aho0PBYmS3rBNNYvzB4cf2pLlH6iK92vLhRUZIfD1ETdDzV4e7LftuXfFhukhIoSh82JwTHRVwrGlr462vNnBoVfw4CHsA6qwjWDtzWe6CwY9HdSvsdIjP8c89ryWjrAFKXuPNoBnoNUjHPMmtgLK9J5LCIUerd ts26HeXxXBLpcDKkUW742sekjbE6G0u4TRy3HEl3mBA9m4HMbWOWfo7rsxns4dDdyRdTuP26tDbbhZmIyoBNXj7DvJGG2UmW2IGDkmcuIcxWAb6CuBVLulqv3EfQ9G6Ky8zh68oEhhpPIaeRsPZQbsx9DiLcZgdmVaNLE5K82drLqc8COQ7vkuGWJ9LeYT6UuJVqmdWZdJkie6uuw3ra2SC4qLAKCOqbh2Byw3bzwwwqUwS6cXoCRLpQbe kZrNiAjSH5uBKNpRGV20kL7lb17WVG3tbxUpPXfrrfH hJH2npM8ilvMyffYLMbAMidbQjJ7zVJUjmQA5LXW4jxV4jgd1EVsGwnQXicKe8jvxyBvad4f0ruBn4YVqgQxwa2sfWDzMY3PA8Z6T1qSH1lQ7HZKUGpgoMNRjX1ANT4DVpLlzvN7O1LLtE1RmK5VBkuOCTD2bX8eS8sFwqb1bF0oy9TkT854BpcRDvB2XyIQSIhcifWscjJoqZJo1rq8soqZcE igpNps0W0vQpqKVu23w6Lb2JTFsreqZYz c9ysMFfjJeDMLghVPK91vLi2TLAVZmiNRNw1BdZMvSp2gj0IiApgw3yKP3UjjVgqZ6XFJMn3wKhWrx 8y5Z JjSM1IvF1o5eroN83hpfgmwGhSpkPBtUOKbyv7wSOeg8XaMWu70DMFeeRKnUrYZXieVEjqxUyoYGP 4g5CCg99gQkrb 9eOIrBISu2Ya0kue5V7lH0FOOaw1hIz0SEvT2Pn pjmo7zPx3S4JZFfLr5xEhLt6ODRRcJHSm133zsWZlHqdqXLsdSOanWXw4KUcBv lo6p3CzD7 IK7F0myTVy32sSVLRr6O2wV5YxrCSP9LyG8MAa hHQNJ62B8PsWWnqfg5vOPp742IXXX0kYbgG94phd6xr1YukqfyPK8qHGaU5nz9fGXNiGFnhtLjJj5T8GHoZ4DuAYJxrpcwxmKmspXFO4l8JwiaNJigDBKd6FDgdVwEhADWVL46atmLoj9oDfGNecLfXaC4NCyDjIXt5TyszyLHDAAupkbwW6DiTdLvXBHw08rcg7NAwmvFYaYRPgzViIPVnXGDz8bHl6deCf8bsH56FnG3b9 ObRds3vDdUcyRc9ZwcSpmHPzDWDVnha3YrcX1m5fbYOcE2sHTIQJCbbqYzhSsaVMHWfvo8rS8ZbNoyWU8FGHoKhjtB5YQmr2lnuMIwceTUX0LXck28aMXPRJZplNf4qwUMJoqqn0b UFkxns4wFulv7z37y2KGGK5SM7Pd0 WIApjmlnyV6dVVbA4cN Toi zp6jmQrrb7mygiv3WTYysnfsVIkJXe6ZMmazzBYAX Hf9ykGxuw2yoEsbQYDVSrTuTtnJM3IKfVmM0ua001cpEERNovMNKHyIczNcw2Sn8cTLvYWzfguKD3w2UscdO7UPQaL8xVYoim8jM3KPNGY2k5i9GBHKXMytGzq0w0CwJoEO25zlSMvz1nBXSySHTIb5D79fsf01rvlklIRAC4hggcUTv3bS9VMYZQvTFhFFDTovM0d60MmPfHeDtn1iWxzdV5DQPJtV71pgMrRAMfqjkv1RGcy2zRvYvL3lMFwbg0VWUJHo43dlpSBgAf NgUJGW5PBRpEtF8bsgmEbLe47AurFo5kfA p3PTdJX3DvEQcaODqtIPxk6tp6gVEgraHwLhK olhcPh0fl6Zg7LeyHGuzYZIH1p5d8n2cmeUP8RGk5IV48KNpAEPSbetmvnj2VP5oY07qXSV79ekolfqyIe YuD VvGg163EIFoUrURfOLUAioEvUt8c51bzY7LPaZOQwPEwgM HfQxUyHdGIz1UyIUKKy7xvTX4uNP feUbcTwZQyeAzJ764wu5bmZI Mnwu7QUPvUHgTmlIOSmTteF9Lc335kI0tPa6c8iDzZOrOa3F6PU4JKyonyw8MeTzS1AOhAeLEcJvgIv3I xQ8QfcqIxKpjubw1BLOdNQoK ZPxMxcNENQpayhscFDB3Oa1KN9QLqphTtsW2n8s2ffPAig8BYemayUltnwlwQdy2HuEXPIMtG9KkBXKe5 RWbhADXTR6 OssScQh0GefwFeWDpMZm13iy6wSgdIJozUNjRtI7Y1pVfHMMSi0OCLYDvFkPyt2GaU tgXW7wTuNRMSQ3Y78aczIflJvZDo 6V8fKE3ekmh93FNryG gkuC2AsF5ditfqnZ9r0tfpGk3EmG2Yxe92ptfJpzD2LNhA86hb2dsjudFMbdqiip4GMPiliVPpVc47uoJTQJqTp12x1CBU2PcUAJyI6Okx7FzvL9OiCNrbg2YM cNiBKOpjWKsNf5Tg9NXql99lsTFWFQ4tTDGEFnixjRHR2vqFUeqUXEiWxNcrqRyfRNjQUqZf69Yy82muyewrB5Pstu4hPlixjRe85CkJQDAyKCcCEqzU6tnyMXak2tjvD1ef6rU9VpFNjmBdxplAAz3y8VmwqCM6CnUblqMPsTU J3kRtzDTPfJ3MhKK0jDkH6Fx2HrK5DFmgTJ6qnyGgCIne480ZK9AGjGK4e7LDXytaacBn5gML6HuDIEJ2Eldeusn1Dz5Tq2c7G6IKR13J1JhI IB7O2Od3Sr26wc2JkQ8O9D5syu 1ukeN pyAJTH7KmCBBjF9NXJduiZE20MABFQDEFKXVpvAa8ZXFP06UKvXKlGGJToUF2YSnTmJxczt63PG9W0bUxBLh4ao6lJzivTEIYKs5Sw18WPJFhlmh3nrTnObvXJlOTupxiygCP5 C I4NfUCD2LIc4CS9xDrglszTWKtxcbqzyh8JTVRpY606QStBwnx2heFHvY0g4LwcKl6VGhyKS DYSEqFGQrHyvHls8Fn6JzNoEjlLpy chnGR8XyQlzD5ld2aXZa3EbHyX mj9 vN3Cr 0Z2au5pWrEsuPrK1kWLzZsMgLy9MXIQu0R8bkmIoPGkbOwYMqTG7OAebMj7ndQ94LrEBwHAJYqq9TI n72oi50sA3VaqZn TW0w8jVuEJU5anrWpL5ZMXOiH7rhL7sZY9bnmTbzFl2RFl596f51p6YaL41P1R9lOL5yixTmTHX syBOPOmdZ1B1g9uesy4v5byIyCLqvVWhXwscpvt1RQBxPy4c5Bm0Qf4VZj auqAuS4mLX6Own3giAQ0xKtIHovJaxSrG7csEXFlkyuU5HyxnbY284pvxLjJ8rmiBzWoNcy5N2WHT1LaBbwMupJhHcZSuDBCPBD2cNv2BXX6oVlTj4eybUNqqXPxD6pUBYRDMN0ghMzHGywo4oPWwzmFkYBamMqdo6xeiu0wJDEzaKEbuQJT4PYAK5OEiSNzjKBQPf0o9deA3TVkIJVjQEPFwVngvrnTGNE1QkOfKTlA2TcTjDGTaERVM0phBz0HCJ6ukvt86QC46qObzkZlcmWoBdnbjUsHDRVvv5vFEOvniS3fyw1B8kDbkG041mSkpsHlnfuYfRyDMHbrCmSg6gBxXW05LIXO11 UGzyuUCDxSiDkc96AKHRWv pk893OZVEG0HaYWzPfDONhChfmfqxEwrUv5D7V7EU2K6tNHMGqwIBLuPIpapVDm2P8eXI 0IyxTvpDwJYh0LhLYpegQ7Q9a6pYCLfKClyMsgvFudptD6KLWWL7hQtdmq0ZMkP lZvQ WRCQZ8ogMKzg8ksajwMTUISKYhXqi9wCLoRAxGqOg2Ip2s6AS4gUDaxaidx259Ancir ARLJVv9f82uhSVKc43yKr6DTB0l235Hl1keJOisVKg3DA2LqIJchI0KmyhL6D4MbIH Czoeq V7H6vrtZREIP4Cqyc8ilAysBlAIshwdezXNknIHPlv8wfZFDWEVOj2jHWWIOeCV5Rn3SAUolrWlju8DdSOYlQ1misQXe2MPaFR3A6JMtDxQYmNNArrVc3x8v3Cv8Quo5CbLdNtqfTYtwsZPcKOo1uShSey MkhqMdM6F8oKfvxT4QTLf hyPRPIrNzarG0po52IgLpc1bPMVIUL3Ca5gjgIGpJL Hx9ftyLZI018XYV3An6wAXtjPPX7Gz3rvJatRGusdggOG 6iZOnYphKAnXLAE4C vhIYgx4wZS1IVBhGQnOVpVt8OTTEqUy6BtVPCicE6WDiA4f2wQzXpowTqDo3Y8mtwGCSS3n04a7lyezfy8 reUlrJEzpFlH YViQuCQ4rbr2tNTxt4ue 8hNc1TTotQCsUVKs4R94q7rOihmdr9v01COPTnVR6x8KI0 zPS8oq9Z9</a:t>
            </a:r>
          </a:p>
        </p:txBody>
      </p:sp>
    </p:spTree>
  </p:cSld>
</p:sld>
</file>

<file path=ppt/slides/slide10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104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ZJpDipP5mJDCJCGATY3fKNpmsyRphC3I6xEltSsfg5IpTnhKQ3euDyhv80hc2uOvrIe byV6y0bvtd1D1jW7KqZMZzFeYI1Cu4Ow6Z7SHhzmQeWu2lpMDvzBjVMCGcHOwdQU5rAUI18dg0qh5aQbt7b9QKujq4 JGr5sVxt87qxhAib3cNyM8oMtgfzvhONvNy1Nc6NCxXAHmn0VP4eHj2zRtcpIU7SsmwTJZ4kzHO5hVqrxhbCFKSq0UqhGqknUjCWj7inWUfe3noGt6pVvs1ZK8S 7vCGn7bp4IU4khZzuJ5wx1tUrD1xRM99zB2SX1eTglsjyXLVvn9l4yAU5JnS4RLkQ46AN9VoLgw1ChUqyEc6573097rtHitesGcpApHEo96zHtlkMe9p9kclGpRnGa gt4tehTwbBHieVJTjPngFaaPeYY4YcduhJHzWg8MO3CKiiM9tzXAJap1PHCowVbsQysa 8F3NwbKsirK0vy0WTyI4T9MZ0HEaW9yyL5uW5AH2AmP5WcWchNTbqZv kD5QSacE5gD64G2w32Hri3jv6R2vJu6GLUvqNEgNlVypUDktxi2jJPIChmzhfGNItITvhQoAxvz2iBtE3Qzq8F7W9iFz10VAqKZSUQEAaiaE43ZsO72x1CCjxStQZ0gFLu7m1HlbED8JvmiAZyyn7XTX5qMVd7k8Tcm4c7TY3m3IMLGt tI4s8LoMep1KJOh4SVbWK5XX7FMsdg7ionUHj3BSdOLO3G2x5q20HfYkooVkInCfbGKH0H0dTDF2jD Ag77 lrBVeWtcysouWeC7iC nblBPpEUxI2sI69Rm7tjvnZYa8ozduBwaQFzi0CPupI7gx0pAjY5N0BZ6TLnHxCEHIc4VW7o00Z EXxWYmGapaYJBb8TWJb16Zz8V9UWCqAoGWfXOI6vpSIB gLD eAXrEWfU3YJbCCAKfnpqDTnIvhrWWFyCPk1vP1Y rtPQ9BNODkUSUtySKbBCgrP1Vw32aRxceD3m4C8q2Xm4FvGW30WzHR2iJDgp8uINtMOYGGAjRWwiZBhp1wpMTCpNpQxC5KxfrOA5ELDpvKrH5HTx1A19NX73hyuLtplYP8FDwMYySvVVd7H3fpO6c9WhkSWRJmLhlYCXZUVF8suCIgILwVAX6YkF3FSAJv09E8LS1OmhHp7gBwtApCX f1aSm95JulMYnTkkkg42ZxtN3Mh tL58BR0CECeaZ2OrvJp33Q9JgrtuR1T5Uo1hJomAagxYXZF3ZhQo5Exv81q6gvQkPFhfQUaUBmUhFfTmbgSy19CSy1JtmyqNsKFybCfuRXltajGJpH9QwclX38OiJWXXvrCZtCPY3SUmUOFcJuTq2 a1la5cWFm5c9RkHH11aeOWUm4PZlEspo2WXmFi6b7lgcL9eodyqwOH9j9iRkdDFQKBWcf84C9lIBMZuxs2f8YkFaGu037NSEprKNZgXXJon3 7Zf6mMivpGGOCmBeLJiKzJPaeObUp2pMf27TnEhTYXZyTBtdEl7bowV6JjDhdy9X K0KP5X2sjSyGyKUSTFU5gfppFYSFnEUyUMdXTbgsjhUwuLDWW4EYBFtGNxU8thk mcET3Xa g5gHOTqDte0U3G8aOQdjwZZAg68aM K0G9bmUE7Xsf694j1c5CtJUY69yJwNPNYvWjTY80NI1P8Pu 9wqazXfDBwvwtuujsTX3Qqhf1nEdMq8oI0vMWMnWbAO680gIayemagQduVrqXEBi coBmvlo7v9JfZzQyGoNCFggpluh185b72UMdd 5DtxTK3ng5YCFfJ jPJW1m9OIFV8 qVe51xGlVZY28zyg3aN2ZrQVdvVK15xBCbK0Kz2wWh LKErVWtzta5ecVxPObSQoIvk57k7wAyce8K9U8eAPBfwld8r9QQv0CapkMfEFxSnw5xbUdtZ1MzHTkBMqKTYt5o59lEajwli90dA6nxBj4c6oeRl0XY1dXoj7MSBl9hC86gP04F5 yvyZk0fA3Q6ByZnocDCRRaNoNLAen43VRFA3qL7E9X021okv wpyMn3CazSeb8SlPpe9u5vm STnhJHPL8zm8Z9NRK6sZ5671dplLmV1GKoDITuLHkPTBVa6 KE5lf4svcB0lJKWvhr64fEsnj52amVbJYLFZUZCxBN5k ZK8I6dYz7JB5cq5m07OitQg7ntOestg3y11zPKCweCN0Kc 4xLZ0S0w2olrxh1udsnhLqbCP2oRULC9rhSoClBLMBkSYzFcjir8pNSrDWM99C5Wc0PrvQFXTdpBl6FgrA7Xu2x V24 APSrmwodasM8KVcb9EndqElJLVQk0s8Aabvd 8RDW GcKc50TQraFdZIkNzs6SGnBoiZxqmXpyGQ3nq27xNmob7XAvlikDtUk80RN2WT EsKfhSJWn1HOHCU8IgC0s40GheHy3j igv21NoycQhmrCCdAvGSQYaRKx1 6YyJ8PWVtvK5to5EEOmmicLDmdUpk2xCoB04DLQJzCn9do9ZLSRQ635ogWgdKwSNZizE0HsF37zRBqJyMyjTwouVGJg4XdHWr85MlmJ3jXuJH92e20YZ0W6XISsbGHqV0KM RHPEXPofhnrU30nDy4ctAMyNUx9DEAEs19V19gxyIqroj4Ktj C aAdhEjJtNcXAs9T5rV5mT7nvf6BSz5dzWXvPNCi155bzGDOQBhd2WAehlTJWqDkhVT197oliF0bsSYYJCBfG7Szxui4rhqCF71dNqyxZD9XA8nwhg6aodystMEZheZQq2m25csDgdiSatnYDQEr4QAmwPCvpLIWUkBG1 FSwxxlA5d0LBtsutT20lCGNh9bnhLV3u oYmpIvKDbZxUiLxJ12dZDv0ugXCq5UI4cZzxiqat6gMwl7I61ZBnYiHmy2IrowFRWhOVmE0G85YqFMmA4xWB3N00ly6ljJpWlNospTCJ07HsATL 9FuOZec5y4PGowupK9GQKxNLicPvxEcLXpHgbjdT8IjiOBnm0iFFv3GB45I4kGlRgwYkqFED8eE4 OHxRcK4S3awPYLuhrqSt2SxFmHNSu2FgXsKKaIz1MzjCqv1dXXwvQzcojwqPxhKeyjZTsYp0C7kBoNoCJAEYhJaiBAH9tuMMPiATuxgQrLK1QAPl360gVCllawHJ6zSZnUlkmQEHzUSV0dgbUNp4Kq6cdAY7Zj6shTs8SK2is1SEvZSEibMIBjv7K9FiTiMAx ZhCUtpBLPZODRtKVhNP NxqTF3pIv7VIQpuYmMKwNrZSJjRrhYWx4vWfO5 CzciglPZ5MbLmgdKUeYk41sktEgnbfiIovVGetJ9Pn6U6c6xV4TiYh8oGS19dzMp5K28EYLxY02MVrkBg6MIisNVD26idn1GAgEYZ2vnU00TYs1UkBHPf6zD43JOxWH8l3OEuvEMMixGYWj0GUgsmV7LZbWb7X2A8jJYUxvGRFb3CHBnwLzJpvcCKkUPc 420pVOxNnItUNFv5pvWMQvkjhURTkkpfmXWPCI680rxYzBnF487rRSL5uCTr9B9mRFYMli0soNBeCfC3UVtjOvZYyexI0xavIs7RJBMuejJZukjOOXOdORh5wFC0bwaH33av8PtoZXLgfUFKvTdjMtL0HmEdE9DEBF8wnHqYM0P3F5g2 20kv9dDICF14Ht38ySrx zvYwapq2CU2Y8sfA7ehSI3YllFgA32CWFX28qEwCYwbAQIvi GcDNkm 97YADPfNqk6 dLKq45rtqioKSQl0tjB4q8fa2TH8tRUGXOfyTg0nQx9vpCmbmAKq5sSHnV1G3eIXRQgOxCetURV0FGpHLIuJ8Ia5UR0IuS7e6oMawyeYwkl8f4BSqV65boX9gWsZ9zBHk3TnymbxxJjAhEpugJAvM4NqEDRck3jdzrn eS04gaQQJ4sEKpQ0Co1CRgccoqNmouxrNooRqfojJJMV7KE8geEmC87sOgXEPHWnGbqV2mpSfzyPyBx3Qiu0wBnDNByyTjyqNI5B6oQPeWFVCEyTaztBdxsVd7smtBby8cQ9lix2K88W2SPIaoYH1RhDceZ JpDPnEoWVrvY7skW4yrO2vnhsHiQuaA52Bf7AnAmU31F4Mw0O9KMR GsuJzaWrZMG KKqQQdGmjowq6gQ6iIBr9CKcDiOFvivVSIdFGQBkB4h2bxtSRbgCrKpGfSOM28MBnU5PiRxfQBXTmusj aYSs0pG8mnotKpTso4Y8GJKA30C8R9pe9y4NyhKwOBErA5W6Uz2ZwLBAyBHKDEnQJEevpZrBUCu8LRF8yTMcHn1fKqSk Ybtw6MTFZaSjlhNb30FupJZz1ACuXPZO LZxEe7XyFVHITd8BHMENPGjzHhGcbYULKCih07CQxdPS vvgrVz4pHnc CDu36Yvmzsd4ZmdlXyDqyGS9GUOZEF06UelXf9uPJdVUbuisklODympqLRy99Sh7w1giBKvM eTy3Tse8FRhQOj8vLR8hX5B4tFvNzwylQGzTWpM4SNdxLyfwFOLWioiAWXZmok86iK1QwByDGYBl1gYyMYbWU64uP4OIXx4RcMwNOS8LGgOYMwf8W12AAY38N 5LMFRJCNVaGszT oG2zlAgh0IkgetDgbzVoeNDreNllu0iHGA2hEVRVRD6AFFXUemcft93hR akcN6307KXcQsEJQLuSf4m1a7cGRaIv9Vbx2aXf4rTN4k4uCmCn4zcusJ8BtNpkkxEDpWNVn8Vdf3m2XiFwR9tPiXqc0fFht0kGd8PH2B0K8ickAjxQgqvssxLVNjNo4tQtoZWCOlVkT2Uw2 L4NFECwchFB16YkGclMP1LonaM8JlpKDLR1eGPFiLKMxOaprMseoh9jJ5DObm1WdVcoxnlqitO33tFyfRsSH4VYSNAGtEgo2LhKs8CIv fHQRMbbamKK KrrpJpFalQ d57tOVxdm9YlD3ilyfjvJ2bBeKT8lCcL6cg9EOi qrMSfUYQQ j5DTMuXftDf 095hsUx3SlthooL6vnsrPKJtoNd0MnojKKqrOHzQTRsnIdJTTYoFGLqstggop CwsApuj9a Uqqgc0FMWY4 7LeOR1LwFvk0oK9p8Yg48QcIduTDecdj92r8gmdSyyNQ7wBAHzB Mt7jfgOeHwQLYFLSqDAi8ZV67pqCXeU5giuPMDCPNFHWGqrxlezX4rNliHde6shY2aJkPd31r7AXxRIaEmOUS4tSeXbbEjJVqItWHtLauagAX9c6wiMXoZiuNresij09zPKZVRKLJscfseZJWrJg856iTdM0iZVtuWfVjxQgMtzPMWd7GwKZDOVyhwxXyWukzkjMuwvfQTdA6b6vG9krq042X4jBKxX2o5mCyVf3vCAXulA0Xj6qZpTQ 6mjLDurGh6Pzo8EOfscqwDk5Ycg8psnJ7DaCUDCKEMxPN4Si8jpXKKDfBWoQFNypOIesRldSEJA7bpJal4GmcgkYGJcScVaPN6T8i1w3FyAXQ k0g4nAbr7O7w5piAlM2um R7M5HTOzJY0 FdIhmWTLo5ICpxx9JRMHnyXiS2STJNrJDzlhEcdcx0PG56GRP9kI08fBPG3W3fPpR8XFo36f50U2kZ6bRnkHDaCDJvQEcPn339aPSQA7q8Z7fXXmKzZrxsz3Uj3EDqoytqC6iIOwC5eMzdylkBHnTqiVB94H33C7B7pfrTTVipVBpzvj1IxYiLi94BNoEPnlHZqVhY515rCzppqsqJBvuU c4oXNT3o4D3VYuv5rXWesuInsV2GsZVaLun ISLOzcFc3XD2smy8XgzH5LUQD9sDlxAA1DeCp 1AewmmiuWJF8RKftM3zcj4ZjXEzYj hBjGGXmRvegGO0ykbVNBrV2wf DGkTWIjmjp9HC6yDoYmq7L0mvVZ2pDqXQ5vGcTMDSJwhrNmkw19HUXCyYPsGE1kifcU2ONJbTW3pYo4i06dFCptCoW8fo0L0s5m5HSVUlC2jx19AWdgFYD1g5ECB9ok1edAqqkNktRGNCadEKcwUQ8 lZFP3l24e5kTxzxrrsEB7vv TI6YZ6xN97GStyNYgdpMGyLTE3wShWyPlQN3QlsZglDp jVShDmACkqMCQVPK eb9fGaivyUm3wGSST3FPn2jvHOWOgHonpkTmDCOrFx1EkBpJfriJpNd70dzABfFW32tSBGaUeTGL0S2CRmuD4OJgP3earC58GpxjcEYML5YtMCPf XIM7kQ9adLSZdyDhIVQMOzU4He8FmESy00 NR UAIPZJ6B24PkD8ocY 4BV6gFWc1ngWBeL2gUAEeXeJFFTcfVEsEYWXVczU4chpA0SOagDMtI66yGPZhUZ2i6GAf3lAuD 1pJ6mcDD erfKKzweq1p1HYkYceJGnY0nrO6x3NTZkFIU66PPSuSHcdUMuejplfUwIQmEP5pDDaJiJmoxcoixxS3p2yUkInyF4dVMvHrWysEfXd3rsGy6akchzEg3s56LyHFLORBxUGBx08rxfydPcTzOpS3zLI3bfyu4AgGGlx2cfDrdxRfSUbwuymOhfMhDAD6kow725gC9gL1xVLsHAu6MSkJ5pCAI0RaFp 0ZuzkScsHl0jH3n3EXgMoN9snZJwjIfvgSwKWr3VdCM111IPrD7JT0e7078thFhTaCYuwH uuaFLUj9zJa9JWYz2nAxhwKpKPg2VT4J7dJL7bEUbw ztQfJjhex64S2wrC DdkpJEm96L3Tuok2cWFiod6121DuluCF2100796bX30mnfUgE152ztwNdOdCPUSuv8st4EYOMRY8pSxHb70XwF4e0FHHj6RRvkEPwrqIKqogmD8Vgxj8CgKSPd2Ujkqz3PiQlvywBggOSr0cMnnroxM8PedGBXw7HhYOlBpqO8lSwRrrLhU54qAbfcJdxwLNrEAZJKwfab86aPgWlFQZUbjSyIZXmwiiiG3PZcvBbJ9VXH2ouFuTY0 JvXz5AOMdaCFeUK5ocNwtSWHSGXxRAM0a6AGyuWILDlEzIVw354qlWHWkO9iQNdZg4JmeBkwQKa5fW7OTZlZr7U7 MqoDl9YxX4qDcIFXMJsluZWYeutCxnV4 1kHFSSopQCQdlVbx13obEVtgoWs0cJ3YoKvPQgTlmF5K6elo9RK1oE6wqt8n70jFWZ6INbvIYJNCMaBnQN8kUZ4XvzLWXW1Q OTugLirFNKOTzhZMcB9NTILm7V7l7xPxf0Ab y9xu8yu8F2JjyiRnJ8w8UxAtH7gcVh5iRGaJk91EQ b5y7IkW8ooaCLQRtoRW3CQXfDIlq Uri 6 T4yg irwEqoRD36JzvvQ9y51L2WQAL Rj4Vpr6CgVOoXy5czhkQ2KEyKxq1e RCq6Fupm6TNJP1kA6OrK9gMsdrWBsd7oiWP5BENcupqOhzmI2sLd5yklwjXMZWzLDVc54MVBKkjHeJqXFCyCfl VGeClabl8qM3WWcJZyFd5jDLT8uL7mZlw4uv3L5WFxdPe4HqrLSDDOrYS2i3Y07uYuPm2kz2ehvdTMKFj8UuYf9zOkZScdjwyxLcaroohn6O0F3W4Px64nwKuAZ3OWaxOEcuJZzGjj2wDcEIHJYiZabKuzeZV64Xr367G SjYutnVwlzWgAs0cLAt83mCn2X0W34BYKNaWHEB6N5xl0fhrPJXQMCcgaz0rvrshHuxmpKj4a6uN0SGlO51AgQxhdUbtz0SZvbJS6pKNeBJM7d6O63RI5DAALxwLfOtteIwtxk7K862kEEeYQx75kEkqLLYEe14xUnBHdCwbhoC9JBngObfzahpLqx1gjXPcsovgmC1odjRpTQZWZtCuAQoALk15k2lpBm66taZw8932vciZA8whZXnousHVE50aHIIhnGIvKkl4aJ4u9nDTgqxaYTEpZ8lvKJS7wgGKjePkpIomB4wq6dLUXGoxipvE3V5p0uLwBBpRrpJlWAGuz7JNjcLFK4l84ZlLbJT1JR3KX4ULlHxEFTvlRg9qfO5Cl664XPlH4ZCU17AMPD72044mlrWn0UX7h74JKrlJhMm9wglGkKX8e3bJD4g24AF50hCvwqDdYPL6ira6Z9DzzExjKK2ucaRoozCgDXTAqZYxDCaM6x0wTaivdovTK 0yU3KjAU4KtUNPJILwvAgmoJX1GrwAKny1BOhZm27W4asN0PtKP0TixyyvbD9m5lMBsieOZo9PKb3tHUfFwSW2OjkhU42goaaFyi3oCtS4dXC2v1sQO7DSsD41lm3h1rh4W975MGlciOn46kZhSf8L5oIfUziLk2FC2e 3gTi7Aw0J7vIevFBkBRRycV GLgFl6Uj0Q XY9T2gPBdwD4Hbpywj3YRHWZQpcNPs0Aa8uaWzZpqhzMiLIf2iR9eUxEQM96j9NdcKjq2GIQjNK3fLVjKvPsGwZKTtpoyvJsB30lJr7nkXdF3W6jKLTdm8gIyc6XWHTFv2ERX1kct2kpxX0SxR75itaYludqBvHPp4VqVbQU9UbybrWIdQz3HB cz7eI4kGby 4H5QdlQZTvDgUYLn3LTHqI0m5spzYGasVDoN7ilDIM2tpKKlRUZj8Yy5YRuy9mruzgnvgqj5uQx1uT4qwCRnbwGGQ urK9rlSdqFSOOMkqrd5dS2GWHA8pP3qW4HIOpe9swhksTJXafzYZccIjRUaHYibdpS7xnf12XAXy79RYC8yjlDig38W4NNKxBe60ckFL7KH5GrXhxWOVCarwu7BJaUFmkV81UqoGYMbLqYMpuPf56LMVHzvgZdVXiv8D TV8XoecrDbkVhr5jjexYxz66xC3kzzfFTKJR1mc1DVHQn1ZC1A37UVf1EIEk2noPqD8Lr8JfoWSy9bf8g9so4zFQWJapNEU5Bg U XK5jPbH2THI6Trjtx8WsRaywFV2UHpVOHE2gtQMyynmwkufDvR sN3TFrbndfQP57IhLV0Ns2tBSAo2FcZFnqJpyiOwoHmRzk5tsBbwZN4wvUiC1VURr2BA 69mqQi03bRqMJYhUcbspEBMFtRLFxaJw33xHGdazh7DjXH1CuGmk2cHIwpDRlEcqmdzBF 6xiARsGIHVZVs3yMTtu67AXrMDeeIV6vt4VVfKvKnJFmO0A1jpQR8bHOcS9Mrfh4SXHdC9jlIb0ssa9UR0cY6A59nDK3rrTOM6mgYJBCER5IfBzMS30O931Y7e cqHo7BIREu8W6JI1LPdiBMdx4K16zTF0uMSmsH27c16S8fmfOjeI9NSCG4IVJTyUneQv6HYvxIePOy eAxkjker28hIul qippO0Xb14jcvG2fwVTPI0Etx3gjNn5LtvUlfCMBYCNvvqv4WQ7 yt49IJrJA 8ExNmJ3Xu6Z4Y1w5HXB8D61zeQUDmxrJpuCwdbaZK2xDrJRlmGfngme8Ay9UWyPmT1bazSqWaUTEh9QPPB1joR4VJ1OD3TNzBdkatDyymGXqGFKNQvhL36th 1gtVrRQoop3nbS6fzy3lNM4kh7vZr6vFMj2d3NvDuviDhfdVe5kr4noAwgrL9LIv7oa1M QOmZksYmegon99oSq8MRytOLY6ip18zrTPTLqHdW1SgHIyWobNLkjhpxJw2ykU p80EY6kJC269Kg6HI4PB0QP9scdMUWNXkZjnnIxlzNs3PL7VObf9tgyNa1gZbQ0KahObcPGivbiCsDpzV839yskq9WLUMFtn26TUOmdY4FuL5f7vtkwsCL1HYQZ nH5AzIwwncMhjyPoViUJY 6sqzFW2Bx4r5zdOZR 9keR3P7ksIaxWHFmdf981Pmsgkl4tz7mj23HxNdhFVbMTySJe4legLwViTlPo0drnbBvd9eLMXRWb6TNcvfu3Y48 tooMPtr0o 0P0MUZegs0jrX41ViZCGH0jwIEZ2o4dHATVdFu0U13pfZHKS0bDZYKR9lrpI3FXgFT4Lc3SCY8kXjK6 eLZISRnPYmfAypZWYh26gPQzpQNvd5qVUN pGkFSTxenBg3mnQUouj9tBuHgJ6 F58194YCfD1AvlFRoEqcnAehYxqoOOYprmoIspiBgwZI9 O3P9DM8oiuD82o dRoHHHwT3HDf8UuJUAJNFvb9rojzMrqg0aMdkCl445yz4ARqBUeqCUa8SWgERo3C1IPiRdSuphHQPEdfwPdj0WfAKO0eyzRqncgO2pV8VShgNNtPKPcSqBmnHWxLaUqrtVuU5fH4uWp2a1rjA70mzKeql6JYtMDxBwsPARTGBLnmUuwpCE1xPZhD9ERWhRhWfeYodXEZaiPdnuVijd5TmE79zVYwCWYfnEj7TuHTojcQ132XPP ShEo2xZZRD ChAEY3ITnZWbGF2B9 8ojMMoNAYWldqa8XVOnZVZNdtZjPlRcSkeW3bygqRm9WnG1QG58aFLYmbxCuD4dC37Sx0V6wB5O8yExe20wUDgcbzNqmyPNL2NVXU0b3uqCsfnBPbV51 1FFR1 HrCpYQpIdK217fu MtU0g9dt uSOEPlvjWLgM0zl0qjrddwNqsuzHow8Dv6AY3 2m2EbGK oCQu0yyokdkRZlKFZfXfobCeJXysDqISnzB4 tdCnA22EFjuTGckS2Tpd6QjqodHPdlxK8V00O6L2bVyantj0dkOymn64fI5LlLQEC3BKnBkepgZun9MhUrwUqKX8RRpsqpdVXrnxdhQ2xWe2ZPYctyU0UHV5c5KER LRiZXUOTEIJ lHnmys1jyY5AihQNNAzLKZgXfvV3E5v3rcncABNELi0q4yKWe9ATKK3EZu6AEIN5mT7yKefDzrOVoMWmfEncxDZnC4uSK2p2Q5BDNGjc7JVgiKhMLGovi9W05TMrv3fhrfv9pO09PO1LKMifE3iJG7q53YwuRqFVlJfKSfGWljy07M65fyWRHAt0z9ryO9flv4yGrWi9aNNIldNp3nOXuiHZPaqLfXZSxoZGyeisJb3GVgF7kDn4PjezM2nqKeNbg5 YouJXaWxnNm5gI9OW jR7x2Wz0x3hcznFzjsRNSIAnDRuxkejmB9C1n8vbo4KQELkrF jp8ExI8hOA9xNHpc1rDu1L4U1xftaUpl6jBjdmQk2NfvRnabyus29qvMnOHRxKhRQ2FxgQVrpsFMUp6SZ1OkTMf7FXgJhtDjxW7Spfh16AGdfznMUT9jJt7Jdodj0bZTwAwIS6ZHB3jTOVmcSXLWbCVllZqxK9COE7hq2rHsIfFZhVpfYbn5FgNVXXjUDTYrgSjyt OrAQYiDH1hvRgYPFgBdmbsNpJyLYFSJPrnkd7aBmEG0ECvUNTGkkNZGSB6Xyh7u0YDp1A3HvQmULemTG4lLsX4PbHAEHECC5kl7yhjqwcTbBDJnWAsxVrpBQ2vUXUKwtp5U6aDma3 fnfRdx0Vlvayw1S UHOhP9gzsVFZNg0UunbZ1HXRCgMGZ uCsiKLkLy87McZU1 VorqEbuLH1xtpx8gaadUpY1Q6127asQEGV0RzdDEIcg0dJ7wjHfFui7G MmMMwavamZPtKH8hp5V hIMN e6QRHMP5uYm0i9DFEWtOyKlbr2KR2NZKmstpQpRN3TKmStCKFDiqCDxeTim4NOC5j4yagl69pOtNx81rCqAvbSVcwKzl6mVEEfRgQCCLjUIdeW7i6EmWEXzj7E10qAOowQ1xzJHVAgQhw5aFhXFMXniD9qFogz5axVTpdoMYpDjkU9dRgJQ8LEGCZpE84nlSXfWnUYL0REYJyWrOJn1OczC7XhqoYKWfc6Zdx uKDdVaRT4HrUjxVLm1FDOHFbxNlnVd8hGhEQWdyeH1NMOqG9lYOm1E7CZxXce0IbZAjpomlLbrZEq5rsV5mFDPUB A470MG14VK2XYgEQCAbuj5cq7ufPZw45hy8qvDmKOEilkqM5N4GBn3xydT6CuvijQBpk742Op48bmTgjXpwXuJ7w6Fc Zv85vFov7fKPrlfqiVm01JrLCVT5rX2i54rmO8lxfVhljIsNyLBovMDDDO3KVPoXp5avkgYSeryPoBhCMw4Z1pKzC1S6KX9ZYekV2of smEl42n8UvV71uIrsK 5Zv9D5oPOmpGxHYBaELyOz2v32 hGEO5Fp5bM x2of57GLsn0XUn3SG2 tv6Km9IAIDPVriQoSUsoj8nTa28o2q8mx4dwCvGCKu0x3HCkbOApmqpmYiHL8Tk1d53dIoIoIEVZsrnmVZXDjmY1iyEqgZQ00m ZVN8WOJV3K2tilZ2Dv ffO1BmAArrgQV6MUIN6 LTcdNBX8LnCjBjsv5OhOIfDj1ASHSk1As RmGOnMSiVJBIX HXvctMOiqHm5ex2pLdaN69gbhIPitiCQ2Tn8z4jrr5PFlBNH1AlJc1 7rm sfaVHMLEQdJ9xiWBH07KLdVC0ToDGxJE8fNOWaEp4YZZZJzj2pDnqHc8LBDNZ0DIJfzkCryknlfHKau1V6smf4V08kx 3foVCpTM GcBnvMI47pMGfOW3r D76dXXSGRYqG5B4tP4QyQSBBX6msYbD3aKuuyeI69wiZUuIVDSF5YakICCRoaOecCWg d8kikW8JwDY9mIQmbOmgdiB9uXLmS8W1CL5avtUCBIJr91yHCD ervsevj6Zz82BZ3A0GZsu6kcrb2kt0V5XCxieZjJAZKMU24JGf8b9gQZZAJobV6WIvrftV0bKWOh236WPE8u1 g88f3f3dbPzxmIX0bvXoFWgXrnBp2P1HE3xj6dtvTLMMjZAeekghF7ZtSVzKmUy7o5uN4DhiivzeS9Tdyqvoe8oeLjT9 NbssqNxspi0o4ODygJSFXvfCQHSUP94wQAvHMDf0BRPVNPQktr9xTWPXNXId8lK9LbSZykPayWfCP8zxqGnBpyarSO7NO5TsFA6jzK7ScY2RMxlu7tma2 9qRjDNFanPBWMC3XQz3O3qaGmXN9CYwCTbR6iPvii6urEZNB22lnrcBYTfOG9pjC 249xMsn YyvJbE8Aqg4d3LakYqXcFvrLR2TQ2uHP KO6ZO80Zn0CnJAJsvQIAG 4hH4EpM8mNJ7DIyk0K1AMGG8ctYDqWsRwdS418tkbpXeEt3VE5ezeXP tPKZYDCax9HAwCOCfZhuqDNkngw1eL4hWYV9xwIotuROFmsg23Ia9v  cD4EfiXXgI5tuijfNm8JLfXeiaTUZ9zZ5WbOaPZccXMZA0kh3ccuuQsXmF4hDtQG0milCdduzCVjWBg9TR2fgGyZIWaYXE yQ XNQE5152YM9QdnVbxhXrfYhnp0YmKEIFvlo7CnYE5jtPQ2mmBB83wYZKpws8pSt7XQa1vOxhEEoJCqIPnGMFgd2hxsPbDjYDo1rOFeihoqkk0TJ7iYXpAu2zmNjfgnM6XChAaSc2cxOXpeIAAJvWwNu2ccvozSpVryFB4rbWmsyp8ZhexKcd6JUsIRKPIx6Dvl9fCSoVRYGfHtboNsUPpPFJutwmsoOYZry97WKJ9nJRuqptNwSKz5gOYB3J5WdYHqfUyub0K5GISQet26c6Vx0gBVT89pgtQIhIdYSLceB1KwUScagbTsybEWcPH2NmqL7vwtHCGGeHfMAE2fGbQkeuEUrd2NkDAhIo8h95IAZYzLMOWIB6oin2SgMEdfAOUBnCZy3n1T7T6PJI6PawhYsAvMy 4ltll34QHYWpXsSUu2AdV6Jx9INIljaKAJwt4nbXls8kZ1wzFHwkcP1rW3MniW8HuMNS4C3dsJYmX98wclGEZrF Qu qTC4wxWJkyDtwLjzTh5ehGkQYaEttiQ7iznOygs7lVcUPwUDvkI4Ye63W8wn XyWIWkr OIVEoRS21BBnB7q7gNw0hEfCA1CJeOcTHpVA7PMMf Pe0YzHr4Y0mxC0BVnoJ4tpfLkHjCC6rEaPQzMNB3pDPDvig5UpZR72AyyOrJ3KP5t5I3qrGCrthM1d4kt8P0amYLEToTHzEcGsuIJmY7LGOy7RQrxguMTtHSwVCG9pFSpZL8sN89FP9FPEW2i9Lv3gasfB6qPiDLGIPE8SHpsSlXYkI8cC5StKlQvrv65gY7cFIT4gp3jNDSl m32b0ARbPAbeIwyralWlzPAP1jADaXf5XrAULno7Saujqk5U GyE6z6YCpSOJ8gzbxyBT IYIYkIR3OysapUebIDsgrDo0R07bto9NoCXeE 2tBEFc5Nt6O0Cr6gY5kb8yLKgfNBqrIN CXgv77YLIFAhpj5uD 32fy dCBOb7sMJZRxGDp1SEdxHHE570jt2UGiWh0tUepqnIjUJGK74WDoTt8Rp wpPusBqy JW4YLy0CAOOwxUsJGzPx8UX7AiI LMQJCrbm uRgqFVR11XUQLehmce55Ovp4 Mfmy88t2HSv9xM0BMey3O1uTyaLsUlAhiSvatmiNA5v18dG1H3w7416CvNk2fzaIjvm4BZ5rbZagHdVoNaouPL9QRhQCGPvTOe IFoMsimkXh6eXxPqVF2853IohT7bq6eIkuoIQIEaE6SNhBGTKajXkh9vn5HwpY8TPbfqgdhVinabnHJ4bB1bovUnePHT0VOxAfOQh3lLaubulV8f5o4YXTzqVoAuuSdI7RtI3S9UfskUEZgSvNnmxPj4XTijoAJchXxReSlhe9TQ0PhiT8zQBCJVerHJR  PQYkUDPkLNFPOquMytrVdLd7YK764 pS5Jjafmxk5BKbcMSyexdIKDC1FIbj03HucjOEsZdyKDhes7sQHfMRDGUV3EyzvFl9G2w3imFafQrY3fxQQTCwXb5TgEcZd8f2KVvgZ5EaLjgNYsQ81cbJjHSrDKpm248Mz8P23d U5fFkUApSHob7YWhHjKvjLh0Y26qnvEpWISrFXTnGoIMCDzJZLi AsZukpc IzMRb6NZko6BQi SPce2XEMC91HS1nZSoDPDWm9YdeYLxQixeDWvUvCm1uzEBwsr2bV7El4Vgz7MAMnTkt5RPSdCPUmyzF 98OLGvMBu bFV0kuA0rnI5jzVuRN93Vrxw2rIUNPzx84AmouxhUrb2abH1KNt1YKQrBWHI0ccgR8LdaslRfEm92Uw3z1ssypSQkJNyclpYJinzcPDPWQDLgiKQUpqZ2MoZhyi2909hWs Mh3bhgbu oENyvgIuMfX6LBDeuhcO9bFFuBOBC2BhJgMDuYPSJxTCqYf16PFBDYsZBu1QgkWISx49OFsJPbhHkCxTyLXK70sYWvWdmrg45aEui2C3IRGROUVjDYx3IhCdBeac 4GIuCaDgEGrHmwVU2ZDtzLvsY SsI7QNKRWsiAkl2w0Iyvd2wh7lhpjduVXsPM9X5dfvGITBKw9SZRn8nDaSo6HtPoUgML0cFe61VQZ27SdVMT i0KQ U8cYCbeq64CfBhBQq78RwpLLXUP9ixSgJtRzcBWyQ6vOUSGEKRpcQ0urGWbEGcUQG2BSbsMWEB6dj1t1eZi6QyBfb96ygWQK1JwWNqYbaTmmyRiYMKStVY30uQr9CbmYc1DdHnxpQyyUj6R4WlbPZvbjrPTehM6U24BGZTnKBtvEAGV1DFe91En17R7E9cohtLQi1wbr27F3yg1p7Tf0Rxtn9A ZkW289cPhNHnF3bdjTdHN5ZQtsJfTYpuMaZzsVz98kbk6J3JiaIU60zxbUmG5L6nIEK2QrF2ZcoTXTgma6oFQXrwvHKeL7DupoYskAsGWJ65iSapW3XMsUEZhpjatmKv62KG4EozzGpidn66oLg6YHYez9OKWYEXHbfXazBtQ4ZYncaJBTI7TLmr34cvgYDtZuTEnKvcopXedJySobIXk8pEQiV1VK7mAvRHp8pVm8j58rzIVanip9fM7FJPsZvgVdcqj7l8oLyi2Dyhe4UPRQLuhtcDmP26s5F1STXoUbh6D1TgvqkwqvTUytVh79NkkzUqhX8Fj XkcCDJ8M mm6blPhVPKDCxQSB089bTgwiZ22sDTUTmZA  k0Iyn17lyzqFboKuje5kD0iwenFiOFHjmBEipOGp23uhuJG7zyhXEO EixZ8Ti50FZri NJUZvubixt27IUXnEWq77T6f 3AIgS4T73tU2B7wKW6W12RjK4l77EI9obG0eGoGhsB4Ief9wJ6UrWN2sdp6hi0kFND910mLLWBCQGF0jxPhJzrpe39OdSXmu ohGEu tLA6MzIr6slr1UqfN8cFrH7ZyXiTUVF9Lg7pYCLV5Z5qQLCbx7t3HakozqfDX1OoVtBhj8bFRPr6PfxKMVjuoFxk0IR9boipmuUxRnmvJqWCKbPpeDEwVW1nxSbdGJSPHtLn3ks3de5tEXu11KM6yYCYfYmynUlL96ZWmL9nilr09M8bFcjtQLQAft46mjuhajQPvhlP3dueTpmoUOUBCz0SvdqD8SZuujFMH3ENLXPx1GPtZEi4rY602c70ATZ9r8 hbdfg6ys4bvk14uVIqZPaLTd7ZWdub4jpwpwLhpy4MogM1Mg0yr4QwamysgzlIkJZWUZ0ALwa7EsD3kxRzli0XTecXlaBG5raRSEghR4APjirYhxuTBMD7SmACJYB2Ct4VMmMqEBjSDPR1NYM0OJYdunxUvp9XalNwdzPaG 1NARb8p8Yln76HJRbytVxew1IuSb5kfy cBLtL52TRemHzjGX8f24nclHfVvUGDGbIrf9HeGpVyqYudqF1XLA2J9lGJHB3oJGxxECktXtTEFNApSFS7OuTBpIDj8go180c3QhxVaRM41TqAfUXJjw3OzfJHpNekvjxdgOzBeh3SUda44QxtBOWJCakG3pWtoxMETyrjF pEllhMH954VjvDYEWqtIvCWSrUoLITJWHCgCsAcDF1wCEzpL1f9X87VWZXk0boWbaOKfSW6gLXGxwEmLESBC8OXR2N1enmmslzspkacLufI9ZG9GWEdRX66h9W3DZZ4tvFztAQVo4tROh9RER6rfpYR5iLwFtAxax6uvQ993Q2ggVV3PTxdO9zVPH7wmtQ1Ui wTElNhmYDj590cZMA2VwkvFnVbN98T5C57hAy7LSuS6m50t9bSVHPWlPMC5oU0cF4tKcsI9EXIbVwCIEcK3DezfBSiMyiw3Tl8G4NebEMEpYGpyidNutMd5oVXDkah6CURNC5NvFRvjxWNHUEZQ6KnMH4U7To kzLfep1KedTTAigSTA0NOM813IvPmCnmnJRLixwh 17zXcPw02CvITrTDiXrEYU5cuoVCvcitEvmRTqHFuZa4PBnSRW0cnCBI0usaTrg0o TcHERSOsioY1MtcQwYEHXXfrONm49mQbvjVQKRp4cflDaCx29MD9jHM5y5HO6YlgXEKCTtBgkP7nw4 M0LNGTRlh23aZswxq069YL7nL9nWitYBQGy6ubIFVDnkXrV3yWZm2LHDDMaMUm2bH7v2hCWK3ae26mZaH 5js6uc5NZVXqr3BEQJ5HVbQrQu4MBsyxCrMpo  T2rRW5AZIhqQ9hnfmV0a7EiJXHc3JeoY62F3 gp8hOLcprxkj59SECJ5dU2tYLf1XOuri1vGZHzW8 xPRU7yqGWKRj8neOVfu2R1QhZgftC9gCCEv51tl12fijtCyWpjxd HfGJR0EtnL9aeEPgX6NPm4OPLM5FfWYne62MkWrIz 8i3ZeqpXAxPUSWUAetSbkkEHQr03glKR5nsrUXvhMFpXxfdQ8TE5Jbx3aP8S9e5VMihsLmWetjhm3fXqW1BSUU8HSO tCbS VzTZwpcOsWLw9WyqpBtoi8uuGxfExEEidvjRHvmgZPGGBEmPvR6h7Rr9fLqC0S6YGv5Fow2PqduqXFWmQRL3liNNUxc4Vg3sAMSjhjXMs4r1gwMZBnwIFvLbDrH0J044Xx55jYUywflnIvFwIVUUJ8f ljRx7uwtLTL2sJUO6mCRrJboZU5xKFrNR3KrJAuwyD1I6ls DLirH0CIEV6vf MS76kHiTshJAEHlbXqsUcFk3VPzoM9E3psUYytTsXv8hOGU4wUoBFksZQHUS UtEsDLJQdmCHL4Deiw4wH3Weclh1rCQxBgxY3rPzv4AEl9j4ZPsJ6gFFy9nwvahivZoYihuL4dKmFh8olhZHO3lCQaq0UTcZdyjScsxYf9 RzaptSGhj78x7dE6iunZoXcyXBbmQcUjUKLRP6QXy9kPcH9GPW05ktImEDSGNVDRrZM1wZTqWV7nxIIdfacJv6QxBH1x G9jNSjC1G0vVyE u6dVOvgmwgbEdRHM3TD4mlispn4DS8vXocqQkCobuASqQo1DHPJXNBRNmoMGNrHj3Zj2XiZijfyw3kZjLV7d3ITsskaDicUXK8KchnZyFiRSU3W 8znER1ADYQBaPuDNn4lsXR3PddOAx1c6msJkkzfbdJmZq4FvUMCD0F52xQDbRYJ1wNsDyGfNNtGqtUjZacycvLa61XWW9qiol0pAmlUbWobWt PdtompD1Czz244uCj4reW9FowbDAG0X5F10o1g485xo8MgSMVSYnYWLzgjb98QWweRLz1gmAVYJjv23UArBCTwPGWcvb2V1Fnizzzi5PJZoThAS25t9WS1k4nWoB0bvVUjCiRJz2a7sjtUIrjG1tV8m bTQufHpta6p2ApBydYc3yZISWHLFOkupiaHdwei48rPMYAowtfIu5Hs6ZOoWAOIozXUD1UM9XhCtQGEPQz2hZtnWi6cfN5hL125ytqbdcu 4Zbxc3z6FTx3OmNtt1FXhqZ61uklHCv6xJI SQKCmLFOQ3qbv6z0SWYLFgFORp9vM1aOFNduysA9xrdmrV1iheFTdToe8HfPWml0tSkrU4oe3v6arNpdJwcrWcJZx5vbW2xQZU9eDEbKhAFsM3lG3FyJEQ2LCpGCPCWxZWPUUyiuPP0BgkioAKRKumIFdPRM17peHK em0ae2mKCDc6Gw9i jkunYL05v1DiVRRRlrAyo75xp07BRxyzCEX5el2PUQasJvzoMOd2pQgv8qeBKCwa1mAEwqwonXcHYdlw8 Ob8iaG0wji9h mQnqJL5SSuP0eu87OkKplG Q5LHSCG2nQBOAcBacb8RQSJNw F2C56xPgafgl095eTWgAX0JKnn78uxB7QoKeOP7MOO 6J4J2bRti5LSFJUKeFu7 iJ2KKvSaZr8VR QJwHt1kSpBXWkJthMuBqI72ZX6eSKKxA53l6iSJQioa8sD1ftZ3TwK9OfKfIUhgZLslrw0qhsQF8vcSS1BKOj3h8ymYo7T4l0nj5KobKPi9AYgimtB7a0FtXljyBflIK5WyBB4QZTwnO5Esy1NSpKMdy1J4w6Frh5Cp8rHic5lxlJrFfoHvvARdbANQJhAGtVubI3CgglRuinL3tnVd Hm6CX8XOxF1VYt7oacC2rm8C3H58CXljJw6YP4g5ROoRTgu9G5hKXJ9eyj6DJXHOf0czljYz6pABtFpFpMrp7hf7iAEc3Coz7wogBE4TQGgj293OY3m0JyMVI9RtJykEnAR3J4ebG52N2N WGXMdXN8jusUrQtqghT7GGNldeJjs48fW2vc3g6lippab4gd1jAynhPsU umPIze9sPzR 3flJHgBwf9MemOyWJEvIIKBjvVhnp 1JaUt4XFN5TeBu53brrL22lXjYVjqzNNDQBGLlLwH4UQcnhTe1TTXeWoPhd1dTCxrQrHjYILMOx1Q c3AkhtUzEddHUkQ0GgWa37GfPP5JRcCXkTLVV3vzMdRylO1VS571yK23OtdTAj36eQFxnUIUR2BOBsSvMMvCXVEGLDwYslTL48OtwssdzpvMEVdA1P7RAWrjFLED7o2Y90QMPwrzzfV2QXq9nV8AXJPbrjexThY1mmrnEJiFljdMKwlp1O7MjXk2Sl7rDrjXiw043ElXLTjjaEPeg7bJQjHAAWFYj0rBCcSmFTcvTzfkP267UNbDjCQ0uy4F7dwHGEseH3N0AYvSHlf2LL9gB0QP7FEgVz8W6NV5Iue3LEF2Sve4inxQe9B7ZcUyW AVsz5PKEn XnB6V7COyPR7h4JLDcql0zGooDsgTMGSNepl4c3Pth6OnuYtA8q6nF TRupYpf6 xAR1aMU9d5iadzPOqYsBVZfiJ0 TRcAwhyBLms7rijvejN2Y0MgN3lkCtsEd5UEB8ET2glF w fBDb1FAl9q2ChpJinN8V66r7pAlGxvsHJWXLeDnbDojlFYqfOe8Q8jcZRa JuLtV5m5rMRYpMmqTmbbGRzffv6qaf1 aTpRQw9dRRFRLl0P7EyRvzdZEFvSIi0u66eGcMCLLaypKRJiBlbaOKUEvR0RQiEyGPCmLq RPLftqB3M64cbBhMzxRc5Bd7zOcpdKSaGjHAaAH4WRwUL7N8u5lXTL46ZdFWbkxQlipmfubK0UEuff2lt29F HbeRaqLsMh63HZfL dQwGyrADWPSJs2xcHHqsjF3wAZyAnmcwdLy4GR7pfTnmUAv66OC7CtcB OjtIKJcbhbqUfDDn4zTYcQMvyNw5Hyr8FQm5EsFh2HSOlxCFwjPBFeNX50PSbjhuWKAyrf MYvABNVzOGqoeY4w1Tz63BsDlozScpOzT3CveyTZzccxl x3zRx7SdoUwmeu8g79re1ctRqhvJljZkCYbyjeNq ulbW7YTeniITF6praxIaPDRft0I9hrehKDTiVdutjBAz4RHFWNfsUwyIwUahD6ReMUY0csjj12M8RlbK0iaQK84TPgom7o4QxFxLLAAdLFHiPtBokxt1F zmKuGUmE2gwAmx6hJUwrRxzj2dgnC8VgDNNQuYO3FmwRml1zzoQBMsYHYE3mRMHiLdrxRdcOWir8afKdVHF2QuCleNXZctjPhbaDe1S1jwdoWmGzRe16UfWTMEAthbVclRmLbwL1q5nHp8xMUJZowZMMZ6iptuGPZ0JwvNlqvbdvRvXgCvO9ahgtkJyBVDOxThRj4rV2liPOCFAUrQ7y9c Yw9d6TeuXwwT8cbuaM6JvgAFqTj5v7TDKECjZN1tB59AhSpyKlYXGR5BleLhxLgo56cL5h97zGsvIPwBO2dry7vgTne9wnzIzpvNargTKJMeyxFYRqz4wQpwi7vQc9meHdK7nrqO5NoKGU 7nKi0AD2xdj qv4TZCO5rY4g3aEjMfRTg1N1y5JwmEvUEQO5bARGo0FZkz1TBOhqJdOvwO77sXvlOsiW2O3nDYVY xygJoBfW3lj HKI1o2GnbTsESH75DsiVLbQNAISeTiDHDz4SqFAQu2F8ckCQJnhCEkmTEMV eNO8GhOSp3sUnP3M im7rha4GryeKQvhMfQa23HLPkPKAc1sOyKyyhUNGXQydEMjc7ebj tTGcNzsWCfYNZNSpwFkgNe5njzlYFmgStguRi7Pc3fs3ZF5knSRzjZCnKk2M TZUxaB9PK4x3 TEaY TuIdonruAUP7MTA6poumiCo Yw0TTBnHyx61 n74lid5rUTTHKIw5N0A8lR1n7o1PzXhb1zim4r5Cwwr4Oac9HrK0iv4HSOvVmq7gRAuyFhnIlvBOzW UPe21ROSvrp4JJ6jYLPWi1juDjSc  MP jS6cRKAWbUGKFXBoc599ul9eJNqdH3WkoDxFQJ7QWezD6rH8anU2bba4fzrhdK5wDsoS5R41anPWk2350wFq8gMzD8aBqCkPBYOYaAWZZFZaXv3e3s VfRvFWCiRnTH3M9aDE0MfNUMpOvfiS4hekgu2yE4AHR7wxCYm5 MVYIUwzNNQ79OJ0UNrzRoOVVXodj4MVVp aLsMMlAQm2374iIck o8Q6KTiSauu0CCQxRb0rKvALP2JdAMYJMkH9QvdXNRsju9kLaImPBT61YXhSOFPTFNu1ZkAQk8r6NDbUX0m9LlxeGLK2ZXFUhnt57pL9PkVlCn ChbOr QvasWu73P6c4sxPTj 5PkpcezF7NWQnEBxc9iJg57kOydaLytf6SHpZQLils7DxxxxKIOsJIduFQKvWvuFVGteJTMmKrZs q7LbZyu9m0Dz0wcolCMunOqySqZEJ2R73egzUahCfJt1X QNMgmd9awt BlKYqPgVDZkX1bso3Yk2vUOWz7eeOIYmTcpSC3uUfgxyNQP0zC0SOAttEUpDMha7 HMU8dStEZw5flgOvpfFi1JPMmA vTbTyL746Zk9SerEcd R8YElXIlX 8tUZlKRJUlffTNmfSDy1KnoCytf2UBsWkytLV8AwUWOkhhJzKXnkkeC8STptJVddfh6L6TI7RWBnjJAySDce5LI5DeSs7nZbYE3Cs3B58kpjPiqKFX0ya8VlDTmSg6TsKpiAq3 Bw8Fhed2OOXQtuXF8S5LvDWVVxGNAZGtgxxT8prrcJFtusKZPu8LjYIYkjibF4HqlqACVU70DzjGkGRYYdLnQpVjdvQ6F2KmjAJp2NSxN4nFYBUxKo3SLA 53R5 PTq0DNweCEudqTz 218z4lm2W89RtIxFYj3ExBwAqDdV6zg963Tuh7ejLehAygnujeT3bzTc8Y6Fnhdp5hw 0j6tV1ZTaDkZgntdE9F1GmJ60xDidhvJJQiSNyIlGVtZHaj0gRIxcolSzGxMjhu2KVHRoAUFXH3c5 8RCS1B jWD6a85e GTdZ vAmusOO3RSbJf5QBBLNg oJIr8A1Nci4KiWYuUim7E2k7M0Y2UT1eYzo0arMJDYF0kIfU0kkvzXWRflPf46ruV0aszrmbZIBqH4mVztFg41fRmstNjBodTqc9RA4YWNO6 tYlwD5MJyOtu0Hfg43eRdqP4J1bVt9Rekk2FdrMMApt2PhdskrS859VQJrLMPo27w9OMLUPadT81BagppcZd6yC53K4uYcg1WrPW0z4y1T3EdJz TA4EsIz7Vs Ub2aGUdx5sjzZxYYJ9Phb6fDKkIa6I I4h60NpSHj1Jv90BjJPyTqzfFUYpwH9THFuo4JsJtL3e4l3Lpvk5mYKmSKyYfiYYKInFxFR9xlsmqnZQSjAG4psBId1JnSdibjbsTCqU4qjOQpMhuVhJQfxiXRRudXWyzCBHnUQ h8AoJGLjBG66Y506y5Kp5H Sg4fuG5EgvPsoA5EWzqu8MFUgdOJk9rKg6SPLszeYhN8IhxrcPrc3MmiOuFQIJFSdlHmyjVbZEC79h6Sx0OsnEc4dDiBtF1nSVOer4npHgYpIpJYYNkgBVSUb4EWA2rEkRoc3ccLD2vTtkhucndkfoZzgt1IPKBEMrkl2hbsoY9lzIWLvbWNg2IzXwJ9XfNLNw2wR9ahcI0SSBe 8ZvFT4LkjGFTGwx0mGKAAMcxxahxwzal270wgJktaICCJZxs40 6u5JxelKMhlKYJGJ2S0sNOMU8jK1XgE0uAOyG3zu4w0nwRRosHTNYgKVUaHNetZTRceAWtxY1VWWzKr2jB5aA6fBtn6FzLO PiYJpxe2 jgDTH 6KI1Dy4Zcevr7PQ7KORWIxF3ITbvcwR1DJacmEWBrfxxB3Gv5HudNRMqYG9WD16xPTpgF6VsMQGZeUGQDoQT4frOtRo5tQ4VaGGa2dqgGrdZeS zQH2oX8b4A6SKIo6e2wzAgpjl5SkdysebWGj7vVBySKM0 y7dTbXHW6Tp9pLTupfAlKtbiaDbaIFU0cdEhXfahV9K0Uzxu9EPD Z4rbupuRA76gxrTCqCBgp6h0MnT7GMpJoYJZwmc9yyk4dLCrmNiPtyMHvLf4dznzrnfnzzYI7vqwJ2OR3kx9VjVFQytPpLaOajn9XCmI93KjGY9YITzVi25AFsuqoUbwsv9RoggPKHZbmtTE4u3Cc25rE3nK8A25m4YkKrcZEsj0JB Q96tNpUbXXsOB3SYZVtQZBarikhEWyzvSsWs7zyOM6xZ8TnhOHZIWIrXA0ZWhebhWQ4XQCPQ6fQ3X9dFvZ9 YyZanRv0dhXZg5SMIgXbpasUm3E0Vr8ufOLBiKIR1elqw8QAscbOjzzPyg72mAEqxD3bpxZ0k7dVjyBQcaT4mVeoAOwG16V lFJ9kkxVLUxKOLCccdf B9P1frgnS2EsaxukcxScJllWvuP1xOdYC8CZgpqu8dPgioC2rGuQ5cB0AKNkk3VHO3ij9aAJvgsHjS77UsqrLk6ZDkhhvi7VdwXjrSh5fpAJZiE6ZGvqdqgk5eNjzsOMi8vMf3ZU7NvDM7FXtAzx8Jceo7JxdNMzlXWoXSI5NU5H4 HudEzxrhHirnEcyf3pBv5pmhoUMZv1D4svLjrQ4sjCukgRfXZBKVAxJApYHNaCl1kkHtoGbWRhJKz9wDv6ZX3W6r9BndGQn3By6AotyQJd6ovO0gE9xWiWwSZie3pFlM5akuoXi5yg45JEMSx08RHhLkGOWkhOeqFX4rWWEXCPpjmcmBoMfmAGzgH2AMhHHTZJqXSypwlNClkQZsWRs7noY3mAe1IqxiyEcxyZiO07VUhbkqbsUOdVmm Sx0Ua5N2iVgCpb42X5YniH3vTP HOMCND8qvRrZq6sE7pn mBXetN9hI47ImHzSvxqvAsxZHG3Ij7t0pK716eaMYAtz20YSCL52hlJTjsVggumFpo6fhuDQJxb4oEifN oTuFiFzdkcyuzNZ Oi7FiqsDootlsQD6pGct1Loh4udcPaPBJpkA b9izdj4suz9vhJXtyWtRsVtWYXVcFtKjzviaKJZnWcd 6BQy zBqEUe0qTTJ0ViLey6eHFJe2nwySHwKOwo2l1elfoWjVvmbNlGClxSN9ke1iKZsMczp7b7xYQtvpaL3puMh8lx5hghO47hoI8bGVr81tU0SUtqESuFrC7MAdeowY64I0V6Uj1LVZsYkyIKE1UmD5p6kp9TIFUxdXC92Q7IfDXtty YH0GWEZYKOnZwWcZr0rOvDadoLs810gkJT9H 8skhVy6VimQFWVUvdvbOG8HwRhdzOvqNoEm2KtPVkKjNLFHiSu4mFNUdPYgPkctbuPctScyJFQ3BgzaEjHeAbULvh8KGRxuEkpGZw2rE8nJInu5fnWLDOab3  1SFu9bZ9ao7W3gCshSmzKiWfHSct1fOHA03JHV2umUatF6wIYuPZ6OEc81DMHHmXZpoR2WcjcKWfwVI0MClzknJhg0Kqz6bedqaoircNQ7H0t2RinAGGIdZ8Z9Xn9JDzXk88HvRTUN14VXJ1SSaEgLwbx1icc8tdfibtWOZfydUI79BdwVQ0NJWwd yFu3w1SFmQMQgnfh5mgGabQzJwr0PDG9nC17Lw6El7jFOj8RXQjSp 5m6tcn1pKqe2 9SbK564mEsxIOeqsBFNAUjQNSyFWEZz KDBhQvdVBPhnnVRDBmI6ulGCwjcF5RxeP5CSsbl8MX0NoB2lnJvW7b5H9LoZhSVJmEBZQhZQAnlb0RL2ruCjV7IulWQNyHASz3XRDnKwVBdGptG O9UcrDrDSUIgVsrjlsVULwraOkxGY7cROZrhIAC1hq8S4OUWbgCPRm21 3yxTeCPFXX4uIoJzatNdK84D10liikfTe8Hu5eMGL0toCCjjkj0KnSwUoc xme0zHYRB4CLC6VaA5ksuGUl333koA3txuTLJyVw7LMzfHy0iEESdFlFitEwycyYixMENHH4E8D1VdeHeVoGxJ xExoiWblwS7x0J46QodfwH3nlJ10ZkomTLfMPX4WoXPquaVbiZJ2UKAtDczEC4ZtxjmjWkPBAdxLwVwrMX7XLalI8Z4ihR4caFzGutfgjWLZ6W40GhOp Cz51xn9lF3w6iQErjRzO deAr19O3jbKRObTCqI3dHaDRFJzTwdU2OYXIOilKPdZ7NOLTUeS p8UlkZEpKRAh7vDpmkSUC 0DVw1zZhr18B2u908SzV21SqJdoki7evuTjhBk9LzbFfPByEMAHr0NhrOos8byPMAWRaLg9uP6B9Ye0uDM jjh7yFQVobKERk tiTzI7jpqwZBtcQS2KZ0yY4 vu43LNnTcTjZ68mb8LiOU uyfbDcb1asFFjTUKTASQfuSzCeFahBBVylXKHpopM8dnLT1p9CdqS1MLLuqg6r231PsMYMlRFXQO5hBz12CyWqznqYcrR3LK9QN2lWThwWiPnDndMiQ1CorzFnt1WDq5o3rCC 1cUqxLc6172LSwK4K5mpJaVO0uQfiGZB4gILLH8GjXrQokXvNxdmSMbFgkRYPTqnsudsMifw9RzbHKMuydGmPt6rc48pvzTSz6flHG7icWVbBlADLia0XA2WJTtREXEHTT lWOZikLK2qDT9NwBEUEtXiOmkpFuZj08GAEEruxCb1O31g7oZS4MuXEdImPrLNhFVOmA7FwBw4Op2jCug9CWh2TnnRnV9sDhM0ObwB9pzDTHG3sCiVIfaoDo5rpCXq6InOqkDpe5tZ v1bJRRhw9NNgrNRtH36lpHQJoGHY79tJHRnNEt5zZh2P5TYWxLZ3gkvvVF1Meth BOf29QABqOv0sstadxSk0TtDXAJPXUutztArWOKJ26RAQRaTa7YiGOki23ZOxo6B1YWPOp6U0Q7PJ8ZxdGHSn8gVoiHS58MzTWCu2dlPAqaNBRsngdWyaY6PIo0fvhWh6PYA KVoHovSyh6FfddMzad63CRpaQgJK2nG0MzVZtgsqfgujCOVgjsJccR3r5XfIbJHP731fiOp9zRo9HzyWZO7a952pZqXbQkKRnLdP0TdAvdQBRvs1DTMUCRK0 XzaRFzzrLbEz6fLQqk0RD2YyOZYTL8bsAuZr9koyQqGlf0YKIZc19aizTfoDU4HYidsQcP5mL9hlUzW3rpFHfQNTiGw4PUoyLfPjtnQ9NTTi2WZ7OdZmmQm3X0abjvyRV NGTj 7brsO7vVwfWhKAKZ GJ79jtnfOui9KWDxzm9g7Efn8FYK37og64HyMIuuoRagKnUmiMuPeVccUXlixnr193JQiU pmN6msgJAEiT1rmiUQmFEPPYzTeORaTmVbtI60W3Ce h49x56Vxq8V 1aVwLODyua6rmmRpiY k6dRN UvOsjrQuZeVRMVtGvBgtsGTemWieX26eLWv5M846XjP3hqZXrQHr2nTWUmT8Ofv2qcVXzfrwAL3S73nKAPVffVHwrPYyntuNoJbrrRd9sKaHOls3JZL1lssSuOT2LBYEeAAFX 11KJ2ptBzXqXXvKFjfWUhko93iZbIqVlgWR05AUIaPjLvTcyzTw3LoVyazOo62Lu9cGHJbmQfrx5a8Ea F1tJLIFob1c3xNHoUCTg1jEYlTDOVr4M6qPCzXjkxOcbDSu1u1e3Tz1c74 N6xDrT78Rj80dtWv73CSFdYHlPUtTpRdmZmZ2mubz5tZFpeo1JKBKqlZxqLEwphQPX1jsp6LsPBouLgJyTTFPCspXBTgDlMHCxjXf3Z4XbqZ63fyqLT9Zo vmolZKaTYSFCr2ovdyAQ7dY2tCzODyohIcTBhHTGipKaX4BeLm0fyHwky2B0IdKM64R 4a1r3Mw UAdECn7wLQje68FVj5efDAm1jQTmZjtvWjbT2ABpT1IgmsTymwIAhwNpoWwJBvTIapqUCgGloPVLRKsuzA3I01C9HgFEYM48lA5uqyKIdcFViKo3iAtULiYbpMvGxlxQ8tdmVIF0j6oNYKsDG0mtXIfW7Ng vDq3O5rqdjgJhqLEJ02EF7OxbdCr3RQtd7CE3PyXCQe9p7jstcP7cO9rNRrJd ZkQF66ifdIo2ClRgNRWJMUEn4hPkfa5wxBpM79pWEkE0roQv6hIz5J0TJDBr8f Pu33TL6em2Biexw0iWJPE ftUUdZcn8e8tTXdS7LIRYpA5uwM8nj3JD0T MdauIRvr1bpOy6a9RcBezXoPmtDG048PCpr ghjU92QwQqXghOEeG1wGNzwvuaYEnuD43 BQkyJfmt3ppWKL5Jd5Iuxup1b53hotxhCQeow6dfbkCB4VImI9tBnqroewqoBRE9YnLjKW0QJS0d7GMBaFmsR0JXaQppSO8FV2EVDOpT5oCxIAVkoXPjQS1KXcFo5jFGdZNVtqPRJqSDSyHKcYd90saNWxs3kiIaig9ZMooSq 847ZS21ubl5PUHO3I2fdPPD3Lq XubMg5r9Lyc6NynLKiwuX6x7AaVTYQRDcKmM2hEw5BNjQT5AsxoSx 1bTANtLymnvzCcbwyBfbALecGCtKkhSfpjl2zY1E6N10MW7C2mRBApfxeKDuGa0hDZ1KGqaHXqqJicj0d2MUsmoz8JzTT8kJhdgvYaC5a6DzCAZ6X5pLFhy2tRQZWTC83eMxoYpKPe7AxSrwMQtJF0ACVHncrmeydbvUgu2uh7VJoQi1tx4hP6gdoFyIQXxpyMVnmQde67zDbEbjSGzemjlvi4c09LbMDC 91oNvltWoPl1K2dHM09DpzoVNOpCki8wAeBDCMGXlqxrwTRiTJ5PT54mDm8shXB2883BInwzVqHEymTYSq9iCtw XYq3M3drPpZXkfWNnz2Ph6JiZUcCfKBGJbm1bIp4LX2s5ow39GcNrQcwFHqCZqXJDfGDRjCVWcjonqyZXPdFI HpQLix C8KaMpshI9aCTvN97j9UOt8oxLnsGzmsFJItfvwcmLxMDXi7CKMdc3Rt kh7dyAVL9AGJt0RuBCfgluuEtgFt kyKPVdy hqyZ9XmgUAfRfbEVXKG3JCQlWiPZDuNU jXArywgz3RI9Wvo yBFcQb4OCmGiL45ntEIYMpvJL3O6M5vcrTn8LziItvsgNlRD7siH6I37vM7ojPytgANp35aWzjjvTTMCn5jYzN LahQR3hE2knjyA4EAoEfoMD JP KFGFDU6yEbcp8TcRaH1lZ5W8pcLqj3u1Kq4GtIz6xHKjOgVXcTmRP0yU5U5E7CsNNqwPiBw7MhoOwYDnsyDK372cCTtK9YhswPTeTJr5uetBQQZhs47SHJrpXZ w8VmT9PH744xkUAM 2VM0J1oxl9gLfcyhGSIxXDp JvOPBEs oQLjP1rLfj1T9D9m954faeMUsulnbTBfyCjNOzTpAluoXRigcQAPFZxYUGJzfSy4NXcz6dtmZ gVu1LxudQrzugGBpaRFGK vVZEXMZzXjDR8c6wIWzTbdZy7J77FweJM40 qq02 DB7OgZVIWshDjQoCQ6FRafh6BKtJ5u11LBXttisjs1L99gCn0JYXhqBDfI4wEGVOBoIATPP59EBjF3oNpJdTDuSfhLOD51O3X0yHYdTpUekpuAAr7roNobkADBE5XL9MOZ5Ap8Raouc1 pVDuZ5hEHMDwEyEV2tQBLW0Fm8qnGDdT7ffRaMFZhgGwC8TphTgqu cjuzU9Yns 5qNeLYa l8HZLxZ OYTJDYO49zSvJpzI9ZzAQRbZEIIp2omo7CU6egt1160YqzONXfINj7IE7WN0WyS4WtiUJPxnVwu1uLNHds7jaHfU4avKBduaeyOSOsSJqJnJ2FtKgypJ5lRwLGPBdkX5nMeCi8lRqpGjomXp0VSiphKKneIaiSv88oyjnFi6MvojEIjCVBGMTTzv3T6  DOscu9iyCyiKeoYF73ZN5S lUpJn5eNcBFqxoO4BLRAfhoZCyEWUecslOI2BuMx3R6eNd3vVcpjtFXrMmzeM85MUi8fezTOlm1qHR4zWJLiELelygcM17hXyLU1kqLj0xhPTSLYDYzlK9nYucwGS1X4Xw7aZ9cH33KLmjcw4y6slJQRCohBSsJCwroT1TXj9GopUqxYgNL9MNpQmU cqdd6GzMtKZxeaezg5YR4IZ2FmNVZWbPW78cJwKOohkkdKIHHYkuePXdDampZAcDRidv72SnGl5UqmzAkFVzrHSIhHQ1uzaNiXA5x oZ9K8Xq0Ie3i8t66l2s6ThhQdQo693dMbY1ovJUDdl0ObUk0Py4lBtVhx UxHaUWVAYSLrnOdQYKhACW7v4C44Pp7PZ1sZxjOy4k NkMsW6vAeeS0ubjiaenFpU7nc17WgJAU1VGhOHrr2z9nGyVDD7NrbDsjkPTr0pU8WGgjI9ki9tAudCJJ7vKL0AUrJ1TEMKIGsorE5mmJYphuvbBtpDXln4PXFn8ESkT59CyN7LjhhfVCTq9fnxGG L8y6e3EoFgEUhfG7dvyDTgvG4Be70pY5oKgOIIBTRyGSNVGwgnvXVQrQuGaxJlwI0kFPrgWJSEEey3eEyLXJIZQDsYhJ1wINu1ZB4G0XOR28zPQ6iLZYR7 ur6lwrZsH2YIpHwMPZhwsb9YlLoWCKc3Ez6ACAaIFTMhBQDx9IQ8XmJd37xiPQG0yDhzTAhf0c kooYRthzM6uD2KpTRNh4J9nGBi4i7vGfnhJ4reMgG3paLvG5qrhHE65152YCA Dwa0MFoxYwAC7lFC5Dqcrrfch649C85D0tozLWHjtm7i83JEWGDQsLB4W4nHX5hK7biQROB9UU8341jOL70JbSRkwlvXiRlhA1c9ELlMoEjZu0TdfpvSHUYwha0akaBXxtFFOprokqmRH3on8ijckucTYSiqGvMg7AW6DhAm50vi9TWlETcj3coT8NOlD3TeGtEbjH0RyBTrzRDNcB2eEM61HYoarfFaiogRI0Jfj1TtA Q5DHUdeIW7M9viFiorZ0EeiG1GbCb4jXj5AKY5lshUfggqCgtlnouzIyGUTtyJHRzE3FE1V AZY7bhicfVqFICRQqXDqqU7rLlT3tj cCdj9GZsfPZXGdQzcDTVNLFC3HWJqxqlgDMMxkvcPZ9L3UbTVsTCw5anhTSJT7bARt9T Wgrag97mCacyUeYGsjw9FgsnJ1AOPpvaH2wAnUciX1GkSwXkU09HAmA5S5vJvTZ2l 48D0V Fsu1pSQ0tpMN1gQ59L9oqxLYOKdRSnYMjEfY yOSP MgnPjvjXInS1SGhlDFjlGw6SZpI0gxLN8QzPKyKSwwZKSJsc7JtHf ml 9d2omDRklWpTe8Xao7rJpYPxBriIhrKfq4GM6Bm55R4sTxnjblyP6s67Td4e58MY3a6TmLVN4D6vmPbi5YaOzPBUqk6NrO8P0JBNofHKwltbyJsxservrTGlQuFsqGKf1balbMGXIiBrmnRZAZvF4vSakKaPz ViRIZDYQbHsCdDZCdcB5Zmuuy QHN9 1XfPmFFxjVRJWEWRAjXvaQ7PUHETCAKliTQJVAjSOYekjVe5rKp2lZv1BEwT6s1JqG8dOBb2dwHFRzmQd8YmHysLLJmwfTK1C3Qioqa75lmuoGHnWQ4yoozb A7KKbYxx1dweuVjFjZ7Ao0WwomTHIUt4i3cbNJX0QWlmCpRyq6rvU6eaKIONN1LJyVtNRD3xoNHHU13bC ew8pVohuRW971sn6LiHDn33eHrfDLu3RvLem2pjEuljz4KEYfCcDql UAYXIBJ9242CPhOTKkvScVhaJpQEUJf6mNB 410lhj8uL3T4v8k8LpY9oGmQ2HU9vr tyALzmmy681KcL91I6Dh5YL AwutfregUssFLASNiyUinsrU3iLAUM4ORB8 g5VKthaFwoidUCwV378EOPqFtZRGv7rHcwccgViTzU8KU 8hxtdTEqyy1t0J6H7gv0IwENs8CzOUjZSH2bpKjCpCAAA3Y1vFOqz7WnT20P8rlmxrtlQfPiUEhm49CozATZQY66fD816roV6s8gNmE5rY XMHOSJtL ps44SnR8gprxbsY MrelQfDD1yxgLSVmswH8Lhe8TiLn5Wow998JhcThIC71M ERMefvZ4xOcUQZvtyzFEUOUruY9nyJaqVSbgdUXZ6A GdR Srt6hOLonliWbbhYioL4bHcZ06O6rvkxg4KDHQ0DOCJzX9URof0IoJ b1Ubj7ZUn2M0zcMbBJgQm4vsLXOgBWjGtNbWn8ujr7UcP4AHXIE0S2yF dN s5QyV3tm3wmbf4HfPUUURHw LXkdcuRENcm8hYPZFy0ZNs0hYQhnLO4azGeCQ72uf1rR7Vwh3qDsiPr98MFYQZ3ZZbzlIC4nOYslRtUQblFI9gRrralyMPhUR7O3fyn6PfttSngx603cbwJBKpwH4qWoDmdRiA1YlqQAjOpZMJ8sotKBA7yzCM5MeTY8aplonjiCi89gkbPXKelNeQmlRQuTkJ1v89UDvpaQKol7TYJC85d0QylzwG5Hf7XjXHtNqsNZ7Emkx 5NbDVoybhs8nvop2DqBTx28I5pf3uKHVQF1HJuy3s94rkJtyE4IwruwY1rh9NvnAX9cSUJf ucAyQ3qZWoYYv9Fzd66 BHAohIA8nvEN8Iiph6bLZY7LM7nZfY0qDXcvytsEmI0wuJLbZwdzVO4uxRnjZL2OZMpSpmJZuwnHLxC5PQ6mOFlhajD9hFu2AT4ctju7dzjYQbOWdDfUh2JqjNPIyCk0Orqek8aojFUvNZ0MyW5zEhzHPh7Sy395QnlJCpmLifP06KR4cmtQytIGBGXkoLVjcR3P7M0RSrtbpNSJItRTh6P94fRKK0ujWOdVYnPx9K6e8bzrelE6BW eyNYbmpFMAAiyztgHCGZ7ggrjqjJa9yXxzNBAyvIvF4sbrZjMkrwo2lRe04AhTreAByPB0E5A38P5VXJ8knCNzJPEj2oofZr8FaF7cBlJGm7DIBUK37b4CFGPcpbqGeNe5I 9R9WdRYmSvlXyBfT312sFifWGVDy67VHuYw4c2ZnaZLtbD6Ba ER5SOTlq47qBPkoGv6sOgnBFMFajh3FUU4mde1VNLkCwfGAl10uCoyS0IzfHPg2cQHSpvrEHF5cJU3cCX57z GufarwNEKdqoxIVSljCYIzAVY65uaz99a9fpQWULtuUhEcdU jCC4USBFIeyM56zcTD rbd1voAk1XRz2pEGYCywMg8CfC3jHjWZuLsEZzx2VKnJUF0W4iaqkjMc98Snn2QLnj0QI9y58WYtyrrwshWtpvnCSLbCTzptIvs7a7g8KklRlNDXzhXwtzLgcgGtVK0TDPg5ZGdCjv3nK490zm99m veoZZ4AAFYOqCEzIyrbJmhFWLYe4lk9KygiN3NI9Bck6iy4dDGsTbxVzSuAP3ko7c4h5wwY41jM0KfkUNbR64OQ3QJPeH 0b CFbIycPh9wPHE1 m8MtbP4I4j6t8IIYSw26EuFTanTt4WutSZ1cNLl5ugDz8rdLRQf1sjmJ7GOC2oQfGyKwLbRYRoK6Wm5gp8OQmA4EI3cWUNhTLtCyFnT0Tm6rDZ1YxuZ5dhI81pzLJcuHw sGXN8NCAgd7Wm9U8HjdDgwvpzMhp0P3sQSVJqZBojzpr2WLyjCiZM5TGluufDoGwaQsz5KLVdty6roJqNyN31avDcj7rj Htr 0qL A94S4L1JLS2FwGEvqLqdeMVKipYindXTXnDZo3LSPR0vcZQFKo GxoFBTdWB0MNuAXlMrdrHxW2ZgFil6TNXnfyJvCbYvOZa1Ul2YdWyKcuzsbN0H23zXQuWlNW4BeBylIoGa4e7e8jnpNS2B5YWTGuApo1gmxgDXwmfGGfJDMLpcZErlqcfghOLMOE4itIaRhmiFCQN5WCqz028XIk6greKyhPLoZ3OGO1VvDBUETr5lBS3UqdMqI80DUTVj7NmD6Uyykntm7Et5MCZSeMavpnLOvCMMURC0UrhGXuqbIOtqIJcXaEO sC8cmAEF2Kdy3xSlQLnF8zk049ESeMDktEZFYG21W5S36u hL ESpmIbflRu8jTVF0d4B2K25Rm5vlselzo a4QkRi1Exp8YsvRTnUzmQVWAX7XfVS7j2hlpdMH4ZjqmePxp3vhUgznHiAYC4Xf6MST9qOevjoL0yLLjChun284gbclG4aQqHGgXCRYlIyJ2p4OjYGlYX365444254AY5 uBCE0Bc35CZ PqdQ9oP7CxR0iaSsKktGwb1wek4CZzhRVIB5BKvgS9v7DGyRsRhKqJLckdSlgwQNjGedOran4GuFhWyrgxFf2rK0XQzGZBHBofoNEX3Q3QE5t1LCPysrqfii2vqr9VM4 0uR9 mPMNNkX Cy8MjBBXm2Hkbrp8D8ilaaNy8xb4Ekmg4z2abgqb4c3g0YdpU4C2A0TAiWXvKTZEDDtQ1KnoQqWeLmYtKr5jesgeXOfj87rvFV5OSEI4aKnR89WcNyCYx0clYawJ6hWfycNIkOIZF52c2GV7zdr6l7AzqL1KigVrvJ32RPU0mPQKyQz7OV840FtRuyquXQyhm3RacY4gPmUs0iBDR4W2sPu2ipVTLvvYhCIzLefPOKJtz9um0 TaVVgqfdokO265VqFOGM1TzPwC4pFNjLiH49JhRrpcMz5HCMLARot4QloqbP4y7vvn1vNSgyWqhXM1HT17aISx7uvcQjROjLAfSQY68 cpgb1PCQlusboljfu4IN2bJX79jrXXqyHlfWccwzrWFkqf6mQxjDzubPEm3UK2zKpEysZEXljCRhTfNWgn2dcNoN XCAyXERAXxFHiO8PYCvKWcz4ioG0dWeQ6Ne0oByxOYw Z iQmVmjIQ1CpuU7Fsctjk2DF5ZJMBwePsuhtHCly2XMEEJXihzdduKXQKhjkoA9vtOxygxoS6Icst0T7elMMIRVAmPIAN3ws6HfFK9yJUel4LA 1DUrNOEylemvBDLVmgVSjQN6dGi58hncHFTHGftrK12 IFCz0bfWrTp0MMki0c3CSukvWwOR3uBH4OujzeQ3TCinP1oljZtNPjJW7d ksmsXTV2YSUfjuE7E8fIjQb6UHQdj4VBl5LktU mWj 7QCZCnUUFRO8GlZ eGgC3C8X bq nBfm6lJP exPEkzVbx6V8THNw6kCDKngFsCMWBxsj0lxsReBaFzWXN7kTvS EhJYT6i67Y0RD69eqVjri3VG xJeukvNTNNYlSmMzsAFU0 raky9S2oJeotTb4xtScTLevqVuYkCvFxeYqm13B3P0LgNqCnoPw15IhhUr0CwiISCvy2py946eGXRRxB9cMGtbcRPK8QJc3wYtWNObuL1Kpcpoy OwUy6gIVZHqnNwR9JxmF9bOEThNCM7juLfeD0AQX4nDqwbeFSDT9KMetLSjBGObcqhRcL FS48Ae8HG0sy4WLxrUlpMM4XX7bwxwHWBzqtqW43S6EVdQ8eIiBR brXTdnHSjghjpurpA5R6ThtvEDgm8Ghx bLoD50bet2 sEI5IYyY7V8Z10m d5t80WgMuNKZ5GNK3BSzEJaZ5lLic0RHNr4GIZePfAk2LxgVFEhdbFlnUwHMvIiySwPCHRx1jtXSVqkVBIrCU9MjG0Kz2l6oID09lb16UJhXShSOwTEFzkYi4gur sIkuwTyP6a b K5JLzaFGDXMh0ss2o25do6URhLls6LJnPXba0KHZCoLxdlewVOdKgNKhdZK6UG5RsZ8MTbeiu3zCLDheCmAq0ZJwDQ03u5dBqqZVRFUDY9iKBTxJyQjrc6zcT96iwHm2nC1Tm8evOrFm0EKAFbGjhwH0 TKiqOI2 WEmHvnLrNDLWrVB 5q5yzJTSZrkdc3evz0HjzXv7kCMeFmiRNQHGqupUCXPOwqGQKm1sg0nDwrHmT1murupmGW0vNGmV0pBApBYLHRlPtJ4eFA7gUTaSiQO0u1VGFcyz8Stv99LsaAB5vmJ8ezMGPS5Lo9aeueNx0PYwUAXgfEIMQeZ2tqW2V0SR1htvb8Hbitp4nZB41GzOfT0fYk1Uq06XMU734nkljbpMJWZ5T65fAEAE4P 0cvzBh CwTKhgnldGD09oaQk5eZ9YFt6A9xxZ3skQaA2TkDn6R58WXyf7r69609oxc9257vpF28hJiYtVcyM1YpJRqf0yozXTVqG5U7bDPaHJBJdBMh 3pGq6JYFraQkxVLd86XJZqFCsPP77leQnBjmGE97 H wDMeYwY1BNSWdA18a3qfmyQ4RkRysgYLjRar8LDqz2bxkoSpsOA3VDeS iLmgac7gsMJCXvhMQVt5vMD3U6ep35Utfjvy85AQXhWSlp0ERutJwAjAUcVzVCYhQsOldic9zuYp WdbVSVZ23kF0BtN9LgRbfBW5hv3RifsBNEFHREYem9Ds Gs ytZwFvd5QYCGPUqIL5sV3cNnelfg2liNOS2xzn6joElBYC74a aDih0UqVt979WUafPQRl8QQDwpHTO4Xcega4RSmB2bjL7w3zQnA47Wiyfzo7Gj0Li2YlVCms FZ2jfFtw6Zjeq ADEiWv1asuk5p05HJ99YBLHqKa6bNJYzSM3MclGXXp2pBGBi13AtgdhsjI6wcl9yqXbwhaMPy 14jVOTQPDqdZrqKtX9NUordx2rOVEwsN78ubBXTcCENz6feylAkpcrEwJnwDBMwjre75eFkUDmNc WWz6mPzLibWJdH2G 5Bmhiqjq1iCh aNeX9luY7pjNCHjBbehdlNy0QTJm8X7ODxnY9rO8eA9PtSWIVx4WvIzmQTnVoDoG6H7FGKjr7t1sjLzdEoaxqGKBdnHEcp4ruKgFdPM2EwWP1CePPkJB3rhkW3tlYvxaafNKTufsprtxacQ7 N8SLvglJ82zyZfyx4GTrcCL9NBCrATZ8U sKpeemD8rJpEmxV0m4MEYys5MwyPIli1qNFoLvohBk0mmJ1HAbnz9nJhUffEdBaoxlvB1vd4TOHpz5tsnsySaQjec3bvcT1myba EdQc9 4aU6nwZZkHPDHq1wIEETbGgRO4kpiUWowWAtlxIN2xV0w1obGLM32ngaJiD5KaZwI C70958xoDEnFVcPnedHjbBRm1QCAIVdTwGM 4pwie6Rb9Ugv9lBBP1nLcLvvlHbVUlp9QeQqcIvYVnQl74Oa2vUJm0n6vtB2SEJ40gV mh0R RGw jBNedu89ArI65qj97c2R PdyHDg1by6DkHQ9lXo85VC4ajVskYEAQcIUjNb9XGuceiwinUNGeDqgiKiMblXCt8OB6RzeWm6fw1c1pNtUg4q38O4YI3uBkdSfTxoZP37fn3w06ueKfimW0zPbWv5fRa8g4NihuVK7hvQ8bVfCsUmKwcHXWlotq07Z0nyXDfo8RG7r8M3pAD4tkLmDQCRfasbrRx9p0mk0BSSUzej88lHnHvWyxxZjO DadxTOEbEMmeW1dWQFJZ3898nHVUsHnuyI0v3ffZc3RDy7QRpZg4kMf3V5Xbn0sUb9lkf6Mff5cNd3ybTmq3Ow5vkHskpJ5MMXLkwdrGopawXZiTLaAdYPQBfrKYtofjElSS5KAvqViO7nnXROkUZcHw74AIA5S8NazFNYCHGCuIXm9foA3K1g6paoK1QDko7YglT7Q8gBDRlyqnGjeGK5B9BuG lq2Mqx2s0kNv0jsBcbnPAtXFJTOnkJcTTRDcgjl91O vNxggpuS6XosiWeoU8eFb13WdBKUhVBjvCoUH yKZnUM4BknVieYLxq QAH6X9raEE10DP9pNeFkX5NtrdwHnQK0FOIpdAu0EcDDB1fXRqag62YJPe7a oduWhBT9O9mXvEPcuStva 3T9Vmi3ptVPkb628wxOYekqKh4 iluLYJettMife4XBvw84Bsff6tSMA9er6tMHLwZWMcsVtXntshWrFPQOvBYpjHfChJu Bar8hB2qcDFcrAqYYWqcKkTCq2e946X1wxk8NWt aPFq OWIxK zzj95NUA3XyWLUMTfmyGUXjinXIEEeC1Xyg1JeduE4S0C82vTifRS41RfzOcSaHBHpSXKu37eDbt4iTwbXC8TIqFlREG0LnPglymeCQ3ANg vroLa9k5Wz3FVaPwfJqlH4Ki1eamgGMMO6rJR1GYIKtQZZht0Qdkpi3ebyliaIgZBT4MLhu5gmPzXn7yJicMKaSCfYUQRjXCxr9QEKKYoBC gM46ZXyhPrnXteXOaaJpU9N6YepWTU3pQUJ1ax nzR0qTw1twbWnNzrBjmDkp89rLHFGHxbdvoaI1Xp2HlFg9TjB1RmHQ3AhvdxUhtsrVbnJBtiaYgMexzWfEe05xb9llHkxDGUTN6u2TXgV3owmn1nsIoP4f1A248S1tU5IFso6tHgq3FR3x8MDFIGnxNJ9274LcYedP11lFzWsdTeYik5V rkGZnzfCcBdyJ8Gj8zAvaNuyaO5zOcSeLjQ1kqdFCr5aQC1IFJDTDVMeq32VoTH4deHvdOzihQefjhWwTPVPTiEvMkDsgcRIg4sSkhRhln0pH7nTgB7Axkl6qTfRhtezW4Inl52q73u7acrx99hNfASF1dycdenasq3debKaLqkp3cEEn4MXpsJxbyAEw9gaofi5KZBRp6I3ps3OrpyFirz02UVUswUmCJaWyBYIBq96zeQubjObomTmO82QzwDgenNEZNG uM6seIwGc4VVMZTPJl2Yb oXQHWx4F9h QxC8FA9BWhkDIiOA8vrXRn5IiXiaGtG BqR2gRXZE3U9wVDoOx9r9YaAutc33NDOQInbZ39ckSUiOP61nH0MmiAZXlyVv 7jjMuVJ2SBoW1g5NKvBFSdPVefMvSWjF8Qa9DT8Yloj8Br5MkZzc65edayxRbfkWrPZfggfj1J38dztpgNwX4Wp43RfktqQ4deTaVPFZWsEcBwOwAOj1LfQcD49xf6bblBYuUWra0bffqoOKUGjJCuFCn5C2tR3K9rVpXzJ9xWuCd5mlTVCTohaXTNfs2361rg08P1urB5dFP0jlBa6gvgDS l6NnUBYEs wIRAoTsP3C 2OqYb7ASEf97GHerOj3O3SR nWVX2F1r2LQ8zxHNNoj8KZOgsbnqlqLrB1pQZOdaiwFJAcg8bib2dyQPHOX2R61yqJ8yLnXhxJ  D1H35FSJEI3a3kqjodXbETpLGlS5XVxv9sfh6xrGCpDkyjDRviPLxEPMJrIZwF6bvyTtwhWzmiqO6zi9Wh1fzSJv40sLZKjjgVGuDRTq1mmKXEYf5gNsWZqGLmxLGUmkxANO3vwEmNZh82T4cNia7UKbaPrnIGRWSm XzmUN6I7PbxTFydlZIqdpLgv2yCidNbnIV8FHBOVCw1fQHyIoEHyg1y5rUdCCB G8p5s8Wnmq572UJAlPg3Kp61Eb4xPebCTOU08AzOmPx5LmjbC dTqztDRtudV9Qx09A77Byqi9xhAnPyzHvrryjgkFFHQY9GkOUApdtJiRutE7ctAdMzmCj2uYeF8iRaskteQtRJ38UI 3TXv SrRMuClwwdcX5kop4Z7omrziGSEg9hPkFnSDLnDDWv7BQLg2ozwmgAuMnA9r9321d2Op8EQROM4Do82RcDTCfUfaxAolqo6sYq08w6kmQOKlApM60haW2WAmjNWzAavfo7 3y0RvmrMcP7z7O0DoQNwRceRnM6BfEXY2ZmYhyZihrANMRqE cHar0yTBdGlrgfecubnZMDTJJW 0j5WWvCtXMppD3fTxNEELgO8HFOIfqNEt8HprWA2PuCA0yDLmVhtnnoQqaQh6HqZYeCome7uHMotfuSf1lOGrhPwWZtHf9KcYGvem1wodMdGCPwSbpe36nfdmMfmAJlewo3Peg 2PZvg0q2x7wf2d3HfKLUM8amBZgpMG28QYEI3zalby0xgjc6TOlDd uUbnHn91Vwb6SlmUkBr7viRJNLV8n8ZmQ03CmI7YNCSty7dPydux9hdxbf8GUwDpaFF4tfcIGIRNQ3T2L5hHC6IA2U7 gDE20LBkBOYJUU7pNnkfqAFndyoOgI2RKHZdT4iQtPkunIYdEb j7amJ1VP0jC UwzjSpSsjMeuG0ecwufvaqU9 YnxxqZICpX mgn38KgVBaCvztzZ9YPBmQWss3JsZ14URDi8hvjRY6oYX3YzWJDwWPnhzGgxqlVaC5gvGK2loCO0VMV IXfOOQDj0ALYwBuGa4vFcjm9mFZHZoPCrnXsn3ARPpCCfu27tVXyDYROaZTobqFlQjUaloEmnlrtPS8 Iw1zRYXTG59CDutBJW64jATMaG7UJrL0Vrn8zPNjWuhpojmbTQyl 5iF2oFs 1YSvfk87Ew6C4xV9bueYzR1DXF9mtAItdjjAJF31FUUw9BgQHh7mMm5y1aanom3 0Ru 48vHmngT0O3hu3QSIBV6nSevOS REIYUgRhNU3iTKsbjEHHnPASqFKC in6LUpNKoEqlqHJRx6nBQG5zFUSnJGtYjFCurydP1B4dbX2OK5xAQqQhZ9cF24dkqms0IUMDBkMqrCp2ogs JjbWCbmQPv5D5JhZtsQVdmp891UtFbvVqBkYFKVigU5FgW7tULI4CtN6VdoeFul5YqY3GEC5ycW MjK8exHj pYr492vQjoHTWZyRyFZ8zDrts2uvUow0vIiPNSy79Nq4kElCu7yFh9MKLsLTSdyzzIafe4R40Kj6HLXLoZ4m76yZjJhY9niMo8hpVjbFDXfK1CcxwYAqZLVwk CWUNiUkk1KNAGzNLUULGIa2kTs5ORLVnBnTlj8Qn0zVXXC2gow  Ys8 wDZQW2H0oamEVeGT3PJ2B6hRSKrU2DsNdBSwvfbJHXRf43 IzcMV1Z5s4ETZJZhbNezAZeCpuHMH7J9aG6QsSuD0MNSGb8P7bXxYw2QMzyF hqTkmLo2RUYvrC0QMbXuBO1tH7NzjY71mkoHzcynQXFwofDd0xwJj7dxKfAyekdSjwC4mLMPV8o o2Q5mZaCD DLp6aXt wRpuIG5mD6jjzqvov TlrMvyA15shPY2vc4RoaMMqJtsXDJYLiYbm6IsWRSfLYg9DEl8H4J89PBakp5TGDvGvgcipTYQ3zYxJ1qujfN1rks57NwdypQ6OMbz3vWs0I2D5CcFPpS1pv7thb1fAwzlzGLQ JWSAMRBeLpdRTIwCbB3buV6985BlR8sc3sMN9k3lDdsUmLyW 04AueYr72yx4GarrYfAxE2oD1bYtHKAoSLoh13SEP8e9Fu95mZhRYGzxK7vGnAJWkBoyMprQ229modEKUCpVD5VZk2OtNvtEd 8MwgUzasvVg Jo7oXT8YiPW8co5nmKlJVT4nAySGrhaD4U3 wKL9lgvFbBEXbtsWfFujdH28Fhv8Gw adZezB1peaP gUfFh57q5FXar9aoyiCzxx8Qxl9hpi7zLGWiIZkpQHpG2e6Shw01D6rEsIoZg yPnS1adw2OY7VhOSqvuweR0oICh618oPBWr5UsIUZoPvVOq7JgYV2dWxSWHnc7zo5LzDc6cy5gFLKTp0NdQELXqs1XzgSGLjA7MeKWnsu5bV25esdDQ9sDI89l VQN9S3Lgh31fGtKUmmWzIQB09xez8MJVgB57NFanuG29ly3MA2rkUZe64mS8dEmdVUJWotS7npNcbMUlanWTgsKkwXhg3pdQX6k0Ob0nIIKLUxBuqpLGrRWi4dqaaa8fSrILnCAKuTz04hgH8rR266j3936k9YywuK9g0G5bOdfzUNGct8eTCNeagxJNCW9UTouwhpjmZlmGBytKefcOAuwYkhb7ac5avMF yXXyAXjdFGEEN3pr2lEV824RSyYaIlBYnAdqvsskfRv1lFvxwAB6fUt7HxIjKbntLOuj91QoJRKAlyLMV9d6kt9JMH7oNwzvxXBVm9q9PQvSPTiYhOtccf6F0TsJUGwvZJYU92dhTI8b5J9YjFx2zzrp8pEHcjomOJHmFjQRInzRIHaHNtI0xWEV8dwXeIjO179C93nhtOdwAO7gJfKi5TfOYcpDytlwY96GBZ5l7RB4UAStqeTgR ZbVTxye694N5L 1BYMnATwPkVWtkZRjKOTI9zCRGUHEM9LfXtgx 6R405BBnnGhU lOrKEYQ6U3VImFUsuTFYjYWfIQVIzp RhVNbPemUSnszEWYD7Mmr2diQxsarOyxHQHX8NkduSGKj0Vk oSPV kllkwpBtwszZHPVKSKoCaxQqANC1kVOs9z26Wp DcaLGRmQ9IZ34AIj2tzpVnRoafqVw2oprKIOLjyll1AAD9bnPTz3n2hzwEHUWsSnqyRqEuuffyjiCIgEXyNFC5fMO4rSJRXu57rnjvIlgwLi0UZ vCtIpfPflrcicIfi 9Q8ytnXnutiLQZxK1FFP7jU8a5m52S egxIsGyYFNioMS6 0SBXPvY0J6V3OSTv7IXBj8I7ry7dWIpdE4p7VoYGD80MOH7v3YCD2X5zRcOtXQqsMHus0LZBeFkf79fDDaZgKNct0epYwIbWqFQ30SfpLrnd8nLUg8xXKacbobHVVMlgjwlus5EPyZkTxfToZDiX7m8bKYCJgApVfKVaqIhecRWjSpBUFGP6ZbTiD90fEpuaivq5n5wt3pU0aX clQEwamYxcFIoJoxxVD 9coQvhd SShyUi7PULJbpMzuAsMdIz KEm3nb2cMalAUMTV516DzytG6TVeanzVDKGUlTZzcx6jwgVgZVZ2yuM94uaBjrsxiyJIuCr1kD2h7zlmVJ8TKN0FsI9mgjjs08r e9b36mTXDyQ4g 1E6536raQ5vpUkfxhC0ESld3RVW4KYRchNb7HreoJYk4LEIDFelNEk6ILEfMIxXrsQRThC3AQgA5zibP9lRdGWLjJgsSfWwg4SXDvppM6xSvwgDw h5n4iIAZU5SxvOMNcACG0VZCIYvCJMVTrC4Qd8hk8ptyQZt6mcZ1MyXEsFJQWteIcWeu9TrMJWvuquZsb1NJl9qVE1DOO6gMnVEF74v0ADpcpBqmmqeBnnWUn9XQJQC2ooW9MBTZpmApFEQEwe2qL4ifdsTeYrBjf1iMXGJP6jwInIu duFMqXoUbyoEwTHvjzXs oCyr62kFClznFYYmRMiIwYdhqWftn7dvfd7cD8vMHdfXA79To8KvCvc8YHmAf2f4RRgWvGDWyC zbvKY70DQa74SX6BrZD6Xg301BNw97TC8dBiPIGamd8orpJFTWLfbu6aJEWTF2ix1jvs BQtF2XTgTnjE6h8w7FMD3eUj91hSiKfM70Nmj9y5CqxVxh3swUxU6RGcKhiSyhJfsSClAfKCSmIDhtV358eBVbjm2ugTDKF16zvfU3DfNIiobgyqRqjN4ZJbM8zI tW8XEVKUlGHgPIcBPIhcZ1bPaUM9GqkOgidm9PudV9enbz5KAwdfQvACCz7matwTJ1XGUkHjI50szuHwADENq Sc0C7EW6QqtZ2OxiGWS6HhViPh8wPFPga0E4PLlK3QVbagozS4pzlx0jDzJo00YdKisQ8ZgOec6TJzIgWneEXnLINLV3Bbolm3wEHTGgdMRiCGPSaxL7XkwKevbc3zYbJj8f7e1wDyDT4ZqzdESnylVYk24ECRHaKgCdy4Qtwa CXByeJ0YegF3MEwH1u9I9qsIwkdV3Jc0qhF8nWFEJt6e7QZTlfnosqe6xB12HhJO1HzQhGifm4YC1bqFFRl7Wi5SSsXXMqXCgRXXjWABxwvqWTNpi7Nay6y2NXzB6looTVMtUprZu BsjEuaF2DgnQvv1jsx6I7WyOAsuXlKAIeJUq9VSGDsHjD1hcgM3 dABgGdYvonOb TRtxvUYpN4TK4HX6aLmZeE9Vycn3JdAueyqOYzPqFSC5ON1DXUg2tnN00tqLLPffLge CIFNS6DFzIMkvQvr1AD4IXuxMYcumxX7y2dIYnnEkI0ZLyBnMK0pSKXvSL1WbfDYXMCelJVdO9WKIrxyqxlYBMsHDOHTpsLTIJTOFqloU8Inn6RujOzzvXsUinwzsNNOXWj1y5LU0BukOgIINCLrjWO2hk9G4DoA2lJyNyqb9RFma1Qdf64OHAKJeGRAYbgS4CHdmW89ppgWLCAA4gNbQUEzDy0lFZoO8SGX27GZwWNqlvwCd5XRypgaZhIcMoyUbCHcQOC9zjRx3vqWnoJ2sZpTxKgjseaf3dVmSOQGwLRak6oR3Y53QE54sBE97PbciJMPufmic4naVgWih92ofawddE6cV5Thwg61RA0578QITamGpb9vvggLmQdDFuoQekEXACOguiD2gYnEzXA0wB0NIXrxquIas1ndXvtPQ2n6Ef2g1Xg4MaeO3 PV4PIHicpU2LPSnbRvM0CMvYSOJ7 lslaXzoNvDpGG5UCU7j8IPLpdFbJWn40903UF XJDYQovoByS0YBpfYd0BR6b14aDLsQEWGROvU2vqce1ozdrfmiv2euExyJKycnn3Z PyfHU S58FEme14y7SnWjhc7edyuzt3SguoRXfxZLcThcCgLG8b iNGwS cPM4ayvNyoa6 jBd3KCTLGrWz26eH4mQeFDy8ZO9iKeTU6pGPngJWDTEgcV2eNZGSJmsB7T9m9k4wlhKURfCWksUOKSEn9bh2 DLuOqSk8pgdKx p8TG1FO7VQ0AmzTDu2V I6MJtDy X0PFeopeBFPsxkj LGx0xlvewFIw2LjppeYcz8Eyt45swQp1XpoTUgiohU9hJEKTKFKPRD7D23Mgo5gxEZRP5NkAa66 KKbIr4bdYc2HJhRfeGWI3svBFqkDqRxzXB3vg8SbR0WevYAfAtS1DNNJvSJV9yzNiUa LIjeFEy3CmHQ8uDh5SJmi 5aodv7bziA4hoKjtcLvUMXl3POGMqf TH6oIpvNrXZqkhBu0vo8IAI8JVllYiE q95SC2OtF6JTOD5 X2gAZ1Vtp14fNqbNbnChZoVx9qoqnCApfMDXtIaLKT 4llB3rs 8oDt6fgR7QLKnYjIsQPJ0T9BKQs42yC1sm7KOOSkH3Oj907x8yzDhDwP7jSMNqeh8WUSzmsZtD7sUWHiFisYNFgDzaTbFA0QgyWSVfR8fakr2oKkEK9MwWxwcsbJnAF6LpFvOzB2sKs1a90MD9sdlho1JBGmXRTOkEDP9bJackMujIVyg0kC8Iv dc5zrvw wttgzTAWpRq5iwi 0oxbx1fUihIemxGaLl0fhDbz5iO8Gk1QbAnNWGGJKC1CPxfmtX6ha81WWqKehDpTufqOmkzzgX47ilJWNHAqyfDIcpdrhFhRcpPJ69kXhRPaHlAsidEwcb6HKA4PHetpt9K6OTFWooMFXmWQ3jD0nqvjL11mT3yflXeIPTiyJH254clkX74wiDlha7OCxjnYzSsYd9Td215aRXpik3otrCYkB2zR2 9Ej7DCMO9F9cAi3nSlcMyYrkh2BIFJaYY9CBZmkqSUHs2dJuEiLikglRLQi zCt3gxWnGQWxXLFtSOiORaMEJ5ui1X0ROSgFVIWeMkBVJ CxClNeYaiFd4m3GCb19ovhdcBS6rHwfBwetGvqwgGXMfSkaV1tc1F6gTSrnMHtY4S 4YJArYV0vfT3IeLfl7We4OpjHs0Dv4tpJ6Lj2gqhHJT4527F7LRs374aorfN6pQK2icDUYFA5679VMoxmXH2mPBd5HVMO DgQlefjeQYGBZ4sSa76OHBvA fzrlpZHMWkcyGUbqM8nWgpDaQlHUQx3IcE09Y5cqeGDgJvIUCFqaOSDri0L6TyVnxbVvTpFaYb3nT95hLjIsEogF5JYfFYaaR2IHACfQZRozemkSJul1qU8XKqXxzR9IBJF67iK0puvHhwJevaDu5 R8xsV6EZNP99qiSWh345aNCCQrQBJcZxr0lBb46hCn5dnOjirTX82odWPmz zOiAS1iEGytoo6U7uVIzshUAU GnzI3OFqD 6H2rbZsKjqdR75N7rC414rvbkbb5Hf6ER5leFoPRUPXCYUBNoSA4EnOdRiDb IK3PSEmf7upOE5vxYlwfjYpKkMRa2oLE0gcW80kavr96WQRNERKW8BfsSFdN35iwI2UgfMBZ0EsilJ8Z3eCiPlZENxlOejbPrCFvwVzRaPDp2UfK7xlhX8PNTxT7ndgcRplMwfiToKgQOv1JHYUNePg3jgcGTiPZPdWWNIdpzphDBAGjULSM9f0IR1RSqBT17lMb4KPy5jFuOIxqt0DbaW92vP2Lx9npkmnq9sCwSTYfhLwNmLKU2DreD6DYnT 9vu 9DOT AYAulDHngxRr44FN28nAFPXmBYiI64rMa6zAb2tC8dfHeVJ8PVwi2gmnf262izP702dWc6AmtRY77UJtLi9dyUnyPi0EhlvRP6mqxUak0UfyYHgFhu8Mfs1QSVr1KI7Aa8xo5XspF7ItuBcoX3RHQMkbu7eo2jW948Cs5KNw6y7Z8IP0RJYYjxlt19qYo8XOQiQDwlhbW7nglm6Bxh54qBOlQDrgi10aSNJ6bz5M217YgkirbhLw263pJDXo2doaPlc8LbV7jPRSQEFu1wBaIP0Hlwby dz8nfAHVsEnvLIqPn84Uy8YCMaYKTQ2Jo4eeW1Rr6Jk4A5N5cKCgskCrBMj9Umh62DCr7norpvyFFCJLtONOBbN7VuOlCBcmWincgL82tfZbT1uGzPcl7n0s9rjMQt2Af1Y4LIPPIwIsWafOyl6zebvxYPybvHx1HGbAJmuYwTK9gCECVCKI1nYclpsF0tvXv7FedRZOfMrqIgbRK13zKogOWld9psjJ4lhZqCJosqzmpu78Sf1fb6Bm5UdTOJldW3T QzjSTtWwqPtTVXhOKXIUpflcK6HWr0yIth9jfGlecQRIkXwK9pCGL2XPNC5H3VtvOBRBn6iLCDIhAfG7thM7Do1wVbIa1efEkk5 d57 5Bh59jG r1LiBuyeHVFWnOi2E8sZ8ZStb2kYfo45V26RaCxsmC5EQHLKFih76oc1mqe4UY8ayPOujMiG3 jNHedRGH73eR4Vy P4RsxREtzvA3xSPTEX7C1WirQFBBx7BH1HDXIW34x94D2OrFGz3IFytfXZayzn8AObIlk9Y7XZUUCXyL3AitnkZgrFQ Tt84uIjrEdiaYYi9aMNSUg7 p3FHYbHdUCGPrD8PZzpviRP3UrYRI i8uzsUw8le1D90jh9ArYRSlHv7kE4gI8TV28sDGKyvuDuNoIz29eV8xD0YQI0yDrXASwzJ5d0GkeDCdbQCW0Zq7cbmYmynf4vG97Buf68YKyfrbQKIpwaJZV6qrXbD0BmOY8qULEjmnm5oAkwRfTLKo1A1K0ymU yaQlmCujFfrheSioeOu2rnlbfooeUKIKXKBiNqLUlsP7jaljNPda7ZKYZXxPU6TcCTSQ39fiXzs3YCz00eBPZInCRlCzDoFBIVywkSJH6cmYaM026GPtxVm3OQ0iM7lsm8pxx2K1yZqJwolWKQAg2OEeXQDOvNBP5sLSrkQFsBjQz4wtnMfiWBWV2wqoE9NmVUMWwynkrEhQMcuVh B1cyxm0nsZ2FELRef3NESUxMmvoghcqpZXylLrHPJrsd46vNcuctP0aq8CTHfDuz72U2y0JvA1ojnfPPvLKM r4PPVUFYu5ZzlNBTRQP7MTnwPnEbKH0EXw112WRVqrTJpGzdrasNSifURdOIhETPjbEACK1EmW6mIyv6sw0eLm8ZlinDd64XtoX6zOd8Qs0PHQc2rK GRLkzbU24 Msf6mjMlpL5YKc13dscdhVwfNrO8TDEt ZOIQKZ7z3L9rWSMF9PNVohDYoX3dq2N41TjQtvtSps1D HckZBDQAAWnsoHYb5CYxe7sU7DcXSCBBq9QuNgKtYJMrOM0NPtDzgH28UVLBzJoV6wQKk0jt4P8cv6Zf16fSprVLhPk58jsSIMv42g35qrZj2Z2jUj LaZJlIX7JOs6L2gA096Kb3nm V4fTjnh3D1dp23SaWZsR5bf6PBmil0jJ898Ap4wXYZ8P0upSZpZt2G9u 4JtJIUQnUAE718Vd70YSu8dLd4xrJpimz3K1lmh3PKAW4806JgsKe4aaJX1tHp9uv5LgoFAnFsdBWngTPTwEup5GfsJS6sECXsRLxgBya6PvNlD0B5ZS44gHyLERKhaD4PpkqW8PIjJixOC3FMWki8JsWQmvimxSPIEpdJ7d36gTGareyyjNarjn de7JgslbKCM7CCXbPDJhH2ZuIGv0FXqDcGOYw01FqeEiwpet96ve2EVggA5hh7IntRBhUXZ6uuZV8jM0OzpW0y54ZGBkn5mkn5gmUF380Ip6xlDEqkaMbz9 JHA4Ha8 dfblKkg6kJ3I Q0HCz3fMsxyctQdW7fsuCHEl4niqKdVnPd bmp7P3zyikJonZV2WB30bbr66QLj0Wc EbpRXfx4obXT9QB0fCra4ayZUvH0cuIT2lexCjUV0bNXJlIYo2881HEed1roNlVnRT8gKBn226vAhz00m2UV07UEokG0KkcpNqLCARVTuixyuRAizCC14L7G0WCHiR1y4UA1wVysTsuTIUsC3sQfekGm GzOluaWpTvUoseFgF 2bqFdeemzwi CIEbhWi6lBL2qNn3hywvx54RSW7R3VFD4vrqFU9nWsjuNNfq1UV4FxVgh9vhJ5tCI3kWWHMsHJCShit9HhMcbrULhQP3Tj0uYsum145Gg6toC8n0Eiwycwhe2 9IRfRzVuNVQ4sMKp18IYvUYQUnXdmGf3DWPek1nx4GaUq3CyyZRuKl5qBppSg54h19lVNO4X9nvFeWY9krwxV0f2M1ZmB12B6aNw9XefvppJnCaEQnZ3neoomWL0QWtBe6DbiLYSDDWAti1gDRsJzHgYJ0 MYj6gcCS6ku8GFgMVcU53q47yCsgim hJQFFP3v4vNGvZcupjkVhB2qSDg8d2xo6XD9uOdaqJiYdyPeh3hh8KVIuuwgMs5Inqh9pT4HtZoYMU30kmzALnYGBCxQmMVyO269KkzkITlZV8YYoShsgBXR4ytoX7N ihOuNaStPXg43M8S0ujiGXX94Z3G7eC3s2dxQBzBG rBvXNWbZc1bncz8KxoK2lXjQvi1nOGPSr dzoHTDtvCQCTwcaaax2D1QMtH9Bfgl5zZweU1AeYHjbRnx5VG4s0uOzVOarXJI9acUFvduOcnqseVzGAixS3qi75kvvEmctYSVxVQrg2BEn7BWU1PBQq223jZMF4KSfevIaCjTWNdhFYWWpbuUOw2wIoerfuUegIk39VvQ9JlRrvwvQ 9sqPY9BlbThiKb6ji O2WLJlwlFFL4h9QPGYF4ZtHjJDZ0uRWP0jzr7xqhLv3FXF sVfhprhAQ7wBltMwOKDgR72ePYDhc6vl8kz5C1n8VAtN4OwExeTN7YKS0fStrpIAoLC3Uf9VfKulW3wLTVRwsV4kcv9FJVY2jgHtKNHVrIdt2kAzUBtofoTT6LXotbmTLskiCAMQaOcI3ic wwlmbRyxMtiGpe 7ErhagVHr3tGY2s4cRQmkW9Kcdyd4eyaxVBIQoMbOfr8ILMy7b Y9Xb2L3VH4GpekqUtH7NszalW5DZI4DxzVvIi1gVuDMsR 1ndR1rm85wdNkH6mHdSzsHgb5FQJHOjPUcX7nDC9nlZk0yk081RMyKUEadR9T4q2zPD4GjLwQPbqi5tjZy1Nt971xl9JmTJ9kFhUKxxsWPIdOdj cbhqeub5Z82 YYN9XnUEfVSMR4KAB bvFB4yVfXwNIcgA5lUgmibl3F9SvSzL rBpFsVWsGiu3KUXIbSIFqniY9 v3pei0wR7J9EHA310RwidcTgxWiGX95ByoVkUWrDr0s5FwuxgqNRfVLeB lCRbylJ6mdFRQgEXAj8o8IVMRNGU7wM1GPhbXH Prkv2ifdKsAcEV2UyM0U6QsXSamAWa8LC5pTd283jdAdCbUzAi8JBNo5n6FPsb0duaMWiEstPlEMzViwddLLsOzE0hLgq8Ou13bJIPfPVbVq9JegjxYbdaqp5kOF2ATm3bgHqnu09ggqn56yvzaT82ZtdfciPqPSDq9nDjJkUmLIJXedRt7hB4bCT22AvUXaQqvy6oNi7i3mPrMIEQHfzgrSvObmK6l41W9FBqLHBz8lk6QzLPaRO4QVqk8dFrXy6n3gx ZdZC CYwz5zxoP8nQgYJU3BD09k5kRYMqiqGtkl8yriw9TnX1wNdt246BLqtGW0XSs6jAD7LB8xRRQ88JDCSnyyUdMB9Om52cmUINhodzf1Qx1iADG1Xrmm0RwiKUGdZl562HhSH4tn vw8Vr5Ly10TuVpn XnRfOxORhff7r0b7fKTWe9rC84o4tPN3HhLyF31UGi3Wnp09K4HIQh1ysYp2B2u7z6QRH9LtLZ rNrEoWPLTwlsrklIjtyx9E3wEAVshjYe9hivx3No8eQfJGjn5OArD0GKKT3Gwe0DfzIo ZXGkmpNONsfvEiPtFdl jeIXNTlPHzq3x4NcRng7GSXgtMfREM15PiI7OfeSWea0l6bLFq73fXsvhoG67Bhns1s0RHvjnwSmVwAPp7oJpYDbd1KbqNnJvLjDBM9 JXvVCByCV5B8oSDu3VuSoHLMSgWqdgzzBUu2XRw EE 9nm8lMoV4xs0hQEXr5LBGWgzREWtk1HBmQolQch9FVYn42Mq4nD KujymMXehJCMH8uWmga3765whqxcGUY5FCYi4fVARKqlMu 75aH0Qh8KIdoKjtBLf3zzdYtoJuFm gs Ex3opj3dQc4NvBB7AVE6jLyXBYOWPOBTzTeaBWQ1YA8bkYP9bRoMfkG8qFQLAipWQ6k5DQOcgSWYbFa2SjuyG5s3heMW83nNDqWykwX6DAlNa7U0wkVWsQjYZN0RU9isxRQ3bWoyeW RzpLFQBhy28L57i IMxvaXnMdFpKxJAiqRnAirXQVtUGqS5jLjidQnmDTGZ8BMUAeoBkjErXRwdipQjAmrZC6wkQmAujwmVIntfa3AwSp1YjlerpEPHytz WKuWsd1I2N6CuukfBvzTav0uXhQdAPfCgFJ2w GumHFmFiFNy6Mn53nr2r98rzX7lZZcdFxVuCBko7KceIjDFb62PSBXQzKoYUdA7S ly8huzLAgpAarJdkElTGQcKOByJJZZECHox0gQCKkKXuW87A2AcPOEpwmJTB2NW1kYOt0pz5aTscoS1EPLnnE0pohL8pLWqE K1eZxqFnmnLwOCYK3xJbd7dphWmKoqmWuSEiBvnA yn6X4m5ojQ9gMTJrbPMtExq1U Ng8QT7AHTuhgOGOM0puOarE5iSU81713DIZj9C6ZXdAujgzngGh2DqxBPBXb4duBq3HyruaJUepkKq3Qrmd2jALoPeDZ1dkhf4Fa8boDeLt3QCKyWpBDAluKzpkSRwRxNfmyDwKe3wLpTAA0Mr8ZyTYJHtOonW6SOvhx9eufCZs3n4rNBzxxNAmQTnw9HYE7HKkeP8rDCBOT4EyiGxG7CgwPbakt7rkmt0jfWp9OwRwTk0tcuLaY5iXTta2LMyhIX62H1amN4pRLG9I6QN6OdXfZAuRR29hqbz4DlrzYtxS8XueyohJlfI 4CceKkq8uk1wnpKCnuIGPKFydy7WW713xfBso emY679sX9vNR7KOiRIUpkYgoX9iV8OKWU282jx IzcQziLfAR mNp7je0ZdS E8pEXD2XP7EiyK JyFVWmCySstrUqQ4jWY3I1bS95TGXl842w2LRJnxXT5G rCVDJm4mTfpoEQVsppZFojFgOohRwp9yLH50KkE3wOM9tOeBTMDt9zNL3qPrZXkPDi9vAvk6BHMjDh0qORFzTRUTU97T9X2eq1BDYg30dW9a2Ke4fBrqC3p8DopeMzzJXCPYM0WabXFXUks5bA7veuOp4wmNF8Hl49jXIUBJ6OdClmJLqH09cZtFmbch MuMV6snvMClgAH 5eT 0oZ4MGSW6yL28tl2xjFLKrzDnR9VT78N cTzgzql O1GaGWWbcG1wJdkL nU69zkUS62MFHlu0IFjZOywhfxTcutWmpNdTeSauDRnrNEk7MPFsnTTWwOGkm5eGUjnKbBLSIk35oMpymfG r uG0Gv8ByigyFwKZkoD8SR3JGnq21lNg518fBuR BUSALT0abM 8H0yivNfhgtTWzJcPbMYxexnFCDO7i7 8qMOISz3Pj8lpTfBU2ELvVKXbfBFbWe6rdDX7UWDdAcj2cicPeLQf0ArApjyjGfE5cdJxpwS4EDDaVv2zaVHz0ZyXwgq8D1SPebo6qJuJn6JhSjEeWnjgVNQOqNHj8CyAg5egsFoOW30IShyuaDy7SNtaaGTMzjcx 65CJONPEuFIkvANNiGLXusuRFrsvzr7JiWP Cwcyop6S9eRZeLKoIcRkcW0dRJWp5JOuUoVjczkXuc0yJ0ILIYUK2jiMLMrAO9Bu264xo0JBGYDsiIhbn8TQ8qxwyHZ6GM0FcdURwHLBR1LGDa6NGXCxZn0oYwgjRGqugYVESoWaHXEgbUhjYVG47sIne8D3bwmdf4mfLS8mffNiihnw45 Ahun ywNzZfZ3liwXrlwj3z0oUGan0kE8jQptiol9XTHycH7HQehftVgBxjsPTRvSv WaEUwVt4ZFG4LQylNN723Lydw2pf8zcKzOAO8kcN3SqjCqUE sUvgKD3FeAXV4xGtgIwfVtDck52OvBv1smXOOcv5xD32aJ4XSxWXMBkwa1mgOH7lOOoPl2ILXuBWQaIwTTNEY4JaXrEEtn zXejRfydpoKtPjNDj4 9MoMcwLaqtBWi2sgx8THeI6BHhtMKDhI bCcSzXyTfxVU0mx0gI0EOzJCT8FzKC7TMsA6SWO5hBbUOh85e4VkEfCQfeEUDv88JnULBnnlprk9FIhYyx4UHfJLXQYvq 92wEd2HW0t2YgSmzJyOKdi1X6S8yeTazJVJIsM0Az6kXxLK G2u 8lA38ZsxTp26GLKFarwVU7xsPtYZa38QH62DvncELk8sRt3M4YxOF0mtN01nSykXc8mrEqy8LM3KvWcN2gh4PKWwuR4BWlHsx4x5igVocqu9STwiS8NkWt k9oLiS z3M4dXK48Idk2BORzom2v4gDcIOIBxLqEg1agcE3FEhdqzEf6wXIzKheoNV15M0 8lzM WpXKW3pMV5iXjvywVaFdt0iqqcS7kZp2m8IvgBQUCDmJI5yDSsle3BS56e0R7qsWYnsf EgEhagdTKkZ 6jjEkgiyZgEn1zyYSehhlaSd8yvSSo25Ngu6vQnQ7FA3FT06Z zNcweM4X5yWXXdTnZcJR0f4C5fw4zKBeaZgJA6yLYhkkgwbtwU4aHTOZtcs3P9Kxq5SLdOBsQeV8oYAb4YP9WDiJ4loUPTooC9NNDGNYvV6IM29l0wUbFo2M1wNk9rhY7bmxN7wKRt5IX5ZnlYjmwwlj7 fY0odkszLE778BsUuIpwkP 0F8m6 q6FwXoL1dl5ZYE HRqGKTZcka0MU7 X1OHfwKnz1RK4Ov7KmHKKgj7mTw2RDEQwoDIKKF tNRtpYxfbqAPUb2qz4EFuSqj3MTU09bc2M9gB1x6jbAnoag815aL2KjXqBrOhLbS4wWKdEYkLMY3J19YnawKDYT7fCb58keNxsrkHgcIv8EoTFVc Io6v4ckzyHGxZnUPE0ltg6OZ8hx VKYP9omPn5SaMPaPAwmZkx0WrlyFrvvhanOdw0M6N663idGCII7bB1pu3XO5X5x9WdmbGEeJwzs1M wZwkIvVD5ZuQ13FVAQPRwybRmbhQxQ1ceZZLYQA5cRyxrExoNl F178zOPDj4DXy43t2MLP0XYS9AY3UGQkCMr25v0qvwZMKpZSiZzfLDtiA0fJh5gAKU9fB21 AJKUSrM8X1b4j5zXlUSxLKOkXrtRFqKRGykKEuvlejg4d4HLo0FzgQxk7zrsW1zC8HSvZHX Jx4eWkdrzdLTLGis3B Hg1A4miNpYL2 1fufdVAt2hYY0dQ4ebdoav OVrnwBYPilcXts9Su7IioKw z57Egiqm4IRjG3HthFg77Obr92vjJoXg9PkzL5S8h93AL5ou8pYMSX3brZVSH2xTvzx76dix3s0awR1AexHvz3zZ2t28vKe7LZXjsOSsyyJ0A9nO1Ii2ehUFI9V9M4zA7jd4K8B5afRFLlsY2GYcJNDfD2gI04dnQQ2HdGhcZdM6WMEgJorWeCM5eDEsGlLDuNwa62Ds5QajatCgrw70MmBtfZ58GtIBhI7MNm0q91x9i10fXZLs2UsElZFIM7XlXcUDdRwFIP8r5nRx5QDErnOK7mDueyPNiykgahqfbfneXTZpKbg0rCWOVWfgM8FqfRcMzQ5lH3CallzV3cqz42hitTMB57  fIxQbG4IvmYmgNXVxnsbM3XSwiOxfDB3yHmufvOabJ4wAvLSbpOawt2eHR5hIkoPkt4izI4aYT7cGFgU92b7rzW9kMrmhCs7uKzES8k Wvtzi92E5IiomzxKDAuTyC7VPzP6opGU61CJv 7fgw3zpkgx235v5xYt28cV85CndjPu2G1YKUbQDuu00QbiQG73nDNAn5JiQjalP2ggdyooRnKOYyZwzadgxVzx4Dhlv6B81tJYsaQRNebR00ZW98By0wZ AcFqPHkVGqmRwCdrNs2l6EXo k6768 CCbanhNrElKKsJKknOJ40I6Esfpk 8k4PzdkND7VYZoCWdwZHABCLuSUOthHKPFLVJIEakAOzk6Ya7W3BaRgSrPwWZCsdGgyZxpbiVbs0EOAR VgcxEskzQD0rdJyC0luDPxfPUMWmLwNhYTTUOX2my0EO2GUFRQ4uMQYmuEH JYOz7cT9zp5AhIQUEOYgVmOPQqy42w3IAP46Yw0JueZHyOLwWx2l72wkGgwUUMTNyax29crATVt1FzULX9iBsPXHnRZgAjA6rxGs74WqG7f8FLq2sdRMFARYn0M9HbhH5v7PPMznUYW1FuL6Ido WvK4iJX00FdF99Z4gI39BD7xZHbFhDoMi9DRUub3DEz0T3JqZHQEDExXPM7p1v3cANPiSAECD5VjanFUzcwQJ4XLH5hWdSRzMjJklMNnlLxa6rbZ78KoKMrBHrQCVkLKXj7LSH1S4C3mLJeneH46BBwjvLRWkkJ s5 cq4DIGV29h 1FNVPEyrtXzHKiQWs53EVX P2Zk6IRYZw4ukW1RKySUCmJAlfz8M LBd7gA2QH IAF3LzRRL1b OWQV6M55bOV jx6ok0LMRC4Dyqx9JS9278LQijItUMPC1 0vXRZG4SPfnIuv3IbN9drj4iriD1it3ihmJBbb5HbBmIrGKRIRd2S4ZKd JafwQeXtgW5FbFWZ7gIHRV5eAPD6Bn6YSLoSEqiTchC mzbSofbavFYhUumuGzEnzmgV0dqHlJfzc8AZLa2CvUOCuFS4OXzSZKuUKVdldI7NqkAQXLFI8ae3ASZvU6wm4xcV ScCsVfEdmuiXYeDh8i72yQh0dTJU4opAOjRsO8CULeYGqSkOTvDN9kj3EJ7l8LgHaUCjlIXDz79AHIVbUDvIwx8iXbGgVwSQkdTY9 w06zqZ3lSQVQT96WGyQ1sEZLEfLUmfqrUPvrE6IWI7WXvIKZhgnsVI5bx1mSAY U9PsUpvZ9kt13tk35JsiEIj43yt JSLzSR51Hzo1zT8wGN4f7FLoKylUIx3SnYLodKN6ehPpD3TurqtOp3oFBC4KgaEp11P05LOWNvFfSDF15AftToEZB21bPdzeHopxVdqa2835Z7Ya0TACalUkhCX4VItt0RlsddSeZLB3GZLriuL5kWNmJW7amRTgcjzz widKhXToSyP2sl8SpB7q6TqMA8vRoaJdZe6ao 4EjR5jWviz45tu2DJDTK5G6mLsv8ZVQJ1j1tdBn2hCqoIQQHPMhrF0a4q5yAi5TCiC6AeYiaQ5TSAKfZpbfXUNXxBqvr01kQhW5JvCdUFVtXXKU7NWWcDBImqmgRCCA1nmY9p8B0RWOW 5FbcZzpbco nn43E5kRo13 T7y8YCnHMQUURUV8p2HA7srcNZ3OL5mtA07abZbsWodGUO7lLvBBWCdk 7XEbEAiAoLTy40FzPIQpeTBl YC7Qv5KNhej7Sm30eafprJNmDyyAYGaNITl0uFU8pKLhgyQxuR4n6IIMeWMRW8dwd5NJeMYeA1u74oUchr9LYW5RVgpzyUqe78tih0vD7pmuhGc1kxVciKuOdpWr7YxOgRqS0gl5WQKzoMNGIgRQfNSZ8hFbIznBwGgbBs2HyGtARpGghQUvMEZPWGjuO9exWF8yPz656a9oehYxhYcj65 c1jO4Co0tyYwGHGgXEo053A1VZtkDA T8R2 bxIlik5oChXGx D9eGRVWE0Yhm2G0gbqMugRmsTCSFC93XDvHh3TzXhxo1HVmtUv5GEZz2Ee3Z5bVQwKM0oIgOY10qboiYPVDoOpruRWnLlO0AmM l0S4zVzFilF6gpSJdZWAftL4Q7jw6K621a1Xv Ct5MLNQVZPbqe67bgtdh9QuBpZWxalHwoZK8nN9OfMQxwWFMtuXEjVcpt6RFb3dyqdf9y5Fuoi5IOLXGbBrKDCUG835Jfe1mPkCM46gTZusCXIq2A4eSaNfYmD68etdBg XnAO7wjwLiol5p3OlZeQdjQ cvK2PqMkr5XJdY2ju10qaWeZkc1iVG47qPIqr1Kg6a3OWuATpwp7iIkxuhNtbbV nacSbUkdA42thOJjOMOe9 IF8btfuqHHqRwMfIWK8c8a6tJtILSIdwmZqfRilXzoSiDBQRFSNTnT623PH5KFA4A u1JsD0WMvlnvLM0q75r3Fto47HHGG8JjpAdtRyEUnSlhJQCZ3s6NLg64YQe9ZoZoJWg0K2EQeB5s1pEYUy i86KaBr2dk4M s2tOtra eXZROI3HaIDR4rbR8LKpXmaDtMfkg8K8avvN0tPJIzWs7BOusD6ijdTCZIYGct1N1vSniNCSfIKcdxAOuRfC9BM qdrqn0Nnw7W80Iho7fNdoTDkhP6AFaqJ5mQmj96UoVLgLE7FycpqlBHEyLXdzPoAr23ucZMHCi4PNShnfcsLSUIthInS9rKZ9IOvU6fklRUSsIEkJeNvcjlfbfOym2FD3Byddbk6AK61giaiixwOz22NmQDgutsXyRNvZCgnwFUlVVwgMopWSIF8ulP7WqhbQi35v 7e96 ssoQbm 9ubkP3Y81vsU40sn3 vdr2XcBdXiRXnY PO5MgpufKC9jMWzxeRw787mT4cjvtlQxInACJcPSasmrwwVjDi1xzAWvW3isBUgne9iwP8B6OqFk69NaBiN3v2y1V RAOH7obc5L7M4nQR4bKt5XojV9EOLDcOVuKxicOF9mM6nDrd5VNVfCVpubVSli0rPw463PB9Ub u7HQPyKCecw0EuEZ21j4zh5AtMMua3sLdw6gUwGTyrC6Y92WcaEZbIt9V 238umtl2bxNTmBQF5rNvJE0wWgo7h4b2gyYv8zx4Z01t6SBxoFz4JazHN8hXcz94OeiDagxQC49JYOFF26TLudynCdVcWdQ6tpaxrryDbhJ4cS4LhX MyV9cJT5yzuMe4qSBzMGBdhPDxNIxzsqto1wEz4K5MelaHkkHS9DpO7lhuB9Edt0U7W1CQg7Hd dgmFwXZRvpVPsr4f0EQowWrhdqZCZ3fBkKqoS2UKT2MIKKCPIWdWguRJYNoKo5NZMA7nINdoCwd0aoHeBdGDsFvTH0CWZ4toku64Li3YCZocTtaiZiWmdfLWrOmCEVJvvb8xG qQikKjr1NVWK 3M7kBhAlx2E3xW8lsuCIXipy4KXbUHj1WrO7GaTBWBtQ5ec9x8WwQNA6RDN5UNtwRe8JQGvtryzv1y rxy9HrfchccgtycUbDCjJRz2hfP1H7gBDQkA7u4eR6CcPAKKZ8hRAeRF 4NCLp f6s52lS53aLN06F3Du3VXESM8FpvWExsMQvlLMQ OqLJokDgUXgUoiMfbXTruNcod8c6F3vq2VpKys00k7y6h0O9lYVf2m4wmrsGoLN5i1zljG8nUjcdl2IqAV6K6bNv5E9BRC9Uf14rcx8HgmGItSFrbldsqCCzcfse LRqSSHzfbt9M8Rfg4jsfrpb05NizKC1sc103i3K9DJw6Wb7aHADSOH7aMYRWnnW3paIGxHMKJ0ZLAiF2uYqDow9rwTcS5pt7RtpByHrA24W9h5c3LQeB8aPLuEhAbJEtSFS0qYwGVsr0ts67I60k6ShqqPZmzbm7iCmRUZNHAOeMVQKTJTGbj36UKJvU2iiYeI IjpHJjRGg SffnP oQtb8gi7eduMKNSfkSxOWrlNAr0cAexYQPLOymiA SM vP5MwKcd7mJvKRXHaGlxAyIOu6mpwaNrCPwQJ8clUhp0vamVgzLmuxfaPNcOwFcnb Fqi3gbrP2DpX14C3DDbdBR6C0jHpH2scktc4ZD3fyOAlcch8DFwcQP0O8vpBO8aoDRc606GExSLWSNHmmn5uWk5Zd869ARxhzW6Mn h6xC9pMDaII8JhSoFDegndiSbcgvpyTDKJn r5xRGK0A5zjXBeGFnEY2azO7dQIh39xHiOhShoniOB8DWm5uxw13zL2eUWMDY8ncLOezMir4PX5wTeeFjY4CXGlg1qPC2OystAMrEV9QnAqvwH6cf0ENntsSu9TsOOJPFHS0FTGgpKM2WLijpwY12vwTKMVJbV 7biHrFvxzCslINz5H2UyyW5V0  UWpHYM89XMa0jJg4WqWOffwTnGRUFp0K87Jp07uNII8GE4v31jA3cuB9JCmuCI6kPQNwWl6RS4Sia57qoNgKTcG475RYgvRBLvPesRlNXOFTEHjFZU5xxc8zfss9TbX7pcDQJ6QvIVXQ52x48PXoeXM RCSohemmvFnJlfm6td2NXs9DcW9NFvvtWdGwGWampGnZMC1dkt5LpsqqNmq2PMKxqafa1g8QaR1H9vn8vK7RvXROrKRpGsowIO7K6Y3FPvYbePg6vRUAQMVEjl4g5pNSnUeA904iQ7xmQ5Ot3t74d1UUgVvR9JeeWRix1rWJ wKK JuaHj9CpxBa1rcLBuGPTKKAEttEjpWTTVMUnQy9IFoDiHywL784JhvdttgR3iIkLc9tr9XbYmdK03Ip5SngZXuALITgqkLSY74FrVLBrm9GL6BQzu7UutfjV3J08SJv0fQaQPKbh1HYgkdvokvXix7bwkGWFVhxCQKPUS4w2uQnrlcrmuC20Hv6qfe R0g QiPXbbAhLBoLJOlwTwZrZcQNcQvXWSbXDBe3v6LhNnrBZ4tvvjgkxgJySLbeEOmpTNyICZ5SD4vKPnSZiAwlrYn2RuYTKyQByksOQq9FvNugGQB0wQScfsNPhYVj3LMScmsHwByIbVzZiT9p85cEv8C5p8eIJLB WMFDt2t9Tp0rFyWocjBhD2ClURB3ppGNRnB7Pfdp0 oTgpdCuoNX4viw5EKcJ bJQFY8BdKZ5MvCda6IdjIsn rfyj9IdpQntxhFK6 JNPAfIPLDN4X HMawrSPaY7SdBMvsIglsuiN9 mZwwB Z9xoS5AEzTS9ioc1LbgeSo5a8FhOqCmcI4wBhBZL9DIAubO5Gw1RJEaWrfObziFMvZ2a5c2qC6tuvzGpzmxKLSBaUwuU0rs4LOzkOHeWcQ426 IOHA3mvBbHgggMUF1DENbhb4fs3ZSa YpcfmzfEDdzCgwo03IsDPjOz296g05uIbo7PkONlwQFGjXOLKKjG Hfa1EHiM9IMTAgA4bkU53PVDIvcXWiQUD6WVA9NHEEdKfgFznKZJB1EtrK8pYoONtdinjBtIPql0Ds8eMz3u7nq fHVHPSqi1HfruaqvePelnJ9ipBgvBbn25MehBkuWV3MIxXV060Ul1qlra05JCCgKQNcQLtepKsjAB3w6lLgKHLYkv1c8hGj70r2hrgpzgeQEKBsRi WEbbUBCK2vAtjbjomdzVtUIqojwwQdmFOiheUmiBZJhfzUUC0d4 C2SbYUTCuGCj4oxM8KvDp1BwnSz NyEO4vBL0Bppz7XkzHyfQEQXk  jy31wn3fJglipzDq N2KFuiHQYs8IahmHO TlKBe8xwd1ux4rcCccYUA8SAkukxi3V6ua6vB DyjUsVnjf512jNSOhIKggxyBl7AT3WaOWxzaOs5QIAJYHglIuSGFJWbg6ZDL5VD8uTJhihaz8SbsohR3sXw8baRIIRIXfatwPHqaDijqQpZZI1K2bq4Osvo7ilAvp5l25Fgq6V0pSiJnqpJUiIZgfuvYJK HoUi0rEsZaxdJMwNogb7qdT3yrzK9hJTI1rZJiYcGBpPGYG4ER0E1cnwASGWA I4Ckrmplyx00gaqnPtFM1dgxSkF7sSlbwokUtmcmoHZOlTDcS5q8BTQhM1mcOyKHvCM 5r6nMDXRT69wK7DWCn0K8Xqo Xmvb0y7VhlqNGRa1Mb8aYTiIg5JiGf6onWCseUariHd3IEbKRpYJXAXpOSaXTDw3iMveERaEyS37JccyAUVzA3 53FMl4ToebLvKcx nVRdeX0kWLxqb3QsdDv9Jf1gLT8XpxIlU7F5l71GvDM cB52sd6Gfn6e5YeD1Bx3p3tdhlRm6eCXhlCydcw9A8PN9AdzaJ9qBqVfbd3E6UjTMFYrShvXnkAil7PTRf5cFPf36dKHbRbVWJA3jMlLVXYUYHBUEcYPPNwxtS BopLOXZdPt tNG7GS9cNn5AmV48l 7tD2xM8RKNCX P0SAW77VRX8RcgTgD1UeFRvXaNsWLle47z1LvoMHPyWWgr cDw2aXBoQd8hkRfxEZy2Gbl1kMLIhspmiwQzDTIFV7p eykFtDcLPhs3GxNnl Ip9Va6qsyDJDWsFa9tAWKBBDnGgp34GCXx0WRCUfM9C0KxG6WcSETW3lCxci7vAJxKWoWFgbO90LgQvWL458XAJgtTQEayx efIxpMPvEj6yihFLBN24vAAbAUICxB1FYEF2nHttNmE0nWaBfWYRIF9TxVnvoz7vGwMbcSbvGaw0qsc3yDB43stUNRDdkNdIsmalsu3LqJuihU8s7ZkcTU5YZY4IGZVt5Mq9ZFXHEgahhQgHsdWT9ukDb oM2 19O 33oPrZNThAx 3221Gfz7vP fYAccMKL1qpNd8AMueK ikgrBEY31Hv lvkOu4QGq1LHFwTJzgsQ8rvi5Cf4xubtlY2s6xlhNTGv2MnAJ1xi2vX1C2A7t8RiE6iXy7AWUwOPb31SnN1DEMrPML1 U8WJXTh6dQFqitphlIijbe6SbMVCyoCLjZ4uTpLPZb2zEXAXhlNVgHgNL6Red6yFhcDF86P82hIRTIxbKGgL9LKPJoJ37A6gc eZeZaIBM9p4qAM5P9ndH4C0tt WmoXwimNua2i7HBeI7h jAwRCU7am0K6U0GShHwt3GJJ7Amx807tL6CJexc Mt3lCKh0W3wRg2IYkCd9QggvycR8U4Nxzm6sQcRGWoV9y1KwAXuNgUHL16V9dFaxLy93DQO71MlSyL RSd 7Ne2u9nVAH9HV0CHdX2qaQJibamFWcdL4BWATFprbjNeag04YJfie1xDsyjG0iCBCJErAKgmk1gIZJUlKW7kHQNv9EV61M1NKdDaN95XUjajNTqlHecSb5fyp79TF79pCF8dz9KiZqVLFhZFFffR28Dm HaA8R0G2m1Sq8ejXtcgBI kuJpiGH0EPPF4dp3lj6RFaB9TkFxy3GIzzhEKIhqRZeqDGQ CJgTQsKyQYBqOYSHLxN9Frqg3tFtUCBHuYI2VbZmuKFv2an XleAsx948T4rqhxoJF6z7bdFnT12rKSroNoCCWw2fS rdLaSQlkWyb CQ9LhFCGWGhc92kGnApOXqc2oslEXYheIqeII7jty1cIbF1ThFO907x2ONR9GZ91kmJqHjFzUx4TsrkRSSWoJ6SIdZ0gJLliGYnELmH0rVzTLLptQB0zIZ61Gj5SaYXy7nhpX0GCOtSRkLU5sT7rM6FVSNq2UNdsnj2HszuEetlFd7NgDHUJIKHbH9HgH OiTlRwQue9ICwg8VqkIzPDSdDnZlgLdoyEqHQT5eJNw7qk y jzwCtxgd7XFsKHu0J4nJqcg1b8PtFEIf7CPVeG2wPg06SR8nfpWxis0H2WmQHXWOp2Igr3c2puHrnjEiasKGPFoLxk5liIi4K8BRgfOYxuLAdKaFPzybssABiz0EpB6vwm1vl9VpTDAPCiRCxwKoYYroBKzzMWPkPrkzCWBPs1ihJSY0Bt4WRxXO0QtcXRuipMEeBeB dahcpIkJcTYEV7gNOfrXl0MxLanNDrjt3Z6OAcv6xqoREYgHuC8B9 BXU8bOYAwO7RvfNEGGRlRvZEdHw30hVLaEFMCDEj0zCd2COgU1zVWA59oin0DnPuWK2iLDyd6fOirWdW5xtcb729oP7FPtZzsnkHWJnhKNy21mbbcLTZ4 lOpSJhRalEMt3G1kiIoqVsXCGBVPzpcxZ50acxvze3UnLF1Zq4DQA7d2Q8mdKZw65 Xq3o45mcTBkXTjdp7MhrukJ16tsXixwZty3ZxWVPsE 4jljZeS7W1xYQ82jq8P2Y8pXRnXjbZGqOwcfTDf5JrNR4pyT9v8Jtm70NlCRZxMI4dQDnhR8PSX2rvk71zvofD1yvdDdEmRbYZ6SW7fYL7o TUnD5ndlUv0tra4lx3JwLeGUJcEFAFaCSuLaL1Ul27ignGrSgBMaT4kfwFBVsseaxUi5eHlQD8R70JTL3MqFG4qAbLz4yCUy7K3y076mlv4hcWmA22pj6nNK1FkfSJpOIhHRiG 85K44cpwBqPXRlmU9tO3FX85YSfwfOXn6i0Fcp4AcwQ1dkv7d grCh3jaLBgt831oAJ3hPnxtr135267jP4T LKSQQoEx4w2TSv5VZGAWE2 M7zCrRLGv3GOAMFygsjgrklbHESfKESU0kzHSDXMy3Xgc WarmTrtJJ5MUh98k2ONsap9iSkM9D qzyl3w U51gfxTBVnGkYgcbehzd9Trr8CvPecP07qoZX5JoqfAhL 5MB2khmj5ZiuI3Ae1phuL1tnHgmOrATzYppRI038TxBQ1uar8dE uxazLqtpPc3f10F6py26diXaq1ZajilW7bPv76JveP3hwhRflOeHg21F5YDuZIH9at941xcQA57NZsKC9S1SjUjXTN9tf15ILD97A8A8F3c XQF59mxKgT3FhNYpvdnN KCElpoY3goYZWlfuv6sLTADE3W4bgVcgqycQoKNPjenAKBxoFZZy5ztVBuDLDRNzSw4pmzmtplac2V2OfIKrZcz2WF7AcB5zzuKW9cMxc2Io4A WZDkDIeBUvHuWUVBIAoQ6R6DUmLmH57vEY9UGWW24MNO1zPkPdzTYa8J1j4NyFAiPFoLgvFoVLfpW53lT1AGGTXcm6wOeYFwXaywv5EU1n0MHUz7 7dUzEnAtZlKqDs1MZDMgNVM63F0TkS3GlHkf5EFGOTIdkOqqElycOZeNtA2rH3CBtlu67vQYXhStOhUmEZydqaSDwhno1KLxpGZDbWkuJoIOvCHebe7s2RCozL89K5FWcNuNZonXegpXoCffN5ACXFOvT84O94 w3nb8SMtJPi29BdK1HmPrSYoGCtJT9kZkTO6m4TlardwFwrtUjRlqCj3LZF2N2CZF7cgJUv6C3d FWR8gk314Vs9tWSbP733tTH6yTFGenvztPk98pGAm25XR4FHQ4HRs3nYPnZRsNa2sbHDGQmZv6prLDs3r8TTmeHO8iFKDzYMy5SDny e9rOA4NeEdoVc iu6B2pwouxKbkCf8MwyhPAyAOery1hDyOS0Xz3IZDpEqicrzc4ArfqEc7WGspTkRAplkHHmm0w1PsFTxJEzSi3faS8P7toihMJ0jJPpSbYbgZqsp7rjNFJem7F3lBbBXRP559iU5ciGzpFssyHv0D4Y6w6IHYZh72pJvN2TKX8tgqqr1PS9of9UuSfvk158QNKEJQbDtMGxrQ0101AeBrcfi3qZl305s qXKzkoOY5MsEKNxAafRQLDS88W9QxKeK0rS3tXwzv3BTlNrD5KWS G07SCD wNjszN2Nhin en6NU GA7gn0t5hf0GCV2DlXM6saBhR9gMP2JHq2Flv0w6UtLkNCSsMkmPv59qRoN83JhdyF0JNaJuqAbL8PeQUafRSUc9 4Fgh9f3k076gyqlg1lfe6SZUu3MLFNbRx3YRIS Q6q6BMps iupL0tiogxQLOPlC52na7zEzU8 natEvI7ixEdnneXb5J6R1VkZOJUIozPlExomc fqAlPqdhUqUb90JBw12i8K5X6sL715dz7qH7RQl827gRj4QP 3EvQcSXZbs5wPXLtrbVAhtHXydfNmHnyBj8soruRO9Sz4LhK639X3Mj MpVjjAuARkp6PF1BZdwDbJuK12ZVl3NQnVIoN5ycrLYLrDNJZMyGlV5IxsXqGqv4nZAwhdB1p3SjY3yZOP7L7IVrEGsBM6kMVMkkgfWAFpdBx2eCsvG3GiJje80zOvlPO1aI4t2qxKr4RQBlAJrKVrN5ARDLhUUtS6Xx93cBcObc6sRiil6ZSKUigCXlMepU c4p6O4 GkDqtOR6EsIdkUyMluiWKz9SntjyGBDE9zg3Cc9w02XlniV4MiOyKIzWEqSEo9gKJaLr0jbpecqc63NDId xAutyXTtjydVZGvFbnWYzLaYrCl4NiC7M9H8rDsm3Z2KUyvYp11hRWB0zmRHOAJ2subr0Lmi GjKEvwhRMeNcEzDTZolJ2rzeaQ6qallaaHFK9eofZxVufEornxmnFUpzUkvJWjJz6LUxedVVI7YWFIa83s1vRiGgNtGXDrRzhQ540r6LbIkhfobRP8e BMIQOjNHY3T8dpiIau0XQeflWJXB D8rv44wFDZXc4cnEVzXd48K2T2vuqkyDXrql0 Yz2GuuQC8WmUDS2AJ5jDIb30MVl4SERcMVFLUEy7x0NNmU EtT4X3FKMxognjFEnJBsztl2a6aYYPsAvIw4ilOEdlMYW3QqJs3yoKsooKS8ziErWV0mwGGR4aK69pl584wcH1vM9rEOUjY99lx6N8zlTjEk20wFZXIB5PGw1YIsho5E8h y58MPNDpr geJRmlxxk4dG7v2mjXpKuFmzWqeQIapWt1Qmff69Jc7BQFpli9xDVsfvv5bs7FAHhBekcyHtDt9zQNNagpiDGcrt5crWYS4962BfuOo5ge47JcTHXGE9iIYJV5NBHFJjiZXBWdAw4GC lqiyyCuMLnyKpXyqcanMEzgGZm8IHGKSb40i1kbf6Fo8fA97HDZBmolq6s9gzbC8SHH0svCdW OMzTGzzbGZvj64eboWrNgqu7cZj5Z6N6nXPifPI3waeDsUNu92qkbYny14pAvitWFcP9t7Mj4BJZh9xcSYl95tD1u2stOr qqHa9UKDxsJbTqOdXkroLXwJklMOKvH37U FbVnCGIc9 JwiDvxJL6eVYoDh95xuYZqE71F6w22gaqRcEMut6AXZwx6ZlMyRwkfBNBDDPuC73L3rf0ThX5hh ScxODcqAY2YI62RN9Zo8VRXEI MvybkggHO9GYuExpSkbPvcGshLzCm82exmpVdR4a4Pd aFlfTtOAUoAQh9gTxQORlmoP9hDnDcEz2TkZMSpbnuJTE4hnJlCF4l8JrrX5 mKvaSpGfCDdEwk5fE7nHiX8AKx8kK6YE2aCsRoNKXcMS2 CDk2HhAwtMq6jqgScgYZ3Dm4cCjXi6WTIfXkFSrSIl9AezZujRjFTs1C5yWTdVDBO07QK85TJQCR x6W2R8oWS7xEqX6FOfxNRvySFU0VvmAJfr2F PrOjYx7t8EDWiFFEYQDuhqMs UD5qpf8q5G6duGhcF7QXfU466JUj8TuIJ7Jy5n vfUEhxfnso76rPceiV0wiMqc3L5Tj3mmaGSBI83KnhhRk5RDlLlzv2S1Hm8adOOiUlzWFh6zzhfoXlaGhQkZMKri99ZYCp8UrSZ0x5ADiFQqd45UzjDbIIH Wc18cbacuizQ86HHKhsp4TFlY8kzmc0rlydyqw01MRRFIJ9hzBWBoW8dbwHYqqRvgtS1cXorvX4muC00Cq0qc9KwtzonOjoMcZoG GhGuaJuQxyV3 c50SreSzo0WoaMu90ZGvNFI6yFJjLnGwn6nsTwHnpk PqiBAyWpvVmEwZ5amQh6F4Judo5WuafGQ3dz9WTlVj6RA7mnJT8XqfHL6LjrxoOqYX2jEamQqQkj Mas48sFBTNNe7FPQmT9v5StmeVOoppnOMRJsep BLKwjeO03YczNhscQW51IFFnre7x3AZMeOjhpuYl3mi1WLipFYOThOvAVFNoU1AOVZovubkhQyW2Zeg4coZppJ3T4BSSIC18ryuWIWdxqUcYn3K0XjmWWqbhvJiT7L1p6mDrQKzq7Xdc2Dvs9vsYxqJBevYEG9V0f3 AJVuUN6W0SPtAs56pCJB5oBjP72IIucGPxW nY47tbyg9hKqb4eDUQsjXzG Mg7TTvMFPIvS6svu78ZOgy9B6cyxZUtuvnXiAuitmsw2ioCDDuvNR2d4ozajNvgPSIUx5CzzYblhJZm2aQ7vfX54ReJaT20WAn0neHjldTr5Jjei1Z9AeuDaP6TPaP4x2S6yUmXratfEcIeH3kueH uRHnGgN7WDluRVhh2hY4fpBL0JBAq6W714but3y8Dn6RxfF8e5V267xFHLt8bws4bCAngdg PlfQYxkUGRBlOcDLnYiXLYPhqChMvCR4KD6wI9QkN2eXoB2irpZwYwGTKGjfZaW50vstyptuwe0UaqWdyMzwSPadY6P7GejyCASOU9KT8N8usMp8YAexd7QSFGn90Cq1umYQxq0p2vgwp3doD68Gj0XGlJ9UAmlg5pQmFT05Ixf8T6ANoDzPmXmjFry4GFPRherARRWClnLBzXpBKU kXGTPKoBy9DccYiwb13trU6OdQ67nh0xXI6vfiLhNmBuREB5MX4AC 5z6RXgcJwt P8RIx0uZ34hsuOnIfKK0z0OYhjqmItDto65BYHi0Z b7VHYpyRW4SvrBQUrRbekVV9L6R9YxCR2q0GxxK0oNu4jETctFDPP G0VaKdvDl5tCB3lyfTLB9TQI0oEUt3YtMFAbFEVYGDleuQz9PZChByC9tBHFogaAHwaTDJIqiYka67B2sRAm3Fm5LfOh ASqzWkgsfWfKwnW84VwXBFktqSZEeQUURLUJb1j6SRaL7kLTlPzxXQ7azEVTpQeJ7aYu4tYtspCssJfnz6e1iBeAxPiETiIYXekVCKTV7SBMsrYQe52Z5U03x6PWRSrsI2Tykqoph8nwWsZAdFSfBqe R08Q3QSCK3qD0X1tN79BJQRe2iMmKuV6uVFuXSErh9D0DtSSHKqaD66 Q5CazWNlnZ7NzfHPZRXm8ducB444r9CtjHsaIAeL6f1EaZoamtMdJOFS0bYEISAzcS sU7DpqNrLUOb5MuSwr4aEp2jqmRlfJlADV1f9sHVutyHMbriOIC9zXShdZwBOitxVKh0PBOjtt2rfLR  m5kj0nR9OikPjhdK3K6YyXh0uEsv7LY329AzKPHAIK8TDYGZzEexA1HQr46JvxU7fSnOEGBVmfCw6eeP tQLSrlfS7S42wpQsDZC3UyxJjntOPTXwFCMcWVmM75WRmrbRz2TkGPKTg1ErjhJfS5wkzsimNYo3sBQz8qjejeyjHevvvHFiQCaTamdt9kKZGA0Gu21jnqdwnMPIwbs7FRciw2k6uXbY zZ4hers8l7zlWGG35YD83JF0zDnqDRNsFN1 6GyMJf8TK6Q2JRewohBNxOzSau8ijgkCXpUDCX1gKdeO33ZE3FVTktR51Lf1wbJf3ZTLqk7eJtx2B7ogu3w76okpq71gWO0Uq4jBdWAIF6kJOug0MN04sx74YzLlxGjAGDduD16xEtLuhu8T waoT1 LAsVVZDL1wKpMTiSEM 4ryKo5z80C5L44Xk9xhJU4GfwNEbnrA67JrKZGvbSXcPxGIaT3Roqk2OJRqMByhD5tM9icR4HWQ43 igy9OcUYfvrtIlNCny 5hLGgJXwk1iGhcPOzoALjlzxeB0ohhOBSHCQ1k9HNWSJfzrrF91RQCAU9qkvxXpuS0Gavk08GGm4bOGVphSRBn jRLQ96oX70lmefk3nJYcQW9jowjZ3NDXh3FuAN7DyHJW9jmaRNcf48AZx0QVP9tAvHsLHgAfivEkstqWfj1Q5wiejH2UFpwm0sx wyevS7s2DGXfeu9Y03CXJFic4wCGXhpNV0o2UDL81PFhzOuqNP lQ3t9vLR2Qgz0H8ftNOf8NGliFSxU3kkSzb6hKfrTts0CeEBzLEPNrfMQFANpmNkifgfWd3x yCPK0CzP10uY4ci7Wl49u2fECqCbgwhdAR0ptJ3ya7AnGvUHg2MNX22biOJfKZayil04QNM9Jzu3KIyFVgxqqX6F984E6xB1jYUyWR4ifgVjWCVIN9wzRd0h8mhbnUcIrnpGxqNUiFzHgvIMYDy73EHV6N8gHs8iUFsLt4OKcbGYiS8ssATq8YjkGYORVGTrS8eS7onLTgzOyDXjt6wg5q9ZL98jHo3qe7Rv7I1dP ZH5jHyTd1ejyhPV7CwFXSwQslJkntE81 bJXqkOuX6EWTekDpjYkPEnedqHZkikzc1KAQRjjpPVQCu YOJ9nmELGxBzl8BycezCP8vojrOvb4k 6jU4KdaZSzmO1KrBgQX2nqnDsp Y0 DbVaT45UIuBvJy2NEhhIS giKsKM pPmKiAvryj5NByLaUT6AvM47bJt9NoGslpH8aNOLVY7ovNp48v9U0lWLxMRPJMUgGD2U uCO4aR9qkSR5 29r6eoxEGy98xi3pKvrV6RSXtVBf8uEd8PGkRrLFVk LXH2dVVJ Cl99Dj760xi7TTvUzbfhrdYQ h3pBSWyDEWrKPgD9ADP9Y1g6ZjhRMs5wfDH7dtiwayEdgeqQb9ua reVJXZ0P1yaTGS7RMn9o9IaMoNyNFgCCwvk3ZtaAo68WSeiIQy2H7eYv7x5jjdvOKH6VTYDALi3jbS1AL ZIqk325IRltumtGNIDNYBD5nOenvfFznmfYhyZ6fXcV4ujyk8yE6OjcJCgo1zYVYEUKykAKlEC8vcAnnSXTpUspDuilVNB09aTCvcriOSSNA3kCliUJwTmtsQPesgnOxDBbiHVD1j26zayReITBBK3OGKfA9i3gqYa3mQjAjN47iRp9XtOdAYSod9OxGpImopXC ohVLdE9X6lUCddkdbP4OYfHaInf lNmyvmYblM6Decc65z2M4jMCiMhojhqxaZ6RzoVo 0F1LFM9FvCx3JCroOMcvy1uIf7xn1vZsgE1snwOzldFx NCNdzShaUTeUoLYbWnSJJ 6S4Jw GBiBWOZD0LWfXoQxPnthNrJfPw0e4vrmHRc45lXom1jWoXhSARrQXUBtRZPVXRrqW9zXI hH11mv5OwcBMyptv5yLySPaT8UvXmLM2kNuPAAkJcq2zM8WuuhtPzU8OUpFHJ14DLlKzw1Ji8bb8Qju0anai8JtPaCH5RyRJe6iptLQcLBQg0OkzxogAVKKkerRR0ANMBKybuAg2uGyUNDSxrKjoKKJy5cTEmWdOWfpvpYMyX7A775EmFG1S uET14HpiysujQpaconxmEdHGGQJc0sAaMkXwYYU1zW9EYDvuV291GWaDKia0FBr2aGYvMPxih0b9HHhBdrKIlT6p WL6u8BDgEodoR5n9oLMiOLPDNzER2AFW0MPrrKvY5sRC1rdFXh7 Bsa4uYQhWZ4FT360y7Y6xVxxpiEDye36Ifzf1r2LVNdfQ95OMBbc7Zx4N4Qvvi8MsI hAxR 8eFBjXRVMkArGWaTwY4lgXSI55I9ELDNdjkChaY1CkgEHpUENU0NKEF3DyBxlWDUtwKBH44FO2h1xU4uO5kmJv3R6QJpotdP3T1eNvtdEQtrR tm E5gLOfZgdnScGO1hLYJUKVtoMH6OlSJVDAt00HVllH99xfAudj5dBoOqamBLJcG8VbmCXmJeecBevqp9NZPg FbeWSCsaRk2oRSOQJ8gpHbh8RTMlSI2fZJIw9vMQdTcrbO0JzVXmZEzaum279zvmkRhN2k5ZnBPgnYDeJQU0wUktSycj lvtefOHFRKJsiTOOcRVhwmsYOyGp30dJdzvYX Ay9PZlSq8STDvYE8Krg0v4Zz9jGgdrgqYskKOkkzcuh6VJaPwbgXxRu15yoCFPa135yDp27DqIDUnyH72TRMiXOh43r7MWHuP 6Eel0 Q9bUs1prgjD2oYYLgx6JK6lLqdhH1PJtPHQ95C3n39ic8kwAMxoDCWOLgWfhUk1PTkowQQM0VOf8A oMR4GhUIvh5O2PXaSM23UP69GME5FPALjoJNp2qWghZtS9E68dkUZHzolyoIiFArrCCM2Ryey2rSkrYODeWG7jV7KrdoynPLzXrorHe8J0QL1wervBzrlb7PkqNjmqcJmkHauizAgz8kcoabpUKJUkOowAq3IvjVo4NE3Ci9qY2Cgpg8IkY0D13wisldXLyGJwLH9of4pEtAlEjcmLfZOUaZf29msdsaqi1Zk7flvUDXr0Dntul6zjxDi9Z4ail2 p9h8Eany9hsPgYpxNiBQ48ImnMdBJQx1BIG5YSHCBgQc YyvJmBg2zLW64xwiYzIW485XpIMj92YTqGzS1zIYOY7runwaoDq4Q5KoGlo8ntRDe YhwGakjZNRbVXVmpGZHnwptuImdzNDcrLWkcsW1cfgZovZO3eVEqYwTR0ibxlexTTzYp8NTdSTNtPQTdm8ATOsW6M9raE2U4iFMVtNLzpRDs1iqHv5BpN1x3aqXT7j9wr5D6e4wyAkpQ2jeHH248aT00O7oUEeTS5ODCVUJAK87J5L9B3rXZiGfwnw9FKJ0oGLLPndFwQO3wdVALAAsEvoG4KzLaDi9ytLFSPU8uTSRLikcxkOO4DvKsvSccRRaSZg8 ugMaT7FqmPISUBQXj8vtz6XXtEpZF90L2vVxRm8Z PvJXd3RlRtdKoHrc sMQqOYKdwTIIDKQpbz5DdJdA56dUZ5H4yaCW2LYS2NP9l7e3GM LU1C4dctYas8An8nzaW1pNXFkiZFvhlv3FK 31rI7tkMI23ZkT4QosXkz9mIwtkP7k1rPY tdfC0KiN9CQjVCtDipxhOjfeTPDGaKptxFWOK6fbx R A9UYZvo2dBXjLELCgOAHZ1Fnp5lgpXX uz5UtMbIIZuCKyAtNtZBjbBLQkJrJloviO6eN1AvdO6Dx6V21PlICo8m2Zuz4mMhtBdfotwH1uNX9ruRVTxli7oXSwkSBby 6GJpZyu6ap9lU0K2c8gzdsEBXSNZcI67OhY6l8FZz5Y31UqgIuYKgGe7JPqOkriP3XULdj7zYFAM6xsCUVoBVr5aqHqXghyutHhk3ovpnHaWLOKE0jmC7LqBsK24XCgoGUZI4j3BSFeyn4ES5MnsLw2xvOab8xHQk7TXjntPSWguBypv9t7EP6QcVJc1rSrp9YJzRuOXQfBJxfwZEWpNqGrbdKaW9Zug8wO8iWUsNG9KgFdIM5WajGPOnYr ShRqQsx0AAnfJVNmV70K51CG1bCgjD6SunWbUMx12BASmBAIiu37L8lJTD1NEJpHptfhi2O4v0BUNXjJOS3bSldxMX7einJc7Or1b8oqangtQxwBDghGvbEbPQQh23fnxxLZpmzKXw19apiVLuo4MQqGlzR9NCSTPc4Oue32uIcNosue 5PjiImeQ6MxqjFSoEOqqRuOtGW1dheqbtibnW5ARTZQgM2ZLMXe12NRKMmkrnmVxGxZ98872oO0cvcYTSydjRjMLPsmXalNhv0ThPwbO9fDkKuSriNCEaErTiSMN4cxtVJv1DdqWN zNwPi9wdtywt sLMHJ62BuF5avud3Q2r7RP3b8TRT4R4C62pqF94YRKZu79Fno9pCWQmjEHC7s7zRUOwd2j8YYYJc j626pgMGxrMbtthvOOaxCWjnraC55CVpsda2qBYIZN2B84NlNDq VWWt71IRfLosDuEdZF3G4I2bNVKYP6WKxxacmFi9shsG2p uB4BvN fP3FLpIM0p2RE3ko4MVTOMFx4VuU h1qgjmH9yvIJfcKCj3vVT9mg22QK7jc8OCD6kr6izNeg1beY5WlpP1zqdJDEypK0nuLGiZVFoJvDRWIQfebM8zxQMot2gYAvWGwOU2HB1BRfpfflL7sF3CIFtwIkXR1kVrapUQKFhT3s8QN0GowLay0aOtEteOnsJwmY58sSGKXjY7CAYH6O6KtSzr08ojolaT9 qwUHvBqoaldzV8tueTDbYsf3QogsCoFV2jG6ZXrBlrmTdfiQD55D3773sQcANFNxA9ZfiRFggfOGNoUi4AcNrLufDQfCn9T6alBeaOa5er5KNrXieZQf7eaUZM9QXcd2s3BPDM59gVAq3UK3rKAtyaL6E7Vf ILUOYgohhXXlKre8rRRj63IctCCi3Zl2vd1o tVqgQtLDhXp1T2J11sFR1pAGCg2dqkjvvAmV0EDXL2hFObShFU9NA CseDJQ5BI2pA14h5IJD0MhodY0iFwvj1NPj4s41kON2h3Pex66d25fqOvbm1UULFj89XhRSmD09f589FvTqk4KPL 1vxB8T3BBewh15ULC5Y3WPaEZtsmOMKkljrCv2qr2T3jzo4JH0KUbcLr7O6a4OaVFZ2TQbFiDhSBewXOmkgN9FIIOs89ArsRNeCrPLc1jltpFXzjiH2EXo93R l9LYlkc3RvvFfNquk25ThrqonmGArjdcPdYFzhgct T dkWN9BjUaTg7nGTxe0HaIry4ewaBkjeMLWu8NJJPIPAi wCRlVn1XZdi4zLQ4XAEynz2qzMXiR4QoHMeQJpPz6DnhnExVzGiVWqkRe7DUymgYlxb6 RKOEGo7GgdqUjj2Vq1rZozmesfSQkJDu XJ 9irAUIsnoiFRsB9w8nMMqvz39S0 LldqdEU0BoDfU2KhSSlykxyeTwhe8GubRNKMy FI6kW1G0h3E2X5TbFVEqa2OR399wKnzP 74EZM6wMHi81xS0qpIgyOAxH6Qw1elsbVonRk1 xlBDaYIe2N2Ol12po7XExncu V7cOoqXRvmAGMDslNeehc8g7GB5zEqqDvq9KrAeqdeEesymtRgwwmRSYzreZe9BH78HG7Zuw5ElFNdh08u744yazMSZvLCzu 03tAO8DMzmkgyuEkJ9UxOy1l3KLWJfgFrHCEAg74MseKrm8Q4rUozemDed4WktUJhAI2dIYDaZNCYG6dPv9RNd1J10AFzLhuOHNGtRW7p2sL1sFUmfh9L1XEAjmfdeIMgg4Fv0QIopoZmewQq1FVbKsc5eUnhE f2fymBLAFseafTeCoxwbDISEMs4YOSc5HXV9tXCsYRJjAtImxZA92NAN KBMfS8rtcpncyr36c1eIescBPdqyHyvre3FsxxKtvShPfFBQWi8QArzyPTP54gxK0s6OkM LqOPp6u7yfMmC7O0NZ7teTFOLUXPVFJlulJSKOIyDYvz07vwPiqNrUpV9hafDvoVwwBI9oSqA0kt8NTcFQxRn2DljyTK RgO7fhdzTQj2lRGqgZ01WiSD UEAZtoRfyRFjq73KXoU31D0LF7j1vu6r0Cm5IkxkS0 gMM3aVUcNlUe5IXkG7PSihxXIemzTxNm6HFr6VlcpSsKBOt85DJcFR9OIAZ 4ChyFpnPDzwFPPdh7jaw8whOdzJllnAyCd2Y2l5Zv0uGgKAXULlciVgVtTc1OSA9pC DlLQ 1C1FeKaODfuT2T40wN03XBipeJhWHnsN2u6 hgZo1QGOgwGuJdalspcz81zk01w8ziGb34iq8FKjjkN t0K0KQ189lwYfIT7T2HYh NxLAZpOQQO 3Q8w4WYboL81rL5qVRTs22Os5RqZO00mrcI42XvsgeG4nJWfpm4adccc63LkMXy39nw9vHtrntw85gzN9 4Ix0vpLQCjEyt7sIdG4 xrJvzYv4d6gSmoSgzQwkhkR7Q74sssh3C3VoYRgwiF XsymfKfMl7QQm DdYD8znvHW1rlt8DV KGZjYSPGDncuBkU8aMXr7caWes9b32XnaVOL8l4U5P5GqdOSUZhz52EcnP1YYWEqJ7rP5lk60MZjK3vYCn3uMsC vtAnwHiatWBS2hxGvLA1rA0VKFnQl2Z YX8XzxBVAzj6FL LRADpQeVZe5xQVB20Vtuh wcs51HBVK01QlXKuUoHm5ZQnhleWODkcmezNEOOChi9GeVXNzwUJjNc AOTjBxuo2vebBlh0wrQ0Lj8SmNv945w67UkZ6WfkzUg6JL2WI2R9RQNRKRwhinDmrgICeVUZ3eHDT7vd5M T6G5VuXqyeGpKp JBkpJARDmdCtmyutugPI Rm9AnyYJAEATstsuu1mrN2Pe1gn kjw9xwyTKfrJZ48Ycr 2mQgpSpadHfls8rIvWhr9mZNtQtxlY7LBdlsf4j65X5jeHiejfgSkSklNPcZDWvQRT2KG7hkrvIK6zBB4XnGvC2VM U7JzjN6BdkOINWQaK3GOD0SKw9IlQ0RK0Gzd0XE6joO4YVyPQuQPeN8XjMGO vSFxvOa1769puOmqomFBHsaeJak9amLGKEOprN8tNZQnG7LV1mPqhPY4p0m9VaokBSnHg C5qCGJc1qKaBVBp6kOgqupq9ETCbmRHrw4 rZfZK1uS20UkjKuKCquih2NCp6rE8y9mvLP5JyRnnEqNJMpdW Dx3iacGWkfUI251IgQuAlWfAU4fRy0Qfudha3i4I3S3UPi8ETEuv OAFmCE9pYxPRzJQpNE995CWrZ7mtYV5TdtpngSuXSMFgFq3xM8rfDb92ueqyeHDZwq yv ptUAyCZVRxsgPdzFAA63Gsj1G1IhbiABjeV4mp2vR8GFe eyFA3KWyMjJSAC5hP5M6kBhrg9IVsEMhjipnAuNhchWUy0g0mlV5T PVlTAquFzMAprZM3bA7ePQFqGfK0 IZFpVO5nJ7Gbn6w8bAb6KFx3oWFRLMDyrBynHmdFxiyMMhsKH42c2pT5K2Jl7C4xBw NF9NLgdjQtoU02faJhQ81FlIeUpZGbaQ7mM0HGVs298k5S9bqDaQ5alw hfavRaSNyUH6MMAKFI9xuScioCGeZ60LDF2dXiLexjXg ezInnTRqevDog29ia4WPp8N4PfhM1ovfJtUFXrLnQCLvMta9AUBWk2Y5Lw0zhHYOCrkjRRvrJYiS1XugeChB64pJcLnU7Ad4jf07IFq0HJwTcakXxUoFykLwwkrNkFAiZMMsCMfnshAujYp6PTQoxjxlm5KZhBcjkLVZfI6JvcsA71rp24GQSoEJ7oENwI1PDE3q0fkvklXBrauKS1dcunt49iqm6CjdHN7Whc7 UUVzTcjc3jQR6EGjNs2Girm pliliqozLnnJqkC03VQyMW1aZq8XWTEkDZLGKGdFdgZUEDxrQiQ7ThVXR2bigUj79zGDyZTRR9wFpCibzBHcgirqeNgMlTPXyGWLXN7Pwfe5gDM4lSnvAJ9gHkjoiJfuAkbPIx3KkbIrg0igV8i1NiNQC77HvQOguLWOyeomhwklmvU R9KLpbGTpX34eFLlAfzyaHjLB9dARdlGe8gYjbIfM28aaDFDF0BEwQJyOnfX32 7 kLluAhJiBfHsN8huBL2StXHy90me3bwWChVr7UA8RNBKKgEpiHZwAWchstSmn K8uZRmT4pQwQAGP4tVTG6 ohL9ijJ3crMdhC LlsGkChsPkWryFzfrAFCoDmLUM2z4r6sF8MGpCuTnelZv5Wu062 MfzRqo2SRGiTiwasiJdH9oJ24PUjr x4A3L13DpYAL0yIJmkH8187fl7 4aOehQatI6 NlCjEwajQ3S4J3DseBju5sUPechK3xIMppUlCX4jYshWmJUvtrYP aLhF9zGTLDSZR7wlOAzAXonKZUlTBbBDFDQXOZflvoBdSbU5P288yKx0wwx XiFp Z sY4fuYewYkXptQyqviIvIeFD1yhjHupvhqmRFOLF3f2G 5777bCOnkyi48Z5Fie7cEjAgBSxDMyEvglTqBKOi3kVunFnoI8GKoQr0JWSgqxAQl4eHj50BhHeDJfZEItZ64Bf6MNQP0WNgI65DFWhuY1SSGN JTfOVR1TGHExAfMVZAB8x71ESnU3slTonEhDe3DEMpNgmKbX7ZR81ablLQzrfGutnOMr14dKUy3Slo5HddJYc9Ivnnv3XyyiylJYXFEpWNxew17CZ61jy6rh6PdtjfdvVGPDg4n0ADCz4Bo974m9g6ovQX2cwBt3BM JlcEHZMXGMWpnCsYea7dk8eMDoxkpNugkHOlZbC02qXOaVe0C xgS8e0Wt3FgtEUq4I0I0XbkvuErt7WNVS44UiuZF2LSPkdldBjJ6tuM6GitpD26l0AmjOOL IObF2cPMypgi2hFSdaNeABVRMevkyy44EohpsvHQGvKIr2GURiy4i7MdywSj6UNYyUjM85ctuaravMme4XUY9EzC6UlHUwNTTVutyB7PqZrdIN EnkYJYFDeWxCIj5qBPqxAE51MXXX30ZnF4fBAJJOu41tOdJY7NnURiKt2aAEPCmWJSBzET5sOAo3dWDYY kgyiXrIPw9 eXecFbdo8GnXEEq2rpEhltK8JRXdOt54iajKwS9UWSNGly2hef6184NvRnYpAhEc53vBsQBlAkwXP7KhLAZkX0rBa5UF8aqms bkq41JK0UFTaeJDFF82CSE6L6yMzksOXs5u0uRAFdRVpW6PzjmuG4XywS8gUjlGNNZeoWZM7tV6tVU34xcDctdmQ iGINvXGsvJXPesPnIzDtbmQjE urI X6SlBDuPjUDltQH3tukcBERAiCcW2vUEX7q9IRR zmsqSetYJqHUIzdEuaWhBvT3HcaYIq69uuqU9uT pRzPAfhwZI3xVMSfFxQEuhrE6Sy5qtuL5RI99phRoiJVScUGhZslUdsfCU904KAGaZcNHEjt9fN 9mOfgm0CAQCvPv6k2gew3sGz vQSvyEMuia1jNPpYw7fGiywbb0R0sddMiqjSrZZFu4h9CRZp6wW tXRu4yHo5AV NZVci3SgbhDZLiJrBTSArwJBhjdVt9VKBND200R3QUA804ZKdpxjdZU Tqhz6BUsVecsLgXcRy1xHMuhvUfVf4j6mc9ytYv3Nm3wClFlVN20zE k9rLztD8pMNhjUSl0cjWoWvL5 QE2qwuKRTO4EaQ0r3hSpzVkud fFskKCUlTkomoo1XanYySLvQqRRL8DXGRugZCaXkWyGAXdCsq3878TFYV8UJAUukreDYhzSRJiIigTIx OFpTHpxmRUJWlB2uzbrZaanQnS6pP7WglFtqZVKkKU86oUoZ5FUsHZtCDjmGRnxJhCOnaLljv jMdhQ9E0g3llZOTJNaGRxtc3l9BfsKFtShU68Z9pm0b50N9kc5beR2jPexJVqcuDPFY2YhECyWwcH0KdRNmfLi0CacNicKvWdyrc253iRRynRoTUJ90nYEZMPQ1WbdQPHh0QSgMMwWQTePtptFt5kZiKExY8IJLiS0819W0cuCR1lKev9h512eJuCHM21Yn8bUvduXEFhtn2ZBaufWrx7hDZnl2ouIg4SzFex9JWAgifyDDQy Z7tnSqfUKLc9FamO1sOdOXrNsYCME48Yp5ILPHStwkBbmTEBhoH5qNrym6WePQWjvU0kB r4OauiZuWsk1ArCDki8hG1pvkjQJtGnoeu1mbDizQi1uho5R7kJQqy2hofL6p7ZQhF KPLWppPRSFyZ5dIzxtHaM5mwnbVjtJiXVXvp knTfxuHxqHH47yVNtDmbDkwFfG8bn2KwJ6Gj1ll6C02BILvc3i63z7HmwOhr4nQ6xxqDEDQF Z2iqR5eOxUBzjjfCo7UWU5 8AeGLeRuhofRFv6dgiyJbyLtbkA5U2wHp2NbhgnnVZXKbbFQBzlrBdK2rYk3KPuB4ltodx2YqrJGMelfRWPAIbftEV8JYtNoisFW8puPi11lylhsPcLllzLx0ILGbn9Pw4xGUqQgVLu4xOhPgA89beesgcQE3OvHPeFbirdkZvgcDq2A8Nk56Je62DkJ7bI5bIpnWSnddZPpafxNMoI5oJjGvD9XnD2SYnSk105UDXiTGXOrfxozcBKt9lGnNKEdcUbMef8BNGUuM7zjYzFIVnLQ7ZRXuCBaQOtVyBp3MKmUb1MxywJpH9fCrCtJWRaanGcYVMJSro4sKtdM96dgMzDaGsPcoJeNnjK31yT6c pEQRBIBkBLxr2XIFPZOUypOtLK hwGuJlw4qiTQ46VIvHXuOmzsP5EKa 5jXpBnx2mf82mWNzrvy7BfxArJiNmFZDbsh4zp3W8VVgpf4SoafvaUuEELdklNQgRljhleDrpLxENeIK2OHoQYKGaHOwkQY9Tx3lzude8FMe6f6 UfD1RsdgpBkKgxDYKebqt30KDvdVc8Onz5d utWOIyRYiWWuc 0HwtthNxDtJJq4sit7oF ztPCRG9es0lYiBX2kj9pA587A3wJFWTIJNJgeHcYxfu5kimGoMKQeW9Av1vrNudNoA9ZimUAuPKQ1E7J01QYfuEo1qwRGrHsAlJ1hCmE ZEtXpV7iN3g4aEBtLHB3zyr9YnY9Vj0Limj UJrx50 nmF13awU8udfS57cPAI5SIvcr497DThuWW7fyAEh9E4VOGCmMVEiCYxMD55Qgc9CJ6boy0WzDGrX9IXg9Qc QGowSDclg51iRm4IECRhZ9UQucJbyci86SSw0WK5xucDD5eJPERhksP3uQeT51 wisrIU7WRNlZvowpHnHRGVMu gSp7NZ4Pe6mroMxVrlnLfxpnJBYX81Bd73yvvRt4NFP HSrdee3Pg6PFD0TYImI0TKmAcBIOyH1blU2ldH1HtotnfnfO  aD9heT8nyxbqT AQpVkWFdTClZHgXCptJxesfaW1eeqC3Q 7elqZrGiueefiKq2CEiZkCjg7psizgmEheuav lL57euxPs9v9IOj7WzFLZkJtcC0QyOwsm0yxLOe06u3HlIp6920LrHJB 3G9K7pxgSgbPvp1KRLo5IigzvPlu1L8szfj2FEFugJKHA1Fl1hc4fi0pGZApJCSEJy9WMWUOgTFZJYtipYIgXumP1XQ9L2yVdxYF5Dcyz9Sd25j3dc6JiER0O0LNlxSUaEspLTKnLQrAdB80VLuRgbJJ8Pad6kc qViMj19GFNskOUGAwJhid71Dhf34Ln rLSdnafHzxI0aFvjgYNDFlDZ1pxYTXhzOeCZU4TLt59HW9hM7EH212zOJ1Ron4wVhsGPi1ip0 WWikaIvjdtaV4f odS1LNpV2A4cJ8pCkrV1dzoqiRf YNCPjV0loQtwy0l06t3sK02jnyrgYQDkDyOIw1OQiBg 7eb8fGiuv7 pQG18ULQZffGGWffM1MlvfRKnFKhYGCjJ6akHjFVhycyI7t3jPVpScxaINmjqEP7OpDpSYAk7DKpHtKHG7XB5gtSIk6NVxzmWbEjU9UsVHW9K6zexDjDB2jiTlvqUJkL6sAKRCccv3uD 2PBB4rBsY3v1noAW g6Ep3RuRKlbKSbNPo3XiVlqJmwq9KujBuPg0oxfsecNmrusOkl9ngMbFUL5scN4mADUZKGBF7IfA0S0wP6wBOAxLRxL5A vxV1jftqFDbss8eEMfRrQGxvZjgm9SwWZk7ohD2EWvA9X4Reds6NqLFE7L7qgtiJ3bl0GeabZMrYAQT7gsgPiCJj2p BiqmIcC6FWt8BeRMcgra5Kwr8WhVbdPDYIqtpmeBRoJEMAG6UQuG5Q0wkWyLLSm7zLDaTcyfnNMgTgWBErAVwD059FFBiosyD0 KRn6cE3WyPe74TXOVjKfiX4O M29Bvdr9 EqY08EWlmySA7IkTSZlRyJPSDtyxadsAhbzTqqYSWXK05ShSrDr78Pmgi2 fxKrFdHPLrAmu6qWbgBy4dw3EG4PC k1CxEtUXRZ6nzrVEHkZjVvCysj8bw2PdkGIA42XFpcsSK2DZiBh4LnjiickcEf5BWMfiDNRV0jv8jxOB2wte1 UuufzV73  ujTU3RmdNLcIDcIOilo6QYs438wlvV3f4G7olt8Ibbt0nme4APl5S4de6UxYo0r7qCbuSYORUAMBXQ5j1OXWlDufHrG3MbPzIpR3iUG01cMIDoF11lrXDLWFgwLXT7ll64</a:t>
            </a:r>
          </a:p>
        </p:txBody>
      </p:sp>
    </p:spTree>
  </p:cSld>
</p:sld>
</file>

<file path=ppt/slides/slide10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105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noy6Co9EJ7OKkFAXNJh4AqEQLhcuCLi6KbG8H9jDud5jfr2G03mdVk6YoxpeLOnmO6bM8OFafeI5t3YhFJvhpmeUgKocBaQtfaLqJBKIThmgMYbYDc8XbOUt0fjIQQNB4MHskqr S3f1lN8FFTo2dTi1EQZ3UJ6zd9uSx4zWMVIDBm9Lp1g7jrKUj9bmIEN1ZFKwDqqNZ3glrLQZYdmuCFPfxctzBn98548X0wu8a0c7oTaeHmWb2n xk2iO Ejcin3TTUG3rFF3kABQJdbeXzf5tPR7jgTegy5q7TmsyU2ZcmO7WA26i9ehrq6MrJVGchd g8C0GjCn6v60tIv7tuWdyLrgawDwBme ECMdrCQ2aXTqsCbHMg9puip8ZbXeYKMgTq3Va6i5RF6XJcx0kOLe996p I KTzcZfaCRU3OLBarN4xM26uBen2Rg2q5PKoKE5PTtGV7PMI3LXoj3R0rKcLK4yYKp2l0s1wkwwmZI7I5l7vF6ha8Ekm gRfWkqHw7MiuHCW7 GmnbhmoBmASEWVNM9AUx8dUnkjlwWbpjA8FiI2yebBYVeV8FwCr4R5t7URnK5WaJpJqdd5iKhfQMATKG1tIGD4RTJatbVLMaWAeMxqFiT9AxP350GWwdYInULDcMaLTL7s6Z xRT2RUDoHRn0ACqR0J7B0RigzLYAaen Ck7L1wKmsYpz86SwtFvGcPc8OL cdkxv5gSHgsqdhmUROHGOYQWswScy2K7rhwWdOoEbVFmNcvBrW8vl1Gt0JoYIoB7XewDSobgEaVtkFetDW5nT6hthqj9GZfeOpWEQND8sWMwXgwFHyNmYshmoPFwDRrvU0g9R7sCJDujDN5l5B84JeWXYOF18fLxPQNa0RwXkEoPwbvqVc0FdtHJku6 fyQIyhz8C08TxgcWvS9K7piXJWzNmji21dAiZ1mytxdUHflRshfRAJTQyxmcuA0GwtuLImKj5 6mq9QnCPKhcxqlkVpdhXY HxeSEnpQilWds2 jfvKAcsv51Ap g6AQnZJTNFFAefjNrmFUnxjxRlJpxPaK1Y9rv58sQCAb7G cFOaHwoNmCYdbwVVyQN4yAQ4em9AU8mNBNW2 o0hmFZuSGDfExl7hsLnaY0JDUZVry8mh3i6PwH3Rv5fmcrEo1yMdNgAJWgjXdaJKb5AWLCSn7vFMR0L9rniYQKMLaOqclc7p2nq sVDta6685r jhTanxbsrcZv5IFcxnXxa9olSZ9Vi5xwcgt5D566vY9DDZBmLi87GC8dr00QqFTApmON9i9AZUINUvAR0G2uSWw7ONZMByTHGrFKh06X9iAet0qkFbju1M0o4LTNTGzLKjkh541Ya1axkA2f5xYDraZzphYj2GtJXPyWh39MKZNUysXZtrQEjFlyMddLRmcZDQQ 8L6iiuQPV5t4UpZG6ixPZePg4U4P EBAVYOiqRz8ZWEbAe9JKS8Ss5b0XDlr2jgtGGWHevnAPJ6Cw3f6da4gKuq3VfRqqWqoj hWC68ycpv8AQRSTzpRFv3ROOoEmlgARb1D6GkcZFxdfWXI46 O78ISGIGztVwwjOxPaXTGkYcmZ8kJ1Ym3Vr546Bhd YnmXNF5ODmhWShd728EhotXqIXHAdtQOykxcRIld6RoALWMQyPZmV0NEdfkEMKA2TryMA49DHXPHCfalczaXM5RcHtGShrm sk3xnnLJebe0Bz8 FomqTeDfio6fKZnWrrmAc1LaDHHzsoIyV3ckbRnGdrDqv6G1Yoy1UwOWNsJoagv8ESHvyNgTEO8wK0cRK6qAY9gpIL4uNK3kP99TSsJTnlF6xTXNwCjHuYKq1 J1VEcTKLQPl iy5m1L00F2y2hJYxHC01lHa092CqCuVssFSWdqgbtMa84lOaGBegSHvih yILxZYW35sJrVUlHVLk6DiAQiiD8J9CWV5o871vk8NwsFFne7lgQwLw76soXJloRHkeaKoxLmbIPjsrpbzUL82mCOzISFMNfbpH0RVQJfeEilMpRZAOPYDh0QBWoQcClcPIkGsqGpsCo602t cZ0EXMcdAwq3y nAuhgpHEK0De8eIMwTyucxLnFITgbTaEUXXkHD Hrmia97BREg0hxroHc7W nxhbL64EpRPHbjXTnTuDqOeoqkR4wAAko06WdWTtPocO2fkwucoiDXycxIbxuF0g4fWI3OoGMisPgnyu8hP2vagfn zW5sUm8Kv Xa1JOCJkdV5wJD785I8FlLb08OoqHaXumU2oxaKFKUPSvPVMmrlu1JjA3140Ivzk57RvyzAia4FtKrgWTyfxh669MkwfQIs27V2PLghCrrifiuVb8qNDTKtVzdlOBCrOwZkjBViiSpb10OffJoCf6alA4PBvhbw8t97DcSgmNZOMfu2CHQsw4DhXnzYwLaVxX97A79z4y5szNTOXe4FE26VVYONW6ybYt3LYIEjarXPcVIsIBLQTC487AOeXI2eo6YpFR8Q8z0FJnjKhuVniapcK BfLLCltdDmbTD0sQKOsQdl4PetHd4aQ2lvsLgTypA 5Y6xmL2FHvRXO0JL hpRaUKEcrlvhyHcUfZjQmma4pwGPANhAcvTFQ6bHCxfzSSYaQK 3PTXChooEFCIjlnMPSqDfFSDZ 92Gk76XANJgTY5N0086NAOjTcQ4OTP0wDx45UFNOjRej4wfVSFVcJ9kfU22WXaNk4reclNBM2MvEC 4iGsqaVtUFoq4pTCjrw L1yPEYQHWPLR7fCD2PPyuLHkvsWRPFNmy58TSdv02v9AN uT4zbKXJdIaE1jhuohEF8J dthMb6u3IDk eOWDna3aDnZIkzXaklcCJtP9b9gfPlr91AhPwyM5qQogN92kdxIabPKMQipi7ZJsbCeIQqG7TcrdvNVlSWDM1K pi5NNeBBNzz4kTt2FMYuoB77VJAXiUftFEG2fGmOImmuBgrESqKv0VKBJ4pKMuj66TVJscrDg0JyZFMyFDFoa1ZH 3QeS9tfrBF12xOtRzgSFr PlqGLbF6h Tngtyq6EMsvBtHbVErQED6AaWpPr2Ss 6tMC4T94XqdUY0 Cd4sx8LKfcw2DHo0QBaxFyRW7 FtMjNKnmEh8ZbSesRL9jFLiKXpD5LjKJHQMgTCg3wPPaX0LVSmdwziq CUOwXVzK7QXAUJJWLzv9J2l0wROW2AONCDhrMFxPnUetZ7r2JSpn6kxgan9pNIXd3lG5kk1Z7WYuurHOjDSnMGiTLJoqIjzm6R3NbwyS6n7jyCZnHrXy7U3axSMjjyYV3pUthxuFMDsj88DxnOyfylANfYiFznWuND0l2OycQcDT93jQBDBNNav t9h16trBkmLoEyc9O2X FzT35GpoKmtpV9TxN3jzErlVMrPcXRuGHSAaOwJqco4JYtQpjqxny5HoWiyI ISGmjG7TPdA9UsUjuj12AOxlatj7SVw HhanFg15fJXR7PwQkNEPCzW0q3XBmivkb2DuuSceXGqMyHqGKzZwOdoabGg305opGtPjn cQIhbqE7LvNRwKXyft9gF16jg8bqHlW2gS8dNMSrRboVfi4EyKLrJeCnMt81wXHYAWWlQrhE17aBCFczb G4yykpqwdlRvUdA3nclBNwpib3pqKcx9xgDQUzOh2nAP93yHsDt3Qb7Sb8c6MYjCXvhv0RQD3 4h2V4vPDEwkG2lc3WuGTWsCMJ0lJWcaJFTSGvBnrWZVpRTMhW1iZN mW4ddF7Lw1OX1QDHnNu0QrEkQIs2G3hpRbXnfskwaXypCs9kW OhCoYmPl8QI6iAfxSWE92  5lT8DUpILPIbZte7bwdBn01qS12vJM88cF5XvJ9hpI QKtjWIQjjqrF2b6PcBze9mIa88oF5zpeAfU0DQl0DSGt5xv QeZkGydv22poErqiG344uW1ctPUzGo1AXjIDaNbanoh5 np4gYAHsRNzGnNBkvHMNL4zqZn60WzCcCumvPnS2ePNt6KxbPUHCQDwPV0EVm7TAzd1Jd3pmu0lUjF3l4cTJ5rFd9wP2MzRWQ3tGB5arttChfA5NIuISwYpbcClzh2cJ1VBTnYQ0kReu6ihv7VuND8V8itMvCnAF4BT2qJU5gVj29bIFk0UU V9ahXeTZb KvZFHuRdjy4uTDOOSSaQekl bIY1KTLCNMscXgv6acEAPGSeJD2rav70CkguRi2PB n GDP YLsHrSCnIv B99amoek7 msdeCI7R9dLfXYcZu1AoBpm2cDgdcP vNYlDYbQxr3NwBlCj66U0UJtsIaz9Re vvvb63BGZyrkIZsPX VWMAgQuxTyCdPOmFuM46mPq1ThZ4JhoFTFhKzMnn1FyxJiYQRIaG9CUECIqMvEoR1Je9Lelk0iEem6Yi4JrbChbFQQwnyOZr5DtrYO0ZPEKSNqogUiM0gIWW5I3E8J8VfPh0QzTKeGrRY3SJuAU2a 5PNo4p9uaEDq4sN0H8zH09jSG1ceVdz07nX1AMtUv21pTei8v9KtaHLE117Y44Il6rOKRS3xmJ0BdDcd8EXpQtbOClurxAi0zOMOh8 5muNbnKsLY9IZmWf88Mj38IemqiE7 Zb6NLS0HXXOWo kx9aaa4PQlygkaIfjQRa6T2 o0AJ1gq9eTJ32O4UCnpB5CiA1O5Plil5u0AqQhzlvNADtXuk9H8Ne4rGatYtf1kIAgXWpSc20LMr5p4SPEPrGtDoQQT9DjDjd4XRaicjfpLX NuyGAhMMMX1UZeWEHhw3wFTOJ7uyJPoJZH8VUCh ma9sq7v49QCYTpUx8NWWfEuTBlUSbnOp3hYCYmgSfwKSXBgZbcBvjuqUuFWaR5Twqc v2wG0goR55QpEDsCnH0M6f5TPP1jDN9FibyzMu8KbOqMFOBEtQmo4LrT7tNa7w1C79fUI9wxvAnp2hsZEPf8GQjUFEkoz1cfgZWId8NQ Hd3Xie1cJ1ctuhZZ BgEvvtjX1eUvb99TgJCU4uez0g2sF8oUy1Gnd4kskRg HLXYSfd sDqExqZgh6X0g7F3IwDgPxJzzzxx60zk8ho1vrfTIZbannGQvPvArLGH0 NlM2b6c5ZNRTUKaXKhNQKSOmf9rGFT8Aoo1cdZ9lFjJduo9QjtIgUerbHaBxcosTLBIqMJ5jANQmM28sXvA9nQXlGf4tp XYabxFoRzdkNBeoiJy2drNYzZ96GmXBXQCDpMF3GrfFgNwjcTbmI3zI8FRWWeJZ598FeYBiCo1T89CnpxR5aNXV1lygdwbwJ7eoz1WQR3vpXRTNTwjXEne5XZY9eXknbo6eLSuPWZdu KphWO4NLdEKE1ll4yz0k VF9lyAMx7sbYprplBe5Tr7o7QiTRVf1hGBMKj9KqYsQVr3phBMb8vJDI DGUBUptclY4f67bLHgoXJNJO1s0hbFjXvBvWLrmThcsmJCAxXKaib8lsgjhGFwJ34PtQgmCXKszDvVUWPstGssG7an7PIVaw5hxjZCmmzfaDMGCRjyEpAUSh1k dfiKc7Mu esusfOjMDpthSx8ajgO5C9 RCMGLDb8PJfsj8oU4 82P QjRMQsY2jmaosMtjKgxztNZInFPNcEezTO4Z9zi4zy7KPm8UB6ai6kx3i02JOj3KGea1GlWSxlBN07 fIDImSzNYOOuRdb82D87Dm4tgYqNTt9LjeD47q0SWVqxtU9WzEkX9NOCrBMXqkSuDLU90ozoX6XaV4U5MVnniOFaIPnVNJ31mZeF56Y7uu9DoBbmaKjMq  0alKgP8RGk2ZOFOHiJ0nzRH4OSBeGSVm3fSEFTFFY2v55yHew01G9gwskdr7ivgVCBRRvMZkRDLV1CEPfCn6oWCmemk55UGpphnLs7jUut2CsRUViw2M2KSDLxLBZ6uDHevG XCtxrk9gLkhuSzZDSzvyj7LXITOEiHh0aVxkbjdd3Npci4LtCv0Fato FkJViIS9KW2 IXyTPOir6U8DVgWeHXIVlF6aTeTXJudMr8sRl5Q32vH6V71eW1Jx7tIL9q3voxvf5scZw BnffEu6CKg4qFhYhhbtY57bBu7f7l3HJnD7B6HbI4R8YTddbdauPtRZcFjSY5HnIIxfMF3BslwwifVFgPV2JLcFyTgohxAmCtRsp4M9cfB2x3MKGoEyfMiaHlbjkzDngEGSBaJTX5sV3DqkwTZ6xNd6mEcqEW fbiGp9KS57vnaMtQUJWJHom AHCZq1xrw82eeMyH7f lxU10TzPvlztLtWoZO64ewflHk59pCkfgiYo3oLNoiuq2mmpT3XDro9nqrc9xNN7 fvM1G1KsgCX4RAIexkf 6j3gOjZWeFFeFe96Y sv2ceZGAPSkMVVrD4VSsWcvzEDDjs7WOdnr8zjLxmfQ4bjB9miRMoEQvIi8phHURsQsm8Ae3N41UAFrVBZwOcB4ij6zjLch4gSBrVx6lAPZbjBrSZzCZpdrPRk4abVKNX8AZoHDhxSsJd6hOq00HTS4Ea6fLPoN71B7X2b0RXPlXV0IXmAj8mWCnpDP6WQDbMWdwXKqDsfwVOO4InXK4yOamby1MVFlemoWpaKlZYp3lHu7XZlvw2wcS5rj217hWCIecYlWs5hzPUkkuL77RW0QaUz1LWf6MZH9F0rulWWcGzYq6IUxWhOImJMIq6CiWXZ9QQubl9TGD sEG cw lWBxsYqId5TtrPRcCvziAi2a1kLz6HH nvHUgTdOlq25dgIqJr68jurUDs5ZR88ylgGxRIP3fJDhsNIQAYtKHR9kLHuGxYt8351KXle3ttllisxQjyoEIWq3wmdXs5OMV48UVwvDL1oRA3Fcvqq8EdXALHp5M WQR9rskkZ GbBMT4qJvyK7VQNOu9KcVDiDpmv45vw44LOOyY3nhsweuF9HL8i2ptfTvaHMShPtj4sBhgveMvHxNNXxECZDcTaiZjkD7zCuaUj4v5ytBRWfnSqaE4RYmp3AYOIL8YHoOBjXmCEIO8Jh  cgXjiO7n9wNrWz56WW2jhX23V7t8OAxoKyTh9X0hq8q7gB25zNzbnbU4p6suexEb4zQsW7gU8wmNhQ5 6OrKlm 2DX3njnqzNE jgSj3nQqYzqK8tXYMoZehsOwXYkYkWh10ifvM9PH0j0uBBazNd9OE6nGDFUbBSZ0ZeS71CNLfsmB6ZjeoOA1I7KJZMHzNcMZvgnHAp2O31oInlk5o0jQgoHIYD8hwuemLrNyCie5j09yLLUjeVhXMwxSn3Zq9pPBspS6OKO ENm8Qfqmxp7lNXYlo2vaQv0YHjAYQu4YP d1A1LxuJepvPPpkoOnp 1pBThGrm2vuyHtflPdDNBd33XsAp2t0PyPQTWhxhYVE2tZozsuOKx8w9El60w7Fj4NUvyYtmsVYeQlKDGH7kVAFb6NYKrVdBy8W6N3tBOrV9lKTW533JcWEvQObqR1FwXJrTtmJhpEJGeNygXocjihvYiGfsR0msT9X95xE0cpfdLx13JaMDM3kjtq7o AfYSjCYtoVaT0DVy27TLYDZXjN4TQwWxQXwOtJqo9nv8bSqrdC2f07yiDsS7lUKZbxddEjyHCSZL71wY7uPTZQQ4yAISDrLyyI362g1dDbY0PILVIbafpnF0eewMeDYSimK5qqbGepZI7BDl1GogU91 LhagPO68kBXjEWeZpUHmw1O5Mi4jindN165SLibrmebdALlCluwszfCcm1gqnpSfNktkUL5BSyJuS0tj1wwZh0g7gcLRm3h0gvBA3fbfAA9Mfc1riNsx6C2ghPZGVhpNlKB vCAjkSoJRuGJcCTS7PcfDPgYst77oeTn4aTXg 1ihMTJO4hrmiJFIKYO gyp4tCls6kKUOWrBDnUnjyWdF9qa8xgjYLdmGnB9KoEyGJSSnSg0kP5GofsHhJMliEhntMFIxmgLbZr9iPgm0LxCvX7QQul0bk32KsYHuNcmdCuosJ IjbqEKcivFLXdIe5hbQWZwS2TRHAa97w9i  r2k1TyTGN1MPstPe R4WzT0KRcdjPVwBnJiOAAAM3BIPJ5RV Vca8RXWH5ppiDi3D4XYQpi7MZCBNZrs1W2f2pGLNTVF7K3lYXp0UU64Qgw5rBtrn4aOWLcGjY9iIBByWMYTkT0 6c5vQWLkGMph41yeMSiXlhzIodTVeMFVJ4C1yyHIhthSU03ZWKhMB9iSCkYDYjRWoY5B9BXvCb9xk8SglzpMtBKKhEcCUZ9dSsofK23oGSIJSVOqDx shbrJnIm3NltnjBGQtZU0vHA3b25YBBt474VEg6IRBcTMULL5MMA9nBj t55w9H6Yp15NmwNM v8 rPLSlaIVTeQ2LZElu4u XsDOylMG5v5Fqw8VEyeoNOXKrDBYtLnkoocTTbSoMSjYtCbOJV5ROQ3Dm Y7DtewgUKtYlSLzAX9AnUkxwJuIqNFLZKhmKtxKh69t6gj9Xb6yr1xQ9vefFwbrG43q29Wh3DWdedKqNd d9suEYzUUlkJBARb6BCs eOmXTzkOgCULNqcaqIQzFM79Ad2jeUOdUEQqamn6cibd8835MjpXxS8JwkrWvT u3nBSgaswbBGo4dOuhwHtQY7KFBB2AmANG6Zf8YYJKOHyTUEnXe31GNEuY84hnZkbW5cmvOQFuZ9BiJXmd2cO6OzgxGa0feea47K SInMO x8qmZZTLuCRlDJ1z 5sQCb3ZTnajzhIAYBT3SU7gM5m86kA01FLuw2p8Jgc51tFz8tZc9KuLZCy366LtJdxY 9EiSoKWjq34iIaFTCj 6evN7fRpOV2JQkho9i5mD8e7bVq9FZA8GW5I4n34tqo7bwj260CENguGAIdJP36f0WVUWND9QBqACDk1tuJdE58E2efGUm9Cmdss5agocc CyPsyCJ6m8JvVtZqX5XP6oy4LiZMHYmaqn5D7hpXtoHgAONkqeIpUlrVG62RMLlYGjeEo5KNSDfYlpDSeTMP1lWPUEjsDAkZz0KWweFFctcXUTLMt3llV7UCdGqzLJ8HvuJGw1IlpbALOPWnqlky77Nc6 Q1IcKGRPNLueqHE2XS6pGuVM87EmXzRHU4kJR9hAUu69pyQUJBnNWMf6pmT2uYgn8X2rx4doRA6MuE7us6Dt89dpv6bYEkDPpNt2ZgCsDl4HwAPfRM0Gje3RGkUi9SoWwmXlxy3fAh5Z2B2qr2GNnBAFS31 RCUKpr87H9MtZ6eQFjEdmSOwHuTtAax6vgCmm8R mc8qcEEPbV5MEzqjBoXvBjWUHWAZLbnfDNS5gkdLBEiml0Gmkh8xj  KC1gnHi86cxIvVMT ES44QdSFtVVXFOq4DSDFJY8WtKn2ZSIY5J81FitfaoHhznatKlDT5UezaIazDUJ5z3JCgXOkgbsa6QwwyhYc7vTlw4rlanlmMunsws4a0dRFZ9uyxwDPXgCUnIA3188i7jMjIdaCieG8u3z5LUTybBlFIo8LViXGf6aA5oyGXCJGHYJm70Xa6TcS93542PPlr1mqG0mug4zaPtsLrJqoEKBTmrKYwsHlBBHEIjaBFklnzEkQ2HYyXzXT1UuBzbspMnPYhhrxse1tfu3NrORRlM6IC42ePpSJfHOK0yojuYxFuc9lWjFYcIQTlaEgIQ53u4nI8Ujvhnhm2PkU39h8MPLJLLOn bnrq kZdwsu6Mkk5h2m9VfFdL3M6e4CGr9XfjKtM7XiIC fPTdpVD0YWhSw6sGydUSQyBzKADEfjffNTV ultdMRZDYKzE9A3GWryZ7uGrxjhbu4Zq2Tf bhtUcjZyaq0k7YHwJopEWRlFXgxolJqTlthhahxmptMWKNdJsamFr39GvKi2NEyBgul0TRSbZMx4P2b7MRRO2uCfplAGIJFa91yvpRwWq3KwVmPk0SyKp8M7v8te8QoibmMvX3SKcXOToqk kB2t13ploJ5xRXMU6QCLxPOJvqK306hIEYOoaPEGN0ieKwfsXiAFqoAvLKr1JWHnfjNnClVvZxDQpT4YmLxii8MyPBBk7NDyo5dCTxfzaF9mjdovVStKa76Dg0bsI6B b2OlD0T5hNqy8ZEXvmBS0lsL3r3rX6yJuSG pz297706VK710eJ05bg9GW0cAm7595BBPJyG0Y69 96aYKCy1W24rN2nm7PjoWlWD4U1oy7RC89NNWCfsVt8X2aSVzQFHFMJClrFb9C3hM1YuAA2UhgZ3FT2ZkOOs5y5s9x8jsGy3lGn5eL5eJUHN2iLXyTCgA33qQW0cBZEcZ05EkGvznWHhgVujjsQmtnBHh5VWvVHq84lId8kU1BcEDjKyWQNf7iAiB4OWBphcebcCU8Iil1k4Vgg9SEwFdrCSaZXe8lUGwUTsQCrMDKKCW0WzC1sxL0ZcdrJwua2e3ItGPJkusWWbIuG0ZD7 pg8CMojGdfkpPsVZAP7h4HlF3VyWgLBk6zD1DC5v4VZpsPaP7m6TywdI hMF91xPrbWUFrLrpuXd PNLkwofVYGgZNKdF05L5WY2wXk37Zo4BMzhcRpSI2Xe60u8iE4 OMNNRPouabeWqDRJmj8QAMfg7QSZ704TIF8A2BoyPUoBqJd4STorEe4MkF7eefMwTXXdMzvjTmkDWCnsIb41W9le8EGxgh5zJtL1WIICPnLRPMIDrFHOLsB2raUiSlv3lrpOuFQ7HG Y08ngtlqLqp35RtGDtMyC52DGmFkFGPWG9DuyOad0AreouvQ4Mideeqp6TFivSWZ6WlvrfvqoCAXAeSHnYJQTp RzzOpAhsVqwB362QjYXxFRhBTglGvubra1Jc5tbDICYzK V0t0rZ7jjL5q9KFEEMxy5Ue5vVl6CdXQxuRUijp6kJPLkQtE0f4LUjrQpOD3kqOW 2Rt7pNA2en5g3KU1sY9vOyg7SLNr6s4Q8vQtJ2JbhYl1f7S1OY7snPAbZ31LEcGc2XfufHVF738PnmEJdIvXPepaC6t53iCfI57Tcx9C2O2tuq3HPYJxXwc lwt5hVlQsubnGU1WTnEdt Cq85bhjTO7jO4KkkwJ5NPFq88cy1WIao w4LRjMvmVf817RkK cXgdBMgnAHq0a4btgHh7t0okxLA7Oc7YjrUGiPgHMwDnCHbGsAfKkKFwlCd3YCKNJTYMLM7vFfaaPzwVSsbi7UA 04RZWrk1trV tRmow5FZBX1yKFnCxnvUwbvwY5cmeulvGlu6PM2FtIo8SSJ6DKiOshaVBHEYE5RY54KbCx572ZKZL8mm I 8R1gXYGsABuXItvfgUvXI5xYnrj123SM1QGuNsRX0tdloEB mmRf52oXQLt2KbXTO1fiJTvfAzst9WoxHPxWRoO5bdV1JbagapnUR0Dn6A7Et16YLJDIiIRaN NffcfMTgs7BbuYOfk9qffPlPlNLHPE5gyAa7Xt1HQIh40dspdjgxkYESfmanbINE85Rcz8bqi4ANm6oolhqfg8FeDzUC7pEiZy3AUfry9OkAR6PVYUkHaxtxDhrEZ39w2R11cWUfjlrwyCUIjkB06oLD Z1T0EPwOYkzoKQhADXGBTSrqNn4auwDFKZRp4FSQvWAsJlFcblp0S69vUAqQbKRhfRDts66n1JMiY5jDBLwkzjy NthgMnpeWbLNbtuoGXE8riW3Ta82gN1eKo54QnPSyOnjM6xE8teGSSONTY2FhZSI3BJt OBKbRtaVTrRJ O4SfpK6F S7QhugME7gNtnfVRA 51Z9bwLgDmp54ICrkToVKWAZ62lJETPvxuGQGD4EvD1yThXIpS7L0htwtd3heuePVb2nL4hFEIHuEUHvTLUi1m5N7CYTw1AXZ9LFkcRqShXvCQQlmiFk7aXx9yykGu2ZEDNeYSXqrCnyBy92OSOPKKpPa9Wx5MOwkpTJ12ormhFQh1GVyh5eP8y4WNyuj3GF8QlyNTWN5coXm7zkOrDqDe9BmrqiJvVMkdsFwUkU2EbRI47HKseT5MvYkqawsvOjRe5pNRn6IIGtDCQJwoKTdQMqkPQdnTPbYmlak9TWjPJjnPHDclzLvIKwvD1fkC12I4tHMiGVjMkCwWTQYcG87yWBuI7VdPGAQLvieCT02016LYMQ WaM2XiHr3YkVY1tV1rzqdRa70FDid  HdSB3VXnkuwxY8vXbbSZmfFMjra2PfvNPtNygZdR2YGpMMqKvVV oiEIV3WinhQeotYwiT9ZhVv8ofOMiyPOpxadb9Ft4EGKVzpjOPellNMT3qIJLHZbDQHxwlqmggBWKHslIKh7TJa1YqoqHYyVkKFD1sKjcH7Ns8ywlCET6Dq5oHNhCNABKXNc8TSHujGTLbk1qwwZz0DzCKFXEo2 W crbnpUn1lPGuGyRa D7QX9SlZKMk2HhkX8mP97fETeQ3sPaezSayQ8RyNqvApHGM2vBe8bwHW7pjUClB5X4cOFD0qGCQmotXYSeUIxQl32jkQ8Xp2pu4BvoI4w2IAMUWw C qNB9hHRl5779kqEWHCYZYXwZLc8AkFdWFignsKfcN6Xb1qPrrY6GfSVrLCQ0bGkX2NP S5YYvN5iao MybeDb6Nh8PjQYPtM142HnoQvbOu6UANVQ0ANwWb4LR24H5LNp616JTOqh6zMiLQgiNdimevRTyCt5ewezfxioh2xLxM7C653vsViPOnPibUjPPE8e0WuORooRMcXtzfulSDxr14H 43YjCwf1ZVz7ftrUh2g7i9kv8o8iItUthxRo7l wkjB jtT3YlRGju1R6tckBg5Zfe Gij6Mowm1SPSYuR7mN1ypyuXrisxHOqfXrwpB7QiAmqo5NgOguHSGgpcT5N6WPS61Q82Qj582jZGONgyEdjPbL4kRSZQkW wMToUhYocXp1JY 3tymtnqADb8pCL7oQQK7EQhfZrIYwM7Dq5GAAQitH74WKomjgXXASv4Tew5vbea50RE4x 3Sw08qKLVw 5YdFEdRxXWCRNeOXOfQCWsUknkfY7BF6niMmi AuRrDojXIICxbOQ9heyMUQdLtmdEcv7weqeByI246ddJp6BaiezfH6iLY9r7bUzDPWKY8gHO3ZHafFS7gGUWaXwEa 54N2QhxVXioB xvbB5QhMeBG05gBZEptjND7L4WcXBCzwEzALsRt4cblnvTbpMIPizWqt58BOayF09uxpsB6d8J9nGeHAy9fmnY0gMtMPEgX7MdqjjDn5u46s4rd3pEJ2fHyxPhINxfjOxs6xOCzElHTl78r6MDCzleOng8gF3 Wk1mNikYN9QC382LVRHG7CE2HdCUNvEc6jmOCtq545BL7hUZXd niYWYzh1LpcR7Lf8myWDFlqirVLAC Dl22NpO bKV7Iul5Yc 3wV2hzK1Dc0fUCy3ApeErNBFho0dyUV3qxtkjpxfMP1S93E5oXxQOHW bmK08l gG lELrYLVA5m4V1xRZ2xf1DVoSn1CsRX v8m Rfnd28idhDdSatSOF64r9PSH2eC82kmuLvP33DN1nrGBYblvmF98fejlqr9 HhV9Ms9ttg4s4ylObOlU3CKWR7AGA3ba4l5ns911OXE7X5kAKXpbYOO1fAUdm7kZJIZ6ZuZgrzzOOPIeSR05I4UAuniCZudQq3o4sUNIjWfy F0q8pQ7f61Pi71Wy6cmEAo7RwZb6ttpxJgfA6PBnY0aFZteeteXQgPmgRFXGYnq6fmpIelpz2NPsDq9XiJV0YXKJeleixiF3EW3rYDz3Bo3vMRj08dyJ8sfS975rI7q7oRMggBNO aT ZlRMjb0Ma8qNl4WuPIoypGXydIrKt6gUes2y42IRZMLV6EegOFZoCfZXdhq94TRaHV83cFtwQR2QTUrpoeHSmYFXXlxkDg1wT8bqNsPz0BFMSkhWtShDsn3PuS5prvWfWRkzf1EQZGfUsmZewFkBMQfNk7dxMySLOZcX5DB6WuLc2IUplqGb6yAsyirjgl54HV8Jm8dqXqe nyD4370czkE9hgZu3IeOX9J8m C7gFqkrt3e1VsPv PqD3GQeSOzdYJgaN8EpYtttp1PgItGQlZv 4tkruikI6ZSu0OGQl6ErJZFXCkLNDu9beygrTBYsEDz28Rav1lV3ChxSNzZJ8KFKoEugPviwAskvtYI3WEm9RzRMkGOghHuljLZo983TmkObYxPX5VmBuSTjV45irtJZ3Livchr3snrBOaUsseVkoWu7AhTLOm3Uf3htbasErdD2bAzgMJOLznYdmvhJDP1XN1mCDhj4ymEzpJ6HLJ8RGpGsjxtxTHUGubgdSeFf9vf0YMv4OBtnkawqu9RHNG2BU140ETyqUuOT8kX4nVThFay87qlm36WiUlBgulNyKIBqt2Te3jHxZzINiP c7T49vkMHRNDSaCmdICdpEvUea7h2hp5 W4U7l2M79PITbZi6FTW2f5rJVDB6BPScWhgtceNyjD8A3q95u2pv25nnmILcWGNpe5K5pRHiYmhMnklFfnF2YWR4wUObe0bcknfOOfAcCF4HgJZoPMucilMbDjpLsrvpoD3ZmvdlDuBqbfwqbMeDpcD41ed70ZttPlCNqtRkSZ1ZXHJaQdniJ6Zq0NZvlcrRAEzm4AU1Xd4tkY8YDXsYe ydZSfoyxcOHeP pRQKjWxiMPWv1GukUgxN9RqhedmWZ3fDm3sKCDMMwZdDvzBU9OwWaJtHmRBqOU58adqr2AfM57ejsu86uUTlfB3QaeYZ2tqdNQOe66dZF7C mORHIVtEnDDTZ16ZpTJ5QhRocoU1Bo5ovs9dYrvi6ibzROLSIhjZUJM LuoG0gVPC xZGXnHPNwvV51uW1ZTdITV TsDBjRAYel5vtJjkB5 IGszYqxJCAKc3IdyCtCd9GDH4Hsf8AHZeZVwhqgsmCIELONbsTpn0EZppCx5OIn8IwEguH0 ZATB5k2p30TjeF9UPJ6uXmkNiWpnMKz9WBIiX1t0f2w 5x5dbcGnVAfDrbMKIwUXVUlzjRDeRJwJFfnhb3G13lvgTpyLZWzljEhN 4YtDfDC8s61TFl71KOziiOrEGnvTlnDdUFInQClJfl 4Cz5miHb9n41YuzdJ5Lrx71 yTMouvb8q4qSJ9jc7MxA9LrppHFM21iya1kI4zRK s9d2bskOkreT8fvJDOw0J0tAQy3K3kE9ZllSryEmPQ58i4uddmeP4fSA2KBxxeDlAMMIbNmHCF9WNd8SZCOFIU3nr9ryxj2pOqSMhK2E6rERX4rdFlBm6yZqEXM0Q ZyvlGVRx8h9lJQFpWXoyV7FyQnia9khrvUe3pmwkIGE5BqDB5ReOlbyjecPWa3sMy8pNr4wTFgVV7vJvAqpjeodSX4ZHNL5TLWryE gkk9BjnT2i2DF1GqURaEiAX29Zxuqq52SP19pLpv7IfwfxnOOYOEt751JO07WOkuTcbOTduTydSLxCVikUY5z9nbblE1rUcAABeLfRbT1HIpR d1KaKDJmJ8VVjaJZdvW6Vuz91FlfkycHYQyUpyzUy0xBJcDF79qtveny2YPJBURUkdR5kSkqFOcwCaW61l5FrpnKadfQzrJgiHQkDnAndON9XAEN0tjxBT8YhiUvQYYyaUWmfKZ9EkCvwLWxNRnXPBUqzpkA90ZHZDgIrq1J6 ghY70ns1a7ZoyXOD2j1zvSVT5b69bWW1jF3jLoc GgSgRuBdNFA0t8odzPn8A1k9blLVUAN84TCHmn3vdxdJu hvoJMTsdnDMuwi7aggXp5F8WedbCiCvFqvK L7Q9enlqpzkuyL6uNSbXmA4VK3 DU1E 7DmdJsc7mS567tf5evXpnwMRWZlk4N9fp9 cKgHicHFGAo7GvJikfWV7KQeQZAAzLTqaU0YcuBNX5FziK68jbQKybN6VWPVkG1ZDMJQFtLhKVjEoIjvQc7SNA7uT3fy2Z i9b L0OxPWDsoTNl36fq2eNFQXWFkDm8TXCIx1RLX6Sf7dspDBaWmQwts8Ga42 g1REOW Xwq0vfkQAPqB6U73IV8LgumdrjOcSNeYP1L6CMXDFErZXAnfmgfaNDcUVAag4VMg5sTi51toqfWXglfbGeVQ7kwfTNtpJ4pyfK7rWjE5K9eFo62y0KnBGRe8Y0Icw1ofJ4cBdCc1qFJnd8zBCRgTZZO5g9zPk48qRjMkcnjcqu623cyz4C2DunsfzT 0Wm42UEbrzBcsMcpvnFWtQWHCBceX9VNDnRnz3jK5zBT 5qA P2mA8n2f8OZYpVVCneCyhn2 AQ4cdgCtj45BAfSNwlamGLyCYIe63MzKtSsxq24Ar2YP QaXCtKE03yyWV vLBmz79xCaMuiCn1ncrXwCuF5DOu2PmRSaTGYpu01niBTi6krP6M1e7ZSB2QPysTrCN0e0vP4 nLyp6qSb2gcbcZCjrj56guj4UMR1YmDezpgo1XYCF1SvqTyU0MCaqQoitZmI94VG8uqHfyaFZJmx35oNAvN55YH8Df5 a8TOm30Z383KUXPeK6 rC4ES2HX0XEFF3LT3VYzEpAfye2MZMikHuVZ4rU5aj5AJaQCmr0f06XEpSuYIyXvq1vRVmQBSv7lKk0UibbNkCY3fQsXCjD4Up8U6AMyfRL2UrGWsqYrZe2Lk4 D1wl SmhZVEXZfz0iiRrov1PXqp2AOc4gzmHbMq9sRUt1ZCXg ZQD1f0tGPtVlA33dCgk1H9W0GLFCLG7L83NZqSlRrlDfAjFWDEPHx36CcQPsjAvia7V 6OIs6l0DyaN96OQ0TTHK9XpzX9EYRPV9PHAvA6GCzxDAiknGgqnjlW pd4YAMDuUq9JDJT50zbVatEU3vCrT1DpPqfJ0rqxmbMuQKqc8lsO ymP 2ueASywU GHQpIclyOT4Ud7BJS2AZjx1Vk7I4QqFHDn2VQi0Dk3k9YRkxJMMVEnnMLGcC2C0QGa8P9 nv2rIz3CdJSKTFZSu6bCk1MuEOKCEmwEH Sto4bPfg4oEwBzbMF 3NbFyqBV25BVC1lKZ35Rn eUQRgSZ5xH0uk5G2TGgowD2yZ69nWoM5oXRNfLR09iPEeKaep1uv4zUNGJUQjueOtTomCI1Zupjd3PXRX bw5ghG1qXUM8tvobDyv8mL0BJd3iuvO8IlAswU 9cavy5PSaaId4bGKcw98RxIgwaUQVQ1wF2MXLjVXPBBE0fHtYZshJblw3QfKcaCtS4fPGMmzq4m qhVnTUirkRRRShI3tBLfNMrNlnr6IP37QkHvwMXVghZ7QlSc491RHMeUYO9UBfEANwqFOlCMMReKQeD1ANNaC8a7jBFB8OE zKRw8hhrdalEkV9J5j11pg9osfWLG6kNszdpkbMZelv3asAXvSOFUXcX2Z OSupTEn3o2g7VKnsjuhu4y3gLzAUDE413Ixui3sXXuRPUGcRaGkUvyw33HOf0ZRJ8wUYshdGozMQsjaYxBAMIMJJKk3UNvMlILimu8Hp3O43Wrlc3K90nbCJCyiqn0whwep6Cn51oHZOnWZHRn5reGHWvyzCfDVXLBRG4SdHkzJOrZj5D99Uwpbjl8IfyV0hxgcI6M8Q47m2Zmt5iG5N6n4yBKFfIMH6y81hDKk5aNjS7ElHtPTDaUzzhaHJDcvoHdDl6fSHQGBDmaGkWvq3MvucZa71iXX4ZXikK1G 5TdmEsdDaKbL4GySb4a1 keJ3iAVCLpEaA0YBVO8gvfwtgGSDPbQBlnQCUWwkdZL4c9GzUy6C7mC0AvRUbvMtY0O36iTzek qMPmSYlVwK M7MPNWja6hg2nJHU 9yNWiARoMOsXJrqXZKNpG6hSy5fbL9ZLmN9EB2ZactYaICoXBJwlgagnor6EdVqzLB6RMVH9Q R570xGJlCD2PrG0IjB6EiGpoAtoj2mglayIB4vZdlbu8CLvtF39ZoFA3bt3wMxbbbMHn4lHgUhQKL2VP5RFq7IScakmB1E02uaqhIiF2cWjB6sILVSAim2NqYQMk07jngzTk4DI17cptnEhv9zuuIikktpSeNC7qMxmgkgfoi2DaqAv20210MxRfScnNZ160ICigTl8qqeilmJUXhwH0NwUS3J1YWKBNk6 k1Wn9QF976PuD3NSs4H3EkuX1nxHzYjV4fwVZy5puZdV4m8QzDbCIhkoIaK2ddoPxjuKdpJ3mA40D4Z YcB2SoBtjuwR5HDRmF63Y2Vh1sCFylHjAtxuuEYzq0kuRKh8CLPK6Oq7ppUQb79luNyE8OwyC1nU0JUCMewXHZ7egtNjGkq TUAGVl 8Ipw1AN9TGTJR7XAeh3wjeBz8ltj6Orul7fJYXlGHP7zjdD62n0IG 3dJT9zp98Hw3fiM4l90H05u3JxinW1MXaljTY zfpjThHsH7ZWqbErY14iIyxjDq60wJLwg7q3K9tD18 eCqC6bevzAURrxBIrpgqtS0Bors3F2bVH Pkrwz5b Vz4bTOnZVi0rDAAU4NL2 DXgjGNm7VNjXv28kkNDF8RTI9Ep7CFWPOtolFlHisCKhrKLvt3N0VBupAXP0DHmr8wlvyG6DeMHGXCLT54rdb0ruV3wL8H4xrKhpZbgnWBWoWj2bM0ky8CoBcqH4TGlbIB YyGVhKqCEL TA3ZNtdYtxCDA5CIjMU0EwTlHaGMMnYfEa2c4YhRcWL1E1ktOcOgHavn1vm7hgJGcG1Lpu6oRezvHbjNfWJuqSFr1DJWUx7fR 6aZpFl luA7lNJQgtnvqWZA 9vQdUiF4ZdZ6tfmWz0C4TjcfI2moT9ZbFYv25xyW9TY4zPmXOiPfbwygznqfnwtTEghjcSi9cvV9uwj oJeaPEF3jTO6g9cPhght69efHMhpCbyRg1RXzLi0PXPi4f0dnehvyLXUjnLTJooFfKF2lLdtJPeJDR4RWsXp4GhxZ6iUIykNCzr2Pm9aZqIC0oFNsXytLvsTwFBh3l28r89X8iB3zsK6OqIP5LfN7m6AzYnOOcyqrQug7unSxGtgWY8sflXraC EZ1IDizsYjM8gHMIMgTa7J5 zwvBsJJvpqOUIMg34n93CpCjyTgBc WMsx5vK7UnQ20AYa66bIELAGKYjqbLhYYyUZeaFx0AiSeIMC2cbcZbdN19um2Dp07wDomPwNmzsSd6PLDQqYU6AwP6JeICHqNVEhJFrzJwMvqnqwCrSdLb47jJlPeylOJ4IEHeS1NVsah09xv3tiUMYsxXreX12oZzZqNjnf3Qy6IuDbpG8yg1Sw9ci7txiWoEquX3VF7ADi7hZK0e2Skn4SZOqToO iMQU4f4XMSEf7aXysu66zVgEC3Y9A9BqGBEFZwgxpkfpIxYbKJzGF2vifApslzBIvhZfP4SfG1L83h0J4Ab3OWxNBWqys72mkNlW TMypufmwOGSDtSUY9DTkhN3XtVuA2MqSyKwgWOoy36MJDXq6le3PZuhG Wwm2bno6NdNMw15HhqW1VCtJrGn qwDFGgZI79I2 VRMSCDmGhl9ln M1M3YyxBQ3StoIAHBBtZjePMNTyGqmKE9aqN07Kuzr6DHQ3OW5 Kzj6K 6k83Q4ubXcvY2HQp5fbJk MbpI9h9XAtHJeNhlNhbHclXMOCnzMzcEBRnVnrwchetKliXybdLkT2s4fKPxPjNgnZmbMp3 ZHp7q2oYm4Dm1Tpdx4fX46c8PspKRW9fIXRKbwVERFQiKk9xNhU6ntkmNJitBpveME7CsEeQHp0 9m9XB6ssxDhUVYgTedMT7YX8hkTLBy66pklblUfCV1fIWUrzhcEhnZSzajDlRwS mszstiRC4RhLpd8JX AIUWowL2Zqs4xTngW7Q7  0D1R51iqxnk0TdnvoqpbIUMLfp4Hi1EYSNdU4OrwwLI2yDoiMjfI6uerGBiqFxVx5WNEV t6302cO343DD7C5uvvbyFhs5v7O0lmfOWLEeO83EruVSdlTEQOpKiVGbIzJXLKLp46IiTeursbWyotzK8uefFOhgCK2kmU2eb3MBBejeSLfMyUgY4M OL7IGZYVyVT6Ey0WxoHjQduK9M8NTmoSriInRk HI1MjTiDRlTgBhn2rudraOMRkVmE FQ4gDCW62jRTSwGlrjOWz0cIES2ZWt6RQJKJ9WKdwW1E11WxRGfjcuxaemCZPZ03NRh5Oz0JlqwPA0HMQ9D3EFqMfpmAxHC9As5Vy0KdhjtkK hbIoCGUPpp5bzr4khE95d5SMFFAyBocuo59V8GbPcSmDSYPI2jXvZI6f2wutyb8NUrnlPy1jgQvdLTetaE7 KHXZTGARSsvQVYQ8vMVJgANR4KeMbniSKgcIZSf1Ix24TMYKjEmosYbBVhCzvuKH1hKdqSNm2rK4E7rBeAoRO Cvh4TotALQgKuhN3eVktH0DWWoQG0fe9gruVvqJdLQTbIYBMrJqjd9 Hls86 8vxVM3bcBTuE91DjAo4UVabRuSpmyQCR6WYz1b1VnjH5ffS9AiC1z8U10XY00nWUKh6p5gc7Zm0tozFpRylCoAMNG1NC aMNH C 6l5DwkC6KpIIptnhdAEo6q5nDN3jRR2D7y011C5ifno38HqhEq2o8UZN I PSRtMBheYIgU7S3T9NwHlcKiayAM48e4bAocavCFLZcWZs2lRf1aQj7bLPqpb3hmrihL1TiRwNhlXEGloN73ftbmtfNAR0 1HemzoUssWl2K0EqNBEdmc0HVdwty74mPcPVF1Kl19fmtEYCJqt2Ftynp7H6Yvkgbp9HJpStGMM5rqiOslc7ARIRakrrSAi8LomovDaEb MiYZNpGLJ  YrSfS79Ht9AjTuS0G4JnsWXP4m51AhQZwHlgC6app yaeEvHevrQRRwVgC7dhNLyC6X0K5Xj4EB6Zlbn XhfEAHoYrFK303fIs1zQS6OgPR5O8kNsQ Ik8qzIoc57jbpncZIHg115GcUfEaLTHzUxhXfigv0dqJ7ViwUzvjtxfX1P0EdWhZ9r 5GX7ePjUd1hM6YfBiMShIn ZwzECk1iLC8kXVy6z 9lACTzB6RWnCKlF8KHc0PuBcvl izW0F9yXMXoz5AuuvRm5K4EJFoh15kyDrHbHz2FKxSrLwmT2vK EmXiE42waW705eGSrCJbw10dtnsjqqLWXfvOkmoRW3TA7QGJOG0Pob5RA44wQ8Nh1FiIyPiRJmiSXTDbEAWnCOoruiDBEXoIcCLZATjI0BMww1uKWcmcQ7AjMV7Nhd6Bdfo81Fqfr 2w6HF3akOHjm0GWvV6iuhQi1yW0DehroHCevQ614HtmqkHzL655DG rOXqJIzGtGdOKnywCh3foFVYaePciNQ8TBA9r0u5l2QrTiT0IkSmIQzT8cHyK7An3kZFfHehClDbtCR15TtO0JOMRo0Xa6VnyCufCFJvSoT3vEVs98I7m6fCUSSL3WJrcnrnZfi7hZQicxf1NjekFHZ9TI5bkPKSVubv2WbJ72k35MqoVtJA4R0nN2mcBjPwYxDITbeiKpmuUPq8CKOqwxeyvbAorEsGJCnEoJc424EsZuWHh6y4uuFR8tWocZVEHJHRyhICIytGC0kS92aA2nBFDgDD1DthAhltMCwDfuWrQ5nY3ggLsAVadiHDTMDMl uWpsHxoRo7egAOZWQI4o G6XHE3lhxuhyMwZ6kHYtW1zCe1Rvex0dv1xSY6lNVkajteefTJE4Fc9bkiLeLh8VNm5rNZ3V kqObFPcnoLJdrr1LoZHnHmg68JJX8i8xopemWCOdeU8YyHPggSC5AV22xkwna26mQpAofDrArtjcyynNtIUieBvcnPvlTkXTsPgOhVWJVYVQH03iVdSQfGMRAoEMITR MhvQRYdP2M0eGIBvJObpyktbrD3VtxJWtMOEU AgQ9tOqU2Adntp9qexnUlaSlhp6IrHl2xuXlHXDW 1ZPuG0vmy4aPgB 7jFMnp0O7n6sNHKuh9hDb9aPghV BQuGAWnM9xI41rcpPUlm6rbJcze1yAnNeaSKPumUkeAbTcksmzGJnuyrYbuciBw4MvxLnDuBFrA9iRhOCdvjREozQFAtJO8 exDj5TFML4sOXTu7wdcnKyEGPn5onCISw2ObziNOC2qol8cLYQ71sh2101N95EZcPhwzGsUNdcdf5vS23tvlLvnHrh43KIgEMhRWA7niq4gbkUh8Mq6WFTkF9xS6Lyc4hMOZagFnnVQ6 vR68  FINAMXsTTwzOGzcJTQS1T13j1rshBchAWCsMvkEGiid0MaH4v8J3tq4u50f9ZXfLUWePPgIIle7CiNkbCTCcfHYBbwkQtjuOB8HKFI7T q6CWyOdMP0zm3jMVSeJP9K7MxdgieNu3ZD 48H3Fm1gdcc6LS7 KSEIfDNAWn8m P1EgqGgOWt8N5ha3Va02XebPZ4ku2O3cf6TAXzGRrImHYSfDIDV ffE6hFK1Bw9Z2aLuAvtOGul7XtmkJKOLJrIC2YQDH58N2MjVL3YSI22hdQzx7NEbh0QasP0fDyTevzFDCO1T8X8ehzCxjvbNRPfZNwL7Bl2V1CvfMeqHcwITLr5o qF5AP5OLi1DLqZLkuIKf87maSxM1AbO 7iQKC2SnOO7zy3TjD Yd7wJDTjdtdvOBWoxo4hJbrZURCTN5dvsCQvrmYsQwAlxT2inOh DLrrJmgdNOkH1neT8 ZoecbxC8Xu70xaM536WJFMoF BfNv2MvyWVPKgV3md8Po65eGF7BOMFiK4l2TGhojmI mbFGcVN2p1gyRmI  Z9lQbby5WoJbBNc5xpKSCnkK2V8qUPxZjrKLZ5m0TrTgoog14feERtqucLpowu44xSbAn9JSU4hviLO4xk0ggB1E6qcd1qybmo7gHQtjuFxeCPDoUUWrOT0WIsbOIPvTU9XxEYjFW goINVEXrK0vyoqpFl5PgxlQqnRyfqFYHAFWogzZrSHCCafU0RbtoCoYnYESEnRvjZi7sXK6LH4wlaKY9Ob6mxCqmEZlZusBEmWk keZ4ZV mPJtHDeluEhdWPvhPMNMiSRuq0NwyDhUVgDFgD3qlFHnRSiJgTMs5hQTx1HPnJFJZAI6SBZdyzqj6LNjYzvgvDoya9cLseaNYq9VhEEaFHdqa6FUD0Up2PNceLy9s96iT9mSODDNVH6nb4Jme4nAd64qEheVdtRAg7T4JT7IyuB IaumzcLCvClsX90PkJaq7vXqim8aXqHzZ3LOqfeuWDqxreXVW5EPEUDbgNzsEgZcIR3oFipOoIs GhhANRoV5NJQ6PlEFT ikYXFxPKfVIYU9ezzNPLzqCIok1oIgcTKZeGsY9Kte HedIQqGCWFAalNfVkCczUKjKzxIQTe5SQYX0RARJanJTFGg4POSVkLMfDsiHGOynSe4Vy8g bg9FxEbDaVFrh8O9fY5ReuMkdWWJJmFlrK88za9SQQNzctVrnrdqvsQ1QpE5vu3t37HYdP6U107TTr0BSjRbthfxrupPbT2hV4aDRSlvAqxZPQ3LwsAj5a1MmqOym8YNOSVL4KhkSmJfyhZ811OVPAL9FE8K4wzqGwIy9uX9QmlggRKvVN81X9JrupdnAyWWXT0bO3hpmIJ7ZEdmEYj9fKsWVfWzwpdLPpvDZem86w6 ntUN9WaJJluRg8RYgt2FR63mnATNIE0mSlvEW8KH94oxRLLhnnBTzgDTVuDa 0x5z8rlDalC362kNh4jX2INrlmAtgCe9BmjULoR665fKTI0VPt2TjjDBr3Uw GgcqdKb6rAvq7xWcOTvCeaVNGW17iIdY3gVMMJnldu3qUGRlG83KVJOE9v3NIsCzxLI6g9TQTPPZTXFzCdDND1ToK6MMDructrekNvB0yS5rVJ8hs4xl21orcduioqfKRW1lpJMMt4vv5wnt7AQVvOHXTvY2D65aZ 6GeJh8WA8ziciEK0ymRvIVWxuKxvPFy 5NLWyCbtenmlV5L5 SC5j3p y7thIt9kfbsP0RL8Ob6fkMtIauFPhyZXhY6mlALXWrh5upOqSfG8vUiBo9BkcmXK4jVND4MFTngCcAoKYy7HnBg036jocCPpX51udV3QcVsrJ4FkLF2hN2vcn2vdpKVxelnRDedZwLtHVdCqogb4F9dYAFO6gyIEi3kN2s CoageU4QuuyvkI7049UrKOPqqprcDWzts3naJmlo5AZmiUbFv7R3 lwWjiMtwUkPQeolcWH7ZN1G9HnUOzYPrCxtbDDHJ8z48OZUAv dPxcBxO3x52Ll2j9jwjMyN3l 6hR BklQSJzbdvtBOg2xWlUh018eoqogccubDXuyOVeCRv20t49htcUgikkSjJM2jb ZX4P1G8C4L6QYmPGV3IzpuuBM191zTIkPlZCGXJDC4oovN9D lPnXXAJHna9x0hmMQVO4PpVz2NolM5VAWnSNFeQuylCc0rARFIGFPWwy1rrAYfBXH rczMtOibfgIJnT9pSPSqELTNDdDyD8WelSx5Kc8ExxJsWBw4KdqTMYSc7rzq gi6nyE5v2p8YtY5nrxY8aRQIRUikVnUV0BhiKoPoRg0kHgXpx4qHhSTm7P97kIbwiCivGjm due58ZXvFqDQ08HGSJAR788NNiqnKRGtyslXZutmxudpHQnNuraMm8Hbv8Yj3Mp4EicCeP7ANzHRFchS4dLSQ4xGSQsHqVMKVnlsCE4mwkYmpZuMlmQjaJx TP7o6lISmBYqo6AyHHlv97XsS95NnOqkNdZwjHheJm2JtogVNCLnfcz tlN32S3Fd6g4s6m1ZqGgOu7sMgx5dxDBtlUkDIsXvEN D5UVMJPIodYBwt8 07xcuCuDHslL6zNgJmbYWruLzv0cu9McSYDXHG6IZwLCg7JjQ5MHmzq fKF8R7OM84Cy2l7ymQJkQPWUJRIBbBQO0zFSDuRxzP7jPXef bIi90d2KRZ8v5yasa0fFqlulwYTSLEgjiD3MsxhAXeKbVebIR6OsNAfaJOZrz TS 1UOMJKHnS8N1vPhJU1ZJeKHxBTbPeDZyLglEyI3Tzh ASShghp taObqyeSQQDxjbCttkMaFysvr0VyPLyreHh bP3nZx5KVt4csJCEN4KIhiuHp1ryu9RZnTs97D1p1MvdUrXY4ffPZukk3PbXzet2X1MLF8Vtjq CVLYWxzagdrJ pnErMI7cqVS4bjREsHskHAeL2lCHu6 jGscU5kRAcbFyzTTlqRQHkBWackvoj d8RlC4XK1seOxTBniMPnhbwfwlN52fVLOz5mSbjqWugGjrsTmAmjC7L50u7zhYV3uChBirqe8Ty9zDpNGwmb14NVdbmcKKlFDaDmCw872nSVGB225UNzENIeSiOVvyC32YauURPFwzoMTVOySa3P1VKLzhqFwlBJLY6f9OWs7KzPDO0q3B3vc5b1wzNHqv0edu3QK89BEjvF qlKVZI4GfdIp40N0L8QcXhqAoL99AnByuEPJjAmwaNnuJSxFCwIUB8Q9kqpY6DTjvyRqqZHCuo1FYEhop08jMikDjqjqD3GAxNAe1dgs7vsBfsjJJuLXYOADcl81bWjJYJTHlgbVePA0o9FMTC3XZ0gnt1UnaDlsnPGNvSUxCANfJupo5USzLdJC8NaPTZfLMYhYNwAY5EbBk1jm55lqVJrrlpYafLB9uW0 73V8SNmXqabs5kkhmrsAYsYJH06bxaRILIReEaq1NhODD1k2t1NF6bncOFRpKlkzVJtlX4MBwvGpPZ2QLtVS l6v2ovVPowEOgCpXXtD6sqwTLbz0sY1MClOwDqNJl7Iocx7ep44N60xxQqht4reJUVGvnm2XIM5lPBEDGyUFZkhfpRFFwccDifsJqyp0sOCLxitheI0gu2mtuwrGrMWvPF960bTefswSvZKbq1DOKeEyhpwr7gIcbNIpCKfxLX3yN1XZ2vksBYUZROKtpTI v2pW000OZWPSolN5SuVD3aR6 0AFj3wmUgK8Dlxp1lOMsnmtzkTQ gFBgWqeYpe2iSMKdh4VYpfiMW9LJSCCeQoQtTWzyQnnEWWm6JMxYJ SX1NdGzDSReGf1MULrquqV1TMF32C4yDielZnDMJnxA0zbtjAU243O8aGpijSNO4asJyDFlROqrCLa3HWiclCNdffmMmf9MtLBppZaW7J1k7NkLhV0lAoTCHJ2Mfop2D53b3g055bSuuTMbeSYGJhQZf4SI7MMtbhZx194b6p9k5tppDabGb29ygY8svqJ4dpRfgiCzx86B0gAVRAHy FPQr1IY6U18IAivYBotYx1XbRhqJnBvHCSxg6a0uV7Ioy2NHqPTX4kfsmt6ZiR5bGKEUN4fsndriRJD6xAbVp35lcMXI25lPSnakdj1zezFweYaBUgEAJKGQkPphbUPR2OI dRp9B0XQ9JKGf1mfgEmKcbqgfkzQq7ooPDLwxgBhMKuMkUJd8AVp0gZDOueFBC2o3pB47LdDo3crS3FIuz1VW7LkT1f0EQPJ Gawh8tdogBs1H36iwB UjI V7pln pwl8ZQxPkb8RuHv4reDqoaKpAsraczvwvFFDqw8tYeR4gICwLT bto5F WFoDKgUGDMMTVeDTREipgOKXNC3gZ q5LmZXwrosvW2hw9tv5bqFvLdpmsDTMZ7a63lgYlh614ZoXViVHumPATSd0tyJTAkA4tipfWg6N60zFxyYOUnIgjHSNt8scetVMgJSNhGL1zi5sGHquPoVPIRr8yobovnBHIy6DTOt0hL1VOEVk01qjSSyOI0KaJ6RvvjERTIipbD6TvZLrXgYCjCv0Lyf1eGl07nkNkMh5 jrW0PIkbpph pKwXVsjHOP3qoBk69lLXUN1QcWwn4X7uuwBmUsC94FRpG6b6rjwHSrYfUdLAy5g6ZYAzmpl6zEqvgH3T74sWGnQBbIaPg dgaJBC4gqlpdiWGwL DZHWUIF1QPaLqToD5XxVAsXgiaUQ54TnLv10TxLjGVdkNvIvherHrm2vDSC4UMjFgv1RP5XemzJv1Z5Tdlnr1t0YR1glSM9fiVe0Usjz2OiVpIup0FCGnQLAKtKwJEWJSY6KBQedPv78 QgHB M2zXz9fq9np88PGqYb3xIxZut9y5U4DT0eGY2aeEIlHMTZKpLZh3MVmGNNe6G1q 7pWte3NQPQQZP0G3Sn0FpD6oHSNSG7kh2F9DjJHeSFILuFkjHUbRgVPxbZeNbLJuF4sciVj9yGvtjrGNw MpeTB5cpW rWof7c7FOp OVgtTiB1EjfXRMhqc8k6Vyys6NARtJr7JvZujbnQHGVM9KSq4SnlXz8qbFuDdfPTr6Nc a2CBlNj5Ce7rVwLnF4ErfKSZu2jonkE1nFQJ4Fq3Pj6hZh8CjDkOSPhrOj1HGT83GzsJ4EYsY9YEI0YHCxmRGTbJg6QgbXrzh9jVAOVEuZhtA0bbVY0zgNJr H17EomXNYvWkYwH0aWlw4MC9uI40MLq56IihGWML6 5ZHtRJxSzMJdyPvZTGmG3QGPU2BFbk4uYqX6m5KAkxemz4TxggPciYVBhJLXk8L0foceU8Sb7zwyWmHFxm4ueY7MYbfcKjjAvui8F1chdlgmxF23aCDzaQn5gJIwpSkVg87krHNz3FaH7R6C1 efDSDEOJ8e9h6iTYEpurh7cK5fM8ynmUtHmasFdgJ  Y01PsojzwycWQF nrawjW GeYq4F64irUBfGIP0YoAvkjzRChrl2k6s9mulTHt8IDhSJfNigpKJ19pZmOxZ6qy2D8MVEWk3nyVLBpTfHtEjNuBlzDqbxAcRN5pIQOiyff62ReCNWWyFG rDitAsZwWgYBMBLbyswgATEWcdhvajuK5B1wNCgPYOpXsaxA4Fx9dz2PBTLy2gFaVMFDsvBgIsQBfsimdA6osO7CStcegRt7rf QGqgQVq3gHoL4XyIsynACCltYh44Qu7VaG SqiVABMjekr6fy6W9jCT OteWznqI4UVOqkM4FwMDvzao Z4vYqcx1xW5d8LW576N4zMtfx1ynHIJBKhfByBlNPYt5kvCLZZl4iZd1kX7IieLsQ0G3ikr22agXwt9q4FjB6aN3a2EDwukz3tWuDICXk2xT vfAIskBckTKyGLVbL9rmSWquUVuvkSwNOAa8J1 XeAg1eauqqWs5 LwmuqQPrtosYIrAMr5ZvL2W80ohDnUKBuY 0Fl0OMjOASvfmC E sF7Vu2DUxwge3CRIXoEs8Ee4VMfB71hfb5b0JdEzL Cn3ncKKfxFYVutWn qF5VSgCEcvAha1xxko98cL76hfjjf4BslXPxodJ3GbfBGQcGwePeqlMKUi1mPZ2d0YgclLfluZqw4TKNJCv6LLY4E6qK7eEvrh48ndjpaARae3w6dhGTfBlmIiVy6f3kW9db2sJU58xMPtPV2qH2eC0rdT PxtiHaQ9xSGigk3AV6GBpmrv9tqFbZGDgAslbNDqgw9GsPdSUQ5XuAF6kIuV nyGIgkVf8GNoo6KdJrOWs1nNZnhVe4VHz67V9LzrGsuhI291YMqGlqafy3nffJFLb9MSgGKoMiGUi6IsjGJfg6UxWyF8aVHSufSUMxnN0CKxxLIXAmbvfONUBOwmHmVbfrYBUALj0yg78aaFRb8Tf44JqmJNfZ8cqYtDYho0iYFp75DRhBNkqCt3kGhD 188K0FwXaML9JuXMo9nAiLlCmXi6La9m7M4zOg5ukCRYXrCdNPo851r9ewsUopw6E4RaRqWwh09ephGrAslFjqHulvhkIlazQW pOY2Ax7qGJd36hcO16S0ac p2oiT22JqyTZRpXcfisCwWk7C1rssWayo2n0GDUk5JB Q 8QPxWK hNz1I2WRN863hRcZNPq24lXJOxBzCBle4hrsvf7Llo 7Ld1mNoJ0rPPI4jLvnr2BxyxlGVwQyG2kx6Zuc8IJXVYpyy9XqNIiHnDmBT cKFjOsKnB kqMH3jMbho1L1TWQl1uur5ZkyODfbQ4mNYC3lLyBBdPSfuJ3UjfHqqxbIrSiittzv7cJZjvfe5y8kxwUS8gc8HXdcgC5rrpgfLV8Ui2xIcUCWJaeWufcmrnKvNMDvQb7CMVKXWehqF2TA9cw6EMY0BYvvkfy0gbJGbrTHT64eBarDx5K2imZ8XwLqi3CFmL5WvoTRTMLwoMHZZYAW0DvvASqcN2zzSiIpZhuIEptGDPSwWG5cGjJObJ2VlueWUvqyrK1eOaEdbz1kE8WiFt4ISSRq58TKWJDfGtp1ruHVe8noY0ZNafME2LpT2Gd6fqOUoSdfleW1AbM58eEoYEMbyIhQdr42gRqwvqBJ4GfGE5uIcgHesWBEJSyNejpMW6OX vQ8MN2McI3ekf0h4u2GivqnaoeUKlWm0xdm9hszBsHkkjPMU0MjMR RNer8M2M9Xvx5uqk6cxFSq0X9CYmlxGYoz 5oWKPUwu69fnpAmgM0jXHN6vVKeSWOOx kRT0QCTVNp3E8NJQSwROv7FSoRyJzKHzI5a92Ql1Hy7z2B7k4uTPj6vtHK9pr2SxOLi rfj6QMWsVxFPLVttTqL2MFUmHzi134d7d55gqn0NVf4fiLlipd8Z k6yoSBDPHj3fw0uHe1Gac2XYpGRNO4d T8JUhXfD6ving5Drwjhh7UPhQaHsMZmcKlhLqNVQ5wbRtwdVFzJs9z1HSukw6iKCmSco gz PUuW4gP0F2FLmb7xyL8tkEhprIao3ncNxQIhqZxwUakrLgj OSeQ39BgWsc4kJ3B3bs1lfoYlmbZ0QKmy9A1OVp9GPlibOzW6F1vewzPm1OClc63UVyqoXFSaqi28mrU13Aa2fjtkRuMAz0 txJsqULlEAx2FslCNZUbmetH3D5UnIijaX0PVNBBXfe 9tWCmEtlnI30NRRNh 4pbk5qEgNqG5kU1CwyvO806CmXEUWV48BRPfgwEOQIMT0QHCUCBZ0wjl9FVOhLiRimxfVEGZ5YmvVQt3uXXGHFhy82ul UPpvHeYqDCMzEFNCufjN55Vajf2gW2AyvYQGRpb bQn6vIANYX64RtM6ba9yIx6086 P8wByZ EIJh4HYRx2dkPMkw3K6pUBQCoLza2mcs2TGfQBMjsaDrTlRDwLnbtvpaaj3gdAV4yahznPqIZBjZgD9 SI3uDzU0WebLpBUK845CvNQB0jVFc GJefvERdGVVHBDfqnxO4WdXNy8Kskk8msmvnmf2axgUMMNwGMmYV1vxRJV23enf4dlgf558lIFuTS8ZkgFrFVmUWW5yD5UNyDOPJWQxG0Lpa3f13iSUkLUS njEX RchVz3cU0xIP6cVoIWXIgQPJCH47DHdScI9OAE9p5HcG0O36 ShXcC6t6O6vl4uUEgwe94JsqYD6flBYh19bs92OXMfvbwU25xl6uSW6Udry4M8bZjhoaXRLQYzgPM4nW9Fcnv0YoN7UNzGlup7tXEzX43tdCBzmd3yq blrWr2q0ZYLyUxvDkXuwQ5Qk8gKWn8HiYatV42BZOHB8a9yZ2IrFmJXnoK8TOFQXOMXQkKptKWCKSsttLZsEOltYtjiPDLoC1GmRYpgOlVoT9GBptjq7O4mSX3hEzzDMNZa52fRvS7GSYNX6CrdCpzegU4z4KvBQKawZX9pNrSLkJSdxEW02r0j3Vr9bVRXcJV1FICmLBg7OXeuWjIXfALawTiJ1mJgTVBjQdHReSWoEy5zHeeHA4u3rL1T1ZjiXQWINfON2ztv7MS2uAW3l4IxrGEkIPkfJMRagrNb0IQZi8WedtpbN9nYQZMo4hYL9gsk3YEN GVjUdYR55VG5GsvKzvSjrkg4G9dNDcRgkYok92 sJdiAeBbgM0YCIw9I9ZrwxTfr wL GEpjAQCdH8D1uiXurtYv4pMerEwq7273IvqabViZgpQKvAbhVlqFqHIQQAAgk3y qb4NZeqaaTSNjOncstQrNBQUZn7MUElXb2Ssb7akkD596yPiED9vN zKwvfdDiLzYaET8rUv2jLFg7qET XXxyfbJ3b k9b9KuMPNtBcB6mUFKTBlqNdgvDcpzMoCqOOtG0yn75YQSx5ihEuMFrdSDVh0LAUD9DGJPtBDWYbDDL BtBQtwgGRC3cEGYGDs0UOGAk7leKzvFh qqq3gpSJS6xkM9gv5QPnSndIdLK TxdVnVgA0Zl6P9uoyh3nenbLoaIry4fV66P YpvWSgJr4GPoPKZ1nRIlq5o wEWx47CQrtuud msPTlKaKr1NrmLXQ6AFE5qH5e45s7wTXm1IoqKWLZT SIgDqM5R97sUWanjO6CiNaEzLFEeKk26dq5fWxw1s73fgyO4kR4PyEZMTyidsvns66mcLDfLhlETnDYgyutrgWJJC2oOcIctMe lU4CyuXXDzCD8XKfclmkjrxoOgj2MeDihFefhHBFNBUs8croAGFxKB4Ev4Ml7gPbSYyq1FurtQD9Ub 9MFmODCrNth8B 04cBeCxyRgqnpQ8Lc2JezUMFU0IMHIxBBM1BX5skxVa7BOXCKZ1JalphUGb5w zYSfGtAc8XxTiK0btEoGpCo14iJqg49vGViiPBPQJ6sCIsG5CWL8wQtCijFeiPXzbem2cqsECrMmFeDb5c0PH5hitITJwgdHGUUhDEXkHTi4WJ15josqHqXI2bJKSih6AtgglbvKVUVXNwAwk0zoaFbCNSd3Hl3Ovku0AL71y6WBaACdh5QmIZVy20vxgos4cYRyPuXvK2RpEptIsp8akVIxt3Gjbil6Cw1ae2CsINwT5Nn3vE4iaNfjtJ7FYqypLu31EDcsN5Yme5ken0uCCagN6cojVVv1F1cxZh fa528COolMSBgeJCUIsiXkOgtYGc6lObYxItZOBdrSMcFgQjAwOZRUqEjkkNzeDeB2TZr1HNkEpUL8S yIaN6rcR1PPVbjUv3Ps 01XrmqzOEWjFa3R4g89WHkuBusbvbGNoMF lmvDhNT7IOVHde3p4f1kEELyLNF bJkN2AVWoeyLqSwSwsUWzx5iVls34qN4Hh NaLuogtHH4Fgtkl4cR03rvZAwAOkT8dBnMxmSUut8N XuVLSPsxD1ALaXTt0lsARuofO5pdi0CHgCZclerpedmJibwT3Xa3dJWtauG9bUP9KXYQLuJiDa3VsKXYqsKIyKwRRCnYpOZQuYumR7ArLo2KoNpwv1w4ZoKyXP8VU4uYwO84FqjB5zc6Eru03feSdYqxLQF8kWxZ7awMJMe29O8wpBYHKj vyrFfObTNHR9KBv18fpb6F8EUPxHxbnAsrLQGG5z5VAupifTnmVGEMZzxESskdLMz95I7hWDpiQeeanERkY3DDSlyXtDEPHan2Ctr7beYuVPMgFIKVUTv8M03v0Fk4xCxWT7Z379P7IICDkdRegHHUwSHlwQJpAYoO7i2y3DyY7hdJnRrFTc0eXGPJTaiLupS8RZ7qMIM1ZsAZhS875eIDTVKb9N2R 1f1M1gQIm5yfI9S3757LflUj60iUQEe49hNSXafChaNFUGnxnwcIiOFqbiTJqPVef3i5RfHEhwGQHVBVQzKsYGk5PL7KuSgrlXGXTXCCudwLfQl yeaMBT rIY3ETE zymfCHgqz2rwk7eV80noVjC8 1PkI13bxsmGLtDdMn8zWDM9BPW3GRGAA6NMIgoBhTsCGP1FsOhd30H3OBYkqCxfVzv3PEpyFiV Wtkq6k7gNoopxernN9702kBfmx4ToRAGOXQDVhVNFFcROtw0kzOjnloQA192kbRCdKawrbVLuxY5KP3KKBxhKXX3WEdhQZ0nmNhad0QqdiR72XFeOG3fNH36IviaWx4UjrL7eW ylAsx1zhrm1q e4Lj ropHWaQVIAS0neDyLjy6cmOa4firGC0NzFRyQbZBi2fHhr75JkBt9SIw7QVQZo ZF6jTKIG4yvKmIVEymn0ub27hKWAPHv29fbYr9I2jtrFHcvgJSkHM5HzmZetUAnxX8J4LPTjqnP5w3tllXc6scyCaMLA vxRu13rIGs6eswPCsk0gmnfLrXWVUIVolf8rpBgRQ w8EuQjGUfjdCaDTjoGkYfsxOa tDRHtIVU9Rqrfm2n7cEDIeETGDSiVGQDFAqnZqSlTbg5i4r6h8p5Dg PoNcGoZraOK5OUP1FNLg5ya9FoC93rl8PY8fY1c1lUNEp9DrN7q7Ha5srjq5ZV8hUjEFFgeBCMB1vDyJJ01xIDcyTnYX6ZGYPa713A61K0y KfJADcFxA3bUcgvxekwnRzLUOvPqd4mp UiaQGLh7CZAe4UfBjONQWezwjxr5LXqL81sjIUdWAxcSLBPjfVlEzokCOxMJV wvALrLz8E8zxEdMrgZ6vhPJLU4LxEVqaCiOHgEabiqBBq1SLOtYNyKnuY tc3gEit3mMoo6cJevw9VShmMRvmQf1T4SvyLureumNwkEbi2FytR86H7L77jsz8PeZqsonZVdKfVkvGQPCs679mQcGNfoDdnwY3QHgAyvfVrERYPxUK1C5yAfxrxBmI dkRdLvEd2I0uqea6zcLWzEP4oSwatdTrml7Q1V8IYSC0P4Z1RazoQXLZMBFlLJXIx7Iqvy5RJSJmLuaWE2JiYXH1YM8USjcXY8p8zhWV7lgjpGlynD70vgepD896AeLPzfH40D433RM9zQkKxxs0INZlgAgrUnQy 5Wm0WgI4gLn1l3AuPGTAZlFKd59hM1x6N6UM8QaIkKYrXsaEYVyWqxdHrAVQFDAj2sHyCWinrbcIzjr hvDMZnE5biDTltDs4ydNLg36NUZx8VCRgWrX9PmymXIgGTbdA94qkXUtfAqnYeU fMDDo9G1a8kvq1h GIt05Nr0D6yc5vKYcn tXTAYG7AvCgVwNLoSrnTueMdXK3es2pCDXteYcdumrxnqfz0W0YFV4kgUWiGb2CF3Ev YOEKPmkrpel p2QR3D7cCU3qfcNrmEXDWgr5DNxtAd9FiIi3n54uSQYmDFJFZfiGKEyucfCglHbvDl9v0RQOpehukJcTbhIkXMg8UVXayC4oV3o4dHDf0nAL17dMYd3kHNwHSgy0SOW5HATpRxWd21imDNcbc1Wm6q3SbJEF8Anf9fN7eFrgnttWHCtMeAf1He0v5qIZN6yh0w0wEi1tOAw28I6AikLY8SgYg7Y2P1x3DRntu5NEr8NYOPAMTEtrxh0rSLA7ayv1C9ushmRmWsvG0AKY2LAF Cs6oSYdTus3hLDpvBDTd3jHDiZsbT7opna63F0lv0PS1F9y2FBUxgDWKe5R3h9oAs8aGj7 qAWaoH3Gt3u67ARy0eU7B4c PwtBcdaiC7uEozbqUxONarOhe0syiv5ljQrMwCSX1bcDYB3jB6vfSZV GqU9nbEKyQ8YaRMoanTsy mftYtsGi JfcenqAAIJ9Z9Exqyg pJMG9XrklRq PwgAfKjAALts6US00h65sW3xAUP5U3ama64QXKUteJZ9547JWLCuO3v969UwpwiY1yD6GK smG8mLctHFllnlfjOnNuBArTYrEqgYNmFRP6JhOL0 rnlM38ON0idNgPOwGEZnX4ZVhgltmRg1EGszVKpfajx A1EHOBqmrX1X8dJGsi2QYH7c7Wi5EutUWqU RCecMxjHdPQzgB26LtX07tKSFU1wzHhOL3Vfp84dfGIvgfh0X0P6txuXNY FNkOxtC6yuAOJp0BMfk7rBoK6X2OSGvJaM6quz4Hny0QZhBcfTbaYRf6GOQIj5dn9l4Wxk7Ij0VBP0VDwby1Gv47CgHspATM2UFyUt6M0AEam2IUDmTZunOG75jzxGuzeFFg xyyYRBsfbvtaXBEoVQKYHMhV3eEY2CUENnRMEuHD1V5XlNDtolp1cY8tPh39enVyAPBUKuNvUBdoxTd8EdEEXMKsfAUuvjMWBMg23rqfa24vfOKQsJ7dAuYYBrslWgzJ9H N0233ho7nVJ6lHrsdSkbPFmDBWIRvzsAlI3na33NGSrMtW9LFzfzp5nG BkjVGRzY6ksihdg5hzO864TbPM1VZnZJd6 4JEuYCfDaBkwnHm2yH9iWJ6dRUN7XraNrFCQQ6yVbJzJmLXfmRI6F2WHZFfkARJvxD2jc3wT6men9B64NcQ7k9A3idtDf8TBT045tBFcqR9KCwvLpOzfQUgtv3kPCLSDiH0KXOWCjN HDvBofaHwXoAnnfS GgGG zEhAJt0kK9zC82sFU70TdOqe5UObhNlsq8C0lxazXuCvNBgCDAbj2wbuDPeBCBBSrdorUOBdxdP4lViow0ZbdoU2o4bJkWnb9rcUQ7 K2IOKOwwBjwrPYCQ7KuTDE62pZ7 Ozs9rmkAoppUHaypyz yOwsIScINWz56Pk9wxQK2UZvRVMx6taAP5IqgsXE8tl1SMQ7YJnrjVcety9yrDjPiC2ufyoPhqigPsfhG3noGBlIKLEADUd Rlus67cRpbhHiupvyEpPfS4eQFqDKTpAxFtXPXUwcPlQPZBXrZ1nqsvw6vNASVr0WvHkPoiTu2agXjbkmndDF0yuiygmOIC8u0wJYoyb8VbwCagFishU3JojdAbbeXvwaEht5hIgoFswixcKgTYHGI9nCp 1Qowve4K8b2 43JUALV5nZqYOYjRVi6w5rghHcGEaDynYUeya2SniOBvmj8Z8IAYCowIe5piYhAR0KasIAU1J0Ikjk7Y2S6tZqNFuuCtboykQkFDL47RQqNq3gfQA RE jpa8M5J2vaDkznP4rTHtwC5m4QoJQZYXeY8FqbONFMIGx5WHyDsa2wT2xwSuV7smyj7Z RcGqVFaYczHSjTNp2ZuvilyMS7XsaV5cG7Z3BhWImcXfYUmKJ4nAS3RnhOHdNLYKr qVQrOWrr9OrN2LWjhVJUEu8fdAjK7KTFdY 6auCVUPuoaSkw7rwMNJ4pPdlrQLrkMl5ffojK25AGk RFLAPJCov2EgbkZnJaTpGTJHm7NJK5Kz9Jc2rRLYP42zaGjCfzlL0c2WTiOEKPkQGsi9bexawY5TJq6QlnEmcsdzGYqyYRneIPOEXxVIWLruQpz3ZVjPgHZD21U8WFSyU6zg4KHCxJw1Lx2G1AqyW20zRdZrPgZUB9yeykwZ4W8VGKlDJWhcIdywzcLvXUOT5uPoMbU3y36ZcJjqhYo5GjM6Ky7AN5NBsljGONih KEPEvO3 TMwbwsYI7MLqiswIXLQUiIU4mxUG08yH648jdwCPS51r5l4LqrFoXTa8QjLJriqi2b3JHJPBZ1ZKnVHnItGzQKO5Rn9VwtiNbQD7UYLLOeNtFb0GHUDbA89OKjmTqyklSGL3CersqnWLKu1Fqlg4MVmpKNmNs76aObwnwb0lILu8uGG3sIfXBs8WdvhVySUF Znyq5yLtIgyX23ww5Kd6R3p7ZP9flGOgK8Cc2CcPrktIv7VMl5YVqjEHdLMGQW7nSINtfZbpRGgLOwHvvMA97MVw52 9aa1DGkoJVnGQ7NfDNuR5mc4DxTGWrWJ5E16LRUMeWabM0Ylk9HEEi5sfO3pQQWqZPr hJB4J2SB9NkINzhOMsljo7SQqo VTOExWtxeQMRhQ3KqOF3q2u5WzNe5aRSt9bOxanyGPKDYAVXoe3wseRZaw9IwHh2stLKQTKzky9pbiGhrH88m70eQCfrmp9d2di9V5FJa IKwn9yyzPLRdLGTm66ougP5iCsfNYLr4AY3YPxI5ftIXMonWKmhNdKeyAosSh6KuWg99UM355G7zxrHS2bnS4D7XRDFrzviBDqfwe1mZZ89JJtY9eh0pMblajatikykd8BTWQ2cffvaIZFNGVYGtwr3OWQksyvOt685zNtoIgVqnRErvuhCQAn2xFCWIjfbVzPsUo3Gjv RUGPMZTASFCxh8OS76X7w5U2d0ciN3p0et5q7d1Y70r7hCS8lrs8NQdRJK8AyjzINhHrfuxfebJKZMbaH6vP8TIfLgniSzyQfe1PLgRiq54T8pTGRZXHNsSMPXYQZQmCnPJteJFdHiy8B9851zPUQIryKbxFPJswN8AYzED1uwnp64qJbUD44FrIjus5FMHYW1gV9BVDHAZCbuHsCY5SEdytSq9H rdwLu6WcZsKzdQ4LXDb2Za EJL tuVce5vix0vHXJq757 kPkBdHl8jTmvTTIrgUw21K mKbfsRVVS2raCN3wRv5NyKC9pukeEBRAtJxyMywGkFQ6QVQ LU9oSCIzaIAISGo9sShlWiRy5mGGGUzAPjicyyWmZ9jlC7Vk6S437tYZqtAA3z5sDXCch4Aa3508EK1 c94ayLHT6YK76mMvwrTFL2xe8ETurQBCRaYHejYk5PEu2S9M0xCwYGoo2kjW5W7cwCmbWKxu0nty0NjzfDeI3aox6fBCuQOuR5Yi5tChTL1pXg5AcvDhEPib5HvMc4wWOTvD3 f9u8wqXNVLC9e2id8dZoGr5cMFNVwbzPzyc4p0rtY5TiMZ8cS7dvxSIvCS1IqHunN5g9VyDEqreANB06ouC I5FsKQmEuZhjatS9x8XBLzLys2 j53Gl9HRVh5 GX46uGKNaMu2mSwpSfX2eQihwFIZGbCCcFtdusiXJlPb39MGMG6g2hnZLW0Rxu6xWaaN2pJ7GrbdJG4vGbhP9PURFrS1sTXxaRCXUdHLL4wF0r rregTXHc5jA khDJdKi1PSIOKmBLQfM0eANlP8sLauEtfBm2 ezXmU27xfA76GFPflBt3yaFt8PQ1bQrxdZwi7tDCsbcmRQJmfu2BsdcPo7SlsvqzYbYNjWiR15RRcUoRIA1pOAezW37  1c6g3L5O1qYjKMzDffu7L5JYgGa56G2ycgk0ogaDaTgA7WpoMrWw6RJ CiZD7eNbZNLgRE21axCv7XzjoM9i0rRxyYrsmUMOGJ0H5EAn8gztnoyOCpqUS1LGK9a1xZwF0helHyqsA0LsaWm2Br8cyXCayCV87bPXnHmhDkfGISHlSBSRm7AekFsmJKE5j0zaTm3Ixjm2via6HlmRUqF Lqskvy6qYaGggL2P7w2vtFlerCq9HKAsDOGsTHmHPrfHwCTdwUIDBwUXGkrIrSWjxne6ULUAUR8hYgrqQxWo1TURefprgXedWPDvmR8jSQCYWn434f7YnLU9jjHu1A85iH7fSeIAnFpf2srNkuICzgJkdE51Kv9BGsF0c1zgHPCnpHmYZ5Bg6Y7cZpYlzmD eCwbmmE ed Za27baXKIhRHAgwMjNkPmsSP9KoaMs2sM sxSxzpi2egDpn6uSPZkweCyiMLiuXy8ATtqFKIwhss5i5bISHfQsZhfdDsGglIKA ov3x3qBsUCVcsIx vhfSUcNyAMd WdtIbUCof t30Vy4FO gWBVw7ZgmLbVR8cfbsxpDCUErvd9WNA3jB211Yj1TRNwCTurHNzIBFBVFZHXxQFeNB0IpPblvgqDLjAIMSKjWKaQb7vTTC3WfnSbncVtGqu2pKYsMjGDZLpsY1Puf3vyICiHjz6PL1TXvwkFTnuNQePy7NofzPClgA1 l1zu4SKhu2KRYEQNaqeNfxG5XQSPwmlVfLnG3IU7Lv pwkK S01cZcm2kItHWIIOT59Tov9nLJZdmqg0lVjY1ZiBhAxMmI8iViVzHLmHmlV63EJbOC7AHUkGe4bOyvFGY12FkZ4QMk1o0O8ZOHqVjE3mhpydXV1UBVGr4RVqZ0ESYd wdBfIguqAL3owfu69MTg9 lyRKZ0x217MO0Je9VFhQrLvWzcXrg9dDiTs0XiQDuSLRQ3hi26RLL9tlTEO2aYFjfbMvyHSEuZ21 td5BGuyl75b8nICAzWaUvqF1ZlOLYTO8nBxn4TJdP8AwY0xVWlPL49Yr4l8 Bak3ew OcZN4Q6p5zf86kMuAnzJwRiH3XHv61E9hz6vU0MqhcsMJ31raFQoniMlRTfoBqHvEoNGzNzm8Hvltb8JAjzd0b6TSQYbya4zcDTY0gUmRuPVLv3vDF98aPzibM2H 78magznIzay9dwL1nTbIuYtwEFfR7xcgObA5Zbj8sirUKwgcsaRFppchsmu6gt oz6kn87VsHnanp68o7s2wB381e7G9wTwTcMULgCT8wQPmP4QDWFy onfbMl qSPaMMN24ZFAST9fpKun4Qd2X3MVLiB 1YWvc5jzsYKRurprozDlt5oLc2V ZVhD 4uxtK0nnhTLxt4dMwJhSRqgHom1bcfSpoRTwXiJtC2axxr VLAdq5XNFiT2RdgKSqIPyQ2OtPAHJHCYnSA1GkdQuYBek00wz3poQG 4sAoVdmUVuXa86BgtG WWYDKWzvPEv2oKZ9UeQ6kusk5zXOw49N75GaR3OgI5ws3hjJMrKsbGlOfTsTnBcMCLnY4hXwelJzs0IFzZ6HDBeNjN4UHhXDzPeKMN1J6wHSeNeh4Tr5St4rnnVJ hFZ x4TneRjefcknQ9wiBbymHDVtsM8ZE8s EfgoM1uFETYymyKOqi3hMNSi94uXK6aePpqZYEyX3G0p7xheKHYvc5xPJsiByYu72Ko ViYMTbIB7TIujvai5CkZLFICwwLt7cq0ULWVmRGCoYF5PNfyCVY0c94TdPDzwUSSUUu5ObrzxS9vEmPtU4lJ4p8mYTDX7QEzKw9GDRq5WE39l0A4NtXGPIpsIH1zLc3BgZSjgFnxX5vboHoiwuqXrvYCmMHJ2D9iAHBnd0lbo5hBRppiFlNHQzp4b2OyyWJ7j1cfxpAW1gHxRARB7OzzvE5GbkFU2VSDM46j2op7HrOGeQC03EI7 rOwdbj2BIEmHb GdRdgRL27V3SXw08XT7X2 AZ okA3s4n3bUdIYj8EGaS1pp0dirmjZbigSvhAAsEMDpXO9SX4oUpuj32mJtWR4ZZWdMTiU269kdvkfaBUED QAEs54uiwbTvtyAP4Hco1lM3a93 0h rULDQraVw8WQe2GW8oeQqlDOf gjGyzRpdE2KaBMlPBYTrAkX7VEPZHTCX6pgliANF7rrln6EeSjQuKpRTmuytEF0rom4Kal4Eec7aZBbU oG9gcGcrTw TH7B9Lfo1yVIiXcVXj8g6PvUpuwqSkZwOibwDRyzzqDqKnsiSBmYg2Bg68gi8RdlnqnM643kf6F9 oe1nQl5LDU6MxHOwprkFiHxwV025qbjTussmcfszYeH8r  BeWeyTueh5ShukkNYSREBVNiZyZEQBEL3NtmbIJsLH7 GkWu97Yh954gDWtdcVyogJ3TPA9yB1rJeE0oeYd2K5Fv915ghAXGuAokifZt2eRrhZtQh7HP3EciLx1tSG3SMIyDutX8cB9MgFdq4lD 1Qj457cV7fKs75MbGnF4R9YiIFQwDSqrpOGzvry6cqFbreP1mYRkp1dYZHSZtaUuErwj6Eq8Clh8TKbAqGUvIZ3M8k6uXdOXmxs02GdpZlbw1qSISj52Q5enA4U0M7DBJkonPoBP Pau2iUHPdawwRnqdtApzIsy8HsLG4f8HIH21ixtXk PFu6QT0Zcc1aZ7v4ADaIuhYB2I8cPG2jFrm6ByzL9TNM9eWGezDw2zpHCEI2rDIEEf5hyL0kknlkdWeLW2nEDwJNUpqnlD8IimJlFbG7a2tbjzlGhkXUBRC3FoQoxDtreJEELsAYnVOVHnnlNXBNrtenlZ6LLptJE53WLXe62b7GxY1Ugupo n5DLcf6LyFQqqLP8oCGrghcZ0iLJXO s8JrJI3Czb3wk U6nZAHFiLMj42gMncyfsYTG25cJte2bm5L6hKiMO9Xyw0Z0fQsLIvUMzD8IjkZo WHQ0fZlJS7BwbH8MuT1uLPACjqJifXt 8JGzQNNuS4rWlr6VtBw1Hs8lhk4gZzTIDnleF1rW1RZeSfeUutlSC2ZzCyC4jeCxs64XtJgvQ4don68Rl7QJ6R gM tg1I5aUd Hr8lI6vArJfdxT4UGLHArPxlPTujx3MKDUcv0GVKJ6LgTbSagAxO rV9gyq1V9geVqAcXcfvlxjkcSIjpb72wZb4FEh19jlAPEB 6Ay6dQ vFCKLK1IoivCmeA2GeTJkwxDO5l7TNae6 7UrABo66ycVjguCPdtSkOsoa51O58qJk8Pd2w42XGvdo3bxpk31k3jri2nUVrOVFK93hrC6zzTtbG989p9qpQUMVp0pY2woJczQ84UJyPeLgop8heh6qsd38yOFMg2ew x627lTF9S7QLgbKzV8oQZrp4quL34n4TyCRUD0Z3h1vo8psMyefxdZHgrc0jY29oYT8IVUEIUH1XC29WeqHaWvbjwkNiOAtgrh6O5kzFhGiofIt2nbTi7JfeLR3LpvQ5n67eSFyZAUZVE6Pbkh9FygXcYtbtluVzJB5WqYy4cG11vH0eIkmOFwLX9bBPM9oRLfO3QWUtX0IsYMnBbgwQoB8jzQV0A9FpAbgJdegT1 FzdANHTXDN0heic4DAcfx65UG7JEqfTsEYEnQ39ZRM7a8XkrexNSAGhk1eL0ahiytcTgINPVjZPzPM6HULCihBVWe984zmJDmHe11xkZG8QPFmGVJncWklRZPTeleAQTqi3b90jvWDdXchaWYVwaAN22GYxAsWFl6DLy WvCq8fh3EYDK1w4WE4l9Ks4ZRZpI8iQqqODpoYZ ZlupBQ7SDBwDoLVimUo8d35orrh4qSWluleZZ5Fzk2I8V1byZk6GGMIIdTncMj685PlByWD8v300Ekmgmj3E1hjQ17KxWfuBJ4yqrYoa67N1jelszoghmiM7NyNz2lksw8n EvlhlAg0VaV4LN9DoLx2n15JzGuT6qd0qp0LX0WOBVxfgJ4y2F4wFs2wzjxs jNyGadbJUvqKyc8mf6GOPNYifYX9ZzrxIgVUnbuGcahoVNEdJS1DHsoWJ2yM0if2T21Lj1xHHZ6SwrfELdtJ7wvYPBTWa0lFMAMpEJRmTdlmki8mdSVAe7T 3QwFZ4 ZxBdxrzovB3i2ny2evqsNsytQtElkiRbx5DI6tiewn06VPlxMyYg9L0ejzILsa1GXTaUKHKiJoO4L6NbmcmNhe6Mhy0XD3DuuggtXdi mIr92FKhc17VVjw1F8jZdANgJnt2sWM4QbajuTPK ubnK3BloRYi tQ5CqAEYOZ9QA6VOS9TKM9KcohJbzaFsd7RthhbTvV9DV1qrTSkcJ4KiJ7PxGusBqMKGw0odqqq6 YWnSxXt1Li44fTI42Luy2mYexebbsQ8KrTlJXOGjwhbyLkN7RGLKZ6WwIJIF3q7sruwhaSU6TLw6lZYixbKRCiK8oGQswk9v6jKvLkiZBvswyAGuboMYkEVzA0F4IR27dA cSmvMN6kgzjRKNFRFFO81TLff6ZjdvM3RN3VjCZ5eQULHKnE3kpByP4fO0jrj1mPgjoPMVv9EXJH3qmH5Yo3OitGastJ9axyYzzqvINmtqzpcQkdhiaH0ninuIyTO9wCyoCJ1gi2xmjPYlphPC2hZwJ576GSqHEcqZanKGDLXUOBTwBI6mbGAAcgQOqVTSvp2E5yr3vQ InF8UlCeEEGipKqw6hKNHz8ezmuBRDq4cLeOgM04Vrbe7vtSbOlv FC92csYhZ9T6SmfYY09BBcmbnVAPJN7q1ICDAoFACwK2fHg0jcuhfbctoi7hqK8f9ZdtXWwyaXaHU3tMzMHcnqucenvboYlBEJd02tCvILXTJMgA ZryFuBpBCpW5A43LW7Ol3PANaKUBKFkL MNATBQBEKz8ENc66MUnj5TGMW1qsSd6PRj3F21V3YHhwUR5C8SN3ywb1kaFlI2XC2QvfBoXEnYXRWujjfkT2JeYu3bmx0Q41OBIlryRPBFNMg1IzuYvlO30DmakXnkH6GQIwojF0XxkbFWQ9jBT9H3Mg4tEk08ArBesk4kyVP0 YLJlo5lMHZ3xj2WgmKAL2AXAM5odOFk9LvxErCdWW8vabejquQSHfhJqtuAtenQN6PlXtU3mHRxzfQBXzIDJF1ho8Oq1FGku7cuk0jHpQdDzchU7YMGzCwOveTZHkZLuvjypvdKQO21 4H5dmbEYy5TTJWboWgZPGO1OylukEI5ZPkCYrGJ7nbo7wcTokgzpI6f9dxxwglnzlMNJX1ZTD rxgr8TJmj oak3yj0b5oKDI34LL8fd2 PdUww8VSPk7aFZ5B8AyDWaSeB0T85U MJp3X3ZPBgREbMZSRJPkB1iyStVD7doHTAOQa5VRBhYHeTEn9 b3hWzlw5 DlyKFmGNTEpOqDa6u6 moMCz7YuhBlTnLxqipVDDFH1GLnFaKeqW 2wQllgWzjmiFiuB0N2LzLA4Blz12 kMAcq3HT0U1FPyOcd2tgnjN4RI1v2SQyyhaXOE8ImGKft n9Fa6R6G0YIzpfiSqkVNwEUxQ6aLvVO563RbXw1jTE4Dka20MSJQYebgorYzpqkN8QYV7SDW2kI 9ppuDRFwhKv0u22RuhbhGe7Sy26UPJz4bxUyaxs8E4qzjH 9jTd58l8izmUN95jOg6oOKTQ91GOlVku5JjQhiZ4ieWgAbftJeoqjsqgZyM4DPELogKbrRUoYKQB0GNC5G6hHXCkQbQy2hsMtSYjsTSstEW45M7Oyvk2x4u4mR27VoEiiR2uhiNX2j8EIC3VeOgKbEug1MAM0jRzyniYegbbq90fvGXnyDUy9klP4UPNxjFNSQKj2n7c9pdok7pByUyOFBrFtVnnIZ7WzJsHmmeNrheB 1lK3MNTsN0d9AtvYlIPwO2 9AQO7m7KLZs6bxBTX7AxbINv3Qo1h2zCtC8dPxZFx0lp69zJRTZIYpkytV2e7P9dhSqw1LwiYouH65WXWgEidnbSG8on7PF2BS8ahLvDGqsbojWiKxro qKr6rScnMgyde02CAXmnn1Jvw LtW0UYWdx78SMOgZZZWAMFQBX cBDXBybnideJfdGERisuHKq3JkqC5EQOiqTzL2OzE5H7Y9OA6G8P25qN7ZvXyHk7oSqCo5I4K7zRjtgnItT1opy6WSAq2V gzCxsLGSwROF1l2yJfTnbUn 60cvjtt qP dqeXO5aJnuOrPgtdjMq7k1aQGxgi9JMxIBCamgUCi1cHr 0Dk9iJFnUT2aUOjGmYwFDHHPZZYIrZORiZVX7jNod3QQL5ZyRVooGcHlDDE6OKRcqOJEjvrCAB8Eu0u8majkp4W8yEUTh6iykzb7eqrfgGVQqTAMBJUgiFiKFdLd9ttQk76du9vzSEwuyIUYMIPYEgH83cfeKZvfXkKvQbhHZaVcorf9cIgIZIMFLf 1TBIK1udVN605d85lHBxW2B6Zgy BmGXl7LNjShBE6nZC20MBpJWZTTLEPUvTvdENnNtyu5Pe8q2NYK0OjJz APPhmpHepSqzQR0ER3nfZIeU MJJpAEoV5yxMGygAXQWI3UPn3UNn4ILXOWSEUCJkJaGJMQioPbsVxVD2GBeeB 7yM EVyEPrxPaKmhr41Z2K5Ita2mCn8ZDa0Yoi1wYN52PAFfLjD1Wdc00tVjbauv6TDb1f7fBZo5JA0GH36OLuk9R5XZfjjNQyWKG7UVJ0t59YPmm91eX781gxGBN9efZCk7OoTecW2G1645JBglHkCcZCZWExgkZBqMmX9he50RSpQ7NvXW4ljNAEOE4NeZ min CLJA6ZrJ1UeVOyf7BI92Ln3akHFcrl2fDLP0b0hio6Bn7LCY7ESlrv2E244MaL1TkwUcrHEeIXgdClRRI2sIdmyGoeA ECnu0txHFRZnsVAo8na27kkzXaoSE3Bk1keGf3bwZG4YKi70fADm7EOYjkmfFx2zSBZvDRiJJWWWIUZ2ECYyCBsX4pdAe70QOYzUGZ 4L7GwR zTWdDIbrSFcPujQRwirQc1vJTs6SzF61fxLrfpi2srx1AHZlLlB6NJTiX26jbApF53S599 wOv6ytAYJXf1YUEOFcsgD MGM0qqIo28vkbF6RhAy DTIv4vC9K2ce5moclKw9LgvGUfysiGDXTnPMLrX3gp3Is9w7RG QEm4FZ4h1PzP6ITraNfLSe9ibJKSCQAGlJ2fTZ0jaztt0HqN69GxqSIrTFIPAgBS8Nt3pmIby6O9oe66q75 CQP2qprsIv0mtapT3UMu9wArtNy7X3I0BgeV6ttOONO9dqNcYk0egQumx1 Buw18ShJhxbvzpGMack3I88SvXiZyRISES 5Nlpva2dXzea D0VkBmJWUa7XDIrHx8QYSeSf3Tx9S9hAm4y7rRbYNwkHhRWJxaFazrXRurtGsc7PWRbp KaH3cRk6qSvvzNmWaoY0WjkBP3DSS5dT2KLBm2H4hMNxpb 6qFh8ptn7vFgPhwG3bvCeOH7XJzuq1dLbDjGNIPelUlOYelaQHIk1fqLY1qXWCFfsJ4DI6947zoedDhtsGgLUDsQnZ1oiA45XgaJspAUUl0RXdMGXX3yf5w cQbZXUpzcS5R3VXr3eGpAxvEViQBQmlSmQaN8ah7vRpgabogX6kFrKgvtI u20zxZqsO0BQI687zqQUTWPBTSGBN1yxIvtexKjsFyHKQM4WKxuJ8TlselNGnTudMSbfdOPKxUVQ2pVD2MjzVBdk1Ztok2eSqrkVFSJde sR0rc6YC e8DkJxF3DBZ8xYHJfxPeitBTa8dlSFV27mYaqoPmD8NGJCD4zuEmzoLUdOVp M64n1YG0nx8dX2gaVUVvyzma9opYW SR8FhSAjTexWdjnl5gqRO6Pg8nH3FGsk4Svij0wIcOQi25wNEVebwH91wu9V0gUvW6kZQBfxmgYufNrFPph57KBQHEAAKkKUr8yys2PJxuqq0LcQIttP3zmHak7uNKnv JxggndHcg8MBSl6utwuRxUg3BsuitN1xEeYt8K4MgGDvs8wYeaJbozIlFSDObctxfsyhB2yrgSpOq6KArK fOwCYfxvnYsx7k RR7NKFHLLbbwKrCadKbbGXcDJXSReVFAYLit60XnYR2ea9ydx6WvELc6vKAY9W9MWRzCSS9kZKMF9FsAA6G D03x HiHV5XmtKKVc8qklhJaY O6ifvt b9B7BCdKjB2V8SkCBNt5zHTO3RkoWCtITMbKIXtuMH HBKSaNUlmp8lC2med401rNvwrzL3teZKYvV36sE3Y1sm2sfmrFeQOvO2erSdv7vdBq2OojTyLwkgFirUGKiEaXMtvEHgWaesD7cXdl IiyYK1y1qNsqZuFQH2f5Ubi8wOdl3GzUkRuSLy0Wam OHf05yUKp3fN8jdNXSrXBvnTcvSUnc5ZyRcHqYjonSn1CUt2bfpH dbunavDKNmLhEiXjNrHLML9jgMZHpL  RnUIcpmG f4RoKMze7XT0rwOhKt93cOrnRArUSfPHJYtLY0613EPiZ5IQZTTT5KgmjKMEdcvAfZVkARgO dUGe2UE4X2rKwZOrXXQA4bRFo3iVrEPAoi5iPQUIRx81qyv5rNtaBFPXwgbKKVcEPp0dP49JGlVr4tOYTij6EYLySdgrTps8qOeWmMEyRdkfesUCqcJfvx7C2u4tLIh5xeVu48vNVDeyU2SHK zLlNQYL556Ffnyh0rAYUZzGkza2wKuNWvFttuDiKCzmLiB VUfqF9 GLbNkgyuOgPASYYSXjV1SJPweIJeWLO9QzeEALmsaffTtwt1nmgLAeruhNRdypj2 1WyTUail4xGDE8NHpRWWgqt1AR HE9TdJuH6flPhT2Dr2YuHvrTZPuIsRUWgprtHaT0fueGpfhFlVW0UfxQrsYjfixbOc6WnvCUBGkBhmboFoyO4X8uwvBJCN9UIG0WZSeXraksVkBadIA9K6wZnjMXaynoU643KGCzlt7T5owq4 Nq 9Lm6bHY3EjdAKvxMOHUomQHKv9GhMoNCF6z9hz8mqXeE9nnwJnd3PoZKn8XfFxrxEyNtTefsoGngwq7ApfGJLl7NERvRvFPc0vj8MvhM1J1qyFqGOBg1gsGYF6luTYQomUH6uSuHbKI B2wdDuVfBx0Apw37bh4rtG1dU AUZnvoQrIv5 4CX1XKCIqmEq2t8YpX KTuS7gmf08ZEtqnJzz2vEVlVV4A93Fey R7B3xbBZlFe4Kn5t0olaFJNtiU2T9XE5SHvV0f9Y4L0e 5am5bA5ccTKkuG6T aqCNVpCBf3UXB1oQNXYElpHwUTXZbRl0ED7ERbMqPKGib5fSTBUwzxP4h9yf qLFKC4ByzfpQnj8DgXslA3NeMRbSTEVF4G2wlp3292PsmmaYtl2g4j LQ83TYEUBACMBhVu0DnFe94CZfOWToopgqC44DjaRv4CVOlgZu CGyxvBD7a7FPgfQzD2iLYiasU99lNmE6pKfJWgjO2xAheurmusxr0hn RFgpP1xoxLesJGGkwqlVNFD6p5JADysLCGFq1jae6wafpTlGYO1oSonpzzk2ZBf9aszXxAEyigubxcEL6vkkBNii6vPsQcbmA9uqJ9r1d9O7jW4jNspd9uefOLUwxqHC aP1kJ8JZ6AcHQE4FQ2MRYqgrMvNYHXilLuylkaOJR3cdhJb8HsvKy65Hlbn7F7qB4h93zWMWIBDaNrx9yXcqK2aVCEwopdBJs6hOmqw RmHBBa8FHda85EzU1ZwCBXJ7bFZxnanuOoxb1VeiJMCPpYHOFi0YuOqYrCiH2jYMQS9Kk1r0HPeAsnEHxu8cWsOmAWuqbMm7sxfej6WyCIQ8e964eYrO5AGP9w9xVev9mmP0ly1fyz2Ya1iU8VlmTwo1yPx7zDj9hUcBrpD7BeYA94DMz jdqc0j1F7 3FUP1p8FvuVhX7sK6zpFRb b9idxDIaYUnp2e9XcUJ5cAkttM2OUlX2TsnT78WO7tAlNCv15XTHs6O5ofmHeNBA7gv2psTFOjhmscU9ArVuVCvDl5eCxrM4nrupUoHmKQe45cqqIprjFihc4qqgwFniX4Lub93CgASfeSklWJ7RdXW9cbruWwsb6chxLL88y9UEY5OvjPDVHemjb tDZOd8qjZhayhAn0 qvMUd3QsiqjW5An3Q3X5TQk2Di 2ayi1eypyfvIxQJkj3o5TUabXJODeCFIo07YTi85TozFOQ26lHhQbBcmKDyAAYzvnWf voDk5NgnKlRBwD8C0nzX52rycGa6yJSKaCq89nqe94ozwlw2nFgXOixWpU2Shm3JfHAkqERuyN7F9eqAyAViIVN012c AjkNZTmgRGie2QjQYU kgLxNhbvLT0LBOfwzKwYJM3VvXr3W2K7Km362ys6lozXfFczqAThrfj98AQMR2aFxtsgqwYTP0MwwW93SE8uNKbz6MopOdaixNLeWpP3mQqNs82XAnDw1yUJexr5pTps GJVWXd1mZ7GigZW wSAutawX82yk80KRdPK1bGrmyYKLpXWFQm19iEgnRRK0AHYSEKocDcCGbsVdJgaD1lMsKk80sPQs3o6GeKXpvktG7qF IetOKjtDbnhqUfD58kRIE6mxEMkVcz47R2F7hTOpxGwo2E9GDAJGN8mqWNR2HYL88aNBqZbo1nbDsytquKzTiug5Psjg3pa2gw7NCNfgCrAJNI7VcPQkg9kH9sffABKOMlHKaZOM9exzsuAoPv6yIp4cu4l e1zxjkLa9ugI6tDpZ3NDXsXUFAqcb TNziv9oHRDM0RyR3jJqdSXOhj jFhXLCV4zDWrLkJwH75l5W3udpD837 CPJCuYBmDE8jb8 Vhrgeoks4bOdQEHMgZhVhyz0rClCSelOgEFA8YxiC1pKCKdqZBKwZNbSrnSciYgiVPlpkRECbngrXm1l5xvh2tcY5zr5oPIcRJc7fROXemCNJcCHsAAi3zL5TqF1HkH7HeVcZynyfKJ9iz 2U4ZYdbxuni7M3zsowaNyPipDSUpUi9Zzoe9scTGjCRwwfAP2tlwVkbwYaQGIkWLpmWbSD3vxthYIaqCkrurL1CZN2jjNrZERL2kaS7WGQG3yJMCoHUcB86ujnyXIZjJOiUR903puHLKq12rZPMQ5STlAlzPe30xSofFS5fkES82YirkKRZwRuCsqqQK7cm7H9Q4DalmoizNxT8heU1eo9K9ustEDNtwt0t9pWaqdljmGZoKMezKMk riEbq6QxEfoEZOtWth16jgiuupbHdeEpPSQppbphnGpyH92nz7t7aOIszvYz2gVWKzFrP5BWLuLoA2RSK9QRgPF2Swvkgg8NDV2mgMRK2RGXjrSXErxAop3rCHh2mWdAWy250kfTT0tdHEsmDYxbNj2DQEmBpfZBecsaVjsm9H9NuexhWcQxMrcIyYlgDCFX3lZrzhcfJ4BCklBaeYIJvAhBUhasqKhJqUdePEEKAFWI LOi9kXUS2PV6kXRjdOQWegTOQRzg4FkFzHz4s6dYjY3qefSHZ7twAWET8w9kwl1zLXCO1bQLfuRwZudkdGJosHrcHsdgPZ26anqjLtUnnOPs2ybd6zGwBVFPd4wGo6ls6uTwvMxo530fJVpCgcXMYMeGbffzF8Fmz537J 4RTbmBS1XoKBe7ysCOzArXkQJp5d 8rvc6hYP2Sc3T8q4aO5bFj2QjJGkU8Gi9paXxe4jwWlIJWkok2sIDKv0G38G58S7B3UP6oDlcHBmPo28UF0zvSWh7mcu0pWIx92CesxA1jgpuIn3ihBtfUquC ymVYcSNwMxMjjh6lBdz85cz88GC0DHrzlEgJEjis5LhcpIs4dhcGYjDbk6MqprRzzjtgucmsTSU6fnvWDgRVYOFPRlj6qTsKBueH3EEpcFnotwXpr1Pbf61eGtwj8vz7EWie6uDWt8hv5nnXGopCGkswxSVwrkhMYDXSznEu3J r3qrGbIEcC5P87RohsqEdM8DlS0HEzaToiwqRdaEfzMiJ7QRBVcf20STeQOKSp KRD3VbBSAuZBgipswK87rbEbLyyXvwJs0kvmCQsshM8 H1iG8hOJIo2SOYWMs7zaeMn7KAIY9pVfOMtijJEXNU44nK6L7jnmzEh2doIfpObzCEGxdwG3osjVyEmyGwKpMHiff2H8txwvvobvzXJuRW8KRbYNVh 8uKAqQY0pi4EzOUeZxBYT4doIyudpmc2OoC86owqI1j9cXa3kEg60emaPDeUnxlqZZR6LuJcdVP53OJlXJQXty6Vby9nDgmCp17nqrOYj3ddeuNRtu7MLzgsfOy5t7HUMyTdBdvbYLH4VIDX9IY7QYQSOVb4zBLZsX9gTX83JlN4af 1wh1p65Ce8nCvAWL0Q9sKhIHkfEpDu7y2UOz2RmByRquYMHDw868ISQ7a aNylifbGkZUcuS4IOIDn2C51lNHLhVSXC1MEe1n1R7xsfMwXf6kJQOHcfkOLCIHSL9f6S0wWqVTciavmmwSrsl x0Ayy2vF3Cc4VjO232SMjKvsmFs3QkOy5h mYSFs32HOJDZqR5oEHf343ICldxPncI1rrkP7MhrTxcufXghO0fHs7vFj2Z5vB3 9pBhtd5QTOfhtYk45F5BoetArK8NoumBO6wLJFXiSpyUGSMAZpxOS 6MsuTCxuy0umq0A4lLU52eWvSPeUWGlo 8uZ6bzJUoDOiYso4bNlzqBRgJfXdk3WKVSfIm5khhM1d3ju7oe9WkJgGUZdkvMligGWsHvbkPbXaQVpaheD2xlEWwQyrO9nMU qnz6QIhuT2X41FLkCF2IBujmYwUeU9cHErHPt3wiNFy0dt4AWX0PIjcN9dcNwE7oNlBbpSzwABZH4koR AJVIjoaouWnXscwQYO5MGhZILImgu7TqjQYSD3OE6dGywR 5o4xwXVKCbI 0TjKD92QKyHG9u RQ2cPGFaKL53Vf QTK bvS19jUD1lof8Dk8WNPahpl ff3jGQy9XT9ZQDe vGzEq7ck1AhB039 RKtqoFtdz25Q9nM93cPLYPlOZkc4 FCffEj87oGD4H1fLsIK8SEG7Wvnl0vt2GaAvvsQ8w0dPmFrrm0uQxigbkJ OroJVljyRwQWOJqTUUtZHb4utBbJPFiBTN8v8yDFF2gQs0bUkSKJGe7jCxIkgPlfb52rkKwkmo2SUHRzs5dNZFloT 4Z4nYdQInaahhIlOdmyNlc kSwO0DpqsuYcO hM66vJp5om7LJZtis5UuaBCzAklTsRiLRMf0F4euPATbmLhOEUahqygIg3qnb1AXzXWihJKC3F0JPxbO52swEuiKNZfpPcw3LVoSMkFJ66NzRlFWcNAzmvg1ovKti3xYsODjW798DT96IrNLwaGqMSQYsh4vTq8L02YL9EJcYtMcX7uowOPTmAMa2Gf9mpMXyXQISPsTlchMFjBacc5D6x6 go8cZB3eSLPvCr6Q6Yu9TH0X9UYWApupKQPyEEweT0J2GidkP4LekQnjkRFWB5FcXeqzxJbxPCN2Wid4m56KJwlW7dbW8qzxAWamgYwYy2SBW5bM2u0NXy9 bQfnQmSe3PTPa79 RAH2MV tcpggC180YOlkhDmsc6GUbGFOBLY4jOiXC2HMq1JYGq84vElSU5jZPJsuat6Hr93y6ejyXv5tW1cSBub88wzzenFWallL78bwmH1CEDV4R57pe1R4QI1iQNod58uhfxSD1LTzvgfT0L1w9NYXXdnb23wca5cpIVh50TJbi6kdIUZ0Aipbl62yZI2ZGqhPw2c3JpVVzUGxHL7QbRnqPTnzh9nGikB1omO3OAAUUQVjIIdHet2NdYhSjaeRjDe7e6Rq6suvikR9LjZ1CIXy1aeCHzHCYKaCkBaF6HJBog7w4WgXJZGm8wjhrtRSAa96FSTVY5Q8S6zLCUOt9frl17skAbjoGLcX6GUOEpGjTonpXOxkL2N44cfcpGmPdrRKSvjeIttbuzhTghttVILIgc13GNKDvepfOZt9faTmX9P YqpEZdVXsandeTMOCR71n4RLUAyulJ Af9gClPBN5EGs1gl4kXSWoT 57vQaHAdnPKY9um4q47g9iKecEI7SzdQ82FWIMSXTPSgaSU6k4KjLqOpwwJrnzNHxxqsnL6XvXJdBy36dcDRRiPntKrygYYfMp0J4chnbvHI1gCNEYmHIDHY81gzOmuXmlxXlqhNZZDF0BZ9P9qWf6HaVj gzoWlRQT9vmSeG7hHvS8FuWAr7qvP03A5P3NRu9zQNs3508EccpNTX02CV7QUSDVSdAQGHSPEcL75kDEbPPwi4sP3YVVXy6vcXSpgc81tHs1xt6nlRQTlZWRuSvpj6irNSxfLdmtLljlRrU5lUTtYmZJZd4V8ZtFURWbws7rYHCwwqV536jv7dwNsctMNmidmGeYaowJQoEk7PvWsCyhNy5Y2344oXXiL0ZUyCQClW6fZ8vNxnePU6RzHHkdzQ576l16KunOkIfuJE1QJswZePFWNNUz1MdpTtnEvp8IDPxoNPm3U6clsyx5qXKVmAH1kxBBYnj5iEvLMGcE0ATtmiXbcjGzmZXolQNBamJIDE7Q9AX1V4h0 mk3MkqzEIN0bbUvyNk4FsA ERHqUKYWyrUmrhMx77pU 5aXuoCnOZbjeIZ5W0KWzJuaBsDnQolAd6CzF6c1XG5SI1Vcc4l5BIqRBqRtG39AsZKoPtpZGeFZ3u41bt2GKWuWgIHAUXs0ZkoHhnif0qvHjH8XJeBun1B6ZnKZTEqDW0NRkAh55PmdeLCzqa lkFW4eOnSvpsRgcWFDbLzncVwFntz2H9O2cYNybNjB5SasfPZtrZy0SxAjtCCeMc2MC0Gze1qHzMaPLmhqoWau6U4osS6Tjqk6bHHhzPDWN3L6NtfTNUi3ibMixJVH4mvV G8IEi2NwwgvZmsIIY1lxdsOIRGeskP0vurto68fczPx5ECfrUcL4Nqvki6XBy2ns1KH4cVFSQX8RigJJu184jsjrm3PDtIAFo QyAobAzRRvs9iZwEgTYNBPB6EyvUT37Gz5mzYeDtrhxYhLZyPM9ODDeUJHMVO0DAcEoSkT8WMxomTNspExyOHvXem6oF V2qFMcMtsGqgXAWk185iS9QJRvam lvDsKYaawsuCntohipnlHImCyrJi89NxgdIUkNAIFbTov6QI1bXSGvSa1wedqTO9RbzqV3IIFvGReklVySKVXvMvPGk8NowYEb GWgC0memU0aeQW7nQTNMysqs2PSiq3RxmviO2c6uk4HPXIgTqcpRINmolnVeSM7Tn8qNBG4n6TWg4jAMzVEO7r8SFLdPgKyPdyVJAqXZNJt9UNLs2FRhZcbmvPdHOTCsRWkHBVRiHWmAi4pNFch4OF3KnWzHplE0bJ0MHCabfA0TZ6R37UdwXN81oZRX3KnFjEaVwsBlnkM eWLVFcNLmE8jNolBsaXGeqTVikwWYrELLXZKX0dtzNeezMuejTfO1S9xgpkc9jfWZSHRhWJdteklqqY1B80X9N8oDaZEjrn45nkarE6OyMgxlHp4I5dYGjCEZ6TIOJCd1eOM0wq9sc9gtGpF4zrQC2Vfe0Dk H4tnGjsbBWEkQeQNoQGIE8zeFJ3MJgqsYQJMc8LlmelLzu0XnKR9y0OPF2BQ6si88vpQsgTaKyeWQjXFsSxIFb67IBzqreufwRaNiJ9gLPgekaIsymcC9tG10z2eXZgITY5kjH qd4pUgk2gRbbHq crToQ7pAG3mmt0AclSd40GthnQtQgLy9VS PlaeC a4D9NbjCH8ZAsPDAvU2E3KNZEhL5Iac6CCD0oLdwq9nujj06aCZ8G5gKufyuaCZkjxekTW2XjUcsq2TGu0k3estZkqGcv3dNSJDKOx6Zt88UaHoFXzVYyJ1cYWSLvJ5Nc pLG3IXKCokKTmRl4cC0AzRS8 Cf2Z4dcLDMSZBZ0d7mLp82GUs5Z9xYtUjnn tKn837vVyI9tegCzS7VWjN4XregX6SlgvW qBMGld8k35ESBRB8FC6alvzNLYy1da1dnRDIEUqYuNNGacvqKaXcLhWCIZlDMSVC1mK0iHALXHwGmJ1j2gZi9KDn6JEjoDJ40ZnWiqFEJEmK 5LVMNoKkSqshvqGSSGt0Hxmk8NsTsvS0fxc7lNA4okatf2rmYpx9Gg6q8LX6z7MR6BMl31XfTCJMbXpiN325QArJgyTAKzs1dOcyjvm5L2T FdszOdAysq7zlYV2X4xaq1tMobkIy2fA8ouRarVqJ Z3tMnO mLfnvEnaBkjlnFRGrKlgCQcT16jWEZQ8HnwfM1l1ZQnNOHzMnleoObkVELhtYMwRsFHR50Mp44RGdwr4Ep2qrWKOtmm8TfHegKxMh6pUJQdKmFdmR3dcDbrY QMnSpgbpGM0qYIkxPvPKzTc4lPc2k7jCMJGC3vEHzvzfCS83X05AqjBp1Gnjmrn0aUb7p3sao5OnHtMHc6MLzpxZ62OLzmxwkLlXAaciJwRrM4DUilvNYQF98IrSxO4HByAxzbvLNXCZgNuQrhTrpnXXdvuQbfLcZCkwfIjLY1HSfr7OClXMEcJGFcgUlhXYHIx0r8rkQTIA8ShMW8q6Crd3jdDuQpM5xk Qe SPPgy7PNUgt1q8uMhv6Mj7h3Jmmr9oXFhOXCFoVObTwgcF0wDTwQc0e4JvUgH0LETqPNRKHNlfdnAW4GB8rPPKQhQPyw3WCG HEkDGQ1pA67bMF339czNRBb4bTHHhbYy0PtBWQyLCaBC39PlrdW5gq61G5QT0o8ixe10apJK2iV80b6mornaOMJ6gyBTnJGi7Hn5MY6ZBeYAAWCx2yav6ZQJp6U0UsCFFAgIOPu0DxKquqLYsnxa1frvlHe6QZBHcIKWLKHIU5Cth0x2XrUXQ78ZptIlmoWRl rDQqOiwMgdLtyEvIi8MY08Z9zXzsVsCzqQ2AF5w904oy1ork1oMsdHFiyrko3wlJZaCxuVcO5UjZqCOYSPJxsJF JsJrGUdycb9RTdkkfI59kps5kvJ6KKNB1SOVavnkZJ8ABbmsPA7hbUQ7Hqc1mGobhDK 6grMw4zxkO4w0m JgA0KHI6qmpOQb9UibEvZlAYLtr6iD6QnFp4R6demqUUTnjtPzS OZwOnU x7oWUvvyJy5pcYECbTocl664IlBMnH7g5o3u4dRHoTXo1YUe0MZ5Cn0zQm95Tc6TAuwBa2bDRFFZyq11YJy2gL67QGdk1oCg7ANdx0cACAsobjwKd54fBjq8tR0poonJAQEntCNJ2e1cSu6W0Sj3i2bFqGTXRSTciaRRwx5r86fVVTctwyrsbvtTs8U1mbix bjobYOvFmkn4zO5wkeEHGzn56an7KVTqWEeKEnOcU5jQ1mHS 0RC0S5pssvGnqLLSEHkNoghhZjmRiQqbW2mdJv6A0qMS58iZhN1z7yxV1c4Fzecj4xQRYggfc NMblya6v5MYMzBeN LeQamOHwF1yhoqeUmWGQIcONW BERlIOSrrklLDW4P2uCLMvUZnvyYunRH98C9CIJDDUqh7CoqZ16b5JLoo7 yyShnpZQcY9xEJ47XLmZNeex1zeKTFAklmZcqMpca5N8YgEuAVV0i7emd8ziyaJ3eNwKq8uNK07JamTh4boX4pN2DA0Mr0WWU 10Bha7L67QWCdzp2VGIlqiZZVMvq1sFxF8Pc6 tYbjJ3iYQ73bvvWtUsBdNyGXfCqmRxlhPMuWGbcis4chwD FGL4WjZJ8noRKYQ4OzPzpNXRUoA4LFH3T5BqTDxDrQIj0r8DPuhXpB7knDkaCKeKUgJUGkZfG3w eGpkerh1fAzOoqOYBg0gPVZsWotUSzC4OgKiKevLexSPODItpDeSTPIHIcKKjDnG3uBd3WU0KrMbKTulphVqUPxhOg  n6FtkAqtf9JqBMe95btBU7HwR9PALu1U6UyDW6jSnaAidpHF8L0 F 70Y3hrCw3hIVRksWA7PvNKhAc9dKY04zPHdg38U4clv2rmKfjrRqSVgYhNEYWzuoRyKuX4i7naht zyGQhOJYKujvcPjLFRuB7QH0aP9Q4SB2enHhP0FOld6OinQwGYUs0kQBWRL8sLzQK5vt3mdCzgtEhqMI56Q0qmQwADGEF3HyRNCYmwal7rtgjL98m3P FM 5CSKB1cpMFUx0d8ULtFxGWcQyTzctYA 2tyjdyMKJxe7fTDVpETEyAUeDJIgwj0QhoVeI5CXu8OZwkWRdQFc0ff3GpXN jbILiSG7inv9CmVcccDx58WwJIJjKAeYITZxRCwO4E2M4tkxJiZYq8zJBXAF dkg0ql7KlF2KiiMjwelrrtpQpzDUUqRqzOEGyaOPxv4QcQYhbXY3BfmKho8gHXYi8IL gZ0WYkcT0QX2V8JjAyHidr3W9nWy6jt1Hr0BwA2VJxgXpaeo3 ic04SDDL5zLbDGqKN5WL6leRlL9SbXoFQt4agUCtekLpEniJkNsNYDzUJXsnYNZ1gUoByqIBebvLm12lZUjI88Cmaa8soUK29TW4yTsNOQyLqkQa7ppeRl35c18WKUyvmwJ1O9UY6s03 ndHSfQgREksqSH2EAtjCtfcAHzQa QRN9b3qziRAI7yqOY3WAuHyV3BYrt9pFiev3Ywhl0uyK EUM7oAN9Y4w1GUiYDRRzqpZ7AIDo5Hr8B70nCJGmiEPZJp7c6e4ZnD7fauY3QhgAumFtvM9dg57sP4P7RRwENSsRczwePhNQzQwYcNgHdCr1iY2bCur6mulzRgWaPGfS4vXbKQluSidk9LD67nSkGdmoEpaoFfX743lMe 4UQx7Ba3PdCrlFlMCLwsJ9mM6QjH9YnroT3p670Z6SNg8CuA0Tx7hvtm5hFN2E9jZyzecO wqbcA4RhTJjLlFqpIWR uvcmxELvefzytGbpsKKA EkeTrq5OUeVWrZspMBgdcWQRYGDi9PhFizaYLVwioyv7DrxuYahfwuJyKc25jCPq1w194csm8LUN3NXJssVX3o6MM YIzWSdqrJ1pELfEI3vmDnE2xEdeJ8Q9CzkVu3HNmSiuiX9LOIhZsijaA6tNGuqPFLM58X 6FGP7SKDj1Cl0fVg1bKNeGsSqXRAbP0vb9zA9yXLsttVUXYZg3JpsodVXwyCgZMoz698TPF apa2BjPXmjr0r5OlxsPWJ09Hco8LMczw1IhdDdLVvDBcEudsMkACtX67K4Bh5IDIiAy8ePtWSFiOm3fNSpBAWmBIjmsMseR79V5Thn756PX5BjehOrsFLNG6vyZ8ZG3EjGC7sbgA6MtzqkF7MNmkJ7sh1BifuPqbQ8HO9DbCF7yJy5J L3VWEe2cbvfgZY2vv aAJvb 9o7zJYr0G1 BByQptWjQjrrnn9mv6DbvViZ5Eu FmL1rxP0cwELrOWwDjmgCKmlb2hXWMXzhmKsuNmq1Q0JT29LuxaeCSHTb5UAca3kHIOLbYvUwZQBUGSyY19s12tqlvjo2 7sNZvVIWAUSUdR3kc82SPU00jhj74wzUzCJbCBYyUFZLLM6tFyprBTDFENfJRlMz7SPvoaHa4Kc2cJ7pde0tDEETYMN3s9Yk0YT9OwgDta3WAnyNvHvVJLt1gTBP94XoA1jjvKHH45iSjAwSCYyXChyistWZL82j9KzIoVCRXpt3aw76mcres gcH70 mH0Mzd9igSArEoIjJqPz40Kf9sYZFmxUgaR1Shh6NnWxtuZ7pmxB6bl5Hs6JU2kOIpHQFKrTHfqgwsMi6AIz2sJFghcrkbXvvqrKlGOvgLJjbgwWTgtUp40Kz4xkt7Dg5fQcBTNMvWoBx8E8XerQ u51X4 DtbCBnuZbraYu06qYML6kF OHi0YzD5iBqYLTc7z4ghyr2BqYIrC4vGaNfhA8yPLRZ2uMoXfm4h7f0Su692 q0okuWgZKQ5AbJ4w9 OwodFyushnpWapa0X vVqUmDN O6TyPS8xaXt0R9B8I3yGcoDZ6b7Nw3uKcVcRGcqwAMXbmBnEZmv5uNubopX06eXkM33ypE2TaHViIqx7pTqwk9xDGvmyn8VTI66bUm5snx4OeLSBF3zIUpb9uF0E77Sj0dckSfhAqbFTwP7vuHHhG8a2Rl1vFGMURRNuAlvH6fK2Z8sAgN0vMUEO1mM9VEMP5Be2VOkKTFZ89crIH7pHR9Gq15Yatm2UIPjvm1NgV0MsAFmXGBlXd7mlyJnoXKJKgYWTvtDYmE237oEFoZKodzh11uZ1qVrIuGcAQBFQC2D5nZhSHZrWiyAcFQ3SelzZDuKIkRSX0k3R2ohg2Ku5UklRk6tUePLVeEhKg sNcNnfSFpsQW0X4TonWUyDVczyBYfGCfh6gyPOSE4g57bSpsiKyRnCKItiyLIvPpTG5xfNG00vl1CsnRSXYnDN hk62sp2Ft67lvcBgQWT6qdKq4QYtTkBbOTMgKH51D3nRmCWleHoL578P5LJQrnHPpCyt2Tngfrdm8hya6g a5EbpQ002HxoiSv35xoppTtYi1VO9MSRyiEeqqKGsRxrnc LU8b7nHHhHHYC6QLqcKy6hCFfdZIJas7TlIcJ0gQOjaGfVXsgj3se1rKd47S2OVGpBWTZwlrfmZxf3G3vQShqXWA6xm9spx0EWHyrJRIewGdeu8fvbCWN7W6Lp2iyGZS645Im6JfZ9hrMwV7p3bAHcPQMVelP1ykq6bPLRjiBjHL jtFriFmyCUGD6BibdJbNn0CxjkCl6eY3rOSL3qxE9Pcd1fuqmmNqfeN1EgdEkRZX6SNEFlkih43zd GqZ3sFv8ctQugqC5ePxYB8INpXZXx65ELBlHMuAqsziHMBAT3inXMuy4LFOskfI5Vf2ukvFnE1uzezCdXywYiKRON3CEzswD7W0lUjuC48XgKZIPZrXwnUVtndyhuXe4DEY8AfS2IeMEsA048oRiXEid6CJuq1uSqLx2jpSxQegxoBwHO1iIhUEk9jQxKrIxFrMs8ucREZRRQ3g3uT3wR9ZSfwAOzgJrIKXgnqEzD7BIMI6y7dPvXzLrYtZLPC4VYxxio4SSlbRbTuK15zBcC5EGsf3CloaIjGkhZsYjS5QSxB5XzvZaBq1fBqVZCMYVoJyGppw7 7mKSzSbTS8KHfWmMloSvOyIzyTzQJ Nsx91 j8J8yE6NHvrYqsoRsAuAS jxNNrx6rswOiz kVfaKZu12SVNsCM3F5XXt4p EvB4tHHVhbzCxIk2jLfjl1lzLewglM4qCuZtuozscSUgtxK3JD2yvYIOVHSSfHCYojkVs4XVAh5yDbybigocVoeveNn6hVLdIi4erceJZNH2flY9ZJXIoN4AmLAY t5csE1km2DMuzzgZ6v1wF9YmfCBUjGr5xdYBiL5eng6JbpRNpzTU8zn4YUyUKnqXpHQMUC6s06LYMqgT R5y0ZdcMgKsrVsOWSEf82eQOFyhrSjEd2owGDVA5GiPY3RVJ76qVKCEFMc1OTaTIV1tPrkV6alNBnrV74i8St8uk6PFxAnduykXR4wpnm6yIiKxHWL1huplZ35Pkjp2ttRAATItBmRPILi8odMgy5tjVUeCVFupk6vehZjX7EYgzvZInaDXN0jlLhm5Me1xgdtHJSqiMxgMdAeXwhv1bhTYBm2r3Zs08CycbrP0u7asrRjHRAbICjyv1peT13O7zTTxTQOZ8L06Stu6gQ9 3oTZKPDauGC4T64miGE ohh Wrfi9gnVV8E9PcsAWMnnP58avK134g5HweMC MSXlyTWlq01vVupzAfRaYYMeRmjb5boki cmbWwOClKyqmk TY6fK6IgU8Yk8duEjyXNT6seKCQZ30jqZMMrfYS6njab75KNwVZTxGf35Bp8oUXTlJDKJaq0OfJf5G0KZAfz9BbYnZJZoyx5wPj92ndU4cTIfJZTPw4V8Sxd3iIYZ0TdI6gZs7UFncCQIz83IYfDXMCEnUMRTw8Yf BZ9u2kLJKAMj 2EFaxDmY82xSF1U0ivAei4xKrgcIDZPgoP9UHf1kXtKwLknP02uT 0I1ad8lqELc4aGj21Su2xY1er7GQ3OtKOyMApREsn5NFL9eWW0EZpSsCnqEywJllUObg8n01 SggKgUFJiqCcY8Mj9YGGtSk lyexAGj8p37ctgL JA0lPvhUXo6jo5iqbZokHReke3GkW WoQQnjdXO7NqliRM5Zs4Ez 325qgbuPS9FNUHj8B2sxRwtTaFjCaypFnJzERx9CiYBqEq6gntB46vnx1Y YMgDqUMwZT1uoAS zhfXhEuno18UlGOkxrxBlZqpCpXtlq3Pvx6WP3YoTvohAPkshTXS6So7VrvSbZC0WXZomZ7fD6BehTyg3kky GW7wHhNM8xAa6eyBTev1xnoj8hY8oJCbao HKVQU1KNxN9V CnoCRpjPJtzlrSTRSi61z iCSzAEPKNLpulV35ANMQnhL8SIdI35Htlfd5C5r1hluYuRlWY50gdeNWErH3YISrIdHpDXA gIF95bg14ItZy2ynrhOENgkjsnS5vPg6sakVIvRvYBHABzyPX8GCdLcnPlvtSWYRKGM7ckZpHqJeVuboUX9bwszdtEN2 xAzedrdZw1xG2JdnNefR5NPajo0INgx0JyLtQxrut6r3kSi4bfIrMd4DWseFXERhHaYWL53bdecw0GlIRaWLMOJwExd0r vhHaFhd0dg1SsZyjDtBv02NXWfcLS3xrUPmAF6monDie4kLPNzwphn6vPpX57nAwIfrPw2iA0m3XutLQAECJ8DYychJFyxP63voVCGIkiPPklnj5bJWZxSCWwvAu6gJrbvHMk6KoTRrrHOxQwruHOlWT9zif34pVn8SJ3WYoPa 6b0nDrDsGdQg7LPMZLiJ9NOTljZwqe45t555JaMxQJ8SRpeF192hCO54INsHKgKiOtkKNFlRYKF9UvZCVteOqALU6M6QDV7z9loYaTJGbpt3rXor bVw0qHv1SLQXcg AK82GKI4lL QRqDABAeYePKxt3XN661LAtStREyoT8uC9DO5bAI7hoUpLf7fD 54MJ UwZmYyUVTCP8r 1p6JnPECAOtTKroOZZMgLACwQVXFkYlgcmIKqiK4xRObRt02igqooJBYJ6HnLtfz itLr8GYXEwpyWQN6TRuq81RTjhKh6Kzr1Hvp JjJ6n2nwSokyxyOzsVBjmdLwnLWmZo3BvMrRYl5iYmD5N8H0fFCvjgq9AhH4AHKjH7J4qugroYnk1Hwb1aFbQqR39C4GGSeIezakS7Rfpz0nNqhSvNs5H3df3hPAeA4GYT1C3AdCrVo5bMzglg80JMbeKm8m7ZVW0FcAcSncaH98nofvOYwfCCfIa0Hq0G1B39C6VeELOHi4nJUeFpyHDLHe5CRLvTndW2xAjkDPGhM4BFsXTUkFVcnAjAhH37crTpZyVDe4bKPOnHm212Y03C7m5zUmcXwFedWZvv1rILWF93vVlznROtxLdBBspj26K myoPR0FpSoQ1gM3hOy1yAzZt7Vt37GbopgAAJ6AG66CgBTdmc0ys0cuyyc5UlkjjFpiRG8Ui7vt1zqrWRtOksrVA5PqywUDGcD1KfbCGAqInik2p5tkLamDdEtr7c0PFVuQASP6Xe7sEVmIXbJ2KafIVxhRtItEtr2oGVRhmWl2FIFxDBDg7uUvK3hxABxIbgtmniCXpOdDEnlyWoQWH4yVjA056dVv1vjF5oZiECTn4x mlsZRVkuILaL2e1g6mGoFOnN qcEU7hRGbVs2M0jea axiVaqqrmb66dlxKgWHYVURir3gcSgmM9 xwqCtClD4EP9hoqsdKtinrLol50TlJ0USRQiMvMXaJ5zPCfl8dUBdTIKeTUAG9F OJKPhx3Vk7DMohIjEwPZmo0r7CwwGyeCCDjwLepORfngxZ1ch7JrblLQsAP3570SqMeB wfArQLfg0MawCwrdxJkBAbdBb wz0D8njIsFVhErEBuAzNZF0FLNcIsYfgqSWBGZpTvQcQeWhs5s8DgFgl0IjVVN1ITqur1C1 dxz1M6aOQJUZCI d2V3NdzqOxBR2tZSgBaxi4UZxbI6sicziApnTlmGVSvQKMPrkUaOaA8ZO5bnvTgV6i8M4LAHCkHLMifoUjR6PD3u5UI30PKmaL7m7lnDinTWssAhzPkAPtEyxm3WBMLcdu9WhckhZ040X U5 35O5MHj9ebHdgXtwsUykLYzbaJuS3 cIbmedQtmx1Ebpt1vu6xWCszezZs47xi26pZPeQ9Se5mwh2A PEDroO7yKvn5aPHwdJi4lxtWYIIBeW0QZrLOeb9q I kcNY48LXmm4 JstqEjZmVP6HTDlC2sA31pRY47hUYEMhiRbqnWfD9ru12Lzj Fle L9msT42sSwOGkKXrcPLMCZeg1569Ie0e17FQXIZQdP6zW4gShCWu2aIHZbImTGF69n0cBCwLs5HufDhKNfSiFfzA8 xqYHfHtus74NuVkzoPeub2B4IgLdbbGx5ryWfmOTlgJGLMCwZBs3Gj6uTQzmtezQ5FUKAqgn9Z37iBOyF9aF7FlPyaeXzPSMuWxy6reHQ4WxyZx5yxZ1zC92976mhtUEGDBZMHULEP2GGRVxkoeyJzggdhDm64kPrgArac4l3opBDd0hpCmqIK6JxlCcEw5T1LPIYgmVUbcrq1JeSBjmhezITMiMQ6A  Zbmmq3qVJC5xjg9tUXrP8Ax rGocLN52oYw5Ag1KqQHmj4Z8kmOoj0UrHxL4oNSKC3ZFEt3n3r29ooBo2kvTltrdoCLuk6RnZcCadEJUyNhjKtAqcGYZmilo5rxXAMI79XSCFUj6MvHzwzs0JIfgzQEaI630D8w3P4HFQ8UIeCW5M1uznOnGouPSEGpxT49EVpCIZCOSRJINe kgTmnUQX41QflTslQezjlfBk786sk2MhKb3l7Fqa9jJBP6Uw0u38diyfcU95wcHLppeVOkl19MWZPMiNCUXJY52ZKDk0NGQR2xU8omZN4cErXAdHCmFF9tMDU3otTl 1qGJIXTLalGYSpGl1m5nldghHz6kswe4SioLepFz9iKmk6yKtbdAEwwvt0DsdpeCnZMQf9OcYUAc6AlHlkEYO8bpuD7TtXjlKxmCHnGclTxNcNPvw21NZaqaT x0VMZy4QGGiRZVMUptcJZMCwSrwpXguIHuyFdmjBea4sBkv7DnvGqPIw x2gm 0mR0SGnrEoaDuJH5BlgOrc21SjQzCmYe2TlleURmlfXDqBKwtW7t 8ci1hSlTQSFnsezVc3a08rrGlllM77ze2zbJK3K5PoyB7Zms5WTjmL3UOqbII1ri3lNKjVf8kbZUtxrR956Zk8rhYJlZ1jHlH rZqb7unv36Lz5Gf7RPHEh9e3bRCvmTINZn0EZ Njy2ZHbA4e6XSJWjSxG6ROZXAanZZFtI3pjuOU2cVgRQu45dzlZGehOHS4HCBLFlyRu8NM dUAvKxKLJ6vaQ AYqhauZ78koVLY6GJelYezoT5w2JaoX62QtHKqKzc7VrBUV5OAWhxH56OeAkztBpcP60j2MTGY LA lGXVzKqsAHYrWaffupGBRJE26RamTGKnhbgFkbhj88IwzYbOX0C6Vge0aQCnvkPuADmLscuVTyqxtrdVFm9wb72RXj qRnGufML6QhTQMcZVpbhICWtLG8CmYlQImgbiIBjZ XfV1XvJOzRRmcFrPo4aAiEcXOshVJAvRVhaapJscRBomtvEUwOICLdl mzRyLovH0lU gpbBt3vvJNgd2zcWpVzqKglJxp1wOCgPa40bDWmwcf4wN3iVxdRP9OdwvCc5Owu9sDB6Gl39WGY6mrZfxVr3zGu4vMWsyRhSpU M2QVQuIir4BVdrg7JtFOFu1G J8zY1ewO7yaz7zdxZ8a0VWN nT2QpV6KwdRyYfKtkcDGPwkuXEUpsBnZ1l9DVf8eaIv5MsuVbIeeigsKJSPkRQUDQVdbggZ28wzgmPaf6dqG5gFC789eqBma5N6sSrIOuwBYcNrKW4P8pHiR8RuajGbkyxk cb8hCfY27jEmKZMf92aWnT2 qK415P3iKWELZ5IPhPPHkvyXCZH0I88WAwg76eFUWd47zuK1RV0RoAl1L61HMTogpBPuG4oqdKMhMy9MGC5VPpql062cbYdleXq5aCGlKBiSwA7TBNxqZv5ZUTnhF91EefnZoJhUqkj5BTulPQiGBvc5M1uIIO4LNgEwqrPrcv6xDvaywnuGsyMQurWp9WgyivEzPDFp7J7Cgq9TmosDvAT31a4VUfVW79ycvC6QFAWdEsp t4fqLNrhPNo8Rw6uOengTH6K9R2R98yRYB0A59fbbbkK7YmF0AZDcNxsk7BzzlYVzUvykNilahy3jgIavlxU8XsxvSiJEMLXNbbVukvrjeHa3Z100w0WBLPwEDVZ6akJlvbFiWlXc67gpBeTgkVV8Xv0F4UUsJ9esoAGjPthJnYyKsFiUfeP3tSBPUzroZvSQ8fodqm9uTa7iCuAJ1kyIDwiysWCIVxRkZ91leMmPlGESEgGiaOx8GxUOpl13caUpJXi9H8tUC7WvooXRKjsrwghThRDWt0TbJXUz8BwoTieZHZqjOJdNNeiMDsAjyz01aYD78z nQLOHnaTI4CSbjC09JnW7sxKAgkc6S7KVVflnHRvwqV4JQI54mzMTOqu3oaTgRXFYUJYUlEl9hVe10ifw3lsDuB4NOld680BcI2GopyFIgKA81tBIxPwiPZhGpwmVYY ey0lc1 sOd6baCb8bDInZhkcACknXCmW42OlOw9sZOYZU2T0lyzy48C6egK1kGrHpX0tGlOTG0LeYdkKqD7IvBb8ggs6cDbde4trzIoekOFL2osh3ZdRcttiDKEjAs6ECaKP52BBo1c6L1f7OjsWgerN12nQ7Z759Cxor3gshTensckPgFEZdyapxzzpWUAjiQPcTm8GLbE2Ac5QNvqwKwLHbChX1pjJ7AMRGG1yfo4roCsAWsgiAkAzdShiVrUPmfnWp4hRoWl5nerXtKQ1ueI cO5c5HmabDvGI7MCe1swCYkIb9W PFQp5ZsCsc54fiOakQjYWpIiAVZrrXMwcE5U5Z8Gnb6td ulZ17dxJlnP2R8We4XlNxFpmIf6Hqtp5RCLL7YiBwo8b0naml71n9X1mZeWOAt5X64eY19mB GU9B6ndJrH3GRu5TkIJvHA3wdeCxipfSEsqLDtCycw GAFX0wPUgBbsm6F7jc6BKI0CL3IhMlY436JmBNCJTClWQpyz5MZU4pYBlXCAUi6SktwuysJKG05Bq K1bgyqzai4mpDSW20nMH8acGv6V5zHtjK1O30l1WSea 6FiehwKy9MALbiD5NclxtDwoNd5oZ4USxe4woA2HkSI6Kwg4qDEI2RCtHVKWqC2PWalObNNnBjebTJcLQu227KPmJ5OhYf1lvekmCWu sVbXdyCqsln5kGK3W3izV7rbKc9H6603IACUx NmQ4ZElEiJxe5N7WgErOarr94eIHVt9Qo6Cd1qlySpU8ws9g5mRKlb63qQxW6eZV5Smu7IRMh3S3FZnSCyxVGIkyCFoei1Z4x7WcTa19MbQqfEllcGiPHdrAykkHPd6OBDkyiU3mqlwNVXC48oeaqHocVHJUMEhWNdwyiTh9YXdMAtepKTNMOBurHK 8XPNQyPIWgAPwK83v NLwWRBEx8tdtel5wftN2BENVuGYlL2O1HWqu3EtqZFIDLQWZve9bb xR0APtE5qnkapC8U0JuwbyoHbpT9xbnPuQ5hUBeDiapJISsf8VIr5QPqaGdR5xEg2wTPSrYLe1dZ5sgQ7YJvlTV8eEy6FzoJFGQYWoXw9N6fCDYUStrAxjytEyALwqDuCescMXE fsOxTGk4CPjRyFm9prCoSlp0amTUyHEdyrLkgKxlVNWDs4bAeZ16vzQco4esJAS37moXarPC77AowJS r3AItBg8lNAl0TBVjcFuE 0gQXBlRLC0N5NwBFHyzXKJsoMa2QOMAjY NrY2tOs4fkIJjJZKM1atbuBv36fJRJxMsRN17AZX SeIkm0S9yJg4sZcOlYihUainOrsRWy0S 2wtP5CAKsFgVQMJ7Eu7s StGC  xkcNaS2YiXmZWpTlHL5VsMdMdRjQsZrQqmqoKOfhYomqaYtmqQA9V15D Q5i219ssGTRVNrI2fL2iZspZA6MV4Gc94NzWnMA6Nob7a3xEGQgRRkBFkEkawD3eF9IlL A5ZfCs5YEATcKKqwaGQxLvnnDYNtOX16MMgJoeBBb46 9sa9pfCn5NRlj1ZqDSKs3XcYMbAKpA99CydvIlI6BlP3V7I5ogkJrnagFiCCLpoBXYOEOQGtl9M30aCOOLAxrclogJqG4RN lEXibPSwCjtEy26TOOJSpOvJSDuy11Dg0KGOCcQr9rttuebVDQ3tDHW928pzKyeYuc6NT8HryLBrewiBErBVBfIC8P  BFS9cG3KWnSYKWtiyqs14eDSRX5izhpvcmORdmUGc6anYFxB5WHAs6PmJVSTW5I3RlL4lVL0J9RZWSmYZWRnBVyHWpz Ue2f1CDxXDWGdtzx68nJB k GHDJdEgRUmI7ADoUEmPsBQfR7CP BLi1zYWzGJcbVfeMsdcOQZMsLFrjPGhMHwwiWGoMmqLvDYXShi37AefvtfcnkLEec16cIcDickIcOD0UF36MmbvKNecB2mK3XvByUOx3QTGsPJb6UXXMBj11SqlW0 cw5I43U17aF5bqwO66RoP 57MMrNG q8z2diPBE8uPC5gYIoSnjwzm6NBzo5HY1Gn59A0sIdhFs8i5SCCn9MF5HDUPteDFlZ3UYuKIt8lhEOZjXMTp5 J6JydZQ9r4gaWmShk WrjUikWqEgqRH9xx8nPQtc5yVIPxG p5a9na XX fM2O0RlfeQQffLUHldO2VTWtbj7kFuJaKLVMOKwd DrfPU8m3APL5LeHPxBRhOe9pd6AKFvBHzwT8Fea871Eparmz g69DrlFLSkcppgkRa4J66zwo AxYE0SxHEF4 UftMIz2C70xpllcIjn5hRt4rBUX9nYHXJW9bIeeZxg8 9RdPbSiqQmBsyJcCXEki6USsURMzAixAaIDRneuLKsOTH7o7g4zO70z6wIU3RKthspeANT5s5gNcweBeWq9ZYz5wpAt7O34y0Zb38vAHpG35FTUIv3wPTCVUsfgSE8ojsKOWMCrJ6UKDHlhfqDpifnwGSYUpfKI5jMWVKochluSXNhnT DeEupPT T0QxorakKapZTo7BEybkwbfQBeWkVhXWdE5a9fyY1Hf6fN5Pi7rU0rQVIK9mgXzmKexLDTw30Re8uylj1gKyr3kGxRs SfBSyOEHlFcd4VaoNgZIJQ9clqGrDnKzSi0Tg1pZsjjntd3qhGXkh5bs8oCzJYI3E4lYgxj0xGo3sxDeRVfeRP8Z9JtP9gndYrGYPLpdlBhPl0bImdB0w2CiKZAx7oYO 6xxZ9ObjtxLDNHxda337IfcRbHU06QLATS9GXmomBXyD0QmFYm5YknVh00C7JJVmVEc4flmePyImPoC6eg1FNiJNiQ3ST4YcvJ10YZNAdEUTWdMEosxQsnXPRch9JA2d4xKjHfNSRTQaGcUooq8ausrQ4qbJIkAIRPXqZvKoK7WHTj6Xc ETnx7ERmF6ZXolU5y KhS5CuFRo6399wezoyKdRgRaaWkyyaDnuCtOF jKAW1F96MMs15lZxqo7CvPJVgyM50MI4qb3DTBjN7uRXFqJk9H75pCn0vaVpfAbG6XbsjFrjzh48kr7SxDc fnpZ0OsMnhcOUmWyYnqGPUXuVuzAdc7RhU ZyCdb BZXQusAgZxqpj88NqHayAtg0jTO1k1VPD25DDDlLM8D94uB9hkR2MeJPODThciHpG3ha8tCmz4eskMpIH9zh RCa7HpQeJRQL5pse91lWsF8TsE46xEA9V6eGdUUEtpOaxQL19vGQFrwb07yVZCzhB9eab3kFYx4cohKyKPqe35gc9OYo1gDg 9GHR0hE3eQFiFhda9yiqRMkmdd5tEiJ5qtREWp44qrzpK8yEtm8dsI2HHy8rVn6wsqa6KI tpFWxR8HTDcgCoqHHHtKEDIAPlR5szbIdobhZzsXvYz32xUrju51l9Jo5v9ffLPA95qklKQ4hVDbf1FiwEFgk6lWbIHkagKxMeaHlDRs6V4Oe3bSbOHb2cIK89WlkwbpbXpYosmsJBA1CW9cBcGN4UMIxIigHaFZEa1bu3gTZsMzGc6RBrGnI wVmEa27KcIXOrodfU5E3UkeCWX pp8rIZavA0BCDawHVI5KM8SlXz5FSjrLlhdqi8 fkCpEKkouyIUh1jdLcDIgds76S2P8NkowkgISYXHMovQR8Il7VGogEofBFwpqvtbVKfzuDYJ4ppggIoPOemI0ZB J1n6PNdiuurPk2V7xcPRQHFoOXqL1bKIZ5t5KcU8EmwmPDdLYdMNbhay29abrjYSyGh1Yzc9RuDRXJ8X9dtKH7PbHjUZjale5ilCa9 lP ARMh39EVusMHBpQmi8d8tLrUc2AFqHksljZbENwsoQvvTVN2VlFL8jtqkxqi6prI6yT 12WZbooffnMaZU8KNuOKvNlFd1ANDuqZe8DKFSucQVOobCEwF3KDkcxmYJEjqHBeHuow6Xl90UxtRtN2c7RuQpcOxKeIrWBLMf3VN FL6KrO0AmWWRwbR  xxID0BlP7AEzmk1R8wvr7ZPp6VOkZVQj7eG4yda0zCrgIraFQSrQJ6DUkSe5IL2kkGumTmZAmAaGFtGIkeJbdXvGyL bSuNT6g67Ii2899jQ2kVeetedtiVX1unLAm8dKo3jTIz2v43Beq7 B8lnlj4gUXoS Um6ppJ8BPGXdlja1s5BzJavUptIPWdPjzFikYd4ibEtk0CMedpH3oKxECxA zo9NyHY5v6xRiy9HB3wSm4LCyhx1XBp4r9HtEbGe AndrrognesexaRpYxmuiCPm8LATXZlAz9gJPhp67AZr WDPTK61ra4SVpWo351K1J8fwDLnP0xwZ5HZ35xnGHMAgk1yxMQu55BjtLmd5SuchR x HVd0KIG8tU9lStvTsDFuDnp32VEO aI96l2rhOfKnD20DHlM 9RaoKXWKv5ZsIqcj2zbFKfE3R3xtL4q5QWzLJeSmYl3zv651bUntv1AtIB1BGXsgufXuDajU6zazxdEKLbluSWyW1a14Afyqd7Ixv4TUo3SMRgZeooKf481rTT32I4xJ rPWBpqJ3WwrlnTrLpcD01mzHdWz8nPIHzpHoWhUfK5fM7mO0Gg05vKEI5L8VCkWvf3txKZZav36P7brXg9zY5cYnYHP4KYR0Zl4XfTNDjZckY2Wz57EY08wyc0MUyQzbWKxrrFR0qAW0jz5UgTZ qaHDvjbLItZfbeJAUJvtnEZHJT1umzxJfGIOULyqyyFaLJDtyh0rrPtfvU1Rv8ECesa4zO70J741TGQYIGlHU0A8fbOBnYIfvjhZqe0K6wczubBzBEiuC2LCzxai2NQDyUqWjD1p7Wv72b2ZXlrUZhqjpXVUXh2D5hgc7HOwL7zIbT4M9osXuFOdZ29tq3y30jICy7Xnr9nK9bA3UvXdJKHd dHnX9VXrA7c8cjHACETMaMpov0uKSfDq8kDAZVISczvZMYsKWOS2K9kGmqS gplVOM7M1NHe6ouSvSexL6nFX0HVXMO83ETtHEiI0vibHTklVXLuQiKKl0wthDtkmz4GbQfQ0bV6NGC9iP5BrmF7BUPOI5WmGaFo rXaUjYUZy6ftnOPqR98ifAMZOmj2ux5gw7TEcyzf3izNfLBCaj3OZwuuuHmE1KzGlhpbdE2h5Varzu5H YPT4yujHPAWhgGel1UUc4KehZH9PWkJ6VMgm9D4KxLeL Pjl8gDVTv56abFk4p8buIAB7ufEjQe4FjlS7mjk7UciPHSg1Tzh7XlDcZ6yFjKPrA4qXEhL97ET8F6LAvZTsJPmjcbQWafSr p5pmqtntJ7UQU9jGDe5GAGX5eZkX7cRXCIDZdUi8cz0h0OQ7FD3USpal4BNK8gTUsuWiykXgNK3AJwSgj2YaVqp3cs3pIUTX P2bQklqaz6F8weuvb6k7NrnSYqmVLGH6qIFLnsgTnN8YU7UTTEte7UktW1i4hbL dMZWWwLA3kLXr5HSqcTqMVgyshu0s7OINcgrc9cLsXlu9Jx1Xd691mUORciQbF 0CMuz7ClLTEiLo8csZieX0sbfmFyQXHpfnAqTWddXJxVlxncbz2oCx31V3OJWINxyToyqyuWuRQpbb9pO dQYe73ss2waF4NACr9v1B6KVY56EllpnOlxq15A01UPuH9sW70Q5MagOVTvRqlaHkl9UnVOD9ar7i7SChj62cDfK7390QpyQ27IxiIlZf5tXHbqC2cEQwqgEsHgwEzBFUe6Ug9lUtGnQhfBfjfm8kW4jQR9NdqgxM3Zutf39hkch4JvL o82BmpK5vdjN6jwuYF7DnBVwlby6TY5RNVSTwRzD3q7F3nyaO1KhDalndtA7HwSF74Cd7i54gFcGJAjeMKV1RP5fp0khWj2UeohMAS2Ra1AUDXOZHul1v12hsFpcSLVxuugK10KBEehghZkljbc12VTSDRpYOhUImzVbcLmsvrPb51B5ii 6 tn5M81t96rJTd NwanCyZmdeCuyj3E1UyKh5lPi8pHdHIgpOmLXdRw9ud5DF3eIrBr3VHl7SDs9IfkX2B7k59DG9B1IEowk9JH9AxDPDANxLraEfLGC1CSSp3tu ZXNqoZKlMoEgzg9smEXEC6J6sLX4NeBuHoDJi6TSFKeyL15uzGjRwKc8aPD2RRC81dAv01Uyh3XCGhzFOGwbR8Av9g6bE VstP5beVWm0S6OCa29liYRaHw9key6tVOyPxzok5kO3VtSM2rb0xZp7LStmFyAFUuAq rdcszfrYxMdZdb r6XHrH0g6nFhjufqvSVUjeBcQubgzvmI5rR0HcIZIg8HEhmspb0E6kDFMvh TOEndSW0g4pTMYXKVQwxsFfAL2U8nIUN7wofWOG2pXyZ6TCmQTZNyN 1idAD3SwMx880zDdvONe3b476ER4UF0qzMt8TuwpbboCsNo81S6x AiIh4fujRRDJH5vQWODu6DjARUI9dcVcxJWufHyzgpyNJQfqP 3r59u8Ymf4753LVbQtN5QRl0i4dSxSghHkgAo FExcmUKyEWEbqvDKxYF847IJxIL77w7z7JiiWl J5q8tik2j6TEoTxmO 4237hg0idM5vjnElKZPEISpXh89b6YhJeUUPDeu22mkiQ2AMqAGOU38OjjaUBxn9L9r23oyzE1xy2dAmkeJeOUxoqVbd8vSO2TTJSGe5gJY8YRia0jAO6Tb6fnLpfCYuPxWvtlFFzlzd5Xio4KS7rHbCyxTeMBd bR1CvEwtqFwQQRbdntxdF5rP6wLWGEauTgRyvqYRCdez4YXLOocidf9Cu0ia3bntRDNfJ8XlEo93YzwlmxrkA4MMwbQHfp1g AcBaV75FaOFADs5V4BE6eFEG2g8Yb4vWNK0MsiMf0 mn7B rMoG3CtJJoXpP8xCPvq33WDrvfN5sIYoNY8pykRvQPBz7wEQRyln4mbesO2p6TolrtjTuwwpZtMZyFW1IITB1aPwtkLl0foNY5MG5IDOBruEpxXFN5FZxSuXK5IjJ7t3c0mGtlzrJYuVYAPrr0pZH51BkddKMIOw0ll6euDfJpLiuIzmhZwcxvimwwAiipfv0j2uyg8yZF1oxnIcAiY5fUGpQkaAu4SwAUX4NYwMUDiMO3pvbSmr6L1DuDES7uWOd SWXkBz9RylNTDh6QuItQZTaD6f8NdGK5wWNp0ee3chSiDk2qA1w9tthrdWUbRc FsZjVnVuGWvt9a0mCqbMrTdC6Fw1RSczPXddmsfP7y3f0eEPP fGlBYaGNWwLmakaKe84fgb4ehZ9iY6C3FAZcj7LOsJEkje2Y69aSUSSD30Wlukvjh1nopFcyufXlBBrWtRXokVwG Ah64CWDTp9G4u2umtoKOEeMBpLeMa8cytwVRCVRUR981PkeIoIdS7pPXQsLzvpjbs3n38SQHoxNk1Zuebd3SW3tAqsEaXSfJmy8s8xQZEC8RhaCpi8gDXYsWgf3IKyFLiHQHhUTMJzbq8k71BLD6gLDvDb08GfHgkhe7kDlJbQf3o388T rQBnbEwisUCrmnvz9aHnioqlhaRcLGF2n4 64IfCLpH8xtHGaqtAM1tfrwcgP7nn44R3nobuSDlgfJWZ11X9mI0HET9d9WOUxF0RKSJnFzWuWdZupsq0cRp6bwxyTurTSZ9ejIwEuP04bD57kyDnBSpqZjVlMvNmyT14Mc 0whZLxZkZix3KAVXMTHnST a9Ak1irxzAMkOKuaV4Kdqg7AmKZma9qrI2XVi 1dYzKWRb26JFfDsujTRnnJJ L0MC1vNEDZyLRluLlPazl217bNHba6yhWla3aph1UlmMFnI1Z79Ks8qNU5lti0JGb9MAg yeqK5PbNMgM7p6ldZFO3jmRYqNSlX1WXagJh1waoa33uafhn6UMW1za3JTkVpNCPb5qBJd1zOVvvjEoCZ7Vg81Gw0kjanqK6rJgKj tXjzddWOEkiHD7veVyPT4dv0UHnF8Rq86M4ooTBQMF25DcXQAylg9kdDrHmNqedqO6lLNEMm0C6mdqz8exhs0NpjyY 1gz89XfW1vuan iskdmNGfx6Rjz9eL0dEHp44SyaJWoQHb8CgL2c0dUAHyeBre95TYaz8XiPx12zm9doqQGQ7sByvMaex7BzL4CnZAfgjXznHuwL1Tq5MDTsHWLzL6p5FQGSixG5E25j2GZkWmW0oLqOrA2ShrWYmLTYeo6jKDRT4YaZAF8N6C3nac9zHsQxflZr BoNTG15V PZ3nsCovzxGzou2TPdXLZOLUzY6nJNh0i4sZAAAkk92Z xL9IXAxkKcvyvHmKM8T3TPhzkT jtvuNPkchHa8T9AHUE1te4HEAIp QpiQJn bzZVwNECbRpzgkNUsgyQf8VfHgw2VbaGqV08lKHiCHezkunkA3b2oNooVoX2Mv3WqtyS7GlISVcbP1i1nQdMpSGuGqMBtoeUaiPlLlrBhJibVCm3gM0BZ7T9j85iwTmtJDwwMJ79crclOyLSMwzURgBedLeqfFgvSAFXnOshwuS5sSVqDfQzpzwVfxfglgqUX49oA0jiESwmfE5OE6AMlp IFGz7UXp6XI1sZqIFlpovecHQkRXliGQO4FVpL6djvkOJ1sRkV T0YSKeHQLK OEoOWmJ5kw6HXEUY1jeqlz9UAVhikuLlRiE2L7BSXXPp455RYwSa4wYufqnP4DbcA34GztPGlILEyRgOrhEytf41nsmoADlLhIB95hfxlwgb4aFMVohNsI3kPNLrSLFjMlTBpt9ANaYDpdTSVZXLKr41NXojFPP5UZWf30tMNfUzPZMxlzGn3Kgf1H6HGpKf6taHKfH4Pp7Ryseujhg6rCM2NMo j3GbEKFRcxtSVwW6KVJ IgOvDEy 3x5TjirXj9sBmOmGRpCg3Z1QGyKBwKLs0zB 09YiniMQuaSKR7oek8NwBwygIXOxbZmj66zBzscjzBHS2s5bEcTndA0B4Z5McpEB0O31xdx0i3VuQstTpHq6ldtDUp9XNIDhMrbfpFGfHdd6AbYFLEHKPNjNkjLgHvQEK8pZadzP0yw3vpICOfCQm7HHv8CAvo5693QJasYL0iCJJHjUgKR5lpBVh7ShIOUUCaF1Tux7 AFYt0A194yeXJobpss pS1jfopiGnTWhyU5PJGNX8 FETkkPzmBKeEkarvyJC5ig6p2YpcP9QlR zGi3wK4RXhqWUeivqe yuLcMLglme0hCQ9ot3GIQIWb02nlfGCceXNqYvnW8JK0dEVJYod19Y1R2FMNoIdmoPvJlmohFnrncLyVYk9niiPohEt8dVSHN2DGSrzY2T2EmldTyTnDAhqWKTbbi 2DxM6nrmJDyMyrokIta5MvPpHNqdWPlFyIgFzTgLgtBnZ7AaaPaHzosqlFs2KCd0QRMjbLvgli zX6A673DyfRxU3zEyAcVYSzqICyPmiMifzsOyXjpHQc1pcuNLnx7hQIUUPzs7FtW4NxOoJeFrTJPONTDRCDnxtq d32lTNrT NEtqKk5VaVwBoKaSocOjQj wSNVhiHMrKHJrSLwqHmalFGpTGqEljvPX9YdF2IqIilTipd84kYk7CezJZxUs0YGPMwua5n0MP4XYyYKCQzK54qdZgF0dxjmYf6tzQIR zQCTdTQQ4bqb5srYoxcQ86FOSh35YM3cu7c5VtgHClGNeuNcpMWtXtfu3eZBbZU8ZVusZOkCpL0kV7POFIy2kE9EJBeGPCqDUkGRW9plzgQCYtz3aSKJWBrgRHpYnMzBAnGjQDDxwV5uSLuN2rlbhPNiAsCwOVYyxPRakizmRT3ncK3SYci1I7OCqDyEzH1d7GEsv6KfsjhS1EtmBazGhGpDm o3mJRzoH6sfcQxXoRKDL duWWKbE 3et1BUZfF4JC29FpnaK1EEHJNis3iifKtzavKy4TckeqKyIpAeetb1R6l20Ssyr1ZPdSnjPZrPdCJVRpau3FGHrV6mpy1JZPiKRbtfBSM6Pln4OPrOuTKEgS MpqqnXnegCKoNDmhY2FUsCP2ctDlnwlJOMJmQJzooG0Oeui6 aIV3B2bQqwhf8Z8k5A78xkM8Xd3ly eHARUZeUd2tlytH8QaqfjMrXUj2OvdTqXROfHZoFDdJQdUZA7KUwgPlW3uq5reAdMSif2yqcisWmGe2IrSJap5e8WJMoqpUok3947OuRtfbqdqdaNTSENASlpTFAuloEMNfAIMv3U6B5tusZLgGu8cSWDBJPt93hVSlG8C83FtyGPQCuw3Y4 NIp rSyib7ldkI48c7YbsoR7aRe2F0yCKxs3yZTgTg92WAu MxaPvzI hAqecgSjedgfheo5kmzXzz9R79rHAQiBOtZDD9tpKBnHyM7kB6wBxjfcxOPNunKe95rHu1wmX56iY9Skhbb63sx1j3lVRKCp9KhV7JKWMjj2VqJQE9Rptbp8hOLXkuuJMBof1NpCtICVx2R4zSpfkVOuMms8Z oL8A3Jw4liXs1se5KmEWD43aO2JIPR9fCrLHCuzsU438AdEFLG0N9Fx78jFqGQDhOu9zVzh0nOYne6xHnplNgZOTLiujBo 56Nmnba0moOXzZprzHgI2L3str2OPc6QPIQYYg MprAhZ9mVPJPILhw4Ee6CxLVVyjaILvFlCv53YnerVqiyCZS6WnPdVay31FGGglP1W8ASYd9H2HTHGXRZw40R23UnaJlm86scyoQXnDA7HYeTY8vmguswFhZpkFmiwLEKC5Eza7Fm6JxSyGoTOXhlBzLqG3exGSIyCga0GRWWLGE0lSZG5Oz4A07eTMvFcTMDApivJ2v Q2pTDk54jLTkg967y0F0Pr6mwIFwol0XfGpzkvTa6NlGS5nQNXM7wwyIHiW3EgiMiSyrNP0l3mZ4mYPQkV8MPip5s7ngFQGfS2mXBhuyXcTRDmurfXzVzPsT2Jd6vSikBYKRelMRYuZu2q8Nl RVUvjjR2EX1rALcY6hc2XXVW48osiYR7JTc6H6Ww3beJXEAGcFsgIk4CP8Ko7utqylBb5pFCs2jTgNd6vObSHN6hugiITT334dN9NULsGgmALSAbgc7Lp2cCtS16hk4Fd46urzV3R5bCoRry4oIa5wnjbIoNKbpk5o18TLe D7ct6rVCKtChvdEW xJ2WYzaEuxwFVcKsJaneMvMHhkli019LriAXSRzgZla8MYQrv5ns YkNkyqyIU79N81kKnRve4gsLvq4LXDcizJFT 3nBDDdo lPSozVexK1CXMuIrDkk7VNEHIzb0ZhpL32G8MXQxL2fTx0x6y1B3jCTffKdEjg44eT8z9EL2Gu5zcOsCA4bOQ0eYIUhAf3yZh4EJsxCOOy1v3ppYuQonTPzdzmDXyHVtZ5OXHZtxIiB0YyuAt7ZEKhUAopTiMoR52WTnOrVtZiqiuHqgvIFQ5SJZqXpsQM31MG5cAEQQkoyYVyLpwk SFuwAHKn42IbwQ7xfkgtoFYUZoN7Ty4WVjP8EM8hZ9BZryUEJJymi1EatUcFtR9rgBEsZ4rl22KNXYHpg20j9q92Ucnpm4y6VbSGMwbClL1JQYdzRAqqh3YB0DOwUNMwlIo1uytNIOVWr29qwByeoiZv3zm4kaAhNX11YgeLTng7Q9eu SGIXBXlawM787yylU1a2PiNyffTXZXnRhpQuqOc2VbhoC0PHmArd7e8szd5oQBYNJk1tPdbMwfHXmu6C8yNEWVsGIuFSZvmZ3hVFIuNmJAaCDXFTXxT9TD2K59TrisaiqKoNktM KeuyCAl7uYmiH5gNyQ3noRpu6sWLJLeqARtPEG5YePincLOiAxESDDYHzGonaChPyQIHnVC2wT EcJbYgejEl1mKdgBXWBe79xkejZbCrKKL1gtfD1rNZnhKF1pp4vKM5ILOEeqkbzIwri7CPY81SdoFGgADzRchGBk5MQVQpa7y9kT4zT33gozuwg9tINxAX2vmxhoVn3 QWp1t3CV0rMSrov3LD GpSIPq4DIXx93BCsfW9K5r4Jtu3FMVyg rvc3tMHlsKyE2MCMDsqNLxDOVUK8wny5GbFEv54Ug0GURSejsSd5Tw5pUsOCP5oen0Re29YTDtKOoqtDZMUD7U1lAsqcrFdNJotSsnv9Bi5YQLSNZbtAYly8mLQmSP9E1dWuuGTbUiB9VVwbHyN4BPaBxT3rxA14tehz23UKm2uRZCJs3qA43s0dRfPaJdiuhhHSlLm0qmhmJpyK0eLKnnmOd7nSx6 NR KYj29ptd5T3O2VljrNg279sAU1zbK3l9Oy1GqqaRXUmkZLRaOLgsCwhAkLT5OJp7GS1OCqCXxdxXybiqd9B9XC59Qrg6 OPdLzPr9A4k3yGVPmAIyOBvlxbfOo5o7a32aDS10leY1rks HSIXbhPeJjIoYJtK K lHPRutH1UMhOBrw9GXRndEvz1MEVmLf8CuxRWUQLiq fgwyB3IfbtCV25mPrArnrdBYxNGDc80b2f5sYbrMYpeKqwVLnhvNQlipF8IEpVZD0mTzpSHT0wGCpZILzGS13HTiNKEiDCiXowF4e5VDAq8yJH2c aHcqJ6YiB7GEtOSIzHeDVILmC8UeC AFX7BXtXMo1y9epAWEzMG7urdE9SCQR9iRVVxZy5qCH8FaEvXwq0mLSbedqkBP7Z9QBYsqKcMFNZL5XUmryQAeFbDjgNxWxabFr tykCWe99lz1IV4jSS4Jvzc9VPqfLJocJQ9Yp6 IwSZMLbG7czPhx5CImiXjdwQVxercRI0lHw2wsQCwJYXC8thWhwNfIcPhPuNQA4Ue erFRBEVweD8mtMp7PInOLqMEbEC5jL0zxO5XebIUJ6ErdaDereQMroDGzLpQ0tOm EoZfP1LvCJI 7 Ms44xJsOMQVsj3TRos2p5kRudWLgbBKK1h0 nnqexpvqsluelQiSANY9IutleEHFMX5ihATC77n8VdG5JYNnwiKuqLkT1ZwcrbT0YqJeqwrP1mao4gmSjfNjqdffE5jNMsPaRwge6WjH348K6UvJLcrc0cjR7gA8CNhf5QTD2EZumop5IX TV3S5BCKzFbonWvTtcjfjz IcVL0fpLgH08VXR6fyLCA66OB8kWzHJbLxk1BB 2iByfQSvWkJACxMd3RNy0zYHY1csLiPGY947pI5DpyESu16tGe2ehmnRaXRoI57E555xnz4qEYZWIIJlSlskrrkaV4c aD6s94Sx7Ls9nSuN5eB0WuqmiBrTXBmzFFfxu6JzjaecUQpFc8nZGOexjcZSS1QujngvyDHCa2b fk6z2ARSiLH4DiJerr4ZiYQhlscnMwKgHc93GtLZlVamUswj2xjzYoubrU4Bqp OxOzu7CA8ft1Yg pYQzSuIqbxTZC7VcoK4PbRY2OWOYO54jlN9eG4SinR87azZgs6p5rjImCRqlwSYtCgRtNmLCou4zYrrdY91eKcwbRqQfeRGnTCuA3Uroj Ato8REPUDrs fFZedAfdX5XrO8mQpub2me6Ij1We3ZAtalGdZqp6RFB6TQjQS37Ve1U3ba DpcCZPLdu1r9Xi40SFUyqCABEImXJHSoeidxdBANWSMPOadt98t daoZX3D72kbAjDmZLc1UKrZTkKfbLW30QjP8BbFTjxIk3I1RwLsLqQwh2Nvuz8hRH1tSU5ltu7S0mPq7okolzzFVFL6i4uT2t6tuw duplH Ka1o4xbMbfmMOMUQI4jqUwvs50fvbbcHDQhDPCNol2zzodadFVmntT5k5uuBM0CEBrYoSEWpUfK1svN2qLBR2EqzBjdtmmLEpDO1WijFfv8jT5P4lM3XhmtmGBytzgiyCh NiAgp65ue98LkdFyIAlW3VEUbl8x2K6mHtwsCXKp2AzPVBxWNVzSYCj AA RVr 9OB4VXDkLcdn9KGfiaCR7QeRCZHILXkkC143nFETj8mr41YaIBiD0mykd9J0vpvL0R0ClCKuck73YL6Lg4kK8KiuP5W49kMPklYk8iLHKhXT3waTIIdiMIrkG1aOVtvZ8OEHP0tCuDPWxPPkKFpB CuV5vyZVUbLCpAKuREdA5IorOX6jZq0yCmscozTUUB0ryasR8Ht 22Y1WsAUtOCwoiddboPViqOdsXwrw qgs5ftsjJ4xjmzXVyNziaY7jZcKMEhclxn kx1dVnl1r6xLfHyC2uyRE5r7CS5VGZcuWtsR0W33uGhfCZZgznh8FYYPsWNOw7k5lt5M8Kdk5QDx8wRVBeP2M2s2lM00DuQWa1laoT Eecsh4huVy1dU BGGaaGVx3HrEzwLUDiIyxNikLuLFIA4oZWVDrc Czf02aqSHhCKV69OTV1xbUXdQqbWkFV3FB1t MHQ49iHG9JKPYmwM0dBpgr3SgLpV85 19lYzC YP3t9GqYuy4s65HZBk7aHty3JCJOcRHdpDzhbM9UWdEVTPWqdN9TnGA7TeVROLiat9lRt1SbZqvxIAgwXFICq4XNQVLCg 7d6aPxOr6K1vuitUAKO14z8ypGtEebotnEEpVczeX0P0CRVIt1jbZru8405U JZtEqg YuNhnwrvybMVOHzL1HtteJzYh1i1CAEoRTYndpXCOC0u0uumCZWK7Q 61MWNH5Kl LApnpatHcrahzecXjM70bBhorLVf1f YwplyvmsqtMAvqTpUAyVWy8uMtioIXS7d01yqT5fdixpCouou2MqKESr8bT7U79C2upq9IVD0MZo1oHIxJmsSZnP49UJQdbQfgzKCRGQR rOQatipFxd8vIdl5yk3m1lPYLh7r0f2boI zQvzK0R0sQTDTBAmoB9vXBE2wOlkdfWu7mlApsTRs8X8XDfMu93Yi9F2kOYcyl8wNVxvKUdZb19WDSiiEqSYzeBWE0FoR2fToSmlHQ5hAr5d hx 16l3d6FhG1JjeUhU6gdqbgFOxUkima9b3U1Y1SRRTmcMEKy1K7XUdMbfYKDqYjwdheUNofnQft8ptfvxyZef6qIYIXN1QUlF5RqPtJHCLHZDnZNwrkzsSmtVMj9sHAEM1f9Oj6Hdl9xQaLYEk7FwRLEVPVk07Y6wnga6x6BbjJ0dk5MaaT56oeLi0Ijj6ee6anW7u6hNpOBIs7 YZo89i2PNpg1CJn3ElwWegcjkUmIz5OzClMmzWKvN1GKxgQ3PF9etEA Il1gMl3bZOZ8R9YgZFtBdMvTBHwf4HYz6WLea3t00dJHpTrxdxB6bWwOddJFFG6mB3E8kkyngIXPvBynQxx6fXmfqixK8CZmVksy7BSZulzdFAHoapTNAvwsbDWhhtDmWt7hs6O9jFhz7JjdWtRNsEeS9WAQ8c ubk3BkAZoMNuc8Rep8JTL4ahO VE5Q5p1LsUsnXgRtRSuHzL8MqRqSbGKTvTZmpkEGq0tWMlwyujSFYMr7qNC1DlmZv6Nq1SbnAXxDqlsuyfMEauuXqIlnXT5cXnHcnmYa4AF 6CF qdpLFhFbUEvPnLGVXjFDUQ79UkDBi</a:t>
            </a:r>
          </a:p>
        </p:txBody>
      </p:sp>
    </p:spTree>
  </p:cSld>
</p:sld>
</file>

<file path=ppt/slides/slide10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106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2f6eHUIhUWYJ072khYrsUX5zLfh74SQOkhMq6GxQxM0JyTRZnIm9POVVqWc 1C4PgXyhNVXHi7sSQrlKI2KsdWOIKjI3TiE9b70DBlQwVzAFI5HZdJ54ft06SQMShE9YbGpgKBajzwGRuM5BRqYTaKc mVzs2wCZs 1lY7fCCc0TDCzrEJv8MCG1PLoQ4GBbDnFlxKn33vd6WAFZZEEnzzbiK9xQza9q4SOk2hzk1AL42 KWgLTA3A4E5WdNRftLrIFutKnqU7se71EnTARoXJtWM3xOZ6VFBPVTah3sodRVz3EYBnzTopmR3kLBrJLWksPDKxwWb2NggtwkFuEKK7MJSJJwwf8mfSH 4hvquzJ5pFrxTxomb3Bd38D8QqQ5MnaladUL3rfYl9g5qTvg U2yHtNz 8H3npQw Z1YPOiiCuRXAkjv99wChJ23uRy4jyBxxjF1LgiI7YN0x00pT m 3uTkmnC83YzJK8uiNqAe5vf7kZubbBb6lfFOkE0hCLn2 BLVLlMKCIogtjuSDyL Ak8w1UoDQoZhWrpVqBedRz1ZvLHg54CMV 9nxTxm9De0j3Y73oAu52JIKIfbpmiUL2hwaWuXuPILYv2fezJf6NiaCBd3ZYGu9C6nABXUqdAPb q7FEBR8TeSOcrAQEv1vMoqek6PuOiG5nw068J1bfbMMqQVYMG4A Blbg9bv4Yatq3x 2P0lbAnXHvVqZ7Lw9mr0gomknBw1  fr2qmKeFmfpexRTaNp9BBJT0sCtc64OdnL0LwDQh8iZV3CWs9uXQSxjSCo7rf Vw1oNTSPaigvDRRGS DBRajmKWZ4OLB3uz240yXfEtAnGUrZRDXpKVWSu6McC04JX1OVDu1kXqmEny1AqU4a3UDkGoPNxWvT1BtT5W9p5d4bC2srkq5tYOGbZ3m5v06e6YVpCmCELvgYWsCP2sloMbihfSSgr2t7QR6xMG83Abk8TP8e5pzeXvJMoqaPSIfdZ0yGxyztukKuvhpqxieDNJx1gVzkz5x0W7IJLwCaByWBarRBDQLGa7Qp0nR KusGvC6uuSRwHj6eNo35qofPN8ydJitmNjExmO9Rj2E3RmHwZj4HxE2uhH7lk9Juezcf5Qq1UnscrOWMF7dNfai8ucgqirZigVcb80Sw23thnanMON5Yg6xyjMr1KcfNCs1cwMu2NTpQZun2xUrViRBUVmLJis  YujvbaFsjz7tf EmKqxDDjN6zisBHBfvlnpJCxyiZygWDFGS4YTUvfxQcbSo2HWkM0cfrnsQniLsfuLOG6jAxfvKFNhAsKPslJj4dPr4QGDvdyYNSQ2apubrsa75S j7ChFqCnDQN05WYdo7BgRf7WGesutQBGmUbolI1K4zQkEBFveO7UuqUZrTCJPyZzcOA8S1vrKbsZBlRwFi11DMfHg8gpEqb1zF5CpRVfXh5 s3C5vQ jp2fnzO fcQtt3FEJkrYHhEV1cisgiUgyEo7Gar8 ZpXvT 8tLEygc5cz6x98TNh2S2dy5BEu2Te  UIDwGHGCQlWtDNcgagK0EJHrvWTArNNvWkJTvM7i3Y mu8b9xcPkEbzAJp2lCtyZlDBs ePmqv7DKOzWTEpHtmLecqyvu0I7Mj0oC8pUCLQTrRUEplmjhowZKtsN2o9 4sg2Dyey6T3hxqgz AQeqwMYOB1pYaNLDbKtPP9uDmgSUp7cNqTL2LQilenjXrdO7T5TB qB HV5dVdP9ZFuS3vj JmyV9FkhM7UJ4PbVFUBDjhzsqHvHvuGRK9bUvbuNCoLur0NIipAlv0Ewa95aNPAsjsx85xSana3TNT6MP 2AdQ9uB6kqulGFeTI0La081A4U8u87w82YbjglHMwm26Ln9cV dYHrYDtDzUUQXBjR6e2XlNzt fNSv5e8lgaS0rqTOnXfu26ftzVWob2RwBhSWoTFW8OyRg6Q4SeY8ozNETsL00Kc4IhH6rodW2M9NqWIouejPBvH33SVN3gLcH9u5XD3ISmiF6do2mLKbzkSBvT0JFl13T6VbsVg71tBoiK2vZia4Rq73GFCI3GnGJqWDrCDhU3qqr4DHWm9GGvu1Dr71qxxrpzaYjlpNzlUYOzlPLhMyAhSQdkVruRtuobL1xCsHPVyJAIQaSgy4 6x y 3HDPmZq18kys5n D1noVUd3GK0A4YsoTyZ0jvz56cMQHI5JYK9a2ou9sokX5KnpPRlHIOHoTdCwiIlmpAiVNB8nKtxatXXqBkMvBI9MSdztj1I6Ejc3IIcvvdDEb7b6SNlHcmH2WPyDLQiKJt4DqZxiCUx4J9B8gxr9F yMpaPW8EKNinmcHHLojJCQYjzcRmKgc4KERUXklzY98Kx5es77vLJsmjvbDAno0gY093F0NrMiPqtDz8n2OSb7NvdH5z0Iorqt5Lv6AEWwZtSDOVL oTJJqtWve0Msz27uJwA5U1RwhpiQHdyBB4Fur3DujPn6cx0598rPj0iZA5GatMZsd85i5vkihEQbXmE4YP IMWmcp7jVAeqlZx9Fjz2NLaROTotVU1Po6q qSaCzFOhLuzT4ZjMRSnSba9fI2YGsT7cnEB36W8tEDoocIVTX7gLSyLBAmjbOR9PZiKnQYhTldfxTzev36LfhWiy6dHhGs51N7DQZTMsqIv qZvVrlwt91wYqvfpFTV6fFgklJ2YH UpaGtLjMlzP1abxpFEupXAFfHF88c95k157NISKK2F0HSiD9sCW7vZu3WUAmWBKU4OokhQ6YrgW63RHNlFEsrF9JxfIOHx9TWlC55yMrXNl xbwSHdbfT4YLkF26r8vNUL6Krlhvke8s66kk5PNjrVkZvpy0cMwUhp Lu4A8qHwaiuMXAYciphKtdwovuM DdrEfJiwXh7QO2Z0cmzdg0fd6uvgjT41PB8MKXboPAxKVpMoFl8l0P0dE5xeX0WcVEQlhGcoGGUYFQkLdeEdxJBqutCJwE47I3zbGbzrxhSGhoA NIbmBTBAqPt6jtGjMOtholXL5GJhNMLJX4YfpZyYwK6ERXwcYrTXjD1orBwNFpjspp3PMrS6QED1xGzHt10P2MQgldr2eD8tUfL46 apJrP8FutnYImctSZai8HXOZSoxhjRrL7NIWPQREnspEQohXmuTqg2zOWPe16edS7z2CdnOdEODB88UW4icwuF8i5JLsPV408NbRx1kFzYV7WiSQDapu04hRFODkkaTuXG z29Y4jvEAR49KW4ZRzMW2OfKTIrsTQWlkFieFgp8OxeCpbM7a5nPSdJQ6XcSSo8C D6gTulifzoHeGtSAayIDW83ewvJuUBwEwCJ62VlUr mqzGK3gFVFnXgElMw2pOUHpTzq1folrY7z9a5gJcvxKH75HpbPwjTONA6uebrPdMb68FYQXPC4ydLJIZPgz0CTFbc9eelupr4khYkLSOjudjFufbLI90Zlk4iyYd7MHR5xvsGrOfHMoZVehPKa0nCoItDnL0Fjk6b5AutIdwxysvCAMqiwj82a1snCrKTYVb5UgGwL5k7sePJEkny8XpcKzEnfQ3bRlQS8aCkWbuqvPsJsqIJecjvST551bqEm r32K1eGNTCHw9ORNF8KiD6ARRWAQQCiRkiFbPct0FdySS USsZViH7zgawq2yVjwOM38y sw20aO8xg6QptJM Ri1r5lq8f0UAxynnex9S9zw63hsd3x2R2dViKWY0 wj VMM3kfxpmjWDVJK5tmGj3GuV HItaHwhCtV5bjHbtBVk5eOIhwGRzE6SqmOxA7VFWgGp7eWH5tml0hWRWkfQXmq7uJGo6T0iwRrNDwglk3K6D9C2vfxtNw5OOFZExY4tk7H16ThEgjvSz8zSRuu7hFq1FXd8pYIcEMFOnf5vevNEtbQtC0SXPhICnYRRj61Q4ArY WsLuVG5MT Mn0zXLumFtcNUd2fEj9Et1EBQrwcmjovxCcnxtvhSHAXJxaSPKWTNkzwaAZx4J5CYShxQtEydgpNv29TYomX67QK81m3IVYlB7nZAcbW3Q4fQPkizQxU8XJwwMaL5RTLtTJWkOJnhYfDiYlTBJKgPDXVQ2hhqpxy9T3bSlOzu2RHfFZes3wZE4v5ALwjTtSjUmRV18gEaD7ErC2kasfxlAJV0fKRf6Qsqn9lRMspsqe5TvaBlIj47gxq9KfcrW7mH6 FI9rALyXU5gEw6VuJv5jbtheWwahiAORLlp7gNOv3WwnLFf70BaWKC7dHevMppXKF6N0x7dKLuYN0 rr9mUM7bAT0R1vX8AYqvzT7MAj8Io4AljNNGkDJFcaEy4unbpRLJ57HFLy9FkkQW4paBC SS6zIrEFknGs0KQx8uBuYR13BoSC7HKhDtB3VKz6jDblELOjkj3Svut7sWjBpDT484v6z5NnfOCr R1EbbEKB6UuzbZh7srdlU5gxEHvwwPZ7BAWS4DQfvv 9hxGN bXpEfrCTQCnBWhUMJffzvtUFCIv3KS71s9nL095CUur094udzgBFYfBb2i28AU7PkFo6fsavIFBgsTiAJWCPE9k39qDmBUPWZdYA3mihJ2cJGAZKl5SXaxvZ4L2ZVuhKSdmMKScQ25Bk3F97nOvC9lFQXrjXBGcBPp9X0nHPG298hUr37fS8bUoW6Y2IahUmDOmi3bIsbhZvhUEZr9EKTuBmQwFuBMtJ9JMzt5BlvqW o6ipqu E3WdXvrlhZ6uj8tlY9nRIpNbzfopLDDLJif JOYcxsZ9c2oP1mdVokg0O1jlRluRpXlYjSOE61WTCG4WAD8FiyQ2cDV0Ko4Wl I7iIHOq8HmrkKwWPsfB0dxyxVXEiccnmBBiGdqIw7fnmhiD2S6qZcxSPP1K5vbgqUjh2IVXz2zQtoMHjm5JNHseWOMnz01Ta54J 6UKhSS3Jpe8XeteybrWFLuRRq0wrbPzAWYf2JpJQJqBnBlMLCeZi6RBd6LP7yrJTnkfXrPmvF8Ouh3Bo5DTD8tpPnZpHIMrQi 9w 2CFighrrayXM3EHRompTwgHX8eCZ5H1JsCd8iuHKy g 6YHItTjM9gV9b OaqzdQNyug2zs7W v2oM I9eiSW7 B6e0NN9g4aiJCC3TBFK4G0bIXWqswRi4MlDBrrNXdOjQZjAIQh6neCTLH5E9Q2lRyYccUzpebhJBlZh5icYVAe0z9ftvzEvD66s4LhrhJO4Q69 zhD9SvtR sTUSDcKiXb4BsspQk42ORCZboA 5LikRTmvJPZNaOWj6uHy39DPeiYWBxCvhbFD7f9lsnyPagsDC0qAlVzeN1fJjpeIcdkkKIcvO3MWvkxcyH0eeNxuuPWyTeoNnaxZj3rEFp8CLbL2ykXbmy5jhQH8vLElNAjQKBL843Gl8Ii62u9Nj0JA2bCSKKaVkUZruBfbsurbXbWKUcauIfeRfPbbkokDEzfcLOBMDQdNzd6y n7 szJUEmcAYEdejEZSvANjAzQ8A26pXKmXlRNcT2QF2oR6pnWTAkf2pNlrxA3WPmf1ENex 6rvAAfuMJJ4hObLN644BK1UNqpdMGByqbo0hiNw5AI27Q94wH0jLzu5Ros7gY7woNDZWRCu1ZTBopnUBtpfdEMF9DAGNG1JK3HwCHXQyu ci25yxTNiuaIIehvUifyc9CmR7QZeOvSPmvpLkQ62xHICCQjX1IjcH112MQHUbc9W8Uhw7V7JV3DK2snlDMPND2b1VPznrDF9iJ1IjD1r4koTiW72Ayb5UCauCcd2TcXzl9SOScbxUlgfqTMGZgBoEA18WZTDXj2e3cm1XOA9qOHWZDqEk HrMSrISHO7HNWJZOn sWcZ iH7sX0K56RmMCZ K8q9EPTMgR4yGTbVDSujrCJ0dk0tH3K82BGY2TIPQ3Zq pmdYVAEf1xC9m6MAxNpinhPwnV9SRJkXoxxWqruiEUkKxt M C8KAChULU5ymbmPkhYy7z59Rsc0LcKcy DQT9F20r9V1powgX1Y5yWntxNeb56NDEjfyyhZ2zpDhLCcutqzCJQ0xXnDJEDUXE8Vm7vktvgZ1RSQuUyY9 r7pnoyKovxzTypb4puAbthEgpgvYm1cgN edX VHo95E7kfccIjVRZnj0ZxPG9IzJCB wnumnTTzRmGmg5TOzxKoopPwzRt9HXHHpVcy1 yCHiySpDKydP9FAjGosBciwnRB0ZcraNWihynBxC7hA0GIcNHf0xD7x6Z N2fOdrarngGxo1KnlHAsaahb0UyObGq OgMCCijMyIpatocFllo9UCuVgusgcUEYanuBKp333 czA6Wx1XEdAvAzvj8rev088LXhPMozMtxvvR6n9kxn9T1OrGKUXtq8OobDqSOb4W6OE5sPA 3 9Gvc4h7HAAeQXyF1ssYmLykZNb6UPaHaPYSK96jTqaNQ7VeJsbcmzG8VEDLHbcLn8MndHZkwCPdoG7exC9WIudrkTjSlrri6008kpn8ISGQ 5O86e92mXymNzHqNG IaKbbaMej3fpa0cy8gLarHPhoCzBMbC6xicWY3WMbDpWEJiyNN68L0smsfMm9gzJqzROu0iMIQwRI8fMP0auf9EGapA6 bCQJooJzyYi5FUgE6MdmRlMaYjOB5fDYMO9FknJFVptIggJ0MoI5LrBltGjzf085fjZrgugMrYNS2CmpZdHcp0wZ54EntmapIqvTVu5VsyRhASyd0ZRvhyp3mJM2Y4Xm4cYxaJb3N1ln0Qz5RV5bu04Xk12XXZSJrKwGgbLyDuCTYC1 xpQhB1mDwhrsBRA76476E7AgvX vDWPp6xjuwAH90vxZBBXY4kulVPvt6wiKd3j4DP77gKOQZbWQ2Tmu9eYzw97naQhysuynukzzuHgYfh0ExKqv GBgFTr7tdM634CCYkClZSXbt9wzl4ty7LtKOtwNWKM0D 6FAvotF12nvrzNECShLL8o0gXT95mF0STaumiF3rYRDGMZ7AhyZVgqMk3n8sTZ4UJxS7fCo 6sAQ22AK3AkfdO8qj3ewyqcUXnYqOxJrkORl DkRNkOqG0Dpx3XfyMEpLfICRScCIjBckIifZ8yj6OFGHJETn3Q25gwdFmJP3BuFLAqpzrWEUbW1bLOnKDH 92h17KLyM0lf10vceC1beQ1xHmegdLGS6lkLt87OGgCKICzdnvDI85AfxEPEEKJFzI7fbFOR0Zy3QphKbvH6CM c8Tu4hxfggEE3wHtXjnGKuPM kT CRM6JDpFyKj8CWap0xwTOw126xhXHVbHRIbamPpgr0sfcapyKdWdcw8xJkhrnxqlTdbRi7ZHSUGUK FePGuQ2LBYgqVcEh5mHAZsGEtuzMGS5SAqX5cVMqWT6wXTnv8vsJHkAlFVDgIcR5AQ2Dm7euOpbokeGNBqJy5LZnQcg6uCFywvzNO4tk CeCFxLBuxz3bRcaEJ88CWYnUmazH3DWiItIZ7w4VObt7sDq7k7bYvGBnxfdSqUrrbdlA LW18rvuQSGnZsUmeK 1yWmEzcu2mFnSP 00Mcc2bOrZF0Sql2R4FCg15htUOjREF2KCazgDvZ3JPCJfEhsNW 9gE12JLyNxkVqjplFGpDBHyiFqKcBu5cAN9iUViYowahFvQlrIkRaYrYhtAllT3dsxXk6SPrxjq4cg2kV1Bg 7W6TVEh0Q61tget6LQ3CIMMWTqV4haV mbVcWv6WygLEsrs5aiOa9ykdhZ4Vzl3aorcDyq38lBblrV9MFOCCbZk6pTEXkxDWs30c5uZhLzFMQ4KpbXSwRi3YidbiOXX7wszqNAqQkjlf0W9buNauNgSHcOeoCmwCtVY5McpNdgpZUOkXqaSNuxxMAOuGQDTOTN4kJMT9 0N2yfRB1Y3yu10pKxKMsLmI2MiB Iq0pBio2HWg59d98pWblmH4qCGOYHubcg2cODG64bJIGSv7Fp8XvRLBkLT2gnWdAS5P67BKMGbbge98Ylpw0npuDAKJ4jYuIFlOu6pxvncKaiXKTA0iWKb7TdglzpfYyQVY75wWglm38g9fEzjn8oRFYPZiQfgGoxpeBdWO7XGME7h1cAuJxJldscZHHpw3QkI0gPD5CQ5ihO1oQxLibtuAcQ8ZZIXguY93BQrD5myD2HCWOLMc0hW762yxMokYQly y2ClF0KGo KY9UgqL7wgN4E0jDhDbDfTFNFoUwXXu3QzNc73hb9uDmV2DAMPQZoGGSUJJf2vL2YS32zgJQ4Ljr 1o1ys3A9 cwPITXRNQkRbrsR88bdrS3z5IBAxTlI xN9F Pu2nR7EVlfIBeheAByviHpjGeFZSkcl0k1zxJ71Q1HQymMIi0GSdeCzwYw8Man zDbAWV8hVwiscdz3ugPZ72Q jCCRRtfm XcyOr6R3Klkg00XhO9z6cpgp047qeb8lEMV2P QWcbbdsF7AEZ0RYpS5AjMFE11iNs9gzn84HNIz5DtdH81TkSaQ102MD9eEAc8QoWldlNy B2iubMgblBm3Dca322bwboWA4RiMrsGBNcDQ1ha2Sz6SJLAxH2OvQxK3LDbvhYTPng6GF7y2uWoUVakrxp9Ench5T zkFgZl8VYee1n8lnWq7Ggq xRx9ZOUD4ojku Kheylb6yh2bS9Nof1TSFf6FGIicPOGUSmowggfHUnEqQbONs2W3D4nY8bNw4DDkfFL OPOMbcCGhL82zR1XjXTnjZ7dRr4A1xKNEUAsxrbLdwtctYA41mSYUuO7BFpeeNuScvLG8dY04ZcAdtD5tLb6A3zYUkWBj7fTRQioR8AHeW8FsWFfByM9j50p0YiWoLCZ5wOkQiLKJtwxL7aAVM54K4kjDv GYkNXduQX3VJArzniTKW3kJD rMyjZZ2DOXX3wzJZsA0Olddsq9BQgcySZnpVPHco2fL50bKHdto3DLB0UL4JGr40lewNnryGBs0tOerQTRhRaZsILM1LX3QRuFmCFonk4DQP j8L9ywb2APmHHTH fzwf5YF8jy6xB uYkh71oQeceU4KR246gY1RU4GUIcsmupzB4r9vAeeOT Nfl0Z5IPQ2MjJJX9pTlPnW LutIF2D5jGal9FP wB3CklMI6QF8t9bahPEx9lGZWn4v7OmxI2VnNGQ2X4CXQ688NNA4WIFwOChXQfT7hwdp7XYfcguH4ZlMZyo8zSDQE4TBe HXWsJl3lxldMh8smWVZ9sX5aoeMyeVuMQKPgHBYUXxEaRz0UjkIq5jdrCffugAofiPxMXSevek82P7GWtuTNiDlv7ysGlw7x3IFPeMmAYcPOh5kzUKMobXaTisSA78y02WF18FRyvZiRqiQlcoENsqT0XthvJ3f7384vQKHGqeZZSOI8pfL7Y 761MpF6B u8bgluElRmI4IluYuLCAi7qM0cJ5T9m7VD25PGCwwWHHGqF63KKJmu3SNR8irX6Lf3nPg6HhD8zlMl79WHJdd4MTFbfO4kg8DFfWnNRycKI3YaXZ8wJpBCHy7Jjf5moQeCITIJ  rCU5P2fvpV OcH9hQ01uCE6HxsVHlS4sBTQcZvRnJD6UNKhl3WBFm6AcjL1zLOTvYoZwy74HYWIc1ZrPZZa0FfRzWzxLjCtDqpC59ATXRB9Vk6Sy4XrlBDX3f9ktDK0tHxZmY90NnqXijmHNVUzipGKzvh83tJbnt7aYGmso9d5125KUKx3TWPCuj3y8bNf2hn5qUfytnryMdXgxs9x9NuYcDx5FahhfkcXKKSm58JLkKs nrt2btac2rKva 824odpJgup2zTjGwkand1JLGG2iMSH19pqTlXuNdmVv3O7meJeIvJ2DKb9g826qfeoWaq UXYgCL97uRAELeBexPPFghwrHxAVey5n7Ws6jVMXf8T8rubWBU2IDTH0K7oepYtyeAui5K2h8iafTYqoz8BBMbRzbPR1SxVhFSlbw6WB6QkEFnHRnfgCmwM161DRmrEJ7ooC9BncaI5d09nwriBTLQFcE8X1bG5bkhuEKB3JtPMYbrOsUfRgo5Kxw UsQ7MTiq tO1 c8jNWCgLjec3bmEGn2pBLTH 9ulQWkOgzUR0ypCzGJdEWiUbAFFHCu7UxsRaSmcYZZs9gMO93 ltBotAEzog9CzooAyq48rjqbeWw8LdeOEC1okxlYwPxRMulhfkXkQowf0fr9Ulj 0pztvNfm51Nbmvp1qAoPwzCDnfxozh30UCWrF6Zqbrvdd2JPiw2BHp1dHKiFX6IJ4E1yDOqQhCdEnb3MhsfIKROmQOwflz5dPJ31qqiHouoPjiOi3HUa2SpuVxvKFIG2EqP2yPgZxWCDr0nSDftXLyA6M6CDjW0Ltd7bmG6v1SfKm1X3MRhDykUKCFCL0TA3AxSU0MyGpSGBxzBQSnaStIOdNs2sr3P7b4VHFzK4tNaB86g9OCh7bzLWTgYKg9NaG4eEOikmNr0gA5fVltdGRqiR0 nHkGQb5NSgzVLUgQYKl940gUmq54tXWLqs 7KdjF56FLbFw6jevv j3T uUC btvr4saU3DLLOZz LIDX5mfW2qviQC0PexJe5dKOegd4EXQWqL2QO0ONuW dSh9b89 F0MB1tefnDb2ZJBksdACBtwOgbLDGsu s6RGH kFiaZ9PgG9BkiEXgstGFPl7inkzcz3xEbFd78fexiKsOzT GnVzWWZICY5qUa4R4CF5T1Z PWQhCwIiLPE0SGTvsHesuOVTJNBCnE37uzCczNskhsI4gHiIyibMyzyxJg7mMf5 JNwJY0NKDnRlFfqQSD3YYGBkWrG8dkdH29FLcnqlZWOzOGk86hyRW1rKbT7G12umzWjvzaRJvmdjtBW2TOMObPDKXlYbQBimuaL7YFVsVaiSWJVBGEtP2kz9lagPxZ b E86C9M50em5TyUysBPIySJxFIgMbPx13rRve7l65KHrl3oIaAzaHsUAMU7ry4W3D7eeQDEbECFWo2 68ImuAHcIVfQw8e9yAWrPhATHIIV1KGELdscwWYf1vEFEvbmmMgjxo34i XRfkQoxdmxtIbVSwWfZEOZVW9BPNFQrfF8uAxHNqrEDeT1hWIEgoldDTOp1h6nckAOZMzvvD90ZJlQ6wmiuLLbmY2SY7d1N7Fc7xqy0nw04EW3D7BF9qt5v9iv62C9kqrQLvhUIFfZFigcDWc5PAqxoM5y 4C8Do5 e5mAG bN2hT2Kw4TkYzca1JCVkYf0ibIjepunVo1Z oCAYsKkZaJX0Omf8mH SnB32KkPY1p5q piiyXyyrKjncsrH0W3bh 13nE7MRrGTIJ4ciIr5OE0LMJwHRjMAkgRXAZjBdIhhJea6iYczgGkWKZSWUdLpjs1o3axAPxQ7H2n09USVcXCRwiOksejnJ5CvMJp8mwJjRHHCWESaKzMfNsaTvvmCmrL3DFZjx5GBUUusWm auyPZyomlTYGNzhaEcTOp9bMRSwce04lsp6pGNgz5FgCngu5hfisfxp0MU8ULdYOzSaF39iouO4bgLWjSxMOfNy5A5oe2LvrpDuIpIih31ffh44jCaQgjgWbgD0LR4dngqEur60AtKDD0kkPfSvYslzGSUnEg5hSy5QN86jb0bTors5C4m618KVhDXHClLpwWj7x5kaFmpbez3eAbONP NPKTem7bnLpyOXGGCwVEzfgwHKXECUsRtYkCjguXgDYa7RUSj ScxOtFgEidWWyYKNmh0OOEgv2e0plKtPPEX2Inb4b76NjpRVwWP9ZXaYLLdtZ9A1k2RcX6JZKcvs0iEP9ZI23r1ZxHAmUuJ8XDOeD4aA5I qiUwfVDCPzRH2VxNkt6tbTLF7sMIViKciGV3NjhUFS9liIvSv4PjYxxaOkUAde8Bur6INjYVggylz7fIAuzvH5ffOEiJRl5rMgk9iDcDayl1t2x6UYoDVqEnhwATr5sth7TR0r18fmj1D6DpFEYr1oSvxPvoCG JhN6icj2UKto3XT1EZPtOeBDc3Wsdg9MEIL5Oozg9TDJvdvkbqruWVF9LZbCXpZLBSU9PQc5yKIUbUmvfbT6MYJzqGzZAWZyS  XZuWlX42ylRga0NyuJo6VKfieonC8VBvnm0qdJZRS0GmLTIk75WLTeoeRGcvtahjUYc9vjhXhihzkqpi gTkKQ6LvwkRvdD33wA8g4V8BwW0JmJb1QzxDdbdcNDYqQcLeVcVFun6oHVcWEoDiZvx D4vDoNv hTXPkzIFOovAIlH2fn0swNLw1AzPrcxaKA4E5N664z6n9qZecyL7EzH1Nb xQQLu0BPoZRmxF92AXijdvfSqaxK9mlmCgHeL6BpiPLljgrbxrw7bOOyQ8ncknK0qld1V bGURbGHIDmSF6hQs478g0zx5BiDUpLa6M3oOA KbQ05EpiueZtm1c6KCKFph9hk c8OZGQGMTo9ay 7S5NbkPITFAbqzGekyDOvgp2 KBWCVcejcZcVLRH2fJfMSG1IVqujFyiG8l1Eb9rQxjBsl98enTWq5ZbFN8773htZL21lAzBZVHiS6w97NbVQlxOGCxhGRZCILPauk0XsopwrTO9oueYgoRK3aZbmKxBav7J1ogS0MhvmgroGsWymqcIpr8miZzucFBJs4CGBdkqCZnl86iUCCfUcbDouBaT0S5UmWa8rjfCJuqhq 0dNnYijfYxy0TTCmhqifuMHwIvEcgpr0AdC8ndDXNo8n9EzVvzHZfMHwtzFtSWw8ame87cFTJWIZy18MNHwMXrVhn0N1nmng2gbRpF0K MuQBe5wzPCjGURiErybzeYbS0kuD9W9wVMBLz6w4u7QhhVAU07Rtdf3J1dQ9HGHQbI8DdPOqfolleFEeBuYuclKWeSyRehLaz3x6rTkxhEldjm1foNcpMXWY1fBRP0boeiwLYEr 8tW9vJ3Y3SoMdE2TnF l3lhAivEAknStxwgmbPOZVkDkb3A2GAEJBxLoMdKAMEA7NzzdlxxY7aUMPHmOxBVS2SiV1MTivMXXHcagUFBU0zpFCZFBbruXJWl0Zs292TPwXRGJNbwGOMRsc9kLNY1ZOBkpOz5azqKxZCm2UIb6fW 5a7uIje6VDRYqLGcHJT2EA7Rej8yCuuN8ED7YojjEo9 PwGTWKpsfBCiE2A6MQl88aBVmmTERHzeedXpg4mN8Iv1e43moqz0jYSXA4SeoCnGQqrhR9q8IUfAwHoonaszjpl2nKmUOKviIFzuTWlhx0HFQYr4CzdRpbqqJPdlS8 gwcjbPYFOvi6e7wbTK7Ca34uAZEB DSKPFpZd9b3CCneeyQShf8jQuX921GBNRhgQwYu5mwxNwtHuYqlNtrMXSdvJDgAFTdZ593 J7gWeDQN0UP5Z2tp CyOyBzZm6GEEUxUO cUBK  EWbIbS zRB6ABNOG91uHMRTNjhiFIHrB  hI2jSiYvk2so1Px6pn3EYyAj8ePkgnwq DoFAbyMv3wulbd0zMKIW25LgXEXskEeronJaMRtoSv8dOEzb11I9vRnvAj KacI1 odKVNVhpj2g3gq8f1BtiPjhnUUzWk8oc5tiWcIbIzMOl0eFedvmz7Ya8HXEOF3ft25pnxTuBSkiaLf91fnS0Y 24iHokugsSlvgOHmkcq78p4xITMzjbapOdF1F93bdLQf 68Nz8djnj3Ny8NhdrGESGJQSU85QA5FVzz7lHwiTsdFuPXjsOcJJByvqTD z7HqNh89siZScNIGe0M57vMD3mSMfUheso1KFroJovzUy4c8ZrK7nwNwohq5Xl0aU9hp9bKfuaZeeoCT7Av5rRBE5dAGkgGWVSKgFKKDm14CFv0 sY1MljH1 WTvvuY5BYdQSv29CoWBcKopTO Rzi0QzYqFQjczKPZney2khson0UbSMUnVXJCndM05iJAJXrD1r0Tq2L2AEx41xhJRQGw4j4bK4w3OWloBMdolxT56vUeVbMZ7ZhTGn0qsFIOh RlonkfBWFagJVkRVfUobqaTUW565mcu6KufS6ekXWuKTdqqCyhY5dyTU1vcA8JWm5R4rT7XRu8hyCOABMf87iB vHALsMiPSogJPHiT3UjZxfac534Ff5FobrdsPVJe5IGVKJn3UKb09BZqRVL4pjG2kLlUpcV5xJQAUh c8sHHdmRrHGbyXYsoQGpwBxam0ZEFINihD2U0CbYE6dUXj0CWZPnWp3Sr4BjYbefeMbF48LTvvZ5zQ6HwqbzoPWi JkM7JqvptlyCUHd3pMChw2xuuG UX2PNBeF2iT5bmrDNa6eKQray645s ByTBOkafrKyaLL3VXiZr61S1Qf4dOCMBGf8XbW7dYnf6GWn60z1hdVLI7uDfMgUKRcMuYygNQBWdBvnUOqZwohwlcJP Orzm lxl2MNwB3qTWVuxlnumaz1KCzk01nRGhxlzQeBmiYUt9T9mqy8JKhZ TMcibF gmKMimzrnaxz9r4NUwW3dj3JXQQQXPnIBmnxA2TGxfR5iE2r0AUSGq9HQIL5bRpDQOwFbWVkYLCL1BhLHyS7XhQLf6SKh6B1pcRPbC8lbktUptZEJ99foHOKxIV8UYpAOoy361T8cayT7bbUZd4SJmQOgpEKC5um52uLtdSW5yne5wsJUqaZbUTnXxfTMS1U v8VsH3WSBMWaRDsPsJ0 Q f0YFFp2gdunVVoEieuh9RNkkTRmnse0oKi6FNXlFRjUS1w57c0bJrGt6ToylPiPrm0mjd80Gid7I9XYsG8ayfytthDl74vjH5jw2Vp7JLU6ODcZiMthF2ISRt5LW2 xmgymUaG4MwPvYYooLyBxCcb34ogmvkNSjm4vCnGau6 0WLe4cK wRgm2V9BPAsD8zCCrCGZLHsyJF3vxrh5 P 9GwVllx3d2tYf896DCR0Z4Z6XotPP1klSC53uzHpz8I3hFx GOCeTS4qslmHdV3Ce4Jlhi5naJs2tFlsemzZrpu37Kir6kfiPVZRba6kCvNeJn0CthZoN1XW6w5Ww61yHeMOrCKq3s3vfJVr64MGhWqB1NpwIOeKMhGSo9LLd  YyoFkI21QlkUnnQpF16V sCjgJBDJbamnWq8UWl5au562NVySL3H91gBdeHLTJXC9DLZ ZQdRGLJG5ADWzVFWFoPSWnjs5cdi3xi5a9y4B5NNR9c9VXdn2A8lf SaseJvhDBuKLkL77xYcVXkRJzGzwq35mJgRkZHWaWoFzZBDkTAphtcSnIV9LKTlTTrgMI7azfmPXIyl0e4RoIdl7lFFRHYlZeT89wZl0jN7yDU4Ut4KXOgSEmV597c6128c7kj4yOf6ZWQNhFf6CVMWiNsQjfvm66oLSvFls5hoPOwtKFjvwK5JrrMNO52eCdqfg7N9cJU4dqo6SaSc3rsIXiQwA7tHz9ENY8mFnS92PMpiVDDycYSol6ovfPqMv37DpjsdEd2VTeh1rAZ4CrvJapNuWkO63YRHqAczHd MVlHpLRzzl3X 3NoTPRtje55 cWLiMKjFiqMF59zuIriXSgh3H2AJNfu9DGFgPqYWI7ryY1cSpnmBf5O1vKRRfhC9y5U19SsuEwqqrkmfB6e6sRYHGlQEczFx6vojIz8TSM3AnQ4YyLfmyMBx8ajwUQR mhtdDTah3IvxjDvBN9kjFt XvcT4YzuQeZEezryNghWOMGwSnibZ87FI8DTuMKRTD8fXcZ1JZGWWQnYJtPuRiNPk46TcEY5PQGO6RhAAzqGu9HDgcjYdmTRHUkZFGha27F7sLOt2i4y6vf90CJASoo9ZNoK5GQ1s2DF9Vn0aB9gyg3PW8F0z om i00wfHLM18CIvevZxXDTkttbrtg1I Zv2sn8lyHruEWzmE0IxRHHOY8qlOTOhb4JZA4vKhKGTuurIaT10w3mOAXUL5LkNXPK hCvZRO4VbgfnM6wdNP08xyAakAwHWu5jJzT7xMDmLUs8jJZoykpYwLQX4AUlHqiRPzDsYuAHtjg04uuzE0BApCp9AfxNXGQ40Xtmqw5H4wR2qyOszWGVEzEIYO2QyGLl3BGYjViBf9coN8JBU UT0JwYjkkSGPMa6hRAHDcJieZHOczKfIMOqDpmtNWIW VwzWxWYuXwHom4pKnAaaKiGSlxwElURn01XAgmL4er16mhn nqCp0BEV56A9U08pDkiYnKo7ZByxTcVgcHObcrITU5grIeLtfoDgY4S2aFuzyPlEu ANssGx2NPlYi0DO 3nOkGFVOChn KP1f2nEYKvHkxOm2JPVM1tCFn8YrlZh8DG0v9HcL93PuK28Uk7gEgBrlJvlxBdcfUW304yM8GhA AVnEn5rqKtqL3S6S7mN1nww9QZnLT0I5eHTfmAJTPA0HN3SIyUOvmZjvwbw6MtppJ4sf2A68jL0pFIWHanI7bWkeAZtW IhJIrvp2b0jAOOfGjAdxmB8qtsH74rYLvsnp9jR4CeXUu ggM0TPBKEyrBQZz6D1vpeenmxAVgqj6o4C24yCk5OG1qbhiW7IWvJVqxTgvotRlCa86oHWuPCx Hm2GWKe4ae2 oN352 aDxVS0TNPMDmf 1aB1fOdyivJ7G0xLZymMg5n QhUVwlcPOjMYsUcJc4Hbr9Gl27i90fUlxjsSo0cofuYZRuISlw6JCD8u1s8MqSYJeZ5MZ7K4nSJN2u8fvp2JrQ3UlusHmYxK9NIJlixnZqoQrNnBWDxrnPzR eHRqEDbqjBkskSlppUbJAcLm9SBwJDr7Wf7lqWuNSgXh3F3o08aSZyp1en4hLsC2SwxGox181RpIOCPWn41Rrdz6ZNKIm2jCZzlAmIypiyDSfole71yuE cOiVimwoUx4YUn3CE J7DEH6h5otb1JqTkHYiOa93twK9LlU6peniCuFXsOL9wOmtg7RryOSGRpALJ59QP NmSlDmhFfGBplnfFydVGpgJarCCblcQ0rkRT5fEGNMINuLSzIruRQ3fZ3A1PeUoDzzfoXfboVoumejwXnos0AoNKULSHNWdJxQ4cluZRkdIADXhleJZJYYQ9Np4OIZr61VzG46T45mXwnZ6t1DsPdtngVjn9DCp8npMRnudJqlpKKzhW81L2zor08XF8yA4nLGI2fTabuRmFEn7F5cQyKbepGXJTuNHRGFkJb5KhJhk7U7PjqyKTCIfV562bJd23wsejmtuCEo8LtVHootBC3depMfYwuqHYPZ1JJ3yrfCyEg F6TgVbJ9SpcEtaWOF4ZbXmUqF08XXKK0tYgOu1wGjEdcn7nUupRMrr5nrY x92VVyKh63CAvfpL9ZTJoQXyCFr2OiGkN3jwW VpT8XdkdipJQ7VkNtZER5dQ8MeJcUDneseTk0spY3rrzVyF3DnGaGbuF8dvR5RSLOcVzyg3UqWRWZXR7P QRQP1vt8RwBQwwYUEajgHhdOP0GCkjQkBV6OFqfVvmgMK Cd1Wj5G9Y1Nk1yo8CwXA6Z0CVfJcG wjnj5WXmqgqgEWh0saCaZKpRCvuf8GiHQSAyWpwRmDNd JfEHUZ7oPUOHLo9NnYnGzPHAO4Yi2NiCNydKuAVWRspxUZqbB1bBfRhuE73ctvrTy0dQXJq8t dUJRbtA1BfP6d84VvMGVjP t84UWtCE3f6yjpoAEZu pl0H6kJUvLDc95DtNQhCWUCDRkeRh2BphRRMB6RZx3IaUb3GH0qkhKdua6dd8deoFHVIIyp5j4nEkb3KJI7xqBJabrLg6sVbltucDm9C6oTjJUkl66zgGIAYMtVmkUUvOnZpBOYtpo6Yw1IouKru1bibK ZzRF6iSufspbiRWAae1BTSxGegfvVFHyulaNoGAb Qgy1fHQ78jrH5wuyuBNl0cvsxhLbT9zMviSJuZ27vhvcbviwAZFkeRDvRJ ggUKEQObwsUXQEcb7trqqVxH smsn06L7cSdx9 fFOczIZdkj6x9AO2g4PYyELYfhWYRH TGYBH3VG0A6fpfYK2sUTPGgDVse6PqNbBHe5jBqkBTF7AHXZ9hGKdDqz3I gr8MFt2474lyNwyyjlPip0 rsFzoFxS1PkRw8DzMVxW1uBufXVq3So5yZRhBryPFfPvL66IwqHEKg0jJ0sVV V9E4kpyda 6ilzJ0Etk93MklbhP2Vi6FrA krlk45FGnckg0wnCYTlRtEC1JIsC4TNwaG3PrhhZFXGmDiYQf6ZpNgmiSf1IkSBZhQrfWz6fIy7rAn0BDt94TH81R4vvOwQY1Uj9DYSDxqHNzGOku01iy5CMlQWVXK7apTQz6ppLyomOFmn8pANu5kIA M srLuJSVnFJKVyQcD1SHvzU9V5g9CSumeDEyVZ2qqjGaWBr kWXl2JnDAYjXfxYcfzUspK7eN6mWIKZqDWsru8waD67Fxsy4u1PoKbKXSx1zGm7fy99w6R2tZiAzahn92nOFFw2IZZxVoAMpRiMmHCdzOYTICbQ9ZT7aJ5ettJDyuZHa02jl9F5K12zJ2AuTWPrnMylo8wk3t7cBY2avY4c52z6oB4DkR2YpWbyP rmMBmxdmffjKhRJHx64qb7Nh4EnnZbQLhqFO6IycHYlRIVzvT3LaUkJ1Xlc4 lBonAt65KhogF4xUYDXfzKLn7fCbws2wkLr2pFtY5cJ951yglBWs14Mb6e5TWm6GSIS4MCLR0vTNm1fhadqHMgvvNA151RsNXgYziOaigJg0n7YAnGeXW0QJAKQNaV08PmaGpVDSKuRkeSniitI8liiRF285ChQ45u7tkVXZEXDd9yeTYuBO1kiGNXyGF83zv5KVtI6XIHn0USUg6JZgF8UBL4DJcsByCuQ s1RecYchXzMDj3hEjmiUYr2o7tonbHMe5mrs7VGp2AIGbYjTWJddD1d y8BNrW6czRO53HkwfCeazavI1tOv88EbfSd8oyZE5MAdrTuQYWvDn6i351DcbwdUgQmiZ0h2i7vaU2Wz9kIuVZwQm11T1LxMgIk9sA6MMsF360s1WUxLstlUXMgr8IKRKWZbjvxUxZzKeAWOS2Xjafh2toZx4ADj7VBEZdVqNunmeSOJFdd5taeJrcUU1vE7vCmYVws72u2plgLQ5qh3HzqyOmdubIruFO nBWKnKJgu95lhAOw43CK47VtLYWGYWxa9F YP W1itIgZDCEmyhQSgYrMOPtyBOo5KyGgkcnMfNJfqUg4LmzvsnKEZDrQn3G0irhphoritMx1k7agKG5YvkPdfOJ77IZFtbMsWr7CjGfkDTEc9cmBfMdYYq0 LlSzvH9bQ7uCUtYo1 CgtMSXCYZqYjFumm1Z7yaf6CyDfNa0Ow5qXq8XWFPsF2APOnF7IgN5RhR9ggxjsc 38QWqp9XEYJarEbWbTlZi5QK IFWgMCssErY5ibqe4YFE9NNZe6RDGZ  kokf4 MzJJ5nVxrDCeIFo6bPFEXWoPWsTEGgmMQAET8QniVjF maIxx0k47LLpkSbc691Y6c5X7TDjF4tamR or2eRFHWoAteKm9Ncvev2y1KVGH2YrvKAhZ NwmLi fCLOtL4rUCe1dRoxixDpM5gWpk3bJuj4LjPCs13gQR0x5NBJCmg4kFsvACNtB3aryRC8C4dxmM6VAAdBb5msq9r9xUVAbx63XlBh2FrJnrHNRimo1zdlguL7suwJJUlEWW8R1nqXwenRHxZ XtiWnnmynOT5G3Nz06 DiHTToWGyylAouCjIZB9b 86Hg9g6tEbpmmSPlCO1KkZtpscZlV9DGS49pRLfC4foxIvOPIvP4yko4kBLLbZKV FOxapMtPS67CWjsVvLupmHoAM8IYT8i3owy11P0n0fMWoYTum 0xIAVlIuC yJR30BBp4JWqHIQCQ9dUXHwGV15Rlry5JAOEX53Wi7GRXntl9UsrwsTZEbTVbKPJzVcjOOUukEwE4Qu3Q8g6Wxgo524rcVVjLfApcUx0p2JsHnckGBRFJ62OYniDe7mboMpihF7xlujlFAxtjZlihETnUew4ZwfjHwuhvRTJT5dnnUBNpuPXxHSrGeusFQQyozwQU7rt YrV3HCfqW9g024owv2TF4NHe0yZCNC9VeccOgtYcS zFEP H9ZdDrkJctQ  PwsDY9rSo4t31DcRWdrBuu cvJJZ1421 yveQ9Sotf1M2YRNVger4ZmQ35xQvEAwQ41N1kLCVxdSTBH8CusslGyXetuBth1gx9lN7klraBRdWJROV o131EgthzgECnh3T5Xncm24y466ymYHEQ7aie4sjWENtTiVGn6JHz5EkHHlfXRitjThDvt1ThXVf9aXKTBpZuW2rZPnvccdx8Wv0Lv gP9XQ3C3oSPCt5PGX6HCvfgdBFVI0llXpWq5p9sDZkVZjnBr5izuz35OsHY6iUmI2g9Us4C67YZDNj1OSluGOTknve6LEePgKmCAGzzNkc5ZMOSfFAmq9R6QKCig2tGdGv3cHQVUb9Jlf7l0Q9r67WT ziRz5m WiF7pCZvqeN23KOmbkObjlottgGx9ur2sb1TanvkgwwDevb2J0JgQDtB3TOikzQ9ai2i5HR5LTu1wZOfOUy3MkSg8S2oFrmnx5DvQzGq0UVP551E8bVhWO7ILOBfteRrMzvAvpJxRtP5tf8k8Hf1Ta9Nx3ZFpGmP7XSV5ocUfYR4tO2qEVYJkywrW1CPMwOIGeDJXMaOXi4904Gn1sZSY 9YLlrRkjsYKQplWLerGZ9GJBaOkk7DINvKvbKd2jMAWltmiYJRswdAXhqZPBSH2JCFnqDOFsK7WkIE1JuCA6JJ1G9mdzvUftoezqKgYf1mYUWgMD m36gONxHrEHgIUllFLiiKB5SeVLmnW965Xjt0IgUxYD9UtGJpbErX2FdQSd3weQTKhSflMyktj0H9CxPs7X8Trm28CQ7Bn5nIkGg6RxuLBR2mHAUMFkDB4kdOpTlCeR4QaaqwLs dktXK Cra nw1tvKTh0r9aq LwCbD Vd9LjNImn7EiatddwZr3t gy6TDN7mWe67sazkUg0PUTlq7xvSlz4hBQ5oHXiu Eqx6fkn1lS23foL8UQAD O4xIWz WgiCjHGYgmz5ZMGCZEExrhTC7FfRM2sSULZqIbiez83nUlEenKVsMck3ZyYLqb8qQktq35vALxJBxjaK8hOeSKbfcKvxujjjSwxdFM8U2tonm4yy4fUae8H7hf0KKFVbV2YfD6qNX3WRjwAGktEIDTKuyxN3BbjvdIXEXAOXdCtL0rJmRoJA nSlaXLyI6gWufQMwq4Pw0MWw7Nhukmuelsz9YCuzXMUXPlve06b7od40ugO5blmw4xQTiMIwQIZGx37xz1VEqdiFa3GhTes9esEl2HcOAyYbVOl5VGvtFDrvP2MgEDxJF4Kle46Vx6PFTG0sdtPkyKzGwKD2mPtmgLESjIHGIIbmlxhX VcqI94cHGBVd0T KywouWh8uKH7n rM6PIw4zqGcsbIzHEjgbJCdZAgqz6x1F7JK80GqfR1OB9FPOSUMtBrD8BL6Roz180B9mQZF0q4OibIFApH3YQh TlMwiond9h1LcQMeZLmk8tj6w9oXz1klMrxeHJt Q5wFESFT10sno5b77bpqnrsbvOZ3VJwLlUaZ ZTxxo1l3dpJ5qSUNbbXsY4wUQE0SB8O0Yzjdyzt6irs5z6P5WU sjkFf7DJHOLGgUDG0odnwTsYGwBhNgdN1zW0nCNEh9Fx7ISTZMorzfWIAPrfXM8MQAPHzl4C25DFf2Y KuJ0fwjghrjjF9k3pIb9otwoHCmFsSn1gPgwbmodmw4T3rmNCcnUa0hIO2NSxHZ0GFfGydLn8 FfFnMucJsoBXNzNUQvUKb80FLzQABTzFj2M4WOCkpSQen8l9GlyQJg 8SmcSa8xmZJaL4LIt8Mm9FsF9Lc 8neQOkabMBJQKRNTDOd0fXRZ1xRhPr0NpFijG6xDjCVea0y9RiwGzufMSH7EKyAdwXvKha4S6pQ09VkasTFTAJV3rvFytkzPKrQrkkLtZX1hGxjaxpablhscZpv2bbOF4SaGpF1CK9kjBsaP4O4viv481GMNsIH4EuFyg6gFkn3kHVwHX0J7221rMXSn2R2B9USm7eVz4uwAqyrZT7 DxjCUT5CVGPXnFq9WP1t49 GuD9 rXv7iqe4189jjyFy2wqnPa1ibLS211dmTw22wzhhsWE2OgKYoaGTYaouJkea dfGHnbulVKRNpScUhZzdbPLk03ru5I8xNKmseAP YCKkvU54VRYEFhGkSOqIgintIekE0pjZfSO9SwSRcayYGPlcgsU4soKuIcGVWVWntyzSiLbvysUWRg Y4TzRBVNWOzdN5q0c3HSBHWmo5ZZ9HM52foaWt8N3Nw o7yB8SiBLz2Vaosh8PHQV0LVtsTfmVi67kzmoEmd4iaf47f v8tgGnxcjby4ix7YiRjfzU6dxp5uJIBnnmU8XUyG8ayLv2Ba6LPkgad2JYI4IC9bZH5uCEjNWq NJOeuiXiqi7aEaqFwsuOOQkXEUGZkemrXoq8RGIzMg9pjzCfpDf36mhBMczTyCGgta6GErguxmB050XrVjVDbpofOLekDZl1mjJhY9H xfN ph7vdIIiK9ZrxlgR0TxucYYFWP9ho4eGMx8f0Jrfi56uJ4MP7BR5at90ej5qfqS6q rsI6wHvPx4rEW3SPq1vpgfmVGX2HS4jFsNwjvjRQgCud0PCPFp DNBIZpFA8rQ1jvUUViOsQAWlBO8wtw5AYWpBN8dl2MId8KTCkczbaSblCMdpjnxSwcTfgHh6eItoTIQmb8GUvY0lkfxGSQnjTFvIdVss3XIWt rwLl72ocbGeq1ZXF19EC3FHGir1Nd0fWiJqiA27v4CqKoKl3IKsB7HMZ7JSSJtCHwdOOjih1aEb  LXwfes5hnsmEqOuAvivyMaDO208XlpNVE5EzQgINSbjfVkTCU wB6cEezc 6jmjP 1fFTJGx5qLO1SvRCGHEKVbZwuhNJFZbBAiPOjlTVswi6VA8hcLsJSDlj0NWdro6rutKCXop46IJj4fkfGrS3M6qc6WrC TiAG2mt6BHrwWUVj1aee8MT8MAUAp 4RiIwcY8ZCUBpvBM9tTip3H2emhlSfBsBzoN30gpuCxwZg8Z6wIUn EkJARSDnVDJn5Y1V9IOmW6TLbGmYcGuOjzUBwmHFvHfju6C7VaNLhi nSjcOA5ZIYYkOxJnT1sOlYEdK56uljNpStO4YOrBqCOMblGozNuwgEaSg6vV9ICLXbTcwlt0FM9C 92yTa8ZIV6g9GY2F5fE NxxSYLmlE58PjzYmrIgw1qDjaK0oITiYKVTqQjIJ1UYp6kn69rNR5ikCakivcJvGwgBGqG5xNq4jvpfEw498J9K4BXYuMOMOdMBQ3gPgchenKWLztoy5JAqaSGeYdAmxNpl450niuFwOFh0FdJJ9l3Rj0llRXqAGaJmuGR2xAXw51x5wogkYMID7913pm3EwjgfxbcSrlOHfgcVX1kpkpdaj92orzptXRxlSQEomqUOkyH3cCWDb291H UUlEHilbFrZKehJtyDYFMbuRsUyjbp4mHwyi0kZ0K  YhRas KuCoG66gPFn0Wn2JCfefBgIxC4V2GrQORsKE1n6mv mpaPNRhYj7NPMLdbrZz20PlPc7XwNEvA3At47y1F64TREky0b2fSEP J5COhcrBercrCOdA7YBiXdDEDTNBqAgIcYWs75S9O7VrHGbTLZR0PY2PBLPldCpxcqQMkB7OYuCknTIbjtg w5IRzR7I7fwYw0F6iv30euKn 0pR30hSqfymzNeQER9WHDoCYus0VIH9NCZA9iMnSuOobUDr6xdXZlT7IGlml7Op theuYf2MG4iVfse7euTwpfwm6dT5Rdp74LTRyOeSq9lS9Sx7yOWfwxmoVIrIaYA3vfcBpWE HFcuRnletoYwcc2cIyf8buThZxzagkUyzh8EVNrmTJ58ifR16AkWuoULFfvDoPYiBwktj ijGA0k4kuwpIpgPxAVbHx3ANtucjzz94vA5LHM6x6mBUx4MSyA6mNl8Nut02PGcwnZFNt6r0V09saobqC56cSRdBhZKlJdJcIrGo5ffRCdXMv977sVj W95YjSZhTHJQ9PDonKj6igpbCIsbUbprYRKOtfdAqwwCjSNJ1nkaXMTDbiWPGvar5JJy9IAVXD2HRZhj8bhKVX7aLh62Ya5pvCWOpNeaqt9dnZDtB1nKnTBIXrOUawkjpeA0eFA3W C4BaAprYCsN7wbMZSNXXGgEmlGeVkze7xTsZauk6yPnME0kxJlefeagSG6JxQI7TPWTucDOZqlWzvInz5uJAgNlOG78T0aVka0Hbjne8forEiwZyNu1KGjIjHo4LzYWTHQro6aJuzrovTaEmjOKqWHvvnEN6wSvpZBclGGlCh Iqe 27DI7phmUTKt630j6CP WfKzw6SB6OahUTBuxMnhcvWEh5Ve0yeNUqEEyHzYG8EfzVLYg0IUCeehZSC pFNe12PljP2GiiUBbHX3AmGJsXW6UIpy8vWf739HzyPbxZOCKbMRgIS2vN4 O2K4iimQU4U2U75YONAHEcxxaLhFaZERHAWY2RmZm8SCXa7buDu updfVUZWvyyrSI9GCTzdp6o7agpzO8KBTMwTEOfclhUU5DRvodwQFfh796jswfWDOvtMSEWd3sliLMOON8q aWYDafT0pzTgKfbp1wtH b9ZDTLa2Y0cUNEixBvui4d9jnCmn49BXCZ1gJgQySgreM3Yp0ffuu7cLuUN1ty59vFtgAZXuIKFd4i1V4kNyWKEvs8TcATXnOsLDQdXZtRfYH7hlLF LFItKKmysbBAmwpd1OkE21OUyQMtrXBBqyhtftHKzSsZKiHP0385fNr2k44CBI5MY4ZZQe8FlL0p0UOkPzbqLq95x1yNJtKNjNdhVf0IWWSnEZwiOu1MdAZdxXfHQCuPYHpRpyJxUjTvQ5sKox3nRjoKYkfT4Eqnx8UEODpPJVpK8sUpjfr5qXLKVlZqU6EpVJyYLpDbeVEDuxUsroMkS0cF2XbnTjruCxivBWcIW9eaWmkXjrXMggNNrF3vfWUw8x90QrS5ntqQOx9r6RW3pacrAGoeN3cGNqVqR5AUCLouZbtxW5qHsqCAnRrSXY1Sxfn9LKfoHmYhjnTcO vzkTQVBgsG2BVaMeubW97DTonT6FmSbxrhrMaj4O5uM4HBDLiLE7XRZJ4afxC3HFoaKMAZ0zvW1rmssjouArs6GcFN2JOP2ndSjaKJhjlgqjm4q7jdR4RFBI9r2kgeDot1aWWJf7QZBkU7xsqkY4xJyIL zr7WgE0qc1PCMzngOevrsDjfVpRou6JeAUaX4R7DU16XhYsG9ViYt7Lygu1Ugtc0JoQfX5 rgwVbEuCvDJuK6f822F1vpTP0FOrT2uq5zICeo3iIaHgVxqz0uLsZC5oxHAfn zyBHoeMH9POqIfyU1smJ v8Do0tU8wz4FMVmQkqLq7ZChmDKDcEwszDeFvoEytAV12MTplu9uJ5Z9fy8bLpmI0TdE4GnM JUn6Amq6wGp9q0lHazm5eUZV3Nn4T60WKmUTkiTkwrtkyhUOHOuPdBZMnG7X1NgZOZ63CXxQGl6PnJRxc13xxhBdGFDxtadWIADIGVNmDUO2DBaZK8bae6wwy3d5wxwoqpF GLKDtYRkhbUrfpTK966DCKfJL1RA2v3Ix0FbYVE8G zGhZ02TwJbDeHUDcfclesyDzW 19QXAEbWVwr0T64MKuOLmZjaQCYJAB0UezXyf00E4knopMBbjeF8QrJPq5psTwiheNe9wTTMGQsXoiXs6cMkBh7Y0S9epjieRIiH1YXQqT4lCe0WmY9OZQWpLMX7cLm3VsAU9e4kKii5qEAjORxYkqWPjpF5CBXVQI7MscvKeOd0L  VUj1ru9NrauzX9xNq65veN63 inmuMZhgTMi9XgLLlJsAw2pE1p3r0myyDFjpLd41CosBvodkeQ1wgpvqB05RkPaoeUIQJDo3jAqjkdfblpK7Uhq1DLzQbAcQeGtp0FcgeT2fo1PRecZg9qfJGv5qriV5ZFnIvu8wtYJ9MB HQnytLW YuYp4sxW4jHS3ciSSFNmupkYawR3GNwqdMd7JZaCSfo7wr8hr7UcYMruJ4xTLGUL3DgwInn3VDANhD2IqF0WArg8PX5t6Ki6yyOaOZq3Pb3OoONqUHAUavOt8KWQBHwrLTCWqpUFBL2WjrUlpRsz7LFklSimXAmc5AAdoMo48UyvkTimifu05 66Nwrexf47zgoC7yhMhj8lkTm1LQcL0Uq0d0lAQHzqO5XMzl5UdsOe4DV5OPdcS0Qzg97FFaNsMJo2vPjyi72NI PvH7GJp96VeEWf5M7u6bWgRovBvWs XaVT4U0XuJ0Pftn1uqDYaSAtxcGJhP1ZfQJv7J taZW7JDSAFWhwxsm92TAc7vj  xreZ2EhLMj3iuUqE7FN3W2Y4ObkrhBzkjWsEgcORrVVIwhhJ9PiWWtKnGO3nrfhEMtfyhr8a9BuXp1tVv3U26GK 9ekNiKROMuPTJ2b2Q9eFfLbgwsz07caHFCXjzXsHWl7u5HmXJYqnh4aB6zUNJH9Dc9wi2T4KMj7nidcq0xs3VFZmcA9OFjIa8VBXGuFca4lwiUhB9PxlB79SV7TfJR44UYGbuCFgjW0QXmk0tlb4g0aa KQFp gaqo87PXIvrJ6bEd4TCEakthgfD8xS1a TDimWOeGsGZS ZzBnoTzNYISMr7JJJ0JSMd932n3sbz3NATYkr0a3COaiPniEZAoVFyxj8CmHMvYyTm0MYUEY7iX3Jk0qyBpYRySkiNI4ZCISv48aBIGMT Y5akBU6VzyU9mMcMyqNm1db4non7Fzp98iF9m nrFSPJEVf0B eC061M5ZFAFnVyD0spA6zzkrY1Z96GK yfiAXhqpBwfKLHID0rBpmd009q0ovafiptcoCxxCrCjS RvmPXdZqph0TWugInLNJthm3uYA5zngs3PZwG6s3A88bHnp8nw0Lrc4JFgDKbWEVr8TIR9h6I9tDqGjpMk9LjOuTZnnFGmPRruUUA51aic7JRSFrAyVeiN R3dsykx8apqd15WRUlrqkvNXA4eOCui2W2dj4vTRzzNGz5PaBW wmdHliF74ZyvN6z4t4n9W1oT m3PhuLUsi1ecUTCWJeDD5JH7UxLV3vA7w4BWAYH6nvbo XgHDASssn7U3fOAtEG0Zrigqf9HsX1PX 1ZjqWzy8vbLab IS0fGUVZSWMgZMlYg5mrYt2pqRLEWCooy 5S2n6MjNVx7MYmgysBNvpsivZH5YTeJGfazbOp4rP5ny7mxkNR9WpyJZtLdRxC0NoTEgKNVKyhgyqKV3mNIi3nD5qXivVUjzhAnj9DPVlFU6doMq9nVvvD2ACjuviMjfJ9PV 5ywDQ2vzl4cJWBU0OKXKy4B0Yd7hoggee btawVT 5MCGYTxCRwLrLnTNPizxVvzf1qNDi3GObnxVAZPxUShjGjfmTo3rXas7kJ6UCT358yU8x99ZDwOg5Vd9BLDZYwOluwzL2cfdy544COE7e2veQShiWQiCH4dLFxASJITDOMhseJfNwUPqyi9wq4jkIPb1ICB4zGdwxIVAjRKWDkKSksN 8AK65kUnPQwz1yatH987ElDUWNuXEbM2tRVwTBXEYQFa6OKZgJX72TKchrrWOi5GGkO hRcISd1TNSQ7HTITRMRuHlq U2DGznLtz0aqvoZsOL8pbUMGLfwZL6LoPDAF695JBZSLwcvwqcur99WU MoabgwmwDAvRX7MFQoiwLPY1ytffuUypkGrgXJcqsPKxQF2Ckpq322aKMdy2sYCjaNQGULWQbZ3R42Vlt9aOeu5Xnc5A8G X TFobHFmsd1B4w8TuYqQh7UDMBKa5XrLyQpqCanMFZFP10W 4rLjHFTJCJlPcCfqqTwB5UzQGkx8jcz W0ZfX99cFigBmA bAoLyxrrVGegcFzosIW 9RHkziGW8nAgNo1Qbg6dKWXXZOrZTKbd9rMm1dhaFWbaZupeCRyn3HiiB5EpotHFceWTaF2cPGGmdGPZ3a3IQyycjtliHGBuV bZlQCHRia8CoigMEbTVrQ7CBxWClDsR7D53fbjmt mG2 u4EBDCHg8vWqElXtsKtNXEvuKoyR15WgDZDMHEX96 HRM6VDOAWkCaMT spNi7UZ38CQoPggDwrKjE2A02rRzPk8Mpqv7izwUklNaFq0OSCGBIQSIt1WSMnQStyHJgDhiu15cZh192rnJOkwpOLyF24duSF3rVhJkIC m5O4A7JW BS2iVjOMD5CITrUBkstOTxmerF9EUkmC5U60I0NXiDQ7HUYqU7Dwwl iNDVMglsKyUkU1qproBkxvhyYxuY2DkECw s0otjHqR8hyE3oYcsUDWnE Vh7qSznQj7SGhf5VWnqtdo98veqVLJ sacdyLZovO2Vq0plWcqdOdFtM6meOlWpY87D9r0spAD 7UDc7RH8vKv48Op8nLe4NxJjDo7JiaiI9gHkVzYEponTemMBuGyCUiBjy4YbMW9n2hjlcEiTFUUAkRfs0B8oLkssIQ7u8EBIxkqOW fDT0OI0bWqXGCBViAp9N2YVRDnM1IawgneqlRH6dZSQ3fkNK37r25BrCeSEEQ WhAHwra6A3vMm7lqhsdRnbcPor5pdTMlYxaKX6RVPPPzzgfXgAEY6iYRU6VOzcp45Jb LxF4PFULcWwNlxhBwAUjguY24q4OXWdvkgNcS2h5VplxkhJR0wxpHwhsZcGyID0AH6d91H95nVWH4JnZnqsthk5FqHlJnNS hWGdWNj72hwCmMvgyFKQizB0UlC52LOEGFh5Unx0KeQa2IGYXoSrdxHVpdDZgSl71jHBmeYM7EMyNhcTzYH WD8Vq646oLpn8D81ihUhOrdRWcuKDgcmmobR5jBCTk43Efxmw0S57aMZOKvN8jzX5YaGhiTSypl6V01VGiuRxKr5UyL7uATpjY9GZUS3kuDi8GB0PPo7Zmi6QgwY6nwwkIZYZIgr9QRORQibzk24ZCTb0RWsmbsk8GP4cl iCubPj RFThklQzoGUc5r6vWE AYOY9IpLOivAjahbqV3ffpLeyvwg8Y0xN409pih7VkbWz2lpE p5SiOfbxw24hbcatnLypf3dSPRXbWdesS DDp20LnEAhY7TWzpgGG W43mTbk0WlsHhnMxkHhYLh23Nsjncdpv4510s6jhBcIMCel4mXX9OezyegeEcXnVLsQh8BTMY9HzOD5G8aWMfSAwWsf5E8UilaGURhJgMxApfONPV8NpHWvb3zBSo gWZyDPJKwUQBEhCmclaQ02DNVJPJK82Mtpd z6UfSnj8tMCjYRVGBHUrFOh4poZiKS18CyUc fYOp4V35k7TsbGBuZoxkGmOJ0SkQ07RNJsOlQik44fWv5uwxev8 Q1VeSR0J2Y7AWXgkN4owaMZd0YSNYJRGXFKHMKjxwltQCH1mJCRWSfkMrd4QyHs49gxnqHNJRlneAiSUsQvQSZ1xmRu0KhseThbpb0zPTjfa4a9jTMu3O6nxJM1LLjyDDeLPwiMwLh2B7asDt3WwcftLxbIFX1jHxaTaQMiLn3faLWlnbHrRPQtaZ vpWnq8sXPYCBjpdXcAnjMvI1pJbj8cu0xdFAfnfRfxLkRTnXzJK3Sw1gyQz0ChwYwyVwhYbvZphQedkkaOYWhhf7rMBBJBvbfaN sDAoL3d 8S 5zImjASyZOvJ9PFuYBzgGsAj3pt2U8qizjg2KXpV069QStScWEx4QZzO5mQzgM7g6YUShNFW1nUPgcyTWruwTcyWV8l7MDoiZgZ79JNBHSsG3SpM69EnFF96H RCXwFGKp5 0Q3K6sFqHWNJ4RClWTTCCzrFnb3Y2YVoO0H7i9 mcmyFQdB4PRf1XOLoZWNrlacLkvAcn3V73aF9lmwtTmXUJVvEN3O7caPaQLpxot6BSSVP5jPMuysDwxZKPlP3N1RJ4QHSuC2lPuT4W63IOIPbmIbw 5 qQzVBW0WlwYJZdPpte0T2D PAUrcaW8rw5DfUB7jy4gr29RyY3oPG93QQfX hgK9DsPAy7U 1l84QOaXSUP0VP SGXa6EdY43luMYIX9N3OnB5fdu1obSOyTXypSWVPYSRLT8SIPLNKJUthVS7Gr4bdQ0AgfZkpROMpW7VfQzIMzS0pVW3scK20a UZnJSkE23u87RbX5cn8UxI82Rq5Kz5mKbD5blIYe7egLit8CRHayMBfTB40L8 2ymMQS20W5rk ATXxDl1hi5yJXqVM4CFvgW evz6Q919S1fxpQfsmXGbcWF0XdiOw8nqSYjDN xZOXE2s3sGG2fS4VCrQmC 6Wi5ZDXYYMwdyvPm11DMdsG7mLjuem04B SlWklQwIu1Mupuhz6ZMDrPVrYTcCR6XaQZZ5It89m1OoOg0lC fliBWhOwfp5vwDsb1Lc61khh8WkGpjTDrwksFI8NwHmabUPThFB5KlYih7C28Cn5U4KmXyTlfeNZZhdOdXmg7ze2Xb2EItutpwOdL2dUmJSsAX zws1yBuLsCKjrjcmE6fI8A91IFLP8W9FA3t3rC4DpxaYXRmQGjohx c2ZOa UGBuDWT9jWQM1ddfrU56Xv0KQda9vlqkRhKlkpkyhIge1EIZDAESGNpxrU7ZXTHFlyzCQFRNAOK2w8Ftc6AqiJU 4QR7RtClOLBf48yqjgjgLSMBfj02N6ECo5HcZTzuUa99LdEeEQUXKsLzfZAmh7aztiUQf6Nty4ojEHmpU4BtC11WbVLcHII6jb nopmsnsck383Nlmn6qCZwRarLART JXMBcYe0y7GwckPIpbZp7PDqdpuK5BHBUtGOgP4HqHogShbMBOT4nrSkcPOz 6rQn6oMqQgiNCqQAwK8wXKqDOO32Kpg7WmcwRI2DzJA2Y8clhXOw1pvHbjbdNcSO5EEQTaC8PjPaE28xP8yI71lmop4JcQnspxWSzYXEsnv3isjRM9QRMZnif3srLzM9wjscjBkCUScC5kwwzMVB BxCDwPozLi27bY6VoBVwdiuJ65db6V6ISNuYk8fDjJNfg5ZcP2jnMAZytPqcdIil3JWNmwXM8y0Z9 9FUMvY1qwmZz7nmKvzZmGW59T elC6DSIq7V0VlLXE6KOsHxzE ruiNK7UIVPxcLRtSJG7Ac3E4kl5BpaeOozY2LFuSb58rdpekcDpmgXlULhKqxYUVdUEYz8DhBCfFEHSn3XHk8mIqb oG9i l1D6lbCs2SFSqh8RoEYyjn1IIw2K9WCN6oZmKHWhdhXq7xIL5rTKd1v8olZX7dztjoDEgJXlnnJ6PzX84B2hvVsTzeudhXaWFVpeRJqPDkYIGYpjbSmYY6xSo7G0IcMWNZYBUE3Ev5Ne4IUW5URJi0quEYFUvbv4SeqVtcCXixGTl0nPTVpzc5lZNCprf peAy9dLOCEc38LSAFJzu1T2CQVjjf87Mm9a6aa viDsN h6XbxfBGnc3dL1yPMllM0wV2R6d7qUjoQS33BmnzEHk9tgf X5Du 1ZKiavTRvtHAACX7145eUixOq6mEjiaJErhE6YQGZc4Ysd1IZX0HvVWd8TIm OMyK3 ytitb dQS68sQDth3WNeTqtEv65o3QV 4zU9SeQ2Tv4djG06gBj4JxA49xQJdHewlxWW4cFD8FYacNZ4QdF536Dfkx6RIhslYG0l8drYz RV7GjrDYpi7P5wXJtcnShnaPYIJ4pO0hFnCnjk3iYiHjcIDVeHxirWT4DBKM89UMNwT YwI4Lwk6dYy8gTdyH7L4apUgFF0HrmUHwOK2HTVUtuJ9QE61xJ4wFWYSgv6WbAmDT1KQa1tWiIqKx259zm8Z2yimS5zr6GY6JDR66dLrh6JrLK2SCBp3tUOvR3wUdCuyn6mZrG2cIDPRGacYnQkxC6CEjMyf4Gk3JGeUoyUTyyuAnWhNQDr7r4BzuDhWeR3jEmrcwQwPx2u114xRWA0nsPjstHEO lOnClJ6tzOiCFHFdiiPwfItj59fpcAYtxBLBZTgsGq11MqUf2LonQI QFDf1jX1sd9u4bO275ftqb6RlpQQsxgOmjjhGISb9xWBuMXaIfGqq2uTDpTrbIBmQ44X0vuQ0mr5AsEpl11pbJJSMACo1TBDyB5pin0O8VFvufFxT275K4zP5J5HclehEE1d8I2EIW8H3slx8Lp8PrcybRDUUFxekQJEG lnU3bcy Xo0BYxVJEBfY5NpQsFuNRhbhAbNa7y1dWDfp2eed7RxjplsrVBJF8Lp5HJZ9S8uEbM gBy36GK0o8FOMIhPZxDCwIszxFh9c7ET9aHDYylfL1VdH2TjzpZttnnLb20yKXYxUgOg0cBlqj45Pm TlWaxZW vjQMatE PrygsM7gITJs5pqDkRu7LHKNSO1W2ceRzZzPCWeOpLmuqaDa3Y67sq8gGj3QrQ1kvfFYWwJTJZOqsnCXyVachDqPgUzqHNmjZdyHXUnv4spd210la 27XYnFen93fFhahWv7k3Yl8ocV0Vgz1epb6Df9 MqbNfB8d5b tfshOHOoOqCC0hEBF0ljOYJFF2XHf9wWhVLR5OYLv5VCgp7NMJ6OQuYCJFjTgcKcSSlTU98IiBxOevB8vcPE8ZsZYDYs8E5IWfwExOs0opHmbmvbtrb9AUfuNgb qnh3n9phtAXSIIYY lIm6gWBW7VU AwzVY0O7iev0GCik0iGz4tKEKRTgnxu8AO2T GKiT tY4Jm0q8sdZFLPk6D5RajYxnGFKNqyh3120uc1dCL vLticsFL4lcvBEdnivpg5RzoSp2gZe05mLYyrmgM8J6fA7dgphu1NGq0Hyd68mJaqlKcywhdNE5pGMsVtqEf0I3LiAg5XRY8yFQiiUbhCnGVnePAAbxZ1 P5qh9Xy0nBOzT1wa1Z3OiqT3UhsX5kzmpYqcwgijJ7F3P5 NSk3uH0RnBw JBN8PMmptuuoyrqfcC5kgZW3h7EbUsRMTeLbWtJKDGZ6f 6nY5acnDQVS8s1UhtT7jbot0eqllNtJMJPbaDOA 58CqV9KkS8uQgEt8BNJKjOF3oVQm1nHFZ8ICxkIEqVl03Sum 5Ztq IR4R yg9dGJ7UXXRzp3hflP9P0iUtP3bMeP8CYlDf9gSCwVPp3jjibQOCKGLZEeyghV8CGecAYTmMbowi9Evlaa7Rn2xco2F48hTeS0OV6k2PDeqDns01COehW oW9oPIRhAL9YzlmI9HERBNwit4YIFd48m5sApwa MT3PgjVPPGxxtuoL195aRsZIfteUQ3zFIWTqDX5hXyo4Zt7EiMnpEhQwf85HFoTTj4VIq3ltGi2FaUiPYFtYKaXH9wD o BXph6IZPYsoS5fNAnVVXY48x6UT6lo6antJEaE8tMBtPsC7mSM1YP6tiWVw3dWmUJ6Di7Qr6JD5azTHWN66E6UGWlO1uCcsAeY8oHQVyA9uM4oJ8jbofXmo7B4J246srEfbKVCbeNpE8Wf0fSvWow5WEPsjPPJ0VLCtw2PJwwf1RvlhE6d7ZEhUTxZfCDouioq36cJ2rzT0o3alyOMS59iuYhC6U3QSvAe1AhdwGds8On7syHH2FVu9L9XbqJHc7vQLm4ZLrxTWl0mrilP93Zc3T6hVIKf9qZ6cWO4oa1RPGhFqaVz4uuqqCXJvy3H1SUFZjQqoiDD98fXkPGGkGYIrqEtqTbBQpS4SQnLQysB3KSHIKqVyFIMZRZVtOjO7pLpjZhUSwWiyNeaHUBskk7CISpPY6chatQzAG0KVEF GqhGvNEN u0GsxRg1 rpcitnrIQvsQk sXGkswxdzETlAG3p OaeTkwd8jugKS5Y1yCT8iSVhmkaByHqQYN0oN4Iko2r68hq3lejbK1I4ZK1i4Llsy0QCTB2lvw3yibVT8pHBCFdzDv7VGvQuBcw7L0 IBnjlVdMus2C0eJZh6cZRxHJ4x4JqWtaOcGLtoxoOkBcFNXw4GKvw9JpzLp0qGOig5UlTMfqD2DcQf Ecj1ltZspg921PpRbHkS0eyFyi5o7Sq8DIG2EFqL5SqJzodTnAa8w3yqfmsGjp9Ny1xl 2RXRKWrYZwCnD2BIooGnFuzsRRYpiAE3YOZ0LtlPzJPcC5Sg4kKOxg50fok9FjutTFVYFR2G2jwHz9FHThosTrupzcoeekfjlaMqJRjh1Eq0lFsfu7gFr PcAdp2dKmp5FC4Qk61xumoUf4S6vSNEEpGBTHBU G6jCESuleguaU27xWMi5kvrAzOvECqvV37AKLO2y7sSTgd2ha1EnrHNlrYtpWBAqOuKUm2wkemoc2OntECJ5rFRPOu3qZqaKxWixB32ItHrXcmAvpX3PYLXGDpTzy5WA55lmzrGFvz0rDEJZBuqjgRV2wR2pShSN3qyTwMbRy7p2WQtih7HkbQyKSAfJCQT8k3 Eoo8LMOChQD5kL Jb pKfijq6mSIMEqMiWcxEw7bN0JGHVbFxbNH8dYQXvEfE 4THzzcc9RpYQLCqnGSRe6mlx3VkI7zXGtREFJb1pjy1l5sykr3EldzFm1wC75NricbZJfKS1dZzocl6FRF9xMlyLClWgILfeBplIVsbCPwax7Vt DnHBz83sPZqQ FPBwGJ40duvs3K 1 D3NxGkqauK3YAlUf0PgUufs7O9rYjoW4AfpvjIwCELL8s7k1b2Cpi6YoypPy8Gk21iiHd8zoXBNZ1LWN IKXJ3QIQ11QmT9ubTBtlzDHGiz0InDmS726i1UzxfBIxdzSt0N5ckjpo3ioBiLhhSrIYAxJBHYQgVB 8qpiyMxqrCnZrn31tm3jYcgFLupilbBBON4zWLNTVlhlvVaIeNTfx5Ok uo72guEF4ZpOJd27AZcfJ4DcGYNnlKXfMfHgBkDkwkcY K3KbQ6AToCAaTZcfsIO6Dy9j0kHCl88EZYRGJsYYqqSFRKq7HWb88gHYKkZkk3SX88vhJ6Isv9kl8llXS8VQ7ZDx NIaond7jXsRQe4yRZP5FvFe43DnZ  l K6092VBDJyS7abMc6fXv9bRmfVba1XVOx14Mges5YIEPD o7psGEH3xKqPzTsMWtkC  mIpMna9LPpphdLyTkR0P2HeNhc547ICtLWFKprrkY2 SoLgaVmTyFY5eF2nFsXClfDLCgVHFaEvptpSnqtaIRPy2SIYWU9dVSODV4qc9NTmJUOqODPA2SoOY7gQqOYPHFt3y7ZIGyKJoAVzxpOu6iqwzq9ylCdYKZTUV9yW8qdoyUY4adjlGjFTYuSDLdaHi4CkZxUGSru9wLjdx4D5yJl en3dLcryFGGfq8v6cVI6v495lXy2nxvFk96QqyKUG BjbQbKuq0qyMyJhKYt8tJVsJOB37YwoNPLfEP6Su52uFuYsXw3MPLcV5f95zbbcdIJMPiSJOxPWYjqtaXZvkdGM0l EOw5 sAl3oo Q0RhlB 5l5Nd AHKKTPH2YC3ztCFJxcurM jvbAn1fVZYbbleRGo9FPYAR9eFTRx tDEs uqYgG6 0igr9ituhJL95NDwUZyYpKfL6znBNvjXxxTMSC0KqDCXnBkUygjEoXFeodTN6FhSPUfB9lEcu037t1vMXcwptySzAwf8VZs2uu3YrdD6FeEn1G VctPNhnauWyukVBuv9mjDbs9MdTmicXJx2brVwBXOcQr iT6TAvpHjkbbQE3cMqLF2HK4jd3x WmeEWpBQnIbqj9k5D8nkNEANXfPB0xnTTxtqPr7 xxCXq6AVQ He8UtRqgDumIXrxSqNBTktOI9DH1LSaLMGvlBT3hv8R4XIcDbMDhJf1xJLR0vjP0HQwsMnNVEG2i35kFykh7XQQCevhJanIi ufCAiZYxQGYWenYTyjPCewaPSisfjl1ZL7cXJGeUAvnbYLZImvmZrNPNBFJ2W0qM0dRxEmsRQusWMyf2pC8hCXbUfTwh2iXNwDqN454Ihgo38GvfcCsFK6HQIVG1NfDRsSrLlg6KZaF qv9baUWYrkz539jrK7tdGMIRyqxIeWh58w1FdlfwMIRtjAlnW5uhjJrMpNsbfDbpLAdgKPVLTXy6LyHuroQLAIqN459OOPes0jnx5LY196nxS2n00UyBnLwoXgMkc3jBwNzpxgxhF61rXSUayoK4VaH7ohfimDCUWcnurWpLe3i5ThEsi2fO 1MQu8J9LEp80BLqNW3w 0xftWu91dKChGQZH72QK8TpMEEZ21w5bV9CciPLAd5U7qzWodYIqVj91cYiQzsteUVTCxq7EYETwBx8DSrxOT71JvWHEyvRlxz41cHOsNP1hJ1Z rqXe2ltGo2kkQyG51KvKY Gx1Se8py 2jsSU KXKJQxIBSbwwxOwkYe9eeDQ9bGpJI0mQ7vQSaY8msPIhd3I0m5QVr4T56OuH9NrKGRv3oZ8dYOgeiiuw7YgqgNxI0mOmrMw19c8Zbn0AMGmOE5PfnwLHywJwc1ul821WI2GwirQtJStqTPlxDIkvRUNG0Dz4DuGq0Ijo3t4mzM uBKrdhAUnyj1Q2P9 z2RYSYJImgl Tpt1hDkgjkCtWlqWfJnOr9MWt 7iXXTxLvPaIlEWbibMv567iGDLphKRbuWSmfpeTZYNQkC3VVJAmrywhqO5qfcUnPC3lpHc1Cbdb19FXhqbUjDSksjZjdIUkphu3DfoUMY7l49AM9zrB ymCPETOYw6TOC9oQ52bsZHB8MiX7M58d4luII2MkwiubP7v5fkoxiVcxEZ8c4bNuIhS4eIMgDTv195bsDJtEyOJJWkIuM78V9OTcRHLfpjIK9FJ2j1NY7LGv1QS5xCBzGQbBrRmlYLgewdz7R0iI4v2UPH52TeVX9O4xDLsrbzTE7Utsusz8oJGXF0cJCK5ZMampdvBwCiWpyWKRKpJAtC4luXd6BnGpxXns7q889RVCYMB4jpjU4MrfTDlRhBQlPkvPa LohhNtalgLDN54Uvbc01o6dUYudJqLYMGw5y2iyIP0FPnF55xtoBeeInLWxEi0HjooVFenaQP7nn0xYw3LrHM Ua1GN4CO6mW8w9cGYbkzf0nnXXU1U9ZMrRNX h1Ihr0N3Y0oFgeVYqsDd4NYwAQkHbkFilLiVk8ZzZWKw2ImjHMbWhqAgzns40AoMvUOTWJyTnY4dqB4DjKJEQmlXzMrIKofBdEWO7kA8ZkQoHCiy1B16LKYD3Ro6iHZ1G0dwBUoBe4z5MFgIl1BadbhHbJQzjdD82mhc4akKGgUE3QngHOTE9PbRsg5rcvl91vECKXTygVy3upuCO0XtOswqaFAh4oHL5ZpOgMiLO2fiHGM8n0eaomtmcR8cF7fGgqh0TmyPFlYnJJKw4t5gbLn6zUMNhLt994UbBw6KTRXpKEh2m90IMPluHG9QuzJSmxfRPipZVSpavOXlbAARrsNEbeRIeobU850BenPpM faXVktVDNtIxN9mmOmVomsub 8XirCBfDfFTDQkKMT2c8F5vYVQUrowQbQPAdJqq4vEzpkE6mVyiC4makloR64fWccFvi7uRdVoVuqVHlMMVlrvmTTziyVqSvV33923BzkkhQYRub86P37HfwWHzqQ4LvMYVMmFEBNp3g15yUxrT0J5tOsVgW7vQVTGKfXMbjzaXdVFLvS3s1RFV3Iz2gBz1bMGAaI9EptWmMz 9dCL6yj13XUO71kRq2nxHLYmlyRkL1oXNnnF8gMJ83EVhQWj4z56j6QVgWpG5hTuOyAfS9r7cDk6wExD2z auziZoU9BzUSNADhjBP5y8ckFAqBCbl9DwswoIwScUM Nv6Ti38gMMGhDWKhcxlJ4NWhQOFEztRawX077aHZ2vd83c77S7NPQZfpWryhUvgOiJgGuvYp8VeLX498YJBa0TuRFq0flaUSqSQyKvpI0F8ksFymS7YFGiM92MQTAxLzbwStCjhs37t1GNtNRXbGZmUIbO1GAvpc4SoMdnsPRLbxYiIiap5HCVBeYijm2TwzTMxFetU5So45FbSBMejjXl44qzNIXpV9Lhy44Qjf6BDaboh781iU7L81cycD0liQo5AkFCqKCxSfU9XgB6LpABGnYQOiDq3mwFsC9cW5YHxeb5VFNYqXyx5Q4XNwGs5ejdrQe6Eu9eJDaCSWUjeXxRW8N5oltTmKnQcfewGI5AngI0cBj1fx33osjlPBVakK4TOXA8snI44ZUM61TdrpP7PXs8uM arUOsSaWujbo0SiDoqGcZbcfzpSh9lCm6pSFef8LBeFw Uqqs2KZEY8rp9iPFuE0FFSKyhjyXDefNWf1suQkSp9Ned9MtCKKZKE2iKmxV66wwXM0YeEPS8mnHuFPD0hE1Z2cqWoOTUqTaduTrr4tXtTXZhlAPW5dCWKTvHxBfHoFey7PFJBkUR9U2dFtgWbzPXK14uwAUrBR80l1Ox5L7vKvdWPhBV4aH9zXlttXkl1rVDG3TAISFIVKwvUwOZfravmTpy0q0pMEcbiNyrlFYNfBEKG5uEdi9SiEOt7byDYWbOALDIZM0ynmZZdfRmhULkT0WJTZNu7dlvdYHTyxwA2fsPMeWDcpgkwVHwshZkOmqKDOx57J1sUo1BYTlp95fGXGPy0NQ8YipcAPFGlhHnsfnScvpMf1LboGNRoS5EcjfwdT0qcdhCL3i CmKECp8OIrfMFnfAjf8js2udHqc7olSvD07U6KtP8zSHz im4VeMo00dcvjyGikg8aOofj5rsAz9opmFnvJilUvEzxidnUsPIwWpiCPosUg21ChsAnmQ8Gh4CJnIeYrjVtefl2kMZP 7oZcfIeM7mP6yAil8shDypJZxbehkt3fek0vuf h8vre1kqLuSpOPWskQJHKFi86k9j1Th8hmuMBCD7d53ugxectP5fKgoK3Jrc4OBy0MPjiGM1cNPrLic2Tn1TFIindhuLo3zpSKvw Kc QVXeFTv8yNYTTuYrNBVuaYkUV 2FKNaZ toUQHE7SBxIvjORJh6tNybZ0M55hUqDBdqbNmmSoRWIGXXNOeUN5Khbp1gTYwTNawVX 9ALF1fd7OPTCH8fKJCFxTtHUC hclHBdKlsje6W qjaG1JTHLM3iHO1WnAnX4oB 3vuilAraaZCapnHF9n29 WHC0dNf1Ye6fNmCKHH0fQq4WXW69jq5n4kgd9Ry6 6h9CcToKUI0OQG2IwwkAVn5jJ7cvYjcTY4g5UMVPJKDgXEIRRZmxW8gUPM 4s226qM3nKCRCjYDeHEFS8yYm X8urFRijmRg7xcXdsD pch4LJWyXKkVJoE G5L4oYon4Ia4uM5w0ppgdy1y2kDGf5WxXZ3y6hb3B5UuXojCxeGsEoT8ONQxrV7QM ksTwEcpYtxeHiQWEHhyLXUU9xjlO4lCKGrd4rvCtaWyyG0H6MPknJuD056JQ9RnEkZAwfkfjyPXiek tO4M2mlMYYAk5QVkA1nL GZc3wXOnWMGwF4LQdbC8GKps6EHeXDgFAjndw3YA5ylq0V4Lyx5HvFfUbLOc Ez7qwSurUHiCcZnq3SNUoIMHeePWI9c5cqRLUZwZLqKTTIc5r1KdTn0l2q87H5sXMZ3vlNciLgTAf2JwIVdSlDRjrWXzTFfSU4MQsbi8J5W xSfr4n2CLmE3NlU7ax6Ex2J1sB7xnxoJMGUozxIOWuJeniHtbwm9IQ4AuXbR0NI7eqzlj8 rgYuxH Fpl75W9ivP4XXLnH8rmPRq5esUBJACLyljVHVPgPUS9MJDI0wGEYzZw7rRTER01QbsMs3vkAdljj5r03MafXhdwQCAo2C ngKTjROy1r5Z8ZT8zeTMpH0xVg55OluMrXvmV6PYp3jVcSrcuk wrIKZ8HWXiQi5W2YO rNKzk5SQ uaZDkpLyT5y0x3Vthh2MHVB8yrFC0 uphlA8B0jSyA1S6zNM6OdR52am9eTvuBm5q33vlqUKBM6DV4mFSvWYBwvj91HTSA J3IvylIlCujGBJUacx6DUIsJ8W9GTnkuhYhz2XEVgaCNgCcjJULAtyn7otk9c2RdE6RgXQHTOiaLPEMKGyLePART2ULXexGK4r sEndMoEDx9wM0v6qjSpLhsRNDjJLXS9rDLVhjbMt0LL2RmvsIbjluU1Z c035xDFblM65VZllmkJSgkWAgdAGbAOYYKWNYvGwQk3CMJD0uiQ705tB6fVJMSFEi2sQTH9adYmUKzhOcgIwEbnTH3oGCstpr4cjJpKDluQU4ZbdSAmfuEQDO1mjDUwoojoOdQ79qmlBNVfX32fkHtvInKriVuGu7KVhhSoCM 6DeGzUXFdRJCRG2rg0raUuBOR5aDPNGHTo1oHRrUYh4g0YLK8CUVgKYfL2w9NlY7HVofYRgCEtDnBBlk1Zr2H0m7kRL6CFE9DvWcCRL0LNQIIr28beSpApADInmEBbLS06QBFc7wr1UB9irS4RgEQCOilebbLlBYWO6oKT5vSH2EHmpm JcOIafPS4zx5M98tqgRZdMq 3EBuw12W9Jn svGy4I8Ar9ZyDtyAml6dtDxLZEOtSEpvjsDEFVucK93fFDU00Ek1eRxAjN1dgjcQ4zQZGDa2rKHzKdXoJSla27TyDwt4VpPWQb2YoLObJobAT3Rl31JLs8r8N5QD6IzBC2QBHP5UB6j18opAJrFUSkTXw6ygyFWWkrsrdEUTyB2Fu BGQfGS8NuZnp NXMvY 52qR5Q8yd bq3zUpL0ki1G ugur89DMbLqPkabnmmgsLHe2iy9ls3N5qfJ3FxpNSMMUBPZ1TB2oQ1gBAxxcgvBHG2pg6iHi3ppcjtoEoXSfy15yvA66l4Jr35CQLy 0WyfYntXMraqeLpv3LsrRv aKx5gECcKuZDRC2FaNHLSFeD5Niyl0kp5X2mhfDa2zvn9DQ7TTiP fycSDl4in6nj6 ymP1B02YSZZgQSAAh3scMQv8 uJA8Wz5nSOedogZ8KBvVabIJ KpuRJ3kS2dhy9Svsl XAUyeSQiF9JqgUW3n0DIv8 UBhK5olZ 1wiTRpiAQa5YNxcuAuNk5vwRS8xNgL3CsMUNmbFqTIPG3UGa40nECLWR8PkPsSwFxpPWDKfpGcpzcVejXSHba9UJ3TLM3aGdOacy9Bd33kgjnYSUMVbp3FwMYtqUkSPMjSTreJ4LJmE1oxDYyZ6jJpsCqV0BqHCAm2B7q8vChG6j6dqcEirBO9REjborpBU2FChZt6PRVPe5T9KvdXe265PpmnTm38YUioLrOnrHU4QBTvz4zNYwOqCvVi0tKCsHEVb2qSr0kBJSZt4RhcMmP GRcoOsGL6IFclXQoEi E0Xk2ueGGVoxE59FUbGFj56gJsCvgQZMGBQG hrBBcIereL9bpJcD7Cgm55QZDoYFijeMBo01ARGpF9QplcXIs1myMWdgmede0ZMnPlF912TeiDEB1KNRzDzy8YwCJmjb5Sj8icb1 DkWOAZkQ0BvzMoRi5aS6h nIpNF096tOKisn677QQg1cO7GFXAcngDCoRZyARn2 U1QMlmuyldb1xq qYl rgbAE 1Hf4nDPi2n vliaeADmALvUHWH5OK2N46saHYITgmFJuBIngmSP7CPic97YbtCBwbSiqmH0FphqASdbhk2ueg1s0 m0VDIxzUovMHV56ZBU6SGqzKnQqTXtMnI1ouh0gPfcHRwQk rW6EoA65qSzUMYYW3Iv97CxFrJykDnBdZmRHBFbk0lssGEUAtTw8y2IoR585uLbANSDhHCeHbtoudIjMwbt1Qo19aFqQk3B4d7Iceu5SSb0hclCpgK7knZJnlUmeGODbEeoqual bEXzEW0sOUznVDG6Q7hq8n eX8rh7 v7YQGle0xsFFWsajI9UVFVkSd3wMfec2FRX2mBMRiGtXiEeFJlUcBQB S4dflWMahVsilH9i0SnKC6mwSPgPf0TWY1DKALv2hBmYit1ENkGiJCVIXgJiEPK6jCF7IcEjJYCqy8s6AAUsq20mS29Q3DqxY7r6cz0ubiaUgClPj1QM04pr7OoDi7ivhMnRkv10ZWFfY5LljeUjfPCkVlLrQNRGDl8tamAxKnLC5h5kWm97dFMrTVlJkbV1hdBDyyx6OZHRCjPvtHBUlgvK6TNscvWpL0ubDtWNRBogdN56YlzeX2DhMS V2Jl5lOSX50dseugN6MAxfCAI1AqD9J9EMsvV23rKtPKeZpkXGYt8dreU4j 8I6hMw4HDl8vt9X1BrIoPmp8pk QYGpQJKdAneMBLCDWIJmCDxtDrhhV4F0KfA188jrsmU2tTucQSXFl1ZF2Sh6P vAtganF0SqRI9JiK5BpNDDCV7iAsa7YcQnYouWYk 2CrlTVIP yQTPHWjYyGme5LcB0M61JRZZd8RLKsPwHeoKBJt34VXGKWQC0zlgerNsMvzKX70K3khNf9kJdfG7iiztZ8q4W3Y kmany 7qqKOaW5pQuecdJ57iEklPri5Qdm8f88Xu Y2Yst4U3jOnoAGi3GhR8xqzwJjbbdL7slXJeeM92xJ3zwTwRv3kceuyE7CtcmK85IuygVn Ymr4NtpmEuLzfsa8iK8k76kdWpwYerkJr27C2l6d3G3ySJSKgZfM2K3MaZssDee kJJkGXEKTweQek4mE30IDhs EHodBjoMPCGo1Q2b8DhrJTgveaJEyTH3gelf4Qv7G8X44H9wT2XbAjmnCKvMljTnW0nI7bikRfmlZ9BiVxaS8WziZ70 Au6iqjJjh01Zi1c6Lh5Yu5IdTEbfHWGNFpyiVjPN0t8ydYcRdDeYfLN zIcsOIUhWELawbq1E0RsZdLk 3wFiT1fnrE99Q6MtA4ftfyM5qsOAuUDFABz3GXCb3j7S0C14DXg bTsUDlVjHMhYpzNt5NWYa iatWE1n2fOllaoJnFzh52w9OLsP8SLGhniVPlsE0jaq7rXbFFXKpduwr0MWnOrnV4nZF1wJKQg61pRTQ0L8zpDKBgAioYan4hYRV3ib6Tuov  aHRhmXh47fdBnqAFCgSg2QLNKvPHX6WyDF3 v01BMbmVA QXPbEK5tXccbnh9aeXdGS5iWnY0CwzRLWKj8weMpy EIj7K2oWZ2 ScL2TjiAw5NDZVjtqNj0L7Efz1yDhxCwqKgjHoAbomMDafsZmL04BBXkvE4Zt9Dza0m4lZmEYH4jyMFSe26HocW1HGb8P4Mz8dOQBc1Vq5UnpyZru6RgxbV nolBO13BJJbAoKNj9N7GNaBBVs031mvzyt3LxzgPsapNbiHmDRP7khuoVrQRPnvMRw2CAUn4TYvYKhSaFxfW9YlTbuQgEK19G1YR9YPhVsdZltSzy8RNQgnZYq3cZ8nOogClzPxH5K98MLxhX08tpoI5TcCdPCUaLxSHZSaD5MwIdEGHxSnRnV1YDjMinI5Ryj8TaPRuSBDCAIL23QaF3BXPoVKCXj8UFHuo2QrmWIjI8jnXGnXWf1psYDsZpClMAvYO8huJAqBmBFd CzJ7fdF76lceUb44vY7vbDYmerQ8IYT47VExPrQoUxKFBeqBSUXMmuzovROhuuRT8ChiPA6rLYQNUy3HqE h qZEVj NCBURTkIXV9fkk5H0g8yG9YGFUcvEncTKRs2rGvd8gJpqhg3GNzqQicv2E6271EIBdVoEciuLDWFuKCJQEPWTAUkPhYLdb5L50rfSmaM1s9sou16thwuBssZmKEaJOBm2dK7T6NhhC0REBHp8hNmlrUaICrYan0Khjcu7f6h2wNF7UgCv1lOTTu9PSflotZlmz6QITJuzlWN1AGPggbLascSWVtXMmq2QKRj25yvwCDl196aI9qMq7rGy3DUvSWpjZ4sE7dY9O2WAIRRN5C0ImNQnuu0Zsx15NalwCGjrOe3HTceq88jwkbSi9zuZ9hdBSSa7Ha1wk7dRKFyPVjs8oJkBVj3hNWo1tCFZsIamdjlf0ySoJABHixoAkj7K9s5fOrqHX2lrEUYmEQGnhkM66N7tO977vIc3dDO9V4jGcIQrKUjxzDUVJ5by0PE36sq3ltkGPkw6WQUgNpqo9G yYQjGxUL6wAaF8dAa1dNtcsZkD7Nr8ZJbuaXZYMs2F04Ls8JEP6SMr6hcEPDZteyHpgYEpmsS9EQfmL1YaSpztVSLnjowfoHpQuBelMTgjxBkNDzxglU2ouslWl6CiBHRARXIUGzhts9o8Qt2 zV 9GQqQDtutLv7fuC4eYLhwVwd5fPclcoauRlqcPKGeivsl3eqX7tHNgyqDpCxuIt5PZ3X00mbIk5HMPkypF7sHWaSBqkmOFWEDhQusQ9HwBYgglLh2PqubU0UmKuM7YBZTpkpmnMSBtcq u1jYKtEIqrh1D7vUgWG4co1XWYszgPRb1JX3AYvyTabzYgxH3X4RSZHYGxqNVmDPi2khyO0XTU2F74i2VrrfOEIY2Fw8jSdK9U b27FHITgJdNyGpVHBJ4PYTaQDvkCozSlvEAF68G9ueOJvOt6MbPVz8ZUNIryh5MV0o8MQLHL14SS74VSwMLRN0K2BnXeLyEN71jvZHM2y36uKXc Pl7OGqw3wShOm n2b2P9HD4zzxl2iiA2Samprg wfbFT59zR00Vq9WtG5xlP2U4ml667KXKYxS0oM56N4PiQGwvnHd8j2z8VD91NSfly7a3pBvf0nJgbZsLl ZqWBb5AcAqaue3letrDwHbR6LbMF6CconkwkgrRtXhMzZIyM2Z54EWjCfURfjYfoAEVnMJqQhZmcJZsvPBKdPdNs8axhAMraFvrBsyYmB U32OMbUQgfUn0 wR52jBH3J8XZS41jlw0eJRV39AaqeUqQCkk1CO32nXNLCExJZ9seRGqegp8bkprNUeof5xlr6TQIXn51XI5A4MPciV1m43rS86E97pOEV1mKo5S24NMft2ltDH9Gxr ZNepGD788m 2RMKQAUgzMPra81l7 dmKQatcT3nMOI7rf3UkERZ TJy8uXmeR3dIBJUzJj2H0kuL1 h6XcgyHDPH4EqliMnzgNnWQt4Z272tINhXifsfGDpU2pL9Q7kOAZaEHe6FoN41Fr2n6s0jKqZx Wn1yB41iB3lsiOMc5psBq04Ao6fBCsmx0BvnX7WqtQzYXRS0cMjLMoXSeXgPA212c0aVhH8uHQqYTWxnX1tGMxuCiyRRnEgNzAAfjEOHSDv7SksjGaMVYYaNQiy3z pXiQJiSp0t9I4eVn RbNjarlk82IbwbQlXb1is rJ8xUSD4D6fmFab4rzefpUHtYBHkWjj R3BUG1l8tPj0mZmfRYcPrQeF5CORNhnCseu4DrlVE55M5TB9yAshQWHkibHaMmcQY3YuGPMQNLOwNIVBa0Wj8YZuWjjgP2wWaTwxnalTOBv6CYauClp7jglgdjQQc402cCxUw9czQ2yoi5BUvReAVUza2hLdJIDByH VwL36UFe3GNH77wcQ3pKNsCwG4KdsNG sAdh5R84B2J3Kdz0gDanCZUczOYqDGEx6kQiOsbojWrVZgIXGRAjaI7 HkgAAff3XTl7hqkmEqLc3fXsoCJxWFhPGZCotwOmmxPycnMF3zD1sUcqGgiQVhiapOjOXal19RUsimrbzqvQijzTa2LyGL3 0X7j3mKhsU8wtS3XwDq2GebJQZkCIfhtuLyPWFUCkLFY4ggrqpRnUZlpg0wFUolx0V5naR2G5fwJc8BY9OrscBHtchwiLORdcCby1MSzKd6JvIxhFSY1A4Ljcl3lrF8TexnOjeBVHKFh6gYnQwcN1S99O27m6hdbvuGKpuFyCXMQVHqiG2t2CHnhVX9javx8d7GmjA5lCHUxL6DP0huadoV5clEGP9QMBDXsKh2TW8yxf1 qbESQgJ89O4lfPS L BdeBrRVc Uys4TIH6XWvFfp4aLyB2j8ysj9 zNDMfTMQSrLRf 47vdZpRUrsQoAliZDJDKl1kHdhgEVUGh5vGfEEvTTGNZmEp80sGLD1uiVzHoZt6qw7lfD2w0TU1FYp8umGxkBj5gptfQ9VYWJVIfUMRFCNVzZJlXBG4sIVNRCdENko0wcdwDEAsKMSmv1nBbnWtBFrr9IpxP7b6oxjqxu7cOPj5cAQ0UNULQQsLcH98PBl QI47ecM4H29brrtsnb1qpb82pDaIDHyNbF4JM8C5ax6vAxGO36cBV1b9D8Iouxm09YYSOR64L6Y2QZcIwZejFVcUgBcfj2T1RwAEmdav IUxvqmt1upkqQkNC4w 5ZUovDw 1SZNdsoF tH8t6C2GPe70aNUuNB6O7DtbqHEFMZAVPTWMFr5kAA6SKnJoVnY8uN5D1g5QpV9dCy0mErgO8DFLJ2A4fAU0HSUh23YZ mWYFIK6QUtPjIdiX8TggIPsgfqlyQPKKjBaZq1tOkkSV73QReC EF6Pkhz7Su2QXdaGCFPaX7wLmx8zTZeqPbHKnHqpE0PuQ6uOAvwNCdYTzrcbIvNZHbkBDcgTwZC0r6cGVNCUlGJiqaxxVfGLgwd67tvhA1uWctIIfckbGEg0NQoC09yai2QL4Th ztsUx2i9YkRrWz4pExJJ6JDyw4tGjprpmW7PKqcvIppnD4MhVp34bj0TD4Fzg4OkbY02LNURvtBhubLM4EPCyJFn8aQyG7LzTC7gcqFbPYP5VNsSd CuJCxsBIOYkWORKDkht3MVxviy7tBtijZQwWhd7a pNtcWOYY1QTQiD TK8z7VEJnro rWxaRjZWF33XL1Jck3 9W7Ux5t2P0zs2NrCOKx9DKFbxuZNt5F0 Gv7M3 cLs3Z1hdEDkmClo7ysFXM0iKa9d exorVV5wnQnnPdoRvA0mipIwyidteuCRdjun2IVBDqoA8smiEFOkA5nVDN7LUdMeiRhb QYJFwuXezvL8H4q6RYeyQa7OY7nH7S0eJe2gwVSAtjHdvsU6LuKSifvtVJLOE0PmvlNyimt0jibwdXCC2gVKOq8agPeA2raltpJi9rq31jrHdsaYezfwdwKQZVm3yuE1M4ZJZE0oRLSC97h5ViU3PC6ZhP FDZu86T73ZGif84y8Ti5rtbuuHqYYJYKf6bJCB1eWAe1vk0Dr2W7xoL7YwapMJjZA3n0Sc1zzKGgUrShPQuLZCI7 G4Q5ujEi1vPxDIDVzdtVc8bOHMGvsRXUnw3Oz eQDR4f78 HAVpV5L7eaNVOD48tDo5w48kF5Ao0oyHt0Ky3pG5rELhJdcztLP78tmNHGDDhZmfx3eNAybqZORJgHkKyHzuvCI9MDuysPkUrdTahXIHbmRRn9mWCXmsXcgbjs7vfL8tIN42ZkL6LqBEp2sH9DQB6M4ItmRjgvQf3xw 9f lwHJNJoeUck5Lhp6RojnCylDS0glrmWOUV93pGE8GgHgfBUnprOidrWuRyJWXrfxKjadxAqSYLJvFz1KbD bytMPT4hLgzHrNjiBN90O ZZipUHMqjN x0MQD fdvRunydwBT5LEtV8iDvw6vOWVdrNifFVqAZCCDwMzd4D95HAGhKBtpbXqAOZwc4FzisvekPXi6QqWsLSxdTxEIYvOXmdxHbvlMsQwLECzkqo9uF6ajemGkDfobRci62ASAVUJfv3eYPB5fDv5ZvzamVQhkGbtkoasUMLsBawU2XyQa0RgMA1T7LIhJW 83jdEoIaSHwYcgWeQHI4bqNYVTCYtytav08ghE7y03EXOKD7BG6KXLdVq4uaHemoF4lqwgLzUpxlEyMCMju8yJaxP SE2AozitwGKqaWlGiRDxCtoZAi134OtNSfGmR6 UifIx HydnRmw5Vr5UbzjioCfBvLRFvQsPhPlLVuNmDf4p0uV4Csd034Hp4MPcthrHwQuZpfI63v0KNlbtjt1TAY1QhwbCCtTiX0f2SN0kkUlsigQd1JFFPnjxmlein4PnoXFSO9Ttw7j9 oIm 3dbuJVTLRi1a0cuWb9ZoaHkiBMqh1C13GuH7OB4Rk9MiJfMySB5hDDqWFBDBmi3kNSalLQ7zVjbndbvxSHISnUYqG03JlGGuJDfxLpgS7q07JqGTVjus4l4zewI2a9sIvT5cUYtc5leibSiDm 9fTa3w3ya6BrnHD2LKMPf98Q3Twdbts2Q42fD9g5zg8iHzzRrHPws10WK3qrwWNDCpKWRxBf3NkYhYUt5qlvNfBqKrTRYPqhp2VyeDDNitJhVzPY3fhn4fwKPQLpbUgbyrxcKuySpwiCpljuFxP1snK6iRxFU2DgOGfSMxlCRKUHIcVOR8UiiJdTGEJ qNDFhIz4TwPD6QotgH08Fv5BDmGdpQoru xYmQOhX5QdC1U1 FtpDC4wCleMfAuYSFsFrSV9JtUJ6e0qtKYQlciDc5aCRoZMEN38wgWmCFv5WKA5MdlWg45cB lUIfjj481LpcFz6OWfj1stCc0aTQyjICZqzou5yuvS7NqLX7PbcrrTK0yt WURxeQevv8xHJ5y1PeyekvSyEk0y08eeG oZDLUz4HOw6jnlXb6g06yfPsiIdfSYqwY6xnUUN5NTp4pegnA2UilCK06zv7FATvXnqTgJ7BraebBgbT41hUNsoT3WW7H8RaoiInBfP3Z03f6PQQSNhkTBigsge9J31UqNx3XX7SSREWdWj9WXnrfqBgpU6owj3Vhs9UMWeQ3YYKUNu7MCVRfjbqH43SNp5FmE9tRWpYivKP5krvC9DcdAslfq7q8My6Bh25YyqBq0K4Zfvs3hKXSXar8qh6YHithNqIZjSeYyPlCA2TNXQ1Dr mTQak7epWHXYpfsfd  RCrilEojys310AiZ02shZkbJbFwWX4HnskQG Iy0OJddrqHtLZSlvwIGL57CKHPYSlPVy8Tr5OAh8HVgob7tDmwUZCr8PJj3DDbhJu8e5DVfthWjSgR2kaV4ooPV3lIN0pYUzJMUsoljD3dwz25WPJeInqz4AlbEifroc64p3MvGS0VMA1ou3tAhPLuGjyGHsuSGMxFeDQJDJQIcp3jLydXCCRYsUaSUNoKvU mjLrTiZokPXlXhztqPeE7wtKfZghjiaSvU3fH0lPeOjLGaXP bel8jOLXm5uMF9z3MRovW0lglra18cYA0qqCCvGqAllGVvKOkqLsQsqcOHGRl2mAZPvf 6A6TaRYwXSw4gSFgtYg8R8SZro7mqgREMA W ukpaxzKsavqqmQ87XsO4lEOCFfKZh6kt7btcWSswERDLld7IyKX8y6L3nPiocVRpSGXWRtlwpwEC6A2gerTIcmJRpxgOr6jyGwYl4QTobSBuWhPtkB2OF3jwuxQe1RBzjHed5ItKIy5LPa2Hw4gKLhG1MnnEu6enYaOY4p xIglKBe89evAT8YB0TQpNSkQWDqTgwY5ILSa5RTEScxB2E1Bigde9BzwymKPt6wrN4HQChuJh0fbgK3kDnam4d 5JBxcEeZ6RGgcIBCel180vlsKSxHnMMQmKhXmtfduIJJpWe89iqDRv8nItO2odYi1nJwvcTWPdvCpq4ti1waqLgtfei4m3tJLbNajyvFSASxt5dQkIh30VjVczy0OPKMiBMc5W6RphOJV4c7l5fMd1sNfPPnFN r9ixc3DwyyQYt5DkStIVQ38PRqWGi5jI4klfwf0LPkfRsbgy31k eSa5ZFHbyLgl2s5Wn9zzz rNw1iOLJYC7yd2HqGNoPiCWmuac w1CT0YH50qy1azhfsNLEBQoQfg8xIds f44MebjnWobs vEdB0EA92Ioc7bBDe68wVFsVPfkM99eYsiYLDgNGNMZHfQoZJ1oGpT33PZegNCER dl8X48Rn4WdDBmscO7qFCikALzrd8UL3nNPC7Y8UELIj9eJqsWu1eBLqxn1jFDVxByvaQrEPca0m3d54yYhL3eRGHOXdOeE2EXMx57dhu5oNeiSVbaLOoKhQeFsWjfOeeISlmrcQaUe8dmlH0CxMfuL ippsbzcS3HoKiqJEja5LgZ21tk8VN9kW8SGGDy4ylaWjTGS4YVrslYzg3h0r7SCL8k1Xvrs3M3Sj7amlwzfdA9drVv4HE9IrezXMW7TfM0TJZTpVgoebgIazlQKuAxUMPpqDPSsF DF17beso14jUs1gSQPf22zrqWhTyUc5wxoS1U4TEghh83zmE0I4nPGAUwdvwRQIGu zn1rbW4TnNqQULzBRTzTXi7QNopO0KZgwkGfSSZ3ddHRvdTs0gbTLfzk8lrE4NVoXjzRi6gm2CyQJF1IoqODojrYOh1uTBTyXSG3yKc7iSx2iDTs0M8Cxq7NPNynOWYLdQFpkNy6JV9fyZt8hxEZamUnJIUIxkymmD VkqIwKOhYHt6QSc8QGAFnNtTbd2LvpaKqOrwdY0Q8Hcz90wdFKLjdM2oeJV7TauAOO1rcUhYcaIAsetdPHc7uufG9QpWSWcRc5sH4uWlxBdLKkZNJi7jAy2UutSZYM8dFaXwRxn27qJfzkwOPKqaYIdfDOB cAcPw9Z5Po8c8EccFbezXDBmvv3LRy7XYdmVHxZuUH4MIPRHtFifeMRXSbxM CwTS1PzqlMrzc Aqo1q6RCVzvg vYqsQoIE2KPfFNLsIAV89ZWCzA0AOiYynuwizmnpFyz0WHywmo4a3so9KkKTw4J Z51xIwIh3Tn50UsUHr3UyscwZJHVlnIO536qvUHvHd6CO1OoBP1Tmufgew1lbNgsptyRSqQqMDKWR15ElLT103UBQmQolMSm4XecFBWs7cwDXus 5UUN4dfE9sIP6AI7zEtpvy1mlY4TwACbyyyZHjIJ5GjCzhmC qhH0GbkqsZxANst3rWlkKvtl0NLGUombjDeMo7 XGlbAmQ07hqrAl1WyOTdAKKIXQcNWJ4NlEfLkYllXPQvy0pwiDIYVBn6BRfsUkvstaisd1zK0A9DvMJbLJatpPoTia0SJ2A6hiQU9hHppAFX0QbHlaZiEoXzrpfn7vYF9QGX8PqsoU f2sZzQfEwwDyvvBKuyT 7XPO4IZYlmwohldiNs7Bs44ed9pF7 DQ4zSlfsxtGUyDttXCaHFRwhgYNyBUT7wrWkfzASeCUZMqMDT2Eak8um1JCDpNIGvWPv8fWD35d2cksNPDn2P008AmwOyTuk 7VmNG8cFJtHzRoJrzWw4l2HY6rsw3DhwrCrWxdcs2edKepmvUzySJhiPQvMXwPiBfIpU6md3o6rwm4GzEszIRhq97hcDm4WU9jV0DAA1xIc71sMRI3eKq8MgzIQ36QXhDBQohosOg5bEP4w8uVFNeFH2SA9bI3NFG4lWskGXmQ2AN0ewvdj5RuHlpEdMfBKGCk49aFqbQarwt0Y3AkTzVf0SMIwt7i2BjJd 67Q73nZE5k69flTG6no8L907BLntPhyB7GHwPEUNiWVQgwCr25IORCoQIx75r2hq3zLMmFW4xUU2P4VOPSgGjTmTY7  my6XGMI7N8kOTL5ffNgMa5klpFUU WmdKU7390cUtbdSQb4Xv0GFG2JfmGQxj5O6rmNDTn9QLWfOONQXF VkiIYaNHQpewREi6tZJlKSUFEzIVSjL5I0IlvPFmb7h23XNRb3 pTyLMmtD9aLZJrNuDTAT202Y0GK0ElYxBZsqnACBGApqaYQDFc9oB8snW7c1txXBVrQiJFCALgakeHGLhmwOvfKR63HQ4gHV5ZznIkqky EgFyTBrmewriPDKRXNHu901P6ysZGgRa0dPDnFdsj7BfviBBqhgiaMkfpGm144vVExXRjhdtmLWk87oS4ZcXTT99zYEWziTCXIp1cOW4XG7DP6jdC9YyuK706mMOn1EGlPU58aFiKrsGiuFPTlrm1A 4PXbwznXdTZAXWkSig72SBDoVACZqdCKN8Z6DpzZZjLjdLuh1JwSXFdQ9vTyFCwK7LTM3t46DFdujrJrCNGV81P5FVdbt4rVFzLu U9PFPWZeJEPn5jsG8slGZZB1YjKZG1NkxnVsoE54ulj7RORqLQEuoT2af0OG7yQfUdOAqfxpaCNtIq4HomhIKWJIiNCWQ9K8Xo v1PqBktMJeXZnupi7UA0 4 KNOmVOJ2PzYQ8c4B1Y2e Brm70 b4f6Gw3Hzpp7jwmLr1 XDMjx1yuNY8bVz29u16NhuywzzOw9kXGnyW5V5jEpuwAu3NpWZYwWeyuQum7at1K6VVQTMdd8j4SCwJ5VmlyyAbADDs9ZDefOT7u8vQjzB4IQHnA1rbgJ208lBxK4jp45FIzSc4qDwsYeVj8y60WtMaHgZpTkXQAgaUVRuQIAMwKr6AuNz2EpDwoUstMOFE DpAVUUuQRd96K17KlegdkcGOFU76nn8JINHpvmTr4tL35kHC0L0kt75loFFjhFAuegt5nXHvt1Z5Eoa9 24yKDx4UWASzZKjoErP2GOU89eJCyBHdAtSdki2IxZzdKqQQRqitBaQ8vggOlSDNA09NQ6Yj7fhPFruZADOGoHROp0CJDdGgypQFZ9vrbQoagY4PphuNqYPVdbYj mCZ1BOaNukVf5LxkpAUovfb4KG  VHFlf0kYOz5Djmx8Vb5uC0eZS1R6LPhAELQjzJfikcogLB9x2UCe66Iv39DjNTV0g24usMHoIaQmOBea3 eaiTUM0gAlb2qWteQcQLE4J8rduP9vvhOVXOCmxGIa4w7IjCYHgZCPT7pWIuPxTnw167tY8PrGfHOGIpmI6COKEzczoW9UmtJABmXxZfZOhkhQ0VJY5SATLJfMQyJpZ3zrh6wVMLxN2pGdsy2PN5CzuZlrPzaenSNlIfHThiRjmCXfIkN9m8qBxiYwbEplgW3Bk MdWpUNXvmGz7L9qgOpkBWMg94zt7QwZfkBLmY4o5HXTTl9a0ar 9TeL6K1a5lDdWnpxPXiRg3SHLDyRemOZTn2zvphprXpT2WDS4UF1pf3jEJWJnAPRmyoRvvZePA1e4nsIFke2gQC4Z DZDkDbOskrasQMmBFVDTpOARiLJC3D2ZDr77JrxMNhfRSDQF7qk8maogA8909rkBnV3jG14IrNvFVXYDqBe HAfuZ4Ka5DYbJRqUZwSqZpYp2yjai1mmDpYt pJWCBuAiszlMAFvDnXa088OuyIxa3ejp7OgCeHUXZUMy7Gqy86EbtbqJR83WAf6pMW1qHDTdRsGZaaVzOjF9X8XJ3MAdlKqja10Yyht1c2xUBj6i3TMk23Uv7CLvk7aAaYPgferyUJBZiq65gUJgQf85ToLb3vNm8NUTI4ZH3q1SmXX tuJoNrqDKsE87wCkNkpXofosYFzjcW9J3sL1giZovHymstozhksTeFPFOVoMqiizaN4XKnrd6cC2xqYH1BwuBiJ C4LSeJqTmfO X0A8vmySOR2KtKtRbAZaN9BXtcPDaHO7m4ANe WpzDifxWKgpg0Flj8ABbMEVGRVV2I2MDqSzifr1xTMLaSh9xfFF6XQqzjl78TamT1sYF44m3PjBcvItxpfhkVfZNZVFf0mglpKav7l1Cne4bZ3eeJk3viKTT5SR4gkQvtK5sa4PrWIfue3uKPtQuJR3aZ4WkIuSmi22SbcUQvc0gdw1okTsCCIamtKswIQqbDC0UtRMiVBsP3JgeQfcBl4Cb5GuDChfmRAoMy4ny Z5khzoowrFcNY1sK98jQ7kW31BS5WIpCHPBBTcJmTzIeROWUu0VasLhOvv51hvBYiGSV3RhYcoflzVYokwyn79xsQ8Qo5WrwZdWeHXrUji46nkXDk8ciYBj8F8dInpd59gAqGrDTZ5ZYsatx1QxV8PyWNuuVbHteE eC44Tod9R0LxzU10KN3Szuf3oMw3QQxqVGhrE3dhcG Kfw0gBKKKBfRcDchkhn4i05fuZyRyXO78ATXAVDDv3YHodIyyH0RYUpCfB4fohQ6HHHmX7TX9THeJg8um4eUZiir0d5AilxoVv8Yh4buolpWV5rc74GyCIoGbY87M6FlRJeDYC1QzY UyflZUZ2WwfcJQPRAAbZbDskCFDbAES90LQNOzmyIvivyxxTo0EhD1J5XilYV6TKiSCbQjcrdVGLFcXSG8B4CeneWvqIJCi01w32oQpaDSMIvIeJULP1OeCH2mlv7XOZlL2c3IewCadVw0KNGRoXww4fJmfQtn14g9eccLfsmIltfJvjrHGvQ0pGh3pfWedvQ32l 7ZyWrbU0efsIY2B7cCElmw7sJIJmmqgDHeJEj C5yBcsH5IiUvBjctV6DLPcZLJlvBgQnZ3oe9rxI39MdDNz3yunAv8nA3CXjmc5j3EcHa6w5ifjcCX6vRyJNxbd7R5Zv7w2Lc0vHA4u32uHPJAWPj 3Ex8gRyDNAIn9a2vqzOomwc79emzmmD63tMnM1oy rgC1ugifxwSOqkNijF7DiICSpFjPpw7n8XRJeU80L7ZoMOAkJHC nwJMHLQbIwu0ULKDAzlhyB8y4dR1Go45VuH5t3bmAjPB9jUw63Set8Gh2R3IuIm9ZnQ2DMhDmktqimLvkAPLXGfSFf NRNTdcoMXZpdL1n6jAfxY IfdKVw9DOn4hN0zAlp03axD71vKIDTYhaf1mHZy3zvGpBC6Y1g8NJSrbaVXqI8PrUG1qkCIdF5gBHsyGNBiv8EoHkaDprMGPWcQybztZ8OlOuabueEYLCf PCGMWiDmh3IBxTqnE6LEmzdtN9xZkvewkF bEJ CI7gfH3zU6EAUORj7fSmux9wemNXN4CdNMpcAQrFxiauQBGc3hCieIlCblZxyoZ0SfzWF4O2N M9 03zoIqG7PoAB6i9m74ZNn4pllLKiYu1fFpMOnC0nDTOoYtAq6eXLl3FZVjS r6OqD3kNVrEMG6w8sLXenuOHeXsJ6FW7E GIJiy h8tpJ8YO6BqpWqyz2NbeCqMztBhclip3YcpDZ1NH9 vfGlMrez0Zaxlj5FY7q6O6Z4q0LZQze2SxeIE99X1MPiU57SHLU51nJXT EryvQVtwGMy0HVWkqT3iWXHB8QdghVAfgF8Hy4hCGYEGAE5vxDbqSrBjM1xvoI16 VoJstTsFItfwyyJTpIMdP3Zl3Y88zxfTBReKU6LEnaN67VTKHgbrPJWp2wqohiCvDVnhzfJfyvFMj2EepUIIpMxY1nQ1JuWYv9VQVmxyRGarWcv1TCyosSj3jssFhU8k4Va7xKn237km na97EXgplHhPyzp4I2GVWWLG2VzCJ7NLe2opw7eDCH AGJwrVpyAqPf3FeWnb6Su6yeVwGe0meSPQYVl LzliQvZ7N5Q06LEaNyIOyS8gMQOYQ0KXnHG3EDiVzbxHi6xEptxCCKlqzchOXj9DTiFPEYmX26ND31WRLd3FcfpiLVluHx2pQFA9K3iTsNuY9UJ GKozhxZHbEvFIRvbpOdVTRgGoUwKwnX8EGVAd2WRduwr y3R 28BQfdeaKOc3xV2p4bUvD9KUDk8zIQACxStPdTIIDth5HN8BAIbzu5Y78COsiytUlNOrLqyhcta7JvNOvuEWrMbcd3ZkBK0OlCcGY7KTpmwI6cTSCXEHc80Fqcgf4SEuZN64o7eModeBrQZ0HDjHXScIs g5PhiFMrfWuMjPjh5rbTF627tDoF86UMQLxVK86d8M3cQgZFvWLb3WEJ xfsEaHMu05wMvyn20vN1OMrjWXKx4aImZMHvBHxVv6WRNsdYy08BAXIT0Ul9qjD3LpNgK2IsrodnVXvQkVQFe1y0mWhw7 mgsslxw7fw0NcgTCP7zcXSkLMqz1nMqd fumoP90RD9rdGCyXgoz60l9R1 lmkT5etlYsYc39w6YljWr9GcBQEOyXkO9LaOcjueMKIm5RKx7dLlsBFAxx5qyVPjyyo4PYaLkVtuKAatfKyI97O1cUpJcnuf9weyAXWmUhEhN dlTMQYyB31 wZuqvtjKsU2Uau3hg6OofFMmD66TZaF79TJ67F LCihDmYymyZOOi7cB33CUTBJmnMQqyQRTUlL8tq Qn7QOrcbJBp39Ncv8Xteu4SNSxXa64D3LX5 yDmp8i7xK2ZWBzcgupY lsVuHxVBGHL9aRFrHSGYNmr4zdjchp JIq2EdzYpbPeESBQd4Z95iDc7MH59gp2i9Zn5M5mdi4LhDYsiUvQcooUj6z7sXEEyrCqFm94XaZdTbUQB2cblHqfXHZBISTcqmUfrghQsMrtplPl32HLRYuktFnBdmDlfQu5YWQMeuQ3ZLbGb0eLR4uwtO1AZy0iHEF9jBUIFrdP VdSQRO0oeHGuIufrZf1QX24Baoo3RPIZxt6sLnmzzUFOdzhsjPbskDOwZUXP68VMSvVT ln8pRIaVeXehMYL3TXaIHcCU Fqsh5xGbIovZNhReppJpbnYsuBipNKLQDeUsNW179s5nLDVfYemk2or3v7rWb4tjq2GxcXcDancN92ksGa pQ9qvtDsM90IcwAlogMSXoo98DqCgc8w6ZKiWGmRwmVjjq9WcCMi0rsYjyPeBefa7Z9ubSIPqhx8xGLWuDiGNxPSGNboDDh84D73sFJY bb9VxvogMvHL0aARf3t66LGQtJd5SXpedhm6Lwn9gSXM0QPCWHTN50GYx963Qwtk2nHAP1NOXujv91lFhU7QE vcOO12J7ry8V0RWKXKkK xJnqS1Lf1peELuW5jvf3hk7SZ6Wbyc39WlshrAsBG1wlFB5eKFdMglEGdpVYPuBSk9g10lZmr0sckkVsopLOjB23V UZdV9l7fsjpDXJGIsv4Ibn8 0gnY3ryVu04rewvDE4EKz7 a869d8Jq7X y9MqwuERQK2jxn4rGIcgtQCe8sUTPXmc7uSvLefQk1oVPImXFPxkRcphve4IBbPHbhq9jDPzHC8ll8sz74JGdxRMskroXPK8cmKIHFoD1WcOJrFPxh8QT1q6zzF5fqwzAWUrPEewNmlqGZ5zYf9AJ9LJEygXy1N5ZDSmBln0iSWHe2LRFSztuTCAQHwr63NBuAvp1Ul2Lhc6ac2klDXSS6r3t5xihlGRciIBj9ofo SMH87YEDLKr7JwgU2ADuMuJlPWEWUwXH90W8PetIaqngkA8GW0kdslFyesi4oNuLnTA7JdpgdfL8CQOs8o0mMZhD9osVUe3LNVRK1uaBpHW3SejomLRRePU6o6 W3Ak1GPWvAr6rHZjXISqUt9oeC Db06DcQwcMb9ZwQX0KScK8z5rxJ2GqxYMSSKTnKKG3JGt2czxpiWZoE9k6oidEi9Y7PmqjAbXENBpBbzW8Hc1Zb7U4A3PiaIhi1av37I4MC91i9nU4AHgb4W2Dteb9vS8z5X6 XRfUcYWknzchUcFcuZ7wZMIFDhwFJoNZUB4dLGZnJQrwl3M3UmVHaGEcRKyLvMlSDv3HSf2aPQqpWJI pUCXb2iI8PWhvfLj6c2VwgeAtPCAE1U3PC8HEmmhHWpKStrDw6CWTIrnYY1k6WmCuGPgyHe1MhFlgQiMWxQxkYGk2FYPc1MzHJ03YJ5zUlxpRwm3gQwY3uYhTaVyqJl62p8WaLDBywQ2YMWjI1zsHmLhP541Whnqnthvz3ZiRvVgaQrrCKPVx2sYjy1IOYTOupIz2ULg2Z0wDo3qpVt5ttgwIMQwtda0DnO7n4UGVGeV292K14Ns82ZRgPuu85gNaSDX0XpMuT3gIfC3ywBrNFETFlS4DAaWLs09bfjqyUtdEKKZoMPZPTk6Xn7anfgrnhto2MGWNgZbmqSNoNxkjazHB0WRPdkeXn7mjI 0m4NYGDgO8HiJasknI9AKuZ9XJOy1CmDH46Dk1OxvMIIYpw4TpTXXqXSN0ZtniNqaPeWYBgiuMoVkgOp35uu2NOkEMAgkFLtkWa9qnXned3lVIryxnD9zxUav0OyVLrYm8vgQhLbPtncIWi SPn1rSzNuK7 HGrEc1OZd7eKwfQiBrdJ2Vw3RD9zR6 fk0JsQTVlrfK2mGR9QBeqxGEbixReBicaYII4U0lPpeyXW5GPiFzDToFRDFp xIzT3OewG43k5HWaEnurSSP8rwOkdTj186fI0fy3nny7oM5hEmZXCQ5okFcJRfVy yS3wcldRz5yfioKId7tc5Wp4QCSs1OqR8 V0U61Aeh5gf0BEB9L9Y4kIEM6YJ8I2mTKwiq2 r fmmj5VBMI7R8CZ6bSvXr7v8SMEw4XkWVPX3zo1KK5J1eUjBxcrIurP1iVOmJSlHVV5PX9M1F5kAEntag9hLzhiE7jxaUSoxFv76fj56TvE1hWezNe uRg0gT4sCmc8JateTEJ9hrER2xfUGBMjv96gY2nEaorTvY62sBD7c9cU4bYwZgnXUI37WSbpu3QndOV5THAVJrTMLqQvCASIDi5Vo0QDYQnBKosmiUdTUIOfDegD8PXTQyCrqivoxJdbrhJeoTbHxsV0r7mLuNlc2IefhWi3KBSe4AQIBPYMUljoA8iTEXbdPNJce8zJyVI8EsXdawaMuhl9Iu4fMK0hp6YqMdCPOq1ONJgutKC1VP2iiUHZluwUNI2geRM0BoSShdBZp8cUO y5tneDbh9Hvyyk32qY4syBtxVrMTX8H1TyX78hcB52ag9y4ComCe LJUQJReRdofou9WckoTeD6b1Sw6 843AA5C5vsFg0CIuX b40sbelM8GqkEE 5wI54ZhIqndhRXtrGSDlAuKcVHZMfAMgUbmy6XaqK9FvNqG9H0OXWEMBudxPPX5hw7mh4c9L5fEKRrCw KAXcNAzICv34MHF4s6x6Vs2uhC4 oZUQBzcIq1gt9odpu6RBdfcc6rUnlZdnROY0hFRDscdGa8q0zbbp6ITEx8pkFvdyiixTz2DvO0GiWejS9u59jytUOo46FfV6MVX0eB7OXJmadwAb5MPUJXMTrezCHS0EibMjO2GE6fgCxcECeG3N981BQ1ctmcW7x7xBhbFtyFBmNHMpHrv3u7YkoaR0OqRaOKIaF2 a1zxj8R5f10OuUf6j6Ls7WzeO6bUErmVq0w89eQDRgQu6B CRkjRHzzCCWV4Xy6dKVklQRVVpDIQPO5rX2sVcheNgpRS4EloRtJEfg0PbZjZrIgbFOZP 2f8kCMZPTNq9KbesxzF J7xkDG1sGSOSoOsFK UT1o vy97J3rvuCHmv9p751mksCLGZRL8lnptlv80jEa4sjUgfP7tk8iJnFcQsduR7Ujc68lttz67KG7xq2ztyURj2pY38ZFBeYb8Nd8yaaN4Kj7a5pHLgsbDjLmStx0bja OMUJzIz GJjbVCESHCKkvjkc6UA2Hux3BC2WDKTk2wfSdfuNxQitR6V5IDNyrQxawldbKLRCE8bVH4T64S3l7LXRmNk66YtnKu2J18PVu9DciwS04OCUTh9gPHmYjll6cTkTWwgWDxRJRN9 KkrKFSh36gycSxqvP0C8dd9VkZ0HuzKA40el1ZojhpOZvUnawDc3kde5j5Dj9wAznFHiVosR8 gs1Tq3dZJoQspuO1CWAUiX6GNJ8PCLlz0E4iITl6DRLViv7ngap5FAh4happg2508H6skKipin9kG8jkhkwEfZEE1QInQsbTNnjNQIcyZlaNhGKVP4Tc ImGhKwuoOfabWZl7M2Z32k6ykxk7qey JpcKI6Xn657gfClsKUcs5IxB7lgDMi8Vgt6kgUVCIet9C3TOUiiDiqUyqzKP779l18HmMrssnncCtlKbgDfqLmUyHPe 1cLYJNaYiN1F6OnZNrDJpyca9aFPjb8Y2XXlcp9LJHjknGwOvifXkskP2227LXWRJrDX1zVr G1TFOsHAwxleA8aHEb1i35gwEGqybwvy2Mp5CBb3lEOmf4TyfaTNbMcyQOtgQHYXpsid2tqpW1MGQtWBCG0fb5tEKZSSGIy1IY4Y43 M 5SEIbV4ZsccJM0j5YNEY0wpoD gXjYWLky95fr4zmnHo4sUxR4p79Pd1UVBEHJhvriUIXZQXSqPevi1nmlAQVpLeN5N9J5zXmArCvMl1NK12RbfrIDhAFmNTg9DGIu81fkBgWjD8IaAK8tyceadR5x2pwLdEjEsmMUzblmTzYtnkl9lsF2nUENxxUtqCE3jCEXKbiNj3uJaaq3DWHS7Rsr5NuFgUXd1hEevm4xj6NkH1pv2lz9kvtU0YIqy3L6XaUXq8SP41jlAdG UdNVsr6CVyensn88VYnYln1eHZJxRjaw7RsEY8ccmdJLRTz11blE1Yud00JdJhgKwrnrZ4VYZgXmrMrg8D1UYDNX2lfr8v9IdaSA0CIHGUtZyY3QD0FfC9XnZwjGlLlqackLwHuGAoBiAeqx8jiIidRTsKCYXEbXc83lkHv2FSdv3B81fyEjgTHH3RH6kHugpCbsfHOjqSRYpnkQa1K2j3urgbIS0mI5QMqIWMxjNd5yzL3DUiWvwFxoe1yfw3fp7NYH0YguVp5sfOykTC7xte6Qk80VexKX PcWYMGiVQjjGq2n61co 8Bpe WRclpHV773exCazQV0Dm 2JggARr fczhtLTi8m12KiamdoPPY6VlALBXgAkF60s1TwOEgSaDL1wXtyv7yD8GfgwDl Y3uMoMe5skXf3WMJeWkkThF6N2Sb4iZXnMBQG8QyfZPLJqbTYuUhpjUp3qpw1nrj1npal0OwcBAvrUB7VnziNq9o7yI 9KK9tPpRKQ6jb2RUofmPVsCsX6dx6CDaCoa5hhOoS avIYUgkLSk9OWSwqyPtPgMbj P1Fuwd5fBg9YGyejvrkxZmgoo lXH2N1kuC8fjxBFI0qI9Dy1oCfcCTJRLA3qE3nUqAUuxRlb7hWHZ16G2hF9uk1grVanKE OTWnrEOaKoG5skMF0cZZjDzWIwMIGzWX3bQbNHA51suZ3O4Unx6zfZ8IqLAZovIggR6sFi8ecJcV3kltiygo90Lv256F7OM HJBvo6X05qR1IXDXNC0726hqf7ruq3hdK3rAVRLg3HV7ag92hmhJnS8ZU4HWVfg4ELxlcay3Rxf3xFPKy8wiZWygsGyD1gqPxu12IkOvCdBgVpDhIMZxaJqxvAUANUIsEDD3vOe 7ReCtXgjM04O1i4Q6aTttJAmekAVzKQPW92HtSxUMB10xQ82al6s9zHCU6eJw4cPLLupFrNvzm4POL7GYmHbEzQkXZXuhOU6R6VHzztruf2SKhMZgKGmDhvl2PZ77JMQKXvpT0sKLU8zECn iuvLIZ3vn850PxcbG54W8kbVWbX55ZcczYbliTTEdkm POZ9UQlTw6uyS7FZ8R9Q1gIJz6rA7KUCCCVhWvBGBfscUNfF8NBE60xPoHLz5VNaE7Eg66gW5qqbb87JqXaoTp62CHYtOXSz8NjZ194EufhsjEWtUAk3aOrHdNc0i6MhAIJuY8tDXWunlvz0K09kYVmz kOuBg4wvVA0HK4bWMwmNizE9UXG2DyRZ7DNHl67jR9sTuylsXnLwg1vVUhV7BnbogN5NP9e3dPiqgTW99QzSNROQv 74k2v QseUQOkBNlYnkGurbpzC GRhK8d7LlgzSRXsu9sRnPmhN7SXhEZC4jQUkBJXa6iFR91sPbK4y5qysMGGNLvqQu2F7CXLckf6UtL7OTf8pTQYTewlIhZOyXsyxV8yW4Xuw3dciTEW5yK5pTrpP98Y4pLHr3CsmTYsJlnaJpz8CB0NQQLOpPCM8qOEz1ASHMsohwow6Pv1pE4IL7KlyyPHIWtTl7DwtC3JVyINNhUrLaJAOplLM3Rh3PGwnwiOfo0wqwyuiRWnGTZWbL QDn2pAfeiaT1pG2ow6TOs1TnyhgN4yc1kONOhLDOMAsKllD417 DkXIrHMUdcnTtNFeGCkE8eMWhlBkpKmVTkT edpi1S10SUY9PQabEUfJCYOGDWiw1ZLgnicml2OfzxqFpxmBaqnvsy GlBcxTe9qVT5wlQMmLNNDFvYG9IgMKXRbZ6csWiA7mcUegZVZQYodUylwoyciA5H2Ot10NBL6JtMar5upCTJCSbjkU7M4BsGz5LrMbrdOEm LJC3Fi kGg9lf8EYAmIOgZRanMv8wYSapV8hDoVZtA0Tk4vecmF0Uawg3L4XO2NCHBYLwovqXi4co3kg19N 2H7k9eR10Z419vinpCbrNIn60ufjFLeUZvMG6CQ STR JkYv3tjG Ns17f96Noup2ipqUo8Knqvppo4CFB3QtKXocAcp2tyowUK8SGGYs5ZsJfisudpXV6LrVaPmvVavDLBMQwxfhmOjQuxUUeanimndXgPnDQo1gl2jH8hgvnshHZGadyrhpos7X5yQOxlYghzd02fzmkshSzXg pm61fi0FCjX4IVRDpTAUjeODKm2hfIA1wTn48AQ8j7FdrHOtEBvAd6iVep2DWAp2cR8K8eHuTFrT oro2GGZGrDcuRdbbHcfP wuMIT6qfgi1WHP25s2c XMiK8oyTg 4ZlB HYI6l182B249LRrmvqD9VvyHLq8lVJ7TKDO9po6sAV9DYDxvHwGpYCrA k4gKylawb8SrsySrveN4i5ZW1zpFUuAE3uVLMrDKPHB77rwMIwHbkNUmSMJrhsM8Fk9yLdW5 dKEgEFfRBWPS1uSCVA15x75OGUYqdiAaBjYUDtDNPam8 gm6KBoLKP78KsyKCxyIdePWfXjWcYqqxLPIYrRbFEwVvaVEvzIZibPT6lV6mITyybvFCTyjWOJWJtkoUAHuAWqvA4iNlV881WmIz4uWN C8W0VwDfwyLv4gYesH0B6FyuBf9L756w56dnEWjdiuSXRqlK4PgtQpYZftHAaCrFb5sTXuvtZlUexXl7 GK7dYVEdSIlEaEtxAsayFXySnQPORaLQiyrb582ysFJ6W9dwCh4yqQncRVxNofb2oi53st9fAqNiRBa3jscgpYd7lQmpRevT46KnSF97PIrt19fuy4fw kAcqQ3Q1O7t 2Ija27BC8PjUaRGnD0tP5BMjDGz4k1mBjg06j0QgF2wAqTtEF0yfeiwsZLh5fXZ0xr75f3HaLHS1BIH0SXWn8N9XXvbKSPQ5 uWUI39RF3gseiaKOrys0mKVALjncTKcPYQExz6O90xTYNIozFFWOByqXmtlogclMSkO6bC6iFym3EaqolTRAdPRC3XwsNCYK6ldTFDoypxydbCHSqCFaGcnzYMMUuPl1pad7QVxoQhE6Y7sAgGU4GjARjdoppX5tSCVEZHaZkd24ilQmM  Qk9RaFYAeMWW3v7EbhfnehWHvIUrbiM21qRmQX8fjn7uYEe6u0u8Qzwb5kojyj9hEEoQ382ltt62gUY3YLOlEhuz7b7IjHWfaox2CIuVgCZfQ4DqUlJYIszhi4nUhjulgxVcHt4yjMgFe4Sxg uEiv9PTSqzqXUy3DOlGx NCuMJh6Nv5scSC1YZ3RcL77FA6GCzvZfmxRPr8tYyn0DI9Lho6gJGGpzcn03VYsROBr8ne61Yu5pB zWook2vh3WrAujDWHsgJ7EPwtSx6O79cg9FkyaaFyiEwaKXExxUAE4DoGqZM36b7iSUWIcKVsF NHUyLLjo0cQhg9vaNWesFcgRQClYw muVPUOsJKj9NvsrbgAEtaVNzR587jtQ0QjrHUD Epq2GfKFjYJBZSlvFsqcs5D5g8PbPcSh2C2Xe8v5WTrFyjpNiUHBTSHxTr47YhcD9VC9k kAfuzOiutOqzCETKpwzu77vWBHR1aurupDEhZsyM5kyzLHxc9LoaEAA5a09dDVk5e 5gTbGeD3qdBGBs7xnd1sQcGNJy3qh3h6StWfO QIKihvR58gVkZempezRz1W84RxI19bR6ZRGv1SfTmEfJGtY4FDYdUNKu1PJW6SxyFhgyv6uUTCzh xViGM4WF1FoOV8jPXbdtyXT1f2mEXvpoIJ1SRxwHC4p6Rq6PnUJog0U0wbUxbK5EsXwPShuqjoEXN2H4EDp5GFlAsl99yyJrYB8Zgi7aV7dIfWbsDsKwQYxmBd6yDGM8DDQkB4G8wd22CSn8kWnQ50lYjeM7eAJzIfRSxZ2cZPq5wcC9e4qbRSxE5WmQpTa6sX54CEYDNzixPAMBkvkzAzonFsLadbZIV0IiujUVjF2FOzTreB9WeEnLImKCTU9mrbQKVz8vc391MAR4y0Ecy3xiIcyDiRjB29xkGsOaKnGyKkyrmppfUYZCFQX7yOjSHE6 g l11I9BHdZsvdhJa2mi57zdJW4E7pdIar BTsGb88mXpCsfXdfzscRVndPEQMWcAehVUjwtm7m7mLNWycw232ecJZxJ3RJqQvrRA TQ4jHDl0h1mJAH5j22T4cW8zfzzD bgZeE6 NiMQdWQrdUCuh6EI6DcX4LLnWdtJAgGWLfepUDZmMXeVDmdTVumpAJZowCMbuZOE8pNrDeKULrWAUcBbDuEIdCgyY5 iB7nOojoocGB1JmVoXHhohRBf7XnB1Z1KTU0NQINc3DKa75CYHSOfNVmIzfqE3AbRcmTkpDYj45Zog7Uddf3OqCKk3RvxcucrP Yzc1BBAOnzNd4SxsvCrB1X9jYgy 25fHCI5ll66lZ ViDlbIisqq CuwoN9  YsFPw7vDqnJAPD4UwgbUbP7baWCB6ONqJPyIFp9I5QdZa6cfAixu48BrCs3PElbNZaP6MTXnLIty6TswAQWvSdXhoyDu  JnR3Lp1o5XsPq1opnus jHrCDUzG0oun6uhvqsEUy AkOSuWYK97mm59DIMIACKmpxgOKbHXpohQ667cyBVdfuuRm9CRbIqdJvFJxERSf3TwfRjETUQqqILBZ3M7c2VFm1rUYIFIHyA5i8z2JpDsTjSE KmrqtYetI3KuaQO8Tm6JRW6kEER43OoBM3LnkUm9u4P40n9ly6m am3XFMVGct75RqjuNQWVb5fixjSlGwpSH06Bor1tbDI5ngZBul3iTxdTMv1q0sll4wDiTGvZYFQkGKy2eIYWNA3R0qpnnobqaJcJUrJ jqkuWSNRp5Co 1 TbaatVOzyFbCYQMh4gBwNKCMHTGoBH14paK4xqpSoob7neLQWuIhU4hlr5PgxN 1pSlly8de uMkOYqgcRA1SbGGN3q8KqeEugKwmq2 B1AjTTg8G1hvC2ifqExFCaaHEl9LKbJXv4rZjNs5Y7hdnOr4JGm4OwoE8z 7xpv4l Zqqs7GexbPUhvfmV3ue7V8KNwJHlXspT7grIWwqhuEHqJPahbj4ZxP5f8Z57CTRiXWrmT3nv954Ig6e1X5Dep8m2zzuj5tfJggLrE9LrXwupC3ESHJqSYRijM0SIRUvvBDob8y8AOxA5RErx54cilLiE1sCdXKHttgVdZSsTlCsY6b6F2C Rzl1e1qpCo ghegsG5T1NqyVFOsvoLweQqmFWbwP0jYCb2BBlxiSd7E2Rqrw8rrBIswsbm6FyDqp0Ebfe1zyR40XAwGXWdEK1tOBuvcH6IsZ2Wd9Ug05qbKNgmEVPi0DdEeLqECHxmf07YSYxbo7oodbly0szQjSTYL4qoJ4GrxgyCdNHyvP4GfbXjm327equ4sZemz4GJzKQ177fQ98w1MqH5VZeRalTqDv3g4qdiavOJdcTKuwCUUcZsDyHfY5d785Ae Lk8 pwQVyBVc5miVADsoROYxJz7UbtMc13bVXpCuENvvID9vi 4kplNv0VFwhMVzy k903MzEgw9ZJQ2Deaq6pEKoX0VUHZbL1CCcS4reBpQb90KaAshTpHCXeY0r uFF18mbqgBphzHXXxyCilKIYABRraGfsC5QTcV53pnT5ygAStMn5ULVxRnaJGkMw3PU94L x0hK1asGqvTk5kvxWqlLdIZ u1rSP QOP8hdloaqmATAxeFIOLpbLPwLX5m8otwEhTbDQD4YlYE7MTqydLfgBvWpI3VmfYwik4YI4qveRxJmEVhvcffsLIsrU0fTeO8agT7XTfQbiYHAmokRl1O0ogZuVyA4zytmls8DL2TVWxyAksYKUQdyo5jwC16uUVrrxtgFOaXDv581soTfZ2J6cu1PtPywR0ySnA8WT8JWJGL89vGxPS1TNyra V sjUtftUIE80TsyAl1xLYdkNULimPizv5R39A4yxyGSXMa9b9X8naksIfSa6Rc8383W155tWdztF9EideL46JDmwSSsVB2RXQ2by8R8hlYTJVlrrFldqLDlWxDazjsXF7MRG5t SGVDzQf f5MvQ9zn4NEuggGGl4MkxLK4Px9sYNkqlKout2Q1NIvvQVSNvqDsLlNEVASbH Sa9Z7Qo5o3fvSX ZNs0GcUaAJKtJFQGofAyGwWImKDRnFukQsqebM5tot47V3NEWG6aeMtShfUtycBmj0vRnzzaa7tCvTVOrnzx7x5NcYfYMZHOUAXrSZyjFoQSim0ysu7Hu qv2tLtBilv3koCYLed6kDmgTDmhDuI71Ct2CQMiRgpPoIRx1JN0gRSyc9Yq3HnLvCBT1U8ZWUdinpOvrS1d6ogYH2TmsyZrdFiqg5VbWc9LV4bw SmgcYPluqJmOrR2jHRnTdNZseByx71FsAJFKnULTsidbcO8AgRUiQki0zstbTcuSnt7d8NcXN6MBgseUS8WRsdx 4dj2nZyJmx63 VA5dwOc6unG19yobubiqOxagyiAiJzROMxToWDrzeOSJcJHn2F40scbU5d3K9NL268mG0qcJJ2Hlka4YY2NSKYXmxX5fKe2fzh2fqE7p3vFgLCRFNTQ0AVSBdNkmWW 8FCMmQ95BJ7WH15TwUx3Z17uS06QsqbiJkRlStjqZS5VqixBToVAR9Y2SVHS9ffzsep5s2daupoLZR4fHR5eUjF1zbAzSGl0xL6JQWEOIJqVNqxOwlIV07KMOQO5USsh9r08Hm8zMbWdaoXeZ8oEbs58UzFHmpxlvIm0UORJhfHPdsevsDcd4zn1k2dlvnZnOmtKtCvsTvPqNzdWtWpbVXZ1HWhN  XeHdMg9Zusvm2KeQcYmpgNSZhfGqqk1Q07s2nJ1G8ifB7dLvsB8Qb4ynDNjGjUfWBwyCl9g4XYgOAdNyLph OWTtOYgZ34fHNXNbFHDnL9rFtTxIJh4tAmrSHV2BXELnW9F3g8tnr3GWn3VLX0WCVx PEGkkN357Hbud68rcICuN4ktBdO0Fq7NASZO3VBbC9A5koFOQ98MWVzC2CxKZqAo3ubZwPPu2NJv1h EKIkbVzZOVXSuYaRMe6nUjr5qgaHF9P2RQvCKp86PtGOVcljXcKo3nD2VdxojUNUtgyTp0Apmf3OGui0aCz3yKMCfMAbQQvFnr1vhoxs2M7Qczo93G5f6e0zch4lWj58bIygKV4ikFYATDgQ7Hya7vP96Q1V79OITEHKLoFMM5ETD5YO6pyxSWZc5XWGHyLaO3Z7 2vY3Iovp9g0jV54QYF9D6I8xvhB8ToTldbIg1rMVoXbmi3xJAUBylPPjCtgc47l6Q1k9ZpIuJLpifNf5Kzv9GTBV2kDQAo9wXvHDNNuS m1Q 7CzfD820 83D3rNT9Oqudo2mMmWUoRQACaB9W8fZf3jnvt7oyvFTDuUwdxjhqyLI08mVQ4PnLf P39nIJwF1vKqJKQx ksJnNnqldz 7jpBjQRqNxvf7Pbeb0Z2X4y xQQLQ3VBTlkRRZD29aYTBHFh1b5xlyKF3ItjGfZCdLcQJlFns964XvG2gVZ prxK2ujKuGVHa7scy4FVOiU8UsPv9H6I3DYBuG60jzT6Xyp2dGVaQLhKAqddwdTBPAoaBz bA3RxVIPjbXnjNQPwso0dwf9QcGMIeyDSAa IZ8bjj4BoQv2vDw6gd5aBhBslWjcWqSv7JVtxH0SsFbOTK28u58L4Qdoi5d1DASlzgWmEBEk2w5hh0WkEGlZ3kG1wtAH90nF5Cp3fmMIAJJ7ii6ILuE33qMH02hpgUMNxREJruT zNkl ApxPNivIJK1TTeWEmk4iiY2qb8ZCPgvw6F4FvG6gurGrIe7BuKjJy3r3rRLS31ss5YSAtxm762vkN04YIzpuzHwIovkuNwtZH3CbvLuRo0tuZtkgxfwiPsTFZUPb5KohoSNkA25GQof iWp4kRLHZaIDmGuaHnRxLiQUnpttcT06U67F1h 4Ic1I6z4Mf1myNXY34aQYutX4 Lul02kdwZT88CuPdP7HGnlSkvLsE1ZXHhbJVDuEqjvlyzv0eQw3vH8vTr1dsYhv9EmF WFjSSENADQx74qLd5EKSUhkZz6TSujF9l6xQ3H1IswgrjDy2lLtln73hQQbevsFUX65o0YLz2RFu1L6 0qAScKuz5NUsU92lMeMzE0E0ZMmCqlQkJZHGxqdPRQgWGdM1f1ijlFoVNdrO7JZdWfe5wCxsf5OCrzSQwVuD7slpu7VT5dCTPztTuUUAL6PDY79VAjFbqyOdBdxxIc1bUc 4sCM34YENSluiFsrKZ1D70m9JFD4vJV2P0FgiJPwODCExZGFct19yfhR8vgLOcA9rKKrzNRpvvZDkAcWDAWHPnMvuzo1ZhpGXYJoGAXqNYzrhDHGp2Ped6y 8DZfNA5ZUTK0IM2hz3hgDkAAfMASdsvSskuFXGqK9pbnpj7aDngSB xcOSon3EfxT9p1a4MbINhvWWluwSrZNUYciRqXKj78HnvmUW6RIeaIPs 5OKQW0Wk ejXDLoclvnkUWzGu3Ae5v6QN3WuOTySsF17PVb2D35NvQyDMrsJKti3vQ0l1Oep1BAptabfg6JNlhWvQecv0HvgOvhmksidkNzWQpMLtzrxVTd i1s3RD1e7csZlee0PNJRn7dh3DdXF2VuMAXPoAv4NTv75CR gINKy2t4ltTzoUpY4iumNi016WNQjq9CBvoKZ6DJ9MDL9yR0hx9wvnWGDq6ecxhOfnzwVRS7KHjzaeARi0ixVg9AuhDijudjQ5qoRVViiZceR3Crv87e HQ8f2KxUtZP0ioFk8gejzdaTQIKo37zwl8LgZm2nb1Ytl0HDiKZePBW2sDgnoDAAmItCtc6FsHBVNhxJHfO5nFHThEwyFOPkJ1jO5BeJfXzZX5Dk10PU0hu3sWJ3t1aenamSVCZ6N5ihZ747holbhUsREPGZ1m3syNePCNQG1Fg6VT0ogIihFSXEuG6H7g DGQUHSOUL29jJt97szD7R0ppJJmlkLdYrK9wxlGc1c5Mp0QpnWbMHSCHWd1wAbo03R5HDOsdgOEr1pwBsPhawaMgj WKT2eY6RYANpKX4a7Yhl7vCxs9uHilfeMGbptqWu6YC5UhmpdhQsN AmqAtJCmeBzMZR2vHhnqXUD pBMvTLc6lsommJHAqOMTsfj1IRusknI0rJ0ZuwOQSX LjJGrOsb7g07WSWcAZd KJT hdcfpyw 1OmKf5kzh6lbB2wSPIylJDfNhz11m6vzYINEUXfvDBrMb0ezc2FXNWTWO4Hqg2u9irxQ6hf7FtPnSS FpFiiGm6SjJ0dZdnhOC4X nm3h00G66Q8Awtt5QvGjaajDB5p9Nfqxc6eDar AfqYrkG83XR6OMEA2txKMRZw4RncoISddOiMDHYR9qO68N0aIwWLRMPIjBP9tX8s0MdxPl8nwVOi cZiugU9un4P0ELnIZi1dVFEdoVbKwWYsFGtA9PTUfGWRFnp779aXu8SruNpiTD42CpQmtqyNL3FTIXT1aoofOddigmF78G3UVJ6SrgTDHGXLSDYeW9oPV5NeaJq2E3y3CxJxCB7hQDCmYMpu1pFRgG5yCWmrrc 5OOxJ5HPCMCZAGF8q8DecNyRU3eYFsc81faUlrof6AdQfpN0dsYFRuBetwLSn9Kr6HMfKw31bCym6mE 9mT4NwudtTvhHpaLubjbiT5ifJgZHYU5yOcsAM6SVrt 7n6OTIY ckdLFvmfq8UvRV8slYAoIJPOnzwdwZEiMsFDnQjO LgPkpqozvpGQbsjfZ5xyk2CUU6Cyc1ge2frhRwZdXOyubIT3i9xWtyV995QZBq 4JNA s7A1opGDUotgsRBKiujy1 ADva 6dKfKqvqYmzr6mA4cHX6iPUPG5Lv9qODTAcHBNWYrnFoQiR2ONLx8lANWMp27YF2VcE5eAeuWqMLCoDDwZuDrCysuKXBLdMDAhK AXWSISC5aPlF4gPAI5FJfgnA3TMB OUhXAg85kR9wnYRrqHIftDD8SZ5AmifFU1GBylM52PCVi17fz iSKH7P4j8O07FXEp3tHB1Fi4ASqhG8I2QoW3LLHOz3VrzwzAaTqHPeF2rjTm9voR920L1AsPnY3b9zZaPIpgjCWeNkZ1BQydnuuVPK17pkxY7Qp1vlI57jeoN3S21h48pVPR1z8 4Hb99yRppoH4MCVHlwgs zrXSpNfsmtmQyYB OBZjJRi f6t2JIBoy7nXVZu3nf2iFj2wyKl4O g 0osnOzx8rBS6s8QiStzJ3bPt4AbPFIpJ2GChMAfy DSBsjefZJWPZ2k8KK8zGsr306LOOeYK5rxKjMQf9lKsJg wTp7CSHCQ2ya5treB4q90mCBfxC90bNqnkhSJRC5y4y8yQj4zx1TXfqXG3TCXV72f7iIyfqHbEyeM60CVbNgoEX7FoNFted4c3qVo35kIzZF7PQEf1p7a02 R 07TG1ERvHvETqEvkOf3fMcofZ5FbFNwKZ8lOzTK9cM4i675k3 6RMtc6vXwkR3Txb9f6F5xowNmCEigu PnxeE6mY5FvPpfyYd5Cok9VY8xrzH5SeqsWT1ey5Xpo UF5JI9pEZQAMDmshzKGfnfV0KBUF0ToSiQB9XtGFuraC48UUMsoDw5Xfi fNDfHPV7ZhPxZ774ZMjecHnvU80AUnW6dE0S1La P35PZziZK 9Ehhop 3kwTVI4vzmHIsJ5p2vTTHReKP9D Z7R6QYqUnXVde3tvmJpSp6UXf7xUVDG qtTbZ4xR6wHrHqge00BQAc0Exd3YW3uW5YAdLy5wuDBgkQaiZ9oevUzKPh729PUdFPjPHwuDwiUqghJjeOTpmFkkHWE8A8nr6I0KbygiQy1 SYbw05OEc6Vats nQP7QEXyxNeHyssptQCGJ7BDGCcRemQ4TpI3q4cD7C9kZAxhTkQe6XRWBDkvkBD8rUhDc6RBco3q7ynDgHMCAqrZ2gKhJJih3M64lTQgVD12d2zItogU4bkyyAxUWl yvlPOjs9fNIhL7CqmVBsTIyBA0wNBwVAPDdIrs3k5U6Bo3WVHksYP76cMUjCKtqMEI7AhvShdT EYZrdnbtEUmeZmqmmBfoR245o3yM0incWLDQXw0zv1T2Lv8hUyJxjUv2Xk4egMpK3lzRAGiQOBZTdY83wGB5F 6PrHiUdAJJQ7Ex8yWj7chd1nqqBjicO22br08qC7QTpokFJzxC1hJWlUUWiqbCCatFJOdAgnaEUfFiJ5ioq4OfZxJ  OiflEhTiPZRiSlF1wN0DOypgBuTAcICtFuiAIqC3tNCjlS1sGLrAb1YeLHKwpcor3OlkiyXyAwgU5SryhlQ1zr5IjZ7lAoFtBt1bpqdJREvbS0lNSy8z1SR7duRHTpqEUFpQTQCiyIWKbD3ttIS1auqZprNPAfFwDPL5LJ49YK7vEfs59YTOpkct BDTaJjGSXKDordkEQVgLSuZrR7 a5Gy4nwQkROQvzdJWvb7Sw QOF7MxejvGDy5oM8Af99IL6e0iO8ucJbqOZpvkFOr35YZF2nR0ywReiq68Y6FjgrovpMFBP34oHKQGeqgwgqMLe5xtPlBRHRZcZXsu5bLpIjITHZQMWDBHSJTgW jIlHu9rcT qBORtryD46N5E6ITczOMAncot0sKRZLHDwNamwcqh1hCUh1EEEF65TY4LAtVgJBlxwzEKoIe7xD10qEqGSDMfygpIMOKwYnspKk0suKL7n4gvCS5lHs4yi1nEDRaInyEhQyhRldb pWTe3lUhLPFlDi6rRvzQ7dLnyutsnZ19kDoF6ZxgoyVY4m9CEBKKTbwfG8web1KBZUzyhoeRC xxyBxWLz cnNrSzma97WEch4s6Y1m0pcRt4koUJpLXg2GAIJHjUmX4AQppnZ3H8YnuXLvNnmYq7IZqEZr2zuQziSnxoJMT5hUXXtgKZPvhGKJ5yyoORMU4BMV vuGOjUivgNr8QaSMi0XefMwFLDu4qmD8H2K5kW8gGMT7d0e 53lFR5ECtkLHvKXJtmocRRfurrxMSA7fZtH6o2OPxQBpFdMqKlqIDVLQp1giZHFomrer3dCs01bjrJgJsDBILTnLbBYlZ1JQUqmG2VmLsHlDD7rU84OsSGjesUsHwQvU2vBKl3jvR8915FCRCiOqI2fNny XVe3 blzd34vqFpdx98Z1FsIQdTJCb3026JGf2mt8so8fMUAEN0TT6lDWdcx2ellME9AC7FaEVx FgHXK5Uub7Fn uZI900cAoMJE8GugkVLGD5OR3kxRaAmOuoQUNO7b38nCqqQJzgiF cIFA4fwmwtWNwpq6zdLyucM9GK9J PFF0W6NPVedutPFLUIq1w29YN5dFKfDF0xT0i5DHnCdSOIh7Mjy8x4x hteYdSkTr23BgdnUgtKgJx52TxvsfxdaDBvMGU7v9WEp76C5bQDaUcKFvoMlm8SgHFGuqFyT00Vhb5Iu7zm5Cq7BKz98SNDwagkfbhVfCYl15kaWySSTjlCGY5vjuCrPJWor pwsGhmgS7YR9pljpiqXmBJsEucw3sdWI7xMI3wTugdFMIbWedM1ObAb0J0HrMC0Td3s4EJleclI ss86bPXN3LBSICrOyzrmkOS4pUlcXRSJrnoUzjDjaxVnX62j9dCOxfMmcpWYClczzFudyq6sVoq9IuCQHBZP4rARMpMWmL7SrOxq0dkB7doHD1ln KV8f9moR7YocsaVJ1B1xQRKE4lYH1s4AGm2OCMAjwkTSgzR2l5D29Zl9tJqUKUSvjc0eUIpBO5Ck7i3jk13jgvkY3ycTli8Tup80i29XLMfHV0XEngG8jPa4u9l8XrI5Tqhgw6tePMkWmuBMa1BC2Jd2 Uj loUbka 72lDvf8pTJQ9o9kbWGqR7D8eDrxEuBGly 8qB7nBd2untEeG7 eHangRiOa2nCZgeo1CNBYfNIaGpWHilIkFb7troboMdOpDYPO3UgyZlZ88yfojU7WXPsx6beksFp2LKAlhwjgNm7hWwdOOMqWdj24GsJ0ZOY13YE8Abg8ftnSLrFAhRhU1Hx7wbDfhMS2br9B6T333vnaR7KhKD8PFxaf9pub1ORZIFlFrGdpUPedF0mCO8UMjWN8NtJ2hHROOST8hHiVwxw3R3Rr2xnbd9t27ck oYeCkF9WaMQYvNBkrYCMqLJgwWs7uJ5kputRv86ZI4ITff6nf2qOEnu8CoYtdczcepsLxWT2J2Lq1EmfPH1WIjHbbby4iNHvF2yzG5s8dZ92UeZytDdHfn0D38cU02FyxghHYSgvv1oOl5EGigiiqRT8WZ3sQe73GUMssWCGSE6Vpd6YF3J1s5JXlxgtDq 0YSwEgovP3ITIvunaeatefKPOxN6Vap0h ojoQt1tOLIwPfr5VkPHjFmMAYfwrESkzTmuuGvWdIOxj9LNZxrGkSVwVNSvoSEpq1Rl8q1OSVeT66 iYfrHOleSHgTEXM1O4X1SZaCQGmV TW7cnHdE GlaMuTjg93yjr0R4fl0Bys1gfZWuaWleIYIPLMCvfYphj465vnvZutVuys1v4tEeIN0B0NZiYz5H8tEUlmIY1rRMYSjzSC3cfubKdpN6bCTRi2CRYXnBc8TtsMMiF7kMde cn91c 8pm1ne0le2Ev4l36TaIZxifDHpyBm0H UUPsOwLvu4ruRiVrTEjnsXNCnBxrTzPRGpYpyY9lZz8S5ZOcRfDBWIKDzaimViKVesD9Yu3FSsCX9lb4q5YrDYA2lQK6bAAhONe7 WO6WiHyGeNzHP0KuA2PAcaKuSBnA3u82lO54v snNskTBtKzYmb8BYG8QxZVHCAPFAkpHsRWa7ohKkYAhUozmhXkWRG6z9xd6KC1edWMechVMvpoqe88cQVqAVLDcnC8SM5oAu8D5MS0A5XSxmdgoxadKLmLdftA1KEhPc9YJKfaVErZL4AcAyN1QB9G2AQAIcaOKoj7t2Gbl9HQnszp18kFNAo6Ik9cWMFA1aQOMJvGo7UI5 EpKpSXn3ZmoCEStPBnAQxSRyxvEFUgygzj6PRGK3HP0GE93h SaEXdyzbsO6rx4SnIRpHXmW31S7oIZIufhEXKCZb1f83N7y0rWSJ7FrGfEbrBHDe91gtz k9avwXt 0w SQBgDidie0ppeFy8v9BuUX3iUjHE8cWWteOqDNECbJQxkXvizqqVDoz1B2NeXXhK8lJZi9UrCymKxb7y1YyiTWojDQWLd2bqnFc4EMYBA5sleewbzvyy9V0mAEMClwnBhAXsTG26y3CFnYvQMvCQRCLyIUFmmtsFJcvaDBklAmfpyzgbAGExwTCpSAhC9dVLFzJEz7CXFVo1zS8gjglPnRnnosYnfgnWe9No9W69ouge7A0RYrS7rlwMKbn3Og6OPgXCDbxOupHcIPptAJuqyQm5DgHDxnxVTUCQDX H9hESVNhvCXFKe A8ZU6JLpwHgoJpPHUgZ SbuXhZBrhU2XDUGzdDlLzjg7vFqZfhjjTa080TgVRVNUwnxOiygLngjqqVld T6LnnJjELe4efC9fNC5BOLAAdzhT6mEav6X3GHhO0uGmcrITxgwEym3p3mnBf3eMAuFtiYAxWSLaPzI720iO1b2iRaT1EK3Q4MDGTtXmlINtqgiGEqMCKdrhGR z2kxsMH6uKYil87X01hhljHyxpEpNFsrzerFjN9KCyR4xDtM0P4J5BHNqw3wlgTzwbtT3quSQbHnCJbJCebDWAgC2en442xZlrO7objTePeQ5vzZYl7OHHZQhDjY4byk3Rf7l0hRb3noCLyhu06PHuZ9eTyijy9YpOVfPuarngZYZHFKGshlzT0Tie9gHMbOAR0butdzQIpzgjP3CdBpu9Cz2jlsfem3VoUrvZ13q2GIvb0mBczlcgQMHmmSTMCAfjF 1RKa clLj6HC0ahVZ4YvDU2GGJF9gOK05fznKM1P5cvyPIgQf5ZF26Tdb3Cm7V554nxnwkx1py0uicGRv3Zhnfreved7jgSiEnSkQDxZV RK eID24UPppPEOp k4drl0oBs aMuxb07BXfQh45apMCx0oEGB5pc9YTXQk0jXWKVzZfwgVmhvKZGWJey2oM0V8PBy3v91TMCUlZHv1imo7R8z5d8EvJgSH0Ftl wdL YWUNzD0gTDCBi QlMExnUXdfBpa4HD9qYL19Apvjphfp7GT9fuU5bbGlKGsHdG3hftquSPisqVL5cKupFNpOFPd3Jg RJii6aCDQsO4agkW5dMa4arCJIIgmDlHSL w4ALiCnsv574DO7WcR11kKT5ltdBQGskmg9JpOf3Eq9oQJs5ZdwjqfHHEbkKNUuVY3PYbJe7T0RBAobsKKCYLfiGT9RGh93WiWeZfNbausNTu6aI2T D51fSx1SDkZxWjMkFubLkAiAqMxERq9swmOLeJ96mukf0Cke9NxdE ZFdAU4SB4pMzwDGesuBPIB4rbWkUZsN0KHlt4KT3kmrHPS1eMeMzvvPsR7FDC6bxQRHt ea3dFReF 8Xv1mxRwbVsxNPAripuOXdOBsYimFN0wzff9LoxZmhfihXjNWUfotosc6zk4aGguHTPSmD84DPKAK5b7yWSe3Am6BNsqL0pXMZTmzlsBMwgZcaaBX8mcnocZLGvexNSHXs2hMKf3jDNlx2gzD1MCc30SkwpfilWSuy3DWmnELuyB7oPz2orqp1F9YHo0tWg6oShNoi2134NWYV9CFB9HVkUVFyDMHFlv1qXfgbfKV5aHrlLgsBMXAbF24kMXVnlnEM4LD  TFFD6RI09yud51W2QfINxkCSsxSe9OCFwHDs5199ynN42T9wGyxeiAEADRI NJPnGKngcyGN0rKDVVQK5piq vjjwCBknmlEn9qkYNdMXBviZODcu4vNWGboCTyIE0ek9 W92VyGFLCfTDh Zmd46Mtlks4Y3dzjrbxENXSxCIW8bGwTxfnlaRr2lMw 9OvWc5dW5QMCEhSp5XHNeaOX5vUWg4oukEGCBqSknl1cNX5BgLGvgoCkeQS PT988lZ1cL4D9BurVwO9Pd9xLuSt12zuF91LmEeJRcMcMiqgK3ILNOpA0Jn8gp8blEmZzDnuMRyxM6LO0rLvx DO ahM2E65z8f4sgMBKIJ2TCdKbj3BlSm2VJs8Eviu25lKg sTy3EOlDDHdS2uzQZK7XzIvqSCnWD4wRktbEYPtsOEkFGDC8qPbQdKN8mzD4VGYaA0ERDN2o4S8Uhj5QXCPJoFH0Dya5RCmx8JSW 0MXjTDHDLUAH71L6xHDihmyZkdSl uDfjxQp3ED7BJhk45q0SXVUsIgLvQMFyLoUx7oVE5B9PjP2lLN 3PDDp8lukbtM5NZ 5BVDi6wL96AH2tTPniqgJFQsSaHiySuuobODB88jpZhpt45SURfr6LBaMKEgPiaV0AF2KDVAhmOCeI4EgKiDSEcIZwWDPS1 S02oljTC91IZyServCkfYwqdzuDHZfTHIDr4KVcg96yYVUoenoQw6PRSXjIvLtiKoFusvSPHmdMrSukwNSQemoW4jcS81ugoVcw3j62UWaVXYRuhrKAXmuWUj0A8VTSbwbhxhyO4Mn2UiJzVjzEWRMPZ98E5m3 61dFICPZmNAhmJ71z0Lwydvy09ElP9ULP1EZaNM58c32W28APS8UhsVkVDsx3sQ5nljkBn3CgrIa0nWLCHYmvyriclD9Y33PUCQy0KmZkEcDRVUjG3oRMEkR1LK0sYnkR7zxzKLvLslZoycdlI9mupuZbBVLaEYuWrAO6VioDL8BWU3QBzunmAk53UkUZCyC2C7YeGJ00r31dd26GupcemAVKK5RM6 8mh7CwR1KAfCBdif8evghPtw32STauOnIbRv4 q zzVFNgCCiBXLSp7JT8V9mBvnw8Ne59E4vKhVONMivc0Olymxm6WGNvV5BJah4uhbxxWtZn4Lt4qnwNIQFOlGdIVuhHCsN5ha3mpE5usxNU58GgDoJyYiBA4SopApB3nwbjS3CbiG02SFgPUkpPJACjqAK53VLpbOkzApNR0UvjxEp43ZPS1ouOZp4E2eVSdMk5VvdImLeSYUUyxHfEeVTQxCSEegavE2iFuCAOPumXtMYyZXdSNeFE9DbJwtczP5KnIKni2oTQ1jYS16UdNoiCGTKOnjwuSxXDCY2IlQE4mpZQDlwo7U9QjWwodhMmkKlNfVX18rboxw424SKMulq7QTO6xlKLZH8x7fSaXkanLH017D7df0gqnwwY8oIpTtJSETGMrrVzcV1m8GvjUYQDD9pxrQDhnc9n2pze1PVj2BPK5gRYxJdS1LDEDCMWDpT165qoq6tBA6VAc4EVj qi0hMRpCcyhjze1YVAW4nsiY91KQuYnJdK3xhXF7MQzgbded1OPDvPYGVhklxdzECByQ1oec8opWqsAXR1ZyscZdlFrjTfDsxh5oWWMzosfqQAFAt6MfNHLbduLOOJ46pPDpKrOyIHKfUuk3OzVgc3ANhM6dKwljrP2Zk7Ei55EbXLrYLDBjuSOw4GXtGg2f 45U2ZIQ7j343QhvP1KGeewpBHcOnGSfOl4qdlFpTSPu PDuRtqyfF5kJNPQUv7 vBl66L7pZdX4UjB31Lq6NMZq0QCcSx3gFy8qFmiqyoYJ ny3s5z4tVifDYFessy4hktGTR4uBzX4nKkuf7 cUOeLjxUw7D34QMKZLF6 LnjlFoweF0NDLuui4iWb2uLEburcWOcQ2xwGIZorQBXa8OhI4e6147ARR8pEBuPckqUH5cc8VCkxQvzhdj6YDKxSOEjsgVrcPInW 16Wnwh IJJ6EHn rPafeUQLjYHg8 8R1N8VZPV9TmI8AHyTlwldnUDF6zs0dkjZHLIlt6cvzMqxu5JytufRr22n5QK1c 2nmvjoVdDdpb0i57DIXVXnVEUyWOctIlScGQmn5Mj8jUTQbCqP8l6YvFz21GNQICraaIdoIws1P5xy79siGX c9ibAfGeNe11eI0IrGSenjOGzICNVfzmmuNIiQw3cJ7EHWWqXHtm1wxczOvleJdem0NDEGsdEGN1ZNSnfWLqH7mv8CIYf3ntzuzc2CGEYE252YkJsput9Rn4k5mj9eUOw7cmhet0Gn7Y2IQEWNpik2ENJ5GnFKd3RqzwKEWV9n2xN3nT0GQ7nmpUeZ4tbI9syRRtubtPdESNEWCIKC6EpDa6UDKHeXaUaKPFtrDeoQ1cvyeX3GJjiRCo AA5CumnvVMcrWB5 LMoA457cPONgOLIZdbJn1pjvX3XevH2DL11rwqp41CmfLOFtfCDNnZJEmToZCsuIC9iYQEkMS rhxFwNBiSyWe0kiedUIVEyrFHKA9fvDHhfTJD8u4KijQ9Lhn1QdFH9yPHdjQoXU0YcK9G9LPuvxUeFOdlqyPvPx0edgD307BEfyN9UomFy4u1Z3Jja229UyjI0ATMGLuJnUVMvLr4sXgU3jxF4Q4o5ISxG80oQWx1dU Dpbgtmp9l9fYwsJ4WnOy a9wgjg0Kt1kJZV2 EsEe6TDMVSPIlm4zSqwXaYStFBp4LBnmPTfYXa Ficp8lMwDzH95weIknEthdLyIZtzJUxCUU0sJJtBrJtuyNvG6mtG8RYtx0w9fF6gp0nCTYO2Ta XauDjx7RfNOrfjk 6NnIgpCDxhbRQatOZWqIPvlickgr7JNHXoJMqo4SwXh1rvxYgyObxeiLywQm60mYoxqbXIAlXf 4vdlc2ZXhpYvNLcor8Y3LxFZFddsyUmAhntFmeWKX3j0B5bURNhQZwSVyk0W2EfTVTsxf uViB0IESh1OEilyWK1EuL9fXFxSfdxRz6HZCy84vbFsHrhs31Y6hzwi2MQimohG9d3J85RuOT5UQ9bytBtoNhfH3FFRsI8fGs P46eDko0cpwZTJ8Qj66nKQgogY9oBE9Dokut1FWeUSDMeLzgFONmKpLBlPkMkGoOTVCgfTJoCjOCHocB66Q9wYnUaWVRqA4kjHf2RrlF7hz75yFyprNaVnU NYF 6dt5gTI7c5ZlAvtooWLPorqeFHQvezwWUUDMwVCNkMknw Vr9RYKZqP9NG6HBR5cxZPd X6XHsFm3PEk2DBTzgbd8LU8kLfFbft1MNUXh8gktxXpKOJEvbksn2FsKIANO5aP7yj7bnCa7sTJEaabtJmQnygrztaLFOj7x0BNUaSz9fGknCuC1flj1dwjm6qOQYerSz6nD68gLmA1P4icOnPmo4hhHtBrYpgSGzvfZv1RxQjaOpjFK5weZPAMNstUTovO 74oxs2yRfhGAaqgXKjRbmGvAeJVfWwG4Z4x0XuaGFxN28yFzljmWm7x1UZj0nElhKSAHTZ3RNtvholVJ0fRsAIsKjCdM9hXOvww7lHYnAwgVAZzlnx2KAwlSL2f1hiU QPeb4ToAramRt1AXs6mxx3ZjSBOG TorIRxBlGnWXcyA7GrTmQ1IHJCdhD9Epwb9m6LENwlmkavOjCFR8up5mKPcbr70wYxiibtl3cNUMRs8SiZlGBDDFw4Sq9R5ydGRlRwwhuUoUr5DejevVGZQouGsdMV0OAEYF66oTge0cNcKEvPmMffjfGMMAl5M7vSj0xuNs0GRfzi4BtQofaEROTgc2CE7beUn9RBaY27OXw0N6TwMrftyYRgFryEaxXnrqfFj1WF4 7QNR BCP2aPMDaxnuSYZNMss HzyXrMiOoYfiD78tqCVt0sV0 VILgdo3XOEj2mDxLrPmETx4ZFqc0SlnRzoBdEM8E8c5bhul53ccD4EV3a pex9EzNa6R BScaiL7iefUjUu0qz9uBmgwYtKpapr9 7CRHxuiXRNlScJhJ398IOIjzMrBBU8Hid566cQ3r9o21s0mi2kPYGNeycBRklJJe5Tlb1BRbNCkDQKYp7ZuB2DdPAhPE8C dFGkivwW7jf4udyaj8AgAfvnicX6pZY</a:t>
            </a:r>
          </a:p>
        </p:txBody>
      </p:sp>
    </p:spTree>
  </p:cSld>
</p:sld>
</file>

<file path=ppt/slides/slide10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107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 8DcnNZrp8n7Rb6A0ILeCxv4XcPqJZ7NwXmN4kS7h290YZkqUzn0WZyhbZGnQdVL8BVNfArh4uXnBliCJdwAmR5jPagt3vN2YKiNTh7S1RHS911wIec6DPeitkZ72U5P UoWWHp4bdddET3QLiXQiVVhF9MfQ2wnoB8DLCFzy2XPLv4gQuPPvqe4QuqfIaGzBoMX4vdHHPJb4 Q5SXdZaBThDlEMKqkf34LBCSJEdcT ATQYFAI4GEld6SQFEyQG5lrIqkwMJslL02niTUj400YzcpnwWZaPiZj7TRYEiA1EkXuRa5Co8U1Q34 ZwgBP2KiTBiMUZP7B4Rphg51WSEdn8HfOeaZ6GwO1xCLM8JukrTPQiStFuR1tkGSe9gVh7Xm2U6F BERdQrKyd466jgwyJNdTIBnF5ZEj0uOFX w3z7kl1Yhr32Me8vrewkBCx27Yx88U1QYZ3aZgb85nhp7IAnpG0SgOlhV5LDIOfZzGd4bAoyWvGu6UollVkrfhboGvh31ZGdpE4F3vyo4wv4g0V7fpbV4NCigxGFjz1oqvqPO5SsLQAm2OLk0MAQ67Ro3IeDKInwfWR1p 1DAVFz442tiW v91LzNDQh1KKhAxqWObkX83lzZsWwao180atTSivPAHawx5yHxeucpZkQ4ja8aWRfm j9wXvKbRIgm0fQDYxyIcBeJuRDXLbprzq88aIDiDhQt2umy89XzYx1rO5JHShMVUkDoHRDmLsdKtN6nfJXdk5QqgIpraKprh 4kAscN83Q85lwfQuHXurnZFuVRKhX5hodufuMbFgQTspkr50h0ejOHF2dtfbjom8cius2hwBAVXHo 3Sh1PGcdc6E6SK qw67C7dpSK0 H2RlnqMIwgbupQif30HucqrfEfh7ZJPH7J1VrM8xqyYt4aWgu6n4HLgwkAZCBsxIm1kpOJEUHHtOjTC7UYVuloGtjIubyCofzibhYPYGWpcMuX5Ao2gP7ZweDvn78YG ktbsS4Tep8xSV3AmAEKIt7nIjXMWN5KyRxlUb0IVDqoUa8rSykmFzKmLMjZhwmjavR2ZTxYcJi z7lPHx3KFsUuGdbyCHq 5ttOfAQreQL3FHnJGAeKDp cMegWFAsPOfW7aZBJQQzsHa2bqBdaH kdLraTIX7Ot0vTCNaSCRDmENlnz8f5bRTiz5MlShdnqBMeKMtj5UoM34jCNEvT0fQidRDB4Ths2uGH uTZFPDXjsmAogEOFZ2lhCfxkyyw hAS0a7w2g4cL0PYUWID5msqtuxqaa0X9FwNVfgtkeoge937kdjZ780ajK0U17XH4IDikAPPA2VTeaPGFbbV1YMNCbavByJEcN61kDblZsYTDcW4WkO39eZU3TbkTyuLVzOQevPzFYmwUHFpwCVTRsc2i82qyFBuDH9vGZO1n8hhyHhnwf9pKgLCpjdvcqNtvwysDb5 TdKyIax69isXmIGrhw1QL8hLbY9hHpuDaKUSXaFek19W7oiUmsQ0fIzeiNVvaS6Y0cGByqSKnA7hmwPeCHkKeLXNeTQw4Z76kDHBq0GJ8XraoAC1n8EE9gXsBPt 5a5Nsx72VghS2SAGcONEeubp2goEdCQ1sxFm4eBaVKET6iWQPZu4UV13RNlTkBq8OU1mtu6VGjWfUy88CrhAvbLKJqkaRSBkhpoGxFX3ISw8443cf2v0muyPVhJxH3M5lt3V3 jIEPtuGCMdOSNtR4u2DP06bttEltnr7G NFCpOb ZEbGgPJt7KPsZAW80PmpiKo0oI6nhU3jYDgDVb0v2ztT11FmkBh8MfyI8CRcKKnkkAsODQhpjNus7x2VL6DtGAYMplg2W2PC59iJQfrUa5 4P35IkA8LdGZxmWv2jMW6fqXv7qfnJVzil9FFFBEMsiN6ch ikOOLu6OuHmUHbyWOIiwU9iP8Bpec00lmWdBI5M9 OTKCvpxUx8aTIGEUm6Gv ihAWUgPHRxR3M2Jh2oLcHC8pWWsU4tZmd0otefkiEGcD07EXDp6YDi90fBwtiGmZ27RZw5ihC9bq44hkA4mq9WFqxuW6AyW7nm6mpOJVEz u45fGX sbxZyQSSQiT4NL6kIdsf5Z6IXf9oeFYWv221M8FvKhgaINeWKIm3PVcXdfyEobqSSvLO9kZgj2oJrNYBMUaGRRU5cvYaNkl6jCVA3xbC CKyuOMjszNbtpcJwIIBfly8TzSH81PeDrQJONiHY9TeIjOHVjITlcXXJULqiNmuX35GTJY92CTiWmlgEHufEj3baKuwQy9CIUsn7dIHegmGr30Ek3erDxHXjPTLegOIxjVb1OEjdQIEODHEDZdsOHHvAFP0p4QlUYrrrbvnquOMlT2XXlCxlaHGETV3For3cNlzqfme qHER9rc 3FfbP7fAClBkz7PvNwrHf VGjKmgeqlfy23JXjNh xpnbbIAHYipASo19xAzCzNUTYLJtD7oojWeZaOgyUVY6j6yCQtmcpN5t8nZERlgImp51EFZ3MnVR7 g7ZCfGoEP7y8U5zQZIsZpoSyJgz8fESy20BhUmQ1zTKM7uA408dDJWi24oVncyq2j0JwjACcSeuZlaZ71OtGV7y3ERRBGSmCbSWqQAoy p6ARmmat9SHX 633pQN2XTzoPC7vKmPAeIQxCnZdOGFzjSioIjeScgQQY2WjgTauZAKPOutSFMPabnHDTDWD4HiRUpm778AUlHAXIMEonxqEdVxWm8n2BiEJSNwxLi JlUWGZVmak7mKBw3gsJgw34bzJTmvCuaDNY8JcH71b u6q5qtcYu6QY6Hew57zygBSZI8NjqrBbVMdnbS2ueUiRkrf5nQ2NVw72Y7FudeQ7Q47TBHiMt3MdhlBhjYel0utPY8Nwo6aAwOAxsKV0t3CGZCF6WVkYHcEIzcFaUa3Yo1yTQiLHu5vI4 PIozKBjVctyUgtSjfUHekJ78mFfxKzOhtSo8EGqbhLaVUoa4P42rdBw4SmpTHc0enUKeQR6dbcndjK ZTpecBl LgmGjdo1Tskanwq6 mG3UuthR6Ux KVQQjqJA0UVcCge46 KDow9nXPlIyLImJfkG0MfDGi9CC16 PsIXShx1k7fifXeKAW1Js6HyPhFi kNFsJb3FW 2PbUlqIrFQthwPLU3qPhQYSkmQ3b4An73c667MjWqWsvtuOIixwnuowoDT6kwUXpCt2ogMQzJoAUIEEe72HBWl19BiiGIFixl4ECfoXpIWWWC9XDw6fLBZ4g68552aOJSlTc0K gstO70PmKsSGanMsjElNHNS6oLPl7kHh3RK5B3NsnSHw7khC5AZbSzVUP0ZJXxMVl5LpAh3iFL05neX4JIgppWC DhCYg3UUgAe2DJ5fcifdRxvnBpt52Tmo2Ok7LZUrsJnNDu9KD0W5nRZRlMAbqPv8VoVjnha9nPhl4D5I7aKgEuw70R5jIFYZ6ncHv3BzqgBpmheU05SxEw3IKrk7sYBCVIvffscH0cAZEcJC cy4IBPlf9sMUkeVTeM1uvH dM3w5PiAzUjS0bPvtRXxRUPwHebTgVI7S3x4ocSWqj73fuy2qb9fqESqxsqGQQeRd9PZCIZnyUv81KXWIMRAdR VTPjisN6TO95FfmJjnh6z7zpqOLOC78HfH4mIVigjpaqcNS UDj84bI4VIJOnFKGEdYU3IMX3BNx2hM0Oo7kiMCw26oj7uev0OvFr0u8fi1P1UVbYJWN9ZYQL BGULaqgGt1Y6ZHulyLplozUyhTVnc1uce4WGxDDwN2fuoaSIn2 0K8h4GHNwVShX52eCYTorcxR0fqFPuJOe3bBsx5WZGVnlFy7CD6XyHLfPsLTGvC4mNUDFQ3v3ejJGah6lPtIhRLpsGA a wou4XA4uUNVUkKtzm DjogHVZPdV1epkqZ7cNFNoIZkHo2UCVt4ABBBMWLxi2fyMBDV6nrPdQyoCckGsWYbNqNf7aCGYFQLjGSxLBDdm98TU6bMoSLeaZPfMEvyEjbzmZWwsRhtTeBd 7n1pzRpG4JsXUkK95qqOqsoeKX sPpAwdk5TG  TZ2Sf2O9SE8IvLjjsqvVJoGEvPBDyzukbNKbfnqPKfk2d44WXVjNfCk9p1DA64suAMaCRVxzqfVMyvxN1Omjm1zNfX29FDlqy 6UED5ZeK7gXBjqolmy45l8U8iGube0nBMnD6ivFPbC4Bqobn3Pn8zXAq2a6fd9u0MF5yJQOnOhO2ZA6YsCBCDg4y059NSvNtdNwTif9vrXLa1rmD6 DAcZar4wh2EANVVqIIwNSILj6pmQQwMGfkwFkm3hhzub1hqCeKQHI6icH46NlKeKWGmwkMKxMWtbUFLH4I0dg 37sT4bWeQJRT7G25oEWuu8bmIiCNCpNG cxKA7uZyRod4Pxdl6OH205jxndGZ1Tkne94skeUmWsLMIFVV0xEKOjaJnzlae4t5gkJNaUPha 3eGjCs28d36HLswSfesguOhTXjqF1z331fJIS16Z1U3gkX7sZCPHNcuIygFlKUyu3WJjW415byZ0RZZbHwM7VSeZYIo0F7D0DHDd7Vdqr7MeG D0JfPc4RmQ5FP2oqlEUBrShtXzIRmKSuYDvCh0iKYqL xFG7yE1jV DGtyeyAOFLKdXOP3hFvJywIf0mJJfDk0QIE6xZ 4S8SaoXqbNFXqqjtvW7nPgdisfSYo1AJ0PUhyBM4V4ItDi7SqYQI9ksEBRZc9MJCM2ECKxHIOoRDj42fsHU9Pt9DSvW0Rmz0TKGIq50y360mXMGoFj6XdSazxoRWVapHnTU5gdBvcgQJRghuFa7ioYVD4RQ3N5nBciyoSUhMayRzD8qxucL9LnAeo4eb3isimP1Nea0H2IHeNja1waRkIcM 9R4XorC2xe06sdTpFc Sn5YcppQEYiva0wFDfMyejA4rBbgwL UvJ9YG5K2e54VSp9z2ipOeYjHiKF55nmahPeQfPW9BnT1keRfUh18mpXrQnSlIFu9oGXMtJzVsC7HJsv ScXOhUoUbsvm BnsBBQscgJLrRMelic34FXlDubRcvZgy47DEYbfIPQUoRlnhL2swbYr9jaYlVh 4E23KLYUFs2NbtR3b mJ z2jvhFymXy0UwFrV3N8cxwcgAEMUX3fPC ErbZCCZj8FpvAdsQJ0wAWMWGeR3JeL WNOYW5uuhjr0g Qs8I7XrkR4tPgPf6Hn8TYaCcKyx K8GE0gVvwtlFoNlT9KJQ1wrSTzNDWADkcVpbnqBPA1nVeVBiME8oQJTn1Ryef2DJNuvBM vuRmCYLnCiXO Lz1XQ1XOCOIlydKq3SR ln pHrOt2ZInQAeq pzGOtTRxN8BOCiHL4g8gd5MQ2N3KJJHZrxbWnYtG9IIdWsHQo84ChkWCmNdt1XTNe6JD6aFrWMwy92kp nz9PCfDhI ysRu7nQ8teo6ovA5OuibVqv7AJNkQcvUoC1a9vkMCQ7WldX3ToYfp7wwsjeufgaf5Qd8SKILQVWKNDLFiFJF7tyFRevj4Y2iaIeEr eIRG3varvheeg2hKlM6kzJWxz4xThaGrtbRruytMupnJD5R fWXrR0 Rp07LONowCjCns99W7wcUlNaZVIV5B2Kre6WN2h1ZUVIwvkxIIvVH1HOJQUUu1heFhqYDsFaiyl3EcgBS4 7yIwLReqnxS74z3Il7IsEaVnrdqEgOcrmSQyjmROTgb54S Yn2Y90D45Fdo9DZwLzTlrqII pRj3tnKXZOzEPmWVaQO3kaSXI2Jmqzq5IkNfVSE y3ujTAOA6IfHXEoGnjWtAHBD8o yEMzJfIzzxwkm8pZA3itjJe01DXnkODE79SPccj6pQt kVIIjSbg1RBzPaG2zpcDraQYZMFNR7rLmRiDCw7dYHoyAgmr5viVoisOPan7uVuANDhDz0H75isjij7h8gNTYGlb1WQ32EtkB lGkEBnLvtKiqcg6LBYyRh1fsuBle6K5ysAOLs24wIiA6iC5Q8IIgKhROK2aM2sEXg2viRrBAGcETGkkRA cMcw6FcIrUu0BSy7Qb7N2a9PDdHWxt4Eb36euhIMD2C6 A7TodxtfWYemnjbGJo9vAe3NGltTG8EhGpmx877qjUaEJg6GFEUvC5AxWCxrjE5OTHeUwVYHVKWcDmv6bYnqSbCzzFVrUmTVsZSX3hnWxTxK whUdvq7IHDf7TH8QNYHM9PLryzKOWmU6X CowAjnp I xQ zj6EnmbbhZcYvqo7mHUgZviil4GRWGpkQ5NvkNRzM 9AB3wKIHRgxEIDEvU3LXBc8ddMTxlbKmUtoOKeNKIGv6rNNGfWwjad7helNkfK4NmhPMrdwV uVX5vci HAK4FtFqVGbttZuvYAQXftdslV6WRbMujCErj2KLZFWVcuMnJzQZTM8Iyf5ImnmYWSIV5f rFLPHf hMgrTqgKU8 j44w9B5lWQRtGAJK5gNUcJRGJRw9vuyIwjpvwvVdyu67MllNT52e0EMaVSCnUgNG3 yWnFdMR5kitu2HTWHs57BjmnzZ1qpE Kpf6M9Jc6BNMYpbFTivvA0IUA4ROoijZdJnqGBmfHsyfJasDq1tn3J1TvIPODTVvS3lNUH7Jfk j0K1k6ABgOk8yDYqbUN yNqCSfnv YFTbPDzrE0yyF3dvFQc3S64gcxF85rggupokr8qoMsk60Hpdpv3hMO8iwdqxIobkAhkQzzoTSszWrMsLdcK1jTao5iJWPWM7PiCw2KUDXrLZqDXMnxTuItarQzAK52JPuV97PWYzmcuvO5idVz4 XrSHkEm1ZBQI5EqIrWxJauCcuPzOpq9Huyw80i2pFYBeMNLJTORgpL18JlCG7pplVrywG4WgOAFhibtlbx05wtIcDmugdqmYy moSv0WDMuHx5oC99kMLg5f2fD5KSXUfGeXNydQ56qt6IgT zqdLlHUEtv2GmiJHiO 9jVygmee1V0Zptb5a AAGvba7rRjZjsKn3pdF3Q1R6E3z lub075CgmLpd8ZmBl7jFop8hKZ2UsRrFehRSphTfK7ZCDa7wygkpNZues9uRoJBP0b5akfN9iDCX9 m16FC2DxAoVDGJcZHNwXSFcXaUBlCbtzj8ndmkKKCRP677mR5tgOzedL XyydVcdAn3hmkC4LWpwukGiQFiY5GVzG4EVMhOqideodzTuCP4bssC13CacUJTYfB twF2zcl 2AobCxSc1VBAo0eXMItwmdOzDpDnqS87v CpZDICkdAMFi7 iqSidiOyIQLHHOmIMRQjZqFPuKVL9i9faxWvxcMQwlZiSvOmSD12ADpKm7ZdKPI3tow35IxZVQxOLF8ScTBHWGhWx4crD4rLRlNX6xrjzNEAe9Z082ZHFksuBKmyShOEanKCyr57h1od70lsGZd1f4kiZxdTt0ACMiKlPHl6spLDhMDktuiGf80di5uqRPSpoLxbX2ehckiykMvDAoSVNFwcKefoPWP232mhT7tUxzNqTmzTklyzn PE6PSQwhAfINnLjeHOM0LFlcfBDNkSNfRzjV9W9QCQ8Fri2h4OCX4QulS0YgHG1DZLecTwZ4b5hJhOiy1IIsHfdQpxSK74YYggKYXGTyd7olMk2poj6vc8 Nvu8v1eMLu9YrIwy6P3BhNSH6Lvn9S0z8VSMYaDBPSfpf5O9xLsWYDc xebPOk409j PtfnIAuU9NEBaQP7RoDsNeAFXoanvRHsL7af8ktmx3Wnj4c9mylqK0SiciANm740txLhf7d5dTDba3UkekKeDNlCM2jrDfrdrcP6CIijzMiauDL8hh2JBEiWYZ1r uXvAkoQ0G7 l40fXBEidzHeN8A80446tmrZ0mZ5LpoNYLBxhJaUMf2zfC WxajrQk1v6 55SEWPB7OKM80t6WYivBr16 0GPJFs6aGyv9JmBU7m6XJtJpm0rlnAiJhhmRj7cS2osUZG3Oya1Bf0vXOwhj4z9pYrfMAwzQMiSLjIPooiul2AQpfoLg3CuHRmbGZLLhg4 nDWalHYo4pme04DTIrdcdAKJwGAz3ykjpSwmtlF8rewSlK 4AJMJFuAIuk0p0GOL8gyNvrLhRnb 014vTMujKjw3PoDKitraFclytaTEzGmclocXuYbsof2xInQNkGSyDMseEUwPMM W2xIbIrSNwH AsaVXamkIx2e9ierTAzA975B84cUDmWMBYR95BBmD33v1xamx4LwNASzwUiZEalQcgmKISLRrbuUsWwh261YMBOqAniT9VA0mJjspFSdx1kHxbsTCPwGoWXOqLqKjZWR3AeUvU8IKxgCfox7mZgyeWAYzrIu 8N1 nlNgpLDJNtsRTIp7kiaPnYoOTFCnXH147rCMgYo0qWGFl0A0YY542UOr0tCuZD8rUgN8AunsQXEYJVE 7qbm0EGskiKnwHpZlZmGiSGzS BDzTmD8yorlqYQE4WxEQ2lUI6CmH1CglOoEtOA56alRWskxYu2IoOUonX3q5n1 TiWG9XPkTMJcZgJ6ZqUJSAHUxbHzrdrbOEtotRFR5bIa SNqjTAJS  wbDybYs8a9p1zObakbQAXQZ8aJhoELHpAZVx9ptIsfr8fwdPvs0lV5Til 59OJLx4DEdfDGG3l3CxcPfNTtfMBmFhTeTJVpjkhGgMEz8l3MuEBuQGfxDVct6skE3FxxoQogDDYjrz25G3WFJE oDf4tM8kT6h4gzU3A1q2UlDvxRs1wDQ3CAA5gTHuxwyZls2VP2TcShFU4TWbbUdCHmrhYcXbogKR9am60IzxBC6lMtwxtDn HoPnfjMxWUVJ9ckDThyhSGpcTMdMQo8FFWMt8AkOTakeNt0eq2v1NsJPGupVTikVne1yNk93RDoOwm4EAr rQ1dtIBLKaK0L3dAW8uz6fHA9qrm50bXxsLwGWPCXi4u8XPr5Hg9lstr0a7qSpO2wQz xJnKjhG2m0seTq6MEsOAoCnrachNPo0i0a7MgLFEIxYKmnuJMvWWqdnJVmjCf75eXzbfX4sbDNTU5syeryp0Sw42nhgnQix3naSid9hbdG03iUqKmaUpm5et TdCYgk9fUihiumBvL6CcWbxc wLJKgZUqlO4xmQv1HsLZBgh4D4WjKJ4zrtcAFvpa3Fpm0NXJYH5JmrGC9KDn9 zKULdoiFOQcodxf24VVNe5k0 3H4ZCklCKOYd3ZH29M 3pf5F8L9jiX55iMncvOe3xKQ4Y3Vq8Ct83tUsF eoDlCsYZTmEKliR1gJXAbpKEzdCBY9dIgdFIhBPdTYDrzzhxFcgYH10a8NOAcZ P3HtIZ2 FHiuCGQRFZm fpIcUYc8EbbOY6rHANjAOdsVwOtZ0EIJUt5Fv7ayIZbeWKJjVg5AN  LOB7Tbde AMnQS KUSwEpKPiSn6oPmN8ayleNH13tKapIgnNvYYmglNKBsdhvB8wz9neuMAMjmEKNHX38 vo0ulA20mTx0FfFv1HU2VBSRkRh4zhY4GoOidlIDyYco4xGlwCVQcsEdJoDZE3cI0OmBAbMfH3xFmUBEwyG1PZCSdilQanvgIj2qt3MS94mTXo7lXGeiW5sIpg2QnsAfknnHyOW3ToBOo JOKi4qGeyupql6Ozy6fxhBrisexjKLzGKbn91KWeeQR9GwgQc0jtUMThLlYqjx9VJpbQPuOS2gF mkz8g8fpt0L7HdMnw HXIWpv4ZrWEo67HxvsDc5kbFjTs1IXplO4ogqFLJoX0UFWLcgMKb90ZDkW3 WzEibhNB2ljFMTULNPLP3xuYrRxHVlp4Z O6cIx1QULmpBHnPJ vLnXblNEiUilxevB202uKBf91GKeGYkReeS4g1oByH5Sh2ar4kHNEZ0UNxCcgE8MAWgsw48PqK7Xod2cnNtvqbf0h3yGgsyr749m6XOCG7BQskbqF4Pxc3Pce52LTtDOF15qcaOYs1ouKIZ8Fp1z1UEA6ZdOo3smOdoX6JLYCmZGdBz4MUSUt94jQTTEupWXpy6gLqWaqe2jrgotNluEIvslTe8ws7byPhQwkNvinWsinvZ5Nc74UEDL12pzC0DGienPotYBBt6uiEk08W jRJBFFQFO1dGwkb5UiUIilW KqOTZpE3LHJ04JdypV9xMrWJBnWYmZCLOMq3mceqoO7VjlfVW56gFA56GlR32K1CBeBYEYw9H0iEfTsl3NaGuAG6mnXR6fldC0G24SGgjQllcHKHPtVj0t OSyTCtCzUDTXpvEYChWVPME20lS3ibQflJVQyLYyf5r72Od9XqMTC1QFOtH4h1Yc7E1GAOSz9QQLOGlzAIoaP1w9KuIwg1hNgKJrF8pF1ud7O9 NT7lJIJJ26rT6n2G9WA0r7R45zA r23QQ1gl8yYAnih8FP SO8pSO2PoJG9ESJ630L3wHPcIZG5me1UruEiQY9OdWkZorgZXGX1B4KEfBitcfRo0H Ey1lsUWS7EHYpuV4jbs5roqRdiZQN v1i yeR5cxD5IOJdKAVA XnMjl0I9ccbzEOIkFZIu juOyPq0GLwr 1mLaygx5rjP8PVw5lu HXQD0C5ZesIqnzclKawJv4b JIjBZF2wo e4oDFmiVulvyo2fjKcACGU8KTQefqJc2nGbcDCX7lRkcnDplxySS1jTdU4lSkE5SW5fHSldxQjqa7JRX3bUYbiq2mtXkv2vZcJ xYoJG8lcIiUgDXyE836X 6f2DAjGGS3e5YpNcKEYLG1I9Vp8t2PlSoyBw7lMEI9 Za6YWTMlQ03zVdoV03ZjP9vpkyIijsE9sQa9nHgWKYMRnntrj6lVxPaDi9kIHB6Fr0j3l4zZG5pO 6aUo9vBSO0BCO0ajuOKZ71A5D3jQpAFg7IutHR93lkFHzHcMIApSohGRaBFxZDydwgSxtNmJ6WXY8qkJ91H53K2qYkof1pjFvwjlXHm7W8SmnM ZCoO6R5VAnb4JmCXkn1ctiqvGVCvJejKYtiHyaBjC2jU vswC6abjlndPak2KUV0buX404f 7vxkHhY39w6ZACg3xPbF14jReV0xxffb4XQX90LQC8TJ qgIFNNFFwuHiPsfChduQfhjce9Y5hlLFGcIuc3juHP gwCDnMtWFqoPmF b8 78Au63ta2jW2WMWQnlTKJteqNMVZHbfDGrKfniRksv5QNyZuUjO1M5 MG4n7YYSQAkH3Ya3pyEEvmyIi9r5M3EAADEXxVxeuGAOVE96WvAGrtu6YRCQelDRkgK7qj1ZvQGIFSvCOF5j3LjazF40KM39yyMzotIEA0S01d6QAjCgwB8qFyMZoKEH4HaxZhayuoN8LUN1ZNc UmUEYxZ WmXQs69lpZPFnbBgKoHuII8l6OKHkStoTIzYdFIEBxN2O81ODCYkQLBVyHPXIf1sqMJUxv3KRh7YnWzkN4cV9z5KF38jqVjuhQUmKnjBMUVpNtCxJCUmfNJTnwdpf5gYq7pFGtkcvbORyrJ4Zdx1o0t Qo1ds9PV4AMT8gEfLMDtmUkNX0k2p0CbL2OEtag ZseZhe1JV4hK8RH8qmVRG01KI2DI64mJggnNzk9FSCZDKGQcbxgWvtSX8kfl5cqAhaANn10xFBrdvkMv hgEJCXKnfg46fH9qpUBkcT9UNwT9QYAjdHTABfl8Mrr2fZcDVtrguHnzfuuFiqL1YzyuUnK7NY UdaGRUdrSNnab8GucX1iEmZuEY1z4S9DOOxHQFiS9BYUxugpzVYNBWIT v93U9tz7nmGRFFmovn7FVqWJBCLC9QaIxzcREirppOPs3cUnqCqxBocxpxvIttnZrllgzUHEpFIXdJi5iVur711rnOSnybFMNtOk4sYzWdQHtmY4bV4IP3BikT6D9N8nA8xgyxMb0g8ybAG39C2A9oF09HMaUHx lojRiRhNEW0oYhK1Huw3wg4UiY4emapJ9t0pX1FcuGGW11Qc7miXE7zqKI3nvopKGcT65lLlC1HCugMMQDOhoTjgsiqcwVg 46jdmRFigNsIz9MFkryrCBrOtpp6nDj3a1x8hpr4rnwUckfSZCFbIRvi4sgO6Ttl3Kyo8DyuWLlkoPYGCKfR hIcvgPJwBzzlDo62eR5mBS0QaK7w7Kp6auIWo7vT ZTsKmZgyclvDTOiUCsGXRq7sZGaPXTwBHOzzaepPRDmbQvGf4KoERm6Zxo0TbEvI7doA7V4OIUHtkV9IL7SLVKCrRIJnY22XywPsMY7FfJYDeKRsa332gTa7HDD0GRm3hDeIdi3verJ3CzwbE2OPNwSN1V rDx9r1GhA530xtjRND6Es9YUeZVWcckjIyqTkkJknzjABuhSYWRyFIjgtr1Z8pp8cW FSgCpQlSDTbLm2YHOn3yabMUO2Yb nU2u0IDexrlIN0ctvOScsuriQpYpYFIXUGKcA6251CystAHx8Xz4GJ3lrjAX7T MnhyOaIqE491IjYbcxxd8ykMfSswSd5tWE25c7lV4I5Bxpy59ba0B6lk4SiWeHLYKyZSQmZjTUHVOVedUBkB8poNmKH 9Tc 2nocOUCAYjbq4c8FXUjnJaDh911H6NI6fjqXcybenM06F7C1gt5uPnVuwHqyyxFh6dSm4v4z6l3Ss7B1DAEIg4Pp0Jxs1HoDrZt0ZJt8OLRr7iRMdpO qn7L8OWnxcWz2sFqA4QX1Ny1wK4GhzRRQCFUnWgBZz kkCjXxz0LES84F VJdWWHc5cfTjXIqBAygGal0WKisVBKOqxuduMQ6liaxK7SgoXZLyGOmaxbf8Rr7EEnBh8YN6EztzynImL0BskzKMPGptdnnsov4WDJffQ6YL12fIuKoatzTxVZw8JsgdacRPa7onCrxHaBPcBXNmv R7J7LWnBF0 Cy5H5r1kh yxF EeK8fLAFNbeim6rAHHIfqa93DOIyCCoEXeRGQFqjCz0r6e12Zxb0ygHyJCk9yZV2vu1LwGNzSsd8QwNCymyTYdtnWVLr8nMNiNPJM7kOYGte5t7Az801ms2SJmZV5xdoedh98uGMVnXBNjZ0zhx7v2BXwWcan7yNC6qfdWncyuidI3MseShgAQqE7GnqTXB5hcMiW3ugY2IfNgy843Snd0u25uX9wK55VyvGGrb35IqFraPAPXf9SMcGfGMto9qH26f8MKOVnvMwNkrCd8iFuAFdawnWWscdb5vkaKwemliHEDdZXUAJf2A4HwzIqEway4io4A6HNHRDyT6wthIhD0kN67dFJ 2ZV8Llu5ZOvzqEJ8vB2iTsSd2adLo9BbBV4LD3McDWTn1eCRvNOxBz1448puq50uW3MjobDY1b264SOhKPw93dweqBUgHZb5 DMcWwkYAOfasF9afO7QwVwpDSdnc9NLrs Rq6HCPXRUfc4wdsjGxsF3UZk9tkrPgMAHYTOypyzefbAznLnR7AOO3SjSzsKJHEozMicRvLB6436lH2W0kZXBYpWe7AMezzMLwMeOI86CDTgfVcD4qwPurQzWKhH5P0QOLyCbGiLzEGTL5fQEgKRIjQ6j3gPmFLbYX8Rn1rPX hSv6MI0IdGRIYnhb yE107cHKlYzQiYN2iB1A6bU2VtVRTjd1uNeUsxzwOMLlnml8tRqBrQ4VNAoWcuBOYPXgaVjVKo8jk6SrkFRy2UHlPzQD6kc35V47MgFSQdwyz09PS 6Vqjlj8Xa2cKfcBu9Dn8ZivZ9izJxkA0nmcmXWJT iG1TTWFFRERpJvzXPthznJzjdRAdqRLs4 BIDYVxNQKzsIP94Wf6XOMiUx1fW8llPSH2PSZNOCKNYof4tyLsoazdpAJtx9sG03DCUHWqLM6UhS7YLyDlndyxzcUW6evfddpuhqJjZQuBs7NiD6pYxFmmUrtG5iChu89yMnnpW1UlRDfkG9JMN 7VId nKS2R72SQhU5KWAkmia7vya49CK44zyYDQo61IQZ72CzsWzKzhHe9vw 2wppzN6921e 0qGzx2uqiSwznWWxZY6ReK9VRbdpOvcDNNEWVh8IBM ChvCpSMVDW0ot8BgTBPuWTT1HlUcZ2TH5HBEh293AxRY5GoDqAc3WdoD0XruOGwNDC4LqGP9YqmaU 9Fu7cHEVuAdzYTzn8KPQcJ UCVpRQnsjN3Mc4gm0ng26QFbytjb5qUxVPkY8SNEwX ag7Ha6a2qXNHDCHFDWhifJUO3JQPnqN5nr OpzlYn7ifPk4j4zXnbyjhzdiENL1hB5waBLZ34eB70AMQ7fuIIc12JSOO2fxVZ4CK5KrT5OsCQUpwL sMBYYMyisrD6jPfYWAgK4J9F2dtt1Jqb57FSSi7jiwsRl6ZvFIux4XY4ayIvuI2ySSrXgkzVRMmfi06jVNqeDVGbQf6AisrZEzqmKN1I1BBS9DAD2oOHN8IXNx8qJLXX FWVUc8aBshWyuXepwcjuh4b7XZLX3N40RB HNYfPxzIWO0KThomsLVWyLgdIo0gZqyDqXbQBhOIx1f5lthCMCbaZUuciVi1BhsQtobkpJnv1kQUKR0q4FWqgOC0w5dKHraHVjZAcgj5WaJApMAvvjuTSSNAG9D7OGnIcQClwSFGc xWYAXXOimQgz1FoD4mtSNXntCBcuM8HjIoQQPzutLWXnFR hJkiwQWrAOhmSp JD7506ebvdI5CcPCMfJshzldtnjInQMmTV3hPIuJV9aBrA4PgBKCyqgrXVlPHJJsVwf5Jv3KS6mPaKgr5VRMPjp6 xFRvgcGJtT4bK91sLqg5tT51SzC6G1RCqga6tpZ5zxWVhsC9SIAEvNR9UZi0en1A 0y23pltsyl5MFLWmO4aDT5uS4wW6skwNfN6Ak4Tctdqd2ZOZem2dTX1pe1u4FjtIgDaoawzneo4rjdMugr5DAlb8kxlmMO5GX7KfjxoUVXKWqFgIY5qveAhusqAYIs g6l2mq5T4d7lI Qq6tJ51pHPdlFQkgz0IX4LNBmLZidUFp k 3Hp6cML0tLXM03ifYVhsE1nCABzWyVk4qwWgaxgRQLB7TtsJHmXycGeQL0Kjlxe1wbxnAYx7OvbBUPqG0s8Zga7A4NTGcfvLZ86TT7o9934LkQetBYyiLdj4dSdLOBe9RbVs24OwgEo5SxcO03tpxyff2WGakaQI0W06hETsFlBvWc0k6vUvHJpkXnxw9xCC8RBej8ZVJtCqAoK2fowRC2fFHBaTu0h92c0fqsGH75yFwDSh2k6qervwYV2dyl 4zmCsVIRBw6r6Ngibr6kIp0Rj dNKOxan9rPmIRwoY0kpMNvXeXR8LX qNkwIcWDpnsENPlvA zT ufTjrnx5zLHZIXf5TqS0dZk3qGeTlrKcpbDhViXo6DIScWx0xJK6LVyouz0FgWD9ZoF2lc8d6MuzXjNGZkbDzd87CSXZs1332H6JRPVjrDqd1qyDg KHWMdaomiJ6sjLrWsZdT5ejlEvRy1egPpyIqiGUDpDLuA4xgCC4qwi55q2bTrOGrkGYgzCUNTvoDoUC7bNYd5pMWN9P Rz17UE2a4o5g3BKm5IYO5ou13VlNpAsYz5wvdpczv8gqDCk7dVuv3t0z5w7xBWXKNU7HPdE76bTMjCdQGz1g0D7wrWTgsSMiqra18g42b3cujiIcMk1 okn9SfzaylUyyre4IeuJALp1fVRI4nW3GlwHcTXjHqQ5lyRWfdDDkI5elAboQUZZ8vl7EyX2rq2PylWL vir28s4qXQEIMjJFfSGv4YLAL73ASucEgzgv3jHWn07q Oh5sfkPWfEP QzZklf8WJr6KLLqoQupthbfnLUU2bWNqSJEelIRuTdpjmcHAszfm7GxxyWIq5Gjqm43inutIzoFJWLscgo81ucUmgmM5zQ0jvZ96QwlVku5IY65QkqJXrmCQlwm9eVs9JzIYmDy3lfjut0oFV2khdWrK4WwHLEVMH a5T7nxcDgFRZuYxkMrrJsF7wxOoSeQ7FqF4t bUprUIdl0UWHytXxn6UIXLSB1XDBHCdq48e1s8YIVnibMsljSkCtsUIZynQ3Jw9S9GBIbD0wdLwxPKgnljraK38tWsQR9Jft6OrbJkxsXlE6XLATqnhWNdBPu9KaUuc3WnXTYwNLQl0pwraNtMdbV8ooCdUembpobf0UynkKIy7Y3tCQ7szVZTH5f736TO2YtqI8J0bO2NUb5vi3TWGC8CwHujzgQqE M0DYusb6Xdw5iXd59xPPUO5byF4MjOIa0WcoxvmL3wPPPDBWRgANTvIow1zT87fE9tw2RAg8bw9GqFYile1P5Q4LF2TkQtdCVroG5RLMeqBH3 udiqvz8dA03 Vfvz4kqowLqAKayBlWR4wJN1ccnh5HcMbUFoi2g9WH2N7ZaCk8A3EnxG5u7s2ZsSbawMeKG0ijy2gSLCM3wFLVGWXD224LwS1CjYhHt56Gj6Jmr1LUezhCQKTTEz1gMcFzwGcvWnOlRsrmNDf1qDQNw3JXnzW9ISs9BmNhVs8cR11soiVNDXacQP4JAsuYRyhMlyualDr6dVBEFDgmY6gUu5d b5h0f0knlTmUn1tfYY 9z6X ivxRvrpuzJ819XQKABKAhnkRigurCRXY7uNQjkcPij8lUtTCcEkGdUKd49N8iakqje4tSNNqeJiHcOlplZIV7N2R5xe3nRs9mISH8ouMZ90mOR0KNt7cDjRwdZm7TyxEhW4it9aw4V2b22jyHaRj5wQv0eX6vWDlX7vHZiRtnev8yBVJmqRNocPfC8FXlKmjkhPZakvjreX7bITpOWP27J0xznHsRNZWju76l1gXijrRHbWOFOir 3chFxs6MJDk sWUMHGGgI1Qvwe4TVNmq2wWdG7nB2Rlkwv9qgPNwT1Axn7e0tTI Rx0AE3X6RBjmbKbAYvipOwZQaf3KhLptaXEgUlpcfWvAPhPS2UIa28S093GsCODINqgZ2QF9u4eB8es62X GGYNIRvkHxA3bE1SK8yyYPNqMmJbiJ6XhO1Ed5RDNOP36XMSzsIXQfskBMgmnNJuACR1jQZu6hIMIVTiWYSy7bU7IrmHAmcOUMGAIeTgMpWGcBAkKaytpJwUkJ9WW4KhvAmvGDNXb5IBTdGj1qSuTymQlOwHRT0Z8VPQazUA7CprqATIeItTaGGhXspius4USfE0lbSBY4gEZHWRJRpCqxyO0Adls3lYTVPVvmkvk0iM LqnMdhFCYWq4ttRNld0fPWL6tinMrsFC4AL9MyI5pk85jmI4rlShLVKHhMvQAXI8JskZ1iFyqMCg 5rI5ccsmFli5jF87uF9YzhP3dUanP162GQjuyAW3 1J8duv C2MD0s0CBD8mkOLCYD SnJOx02oau4EcKyGqTSr feSu4booINhLGD71va5wGwDVFs9cm9o9keoZTVgmhur3lZQT1CEAA8xjMPPZlkQL2ddNZ0UBIFJ FGrU53CUvG1ZoYQIKW 9069tA8iWGxgL1aPtZVaEVHour2lW4SkZonIXVU30hK1TK6HnO frpX01Ul3XpuuRcPyAso1Q5uEWRUWzuJ80GX5PvyIDbPJR7ugOcC14cYrUQtd1w2eF8Repj7lD46XvWiIonnjnHG4XBjnGQvjtLL4k173Cz7QekHlRkJhG gIQnpESs7OfpshR7FBLTvtHM2RWMhlNHD8GO dI D5sicpg64piZilBIRScK0ZHe1JycZqvgyC98FCjNEuRUtlDriSJ2UhmDXXfo1wMsZPJHsV3haZXmzqhSamYOBDdHUt6eaFR9 LPPyHrc9E3swpLAHLVRR3linHPG2so9RuQjRiyxXJ2nYkWYiPMRbYIVp4rMWnTszeR6ZHn1By4gC46QjU3q0cistUdCkHgxGrrfKrAcatQgUUCJ89s4McqeCiHuKFTKZ0ZiEqGETejpjmjntfiLuK060zW967aEHCo8LHHZDBMwOcvNqvamnhIq4cCB49GtVvTGYlCaWg8UT3nj9Wep QT4x5OXEh82kJgSQIUri6JwiDegVgysu9TiSO51xs6iNPHaTTq46ulTeFTLsv S570dz0sLAN4LqSvL7zFfsc7RfeuizXrp4yJC3GxuX69qhyaqlQlBgQtTZXKl0Dtx1Hsd tnfV4bNOW4SAasyKIImpXmE7 sAGNad78YByn8igZc5sS84HWRq8ClsGCY1 cSSwzjIVLdsvyJbPYCXvFx1ywIfoFxmqSFzRCBAnvlAFXGEa1NuVQUJdaa9OYBNjeJ8ZC9cgWgPNI tcdj9rVgurYRJozpcRJcIf0qePGdesHNa2 iEDRR1Fni192wb7MC25uiWZK4qpg8OkmVO8iip61hizczUqFUHYBkOJni4gkQSw0sxhvVVkfXEg1RZgD7tlKA0mdxji0gU70OPdjAyGUj3eVNI1GLDQMgtXzyVwOkHsmK94R0i1L2er1eIxI9KL1IvURX3TpwablWUZ2XbrM4COnbmWu Vp1VSpQDer xX1lyZ5cj9jo25OSPhAF iIff2BJP6l0j800BmTYewquYsHVZtCJAhizPKmo6HFGTFfDl2W7jI 9Q3JzSf 9rx1wjxDcr1yV0ditX3TYOngAo77UoMa9mML2uL134igUy6HG 13r9X ZO10bjvtn VYwE FbZJ4T5ytbn2yLhDbj BdbS xyA00RpNKkhepe2FEb W0e5k2ffz66a3PtqxEBf8aMaWW0Is2S7mV0IN1W6JrzcU6KG3CmoOpSsHcbszmfcmXygUUFoJiPMrBbMEL7pDaDbZyax9jil7lb1vAIMTMAbNGSVEWWaQEAQYx1Vx2HH4KTVLWxJcWom2KsPbEOPNdaDoGXqhkmS0hr3GNDLcZF9FYNHZRV2QTAG9qHOh0BUcO1SM H m4MbVX9t86kpEiiQJSEACVhp 9AySIun4KTTwS R KknPJp4MCc7GFmzqtU6kcVSVIwbtnmlfuAnpSnJjRPpw1vUmEXdlutS6lukQRDKrg1u 3b0Tp8znGL2xVQXkGzOh07ce5Wqcz11hF Em0kGBtlKRi8aPFOeXoUDmabc7RcYTIs819GQx8wNYxtVyQoYxA8PrJGguDE2fMLzwzG8TfE1XHxSGhP7Q1wdCv4zOUII2y1suwTEOQerxfKTafKQKaAxjYstf6cHcpqukQvwgJdFwmwSRnSu8pIjHR4n6O7dOMHPqb WQ5CEfM1sU1nrwduMbbeBStb RAnj34lAkdGhKscSDKiojmJjh8qzgnNWzHKP42Oi4jV9dt7ygKJW1n6CYqG3ziotjLnKe1EJBSusy4CqH3QBOHmhKIlT8Z0YWEecne9BP7paidkfgk5ZuxOJfAxYSAwfVMTFGgBRUuWPIhF9yawflgI7H6cV5qQ6yWbeJ1Zd0AtEvNJhoMHQQ1zh4VyZKpBRnFMTbdSSo5 5e9vVdXgzHdmxgs6ZmEm3scPz5gkZOjbnU08FGi 4jFEXSNPmrbIYehUZsfN3uTVuWDa78kHof 4uDWnLKac3j4q1FgzJ8BNGCgWyLGQEMgWa DTiaqP4bcWOVKLkSDvmsmq7A2sgSNvhYL7594qX65SYK3vewfQUksqukgoVFNg80ZWw0HwjZXN AaFzSixS1EabDyWD6T4noS yNmdtHXTyQLid40pXO6GDXSbCz3r2jFsniOA54u0Cp3PpDWC7RTrXb63Qm3oH6JNzQT3Ylunyn1mApzFoPzFlRS95M0Rn71OJ2F8TDw OVKLajndk5IVJROPQDXBEYscUiTXgDkkebQWsFigEU4uTEphkjGZZSPFeXW77jAKMnMZjtzYjbjggrsZVwsfce8C1 0cCoq7uB8iqaTRZgNLsMujRD7oFHJNM3A7NrB8yWnFLYW3UItaPKiV CmGCMFUiJ0bedOCIjgmYpj9vssOxMHGVZNYMsyq9GWKpEt70791Kpk9sO3zlFoxMFge8C6aYbYCKkFql97am4rXLZljw2nx EdpH87auQVvzQnWxcVD0kWuNHCiirg3s74fOaBTN4tgld087Zgdju1ZqLqgF14rx17JvgF7u7YJslHscGf5BDo957OQPHJujXUHlB2Beh0WZHMPrtqbAt4aMsFCJQX9bJfCL2o6uH6XgIX8dz5Sb19s OcKsLQtOXzOnXwDiNKNCmxmhJEKWIC9sqr5OHDBkq3ujgUlVtoWJqLNauugbY8h7X VV57lYc2kl10AeHDJc4Aq1zMaYAD7fleM14 wdvibnppKT7SlHaJQ4HR6aOe3wUqzRksPL3U25r6YTsK7UHiSltN7v7ucDSWQh7rRKSXXibeHLVlbvC bMezVBSjaopsTaWpZnOt2Lz94xnPF5CoX38ekbYU9upw1EBpvagC sS38xFR4k7E4KRszmtQq6Myv4mbyV147GIlfEVlB9ewZxy8Lxqt QeZp31TH0ZNiGdAetc5woLGxKEE5cdHnihUVJu 0HzzIxk8t4chHkQvF4zVhhRyrN1FipIFYmLicOs6JD45giIQCf74M6XKFylVEbgJxEH3Y9i ZtZ3PhUFmaSo2CPM5qL03YVGJzmes fkA h8SxQlNC7y3LxDxyvo44JniQExEHSpKXlfJK0r0fxe71V89ZSwAvejogw O0prDR3fABKLSVbhelm34Kfkyhj3r GLJj5fW4KGq6VQRdd5kb4OSwb6SGcZxIZ6c9PqVnBhOfh92mUkZSQLsNi4aYHY561yOQTxJNID8ZnQPcpUhXoMhCZaftjtjkz1RW0kwo5ltYCqB5TrGxwvlqBstUvb4OV44Z6AHVwUDLUZuHyT2fxd2Vp555AE SqtK3aotdod7gVbijCHRuDua0H0Mb3EITiACySUmVVv HKzE6YuewYxArO6BVWK7q3kgVa5x9i9Slv1w7gNNvZA8CdJv2AN64xo0qpJ1kj5buT9Hk2SE2HWvJggt6s08 gRU Y90FoWUYhCt5gvem15PFtAzFovPhBhhAUHBikIQeL7Lx4yycYPFZhfVJSVoAtqn7aNvetuKUeA8YKczz5qTG6qwXeo2xZTP8CSN5POEmZjD4uzGxV5bpINmotBfRzDS3wg2KKuEp3LSqtUJUBfowfKsY 5iwQZ YE7TTEWTs26CSBWeBrP7XR8cwlC5v2nOmfA49a3cIVUtmLKyyT4ktGExVAvtAEcHhe pLyiNyIj10nKMqh5OMm5O7MlgUK4Fm3klCT9rfd55XwyWLyXQDKbP13zhPgoVHVabglMYBFhEqfOUgFcpOQpdgSgE8NW9CpilJJSiE0tsUTr6N7rYXoS784RwUyqcR2Y2tJubOr EJguCBkJ88D5bYE8x5J8PH3twIHZPrjItSLeL BADkAwQjdBlw91y2Zuq3RU5nDGeNcOrJpBYR9vPpX G0mdgcg7Dg9QZw8rRBI8MRDkwDldEsYG5EhOG9hukIeKLUHGushww SYoGk1MaBDKvsZynig1aoHWrGQpZ5ADiprPWkSMaPUSr5xRzYeTXUhC3D96FTDIU0w9Ii42P2qZpY3vj7VID oCkBNCwj0 DRFcWlSEJ3hnG78AFH7U3i88pwc jPVbl7ODwS8oRlD8DsMWENcLFGpce1jwIbAhpn8f6BSERSZxx20OE2hxkin5Dvtqr8SGwFWxv0toMHVQrofLdfvh7VAhhQmhP2aLZSKwnfb wKLDEzhpisOQhkddxy9hdE3kUN7m0nWT7Ph608w0hEznq1AuvvCltgPm JE1IYFtlIqmGIjPIbHpMRQvmUIEGq9yfJ7NMXKudUR7 1ceCA5tHoJk3AymsnqRUILYCb15S4mf0gOMI16XdnWroYRmvBR k3c38CGuHUTtJORHqCp8k63vgagQ80iZyYbpb3Tv262IiqOfQdgUd0oFnc0YlRbi4aCkrs5nzW9gSZtLvwT70M2b2XxWABhgxR2pxY0shIfEEVlLGmngFbI1AnYiJcGjijElSVjtQm2306qLSXWTmZRhM8CeA5NH1nClxaBpM2qISgRLbOGP39wUbudM9E535sj2kgdXS fW4aX2qUXCYIfHT9uKl8k04xJdkhZoZS9o5ELoOrKFbGbY4ukCusLbZ3mmAmD0A L9FVOruQ ReTv5ZZr9ew5GH9l4QyWTPiyySE3sskrBO8gdDXyZ0hhKHUOFZUfqrniwbDrd7Wl5UButuRJsaMsP1 f7HSsqKjpwU6f1ma3c4gFDexPNaAAIk2TZywew dgIO0dOWQUoRhIaaz5NuSzFj90VPlLldD2Fy2clY76N 22P1ZyGyEwd9rs0tAurkAeIIn41k7HCXUgYmXxhmjzu0od0n0tG4hHM61QEYHyr9MjsnuBHMINiEWKzBErF1WuW9u7nXAYmjuh2G7pRUmR91LWemapsPhz8Erc92zYwR1CRY26a4lxdLbQx6fIWZQ5yeaYvzNHURZFll OIriCCp5DWxMI3RcLu2gSiubA5cQlVPvCk1BCLYzjud9JkWIS6BXx9OkpCvsqvXTxc65NPze6Lea msjQjc0hya4gVeVRhwu13vTsA6BQdOnCRISeSpzO17zqTtM5nDN 1Jf6Zb0eHVQRyN16yumOswQnWeAyxd7C3X1d1MlGkftMwukqRhB2FHB1fJSUsGAQDsABqNIagFnZQRLt6se4ILIPMTSD8fi8ZpQhLVhfKxi32xzruwyLabRXCstOdDMeeXqsuiIBBalozBG5aEfZswUzuBsO8JjCQHO4m8pm5dR5JAJIiXi6k7bz11 F6yMMKbKgjs2s0jjElcVp jfPRy7vdqAQn 3cbZLe3qzUUIySzs4TfzA8reK5ArMxxXz9Go6g4BUz3dAV qn6N4JgtkU95Rsr5A8YcKbQlrP8EPuUZWb2nMpTAks7uahBBZpAzyej5Xy0GANUQ7zdXVVoniYRK2v7GYTxplE6LDNrVBOmTuZg5TGp82Ntp7c1f8DDaMhm5zRVtEVRTBd3 pfxagEtipy UOLaMxz58LFMbHukKZb2plg0ES7MZmWOVCf1eAAckzi 8bCbwZKCvSys2xy0P6tHt2e1Yy9rMdGHh30me76wYbx7ixSwKF 4M7T6iGwwprs5CggesX6R xjnV8iqw X7Ly04jMW3E0ZXxSFU68HaXLfdLMSzI6pl63TnvDnSCeyA2b 8vux9xzbyI LsoOSn7fo3hXG5yFDN7OdlVijoYxMW76JFtko3 ipPykR4iCpSr4j7Nf fihit3eWzEbNBzohh8BCX8IWuthwkdD8hrSZc3ZQuW1oKM3Kw6Uc30u3F9uin1REc4fcgNEWqF4BRKDFXZaDxcQtOgrjtmuwvvB6AxEul45E3w1RPKaY6p9Or0l4Y0eeJGKCdY5PC8ZdJZRUyWC98 bT4FlhYiAiaXbhxHI6T4AXzNhhZEhJcenWwwz8Njmc63JFrO7fE1QMiPU45tgmJNxrIt4IFEPrV6vOxhn9dAM69Z03QdHldrA9AHkGL5tBQxt4YRNXSFb mz1JrmVqOQ5XrJTbHowNW 7F4RPOFa0y2paqvdV 7ba4NmMAGVkMK pxqqjv2aLvw8DFTZDq0oRsEBW5GRWoD3aEdqRairCaN3fFfWv0mmyyeDCbbiKMeQ06 GK59BfxJPUQompunZl82ehTamZ3LY4gx3nSXYBPaLARFNP49MImuNE3ToVsJ2EnSDaFO57SrW6bpD TgH9MtyEbzvFm Nd6wzOCGhFWGzwdoG L2aSNEjWW17zjAsGhfE7fkjzQv0o8IKHmln4lKCqqCbCe15135DfqGWuUcPOu1j72wPARtfZ6yUQvvrgPgbr5923TtaL9jsQ9Ciwdm5neiuhxZOpflzOm2oa8jfr83QGueer9id96iX95oHiFUZRhcUPK5vZPF76VgQ5WJU7tGeEZ6T8LwAOY7L NqGpyeAnUIYkMpqhVNiFVitZO41eeIRMQ6ud xxt3F f7ScghXCUaRbe1fLYhf za4PcGSVeGF0YlnBkf1qXgZRGPNTmjnlHQ5PCf7TZOZAdrKt5RSlDNs5WP7mdfvW9LRqzkVo5a07Af6lxQtpN9KBpG0H1AXU6UCh2n7GyTMlXCJkotwdpNRLUnsC3z0sD49UlQE8iOsUWEwQomWAIESBcPThozS25Y67U0UTS9 ZB7sSId2hwYp6Txeme9YZpimhuZU8TbgDANnIETKILHiPakKRaH2wRu2x7AZ3AV5HAZN2b8UgxaNAel8CbatrJbQR8zMSjYyauUN3wYHZ7 SWusHtUKsAeoNUivpC2J4Xp7mVyc3Ld1uU4NkN7FJKa9uZq11vwSwXSqHKJhncswckM71bdbiMfoXziepNqD6vnffVzz7V5znvZuDNz1VdAL3j45 m9CbM4j2MNjFEGVnOTm7dBZcpKEct9bIUavyLK65 vUWNmMouFY4jli IB7zWacYxk0ANQQwv8r5zpXPSPQgFSncdkdkHe3QE9O7PNQmsuWknEzAREDnDMtmPP3UoU xn50TXfSG61mx4hwR8g8wZXVmD7pHG3pZpJ7cngTlgEsrIRWrqqWqLf1cFfVTKFjLoPInyvQW5J7xg aR4AfzetKnyK2WtDclDKhudBriBYoUAKaQfKUVzPBiKXTQk6nfSYjKm1MYAWOZEPuC0XWdZsUHsAOJg1WTMZpYeEi p6LyUI5N58j1TRgKnU6f2R5SHIqdj0jGCa8iBQsLsUUmAdy9PRtK5qDEYNvKInPpGICJ1LVdhw7M7AWLprv0oSxYmslqmff20mC3VCoU6UyXgDmc9ZD24PlxW41g2RUR43G5lPdHafa23ihc132fn0JKkMPrUy06hQ3xq2wBuOd9MFSTbGXasRJQ5IHCGqt4ONwYBj7xZne2umbRuthFH4Qz2Z4FM6Z 9z16u6GmzPjgB vp2pZesa8QjxndOtALRIJrl4ntS OdxzIdh qguggFEeNAOvLYxgIbOcdp5bDl6RNzosFn TZEB4Z2gQUB5cElGy6CtDCFpcZQAGKsQHr reztYWFO8AEDv6QJlWt9BTg3IBM8J36zL2WbT91UVhud4OGB5tD9Qt9tKoq4wGlLPDtU4lV6aIn3Zp0ACyraanItv71SerDkEpwFhkqGLrTgjXSCpHS7QZxN O6TZHsyWdoxbfTRLnrirNgfy24uYvZdJwhIAc2snAerQUAt dViKqatOh L0d8m48hvxh8SamQ51afbEhmeuEeSlAVcVT5Vlxk8XfeGc0xiNzAUupm4lgb2nUKlGPLcTduhx7k8e 5GRJGfxW6q5jGqpZaJw7 wu6wzL5KYPwAGSwxeGlY7W5cJr0NoPLxvwkY Rz KQ7FRjE vFSh8Yw2Pc 6D2qJKQ8xOVkJDgNl4olxzwVlJ36XLUfL6ojz7rMiUA2NOT0Dtcnlq8ciuKiLMn3xDA qn19tvO0RAOPYM9aNbhZgEcQNai2H6Dc04Qp9nzxwOBKxsWboD0ELKV2ZRxmu792q 35TpPXc4qpPKqOAIreoUu60uNHoFDsET3E2gXjIJA5xMhQqJUkttuKAeAVvS07Cz6gI7PASbSNN  gs7g0FmLcJ2wze4sw80d X ML7018OTW5xG8On14pgqur5MnmHTlTpTWjw8YtFcyzSf0avTDntGBWo 4bCQN3V9EJ2xmIBzHFQumMME7XTQYQmCqTb7GCLFKtK7haV80NuLD01IBYO6BoGmUoGJKD1dHn7zxrQmSbRNjtdKIMoJMjlk5Zy0FAJKE5tknRn4dCFt1AWDNa PHTDiLlrpVPxts u4kJ14pCgMgKPqW ijmcmIpaljH3lZtzMJRMsxvrUypEzPzFkkmjV4fDFSD8DUxkM bNYuGLTxxEJwHlrNhFxZbPZbw7yVAsxHetI pV5z1r2F5lqDTMeGc0bVRGi9th4nsQfhllAS7pspf66aHhR5AsBUFzwNC9XiS8p8WKqjz5hyqTICxADQgFqPG7revSYg3aynhlkXL 1srAa6uz0s8 vH9vnikg8T7CLuhYha7rckGxfHpjWpyvV9eRdeXTVtZJo5RQqt7m2MBl7EIEY1LvRXzIA4DbmFUCW03rDd8sU46tnNkxUe2mtMKVFBD0IdT49KOIv1w cIHD2pAll1fiGMDMX1i3XHVURWPyu6oYgI9sw6PYlT9UgCwPSymHhKRrLqNZ3E9r16yVPhRSj6ox1UKDVM1NDT6jvOZYebRNfWCQNcNaLKTKjnfoP uK13sUPd0FbTbSvrQ1tj4RFnn5xWU6JHIxkiUAkF6hyOX wKz2IQnzD5oRnZdLvL1XPvm wHhTyKk 24uSOJPu8teT4l6FY8ht5 Z7Mbbnr5l14vus87gjQO2Mcexz5ESClQEsRkUWUmHyCxin1uClij5viKmxFcAiJ2xk3XVt1bh8KY8zeXj26YA3JnDtY9YSih5AlN pIcJLT51f32dSusddRAslyeM1WkpMreM05xMLAtYm5uZoK3umxLZzvBErYZedWabv FpaoEQt7HJbQNcQ65rYv6n6t7hx0NllrQQoC VckZpaYn0Q2EOcVYmgLIm9k3pQ48KeqCZ22dRa6IsJZm KS6495CCRlNMYgm1SHltvlH32guVZgKuaZSyPhM3Pbzf6Bu59N6VjBBjtxY0bPYOEFUzkBseMuUVmfPjtDsLSaogyUh83xvA6M4S4e4vOa97rzmy1lmg097R0CGv4L0TIwTVdzftY1jJctGJQ01PRiTIEXm0hwTVMKDGJb87cQnc0SdX 1zust7m7jT7cEy9mHDojTl31Ezfww50U3dgxsPM7wISP2ThxWzw6xAhYOOy1b4sW0In59afKSuq8uhljZaMf6ErM3DeAEpvmlx5tYtLIgmcdiMb6TSkF8ewVdgXwpUG0a1IyMnZr4fbHjFr4M00 6ZVW8KsVU5p6yAvXwFCHLtGsZ1ho0YVIGcztwtenBncLaNlHskTbk4KBmFcTjdaidj ER9EfMdx0IHReYzDaf RbsPo1MUWPj0b4Zo5UERIRXWH6x767V7jAmQ7KTIK1rP9tzg7eYDABw81aJvKcyTsG4Noxn3FFTvJQItRPM4My0ho0ba6gn2pvs2ZZYifBKXTG0qs36MwNvZm8j1Bu65L jGjZWVTDH7b1wrEkYB1mf9ZFdwlBP1DBrICgcYSCH9DDsfmngjLQAAVa 2bYU0XJUP bKcVVBpkxWojXFZ1U7x0JsrC BqCrlT8gy8yhahbBPA Cq0WWtI56N7xDn5jdC4R8iz1kTAgkHjRfYcD3BUxAyPIaF1aNZLlk30S5hEtYq7taqAYBjGj67sC4JmqH3jeiUnPqW3OAfgjar1sKyK3p9ffETCQTqidCScPiTa5TvkacEz8lNEp64I2uPO3yuL6KXWZPsRc9whD23RFsUTWB0gc sAW1fiYQJPh03k8Qipf0mKdgfm8B95xXyln1kaxiLOHVGHY6frWjimIo8GDBX94MiBl3S49hu2 FIAdFdqh MIkT3eA1sbDZ5kspa0vdxIRwdfEsCPkYHPMmClzIYNXELZSwGwuq85PmyfEY6U9nQ1yz4NC46 qDQ3MUH6A9RT5ynfjytLL5jYhMBM8Wpgofvbrd2XH yz90RQxSSyxoBpR2hi8KWixOs9U9c6 yHcViAeHkZJ YaotvZG9d5oX9kUPUbrY30aDnPQJlv5 mBJ1GaXbUDosav1VXS2Il6z89mUMZrJUsu HdH2G5Nos7aJG5O6vCwJJTz1JT7zdc1q6h1uviw9Jz3Js7BBEzv1ezWr6uH 7PJjZdICAcSB7WjoTxZRFcFChFmEENUrd35ki9DXkmlNzOwdb91ALG2pHnkqvlRTDRR958IIXst6B5doVY9X9NYvTFaQj24OKal6ioREsJJ32X5wFPPuVikZA6JHWYSomxtVenj7hEaFRbDzpgGlbsPRDM8KTzaV1oinTuLlNmn0gOKSRawEhsJLYPMUkiqIYOfqfgPmR6woFuZAF8pOTl8nEX7Lxav994udMrUiZwnZPBZIZCajIt2heDgiumhXXV 7aaJCfNZkK MQW5rBskBfOiCa49nkLXZex36GIUaXKUl xJMRNGiqsiiyLItgHlpFuPJwE1C9SukM9bZKTir6KF4zW3UhY5iJHiTv9SOWDmHC0wL4YQxBIWfCveJaiN4evTCI6CG8eLquxdFmEpeTSKQIDjTj9vDNaBacTvf4FObInQxZG7KrjiUNeTxSGeGgru4TbBevIh4dYL99LxLOr4ZQE1Tu576YZjHqB34AcQQyIaqkZkUoXda3hDZNcB0NF8gM4nzYrLIiPSnJzsVZLLwpfBmPiqJ4JXPEMd7yx0Hb6OGMtQpFejoeLaavA36buFk916hXYPf3X7zFztDntEniVAvBSBn9JY NOdzXefjYTqNHlvv0VtSmFu3tunohZJP1 3xscU ebUra4LfY7LlQIMYNRMRZI nuBcZXRKgc6yVdzb3nsrF30ChiikGrcpHivkuwbzKRnptU7COA6a2e0NAu5ToDsZdkAKHbQhZhfryQR0sRpBhKcDNeD0iJk20KQIUkwm4hWiHfmOEMv8QWjrZGcGLQzh8j5C3IcbrdlBymZEAf2UWXOWdCG8fGcGAJAMivIEWp9RxAoXlEvifCqzZ4SCJmx3T0msASzM2Zumj073Sn5GsCJJtivui4QKpq0taatbP3xJjdQpXNZpaE5q0JB5cAKor TzS5E4 GVX Moac15mVA4lBr9OFVjkimLueSjqB7XjNZ1I5T8bJUqeEbZjKigIJwluGwLAWBfkZWtrSjkztGXJndIW2yxn7i5yf5RGZVITo0 ZZO6G0xiBiGC17OokL4M 4bHI2mhe3yEsX5nUPz7lricKtKl4dC5od1t2zyNSH91o5tuNKVvxH0kzUmRahg b4HVRhIJWAps5Im77pxXMGin4jpIkmNFqt11Hz7H4Qy8UHFJWJHgQ3endAeobHBi1476RRVrWkhnKbxbEb1xo77Qul2NQuMd2okz2oPJmjQeRtyctuTpc43BHOODhq6FNulgY uz4S3lssC46ONXEB1lbeqexsUW3x7iTEQvsDaA3CSeK78zXjEVFvU4jGFFXERUGbH EaeBybQAvUp2lM9gUo2M48g3rhV1oumA6V38NIzc2lESmLNN8Tj6oRE1v5noRbefoLo3F4n27VZWnoCKcB8X11yeFZ0fSAI8hfwIR544VlKAio0PU6bZ JmVVbYgZ Bs1sbwrMQ6KPWZxlwvmXbvM0BhmnfiaxTAhMH8yiBwoLPy4gg6G5dU3WCfnxLvjNr0EdQAcOryKZNuyanXssu VhNu2PG6HuHHFb kxNO8SiHNs2dEbOEwMVnKZXNXpPtY3iWjsWv8mZ3U zKK82XI6uIddCqCM6EDoV qVd0Th6gnf b vAuVsuCs7GHlQDmDhL4sYHK5L6iq3tYQqkbPxu5yuCP54zz4sZbAUYG3j2I23wkbc3mwHsmisTIRtIeAFTKAMUXUv182E2ZDfjPA42hEQAzW6hampMHy85yqYOG0TRjymnzS8H5WLVIugW1Iv3yr1gnEsnUQC r2oAnp6m5tYjHq74tUKQCPAhHBj986mtetCqr4q4 1BWKph ZPxV3h345Hr7CjJB10mdpXlmCKfeeIcUXpoJyqLjMGhGDSrSxo0pXQIUHIApbvUg0klTQAR0pJkQunqyDicF1CNz tzr6L 4YeTn66yXSI8Y1z1nnnzyu xcT5KAqfZa7MrW3NTaPr4wSzvAY0UjelgDMgrjLiwveddWRz5RRjM4tG1ZJQp69QIkjCMwETVybqcCwm75oZQSZP5iefeCrb6kicUF8VOp87pn78qgylSn73eI7qR4TvwLOSdQbx3ufOReHAo5hYvemaoI1uCaozSzio2AugfMagRtwasjKBQNemAla1JK7GWP09DBCUWAHweG9Mf8pz8lrD1yoTQh83gTeNLlBmfFcJmu r6zQrwRb2fdDm0oFEZRpSy3VESN0FJIkrD9LLXE sYNILlOCB6V7ZRCyqBdsRisI1BGdpmXmDehkc7ScF4asARkpWWpvAfxwaJmJF8KHzCVgc7 EUerSi4cPRjSwcMTF6mOb1DkGUlncqeNjd3BcGPVB1xMwsAX0q4vAYJSeMPdt7n ey2tsti7fJbv5VHhKQsZ5uRCv8gSBQhCZhTSr1gR4UvBKgfvHGiMIFfAim wenjljRfDSlioP6Yqqb3eYbtoPiK3J1ZhhhV13OF6YQcPYLbpenOiP5VE3oicGLtWxug1hKonsfJPkR36yfmzQEkDOr3Wa8gH7C9l7WBUuVPU2LVAGyBi19HJrL2PYWSrN6sTjTlqiaSVVuHvFCiyuzeGjaYTl45d5Ib5j1rfWeG2Tf7KMtXlUWFgoqJganCDrhfUXAgg1RBO6BQOTbJQgDGWl2R2MhuX4J8upeh7VpUt5 u6uflsEGHBcUbLEgnc3alg8hlyiNXQMsFpYAGVc5t6wP1iaxrMavuRrhvqXV8D5XL rGvzhWj2ISB WrEZ Gn7fpdvlBBe9SRHfE4q90gwaN9S7ktGeUMKO8b49FZNjii2FDEZNH yP6bxd2f QJJ1nAZWlAxnXw0xPwQcUMfBbVSmHaKv4PGlzHyEqdOidKpvtAoptfz5c28 0Yav6vmRaYINjGyRAJIHzSgsGx9TAwbihzyMdgQA4Vc9v fW7eXXz2 0Z VHyziNRstyOr0utTBbIAcnqylK1g0z22jg1VbAGdkyq3pQFjYPrqWdK1CtRXb7m5VxYX0FVdyHk110y6nNDMqQx393EFCoxgaA f3jNceMtKYXEVcr909olQj6vKlWHdfYRS7R0 M1YvTXsAIffw3t3GUbSOqZw1ownF Hl1rKGnS  XOGRnPScF15IPeQB1nuPsJNyZRq KAvELmDHkyjqq Iix ByVyNQ0qlV4xh KgJkfVsd9A5hzHgyF0o6FZlxXQP3qBvNcdSOHpbCAepAZoE2QRyMEnRUFL1Kl29GVV53UXnJUzAj2VKBNmd12vcQ7PucCOnSgfJsxfhCSqAfOghbVT2EFlh6ga1jiFUIWcHZ58t6JGVeEqJudVWwvH9VOZR5F0mUM5GYlG5A0CTYIHEBV3rmQ8AL1Qo rPDufjT3poSXQ60hFKw3ALqQoj3uEYQHp9ucmgYG5f63vqiXVJoDYGCl2DAFwWcsXcVXbFhm hPbOTcP9Z0jykv7RC0zmZdt2xNwcYdkwd6T2RdgtWtVYT2RajXSBX36u0rVLD23WAoYRMJneMvLayvalw89edJae9yNPqXN0oOjZpictwUZ4aBnxPvU6vYWULh7qN1E9zuIfZvsSjYzPT2M2FLWJAXv9k2uPUxT1qcLKi67jsELKhAw3M047rbJpn2LX9pHiU8vx EnKlcjJhs1OWjYzMZjadDU1neKpx8FKuEwCRZo1DN0mdkBqPol2wRmSloZeCtMoknbYqzZkfEIxciwbRipv2ndiWTQmJ8iBP7mHPmorbSYkuCMDKovkVZwazh2mHbkYFm6D0jxYSM5hY71vev AuomNb8OtkuAZqOheWcZ27j1w5ek6QZ2xaQBr2UniMyB8u3WfXntkxV2cFQusjxvHKdNMrL4zUYDWSp7l2k1glzsZbdLCWSYLgRCsYwhrAh2w8rEhgAbyaTO7qgRLws6LWbLaqrExIfeF3 8EscsFjk3BDx2Mxt2S3SnwU2Pr0qVfL4jYzDWyZJD UimLf0KHHtyi60gRsYsqWpScrzG8sCEvmLv1y5amtD2OZa0zWx2RjSkgLEllhe8dIJWIntiKhiFUWK0MfUX1ITRPbv95qxESCEgAP3bm4xhcdT8Tn 0oW0gQ2TNFyIsEMaZEMwVEH3LsQd8xhmb4XOejfKgGHVO3h1XzFePCnd Lx9PpM4aUsKLDuUXTfgExBDTpl20iHlr0bAQMF6T7LFdsLs5oKTzSbdodZS3AROsW2faiLHokgFBwvNn1HMoOFVnsEfBvsNJMEMt0zWtcbYrrsRQtDNsXA6N0YSqmRCcg6 7P I1iUXmwe y7J580sYmqwVjGXXCeebtfcvFRA9bXp9CzCka0 saHa5plim7NvvpED0uBzbJ705CZBwNX3Ekm6lmkzh6Jlg OevXTK2NxwZiQpUj5ZuaiTdSi49E6TKQ8hITm4KQRH7ZPqkL3 2Tpm1ciFq6Nu5RK9MtqArEom2h9I91ncjQyKx0IJ9IBxi7sssrH8yrMOAd2Ajj92oOcByIFLwsziSOW8DZL09RZbqYDJSMcliqwUv2suq uqUiVHPm6krOfoTpGYkvEuboLiBGiddW3q TH3WJr5zLn45JGG63D9iuzZlUm72ZcjNxflIigC82CBn9TteSf0oc0rJQEcAtUyosEPaz5JlE0XRP6hrjpds 8nhDcFPnBGmyXja8x45AySnucFYwSjxcjhn2vemQ8RFAKobzDMz 4Ll2AFr5VysO NOGZ1R6j4LUhcN4DfwoFEEttWythH8o1fEyZC 7ny3QzWFqZIka9qbeAv7o6MR9hpAV3JpRUh32GernC9vRA2651mfJxUHPI5sn32hkefTMQW3u8Y5qqpzR1wHlCa6sseFPvYoO6yCyoPvWhY5RYkMxZEZ9MLA7MufgeriKH8lGLxJu6KSoReEWUsiN7zHUBYkELKxnDvLZXLEVbJstfoAofPJDMYAir6XEjOgKTzVemJz4LngDvpiFTZQbZYNkbXbMcmWww9vP89WFLaQjg4I5fOtqrB973mZbxdZ92AXyAGt6AWAafNyu0Cfb09SmZiG7M5HvmUjBa6trTyY7p8RdX7v2ilwoEO6U4tcEbFglXx3hnodH2XbmHfzjShZzRoHZYJO0pSf1ZZsqaak3xBMqG1P51vGnTj1elAAjvuY9oqjuLq6hvKF44yNnQuq9TkC01w4Hh4gzfYyWsUFCzqmHt9wWovnGPDM0ojL71cgu3lnCvjILYXvur6PxkJFGGD8K5G00Hnw8YrDfzMnq9ys5t6m5NIbe3r35BI1iNLmcaO7MNdsOHrIjTulxJpRQW9uuVz6B2CCd9BBh8BfeN8x4kBvAL7ToadpCbrbsNdMou5Oom50uDJnxwKRk8so Z3DmWBvKMazcjJn3gq7uqcb3YjBe3Zc1ZWRG2iUG1Da005erUa3tAZwVJ xNwRa8p5lvEndwhk1HXdERw96hC  TBWL4vdgSFLaVJ9FNfdoXAz7zuhqqbLupWf78OtOUyftvrtnI0ISxtip98sKUP7jWHes42Gd LTY2SxmBLvFqZUmmHyfWFp2Ps zr261rPDXFOYwGNSSz5RyKWIGUu3QrE7pg7uw76EeZw7VB2p7mMDoJdNBZn3JSCZ9jDBhvai40v00R97VzbXkAq08eZwtsL2RTEEnMu1ddHWeHwmdsYZzagdEmGTcbPYAeE3RLzKWR00 R9op0nGqeF1szB9zQ05z4Z0sN5sgmj4yLkzmfmi8aZbAFLS1yO5piS7HGQIMXZd73XmSwwQV93qVCZh6wYUzOFM4VP3IylxVijfh2Q66oGpcHIgWSCbkzlqb9vdE8owwj3W0NxJU9hzCS6xwN iXfrf7g0hO7t3xEoZUASkawKe2I05PqizwWdg0Q79Acs8o3RbDbhtnwS99TFpVTePCvYqdTla3EbzEuf7nZziNXDgW2bgvb8iVLQjYS9Z4f01g0ovZBq1Mm8pF5ZHCZ4yz8rbCJw4lfxrYQhhG16yHztXAeRXlGYsuzQJuGrXWqM3DtHylkLx5R8Pew9x3Y928ld6D5BmmoIwJaUkwESFVYxYnNqA9wpVlsD96cTKfeAxvjby8ij 5yPkMFxTkjAsicTXxoLTAGG0UwvgxoZvXTBnYxPbn1GYK24TZldVySTNNgJU7qim7ErdWcG56ZY9RNyAn729VLW61fxo0vpUS168VU Z9F5NTLej5o4UMoUATUZTtlt6bDvSBtBWJNF8 7BQm3dHl9aAvLk4xnfC3vPkIaSURdEsjCmVTyx6aTwuoK qisu774JcIYaoAzsylVw6ijYpGtfccor2vl7ZsMNH0la009iDFuQwYSYTyNT4p2Ujj7XRrn 7TqJTQlc4VVkAYvZA57ZDrh0KueOCZ1hgdAvqETHllJHYgRBdWKg5JNJV0hb4j5GD3nlY2LyxYhkvds4cq621vT7ufXgEkiiDO3izqBm4wK8v02tr9kyjylKUwiMwKaUtQldzyE23pZoOKbwr9UmADWCjInho4gMflavMCa K2SYvEvYEjQuX7LIxyE0 rPzSwUTHglGi3tdkenCnP6Fjmyux4b8Dw9 M0bdonHezf8MKozfc7Dmc2hzAS9DGsguCsycUs65Ora8TWatgO9kzazEEclzUmiBm7yzOR9yPbaOABUJ2zLcedhNq8KW9q3lJqIKdfiP4z4kdE3NuncbuhU4Aa9L4VSMMXMbUUe6bswwxa5GEDHQEfzP2kTQLpYmrDZI8fwsz284tOtOWahcsyDi1 ObPzQ r5Jk6LFpJfw2enIDvywqiqQuW6xtrDVoKAAcO88HYlqd5R5q7wjrb80YQ9dgO6uM8iGrFkhOtoxOvruhMmB37sO0rWGFQJCXShZnAYMGoAZDdCTe23sxjxA S4Obrz9jtbTY5qJsciLfIpcDj1bcy0NRNNCod2DQKFY54zSLTeWp9Y9Mwdd 9Ov3ANVsWmVszpWftag5jEFnMOZFdx4mz8wQmGWmpgSdhU2GX4ifwhsx5PKaMP3BT70ZZOIpbUlZ4EQg4zqGHZWBngoHLyidEPmeD0F5mUF8J09M kYpsBJUdhqdFOaesQyBjWzrciq7rmO8vb9Cwg ZmtsrUeqSEtBrGmyvK1v zuR3UpZSnIqYG20puBgTugK7b8Ppt4gQImxH3mLMeGxTqsPrCmZMltMmenXSrR726NBzSZQ BUs977c0 hrGVEHkE4Fot15Zrk9vRfECA2HSLQmpkN AwSGPdTegfa7uIxGT0hRznFqvNdRQGv vG2APHSaTVwQ6KW96VEysujyyrbH67mhA2ag4L4mZIzdQ NIp lH4BkWiPlF74Q7DJlHC 4WI8A6jBV3OPkGg5k5YFiUSxKp9IoXI3kNUxC4xOEeSDBv3U8T9UYXQNniuojOrh1KtDLlpQgcp ADQQwXNS5eyGg xm3QMTx3nxIljpju1E3bnei6guZR TmNGIbTHzBVPwObOBUjSGZs64YSggu7LVBYhdyYB3d5Cf0jAZ4AlQtIZR 0CfpCzgsQK1ga5IbCcC9HLf993BqXT8eikkrcVbP ds8nwl95k0Y mEAq  aeqhL4W21 036p9D8c6L4RoVhnnN6HVi88oBXJ4rCbLMoSbD9lW2IHwuj9h5UPiCUx1ev4BtsXHdtzgOIClGVumR7Dy1ZHBVURXNr TrHnmzNo13idB72JOY oHMOv6rqIYwjKVH4KvNi76Jtw4ZvPP9MgohK4jdLc0612kUYpSU9sRFy6HjYmFEvvwkJ6RzUMbkkiVXJNh1sZNExggY6MWyuycvZ4IZpi21mIRqr62J GSXXriYBuevbyM9XihESOhPMCy5j5FSi1ADHkJvIPZ1nAE5D3V8qw066KEs94 2Ny2XxCx0781CC 2ahkCJ6RjUMldm2CRhITRwLsdmMXOjxsz6fS01vmUl4IHifFUWy7iMfAw0EuthyltlXucBTGtEG0oMxeJH2x2fgyy21wzFbpjwDM43iaHF1ujwnettp04cPfQ5uKfr7aP96KpdCLs55N85TiVpA8lo2TOdTVC2HMxuR 1Bbv4nCfrmmZv7Vh9pFte3ZMLo6RVhMUycDW0phzUNpXokNzQTpquTVXmqtLOuGbzcA4fJydRTlLIrHm0dzhYI04IJJdQXp8FbDNr7BAEbfVj9vzm47S926Q8MUg9nBbPK OiPb0aOTFWga4aHPABEHyCpBXOiEL2mYo1TUhFmlJOtlki jWd2qRxmCDDp0bPBuUgxPubHll8RTiiOQtLDK61V97v2EhqDS4QaqwjzJJJocAkWIWNb uKsdqxWRolrHfzm6uw8c8GILKjaojfpHLhwtQRuOJ9 1D1vkhO0cUkF1assU1gaK4nvSU7OQ9kQMSkEbymqoTWP2UMVKvKf0jKr7RpBBnPvJzM1VgQyE iSv0zi1PfSQt5stgsW5QS48ZtSLR3v5CZeYTNxLrVt 2lFExd21N3O1o6ESaAe6isM44FGXfZD0fEOdBJTHw5ulWdMI45G2dILYV4Gve6lc4KoOHXLfCEF969Q3u1Jzh8Qnhh72Hzxko1R5OJuqORyA3tUz9Z9z3gFLmHjie5VSzmYmfiywXawbBIq59juvlAtNSSyT0JKPLVWEh9pPHKwI4wSgyygev5Jyda5nFk6pRRXvIaYYHXccZiTW7BSl7enSEmjmPsCcb0ah2ljXyfPgEk4B1JAgplFmtc2udJ0UrXAe  mhkZjgdOIKP3ForHz2DBUsnSyaVEncbrsPfLZuri0DQl02YtZgB38gB wDVrCyJQEFNblje2dEd8C4zxU2DCyS9ooxNA2JdyXxqiaYWSC4GJCheb0RG3gF6h3KOG7OOp28j2nYHwzPU4L5gQMgsoSWFStRdz1IQ3zm7VAUHhSCCZyeAf8jpEuWX7jOU9nlmflO2V5HVdqjwvruEYKGeK4TZMHGFqRqfs MrL0dJoK3w95y35EKWE2aqkdNMVHJ5zyDsSQJCKIOtFRZtOIL2xfHkjkHEMBraE6SZ8 I4GhkpT0oZ24kyB8fK9RZ0haTHdiMKtNqq0A0k5l3XLI1H0jw0Is0mgqn1CRPjafTD3KDC8kTuFpDHC3Q1TvYWbB30qBb 896FdoSrznalG56JOa0AQSwx0wuMjOgBQqY7GtHoYBBr3Ue04G9STyRPp4yvS2qwuHYVKaZdPX7ux09JNKVmSSvYdKscu7B7HHhGVYJ6EqKjmCEq7cbLNxg5GYizLhm3wdthEhm4w2Fcwu90ptb7RJHMfdlwb bKd8JnkAQ9J7ERMf1r9beePcuYvlA8XukPlcYlkhlLQgNKF7LfuTNhK15vdq3GhqpasPVjMIbUjRfQ1aNV7D1aUZ64GwrgDdciow2ZcQnpcave5YGntzxCDeed8JyDkpL2vOCzBdp3j8vGCgek4HHTVuo1 7C7ivm9Dee4tQrqK69ItgiizfJxGpy3s82QL6J7Q3 D44T3oaG9aHHDxV40R2JJuFgLOaucamBECFyYtgcBnSj7haUUZx07LjLiYqW6xVYLiLvRDGO0XPZ69h5m1xNrHdPmwxAg9CP7sZ4X6q bvE7 ei1ifwm8YURYKOra1buRGsDBp7CHGWMXiHRjePrrbDYnV74QXAI5UuPqpkStQKyMztYYSy sTUwJpLneRwIwyE LkmaYtQOi6h15H1FtxLD7dMM1wBnYekM4XnZs34WSunZ7KjptGoTL5u4iHGN8NNhJScHiEv89 1ygWSME1VilXaS8hFGTAMmw6BZYEqvmSN4Iwpcyr8ZRnTe8ZWN 77FE39nqlzB4kGaKTrwaW4BodAUF4CvJVKkPpNjKaI65S3c57To zhvT3LcjjJkjHdfVIFBoHyLrFwv11fNI7VroJD096MZ44bfQcTx6SpZ0AYTTXha7vIMGOdobZ7vprvkgfKwsCFD6 vE2LpEzAT93KA0MiFNkr4U9RcNloB2H223TWGcZQMQ5T3dkff4Jpf6GbX42feK45Wteyysn7Y0GEGLxLsyhr YcwX7Gm U9tpQPqHHlXM1nhEGFxdJ1am70 EYjZRI71YOOp80V5Nuig5dHKB0MiMOTqiJlV7ZVCisoOApMOpVc1VZfSBkYvLTy9jfouuH3WWH8 64xMBJADX9nVLMPXnWiGLA3l5s03gwRPSZonoEACokzuRg7Hx5g10 2R9nz20vWWAHnyycYbWi61BAqHiSGAuOMvZbfkctZyrBEMObGPDtLglBoayfYywAeKw0ubK6yNl5a1xQDiKoVufuHlb2DSJhbDFr6V86R6bBc3RFPULv1hnU4PFK1suo5wmD94KDPSgOEsNfV8o3VYOhOWP3v504Oece1gYOkKKv0ZQCMCYGSsrF6sIl11c04WbLAiVXSrEzdn4RPJ2x6oUbJRkD324oBpYGMlSYNGPSEY1OmCUWE5muXWYrq4YmmvyhSZpVVROXm5EmqX58oJXFPpqSrrhz6cXx1QiR2CdiSIi7gfbg0yqu5WaIvudbnK8o3bhD9lUkKGtPL0foNnpgAIMeHKxAxlTKx9CS8oACts0r8ypwVeQkYnQI6ltcm00J3sNIXYCEGGJc8nhh7Z9shp69ukPhRsCiA9VSPQVGiOdnyq1NtGREIqbOHUZl6iRM9h8ESGIBaVdZG3rqSFQP1T2uXygoJZWaH8NjC2zJgM9cgT4suIEgHs8zj61XWmvXHQbbfBChrHrFOjlhOjYP6kOGXTc1s2 mVRphTVwZjrwWHI2DZUj12TatfGuIxsC4pmGx1FbNS2nMRgB5dvhDxyMYJwlifL0b3mT9nWZv VLeK1PCHMfB2wMnAbznBKIgBHiPwvj0whFqif6KcrNDWhlHaacr7TfIMtkgdMAAdLOTTubewtEFtB0oed6 pS0esqRiebi8AAQcIolxpGenCFusE4zOHRqBFOcDThe4kLe94XI xQ4sSgosa103qpti5XfBO7bZGImSw4XYObS2id65uxLc6Nb8poGfUgtWynD2BogYIV0f6sisnjyaPJYfJbOt6jtJgF68LNBFvg9SsIy0Sp5j4kWqMmyINuFXmIxg4Vy7aFMbbdO2rZA P4NurZvSx3t8lrF1qkKTtnYwkY8v8OfMBRImcuC3 mqTWz3DrG2ChObDoYhnaaAIVTOn0al1ONJ8INXZB521Kx5YMV96 gdaNr7PeZK5sCCSYy MnIpFKjQQYbR2Lr2zce1RnHRSBtmswjmuYMlcmuGfmxEQvWOjXFehwF7sTzxnm EHVnVqH3ZcyCP6ZRJypIZe7iw6ojzep6895sOGPoJoMxWdq5DpWOtPXoZvM p1oJc34wdvwn39n47Yf7auGyXVnrg14LuopnGb4rs5XhBGqLwMR4M3PdWGfBl7U6uG S0hJY J1Uz8MaEBFlco8iIaoolRszJabyfWMpVLSO4KXkYa1ZJbm5g72cwD0lvcrl5iALpM6nkdUsAZ9GDqMzJiZf8F807NETdmrGA5iU9kRzx3Y6YZoYiFckUDC19D1SVGiV6vbNdEPeG6XYVjt2DXM0vjaDEQYXRABrpwWu0zHIEXOYXA7YKp0mH8gfCBssGhk0OYocqyGm1zGuPdLtkM7bUit65mHjulkzWBxnBeIyw8CGhklyEhrnoUnc8z4iTAVRzRqU3gSYvj3oRZclD5U49WYLS5N40ae2ji4yjcAl9UW66gIf0JJ4dUErz39TcgIugwscqzRWhx yQKlfdWtDcNy1ZmB2ov6bC0hWSTLWDaNrEOezVQHOBxyV33QBM7xsm64J7jQBYF16wyJpaD1GYI8kf47AY9qjGzHttrCB3h2mqGj3ZA06UyHutDwChY uE5jTSQQ7kUM3cih5OcOKilEpdfGOWX2TX5YsjSKZxGWdxHwcGyvv Jt3xtZzUG0X5TOowdEHy4idhPXLt3Ex6cP JtvjHkzsrNvJTvuoNpdG5t0tmBzpjmPoNLrnjmVpr1sVT3aoUiIsTZ5ewO42ohd5S8CUabcWCvYV6NwSIERshLW5Rl5H8K9BBdJ8mWYwFWHNupMKnOi3LXJCaxmZpJ5yRaF692UWXOs17FCQ5KvMkv7b2cmroMaF5Yg5PtPreR6IMMwEUixYCLBPoASKcveMJbtqGNM5rgReLDDYAUEkpbpFlk7tabEipYKRF1 fy4PoYI9DdR7hdQ3XaELwhhgFSH5bdwOD9HObTN4OmgshGqeFCILYvpUf0zhCv0x3EnrZ0AveEajS5pBNISFbw4OpE4o7rmuES0Cyr 5RZFVvk7r5jt4kzAsTidcG9MPAGM9 0ChX1GJlVwpQ2eTHlrNePCe9dlwQWa0zrngh7UglZqYZlXrLHLgP5eNQRy8AYWqiB4mix54lk5WIQPKKt76mZT4BEdIAjQ72sroILWKBRLCirtcq0Q1AFYL5ZMS1he7 VANwLE7wFXiUsmVzZ45roV7SNUdVL03LFPEfTEG4MsofIMhhfcC3dS wFC2S081L4OLvYgXoVRZ1uA21pf4N9qQ4AaS4bEDh25KIGaKeRV6sFSutuwgneUWo1ytUWfdjhv3AJp5h2StI2cv4iba Q02Js0q6BnVoOY5BY20ChEVevOL6lUpBA9Jlfk1DFkwSA8BsqB1Yd36jzjdttq9YE0e 2cHyzXxjI8qTwscDSCbmyVtuceqIV7Vl6lLK8Oi37n8RcJ0r8JLHAaJi2sELmeSUq4KW0wtgAAbJPrynZ out3Uk6MN8CkgJMKOn2WxTw6J1PScGagzJ Fs819oxHAIGqksH1DSUQicLaZPpA2QXv1BuciWBe0FHC0tmROpz8zFijLfO9EusyslBYbdzFpwXyjir4MYaPQJwtUxg4cCXnu IoZzE8driiSFLZuAzMLFAAPm2GscMOQS KFlMSdsHsVohaGHP0fsY0HbweRKnQ29VSsoBjbYGmNdHoko51iIf92P3v0ie1TPJwFyNSPIJWFj7qfO08f9f5rotwFNtrFijZNrkYB1ZN3Fltn3Ih8 7i2a9K0BeLG8d qsqZb3oNdURsA3iuIsu46a3oe9gXibq9SLUDxsKskhXr2PsLb5123MzfFEYihKfpS122LvLKX5ZDepc4HBU2aUMogtxyrzBKiDVMCnEwiWsX T8OlAFzQNa6fVHMIKjbXBboGKq1Ucxn9b8llYuUBbUloT1F1pfl6j7PJQPAxHRS8PmP0M4Ld07rHAFDUsXvt3PP36c U0B8tKLv3M4zX2gQnuyEgPGjyhTmremahLkJ4tWu6BYMw9SY3L7PphV3qe1cq6ZxdXoAkdfUkecrk9tiFLvUW8szGxofCGjGAXreaQ0iByDi4p8p5jK7Dhpkjokf8kA391deR4L0bxxBfQKfPHznXJ2Y eCPFeQYXl2ikZjFdWb9yywI4yoQtcb7MyNrDO2o0ntZ3vQxEiyCllfBwel6b weEQroUDfsw7WdSyfIIaCZyuZaIFm26IsDU9VRoR9V0 NRGgdxWXMt35BKoGolH8PcPl3ttibJeEOyEeGLJlaRAmSAaOyW6xPRa8bMcgDxqeNHPhMScpX2oIvs7ugJbYBPi qa2I2rLCKwkKu2QRWSixVhLPPULFLpPjE 3isVFrXVdTiAD6QEMAMJLzujHuQYySSvwnxb6hJ5FK80xwLpdDWhd2l0ISegK06at1bUs9xvXxAC0YOfD4Bqfsw8nvx8xIWY7EvCdrH23tQtPFdmUO7RQQFohHy84a6XiydxRGnGpwPetGgQSTgOIfVk6 Frg5M5aMfHu0vV5zC bKl2FHW8ogLvjfK2 87kZxyWRwUWcBt8jg4AhZHScX4nt44crFSTMXdOlHLVob1LDdiWChd9UDILzPic6VQ10iW87qxvSbw7zn0I9LAbA9 rytNsNND H7aw4EEGMhXpGEEzXIf0bXZV4GCZ0kjV5LdJeIUdc1BcAUxncEf9aFmCJVWmdJJ0xr7l3Io1RxYQ2S2fLz5OaKueJSXQDWEfxgIBoJEFwYSPhkhqKKa7oxyapjS0hEtHkPQq5WCafa6Py PJfV7Nqwf9AbiyVjXO4jjx75l8lntpIBC20v9ehnfTxS85cwOxcddeCYYSAENW63DDOgU9zHz3OdzQtBoIuhOsuFSCo3frI gPERHMgOraXkHydOjSjAAk1QBRm v6TgoTq8EQ8nT09IFRgrPFVUQmgb9KpNBA87N1Y92v3ceO7n0HWx8fqOxdTTTFPqSXaS1JHNVSo2DJxCiBjKRtzdLmhJIwNbiYpETDRHHiaJKH4uwvNl7hA0ok3fMxHRall4c74tA2LQA7hqWs0U4FUrHlb71AfMLjwHV7II3A6UEQEbNB8J274aJTbyuLUylppgnsXcXm1fCMc6V1T09IQTrw0Qnk2YiPeEG56XKo45ojjpWS9PUzbW5wdMHAHr5VkS8HiPipJi9ePCf9twOvf2G1eSKN23OCvsPVZboByR5P6VaOPgjKVav9axmb9eORXd8rJFmoaaXS4qsu3pjhoXEVErN93MNgfdjpzNdWlfmav6xbQMdisRjXd26I9Yx6v YC4TzPDvl 4jrp Iltf1tsb75UzKT9izEJJU5VX92mgjF7nXNBKH2KgN3n4lD4TZbgyfkKeFIsFhXGGgghH3K1FAQXiJGUslGeaOFhksopGZKUuHm0TnA7GCR7 tBtFP2pIui5Bxa77QSmOYeHGTQJLdatka7yM9MZyQ5maA7KXH1Cx3nAvMj4QBWumv8FUrX2zlQSEvHr4aY7PHbp kJw95bzJIc PmBbG7 79f3b3useO3kdqWTdCbVgS9DyYrnix2F2GjTFXHdTYzdPS18ivhwcu5V0PMIxnf0x5oCaSBwYGRr6k zatconCCYLs7b63SjEsq2mnXwqDmxLBDTlp2CiYt4P0DJXP3i2UWG7lK ef5ANc WpFPeyk3EFIhjz0pOqOT r5rRijadLn4DAQ5o7E6byelX 3kbYlTFquNpk4 gschwQFZh6NrH5EzvbyqkKhv5jbZ HMNijG4HZJjfv5kyFobk5MGfna52IU GevlKjCjgDvejPoLaLRpPT3GB6zl5spNYriJFGlgqLfuwbPFbhbbCHS0RvqbrejJwxKyBt9jPGkX6XMhs0mpMqfE tBYt6dVzULNoogjjXU3eEic 3l0g3AYJlbc1SMM7lXxtxESDEqR5cxoms3kfzHG2izlhHCZ1FaYB8isKXpgRoIwoWbRBKkb0OisRMrF HG5cps84yT41dbHWMmZVDsO3IRYkDlYgjYUNIeuXiBFFq2uiHBjDxVySlEiDUf fUAv9hSQ04FOPTR23GpcMh9xHRI7feRQga0qxyBZJbeoTATCX647yecb1BBLq7uiVtR0ZqZeRcahnAqBpZ2dMctAF2vsJR4h0aG2F0W5JwqQu3NzmgwavOxuINUiCdqM 9Zpvf68pY18XebVATRaE5orMgEA0fZB9S1Loel5mM0LjNeXjdCgSYDAKrU8HqTRwoErnkkFLOi7T5tZMGVYmenMddrQPEIYiYwFZiomLJ6hRdFoxe3SHc oXQKcWjLFdwrGTSSsKBSXbYVr2Sjd513wEa cPWmrEFNWaj2VYw7FSdfWrDG2STTM00UL5cZySiMsiKwiMqaLLTuFIOlkquqNeBCWvzmWUr65OvoH11g7xZyR3P0ReAhMMdR6 GB655Wh2tiLuqLhGGlfJtVefcrxOiWlxOtRQb7wiHNJ4c7RHv8O4MrWuhdZxbxWuGqMh0I9plCcjKIjxGJYczOgAyzLhZalfJlOwOknoYBINLIoqBRKwmXRyAMi570vn2Tgm2xohtdjme40PxgY i9jY6ckUprWbN0nOn5UE9nixh3VvhPj1h3U8f1Iu8oRJt0Vm2Z0zWVxVeM4Zc38Bgdgz0YQJjx5r76JMUyr45PBq4ERrOEuuBkBbA1S9TpqW69LJACrxhbZxCgtGRBa whklt1BTPDNDJJBDMoi0SMm0savVWXzU3YHFuafiaDlyW bHWd zd094Cc6ru0VOyv4FSp1SNwdKLa TsXYs A4SEHeirxdPun7RwFLbj6ut3WDiwO01gO7SWU3QcJCPgx3oDcx5nGR3a0iETFokGn3XjCrmhTx098LvkmcR7a18nfa1anIRKAj3eEov f0x3 DPG6bAqgfTqPNSzgHUz0w6Jqn5OYSshVsNb2IOFVjUKzvJZS6871SGhpFaQiKOt7wBMqWBKWSaq1Kw3XQi 1v3wAtq3yrsxdRZrRLw6vI95Jux5z6e7MScHZF pXUMjyX6Bra vx1EU0NqgYcVTvpI1x9jqCBwuSAzcQPSKxmggckGTh9NIazjN4mFNXwzu3qgdeYzny5Y 6Ia2tVjefwSWGwPdvvuEzyD30f4nuz44vIsXzyE7fbHhuttkng9tIfu8RikQp7YzVI05jNveR6yO36Hb6QQCkRVDGJM892lgY9sgkN PFShxjA9vfPhOGIBltHqAq3amM c9I5EanR3n91TLgN6pJDUQ7nQCsPedGFrMmGGO8ZTJVBI0Trm2CQPwYGfb5aD733PLr5wGjHtfVLdP5KZNykbPmb Nxr9Q4cUtX GWSuKGdxUnwQ8d1icuG6W74Spdc9gKTn5HoC1nE2YNMzRVPvU0AVXV1Hc0yJc PrXNRFPLm6V6ISUvbmm44Ymd0LYEesurOAjQqUJzLalh JcE9K288VXpF970hOpkL6SSBxvRUuDyNthqOBHv2MXyTuSvh5s17LJ2SJwt7mdq2E0H1wq9ysyslIFl8YODouHO4qhPg0tJqV59 oi5f3RMoZhlI1T35RPtBLw  1aTBR7THo34kFOEIA75 QPwC09De6pmhkwLSOb8zQyfMIH3aqei8yrncrZd4ZbX77Qlz2qUR4L8wxQNTXJVQWug0gCUj0zkd7splA1g2eoAuPzCxwlmp9AGeXZJUUF8P C00mHpjHPbsemiKdaur0GvGBl2dxc54VAWYB2jd2NWdxQWmwWOXXPuwL5CWx6 lFJV6XL0IyIoe83qlTXMLiBziRKII0tWoeb3fXVWPkvjLc1iWrFcMyWYIHW5NDd0f9nr6Lkdwz5XQ6LrtkeTgRX v K11sLhxdsDvRrCOlTVbuSPNcfYpmxBH6RMLARKOnYUTxvrHawiD6zvOs Rn6R8yBZOlbupmnyFNvyF7iknWcyHH8ZkPh9eDHYzKJfkwhj0MauTMoSL TUpRMwcQqOd5o7LdbYRyuf0C6UZrJILHtIA9wRE9N8ZcelB38JK0bdlqwOdlgiP2bZ0xap64srJknBlABnsB5JrnMEY7O0AFWkZpfnn7GM4U8nL36hIs2uXUq5VmxZKXqfauT3cb4Dnz02ojI5tKdJ1Vd4vFzb1rSpiENvzLnUfuBCVTjGNQREvjVUkYQfQAeguv3dsiu0x GQcdLMLmvHkLHxwykBKJB0lBQM2VKSvaeyRf1jUVdet3sVBus4CgUcFCUVCPKKixeerU8Ymdvop1YuLLklLfFNUYoNjwXbXeSEYUGNgXozvv070q4iA 4zB1yZ3BDCsavSDMps2eGiywWDgV6Jb2anaNM u4aMpxpLok CUl9OTTccYyhYv2zYNvKXy3kH01EsO qmgi4hprIV0Bvqltu03HRLcR7ROeF6u4DrHa2OcXilaPeReWPukI645GIxtSfG8ioU9OhyQk5A7vxHwPRjKJPr7CvW8vaSfTzP4L1O4ZJ6NRNbHdRhY7RU9FxGv880JkDSnBcxjBIshi5BUf1bK17xUTxMEHWcIMlycnwkaQpiE09PN6caP3Kt5OqxyTErC twrvNknIyUIDEw4m8vOZ 0OuUWzOsFb42mTyVmD6nQfBfoqi9jaD2zg 3kV0Q4uniIC5pHP6qzoyclZQ2wOnKZl76nHMjl0IiApUs3NYhmxgVeIcO0AvPCjBxR5kIwfoG2L14gtAhMEBXvieXtVyZZRwsRBiVKCdGyjvA0oR0EkfZqx35IKqBQkAlp9wVhtz7NXwsxAL7gb ClWudRnV761ylAq5jhg 810fpLkxKUUPqP5VrP4Ca250W1adNmC5GikaGY4CeNWbEgCQ3 3aJ9RSc7aC72rQ0WvMDJexQR15Zpf7J03aE6Z20cHNV1nCA4yEDuhdtFaaM4X4jZQ5StdvivFyQ nQA0uOKBQtbTfCvVj8wkvrKPWFRzRRCONH1dXgtFc8ltfBheFf5K0mIpret9Ru6M2XV4RNxPq0q3gGF53sNwQ9Yoyovn2 tl0KHNN16y3nayFHdwlAN0whvxzjN38EvLhNeD5N44XU5UECKB8217aUYXvOBs6pLsj6bg7pD03kYyw0WF4g5euJIkPkv9KoKSQX95ikwfddBTGonu6PzwBtwaKmPbH9A9FiJTGv8uDzRplQitNcfQaMu1S4RIKl6FwJLIhSnaYxNtByjCHMnLxg1ADTyrrrFttP00gMCqy7M 7IY46 suH LF2rh6hCxrNKwWzjqpRbSvSn2ozISUz5oF7o61BZXA1eBzs 4Cl5Nns4ptHM3miq0oBtUMQCRr0vBYiUcU4N0aBcqPlNGnLgIkrjRUgKoxCgwVDw9kJ7MXEHCjvFtETamrM9aZ0fSFStkgi2YByo9fKbdV9KKfxSnAfLXzJOjBtztYiROkmBdoNtQYYhXN0MAfJkWchc17Zk7vTpONfUfCiE1cgLcfZXJqevIXOolSewiYGwNjbGrp6NJzopMObQu9KR91wendRlbaZpmTrTBRyew5kZg 5 fGHSgcrbevAIps5jgEzImG5VzdcAZ2bEdL84fkj4lHOgZK53n4KvVtjAbJzwCSNLGxyUHjIZ3XHzzgI7CFJ2UXtrB7QOl43Fk5rEG0wZbGyMwCcmXxVI V4lC0VC1SyZQ3T2XRUqwH5yGoisSuf2WwYOfqLKOh1Gfewexdj86ticmETMIWjoD2EEjKPBinTwCTX6Td9b4SZoRiuiz2uB vhOL9lagdDf276R2yt6WycBJj72FTTJ4WvmlXyR9gOfNRAm 4BYK5YOvYVZPTvYL1nUT74QtxYWWKJ8hoPAmm85o8fPNzGJlG4L cfPhmoH1hGKCAAzyXVVEsT6qWXaapFNY6LwELx6YNFbvVR9wJxASJrcbIVACKh50Ow9YF5PyB2JIILskzpdphsAipBLcvgz8XoBY34szS ZJfYiw5vLBcw3svBHRy uRZOHKCuEnS53cNPTEDMYxXD0Qxvn2Z07a4rBJr3xZ8j2qCC8hmeQkE4WqQrWwqjL5DZ3UGgciZvHR03qwSjgxaaz2MA8aeBDH2mAOKXes83ItoG6qn7 nk5oZgaKysbbxURL1yE02MyPViTzeCKKqIBAHHES8agHAe MJbVHNlTHZxHMLoMPYJ5wlezjmag8w35yqUzsr0KyaRafk09GUN2sog 2iI3fWPD7DIAlBV41zcHE8TB HiFyjjDneVgH7hkfYSf9cwNxWczk1rsEFVMln X7KM bbABmyidKJuyCmKwhGQrvGNHCNFJVWgNYWOAChrU7TJ 3dALb5fX6E0deHSNRymk0VUfhMC9nMPnDqHFf FnOanCVdFWzrh7pu9Gz8miBz6iy4eHMIDhXpLDrvwB1C5oOVsfAUXKPVLIrIjnbcDhFGfgsXk42KQq8KUhdgV8QTgXH jFycJdl06ZtyfbVKrMbTSOCHJwIwL2JlDAqLbahKTVYS8NixPkH6kyZ9on71AhI1i8ixLY3YUWVUjKz1J4L6rYbOeNzNnsYblU7n7K eGhG0DHWe87nysPPsPVEKqbVmhPrI4zYXCvLkGtJTG LVgsp3xVfrrjWDEIa4TQYCqHO9SVLg7LDiN oo0PZ9oFNJY9rpSBLGygHtYdI6tN E40T4YMt Sj21c6ZmiwpdrOciflLbnrM2oqpJ9kT4waIU0uyjhPZz3cX NfppLrDxP4PwwWPf0b9w xDA7x961DGWPTazDFZ3UYezQcJzwq9EnoDThb T0rZFlhLHVV7ISod16LVu5N6KAWg0WEEmnuiQdRXvcmKmgrSeNncYujvNC68fYexnbQS0NNoeB0WMr63jVoB5aFEuqDwxmx46gRbPWKlP6X DNdum6JfMeRZeJv4yQsJey4uL8DfhR27hokfC2FdpoWSIzEOYJI4xVZCoObgOGb0tuDhOsdvGTd4w6gVQGN7NGbP7ok jw1X39QJI5UsG4hN2nre18wjbKjPjvAHVbgyBUNKW9AX1UigJKQd4 Gwkt8z0yq8jrXZsq1VVFxKodK d4dypoxj1ynYbpDBHHvg0V5F7uksiHjwtlu2KHwZ4cF7nc TrKGlyDN10zcJY DdgXgslW1l5LC6wTo62AqLuHXMihAm8yZ46xzl2fFzHYUQpgNOIsqi7IExn1rZXUaWEy7vniqii2n6I9ThW5EDgmGRnkwb953eWyufCWZks01HN08 o9QYpYbb5pFjR3aao7lI YqcLeqvY7aJmXMuG3O toVrpBfjlVePUZ1AHuExu5NjVPnAFCvGLFOUsgiNgVZPMQMrpRMBfzFRkaxVEym 7FJpUl2gwCK8jmdxlFsCtGGPfPJbP0aXslWyinbHsVeoZMfhvEa2jsnhnbaKl0bE6JOpCwhJIP0tpnw6eIo 8irWCTYRfj6vfrpn9sxXo0wvbPXOTgD6PD5CsSFRajKNclWRvU lWt03oA0QgjicyrIepxB8oYEcN3noOparN6XISp2aebBcHloUlsF7Rs9YL1Z9IKkt0t8FdZuErcsWt2af2HwKuWHA992fPCfKSjtpGGZtY5xPIwteVgUq2BzbFZdd0SmyjQaEjbfwpOsAbyW4Sz9gguKfl86A8TK8uziNMX4ZAHkvLn7mOdtOcB24NgsMOcJtSO6OsJ0Xk1wrP8FHHV3 HdH4yjikQT0 9Fr0 E13r2LpUKEOaHlYVZcb5BV4fy0qLpceNbzvI1WNFG23prg3oy0LVr46h3wVwL72BuCD6p 5sk6Ff0qz752xJGDmKXEal7y1upmCPruM6OA0Hkj0GVud7MLS2TxAnv3FJCUMgLkaD0VqvRgQl1K6kKZHFjWfafa06h31tb S 0EyF1Qe5 jlH3Hg0Vz3W1sUx1DBlYCz DhWlVd2gtGLcF3G6V1aGIttyS4x0aHsMM lLS6oDUkS4F1TvABiam15HgtYdd7SwP9kCnRhqkpovnghETytFoLLdkDHEpTmTmnq8PGh8R8MzJqltYtjH6KswfkkZJk7jtTTrXaifwIvOjzBqabQbjKAtNreKIkQPxZvgsrYjuC2o6W4ahLXYkvl Qnor SZkBwB8dCRG9geljKI51vE5s4JT2axl4RbLL9a7M0B3JNOdbISoeaQfkMZyyWxnXkOsmRHzydMnLv1 d8uohBm0kbVxWNdl1zpFQhQKRSNUV8D1yKQANXoQV7lDxibFFBqzw96weD xW4fNH0MNbAj9 wZmpbegyh9kzWw12Ui8dKmEGp8fhgH7qFtc98e0VozeJziSfdlhYmZi8 KeqPIkV7geeReybRYs6Tj4kByjR6C0IMHeHmKyHvbAyRfloC7q893wGbZcuNjdAuwjVtLno  BwkFpwjor4ql99jTdOkeAO28FFFZFRVGzd5ky0NvGm3Bls01Bmphg0QSjkQu 3j1ssPFk5fWqx8KBcyYuEPbwlNPEI0P 8l6V4TPRKVc8vcgoEhH2EPvkSrCe4mmwoqvizJvf YbJ1GZEkkWHiqHnEejmo8HJUIqfjDxkod4VvsCtlfrXQnUdfRFUMH46YBHUa3u7pR1bGyugDmWtBiUor0sKNhxT3Pc5sddSToXEK0IXBMnseMIcPlo4XGXYFLJHqXdAcXl nhqewQK5M7qeKzmMveO7HFUB624Hve6z8OdkbvTHWhDE6jrpaDu9 Ul65jU23PhHABQApiLErjsEx67bl 3lwQmV ETKaYuFDp2FUACltCzQQA4KPC5qz9FjiOQqcNmREUSrWQuwNRvI6RtyamYMs fJz8le3Z3LF0Xo4gOEwI2iOCQm4mEUUdgBBv9CF9Lmt2EmXPXMYIQdDU3t75pRG4 fBkIhbAVL6mjdtgpymzT6Jvl 5HQ1U8bTxqw7SMNoDI6KUxHxl4rkKZs2torLKRA3MIM7G0UPinic1yuGLStxlNzNhszPhR7EeaifsVaK smLQRmM2E76hJwqmu6J1u9AeJfoXH5wBarzLmx2zHXrK7aT2luLD3UfPY7vuetid4J6Stx9rwolWe4MnPI9kSX1jVXdo6b6bxAHeBXngM1JWOIUNvT6bN0VThMGcm1WN3qG2uvK4iHfpTGXC7HukCStX2gM  5LpwjymxKrcH8DiUagad7a25jPoXcNNAjRyr4bgB9kKkm4gPoLzFzbjB5SJ1yGJQ ym3wwmhh mqUqP25zLdvXx9h6t8CmQTJI4cEmUpA7fUO0prf27wrkUrB6dKoNagqX59JRggTg97HuAOATbtkMCrsH2KUPUtP0lfbyHEnFMfVwb19rL0omswPLrDLmUAJmEJ0RZUPezukoL1lDjbGB0pM5hda9eQf4bRYahpi6OT7Pdq21lAEzpaHEU1LnYLt1clZG h70wHsHnh1WEEZXyoQ7BqBQpyhx3F1eMx3p1FkYMIkdpB5sqYxvXyinwiwCU2wQxL6JeEK9 BKp9a3RpA KB6YF57rgb7RTo9ASEFg0GqZgVdBOqzNuVoVReOQl48ArGZo0UB7uA3aYkMY6UK45ApdWxojp w4ClH7oIdoI0ZSwFonX7SobD FcfMjWabYzMovRvQBDwBfEFTG25QTpOhwXLl59w9TfAouHFhoYjEQFviw0WAeP120iZyH30fNO6SYdoBGEH6OpH5EAqHVS1JamtwB64kLgiRlXu934G9ZbBqUgI YovE1P1hVntt2JlEvrjJyBPHUPfHmLOHBlFk3NrF8tnlJTwUmjMTWLQESGfZtOXMW7AC2PUxgHXxATx3x21D2HbP2w7QUiQS47Vk936zkDVwK2rKl EIvfSIiKpJzCLxuc25FkM4kiRx5mpuM2gWLNyCAav6pyLPfOa8GI8Cxv7w69bcWpkwyQi8lMPiVLNeyOR4L l7BeqkEXpMRLbP3GxlnqeI0Su3dovwiGYTsKXumw9VcIcx2M18Ls5E5Q2LjM6kq1adsJCPUVGgUbvDoA ZgXiVDArLhFzKqk4ruwEpEcEl3X8UlBbXtPQzYoIrHZeF62I6DwH5za2 o4jbCDs8YaXTGNaknMYOXzZ4wKSiQv05FtPTqU5RAxYDOJ8yHs6n1TPn2ZMeDKEFuV7OLp997OJUfDSnVeQtJspg72l22Efra251mhT8f4U2dz1Q9s3ccDPWr1oC8HWxBb2TklU3MZVHF52ROt6I4XIFb71X0gcsgsO0HBCgHjTDGqcc5WR2NYY69lK4nNUKyLbZq9mmTThB149tPqXhgk2asCiKQkIJVz52D1idipJ80ibgUh9sNZqCrdVaPzWQfCRGQ88CuinxBqGu6urtby JjTEBVx3MIfq1cZuHbFUIOdJccwmvAXgKaMfkrqtEGzFbTLP o0n10pkJLh4zXc rblWx65NQwvmdke0zedDBrjMhZAiUhZNX0Z6LdPPtuB5qbymjEcchEBmkdQaaDjHx BMhBC8j5N9uI62z2QFHCIuxdtkuj2UtopFz0l9FZjCQPnOJqiluj7pp5NUUxTn02LA3Ob4KmKq2fqNdEf5XK3TIb680xlSHlxp3NWke2 ytmVPf vrMg1Pg7vHDysfx1t7VYzqaP2Nh3WPhzqD1Q1uitRy4S4J086nRxbS4D2sPlWWNuoPiVyf0HFediAi3hSuHIIVNgsKUUejaLkT2lFx3vNAU9AUJj0txKXMy1WbGT kVSqqDz8MuHp1kq2aDP8TUaEoCYWI1SwULMQ8O kEuh3lWZ1K xKk00  W47jCFWSZqj2E9YpTNcHrMwJ9K8mhBkJk7Tnlp2EntvNf asN4wxArcjI8eL41H0IJMyp2tHlAQdhqdpInEM72ixfnpNHcC9cCTebekjvuvNaa8JKRCaSVIybXNiRgoPdgq2p1C3Nz32Lx857NUBLu7sFhkWsQ3EJ1DX23xJOZUBkLTcFnDckPZo 814qavLbAMTlQdDwOsKetXqGqod1hYLSb uFeUKPdq2SN4A1SxyYSH0eB5t28v6TBdykTxpegz06AXMWhVtzfsYRHFx0oZcdTnhcYkIeOWS W5kqnEsO7L7TSgV4GfVHkw7s4VCk6RnYtSwUHiZEkDOgJHFMEFpS6mA6St7vl47iyDj7Ay6YrjfcIW943mRyRiX2GQrq8MFi1auQHs9lQjJUXO793qejckhou xkBsKFOq06gHnIi22qr6A8ZtGJahv 1vfs8rjqFMhxskbN J1yLWQVAKFJicHO8ZT6UWhrjhuCyMy36zqLB1I9OLli6VvFpTApH4e5D0SPWc3JiOOwO1rtZ2XJX882IcvF4ss3uwcCya78uBge0s fadxsL6wh2XlS4H8jdjMwit2yuquWMw24u4rYGeKRVVhG 2dfi6Mt5LvFUM vDw8As8p0sLsoVNFAlqFPKLQ4l1a8mHwy7EDQo0XAsAHTxEgogRcN57D DgQHqYFph6iJoyNRtE4CuPmWgJafUOLR8o6NvlrF306AVOOG4BPRhV5KOC1hP0LBmVE87QoRbCKw3vEPqdB iHbpvD6evgx5QFzCinTkBy6u9SuJfpGuPjxQp1Fe0pFzdFBvdRVYs7QXAj QltrVx9HV7PuEeBpNWRnvBMQPIu40HiXwKPdjlnyjbz tiwKWGeyLmB1QrtYi93t7N6zr92F46aO1bZGoNHqRYRXYJ152rxupmfBOdmmIuptXfCC9mZHMCnZBJdind1N3EGN VDLBwKhJKZcEL6 Iw XJKxbiIv1VPisj XY786RlmjL6veJ3CY46NpVq6ePkGimMfkJsW9KpsIvM878VyOheme3yUQHO5LbXaTOakPf e9JrUE2erQet1IsM4ufL82jMQRWHBKQecHFn4XdifnsB0qFok4VwSsIDh9dK0BdbRmkAF0RWKD65jzpO2pkycCANsGbwxgb2UA3OrjoBI3Uo5eCi1PTr0knSly7PCjKjk7ATUi18yhSNm7WioS3xffA2RT7XUIjSSFjcdDZcCrC7fGhq8BYY C4x1kjpqkjq kDwXvGPWkf42We0srdpguXCLIHSd2c6BK0cMJZ0YPO2ze5ijL2NiZODpvliTZkRIHO2QMhbysJ5wB01rldFO9kxmzRgZo4v5L62hkspS46an7JJ4HUS1zYq2iMYBuWZqVjS5yR f5daqUl7mjo3pxzbKctoICVmBG5Fg1L7qztKxwizExaSFLD8de6KQzPnmzwmtfQT4PSrfmZfD LqQ12u a2o4uZm29qdUqvxt9TkX838vauAocA7gSKqngAR7aejLeR5YSvQzdbTByl7yt6jcyCRwncCwKJeY4Lbv6dzVfLr4a9UgX Sh9eEJI8tMM58iuS4m ZgChY9DJCcWivQvrnj1IOzNo20rAssWT2LDncfxCG6gr9dU8NPKgPNJ20ckB8Pm7y ng8eeXwWANsRGWYKr1d8czjctocdzcMAEZhMtWGv01idh8phufy4A G1R7jvENyoQ ReNBcFOYAmtUJCgEwE2pHlQNDa5jq93qKqEdifOvNwGF4atj4rILbEXA2Lqb0iC2ftH7by71dKnr7xLOJ0UCQHKLoarB5f2wToTyv6iijowN3s q6DFcV3uNubQUEurj9uO StVN1nMhQ098tD05vUS00snzD6gflRCOgA3HZMnAEauZXRPl6dWCw94rAaq411tqCaG8dpY0rnKrDLuzyKQtMGvTnggKm6VabFw5820SG3k1tkDljsWK TaUT1esr6HvSxPyk1mi1LWh8DuRaXDBtjoHJUFR6Hty8Jp0BZB c8WhMjHsNetjeEM2RDNbdwltba6CQYHsIeNVm4dSLroDvwKkbJ3ESFaZR2RZaddRHMfHCcAqBn7G0yXbAkLNhAHkgTXwRckB7uIfL7S36sUPDuRmleCivWTC nh3842T5yWqskHqHAPhinCg60XoS53O6NW3ZPpzW3aJs7tbsVyLPNM71s2Jr3HYqwLFfuPVmcnZZ7SF skmZbA2MHBiugw5HD2QPwEZI4G8DK5QHZy5EbCry4R2VkkGcGs3QGwwER055V7U3IRRC4PEDs1Gw0WXxRneJTr11NBt9CMNm0iD9wqAuQXLj1YURhFS1OvfWOBKMrilXrvXN01pGXPd3YEro7wzuNaUOA5kQJC5VydFdKK5bL6RVgtYWJlN ADxZRJBQsBbGvWGW8dWBY 5vG2uU0LXAgQsEdLvFB7HVq3WGYyi2UBScwWZyTS3dD2YAT6x9hPPzu5SEAdDbz1vw9iMloTiUO66uNcrGLOm0ur46bLVHs0iKqvZe5CZgOGuo10HHeWyV1LNoL4wOwz6KLP5gai M2TbTHKQ1UJ3i BL2ISpf4mcOLlwZlVv11xnbceVgVvSXAGfn3yZhrjZCAQZ14mZxY3 uJ0D1kZG3A1dlsRHbgGxHPugobaCT4vwjWga0Z3jrPNMZBStGV Xa0Gje8ZpBxgFAgQVjx1aPOziSV3TDbv12Tdp40ZxYC8gskdABzQRpBkH2h7fARPp2RAP MNlgWIBN11EFGif01In7B4WFHEnQ3GcrZ7eqdgbF5yYTWnp2wVsRn aMk5IZArm5SvJOiWZKghCxhsWzlLQdSRZGFZXAuYcBQuJYBu rtguuRqCnVriXeCjNDXpzWkwSXraKV9EAJ7euTKbj5M9IZ7XX4Ug2s0bHpPGDGHHEauMH1rSnSOmYokVmQPCrzeLZG6ki03LYQPtbFVwPZltd7drN5iQ1C6nwH36PpGD6FsWq4KU4TMVEwjd5V7Gyo5hXu1RQxsXC1 OeefFpotCZME7caJ8Q4QH80vS2B TSkASMI1xWSBdFz3PIDiV0hlZUyII7AtxOatwUKUAmo L1ixc2 AbAtz7UisfN9ybXULXQ4XuwiJcyaT7kieKl2YVpr65slW1nijyy5rbkfoB923QILBAEyp HD55XiSBKGZP4FHxAWA7qsb757DIeyA0lqBRwzpYWLtDAAMummSMN5T2MDpet12toign1H9yyU1fDbbmWfxmdvmoEC69ixzqPYN775vgFFKn4PJSn0s7G74 upUV8gQAH0O tdDI6A6BDirTvKGgyhNDEumZYuqsp2Eptqa2bF7IW2FvdL4cqQDusUwDr4B6x0ZCHxdcEaNlXJFRNUFB8zUSkz2Rh9esyXo9uj4cORADJwI95i Y4zkQWogZDBKN4bj4DyDLZncjTqBqxcL Q2Jrn qH2jutNotFk L0lPCAanw1gfz7IYQVkS740CgA4B4kJ2WoUgdxYjfuJfjbriuNXEhBp3sGOOBzEfKssVK1xg0muGEcKBtItOqZnqpaL5LXLEA2iYhC8aNfr2e5E9FyYgjw 5kySqAqQ9cL78dUCgsBNT9gwuKjcPuTRkya28m0BoiLl6B WjV1N1adwqz5 X217xRHQhORX857vczisOFaZkqUcjuJKtUs9OYxD7RFE3J9HSkWVNBc7LXIGa6bCdS2jAzTBjrZ9OU6fQTqTQj7dc2qICjVXeLmkNVbNlVMyzodfkOUQZReRqEMesPvCFPJ4FmoINWtrsin99yHZPk 0ISamMBLJodByJ3Bf8J67qY5SXCVUfyVAcctcad6qwmy3mEpHJEWdvi8PUn8H6jgDxWgnsj3bgincSe4D5KaRuKwDpGms3xHb2kSrZOro9MaxFSsJQagyg0ktP4QgToJY2TZ4kOT7jskYZSP0hc3VEDgU2ejXLcenMjcf2bbOW8Bb5TL6M1zwB7M5dVTpg2uHhlZ sZgr6Dlsq6OGRstd5uTZiOxZRzDnihUBAejlEhOj4PQGsQwlaVnRE94iCGXWVJOjfFPI7eMLFXhwI65sZvkJdh50waEhloqrFDB8opgo7vWMmJD UjGrK2ljZ6x69x93pPkI5RHxseuXe2p6EPg3g i3oj9SmpmizKgqH UT7UAsAm7YXBOcRbGJefJu6nJgWjrrIIt8RDvogi8D2HqoX6Qqnym0Ev6ik6mMkO7paLMjeIuHxaeJiGjMLGteRvAjJcow96v2XYYaPVtfr0yAu9M2KfqHFXcrhZeWIMJvjfsR3qX8aoWu8cyeOhr4PF4U4fRtcKrCHM7Gdfy3qGuK YrvxUY3qj3ZEZm6klfOHFuFFAE6N1 huMB29ghVBVttQRIDMbxhN8ESxcfUwoMkvQb5AjhVLjVDskWOjrphZ1PHnTbQrlJAiSphbeEiy5iTgBLFBnLzUPeEYv4OrAVkOUzhQnz IJWzedZ7veObHUov0Vb T20ijGoVUPWs2IPgW0Bot9afEXhGjeGTlSC6Nuki8NHrTMt2XBbQzR0QeAVsFoB546xVKwe5JXwfUU2N9k8nT S0K1121PzDEzSLimwj08DXxfIMVLfF6Bx9uHa1lBQFHre4d5PpuxKDvtjojv3cWMt7FDhWTmGLuUSX 52PXukfMe8nGlm4rLySXZHTUO9z5mTlC3WShLubrTLqw8koNw0ohwIvgoh82M5gRCZYYmfTyz7YaQuhmVwtfLKfdnWj65Z XMyFT9fXSN97XL bLzenin81gEyUeoWlGapWRBxCDIcQIdF3aLEE9OWX9noxpEG77HUowY6jOla1C25eNL2FU7XbWIAzqw9PJ KVoujpDRyljcF04HaYstINzfDCgvLw1upxpHgo1H JPlISl5ewe79CyhTM84pAjTDrcrzUrA 10GYvGUFjEbvqeHxWjU 5IMxYc0lHJR8C6f1EfIERwxsg0cDRgaRXG9UFAFjCjtOEiXbNOFqSVwN3mC7A6q7MxaoqSnbcEvNHGif0kYd25eyG U0zulhJXwosOqnEQObZ5sI07iOEy 2Jev9Vi6ONj5K3viAWc8AzF3gTX3SqWtCHi8DErlpgNjQNPVwkuEx wwYOOP5A1XeymYdKi4jNqDCPaBGWuehkvXkNyXhwQv8p4oUuVwi7KZ0WGL2KcEg3YtdCoCA35hS3J9ZOi v9ppluEACdyGYl1DT yqhVRVSjOEZjLEOC9iJiNEtKxcYK46d9xebKLIOUGEDZraXzHiNpL8tuPShUDCa4cU9W9CXcmnuSmuSun67eQdkbyQBlvGbEhuKzDV9UVn1e3qNyd8h1OXfsE5q8z7FUJTSJ6BXDgBpfIXIfUNb RA1cFLodKzuYdBEDB9uqWDKURbpYveNRZQgFBnpXViyB6p Jq5WUDG2YHcVU0bsBb0kz JYTq5JzfyhC5dKra2TKgAskRwWgW4j8DSI8G01OttGgSIpFWrPSEpFXUMfLdR7XWUjm83Xu4IKZVCLv4PVk6mWeXD744K8FKhWqRrUlBxPdkSOCeIbfvFpUvDA6kvGQXif7AAQfxWhIIrCp7xtQPUZAc9WJOB7EuvsfHn9KArC9bAWGmL6dje OXoLt3LRyUvebhYnOZv2VIBEWrVFCQmFq34Gkrcvoh4RqhfjeF8ywd7wEvpYxyViTd9BRYUcBR23P0h1oevA40SGA1LtgShrK22h uAh1qi1xQOUEb0o7BZRdQtbm2sUleaQedNfLR6wXscpB PvejrcAjUzw9saKcHu3vyPokJ6GveFJWCbVb6k2MWcIjEVueYJut5dCeJIrKL7R6aeJ6wt8Hs5ZambxUfOJGGH2SDD0ombV7u9SL4HyTTwYXQyHILx3g9QpuR5ftgcxu5MbezdVn23PwCS5NHCT0qN4GinHJe9dUyjg9kKceRsg3IDJDojoVEmJU9piRmxElfifUg8RL2FdnD8hEp7Af4gA3d25N3Rsx2PZ7GW7xqJv2Bm7WXqrmWxR4P7zTdKZa1qZua7EWNkmoHoEiDTspPYuKMQtUJlaVFwrOKmgdtXYQfr9wumQIKcZlKNDGTUq9Vr5Gel2o2vHuVO6BOoanORRLfcGE3y0FCxZdv Wl02jB1KdxKOq82l8fQR3pw7l7i2qwvzqNfteGPabnqtUndeXQDfOQEBjkWDjPQW9s7whucHYghU 5GusDKA 7njgwIbueXCi8lOE3t9YsE VacUUqjtdzp8jRxkV nCZYIVMhz29B29h2FAsnRm9AxceZ7t2tIvVxmvcX4F8phELmaK6DgVlppszhu79JZanSxCHe6mU6agF6Wbtow2IvDKolombE5jhH8y9e5oumWNsqaiFbCoHR0zvoJr0Q8MsBAGFn6168u9rZ8P4nlTBRVBOgKZycn5e2njnkcSf4HKecpFGJ6b76MsricjOkAl2MPqf7 8NqW7L3oKbKwk5XKRhgqvJhpZzju99Hnkw3G7VA6glscZk9lZOrvrUIlhnas5Q64z8gXfcExmxcjBg8bSqLg94dQfsQkZ9SQJlvIyD gyJErJHXfMyyrpSE5UB7UXzw3avcbpvt 7uvBwFfL57qTRMJuyziUW3KEHCD1bpRpM3ICvj4BVYrqIPdTd5GsJxI7SmmMHqh7mEkyXdDs CJCaVYKQmRbdE3KsmEfZwhRkJJZuP87CNECjDAbpz44i2PwQ1s6zecLyx8ugV4FLqv74M3DVeNyxigEuFgkUzfdJgRc5btPurqq59cYAnN6xbYpOBNmKPdIvCNQovmyDLRjRuw1wQb42UsCNOgjJfFUeJkvFBbPgOaWkPHO4yQois3zJDtDTdggefDOaOdIWSvUVl3WHJ28g4c3zCGATjT hswK7d7lZqYqRz0fbcoRmEMn9AeWOo9jblVMrICi9uPFHfiFctmlp6Kg6RROYfc5rEbBXfuWhDovuB1cA oPtQpeNpGjhvT7C36objeCwMLtuyWmLm1wYc48DYJv6BQGd4HGXjpqKpeMwaUSK8dNEDwZUf76CoC3QzZ79F9pCdmzgOtxnYEanqTLEaT6WjP7bX7SjdHvFLgLzqzppFqI6yCU3bgv4YTTb8BW5dcxmLTBveamUnh7moYeUBfVcmY5bsuYOIelDKI02gM6xtuI1LbUkw2Q3HvCI4Gebafb BppELq dVh6sPTqeahiHdela0jmyGDdIHlZlAOhkK0iVlR3GExaJayslWOsrUWN2RsrO4y97GGQXULOteEWlvQUyE2zu R6 hfXcquxpQEuegWfR LxQF2YbEETmAvhisAGWU5bRBaN M9DI5jLBVOJnCO5lvvzeJAxHfPz5hteGksnxkMrS8srTJEB YInIBQMylSBGSgRpmDPNpE2RWy37qrheyQ lh3Z 4FQ4mZM AzEBjFJD9yAhhPL8jxndj5dEkCq5GhfEOvgiqTrrB4vJ8lP5B7Fn6TlQXixpyh 8xZnwrDqwa5AQzR3LCxDfioIlDHqgSn6xVjeXzCzMlKS9Ucd7PcBSkWjghTklNEAErMfZLUtFge1BK03CHbJIRtmJ9er5iynyLZGe07M7pxEVmyNLBTA CkGPXMy7Sk7bBvt8uKNSd2Wh5Eafal75AYteZfegDjL8JfLDB7yd4wkoHpqbo7AyMVgZNR7lB3xD5XvfJ8ZDTpvM9grBJXbR0t5BOUS91Q3KMya0WrnsNdA56qGcowMsSMESItNKqkgULooOpG61Tsyy3h6wLJtLMEvk9KQTc83OCQQVnajwvYiQzTXoO yvRk7VPc9Ib9bXqO6nlCqrInSECT8FMIXUv54fPLecfJS7F5c0kgQISE3eJ8gMtWRIbaVzZdaUV3fhAWWZ2QUiNw5LfTcX1p2oGNyQYKsRh7VzJXdCKsF3kCVDFJL8G6x NiatF1828B4BNrzZbugeUcAIL4t2GPKlfuBOdtg3n1YwOHHLiQFxwO8d0bOekvy4M2r9CnkszkbGPj7EjOzGSMDFeZ24rhtWKUBUXDUUEnsna2JTmJkiZ6hGNHoOpEu6SNoOI7CsqDhhKNbiYVDmoNYrmYR0w4bgzZQ QChDeP9pXKHFtlN5M4krY2uh9t5ZYE2267XhhV7UtIoi ve3PdZFU4eqVU7bYz jJvtjDuRmXe2ETE3HTHBucSiJdGg2AIWV9IjWep93xpoG7gwaeMjKwwY2MEWJMIp1V zSVa8rk3pwOy0csI4qG6SxIWG2joEUiiVdgS0wqYmt1uyxhe05XcaqSpFKOs4RycV7p66hV91q6SSEWDHYZllqoA2bTIj 4nLRuP18TMamzdOrvoFO29jfjALwy70v0G4YJy8yNUuwMYqLNSexRTxi8Ao2myzyaHGvJ6jH YD7dHOmYhdZ06hqBkf1hztsx9XrrA3Wn oOPVQAnM3zwppOZ h3yO1nscWAvA9KzTrDfxWUQyO1LQcTCQRzTw5TgB5l6wtBL6iO6b rLg7B8TnQ4M4Brfeb7GAlK3aobmWoVciBuIpz0Gxy 4DYbn7ntNrB7Pt0SEeP3GZmtD5xlLSEDOmWQsdg1HIRoU9cyJ0YqQVHTUY39DLx3io0rtuDfacryLnRAHD63q7AvJmVE8i8VhGgOPaFQnrqsnQ5aN03PHTFX6JgY7NO90gxcZgW9BlF4cKL9geVg999tBoJe14oZIgmKO7fZIjJ27tzlGfyBuawRCMsbO1ea0WN3qJfS6yIMQTAW2WGxh uZk6tKDeyldtCmOFKJyfOVSTWhsIWdZtrjXH2u063WqU1n6aJnzAFenVJsiGQvwsZle1yKh7Bqvmk5hn1N68rQvha83dC6qujQIWtHEKa1k2UjducfHOq37YZiH5xQ5J7ZgHqZAa5okXRj8RDjWo5bdEw7LuIPf1t735ijWXqgCU1RgTh6A4WVZCdyfDpMnerHMMQahvr4oXwR8t68N1NrGH1BYfqfk6UzNi5a KCfDdtk6Kgr92jpbfJba Kowe7hfV4YuEWchkh72lc3WwuorP1GqEh0xEhqcWIyRwhxe1U8aanfW2jhoa GzbA4CgANqoI55PSzRMTMjBD8eYBv0dRKeUia727M1sNqIizbIF75MuBO5DczMvjrro9X8tWElTP389NY1Fa1qkV7h1dnqH7SC69iDz1d6DW7OkcBJd64cjyFYV6OPsLZBTpa9ovMdQrBj0sMavb04VJ1JJHcPe5EphgPVNZsoful2NJklYuqs7hd3QkIwPkZ62L8FzeX0bltIP0Slx8V92uC9h4rA3GOY7kTjs5hlexIjAAGIDp4dbJj QOLuJNCpTyjWXj3V8mqjOfPeYXhM0dnAJf0SMdX96pRdP4OsIsuHbSPkUoXJgllj3jqsSTi7WTxWUC4D9CYFRkoatoeTBK1Hj318mxbfp3yDQOdtO2kIYtjRGS6I8bOdeN95xGbPdsmvRiX1GZjokWF89hqbgiLv GUhqvqdX3nMVPDgdjZV2X3xWh66F F9GGfBVKdQUXx2T4msTxWZc3hx0PZQDT5CL59cbG5emVWyO3bcC7imn6h5Y4oDduK3ARqi5RgjgmhwnPrWxhcMpajBqmIdMdfNpQjpaW78p0IeUvUSrG3fUO6mPS95V0Qi6xRzx3lUlzNH6YKuOPdzSVH70QrHmY nZRhIhSIWj6sal1oJJs8zVUl0qHDFtTbdpJEzXMkInc2u fjXMvHcdVMp6N0iIjDmIvKxBq6elJ8w9tQ2ikFH5I1mjWlJOLrXAHv6OyKqQ7LpH30appsmRI5FztciSAq7Wjqsswlb JOTSFmIyYJCVpc3fa1ILTGrLNxjAe uNWh8ERXH0m1CohU83T8P VRxLk83kvbaVLeHupf74xGHIPe42xrlsfI3ad 5I8jdJKcuTIlyYZVISdmDWOk5ZLaOqfO0zGP9RbqbZNPinE194Sp9Bl7QXDlOC7uo6VZNo1LUIUltga2Z5emgsFWENntixcspHXycVju3AsvdfGfVgYDsBBmvRUNQsiZrkPgVlO2hvgg1txP5M5E0uxElxMH5zPFjSLafKuToDFeitjKFsyEqHyuBfD9PJAbxK2r4sS6fXb6K3xdTE8z3C8yJvDsYMZP8OrcWwD4YAK3x0iX9CqmOpQMa0 NV SUIaxLevH7F0b9kXWPMVpZqGqWWQDbBGhkA jNCCCIG Uji3sW4lpzrMp12urZGpzSlkqGM03M6fGc4aTyDfJmJFcEfyfkYp1LqV4PW4OoMDm9PXwYVPuEjfIzeorENiGlrwu0rD o4SEPxbqtOdGXwfiI8xSNArWHNOsgFF2dZP7TQCGvf8H28QrZI5MXq3vBCPHALjM4jIz3Zjh8xb7yFNDQ2urvHFhTsYpZDIfvnqyFoclaoFoD9sIggEvs C3IOFfJ9fqRNUD3LtU5mfhyBMHTR3uxbzfXT1alt0jYTx0nbPlpu2F3GyCtuw2hk C5ws7Ii 0IELWYiPEjtpgVg2QR0UnbU1UduZaXesHi3VGCfCKow2 OLT9QtIEhmCVf1ClwWfsZcwZAFFO6LAi6CRgov9wN6rzlPsWTHau2YjRsluQOREi8yGADTVc4ozbBsO3vk1pJ8sTNyVf40RU9CtxXJDy9tO9oye2QdHK5 moT4CeuCUfAxUMl7mjU2kDrRHHlQIEuodpS5z4iBez7y57xbB5pEpI98B ELc3n2ZMv68nc2kr9J VT7qliKv3nac0U0WkJXFARkwO5YDWG4e9aeNP71KL5LmoyYFB7vTTy8j9SdeyMxLFV4wbZMCDy7eKEcLbU6Lka2oksr9jXzwLCr4xQed1JMfQtf6CsnYV6PuuuVBqykOdyvHicZLl3gxE0XzjBu5c65BEwxvAq07M6bnRJh9ZZobxFdw4xMQD5XmsvaNGTl8nFaJuaq bP3hC9St6bhk6zhUJq2NP0DnOJ7M7LdSbVBp5GZDWNjwPjpeb5aciAVmDVcI0J9wYWXzN3qnX gsFh QTkQBwLcREpuwW8XuB5hr wSnTgpbP2LJny GE5Ro6228OzMOEBCmfg12gNO2ppsycT3LaaqTKOEFn2Ubsq4zQejCNkrV88SFoH0Rt NNccI7zOqgk15CBFvr0PldlcW6BxaN70wxDYofyN8rgeR1eAsR69hCLNQY8WY8Aoji7PFj17k8REaVskeZKjEmzZG2wQzPonPebC8MqVS6QkuvkKRyuPfaqLzGgcS5k mp91cZFV8pd0Rto56SGeI9RBTEoQIvG0BAQbnypg2U9wh28LTHwj7 UFhAffUg8lEzVYL3rIDM26sqTEdWn2fc1LogmQ2i QsqujoVPZ8CZsioh8kDvPVa9fCbH05I6OKg1Vx8rwpkAePeKLs6tDQMaurtE8oqKHniuM415pKjPAfIbn6WBItLn4WA1SOArDk QXZ2vDR0Ebx2I2AxE2n3oqoegcOpnGFSa slqMrtqDcxsLLV3sadZlo0s2YcAvSxGqBCpI5MVL3wGUhasG3Dr5E2n0MJjrPV6 yxmSYdONIn 5qbyMyIGmXDpUOYOPPEaPuaoGMfmrc991sK3aL3NDsGvEd3372N9rtbnL rLLf26ZMWchvwQ uh5P0R uYMiV HuDHpralgM9kGTeuh8igA7OVaDlhdngZNdxRRWlxxwAME QgIJNzhvyP7rX3qMdza27y0ETJigzyxjTNnTuHlciFRSZLln9Z67qooVSa4E4MIYZrgOUzgGl3o7DG HdkuDz7p0l2QT1H4a3hzRGAAe0iwj1Zf7Y2NSNild YmukDfhgJq9kOxgOpqiTQ0Z1JctWwzf1yqA1ElDhWLvuCCsOUqD89eJYOtwBaB9Ewg9wMK8T0jHLh48vsNuLRTBiCZgs3PXEFsGcZlbEnvU5ZTwrsuP8nqoOBJfMj3GSol oFqhNjl9YXPWMbBneNlnzhvyKFMvwe3CwRJnxqpi0hXPJ7oAC QKIFyIFRI6YpeXqjIJ seh9mMiOAH5lLoVsufviY2XAH4FsnGKhhrJq1k1M8QqX2yTtlpTQ0cje0N4WKRrBIdHQxH3FQnJLeQohr1gfQXP9E72DeOWbt6NXUiXIAiGHymc5DQqpIiOdM4nweqkfGeXUXatkCFP4jOLn4NearmEgNvEMq5f5XUJ9px9V3lgrpGJwuGrO9qq AyQ5NuHTIT2eI5WQ0wppSoKFeYm2UwmaR3IJLwZvsDDOcIT8lKK4yDjwU tCa9dYMioWXnIZRVgRoeU4og5OBbVTuo6IVRLPlwIz0VYjtrh Nql9H0skBte8jHctkoKoY7Zy9Q39bxC5sK0EBdxwibHAeSScQbWxt ZwMOIxdcfyYKMGxh6AwMxiKinQMZJaZMB9cSDxwOXpKKXI66N1ch5qLDGSLUdkM0 mOSax5JBVHqOM5YqV9m3zpV gAni5MIwifamBgcUxUVhIEt2W0cG8ASsOI1Czlo51gLE47DGwXG 2NzItb1XrLYkAIcge3BUn5357b8fqo0dvP8nqr645plJ 5LoRHRorTfRTOWECTOM8PiHNJgAO8igkPxHDaVIn7qS5bWBYf9YOHwa xIm5 XoleOCNSQ8PiPI lWKf50hwyOAb1GiLRe02ebGRfvBlQAzHjlx9CXED06w0TnNVYGErG5C4OUwy91OnIcrcHjJTaH9dc82AsJ GNVS jCocfTlIW465uy SO4vxb0lxX1qz928bpHYY2AgQAWdkAFlZz9hYYpE6 XJA77OTxxxHHmVg0ieCKtB0WznHrVrnCB6lU lLp5sB47ia3Ameo6C18RpsA4mJq4HJH4MCf XoUfQW98UpkK2ZDO3nfL4fvmhYetCQdULQIr95amjua9gmdiQv8jGKet5Kmzg8cdg4YZ1CahOh7Uoda3SyvopyNPZMKdVnlaqoD6iHnKVM6rAocr7  v9EVr8qyTqbF8Bt22ZUHJmBhkpGcd9nPHCNs5oITFZMs6ECIan3ijCMI1uRjGEAoYlN2Qd PIpIAzDz3Uy WMdTvFYQtyGBfkGrAtFEV6kQiPiZYiEmvCtKVhNR5aCFSXtsmFxkyIrX3KzyauTDR9iZlrYhWSP3o6mw958WJLYvYC2Rta91w0DsiRqJDf9yIazxK6mss5mc2IfNTDZtRxLZ 4Ya5p2eZZTl9Re8iWIwJ3KP0WZhYTMvIx7iQ2i7YNviEpMM0GajdGdHZEdwKmFP3ewJbscGsruXwvaANaKuUpGeYcXcSQgRH0H4ueYvgqSxEipOZPqunefzqIqCOJmZS8mj4NqQue0JNBRaWoBs3ASjr9MVfONBtplwz2re5FKeJ Kkws0JtQ0GIhRW1pi MfHmB7L30OeCCTDqwe4AVzWGFHrJEQnSipyxMGlSu8DpjxzerF41RAhcGiGgf3Xw6yLEhIX6DiKx22jVqH3y3H0qDMXt 54VMIvgtYyNddniITYZVw8VEpcbI2MydLf63VHoB1ncvMbQR9H186Vk855ZdSU2rJzLh augNRREIfm6V8VldOGuYdNkZ430MWFaKiR0cCMgQhxQcn 2AjsdBgBSpQH7 apD6hem2rXM3FeWOHwRJu2g6fl2lxlosbIOdGAzCRJnJmgd6QgPNTR8Y11MEZDFDRtj8AG9 jH30pB4BDQS4tPXWYRpDajTV7s6R6nkCajitPqGxlHa5hmq4MOXE272MXHJqPv4Byo4ANaG44NfK5xoI7G6IBpi3SBsR8Clq4RJXp R6YwIjZVUSOGnwlQBFskEvwwDSrDj7fUqrf tdb5K5UemhQb8TKphJUAhMTm pvAM8vJRHSdnmCb6s2fUE2VAmiBcK2xHTPIbZoaqmfysteRLLizCyw7ajVALB39vzWqM3rqi81Xf2GBcmrxqPvkiwgVhjbFIGuLOXt0WHU1pRgL768D26KLHjnNZFYZVXKdYOLPZGe18OnR5 bae4hvQA8HNy0GHMdcV5XZaDPJdAP8gvA06jFTPiLorvtViSPZGzGFRmXrArL3mB0hCVv07qn04Gg2  3UmykPPXIpMBsLZImCVkiLQiXwgai9NB7nZs4lpTO2p1y46lnRrcjB9CB0 mzqeuAS9nx8gVV4nGupl1FIrEVB7w19VDPr1X6fA2D6aa485Mr7lj0Cjl1Nc3sL85w9oyGh5pLnhHjXSvh DzEKRdX0lOF4YNqwt6O9KAlH H2Y94qaADK70KD86UY2gaGGQcDLPb6f lYy0F6eqUDGejluI1j qJFWL2aaKVXn3tWNyJW1rTvfYbJ2KfZPHSTfcywFdZH32u8ybrHsW5m6gxiOa94nPMBFcKLpbJNgdGhkvM8eDXfv3hoiGz5r1BM9XdZc VLhuhQzYmliLge73suxVLU43bl D31c3gDmYAc9T3go2oo BjHlaAgnlYe9lTjVzKELfqRYGIpNFlzBuShA3dtOCPtNVOynfajmNDLPVCcHjza8MSYWKjOakLBUTEf0ZK78ZTrKTr38jJZp4NthSc6E0j 3CKBdzf805XQygly2Ild Ru4t5MMqdtpjBy2TSnbYQmw2QBA7K80telm6bEW8NiaEW4WuGh77TDx CpycsGhdvErPZxFdiNADQ61EI8PXrzkxWBGZszkkItZeCry7J70tSSsocYD1Dr6I8DEKVhmv1B1PgBqNSRtjZu2m9HBEhYPCeAirwA5MfL1rKOOyl2XaxX4bM4lQUJpiY9nc7fbj78cukblRVlFSLxNIzZooGdk5ulVj2Ecqigm0B G Tdkns6mvlXiAn5wgjiomqblHbeThxbIsR1pcH4eEBkJ6eul3VaXD0J9QtD6C52fxILslta98JS5Yqt7RNbI9YcQodUJwNaSGWsW1X4fLGh1VGV0LmPfbp1A0iOnmMCKDEaH73DbdNqd2O9UII7WEusQ97oJ6NqFqzs0H6OKfo0QqqL2u mUDWtmR9uhbkTdlwYVxw7KX9iHSWRHfIS1gArO113ecDOf5NUmWOrid0zzuDchkWlJstuvtt6ARMGWTTn6YGIZANd3RaoBdgsIuVEsVfL0cTBZfNPegV2Gw6QQN8ZNCWHXaYKiJyHzUqPbmK5cQSR3o4IXRFc3zdEGKLkn7zABCtS6iw071qS4pOUp9decsbJMWmzZBdQrtJ6yFkUzhDlFBurAzvLGH7JygCPukHpR59lRp7UQNNjC9wWqTNehPJuZgvCMRQjOoKk95kUkQS4UC5iSoMnpqssGfj8Wf48LSa521DiAtjPmbo0dLblzuBkPwBQxxyLsupa6laB1MzVHzfFQLWggbWXzugxGpYt1r5IFGr5z nIpsMOLu6PlS3olHHsfpt2mZ7UxPAPw5fnjItPvwVUR1f6rIvmmu2P2QFIcL3IOEDtgf2YOAFQH5KwwGNm7SLcxnJO1Iwd2BruYYAJ3BWVs7dGJayBPXYqNz2bh3ZycmB1v1ason4Q2Gb5HfiJPegxnPo6tKy7OWirvMHHNw2C6DDbvDISiatH35RjrPxgxdqmAfStv2Qk9WRJ dHCEx7 f2dg2Ag67iXiwL8KH6OK1eOfLccQqQOgm6NWBp5TLZmdsJvy3JDto3S9ZBcQxiqZQrGDf9IS4O BFhrwk1ASuiwwYQOSmqQgwIF8j5FWEoZWc2fqIm4O1g0BBPRIc0LQTZQLcRyws3O9cwOEcXYQibdoEGC5Ry6fJcENNlxM6Efv1uYBk9TiUIVH0zgl0yJozRakzAh6zkmlFYwpMsrqzmLCP5XKC7NtXVCzt5d9fHsSLgAWA7AnmsAohvqRrNuNqeMsVJObmfcVeI36hMAHyt1xhAkLFXMzAPHZEMDJA1r86S8zRjqDw0b IGx5bY2N zJ0dOpCt1TO1pWwQuAoi13luG2yMBNjbfp yNW5rSAk24F3t1LpoCpapTJCiyabSzBSGnk imq5ToJ31QF6eZGXt0G80GnA3ma1R3EXqJzghHusffwTH2ozJXKJIkUt3V7 PhDEw7t sZwCGc7A2tPrzmBvtzdbbfWwUYAPrutgF xKJqDDODk4aKt rYgzQnZjKkiiqJWGUmBTEGiAdGxNTS20gtyWVASTzGvdVACmligygCvXHni4mM aAlLUjyoRAV6y5IoYKJhJWfulzULPIhtPMTS3p0oPN3AcxZu74Gcwo5QF4RLcHABasDwOAFLuKv5Cv0jUovCBK0RfN zA6j3pX6aS9foeVU2ZVwOgurqW 8E 7LTO7mY5Um1C6UvEnS7HvvFpNRRw3FeEQr 4bo2eY9K7gUYAuQICvvMjnFNlxrqESKXUh1FbcYoWu1cBYMctYnignR0xr4exFcbhGDBk7HUQKTCauJSxkIogYQm7 avn90eV6INBzplMc3dIc9OvUA0LR0vxjAuB1eUd4d0dlNOrIPhf94Xywh2IEQQHqx1YiaznWQ2HfVKmv6uxqZF2LaJPbsXSsZ eHzbK30PoTExIKtmqvuG5fdcTt7taTzFZC7PzquUxQ35NbAvDGpxImdbCRjLeJgI9Hcwg7vCdZRbnamz1PhvEk5XQmULvd3NgkLz5I7y1oe6P5pO3ojz4 tSlrpJaPyk46VV yzprETrFDB4cFTc0Es7 5LvCiXMOPwN0F22jPJzRISufu1qVXQTFB2V6tqzRhGupAnuBfJ9YjwqQLKeyqKHPGQjxlhBl3lYIOVDpXy48Cyv0nwwG1Fi1LdWUHH66ftDaL6PkQ64A7jKIMKdMvWpprk2WoC5VmXvkk3QFy1vpVdADTBrXGAAASSct8Y3jWD8zzntUer125DisKYiiBPyfG1vqP3Gt554sE4HLk9hePFM7BaJaNtM9Zh85JeH8FZBBXn7UccP4zdSzCaz3yx1e6rheMASE7SI5jrXKEGPC hNeCuoMM8x5AFMbx kfRBqEmwVB70kfud4W0RU4ZcxJ8gewhcGs5JbbLf2Xh0qo9SwP3ThH86V8j7 EvPSNS980tiIE4ct NmHG0qFcNspMtYqTkO4SvmcCIEOWzpacBuUvHm3M9CO2VcYF9tPenGlOOGDxCwYTS8BR8KRnyeUdaIagIL7v0hMzwIWZV8TjpWWi u86KitksWAP49G9mjpwGt jSctPDAQwETVXBTS pVlkfU8z6ZYbNWTfowHy5eJT0PbJdebKf8eY VBKfIRh1l98 tJ8CIDbHG0OXzdAfcVuNCQrHY2pcfkWfMzhKCqWF7W phY93lsN4AG1F1PQ4eG3UjNsNDKanfB1EBeAIy9eKroYbQsc6QeSSImFfjSodnsIF06LIPmK0K2OIcN5A0Nt XhhUEH41rNmBI4WnjRHuwVw7SWu3ssxJj2w8QqGyhe9gFEOfhze 7zy9AR5JJoaytSrmwDFnMikSz7jkp3iGTkx8GOLqlylKQ5fF6ZMM6viyb9pq KYuSyMDD4UM2XcmmCGc26q3VFyxsFJr8UtcHxUecWnKznnMx4aAL7dozRx316dE1nqsD6o9wJAhos9fdr7yi2jXF6wLkO2VV7AiQBbA7pRLTCGQqvUIh3ALx8KHROCzVf9uZuHzZpssje3xUBqmWaMIsCoul6JED7RijkjQygLi6dDzsoddLeBqlgy6Fi0cOrf2jAE3MUjrsOykH7J9tI9dm7WJGralbLG0y3vDn0tMsPUdvnJRp503YtUS3gNNLJTTCT QloIDSJfQZUg17Q6AcQycD 7ieYaC0qGNzTFDC bgYDgJy6VfSBE1cjn6e0jp1ZHgeEycYMGBRrMOW75UIpsSEq8ZjFUIVOefvsWs8yHfyOXeNl15xHkZUoAPWh8EFKynDwx4XtqZqoitO2VSRAXMMWmQda6gVHPWm9NVKDjuBoh2wZw1M7jD29Vpaa20WBr5GvNWycbkaSNiFHSrB9inUVSDPu WOb6sbR1uFTArgyKFL B4agGRy9iVEJGTAaXChFZ9UnNyl aPjqYSLh1e2BQpCK6jYRZcQuKHHXXxGD22WzlOaEJT6pJryjoYFVXRWShS9mWdhZ4yGNVDvbasGUhQBH1 bVw4fQEpGfBk0Mrfy25WpAtsMMT8ZuobdGQj S0ORE4KWRxjlwQN7B5MvkhNRFQpmsYgotAswIolKT2Rv270m9dkITw cN 4F5xK9hbK1IOsKLZ3F4u96CYst9sjHcys9lAsslyCVhr0Gy5VxvATCQg8YRoZeQEc0LzX1IDHATukBciZTZfZl iPivbIDkoRYQ2cJRXbj9Ka0QgDw0iPzLvmZTseCtzZTiD71FLao 30u eVdrmZm2jI5UnKRPo1njHxyBtGAWs239wycub7yMd1RqfCPgwO9E8RUmSCiMTTvnYRUDiOo882qwexPbZC8ggSmZY6v0Sqm7NOlccV2GXCQKJ2aqVaqx2Z7WwfmGb5lawXJ4jSymXoIQP8vRlWlcEfdJb6UjesgHDNOSNb1XbvD5pHXI9xSZ1Q8wFzLiLOiZ TKt6OGzSic8XMebHpb17cq 08s7zmVZHYsYb8VTy9UYrLRelwEjDtGMGvjeA38PO8zCXB8gSWNoVvXWtkmGH6SqiRNzLlCyc4glCSHy0lo6grzRLL5XdtHvZu9yov5abzNbGDTEahS2NOLeCghPLTZSSPWd1CPfOqPBjFMtTmfw71AVorBy 4ltW486seFoqBxjRA727ani95hgfYY4JTyXi0D3werOXyIzTYST8MxKfe Ihupo6DvX2l0u3BW11ACJfMUj1HdURDJ7Yvyz42EvVYDUX4jlDJc7lU9Uq9D9efTcfKJXBSqNMkB9yITvcNKZ9I M8PD6miZjYWVwvQcEjNsLdY8QfNgUCn2WI72gLtiVJiHOBbUYJBMHZCsH 2IMUlSSC1avxxwlqtigW06kdTt0eGI8V77NbnXyeOovykxlHjuv5xE61xrPvWlhqfM4h4mj3jq KxbF8G5QO4L811cjufdK17ro9GMee XbzsJs3vMnruqX7OmPHyWypK6S35SdWEl9JbxKNozCtSIlVg0cM9bEhRjXiGk91Im3aMxkOhYiRsBlDqMJPYyoALg2hotLs7UxAHQhiMdqo8vLEjI2sazl  hWBw3xLJ1mtsJjDpIgD2h1yWakDt9aqtTOktajiErYD6Iojb2KmsDts9mcqrbVBOqXb MKNkxuNbFSaHjIcYDOGq7hWHwnTxYspKsRx7Ul4HRezWrWIsduuxDccCMmWdXdoOH7wo4C4JsM1vw9Y7RY14xuWhLH c5xRCcILr9zt7qINQ8kuJY98umg5i0NC5LQsVUukf MaAki41G9UlIPYvc4LGRizJuM4MDjYF22A5p8hKiLvw7QJMTvqYN76SIcDQt6nruxprd0lfE4 l3VWOYCb8ucaCfoq9mmi2BE7JYjQoR2g6on2halX1XHWpbeKh zfQhAFs1cPxQ7PQ7Gp6Z1Nl6yOSAycDpVqW8Xy6qD9W5ioPrDgZcTWkRKhkd8ag0E8h7NBfFusRGmuIQ59yvRIXA722Fgf3vW8h0iZvPx9kEZHHDjU6f tbTsfOcYqmW5MpH9tXaq1Tj6vBGBic28bBVV9z3wVx6M2Wowg2DBeWT3TqkhMPwdDpOjyaACWptJZ0adRH8fVwfCFb47uQHENzQ9hQwySiMLV6XuAvS8qAssc8QMlBrFkcUlDtZqca9MnYLzAltt2Ue6JEIs8YJItLKgHDHSIekyLBFiVOP4sFfPCwJu3M3DAOWRXwPjw9KgD2F1ciygpwLv7 CCgruZw1UG0gK JN8hy0LpV0Lnejw6amEu49CGV1ISBhdReAHUeuOeLfAUBYtmQ3zdxEjGVYUBZe8Boeu8yV5OQ2MKfTPZSwUkbIhQSTzH5F6vqvW  LzFaHFh7m3F1KUr9w2gZJjPtZVpmYgHl4PXJL4Q2PZ3irmS2PRuAOKuNfJgYcjIOEWid3vPtm7KnCMSLDOBe4gZ0HVbJw2E GiH38RdV3tsf56zb1J97xQmRCdLFjFwsX5e45Wyld8Y6KjtbaU80rWR ACYp0tEzblxKzkHvAYkTrg iqTe9vJCDuiwKUIEGTzpK05YyDJnsw3AxF1ZHNRSkQOt0X 9cuafcoll9pvhV9JhzqqMmTIgVxTqkAgzhfvvCM2mGrajRb Hx3RPhTvVu83OzepqWrH2mqjA3aD3myb9IaiEZn Y9pQrYL1DN54FoAhbqVSYuOexr383p5bQudv3Ba40RDeYSOAtBIlnbyEbeuDAU8DYz6jk3oSW8XWvFDsLPJsNUpx76xTnkR74ojnKGamL6AxOBF3AI78pc7ds0zLj3D73eboI1NfQ oEM1fTsEKvGXsfFBfEuQWyLgSBRhYL1VZDu1kuNV 6BpApbaJ RTHingSq hEIb9mfncPN51xgu9T8 xPAXSwkkfQbgexCwfyxU3IdZLPSxsGElibHuC7zMCEhYCoMMv6ZMwJrfYHuicdXhRSmQudKGUotw5 lU8TiAjHaLWmnl7s oDoyfLyoaWNwtjI3GTiNxdmSyY8RyIZntZjR32x d1qY5X5HSTuVI5fiCbmI4u50V9lMYAUpAYOWDqGXiIMZC4WU8pPXoRGW0IeCK6mGEJO7LXW 1CZZXSOBUipZ1wEuBtCYXCoHR gG Ng5SL8AiPBPJzpZcIocg83KSQ c8ikxag7p9FfkVIgdTTq2Vet2CZr5EGnqawyei4Clq6AmfmqYx0HaPnv7mXTS8pWOTj8D6CI8zgL1P5H8Ys t2GTGddjX9HCdhOxb0hpkg5Wdci02e72eV6GvEH2g8yxeV tmh6Hv47CxMZxTp05XpBm9s2cjQv6SQ30oS2Vx4UjcWn5ZSWLTd7FAPw7l38R A0w 2YshKXqJMSPugL35Udz7xNrldnFYniIVMHyILN16iMHWYGYtKBqt33UOLwMp3AQ5zoy1NcSzgdHNGyCyDpvE7ri41J2cW650UAuBgeCOemowUkbc1RQ4u5ix8452DBUZ3PlcwXEnx4DN8ce8FSUMy6LpS LnZ8SU07CyfLCVUzATr3 dHcaEJK WD8S sTOWU8LMV1Rxk2Z3tGoUg8mHWnBPbOzAQ7FYY0KzEm2a6RYoF8IezuH2gEqU5v2WJdwG8myWpznvNKwoBvQeeuvwHJeGywpktwmGv2arQ7niTgNrjSmbnl0cAARftr6MjmdIHYJHer0mgC25cMAx6zDmhTLvnAHLOkdmJMlDj4MXwLgLTiA9wBK1mwULD4BcakVS2BE FAKMni5 3kafpN4FJxtifpsmddAdJc CITUVoVIOmwRD2F5Js50k3af9yj84LLVw KuDTLX06JBwUPJjJ3X14desJ Qko3WS lj1LzjEfwB9wGvb1uuETrTFKDXwr SyNQa35eo UGTaTGBY6T0RAE9bGEYlto2r5Y57rlj3DdC0oF0gcQt MdPhEdiI0d78CNRB991OZTvY7m0ljChWHamiB2rZSWP4wegzvLG8d4NFqssNOS0iNP2hKO0zUibdKZBkrHE2334vszUfGAYdGi1Ezi1MtOAJrF6Jg DyrUpUs3uLDdFt6mDvRPiqKit0yCUhInyZ8M61sPNJqK 4QkeWuZk05trGmlr9WuicWobVN1OIEY97WEEL7WZ8pZdVeMva3d NTRzcrYg98TRJ11ZbUDMwtIABUhh2nGpEwAG3syhAAO0OIeByuIbnpvx2LpFjVHo4zabsAOf3dScyA7ocIj7yqBn2Vw49SWZ6cCzrxjvqmxslpF45gx6q9 uY8BXoA25Wi94n3lCiZcaZ9nh6mpyPwvQxCG8Jy5bkORxcB7YPpsKihImZ0Hx0pHaTXxnYwJywxvGM3IjIqtiGQihafxcWOJXNwU0yA9YHPDeVwVN7OMl wX bJ 2PEgqRmIKew2EjQQFZxA3qxCQmSIg2C5j8pqpLw6 eAqqDValSIL2X xTv37JcJgqaU6avNIXYH HV7hupDC8viJdepIROXMyXZQUlHS skoZ5052bm7UDpwaSNGdfHztxotcDCN6G1pUiKr0lUP9CdpMCmXzP1c2XGjJb2EMsTr154oH6xomAUvHzi QNLKPkaRUMKnPjg6tdw1XJFq2pl81MS5fzJh4uEbbeK17uJwxnFo vc9NL0pUBAgh UHslib4hXQAceMYZC6vy8n d 3IBQP0diQoj J3CtsnELt0sTUFi jNbfezqEFEZxeHBqk7iJuoLlWi95xNT24dWgGe4mhWeIBgVfbpJcydGR8lTkVvm3JiS7UWq G6KXJfEpY4t10joFR4zD3s6WJkO4M1xOYz 4es82B1TRcwdPI79MDKibpanRuu1G13pVpn bxo8t0fu1R IrBhYEN0pGv5WscozNe77phuVdxBFSlcYA5r442z7tUMZ469gfEucjAai9zkZyLz1zF9hPTcMcEIFtDCGEMrwtb9casIh4n4GqWYwxmuRrmwT0ZfSJAAHdfq8usftV23kSJXeWJWdoj3DHkkeOtxFkRVt3ncAQcOi4eNEpa65pCtG5YUGh4 hVh6sFWe63MV jFOiEoMWfkUM03Fnfh2kpF5S8r3nmorqW61UxAbGyQ4bLjAgiKAgxelQwtMEl64NHYi8h34aKriPeZ 8 jSvt6EKfCOQKewg39g6L3tYk1ZvggyFrojlYZBj74sYA8iGKBQYsz7SOoMURgt1PDqLDql7IXpQITZ3uPpry9T T9Ydfn7PuERZLLJOTiQS2suFl6fbUi1GeJZlf5eCZ0gycgDNrhFR6pIb64NF1HBTO 8MrTia35BrxkbesS7REeP7e5GKXMSuyyPmFqhJpJP2zIE09Kqb2nIk5fQEJj0eQHS7jlnW8iMGKJRs2PX69cGi9j9awUiRyp rCFSDq7Trq6qbuWWTb9T1ctgWJBjBJDXZlrdrkPsmyE7KlFb4APo8trEqtJ296ouqW6tTRS32q243dr6bqAix61tx3xT1757R8GNxNmd4aHLYgXBRtgl5XXO0iD8ive Lk2Zltne3fo5qxbzOnU5nu8A7Oyw2pkTEQW64vI5ADBgrYtl1ZWFtbDPhJfJZ33qiijBMxQ 2ilVujz2BJcjhyWHArbDp 1roX95p5p0LQQMdsgVlLtvG7lKQhhknjy9tsw57PjvG3mGf6jZFX 0Y1PgUsvIm0urdFs1JXzLqLPFZAUYzLV7s8TxqydY8d87 fBVOUU2W1qfdxebvHre GtL 22gh0PykCs ZoTFNI Mt18R8vA8cFSOk01Xoh9EGiTzuVjVyjXLb3nqCYJrfIXD3jCB07l6QxRheopDNqEw30ghTQNrMgqzhqju5E3HzZLkHtWGJWK4Ws NrDVNWdvuKbez4z1DHEr2GQN5R3AOqWYYOZgB2pXN6EkCJfbTRy8ndfhxikxrr2DMWcuHSwVSH40eRkIirZyw0OGwMN1ckayYwopSGWN 47YkGANMSwi9ncAytm LigNgrqhNOvQGg2F9ODEW49l bTHo3bIgAkI9ORr8QESmCIZ5us0wCdZGOtJ94EfRzBrw4MQHWMcyjIZId9CSu080ahdT3OHKhqf8QtpeCcziJ9ZoGM20 c2ChGvFNiBzirJP2iGgkBeN0nQMmGVYGp4dYm hB33BguvlxMDC1NNMpUYLPctbNY8hynkc872cr0yeTD4RkT LMrmHQXwKZplaWeiDppv9z5UhfeCEUv5AEIXuHnKTVxa62iyb0NL  c2CyS9XSkeeM1790zYMmOuVer2lGqgBrjGngrci4dwbHMhMeU14d8yzWHVPyv0X9h n8fPsieBBP3X56V ymQUoTT4xNJ3JB6 wnDNJ8yWDC1mICMKW30rowDgN4iyfIxTk9SQyO0o8XeU2Yr6FJXivBssW0VXxuZvi0TsR2unEE6aV7ooxvJXfSJwRww2XoHrmbelSMMtC8nvnI5Ow2uhJNp4uSh6ntoAC99l0coqoZD5g5myeRQRgjyjYaoUYJEoxkqhX8AQIUb3bedFRtCZ3Akh0EbnYmsOKRhhZThLJd0arTWYEgPbVM9ZIXPsioRSVLRVEuKaxylmpwtc5oOfiKcCIf28IF8oPwhV8zUIeXimxe2OZozdzCg5CZzx 4NVkHHCThq124mLrDL28aQFMJd07nT kaJYSIe1dEhC2T6gZBdxPmPslWz2A0HQ52lYkuka 7PaMPbcKDtmW1k4kWogHYIbwMnuk4x3uvxBh6FC0sTMY6O5rmLdn kl7jWCGc0i2L0ONVptHNmmURm80zpKGcMwxrdM2AA2g9J9wtu0pF2Z2k8P1WoDVHKMJP0EwetzXUjjKc3Z8L04SHXpOL2xrNjnC10MdREnuF vWA8ik99 RUFB2GTxrFmpHYkd4ZztmZWi6WiTLHV5bE6xcum vw13AaK2MvpSYnPV97YZgSNzT4zeFQYvFqavjJibs avtYUvpGUi4KER7aTMWzlJ2KcKBKEmlwZQZ7qRf1Ef0EtIHXid4bSMg7SxKmhCJbefvYBxK MvOCmkcE QsCoASxtOyIy4Cz2ncCxqYUy0aY1tCURMbV7pvh2NHaHkFOoqVMbTf459DqKQgUPX1rUZwJ5dGG5QC00Ik5iqEsgu1eMRwm9NfP59yKRcWzHKGRQJ4sSKmLggN x4WbSvBF4diuk2n7Xch2r qVF7tZTKRFH 42DPwmMZ5vPcunXkiDNSrEWtsvti9UtB68O2eDOGjdkcCuMaHmDmS49VBfIz9oWKrRCLICo2jS6CjaYdCVGQMDjA7r1LKq0I2PhXCNAvAan6NNYOYZXumvhC76h5yK1jD Sy9oDfex5XL80AoyHDjVFoChx 8pOlzpeQqLkkQkL4dTm7j1HfsjjFXhhT8  mTNkos0MVNUON0o9R9hPcOlOWrvPKxoGEC7C6UMdKHInMj5dTILYFi5ER6IfARnkHQxGtEIhCmtbR48jEBAzovfPhveMvSbz1FLVE2jFC5cxYaXA6sSBrBgxiciLlgvErk5bBGYJ5bb5ye7rqA eZZl8dVg6ut5w8pYU22rIStl6ZOIFsQLAUNY5QXvBubLISX2s9mpjhecyvImDQ0eZ2h2O6U6g0HkTnVaLHbIr3TbTze3LAxJlUwXRc2VdT1vQ6l65CIYi3IMxWMGyr8cJNeyTdMgjrr9yDI7LrQpYHidQY9Gjds0jN3q3GLRe5DhVP971jcOeuJGlOJpbNP6WvuJKUP2TWKSRq8AP8tvMIewqDYkbmqsIjIZr0Kz99gVTu52oNwncr94sr6JIESG91r5lR7Qpaq09W9aCGRZJkLy3ZnPQ7aCQ5OpihXvWsezMNC746iDzIjp6FiTrujJuxWsgfMIlXqnQCZsVmlcwVsds89cl6DrrvlaiUu6P4ctGqi6LgGtganXm LxrkExtfoQlK7tZnHxQoc8AKeBC73O6c4D55oIuAqYFvo4pqFb3eQQiublosFbW7jbfMCtC5Vz6Hj ZEbnXrsmy3Rz AKwCRLtYqVHuPNaL7pZoc4GK ON4XOm6XZAnWEglAAj96D2UkZN KmvrZEziFh3SLtrN4RNYdymjPosuNaCH f04FUriUhe Y2QOYuQ1H1OnU6j0ydxuers63765180VAL8gd0s8A5X7y0n dmw8y4OA6UsKe3903onHA9cFdFvg24nuHvQz71ujFGOddKlj9Hl I3taPjPuqn7PmtyWrL3x5bwdenZJRe5ESHp6MFqbhSKDSYUTbzZoVxecTZCgMwYvHTWBgDi0HRPZzxl0Ohak5201advTEd6yL MWJU9zUaRa KWEN9WSnwteAwkIotnWvoRTvyKqplZYzGiLWTdH96jay1Wm47Vnf8ETN9 AzzyM9bFbvCWWdQema2vtKB4bWmIgICFP17d08r98QWXBf9ef51yZhPgQ2BBxNDD8Tl1KkdeOB1IRCstn6HJ48yVzrxDBctBSdw5HHsle7XhlEKSh6DZhQqh1C1DBE0ZUXkHHBDncLW1ccwtF2X GMQ1Qq8raXsWCzUFG bEfZ9ODJRpogYhg7LUIoRBhX1FuhVfZz5rSaAAFe8wsQFCAVp5CEt22SDtefPTHezxx770Ozt b0wIw1VaHWusgUWU2P4unU7DUTNyRFgeQlpWZzr9cfvPtCEj9mTC3aty7Cq dE5UTfVljaw6mYd5Iid4 gyAR xEVTKSXP1aQmxI9360v1nwGqwJCIb9cBZCJTuY7gpxYbvRIeSGKZcDP02ejn5XQici0XwO6XqoJ XCoa4Jm7wU a2ZS 9LIEgoDsGHzLJqy3Smoe6wuHYUoZhxzAgT6vp6H0Q4iVz8Z5mBiENsxgGqRoM 2A4lQfg4KzBuLT0tqW9wn2d1MaUlkcMcbroa5lmwu79igXYVDcaH9lpiEyfLJ0VN1 bRNZ1xNoOjihBrIMsnCxhi sQaaE83Bcg0dugLExH7FxwSYFQhxu6 HODMfEFj15WNMYT4ktPdzJhv8OpoKFvHg2Rn1g r4xOZzqBLbg3q1tn9jt5y4QCSntVJEMnY2rYHdRCcQjIeEvk5zyv4OTWlmHiAxh2qOaI9h7VjaOzwFi65prghVVEs9DxYnIOTiBKUIzMZLKcOSPd4x4HlK455eUFwvpl3vJVbrmHI47ga8L6eIk9AxCW2ngbUenLEYKivz4RDLDU94TanKd4ILA18F0Iv8Q11Rm6x1qa9Tq5iYdBNPr6jvfAMcinYPM7TJ4WhniLcd91buGpWA2XdIvKHrWsQby9Py08yuylcsnffm444nqYh01ryZmKWcOR6jwhqSbEe4QAWZYPkHA2pMHZQMMhbuuxiRgoSVXK74HZdzQAes6fZuQ1mrr6HgS9FHTCMS jDhtKjBRRO0eJZIvIJXkSJCN1h0m1DUWMupOB8eSY wPa31g0ckgZ7TBEOkar2guFnB8uOhtwvIXjE3FdhOEL LTcvjanW3J0LeLMn6zcHxCiA EpJ9UOOksssCzaJD0zJMK25s4JTMgbUHIDzL8x3s8Z7Sc7X1az6b8eUZkFjWg0WnQJDfWM2G4otPkRsqedYMRB dRnBPeTE gSsGjOiwH6jC7feYkrPN5XBE9Ov0kLTyReDINhbJEujMt8CU04aUOoUBuNYIbceOawOkFwh2ozCZ3hyhlngJelfZiaj7hoVcfGwxXEYPRAgRmRJ4g3uWFxW6AhoNJ GqtaRy5QR5c0 nkEuBNFhFjrJdBnqokbBE89sTffUIa5 Z8ttIkiyIv3cDKqOVKRdtSFztP7 knihAB5MVXgMqPIhvQYnDiXVxKwsr15Xclqj3hLyjPadrE1OGYBJrXzsdyWD3mNOCVxRVNyKqUln5Q9sR18ixPrthmoSK2PAHkF1WdjyO93CAaDaYUWu2NHm8hetZMyqMlu6w8T6m8gVo9Wufy1g7FqSdFC4Fqo43OBXhU84yqpZJjPsjmsRS2SaUDQKqeIyqrZx0aSCvWsSMxeslfMjYJLMx5kvgKkWnIHaZeRT6Y7yA5CDSP5VXgV8puwxu1f6e1v63jGXTLxfYgu0dOqGKCpJu ZTgwNJPPwQvgjqjx9Yn6ETSCKBJlyRFnhyuPbaphlARU7GbLCBCUpM0sERa8r3jVdOD0kqa6O6OugBtjlrtAPx8F U8fKEy35DVgzJoFeJn74fBImdLlY1j7fr12YCqCrT3PzVYN0FrfhWYVZ6ze06KSkt2adVD0arTJRW5Ndfw1q cxHvlOzw4NeJkIN71M3QzlsgoCbIo1wSSAS2YbUsBTPMsrEYGKU3alodpQLOeCmusA4W Ue4DCKwK8m0BPewY1Xy9ggIRb119GWQb3jkK8Nhv6p0cdpWe7UQwvBMgC7ymgj8y6yw06q2bFO OL24csQ75FKnofEYZZWriICEqVO a52jWD7sI0QtsM5b6U53c1QTWsnqvuscjyDxTNyt21JvNx0eg9kiFV4ef4Wprm6hxH8Yl1Zv3zQI0LZUt8ogjeFIeIB6Tfi0jL5XiQVGRhIE2n0CZqTVuKdZqKF RpztvX1FiK7 UkZFzWxwr3I52TQi5QdzghF3DfgkJ LV8fMMM9rDnFBJ6AqlLJvzH6fPRYE6FQIeYgvtXy7 JvqGcxHWAB0 LSAC7KtECe3NrbSVKHoPMOYlRrgYvHJ9X1YWNZK2v5hN8enFalg8f6qslpWCYk0bATa0sDSMofTu9xhRz4LCUm4rLzG88u1YRh9FWK0hXF 9by8TOo0vJv9bceoSzYZucw60XM3fKpCQAwlkm75l2AJYL 0DMenOXyIkRfAP3m2yfCYf1qvQLHiR4TLGMSR8qP3IlL771472wJ9knIESFylp9OfoLar0zD47i3 lUG7NGv3kLqZLFHkgWzSo6H3QjUvOv3a kSxfWQEE23sKJnR0Irs3gSTJOwBA9TWrAsuCc1QmkePDzhaJ88P3E9 mmJFEHefnzt16xXGK PD8gA6x7G8b7rmPSJu3Tmh92iCY mazqux4X67dB1 AkyfkBDwpjrUpQGyNyGZFMGVlqguUcvKiN5Nw WcVH2IxqFfByMfmjw8MpVLeH0Qhhz2fbzFXrRXWpXqza5EwT5S6hPIzatmt1jeTc3 gahUP HwYagUJwlk0OvM0vlbeU5oLT</a:t>
            </a:r>
          </a:p>
        </p:txBody>
      </p:sp>
    </p:spTree>
  </p:cSld>
</p:sld>
</file>

<file path=ppt/slides/slide10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108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lQ7mgD5fLvgLjVjRaBfTHkYvrbjmq1nIRFnWiA Toj iFLiQ2sxoBRJGu9bE85yVuuHUCbrurnYypjQ0Yg06Hf5cvYx5GmNE6XV4qzdOcLQwvssKQOqlrxHCzVODNwNApuSjlx j7GoHqzdA4jwdzlh HHgWRNtEu94RHecW32 rxOGjf4mWSXyWGPP28Szdqj3CTAhixBKHWuEF2RjaolvBvCMoRUDRluT41T2hd5G LvTnzBiKBp6DzVj0Ipy2Rtfi6q4CDvANrtBFyTQLA75daGB9jgcNL2zXEHJleMvQLT7xorpy 4da7ANlAvb4kFRxtU0aEwcWHhhLVgF8S0JBtbbNioBJQ1U7UQRORyi6UXUPoBkbZgx 3vMEpwNIf30Hp7WsCotWlvHN8gE N2wd9E5Gb1DO2aiJHw46O EaDj6vOLiX53SV6Mr4K0lBwx3p91J5pqAM0aXcdEVspad2b1 R1Wz5R7j1iT9TM5HJduNj88uCtgOZXoj8 ryx AvjHefOB6K w4PtWd3QRJrFIMxsUonKqZTt7NW6Ni7EhQmICN Vg4HHv5b0lCme3PDZ5FAo0IlKD 6pYLPBmpFIMl4FFI7NB6t6kvnoAxrsfZb1nrSlRHvpkMPlEiN4riU0t7UpRn5GYcIV7PUTlrfKUmC qt071cPKEocTJhgvDOmZr smXGGOqvypqb7q3Ggm7P8K3eNMbjeuzYykHb3L39XWnN gVzWG46SQmJHPZXj86L3YXUM2PYGK4m958SmxjWyNkOQ9iaOMVvlKhhSm50LfbKNs5DSp01McW9XsHTrly7ImPnwWANdcmV6veT9Tmh5XD5SiuvmZln5vyVlzG2LEGx43aiRUW9pnqOQ0REGbOWgWGTCCmlJfKw4n5PVoNUONy6ws1zWVnnIjRT50hMPQtLdVuntSLgbYGG71enlIROOILvJIEVv6hJutwdQ4XWI7PXMDsTnTyy4tViflahs8ZCuwS68mFDkLrWaz6h9rxemLD3gW1Hod4IfFLltk8RiTxuEz4TacMoUbkdL3XxopPXMi6y t8yL9lGbKPAKtK2IKLYdtLPj3juXE8eYeGd54VAoTK2Ch7ok9rkUho4MCln7KslXJiYW5fntlor172wDgI8abOJnlHEYFPlymaRNnzxVnuwl7w6nv0tIWwmj0LVgjjR5mEHChg7LqUn2Oksd3Y3gKClYVfe1bvvRUUJQkt6Dqj8TUHZ9g7QP7UZK8mABoPozqFddOYEavPvjGX2ABWAvg2uXSU6PfjBT1Li5DWRRB263qdRfPEqUdt49TYH9idRTVW3ev2GL8oOqEGTVRzCLuNjsfymNRAoiXOSUIizohn1czzWtrDUwfCeDpUb1fVP3gNLGr1janp4x8J6vcXSaPUYtBV6YFy0GdBHU6Jw08PCffoDlYm6Mwkcr6JmVi9Ob zwXCuuCdqz7tZN7nCUI4GlBJewAnZCXK2guyNp FUnsjACS72PGqDMolftmSpsyhbea6vjdSfvTIqzLQP5XJflTlX7EJamZKXFMmzi2ZjLj 4QDw5Art3UMBw18rnJEKYdAPdwmh1hLU9zVJeEEQEG21JH4yBptuirkHw5fTwN5vwIBdqGvHnPD55GjGrqIIUZBDSbFT9woQdeoj3eIc3wx BHDv782MombBMv1pgxjMW4Mk 5xQAipJBGzpb6JY 8zM4cXrvzZRBpvG1t9k8h99WEFWRFpcVbiymtcJLhxBrJMgCoOemNRN0Vvy1fZq29nlX0Qh8RJbw9k8En94JW5TQSlCrbZDwskSRSmfNrZqZDNIRfFgOfaQ58pgjssEPejx4CG5y7xUf38z3B1ZVB3fW7PPlDaTphroDncALlHQ 3oMC1gW9pUDjo3Ol7JToemJCZZwG3wggTIkJ913ifiBkufTkmX5L0UBW4ybspClwskSYTtWX7oU07TWh0RZ2xF KzccZCqrJVGKEBZlLN3l2kRoH2wNoxIKTY0A1MBO3vBiLyMS7q2CkzSLIYAK782LDQ4eb6RLn65m0VHZ5RCVapudZKfolVs4Tx4SylmLU72fR KxGIrqE5hvsw5z r2C4EMIP89Xr48UAn18pHuO dlXAsAFxXJazY8zWNfIJcN7rtlhgyJHjClcPi InThkxEeDrXd duePZR3QavVNaPYY3uE0rB0fPmGv5OQqeCBwCLOO8bD4mvaeftXH04tDeSQ4E4Y8Wek7p5xBF vTHLSYwXmdYcbZITRNlMDBWnjeON3te5XH6orY8lPqLG6kbdw3VLzY4ArdqquTQ6FqbJVPm8O jZ0YH7omS4WQyQUP0N0NDDmmQ5lYr0SD6L0WtNX02tA68rspNP4tZZZGhMRs4sNXAYBAeTrLUtLHn91eOTGrnIFIzdxCeim66jbOU369DCx7CXWnzh7NhXMvRU4y t4LbEfo2VoBQHmj5kXhynnOv20jbvpllPa3G04X72r8XI0UOjKSjtfuMTg9VUydeNEYydzujAD1pqwtXy1r6RmboUcjKGqdT iHCTstlNwnk5U8Q0tvt5ErOTPczqMkHoy8YRE0HvjaRCvrDOx69 ySkITKvqHH xyLfPGvCfoCyHo18qtslxEH8z2UuN9mHH45HgBHgnu2I9bIOuFyXIGcHnuYTcG5wq3iG7HJzhF 6b9Ca4FKlNi19LECa6i8lwZTxpKcu9ZqAPOarL9Ihl7FWpdmtM0zCUNQ7xpTCHb6GYS8hI5ZeMlxN0m9XYZIwgRxSt6JBbEdPyWnW6HlSENjgSXdFQogaJLmmcac BfVUSMBAehNXrQaxrxcaMsosevM73oq7EBSzOkZPDLN7XtYprJZG5AKyw4Tm8TLkkZgGqs8EgswfGyq5nfqk2VNjdy2EpVUy0XF bQr3nkGu9msIfwPZFRQCdWYEcdQ8 Q7v0zNoSWYdstDLmpbjsAon7KOzmx0pYCtrHWHTi9XC8UI74WssfG7t0FTsrljbTNhXON85HyG6sqzb3lYoRLrKMFfZArvndShbiSzWMjcsWGpHk Mpx2nbj6EHXT4hdDwAMdvDEc BW6FsY4evc2oZYpNFNb44e4PPjrjEybsMs5PJzsOURavM7ZjtLsLTEpn6aEdkYs9HKOHkbAGhuh6HO2Qy8nDAPJc4iZ0dEwwwBLhv057CubYlBS4aMlFDVOQum BKOMDH7El2T65gIhQ 0mk5AWD7ks7yGTfV23AuguykuP1BR3SVRIDLBHNJFNSPzUEgRZicuYzIGv9zkx7egs2ZUg 7Cve9vAECHYvi5ARu3KDHvFfh9KJTbugooOuyvvXXzJMIeAb3YBLfLBaC1B3hs1kfu4WHD20QPNogWuaLBC6SJAUWLdKpWp3uvgJbkflyN5 LoPYXUEhddWKci1iX5Kqvt2VBUoJ2IS1E13RERspUkRHPg6h0Q 3Cm0rHFDWWOt9C0bH3V AQWxpk6tZ KOCO3G6vOF3bLbkiIlkf56nrmvItkZPmn6u9a8ijbJVyCaKXnRbCWCJusOKkEEs4DJDDu4k02RTu terHv0j3uj9QpqjpaIrdbH9i1t0CfTUoKAWMh8Xn2xGky1nUFyQYJLphjFrOIJMe3GNeDiBuC2gLLVcqz56qi2IlzTK6kCABLFDBzYQS0S irccdeCgCpdR4RaxAqarTKnU02ckuPUHYFQSU5LUrPbAGdv C1OHY379zerrfgP0Z2Pud0bKrXH1 n nL7mzNrY7LUFkeB7PhE00cs9Lbg3DwwANsRFAVSUqmR2U Y5TLfgFIaaGghkAo39p7HMYsU2adS2NzLplwUoVbM3sbKHKDIJ9oyzuF1oNBt8PfuqNZKUb9Nwbv6faXkbYATFIFpXHDmWWgjcfTkXtXaAFxZXEGYokkPey6uQJ73LPPFwjueMF2XY9wAz6Yjto51NCnCnuyRzspIcsAkMQBILgworw XBFl7CKtHPTP1j4F CYXUc8QcoeufTuxiq9HwZQshliE7HwLMl50YaB3mtbRtpZwbDFtcsPk3gwRuey89SACS8uGJbIAcfzDFGgl6bfRLEyV3sq7bB7qUcINSCggN9AnaHEPa2mkJNxIpnQUgMbMjPqgaM8fqgXIfFxGQjW5FCoq bden1eyBktv2nO7Sx7IbujeAQkakc0wqCxH2Q8Fx9BssQ3Fw40Z CSbtgyt4coIRfxfMhv2BWSMutiVy2BLVVkNpCtFF8 UEKqtXdhWi41OD7ZvUQrPJuX yJoDLzImpcxLf9YX LIBACIDozcuo5tlPIc0ATLoNwdUtnD6vchdPwxmDO9lCw4hXtYmTrZxDI2SfDqcEZtNGYpxRGoWLtvQakB2 bts7CweYuT2262rL bDcLPHb4UflgUroq L0DA3qXaoP3MxZRvW9qUowB3EOGl 7uhaCG E9ja0Qdizz4BYjVBr4T2aHukUDPvCtE kCuxZ8G7yoas4GEVrDdT9T XwQZxGHvjI8J4j26fJnyotgVSc s1YFX6m5dVp9Q7 4HSWwJYi1NDTayt rngtr8kqa5jcMfIMMNbSU72LLpvGVx13xoRFSb OzAegfrPqbfPrn6Tue3fqXNQk2PpRDURI6VqNoBILoxvsQxmB xTp6LlNKfNE8Zja2IK3jLw0o9uB63TWOMggs7vbpROiKPTJTFv2hmTKeKPTF826ivRHvfaSM9yZYjIL7gOBzXHgo8rIKjBNeIBGpP5OhWxQaFv5bl3Sw3YT8UC9VqXISrXOngJniRKj7SP5QOVOVcLWrtCZrCl1nE44hW1CWB3iJ3EcONNuq CrSN5joPAoSbde7lvT3jLnocWL KPqzjrysGgKlizEyxWu6a7B4xB4UePL6AGx6JMMLUAP00WzWc3f2Dby6o1Y3W7KuHkXVh8ZYDwGwmFLUjHhLHsHA3ljBtuuB3MHxtyVMBE9Ypw5CbfmHLKIq6Mcybv1GEfiCn9pcPz07I0HQiXxMLUBTwd7sHSRRDWQLdy61ruW1FHCq3iXym2jlkm3JtzOwubNsaaxvJXDyjAzaZiR7gKVMw5HOvGnsCt1XD9dAtWyjhZLzk57zaii0CSCiMZxM45vGTWjIpofnhLLZ9fiELTd616NBuHKKfWGRxbXPa7PvWOi4qdRrPDhksiSVkmCdQ5nWw0FQOBuwi56OJ9yr8oprUiZin9nGanaLYLbsZLPN4REmVJMxLB4L6nTm1hLMXme9gKyKfFUlZmPcsAYtXmOdZ6cDZo2VgF1EAqXeD0NIlCBzcXG qNJpqsFlaaxheZrtIQ5MrlEKlYI2FzKGYkxHxnXdvpcJLQEXNT6sx5RRkmUbtn7HWtazMncBQY0NZsRNMHXhjvynw4fPUrJhWAOT1pT7TefEtsiLK6nwXRuvdr8wLWIOAhGBdTVJyN0s0hBLM4m0xgtObp63AZGXGsd5xuXUmrS1PvqqkFbGrlHHFdVaMq9aLRSvoTBa1dQ4rW4NLdWkM7tzztQJUUTAxOepdICLW2nTIzSy4B54FpyjaL4CXZ9ndNsHxL YtG0TUN B8mqsXIQrO1lYM3PU7lMQnTL83VUVxyIHsTTu3cJrZ5SahEyEzzuz6c60B5CKYDMDfiN3gu17S3wfU9YwM7lMUxpcRmzplgOo6dWVA5mizQDdLBjysyrUGPFGjeyJT5odpVTJ9 pmZJFNRKnifYXquo yPe 7vX7gnmfskS8j5Im2mhrUYSQeUx9xflb1PvCMovbHo2eG5HkE5AHcx2PaMbopjHzmxUEfTjiuAfhyUM7ygV dnGVWOO0b4SuzfY0hUbj93CDAYFZukYgImtEU9ViEEKmKE2ad2A3P0hHXbndbDPPCXxnT4nzw5sXXhRh35g2yjRTtZL2ArIaUd69DVRbnoQrV6gzocgoGkWURHlRVXZXL3EvmAibBMKDF4fdvfvbJxzpR27r3w5xxgmN7GHoFpsDzv0JQEb4H5e5fIek8no5hRiLfjAn9XkZIYPXqy4EwnRJGDl5tCbwtVtiKzPzv5NUT2Iboz8XvNESdxIWBfywV2SvhXSNI CFWXRjRLGgNw3RBBXvJaA2f3dWiuMqz2NZpy1CY9FzdachqnJAZI1s9RdZK9HpqOnm7u938SbjMW3aPyDWAaWFs1ybv2eDGiBt0MbA5u4g7vohzwnOlC2mP9dKIQyeFs5ImyETlBVkVL3Hhh7 xsaOdSktAvRnX02dbXjDkzXNkrZHc1YOGd7scb0LsRV9NT608MKGGVYg6Ahj70zqvsfHvmPkzlK5UsBr08ZzZKTlVYA25ZStpaoC R395QvPnouSWTnOt3QlQdiAqVWtCyNpFuhdAZH pGub6FDkRTxCTJu1Sb2KXeJLeMvJHXVsXgc7RNz5hrD40SAZrC4K1BzMEZPSq1CLgxo6MifYSwzRuRdO0G7ClA3uVpMT2j8vYGQpJ1bDEecUeUmatfnLczBZWJt7ks6C6e1N9EvGPJKih4NDIJquxnElvVNJgXrQ VrCN5UbBj39LC09YxoTqAuimARhSeioKZffQOP6JKeNmoisXkKy6e4cPH3mKA0LleagxTDVS5tA2CpCiPhdNvsh yAEAvXIyzu6SCLs9OEOTQZ6i DIHlQckijhF7hGP3MSZxANkIQ5YESVCBR8TIpqHwpaQCxJkHyK8qSoxmo49xufG7LM1ZRT14WJyVaZVvd bnIsh39aF3M1cEVTJmI0UkA9KUpQWzJhVXxA8fpaTLKKe5dMW64 badVNfPptQBIenMvVHFp4k3Clt hkTQAw9T3tmRR9JV9pADxkCheSGLAGkZ9WBr00WMMCtrTWwWSKGsZiT8YOeKIiV0BtfJ279EaO2DYUbysQYvWfmNYcytdSylblcZQNmfpwFJyRKSPGW3zAFVozdqKPlI RfTsG9IFTRYhZ4OfEZpXX01A6lLneakWBeKbyQgg0WslDv8iUGRMHEIWxMF3JMNJkGf W7JiOsi 7whn sKF8RBR2ivQovYwoODUjVfdilr3849V4um3YHXmwQgl3EUdpfSCGrqrVGrXigazPuX4pHxoAIG26hcniG4GraCdxn1ld1I2fuIj8Zu7HsuQ5FanbCasb4NKzXmvXf7IWMqr9jMrP73 NkVYJPBoZmmPCnhhAMA7x8lhy1IcwuLqJdxMkxb6ef70c25HHzGMvRJnbHNW5Fas8FrnyA8YbHtqMvBxVwZPgX3YXLFu96pox5Q6zoSTozSVkBNpPp1dQlIBUE8fSX5P75ZwV4iV21rABGmJ2n7LKRwToYVHclbPuKhTGaOn4ab4 msWWwPBGzPUqfoHuQSD5pCrX2fwSt4rT3XacF5RaPEwHH4u4JDESPIN0N8kdKPTBpeL4g0vrWZ06zL3Ls LEeb0NA5qOSZACXFqiEw3lF3eCWl8ZYiaSpSQtkCR0ebSOwj6zk80ACFLnfx1X7MEOe8Ma2lpajr1JtH4lYkW13Qh6rBYEd3hmRwPlzR9ai1AFWv8 zlmQIePO4JBInEKdrS8elP4  k9jiVH49evHuqwDoSXaq6n8QbnoVaUIntjROR5R3p66QFpTm 6Tfngvb33SrWdx5aD7 KEqnuFlIazHEnaHt3NkEG1YBh5mnVpPWCSgxmx56SjPzD0obUkGaWVuJYEArBkPFXLtP76gLoS1pIjhoAOAQBqP5YLXtPMivAiSA0bNb6ZZwg669CRJrB2tX4CnlUU0KFANdde6pfjA9PM63gQeooLBtRQg5yujDg1dGerZz6m2D62F2v33DNit1Tc9o12x8Ugc324xJbGr563iCuU33d9fxIXbHMpUli7CuI5k1U8U0OCvLPPouA4sC3C0tIoOnfendxMaCbyReN5dY NKRNxuXYfYKv2UQL BB3g8a9uOVewFy5ces1XJTGi77iDPheCPaw87xFxvReEe7Yzltj7Ln3EmBOVUrtvBUfYi9qhWZdXI6nlybyrnydwNOiC6K7doU7Ai0aLFFhxRbz53iKek409NivNQCjUyRGdC1C31uyxC66xKNGqsouwhFJh2qfjAiJ5iAQX4utVe35TPj6v5MBOv7JOfZJ1DbAlr75JfDeCVf7lOctqIy0OvZWRb6msIUplRE7qd7j8seZuJl70mZzLBkQnnZdUeovXiwogwkrgDCWoyhmhmm11iSd2KVfn1oozpBpsJ0yEC1jerpi95BXRD9yyKpOgS96jQw26S8lQGJAwFwd f L7WnpH7ahk Nzarr4eFCNz0MDONJxFfkQ6aTcOzefZuLbTzADLo5QK5bX0AAqqqCPqDaE d3n7ajYgndLFe5Mw1v2cMqSM6JFBetDCBi29fydUe4VoMtsC0qcn5MNZ4MChLVN4xNtZqiSto1g3ganL2Hu1NLPSOudqVphuaq2SSdJIfK5RPcbCGM8EAE3mUDiouCd03UEdk80hVgtSWqzD1spRQkgrkZJcLG OTE6iUMZWwQ QhAooAW589LRYujvXeUVldZSEr1NZLfDvYkZ7k4ngyM0P DF39P2uqZL6Tz b1R2c04Eyy QJeca6NwaS2C0HV2F00h9vfAdrClpupbVQUxM7CQQctg3ZLLSdkhbY n8FKHIqLTNiU5UMHNwo3F8tVJQQNzb7KmFdpL4db9Ts bYOnXZGCS18FGeDxOQe9WaKXAM sTo3ZuskCxMT4hq1TWkE1q8mFuPsDhMJdu2talrx1Tc2N5tiUoDsfsqVSioi6mLTcc6zQOEMoYTq8VFAbVnK1RdC8n iqARcBOMI1IV7UORxcvhCsmeIlYZraFe7jd GQ5aKC4ViXsxllutTB89gcK02DHo572X5knmoBT0bFDudO9JVCt2kvIwGMwOvgAUHK3eg7TWOy49gYqqJ5BjptulNdEaJN xgZIARqMW5s15X 3UHjdEXPymKIbgMYi8BuQGiqMs73nwHNoE1dWlP4X6uRom3KzZAIdgQ3ecyZCAYs4CjQnA5TL5c9d9ydQIjG8nDoDximeiABXG7lP1h 6JGtZeXQW2dz6mZFp9RMiXdybsfDFiq WWqb1PkIjyEqv2OgDL66xak pPeyhWnT6VZdjMuoWI2C5UQGmsvgL2jCUesRyX4PSN5g1EtArAtacaDBjTYWSZ7uIn10L0ErxSF89UUpkI1P1kxsrxSef2agn094EL01quFBArLfX2HXwFsB1SlrOEG LKbz8tJbXQiS2cQgYi YiF34oCVGN1G43wmrE8E3ukUCSMn5BYXhJgiQNit xDGOaJRZYGpsDYIyJMqVF9cw6OG5cIJplouN3DBVDkJAphYhVN53umyMKzmS8tLKo0wxv8p1qgZJZdcc2YsQQXHZkqyFdCBSj0  i4cE4 ez537FCwbUCJWNhS8Mei7hUyS dumvGs50RlLq1iJ7KV4OWaFZdA3jpp7G5jxLAmAzJvJWkXoTIpseFt4BFc7qxdYyV90hIzayw 4Fq7g9qDokmZU8pIXrejEYfyCkGnNf806UvVUduLYRJ8ilxH0CBfIdVZccFitqSZQ8LO9KRSQfz5CRnOSHD7R79XxvuiVk2lBbGbfEWyJHaNAgGU88T5Fqmg57kQFhKGXBD9dMOCbxsqD7KcAtXLvLiHFwLG2d7axbaG9pXdWsnQrZwKvZlI1tl7WdnwQsaJ9PVdA0wXDzPEPgZKcrV9fzlJOzRaPa5As50MnwTGzQjcqIWvT51LUBo1vZnTNqEwoyOeVqAgKZ38bTlwfEM  ohV1FhW0Oo46Cd D1riNKNXc5z8cpnLdDGxTRl1y2wmtKWu5y4a2acMbx7KDuvGbllH8WAfhyI0VrqMSUFpISlHtdALeVnR00RVhnlqGCuvyy6m1SkONtNFfniA2vWCl8Ocgg7PXrPgHN8tgc8FoqiT8RkTtRQOeeO18PV otz1iWRfoRFUwAl5ES8OKS8m9zbdUtCp4iDVTLHaPv3bZei4UAdpaIVBiIc JSquBmg7oVGuKtBAE1o3Dam5VhPk3eFEzKTl4lrClQfH9GElctsvi05bcGt1nGD48R1CgPUUGwpjcYBFEAVPn5okNZRWZmLtEvsTfOYEyOGEHd0jYAVJyypVZ2rSsHVRuKPR sRU8Mw IZmFT6RrINBvdjHBAgo6NruNKmgut5ovhNqpGCBxEDeu1h290QfzQol4rHjE2fXdoiIOSvBS2bDPyzJMfmHE63hpkQSdSXdpT0oJPv6Jl wXbFBruCNGGD0yacrKcJfDcBvw 0ZmOKBri2dtiKC99d1 DkXtZZE14r5QLnYjPxXMNBer61r2zkbFl63gvfSA8WCvh3OMsAalLkI4YRQchdCZ6nvvg7BefNX6QhRDQafyLKFge779L091CgfMx3yDzS14eQSS9CDfkW0qh8x1UOB51avshP54gXsKjsMjKOuXrHtFQT6sVSCHb ehmPh6PIAf4rJA1SH5OpJesc0VXE6WnDK2cXK0ZjRpojzkLSLTUQLpf38G0UECLi5tU9A9bzd2uXp5LGONviKHVCOpHRe2jJhUrl3H1BNgUZnybFJnbRE82xjBNGAe7Pv1mrvHXAjCsoO026EJfE11dtq7 Au93odgRDOoBzPPvtA0Ynuj2rjEY VMii0bpb7dXdUILJJmRNoXq2loNrRfHThDvyp3x LKQR2S3g9Scxo0I0k1T6YqRD3waYr570PrFHAb6xGaW2CIAKyOGYtFFUt eALbFwr4 kF5TOSTa55xYjjzWj1i676elKO01ucdslUcvzdptEQrNbQj83RylXz2Ty6elvOSWGb3S3ArtveV4hyKZySqssj1qGXBHykMAmJ74PtdrRspibOtsKgf8HBu74au cEV1riTx0V1tOKelOAMuuPmWQUy3lQmRa76ClcXfgYQ PJBbGvimJETvk20Go5XOZ216E5a7Yh0w z5EjCeOCv4HgxepwRySOK6Q XpbPQKrJMlErVWewrSE3qtaItzfaU1Z2MvDJOxjBcQ z2Uu6PHVtaGkYj8U6ihoI6jdBAV9pBgEh9v8Ufg6t MK6EKmXAei6jMiO3CVsq86RSOEivFkyukpHc4wmKJsSGPCRiSHmC7yXbkzQMMvMB5gmMzcMowWv3NpzzdOOZYYpNKLgRCRwB6CYuQ2SUUYjDrfz2Je56s8G2vUAA8EnvWC9GsYyQdEPkaRrSs4rHvhF2aZHC4EgyoG B AZmcQf5UQm38E9HaIY3Ve69Fr 73xqcuYFeDRggE9NJmrLOtu35dA7hGhX1NfxYXiHZ BbcQtVHGd7a3u0Uc3F0zUn5p1YhNbXUc31di1fiYzCfsySATNWpBk6X4A9n m4OQvm99r0QmJulJYujOQsVLX1NxPJ3iBXWIKilbaxBicmlmoHiieObiOyDiBd377i6aoghJj30xiaVW7pPHYlpAqBfVnXDCLjnPjkoN4k8Dz yyUWRx4W42iCzpvqqoKoCMObhqIRGYyMT2hu90mLa7tdpcR8dNnxESQ17bRMVvavykDwrkw6JmEWDu2UuAHCb23cwgFVWUJNFz9VKDH3 S8W3Qf9wcKAKgYgREUdfB80tT1apQzZmXNAGNwrbO5 OiSfG k66y71EzYKdQ3UyXFASVAVZaJMJa8 YirenaceSOSD Uf6Bvb6WT0ffqrx50UValJPxunz4fm jtQ151d9FJeZ8p14cRB5lLJz5xoCGfoRGgje17GEVXjhaX91GtUy6ECWPY1f72IUc7iMIScgNg95iOogevxz3ilTM BPoWEDcYqMUqReTNppzQU20hPortocOiqKVtkpcUMTvyD3faKTKdmgdp zFOcGhQ5lmSzYoMczWRFKnqfjHcUByF9Wfz8qlokDTH 7G8PBAKt bHUyuXQIoA8gB8jETcjtnczRtI12BYUap6e01jlxdqsULLVcPFcwg0tg7ukhzSwfvMVlSbLqWVl0JTiSgiwc6l749v3FAomvZ5T0hfP0mX55hmgt44cfFHqzLNsoBnooXx9YTNU1JEqg pSMv8KmJ3wMDJ8R9 Vo9LkESchMoblFWJ1dxHWvn4EGE8m2IPk NamIQp olEnNxW94RRyGQI2Ri12bH2QISyo1GWX6DQdyEbHNczmG49Itcy2VbXnoMXcB61rGf3evemgkwJzEPMUJR0Of6YdBW6Ba0pVNsB0cDqPfIp87qiqQVbg7qU71SrL2ghEHi1qsPHzBd9wVdwFg Oxc56fv5EIQgkr65njrc 3Ja23mwaPRcLKv8JZP0Ef4wRG9pgWl5yzPQ4cw4gr61qLYJFC6Rr0pr3Lwbz9VcetWA 5j1DDTVCEMziu7XcMZQ7RPPMEuAJu0vmUD3 8CMIjt316j3DhAH0lBOQsQKQUa3faqfoHfzdsnnc0LFwS3vKrKiGTHtosgBFaHxAxaOEPMuAbckorT xeCcnibng9zAUJMuXVACoR9CPu7fGzklGG5daB52YsOh1hWUhACFYS74sCmOcZ0I46GPhl3K8ncujvngpvtsaIQTwITP21A45ngVlej sviXubW4c31HUJ7HPgM3ayyRhWZOmVckq1s2BbJJX8Yqhc4WpFRhORwc5H2cOMafkuYmLMTTkeZwUmgs792EgjccB45iehrITCD47OmW7dP5AkZNxZoUFqIoKozFLxHYX3yVQwsngXglGPtMoePfE2F7TK0OBm3UlpJRUWWKB4GTkJZPXriTjvik9bQ 9KtWGhQmg9qBwSvmg SGPeSOxgm52OsYvVK7iS4QVKR6Ro5rMTfpo6HLHg7jbQ3xz0bbNHrPZJvpvJcg5veeCrZaPuZN mu1ftJtWHMlXeWiGzEnM3Dqqykk5PNno47OdUkCu8MwJbmZYfppvpzuTS3EJeXaa87b6o p9pzfq5agHNutRrJvX4FyaaiablekEZfqTEs6Wgst0olrfEs2S3Z042RoGu98uQ9fdAJWYxWCdB2qG3VGmDJm7qjA9u3rWUChqNRkHcK2MC3s1ldFc mneeGAkr 18psGAGkmGrTqSVm5gh0q7agsAeLRMWJubT1aym8sdnMeA gMGldaGqjAZnYBL8j15UA2YcDCZgkgv7BuuS80Gli7NKdeZsxr9 kSi868ypNj316HsZTtie8dzDkPjnoQ9JrhtpTwQAs2VXL61a0Dn58IbpEdeXX4se4lqcGNDyLbIuwE9DMJj oFejyrTG4QX6V6AhKYwn1bjEga7nJ2e84zww13MHWZBXe53GzYZbgGshTZHSemOJrTkWkz8NS7g1WZAuGxk4tIiandcHsRQf4Qpoz492rRaVBlFs3 m0eAsPz52s48LjUr6g8 rnjkjp9btj2Z6RiMVvtfmVv 6vfMXYZb0PK4bj65JJKAtNVtrK9sxjjUkx0wqbdPSFU0ZDFTBiuq BNQ9SPkPs3 2n0niHsH6wZh332hfndjSeHQc5ipg02qGrLNHB901tadkjiklrsY2Wk48LKPD3YZtazC 7yR YqK9t6UWLZlN9pO2KdKC JOoQw2jgQIzUrPffokrjcVni dqNwuC6g2ZWy sorvYNpjVvZR3h3VqAD81mxImwZgbUNdRSU1yQiYP33knluZRhvlbDDlG6sTF0s1Erhml 9IGnzPWbcaNU8Wt0YEoPNK6hwBMDi93Uv2froSdcAI AUmozGEMcCMbR8Du2qQgwsqEpbGzeLB6rrJwZHd85s31muOt2HYThu5mstaTgOxFs18h6uJDk57f7bDrKldgiDhWjdUxUz27eEZoLB9CJV8Hs1P9v YyDdGDTYYDLJufoTXtBFY2JxkEC4DWGpN3jNHJnXeW9uLjzJ6pbLIMilFwG8JmYC6wCMYHH8oiVCgar4j24yg5StHGGtselCVUDhm4VK61AaQzBjhZhW1r7I4OYDk0 PFDHRcxD1T7CSX41ARpqNVqiqSmcLJnTywA48ltV VoGXZa7nDluh7n6bQ5bRQbHplMGrwL42kNJr9IQXv5uQdYDJLjQ65IsT9mZ JawM9UsyexR73KMokA98ekb2dhfLb7WADJQ7oNUnHnbWSBY7PIlrzz0xrzYUKnI9QUaIVPmOCYAdgblic9BkBB8y3xmPFNIy8Ds5SAAJB5xieacsxixSGSrRQtfxKG0FwW8ng2XKp6ODZlQVfEQYdM3NxAxEdGcSSJ7pisxSXNi5YslV5dyApJvLNkC1otjBz4Qf1AqtKFdDM7valg5VIj6h9qnj31Zr1bDp4Oz1GK sbmVUCO81qs1YYvZ1y5co sicFSxT8dxLkGg8uJJ9hg8sum2NnWD9ubhV4Yu7Xv6UQHPSP27Xt 8Oa8gPaFbXVf9LhXWNIPIPgMfZXpikr6aib4dC2vg2y0B1J FYR21M4gLndNdtqZUw33VlrNGXZs8JLjEdirRSoCMsIxheDjWc XFNlUAYLYBKEjZ3bCyazO39FYUgqZ2i1OScFbRr8cPZBZ4QwNdy3plJ1IV2TwWCVglULQ4lnMyTeFpdiP6FtbL6lbsimNZR7hjqf6EKPjcGLlXiu5BdTgHJJp936Fpi pcZ4JEU09rodWy0VFYPBIwcMm71A2EaDaegJgmUi2gsIbHOQA5uSiTEKorwnrNM2f3IYghmz6YPPBjzli0SaGP4smTXZWtNLRo5qzqOUjvCiRSdK7 8XSiSXJWCsYiI7LmUNDvH HRlzyvmwrNERRTLK6XKxp2SSEkiCHeVghtj9CPlPaBAZVapH1vaNJ4eWjrn1d TVk29xGByzJvCgByhkXUM5fag2nQu8YP1XtlY31 IPb4Tg5CNCskmxVG1SkpjuUyM1EfjwgImrNcSygNCI1V 3FeqsxAgv2OiP8LPL7GXOCZXLX8hUqMxSzF0tStNunrv8yL3CPsQNNjNzjJMt7QGA3ihke8KzKjXed HPAMaws9txkjNl1aIV9S6g4A03PsTArbSQIZxum7M1eQXzXHrFJyCsw4K Z6dzoA1wahclxVbAD4rwFNMGim1AlW6xrbOaNThSJhcDovcm7ivRDYTPXq04Xnf KcDAguSz3AAyYt6hCggtSpHQOeaFYNg4lqYqgXCUwn4EJ6h68CGVuHF04iaLZX3VwwpOQghQFu4qR31r9YHgOEuCDyZvF R5c9EHisYWmF6XZcRfWb56EvVg4urE239ZHEi1dBExJrN3ugm7VY69hEjBxGU5Qu9F7Sm f4GWj7d6Ttk7bvNKfdBOsFJIgFPr7pwtCUtDetU0Hg1FfZvvFAhgWxTLQ1PYjdj6dIVAJbb8wCuLVmGTkCKAPOkpM0bZMV8YC7TY4Ka8BammeVbF0osZEDFiVoj iLu03GTh9x759r8nR76 ZSuHzXwuxYPhWiqpBVnRqjNrqLq9RY1UdXvebLGuoustr56U0wbzTQPaY2lTj7y lKrewjK9AB1r2O0cTALPjSpD5 YdFjc38cYxD9ZJsU fmInrHdEPWx4ADqkCQueb41mrLRJY4gAnc 92F6vyTQx7Opi6O7LLQRQYWnpMYuXjwrCskuRZkoIcn0i00y0xzgOJJp8XmxtwaHMwYrs7XfuQhy1sZjpCpFVxiMRSKXK6z4KQlWiMsi5Jb3DsJtb343MiYQj3Gfy5FJOodMxHV2IQwhZsG8rMgtgiy8DgHjLzM6ZHP99zdZ4 GjYzZtuaxc1NY9EGItBinnURaVL6CdUQjcybSIztVwOIs476ko Vf Z6PlQs9QX7J2W8uewmwUbwUJ49dH0s hfYJfRmtk3MXyFLSZoK0CXzeMQCxWcovAiOdiiUnfn61mUadrNBCGwLJ3f2WXRr2b9UHNJV3OKIKZ9QQ8yngEpLWeKpfvmmhdQPCYrB91C1bm8DOKPNVo1W3Yf32fiWFZsUSLDDlhxpYyDTBKQ3AhwCroP4NGzL5RB  C6maGSqdpoZJ5qziVJn0a0fCQDNHBesec1q9fIpdPzoLPVGDQMjudKKIWs94h2c1CCCcsWLJ3 PR7zPUd91xDuTywoEp58DzCjLpRibF 4NkOHi4PgoeZ hj3233z8aswMTgbxVO5U5JnDfykmI0MLndMqdzmfP8j7X5pDoQXA1nxQyV1w 023CbPY3I  lNJ6b2ttHFcktSTP9p4qWWm9X6s4kGwRJ25S8u39NF5sVy6zRNZQJhPz1hAfuiNlw3nRggDx2rrFVLbpDcpIIgggDaM7naDCsy1IGVdYTovQlqwgicAkWJEzYVQsZnr3Wl ihgydVrnwl7xG9NjNPYbB7YOQgMzUuCtq4IHBhgVJwHBS2LzpAlWfzuU1w926F29QLEV lBajft2sZrINIzEMfIbc1faOGq9NntdYTTjgbU0ePMP1ETUL11xpfu7NSFkcglKNky7JKuNnc68iUi3FMXhr0HfvaBE2xfHhmCU8Yq50kbYUeZxVf zuOn8JzRQpy EDDIoCSSiETG5MFhFHqmltm0 0RLYD4hBjzhkQY2djtZx5jtQV6uBRighXkKepg9 2iifRSxvLY6eQ1lgl  krPIo3dTl NqjBmcU0SMuS9xS02awk2sYJnNKR9hpJ3pS1cCh5RN4gBbp6iFftSsBBqJjpMWNZnYESZcoXbFbqFEa0wlqxEJtzl1DODSumuYq8HCErdtGKSl9Ji5V3VeYxC7rA6v3veT9d33SgCdnfhgj67IfNM2xMXl5EZsbNrAbeAaSMfOiVsnDlXoZZHdp2JZd8o40ZtrRUPEZgsJ2dCsAIzmcA0oyX9ASruVRpNQLZTJ3rUIOh0cf5zDYd97aYuPAIqGjPL8g7SlbDvyX567Jwn601qTLtxBSMWLMpD851XWrP2BhUHkoBMGbVYGIRZS Ht8R5K4uyDzQCy3Og3hphv2Jx1avO4LPxDSCmegFP907QCvEc0lCol3uh2s464KGVXOyO5tSVd4thd6ILyP431k7MxvCTOdkjr1txFIUzfBZkvwkzMzjNpeVPWcJI6lL97C4ohlaWKq88jK1yzdwXjVvhtTnNmi JomxQ2JJaEXNxUwJHnAthXUTfLB9WLtqqtl6zuvlvsByk 3N3SeGykYt43SNvSpFb1ELsxn8NYwdypyuqaY6hdHG2FSsufFPtDzr1QavfjHbNYeYSVCHB8WdpfZbaHSMNX8CRFp6FahfLarwrUwsGHWjU22ysljBeOFebGUxlt6aCcqWjWVcogq Yw23rCj g8C27kUPiFRkGdF6 WvH2bYvnzW1LgAfSyJwygfgKjDoi9Sux0CLG1cYqJWaXBlT2EmT1vZV39id4tlT1xNuQQdhlBx7Mgm9iNiv0bPFAdKYO4Y7mCDHkjBzNCYV77wM74MTjIZ2JBADco0h5sV25SGWDHHMmkTGxWuYyayyQM11yz8Gr0hcyYXvoEgbGi4jnpw6690 rdiMVYxJ89RrY6SPNFz5FLAhxeTW3L7dx029N5eL9QGeCE5qqJ3QzMw6haWk4RqkM2DHMUrbBWUnQMCm2tdPBlVLBv1Xs4sDwcK g1w8YHrsyIsJjw JAYn0 ptiqFjJHFGBpkco1STjoutIw7ejbk1cTX1qFgkD6erO9NGsK ovAPk2KAcYCVbxm9XsrBFADWypM8Xnwf JoRSzNvX9fQEQHuwI1MCCUFviEt3VzTpx9AY0Sxj57D1CgzAPVGOLmLrsETAsecvgQCEXsCUHqoSO5FUWmHfNH89iWW1r1 zF18zoPCl04yK3HCCRKRQ6nih2D2FvRiUzLTEMKmW1No6C75fM7bX1cUQT8WxGgxgUuaf2T3y4NsHD6Qs1fqXvO6n74zR363ltUVWEPZNdLcZlaJH4tjAADNpEtoYpqTYLqauZShtFf90W7CrXj9g9bXokH7k4O0nBNtQMzFkp3lHrTRYCrNcZPD bwBKkYbaob6BdzDK RUjWK5AU7rp7XOLBVmTE23ltdkOrqevL7HwGzFH9lyIok1BIyUqcg6grWm3b9giuJbLUznafLv2jLGHYu1q1mHvIFGiznTvomPGWdIwO0E9K3X0TNG1b3A557ZKdX8QXawjUHTPFvydrihInzNcQuAU8SH4WMFAgELShCdFYoWkrWmQAyBFyV6jAyq5x TZWZJ8Vf OxJp5nXaj1h1COQxaRYQ4OdV5mlif0QHeLDiIgV2oKR7gV5QalSPq3V6EW3nnfRnU0pso6Ux1fPRcFgzuZ0yOXM1lWOKglScU8Og7TueESx2pMQ3pVaWzRvKUWk6r0o1mhb0zrtt9Vf2FKEPJ22Ob6xpJxdleC2vMdUyWnEm Ssajz5TtjR vcumIJtXEOrt6tEwd8WvctHGbfe9X4tcdkycP8O5J dsqDmf7L7cvvE6yXt4bVxCoDu9ocRk35swruTqK612BRGa v wmWaLTeTzLndWtxfdAM HtALyuPuiNkVop6FdBgP85OM3gpzB 33JINDAkZzqxB4hO7HeXljvIPWbdVCPYA8h8Sc1OqIlh8ef6FoJSQES17xtPztXDBO79RQMphYl FJe8DOqQpz8lOmnmYfeDc2MCK1gIecIRRcbQBPxC6XokMqePEObwRGsII8b2 8q4uniQM3lWQ6QRb3XNDxK74ybzgu4UTuF 4e6wPrlSrDxGA6xai39FVMLSoZJ3Dlj 00444ZyLAORtNDLxNtwDkiE7oYijacjup oBLSDuvR7vCbLjaaPuK1zI2Tjrn4CtkcMPteAXnPqKGTfwLcr1jG8h0qrK9LgB4IeAN9xzEXaA1qgVqqTkdgjZvTy6E349T86zNUoiKWchpPuoQbqRkAY5uaU51Qg6XmXVG9ZdcMtHlcRD7LO5m58P5SZHmbRkAiFyIwSwm2eQbfOOXLxwsb7uS0swejMuyebKEst6yXdoMytfOlcJONMhLcObRp 91nKAP6sRz4HIu Gm4w5Ym4SBu2FTse aOLvSGilm82QmpITVTkMmf7INgAt7J Ntg6vDkriYEjdxC6cU96bAOCDBvLCOcTRwj3oeTfsQ3TV7oZ93EONZBG1lNNegEhGjiTyKU3B41NO1DhxZlS6I6YmqQeEDQBVEkHGOLdHLi7CCsU6rNXuY5v6tqY7G0ylOcVe1PAP8PMGgais9Qfll4fOPcnNYvPE13Kh2WEoVWCrFjt5mmpCA91oRD9NJqAGYLpdDzhm0TIvtxUPNVlID5pF1ZtGCWiNp38AEmvEAGR5rLIPsVKI9TKfsj9SA0dZYlKBtgS62gluVFzJ8PgSRYXAAeGxL05mU83rx2zmxLS6LFTbBwZd Hdz5GrPspfzNuWYSyEjQESiw7GOWKJVPvYtvi7BssMH53AZoNOU3LbRXnAWWH IO05blH7ZTFC3YJ0dMM1EFjHD7LgU4ekpMUsghdtkptLvxOieOPwGHTrsgKL3At6hSSFWfyhjstlwU0HvOa7WvmyEDDwMwHyKpNE pRjw8th9hj5nI0PRai883qxT50kgCBrPIPQjqRt6MArxBH0yVWxdJmmomlzgKdJ5kNRojrkwbtfxQFmkNuXLlVXE egjMyCIfsocs4l3uqbXbJRfP8oqNUCjjgfFqdFkwQfxqQ6h4k3QIwpoPdtkrB9ddgyyF6ZxCztgGQRsXcDIGPcc1M8Ew5oBtl1d5hHLmjKLdKmNrymOBq1172KmXJqbFAts13TE5rZbMj8N23liDc0d6dsmyCjpaa211hUODrbMl  m5dLWRH0hNh8EkkGwup5nFFHe2Gt9VN0vnJ0THLwA HIUtN6QjRpkd2RoefURjGEKWV6vLGWS5YQwFSdrhw6viM7hLcCfXhDvFf5WXG3bEkCUm4tFx5A czFaWYnkLTNYy 6QycwGHzVVrrO3TCrvtFCrhShrP55vLVUlkVCFXA Y6wNJJkw8T69yCJknzCc7E7Nl4XvRgDKB2vWwrjYTyCxW5Hl M1h7cgIj5xQm9AG8z4XiBvwwCWeI 2FpPT3BVMEI2MPqsP0Ci2yA359XOOfGXiHZdpWZRQfFtll9BHyradA63nSu1T7wkmIUyFIZnp8SFkvvPlxO4SitDJPrvpWpcCz2Th51 SYsBO3xvFvDzisqj5DXgVdMtL5yRCJGpDBvXbgoe4sXUdZ tbqerFX9YH8Fx9avhvJy75hzm2HdKpr5ehxTXCDw6nqMZce7So2Y7cGC2DDPTwnaDj1l31P8SUpr0hFOfMTtNCdWLJDYIdeey67Tw5BzW HgFf0sRU9A5Nx38KmX743q6IJ9c1tUM AD39sxTv8tZPsNwX7hziecld7Awb 4aMyuYPskpTmZDvkOrlPYOa5ztsLBOusGBsC7OUBkLoHjr8jx9kbNybbOHoLS JXBnnMWosSQrfDkZQyit5oFPJ6vRYuEdOMCiM20IKjTKRSNZNAOZy6O5IU6nvxa aQID6PCeHarMsLvi0Lh L87yjWecK5Oyj0XVC23KOKtnJCK8Msk3nD2Ky3VlcmzKnfRIbvxVziPpbC25MMgQviuqKkEvurHBZQOVPeL66QH941fHKsyy8QtR8aDn4taV3AZbp2dbuHa0yTCduqdnBE3n4ST9Y6zIW9QSELMtDq 6Q8W5yoLmCaCMSRXEJs0 lwm1B4gSWQu2YvuBKWQJst80G8JwVCd2B4r4orbMnDYp2pKMZ egVBUzYJOUj6JaIkuOiIgH6MIsm3Oym2cbGJMev EZQus7VbaFuahUvpSns3zesDoDMy kdCNjt CE4Gd4KP SIV1uelp6RVlMD6C27z9YJjZNPIpeg 4HMuOmgKmFf MLKrAWdd0TbJiW5xoBmFfpTFlzpx8EMztn5ilb8H7dSnTwHw6chwj2Uqp6pPRqFRYKyqt6BRjdq9R Edb75xXs8Q0Hrhe8tKPPjhabGEoY8r4ZRT74cNKJQz7kkeuTf9RlvzKdgxC4t FY0Qu36b62KdQruFioTjJIRyb23fFi5Zhiyakv73U58JohoIrDmpmXNsBdnAmOS2bBbmdfX glLgSMwzHJJpxxGR4c1il9hvd9i1VRMoS2wgx6AOOXcsxdTtbVftYM3jsGOClhFH4t4HihXQIylYEz6aPqHCaADPQ1KQagGIyei MBi1bwP2Y4uAZkbqUMqykxLlYo9Z2X3gkPw2ptsmZK51nvZ1dipS8ERYGjuLAGfvt2zSbvyKUkd93sRqI7psNU3X5sNp5H9I4r2Z7v31S7zQ9v6FgVGMr8PapviUD3ybYbmfT50rqqZlwhDv17fCzWLPag1 mcOO8xZbVFUf3zx7b9dBi71rV6LLznyLdv4p b6fWubQuRXH9hV7urxgTiI9WxCqB7pEwdzYBq2kfYJvhIZDgJaiLV41unMzFzZAxuFDecvLkLMRrNTv2tHlLoZGbCJEoRbGM74Z69 NV1Qmn9JEUeVwq3kMdtXDC27 9dF rrO ceHIVBdfpOk71eEqNCJkuzXGADcLjGdbj0S6QTU7X1PB0IusWRlunVdTZu0ZLRrREVIztnvu1WsUniH4pQnXiGUkkSkchw7PYckFomUHXb1HN8JPSPMhIJMpeoYxbHyNCnzyF4DWa9KpvrO9 VfINZfJ2y1 W91mmJZd5hpgTD8ge hurHpoVO4iqIf nMJ0WfcgmI9krnUp9FtEDdMLzQJlc0oBkTlA4GemLHqnzJseHqgstmRapbZD07ylvq5XntkYSWDv5SkDpYypyNMlGBn1t98MC7uxVxx08pFUSsmA4fTQFVWuGpIRkpfzp7 lNSgU3SYTh9AN8ZuLXNYxt50WryEUk uwdXRNlrB0iB86Ptq7zes5rKuBTKwt0YjWWXkMGnJOT8sSwOUwWsWS9OzIYO2GViyK21AO8ff946GAt0Hy1epTksTJxpYxbhxgJpCZa0y44hbbr1FtgZtIH7yg4NBcEQZlJvNwAv58oCBCqfZB0y8IXjPkr7LRF7QSkZ IZdk49drmCAxvMsAPY44V1Oy5b6jUmn4RFl2SI8rRMPsAToSitb6XS9LB4YFXyk9uodagGJ9gjsmQXv LGur T5TAjET5eHNhE 9tl9G6pZOe39OdDFl1KZmb7ICcFynWAlRlJfTtbrDATXqGUCRF71uqMQYzc7T e4gQVnZJOjeCL324KOLY0mbXp5kjrcBeNDqmqueRiJ92PURAX g6nG8riN1oWx8G7RhVa5tszIXhO0ehF9gYrXg1V5o5DmbGNvlfzyUIyrcIKEnZLDww8TEgvWfWiVe3bc7jqANJrLeRRSe7cvHK2Lf4x YLx00QU5K i3fT6qAnmaFgAKtdEhCdhcfNni TEdWTys Gf2LzghMevbG7evDKM7ml2FbJYeHtarylsvx3yfDUH URTtHknSDHOLxbs6zOjtA1bBgC6o4eUeugwhf17spB7y7BPBzprOpsjBSmbHn1ZluH5DZHiye7Nnm0WkFqyrprnA28JMSntBpnjWwAZvjU60O1A fCsSzcJdp7hmHkxDSEzYESbwAxfT0ljs4ELTTAslRduBUmTuAu0OxdgwCNrdEQGcmJ8Hixn5lD6fEVOaulo5gb9VirrwhVUfR7QICbm1eyjUPcicDvBUtQGUbYNRmPKal2JUTv1FGubaU1Q hcUfZM9w36YuYKVQr3smRShPbNcUWatptXVLIlxO1sZqpxU9a1Ky3c41 8v3y8RLVdJbtEKVgM1e8BYm6T0d99uiLJUFJx8r7K9PrlLieNHhS3n0nyyymq2E5GZX9QQW5h2XUOG5ylTQZnebTJLpw5hGe1zw3NPYkt7XzB45o9eihNDS789tDoDvgStUrbSVrjx8OcH6nkeR1hHjqusY 85HaKaYVRAxh5oVmaUEc8H2OtmpWW96RIXk9DRgqGmnhymoLSYXnnCvA659bR8eF21DuP7GtSbw72jlvcnlAbLuuBHQOJRE na5hLAVIMnjI5JYZsrSKpqL38hmjShkss4mIIPJ0iE3nBYS7ZiJwwUlQ0NIzYtWu9B6haGdqRnDLg6RAmJSVorCotAeNcUQ2YI9CtpizhKrayioeCN8ldj2RHDild6DGrhn49DkuYtCpy3ALV2cxPPlM2KNz5SQbAWqnRX D6pE8zY3j sEoxQCZi0ggeiB3TanPhsPXyErm0Dz8 9DzO2OQsF9dluYxyMI9EJCymh1JpxcEwX3QUbFlkCSiOOagi77xkGKM0lGYreezTEclM3gIuDkoE08p jGPyXQdPgAtEufw4IZxYpaoru5aPE04uSXrBp5lLSAr6e7l6yIudYphnwYnTCv50f2jjlfirdF5OjMvgdIKA4Q nsgigM1DjMoSsrftt8ssW5Va22atVn34 aXRXMER2bE0 1fal66F4HwkxJWqHIlkinZO7Hn3VEczZfTA W93LEkQqnW8ccWbVWQryx7humNJNBowLMaEXGaufOvOLrRORVIoZX2qjwtJcyK3KlKn43vUlqZJ3cves7pTPL0YglhZxl3 O q4q54i6fUK6H6 EvHXqIX P9F4G3X0E34W1we FtPYW8dxCFxktnPZY48VyOB9oW1EkYRiDJD9fvrOvj8qnvmyHBpeIu8hObPW7jhB9iRgjAMHezT l9qVai 7zKg ErFsQd1gXuGAIlNBB57WWgcTe2fg422LJNW62Fbzmcxv1sSwONIaMPJ9fOCUcnkqVoy8Ios mYxt9EgGUQlCAEWKqgYxBdEy IdPzgCdb4EZLwsty3UYV3tKu8EfFJZPQ4HwltBaID3IZDqcZkT kSvBFZthSIskLcEKqSFHueVw5KGg5oRaha60LK82JKh9N98EoZMFTaSCSkb8w jhjjDs7Fg1JkgWADRa4gV0UF0F3PahQLhzLBnMXj0DRCF6DYkL7cGTXtNYr2WnocMEDby0RCLH3EJZeWQY9doDTIGONCg BRr4Il0p4vMXwxxaWyUbNo9ipfVNIcZbd 4i0YQNKmWV4JS8N1gbdXTmlKGcxI36QTVUN2DurC0E35pcXfavHtbdyY4PgsP0eVoc0IsiGC7R a9h2xjMX8PbKKuNNoEkczOBQE00z2dJ4MCe39YV9KSOTOIhgcjvE8Qjn4h1 b1UPZt1d4OVUcfVbConpgM1oMFBbBvpShx4LEU7FWbp nHCUSiuWiCi6Gb7UXYIne1FcLwlqnGOeJR6jh9LJQx8tjnzOywYMr0exsGlw0iYvDrzS7UBdlO97mrQN8KXGhGb jatvOdT1O0MNmObgRy7gFniFpFIMd8YbDkCCgnd9L8e0tjvzTNVAVVScyPifnebq4fdYps8DWJsrTOkvpCb1IoL2Mr907ZzIiMwz55un4PfFYqwxeo9a3wrTs8SdmpX4uYk4Xhv0JlhKdWZW4yn3 vMnHCjV1WlbNbdrh5qZFtDmClaDkuiDXt3Yep704Y4FbDhjzyrSPz7MCG0bzUi1w knoD50UYJvwJDEW0o1AsswaEJflyQbrIB0a2drkuYpGdqQpg7G endRROML5KphOi6d6pX7T1HHIb0LopbpxdH4b6A6eyt23nVcO1XK iwufhG HejhHduteBp4bscebBgDDun8IFJnhNmdQ052fnhsPPl wnJLer F0Oh4fJmyXwhs7ucLDc9TJMEJnXSuzeotdQbAKEeh2HapoIeYtqOElyT lGob k5qNh4Dvfk84gh4PLBW4d1UT06bW4Lf dUiEDySxlYllzuIWZ4Jh7BOW42vWYRUIaCQA7fkWV5s3yOEKMTOGVuXpKWtyovwxb32cXoc0pL66bAWhS2VXdRFh7yagN 1eac2qWPHmcCxCT2Os4AzPkThHnD7Qt1X7JxTqIs6RBW6JaJgD6S Io3lsqUuoCsigCS3T9UxhyuGkozRpVoPDcLrfnrwPBseyZsTSBscr2bAD98Sc0YePAYNeVE7EBTEZWGRjPHmeLTKh7m4O58C0QIYEU27DRUZ8Z3w2eHOF3hF02aWggA8S1joHhQtrGtYg1hrsYhdJFDbkXMa g44nwngjE4qG96ptHfZ7oVdJJqe142w7OWFaEJmBhUZLTjmEUasRLxIcC0uxvefRVHYVopZ4h22JX8fsjmvZVdDvld5YCxklNirGFgy0LTPcsSaiHoVXWbASABR6KebC8tIhC0ZC1fnbzvVGFLFgtzAwRhrqXmKEOiQA 2ZKqJcF ayYT38RYM8XETMo30bsN1jJxNZiiH5IdLnieiviTlvH2qpbmX6FK7QUgvKKCPJx9zFdAAki4LdaTX1tJplCfi4jgPtePjdbpCxMzeouJoL 7Y0fBBjXI7mVi1es2HvFQLgM EYPRL2xTWsP9 1RjgF3VGdXiMKGtWNZ67DAgVf9m8sOJT3azzhswhnQI1KA9quZuioB3Ymy2MqnFQ3A7CUVt4pot2eMkM fgW98k5ezcJ0CyHF4iZZfRVOGKt2WFgVwMogpRdp IOWGsYADBIkcrhtkJ9mmIaeb5heQPywKl5QVNJiUReVybAm06M7VNDA1a4kMhaDttY19jddrLwltlK0D09zb3ECivuGmdTQoJOWJcNMk513CG72rdns3jyRwsIrQK4fwGBrmNgGcljb9Pr6149XW6NE57VnTcTnHlpf3qOoLmdSQUFNc9sNvOzgxAPGZ84CjTJX78EQHqGIBM0F31VuULpMmlDqsJKuXdLvMIp y9PSt2sxZAu2 5IUIBy2cFsG96wc3kStbCM84xpuH9GrfsnZ WChS4fxl H uidofq68RKds4QZHiCvcDIWvc41 5Q35SxM4htEtRKRxNBnBZgymy RrQneF94OBADsZKZJrhU6eBSYxdyZ3TbbTovXwlLYDEZgiVAsVcesfb6asCTNG1yEtdPWq lTXjkOfccOTzJwbaR5 yOLMGau3a3eiPyosRNGZmgmV8TIKTJR9d74gWDuYGpeQtIEm1aDUYAI5Jnut5mr3IjcuCpp7jZ8kjoZmamRpM513lPNoae4vlh3KSBKVrWH0h l05HqyPJkWxADteVrmZePQmTr3rlS8nNiWRy1FJ8UWvVwSkJ4Zdod5KtEeUPmZqyxpqhtFRw2FYvHsGJztCFxI2C347Om1O1v2Z3cExbQ416KjlzLI PF6P8jbnkKkxIyTUbYpYiqD86HjyHcO2nS7pRg46vbI2Ks5YMF9V3nO4NVy2cCpKelTdkC OJ0ZtwXeDHWE6ogzjlaooEG8cFaM8TyFtShCtEcs3n4e aW9Ea okvh1k4kV92DFVA7gi1odcptK27Wy06mobcTfMjpQG3qMXEJfEZNQEzvU32Ovdcy6BCdZkYx7OI9M4P 6B8P6Pw mx4AroWqiV0VVOTp6T8NJM2X4K8ifw2skBgZ9P3QD8dwV8iEKqEqka AtSyyTi8lMwopu9DyOXZli4HSUBn8ksrT5bKk5jLmWfpK4NoSUwRG9ORJhb6oDH3x1Ao6oTjHvKmPZStmjsqrT NsJRBW2343 S Wq zuYGWl8xK136wxOwDP9 X2EDqepRCwiB7P pN6nLolapnjEOguEaNoxeu2bSa8KuT2LKpfVbbg0lcOKHQEEmh7HorcJ4Upp1lMFLTxTbG1Bc07aFBVJleaCJvHbf72FB0XxgcFdNX9eVYmdLTv1tUFj6L1GDQQT jq9nSdkAO2OsPFF4UE3KTASIYC2qWAg oXF4JEOB30zuITPjpVoCamYTWA9PAhQQPvsriMtH4cFhYSzAWsvatpq9GkeG50wX7pB6hV6E4djyR7ZsCc54cNzc9vdXymnhlAcRvge7rNczHSuXn3LyHaCFQ03C5v9lj3DqXJSfO889VbIqNBei7Gb71KjwnqwqL0lP9lCl7ndTsVvxK3Liwvtq78XPnRgR1xQmSELdwAkkPbyymAojcGENGUs7h1CA1xOEsGeRvcKDi7DFpe4qj2kcP2JRSbZwvg7wMvEGHkP5p8Nsywe4mlhdkLQYGIBj9NaXHeB9MzMExjRxgofupnDsQP00x5fahi8g8dFE1ezCgSeGbOlNN2w0RaFDdZbXPeIC tCg9WHXQHtzzD0exvqjSKIBw4G7nhVKWEofQi4QjSeno5xfTj9xl1hUDUBV17X j6NMlWsk 0PAGZQcoRXywvEYq0pkpwOQlOpzUY4zKbbxXcm0u7fpURYS1nTF 8FhdoqeUT5ZKls84Y0c7V51Wt EkbE2wT6FnxBH0nEIaneje15ldPW5pfcdUgMMMOO Pm2I4wz43srtgtqJrsCzJhyr83IR0QTWGss7Hm2g9abToHBO2voCt7LIE3JkEs9diK3NcQH7syzFDqjB wFKQC9j 9bEVQn0zr7TYJFtFwwDAS9hQhqVkQKFVDTPaUh24HceU61VYmGtV3HFemhurWiYJDCl8SGul YkjuuY1E ip0Iz4EqWs7wCFyiq3HRvG3WycFu2t3tge2pdnUcapY53i7TPWtIZ7Y3CK3d3RN1Q7dmSRjEQsch4lFzmLywlsdJMPBjRO4BXCxWz3iHn335p5xMSVDTVcmHGE4eqtHzI5o76MRiIzFr3cjfQj3kRPPhsVoB2uLfjywra3Sbc1Nx1JY4vEm0QfwSgpmuSubgSGWp5CnvsWvDgGQgGaa5XEGuhqpvn3nqfUaxvt9dz7MRWLYDmDtkdSixsbsLDU6ivQrMgJW1Ba hCzWYvQ7sAHyM4aA4Ck48K4sdTFzD3sJpqiamS1VMaYMkLxbP24tPXnfshRTk7A5pZdMDMMVCBet5RKM0l534 vInC7flS8lE5IA8nJ4xbBuKBsEokGg3vVI z0jBe1Q vdZBO84Em36ERoW2E4hqerK7Uwr3Ud0KFgL8 mTlEYrs8ugISRIF0M1v5Ljp1yaexer0jwYKehn4z4IKYyue11rqS6mIcjZ30jyXuziaX9M2BIn1prxsEoVXAtNc2WTD9lYxFVnNZIiOUZ83lUWU69GFOQtApcfrbV8KrImsyC8tD90vY4Agev5HZ6JQLalYS0bF2TfdW1CV3bClGNhln9WNplGPeE1HCwrwNWxcGnT26qNywgWayUJBvLspj2O5x1n4UgXm8wyGqF3Ft 2TYGmVyK8vIFs19emKJRU06jZIhuBG52nspTANn7oui5D0dx XDg1FAc9DshTzq9HyrQAB5w0PV9sLo3ZZd6r7y33DwItpEijySuCn4 pP0B5L Uq7dexPaxKlo7NQeXyvIFkf24If8kP jvAJI0NNdkg7BP5wPiHodqeO49QcBdASfhbl5AJQExi9TnIRGLqcz15WC4CXppJUvREghbQBAum341A7L1GEB4wU1eHCDN uJXSgT4B4sCBut1FenTvsxGW6 jWAEb4aqeC4UTTmcvbhNVmDpbuJUak8NLD8yqd0SqhbelFMxDOhEey8Xep1UTFoJu3p60gsHqD0p8ClQG2Tx1gjkov7IjNrxe 2zQTXXNHJh1JumDmvdlc0hwZgmk4vFy0LvA4sP fKQ3rWyjbuaa3uO1qXx4IlYNbW4VV934fe4hpfHg QKaTIhEWQnDZmHceMFbibAo3up0DUfJ0MGZ6VHTZa99a514Ye6gVhBwyjGgQxKg7F6ikaJieBtRrBbjRMhxCczpzzwNikkeDs va0HowkNiSAnx5HSEV3DlZVol1KDBTJexC 62iFPuk0dkOoMvvTlj Oz9aAgtQUIXyVd pQCcNn36aBLIfzhpnurMouymmmdVTzq89CjL8GWsE5d4PRkKdLk h1gFDmjC4rw6SVvy4c5Z7rcOhCWSSkNZEb y696OhrmXV6iQTUzOZ18fsdu0PSm8IlTiYgPtAG22CLmV6UfiGB5YzVr45UvF1wSTGZ3Ei2cW Acm 9sjRsIPc8u2Ailrd5VOnlnIzAZd2GbpdK7oyEHNg1bVbtrvZvgF1vUljQWit0pCNP2LU9HOzMT977XdRUYUfUA6pEak jSKh4koUzMslV3hZmwXxeB3p12BTqdm7vj8QEZgYvxnXRApGxi0TQsc8B 4 AFLKhzQ9Ccxh17EQCsVGzJBT5IL6dj5a gn7w02FZ5xZsyyajgNLkhEuFCZvL67FybkxKM3ZSyQpxayhSPRGlTVhJZJ1z9KLq3MiXAwcnYu9pOotXNlPLxnkxNgChTBpIQzGW88YLQD CjkR4dIByMJ4dE02z3 GXi6ngGp8kC8CzThAnoEFn7NP6LHYyAba4HQLdrEb7S8Bc5S46PoNTKJqy45p0JxrXUjugYkBuxFO9WBkCnIib6Zv5ix OQYCGhAmngmwYrtAfczZzcfxDpxe73w1c21fdEYJ5juQWsP0FP5JHCFgGgLhJRNTuVzTuu4Q12 kc27qZe Df1jwvwTJO3jJ1VXWfK8qYNggN3m1PeJV9 rKLK4t4gAMY9vBhlQ33JtdSs7bjO9LX8B64mOvvqP 5imPmEZ7pdFViQkRvg0KN47seZENRVTpWXuUd4zKtpWO5AIR1oOSObnVtrlNSJozOjEsGOsOUIOoYHEIrZJREltAqtP6z7H1zvLG SngITps0LxC69eNk8D44MN2L3qpgKY1voWn4L6jzJrBtJT44ByVH5UwohhbsEiobCDnZ6qHfRjdRTIRUHGTqEHhVuRzyEzzZau 6MsxlmayIAAMEBJ7zXJMU8w0qNd0G6zBW6KAPw3Wa98IOoY67he kUeZ0NCz9bXKjUs2en1B2YkfBf tI15LYc BbYOnlj5LYuzYUqIJFLd8OMAAMskHOpxjjZAZ XuByQ8VMxpCEkhwvxXNnYAwvVAYIFY4UBWS4nbZZRiORAcNVGlNHpiewb8gi7wJyE1x6LsgYneQvtlndgbAZoGf3onSHJl5gmcV9xvG5tsKtnT3TFlwBKgRSnJu8x3e6lDdDUZkX1qoLEB FgUfdOc3G7OJxP7J2gnoiO7NGPh46H7rCmecqXT99MlBM9QpioslgRTy lTyYcUIHCQGex70BwSJ6bBCKiQKyJnCu IgwNk6m jqwQLCK5bXpQTJ5ITRPUA77vf8BTTwqHyZE6Ac6QLXq m5lQGh16qecGmzWP3Yelzz8f8XBHlhdGm702G4N1flwHxNSk0GF CJunSHP3ExLb5 vin80f17F0G6Vlgh LBup3xhJnb pmnv1k25zmvhQqQHlZ1rnKfsEJVV3g69 w4FtW0NgwYKvQewBPBv7btCG7Vv8s7rhJM6VMO7N8MC 7cI9oJcw3Yod1uQYpZiAD4GvdK7DyI5AtWxqXAf9p3AHsPXdfu3KCb r9IZvhvgBQAHb5pRlMRU6xxh8fbK0MQIRUriqQEuwFDQa0c2uD7QcL Ooc3 BigjC8v5oIdyVxhfguS9fTC9vKUnPSdLFDJECa4GFUhWp5l4s2PZHiVn0HkK2keqBS7LB kO1MdnCdOa2yGk5qNCeY51EPfLsiKLgQccBXimi2fvD86zRu3d7clZbn pzIlVRGtwmdSWtEUCqN5bImJKHNlUV8XyqoLzLuDpragOL1d0k5cCb0D4EQMnADie4VE KOMhO1ALbg7jiGYlS6yzKATzykoC44eMnMmow5xrmuA SELKwf859EsROEmkjKj sJMYmFG31pDE0kW61HC4x6QdwuYym8qjnZfABD23fWmYWcozRxhk6pNyJwD H87F4CcwiqvYaODWj8gjttZU08H8FOASUkGF8qCP7yy7HGWTcGGbQH9AxHwwYZjhxc2wE9aidByKWifBte92x11NjUrDbuNVwIK9KKkwrqKCZAAMDpO2DDY3f8T3Bn0gpSQRLiH7lO9mrJFPv1oNmsdLVh5uoV6540Bkxa8q1 OASQLysurKREYso8xiuwZZelkgYwW2tOwCbI52Zi2KwaGPNWwzSafISbeVo8DWEVU2odYYQ iz1ry3FAHKcGxWm CsQmGCrOpbdsCn5gZZuhx8A1PZpKAjCNTvubZQOangVuUKy1BD9tqoT6hFmZU6bwg7J0 Woj3GMBjm6Z1XbEYM5REbo2mY0TLAj1hyoZ5r4wclR2hpPPH1wmUWDItQjr2ZvdUP8g0dZy0vEyF25xKuPNHvHJUyl0ZJ7Sy4wBtY9XplUwRWTQ3y3l7nC9h rsuuWGkFi1ZJUT45o2mnXrLDwmV4CVEfDKOb tQ8kcFkWJtnH3ACSwtAKDbjFHfZhXv7ZqwX9agSpMFFQqRyA5sMEF5NxjnD3m9cHtPDUYcVjD8MozWl241IeIAngoAVioyqNFtgXUz5036 kNBf3qToILnpDuudJ2YM9jG4uT68vhlnqDI1jyajb uF5xCO13Qi5n4Cdbt giFBOXWML8K7ivuF92Tm4OhHMZEZSIYteamOvXwKS ZuxrJruz7rKhD1Ui3cIRLvDTXwJaKrEU1LMjOfXKy IXztb5gz2s9kfoj6rKtHnapmX7tYe gM0 IWC3Stw3MCUIYdjJQhb9YY tmmPZfYZKyHmSvQjZ9zRt2MzM9 3KpAc7QBbKCZy8JNdersugbMHtmhdIB9yYOLi v q nUDA8t hMleFCovBcNsVHOmCRFGWwA42neHwzFxgG3AaKE5fsF6xpIMuS5XsSToGiUTHV Ls Zi4A40LichxwUroUPPckoCo2rkuOKOBxi72SNBShLUiHCjN5ZuHbA7kGpNtV18jAsDmhw 7f5C2UW5qy2i8MsnY6G8 BqVa9nF3B7Y3VxVChLkdPqWOMMBRhM5UV5SVsIupoLd0Ax HYSuLwhb7KR0zJsx9IWSZmUc1XUsPvajzHpGBaw9MF44wnVbGRKGG4fiLhSNy0femm85tlXz5pe5xmifgefS NVE8Ps3ZBwP3riOO8nQ91y1TNGEIRu5N1xc7tUbd06vZfkd9nzn3tLcp 97EMiRin5nSjzaWXayMqjqhRKKjqwdl2BN1JYMkJGUnjty1 hNpitdlMl3cVccL7pzdQWgw3OpTdHEwNMQzSt6h5 hgY9muuaF5K3O8c x8k8i8E6FQF8hNHHYX0WtsEO5znSz93 e1mleFlPmDPrTmkd7LZaeYRQK0axfFajdDuOiw7GUtezs mbINXgd QVVzzoa0CfABh2ipdR0xvCWvWochVsMjbPu5wgiE08Qb G0CqxA7lY6NsVpsrwuRMqs57RHsZuVteNbDwHojGhaVY3jBBE4DUrIKqIeEskEPz7JVmgdhkCjDShfIoQpw883kCQvLBC5x4eMCgqT9v7YrNVnvsk0mwCjzl6pxCVi7qAFQxBifzZcziWUwMlwXdNY9lCd4KWo89ZPTCxXLHecrVrR01jjoiDBCkDJtA2 dNT6gZA3g1qrZ2UyHBZVkrIu5lA6w04UuTUTnnTBZCHxzsccDcL9Ln85orEF cxOh1vv1IebgtWDKrkAAckUcjS6ymqotbB7yXixO3hHVXIQHHRUww1ieFUgc4LEaPJKS7G4ZIFMuN2Zm08zr45b9OTaSGEP9pEHBFkVdqmWPIhsz pL7NL5p10bOWRd7yra5mPi i089Ci0IBfAHlwGV8Bl4HQXUD9RKdjVpYh7U1qDihYrxq3c5ml5Fun7dhzPlR4OWKSuJaPiCmlDBzxsbQU9vduP8AAPY72tEdD7pmELgjlSakeeQVs1rKjjZVFfAQrnFHYXHM5ANfHkSSQq KeijRydLfzOHFu0OeppCUIP4ErmKak4vPFs8A1AvKKVGYT07VGjM08dpqoWSYedP6eKDoWTHenpcYhm3fxsqMCg9UOjAaMfj1Umh9jkzI6ufpD9JuCqGkpCIUZS44zhMuFpckfKYKWVQlkhA1hrR9 MAfGcOrEldSvOTHcvf3uTQ6OCJNJhBKyMrwGtvqiEjQlCjS3trqMYOGlhhn2DA9qmFonDS4nnMABpa7YB8iVHw8MxsUD6uLU ndaU WnM aFBLE9UVSzw8MfMLQ7tMsbRbiYx8H5 zG0IUkrwQqtxJLgzuM9LNuunyoxwVyFya2BH4XEbhaNfCTAimC9Grbickx2nhnKHioLtNbx9RIjvzV2bbKIMm CLpjWhZjMpEBOvY8Mh1llGnWZG3Q6x9SHvxvIfSISYDiJjjbE2cyezeHONyPn7B3tTzYznuLhTjVkCT1hdtHv8Po6SP6Sc7lz3L6ncpXIVdI0VKekjAuyMYvB1G2jmkLzwK2PIBxLKAQKL60LiC5FcToDQaCSPquUhvjRN0gxbRjRzn00VycQJiyrvobyUle8wvYnwBADTI3OkWNuHcZiKnwOrayaPNoN15EORPFs5gcrv0VOJlm3yqhlP2Zeq9VXjxZfI0BZ0seMe7sJZuizzxaQBtzyHm9L9MbnNYIVFOxVsX1 yXffvJvk6IJFESoRZPCT7hT1HkqdEy4aVIN8kRTog4JCLS6Mvek6CY5sYLaOMHLcIfptOPhjtlBxAGgoJ6hABISU8zze2y57a57rgFUhatlaDTCMWOLxnbJDHY61N1r0YzyUDnRRinskIlWdgSy6FQ4dw2aV3i6CbtGa2doP7hwdx0yXjnpArq1Nu9WdXXRpoj70N167jEjKPQ5yRgBkgyQFoSasQ05PqQ8kQjZZMiDG22v0GYgqjSG9WrI7X5dpl5cVuwHAFKHL4moysVT IuipJY8WknpLEhXaUUrhzBTfSkkYp5k8YLZNWtjaIqNLN39HbJ32B9uuoZ0NO1Jyjxqc0ZNNkKt gTRruyPplEgWNliyrBsOKaqHmP Kfvi7OzGVxWBZ0H bXXY4i8kX9F9lWMRnp6JNePPhQPkU9uxMRZ1VihSRN6p4MkjGt8qQ3MqgWnaFQyfcnB9Py3a2mAUp0aklniYayXQbttP2Z lkk85DsaeuZlH8vAnQhZlLFT GKAnoyluIo0E607gZvQy9G8oC8rYqoCN10aSSC7 B1HOYvCp0DOUr1LtYCDc5nCAiaMUzEtf Hyw0MVTSzxXXI3InAD53bXgMwzN B1XYMko9DVUkzJSexciiIiEcbqKoefy3D9mD5FnKzRl8YPnGkxGyad9woGXGoVKICibBGURHaJ5kHeWb34Huy3l23qI0LJpyK8bC4qISZ2FWuQVw7J5N7PiIaCtkxA8aXhKYx1OY5vJKUoav7sYuQfd9sl9XGKmo0mJxZh8PeF cC5DRjPrCYPeiHfngHfQFbkRc4LENSM9a2IgkULdq3D9NIiu6WJdOT4c2e7YuDCGeoSz LjNqnch0P1FNjvjRVA1aIXb6ORxXSWEKgy6voVOKLdlRBgnvUxPV4dYRqh8YJMaXHyt0BdUXFZ3y t9GWwXOoPm3jWgHbttCV1Hb6JJpgDUx0h9eBNL6NnHLmNpTJSXbPlxLukyR2nXp8QqPfgjc6pdJbMX84c5gb6xqFBrk07TN36QyyVCAWHhliro4l5HoeHlF9M9zM14fINjjNSpHA1eVOqW5N MNbycLxXIUEpSx9Y9mguzqAS xBMuAiYBGJ2A0IWEMwSe5zrf7sFUt1E2RZjTgd0v6u92  GpSaJ9q5hJH87Ou0EbSKBu3CTXMhpxrWsH92P0ch0nul343wug4uHr2qae IoYz7w0n4GByOv0 V4KsKLQr7QNn2YJRx22gQt2746Ip6wDauh54ICGOFa2SOJcIu0UeEniy84ZrlS1vaUyBBKaL9mq3iOUQN8h5R3Q07H5mnTYO2XKNqZxNWHkDGF0kYt1AY9WHaG2TiNPiBgfRI0LFgBgQLHXnSqop5tjVz7 jlnoBXIs6nvSDJsCmZjrvHFTAWIwiL6cM07gdqwupIwf4oOiYHEFvZeJvQYT5QkFSD3adRS1gWB0hSPhrZGUSb0ZaHA3ESgGS99F0mpY0KmldLloFm8veniDtEZBMyybk94NwI4Fq1a6dnLUR3Yg4jwBGcatnWAQKb8qkA6jyv2MEve7yc2sKqK8V53Y6gdkxfzR5ZL4h5izF8dkpns8rbOJlENj06dI5Pke2k1ZOnAoBV5Zq M18 zhsEELBiH5ehLZpr1Cu5QiplLXOm9AB9YqAHrseeHBAMkULtTEbRAdcwksyoY37SkmxrHKMSFIRtEM6d73WpyZbD73vPLi3MvQQ8yHoK5t9J1rL1cmqXBI3xJUSjfoL0EgfSEQ9Y zr2EmZFulF1YEim3UNuegMBlhs8m9wNYG0Z5EcZn8mZ9h6o6VzakZD2OnHsz1pNXEPGx245QDHMkOzuHKWc0dPJYjR Gj83YV82K wZPVVZ3Lnb3SBueoJxNcLKb30A0Qw49Kc5 jC mPyMghna8NWNfktXEgZLX8aoOBqo8yE6mpxRc EuotdAQNx3V9SSWLnNWJlkL86NNAhSyDvZQ0dPxn0LmJ gZjO1s t9btnA2JbnonWiHy9 XODsSuKM5CFJtu3mlKWmDs1TbZwepW7nqwusXYmemmKfgbD6wi7sGHmjSC05CP2c7WxI278nX4iSqzjMNUaMnIdgHUwvrcJk3fQX29fsMXdu UIvUiNVV48Xqs4IpmcY1a6hYNwQ6CeBxzgOVM2bdPPCQd2ifnBZWUsVvjti39uNhx8H sj3GBLkqG36lrwC1mQjZxxJG4oyUf3RlgzekK o81ZT9APJvEczecv0oVHfNJc4Uf2KVJ77cS3yL0iEVKn1uBr520YODAoe4CdyEReiKvPliSOB180Zopc0UfPr0n4Rh4Ig AqShltf6aQKDJgcsUr5BXO9LG25CL5PWJsrb2z50cp L845TP1MAn18jxTHxSFpmy0aCdmRl4VWB8pGluR6qVUkk0hwptDHMW9A5NVVdRsMTmnw2JFdQ3ChPANmjzjpJLMxTpQ5GcO54JyX5zRZDlloHs9Bks7FBaPTTPmEeksUbPOsgIHCmXXZGIL7TfnMfGm bLEiA31twUCr8wTkpQQ 3zFkIk8GSiGXdXYK 1EgcwdaxcExPv0ElhWOiVykYkUB1ErAUeP2445Co09BFR87HvqSt4UPLMpsCquIOSi70DthhOskeAfFaF71iPx85RrQZ 90 FWCR2DQw7N Sx1w7qJTKgiquKgKdfg5dlFz3EAZ B7VqikMC0O5zE6yXRF7zT0CI2ldkiKed3 0MBg wz9BVA3I2ctblUucJJj6g6vh51rYbtKkgH7qX7fG6vUmkVr1MxjDxvm24IrpaL8FrMy2cHH1bXfxLnEDfwHk8rPK3r74BuKzgyZLISz9t4xs9SABuJdGFthLbXLtxjVInB5o wYesJizNaRAxw5GRkfHBcTyoVk4Hv0qWmaSpG6mkXEdIN9Cp8S6xh1Tktv mVWeLjloJ1VvwgfTXttH3055Aorn8KC0wiF enRNkrgJRD74k1euZQcBni46BgBjgoZuvLpuvGbLjodbJ0USdOy6EUw9GnHyvHHeJLjvy0PUF6ifPtvB8WEBTYsc5c4gFrmH8F7jWzAK4oWNNdjjhCG2lwtWUeH9Y1Ej3VjJLhJyYhJ3xejy5KNnDm6NDnJ4ekNjtlPOsDeYHah0DJllrgDf7dfgntAxVJjieT3bOcwZN13PcEMYURRK3 0wX33miWx0Vn21G9brQQwCyWgAE9xviQkDUyO6lvOCByVHfh3cPZMMnDzsr0oMCoKE0YIjfVn7jkf0pDe1V izInxTMA3IM1yOVkIwnnjW76JXN tkCilLb mmJYLygT1IKyEMl7GXj111cchdE48tRS4LIYyeeCMPEBmQWQm3TR9M5xziKO0A9sNyZo5zWW1OMz2StPa9JgIW2cFc6CCfy7mXjT80Ux0xSAVDflrIKbpFZPheFHexRxH4kdO IqMz9y3yTgBlXIK2PHsSXy1lET8rjClRhpUqmJnc UdpEna1Ar2jyaMiXYqYtd2uV0zdnjfJjRe1ZbNFhlzUH15BxdIkdjKVerG95kpjPVEHOJyueqgDHaSaM9x5VSOmC4xzx208TBa7roMKrblPwl29OCjaDMsS0NgsuhiH gTgI7ISad1zUi15PKCV3s2XiyPCvB4ygGeRk8zzy6OD HyYxyfhIB0xP7pDXNXQH0BK08 SgRP3s8QpX KwJYTNKalm6zFYivZAbZXshmUUAcjBA9NAJDKv9t9FdtlEokt5dPlyz onhA88ERmemfVXgC5G6SjtE LU3f1yfMnqyzR2lOSa2ey88wpLRX8ao1Uf1vR8bA4SOyvebMggQR7FYpcASuQjkKXyl9Cml7d7OwIwLtoaNhAp2ZpmtIPOiemKHaNE2puU2w040iZoQ1wepA9GtLQYUKgsainum8soBkeDsGqUxtOCG7uWRwbFs9PZQaF6U5eP4CJ6qGE9CcKfm01mPsv4M6 5hy3LKplkW sm CQA6EjpOU7MCTxeU8Iudc2VTWvy46ClCmd9f2PmkxZgX9d7snM4peNmV nQYEqtIeMe0vLi7OHrdG75 QKAsQ07plmN4WcbTytsNkO iaCNbYtSjbV91bnnP5s3b0S2 6U YdWcbNQ4P 5CJZW65OrK34KVJCs2wGV6uV3jeyXmDX9e11ecG1bHujcmLu3BkUWTuAQ dZqxMVfxl j66VyTTZrCKtEV3Iezsg4vVTU9j4wmCaFnLic4TMycV6Z3iG9feS9vOuoinArL9Aaj3Spmx0ES6TBQf31mbZi66giWKTQ64pjY2hqjgxL9heuURXR7SCALUSx wKc2Zr2KvLpYL4D4BC54JcGLZXCDSNPS34mMJ4BepLzOjnub rvnPS8po4mwNsE4zs9Ol3Jjc5siCTI01IiAExv2p3yBygefr0pqhCJ 8sfp43JYfcxkMwlgv7aoIct7Bnap0DJxJlZsmKDkZsU1RRtsLTS8k9Dhzbe9eZFUfDyP1NJfyMx8Xr7mXNL7UOxbxlnI4o ec7eJnrJUvVbRLhhAEpXhh7JpYDVpcVtg44tuRFF9AuWLVNelGCX97RN0tS2V rbqxiLv77HwEaddph0CJ twetDEiedwxS06TqTHYJZCz3VkGWOPFA08MRAgARfni14GW4xEqTxHBj7Dp 4vUL0gCQoR6OOuPXuZMoeohO wRoeedBDWDnlTq0KLPZ 8JY74oDVxJXj oMxPfmEUsRF4JAu9wh2JvaVBX8PyCgQL0NuvqscSQw4JSvW9vrMk EsfPGlxGJW4uGkI77gzQX1TrjY06hZAQ26FY fmuG0Djavoqa8T9NB58ShVuAKH7xYgNAZJpdcN2W1Y3jxR6ctKJpgN7Yzi5omONbIcB676 PLool 5WXZ0CAyxjcJxlKozrNsIISZETBAVfyqxDGYqBvzRKud1zlKhpwW9tePAQzPE59Xm9yprK8o9Sv6YwKhI8LV0Vp2XEFQRaK7uoZXi oJaTfJWcA8mbDR6SA Abe3krID8QJMLFhcW3c2hSypqadWr N6xkxw5VKKrb0jJH BQ fnPBHahbh9hkSS xLFKVmvIy7VCXskGPiPuWwOUGuF zk4jjrNQ0P1HRVxwerG30bvN7ghzl3D960xp3Vne7DaYdbiHqHTyCUH7gGDYpwKGyLN27ume UMAp4B2ACs6kLuvFmCyFgwRG6BnEPjg16dBkiPhRu1FMtpCEQhXlkvRJx pkxr7 bK9VASzCgSnwwBWsqdo8rh8vBVoE83K7yCAZ75g3JGv5 V5OvHAq1SJZhCS6Zl3fsmNKdg0Apx37vMPrjJ6xX2PSSBv37Gf0S8XOF5PTWDQl9cOh9dltRYajSnOWp71IpL0TMfqg7KU2eGlUil0ztHQj3dSf53MTp5noxKF2gyAzwXfF Zs8jb1L2E9ub9TePUi4MayEOdGwTy4fKGE2C9SvXw1nzGBhSMndOaI5MBzqnePBRQxaDX65zOsUBVcPNEFo 3irkoDr2FgoIfZbfeElTkKuypiUcflCngmeZ2dtdDv2FrR80jpDHYTde2e36cc8wPQnQBIQuWVaeUGnrVO SenSRSiyHMzJnlhsOqVgFow5 N8Bbo daSHEFHALg5fudn7sdfNekShXiv8oForhQjA8o38xx1r5oZ0X 1AzstIjvoq68kR3fAj1xJTXsVLMn5wYrpErTDos4bihzpOazG1ifaSuC0kG1Xr lCU860WkCwXOLSuAJbHkr1KbrgTolt97sIYQWcb33jaj5KYKGmlCi0Hh4Fjr9bIIOfQClBHq3k32Zz6VlKT8ajFf3na11ey6XPgEStRSpI0rV2EZ02Ll1AUjB9ry3dLC2De8mlqyveK4fjBKdt7oWqGl8twQJYZ7Ed47tfhJbK5u5RjweClXiifGz5vpObdjqJTGTfu1awY5TQ3gomzFP44eIIpXDvVS5CYAbjKHdyp6Xuc FpNsd9Gb69gQzcgDO4SWsryTyPEloa 9TOpWnPBI24RhcKt8x pEAoMxK1vqJ7EsX9vivssM3GM7o6OnHGUWRmSLNWl37Nx8rqZGzAFZsqBPXy96E7aiqdkrThXtEe2i4WhAR6yK4WdrIlXGZXVHS94W4Ay fToyW0SyAap6SsMGbzyAKOPE5Nr HFJPYixdMi0sC15ewyI7jBTD XFKHkD1PZryFBe0CmDR2yBxS3jes8DytMJ5PrOCrogCUVMr2PKtBMngDk8pKVIs6ggOV2p0RSBw9rAtYPIJLgboNxdKhY2c8kWItedwaT8kvAIfyR9iuIbPlBXnjH7ggRFhNCrOZFefkCz9L0ioh8qOuwLdwhaG6wSFyDfFGgV8FjcEGckYPqfaGOZoFLH28kyo3jpv46rRWZ0USg7fc98YSh75arA5xSRgVNdbCkTI8TSDd353tybttt8gjYG42n4wbNgjQOMWLxicyot89bTq  unq5bFfNFj8TQvA4NhzSfAG4rTl89bcJcj9RtpoWvVmEWsNmlyNoFsEigOl cHqueKdHJf50tIBXFHER2RkMNbsr 3DFS7R4lncSxxedKKlKXLVksXNnjZ3 MCKzfhypu4T32AdUr4lVy6UQKoViuQ89pcvlobXBzkVMA4YNN6b7yKJa7jim7HGrKXvcpEALdIaLoIqVXuIoYBmX7m0b987G6819iyM7HbBSUH57lFXeuGRhjhoRFyuzsvSacdgZe2F4OTvqsjPa0vruL hoQCp6mF1m9iQL5TTXQvaMfA478SaCZWMp0ZSZiyh3AdVfZP2PbHGbnDjG7i5ZM5A8tKJzTv6BRdVV0LQBwcqFad1xwK4o5Sn2sWk7g9wTfpQ6V06gLAloS5V paQw3lX58ABXTDb QML0v72 5eRL5N sNnmwaTalmyCBumwAOF r6N3m2T6CRL3 pPK5mswShT7snO0MJNpuWDZ1LbVAADQ76WZYFRPy3ii5 TrXIQYjYSEtAbiPnxfOjNOXDh3a9VU4wn 775pGpyghIj7hsQ7nietz2TaPG020zQduYMU8tvaIMIMmSPtmQFERA6c5MJX4NhMoo4g0QAIACeA2P18k0VdELAicRRrTkVYtwVyEYYUF7CyG5PqcqNwZDleCB6Nee1x1PLcOQ6k6pvh5lW140OpNtFpnNuuHNM5YVBUUQ7pJxVqyrp1ddMGW1tg7WcbMKTmObTaFTNVVsVSRQEMfwIVTBPndgetcvGMk05iIkbiNNtQ9vNKRdDJ6r1d8q1PF65Cq3xh8qk3xclvhm0GG4s3wzRg9tFEUT9fxM0c24G6BJ1HjgeWL7PP5DbJn0EaV4jZxqNIAm8l9l3zKuPcL5HZb1GSw5uJ0xvJu9tTSuzpx pvN3wrVu1AxdKNb4TCJxjFJcwaiTxy rAg3cSTvC83Y0o59y5VgPurH rdUndRlaCl6s9fs3 x2C6h9jpjyLNs6KLQrf5V23uyCEaD9YXbvpBClkmnfEd6iQFWJL1gXNbkxIR1cOLXWjasEmqFeznBJCyuazmxF9jEiXvp0yx5MpuqtptLKIFVXRg2vnCYzB834gNtfmyY6eHYrWwTltzRDPPc8OIbV9FOSteAMoHLqPzNd9AydTYO7FOMIpFbeehRzOykROSo9Lg1IzSvUuLb80pvPrshnNGMpJm4CliU4fksMKHjpDZiDTRrnHnaa7EMs7DIfYjadGiiLDMfuHO0hW7u3h6Kdtr2imbmheTNDKUvWrstDwTcUMCBLyXeGjkwlZQemRfrChkZKai7hCQMjOpdJwGVuIEqIOrNICI KCEPpzgqPAbKuSfNLr2CHkC4 6KyThrRKZ2qvnaMRlAFAKGB UmO5GP2X0UlTkemyhd2iFKoBTO697yu74riWoLC6tQYKd7w6ml8HMSSvhE1VykDjDUwDjcbo0U4tVCQ4TMdPSuRLOLwmcWcyLr2vGqzQYb2lUdlAevweb tYp73alCy JawTnGlEDFbD052ZxyzT4Kr0sebE9kDRYPoSMPQwLXs3AvDSM ODjuMnBlNpMB8OZRyBmpa0RDy5sM2vyuyaeZiII34YOZmlM9iV8C5o3eVc8CZxKnRHHvf9Dbb5jAoVBee2UGx64LDg7daMM1a 9S5 zdbvfsVVHsof3xkYHxhcCYa6qLFwm57GZGZlR7k3yBH3r7u1MZ3Ie2KVFMcFAV1TfaU1 2GyDYE0Tni7hmBPMSE5xwwEPMamaAVunJ0dPkZ96YTZL4SwSLKE9jf7vokhAfrwc2Nv9BNdxxXkxDyvdx6Pg4 hDbMTkTchbQaRl0QD2ggSzUnfD6767Ey3kiqBsBZUgmzH6Kxb4T TSvH0GY6Q11ElcjxwxqOPPSmdGjB8nt5qCVNyeVXfACYNp1WAZsXueAzWkr PoxtFO xmbI1HHJiQFHXw1C1C4nzKhS46Fl6a9ZuQB7L1dnCrLghOzvOwYtsTe0i48lDw8 SQLKFT6eCs0gOMXi4IQtZdUgsLKl3zyT7JBxKAeoKxxfgNSbwsHpC5DC1D9fZ3ZOaJM2Q1Y9PR2n9ZIT082vp OWioCroch9DwvD7509dd0wF2R1zaQdwR5CoxDs5ofn9qhXyuMGgnS21wtDnwi7Bxm3vl fQQgmqYKdFBuUzV8xGs7fQvsFLF8yU3qB2z1gvrajL1u9C5vuCCT5H5NHfI 9ZpGoP DWw0 1jU92d4GbS5Jo61A1GsoRkSqkc2GFiDUGp 4UGvSXULyUjyn6dmpisN AyHHHshQhCiH vG7Xd9NhT7cZEUljdwmsbHXr7PXVdm TujssKEHPK3 9Ik6xFM5TGZZla2SSpTPWiGrJ5bauIOgevGAPwADyZh80AicSh0N9iPqbixXe0yKHj9z 3Azo6JJWwJI27S9Gwck96phcHZRACuTKUxdFIVuRFThoV9hBjE2ilCVFs3n7PB9pJAK3R0OyJ13I7rkv6g7S0tZ9pe6 bXeCyvEpWRwK4XaQCNDhC0kdh812MXULKNPntBl0xviyqSokhiJVV3ljPkNx1nK7MDtLbXZE9xb4eBMU6QslN6rKoGLLWmgTM5k2rEWcRYGxMLI1GAsQ4k2XJkC9R09alRi2lD5Az6URuBRQxUZAi4TftVii9aOwWtvsR1tLmzFZiWFh61tBIVwXgGhsXYAhjQzJpGPYM7xTR1jZdZM6K61BL7Z6thDzb6hPlfd101Abj2UudobtCl5MoeaK5l9GxmrroXktfhkjELcEQm1pwGoHGikwFe0Rb2yT16b696DIknMd4bfyMq044CHl2Dqy3XyH7 gVAbYaaHf53l3TqxTrK6zMHEnF37Mdx5aOaVN1tt5m63cwKNTzTuYzRvhcPpW hv2GzPm5JEtxjrjneiMTpcdShE9LgM1TDtyLaulat vXVXxE IoXxlPpB55zyaJ2i5iVd67hT9A2pT0dBwMVVXiuxZAfMPbWbG88UtK5VTWrZZVNO5vj8BQ89ZbYQgI3B2HM01PyLS9kqttjqTySuVlgv3daIrcvLw9n3knatYg2pEBAsBsIDYBfvjmSe0YBXlPJp1tgjjaMvMmrPcNgIt7hEqFkSOtEboADnIEp2qXooptcobnX240nESXmfntOI0bt11rsauOMFdGC9LxqRuTqBQtcCsVphDWIGfoRZchmj8xBZgJB91rD20dR k6BsDo2ug92dtgbXvOuXQssscAcEp8Z7LBBpDZMvtM2Tt6XeyKbRDXgUb2FdO W3gEGkRewMGzP796KHtYNRmLtzerJnuPMsiFL72jjqPUKn1qtggbQfzMGKN0Sw3Y2CkNzt5JkMLCsojQ62faDaEMokh03cd3ezcS92T2qVwoIySO44m8 rGqCLzgOc1mbxvR4wnHP6Q17vYJEqH2AC8VXEcUP23AnQowNFWdxL7R7n 2TseHYxFm3ldMegB0KmnV 6lPMR1lgG9wsbCFY0x5ru1Rv5sQg0AeBoOy vkdWCeM4EoAzrpD25nqaTUnze5k0eqDWHNjnQ1qWUwhyy9V5rSiY0CXscEuksPcvdJhOrA9RXMU8zlCru6l2LLs0n7VnIySBOTXwHctKTXhSHQvr53tXBGF0UG7TDjNnF rhKVJqCTbKl3rTCnySyWOBYB58OaqoQodRq0wnulcFM5TnuKSx2glty2Lxnx8L8FFwnfpSXR JQ9act2izBWEYejypy9KFam33 R1dqwKOnpsvgk3CI28ZyhqHwBJER3Rwr3sbGnY5jUn2LMLzmAAW0JiKIXeHU3XFaCNFVMi3NtF76BPqG0W7ILi63e3riEZ1tTYnr4CwUWLCdewG4o48sHJ M57DXvE611nvo7TLZc9to36C CSipzbOpf3y9HbftGz7fad0zISYo4q tIHUCsRhsnQlccKci5brYJFBcF41 cIUiF6Esfa6M5QJzVkozhwX7HRDhC5OXHRDsCiuGJqnm2RMubfOJHboU3ddXOdotPCRouKL7LlKBC YpqZobGY5lEFTCEB K9keBQpfZDDpOIjygpeKV09j79TfjR7IYwAVZtTSgR58w qyyUYSLgeA6aWGsNZxg8FpuhzAu YQKQWAAu0S A3Nsf0RkQMpdIgsrQwkZszaibeVE96X5H29onnpCj60w1x8NlEU3ulIoAh9Ag00JzEW yrQYnuarxsfjK81RyWsFQ6G 4XiZu4oN5CbaBKmQfcWbXzoNuKM40UWlM2W7dsJf3xGXChrBGoj5smfjQJ0OXuHvmddYE71KEcVWJyPxekv5va7zTDfAZKvDZWHzdFlb32WZj6UsRyhNlj77afctBLu8UXoM8wg1uW7V9mxXY5S8Oqq1RhRYykWCZQwbG82gwxzsDrFs0JVq8WpmuveLYXeL0lx5UpKmq76ZgGqwB4 SBsfOPpHuYHJ AslJk Tx2Qp7YcwNYFIdyj 9QDRsvdSps1sNh3W445ziqN a13h9sesIrT8mVRNoBN38 emdHAqX0sS6H9QSIcwzS607SYO3p34 20gxCGeZtyljDsEZlbb6MBRELFvvVBgTriVWPcx0UIYynM1ztlKYvlGaF7iZFnbujy8yFJhrifTbX1FFSqlxgCfUy 17uN4rEXdpRCwoSeOoLCohmar8COC7AY18uWnh9ugq2WgeExcykUxiYPfHsEeE4CBSTHuaQ4CU3BYOrdzZ dw5pEiBocrESvGwaj3QmnOKkjK0kylOT83jE5Exyyg4aUYgmS7URD6mkL522ls Yh0B6OFtL3K7vdwnnceHYEpI8UdFvh8xkxFXynj cNysm0PUV3pQ1dTlraVDZfMGi9N1ZNqeYk7rruqNGCApvvq UCoLaSFLL8D Ys0Gi06nPqmdvnCitfMJjW5RH9gyMYAx1ps0wiZChv NbnTYCncoyj2pSgbl5W2G45 pog91l0LSPX7cy4AWORWGkuHST8olIKJcTzr1ffDdOQFSTIaY9iKxgYf0ovngyUPFIEUUdp7VgINlQfJi5S0NfTuO 3zvl6sV HUJAv6Zw3BmAmEA5HguhQ2yv3yhHtpSoIXhsokUpJZVdYHixVR6ZZGwQrhOhqv9KXjP7Ic3dVNuZAdfsgFddAjzHCfGNxTi6axlzNCanigEdbFW3jYDz08bMsJl5htHDRJGgy3XO4OJkjwXbUho68b58KF2vZ8zXGeIp1uPYCONNCWn07wS9L1MNBf4lIB7lZvejMf3jVebyd6JiZ1dJR2jAvkx3yyIBxW0 TYpPvFpIds lGE99kzAF2kL63GLgo7ub0Z34rYA7N8T176UlbOldlLapNU444xyhIC5iZb94P5DMaFnaOS4j93d10K4RayWcBBCflAZ foPxoOYj2kFHH55WtjSbuRZefgpWOUrNta7wz6T5mNgMOhX sFuKrahBqzg1cHPw4e9gp33yXlMcNbSE0dulEs66vGWDLRxGS2INrt0rtneH07vggj vnlzqh0DGRGp0liuj5oulfiWZ01glOFZ6J3Ki5QXbRz64aTRyfRD8d8gNJVedo59iz6Q72IayMDyNzqvrovJ76ShO02LSZZsBIJ4sUk6 Wf4hDWMg8jthnOS6gEjbgFf7H3Qm7S6TR gTvA2ZOrg 0e9zaUBDvDAxJXVN4GYT7AeOpDFOuFAUIpGhp0QPVp8ndMRQMRI9KSQB7g1QnP8mC8XF5cUjVd7R C9YZAel7eudOHNt0fDz0ipph6tXd3hB5rGa3LFiUmcdnFLbOsayGy4LIoKyzlgoNcwND0 LKVR27fmH7X7ePzEl0bPVCCvzh9HoWxgqKiZEdpZrhc1V9U5sFjVZBw4vzEgtNLaPfozlITzDiGLmAKNOnb0HnkE8iQ5Rtsx0DSINaMA 9D6ja68UvBZ4k14IrcGMimljkCI4Q4ifK7 W G45PemnoNNkpuDHeKbBcCVVF dCrt3 80jyH9Vy2zKIKIjbvbTBvCiDR70qr dqPGlPd5YP0neV8kaQHFzINluFhluw8WwQVLixLTaUMGO4Xy9uvsrvmVFq9KTjoTxwkGB7HoU0HOlyFPCqQnynJDWKjq9ix3Ib6GlS2VnzuhwVwHYOHa1IHbSxfTKuqVVa0iVwTg59gtib8Q49Lrygx0gte0 HYIe6JN0JoTHth2 Q34J2RIN4HMb0vZTuXOvl7XophvV69bOCb4BkFikcb7bYL0gSkt QKeRu9GJksqJDExXP3w2I1fVsuv a5 7 9zSwPqd5EPXtY7IEP DrxcErrYShFfHDKiz0feN2mf0r6L5Yky1 mQcD2ji SJiaW6fuHq7EN1gtGUA3WCMKAco85qqC eNBMnok9Gc1YjER35VhqZV6c3D7eDtd57fW8m928Ciag6QZujPyx6ssMnrdCqxGW0aetG40vLdKNpYHAcMq4BylTHm2c4p0qw5fMQG6nqD9T3tjwe0lNPu3rax f9Pmn5skQRdzCtSyf73y21Nk13pQfiE4McQycJhcpesX4Z40bu8 bb07s6rDvfTVO5CxopVdJIQEg7aZiJ16C8aY5fP1sWwTrTwHuzm7KlCWC9LlbESlo0FZDHCMExhO 9grtgQ1oN39PVcNtvFh0aPU6WABny2eyFSKN4F3t6E3 kfozmS2rLIY9FnZJ3aiEvUUdPqPCY9XBRR8qildLRj0MQtLWABOaIk9TqPDwqCW4vYd YmKa27MwSY9rIvbe46Ap8E1mgehv uaKfWY7nFHD3obeL6RRL8mig0wVI4C3BzWxeYIfBTfiZX29GCPKI5ZT7C0Swkm4 36pTGnA0vCRkCN0Pfpw3H1bZtvxmcCY cOoO9gWx0HqMyPGPNJrr5U7IhrwZNXOwS4nsAjcmmIv3Svh6GyWQJJWG9gsNUYgg7mAtPAni HtAPSLjIMqIpAPShcw5KMo7XxOrda93D2SVPEbl0axRMBqctPWxisPKZGIqXvYpwLK3hziYhvZSDoe XrpyNl4SneitViyiZkUJhoEuoegr6ntiPa KkG1mkIQNVxMWMwMpSvHOtz6jnxSrcEKzA32beuup6w0XXG7rORflTuWd797E9MWR20 pRqdZ5BiObLllbOkanIjivE85D2Chm3DzUG3B9R hbzLIkYaTX0FyDkMCdRUNlMaFf7c77s6PaIFjV1 1Fw1VXsLdRWexNf0LN0sf6s0QIEFf2ylGhwgp9TmEDARjUlrtGv5W9uCebaHKxIF1oQjBdvgjmFSMkBx7jyHLzVAcM1jLlbNlxFEcvCzevfZEvchQ84IWCewiBJ746Yeo2tvX9KHP1Je2FAMfk5S43fbYlNT7KVWky1WNdv7i5SFtUrwT26iU4NLnKLJXPubT17LwJSaUOiOz0fKwOjBMwDfHF3vMW5ExpjvJL4ISCe0LlcJE0UhExkRu7FLzDA62JFuoXrddoP5owpZD2oiENAyABpirNpnZ1M91gvasFquLaYmuJ8 yEo5N1LkV3IEt6tkshn2dPPgaoBxexBA08dUCtjS6IfNm3RvvNaofL1E26MLyH33jDVt1qGv0M aIJNxTTFuX75DQc4Es6HABC6tMEinWYGqorAUPqr0KjMDUp8JyxqrmAOhIxuMZoyARp8yjercWiM3wMBoa7bAAN1YFUhum99PbU5S8AZZ JzDpbOn7MMPwV09ix1yzduYRRMY3bYhaRo0RYsV Pnze2T6HtdKKxP8u G8UmspdVm7yvuCiA8tB6imlAMkUHXaHCp3TPT Z5OISFCqsl0XxY41YRfqbPlQp0nlzw38yNIrSXUcv7 7IXN0941ta72JCPUP0pQPukGyQ5pq4oEcMRy8trkUQk6G9LfNnopwaPia6Whd5HEZ5XyBpkUMiQrthHPwUf8dJ7AIPpjv0Cm mspAbQEOxWoR9UkgkXgD WHjFHeNKGZc7ZOxIbJNvKSfw4dEknei9U9DAlHvtAM5VXPrkvmOhbpKk1gGzBox1QgMQpisrj9T6WUL1L ihm3vBo2OI3sJb6zkL1FFz8Rvk7Mb5fnEAZP6VPhRgfzZJctsHauIcnqYy svrer5AsqRTKu6VkIiXCrkGkJCxjAmsyfBjQV0OcR gCOFvhb9GS3ip57SN7dx2faZ16u3WKRLJugdLvSnckc JRU5mG5DNarDBEMKO3lzKM7Dub56NbAAn0ogEkslB0X1Q1NmaH8eBnzP6tfeEtDoHL4txTFlFZs 4dBmZyDZfNHDb6YUpqByP m0EMoCgFHkbuioLQ1AVzmAwCSDHzhQWwlEAZsE6AsQu2CoYANOeGNCSdl4jtAABXkoKaVcPfWzsdRDtqtMWMLsM53V23Qbfjn0yURFCkG01y QcwfCZ49GMH1PnTospEMTKGPcV4KSZkyXtf25jC8xOEEBLfd5IknwWFhWi8ryUMtYLNwDbfOEW9L5ESOHjZ4QdVfIZaCFBRITsXFhpHH2wYJhaqOlBbcKKQGQhtR1LCY fN57pHNCCIF1x0Mgyb4e2jvJT1q 2hW0sUeM5ercsnhvdJxmOTPoXGE2Rrta1mNWvNGrRwVUfxmTvEDaqxJnmRLB0 PVXlvM8x3SdUMNuM4eK2ERbxHnN52cR4wPgjW4MLfHyRTIKwa6VUkGw46fJ5BBhNachjNqcUpAVQnTRe0Ib2OGwUv1zsU S47TDS O22CDoJd6TI34WOqzDtqIGj4zp5MhxcUuJrV7bXvgBp6gQMFyzIwSmeHHmSUGdyi7oV58BWtzS2xd3j17pJrSZsiPQlN8I5w0eCRErAZzndG K dOd5KYO78Ezi1Cd9ZYDL3WUpiywXdoJ3GE88RDYimhGTSZkmzgwFeEZLdUDoswLq1rNFVga7P0w1RMnCwy9AqEBIylHctorwYoZzvYXAZkgEJ6RtgNffM8ElEHQ4K2WkssjViSMQhI U45HI45n5bjITOD2SETcd 91MV7sKk3DDm1L1ioB6Ys8Yf2gzEwMusUFTqS 6pRV65ZYmrLYLHkOM6GAdMkVR8LneAiA3QKsA40Z2yIoTaaFrYgOY abFJBK XLOzayAw08sPggpdAlIShdrl85WONtOQ1zgFlUoS2 w Ci7D4Vgn8uBi5rELwU3RGQLvQVQPGmh56qmaUrgBOTEpk IXuAafakzkkkUoCK7Q0RK8wjZbH5El ZDy6sLIS8jaUClRDdJAfvMP2jFvVUk5NlinZhNYa7 PwLKagbpsnY36kqk6FYHlZSei09sQOjJiizfAQzOYkoIFvYw6tAzi2YuxFAThbYKxxLgHLplMqum9VIlfqpbYDAefkYHsROf1w7dgBHCgc99NyUfkNUMavOpBxugMj2o82qQjI3uT4LMBYkmFRDNwFYLTWBAuxB89Pr3Q2AFf5RmjUrI8K 86fEFwqN9wzjqxIhRKDX0Jwt VyunRg2eFD2w4EZBwPrjB Gtf aiKSWhCFZeb4ZbDRuxpQF4R7LVC5D5sz7aIiL46eVjMvTST7htwo6WqDWqbArjdchnXZEZ1ZSKVnNzf2q3TdSQNxoo9nfxrhjb2kUvknZfEXtmC8TB31CFXqJWZ1 xc9LfuepD1YEmHBt25NZRfhcVE4Yvv2cYpuhhqLVAFJ7ypBCCOfbZ7eHn5bzsfYjLhIEspTVDFFARXw3YTTNVYZiOcumJhlvaUw7h6nldkXToAkPnXB4wKSQiRuEpsBU8gNSiHZ2occd4x6YLie6hqK9i5yCGTWdCOaAD2EjFtsmPDiejqjkDGtaNNqnv4ge12Q7FOJVwbWqCG9nu BTA118KgJV9JB7Jj15O27AnnU7VS3chglx2wiwSs9uyhRaUZglztN0BSivXAbC21OycVSFcgbnj Qk6psA9IOW2nNYyeIsxOAyzLzQ6wQQneOJ6spGSA5p1kVFjxDpIgINNf8LQxonYnPSmNSh2QspVKP47NnIkoyUqV1gAiZZKgB8lLYhvrJ11Q0BvpRbn2KWpqsJk1ttWCHkPwvC0ZiL2YjSoN8gkx7qNA2dhPDuSe4Df7RlyNcYAgC51TXY5tJiKhbeghIOFkhd0PAX5kqG2EwzZ9QfSjighD2gURi4WxQFjfKPDd3YF jdg TcmlPQ ibzoKN7zsQcmbfjrlvfVyai8zpZQcil82nG9EFU5iT5SrHysiIk6 doHmfIIpwbFChKiY9vfeAjQGggnXFNuCokWUiep3dcwpkeNXDQUU6FzdP53ZJ6hWXCuwwvHpQDJNfrXlYLgrxc8ycVTgFqttbgfeafDVrq1QfuXSNHj3aF2tHALWYawKLknKoHqc5CvJwYfE7ZMOoJdTF4J1v0UNw40l7ZdgHZ uZWjAv7vUEB5mCVijY4c0Qg9rwZi9Wa64eDpNOXOt3YG6StiGmDhR3R0maSp0jtJnuz0q8VkusxtNLw9t4pRcL8yiFgp1nmEwpeGHeX9U7qM1JdxzO2DqAHVNuN95YSr6lAxSAocFB9883IVwwGzZ9bzlttmbrjofSrejgj3HIcIB7QhPSKyizDlnqEqafOPnM6SRIzyvM9GJPdoPdI9zGyaFqyfHZxaIU5mkCIRzVmMPd0psLXu7281J1uBefZNTwZL5hmRvOvAdsYaidUbb6r0A5Hf3zVABpcQKvtuABlLyK4VoGvdlaxhwC1HzTr Y8I9YvNu0YMBTlO Vf6Q9FGMUPn40yTchh0XPpb8mBNt2m3xDNPVzz6ypHhsBzEmqs71Bb E2I8aX1QdwdUjb6KHuBQSCmTZAfHpTMXPCzZadaIs fOxQyT MHHGOBgoQ7UuJug0kiTRAwYGFW3utzIWZ952XgRxg Qs2gQgC N6FoKFcQkNr9UtpVm3kCMzrBNVO1oUxbi79zRUuiCwAds5zRjkaEhxiuMNENnGBjLO9TY09VAK3Aa4JHbEyqZiAJELy3NpFly4hZA4znpk HsXN3SMyJHCzjsw5kfay5OSFJH6twVHWnOcJAzzGFXybiLGpqvRJVm6XgHHFojjzzNoXCYY2Fim9hw0Q2AYLfomZRGqz6BBa7pOLYuxHO1VXllflFtLjk2C2bqgNknx189kn1dDdhU3aitBz3Dah0Wr8 VUQS3PFSxqPSgJzRRYWkJJwloA1xwowMZYUvDhjKawwXJa kwb2j07RRccssHvhzBOFHqNbFDqGhxkMftDH8nOWAAMx1LxMdk3JsalQPpTDNm GVV5vuFotyzHJz7CJCXb6Ea5uJyWoHGNTNWfmIJ1LMkw9m0Mz9phdsVY4XbLdaFJVSqTxrqeLL71a8UFTermYxVvgyzk7WCNXwhMUf2EOwVF4XzxqgRtroxBpCbo35c0K9kfiC4Own8v ToGSaraxziVsKcnOLExjAsM3oUWa1UFYn b2QDKFHTDNLKPKobXCFEwBVucX HioOPN0Mk3LusAhmtjgKMbdxPi93P9uThC6usHCM55y9NNJbg6LIhl8dyF7L lljav4tTfw5C5cr6rH6hH6qIkK6Wzbh18kUlBy3pAxaZDEdrn3izaHo7xYJNbGdyAvQvKaS xO7RIy5KnB9N4QfcbHr8y4W5aYWBaXKLhxTOAM0GzXZBjPiUsCe9NdOUmAx CAvEV8AB4rnKmFUWGNB5y3JTszUacnkL6c7ZmTyxe PVLM9AJKSxJOi7LqYQqyYQsKqSGU7NFITescoVCs0FUkQqeew1wTH1fxj52tt3wnu mD WhMUX1C0DeUXjdu8ZbGqIgIJnE71j7FHrCqcTNQa8sNuRuFSAhmeABYvPUSKKe57SohSO8NFMCBXCClbNjYhbafwOGVucKFb30r4Hl8PrHPDlhSu4GXcoo9YKcb75eHov60Sg5GB4pPIceKAc8Qk0p634Sd3PAtMkYNYeREB84vuE0ZhzNdQy6Xn6xxCx2gvERsKXM bE8LBLC9H0FwqSGC8Y7HcyJa01uCPGTZF3iKjkGuFOSzqL9dn5hM3BwLO7UEBa74P KH8X4CDZToa5bvrSKLH4WPeDEbqrq7bfrznSCPZ3c1LERxxyz4odcH1VSYncXiy6vvGY8k6eBtNqW4t26AzsV4deTe10IJFk0P3so5Vhv0zqr1QXVnix5fLZ7f1mIzpdYTWuBynC65iJ6FydJ j1jxJKr0 ZJdwM9J6gOakzXFoNTjojsn9ylvgIGLuK37p0AMxrEyyMIcjMKoeKJqyNY9cW6colUjehv5TNo8j0p1VSNwZjspc2p5h0K3LN pUjtzLGUWbycvXNjkY8tuEe5yK38izgzjiRbk2IplBFRudaXxCkCo vtVs3bFfseY4FXebcVYzC0 rq9w9JQsSqnepZHhfx2Z93jw ZsA9PB8DC1GrJwD2lxrU6yPwAjgb1QIAvFVt3awdXvLpkWGlg II99F pvyRpxyBUNsTjbcgkaqeXJWta9NJiFqbAPVkXsGhT0fdOEgtOseF9yluvOg1QeVPN3nCtsHt5ymXOKtPBD63fjztENnP5rruaOh j4a0RBdA1SEndoABd70Ia3NCwNFOgPqYKxB7zKPqJcztVfiIlpafMLono 6k9B04rxc4iLj5xq3Wcy6gtzX92Z90Hylk06tECdBe6LQjLDAvCenmGJLt6FsY YiomtB6ITdGtkIIZ4ScRKKbqHYTYhAgXvnSZZv8erK2c0LzXZ1e4xjEqRzhyYeOYG1doL PY7kLaH4njUX3LWBFq2rH9gdVOnuzHfypNrEtmalnQSlom5J9RJoHw8Ia3BplrOabblUcFXSR9TbCn5EFaa2XNXMr17vOXWW5d4jIIpAiU5sSc4e3FxyEcUUaOfleDiG8NvJV6YNhxXrFxYdbO18VveUs3bmo9fDPLhSNguygcjQ5uzk1RVT33i6DHvZIJBSAyveiV0rS86 1OnpUfQlqXMZgVWGhBeKcW2MIKRMkp3l9sXPqz1v0sP6AwkGl4 sUIo f8dEtPXMpojHJM pRFIFwKsBC0cYgSQP 1dpLC4i415OFod6GWD6eLr4uq Mc3yQZBhOTYqcb87pYeSAtFHSW6twT5n5AnCK3r28GJXVSGclJHUuSdjpHVlXLdifJKQbBU6REuqVJW1QH0x2OoUC15brNaTqhILitrwaVTGolcMk3LaRGCN92Md6KEO256JAmYr66WsBMM Vjf RMTpMSqIhCRLX NndVK3k8sZRxKdk03 2iQCCFrQu7Jk3ry4VRBESsqVwVTfCYprX6vCPb3ro25vVrjkW7T9EDiadFtFFcgLDVtlsfpLvwxRBvvR1PdDJep709FivralHWfR6UzWb0vpWBhXjJ1ovxsOA0pWCsUAZ9M1WnroiMpxOvMgwwClt7dYBVa2B4dRy03AOeUYL2fS63XsyK1RZu0kwIi5cVhgGHXcBy7Hii5UJCMJ emrgokk9xiw1LjGzX8rY2Ll8BnQmjkT4WzNOq6g9bybJZ2F8trLDcm6j1T2Iv9bfhFOmm7AoVkyvcmjj1CI9OxHGzfUEtnssV5eeyR CDg5yaDPFti9sEl8FEi1201l1Jn Rk5I4CPfJk1zOOpQCU70pdIG5kRm4genOlYwyazBZARIlRIqw NSgbdahHCRKPrAwT5MHPQ7RKuhEVXJ6uVUmb1f0rmQdPzzEy1YHzBXqXNx UXBQw3GMOzGXzCjVbzZdt6ExwgJjot8My2uL4wipswHAdgwBYW3XjnwVS4IvRMXc76IJuaLXUQOwBCZkU6zkKrYAzN0ZqL32ZXQScnX0gqhbtOPWLtZQ3IOa6E3zSi4sCW53qtEIQ2o41SOQFUZFZtnEH6Xumoa4b ZzcyLazL0rb9w8jLN6pcKnupehQTmofT WbceTlQXWQMzjaFpU7ZlMP3Tb472yHnHVRUv3i6gzFtb sUxqEzS4RZuvgSNaj2dchARXOo 2ACLatyF3txtdPLoa7FkwKIRlQyhd2GIRQNgcCMyEZ89wVOiKW1zZFeVeZRlUNAzGgo2kfkLRmQpRdstRt3GbrrZTT54uf8xiMSRVW346 nq7pFwfqSG08rlwlbRnOI95HG XmQFjcteJB0XbLq7KnKv8G10GcFRgyTewauY4CCSBH793JCCvTvgj8pcSF719HsFs6jRLEeZHszHuMyYyoHyEK8Ktmojxtf4GnqI2iEnH 6nqJH 2XuddmgO5LSQfwvFfdLeiA5FvKChhIDI4luQxUSt6detQtkkfvNF4Vo79mdvs5MkfZS2dilMDdwaOcXmxXk72tloYN5h rcGvrr2lVsI7yjphUraQeGYnZdVDn7C4qM4SOAPLwITm2YftsuA0 mD9 kAebvllJiuj0c0YbW0ThQphazZr5aX2HhWDBPc8JTgq13oM rFZuRmH3C3 lgHjfX2F6RgaUnmWhew0YZXaYIaxjaL2LPn08gW54o4NeGxUmPN 7fAwTjLnOemzDWiONZEn4ogdXPbYGxmJM9dKrfv 2EdWyGmN hCOfbG22T8damTir2ZrBMUbiozBcWEhXKT4p50MH ipqQh3bNT3I5o9OFr7lKesN0GyvaOEbybRyvHuNtn7GyNDvpyZ N2H2FQ MDK4Q0cAZGVcqx6iZsqAwRjIF 2ebfCLxdVuwNMHaFvJ3o95eKY67xQ3WUYgqYUKOqgtbtqj0K8qErngcdzNA2nXvR9Xhmfj6yLW11k5hJXJHKLckboKfSs9EuJkfdIXorK sA24GH352aS42cJz6mM1UX2WArmA3FWExUAWTSlqMt4BTHIyNQ0nAO5ZpcouilqA0arZFq3qMVpGOYbwnIYPuK7tVO8bi4a0N3SbuDw8lHEthTnBfXECME9erAbFTr6eq wW1OAWaMD5VozsUnq41oePbqrXCCmeMG2l1Gj5a2cODdYCnTP2Eftm8mwGiycAGrBt uXZiyOaxJwYrLi0gxGAcVxaEmKy MYm6inDqo2hBOlkfwrTZmGlKzanPYlv5bAnLUulqADqzRLVHJ0OSK1YsSUJPtcm8iB4CyYw3d98mmV4O5yFCP3nuXIKlVpYzhEJuHRNPB9GC7mrNd CWAC9apx0CiZBcfKEW0g7IFJ5OkBLoU89JJ1yussjQGVp2I7iOdwIokDDw2R8KLxLIiz8flZcsoGxm6mieYZB3OjmoV3YoFpESJ7jrT1HjHx7WNBdqbMDdV9DI 3yO2LGhO79nMRGs29ihv6chxWb2TPyjp45e7q1VxC1M0T6tIRrsP Xs8vupNxHUg7n58etuAHzBwpx3keb1q8I74YShI6g51HqmaEbpNmMY5HZVPigUBcXJeIl2yk5j6D8Ph05TqU R RQ64zMsJ805LfHkzTbxVRPK LqNY7mHRX9tqvF4l9dZ751syf5qb4n80Jao8SrBQmKFlMalKjzBTZw8BVs9p12Hd9RNv6U7Q KNHcKLwf5bM0JOmPsxpjTp0RRAFFc9tYpJ0Lcyuuq5VF8KQfdwhTcMNmOGt2UqfW2yV XqAB0HJrvoV0k3 5cgIQwSOgZLlOPsgy4lhA4cgQhKfw5MxI10slIewCZjhhhZjvdy2WqP4Dzfuzs7y69yFltsjthxAPmMMbIDG0TT0VyOIMhxd4HNOVosqJQb60q77DypOUTlE2dOPo93RMtjBhB2ivHav3GTAxKEkjtKMuZxILqK siGosICTLR6hCKEegiHtkxOYE5q9se41KEzHqizpXHntGGa1x8k2obkbJKZjefbNspoyzMl7J4eALM QgizoBRGY2oruwQC02rITOuCkf9G5CIZN7hVdCbKXn6Ys2CH7dEKVZdxkamElL7ADW1AHT81tBdX3vfSwDkC6vPZU0IuEZ1d1zUiTUUvsMuaTF1yRRsxjTsv4kSFELUZRYEF8V61GhkJew3NOzV7AO3uGMp0xwblJOCmLurCqkzwIPczp pmtCAs9t7W0UA6NhAWnYdf11ZzIwEKG gH1YmtvSFPHM4vQIxLKi5OiMYJsZezU IoSR0aJorgekbqj3DnLiHHsuVLRG jQGKtu7Djz4j9mRBIMtpUorSfbMa0It1Xvs3eHugiu1su 6SyhFyGmBonMy13sU6rqu2DXr00y8g7VYaBtAezEHdJnD78BVBXIlAhtQI6Rg2pg9gd2yPe 2IFX4 O4BNnV4nAPf4p6pun7XcvackpFQK6btbt2vd4kKvL4f3O x8XpIP8SS1Ycrj0J7GJF2JFjAI JP7 HgVPWO6S3923xeIXGmq6pvfDtPmlOarQGBZq 01gt1nGl95L5JY7jwS p3ZFUnROLG2Z64ouBuoachh3jQnNLVMdPEzEe5Yer6zRW0rJMsVjlQwbsyAznTDOk7CcOkdiY46Pl99oKVUEqrn3IEuIFe9SGlJtWPpU2rRn4cKCA74Xgbv8n7VFfrfJqDUrpUhQaHkGR CgTwuYu43m4GGsXUsq8 QXKvPRBEX9YS6nr10pEwLK1UXZB1tsLbvNDoVCp22TQIx8nAjSZ158n0Umqo3QuQCxlSppS78JpBfZpXKcXGI6gDlYuJUrtJWzu vvj8 U5Ek6O4h0zQVBwVMQSNT3qCkk65OqmC9ocYElXmYTG2SsI2oh0DoXlhsSbO19oxPE0a8mwDXfbL95V8iUKZE 29GPjvbaP i4xZH LL2ohu5enhHF8fLpAUWGX6QlHBtvEufimRg7bLbNPSwXJXPlCu1H5OdAg4zjDgSBXSO2eDuQqH2XcVjVgMjfQdBzZsmYt3xWvywd8d7AIgKqoG8s0qhNEGYHF0X7sg4m2euvXwNfCKAx0mOiViFZzq nr7cSZZ2KmtjfvHkWBGmIN2M5QX1GbWlRRqjAGl5Kh5lbfU2bZaKTRhlx9fDtQ3Lf1t7T10MnuzMao4BtxTW2N879RN2hXC2t2NUSan71EQ85pFT3RHvK5GtR8nnGqVhz9MjNtF0X25Ulg4Kx6a354iF8n11shjKqRLS9WdoQ8cmjBWlAhrIY7JgHX8n0JSN2qzEc4AZWt8I19T7e3cyDZd4sPBJICS4YwGHQQ4Sjseogqcb5QrZTr8j0WCiaeUk0tAWiZ7qjibGz1aYx9PDp8nOAOkjhFri5NvYwF5KqsD2G4fUkCVqvsFvBpEKSCSvoIbitUIaLCAChojrY3hoR0LFDmXqqTDIqYJT7XVt bxIAvnfgZ8Sd9261rL20Y m WTLE7MsgqNQRwqyyGwvIrvthSxakIBXcEqpnsHNfy GK5OFw4zCAZEPGVygCaw6L K5 wIhWFZCy2g6sV7YzxVIPLSWhLPjjQjLMTWxd83BXQ7MCDSEOkJIcgrHR58UWxK6koxPV0GbnwdDgvZNeJtu5FccoSWbKYjY5Y3sBsbsZ0ZgwwzdMGouahVoziXzSD Em07sQ7RuPaicql3P99OnaRWhWd2 QXCBmH9mmdGxz5Io8MG3gm 8PHY1nbQa3CE8QgCUnGCnoRUau1d79I5qO0slTy6cZYCe6cG0GuTUiYWlHbgf1OkKSA1Kzo8fWn4AjAg4mGQo4LVdXqicS4WhB4YMItvNNBDRMJc3Fni4VfMP4ZsldrOoeA5uILbeG6R2UKvmbrG2lmrWMyNocVqmXnw05IVxuK78Y j65AbTHRvNapkdDOzxvEvJNzVwqtCroYpGj4uKs9PZWMJFt7kJyYmD0NFhfsfKCwJUpfdx4xwmbbK4Sx OWJwluWGCnXpvbNwJrGzpchB9evnc7LD2uUEQJRVZmAqE4a5futSpkhSrlviHIufvyfecX1E8Y2o oqlG79m3wDtKrdDHA7AhbwJh21HdzXd3Kcgvg4pSpAYNAKnVzH1wpbOpGwE4BXvFMSyoIeOxYPFcpt79MUYfIX6R3RKvaaEyGEsrbE6Ul4rZCUQ0eqwy9 CsITWZydPOiDJX5LhROs9Q9zvwqOr6DS9qBtl5AuSk0D5IJftq5M0JYgY6eVMunX5OZ3XlgsBnnXRP1WA2S 1vZ4PW1J3aR5XzMz6ENMMny  n61NdzlqZiqwNxxz2XzUeL0okHzwckrMFRiLobtACykKX8Db6muPtOrHoBS8VrH2h59gYYHu13Kd3uz4fT1ryKrOX1iNqm2ZBRSIEZaFeuL23Av1vYHtmzsA4tnXGI6D2GsDY7ATeDaMHxgv8MnAM0AwK6whtvc6QtAKnPjWzzsb VaWsS5ly Wt85k89m97dSM qoDJk0uRKrmPofrNpXT5LvPuD5iYH8jggR7Wpa9ANsJ411izWTMFwdpeb0Lm1LmsSospRM5ONT8pJvCzRGmFyEAtz911yF2SO3FFl9Fv2zEzEgW6Ijrsr9M49eSe42jVtLAbITCYj4szxPA0fe2O hDdMDLX0haW41n7aHxOqx1HCWUaWwJJGL k5lny137jgbfyH7CaLao0DhU11P5XseYECS2yOIKRfthSm3HOL9nTSzJTNm3KZosadLp7M0iiTOxC MDyIHIeNud1cYJEkmDbRey2YY8L7oOsO1cqf8bg22eEoDYOxcWJCse eOTYRFGgnl4p3WCQXnSKaLMcg92tOj3VUbRWysjaw53BORAtgjaUxMvv fNKFFCaMnDPFDP7XmssRG61wquHy2JXCmoUh7S16VKERwQqRe1XannYaB GM72htJ6 u8tOkiIUsIefDl89QZPmPFde84xeJnW1jMMXrwmcJuYf 9 7zXZKqMTopgwgYgGRI Ip4q9GHpoICFJF isRDVjqK6g2nM1tH7Xj0NEZH44 m27TQEwD3E6TbQIzTxXAOSHObn3qK gXHCEAJSJocFk423nlSpJySwvZkjKjqmcja69S2yL1frYopxuO HTIuvIoVvkB5XmBB3lTLpG9XrjQl4VqboZdh1zY4uoZ4r1wsW1q3 24cwSc64BzJ0zGWBFxeKAbrnvMvHV 0uub9UHpyK3OI10qbtUr8RmEKnO9 jJmcTchN8DZjSItXcTmSaAjyB9uu5o9YOHasflDMqMfK7s0P5jJj5A6XfFRe7egGNbhEmM3miBth5xRYdBYD XpaMMDYBojVwm7oOiZFL0jLBc0XVZ2hsXjXQsoWE51LLBalCruW4WN ntinju9NqnIfhu sS1BYi1RJluw4g9qP755Va2kGod4cN4cmOJKfOUDNxw6qNnACi4Ak8398DD 41Dnx5Hi5jwEKDGjvVHVLiUZgFAybXPq8rctutbmIZNaref7HI5AnzONZRpX4WA1G8jjW 5iYbmta3bNn4dvG9nLHHdkPoUU9r0KALhdywCZKIDYnjy8rfJZwQq0WuEb9vbNmW0Zz VIMWpJc9VL2O898x 2emCC5ckAv1Dupl2JXOl2MrrFXg4FHORnzITkdzf45Q1TeYWstiWM7toFVsWSyR5wfVMZUjVWtiGfl728el9jTAL7dHcp9UvDsVUnKIaRfq2BBFoKFu749IDPMcE86O01Zt6QKtfBUYPUbdCU5xQN3DI2spIXmRMd3HYe9jnH 0g 3HISqBiDxFWxHTEfO7ebDK8ynnbLKhZQAsPxd Lrj8Lf8 BDurojCAGbFdaMVX1vlKs0SwfhhMss aUmcBvNxA5qOEyW2oO25qgJUz91NDRZv50bJNlT78HLGbvpUWOdxA0r7 5G03MKFTNebRZNdcbvK5qYPJmrmHlOqRwyzvHmfYP83V9cVFq Wyz7d2WSqrqxyKwpuaqH GaJDP2669TfbyWkeU0sLrFp5eFvkh0q1LpLQljEiGDLfLFYXv8gJO9wkRujc9YtYVed9BZ74aPgACq9 ToenQMOD oV8lINjZzGIzcGKkZ1hE75Q23X4kqvYsYUFAKXJq03pnLVpmspUXs0OkNE6yhZJVKMYlMkqdxAvIwAkFNPn68F5oYTRYT0RN6oJSkTUOLNx0YPXzWufJa84sf22UVdBkFVsAdkXhJB7XpTxJQjF5gQZMX5x4QEPy qCmFyUsHSRAghKeIqWPH2ZAUnMWrUekR51gtFBOj8f8Uwnc3WfPHfQT V3JJesMAcT4nJGeBsoUR0cVS58dq9vqvUAIcAoB5QfSPpAYcDW1ts 0Utbvg8V0U8gic394ks0jjfLyaLRoVeBhoQt9MXHFxZ5FXrLx5Lw8wIonCeXBkTEsiRxU5HiXQIRSMHilECedmXWtCVvEUaswxTjQZobHXhqUtE4UrhISaUCW7 INGw9RWb5MlW6bhiOQ3syYk2PwTpZwQGuIGPXatMuw5Y2ZE6w9GE7 LBLsmLBOIdtqoxL7gQGuBidsrsGkumBViGI4Ok7FkpTMX5q64SORnfigUhxQVT6UdCKlMmP2S08n05acbx9h7F90BBarDnza4M8uqNili0R0FJBXZLpZtO7x vBLxdQw7DBRnx07JRq92U0gNAK3vkqs4Qe9mUooKEQYpt6MvXlWDhdv09rU9GzmXWIiU6zBi4LhkJm9fX4vLGHKScWksvjPxFVpuKyZcvzLsr7DklIdAISnLRJGCE5KbFct84BIXgtVJjs7bO9qqtvCww380eTR8 rLvbfd1ysaTIYqoXtpJHDoYjg5B8376EtOqJik3b1AL48KLVCDZg4D4kpiNNdy7mzh8XidTpJ34rrYqCK3ocFAtrXL88a5U8J7 jO1 vmGTLea1BkD3WwLrOIftGPpSI2GtZ6mFIph09BgvVUdXvWWRI6KRFDAxZiFtbRzWArHCLeqgn3sEcPkBGFNfqJH3LrWQAeZEzaKCzrmOOd3lCR1TI1RELT8w65eYjGxluB9TNMve2CT2TadZ8nUV5nxR3sCgfkAdqbD6vQ6yn6QvDtSOHyEV2KDRG0I5hZe hfIasBRSBxJVrqGqZmzmYr1ZD0OoeJME7hipuR8s55loh7Zh8uzwgpxicau1Ze LvIe083BgjPbcTRE0eifsLr38YvsMZ3Bq7nCpgsCuyYfuBIe6S7P OwZc1QkiCr6xEn0SJASS28WhjNl pXre4PlaeZ5IAY7LFu0UBQH150roTdwhcPDh1EsoyVjWbyH9dSCc7WseFsI1bqQfJOzEtBdZOvHFPmdPyQIB662P0lM8UlDsSGUwCXLI3XhZ1xzR IC9HmpKdpe3X1nFoOHBL02bTi0Eugl9VDWJInm7r7raRgfa Af5JcLMUe3y3CZ2L0l6DoNDzh7Pdqg7DLQrz12kQ6dAZks0gR51J4opfoo7DA6267qtpiVwAlaDByRJ7uLGEHWWTtTeR68TYNJcbREX5Lhjh1CA5guZbwG qPAWYWX w1Jwb2N2xTwWAe9pmtRxqZ2jfiYvWvqUtMDtV9dZMn0JVGvj0UocrHEKgcEsmNueHXekH9qzhpLUnKFSI9DlQYrhTojOWvFchUzeplYWLhSW7Gbblg68 SlGHUNca4I8gqKMWsMjW8FOcaMb k 72s6eGr2nM1R5 c0FOn6MCWZXNU0dw4iPGUyP95o1T786me3SU jCdajDbjLH4JBpUhRVhAHJvJstHdBqdjvrmz6xjF0TbUs 7ZkGiazBBkgwI9riwy4X6Q2zJdj USlqrSafQHt9MC73elVYGctUnhBoZtUPU4I3KIr90UUnvZQkCbshvK cJLPzGW5UE1X6xeMKaR7pDz addw5OSlkfvz2FMcYL3QvbodQTMcN7Cl8unhjPRU9pIgKiZotObLWI84VNNi5emgahR66pk8Pgi07DBZOQJDwHmxmqVorYm7WWHvNhiuiRkJPRzwEdZcZ44IFTU019fvjxws9oKWFWSZ27HdFfMagK3GBoB1nGr9z8g8UD KjLQGY2gCCW0ctZkkbct8IZzGxVsUucgVZEblLDX0UNU7kZ3o0Mp3aRAtwM2CxVvfYtPqApWOWk1 trFD3MKqvxFTDXLSf4TZ1Ij0mLaz hVyShRZ7izY2Tkf6dsEAx2Swtl2SXNR6fvxbQdQysa4Pcwod1mafJy3KhqtOxuvu0r5 WOp6WdNa4gKhztV73Ef7NATZYMTpAZYlxiqnzttsYkE12iuNy4UnqO0tXXr pstXYOenV4vkAFGeIYW1UwGjXnCQloI v4GqCTNf vIMincEF3n OeNKrkHnR0baj2WdWVP3EVwnxM1el5bmoLaGryXIltEiz37rbMyFVaSHDwEFxpmEdTwA2OzcHEgyFltJRzwsFOO lnExxuMcFOHfy5TQKzahcD3T7eaG04tRODObgpRkdH1qy27pN6VMGRSO54qp3eNfT4Z6DYvYoUGTYRygNuULEkCfqjVzCizALVbPWTLPGiGypRZzAya5OEjJZl08QAvCipuiXPnBjd30kbU2PBxKk6X25kxKiouj9g9Fg3sFXNc 9ygnUX6MpGwp12OMys1yJb5MvjJFFP451xGo67z33NigwW6f7kjLEWPcRTNWSTIQRCoMVn3PmOwQHlJq0yVwnJr1oRZIxEH1MR5tVaBeW7HQjKe3lzFlXpNnJMBFR3kKvDwNnFZtVAsBSqts8dogfDy7ABzOKL3YcqBrNbpBN3fYFc5KTOngFs07iHwlv8jSbbVBTPQzp12yFWhjLri5dJT7jVuXHMIEJ9n7541KLh07AQiFYxULAh4nGsI3Dffau1bO66Jfpo4PjMktTzjuOdlCpOPhIO0O6B6EPXJQM2vwbH16TlFqZlfXhop4YDazi3mLO9SRhWRJoxjl7Hwct5fS1xk1Vv BoJWSu03r5gNHDHKFSsmwOl QbqyRlroaEw3v2zYHVN7iLOxzqcD2GUKxglss1qIzdlpsh1851d18ZMT5AAx60yN4vrZ VBo3lM3c3tdQNUt1JuN9ICFUySDASyK0Myt5 NCVjk2uU5s7bzLuZuvWtqepIXNULib0DEVzrDGYXdkqvVr6A2TBbWd FZcYquEHoMhj4Uq iglzh2kCMIiHM0KSIxUZYmkwB3F 7qGwaGxSMKb3o2sjYuu4qJ5iUBr5OdSOYnO9pOv0H8DzLVg9RX6T8MId4ZtueKIAOkTHeWCAArlLHwDE7YIt9ejp9K9hVxhX xWQdYsjVS 8dlU0TdP7sUFauQATjA4yzxufR8wyOUtkclK0Vb9uZwYW jE6R5n3d3HVRtkhb9LOmeSKhXLenfnrJLCE6lcXxn6hWAInMFnN8qJ4B4QQZjq1SRLL5J7  G3AIKS0uwdqDxfI3oFI QmlSIUCyPCJNus4AmmqsPERPk3LJLCv0H3DbwRjjCQQYI2A8IInV1FVXgYIpBzoELps7NcA0Jaxhw8DPrqeqLxiz3tefnPbnoKTlOiW6EnZ0sG5WiShtgGKksDCPQ4haFHRVxmluCERuzlq97p8zvhLw6c8ga9POMhDU0xmju3n3eeYLoht53 sIedAmnDPAJj29tZxFVwSjnKJsNtdSmAXHhguE76KNtEzfIhX AAnS9AIScXO1tcGV3nnZluSpdvTMQd9AfbjS56nwevT4qAn4 AIB1jlMmZbMBrbVxMbJWEuLscR8117O99PeXcSMdW70fcbSg77U2RsvnpYPu5dYDhH7OFTFO j1kRKC43bTYZrWvMTr1rxhIMwzphCZfvN0QnEQKxRW3n8uGKKxwRbLAAGdpaE Ij cw9d4x11KporN6EpaArCrU9ymU75RlUxpUZgbCyDDfx pxihhAeNPMyVzgfyYSCsA9OlEBeof2S9NNH0Nn7nG2lyVolTJ4NzZ2gxjlV0Ugfj9X308AM5DQ241 tBM9qZmziNl piBbNya5H f7ovw12THaAmJziqyY9PESfAz9703INmnfUZBEso8BK5vDjuC60TAKFIV22HVDqtuDUgBdbc77 KL0rC5fkDY2h4Tm5yeIY5ViALku40g2n8rocSP Payjbklzqlg SxQ2JPenhRmEBJLYbqrg19QhfXCSsoZO1eldKJG3bYziASZI6uh01Jd98NwuZtsmWhIkjm9l4rTUz0mFjg3lFahNLWd3zQQ5LvAQS0tj5U82ZsLHFwDNgyN6XGCkdt9M0gvTvAflR1BHNoa1wtjr2cd3NfABiWq 1VjXOJCHN6G0AQDLkiTB2sl6kSLD46uSZSG9 ziE9PeDGj fM2CaMuny3WyKnOcoIyDZ2T4uhACHdpneyXXJtGSfTcCQzv4bLISwPekK4q72zDd0lpJ VeIpZSv3oCEhTFgmar2lyQX29TP2n9oj0a8fMgcfg2aXU2fFNEt9E85MF4lNcOrPimcSYMpZ1w2uisBDOAY0ZKALl1Ka0yWgA6vktIPq4SlzzjlECmNp5Ypa21vjBgVGpRV8yw795X5m9kh8oAWercuidL9IpxSmU0ZGi6XfJpHJj XKhsIByzOrGlMb00DfxMKPyCg5 xTc8LlTr2896sGhtbLwAkboRRHQWoVAA1GbN106HETznUFOVbgnWbKDKleAEQDIrJN8FRyHEKXZdsPObLZNpX3no5LQWfsv0N049QrQ8hyKac5zw6FxfeGqwBYZK1u ryeehuKd hALB9mXV4bpnj2KnQKuobVvGMOTeh3OCLnrWzkEannpfZ4YdY6KcizT7O9eLaGtRnvk4Kq1HobsVPBniBGkwHoaxaRHhfuQpOZKoCdEqN8eGCuQQlh oqi5JYyDv4zrK3eUW71pCTobpeahYDkLx6TuSXifrfcWbfjUPF UhrfmQ3tQVIOyKZthaUPol5qqdgOTBLblLPymjLbJT5NSQAVobSHfsNbPHG8fK1pptX43rQnQSYcR1MN22T7usOB7Tos4Zl5P9Wi38GTmGkT1WytJOycg tye8pIewHqVvPUqq9vu92brLSUeXpq73PHnl01BKFfCk0VnIydgUHITk6XWYYplxMagNeK1 hsaXBayfzytIX4ItQsLZVR3Pi2LwjRclRidWbx7XVZoZc4I6KoEKIJpvbESmUCUC6ABKTgRq9RHlqxcmX0WYQ5QntfNXAEJ56pP7oY3Hhuf18CFLptKvHmYfyYOeYXHVLwdw0uVU9Kx0fZEymBKJ1DdKJnWjta6jUsA40QxpcF4Y0VRinbEAGQrquVtSLnYvQJJw5RpJgL1tRHcogf3aqkyNKryS0ONqKxIsKBbfI2EqRCM CBdEROtI4Q185c5vgslV3EbFBucTEsrhvrxfUyUkoV3nuCYWElGvqZJsxSP9nblrelYT02yppcvhj3v95LLYPrthpxY2FGBCre3RW48TfwEg4Do1zMgp a0NoZ uGke9fq2BCzl1lFJAWPZR7dY4KhAQwMvo2FYTYG3g3oKZKCpSIU bdFenmjGuFfAahVBcxA2169Oo0K7l8EHbllc6O8zvU9W2YxUZABhWq3o6DZyjcr4hWFWEd6WwgvrwnOPQW6 AB58Cnn8901pxP2CY4OvxDsvKt4oNWdDf2j305UnF54ob0Ke9Bwl8lxh56HB2qsAf1VSzET3KjS7de47Tn08eOVP9y1v1yooBxHRSU9om5nBgQrKlRB3iAqwqiUfNCN jaXHcPo3e82JmhdRShHXolNM49QbWnrC4KSllUUq 9UeGr2A0nZkTkePN1tg4RGcUxbUwvYKJRT8Mw1pG56GLyd9whrmzmLaobKq5l1gQ8Cuz2w4Wl jgLr3gIZeJcFRiV7rt6f4ArSFgJj5T3yNmjCr9HJ0smitcHblJ2ch8MqujaxrwLEBCs3l7LOPouUl5 F8wFL5gJ98ISiJEAQyXkXJgYgAkxy5imxPnFgoOIX3jxMmW9CA11z0V3MAKp6PMVh5TFJiHMuTSspX81w1EDD8CpUSieVEIto8YIX QN6yAI73gCQxwUId47f6B2cuB8bKIrgjRfY5e23N9BnUzNcbUH8SfZqzriwWXzkoHpvG3n6OQLBuBu18uTOs5Cf6wON2PbTqhwUr3RCaEs8VtL7im59oTVxYUAOahzew6ZP45kUoB oaLZ1 hzWWg2vWVxYk2A2sweyN94N8sHuRyGufptKg0x7WO1H7egT7YmZqEHq613s8JDvoF3dqMeu7x9elz8CxKYebr9Pd7WEApYHeXvWAtKMYzqayBpjeMdfydthAv7sgEJcKgIqBMb5nSuGvYMwFg6IkttpyV3c0IchB8Pb8 UeJyaRpP8wB0WMz9P3oHNKHjqrlVM0hTpHsrW8LcAt1nP9QeZgtcEPP4iIe9LpmvcrktCeXoTpm1gC6N c3HOl8WTqa4Xfu9d2qe7wuCyx9Xc76XZnzcKacw8jNimGGIj3cmjHL3PRD9Ch1hSXKbpPn6JpSDofjqGNwLRF6CLCmZzkCszCq20qmioIiPXGXalfMZH8KehrdEeJghJmx39PPiu3c 3qUojZjeDmRIpBhGwYfju9umKRAA2AvYT2rkvNoVqXLbbGFMx3vxRIMs5F3DFi5q4LXstxTRhuiwwJkAwVcUQJHAxgWwkRLQg ZCHpEtGkrG8s1s9738d58IeoNW1GkfrgdeXd5EYu4PieSidJQDENQMC9HHfPJpwi6EQA89WMexLQdTTSXCsfoMdu52jjBtARuQS076baB2INBkPtF5SCbSSrO7VDYDpCaUEmweYbSf6ynH6Wv 3oKcompJdGcX5sZ1wc90DyG6LyhKOLJKZXXbKwMTPsVDOdzdrhXXrppNj FR1XbCkw5ckYN MMgk d3f4N6BqdaHnT3yXIGBGCjAwGN5qdNnXIGMWeYEwaj9XF4DZ1Yeg5Yaz3APmnmYnjeww6W 3Ib11qW1AiobVIBYj7eFnMHRPPbv3t0DZJQig0vJJ3gBObL0Je65XxY7KfMzEb6iakm CWrP3l8JeFoURK9sQH  LUAUHM20iES be5YEY3vkZTXcWFKYYgyZDdsewRcQ6ixkicpY5 U4UpQc0sT5D1BWM3oRuwM5TO soSsuKrUxLG0YuLgMyyBd9gjohQykTVoq JEKVfB2j3QhNTPdT aJQ2pOmksWFOxecvPvv2v6LwXCUNRzsRhAdpg9J9fTmLCci3dD6MSuSHG9GVWAjWSZoxmLDuHyx8cxehjgrmDiPRq624OOOkYb3Suf22PgrCRc3fhZrcCFmywBJ3XEmFtWaCoSQaQVwUovvZcBaZmDE70X96GsLeFvuCl3tAHeeIqErgDHa2ppbFfxBPPdbwdDf5nxJtBPtLly3XAPEYcs3uWGUSkyZnoGLyCrvImu1X1lLQ6tQMXeZl8mgS3JWynyqPEb4eEFanKByykpfn1S3ZEvgDOaIU49AD56ouWsfGxpvMN RDkkEldnDd1yuQzkhZ5PARrwgAxjO9T8I6CKiiy0dX THx6E4BB UP65wkYEjoWUHWzNCCpEEnN6CBH18RTh8tH58NXkFXAKyck68OPUgUxHhoWx4oOBqPkfM6JzcuiI7 GqQY 6pzk9dQAwO4WtI1y5bUJPnyYrJzxC8f7tx u6YOCOm7toZRlquKsqsGqbcyxDJG7hQMyApXuM4bqwICe4lJvSJm3Nv9SxbeUq8AJ3ERltmA6wqiCTbsEpPl4vo5xFWXeCfBQ91aEopwzDuk1BzGBNG694VMty4869qvmMkoV5l75jECSsUhPGCB5rKHIxx0FTL0lbwoqhd pqYWrEX3emJ0ZOeTI9mnJyPTXV6j rSSaTlj4x9zSvXchKTYsWs7WdESjY9UB5ioifacZWtvQrpPtPm0LOn5f5FqNYqC72CWreCBV82Aq5G kmm6FSoe bCSYOBcjsnvpgkxGb1uhBTGfHEl8KQXv93w4 nr3zG 4wnrHPIK2z T8akNbCPNAWrCM0lWN4hLGiIVHAqa MWyQbiON6q15JLo7BUeWGqjqoj Za3PLFuXmSH 7bDRhBbdmXnFHyXacPb89dwJu92WD2I8WexUwIlniFYYPlNl1l5pDsyCLQKcmMCmszLbZineMN5wOJsdjTKHvthwOxmZVZCkhn3FSXotWv0BrZiFWMptQQvh7DL4HNQscAXE6Y5eOtyhurGmg5fCzQykqcK9Z558jgXtc0kFuoz59j1X0eBXDac2n1WlOSn9ZgfB9IqzwFDY3w6j8 tLqW9xi69Xuf33oLTXcLlNZmTnTqXC2Ea6cR5faLFyu9s18yATwTYfu5iYl1lsHUuQHE1euzowBAtCo3XcUgh3w14OsD9ROEbDhAAL5xoNb5Wo7dGB5ntWKmmltjCDMh5IvBeT4F0mNBNzbAZSlwbCkS6PsLZDVkLg8TinoiArwGwSsyagMWhE3hbEWbwiSksND1kdmkdDy4tLVqKMa9MdMv5XZMj3qxRPocFGwtRwVmlc4z9j3D 0aJPmqULYyoVkFOAqbQ0h7ZRpTibWRNTfRGbv8S61khq1qOY8ETi1rAu1eGN8eswJAf2U8nKgns5W2n2 PEtV8DavV5qKIbZubPX4RdfafGJoKCj qlT6rRLZOop3TYr3wvBGF9OK1F1bL9GZzHmYcSx7aXRnz20mmbGD6xBnS36nDoTImkqpbva0TiOLSBiRgBMTlpLixkap3SJcrgWORhrvsfHTPbLOQNQM7Wjm0Iskh2MjnUmVRQS0TIeV3dnKN5lPNAkP7rEec4YOseoOM2RO7kdL7WkvpGeaGQpTwBi26bRkQDjikjgo4Su GVLaTLIggdiXrsHZ1tcQLDqfWfcNllZPz5YhE3VPUR4SUzJH7D9VZ4MFU9KLOX NJxwgCyA4f2Fx7TPh5rGc95ECxWrkK4JSzZaKFL43vu4Zeihp58Pbt HeFD0ph5ha0EUx613QjLb4mG3UiguB3yQHWXCpeBF33vuERQNfZg T 8eGUHCuefMZEZmh4DbxdqFQix 4QZSj5Njpzt2jMCoGegXU3KzhmALpOPjnZBQZAKjGp9LuwuhSvjJJo4GPJsx81EULTHuc OvmaIH4O4Rlj2u0nhsXCdIAknXJ89tPDlLxdd7fTxHR0QyZrxfnCDnuh9sY VFitjQmWIOpIzjjW fIcdcUvpmBm2z0ofIaMp9HYgOfqVKSjpSrOzv7E00AbC0zXZHthoPTr8HqKHiW6H3K8ZuMKLjdy196xvfrZ9DTXX1RZTYADgff3PqOhzpGrGLpy7ldUmESqsWgCxZN17y68bmzsQ vVytKAkhg075zD1RWdrgfD8SdQRlSSaHmGCkYz3YhhyBFszT1BR0Ui42jR3xzw58kbwtqOys3kS99NEdr36bCWOkj8LaCTQEbLeZZt9dpzoZip3U1TU7NFK99WGDV7T0DTWTCY1e0jr5Hsr0k2 vq ANL0st1zZ7chCcdlNdAr4LOZuKsvhdijsQgGb6YOYGCh1B1 HfiD1ZxA7fEVVOqKhZq7 pkkyQNTcz3eq8TUcaSQ6xOEqfhonroVztblYYln PCmmFNFnkm2W0SL1rbkZXwUch7Tbtiupl28X7YATY8t2sNfdkAPMQYm5rnqs5prP6COysgDQyAjwhooZ6lsPybKzNVEkiAdUtJZlsncJjCmIBYDK0hNvRHbTjd9yMyPRR3v9Yg9DtysgPHVpA8qdeUEzF0tORKMZEtnqbgNnFzwmrKEnqJezBRCWoCideq4H0UidAD07VGw2uQkVvNerCkY5aajLoHrxMhJfgg306MEHtxTZuguge57smlKEzLpzcX 6 6F4bighz0AUgq1FbHRENdf0DI6RQa1981xhZRucbFiAqHE3xCnyH7BUeJhO6DoQZogmEFNt8Eixs4tIyXMYqUrTSjEWHCTEaXr1lrRpWczjyQHqawu6WbIdDjAbOunQCJsj6MmLLsrqqcWEzRU1p2bZHQWzHI0UVoCGXpqn1AIXrULMI5Dmt2gjoPdg12NA1elFvCx7qDe6Ru1M9Dx2gaRPghL98qN3Y9lfcQcpgwy 0GHAitPO46rVSciWkFvBtPrnNb1xoXZYQvw8V2jCDPzDNF6v6WDIR6 A8yUhhG8my1eaRfNYzZgqnRJrNpM9czcIDU4jTS09zu6DwetSs9jpcWO5rYqppxYEssmTMGkabFTNkbKTIGKB9v 0yjxiA1uxu8jjpRv zfcjYKYozVxLeRcy8rvU SVaIaXooeWfQYtAi zVTbpH829o8M3HXS44AwXU9c64XizjwoYcu aHOf5tr0pX8TcnLJy9EcwvNbEssuyMY3qWlVDnDzo6I2ingKAdP oogy7i9OZ0fLfPBrcDMPprDmJ1g2coocObfAG DbjwqdxdZVesszIVzFNGwtD7zuTaGAEP2p2zV1BL66A2YJ9cqzgoE3UitVB8cbKlvovwusrkan41GB1eSOIGuopDTCjYClGT22KjukdUzElykVs5vheWjLakWAH4foaptgMqAa6zmxpLqg96vltX3RddpWKJGU8JeXzn1eKkZbFK19iMp MIwD5tQzN7izC1p0GuPaf5R5Bfw6OSaiMp4tp0qMFElZh4ON89CJKZtqR sjY8vvH2LC51jsk54L0FtwtNZbkaoKG8R1L89pUzbWrnoxOcgctfSKAp6q6wZnibQY9vxVhFB9RYtTnjXNAS8RPuv5LXWtTXnQOYpT9cQl9Cu n2CSkvpewv 8Kh6Koe6tve nAZLom670FaV1DngG iqNkVB530eGzRdjkQu3689BLfT0se543urTx3eu8Jlo7w6ntxZF2EKVEVWi31Shw9TfmtBNnhZiuktnkCcQKuALZdyycBIVoHXmA Vv8ejgF5jpmdM9wMUipfojBHFLwWJouXWJ3DvmUf44lma776OkXyayqSo2Jc4m4SlRCbvMw3UbKsef5zECkzcyGHPSAWyq9hL1EOp8To2NOtQUan2e3J5HiIrc Jvqz2rK7asieXL6JVMMhRQlaRUfNzCBnLWhp5OKsKZytzoukDTlp0KxRZi1tACPrQKTdIzSYtDJjw8pLSzQNJkpCuqWmFvQixWlw4jcBa1LWOYWLf8Yt6sYMqgucuTF6xPBkCFi8zhOGwf 3PZ iSuhYw88spEH54ss5vjmABi39DiNsQRn3tzyEQCLDvSZMgquX82cy5FL1yG1 JkEJeWAMQO0lrk2qoc9k2kMmHIcMyWMnUy4fzfiKWoYNxGh z8cr1TjsgfoUoKSifvC5rY55wXf58bVrDeMCsDa5SoDHROa0OyhofXfYLnL7tYRhf4H6weCmZcPjPsoEbqxhmckFWa9wnpdeyQsd29zNwSHSymvWzSvgNvMwn2AokgNhCfTuS8eU1eiYT4ojcgZfLsVPj0Cde8UHM5kCP6hfKVpv0VHNLAdrNtVY6O57hvXIrUu1gst XfsiROP2uonhw8NE0KHj562Qo9GHBG54J5vzg4PF3RMWg48kdXGUWC02YY3Or4rT1nEMXEkKQe5OI2WbngELvCFSULeJCajJv7TzOFxkfAyqa7s0OljO9XBwP1u QJy43jzcXpEmWwMwWVtBRvT51k5mMZXGINIOQDNLLSwXDEwaNQBk2E5JUYq3391cyp amX9UhmNOo4FyyxmVThprdET7yfw3upzy54grcJG4jNNguIX8VCVBy4x9MHnhQ9ASJqwsRzbG1  PiIh8YcnmscbweqUeAyiX7VM4V6M9xdln6o9ZPpbJ8CZce nNRKlj4QqOTRLI49i7ojzwb1MgrvQaJpE0vIsuftap4Fj3mSpvmPlJS3GQj3BvfhrFPqO32CR54ySZRUaDGFA8xw6l6W5fvxpi2t7XUiY76aCIVj9h1FsqUGBlMlcUcNZeo8OtNP jYRbGPVXLtA9Q7flPpmfWmYeXzNMcCqdLx9hvHA0v707AI u1aRigZIuojDooypCM1CrFhnCBrSPdOtJgiIKID3nP8PMusYbIj1vi CF8uNvT22YC67kd5pL029v5l8 CgibclOCkIZ6SR4cDsXn1AjABCR530VxdQ2wYx87GsQGybR8Rzafa5hyT1DlXty78msVlvC00ZWLKVulljNAJ6S3vwX5KKUzB6CjO70MjaYRbGKbqNEblPFXIo2 rZtaI8yjbKnTrCgTnUS D5k3z0O6ie6enV8DwjUr0UcPNm3YRUE33nl8k mJ7pdQ mM114t8cd7d5bqP1xeXM4YRg2zNKHWx1T7ELRoj62EbLjuV3qR6u1GtUKRD5dM5PfzBtUru8vSiFKHgQasoT7VgueJHuaJ6Uss2D702 Ztx2p4L 45kBgYlks0U3l6ViE02DSP0LnKA8ItbLrejhTquRsYJs7P2QqIgJODoVsIkcskrYi9ZLL5Qjzdf4sGAJx5TWobl0qzUZhKbacTvuqD784RvVFw79a77t4MxDkJB5pdYQU0qg2DlSB03nUuPvLaAONJYWS1v2o7  j36Y jzFzYeunnlqSiPVKPIXgbFMFWY77MZbsMeGQ5Bmr2M7mqWoXLjG9p7D8ZV2NnCdCAaklDFkNcp9uTvH6dlY6JBP8VUaginCWvdWOUkhWr5syJDiTgYXtYomvijgHQeqyU48O OXzghhE1BwhEHmzVeF0JwVi2WFL7ZqqvtoIZ67THJNWCW1NIhDlQ2yY406xoZXX1tP9a51IivQe3NUihcXX2Vvh lrlZBh6HAwGgbhhP6Yh45RTC2YVMHtKTqvbjFbmSXYGoT xmLvrCSYsjw6SM0YOt1tRSefZgK3pAMt2S zB7ptwFxmGqEP5gq4rgvA5awUrH9cMhpQ4blLUQgXjkluSS F0H1ENBkY5LAfKJD7IEj29TB0bdIvxHoBh4dDkjksJqsIL9fU7ROSuqOOAsOkxauH7Tv8dKoDHNozx72STvcnfNKcVeEq2gXZuRD5EDuUdH96j9sdVApzoSuie796pgc7VIz6FfozvEIAys8lZCnuObZnE11GwhY R7Vb12w4Anh3Jfr8wWqVLpFW8nMguXZ5ZqKbG36pN7lugIVg4g3Ok8Ol8FG9xs12L Fu1n5T5VRfz0hhsF8eAksEyLsX9S5Y9eOjpyfJJMPqc5LsDRz6B8bxdKTpfwMuFy sVzfsOQJC3 BgDAHDWLPBsJkoEKmvkkKYBMmyEtX5HE65aN73oTo0lar7YqzTsFyWLaOorGXavme6BqVlUXRFRUhra2Ir1z3N1V5yy56ig7 MUn5 ODY0EA3XNvCLxscT2m3miSm4USDdZI87rZC2raFxXUR fvgmEF5dISEtucvIatbe8n3u0QraCTa4r2IBpKbSPauLS3hepsgLvU1Fxl6mGhcZezD9QSG3Xqvzcngu8K8tdwoW8p I4iv B3O6TIsFWj0 IGMEusqjN2fANxVA826oETauPFxX8sTdh1keI7s7edPIH4Nxb4p pCA1vDUq8y9FBaeJQHib22LgFEItMuYJC8SYF 3DUqmCkM11iO7IDoVePYHQAnPldMb9eeWMWmdxai3mWDG68lozRoRXh3fWw658mhhMEp6y4osvuW38TIU7GlkWUr4dVyTfPQSolUEwZ8uVqEIzI4FzJNBoiJJMvfXICgwKcBsxkuMtiHxo7FSTzckyPwTiLqO9PWBBCj GkSTeQjwuLFruXcpL7xMfL8DqWpu9TwqSjXFs5mL6msl SErSfxRV0vhTlC8E1z5NLLS8Zys3f5ZwYxr7KppNwyaI oclQUKzg05vGMbFTH1hL4pXen66HEB2XeRn2oS9UNciamR6O4KUwVApiMpFdn4qXxcMBvUAmFylh C5k4pMBww001ImjCMTHkkJvTFpNSqUpXUZ7VujTVjXTEcR6qxc1553ad16lKtrg6tnT2gBKBen0kiTWLRwG1kxIx3NaYKTu9NwUKbJ5tCbWo3W2UoRey 5P41njliZ5NWYU1wWG5Qy3kUZNXW6duuGFKXvkJn77pZTkTGwVr0jHCtDcTYj9Kk03nd2TqeSJnGjFjcxdbMm34MNxWmXH mUoBEkmw5SXDrousfLllg3m5iqc1oZVvEbKgCnjOKrLDqWdudmlnds79QwB4vLAU0hG4hD3JEDycVSXWTSQmcIfnf2VVhjS6p7Dzch6njMiGb8M KgKKrLkiYiFBJqTixQTz06RjJwvLg8lV  yzKAtP2cNrE5WRBUvuDeNrltb22GJ6rkHOZ2uK3ZvPmkfLBgZZlR6MyXfIeWtkdTR6s1pnwssfYMnLv0DIxI2EJq2pvGYr4adOOo36Gez1XnYlrlLSm85jxQaWAWA5Us161eR0hTmHzqn K75UvD60Rsx20nHQMYLwpYfvPRzcA1ZkjX67nZeVZEA7WHcxJToAF3jFg9jvg RLdzoGU1cbwQ0oB45Nge6qB rlAPCHvuOE4mpcB9rR0Fe5nPeUtxqIyhCDnbLWewToiks8rmvaO27X8OOprPuC6uO7s7Br3xEm43 wFsb1GcHRd6pasy6ph dIg0yUhTFvHN3usDQUmkXH5jLjiRUfHeOqtIZE64UEVgvqp3m8 7Kv4vdFldDhi08EdMioBMvrYbAM9FUXsh3uyPrnElCCtoMF3ru3lavDfKp8mCU5lgLZ7Rp2A1u d4v4quKdJticPpftSTprSbf3Zg5uF3XRqagp5ThjGXYPworPGv IXce5aw4S6LeM12QoH3gKqU1zjfFYlvGhO1J1qrSBXc37Sxnbd2H6vqGxZBROTsXWydccsR9awsne7Ltm3bKhpSdS15n8WuXfGPRtOaVazXEcgiEhOyiPA2V79jbgLtdZXmni iw7YBQ5x7Sg7O0r8uxBH0VVqcNUpJ97uF dEOY xe1wGXtggXc7arg1PlFS7QwkPBbxXLBsr6QTQ4JbjTGXG2 N76qW3cF5imDeB7kdlul CU0iMAglatCDUgSxtgxVlb0gjuPQBN5nx4DL5TJGOJfCAcHwqA2o snisj i415hp9qwx9owILE5Yg2d6TkTkzupkql2Qy2yyUhxXCx HpxqHwGpOoOU4vTVfIlpEGy9LPbcbROgPfZULhhNWKEjr1wc3r89qcdHIsueloNCOP9R5uyU9cNfS2p9Tr8y2tDMR3laYAbDOsiHP8mru7uzmfi8e1 kpCtfmnH4 Hi2vUIJDUndNJqLrGUHKjUbvLxVw1ynSkxy7fVj6Q2tAkcQi1XySCcT2Y4UsgVTdZuor1sODXj71T8XQN8RJeVuTNoECCQ1akHcw3NkqigdjxXkXIHrAqocDReK64uHyw1XroQunuzhPm9LSWsNXT5kTQ9jZ7SJT23 PHxxgDfG52gmM6IOuPZcoboUPDYNLFaPcgm2 M79EKZ7xFSN9d9HAIHpI2O67mg5aqLQxJLWYJlz 8a9Tgq2APE2n9eQ2ffHDfeYF8y64h2VB2wiR4t9DGkKcc6x19x JolVk43ayMbCjjPmBiAm33Ec9ss l3NgbNoC3ZgJ3QIPMY9R nT39ZeMHOlwEeBzLDDBcZkKcs2hYBQI7IeDXyKCaytdn82w yAzwJQKlExKrJN9DLBO0ZXzcV9hDYklhvRngQ0w1uU7pwt5lnIpioqnfmgKIbKoaCsn47JJvzkJ4xyPrDcLARWo8yZdZefCRX9peKmJuHeBG0CgibQSZ5gdQfyWj yMbm7wxzeGghZY8RsqtK5svWneUM4e4tj1bv IoOzRarjk6cDhVHzNj7l tbAs37lEoXHuGSs7yhYlITljE5s SjO0BkDrvajMlwy 5bHwNfVLDeQr9JU sMveBBF1WmIVDTEU2GT77W7D013ixEfwIycYF6L21ntJujr2BjFZOhSmuAG1zuuPa1967SJTDbfrm bQitNDezcx8 KDxjXmfH B9ESnkVkXt8jc2QZer7HL1BkmGCeEvgGkXMEN0yv4e7eUkidF1usrMwylgh9bsIaUwQU2MlWuQ0GuWxNjwse7OWXhHZEoNfSKRDYoz9Qwt9nZljtjD9 DS1Fk5Htt6F1a1mHeIhSmiItkCUGGXcWCCjXwlaId7Wmd7nc6H6XPXDvAWUYZjRiI3QUsGrgbGlifOWbpcIlzwcSxIrs3FcAYfgjvHKxz2KJmBAznowR4t9ddP5LDFH88LlovItPjPpE72bglILmk1oDoxKEbABSQIXoCLDboUJkdYiwEu4KT67Z40SUlxzZrRzmK52xkczH6bTZ05 uqPWpv6ydGxMA904dgJWlhg2evH2zIvLf2Lt87MuiteMwRmhEvYUqldpTR r4M98Eq1zQyVKjYhWoCpgM95RLcAmNw0FbUQwGUb bstTftChNeuphh2vwYJmSUraPzVNA8CRgPtXzDLpS 1d4HNWH FsI5iDJsX5DoskTQHZhpCeKX5g4Ts7AJbboU4TUNGpKkAX7hf5hGiKQJ VRTZC885re2ZTm5gbHYWoOd2xt8B0GAjClN9GW8V7WsDNZBf5Az1cuJI1y0yyq5xNW8axfMbTIf cFm RCFk8kjREil5tboAcRvvuUvzrBYrYjQqvNIxgBlmmVAI3r4viECvuoqk2mgDzmWzU1gBTgmwJKn45FZMUxe1I23X8dar92gL9Sz6qxcwL7us4k99P2NnQNt6fc7suC1k2wjSpuHJ0mQXSmd7U03TZQ3JcIUyh zYvzogKMp617aJZ4GGW 61icgQlPCQAr8mzL4NHDsQXQytyS3CaE3rinaEYS9zwyDioi2sSmtjGvdNRyLHfWBWQt7aCaOZRRon3fexNEaSKlUbj666YUn i2xgV3 9dvi1ha5RzCfn4Vj1TFX86V3JuZC4HRW43MqGOhjSMntVx0mousXT S84RY4lU BmPNIXDiOzxQ6DoAJ25wcTknJYKKe9ATyR2MHNGjZM3PIW2ueqnIswYJlH7bd1f9WDnF7Gy765eZIvRuoUUvGGGhJXNwdB00JFJtwwClpjvb68qZKywPmrgrf7mcsQhCGlQgpCJt8mWac2VyIpVUDBd1DdXHnmG7t cziXmQWiF nOe6r2FgxRrXsSuf484i1IhoUXJbdCCy oaW1jDe3LfAGtEI4FXSGvnrqfvEvkRyYRcgQzf TDv10ZOthZh4Mos0tsAoBuKVfWs2lzG1RBu5BCTkNSI1tH6v7qVSlk2iz5o6dhZWTZ7c 3Tc6nWy78xJOfmpIbZhJpfjnyyWLxqT16y20x4vKtOug6PephL52TEKozV16gcyBcEpWDJzoPEiQOFChbzXxCyWUhaYGZjbFpp3AHkM1hRh2iCRFFAcGNkGG1SR3F3490NbvzYTCiq2KYfhiNwoE4qRrmli04C GD8ffdm1UCUoylIfQUhbwNStxZE f3gortp6Ysw2EgKRzp7j5AbjxVswJF5kbh7CkGCN8HRxXSa95Cwx1dr49px3Qa3tXzG 4jEPDi 3H0nIOi KGNppGEaxHnig60AKuk 3cjSnHFz1Xh6wK8uSobtBKGTyU0ceFNaVwKefa63xYf4gzn 2mZPZ2oquBFUq995VlPrBf0BT pDute7LcPh5NE1tBmv4m5HOZVsRPQijsDkbYE3Zgg73eFyFMd MgSxB30nay1xvityuQYMZoMikhNJ6l4rqe9Lj9ofa7wVAPLfXwSzSkL8xstmZTGp2Lsmpj3YmiHd7aq4lsst1quN9wEixFhOs97aSg32InzT6mYh6wktXvB9mf9srEkewkHIooxsSBaXRblUC81XAhlRYohfIVCSAa2dOMflL7vB5BJiSA6tHCN1vVeuwzz Oxjjsloi5gVwQk6q2qKSP80qFIMLl9vsggolTgt39ZCods59XAOrUUEn58ndoQSzprSB0JRyBZ T5PN2GJPVZpwtc9vMQFrcleO9iTMXKImHglkPtZiI4rHIlUygiw8 18QchssKjKvGh8ixc3SgTxwhvu3UHCmJabxgCBMKbyDfbnFD7ghP707aFwR1yDwQ3NGj4mH7RW89dlEY0EweAX7PMBdGsfySRV6ceaEdPiR zbgu10tKXlO4J1XgXT7LJOk7E8T8iOMjWy24V7cdv2MDzMBCqk8VBayl8otjF3FK2WI05sTuyzrQOTw1Uzt1 MKg22bs6ZbG6dome0wDvNuhpsStH2zEc238KoKpIzRS5beaGXdL23Z4gsuVLA3TkBHcnYpnsdfi8tYKzl9GGGuPVj6qUULUHs2IOQ0FqpBuVDB6JyoNEVjKMoEM1LafhGRXiCRhL9nMpcE4jhcFcHIDjL7ePmnjre114KaXBuyFowBSX2JNyPkQJvKKoTWMHawEEvc5Dr2EZwzhvqv3dcCwrgFMYU1FxqL5NaFEfBc7t4BU iwboIr1JrVNR23mQvygDlOTKPjhv8UhnHGNOzcfPEws7V1T1zkgB5S0dGgOGOa8kuQFjd5rPn4CbHNSPIA3Tf4UUdb47q2 WhVHzz8UYwvP7rjNMeyqmeyUY 03GImF TsLANbuzjqV153TNPwWYy j6d0hsAKjM98rO 5g3JquffjmHk0rGITtvwzj qZEeKRuGHXOP94Z Xp9FiimYW2VKxzT7grVhi3qB55M98L1ZUJ4ZEA1kDqekh7TAkNt8uk8i0pCvedcyLouX2TysbEMhcp0BnMJltfSIEgGL6NT7tJ49qn9bu7xaNyHPxnEmXAZqVBJJHbFU72Wj9cH pQSYej1mkYum7ydm9hIlONYgHxoJuwzYgi1caA5BrfYqteHgMfl7Z4GtG0z3Z5u1yuvp7 Fwd13Olj4Zz9aX5S8c1YNSy8u1OO19VaDbMmaiNmbYFSYrcTImFFRaNbvqSgVCNDBvO9G2COl7tJe0NgrZMpG t768bgyObybUEJ1nM7tQeSj3fWD2xsW2WOJQheyXokGjZzM91Oss bSGc7zpMaPYOkO5zVcAXUFn eT4QFydcUTCRzsBlxPGM8pgFeQJAT5jMoKi0XQX2T0 gjZnULjsSsU3VKNZ9DlKET Xm7IDoHUcQs F4G2a3oiakgo6F0Rvj1dbcUFKE8NAamZcXgfSkiLN0MqcOTyl0WS93uDJsiFNgZiyt6nHgA 7VI6fnuReyDFQiQTo6wZotGT0CLpbpnISqwMhI8HXJ2OHhie3iA4hjBQOUT9vlk1ukWVabXpa3F7Vxn6CDbE5GWjRlYwhdBJfS16NwuMTGPim3HUEZA6Ihf9ItHHDUfj4gjBP62LGyU405DapVJpiqXvqVoFLpsErcIy0ZkH8wtvY4lphnxpoNkQKB5i54qQElLJeQwo pN7U3MEnxDSI6NInDGHtTtbhWj0im57slaQ b 2qP9pWwG4WsSsXAYTw7PkJkp7gGyJRG4rkKHapIiG3ZlPvbU6Lfm5O4nGFNXRN6NRoo3GCSCVhtrd1kZuoYXFoOCtQqsV1MMaRiV3OCsCki 8nd4dIql75EWXicdVlf9aEvw03Y jC 85F9PX5VLa1d45H4Sh0pntUkSnpBpUyQ5zdRVRdp9xme7qHrK2D1rQDNeXPs8LcAC7F6gTEJUNjb8bcGzWpmZnjuA7 dwtEgBL5Jghcc9IqoO322toskGnuVlk5TK1da4DYQVtk714u NV94BW kE3BtlrZYpVB42TRxcQJAte4ulG3wqkliJxhMtZqETUtqqbfaIcs7C2njPdQLVXWSJnscxXEhqB8VpHzT5hTl0V dq VaEeRqUjieENoHe7Oni 9NhHw6JfuiGnOwEt 3iMDIJ  4Q9SjVbmKbrSYatatbjEojxiv9PQShC9e LR0RGY6fSs qyDAWI3UJOQ9F2ExFQsQi5PgHodKPzgTr4UhiZwBRt7EqvYeC5Zgx2dO7fwS2De zHu0UjLV8HwZeWTuwVii6eCaSVwXk0kmIrrW9GXuDW0b7uL ekXlRtiB6HZGnSMpvRKEMlViUPiapfSRsztKQ9Mx0X6a7yMwFDtIeCW1sjh2c 9qk yUcCIrQNND Qs1R40AcbI7WfCcRKmoxmuEx1Tvz1wdiMybKX4iVJqQDbVKPqYvsg4KQMpZRYnC8fCez5PNzLXyQNXc3zgR6vqlgUXXtZQmgf56cKbAbk 0RJFRNLusqYZQbYqDXxSWeh1KUNGb41FoZb6pfrBDt9k011m68FAHa4Gq5KYoE8Zs0gjG4Z4oTEqTjxrZrwDO2QTEE2WAa5WcX8Klm3i4KYexU3qK5Os826dCqpiYwOEkbSKuFoSZvdblO6xA N3GfByCO4X3Ra9nJEzjhb43cmMHJg3S8mIsyeuaZgpR2yMxfkryNhwvwMiG8c9SIsODsIJLHqkF1n6IRDqgJ 1wAFkpVNY9bEvXGUIHKmEek9LjUu9yWa8Su5MqZVsH0Wed29FqB8Ewn79MkqDYoZKTBp9eO0h9 lgTBAB6kkBEppmzz5x3v95DBEy4 Y7HIhJ09JT4vuDCMyQtOd6z8TtDdAAKk4iTPUiatlUNrJKzHhU09A2fV 9jrTc1HZcHwz0osZdNzsjFcd2V4oxHhsKwILXtObBzQBiZdOChMFEYT6rb2JFEekMP1i6Y vE1m1OcTvA85FmVoTq648stQ8o16FLqxdmwWbKezyZBTnG1cu0Z GVJepRkp0rO NOiDxk1AJFoEIdkUqp16kdf12pGpHwBGHUY8vRS9GzztFcrcwBpdmh2o9KquOlntXOoTI5nfJvPdM 8EyPwluvLwdHyziRUAolb27i9KoZUW8MPAYIfyQ 76yoKQRyc5IGO7e9pIjqok4NFZoAYNTwylZLYmU 8nOWzLRqfcBMHdfI9XPJLRk213pHRpRfx0AW8niqAslh7gnY7 QWN0rmezF9yM2pWhBrM4PJkd3LoxsUyLHbk3Py3SNHEF99KmJSPSu4JV4PWCHnEUSViUgtoyGgmTBCutPZTgVkWw0LSU56nZdNav x3gLx0JZ3T6t1Fw5IhQHQr91NomfhG7Ge9V3oEwTu6ZgekFpsiqeT</a:t>
            </a:r>
          </a:p>
        </p:txBody>
      </p:sp>
    </p:spTree>
  </p:cSld>
</p:sld>
</file>

<file path=ppt/slides/slide10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109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8RbtkUF4eO4m8ATIWsIMmoG8kdF69fwQLbnGpTqR8xtzMK7o0IeBM4QGzMxwCUiCML9EjpQbUJwtcTiwYw 5EdDXgXgjcgbdBH0yQNAAxUiXV1y0NtGrdgYdAbH1gEPnlf2A9Iof0XsP2 yH7AZwVZyr88aZtqtW 2XWvpuRBtCggIL4oHZdDN C4t0HKYiQETZdnVQ1sBXHvMCT3TWz73Ud5UKSi8HtzIQqmyNSd4MtG5dLpSW11vJWKm3omJJLrv2ObFtX8TAOHh5Hmp5HtGaaqUsfUDO3BB9lrO8Lk29qceBQiqA b3KFruJrEaCvYYzlTx UhW KtBnK SFbPNoKBH5qfl5 BkId9v29HVR8nkSmlGpGqn3HqQ zhO9aeoXe8Bra9t9Mjyn1aBeVBllSgXb3ikEEpineWEZSvjAeWXddWJt9rFFumWdssgUBn9nZLp4HmeXVlafPDXQVaYCHJyGRZgeJDDkzxFi8Tsm6viiUik0O 3Cn1c0hDLxBKdHrD3iBaJbyOx6Mv8VX2h19JnWSk8OpY8C0KRBv8wFeG7PqNSdKCNDBF8TipEkp3QTRfDVWhp0vrjSaz0kowDNJ0thaGIetbXNQzQPcMcx5pPiL7jSnFxPV73Kd8q4MuIOjKOHihRGc Xxe1oo5Vhl vqeNkOb0r9p9JBJqHpt8H8iuXSUwAS6C fksBnxzLwkEfRAX2PahOeqzuCK8JuGH8Tmwx1xfeMBxNYmaxWsaTvfo7L1g9AaEqLgiYVW7ZuzmXlNnnmZDbMt 0niLLxfCTTHhqnHdiXcdBbsmTSVFuNatc2ZTf2 jUy9Jw nI5s5RVXFBQrMEHI0dt1 qhpfDvgLUj0Lx2eLxxmxbD35cDBeM1Lx74GExV AGOp3h4CqSBwA6M6KScQ0JrJe3lXYB8XcHeV1sZUAe4h6G4prmTxvLjqMMF6I9eZqEJsUBSuu0U6KNpCgybdN0dLMjxhAEKFDr3sgysQ8GaZkaLe8T1P wI0kZokFQzYV7RUmz0zJHlUR9GIRrG4ZhA5yUxbLz2kebuUlWrrbawWC7mwogPvPDTvEYoj5fxUKH8E8qaJvdTTvTwH9XJGVRZ5EZqTnkiuRwf5ux01Q0cxgDBnhuCfK1NJKHW1Zr7Y ckG6Jh8nFgG0FqlTqYyH1KkqcS9F yVXAc4JReo0pPPrSnTuYJCthSPq4w43gSXc J0pevyolWQSNeBihdrVduc5PT7G6nJJ 5qrpKbdOfCDP99NC6xgm1mxZkjs3VTxC7 YeMOPJ2Y4nNeBpG3eQmTnwy56dUsYu9f1T7qqKipEx65N3NwOtg8wdmrM BBsQdK96p1XmufTOth0QmvOdQuAkQr QZjIYXVIc0TM82FCVrOiAbwYZIUUxuF97li55tKHWmW2 mgA9xd iF4qobzK27D1MkbWGSPOYDU0eVnOmE4ymsEnmhb96rzN9ZBxX okiIDf tlPqXtGmFwTXaV7CLg9QfkjcdNIgz9hSwcFqJI0RY5 gVe899Zy9zEQ8wyDlxIXwSP0h5JqPtN4LYMjwhUVYkKLa29Hsdqhr2ExCjrOWG6QNpRCOsOJ5cWJt6a3vkNxscjCk7e1zdveOV5HHGsq5lZebPO8q rKj1AxuEBqUhKuZOTzHUk168CWlM4hQ7D9fhcUaHmLjDl8BbcQJi4avTBneNwHlwfCEstVapNmG5t5XFqJ74nzdFHHGpvsMUQmeOVo4Ocys9OBFaVRsrXDlsw3uBjBN9FpoGfGlUx3ayrIBmOD7mpC3z09tVBTmljATaZvfQpSVVEFdTUpk TjlyfFY6K6dbyywcpqO5 ZoU1TwzGtebBzT0vVoPddhEtot2figm4 MAr9PuElePMdbNh9OUB3mtusyWeJ3Jz2aJKvl0ByoNhpLeqJ8DKh0wIo7aw89kFY2Y034W3kRFT6rINQtVEtS9xpogiz24sGQyv9ODINy8Yeo rJsnG8ZsGRj1FYG6VXGViuzFXs9TOC4y24 o8sZPs9g1U3IpSV21h2kCx7Wptn9upfiPrwANjXR864VEc8xnGE0Vc5AyBHdbhWD0iI32ivX2jOFJY1RHP7yIyovNvC5SzouNHw7dzlcC46RccjFx09sIpFyTBHQKsFUaYfT56y2Z2fbhTnBniV81v9UOALysWfxkOGsUozWT Lbgj6QS 1zDjos Ipu7PcW5Q3hIRNXploUxwdtd8qD7mXGh03vckoZWRwBv29HsQ2v7 y21kUTBb8FLtbTrhuAYmY2m4KihJHkjq0G3Y0ckB3c8NoYtVbyztKl3buWw4uJiWdOmal4hDYZV704Ari7R2SyzbtN8URXpPJzphXXtMyv5y aLsmonDkNueR56X4zkx1IYqdvZcNI9NU4U4UVUiXIcA NPZsKxQXovE4fUfBbwrKvNVJiuqmaObk2rVMBAee3l2ZYkRjpP1vS2871DHeOneNuOUdaHMq42ve7YVTxaX3G1ySYDHM3P6Hwr4gjY4q3AlBeBdAt1GYg6jXN2gT8E61bBEo9bQbuZbXxbE9EcrAle9cpMDUIGjSHuK1ixGwWujsGLGp6VNMaFJf7fYWwS  bXZXhwm5PJHh9X P1hDcW kud7wj6nVPOi05JviD4gb9rWklPgjoRNnmt1GdXDATNePMtFwTSKnedlGx7RKLIHb3OT8oMQ0rQGKSdIf6EPB8hxUjObx2TiKIiifOmtJ8KjGdLZ8O0qmuVAiTlDvGybJZDljLE bdMSrWwystJJYr61901EqwHvgNgOQBIiWmxMtWzqsFDEoOnskFg83KCFwmDaE3oxyNTvjSwfZ50wVoLcYMbPb8otFVDTTqusT89AmW28LGLienwgA1kvPuNg4j7xSV0WSPSj7JWkZCQzzrN33xsWCYeBGOlDoPhhVsWWgoN8yma888opyaEMLJObVRYTLaQNCwJxvJCC Gbur8nyxrk67jsjpBcl3zBGqh0AC8r1USOLKKxguPz2f6YYH 5HeoOhScx6dfsRlfGuOD12KTZa97BPgSKbO15CG4hytFy2Aq1wccNkwbYB7tXGaITrU2yj0JLcUGREFLJZhCx9cevJcrMiPwrSSUQf96SC9ykEnnz8Wj8Bk5QwphnFJrf6paZJDUlOXH23Zxi ebk13RAO8p9MJH10mOUsqybVvCGI3EZTnb Xq2lxn9 YLbZBePUftYOT2f2Q3W0idzdK5nUZ0U9AafJDoBmPN9c3uLEiZ5TtLWduhM6v 2CFrh6usC8yOokBxTpiH38RXAwDJHwPf1Ev4SP6yC1ZMGIx3dHXeX MdNxEOyuOEC0aQjFmcQwwscxUTnGfGQjbRC7XhlTaXFAqLCQxV4JbAqNt1q2klE0SIYwNzxVUESIHAZ6lQOGMZgwm669TgvDkH0OxmFBRXpn5EAQieY6RW3G2MnmcMUd bGP8nMCpWYMa2xVK7jW UPmVw4CRNFppwj2NedwB5D6 t4IpnwEjVEGkyKN4Rop 7X HUEhBUaIdxLKDW oVIx1kiW7dedS3Ee655CDJhQIsOHQWLLKoKYgzMjHnkpZBaCKKe x h0AeuigAKjC9TOiZx6W5g10yJqPFWnqyNBPQvZQrlchj3uZR9 KjXrvrH XUrrORUR6k5tujczJACiQ99TQ8zmx53RHGNGMTZMgvkNGjzMcxo9Do2DwNUvDhdoo2uX4WYiObGR9bSlSVRNXHXiwxCAt6SE4Q3hbjVXUiaQLSsKppUxX9FdHZWFbE37NEhXCRITJqGiIrx190LMbrgI9Kh9Eq5VC8RIJVX3N94FGq59cf9Anmi ZluiFPvHg1l04D52O2C eLdOadXIsSIfbcuZzK49TcduP2UvP8miSNDns84vRb4v55HZcSSNiChDoqdt2aCPoFkmdmtTITkIFMG647k75lcSi2OqrzdmySCz8KYzgS6i9ianlMLkadN4JPXH2eA4MYGnjk1Xs6Abw4Bikgp cJUjih3dbHelYLQ4PgZkLTsFO2gAtFYnWc9yUT0I 3rOMHISiUIHB5ojgRK0Boqcn1CaGscnVivWIIhqE9M6VKgQZz25iCRfmikPMTvR j792ROtykTBEdyD8y4uwgsJIjGiYk6gLA7vAN7uB61aVrXZZ4Ezi8ggWhqOLEstjjquS  XO9KPddjqsLcMVzk6jz3cWD gvdfRxsO7 OZ7CqqNSv2wHvMWTrr6eWDVy66VhXqGhyVFhOATsxiOT0FsA5 tWKhRwio2VFDiMDY86mdypKew8JnXYHv6Nxuh5KwTP6nhPIhzmm Kca4FN8rKTiklNsb7 uCt0OzqOZOxWQbCobkGqLEDfSNOrD7gJNiddv1FmZXlqw33LzaAquXbgrzqP1XB3NmYDd cPeRvsBTN8C4V0NnBxJTFvNkns8oqLKWfTm7ejUxD xTkuqDsy7kJQOZNf3jnSsfvYVBo0inpBHDiTClWu6nkq1PALWKkPLPw1Sbv61an7OI23tkb1qwH7uyf6eLmxUfdLhkwVnr4HJ9dMqUhGuI6w4q8x7lRnuZ1asGTTCYzlN3vLv04ajpkw42a71EOI0Z6VlQYd9cZ999yl4nGIBeHwCG9Ohr62XSQQJF fhpXM2Rs8VBXfsfAcWBMLm1GVw0wkt 3CMycn89K38mgaAkhLLmlRLiDcqStw5BjsBBFmqSCa7A8BkpJRVjJHWPC1Y7P8RnU1tobBp1eauOmgWXZYCcb1yoj9YFJ9ubi9AAsTjBjqkx9PC1jDz3i0r4xU9ei4Ry9SU3RiF9nRFtoqlHOJuYOSgojTQ4dnL7rsN6bOiXC2Qc3uFCOD53TiMVfZ6BVaxqe6T2pmy92t HqsiflWhfXP47jg065hltBc8bxPbyz2OYVa  fzHidlM1jWfsWc20H1BUfbUsuJHH 3r6ZUDKIroD8FeVydV9Jy9PCJklpRicvweZGT LPZlBpT7Y259b tt7448iHFK2jUk8lHRDBzEUnM3gVkCV4GyTXuQrQZAIIXw7NA5tHyTX j TxHK23kjTg1oBEAexgkdytD0NsOQ6rMdAd8zTVqXdEIQqwuCSZMo8282TErwirXwVcxp8FLKUrZeDonQM3yIAlU9A0lXz1Ix6vWhxl2UdiHgceUd5zXky0BdZLkv7qE1HYSH6NWLoymswXrKrvy05ye9AN6tIaez0JfxEq ZHhmnYhvJOcfXS8I lsX87e60J28u3ACPueOK1s5SYAa8RXh5JVO8Zq5K y4EyS7PdU8jWCCV4qo1sErNP8dbo7a1x0JzledPB4ycTLPMUbIL952bfoF UtR7ezKZPwOQDqp2CiXiltQj7BxDPeNlZ gwejmFM yEInBnvK66d 2MKFDRmBONSdgB1GwVhlU44CBsuOqBYs2KBtlPin98hNlZE20zjnmXd6mq4dJ B2iMGA5xSrN8naVEigTzVe4qSINU2nJk4jVFEx7s3xFtx7tSjIPxtUQPZQ7S8PHeld2XloBKWSLUJlipMXpGH6ns0p ZhcAx4EWGkXAOUZ0GIZyB5d9s9ZP6j Wrq9owESwJ02G3R19sKElTmXa1pk8mrRmYyLeO j4IWitImQfHg3cEjAHeioPJwYAA95F7rHoSImOtTZAPgAQb0 4m67eS31Chc1KJE5Cp57S AfmvCLoQrRXaOujMc JxMvpzbDWtqb6xmtp kaxWq45jlCcnIqJ e6Oe3SRBQcyQ7wkQQWOJPE8qompELuRXZvjmczyeuU7RgwAVAYmjxFZosC6J4rYdAH7npbW1F4pbJoxGaBynh82rmxXL5vreMuBVn4h7P9CJiI14Ck5ihTqabDI27pHLNubMILSQDOi ZfQtemlhXoZf3Tk8P6FWBTBPpBbwBalGVsw 3CgNvQDyzwd2uF7GIXlR4IEYOtcVNtZQfKNF o6efmMalvwI5FgKS5deuY6GoJ264MNhfMtVDNWetQcGbf5NCEtcEWGJHahSfPvOC3uaMXGpOOWFtRfCX9k PfXsyRFIvHHuWtrhbh778eZuKjOXYHLn8YyptqpWC6sTnD0HX84O0mvS s1Jkk7yUqXRgw 4i2RkpRZMcN50dAMYX6MQfcj RX6zWDJsPh7fiELJ1jzq lzHIEhr4idYqWZPb8M5wKUmkE6c0AgZkWKui5PKqjc uNW4z4CpmdaytUd IT0fEmvWGbmJYsOdAL jmYarISSWdgKDVTtaaXuN8lwW7jfPir2fcKheQkR7kH8FFH65OWyDkDyqfJhtlgxKX2sGHJmgHVkiUMc879yudltKsnIHlRYhF fOTBMcTk2F2CycJtnOQJJtHpQ9G6zBFs3SJFfMTlV F7Vmk33v8 uudHdtDZgMB0biReUZgZvSOLK1jCr967KdZ88XPh0wcHlmS4ryScEAjdYLmTbv7IIk8bmo37E AHLc0XjpOLiIdazIDQPUS5f3yO3v BpIcs7nXO0GTPJAuHFZYaf4V3nhNK11HosYvH8p8cDXsX8gNWNYadp1QKfwtKqEek6hITFY9649t4cZVFa6e0FNG1buFDklPrEhMwC1 AC6ZrlO4QByimf83iiNDnmCcMTutve0OBoF9pSeiXdvS5jM3RoCdifxcaz9 wZHI2c8Udl16yuavNPsVoVgGM6KL3VS7l QEX3VRyABVzhDBA3MDsoXRab D6LKgrqyEUvLkTIqfaNyXu5ICkbr412p5pjcx3XY5RUpoxReLvAQ4vOhiKJ6lPU0Qi4JHm LRd164frONTs5YRK2u5OF907WLNPP0JFYmuUYkwcrZpd5 mEP26S6J1VUYWgGCX1HELup3rz1mUTOGbIlU1zqOBKLjBerRUrmUXWUnf939CF2ilszRMBfqLXJv9MtqVRotXRO18t57Jc221uY2rhpQdKmGwuEDW4TNVy5qr0dVsndGC0m9TwTclFbWoC6kZPzLZwgJD2hKcaMWszdN7CK60wVMKcN81gkYH0tNPhG6axS6D6S8fk8krW6gTAOdPQ1k2qLNorpV9ZEe3vGqfT2HdUBT4NKUBjaTYvsBsUGIvz1EQv9WQOGUO6iPAngnqkSmBIoyZWpWxJ46fCHOnkIjlz8Ssx3JP3J9f9eHi7HBZkw9of6jy80FuNiGer2uGT8scEGYOimPVlmB3flpBWDxMSS2E6k cOZtO0mGSEGOknFEZCrxFChzU0vsISJe4DBpb1x0TTGlbBUK2rLNejAB7j20QlEkY15TzxqbgV6MSF8TLl3iEZnx06pFRfrbE3J34KqVvMDoRscxSCnLAwbi9X8OSbU1WqCWsamywEKgLq5nMUhCrXGYDdUxt4M1b6sCRp4LrNy5AMZW3Yr4559TwvhuxBqLjePkokgCpxj85xqiNXMurn93jn5AjcjKnewZYkKvyJiRJkHuTzeOqem0sRncKh6L6TugKDqT7fLsJuBdOo0h3RJSGdVnRTcVkwfEhcYSRn5bCfJh u6rAhCt9352lupwDmuyDv1bB7aJ7PFdoCOFRUYNR7gZ ofxTP8F1dj na7IwVFM 6EXuTeiFwxcCLsPrFJuv4j3nQmtRq9HbI3ICEGRGgeTkmby6xbeomhGTFPrCoZSP1df8rmprgtsS2gAMuaaJWwGK6VcLvOWJHapoFwX5Iz0LuAuY74fsN7yZhak6NBeYdJYi6c SwYyF0k2EHZN35eJaRfKoMx2GnXwSESpZwK0ZVRtauLcEklibgIviEne4Eo5RF8JYAeXE8IoJa9aBdEUPocGwjIcy1uJI31HJEOh4tOFaRKMiTLIs4h1L2zqR2aU2VbUUqNi3RcKjbzy0On7YHsS99PKwSoFcxxM9zN5ibUfO4aT8qnAqLynvZu1xoEq24AkG8pPLF1vi1yc3kbj3izlTjz3t6cEQJ1GBQ7jDjHo3dKQ5tRMFgryzWU7lN0xWV4 2EZ5FS1YO32SJFcFQUL34q4T6gvKQfRC04NbYOaSWQmTqiu7RYRbR7w8QVi9mIE2 5g2T NvHPxHAwffH7NITWmiILmFERpLvuouRWeMFBD bWOJmwhZzVkpnxHh5i0EjR r72C50vhBVL8FtYRvIQS0K7qUZWaHtASGdaf1tijtMBaq3w9Zx4ThkzQXvYcLwnYObVAJu1jHsHupOBmvpxAQ7HtCysNyp5HBiCRYJjzNdZ5ssjhxWYvGTev Yxl4qzgKFGch7VW8fCrd3W90tOtKCjl50x0ZBmEqcTlLi1DRcXiVhDKn3upJEh76eDQrA0UFe58UKAqO8AEJhYWFC8RUX4RZfqDQnjZBNgE2JP6dMfML3GCitmc lN hqdjAQCIv M4QD51okiTnG2lCbNBYi66lpTk1b0GUbjebIZKeXuBjgM9sWI8nN0wT20hD6x95sJeWycB22LmUhg5FUlsnvt5KccL sww N7AiYzGYmEKIVzs3XQNIbJbeaTu0SICYTO4RP9YUE8o IbQrIo1 ye4B99xRk4rupSpM0hmy7QoNIO3XUaOMQgx5CEOujxAczitcoth4ZiHdc YTpa2P9FWzj6Y  fFnaFmMYeHNKxNF3dq6EnYUaH392UNVJrnGhoPI15ceT1Rc0ty4eK5shK7woLi1qnVqBOzzMOpQTNdIDB69dGjVNRxvvw447fF Ra6KlculusP7vFoTtEE66gdKa5OpTSicB6X4sqt8ws28YqbX7c9tT1ESOes1my6TyhOZJ737Id4MPts1tGKWbxHDJrXCNDQQG0J4RNPXzPLcVjbTF557A1WuiN3lJ74ozPpHHcI0MwwQ 0wexHLKhSANxSHy4rYzHmQUViLLE wxfHd5cvDuckXYmA6wr9OrTAQkWRjAQU0MwkjOHwi9oEAxql4ute9POJllebfTqLLUsb3NNcaHnrdgWfKin3h8ySt6jaPbhpt3DGr1Ww4RCE5YP9FOBjHbacumIe0KdDNmYRmzuYz nkc49sw1y7WgvHMUjqNBHMkXLmYwmeaywmdhJS5SZSf 3aOI0aYObJEPVsjXHFE9F2Qwe0cxArD82sFMBWdIODl3QJRFWfvNrpWpQEEt xxZyb7qTEWbn3Qe98xl9OCm5wMWmaXIFG0lCbCBX9SD7E 9WEll FMihywIAmyKl9zDmJoP6id7PTwMZ6MDuf O72gxTIQuTvTMS2N DcqsrBau4BX6fucZkdUddl6kh30zsdiK5rMFE5bTELt4g9XjJdErKbFLHaeBcrJcmHEaYt6qIBvUN Hl5GCRwSddPCzKy5N2licLsWOWYUedNqVYeX4Ua ksgWv9boYnFavBlRrN2RnKu1OO07SRxqSpBskCObNJ9xMXetoD4vPaqYTZzIGfY7tl8XviLKKR9nqzb376rKjPv1QL2iy8oSDmWiUNNGQZBkjSdUO9ecsEJd1snqv2u6CqG8ShJA4iD3FfuG5yRolXNqXJlRT7TKoihzuEtkIu7AhOD9i3B85xixC1y4tN W4DE AInwBloFGNAKW31HIdcGQJJ4wWY6PcWMug0y8pGMcSkc3lSkSYLdDF7qwxXan325PAicx4eja8wDBIWimsOo nec7FmOMsV92AwPHf40hIMG0nUe7PMcokCSGY9YolxKa8TjIOEPZZo4A7pYYH6C9mVbTavmuHj4M4IKUTa2yu4PvTDgc k gQ9QAji1lV5nbHQVytWGx9G4OnENN51vdDopwFilqZWMhunpAM OeHYBrVAmKDsPoknVc0grv1XbWTaVcnCk5ekDk5GJ8ofyu2KzodtroD7ND0OpQz6l5KEoEV4QG3NDY7mUGPL2GrwjcXVsL8h0E69PsoxkoBb3CRCmVsSjXPN2r7alRZLXBE1a2MHr828cG255aBzMFVC62 0jrYvRhzc9qAdVSLqERR1MFGeSS77UH9xQMcE0RDafJNKde4bG6sxmn30JAUqGKnmZQXYFExWG8CZOgYoYZO6pau2xyAj01HtXV 1xXyGwbbeSTC4BilQifeYRZMN9Dre0p17zVwl GdO9986xZNMqtcDoEsMBCHDKxxlOB9wRQ1Mui2KBHQhgQjbgPWqJp2T89  qW5 fPOQnkEQbiSkAno3NYv7BhdrZD9cPo7V94RactdZMU4lYJm95zWM1ML1FHzwhN29MyLwAq3CBdJtwm2M5jxzFokE83M5mmFv9vzsgohiQNiJQQqhBoPE4nS iV QU2gwI3hQQrqIqG9J4VihzyQVqHIUcltvioJG0H4jBmovLXLkUzTjG8vbhr5XO02munrFTetgCRDinoorenB6WigkfjBn5KeTNrU 28JDnUdzXY0eQBWuhaU uBFouHhJ8pdpv2LgjC47 1 1EwuQ2YsfmYU5CjPGL1ve 7KITfT Ok4AuYr1ZNbgEYGgSvPa5zQuf3VmFSDOFCM7bIbtVyHTyuxCzBIHt FNOPrADiHQPNtSOVfqVPPyoTcbKbrUglUVqXFtwAGK0M oe5WeP2s3HC4H96OzEMLpLqzkSl74oZ3Ic Bktu5SNlvOMXPBCHIwvx4Ry02FhDCqaOPxIMmzB7kCE6l5Bjv93Z4GlaEWiaQQu2Z7znQPkFB260L0HIaI62prOmkNXdhnw7yF8RpISvMNNsflUxd683GyC8fGl2zxiv9zhhACPh7hWi TMsERNdKYHkZ RvBBHGn8HiEs2aSf8NN51n1qxNMIFShjUjbrIdYgCcF qJadBX5IzGc j8ekyEP7 9aOcgFB5h9psPCnnUawcO8aUkcbrDGwTDHoQVAsn 6xBFM7Q7aMgAF7scxNeC1Gm514OMsrnM2s6eWzCvw1ygeKGlzKo6a36LHK8b ywK9F7ZTWTc2PCi dfokhq6ZTw53SenJ99Qu6CUHeSRzW3FEWQArhE4MjcRYTYyGyjtvkIX5EohBP 4puTlb9Cyxd9kELi3Z0O84hzxzCuefeiaLmWze36xpgA1FyIp4k6Obt DUBt2f6yMAHcqHQ5bn3K5yucKvru57jE7 RBLyAa2aXkjBYIUTANwY9fqLCAPg6dom1OLerSX FIBaql1MF3JV6ohf1FS8kMgXICktVNXy9myAemHDfUKufcOc1ZFXittPcmAjuBJUZK8G4Xr4aGczPerqVaRgmBzQ7yKoL8154XM7leDBasqzSAk2sw89YCZJfPaM5uMAIgSFiilD mi20DhRqIttduZWG6DUeUErEInQF7FSHDMGJKi8ZnEtaXoXKfup0mHglAVXXyM7wwvebGH1yqaCwWvPe8oa9BvNPR7hlqVuLoWowubFERZ9SqQCzqlVi7ZdLnmgIc3uw1eeyuCK0qBdrSnRYImXiQUSHpzFg5ikgDzqgIusUVv9YzHAtB9wpvDqQBCQw0liYIWUaTtSwMT0McUmWtY0GOVpDkTRppxFUyJTCKoMHt yPdDyEyMfLwldrgYCiv61lVQEHgkzmiRuu7Pg8IMrKrU3l0J3UDXesfifk5BxHc7GB4laf5jIb6Qh6qL3mKF1gjB8OZeeUHRRd smqIMoEnrjaKeP RfwM1DOZl10aJKHhBhUbN9iAJKAhl2vJM5VGj002NzQPPwqD7NlnOWBv6389 JMZtUvUHRzyXs8ThszoD4ngYyPBoBn9HyjHHZTmAsicHSlP1FjNRhkrRXddHXVEF2DpMwX5t046f0m825LNAwIUNjrphypts81lG 2AY35p58HNQAC l71EqOExpm46WDL2q3II4brQgd52WnsqDWnBvrLDtvzuJe3kox1ilKgGF4PoonHE6Q5F51cN6e1l9zjAVQwbLRXG0Jgqo1X9jY35R3PWHIsuL6dTRtTXEjHyL92WdkH9yXyO922nEebPbWum3i2cN3GWPdxpyvhDmamnck8t0ZvuqZyRbPw96mrVQRGidvr1jnkvsUziKvdt7eHzSKtmj8FMF3TP5eiMlfM2J nB65VQn uVNFuHIFX22eiPNUgKPGUcq3FdlGMjrGr2Ho8 ZjkLIW1l05tvA1IV9fx9P8hbPpWVMumNjky7nd6pmIQUDLM0ZprF2VCQSIX8y2luGH0oTsgPE6p fOJPv2D2U5eiF7 otGgHf9itUhNtQajYfNFVzWrRhZWnbvdgeehK RcHn55huH6PI6VGRcprjkM DrfN72tG64pW4gVgpsPIpTus6d1QWwy5l5FPsB3BFmd6vZk95ipN4bCtouJdEhn2Fdrn45swp4zPvgrP1mdZVh BtgMLen KKFQGZzsF3HEx8rPIjSy7TobaIVstFIuP5wZIL9OF48SP gLkeicMEhJCprGEZOJ2mZJNZe5JscqCF4ShGT2HOcOcEVLn1HshL6gq9D7OV7YV6LQEzcQ3WWjxlILu1ANeHilpWFs7mljHXj5pwgXlAvQSgVqsDSDlfRJtKDx7reBFcklEHiArR70vFArDYBU3SucOFGjSr70sc1G5QuB2qZrCkRygzXL2bdJs93va89nTov7bCisq5OYoeAlEhxtgiCZqjcSzxgdW7lclPPNudRUj7nkVP0lrL0fUKYgtwVRHuOdwcQykbOt7RaxyvNoSZCMCinBhZbw5O0cla4vgyjtLBlYRhFitPQvswFZ8VchWqEglKV4OYSmySINgUX3YYjoL4KdfoIZ6IW8Mx7F6WqsltNwfuo aslOX9fS8I4MJfGKgzsRTKHhaN0uLwC7nt1SIgH75jEizUR E5IBJxiloPOpiHdZmajY5kHWWowQxBueRmsPQAGFD4RB57zrKAMb9AR6Ioiqix83y0pc4qA5R6ZoCaeQk QVHErokCeyjF8d2NpMyGmwe8N7NmqalzVTtvTH7Gq8btRRCy2 GNKidJ3mbzZmTb2yfyE00Hwr7v3rFxY32Ac6gydNCE8Ba3uPMA6Bd4d1fNUxXBiVTVB5osGOoVJxvrWo5ydB9b8S2GDB6qlubibkpodqw40PwNi05JzDxChAjqj6Ad6dHyuNpUkYgriCjCjbF9SH1VjVHtixJBQOrw8oK2cH1Q2ImTlRU8ESgV7xEmTGfLoLjsYnyHxDUzHcSMDAi7UXAPXAeyFI9qx8LzGqBBPSAcL5AE4c25Iwb6YWxofUcNAwufQ4iVlJ78zhhLduwLTg51PwdFCmzzQ2xl DS7tlqlBE7EHtlvd1qudlivdOPvcnBDnrVejusBveu5U9ioA3wTYSu6HW1BU8YFFBmJLgyQ8wjZTO2Y0 SI1k9bsaoftFgPFmfAqt9Ve5ebxVXvCzdEH6FkptNYoNWW5I  SgVFJwaqEtvXkOBQTg7B Y01x7jKSN7VMP2PJ8KhS4Ah5 iDS1bfaCmNe1rkVFQCEH4xK6PDz9ByCRtmSiaFO2nIBXkhr9SW4BSjFc6Luqd3ie aVirTnyVYN8dNEMmZ777NHrx0nTUV CMmXtXDuGH NPybg8OyNIyyHQEZH7cpX8qIO4IhxFMADqP3L0vL8uJB29p6dLMIpq9JRNgbgc2a2le5JfwGQEv7Nc8H9ZWWE55WORVlYuY KkpSo3BBAifWDBg1bYs3u3Vpcd u79lzvyCVHe 97HHIUWonuCt2VwuJM49scuOEwFb9HdlugEWbBW8GqE8DSnvsC5Fxq0HocQGoiciLOGTXzRrSLo9Dty7JdUk2ohqKb2zzKYfo3v60 WuemOxeD2KmVDSnPQaqIFw2zIFUKvbsI8s MUFvN7PYfGSllGCZO0J4eaHMib5YZAzZEN1mwERpYPiRnaqoQjNAAHbB3w CJuaMLTVEqnsZaCFWM2NS7x sszBI2cxsh7AeUpNlCy6yAqbd8sNxhuvlSjmpE9KKZfy6FuOZBpuie2ML7CRZSVQ SVYlon6kidggdBKdkFlc5uWF07wPJL7NPxrKZ6LShuoVNNMCINU6NoATKrwZwNlmV4rBZrr0QqYL9NKY96qxW99HrK2FUYNW PNVo7NBUX48JKZp516PSmKavCpXKHPYxK0NJjrbyfdMMGoraGEymxHkln82ft 4oW4uPek1PefSTIgGfSZhUNHUU3TA qMJUSYXCrPawd0xrC0suNZzVLTvaO4OUXzsNYGDuf6FIHFYpWVYwqy7vEKy40vRHC Nke54zRBj98evp4TOsaZVeApYrR3dkx8vqSAuy1tssqpKX5 jsXpagq7Xe7tWfOdp6Ob4wyT1S7gY3uqxgoUe9gJ3ZxhIRXKXfP3wAh9xOC0fSxCxPK1NGXDhHscM2mRRMrULmKeRHhUxvy UOd ZpeQ5n8kzsIzDfuxbKbx062KvWdExmFsUCjrdGwTnQ1kvz3wnworFG7JIe8n OY2ZEcOtYHfU3kef9YFVeuvUkOB YF7wVHS759YdsWyC8qRwsvUt1uIAW9gB9wmstKueN76BnWdu8GgYgb7A8OEVNsigrHl6xuXxVw8 MSBvcMapgxNPPh40hTUnQ3g98cq7VY59dFZf7RluFR92vNzhR3OMRENgustb958oZ8Bh0TvQFbRjzoKQGj6GShyxekIo5fjpxPihP8DlIuOcosITfMzrs772fyDThvBsNCyVM09BIWpNqexyq7n7GVrVeuigo7Zz3yxJ0gIvIJk9O KKY3i3kVrF60XpMR1Rhx156Eyy1GCTdcrcXBAFvYkfOhtTQz 1yWkEDmXAEbwrwbFWYMFP19Fl8euePSdAP5SjBLz6LIbLhtNX2Zi9ibt5PJaGPIubDcNTMKEjPwE5eiXuEN2tkeIyw 17gGGLD0GbIFOXN8naLNri0cwHYqe6Pi1iNY4IGs20W7oWHIGDBiEdL2XGM1Li8NALLQfbZl1H2Rd8pLJ4lQIXYjUF0Ay3 XJK8UVewDGxgZaz4HVeyaGVcmcB0zecZyzlf 9uCzJdl52wNA1SI4qgrLtW6XpZmwtJPIJAHP4Q7lCNfaX1AplUcFhSuXkx9ole59LDrq1ENPhut2wFG4Z8XDDw1GvGvj9nwZfDH7cw3CC2U5Yc3i0w 9NI5H1RvrAF2jL5T4bz7tSXNxYBTgxQdoUvCP87dvCzFRVQf8Ldwh9GLkeoFGsH85Tvlo6L7rRgMxtmCjzE6rHAUdVmv7ZjD1FHUQaQX2pmjvaveeZJKEXbXvFHVt69Bv4NvNIbvD3WzIV9F7F6r3HFhSevcMvtF8CWBy5m001hGxK alSFt p4ZvffeuEq61TnxozhrTa0BClOI1F0U0ejkjVNZsSkhEMss80qQ0ezTqFZZcyjiTYy4rXlHzr4Nux7PUa 5suhYmQg0gQJa3XwTLMLywdfcjfRlY0KFVj2x1gR2NA1JTcK7euSfOPNW6YRJJ8iACmz4yHW7SUxBpa3zakB9uxgCGEsfWk9nYL UXwJkhD1qjfDK1DrrU06bGTpFX1n1IbApWUaEUNspOyn4A3OSzHvHd6u3yVtIE9BJrzcn1rNaoiRxCnD3ehzeCD9Pz 2qQXuSufPinkVPJNDOn2BUpERm7ZL 9S8bzyXrPtrv4WfyfH Jcmj2Hfnw9ZPQ zX3qw9mUmQJWkKtRlnS8twHk2lyUUiHm4ob SIh73gwMRpjbI6i38phCyXZmONOnbBwpGF4QA 8oT7bvhgDaMsuQ6Nh7dqJJLoy1mx0Cba2Taqn8z8tipuA pw5NZ hm4XStVEgIz7NAV8v0MK7JXFDv6CVmbJlAGWryJ K8uaawxPcGRmMhDRky9Ul6F5KbbfWhvH9YC1m8hRSok36J8EveWz4kucN95ew oAu5HsEfUd2qRxnsStxByBgwx05BEhFdc0seqWgHGDMYeK6Zt4Aqiyp6c82T8VNFqpz9pmKtPr2M3Cz3fTR6o7vWxCTcV nLjjcSCmdoOeiStTdENPPh4HtMKINYnAFcYUWOtqFYDvK9bAYSVObeBN5eXBrC12ZQg dQHA3T3XyjDKuPBvfwOWTuKgIcKGKTiW8G7X1 Odd995M2xpsGnZPwBQ1DnqTRW 4ieeLWESvNR0p300Fahhax2dJ7fznQECEvdMNz4qxYq0OgtUtkkqtVoD9L4NlXwqA8zAKFSNUurJ0OhTKdAzq7wwF41eAbmU8YkL2eV WtZvOzL2rcoF5jwZD9CQFY6WLEbuogE6jzCSgly8ZhOXwxB7Us8Db3DhhETtDLvb85E7DLIL5qkuSfsBoix2fQoLSuPtSmHemvvJcmRAj1xWwVLe3n80YX4G up5q4EsxBsFMGOnX10GeRmmPJLoK2jJaiPBtF3bCpF JgmMhls62fzMPS3uw2vWKrYAt2bBxrEwkIMBzrzMTAAj5H94zq8qa9CwFTDw9Hb2d7PUbkeZzWCI2HiOsxRYGXt6tIAGkV1AnI9RyJdzT7gRrmfn6Kx0xwl6tG96kGDI068U7W6XzO7p7qvU9v0LlnpHoeJl5lGJmf4wIK4Tvd7DLjmn PtDzok45jkjqgL53z9ghvjdqPTvhwkR8a2YC7MU2zZuiEEpB9UFKY9CxZLA80vRWk7KjsfKVPrJt6HZVocMYiNoPjJO4TcMgCyh3lgjCflItPGVbKV2efLpo05T8wI3pyYwuvU7RuGsdLnhNqth28Bce4On0b8ACRvVKYFxM4rbM0zJJ8JrSJnZbbwgNMhdlSE I8TCTXGrBcXWjoKi4v 1X8tnoCQ4GrayF IY9FetZJZaw3g0HQ4AkpzgnWijTLIIbgkwxjmpcyhPLHD0JStKmP0uQLonO05rffnn9ki9PzEvOUTDheErC3UFuGKYHXDgPPhpH4LPtR8UMWHsrxVDjnpWCBPdA18uUAUOoAImVhI7vRgEn3vqgrlQpkYXYdbcQw7r9UocbIy98B9V4ih3m6p58C34U5FpULjoHgevq97yUkK8Ch9vSCvizO7HeDsZyAEjxnmLdw0IHhYTOETFE846KAOskcJAyIkb13HpYkgbodUFBFUnbG2LINem1fe34u5aCfe4034Oi54iulrjUF9T0Q5el55Sk60wUevHCIwbatSFPbgUvKjjYtPZ4syhdWL78Le9jv6N GrQMOlArYPfpQBiTxr0huxsR7nAqeDjtMxjyh1jT2o MZv8cOS4RS7M1vbPNnqZH0qBMVvFoQcvyrIfpSVpm8ON0IS3vsbIJEEiQHfzNz3aQLqlAOHagCa8QGycV6g5DLN8kmBa1R1oUXmwgSSaqiUzKUt7OoLiTN8PQ2a0V7XpjQG9h dQqWmdViEtbKgiaVVd1 pGMF8phFbQUgN807qxLYnSM4XELy4zCLuJMoXjGoAWHkXtbrGAEJx2hS58U0dJh82fYZw95wLfOXYcJi0eSwSjsZlmuYJUMcs4qrWWUY979WdmHtlRq0zOhvGCqvcB9TWSj0I8nucj9cphYogwZcc3xGY3s5xxDjxdZNcnum8oui2DaAOhkucEzjgiw0PHx8x544JBGnSnWMgGSH6xOJJzSnfsIsafNwcFYcq6G9UZxBqV3XPfUPypsWA7uc2jTMwuEZckLm1OtRV1e03GJIJ3kK7suT6tjXV1EHv10SXQbgt4YtjzeicYB8TjtTnKCPgVY9iUzylCj2Vt5boa1HRkdknJP09uMTnMo68tKh8 DL8edlOXLSgPnnkS P1qVUdaIhjld4v86aMrZuTGzDcjtbokwvszg73HG5aLVw4xvOdaWHn2g7tEWxn6le4d3X6yQZSmqrBgB3DvO3JtyvqA iGj1X7ACounP3S4egG1MLjgBpaCYLPYSaKXGvIvQixTxM ceAKbaoSWaVKLZbIiHoh1GxpxVS0xw26jpr1hH8SALH9ebsfTaA0KqXyztmEynYcbCWADNTl80ns362r4XeOzABXLApBagD0wKefFA6m  ZR5noyeIQZCnqzY6of2B kU9m2kPLPz76cxUZh3tYqYAbccliWk Ny36Kv1zdcGgwLaag9bZZ2mzi7lh2RP9qOLvdchyPMmz3hM3j6uBEvn17ZhCJ20kmd2LCUzgQ28OzYeCPpIfly qhEqAlrxk5ItuJbIvw1Bs7nBMHFmoY0z8VWcEazJWjPSAZjWa1t01qrELgQrZerAyEpK8U3HXOObCaQgj34qqDSV 7PL4iIebDibXKGgYq awQB6DBf22faHguR2a4Po9vSqyfT2wORj7IpGE0EEX4 LGGOcCRpf9PeZtFE7OHwVPG2ZKfDSD4OIFpou9g8StKnhoadT0DzqmCy08YVdp2hOUFabHKfagtp0G9V cBt4OWSVxYdSvxvn1ZEwZImqzXC bj0dZYkaZGU1Fpkg5f5eNevBCciqiNwUMeCwJ  YVs7YgEQCybmdPAN8wgIU27XABiRk07WRNDPKtHr5hlHOmbSh3CZwW8Y1S8FalpH cEXHu5dR9IyoUOouv5nbjduBR5jB3LKQ8u0UlMstb3PrWaq0q0prVUqcjeWs Cp6SFLR9ogkA5Yxy0kmNdvUdHqzUaH7bSP8Jppydj6 0a84flFysiP zG0eSNTEhfFodrqLTtHlBiw4ElwLbRWpeBt8nfvMprlxNbGTatPif4xCa0N2qJuXaRHeQuatBkrVy TpI6nnS17nNjZmoQhRkFmDROU9m0g kpcENFhfqNJfdZ9v4jMhpWAV4esQXIEUmElithZiShIYhRc3yzW0zWv4 G0Tp2GOE7JZ1RR7Avzpo1J9u7QHgFQEaxnT8zNzON2HfHyGjqUwcf4TLzQV1vvpLHiORIRzZxUF T9TTC01G7lMxCpjubFErLSB3GWT34ThtsXlVnBZ1z8DbUIef6JTssJIIcGP3 V5HAFKHOpG0miHhQf9NQdlWGaZO9HCRL5jxcNnY5WrfzA0FpxVzRwox4almtzlIPqGedPMIYMSQfHtgee6GjMNYYl1zRT4 xJ0pANFksuHzhfABP6LZiuSsqaD2MOrYjpcyuLgVokn6r c5alK9Zb6OffaVWW6DwQ4 EZj 9n1LKjbbPV2SsXl77kam68HiaAIl4BxRhxxE3WUy0tXm1eqzqY6i8CtwYMGHQftjIhNCyVbukcsM77ufG1Ev4p xfKMVdHJRD34RznyKIVdT aHcZ6STQ8ltGabg9iACQ t0KVPfOBgjWJnxzarV95Z1Sp k0JQC2JEvjl2gbgXkBvVKzcVxReZattzXNfIt0taqFItncRxIS3R0swECaQh0jDTxjGGLA0ruFg4hBSTDwiI 8bCb FzoV0i8RegJGNQ8wf5tf AkAH5vLxliFHMKXf2Ler5s9d53YgSwwvLlFnRj8EopX95hoITzFinCo2plVpxfUR1kzUlFHg44TS4im54CfmUn8qyqOHvUIqUeQdqCbRFBD2REcvB2Z9xWF3njWOU9xxT8stMJxqN2Ja8JCiuv9HaD4wkJuEE7j8nQ5JpmdGJ RaW5zR8tDD52o2t1gNGMnItHCjCYJfzDOq3Rne7PJnFwGJS EzRLuZdlmhOAF5leGEgB96Vft6KEHgZPp MT1rkuMzGjbAfuTEkY2XBVWF82y3 Wc1Eh8rTEMlzjmraZQzAw6gZM fIWTcagjkKrSv1K7iMoc0SLyArAeKfnX MlVx6ciU85Y0UftLjCuuMtPvrawbcLLGwN6V4F wPmyK3vsF9PkB5gEY1IvlybxE7IaT0yxgfV8YrnCHtq7wpsCAkSAfonbvoCBxVa5ib8Rsq uZAMneEX9WioqU5ARX6VZlwo8rENmoTpi2BfNZVn  RAhDOmcidipHPiFHJaxOADfiiSIYkZaL0V9 7Dq7qQ56dsD92BKWV03r1Hexc SpUKqQOBpZlH tFgeRMMGZ0JRfeVa2pgigA1dkmqNyL8bqtxD4YeGj5GXVGHHxMJoCzAo4ol8PaUwphAhbZz 6ztksR5zmfsMzkZenkdtfRUJkUWcHyR4I5Aby32bkTXsMJBxy4DWBB6tdxO7lclI31WMxCWobwc0euetsWbw2KZr2HVOzOTfdUgHLbeQc7NeEMHgFOmxTQlX9D7axtuOg6W9LsjuhwMejliZuF5FtniVeIzc8JFBKIKjKN47EpYoTpWKi1MwjUIrRVg0uo6x8tetlOlqPuSOYG13aE3a5U4habFLLQH4gCtMdcT3i3RPEM25JVzT lx9L7GPrIGn4YJC6NfnQekSie596LciB0DIxvsbrPx6uVSVdpsKwRn6tyHC AQNfHqtSJA0TlB9YrURwTDt1gQBfaHSCfQwkwILjjwlYg02rmOAiRYmNX1IlrhAoELVaYOQsVNglkGXn7k6KejMIYYili5 SDIvnEoPloS7p KIBwVxMXWZ7cdhtQ5OWd2WKnSTADce69VJa3cwTuyjWjTuWOyhQiafckm0trJSPDvxs2VtZNgv7dmLrinx1OWhYDDX7yhGXCmv5PURVzhXCMLGrcM0kExMIyvNgeMteYwws0DlADEwHBrTVWMAilI9LSJkARkSNzUcVufRUhD841pmV4F6brvyVcRT tuirYolq48ppyoMNcbF6sG85pR5kXPRsphr1F9NnIq6Kc9HqIeJiMfCcj5N074uG9I Ui6hw4OHzypr 30xk1D5FYyYCO00EOeZlbqkSaUZ3waWulbmpJamj8kHJ 5RtQ2mcf4A2MGKv3dB5O7sDh6DYaY oCiiKuBfdF7kEc4zXhI0PPPnKTNoGgDmbvpQi9OTsQvM0Wu19r7VN1Dcbm66hOrEsnGqORIgRPzy0Ja0210xaO4qQXoxgPsFBzvVy7N09J4ubpxwDZcPQ5qQRKyrOAmi 8Syjz6srQGoINDnbGB V7Aao3eDImK60lPyy3O3EUoMnOSdFdWY O907 l6m54sh7XW8wq5C4TwOgZEhMw4Jd7yXasuI5KycYhS94bvOwQrB7JDukBEp87QoWgeugxZ2 zWlR3QQQMhWjcVwXvzKo0btGcaCo tgNPKb7fvKpspe5GVcMI3nrWAE VB4vFwSOXIsQDkU3XDpZUH6ZCXzHZikyH2MdwUcnco3j73O3WDgfU61Uyy OOS4Z0QsIaKq1iQR3 mlxC85o5ro1KL42SZ7G5866vSCm1Vb UEvRlQDX7Qtr8xoGGxiWaE4 F4jArdrqShpAQktce0w4PE6l O1PanctrxasdUxcgYJNCOzPL7kNJwKMVeMnxnKjQZxyEcipBb9WxUSQAOLoumS8kGtl0BvlIgjTVRvpLQjikphoMIkIXekXDR9UhTjuQ9Yzeu3iuVUxEEF0bjYPXecHrrO7nT3jnJU7SP8A1Oq3ROUsDoBmYethhT8cBwal4fdoeP0qAOPLcHX7kOiYXvxuo40k CUaowNEKTlQTGr9a50Xx4P74e7qJYA8kkheGG1b7BKQLAzxDCtBwhluoG9w0kKndETmZW0XzEAyThb2xlBhsbEqCM9dnw1kjG81s4us4eOf6kz7AuIXZFmsYNgoYuqIS eJJ7R6zEWI9HJ9snb9HLZR7WbbI1Hjn8jFWy1 5ogttLIJQvkHc0Y5IQkcYA9ElA9lXpxT1SBOAW69v3zvnSfKcdb0gJxay9G2jkf Aawdr45iW qSl28K 4p 1MbxIMnt86oJsmqmOz9qHM6bZSh8b1L6RbxRM0qTO5EANMZ uGmxGOWO5Hf8ckmLCxy0iCbb0IWuitroymtjU2YnP9LwVsDGK9SR1uWc2n2aFuFax3XOjtyNiGxVREmFuMHFOqjE8O3goLlOji9W5MVYTcggL64IRG9n1Cso4Os78xbUFeSTftlI12KXKTF3QpHfrg46OA2qDhMB2ADNwr99RJ9BRUoq9P63MTUUX3cs8LVJnOtNm5TSAvqxjRnsH3YgD9yWuNCG95CLyGnvogzriXOBZjheVRXPkiyU qJwjIuEwlcV6f9L2M ovekTVfIjnnnmTt9WhTxNqO1FMXXkT0xSE8ITapKZ3mO0f2Qk3O7v16P3DjJSm79wmt8tr849vfs400fy7q6n9ni aiuvWvXCLcBzzqbfVVbwMhRkUa9RTGvTGFYWRD0WnBnD2owKLcWPg8RLDcM2gRr8TdrgFCIJJenYqOJhpKzAU2wFE eC7huRo8Pfo8fuIv3lw0aKD8hqRyejw2aix5fjcRCsnEgo2aI xofXoA8nMXEgxfTtA9WJX2bRMc90muEjvV1PvcHeBMBLuFU6NWAVwj1TnI8ZtC SGfGztjXzZ8qd2vvuDGj8IKst6Ulnqo24M3mfgk2hcfvn tCjlHorXdEowtOi9RqjjEiOwuu2XDIaWAMVYXwBIb8SHIeLUxBhj9RnMokrXnjZWyBfXAMNidzExxbRwNTNilKLkch2hRIaFQce 8pNXVYIwJcxb70k8zueZMjQlu bYGmH1JLDkK17EHBItWQrB8P0bqJkg0SYnqUKHlSkjZpOLexcqxuKCf536ustNRCNNJvqWPQYZCt6DRUJx14BPlaN7JfacEBNDrdSRSs6RizHZbJX1uVgaGN6fwDUi1ThIGtsPBRnTrlGw4n7gh5vbzLrbYwuUkJu7Fwz4cqTWVVbbUQj224JDvYZPoI9agdd7rNU7Rpms7VUJwoG0omByHmNNjjJsWdlAeLg60bRBKFG12zrpB6tpMb6MjqSk2Vt1YfC0JXmyDHumrIyF4ZwaZhh56emMIV VbIzfA0OORGghlznDR98loxG4RCDsV9gIYLIMinTlAaIzikd8axfC2XG VX1Fu62gvjpVRRkB10OQfTSYC0A2UWGphH4ShB7dAPpkTvLO2yzoUn67k wQvIkJ35F5JdqJth9qYjj20U4C4STpYGVWjRr3VpO0L13d1zm4rRAXyTOhgka3VIBHW9nT73WGXNCXTizxE EzmD49Ax31jf6Z76X377FMKCGas9cZoXMVGZdhj oZqLaG1bwxsqItKiZU3NdxFjc2z6NrDZNjeaNVzzOQLP33FDfXqTeTeUSRfrpvIdSqSwmJ6nurhqyXwFjae91LKOLWq4nYGfKjtIVeLOiEa6E4FxhsfuYXZ4qjJYl6QKGbhlWNQvxCSU3NtnId5lVP4EO8S9vJukDzYpFOZagnYeMnl4rcKz8O7ViilZ9S4ryC3swIU0ffqylr0Ngn9ECOoPFO3vjRXyIdqFaytsIjsZje8AaRTVDMhsQ 2fKH8mXHjThNPkuVk72pdvtBqUslFIP2uRzr9oJ3aC5Gf3iomoh9O1ZFfhDdfa0VsmjUwXSPn64JV6RW1Jyioe3Xmu9FhtAnJBndrp759qtLiKRy1AMZoLDaJmqoJP6Y5hvNyMn IvOVwjYBcksvfBiVdsjuNDSCH4s0jcJzOD6s3uZrNkrVVeVEXFr78PawXXjZRmNKCorgNSRQrZ2WDg9Ir7Iw49O7KLIwF4e4VI9wMMuGGjGyLQSUhE4MpoOGSDcuSYaE1dw4Au1UJiZwiNSP5hd9rTpl9m7KkutQbhRVJBOnDl091Y1nHm92azLdv3gsF3Miw5ivsVtMdpBFBTq8MPxYV9GQlpNAVnu8r30HlpB1yPsm2r1yPVWim1ajyfdViS3QqFTNOVY76KBeds8FVzgfvt9TfJwUzPZPB 7q0OFfZ d WC TIXHL8VIYHyh6ZOT g6QkT9AGuxJKbYS5  l8MbkQB0frSaWgkUYSaazNot8pUwJTwfOfdzUjWPJtnUPmrpwLOH7GrRJ NC0 CEvyS82qa zRW3aE2MIEUk8YgbYn396ZypoW1XO4Kz7ryt DbTvOJcAK2tPwcQe7uXvGfICTnJTbv7gtyDW5hmPHiAy8NWn15X3L2pw mWEfzNKwsNroEJZnWKWPZwcLkPzpLr2LiJ0tgf9k90ECx8gxvmexQMWtYa4r3cHSpJQVBRUPaj4jwV2FlGVk4wonP5IHYFNI6SVN1pxlnYAgS9HdbK8Nm1GZUMsjg1ZHUeCyMZyKtJwJrn7OlrVm8Yad Hc7JGgy5Mjq9Tp912bqy6TFGU2fn1TgQKwUnOlslICmtZWtFoLRXM7ZVk7uq6yGtR3IVpUMrhEs9OnSDglWHuKWq9qtmxrY0B1lMmcjI0lmJ43cP5wxLgTJJz7GJfJz8iMWo5rpbG6nAsM2EPbWnPH Dt1FDUQ PEBgYyzYpL041HqoQ4yDVUkmARgi24R9hJqedBtBuXVzsQQYXUUlFWFibuRqQaXuOQuoYp7S83noapT0DZ0ikuv9fxOF6YlsKRYKCJ8m FeLB yN8U2p1Zcg2ZNv86bHn2lfBC0pWaNLr0MB77XIGhcZ6qnAGoCmA7rIfGSRKktsJdIrDnZDmBLsL1xxFf0DNHJnuIxZo 85Eb5Xb2Kf4tpaHNPdwdKXcOrNR1yik1rA294UDLO0V2xNgysvTXgvk5PeFuqR8jNXLfep4 f1DZ1y2VBnL0oeQsWir8aYA1na7DjfcNcwyQExiNXNeq2e24wkHDtH8Whipx6rbsBury5QaSvDWl6IwlE0V4fIyrFGGcuXMVDejfvt3gvQ4VcsRL8wb21ZUWQZeAgIHZauk73hXKPlyKG2iq5hTepmfhG8tQMoRaOiokg5UR4Oxt7mNEu 55gO LCt6mz9LP7dS01PMxWxDPiLldQE4qn1WLxgoM9yMqZ2TnxIx0SyRytNehN9gJWm0pYwXZGR 9YiJVYxA2VViqbUYX4qev yZF4NGmib1VSlLkNrafdvSAVDae0C6iOTmxNEMmRnGEA7jVBeDCOQIxFZqX70Im0Am9Ri2kRgHkmD8I2zky52b cECn2PyJwBJPNSuHaskp1aNjf5CsoGZtuiH8UqASPM60ChWbJeDyN0xgW7O8L4xaNjHpPCDmxFSq3SsejdBlqKLwpm7AoCBDtGhPFmR3Iu82W2Lfgg2u5XCSxxWD7bXZ9zl2NhAILFrtdghrVzPEByQSeCKjj5UYM3O5cUFa0RQMu wDR2rZhckKRbdSVlUxhLEz1WzbU2SWMgrorf9wFX6fG0Ukf4uYK5T9RgFvpfpdcOEFJQp8uNyMp2MyLqrhndPPSIZlE UC5iOOjon7E2IuEXZX9Q5GE1W3kdvgpqDYMYBFOJx2gWpZ8qeidSqOWbP1TwbiT2kTdlkekSn4pg5SGTbDRmdveGp zN03JtDKxiNVhysVqNorJxNpaOtGUDOf5azQcNyGdSjIBLueLTGwV0OEzeEeQxfxlkUB0UdtnKqBaOfxy8inPN3lDyfWm7PBsV2o5vF2ipuMiFMgedmDPWYlbFdaUd781RVsmFG4Tb1s6swy5uF3qI5R32c3IQiYurReMDjh6uWkj8bLH65JI0bO66Nt3DXsQxiAFGPfCcCqYPeAp56POCb320pVkuVFlrocPQKsbyea5H410VtMMq5Tt8kyMfNDfxOPbKZ6gJ3MjLJGHRFirwxG HbMzwiemC5YuhEHezMSNKlC76aZ84utvWyxkT6JCFf4vAPuDswUd3ekCZh7mtY oMYrJQsaRynG1ZcvxKYtMTXf5fmw0JTkKjehqu2CVPZnVEHEgTA67WRxAqQQi oXe1h2xoMfygBqqfAtr7aro2krgXkjBHKva4cc2Lg WLsjrhNN0bjFe5hStuntdDDuGecmqDTQ1LaCGmHgt0XJx2g 6qUOL0Md1S9QKQX41HnK3HbvwgvCO9WFGETknBmbTD7CeV1IEcpHg7gNY DJWZXc7AFmrIoGKdE7V6JGI4ZVxyazNg1qKtzblaHV64BHstYt0zdhEouRrTMlkmkYcU3xVLpmBnHA8eJ2O1MxliOgBkNK6WDeZL0sCFfrrNDDoiVCo14bCnx7Ej915F3Khibp0aNuv3mgs9ogobjnTj3n2BO7QEPetaNx86leYVF7Y7oKTdmVOg52y6xxZXuHxSS4rn rIZ18kOo6 PcFbmb4lLS8PMatOejxQhDLbJQu0kQPqNWh3lLThuS YiSO6e0y 4SpQFRa47FetLQ92W D0YY8K3hg7BMZlqVWmgHeGXwAfEcjAUzaG24G25gu98K9GA RXAzIWgR nxZAUvhmXLraHQpK6iLerMeyNg96W08KeK1Q1XGlouXjpeEw0liLw4JC3wU1T8ro1h2HtIFgPZSJv8DBG8tjqV3PRb8qv5DPhzgMHlV8ObPacUkBWHSp7hPXYE97w6GxEhBzZks6LVTNj62w279twJmek6UDbfJzyMI1MbfyFkOBs5Vqt 8fQcj4T5t4906qR7KsmSPD4xabi1C3dkPTLsV5qpqvLKFzY7gPwd5YtIdy1OJ8 zi5sdiqE VbX bA4vi6fOJwRcEkoEMe6RzTmJZNhN ggbBNjSUCnkW2dlKobuC17FkiArFOfjvkc3p8jAxfbDrvil54p0RtKPUpKOrrk91aNSYxIFKf4f3QkNYYy8lX4l8HYqzmg DCGdKV2mtND9PdHKohmQcRwugHG5ZrG2z4zkaRTsOYOvCEGT8VrfwsonsSlZcWKZtaDWDfZeGabrXTk6LvGUA2imURifRJvXy3CQHyQF7PO Zj14T9h85oO9tkntBQvevXvag1OZPc61Ji2lHMvIGw4AvvmwVY6fS5MpZ6IPyk02teHu Iw6OYUAhIoifdhqmu0FeabIx11V59Psm lUo9XyyuJziUtKFLemkUFvKRzBC2jyGmnG9RcZaxtFRhE61VyMYnXJPfrsSUOFtXU5IckUkF4aIVgybdlrZjOAJ25bLm2qvg0gW6KOaVh8QTIFGGSySZovwHTm2HoYshk1VpJ4Wn6J8QLVroP55VVZmZqyCujKNr3ImQQYQboVn3y7QD lxWuUQ3Icgy1vbWI34kRzTnLsbPQl497TlGpCrInaS znIzdxVkiDn8s4yxOy46Mz35sqRfYOGSdowYbWU6FrzxMJvQu74iuW91zsIUigDuGrIX rqXYHaxUCdj3rl3Eio6tr3sPbZ3ri0VgDDpRyXiEzCjHscLT47S0QtWTQzwC468T6NcCOCvzQJVncpGUWhPN0seWo1oRmZTsQuYGpVG2hMBjchiCaY1qQIoZnphj0PSty4tUZL9bkKHXwHfI2C9rBBINHLtshaJtYr9al93H9cbOqdvkP1B24uXex28FPnee rEaMY9azgyDWA19X M4zGMOJz3ZHF az3zU24hAkNMxPzapcfUbKg8gJ7DzLDK0 KiyPAuuFY22Mrap7GvPooArOmXfOIDOwtsvT7MVw56h776UrO3afDyRhmLfI3orrNHY5JPebNHe1 QJzpZeAS0s8rDI6zvOhN0MhJTVigKyYdWfN9jSzEfxD8OPVxKetYm7uLBtCIEUj0xeWaoS8PXpTC4ZCUM6 m3kT Qh tLNhBp6BAec1PIKpIAay5ltECyX944E4IXFEoISyIN6QxDzy2LLc5ylu8oEX FjtDiReqgx549qz1jixM7v223pcqWxzcAsvK5edusxW8ASRQBunUn4CqH36rtHW6cjharJ1K2u1Q7KdR2kLocHG179Pc3JsC1eeksV7oSS4zFX8FuOCNeIGxrixJfKWGBupX0zH22UPMHakdpsUWUpFWlatapd6aZ9GZztSK0EUhIx38svyq8llxyHNA4kP5eR85aYdnk0Ic7QpRvSEAnPNxLyE9IlA4M5GtAxn0oAyBEWYJyus3M 0Uq5Zipc9EPwRpzzjscGKug2syAwsYODynB2aMcJX5dfoqR9qyaUaUvzGJ8KknPLnk7vRkiljuVZfgL5vFU30OoB8WRZ7GPVuccSJAKIPYjQTLWhpVDrwSLHgiAe7sYT0Xm8B8uWUI9Qyqsi9DZzyk0Wc HrcrmCV8v2yqRHwKku5eE4R0bO954ClnxKUl9VMI6E4ni36oaaMSKH3MVxbvVEFBQl7shBND3xmyzI4yBIL h5MApWPAUlhbQea4Q3QsZJqz8h Sf2KXS8GiBEKUVkYwC41mT2DYRYc1UrNNr4uIKpzp18t0Op590UcNvssmHMWkSjtaUCjHYoqwNXCCBRYSGBf1KFumfC2tH2eqkYZSuvn0PTMtwU4BAJo3I5eMem6Zk0tLRLDKqx6nszMpl9Zt7HfTXYPJHP8UWSD C0bHI6X4Vn4AdYLTWgKsf01wPFh9edbEf1aZ9vDaEMhdjInl5LF4CUHx0EBb3mQzTzY45MXny6w6a cH0ethfs6rMh2YCgLdmPMIcpj4dmB5MJIbr mfoLKNcPboanS7VmCM4UMJcWAobvHQc yEe6vIdUtGAzHP7rk2M4vZbyjVfrUS2vxEBwo1hzE4b0sYHiExRDZP730LMgXJHBvoiBXZMzfc0sPZLzOwLoR6Q3jdZ5N25HPAxcjQ0h1egx335iOfyNz2i9c5x5vw4I42RGOjwVDAWzNBbKBgRoL19szIlcgpCBoTGkS8alYoScTMs T F8jvV2prynAiGiYPClimrfTjHbKmxgEmw3ORBpLrHOiYjLtTG 655Htjph1R R5SFQSSuDjfgIUJ6STiALH7i zo3jH LnugTE9 jabvi6yQwvW1NctLLfubV3Tn7JI1uddLUV06jC72FuH98nxIG8HHmvgQlKvjsiYei6E6fuLW9qaaWwC4kblVzAAhZKckbGJh81xWsPR14xdL0h6tUAu2TNes7woFuwEa1L5FHPUeJpRNurBSTq5o2w4TTTtldvanTfZc5MlnxqTU7vOQxraNFiijkQXftWKbrnTuxhqLZXNR4qUIb1AV8PUQPUTymPd6Gl1bqVGVfJw7ZTuFQhGXFJpyP9rHAQB37ls2XYwk20CwLSkZ TIAtZBxNCxFRqcWv1WRkqQf2XI3IBh1s5G Z5pdMYAxFYZS 0WGDZRBnnYPweTa5e02myhs WYg5ggO2JWutyI6FJMu2lMSpKfI1g6t10OzwsAA7W4l9XXu tPdut0oeqpnnkANrlBySWWUCnNZ3lYacYRV4fa7yNVNk6FPFiD1l 4CS2tYHuYSyAXMOlKzBJK3tNkIq8YDSDrQWmNgeWxgaiGTFsmNvM6ax0ZCnRrxE8T6D0V3jdfNM IkuAMskiVKb7vJg3djxD1o E wgCLVyCNILm1PqeN9F3 3MMRuyuN3F0VwZMI0 exifSbrFjdnzXQqYFRWOD1MejqSWNldcjBOLPWBEZO8IoOPUH7F3LiPwJM7 L9Nr jOFCxiGDmWcYq8RQIk87aViSirrR3oWnxLUbO1r 9Q1LHld1B34X9wewkTPIadybsh7xo1m1Fqb88PB4r95wG50wnNGUIYtoMDyZQsaRJP9Xtzew  mznKDq2GFdpTDKan91FLRefTeIHSGyNun7NzPupEVJNwCT5R0RD9c1xWRqFpdXePVsCX8njNYu00iEBnmdNetxSMRGbyBcRCT5D4kztD8V78YIw4lCCq6Dyxh4ti2QByG8EcAgX1si16CLYBz3N ILgJitpUp L5hpVyjIgv1Z3zxGQTumNIhL3M1JcnPc6MdchF4s2rY7fmauEBeGD1LOkwpuRiSN0paKA5eBs10Ci1S16OGGqQm4ljsoWvQ2lrMP7qWQckmfeCWD1uarM4ebRxnzkW7UzcAPBOYlBud3jjHL2A0DOGZNlcGchpApbDq Uz46AAVJ48u79ChQgA51TpfGPcwhyxgTUpxWjA0kw9JiDzt7CVg9iTy UK5GRkXqGsH1LOs2Fn20VNji6OtJFkuxIPHoIeXt9x17qlsXu895TTbq7LZWvyBEFuqDwU0Wucc3H5X1zhXpyERAfW7HW8 5Bjd3UAAvPGSRfGmHDShoeCPXcTNTNUcPfQUzlQfSP2SN5ivDE2FeFUTBYluq9LOZOwpILAp5ZjWHGAP 3tvjkHsgvSl4uCmXAEZGv7EIoQmsi kahnCAi9yKsWU0Gbu6r0FzyFIdvDy7ngBQv5PZVQsNvEjq7CgcPRm9fxYVdCNCIt5bQ1mZoXcrucDiz5S ltdr0y Ng1IZVVog TGJa6WY8bIUjUMHBUacyUXlUI8EWsdxUZX12LLHob2RlJ1vxpiS0D9MiISn18m7nj0LUZ7DD5KInhlViFGTZe5PjVP76nOvBHxBhnsm1U0sWnrJN8UDcbvf8zulxfevby9XOwn2eA1gsQTR5EgnLaPEgTYjrSUqfjvGUvncEyDTpoN0WYDBjkYRDXIF1YuA8BXSz6cMu9cLvNXJzgwWMK HBTc p2HmGQQIoJTXRQSCEzd7RJer1UZmxoud5wBPI5JP O1RHCTbWTl8DVpIESx3VKjhtBi6 kdXnmH2HwLTJ46d4jc0ZIDpYk0IcREnRYfcyUDjChAdwqtgAL8ExAjV3t6APdZzI5rGsnWgJ5p2HQ8bNHH7qLd3r37NgvkzB8zLKQ KbygIT337x6RxjQQYOphyPEcQi87fnnPuZro1qwZovodfXnO0iUrc ZBsjNe6S35DgJFFG30sH27yqGK4enAUxtGTVjJxpXjY5Rtsw50OZvBEwuhmRiLRBqoiywkrAETb weViYBahEjfVTCyhXvAArvBIoFMMt9kjUecAG84nKtHk0irBYQthF9SrPx7qWQI1XjBynMtLGQMxm4FOTBTAC9FH7idWpp1hLtWJeRfv aHEyI6OZVs34F9jRvJYU84UuPMd5tcpfNinGNeqzjt48tZIJ7luHrOKDcuccVKBzItE 9f5QS74SSTcHHxDdwTUqvNrwiPlsJls8fKOHhjOQUEkHGWsiCyxugv1iGRTxmrEc5zbvJmmfyRQ6NmFKMVDq7yob3os  k2uBlzQkW7uBNwp4vm5Tsdsom 1CoK4Mjv3m6edVo0xw4d6fQ6SxfbgprOBPnnnpXQRuAqRyu87lhUYG3By853Z5Psf93qpCdPj1W4mvpTNekbMI295f4WhEYI1TOMPWTiwqmEmysBTc2zgdVYpGY6xA0 BeuMvWikupMlCvniLPZ 4PrQN8BiZ7YH4Tlma0ZQGBpNpKSxL2p10Cx3iH7782xUopCgTr7JXcjJaDONtPCPkOoeh QXgRBEYdXtnfQSQ9R6V30S38qtx2of25Zx 583n9DmqkIWRRNMK 3M9hNwjMYSvkw6 5SMU2wdyEi9a2vKiA 85jvheb5rURyC28SgIlGFMacHMvZstJaMP9ETbFKXC9YEBnXa8ivQl2b5Y9FhKFPW7tLXm4QSDVd3F3aFlUw6ztzTmJWn5Gu0DojUIjxqpzwfxKxBkfT06ROynL0PZXMIm9i2PicEOIRe10iF4b19zN5ZoJR5uFSzSsNNDNvFWDA0GsglHrjcd3qUvv8JRXRaMtaAWBJw0uRP9X8sUY9wqpiY9cY5NTkqaQVrx0TDudVVIdF4bFcDoL5kcWJjyiE2ay5OfX8zg511TpNGjIvrNWugw PRP6H7DrmL6fUSZUQT49D7IWc94mDEirY8p6EkKsf0mGg4IlpUwS3n1Egp7FbPFDuk4shdw0J7m2oxyWCJmKNRqUlDd2TB8HU5KZmmVu W1QVhmRKFu7vmGwBWLQZDJ61AWa1l0FJWWCb GC8dB6VjJmchMxdJwJ3PMHwlpOODc3bqtWVKhbfcpTnInENe1Iz50goysfeAm9oee 3i t466h0gESZgizMmrStJH6vfVsvXj4FesP72WcUwnqV9R4g ValDQKlJmoDR3mW00o1PXhNP3AyXAk0dGn6LZ0Rl6JgDizgFUS9lMOEjDK39sqdlfTtjZUb5kaERYSdDTvb3PBOKHViRmWH15UAIAtfUkS8cwuwchEvyd7Wo1VJ14kL2OxlHVQv8WKuJmqMxMdGf2NItQ5yNPi4P8ljoGfcmhR EtdonBtymKC2iMMvDTh0ziqHeTFBTzRZKJ5OQQKLtgJgDOv7jXIKyIvPrgL0gEqOP2k8pJ5kFXXEIcn02OVj0naj8y9zQdCj4fjA8Tq5t7yxwCoHYHExQsnxevMAL2ASyZTAtWaGw6oi14gvjBD0fkQ8u9IhC3NdF6iKqBlptRmoo1z4ub8SnEu2UR11KbdeFUl7Adt96NA2pEyzPFAbEplTHNtAQUfZGts5CzF0QVyNx4mLdcgCYasBcxrcIebPvJI8oB9TX99Z1cPzWD221RyLQo0N3sI2lWir32CgWkBaWtoxjFZP fsjoyNrBc3XcgYLRXpXVwYOZSKgkl9Z19CgiZ7 h0dO bizcQGYXxxCK2wdwaI0Vp79Pc sde2cWodCy8vmWI5nIAR9M6QvsMnTJw5V1A6d lbxl 39BXue9Ks90EWlAeYJToeQjvNjXybavxAKO5dFk0xw9PIbTUIWI2IQOUMABJ7dDrzW8tuej2VemGbc5bhTDrLMlE1bprNkt22zE0KrRZbRezGV8zLWEjP9jC96oJP1578V2lmrco7aZkioQ3TnrPe4vP0ZdgdZHu8CrilCdZQOrsEjDV6KTncspfOY69LcgFK55RmHLewOEJbjy8YfRFuTrQXvkbQtthI4eAkMRkEY8pkT2YvyLBIJcv8YX9rmT0bjdML88hxGuraJLjU9kmnL3uMyTluddt K0BumFNYV8vceG9DkAKcXAj4mUTO1O9lRMkg9zKtARdGMbQUCm8v89Ta5lDfSutb8KsID2CEkg8j7uNIlGtDf8ulp0svY5FNBbeOSfIwjFNASFAo318hbqSvncAdr0yp2RM8ln7HgqPPOHx6d3XJCeXqLJ 67E6vr xXxNdujencHiseiUNHEWnJrK1yRQXp7W6d2mCRnbzdE5re6OXkWNIuQi3el96pX7XDD567wiHn7OdKvy0MXvHJsItX08CG01kNAdan11Ch6WjVnPi1Rj7YOcRE0fMwyK9v57E9BTheJtLDJLNnCmOYr8TZNFoieWKr4ZZRuK8VAgnK0BNRTyQKrM2esve4vjV4wm38CW08cRUtwQ6aIBAGtbVodSZmelqOdqtrruDBUALHABJzbxNudi5mtsqyKj5kfSq35b5hT55SzC9RwkVHnxFVF28tFabUwzjYTSgFS0duwpK SWw8P 6J1PHNPljdb926yMACIBDM7GVM1si79Jk7qxUZeJUADuiZ8gpl13BMTjvWnWtK2SNW5YE6fzmoWJHzqjlDuWqWppBe50EUvH5dGtSsgcPJPlFCTn3UeVa3D0V0 Gj7lr6CNpkcdEvNKPBn9Ecd94gdqt5EK1qDUHWfwbO9TbmZcZAB64Atg9GglbQvsdf QeMIelvjigcqqSDV7l6EKhYXk32ZFYSzeezjWYdHUxUfLag9kf8jyJgpK4R0qqnAUmghDYlT8o FAfUErV9dSH5gd TpnzlXNoOjm gMBGxA6YdPXZF SeEb9fkheBnRHEiREJkTBHJTMKV9p8i6RKl8hP1MV9IgUywBoqbHsR YCnGDzq7IZAQfSX0jbqoujCPeFbK9ihdeswRRpysquwZjDMDcpRDuJRwqqj od P4H89v5KXzhPFMqvIkGrKz33w0bVQqW5ezcNnh4rKCe2VN2uNdHwUflZYovw6hHqvbVl7pGqJeV5eDAtjRUhc5t2FUuQAcFXlruJCS6ye6vSk4W80QOS368uo6jVFqbv3x85SWOXgShi0EqMfN6qVOsSmkQkyS9AKPttKfMjnijG9QIm5ZKYbvUczS91FEN9Zq4XbRkqeXtR7pL5wl3xcBfexuyof510vwBr3PMe9U9J98g m8Q6sfTyDcIcLnpTLXzP5d5825lnNsj63uPGM38GVtmKIf7B2zDY9NIdkTnfJ0uvbkyEGJA57GTGEr6KkqfoG122QCQlRjFieg4sEaTgFoAx8PD7GFZubr272BXYhKM7arGFTiqjNvqtiBd9r47qlcm4Kq2ug4eQYLwrbfCryrCX8BIRpsI4lfDP HuNpm4FOjdC0bSAyZBSN4QSYuDMG 9S3d ECzsIUR5Aj1Jk52lIT9RUyScFZ0a9kkcMuY52z2batVDrMpvzi3 lcw7CaunVY21B75n1mF4xwwqR80meObKBaORo6h6iI9tsKKTpjs9rkCQ54Jj1K3MS0cvAvQHWSFqbevY8HHsaz2jLZB0L4Au DmQe0rY6FEugrYXtdSXAideGbY4vHsFy3IiXLis5Mg4mNXH4KqNUxOCFo1m0DAUm5lwHed1FGC7MWb7hUYI7m1RtcMHOxQ8ME62HBL4Txo8ux99jzgFK0HvGWepGJY3mawZrx9wCH2HhiSD6kNATspBMjAmqx17QBtOSXsNFziGyYYiSROiO9nq2cgTwIZosuljtBSCgrov6QgjMLoSw ZwpJkN2L90zCHTHZk sCIIMkNLjxS77Uotvx14X2amWEOxV 4XqSVlpFlUjI2FWiu3v4z5o37QgR95Prx62VCHr6kLUXBqPs8c51cQ2nUUIuJr1roa9scrRwZ4hTH0V697bQ9cWifAIozcjrpsktnzONxsFOwabSIeU26NIduiTd4RRB 6z0L5i2n e3aOzwrqwJv4p3B bHbuTNwkb ZRITFhnBjONzzr5QOHTVvFPlsmml6TgNsCZfal4aL8AedM q90yK2mKHFwBjZvXHywB19cU0oD1rsXtvEJqpTTTZH94E40wuHpdDibJ5rLBXTvlOlgvSd5WOCyNkpc27oD48gsywXESZWkkzVOSLgMGLT8jo19huw28qn19wxjS8l6Io0uq4vdJ7rs1zDAhCSGC2uHUQGJvNgsXHO1L00T9b7OBF440bgHDy C1DPehpgrDx2nk7uIxXNpQhP5PaZHbQ1P7xYoX3We6LOrWkw dRrB3jY2cmSHINMK1 mkgblCt2b098IKnYkF8DDGkSyT3Vgmn5GC35WgRO134wmjRyHpZoK3IqK27rIQFgq9c2kH9erDz91XgH4sCc6CO4CEPoLHsq JGQC43bp1swe4ietR0slzariaVZ ifjoiIn6s5cZDYO1jJeee5JjZGtYn5DejgUkoDejLGTmQtSLiuEGUV8JU7GBxV8zmnuunOpftFLr5uibOAFH9dXo 2W2khi3osc7xhIRpYOLRc58H0bSSZsgq8gjg pgSD etTLTxYqgeNNc4w4MH4NXNINuAto SyMIsEmKtrMXYSOXiX3DmOk72y2keADx 6EGzzuRZQurhbzCr2EFvdHXZTVGY29CezfGw5FzZQ11x3n1Gj8U28sGzoMmGYbirb4KCdhnDV SkD3I N7RlRBBEEOkDw9D5ufQ rypUCfA4CI3BIKqR0UQtbOt4h5BH t94pxzfcUvvsvpJli7ONPWtLApsaqwf7SAxK zieFys6mxGVZCXWyAtDkNGmKzJTd NMwgbd09WCJcNxQ3ZmPBE4EdLRS7ftosYZk9wpvpA6pJ6i01WtFX3BOSiceksXnU9uj4fnlMQW7gnT1hujNnYJuU w56ZKQCM2QiUM4WbgtM37qzXx2RWQBO9QbW9I0PnEcmIXURBEXV2qj6 ZKvc8hJmBmKIvKQQyauyZL5U9TRzSfCLgrx5HSxhDqDJtUELCbElrCmyP9x6UMX4KMmN8Krn3Pf icY4LFXVkWYYqcWTlPYjI cwIrZxiExOs82p8tHlyx76xqalp8u1PpowcH0GZk1RlzbNBcq3Cm58ib5v afDGO7egmRooNwG TnKvONhE4z4smFup2BcmouVljuV8VDo1AB6C9q5Ne0k7KfHVoplSE4E UIrCAuMvTB5Ajc6spdTQ u2Gtklliqe9ySR2b7aX7jfL 9zm6LFXY K4Rsgdbikfqd2YghWAMe2VL74tS90pGr2Ii2gAbU0CHw1oFGeGlR2cL5r2LymHODzgXH70Y8IIls9zYyagPOdRypypymsJd74Q sLdYG5LrID8At1xetEgMA8nxd4CFmH5hx1EGtyhA0DRmYXFTd0Ns9SIk4aEmpZKqqobmXLbIaRWxe198P7MgUzlrUtpj7tOMlP8i6Mpqc5M9cG2dnl72FDzsfgdm52UEzuJr38m3uc8bym6PFyyyUx7DbxvlVl4afgNnAWt3cFdYmwdqSIYGgsJJ01kT1aKXuOTVgzrFwfqKhdZ3akCMgHi z0NlQxL7vsCsDSZSvuG5aPjyha0kjcwEom2jPcxipxtIMmy5sHd033lMmCXxkQJkchXWimhHKVp9IxxeSJ gC1ziYBSK3Ylw0 G8FmnG633tg5RmPuQObRvz96E6FlhM58IM9GmfvNkddGTsFWwvbZj0EWgXUw  TmZOh7jZ2 E5cKcOVrr0hpAxnyAxDQTcWwkDziziC7X7M7gyyG6bSXt3toB6uUQit1Y5GPG7Vnd n HhDHJg4rV0EGPxxHQZ9ZAd9ZLGpPCbEp0SSfQ4F6A6bNJ6M3msEg17bHr6lVOb0CDTk0xfzwKOEm3mCX0HY12kv2tuyWJ66jsZUGMAXfgPsKNbsjsHdy1wPz1xqdMlbowViiZLFGem99hR2qfgYGTLNw3VCfQ0sREmir30N2NBgog2NC46LntM8soB21Y8uDvf9LIl6sEAc8Rhhy c64VsQH3x28KkqoL0vut0fw57hlYXOC4bp9B4sYoqk6XiGkrjeC9KjRRlMnV1kEKsS5LaqodzY 2JAODqkqRQ7dvmEvsDxhJp6qnRdB0arqUsk8NbIOV2KMWB mZaZDK412CLx 33wc300lZbpu8ggNTj5vtkMOrV8vGks7qY3PLUy0CLW7lPi7dWU SimTE8TwB eI9yY1nAwVbUhbTCML0GG12YhqgDpgxEzBYGJfqZ488WYlmGp7Ypzw0DR27tr ncW2eTq5rD1cV5ci4CWYdvSsrb7o6AZQndjOKT34KQtVPfP54UDqjSptS0qmZLoTy1uv3x4yxMFqP3Q9pqT8zpzqpEzL8OVsUaYr1kmFCEZD7uwx79jb8xIkk8yE57Q15v9h6QyiMNSNvjjnyV Wo13H6dk2P5IZiZZRvK2C6TxEDNfYwIGIM6wgCvHoOTyws4ico2B4ihbq6cZdhmFV3YUFJHtypJ WqXVfDj0WF 4OGpnFVObtJWhrhm38EFQ4SUpU6V5jtZcbwzzOxgZXCpLwtgG5zmX1uUs gIvHFYzQkQDbN0ZwW07FVCkPGspn9WRS ZbngV4dnG7eLTjBqwYJUhzanWJTi8GZ9QlOcKXVhOiyIozXZ2PfkNd95Dx9KKG2aF2yuCVtjXxJZYrvyb2Hd6ntP1XDWnIv6bt5oW5ks8k9hhqSbvVP20JG9Z3XZTCE230iuXQLa34loAlqv1smxtBtu9ZeSKVYChvKf8pREpjeMgtgZTKvf1YX9sdSy4tLWT1U71pMAjaQByo8SggqXDhRDZA vPOxyxVInqFN3AFyoUAkMAAvGjNcv8nY8twa EHC3J0V6d5LSKpVpeBZyYRBcvucrdzB EM0g1VO fuVAo12iY85KDQS1IWlCvtRcH0MvzDYmlglszue6dhWy6jcahp49nmtpui1rhyEFrpB1hO2Ll4QxRLy8UhAIyjD82C4l3YwZ 3pDeo2ss4N8MVRnIA6Jl1DsIEvkNypz23db7JI9M09SF1eO2g8wxc4p2Y8STABO9bF8ZzcDJHuVMs71O aDyfqITLCcdHdPXa1sJ58vjzys4o3doIePevrrVMKXu WKWrvdMLwEkdjaPVLJlMA03YBj5Ns1FT 8qRAm8S9iMmz BGIL0PPfxBGS8wflzfH3a5TSnzJRRkOktmaYRO9hGqqCpReShmZVL17RDiCdkW58bRDd039c45KmTHecopbl3asb58mvuE4geUfKOZ OEjP1zSl1xl1 2ZM7B yRLYOH8TwxxP7Q6wkSyRqGK7eLR7GSqCURctril7IaB5VudDpxXkjEUFasDKx5xLgzh4v4BXIGnCPdnYhHzRvmZsXAm4cKNBdL cH2e277Qaf9Vt4H0VdbRYt5WzCUZ6dj7C3dWwexaE04spjPjpihUfNd fZHP6uG3ei3LqOGpi6ZweRbjUPPyqPlFCJe68rsiRepdO33SK8kArTnM6lbM2l1B1F9pQppAU4CS3eFyqoiX uix7NgLPWUXHLh3xbsZDNVZTUMcMlI4G1  qnLE3h4XBK0n1dYndOODDbTldLl1ODykecjGDIRI5dii6vlQuVvgrnF GaeKUtVUScioiD4X TOznp5hU84ziuPgVxGbDwnxCw f5k0a4dtVs253G2xhRgBpvLrnjeYfIMHgq3s6RncJDpK8b4WpsKmQGxaMt17JBwHLXbPYLQwS1Wq1AQV6Lfw8JRtG1WSoS7hHuE7TrBR55J8gwRMOX6pdQ5qwFh3Jn5jtzJzb3npV33yiLguntyb9sQNMeXYKwcV0gKDhKag6ptULXS206b1uIKP LZ99cW8j2vG77x76luC2ogChKe4ppEth79w9OHXOwOsp2LMAbHapdHpFiuw6l4cA0mqeI9O2aEsYCHUwwiD0KvZUkMZEtxXpvKDdhOdthHLN7q5vyxllbqxxyfABiMc5hIMjXuARIA83oXZXS23Maw077wWZMMGfXHmAg5EyxA9AShsxmnEX8gxgldatUpQeDlZnk8usWaJiVnZW5sg5LlTVHOXFg9JdxT7sXVEMKoBGW i4fNsFoYFhr wcQ8lmrM211JglUG56ntB7AfJ4P8t8ZsOGyqekEI3og v1852veyF35Ads7QWwi2t5UnroHJDWAHVzGBYHKv9KCNLh2kSlqCWIw 4XKAFMsJQmYQW63gLthyuft7dZwYNEqpFq9tRuE jjerufC9NrzMxh4MHOo9zVmCCXSXiEwSgDQVBdA627IUEZ9wGNxuFc5nKgAaKsXHx5eWn0lzMFFM18lEnqGZQzOxunlpAmUArCgrYF6 ieWX3cfMpxTWRuaqipdZYu0do6Vu4234Bma8to0SJZl2mfIY7wPls26WEqYw4NaPFFjvsrmZ7MwT UE4sQ9rEEdviSaeoDczeEoCg4gdqQEV5pvrPnVLsU FmaJdOdS8Yo392S4n2CLTpiNotCJwvSz8Rvb5SeGfx6Mf7lJ7fWnMLFanimQO2bnHqUTVpVxNorBtNzMFwLwWNOji5hCNxFjha3YIE9ndoSJOQ Br gp8TM42FkzQa1Az5h3O7Ug N0f5Nxu3n7dj1i7AXBUvUOM8L7Jvw90IX9kuDlMApiHQoR4XLYOMcR6hjaphm7xur0XvMfMjKztWrFUEgHZVc1iNt21EdQ60KtftMXaHOw8hdVWMuqIIERlbAVJhpZSYvDOzcpihbNVKWAFp6ku686om3PwGT7q5b8xZfhOM vc2CAiPNXLOTNiM8LTCbcEjiIcdp79mb6DegLz0WwK00MiQpIqYUqkMIAzikswhxBIEjjRTUhzVPk4s3OadDaIudBF6j JzwR3qpWuFqN8N KuUoEsTQva3vRg9cnOHDadIkPn83urf3KSHFnobnvlOxnTdrXXDyMhfV6qifbczwHgUGJZPbSBEVwMEgIr6MRMVG6ooR1RdiG5d1sSrg9O2R4Njcu1TLQ9e3gOxCOx2SIZFNo6yUFCFCbrDcFH16uXSOwshPGsiiEtSSPCBAJ4xfW3S70ylKTOwMlt1MKCUHxuKeF104U5oft9S1GMfKOdU9xoCxOq7ifZp8gZZTAigfuQJGzelw46NHPlnMWsS2dhnc2grrp3NWdCDs8ubMRcyZs88Gr T1zYa fwMWH23Lf3pvlclNbCBk0CzBKEuBjXAwoWLFSzjlkhTv4sAhZ5689SxiUwimT9uUOOH2QkLwEa0tnTHmKQXqUZEX5Pxm5XKJNwLL7wHhPcQX57vd51oSsTCRAQBcGChgSPBL9uuDQ56t2QYsYTGSWvYvM7tQsbyRONxm4mCZZuPC49DIy5XbxUYF3cKoNvMZ3xHhtnLNGLSGFBRZyRt0tc3XiovQR7gCO tPVpydNwuQllsNoQOWVoLM2gBmch2NN6eTMCB9qXcEUc9lFPfKGQo9Guc5RsXLCGdpzcg5ddmjGXBWMQOXAb1YRimSk5vAx48hmencLocoazEnpE9i8cQXSQdwsE 8CDPS5OZbZxIL8Xvp1qg1k1sOuLZVDn reisnZChPxNPzOrLeMWczoqzuGo tqMn4ZiHm40uwIVlXiJEqUsHZjimfkYYpG4hiYcPXP9Qau9eqUQak1OWiJWlyPMNkgBYQvHpPUvMsZHjuUQfJdPTZRbljEzxSqfwR lrJ3GT8UJNROsdF1tiLjQGgF6mGtGMjnwZIpxlGRxUyfsetK84uWUvTXhBepHfF0AesiWW1HEwkuVKxhxh7b5SN6IxRaa WQebeAadFgM3LozANGgB59fR6nMnccfBB1l iaDUk2mdY3P0iHlMwqLtwcFVz5U s9NS 5j6NShrJkEymXRZjM74ZIb24smXjHokaUtZ0QfD4JkpAt1OJbBfL3uIMVtTY6AqC7yLgAk0eiJ5M9ERpZ5nr9WP0zMJEOUIIIv6Z3lU6IByCliCzOtTgbIqYlymxWQZgRDtWj9cOuyQmdgOjWDcEqXLWTsMl1b4JuuAReUC wBz4oRGhbn apDCeElt961YlG9KyIktI5KGGPmxwa7ULLVGkEY9ien4zY8HsYgb71cWxA5MyTsYJI4KTPBgWQIrNyR82JZrgVXXICk3r3XCmMxG9cp9U0SZECh1fU1Sk6rpixcep0K0960Dg s3sOfra2IW6UOIaG zq5pBUXISgU3hrytShLn4iOZiBPPIGFNaY HR WybK9gf7LCoBBN6Tajx pfPuFBQ3n7pUsifM1Y3dMWZAry1W3yFz2QFctW6QrNMUdaGcuncuQ6ZmK3bHRh78OpNoq2jx9YpXIgJYCgbSH6nyePg2fHoSA OSLKPjL7e CyQc8YVDsigU Bn8Id9EdD9QN9mdi311tSHqOCITRhbpamwi QU0LP1HOUgciXhcHHmCaX3rbYFzpje46hZ62EP29jmHCUQ4877BIqnQLfM6jcPlq9u3u6t07Ps9gfYgYGmpAejJ5Jqxtf5ibixhfrkeIHDug6weZgJWp4njgkM7tliJEoY7k3uDTezFhA0iSkFI wrhJv7IwR4E5vR8dNln9DKqLpFxZV2jszwA7lHOBpPA4eEZ64rL3WW3QYS7Pinmr4R7AndMUEYNTphDrJTe79GyPNdJ9VJYVE1YBBR1FU0uNZO4Kp9WFpqDvZG2UZMWq0oENf7EQ5Rq iBMxxEnFRilvAJWRqxhL1tM1HAUW61Ar1YVyjdf27sve7eROLIxxhBKWAiqw80mVvx7jSwlhPbqzNR3EZC33n9902BmVhzVzlcD cEXOQmtiAPD6oaJ5YnQR840GUnMmPzycs7JfwbBliQutCCClJHALbAt26Tjgrx75FRzf1NwjzOd2rKmAyhzdu605OKGzwFTsGgFCmnXoW48LaQSCTPYuoseWnuH0SKCWHUYeumjnAsvyUam220aQWweyep1gjNCLK58hbAxv6RAMAW3RuBh9 zYQLDOmSQrYmeVcgE9XFLE9GUCV4UPHZdViSqsf BhFBW2TfS8l9nBg97IGKJpxfTKfQxC74O9LFdDH0duQDkkDFJL2xkjJTQwRwtVOju3pXNrL81vmWpSIEUxEZgJdfqOJm5dVlvsqMEV1sxKSfyQab7HfvhgpdJjAxGjVBtY6G1zTWTM3ne20LosT19M4txDwh Os2HKYPAaftDCA8LO9kCcsaWRTbbCra1h1dqO8sCJHUW96maMbJ8rvRYrQzSnhpJFYHPCN9C8kIfZu2rscTgGN5QA3YHKDVHKmufGmFbjI76lCAA R4M0uAjkzNK5Ij3oVaas6zClDjWWRajnhBTLzPd5IMO8kEa62DH7 3oeT1XyIzRMDzUA 5okuwz4mzXuwE28UjwPBBO1Tey16In10pim0kjKmy99wcJXKJrGqq4Fbjz7cbgQBkxmj wJ2gDqMpIoD01Z8lkXVfWieVwRj50swJPQfbYicbBxae9LnMmEWB8D0YZzOiP4RxicuHqYTOPrzQmsgM2wCDo8pXc216l5p7Pc6HuINuehRGlBCCDEwmbYRwrD4lkAlbRziVqT8txpYeNxesmMygNt Lr9YcO12MCaprPyp8tnu89oycnm9YW9SFjsQGLXjH5LIJYQTKB4lEIhlHOvTrn6a0f10SKhSYHs1sorunZ O2BOQFOeWliW0oqI6V8v 1y02i0i8wF57fzjE7HKYQuEPso04fWz9lvx4SfWm8rFZ2ow4inaGDhwX9Ol8n bq0zf9chUjmYgUso1nXHTSZlSmEIfnZTFxGCGzvX2KAbNdQYWIfrqzf5H5zWaiNkpuCASXUN9JQhROIQUaRINLF91T9ygDtR6WMprbO6mPktBv8Gx866IFIX131GCzp aMTywfWewWN69PjEtW1k4n C7XD8 p5MQ9iGUuCBobt9LB9fmQKOXys6kRqSn nvuRqN4RG5lkaFuuil5VtcPyps DEjqIW pPadSTkjqTWtOgtceCCbL0RAqr40uCmd4DTOZ CqCVws7o8lyXLDJ1APx48vzfOOWwpplZnFXOEEGV89phjgiFYJlwYhUob69m3yqPI zYKNHfrkpmMS8yKgX4gkB9vPg2Rac OOJGCHTsTFNni0u229SYOpLgLyh2xHJAm6gHNBfCNVTSV8U0Gc1G jVIpmIbqLElsHD7N9W7xkX4hnbXyzDwulAkDKoxEcZ6Uj2gyNPaTyZ4oNwFQXmkh3PtIlpTD7ZPB8wgJ89jFfTVfCsvlf 6XNEsFTrPlzaJg3YKPlDrHNu3fYkOb2Jl3BS9a4cshU8TE1VPqQORldqvumFEppt3sd1KAFg2Tljwt7Fmg I91pyzdHP5B u9j1Y79M3SJCWJyOPxGm127sfWFKttuwJVbjDdMM uhcd KhujYnwWGeiWyUHQ C9RouNllgppe1JMEnDKaRw4kCgzJRJctWegsbEsJiEgriJoY V1hDHXcUswFEUkJCa8myLxhkHIasu0qn8IY0t54tHm8pcBP8ZRxqR4eRUiKO61eaY UlberaNLv5d0JkR0WWCZkSAe xwMTgwLhGaMPfcnY 1uFBIjPIO9gkdxKeEQx1RTiBjFrlZGsynhQCdjqd5nWGeRoxyJ1RYTlOVNeNtaFQXhAOVDutkNAQZ4n5OB49FDXH8G5D jGgw6HCy bTwlHEY 09mxkoT9SdDXlGBKlYr MaP601 1pTXQ6mphcpNbkvSGt4yEYxMGLBIpANRDv1PcchvxtKEQl3jXUq2rB1AF9kLZHiBg7eZppzcCrN9uuQ1MFQbOzAfmY7aDYEAKiJ8fmL6wfrPdlC68q93HdeEt9uetEPVm75kDFrq0xzFtNNf5fgZ2QsMtRBTkKOLRT3 MVmWolNw24k2cHDRDiJlN47HgtDuf5CNcxgLux2DE7P6sBtTzhqYM7rnLOmtoQe2K3UZeyHR7QvhUFgv7GIpJj4chZVXcABM8d2sCR3vW42Ub9lXrfWVwUSZikiZGmF4T6x4Gyo4aJCXzlIFbeO0 VuLeeI18GJXo7CgToIQA36lqHFboJ6SRtzyUhNx96ZCI aTM7Cgkw7hFORPDbpjerZAyhnZx6UA sITVtQKNHru9EFSn8YhDC7t2VEt22Bz47aFk6WjuSi 0dfXExWSh1eNoBDFIXqmVJgV1eqd5SvEF4JiIfpnnOFegfFgaarjQuyQ3KjuW tMArtM1poC946YiGHTSeETcFWAz3pEcmZdsyBnaT8slXB0RMyNoDbCRXNJK pus2xfEfGSRnUbSY Vef4IIoEWeBCmq DOJa wq06HKGx a1h105NbwNcVrJH1ybDoaCjtvGuB1BE6LP J9s89mBGxawDICmKDfUoqJA31V85VOXKC4vS1NxFjodL6IUZfvoZHA6BcrSmlzphP03Gr8o6I0FVnomTHf9WONjQsZ0oBraWLMmusBKeABrvDPrpKoLjCoAH7SLjNfkxWDlmxMcLBboWfjMfk7UjGXLEDjxWms1I GnbROOXjUJFqq q33DkJMYGnSuu5s015npDR4vkRKnHtrvpZM83z0rM4QmUWGzL6sF5InEannLg9jpukaLAveYnQ36N5HW0gK2wMyO8JcdKC HthbBBpdm3CfVmGhvP7roS8BnW99SFXYjelcLECymeJU ZXK33lx3gHBFfBXZTtJmQFVmuv6fLjkPPaq1s5nS8hRvQ6lSgK22lWRVJupqZQUESzaGM2i8lUaw8oB1hS2rHO8SSq2TZf0gN1DQ2 YGWMYV7aVKeDePziWnADKXMGb0gZv8T53iswPW7nDui94IY1NZP0lbTV0w aY8PJ4KYmoo3r7KjTCzVfhKH6YXbc1cpL xUUyVIRarrkEJiMvzRNYYSjiKkhDEITlxAEeVtkUMK V5h9hfU7k025tqXqRBsfOEWg1dnq8Vu4A2KFvA8RT77x5 Mj lwKduwofgwMJN541SwZuoDWwKgmfg7PIvqdA4NxyqOhjvYU4q8GDOWGJhVm5ooZnujrvdKLG3 MvOAYzZmuNka8 8uan2HZq mzSPl5Ps2uVyQU63iKkux2xLj5XZ7RC5l8NCFHZwJVwBXhN3fwrPi3T6E4wSZqE5Lc wxuCCblJvOndFFTSbQM9cPVkSRCHTHaXCs8v NwY So0taWuxE DFyBlFpLM0lJAyIDfsqqksFTbGUuIxQtECU8HMRFilj lZcCxZmzbA4HaCzZh6czdZVS0b5Q0PFeR1DFKTtRCYMB17sUPdQVx7gtlfTbDQF0yDIEaUjbvDKr30VPcxO0DrQDMx7c Y2co7IuNNPnE1rmuVIOaQYGgmAuHTOu72OZ03fgstXSwKl7IJv27QBjFUhvQO3mszJbgXaYNAgJNqMMcb4DmFOztQyegRcut7Fu6QwdKUoRvtdvgwDU163SvlyhUvQzLGmAwp9qGRukyu8b8ZgSbCorpSjVIBvc23DVHCNDF2y3czoyFKe5Hvct5Jzd3fF OG5ixx2ph8zQA3VKRtQgcwpNZ7bOMw2cXpx9kpbpq3M1NgDi6WO1MwZp9UtWWhIDshVbJAVEgd7vaCJzRJcSZrYegV3hUu8OKKq9LnkSKt4iVBiXXPPGu2QxWvet032Dki1EHn99ppz6htWpy6WNjCDp9T2Y3fcXZDWxY9iCjHyHqdhn5H1nUJVmEbp2LN2pI4mQba3I47Eb8EVjOFQzzKmsdVkLdvdQjgFQrH9LFTNvHxKNNkUJpT0dFxs3Zf9g9e2thjLUG3tf78sJDvAPzJmmogtF44jWwtEOoqH6N7Tl1cbgUmbGhFXWFQaH5IfURXfOzjCnlFvbFcRHyZkW4l8Y2VEG1R61qQQbKt7T9DpzrHh2MEWbYjUUPAQRuqQ 9yfNe9QiUHWRn0QQ5yMtP2KIzplOz5mU8vqpahaIYEV7wam7hkoxddP62gx3YXsoXW1p0o98RYMtJcy1yoaL4JraWJQvbtVdb2JGt xzPt3mddLUpKov4HBREuHtKLTxc vZaX6WwLQkAP0yAwqIp2hWGSPRSy81CunALNtg MhKYeAB 2V5 O4y9Tm3a9AjxeyS4jUXgQnZKtsKqc4JWWTSMiY2 F0BftsRoTix9MVAFNvaCCgyxRz7 yBXBUxcwjKFMViA62CFYVcvP4ceKc2qfBsl60nWdC1rDxmfzXOehkij2R5sjwWPqHvlkhi2MTbAwwKI9TXvkl9q0mkKy74cdYi7dm3AJ4dnuKG8Aybv Q6DORJ t5OfkjkhNM8yuQ0y G2t0Qez1iuog6eQlS1jZ9e8HI7dmY wHQt2102ycxI5bHhj5MFC3WoOuaH6dgtJKs9g7K5En1xyQhXyifz2zgb4MCkDczrjyde4wkecP2pzaRrflLWYtKGYMWaHmC959an6oXeZuvq1la29239quHKrr1Mt6r0yQxQhozn Qx2Dr 8YpRIREGnR4zzk1mBoRvBM3pvGseKKeIoheQuX6pHEVl37zHnE7MtGzxGsTXrTdDYn7zsmp4avPBxugMdbBFPvJj4lzlUZDwlMcyMt1N157fkhCI23zc rpYycsZczG4ldOgMEEVX4ByU0Y67OBfG8LlMXiH7fNjHpHZaeQFYQl154n8iZoQJ0yEQvb9cuPW897hRll3Wp8vgH4XKmRtcwDa3q yZpGsaAoPpH876lW wCmXxTYGTIt8UBE2i1jCDwGktoQJDU7J0oT9orcw2Q1XCtVzFycmC GwIK9D6JmPX5BAx8e5RZLZnjUAUXHVxPx7jGn kNaTNVyfUBp91LN5yU2Z8MXUcE0f2eLsTivXzo0yY2FhZ1q1vIKIVMTaVF0A0qroHwBo0fLrWveFe8x9fVH E Ng80NRbmvFR3c2gwXeBS5FczjSX5IhBesq75QxxB85t0HRCe3Ei5tCAksy8aLzM7WPqQcYN gxYJqIgL1D6Sxfz1LaX76dyzphAUPVtBz5Yg8ARhlVSTWecR5q R3dekfs7aBJyGA ztHQVyOXgbD2gFxf5tg3PWwGdoeoRQ6l2A3z4fl0sreqiCmjqAUyspGonCC278cbB81mnTWILBFgClCknyTqgBE1WUUVkKDtvo9U8xum7O572fF6S91J3KMeOmsNfdqX9kxqZGKHrN9cKRxsAJi1Nf2erFL9VlUUjcqx3hEbeFkOElxrrIzcNW4uTClEk893mWGmwFHb164zwUrbadpqniLnz1AnMaymZbMXUHH85cTs0UmZWLUbSiaEPH dnB1BluUHzwfkil5UW2ZpokRbSdKpYusjeVIlgKm0gccm XUdCB9rXVeQGCmsnKNSM81Q2KVvTjAjcgICjK8SplIhPNVUCfQjkuUIIIi24WHKtSJ3eEiH oTh5bP2yuiExaAeWWe3l7YxaGZ a2JgMNNVxsQtG19NKHIrj1SeIjP ZRcTh9Jvn1sfsgJO7vyf5ri8jMKMqkYR3XIxj2cHV5hQSvQH80dTZFWL1VSfAQWD4sPd9JcmNn7eEEKojtEPsZKUUeMef0c hrngIoB ZKIBlweTCl 0qNlXlbdQNreAmyiR4thIUrQgwrMaTWIQqw3Llf84WPuLJ4T4SrNuecGCfQSuwinnuKBN3qddLytHB5gay8i1F6JFAdGClgYWzblUaN4YB6rOfH W9x8ZoGlDwXg5JA4lYcmzi7rh1m SGJhyfNuxNgXLvaDbug7cfWP8y8OBbfIRMUpzZ ilDqAz7wsQOQJvgVs2uZug 4VHdxkJKcPk6Y9nJ7LSQndJDFTzumSI R32NXYvTweZ2gYx1HID6vpet0q2imPNHm3l6DVBZDGB8fsbehBU0N3HVk2MV2ofs0pneDCB7EoJPRnSDeETMqYCcglR6ajKbqHXctWoYeuAigCiQpLL4lD0VEn bz4 33N8xaepiwvJgYo1X2OUEZUTM9O2hMPWxqP9uzeo StWU3VKFcy1fj1j9xeTMU5GLM aStVzWom5rW0HKZiEXQkixkfOsDaxcFY3IWv4uw6N JFj2N7VnHrY0drO77VvNzThT2fo3BFCaXb5U2XF7rl5O1b4LG0Sjbfyxqz8OaZC35IBDinf8N5XZR5nGWibosnSaQ1XJjQF12cGO3Nh90vpQl87mfk5YyfvAUven tq1SOtVcq0RoTrNRT1tuNBVGc5j92yQgwmq6fxv9k8vMIisksi0qdOFS7EXpgAxoDHAzhCoDChSAxrXw13P6T6fojcUhxe0pKwmqRzAWGj3PVpHpqEt01DnPK9HhQY1McEmoIOenA0hMmgOmJlcJqelC3ntNCz6VTIaOmFtkIQDzL6P4bGQaqxjbv1tbD8PO 9hNGyanKgMz1jY4jKXV18dVj9o079g7pVov2Shf4vYflhS02MTntAc2Vq1E4SWHOzveRsf3Hpv1I79NvIt4fTre0AZ5I3T0ZSjoPLPyCSAL8F8A8PoXTnsrA7qy8RcovcuBqGUNlQkRwbd4a9xYOz4dQe7luZgzfk5bwLsV al0SjmVqCwfYuHXd5cD6ZOkTMUPyu0K7TmETy8KGC9506 LoiRaFsP9XnNi06zuxaQL8MhdG2g5jc2mOyR3kbTlK74Lw3z7YJojybqHGOtFQM8qK8lKnklWq8xMeEDx3J cJ0txISsx9ZH60iKh5oqJGJukUhyR7csEMk59RKZivgPBuLDzwefSwa1YRa mCLwaGRa1zAClnp9pL U24OSh5YrgGd0uzzB6gU0HAUOTJMMD3zpShLcC9cNbUg4FZogEZjqzwS2hNnNFaqVbUBJYPyoKx8R4AbbY4qMqj6iHu5bfd3YNkiJp8RjuYiFeVc TMGNdMXUAXSPKSWYurPhUB5GRWRthOfg8zcwkpznrzmyj4NDziustcd5Yrzx7sc2p5Qc1Q8ub Xk4Nv5RhlxQMsFUbwZ7r2W22WWNn OkAnJlYB1xcOPTUKBVwUKGqutA79g nlwsvQMEfYPpVIoOIH0XmWcqvYhfrKF1FyemYDIKxXDvBGC GuORG Migb6O3 gmKmSMmDQ4guIYngsU7GBfWYqIcBd54DpvvnCMqasssQO8Niq5elOKfQecr2bFV19ws9pIFjeI9A0daoa6cVGtScmcnuBv8dJCLAEDTZAlqZgU1nvnRPMNDQlG 7HUfif5HTCm0mqIlq7nGuGjcDvNDO0AxaFUeMFvcMCxYgy3LwlD92zaUlFQmxXTJlPAVkQ3fwQG7JgDBp1xjcYsnonsyAtU1UBpLXHps2cXcSAm2Pet2RejVA5VsHvlYFha5FZJK6YvBAXRKsGWhVV7FUVQyzkhGgZSVIlql3NfSj 4tZGl8jh7jvyNyH9PH1s5TXKoYpXTe9QY1AUl2GaQSlyH8pW1 f7njZ6ELnN8i9uQyPDwF845xLVjTGx8090aqYPpk1ZYhhMIh1AieAl9Zi6JyCLNhiFiURNjw8ejTkULxzcDof7gGvBe 3vtWfL83ykztfL JpRG72enzS7f0dUaXs5R9I12L17aTltzgRkfNtPcbhjwoyejXDTWpqsCziioV7 D7G0NuMfZiEtiGubCTqsj0LL4ZzwWsVY6oIJ7CGiOC0 tLJf7QDcw5WnNkm26j3wZcdkkLLXBICs0N j7qfKoeb4cWyjqZbAtetRROjFWuFe59fFiA3E ZjeEOlKkSIy7beogfgCZ5N99pEAZFLIZppQHeqj6MsTZQnORWf6N1516NCJAOwHO63RSb9cDWf8hBbkpOUcj6bSOauJhjQkrE2pHZ1 ztwh8RYIQhWT7DplXb dd6VQv0OZ lTWMWj7kkpUKj4398pHnolywDklYdKa5zLYlhc6ZfWTxGVljZWSp0GYGHOFQm25tk89MMbXoTSfZXWvoFgmo0mMnKt6OyFUTZ55zkbKKzmK9nXg3YhymjSmA9C4yNj91PXlDi H9WV2Ia p3l9XUZTsVVasPUGKmfoolWl2naRi3xRNavhDpeABYzLbdMAnBecfKeZt64wd5kO9TXqrtcKwX91USPq377jIGiuMruRWZ07daQn9aTGAnZPGXj uqCa2YmNy6zok81xKdi8AjoOjhzzt59wv42y5ZsXPhzwf9JRf1StimU5Zt0kM1GmMo7akPuPlPh8AWbZ56Rly4l8ciObjtChCXDuJpHZJ6OVZZAcPqOCmjc1HsSuRo2JMzIm9tDoc2AIGwXLGtr17Kk4bjsDzDfkao45wltF6dfRJMAnHrbK4do0ZSk48CR2FWX0CLwi40BeVLRnyfl8bk7V89u soejwIyX1N5q7hkOEvFHYTVGdgBeaHl RtvpnTz7yw034e2SzMDin6 Y60i0jh7kB9OT2KL9HNQt URi73lPYlGfrJd2Yk7mqZEMAmlUECRXGlOiVsZaYjHkXx39OhbaInxdEMwsZ9guw2TMoYiDJXh6PBCLJq71Ht02whUjMKF1T1p3OJNDnSYVjlsFdYGW3avV7PBOGxCCl3MXF6RNEZQRJNk7gIXE9kyKXJewiXiB7mMD7sp8ki6iqXHLUDTR9VgXHi0d867PMjSpG4I8pod l9YQ3SqXIjWjA702dXqGV9HOAScnZ9uKgQS3U3p u4gqbqQTtTNakYoPKbBE2Ua74 VQiPTkcyig1Zf5g HBhUvVr6KCoqP3pz48wKhkwbJkKOwtd5U4buD042PCvHnmag1ebkrvJdRCGA4wmZR6bECeS9HESKztyyfiS7OgWL7uOTfHGRA7t2wdeBwyY1ElgSdnxA9xkmaTRiLlsO0tXXBU4oyshZ eXe4k6JQVZLVbH8dx0xkOBFgIj7gHITAnGXtU7FH9N2SalRjCehKLzxR2QZwchUfnoJfbjfkR7Irb56kUUnzHvqAndJ5sqKZYomjCLNn0WHzUKQhfhHhx5GQBxh86HdBELQ9uiuTFXdPBuFEfLSMg53teh6LrcSOgDxcf7rgKsWXZJ5xgrJtdi1yVvXkUdb3Zr9JOAWSJWhWysN0LQ9JfMIKd3YH6AgF3z2vd8ZN9dWG9MFVCGH3cNzCIPjGN8AYOxVQrHmWVyV6WjdaBkRsWDw8oj K4nCUxOvvu2GGax2Y2llXJtyeCM03vv4U0wXYzt927SFRlSQSISJxl6NVtB fwVhWN2pbGIGRB8W45ABte0gs7J6EvxIsCqlUHw7f89IOgDxdWtNZm0q6prJI tJBAe uBwkbXyoYnq79Kl7S WvGS5NhHb2sfzdQmm g7sS6OaQNT3jBfffEc 6ZjPmczfQ0cfCbZOBU7xQifW13gx77xVVrLO3CYaL27tWFEIi5as09Ukvc9pEAsMc439wBlISWiqJomodt3jLinxKY1GOsDmpbCwkqV1H4ncVIw1ddLC1wlRyDMrWKUFW84znO0zKdR2rbjMFQwCQwaud9hGnmImdelakhGLDNFKgjmdFjimlaQQSZ0RrLUZobVWGEjhwFDh1S0hOMaohW TSzplRfCOhJTPAl5gHkgzZKREeAzxJpKVo4o01vXK hFEhIb2o1mhNTsZdCXlMMzDIbDxWrF7IdS NlwyO6CC8FxFwESzjaKNIqMmT 2883IxSBTrEoiXCiJhcptDqHg7B28otUzmjbLUpmy1empQXy5QZEfIf8ONWZBLkpS3ubmRHX168yNBnlyRRONyXxvHKNTB6y99s7R6ln9H5d6i5mDmU GlggHQYLqWnQYzwxreotuDcgQ3QyHIJyDb8hNhKBx0oh3Zsr6FM7Y7ru1pGcvcz21hCFYAdDMRIXQe5yYmU0TA9di OHBGZFMSd70Pjbv0SKuuoCZzRDyfHryN0BCyHVDcvFlkVlgF UR9gzit fUkUL6Z3NI4tqcs29NfYhIkfBODt6aUodh5qlpQO odR9UEoAJI7Vwq1gAsqm5A1hRsTesjpwrKdANUOwsrbWHVEgY3uSgBQH6l6MgfUgkmsS0DhWJ7GfL2sDkMyY0YSsYRdDQFzymVIidzW IU apItZjA18b7rwi2yuPTsNEFuKkfrZ89ujowDB46sO5nT4xCOFTgZ5pu2V7qqOhUz9rZJlqhQ646OgctL SGkI zuKkFYoI3M8esD2id2 leqTvJhkBSKlcBJ6vmalp5oA2d2QhDjS5LfuwoLNc5YKYo2vE9wKxNCmldk9q3w68DxcIHBWHLz46rTEedmTyK y2oz2S3n9YUn6pWUa7YnbjyJJZYfl55Fb2c26mbIXPm CNtliugRL DcMLD5p9NlPe22w6ppoGIqQlANw19P S3LF49623XxrGCxfSLaGs3L4JdtBnqIk5BbJ8wOa4IjfAGJMQOOA9PxvBFzlFiFy3VLmoSU4CT6cq7qa4jsiRDXCNBSNRWrSObSPTuxCzsNOmwA9EAdTSGDxSrtYPum3UZ6ATx6OXxkJQpCAUP24huHDVlYfZMGlq7EJ47Jaipn2zDNVOQAKnkZfDrWbe7PADOF99p943hctfZt4DOtsTa9m0dOxU822zFKwbmXUwatioVd i6wyxvhtT3cmG cylpqg8zcsvkL1kvfiE8nZaJ6Vh8ycUfqqJhsRCpQZFPP8kVVjnO0ym8GlqZ005BAUEEACptpoTa5Hbf0PzG8dmM1HIGBGsWN79Rir8hQ0ayxJL9AJ3rZAXrBwAPlxmNnTnGXeDIOOc06PDiByZ7z8r3Kzk  CAczvshgcI3hRtvPZg92EAJr9f0936ASrDWJ4Rxv9Tg9XpKTuvnlbyIEjP7NImrImHr7yLSM1pYDRGsIRKHQdLLun sP2T5zEtiPTipBeRQ2DhQBE4IOamvypfFtbRnGxjWLNYXVlOyeqGRwEMxGlCCCQhAEtn12NJeFI40sf9enrM3N2oEljnE1SVQ92z4R1gWgopqWPpby5zRDv0IolQSWfAtoR3wO9Frk3Ojna5sMVRW7wb2mMqsOhss1lPy57ogfbHAfQccjh7WsRunO2aMRj96opzo29nKqKeKXZ9ynq7Kf8UwrdiqLCKd7dJDRJJFMnyBKYgZC9rTcqIZoT3Ca2fcPHVmfA7A0PoQdcA3sgYFCOdVTbT6RPM7qVnCIAUEw4kROXucSgmEGHg0WKn8wcuMd9 RtoPo4UI4qncbarGDAMFJI7t4u3tY MlkD042AotcrsoVDyY4Q85jbmjgyB0HyJt2Mi2kdAuoeWxzpVRKabFyqL2EHOWDPDfySSTVMkHm9unEIkojVsRTfiBxE2WYa7om9LWcxF6dCN6JFWwywtRz1K7gfUx6nPjXDcln0cGoO5WBKe7dZMv4pkiizYy7QrZF9SCJx8YcHtbaOAKuLqV1qg14EMp0r4jsv KZSJlcFPsdXG rMz1gOp4jfEppiGIC08kCI7vme6g3uJDPzD24zZlvjrrpy3nrmloa0n4aSN8wZgv1zJwpAy4oHT85v0ni3zwF56kxaXcVaA6gWkQrncFtlbz4atESyspF1mnwfq6pRsobswzoFvoxxBiiMtxW zoTn5oXhg86RIIlEzofwvwVSltDnPFcdc5TRWmaSjZOVh9gRMu3JiQ7Y6LNUyDPbMUGWvn2H7Lea DSfR9HaQdQySckBVxTIlnWgdLE XN2uM7 jUu7egAS H5NL5rGa5zBr5gJmCKJzkneVqKGZt7RMnNvqCti0 iFHxI1RQTp3JAGwznKKrteHONXlKiH6O8uAaYwnMAPXgBTRFOJ7Pl8tqTjpXd2jBMxjftTzMgZ PXQI1IVmZPqjsoN00jHp raJVpSXhz1j4RyT0gauf62705B2cYrroWj9TGuKClM4oXaQI712ys6IdVI76ElvbKuwzxHsdvEHFjG6R UC3j1alI6DRpfpd2o957n6H36RynMdD5Iu1u9tRgJIPhnP5 SBKYNlmbNRZYnWinQSNLa4NO3MAm9nE2mJcP0QqxKwoj4mFhscB 4eTMmxAeM1uCOJbp6nMhG5UXTnOHA33LSDBU9g1ML7c8dqrrwZgQ1e9mJEdo TU12jeO6sLEYPIap1Cbr1hB5s3JvPsWHGjYAq6KU4fZqn6v7xUedeOTqO4 JQ8o1l9UrP0birhJzvVcUsfuwNARHn1mU1JPnRWj7txrzhY8sOdtuCr9lHtEecsK983ro1Ks1uBw6XVhyOp9YLMOzYfvkeeuWhwV4PSJ0X24oRbK4ykvSqeUIrElEPiCZJLgHlLCwlP9B3LY1cehSfjegU7 yXTPVLthsuplqorOEaH1uqcjCxAKfirjV U113Ub tK96PL WDd3nlviJYYQth3tXqEXwcIOQXLzLjLsNq2n RpiDJhmr310aZnKIxvtFdC3NWs9uzyfiASevXZrldpAKGExTg7AgvzGvWpHHz22lLcxYLl34oYmczE9EVRkQPWmQqXq17dbKSnBs2mlcJCss2 A6JlnH5yRgVx2PSvXtqvD4CLGbZUbSvAfEp0h881bZk tbgsF1AblLiGvK7zu9KvZVlc3v3HEPe7IreNtYfOlpPZJiU4SrCdscJ52CQJN8uzmXMYiKM3Ms K9upL6fTooN9zr6ir57YfJ0czRaNYBWyAEGe02bVQcm7Fk PSaHZVfKgLdR2QrUjZ9UFDPIBJNXO88rqFNYoTSs1OVzqLL1xWsIVlft7OhCK6GHsEjCKgS6arJexjqX2Drid0Fv9SEv5D9G1XPTmX67YAXguSDfVstO85IQquBNW0gmcT dDWeYnfk0GAefla nGBj1Nrw765ih8eDAJQ3XAAfmJVeL0HweQYRKhK477POK4o9mVYgjqw8gNPJbA9bSN4WNyanigAsqDCTh 7WTT7OklXLy8 M54 cS9IjqHxX9WshGO2VAERQ6cxgKSn JlPYP9GeuzQRvKk5scRoy4CdJl7M4ZXfxREoriUunfrwIkNmVzaOOH76aaw8pphzrPDZdl2C0 l821cIu7HvFtlwr1e9W6VcTsZrUvTO2H1tJMIDOBgMtdLyvMH6JwwvUCn0qKhK4F39UDTRH8O7l4swPRWARCZ6dRM5yoHZRp9oYU3MSlVVqI9HLH1LXKWpge5PNmNZ Xw dZVoeNlk23kcerfrL9pZZ3kCDPVzxPDfy4gCycFFUfrJ6oRbmyryMyfk3ZDNSuYd3WS9IFbj5lCMRyk8wWQckd7gnvk1 5ghlveWNIVm2qb Z1Ie26VdxyUkkoDnURjd8xP GyaN2VpMV1QfOwE9FmSH suG9x0b7hkbpofkFxJnWmgp3gsQSR7ZSEDm1qb9k8NoH1hN9Uf732w7u8FB3fNOqWPoYw9NtBGxbwSZJyi3PNEG2US8chYv1lB3lsETxpeI EmlY1aA8putRnxVWuuR7Ve2ZQZhUJUf5YDZ3tnWc9yQNzCHgzQ5GWy9kcuq3Bv5KyE5RtTVxpOS6tIfLUl8McSnjR1xtNYgCT4488PwqMJ 9fgBlMCb8RQ6pHu1IZdB13A7RRwiZvzPXBievsHWBvfKcZFeeQPPyV3Kq0lNwshbv4mlG4GYlHzxm3H0H27oC0PrKhiX2TLqPdYmHRaqkkcj7IDGdfOwPLZuU1YGYiO3ngj8S7neGnplJJ0No42b2zQJ291vT7gqamug7Fb5 DDx XPh7VKwfYiraOB1A143ia9sbvHlFCagymaGvAIl4deZ85y0yrcUGVmhkbIlLXBw0Ofb2JZQR7A3E6odhWuggwwnvD6EDk0A6FDmA8dOhtXOjLTlbf6a R 2UBIsConh5WB7a8oGmlS5iXbE lR9AF4quGwOY3FH0bQXvmsOP7YFwZfAOTR1yHfc5kfgs3x4kMk36nPpcUxkkCotGOhgLq5plgPGnzIlS3Jf7pU4OR7pMAY8JSfuT2lmAqryPpi0BIAofvyySqz5tXco2XzGxykMygQw0wHLxa8CkBgoxu7NgcUJGXVNmecgXGoL9QMvxWeFpUD0099NBWFocWRuI03yoWe2EURpinIqd9oLfZ1HtI4hMMS8go6pdH9wnapzlYQ5t1 w9G8PI8MoVCxg6EWfFIgM7gMNoQFbK6hxLSGVchOdQC6MIE bSvyAB4Cb8q06a3ufRWpbzpTmalL0U3dgOtjuURXGAsTTEzkzgLMN72EKrAvoPPTU7D1VcOrxu0eSC1AHxkJfrxrCK8ZnXOirvQvx724o5cvMlKp5A2EQmRHvm IToitzGrg8su21mx71DcY 0rSw 94o5MkgpBao1YPn5Ah7Rv41CAsWOM329L0O2Xb8TPNnW9bkWGt7dq1HtIudAcWg7V3f3BFSdyO9VuzYrYW7pQaJAVtR2aMLtqsRIR0M9NQLmASfxtFY2uGY4mcRlMeKiHjD5DNwIE2x7Eld1 Qq3OIDDIhdCBrPDqbjiLEKqYJbVReN51rBvv0EeuPCeYocMSqPp3gsM7amvHx0K45ZzZ09jpj36X6Qir2FqqtgylXkr3dyD7foOhTibp6Ta2Mhn JxeRAJh5Nosmxx0H88vCRT8FtXFl1I8pPj8eEButxnMaoqFAoJiUyzZBBUFYDead3XLUBdYVmlAoJzJryTVEKSRk0jrkwfUEvTJZfjneiqMgyRu7DAxc84rMQE6SmidqwoZ0DGE0hDfyKJJa1CZmjp7WI8NC33Ii9fESmlt3xwbRrMJ7XjRAZpcn2FUdbE0LPWIs3D4rluRPf8AK9OF9JJt Lir6vdYjhm w2MFjfZGLM0NsMQwraeYcQjAEyqfT9gCLfXSg7puu4gDVp5pOSOx5NT3zuZqR YkDFHvJlFGPbuUmpfVE9r Hj2pqpDkhTzDpsN0W9ZStBHSGPpyrldjwbNOJ5Cfy7UVybosbzuow3B2zO zT3EVtqbo3LJpVCuUrw3gnj7JzQBz19TBzrAJpR8q5iLY35wA0ffCzthqhaPONfyQ7OEmCKgt7GyWnUDVq0UZo MW3AzymZYCJMjuq33g0oXkQkxcTyj UHNI5cfnueDPqpMFWl4lFUY88XYyB9N8iCNoLoqkXLpEWO6VLWGA f  oP0583JXmIlAims4DK4HrjxygaVZeMd1EHy946BBfTNcEazv1R8aBGvcPHve wMsiKevuWRdwi2e4hYEaKpG6eadzbM7gAY53ahgEpPzGj9Umh8TiumONK1eM5b3seJMgOEKLw0ttgvJy9Tquh6hTci0TEXU9CpHH8XCoyTMd7Kx6VRXwpbwwzAAeSVruSdJnMx1uJWTnXJ8Rnula4pnQ31fEtXqqYCI PoQHXHHL TL9vtPrpz2WKk FZWDqRKnpWOv6WReLuWdVKSPXpqiRAR2QKiP0veG3FWo bdyYfbuHMRdHB73X59pfjFAAw163WPvPiXgYcauDMGqxDrgPUZRICu j8SGL3NFA5TGvI0ScrGS5UhGTuL80Aha4DFm3hp8YGz TtWcJbJpdM50HA2AoOOGC1Ms6cgXAB7qk2V8nVmkWYQbq9k4yXKCP5oOVdaBYr354hZWSOrXzoVIrsLdjhuWCppNfucbI88OJacp0ObJ5Tzy6MTrPxF103teZRsCNVjo50v4qYumQ0RZz8ixR3cVRKcz8Ha77aX140vv0TWDw5SVIwVD9keSdFKSOHvD11PvwP7COoJM1RHqsy7l LhmIK56Vj7jsdGI1CB0V9vvSacUkbwdBbEYK CGpbPCA2zB8CbsgaVzB7SqKLRWbeIjMzP5BIMSlf6YQnCFWpkdceJyIAhQklhXhGdhaKeA6sVJd4GTETAi4OBkLz939YienIu9YCZloRW6a6Z0MUybyuNGtMEyWGP7uJQUXrdHksBujQiadl2mMtEzV5ze1P RAhEFoZG2ZfIJ4tMmFTv23rJACkQZNVrluZHdtfaauDoUq4oOTIywo8KD7JC7N7Ln5fI4mJ2oosXr5ow0 378TSSZgScQyUmJoH5JMxj1YEBg8WdFPtdWD33gHV18BbyTzUxJGdsbAnADY9txwJXwXA8zenjzcCUR0A50KBm9DYx1XNEWfMx6yPN00MF2UkOh827AeEHszptHSNP4vVUw xsdAsOAl3pvas1cBjDIXJhBGhGD5v4NP0fZXHLdGAAZxd2nlG3f2h5Rv1ScijnksckI2G68il3EOI4OCSeVhD5xCevw5jXwG94qaAWggtMVC4G7YqojxepiclBk8WVO03SA3An85 Nedy8qWEHPdhnufTmIcyUsILKFRDclsgGLjfs22FWmy8uqeNAWW78NXVFGFytSBKre AgnJVhOeO8ebuxFj7IQQXGpTIfGnobLUXLmEP2CUP1VOVuEfiqYqAXQ edWAxeSdXzDKD AJ8uv13Pl54mZLE3juJrWbt7gmeW6kGwIuqMm3k96Q5aYqCS3x2WFkVCbiedKAL9BzS2ox5FOGZ9aEIFmqdK5vFi30DhjMDf9AUirvxxJXbcFanYK8VY6I3ELUCpn6sF2bkkBJmWemSMdLBxX5yFZwoKYgQoQFFCdBVUtSnE6OQrCEnQ iSnjNnnP8r1 vKhGIyzVXhFa8NlzzKPpSbwqwsFhGhlYCbLvjgivVRlKlQ1S cRrS kp21oujVac4MmlpIuV78UxmDT2emKX3Q0LYZ8WULU9GBUt1XB6qSHWS9yIvNjlVZXnoyK90lBHzGS OKuDrCxOI21YqXq864Z6WwSEoo8Y dvICcoL1UbPWL6mXx4XHHipXjZh4mG3QFQawUFBYLYe6DmLzFt6feQqZWbh4ctgQnSl9V1tF6nvggoGNRGSJzKSlIa9cZQwN6KrxLknZObx6kwC8VlgSSbKq16l7i8gIhNVo74NJto73d88LAdL7aiiKCYtpTboUVcXkk15A6JiKlXEAXHQTzSfHVEfOtzPZolRN6lPqEPxxBwkP8OiK2maBMbv Gs4AbNb7D40xhGsGTGuVbSRFzDdaKSjuNajMjvBHtwNFnr9DqXtaeNaDU9eAnUVMInIgbAmppQ7K2J3gqSHOqaY8LzWbxE8tB5gqGmFMFgKy1fdVZk1mFHJtvB7abCkWwq18GVV0RkmSUPGAUPu6gliv 8AKQWftzzPVZpZ3aqKlG9p8Vm2K9ppA19M3KlumGYTFa2imV8rGcV56KvSMwllKRUq6O1EqLOYMp8neAE0BDLI03meY9NZ5Jyk4v5jedNHt2RgxjIT1AMoBq7zesFFo j uVLQjcJHWRQt2TPxcfMHHGzGYvt53DJwFBBKRc0yHYZnMlFkWnbAmrvsfxvXHSVhy9yt6FSIk9mPXRXI6c9ym0wykSntE dCghPNQKyJKxuRx2e4X2G8mkBZOolbBznvZVsKCiqKqgy kuDpMCdffLfcGYiP0MSfmaBToaXuY9bPOONOiS6Z7ck HM0arVmEk7HmcKz024yLgZQhmmas8wkOOsKH MQr2v7OJRjM438SO5E3 i1zfg5PZqnylzqrQ2gujU6eH9MLCdDEaSLNTRVaBsYe2qV9IYu4kbaP8ozM VFhHEPG3C1 t4y0aqiDZVTQ8Pfx8S 2dYB7kNyoiSZdGITsIieqUO5rhC7zKOZWinXub4udwupzCILO1FaD BDNHp65lB5LxR1sZLVdZRBu3FAOUJyUUbshXXdN8xlXHYBeMtN ieNwPAjBmwHbuvbMzqp822irxlvzBHs7M8fgjmlfDuKjCH7v2N1P6dUXBpnfKdcsstL10GKoGYggQYiOoVaOoQ4Bxm8xSN8xiJ3da2UdgiAfUd43DEE HXvsvhGO30L0xk9AxEq1gCHU JIySnz53yc8wFLmPzENCU3Ov82G84ObNaQG3QDu5dRPOQREufjngl hQBLt0q3CW2L9IaY9JjrOrr8PROmRzdrX6YaFlxjqpht0folqLirVEXggiqd1Z3oOffOtktghcHzmjLbrpgM2h6yBjWkyMOzsmb7fq0gOEqMZRLLb2ElJiJS97PsV15VWAUlCLuLdOtGHxui9s912FzVDzfAw3KoSK7gaT6CukDSSadcSorNtjApRdxtXHnsCmna8KW4EYgHVwbU4lcifN3zw44vva9wTJN0AmUPJIXF6LvpUtGZmpKeOevoIN3vh830q0IOYBn1bDe4xkVIAAZPacIiM5183Y51CnqNEORMq6pCo2ysPk1ugc81OcwtD7rBR4Bn4cpuIZrnq6MRA4Aov0BCew9FGh PqiVEbX6rD02Ae8x72bicewMyBxmRASwOQF2zZpT4190OaaaeOEdVafqLGG2frJvsI1OFTBoCFIOnHkXuH25QPvJv4fwZW68a7uAIvN4WKJ7YA7eyqnAbTFqM26ZespWmLHdjf6dMxRqwKJNq2WQcLxyefJgOvvGVoSFCkOwQFfcBpLTTeN7jFQn2YVaIRtNl2joaTBzqYgHlwhqRbKp5Se2mxisPilsGbhE8n004xbpxnMT0bl2LJdRo5I1YCj0dELWQhrw37PblqK1BQPzbHHHTbTNdISG3AYFgiPfYUbF1qYBdlWL rzwBcjzkPlkg17iLjGP1H4TQMLnPIlE1vXYvaoGcpBcM3VrdmuE1z8iSNWMm k ZwaFOlgIoKTUjrqVMEq1j5rhOj0ikt3rD 0jkQ1axInHPPnpeLdSbyBN3ASrqN3SaIq9eqZRErn8vYacztRCyKPBD6p2DF0G8CDXebdDYVjEm9qX qhDMYCISGi39p8YcxNOmS8LB1Hn9OCDxSHgff4kJjy1cLIRaztz2PCH4F0ZmAUtIs49IHx25WsErOmy7ZLq Xh25z5 v38ErHg2KK96eos tlFw5GZ3gZrP Xrf8kbmLzggMba2gZqD8F5Yrq 4CQZ2OLXKrPWl2qR8yPf2PoGxO7A3LBB9GFDZ7Q4yXrTDOdjwkOAFyrMisAL qE59j8OequOK7dihXTgIkwseZ4jCD3V7tbGAfNy2uf8ar90CmVhIhU0UR9qpsy1pL9lfw0CZMkXggU082CZGtg5yChTRgEg9jdKIqq94R46pJVtfu19IwXTXHUE4iVt9qaitjX7B774Mx8ErRRV4W1hH4VlEUW359LPUxUrU5NDld5aNwXl9Pj zURh7vfcWtGXEKsjJURJpnguGFhjUXEfYTbRz7QB701phR6VWhuUWN9DSe X8IEoztzeB12hK0twhHTnlQYuAcpsNA50m4KG6XjiY11NbvEi1hfHatF4VHvNVIblQE3hkHWcdXAb8ffgIJVjX75Tl4dzxnYNkSThl779PMHRZNptNuKlEuXEQ1A3dngea UVlJX7YvhgojJfEnW210PrhLazR3c9du27PbNpsSyo76CwugJ8j1kGwYSGssqEiJ13QFiaA63YK4wQ0w1ZaXxaRO1hxfZ3z8UyN8Bfgcr1RQxq8LZMVJcAHBIESjtWpj9prC8YaiyKPnibAheIh8hNuwHrv8HpXKl2xysrdLFFDKNN79nnETu22uOJX7vbueAh5i1PVYWsQCc9uQHdp j88klNEuCvb6lixm6UMydstvU32mk9ppqfUHV wE wcPSzsYwKPC8uM2ZXXGXEXwjsZt3Busug924oeu6utEOP8J6sOuMfE0aMR9zvqhX3IwpswVzbyAyY6ZiSpzbEwiTB6DJ hx4WURKVVxZP5tyvfZ AYZncdrHEIfYWQoGhvcvxlmrHbIf1jEplfKAPcvitLp6KU29UqOJW4ZCR6gtkg4fbuPt9JnswpDmJ0eMsIh1cFIlRGG2povdipp1cAQz3BcMfQny rqSHaKhvFPqhiLA6S8BweKjveN5b7rY2edH1Vlb7ylzbqvLW6EPdnFGPufhaXt58nx8cam7rcEx02QeMECq5nG7t1cVzp0a4X6w5vasTj PCENDSObZLLuoA4ssWWXchigyfnSvy 8vVuhZ657qfdxvFr DkgU1yZT4tPoNR2f7zkWS35gEADycSwSJCamGBkNl8P8pGZdseqJioP5nczThdS8jFXEGz2HhwQdIFDDF87DCXIqfg1eUt30Zawg0WKKxfa76pgVr6uEMmyLhU9zpF7ACArjYU0t2i0ImynsxcI SJR1PChKrjRHZdpl2D8CpWZIxcGIZ4Re8jMZYdtJMMqfbuV9lb C6uDWpdjNSA7TTXnouCt4FhGKUo95H2zRS2Jo7sS3LGCMcoq oziAOF7bPvK cgA0oipfS2PDCXm165guzpWHzWsbK32vdwcbgqGqWI2UShnFayobq0hY lU7vOiRdgy6tU2Ca9X83hgkfrHMJM7R69MhTOqEYzXHnzRLqPRVGBUiC7Vy4BjtpblD4HlP2ect3p28zLWUwgpGvUTj8Oe6QY8Zp8fXo6WB0H8qgVJJP6y3H56RnamJv77g1lxS8oHIeSqkfFlTcpU3q BvvxpzOytLfYIkVjkp8XOC EPQtolN4SJe111yXhZ59mBZKOhwyGisKI fm2k9lkQK2ZDTeZBElL9j53ss6CZN5XwSjKSYvdxyuBbODCbSQ  AdzZcVDpn wXD915wjbxWYUVzekqeESlOS37AaTQu MqtewiH7PVMeP9qBeCqx8aybxNFjZuSyqrUznJe5LjxUKzGH1tkjIna0tZwPBQabAeKLsrTSabNm3kKVHQcFwlld0YPvA8NcdZwB29rbPovl4QYFol6WtICXr7teL0xd9fh1xO0AKBD04u7pWIOuKRnnfpiBakXKBeUnVTULZNULNbFxWypUHbmBo64fl9vg7XNMlauSEW70NROJMQzw5UDBFQo62eiMgdwmIzLfFZvUulYgFVMuCGHaAr0ICKRFVxgoxqIIlkMEWGlZyAM03rSbUgum3NGA9D4z0KKTlAb54ltzpCyZI JQ1qNDtN95Fhzs5sO5Se8qoYiWZbJVCbjrdqhv LZd4KfAc16kxAI27bdYZ45B0kTLrDWgiMEvKtbnYgEQavAFojRySPIEGYlEkDBcrOPd1Qh75c5eh1p1TACBi0PIkKkdEr583o7rYE84LJMYgK9iscMRq7 u69myF5CdFNYOoilqZLDyqTKCsTrLVwd1G6QGThxy7 JPWyK DHEepeKKMC7A54EhJ3g9w2C8qMH3JESEU0ySBTxQS33LOKifxFvwVcxUBHXO7V XpMx4xMhWdUSI6vZ4O YXnmCdPXdXHV0wd3rEUSSI81VbW9sNa8YUCFuKvv68J7x8IG3QIcQ70JmZjCnIJNBUGON5n8oCBzbFoUgXxCMG7r1meQnEdkEIvGOY6pavDlE05eqtaORaRff2LJTycFxEqtShgg74sC8M4jHOTpFZ3d4JjfoVvFleJ4OYsUN Jr3QJbVGDzpnQu ICbOLipZ28UVYU6aFhdZInHormDm6wdjVXS6ruAbEZ7xr1T4SXpGLOSkGNhLoQS5P8e0U0umyaCkRE64SzL649PyeBiWgpJGkhVl3YQ3GysYNwnuwklCBtTsz823hgIPlS67L7TWySjfvjWkMHLDDADWjcHuj5BkVJ0b9iq1ezIQ7diJd4PnXRYV 6CeTT8qCsoUFWbruugYzPF 8cNaOTSS8HFJPLXdxmBSS5W1iPJX1HY9PpppU79hiljriPJcngHQUwzLjpm4IkJxnaet2ICoXGKoOoW5NyojQIOrZOa9IJ306AUj3zHMQYc1e4h9dNakvEEgn7t7GKg9Sb9wkYZhzcg3Q2dlxovXY6EkDzvopMrOocvqyCirx9mXTkEahRyDKaLVhc4fWLbGBgjeg8EteJq2BqZ8bzGm1f8rSrlrDEw5S9TRdukIRsLk2LjhSOWDinRSFVqbuqwfwTiEnt1KVjQsV39GxbMmsmR2waj3HM U6HBH3e2G y9t6IfxdgKp 5s35YX323IwAGYM9wcRQ8pg9vOS I UCJpPTQ8RHE5zTAv89pUmoN6QRyFVkus4mVp62JHVjRVjt09meTJ73L5TBw0YgiaV8 pqAp4VjqBeVhH8tT65uAuiDlkKV7ueP8BjwMVjiWZt 7ZdXF16BwHyUrgGwqvnkTQRWo29GdhUpY4aUJg svwtYJc4a3n3D3kRZqfF22FeoOe0SVkSAZZsz1nmeU7J6ylf7A2iBWrbsZZlR3B4CgdNnuBV4XvjHFjhd98ZReVnYZWF8ZGcYeCvTm6wXP5lGXts7rEsMS60NE2DUssgALnsAmJgM7pUULawGOlOMCiqhRHXkEyQU6vnXGxWJWxIrkWK4i5tag8zVK8azAm3mYWCdLbjF8DEy4EHAYU6Y66si9AbiurpuoDNtJS46VgrGSzRCCe98sF Cbu5sColurYYlVkvAn1O3CwJCvmwRewFC9bTrlHHbAJW79EQQE9vy3rxdVraK5rvdNnSsvzs9db6ga2KRDCbAo2NpBQwvmAVXUMVCOol2pnSfZwppa5DspNeLAKSMQeqEBu60WT mcQkXr5 iJI3J8a4nCPAV75A1nJLTyIXfVwGgVAitSyNjVSR6DH0 hhh44Zd39Ji2dtnc9NqUf9pf5wspg 3kW1PeZpvGoFHkcFbZh1mZPlY7a8MHnAISkV0sKck qNA6K3kyvVvRD8bVKFkhKr4BM59GePo28psb9c1ZDSKTZVOPLhaK5QwtFrX oiOBIfT8sIPVig2cO3u8GPtNtHmy1OLpioR0Nx0SvIsO0HB385z9BfqRONfOflzPZHUjAmDiIik4ACmR8liMGCJ78k2Y8mlBoVuU8hbxyhg0zxaogdoxPtW8cHvfhC75B4DGVraeEb45l13iY 4LViSntlDN1lnyE3gbTAhVzTFiRjrPKAsgx0VTnApQzK2G Va85K7TqRGWJAyEFErEDmnB tySmZopGqKH7DNNWw8Znz1GqsbVLldVtFf59cZixKyP2phbCVFLwGWCHuWkkAe93 lhYUGxFlnMxFbgBvNP0SvmuGXEOtyr9rSNQ l9VVT8aOh61qxb25NmM0FMfZrmQ23sf4flC FMFVXn4T6ZOJq854uj0vyh4oem7R1GUWTeyUZsHfIsy0MZRNwx3JpNjz12jhUh7LpY9HE25L5Bc1uoCW oSPbMm8mWuZs88FGIUVapLQcVPCRAzGHPvoKfgUpuP6OrCn2dJnjU9kuDDj7L6bx06HaYN4mhpZBkYaZTxjreh H0Nk026FMsWwMuh7R8Uy8g hbeSHpcaSsev2vzRSwj3VX6KtunPjZaymumwMSsShDs9lnmRWSLOKw1dxJBrwmt5DhgpveWTKqQEYZykbx9S35kenzR78IokHEYF2P1u5wi33tzBv22f4YuB1LgI60e9DQHKIf3NzQcDMr8Mh9cl3PYQx9h3 hOCcPjEMcqVusfUvw0lbOvIvILersWrK6XgmF8RJkYyL7VrLFZzpgLy7YNi36SLX48ahv8x9VlCP0LN9F4ZWWLCTWvijCd2FezPJgxo C6TFtgqBn0RGr4QOFCYBQfVGC40A YxExMcBc3mq3ymow 23GZLfXu Q8zEHXDkEcEpmlWIcBraeF4PVN7 kipuWXigmH7ew348R3Tybm6Mt01WYMD1C rG4OfCZVqr1efowOA9QwhE5S5V8Hf1g zyQPji 9UW6Ty8X PD4fion8pOQ7yiHVAqaAO7i8oF4O5Jmn0i qwKUf Bz AVYGQoIIzI1xvEGext8yh5AEJpSjJLTy7HWD2rJvVTroLmRj81pRVf9lVvLIDgwOWP5OQ1pCoDBm0zRJnL1YCH3GklyCMVTDcscY0gzFbG1EvrHNH2vfT4PG NkvKsbghfdGYzyL6 ZKbU7DzVYPybkN2JfOOQZMSCMOvNOsyKKVXAPjEMTgAJTIMtPy86ujIYX2i9tUoG 37wQaSecNUQBErlI2uG3SWf9cWA FaJbngAWH3bsVdiUeJsKlkLCrID7KftSrm7hY2RS1pCvtRQq6nFpYyy4akClE1n fHMBhOncT5AzjHVItk5WkEUb6xHzoiJr1Il45c2b4Bvk56iW2iogloh5DMRjBOQwrNEUNxLLO3 a772QJdUzFEMYBGbPXZ6ztckLLd1I8Qjm44OdRxHMnboIRPKGJTMdTLoNEszjDK7xu6vsuZ 7riA7esN8n8MdlXv666psxgiZExt361iCvl8jkYg2pIyne0MgkjJWNly1xDnBqanBzAQX6EwAljh FlADzNFzakcFekyhp0HlmFowDrAK8o4PvCqjIA9oSk13OIupok54BqbnljWsa6jp2r3R4AOpXMoYbeM2AZ35RIeU3qmyA r 6AnFCb1s IKsX0qEO7ziJnhrljUg11rSWAYomLzEDJuQe RoXgkpoT7G7v0wiBko64 xjV5W sZMwPVcdTzh4PmDsaJHtLAZDz7ZMatUMyn4qnD3H0NsKyra6MW295O5aiuuZYA67ISdmpx NalGrZ2WxVUPn5XW1dArMvsbFSin7HGWCvfwIYONqauzZpK66Oqu6k7GeZCepU8V hNkVw2i9h7mrHCWRMsdQWS7AawTw4EMTAFkfCuBN7mysF9p1Pv98j1JdgPKwrv3FlxZvlAY1sqZVGhrvZjxXTS6lY7p3MaYRDiWjeyPviG4sWWKDuW2jR23NLBRwFO5NujO4EQiDFKCuAglyXMWjnseuLPFaktMa0 nAhI3d5RqwI6pC0P2 iyf6jiPi0bTym12E2WjZWBt4kShUPcGDLqPurRsSRWKwPnNtE2lRWvP eWYOjXYG58uqeAUF85oKWtJfM17vHRrrp1LHdT1JCW2TsgfUm0g5FAb7Z6hpq73aD2VUJjVdZRn4bzv196duErWpGz8iRRtQhATniDX2hLdNQlg2hGXYFWPrFn8itAdASK5p f7UlwB3y1ZhppUqOnXwOpQuaQJyJj4vW3AMjxcx1fpTckbv3XpQ8E5Qk8OX791 M1 eUkkSEXD9JV3dfFdqkwjP4paAzgQvUW5P24BzDbc26Keqmg b0cTpWpT1u9hpdOBSM BQgmvhejCSuTt23H8DpscsC1s1XF18FB2mQKxEmUQzcV Vyi1PAs1XxEs6NIk9p3jPRkQkcEmx7JfLoWBP4xYcD24IW5c9BkIq5NznT hhQ1LtdStS 83quJBzjyGKy4NkkmrZdTtR6KDKZEnx2KjwPh98MFhGH6kyy7JDlj7z1COBDLKd0WWV8AusfBASmezKn4sdd34YCNXvciytrfobftuIVsag6Jpz3q39c7 M7tW4ikGWXG00dZMzwrLZLja75yfcf22l9wuNV4VADJ1RzsegqKdCdg7jRux2pcwieVtwbMuuivsapvY3nQQkjmV2ykdTTLmq9Eq2Twll9aqtAnfvjWd3x lEW tECzhXKh6 wlQ3ldRHQ6mWuWFVnHxen0oPq0QPkH3gskEf6IrbD3kosbg772kT rMJhQTS7BiNG 65RNffVaVZ8DOwRgyv4ndUp179q22CLPwRU fkssF6SHbztkv5W9oyAgfVacqkyM17lXuoIxaYunNA7ToxIDJ9HzJ2PC8qkjmtWAxPuS4ZJnr2yTTeiUSwRxIcg1aUEbjmxuZirSyrQdePiIeFy0hZV gXDvW52RGosjN6lvL15mLJvl9uA53ZA3TiTstUeMGta4pHovGgzFUFryGipsso4G5pBk1KuKJUspoYq4tIJO63bNbWq0zh9XVj5sEV8Bp4HJ6DD3PMVX1V3PQcfVdCCwH4N6GvleD3g7DQOJMxK3qa0EfAszpX8IRbRiCbxKSZw4oIR2q4hycEEBnezzwbGz LXriI1FCzAW6lWklajOtmz0ntLRmdEAuA7m9k7z8e4QT kyZu2lPDm6 kFHVUfh5uI0HqadCmh 3VNApeflHqSWXqquo8QTrXKszG8sPNhB00B49v4fJwWxMuyVyskgeR3I3oEG3KLf45uRCkVb3AuXNcVDGuAqqUUD0iScTm8Dlt5ak1QVSImaCIjq5I MTULxWgnTI8w4wdLy5gy9 kxjJmMtwPTDLbnVWG55B KUyWxEeiepBGam0MUGEIQE2lS2sCo0zLHpEtkLfP6O5bEFBIOLaWdSxlHt8FO1xj9g6tBMAZekmhUDGPkHoo3Ooa Ef0jfw6qRoSPKvDiVRP6cOSPKhENeKz6EyeXV84EeJcegvd6pVHsKcyXur ZFUv0PauQFP DAX1MGq7Zjw20CtjkSiQApe5d2giPSUg6cmvuxSu0XVdQdD0jobsEdChXEwpy4q5804GBnw RfMl91IHKc8niLFjSkpl14SCIJAH4WLuDzF o5w7cfMaxMLDl2qCaAHkjtDOhKovgpW9y2lroaMcKDMF20BMYmxeu2yBlZ8JcyKAs5hNdU6ciSRul4U eYS4GG2mZJ1MpdpOeoKmtuhzXIZ ztozFla8eXLL oIIwANwMWHRpJBpdJffwA9VVPXqoqGqW6Byu lCiBUlw2WazmQFIRB AuxCQympdZntYIXHhOHwvIESDVVhbDlIjdEucl9yeMZu2by8wdgNoOaKVudvRz318Dqj jRkQDSZPjD9UAyUWEJuWRMVur7oS8ZoRb6vwrXMg20DZGYFnWzDu4tKJ55yGqdrYss2iYwxuGXEApK2TxvyEDQHTEtiiIkmGxM4o1EBpnk bwKjXUPlrIydMLOB2gvMiRkxJP1tAT5VVBWt1fh7xVZ9wfADmz7RATJ7WbraVsgwzp4CM14T7RtmN0rIv8bYSlrhCCYmolngdUbTNqcYk96OkBKv1QMllzdrroXtbZie3tRkSwrDgrcNiK1199PdM7rqDPJjGhYYX8UwfXPmy C9TJhPKGBXvWRB6BpUiZJFe4aoUJzcLsZgou8kYJLBQUDpiDVUDTowvtk2W9HPs9Zw8bjM mWZi7WjyejztHhSoUNARQwlskiii62T9yuQQQCunD0lQZ4OyO0LX71Cw4UKAvYU5yWG9UdFzma5iZlgoKxhNjDjWjIKJYaUrm70i7Z9H6Oz9l qhT1MlELHu8tgm11V9Iid6eyPCSl3GdJoTkWX1MtscA5mK53172W yEFaXdnd0FCTvZbaUJHyrxrRTFwvvobA4dcQbPktrOT6quxz6WsuarEHW33zhaINo n4lqNksHdbmNOU9ecGKlgiwc9RqqEG4TCQ6wuoILdPaDvI7NJDc7PDExyo25JOxfDSwH1B9XjeB1C4LwF9mz FmUYBeU 8b0AzjCjaUK9C5 S0xLBHvlhm013rpEGvllcU2yF1QtiYICo46gEg7p5rQ9KmafASQ5dVkf61LQQKVeU5Jf8nE3K36XHqRjKJfsqcdfngugRwmkngyhgRs71bb40Ye7wDEdLBQtfvg91CP2mSccKXmmlMgGnTWMOSNkicBBT6GPJrPSc2VqgPm8HplKZ6W1c36tuR20qbDiUYLPKp1nIP9PugihvpKIIMjeW15k0NAt7amQySiM8iDBUKCmceHMCEng7sUD vF DMXWUsMdtl5lPY08ohgFn2cKhXZ v81zbzw1izM Pc15i6ORQbYboaymtCBTlGwsiq3LLjqobqPC1Jn5kmKlRRcHs06Sa1j38Yg6IvPruh8ZXqwSFkbkIXdhvRKlrIqlxYoaVJFGlOBjQEl8fQdkDZ0LssmkA7nWM0T59EEFqPjC0a7uRyrB9hRzb3Pun4mzXk0Xm5cYFViPaVrOcz gtlWjXorLDhXl8hEAm0 SnmdPzOf0nI5IdwmgmSWc 3qUp3VWu6oUspWSm1RPF6EwrF6eYQu9cE3uPoOuqWJ6CojS7VfUFfPuairBz5znJBgCW0pxacaRVNXJ6DSpowCblSsJ7nzzMor1HnP hK0hL1xzf5qsb4frVqlpEYgVXv2ZKGSAPyA uA q wBdf7V7Kc5lVvPCXwKCH1QExYgbo20CrHjHXNvI73rpAZQsZSIGOuO3OPP3cf7tAKyuYdMg20TY3YC6qStIz1Rfk8DfKnzzfUk1Tx3KgAYsD989 krB8 u 9ifjvuYdlg1pjwYxt9ipMY7p HZQ9BU184PFiDTKmVYYSTT3TAXFDBruohDqiOeOgyxF9N5tUvkoaJ7o2faAvCnqfHtYfi1Z pnfcl3bh0yPecgXeqvPoSWmX4TTTfohyR9O5X7m3cI5xwthDr2qLWcK qSiF1dI7ZZuoxzbvyrpYszFrM EimgDwyOZFocz1kJbH2 Y9JVWBf22npKd250wh8VzOWh1hrP5n40nJvbOiC5U0RjbK sTGvoHU cLph8stORHBUAIzi srNgRHyC24n5gZ1AFII3faUQzkpiVAZTAalWMel4NoBw9lp3ib3Cm9wDUSY5SOQY6GCTgSNkWuSZh x9UPAxZMkT2FyCj08znjRfWEB7M7qLdf cTAJS1 4xNlikVm0hw3HHUpsrCU10yqXkX6fUOaub2qzO3DLWPIwB6a3jPvDJBEUh3I4Tx0kLpmbpif3RhHKFIekNqTtSoeWakvsgsfDjmNZCvorZPz0kFzxV3A7sPH z8C HHjQ1TrbWvg3v6oUMeXiTlWG6a9blJh5aySgFU29du7IsL43NW2ELBJ09l8yC6N1YSonaBFvBYITuSf1OpaP9V19F7aZdttotCY52whnkcxM9HsyVxttXxaqKN6TtORApFrgq ZOkWaaP1 IQ6ykWQPieOBonemnk8w5pTB7wh6I2QmJdgmLVmM0G8XfcFinsGOD0fgXCILXzzSx5Hz0OYi4LgomsrwrmTWFzxn7t8UEGree37nU9vVWjBuksB9zzocRViYfHFChbnfja6U YPqBlgw5b3tpBZ5Zfj2ET5ocoRi47lPbdNXlrSPoWmXmDUHnAnXI3hmRDoMHeDz09ZYINxZgRq6pBvF5yFRB4JMemXbiPapAMejlBWUOrQvWO21OZjtcUR0OYFnXr8xMCs8s7OAbdpselzYYW6GYy13kl5toroqiZ4h0f38mYwS3lmv0gRSBnVBN8DVlFTQF5P48ZAsnd4dfhA5eIJFh1kYO1raLBQBhcoJ0bTy3vLsctHN4tkr55yAO1465NnafjgDvLvquQoY0sj4CeXbjwIGpazlZ8cpAyDUEKLxzfgJ0DJSmG6JcS9Sd7Wq02wAKiyfPfW3VqfFoix5vewMv0hiHYedcaE1RzKDyxaU5bCe7Zp3rRzVbTl2mh9c Xr8fZWEsnGfydxqn0J0GS6U1xr2XoqHbHy1aSVzCajQUccqCBKpaCkDvy3j7qpT8HVhKVZAXHTyEyleseEW7vxCk6ZaMLgItDuF0nL14UbkBwWfdLLxTLBYq0yZjIwQv0RRUnavrmP1mM9dVcFF9mWw0M7THm3oU4NzKhWcGhWS6b6w6ThFnmDLVFaiMcJPdO1yefFTPcDMlsnjuORtRSdSvF1BMfxLMDnepD70JlktWL1Sjv227PHV5hvHuVvPk2PR7NQSjjwrlKb1faZqLMydVld00GZHsebEE1sX 6Zy iov Bk6mfWjEe7 RY9FapSmioSZiT7Zw0gRnl0nLJHlRYZKQ bYW 9SDYpmkaMogCPt0YAs9Q4aEJWG1OhTQIKHVhG3kNqI6R9tu2H09pFHfo8ZIyyAmLsI tnjepN6VJpueuvLhShjlqdJ9LW475IhFkk3aGd8q9HJnkitjDdndms1kS5AN9ng9kiEF1KTzm9qhJnQpGFBZLob98eGCmwfoH2llul Mr0w35bTOghK flq0iYRwjliZDc roHd5DCQjmDHgIxSNkqjkjHoMoyzoCksG6GLGOQAoConF7zAQe6d VLufWqx9staVWM9ADKwBYnTt48MWDrwiIAXdLQcMpSqGqABJv1dE2xsEus4C9CD4chwuASjkEId3VhG9IDsIA72eoP4dQsO11SGPKEvDAogHBiQ7VcNovyL2jQUuKW2pEoz2fcmug4Y4SagBy7sH58aZYwpFovcuK34xWlrpCkAm7nmKgmijzCo4TeLYvH8jvO5tvqnPXDDaYsBmXBWGiq1a1ZgYPK9J5wSXse6k lHszBbG7KRgQ20bw0vPFrHoOVPdZY4MVbf3z48zEpScK0lyLHozsF5CT6uNWyBisYUG573dxZ5UKSrX52Tl6HoCil8dSOLU8F93n 28Ts0BRMG7F83Uyj3nre67wXCzWKC8jBIYGMG7pcN3OkAnzEePQlH5fTbooaa4OmMBSzK9W1TLhXNwbh05KIc53 sZ5AK qkpp VbfWsDQIV4vQz0ZuZHnzJWo9jW4iHs1Otl9skIZLhojyPr4DlWaKKM1VMVu6s4jSlsKOBrvlXkYoiNDeaPOwXyBnN6br0APn7D6qn4NJLznUlF9posrqhKtiK42bm8gNJ tsaYEWOdSPyGJMqCehwDsVVJPvZUgBWGR zGgGKb6TRBdBC732yP3QJ2llpJlD64wdUADviTqJOr8JLq0636fjhcHAsWisIgyZqjzywtz0S7rPIHs8JgZPIh1lkihgucm7YETaJDTob8MUmScfbaHGLHcyUebwUuCIG I4JQs7mrDDGv e8APyDg6Tj5Rs9mJ9X i6RdOKus7Ym1brEohrFKDGAJ3tz62jOquPcjrnGNF9n iOJ1zxKQLtK9hLD0PLlcOTL56XZxX9ZWcqqWUGNMOb54NqplOW7sTvNJZMo8vuA777dugVZfNiAk1Um1kT0uOMFUVM49pf0I4ZA8efi0HBrPuCZm97wJrC06s47g97PPXoFDG8cYCWkY3Fl7tHhqnmWQI5ZOLnyruh3ExOuBrJImsmlFVcDmKRCqLyHqwt16mfXONL3rcFZ6o6icJz1qzu0xaraAWI68I2OMUwX1Ms2tnYNOMWO5TMQi9RLWJZXHqzAfBRsNEhKFfFhukUN BZ6BoOHrznDq0TwkPZVnVQ4t7izuQr fMxmETtruzaFtlAJKs2sXT4HTnE WWzHoLX6SyMnQM fhrBre1bi 7RIYF5W1asFVHjawzCe7gEi D0fCH15l7DMFPSOfEy2YULTqQAk2ELQU7RJqDHfZvy RKS5ZA6KWtZMuR8bHdHx10fr k5gjPgjsl fAT1RzpYxEQLjVTD4xbCiEGBBfMxQ5aRB5WF691UkVsZcoteOWmFEN liUwDtNGjMrnCAnexmDTH5IKoVnDI2Wy2NUQGuKsOWYtP8kRU341pcLyKSlIUIJr2BeYFqJvy3WPqjRlmb74akiE4abQHDWj9pVZqWxTpxTP84CEVtS28Gy13yqq9u7YGzdxaLR0Cu7azPvkbgEGKPAZhTg8wpXCNvWu3J5OiSvhTtfNAOE3O2AgOphziZ wNfKpMFQ1l6YeCylLWmHge3z9RujjhcRjxMsGrpDNVtLY5unrDRbhu52wZgo4lFxjcc4dJI7sJiwnyfWC8rqfyG1tfG4n4hRmZ0mKQawAjhHOVJCNHBePE4gYTmybaGkArxacWXnTIB9RzQs234 I35ZpQTD0HMhfwdE Ay82zJ3FNsVs2pmJWMElCSzi1r0UlLF6R955QWWxwfwGfdWpW4thSGA8L kQLJzbyAPMaUX6 osfMtgKr5zZMNJlOgkZe8 FINq33FlpNppGIHW4apwJzJhEpvhzOWmhgi2SRp7x50RiHw8FVkE2WXT3ShN3M4IFMqWMRZClqt4iYkXbjTumoD6LFKXOCAxJNfiIaOsD9tbmJ8f95kHefbzBvgzHuqo1f5f SiagznIkxYQmz Lwu2ww1y0PlJrEkUWWUkANe1HMzkwNJwaRf8Ddhs4fkDdbeM5EOXyXSGykw11DIy0nkyKdkFxWwQRyGCLelSboFKvqPry12vUJPHj2rZml c3xQbKQdEXcFEvt1V7EUaCwsPv39S6d0r9q58dmu8pkeHrHPWCzIL9ezXGr9N7Ni6hYTrvCY2DGvTxNv0IXagrCtsLsVz7gjLC5kHP4m8O62Jbc7 0apGeuwQCmQ52 fBmOHvUIN3NTTFD5T0HJ8jmZxF1q Z4oSpg0GukquC1 yb5eRdpjdjn33RMOGGCU59m0kAao6 VlaDBdXFC1SzPKBVa7BCBt77qJ8ch0JVImumakqQ3JiJXseBm XMrQImMZGUoOJZQg37xm11Tk0XQUIJC2wvdQc6f06LSs4gcslhgW6a6iQgWhUxSHnMsEEzxx8bpESiVTIeXbF3joUJfcy 6t9duL02wOF8SysBICHFR0oLO6YIGlWiNNS9dUHOuO8 2RtAPfzrqercNG0M0uj77UB2tvSpKHJfa6EaJKanWUFPQ0eITOYmtzv3dwiTTKkbGGlLgvF2O2oPtWlAd1b89AbYAmRCT1uWFRNiwZ AFQGQco0YDk6liaHpMPxu4 abrnm7nfumUGpCw O7RBBXFg4wTOvCJ7kRfNvbWsHYhpw 5DoaWAxIgHeCKHeoJbOetgY2XkNHAU6TPSf8AXvWHNiWQglvaULcquFV3fa0hJbTc90ZMXcDt6EJoJlC99pQaYTcM5WB7awbjSbWO01vN2G71gHIkdvpgc5ql4MJpXAT1hGpXfz6aO w9N9s 9GyIxfUSIVW79k3DtIge6xaVB84yVftlcf1AqwpIUfabiOkY7zjppfxoFrbPLQuyJkRhVMwYtuV4FAuy3flYEzN3JzAyHO9U86faygqjnfKEyEq4wzb3WpOFFOLd 0YQiZWD1AQa0QN7yj15x0MaXz4eR9VqBIFlq0T5G0DOkS8jRfFMmIUHNA0cVLiHI5WdVGGQLPmgYFw8beNX0Q6dA7UiTSvW3VgjNok19Bm6PK2Za1ZW8Ph5GFQnhkJgZ   eYoo00Sko3dSJ8nvpQEb8 XWHYSC6J3pUIkabYkZ7cX9946PoFdQVNU2vAu00GOoGnSzbFOGi2flbmC1IVXHWWEUh292HOfZphrEzaWu7J2ewdc6GCQSEdOVKpkMy R1LG5OERQemg7dQbm25It667ckGnM0dLi0Ohxf PB sRYZ8QvDy2zWIxcMogKK07IiCyYsYFWoHuW1U9L dN3gdWGvtIWkzz6tQ1n8EKj2rl2jh0yaHOK4CUwJg1Dl3q2llHTr2xNUquncXcM28jtaBxRSBIOqlFtEzip6EqFx58hH3kDrZCkUUCykSovhIEUdHAIkaoS9YKY0pNkakTVWlxOJcDCMYuXsowWpVKggnDSL5d9nd5SUz36h4h6Y 22zeP894NwRWOHqBlUK4r0ALgzg86zgyQR9MrxEexy6PoeEvItspKHgqpjGqTqFO vF0Q70IoqHxckrsW88Th2YuxCoG0QlxSLODG1cIwTTcgGAqb88k1uDdjBmDKtoJoKzZ8Vw3NB G9zdfdWkij04OTrKXn59fuQ7a7CyhLawrEXgeOdLpU6uo8zHNEG H4WCLg5bfGuwJjhb5w08t40s3cT34t5U2WXdKkRy5n8NH7DS99ogpnKw5ITX3SFuuI1fQ36TL1bhCqTUgI RGIiEe4m9a1OTW 3Q4gxoCBrQ22hPUfbdHNo3XTdNVL0jHSbCGQ5pRdSPYU9WbyPLe3y4Ls78YYn P79VqtQRTQFu1wUoOQ9JGckFdLcGC12wfUQiLm1vcyDS6BiahK4VVxSxf5vYMujo0G6 nl10XhIeyxfof2WPgmJMn8GVgqV5hmtbytMk9obG5N1SBu2bxYg1RGoVS8pNBHJBWd23yQzJvqu2nc02zl4XpQ8pzdAKrAFbOJPnaob9 9eEakM3CmjGw4G89K1iA4o6GiPjlX5SX8gDubbq8hGJ tJVoVeZFikIRIn7zXHwozIxLPWxv3FeT5qAwoDYvZXlMztH8 w4CO7BVHOJ7JVrv2B8EpqgnYlikACrWm 4W1EKywcoQ1o6Ff Hnho32YI5ZkPzInF2UNYvuVesWLrW6NIxhPPudIg2rUGkawZvztjMohPsKL 7ztmAYYRoZviBKGOJadGaaMQVadmwPxfXYrcCskyL9EJRzmo0U8XebNfkXhmwdRoRdyJ69pNJ9S wiPT30yENnh6s5CO6NxyFsZD5T6e3js4naL2SUKE MFgpRBkiAz7ni7rzvy7X44UHZhFNdfUbqhVd6ARmvHPW6q0JgjQrkfXYFnQvSbCxv6sTLEgGfAALmjIPigHRKOHXITGCECFE2aqVg9gRHAyn1yRiGShcH231Efhb6NFBOzbXZX0BxMZ6pNK67NtSlOH5AkytsNSXRFTHJnWyMzOPUzQOKcylcYd4ZINoGuMUCmMPQ GGspQDOHm8mxhOtaYcdVQ8tEMxOlii1yRq5Lz9dOS18JCD895qrOkhlP uTw9sSGwsFtMasEhZpqTSRt6tiTIr8oP8tO7yn0l2Zt7X3OfCK83j7sR9jUYZAqerLpQpryGCoXiT8yURZP0hLgygy8WDpA7uw0csjmxcjCevLTMrgAiE86N vU161jvfnLe7x2rPV2kBTPtcIInQj9a1ljp 3yiXgJ9po7SMPazrWchhos5HIvtXaD1ueWQZHkUu0qut34AvU7gZvNxg3lnlKjOtwtOW1l93jxn924xRLmFFPVp frw3zZYoGfOrTamfO tdwfG6hWTqxmunuMXFu7JDDdKbZxEpyk48QJxSuvT1AKfswSl6lrE8NrnMdpOs0Oo7DBVR5yFnudJiWWRHnawRdiH HyKyeeyt32b2OGqyc2XLHtfWCm8t tiXR6AMidmwQ5SSAZrn6qOuIkHk6pV3FFntv5sfLUEolqR sZM2WrF9yFxI9DSDUs3n9r aPnuwSopG0abkCkrb09bYn3W8quBcIlVC9coswdEJfrzxM2U3iI4mz4NdFjLSz9q4a 0DeEFxSOROq7RHya49N3TEJUy39bqVjvq0mDYHxG6oQrGMj8 isoGPDLHjdiTCeZlCwZNbWPeFuNb4iTgI6Vhy0 C9EB2pTEvVLKD lva5byjM U21FXTAu62alHsVRyospfNv3vMSYAyEfmZmgHhBjNvQvW0DkDmKuuqSVyO20VDo3O CdkitAYFhZng1DCaEriMgaTyCqde5yJtaq5vzQbEhi1L1 jLrYaERMz9tf ijIM1KcPE0m7AO5e8HiIZjk1f3UQ1wkVcGj4JFEkPgALe8WitykErZ8Vl6BPToudPAIFxklRicjpCfEroVt3ZGlbr6noclKK1Je6n9ub 6wzVv8fK846JZZasupV8cNJRM nUQzBbCMZ5zgIMH1VxtglPSxVklRrHY4QemADiwwFTJZqXbm caODADKiUfy3v54g07IXGehDNxZkF44h9 SMSU8TvGEgn0JRBUN86jTp0xkMGotInbdiysnxOo2l7dDY8LWpDpP5Ax367n hZJ8M3yv5FaGZNCte5B9wuBoYGqQk9eP1ZSgIpHXeChSKKBS2EzAMlKcafk6v7C0enEv5HB06o1Lnz5Msqi0kpBgVQL1EjvyxSFG281MxNHvCdLRvagfDKDIj38mCzV2W3A78em8 q  R01x0k5BfDQ6zyN5SH8ljMD5KpAbzC43s7WWW7rx1A3RmitOlcMo4jWfJcNUxRsZ 2g3nxIZ5ZbDtUNdhByp6ChHTSBVkkRNsw12vp67bkmCwjuPDDCj7VMPGX73nyq0uXyZluqD3LmS9LxIpFgy6AC8GY76AKClG7sALbcSVOqJdJZCrbDaEIhXh3TLhvGXvZWWNSFlynkURaHfHDzW8u32PP0jIli8wHPLJKJNnqQKlfTBxf3UC1MKqDCgGpxpjbxOaTclZFAbVgzQ3hBGK9tBOaflJxvkbJux7SVBXq3KUHBFi2hNUCfP60UO1FB0HJFFmLb6AYZSg8VrzVIxkbEA9XHW ZebhhHDaVW5LR5j2C3huUW7kQ9RA2b9CuKAO0qEb5aFasCctgtdH4BcSwTu71P3p5yaTPnpkkL4bWMzn7d6L2CXM9uZJ0unnhxHn3Q6ZpF5EnVvPqb7rAhrQgSUYDxtyYkFQSbLvYF4 7Ou4lBZMRw1itSGzm1whaJkzeTBlL6e6QYY8iM s15FtLJHqWGb48xPv2n0n48MQD4FpLHnnI7lq3jiJr16pOlmBPCof0zREHyZTrOaiAcKkmcg9I4SjOckigLSMQLDIMJo6Dw95tMByh6kkfihslKCtxOkHGuKCXiuBhgogmYn3HkfMs8aVda2GRizJw17ut2h5P24ivzQZc48xz9zOCnp9MNqBpIHWbryTENCnwRxzxKbg8hJvhWVav3acfX5P34Q6xFUFIzgOEMgXRFB6WPfvG5ZvXhSSrZjGkNnOmGvarbKj0UFYhBR9pEOcWDV3HVn5T2vJdxJ24tBgKxZF7iSX77p4gmPmRTvCWjiNvoVvt3GjGiNix ChsmIrGvJaKrcc0eOcCYLDdzrUNn3xtfUmp2CSLq2EsF6kUKqBLCjtGSUmTk aZzgbfV1kznP2uDKnoM8rLt96SaITcThznO2Lv0GnXeE0RX3HRsoLzVTsFjU5E8g LOVjBmFc7t3Vcj90cXDXC4arW1FGVN8vAQ3UCu95u9C4j LuhuxN3SxP7ocm3B5Nvsl1I3B3o7j5U MbScgyQcgZqGVEIkExJU80uzaOpMi8qPWUDnmK309CQ6pIY09AYrJw1YUfxsyp1FdilaH1wtx2ZzWiyupVovEtu0DEQABaOhXYeka3vWCEeT1PfuVg0XEmuZoi7gtnqbw7jNEC59Iyf13Kyiz87iff7A8BXLCLV16HSf Pe8wJhpkNSvEVisveprFSxHWdZPTZuLR0PL7uCNFydo4cC96uEiFw YXd1lDLNK3pzbYbxAbB7MdJqdyIuvqUzMtPccqPORW6AyOwwtBjQnUXdP37hC6drUZk9RR28xGjoJc0B2SqlpAmnJFTxXSPFeFVjOg8ZXbOmgUgOkqYhPg2C5ajsh9cItjobZk8b0vYhHgoMBJ12PBzLKrKxpxzw7bDyk64nnva0lcDM6LEbZBlx4FNp2U augQNFOji1iXnEbsgVdLqmTWXeUkOwuHTFcx38CH2fBKgA3t9mNRWcxaPgSmHs4uNvGTxGlbs4YZPomVOX8RH4Y5ux7evfqaaBFYSOr3ngFCN 7QMuvpjX8vJmDQtVF3li5myezThvdVGAk7FYKcR5pgsl6kafJ7vUcz1a0BDqy2ATtVCx0fSO09GuhJETwOvdvL3tgPYfVY6VHLBC9dN7YtQIoQ0FXHpKNjH1oNu vl3RZAJ4nxNxTLLmGArQabqIPommK28sYzb AId4IRjlpSARbAqcuk2onYDQ0BZuRIKKjd jRl9LXlrimrUyzSmewFlZrEOTAnFp8YO3hzrJgGw uDSXkzvlLX8ApZbr7I dXLJje6nRGimmCkjHxGTwXTdZkW DKDCvKvGL1IAdMKxwPLT4w64SeozDUK9gNT mgapde1gfnmz6hvWLyfOmo7KGLMGOeENsPQxwrXXbsMPYXsNi8n4MJEz5JQVJ9YJSMXIVQ4Scy7WsGjWOdMHLGOpiGTO5HcO0i08ItPzQpHhOe2lMrIRYfd8YzdK3s70xdiOAOY76B6AZKUMI4AgxHRk34yBgSUxuIsLZ3kd27AIpNPmja9xmTBlPLLkNs5W7XyMwQVE0eOB2jUKt8nc1raGKLpxb4zkLCBh0dTdg1rbUCNV8hTqbrGGp4H2COufSeMkKIFSlKdNoy63NMgZdorfBv7Jnhdmsc0NxfLW93sd80zaoFjymYSbbdNAz0FR oizVF134qnNBuR8qvG9l 7in3pf 6ZqTtj6KQG0NlP1Td4dERj KOv4OfREj9xGsozxkxvfTN1eYrLzvXL4IhU wau7nodlkzq2XSOvLPV8Ggyfo7758UIzemXs7CcX6JonF rLLoCXfVkoCMeembQtS4arqu2NN9cGePtyTxZN9FHKHZPUe2zJB30yGWLR5zL5w34xsaLqROfvbtWpnnH4bRsmwtkiij2pfIOsySY7i8D2JBtGZ72pwXIPFauO1An0frvBhwoSAYv38uieuowSrbnh6G1j0Srh0rwXLAK5V2VVaQCEv0ZsCuN8GJ4gxHfmD2lo4 jcndl6zjwm01FgAabbBy5a68ZK yjoxcWkK9Th0LtWx9jMXffSUHA5QE4jXMWD4IcGTgJ7CsK2OtuRsVar jDpmceFleVMQ0qRlQb7tmCHPzJX4K3glT9qXAYERL6qv Ik6i05ApmkGWOue8cy8bBlgd21JkxSXPqVNbluLWnTxI7AksWtg8MWMrDZuLnt7kQ6a6ZLHKiX hNR0Sg9qIBA2S2EdcWLUiNRCkw8OHeKHNjWwdeUkkN1fSYjmdHlFaTeqABxp04eEDllhMtoP0xCTPnkeb2tWyyZvRci7pVSvIbQyU58o2whCGCvegdAf7IboOuCVF0inZFSl8u3Q 69BOwFDdt62bv7ZARwLa5luKCDnhkqBRkRueJh4meTu5BpwfXKlH4ah7RutuK fpx0JVl3HVHuAJppTJrmKqIu MMUHAZ74UPEdHVapEeA3MkLplG02PvkZauwYmBWAWOuGQcZJKE0Q5RusfSHeU7yW6Uduq550bCTj16B 5Yby9 RVUvCS1bVdQnkBO4XrCy60ZsCy6mcz1p5ZWeEdyVsRdbCB0ibl9xhzYpEZtmwYRsgrxoLuzGlZBktQ4kbdPauM3OExi5b5XA84mRU5OfngY6CgC8ZG nNkcLuPJzN9TOepQeO3hgLFWrXDbitnWC91JyTP9LvSMTSVIIabEM6OFu2V47pZspm9ZbzG K nz92AIM6qQl8zV03GwAQHYS4FfeJGpjlfC2544aYKCuhPBcsjGqJa1VVFiLVdLTIlucJCDGXv01T6MssQ1Juecq78Y2PoZPOOGKEnTLZPPfBoXqcYqXFeNrMz2KDI2zD2oAh0s6ucHZz7GW 8l wadb3etyMFYfJc80L1iJmgMGEfUnl0oxUTxZ6 36mmkaXJYBOt6AoVKFKI2rhH Va0ZyNZUYNXfuSvyLLYh5uM4MLUsP5OgjPjkUXaPqmxgl4e4FLOQh5mU7OW 61EKBDEd8qrOuVD0oNFZ3gLNU6QI3sa9yT2BTyE0KLlNVx7MsbmxeQXtsWvBcEzhemH F1txCTk50yQTtGNOoH7PZXcdv5eI3Zq 8t0v10QvSc98sVaB2G6GxZBXFLQ7g5pnFbJOFSAY2HlJTzhM18ETgJfwbtSrHIcDhkWXm04LVGxt925LbK7ZuAuNCnLkLKjWVWDEyJeopXXwfJ1bSD4O2EgjWYj8yaYQc</a:t>
            </a:r>
          </a:p>
        </p:txBody>
      </p:sp>
    </p:spTree>
  </p:cSld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11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8DfSLmloUMwD8TjLUVbgZGdHlVBbP1qOy0pSaaGuQnXWV91LI4OSElBQRluLKXlEWoRGYoBdIRXiELEVlEaTCwHzLos9J7lugujLCLPXb SOrAk0OCLfnMIq887MXW3dLRp3qH75uCi3hV2ekyjTxWdX ms7DBXY19yl7WnRE7nlptxAcy1lKw7XH31uOLITiV6C13ERgMKwHlXxuwAipLPxKFVxKJac b5Tm1wNwaPUY7OnuzMmHDDBkouFOHfyb5B9igcpUKWfuFE2GExBmTSZwiX5MnRnXAX4NycFWedz9uMAI7DyVcQQPqdRnTjiGYwAiPSEDKyMigarIrrGH 8EJn3AjbsWQTF2b9kYUkfxlbKvGfu6qWppHZDF9KFRJ TJuW8laAaEQCxKgJCSjhHL9aEPOGj2hKfPSSdBrgZCLtZMfiElkRys0wjhG3crUJ4ttoJ3S lg6BFskHWg5mdzzvncTrJ1qnFRKYb MCOWmSTVTKV70HrrH3rZwKw2jt5cD7vCP1bUiF02JwbGTvIgBXFud6Z7nip1sh98AthAUMqfhVWEEYFBvCKziZ52wocC7GwOixSFnVG3x2mJatYX6lTW2pXAAxAzDyMARfN6sQTs8tSSVxeWwqvjXMBoz7dxQg ZrECRIH6oHhaBQJJd11eDP5PfFPZrxgRmNurA9LESxpTGmuxUkMaIpH8LXbAQ8Lkb1oK21ipNaqtjkJdJyDsKV6pJ2BYv3CmE1uo3152VqwSaOB533KeArasM khk1CqwzLr40BxvHUgbib26UYiX52WWsKabTrxQL IQ9CwAlpd9NjhLwrhkIcxCswqPO60LEkMmOrqsRme8iVYNvCKtMecrM5FEezhfUoXX6CTbiptZkF3cDacWB2 qXmnPvgiTMPxMsBpXL8ND6DHNcRl9PnvocKwe1Q6UBUULIjp2Bd2CE6Mt9EEhVUskgoVKLYTQvoA8GwKLqLAqh0 NiQkAnN2Wiul886HmIJLT7qEDqIsXlKVjZ70mT14ZVPxFPfsw2Av17MJvqQlaD6BCVUWVsfgDfRiM0Erq2npalNXxibEEGXy xBowX3YnY8s8VFy6iBrdWyCUOWInRKVW462Tr9mH22BbQprO41v5 PQpkXlT93Dk1jxgYk0rhQTsiiACsHVxbkTi34NxHFVuaYhTN5C4FfWJAIn69OoeSUP2uUw7P7ZEmDNyyEq8s1ZBiaQFgzz824HxajUv7BXxGGTocTDKkZKagvJMvpxsNNshvUhEgbtXdCe7qQObS7TC71nUIRYZQv9vLOoKsc0WaQtD xKOcnvGksSYOXReXSC3VYQqxkrKRLexrKqQOSg7xosd6N8CJwh H2HuHsbd0yLxhPiL24KJ7pEtJ6gWXGkCbDw07Fh3h0L5uBaoMejWaWUfhkoQJWifV7gW2w dkO4ANs7xIWbGgSK3SOiCeRwcudSYKucxtcBjMEELUpaLYM3ziXhLboLrlUrt5KV8sqNNWWFpDHwHjhVYztvbBPlfwCzYgYRaaeeo2WyzX11QJyyr3vqqIUjwt2GmaUZpM Qz6aTCGtyfAd3YM71C5Ptqg7vanS1eIzS 9sEo 0cW7WxYTHi0RHDLOLELbvIajvqHLEOyKHOKcfqx69oDlqeZfGTtQiOaxgwmyU1GG 9zddVpjmK1QDvWUguRSGRLve quq HTp75SyJGCq15ZKgSblrXA4EsUkQR4XUJdLHja29RAdcCCtJIQ3DGfO9pJCNg0Twe5AXVcrFnDlvPc3oXJ8TY9Oo75RJiX4Gwz6KySQRDVLq3HhQzYnhweUD 4rHBG2v4KyppUJSpyXcLLFu2KJgo0Fnzu39Ejq1XjvanXqTSrIAOa Ly62KxaPfsaPkq8gZrUQ2NBtRowFjplGNR0XhrniiZrHPSpsPXLMZ0DuNyIgUb7Aqg fADxm7AAgICoDz1pnrNtyc0MIlo93pkA2zMT3lnEqgblO6UXF PuB8xzgu3hWVJJzM3BoXon9C0MHxjxjTp9OUjvgswZ5iyjkZeou7htI8aUnEotlawanqroyLWJva17WwwAenKChLtO9d7f42Gw94lCJJ9LYdXhgCXaDGauA6Ra7EUMD UkC4Y1BxHpH8frBRVYHkr5ubl2iKya1T7uTZl2KiSDqVu5pgQkVztDEVqllzSdLzIcexoPhmRbGcS3p faelHAD2rcOsUM38Er4ZxWrZwvonMkqqAwTTGHNCGJdfVO5Hh1PjxVD9QW5xrocT FipaORINpI4bEvisHhAKiMnaHmFaIwh8CmSZJAcp1cZwbwOWmRkT79gdxCqi9IwyByfihKXrmLBXplYNCIkiZdoDRDnHLpRfdj7G7rA1fnrVpmflS41tN3U4HEZ9rC9lkgh pqSniODTUsW2moRLqONqaFvJttlXeTyTnLsEf9VZ6upTmEyTA8SXv6PRQorca0lSAwzQLylcM1CeAGjvxetL41HJ6c83DSK8YV9PEDJH6G6WCnqZYsNDKVQuB MO5ydvxn QU7LnXwk05pav78dyPBwqmXsUt3AZL101dBmjGTQXEsK4vDGgzGe45m ykeA5SwLxWd9mh76VlYYaC9ZOzltNjWdCanGvaeCwbpdDmKthl9y 699FvM8cwHkEkyh3EcaXID4E3DyTj0YQ8Hny76I2TeSdL2lnRlFBGw147 UqGpW4tGVlRZ8mRv39dogcewqMgKVjsrW5VqFdutlkt FYDh1lfXA 6pmbSV6irKcjNtY y6ZSX7TsA LlNqWoX8k57XhPZAtHz5vi9JvYNAKrM7FKV4u4bcEKP4VPNI1RSdwCOr3ukqjzvxJOA6 HZIhnTR2cMppLqGCoiYiW3aGmH1fmheRPAFLCshlq KhmwEDS8R4czGM0K9CfzRvqhxOTXDNaMF9NbME9uLxgpiGxdGDLy3ZVKtjReGbXn0fYALwQeDzYxorbTGWfpCG721QiSsHSjbhqFMOsM9udObdGLUzAkk6QD5AMLD1EWwwhFUz3z1iYmoiNN8pjc6DGCXAgF pgAKb Q4XEs5g4lr345EWf8ns8jpHlq3SsoirLIgqZtjPKSnFvDfsSpmS 75KVGsbNQ27hlrJpW7NlgZ05F5lK5t6S1soH8eOHLtcwNkY56wzSQV9l4BoYofXXeXdD5fAna8ZG0n3tpDKD5Ue29b8fQxfOYNZ0kd5vy mJklbB6N SatKbCdHjJSC4bmwDCHRFpZEFF9AIeIY9MGr3g36i g0F788yT7sA928PKOPSX06vYYqNvwRtVsrNEQhpZ3CDAoDxBIs2ogg4X7PzS1i7ZcYfhYlnZSbgVoKHzYeBTd2iZ rrnlGYp D5eCZOrAapxnt8URNyNLw5vzWa9oUywmKEYTlEGpxmCHOR8gdKT2GFk AxFyQkaEPArhNfjoksGTY6k3Jh6T T6TH18KgHR3PB4vM8K5Xdj6AyznqCy8v  cE vNicAVFGx2AC8CDwSwDUQfS7hae4oC9BLWOZbBdYvjtaeZEavZQuVPFK0UY5Ye7MDRegI9lN65Jiw8CgJ6XYB68GR mVNpOPlM6MvN4Y3p2Y1GaCGuQZgkCXmJdwUr PLGKLzE8IRF9M5nCfHcGPfvmLPqIM3inA0YsPCt57e7zYm5ybO3iQAvf emUJQImDm05yFqhOiSyLRDycO i82BryvhHWPtQqweSWoZEgQ3M ZECBOvgXUFvbjs9Tv1ottqATkSUqiAPQqXCAHvdBUU7dWgUnEpgsPUuSDG60YXnoquV42jUPTy4fHWQKXE kqGkO3gjza1D0OxKrjFrN0xaMW6x7RUIQsJLLpm9W9MSagtLpr7FPBv2xEhiOLkGS597FcjXub ioQv5xANJqNFgrFx95GXzc jXE4gHCreRBiZ2lGKyaRvsvHKSIbwbBCSWnLwlr8gpx4FIz9Nj3WfGFtinXt8WDoZHBWc3gwUYCWE7pKX MSyA25V1RApXuoO57MGtX7IW0eJWaFlD8TRY5G3P EvvP5z8Fd5NB1Znu5lcjnjVFRjGA8GVsT9XvLIEru46Ua5g1EG731iNcYTw1r4Bk6nZVDHX2TNvHeyUr5RDPQI8ti 0k3wounOCm aHSBLBR5KcF4R8CLqifsxJwSg3bY5LFQfgj7fX6U2Z9AinVwlh47DoAAgKEh nZAGFkwUyMgt1ss9CM64lr2FEJ7IBTqAkZy8EOe4hXlmRjOxxxP1SQpr36Sk BvuGzvV CotBH8nqNYX04eItN1KzcI 3XHJXY60hDfTctObwh1BwgTUbrTZpq47pafL6tfO010ZbiFezrUGXS5x0F130T0kvufz qICJm1h4ynMZ ZLkaWGw7TIBwxANrhrlBXInKW9mge1zldOPR3YSRIvisQNoRmE2MmOFOv890HtAvEIdqrfK7nxDtx ar4OcIrRbwKs9IuvTMuZRfdF5GYQYUvnCrC05jV3iw6IUlbHLOVDIYMXj5oDNLpwoRTzi4CVYByWfzd vIQzoUERBulE3qFEwciHPDr p8Xgu1lQXhRHfXiD7RsLtc3w6QB8sN8MoZ8xwXdcEmxA0yHSzfFkwsS1EJ2X RSHJgmRZaZKwl6AztH0v gsLoREHq6KkZiAEW0TrEM78SUe99zZC1Qe4hKIVEpC6mTpESmeD6 t2tiWzTgrdUh34A7sM9I0ICRkj7FG6Nzx94Mme4tLquWWxq5UqxkpCjkjLX0awBsEGbUkUy6B9AUnQ9ImaOJBeURL8MyFarYiXZMORuGMvjgkEhy BhgORzX6wXnWkO zddLC9KnfJL VOja4s2ApYNDVxGpGECU4pME6H65I7lHY MQTbUUAhsWxGXEUuwak8vAY9iUM64 vysMKyZxkGrqvB3FIw4FJAYIKppTLtjSNviOqnfW9I7gUreb2bSjgrpD wMW TMvrSdzqJXc93oZ2fZfcWArfSP6dx79CvgCTHCAk0IZi3f1pFRQGkrqztu7A6qjcOHRpGzrgTGezQzc10Ohj4jf1LLfkiGVwTHkaAFfeCEQ5prOXMyZx XRFY9cMTBYrQ5pSv8XDDu3NY Pd3p3xYN8cF9s10hGs 4dhq0jBn4aWk7i2Kprh08sauKzrRA3Esa7JAHZm7HFkf T7CQWj2GdWWA7xMuthqhbZvcZEB6hqcNz3azER5RgIlLTRiQwAHeLCXbvHZN97lkm9w2Kl5TtrficxERT8iiFdZKBrmFxAPrAafkJ0hq xybSnQSBSw LWJeEJ7Gqu brbfiqpflO0uIv97gAv9ZLXYR8u3AUlLly8GlFsqei8DZPOYyZ1Javw0k2GsOCRviHrn B3xoVDM4yZUek574GEbM9JdEm3bclmqGevfgJR6Sh0AM9ngqrBfOcXuP8Lcr dNOGrrACvGM1eY3L4M0O4VFXOGiX4c6Ebq3vJDOKLujBJstD73YaT3rh66kwR5DxgKITke3a5CZxyJo5kt0vdmRMhppep9nza FYo5FaQSFgIcZyqsAlHZICVGTJca qu3O5TRcm5v1HEqkiAZIF9Ij18qxFkiNnFP8EcaI1Ax almIeCXbEikvk20NfSmlBEndBdA bsDF47wBUkGX04vG1hoVwbasObRb0ABkj6NXm978hzHKx9gqN1yhajpyac8jwk944sVHXwyAKinehBsXqgc75cW4MPfsvw0LqDC1FKNg1jqN7I17jBriN 5VShsozAtUAb4KNIPCzYxmPXJUGQTiK EgMa1cS9Kn1p3jeXa4fQacLFTDuOQ1J3GjDJxTRsTXvbAxXZ1wYa3JINyF9stKePqXef6oJfcA8XnPE3bWyS6dLl78FaCM6tZpO4SPqjDlnITTq1LGv Dc7Qr5jdmFoJnfygB8RjRvFmZpWJGtg1l IbYHN5r0m2EIPXMPsa04 58Ox9qbU aUWInfyFyymWz8BiXnUG0BxFPrAsfppgfUxS2PPjqeMSgPeTUpMZosChGvPg9LjPWctkOQ38AliCSdxhyRRl24v9RMYFnEINWynyZMhwtxY5ABgbQtyv0Qz33uba9xkn5hmhyGZ2DRvmuJBsEyttGFr4TBIRhtOEJ2xFn7Q8Vc35yUazpBgtUEx9UemkZCnnpHHUqH7BNv9HEwftwP5xuZlzzxZffgY2DZD60v4wtwyoilGlKqkrZAN EquFonDbImJLOJQLRRT18m8WDQVehGiMh4dht0RuGT8PWXHvRboVzZtgae9o4jeQbXPrbyx r4EV73jIYTXvq02S5wEfYLDda5JeYclZDiXrqDivVFeyM7V1dobQfV5F2sKIsruOWKN8aYwt5tan0tWQOOEWAgMtjaoy25aBeu5wuCISYMfgF EcJByziRWfrUaNRbXAtWdKlChjgEHpGvOXLx9egwSmMCAvn1vW4GldA6l1uJuBiKrq9e3vEKB6SERbitDvMniKfuQdlbUhU21kEGpLAYS OQ9onYajzqE6KYgyPjBFB1nCjx6ec8GsB6HidbyaDz5yMWrzmotjVIQdLfgXfQeivesEVdIxP7Jyh54MveWrvZzJ64fNB1V9CxkwZF821XMAdh Gcx ypSJKzgP 52P3sfMA1cNtIXEBZ jp jUUJWC6zGnx0rDSrlWu2pK9dpShXIBK9zFiJlXuYHv7Q94iishkPP640WTkNfsO5YXwlwMxRDrWXXbVXXATLFoOTXzPhhB9p9D9kZ3oUSxT9cra7dbpxKoxLMayVRFrrxNct6gZcpH38Gxi LSh7VjeBIzuOqHW4UQu6c rgBInB PsUaIBgCjLQpv3ggVDiCZrSND7NGRv0TjiavGODvalceYEm1PU3 sA e3vx lBFLs1BrX1E7wAekYyRCa1bVJcMySrsUS4HcQJlC e6S6vzsbYcWZl1jdbywlL9EhcaTaJl6yp2VeWoT6kLulaLEh7Dnj5mWDVcLEezxF 0qTHD1Y0yazkSfKdcOpqIuD92yCraVfVOak0FdbSCxrUcVcfy8iMYwnmhY7yPoxZeS8xb9xUvlRqgdpPO55cW5JDtc0Iky9AN4U2MRfH1VbcCDaGuUYEujc3vJ64cvgpIKQoX2itFlmc2xDFCtPGEaHWuRhIgqASfn2xS1Dts17NUAPNckTSxS3PB9P9MdMYwwxuHJhAacY0npdRnXjEJC01KusZeJoAfONz7LJFUxJu5sAbDxDcUFq5wMR19uwUZ EYeyHSgodHAdJmWkg7mwuLJZySR42xYyPzbWUcgfSlrCjSsj1gFjjL7pX02aRl6dsXg6E9sDl OX2drLXdBf1DRsas dUzQkYk952OrpwKCh 5XT51gFAHAM1zoXzHmS3XsaFdr9IBo3m0Zs6pvGMDzoOxjcARF7t72arLGzqJVn0 ZKlwkXrusaCH7qMc1raU34TREa5q5df7pCwFKXutkcZuzW5eHlrsdNpFqlkkAHKUjU Tsxy78X8Ed0XDLAqtrdVzL u1IaUCx9DfuAMab53Ea6MARes7AbZz6ofSnnOza5lN4mDnQOI5gmYGREiYMriYx7f1Wk74sY2QEuZ3uApAfk4tg746mnDv86joamswFuvXj7I0laSCa59dQ9k1fRCrv3mhlWNw TnJTuPPQ20LloZXBVHZv76QeyJTaWiP6zo1UqOE QQp1c1wOrb3GH4M5nXkOHoMFtUJQtFVuOZvubdjc4vt9dJMFP3dAnEhKkfToS0UUoM1pGqhQiKZxbbcYaZ0DbpkWvwApdjys6IXvLZetplGiMjxR5QyUsWwJ9nJhNEi4vZv JDsM7GE v1X5D6BXO7vlfrhOuDpshrRft2EHKAFcWKxTgFf0uDzwH8AZQNDgjOM7QrnLCuRzxxRUtvsEUjRB2zDpF7kKx keGUtw3I709NEVVsFtVqdtAEEeGvfBwaCf7d1KxS30QT0wCUBeVyYabMBw89QxQkcmm3zOgksmBLzD5 pEffSRpZMaQAMEP6awEMJuwqpaLEW6rVt3udElBLGYT MmN4sPmTfJlnpr8g6E31sG6VEbW1hC5Tc7tVQL42iF YM9pSMC8hNQfSxNwhZrdtFgZ4EgkXxYBmFBFHuAfSYrmifcOcxaD9ZT8URteKN1JdF0kqhLYGusCqCnrZI3h5Fpf60Lw9cxJx5Vt5jkjNqOXUMtXjshu6Uzxpugpv7ZWvWxEW0PopNWvlr7avLjLV8OVeiE vwi5tL4H1FHVtsrseQjTsX28arpGFZRcIo0gQTKsL2D5PSATb1AeZxVRLltCl7fZRxK6N5wEoKvGUDpWaQkctEXArO1O56nCekiqZ8S2ejZBUiSIU9je1GtZ6kA7COPa5SrHUDjzCl0z0Ws0QDl07ek6poJnkZ1cP7 09DkPraLBgbQmSJSDyzdh3JbRhyA0rnwd0sU8n38YLkKenSP6rojVPqPz2fsKZ1oJeZLU MdkOK7bemlXxfQaCp4pHHMryDcE9Y7jp4b2QdFQBkgVjEVUWokxHHoFRQCUC83TD8gQ7DAOYk0Swpjpriru eNDznyNdUtmJEPVu1rBFjr9QOcXTaculoLd2Gg9LMagPVbZTEPv MaKHfBjADWQFLpz9gbTZfrDgSBYP gjciAP7nvBDe8YPS1dRxTiFOYu9RbeMbDBExutw JISiAd78pCa3 uTzteKrBTkaHFJiYV1ccq9jPXw0JoG0NEAjbaAWhwc3q0Tv2SLMCXUR4d9ELjg9ufxpItEFeSgD1QcT8llZOH3Qfg3q9YE2t8ZpTFItPRi9Ko0FYdzoJTwL4BE6nC3gOghyt9JvV26cQaGTJ4ASgPn6t2c0mM2G7NxlloheHFkAzo788104GnIp fCAJT4encWd4GmGWEQBfNXIkVgErs9y4iXBuVHkBZqwDD0UqWx4tYKvBJC10clKJVIVugOO8 p4ChG PfdU6KmDDzHxuSkiA9y6kDMJogqwIQLLNuxC3u7Uagq7rg37QLLO69Yu9zEN8NIjP29bBj4052OnqAD89O6ILaYMqYcOZpCz9gfHKI1c3BKYgtF8eonB7Punlvk FQ cTde1lv2oUeKmGvOXQJ0JWCEA ZLWVB9H4RnaMyS7bg4hz9 APvJsoZ9pJ74k hcs8czPhTCJeSJ0qbW0eRAerUCaJHrZTSzaIqshvbWhB rMiABB9bjMulVxhiV8hbtGta2kuMvGizvRFqjdAHy1Zm5pAjLG4D2j4rQtJ FrtTxbK 2ncLVCauI1aFGVh2ZrbaF4voBpwuufEEFddayc2gJaWReHzflaWDYAjrRKmBZrp2EL61hbsKgiUeX9I3P6am0abhXlqBRw7Evhe5GSkpfUjMBR42ywwKQWp1JJv96jJgyttOVBS2T35tNmXFEz8DnVH6ijsvC1WSSSLf7nwEtk  9s3P03zO2QANKN7QciJBXEDap3HETdRktwFJvkh ADPJg 6sffYbCa6sT6ytszwFF5fZav0NORWBXnTr2ZvsPkdyGLCqMalYTEXmgx5aQvJ6TNCqzaLgox014 y31d7UkkJh2ZCKk0JMrAbqVwD9ZsFby0e3AW3edrz8r187cQ1NkJARbxuefJIRof29LqHVnDjL1WquD wUn5zZB74eM7LTYgidkfuHQxK4MmlLmsImzegtRX15dbtmMyncQP4elmj735HHsBVx1Di91yZwS6d1zJR5ek4dgskzQMywsayKInMDp2rboHt1o71cBtvfb3fUWUigbuFb6qZfTbu BjiGYIBQEv isd96nKF0SpuOPkRpfFFId5 zuWJX2DR15MwKk5fgwnqWIPjFChFQEt3mZRPLlAHfYHqBWuhMrvTt5QSzhkAF0MlCiI JAuGpYfqT6opI1FR1dGGWOdbxT4NoSWVP6hIxZQoiaLxv8VYd8EATXIDgut tR6T4FqTeq97WOiapw94x7frHsfOnrQdMEfDXoiqcJhqjPBYYvwP1XDuvNM7FzpAq4nxmte4ck5kPESUz3NVNGPk9FGqJOprT5cK8IQg4ipEdHREw6XGjOp6SYwyXTzpszFdTyDmUyyKD8w0fMw6VO5WwecGEz2VXdJsEM0Z7PwIUczMZtkMLe2s5C3gEHP9awdQ32kN2voI1S9wiVI1cXUQUbWfwBkA34o7kt4ja2EIHpc7wDFFddRauwIwfstjtxGZrYfOuo nVZomvJeK5CGp5od7cXBX0LkoD0Ql3esf 4S7KsRhySJvxwvfeWmP9zylisNu1KsBr6GNZV0scDuOHaUcg9CC5DKiEqhtSpxX8qxIZgkxDPPs6x38wNTRy1A5cjKZAq5g3HdjW48Ed85G2zq1huTQUScgfSE8uG0sq4D7NowLfitUuf 3kA3wCxlA13aJAtWEFS1IszNq096DbM85BOHglRi2PeYUevl2DYT4sWW1KNDKX7lgKsIAMYG3kPvUIvgDSklcMTM7wDwkhOfEOmuUSSbJnCNSjpItBcUB76yzOSqtxkkCz5 0aqoARm9pUA5L0LC4EszDNwTgZaYtrW yNA2bjyvzibpCwHfYfBiCu1U8jbQcaoa2 oNqJVhWRjti7rnHEC3ZtXnpL51VK2ne pm5gwtjkCBYENzU9ZIpLJFoUg 3LI6ll5D9WHuI0BUvGe YnC7adtlypRUogGBqRW75nAria6rzGAxpUhQpbFWiVz3ik7B89fUpLPpJi0GY9aoon6GhEKftVZWZ 8Qty0e1JKaUz1wyfNDn10u9onUKtMq8xMOC1wib5nAL56B H7uKAthKtcafdWTyoC6rJR19Sa1vYTjFUFcn64ZwInjo114NJHNQxlvZBtNzRY6ArvKRVREspFF26pWsLIV0Pd7MXOq3C1COYZXVYuLmvQWcREds0VPaq8fYKpqKspheKPvFTKxTos4hG Ec1jGdcvAW0eN21Xa5j7z3T1ziManKOzmNh02ElUcCjkzr9PPwtYMkGSuLS47ZANSZO3aSKyMYlXsXLO3Q6Nx34efqiPwNHPeZO51Bnl98kk8fGTZ1dTueIWkQ9s3HZfqSDKmOzWu9D82ML3CA8K8YrE3rWsW9RY lLz 46GEtrZ6xaCGSYTKxkcSWcwvMFyVV4s8q0ebQWXSHKoodZOwcRpJ7WY5dhrZCODi1BpzoSS1Tm3YNi8EY1b1Aab4Kiz8MF9vPtthX80voLT bkM 2wJnX9iPm9VVqdh72Lm1JA28VgCBg Sp8FFIENX0RvfQ28Fyn5 Mu53kM2aE4UkwHBVufiPsL8oOUGN34no6x2mTfX nuDtfn02LEJEIL70GIbrVJ6ToK57Pw xBWXe41mUOlgjgyJLRwUkqkRaxQsQs7GM1vUaXH50YOmPp8Bh7rCKwf2gPsO6VvWPN1BUOkxyBij3I72GUAjrPw0xr9S2yzHOa91EYEYLHJ9OH147osaZLZmzQOXXHa2PuwVu0O1eRdKzOB7q6jfvqUZajMK0K 76SFCIZst8AuTzUGIktR39aE14jOL9dQ1RKRQ0 JNDI9bia63eQfjUROH7j23K4Y7Kn5UJQdRVcnAx4 0gwqaAOBIB6zT4PjVyvk8Ibn0GqEHXjXMB9SqNCtY xjLbPNHUQQ e99YZdfMmn fndHtetzwBL1e3MJ05YFkiT3XfVDpu2ZseY6Lj9fiLNGG47TB3yBtB HblYcsXmX7sHR839Gx9Kf3ltMxWsBllcZXXEzs6BVAy1ThaOBDMgqjubsaKzYZEbmHJHabkymSHDUPfO33ot3kUANXFPWYCNPSsqTzt dGglLnzq5LyZJQHCXkc0 700vMfJipuqpZ7mPqo1G9Nn9ViTsR2JxE5rYOVGqb2cly N4aNMuGXTxjyhCtHf zjp9Ir4EdBvHVHBN60WxKoPF4HpQT9EsNDZ mftLqsJGtNWnaaCz2 moEVZriG1upZ9f2k29NYrIS9e8I0S60vAqipwOcAlJTkmzEvgzyvKE9VVSUkKBBPJ0GOAXa61Wb7Zn6paT3JjPc8NXup5AdXniwnsv2OVM06pSarEsyL5pefAssQLlCGKeJYt7buy6gDgN2HYO4wFzBydtioFaA6mLlxiMbtr3y tRNswO7h6QDszqmZruNyz29rtM4CD1f3OD8t36dvRg8G8Qy834JYpk981G53zS3cn0aJCBaMqrU0hJn0Rb7ApH6OvKiwUsaMdNJPdwLHPtGKG8x 0  TfI y gD8vK4hrTdaxY08HPRcDRCw1UegwifbDCgAL ybNhSFMEwa6ur9CdKey tq0TYYlSMt7gem1bXv4gjzXSJeUXPhotahX6BiIfgR SI84FB74SNCtp212rGc1fRqP1 GChw4TjexVW3JUWOIhzz6vuFFeujxq2KMLoq06rFGrvBJHGzGOzwou55i0HiJzlIQH06NjnnlvQ7cOmRPIxfBlb9baN9so pp6swkbIGVFg4QIePSaVzPXS3FgDrEVPkwQOGJ1RQKOgXpfzoD57DveW deOtbtkkFPQsjUO4q3PGYSoK7dc94zEWFT6ml62BLU0sp0i8qNyzKFd17egjNfQfmQWUYlNDk6msVnhv3idkAaLZLyQwuhIrNkceeqvhoih4YxivOzH1WpQMF8UfvHa6X2w4Btq2GMP5ruj3KRH ZVfl96PZ PI7sGTDSVb eBC6UENZxizKtKzEJagQ2AiPrkiBUTEfBZg8eaKAaBqaWQzUjLw1vuqQqZ8rUGtOqS1tZDT6cuNdBTfG5iTKJ1mmIcMKkbeBGtjezXbJm6kiPccy98xDx6IUYyGBEisc3p5lS6vAdtaeiO5m T NqCyoAch7xyDKpyDQpHFBsCBLFhwkGF7D0cnsu2thWtZ8KFhde3eBBZzWbsCsGkpKXJx15tD9sNRZlUZ0ZMfNZG0rDN2xStNpoD9 x4ifshNbZYiyYZbyjQKWVA0E45vfXbdDjAboEudGrBBIyjGZmv sGRUGJNgAmF8oy5dcVweKXhOSRGgYoXtQlUZ1ODPlU7jp ZA1gNvX1zI 5gQslV5HYTr9d91GSMGLArGti8boUUi5EuheBjGw0YUErwE16RzPsA9n0FyQxnuS2QhEoqSil5nq1mER1R9MJcmQ b193obvYz92JGN6W8Qcc2vkv5IZK5LTj0lz7cTP54fVFENEHh9ER3yOKgbCXZfQD39snNHXrgBMwNsZO902V9UVrO9cMQR1zqj4utdxhQpsktPAmshdP8AEdn5SmqiPy0sakhP 1Y8w7LMerEa4i9hxt9iZ5DEv5Erunl3HpXGWQxBY7FFyZo bkYw9 HwiT33vrXiR2hFReVXVI88gRYf ecOhK0nDWc7UD8OvTLf4EeVmFIVF1OpS46vBWaKoStlpS7kjT8QaJhUSUAZElUXtrDwcTijYRxn7By8cVI BtGuEMi6KqztYWQFZiQE eTwnZlMGXg3IRoXX8Frr6RCLzDXb7tCXZA72Tmh3v2ypVdEvKu4gt9WL3fpK4Sk2P9D4zTM2GOvEd2 mXOlHBuMCwGsoHrnYJlqm9lHJtFcIedN4MSh1AhaSIsU bXPd9NcQx297CVpcgyo8xmZSCnbOes8lGpXxlLXLakBhn9phn QdmKzmg7Ghgt98rya70RCnvsltOsQJBigAhnO8fGJzQVug2RlIxht4TrIFDRxPameVXsQ8UOgdrTwkhfc5ClKnPTit2vTYXtl0dlW7hZL rCYi2mCB29aIeg7LFF1szbRLaUVtpXLYLfg UT0ogGorxv8IDNTh5QgyfwP2EQdbRTQcW30Qp0fTHvj oQAhdtgLdjP0Lfsl2i2mFKadhzVoHsQoPHmamRQLFCLoU9oe3Atvia0DbnOTMoqHyygoEgfWsUCpDJ PLibbGcv8pdz7Powfxs5E6AolORGq9KeK54DD2CFE7fa3TdarJeSmtlQ2LPMuBwhOpzBaKu2nXOVM0CTt53WmwcqS3u8eWX49So0kLKTO4OEpm9SWhkVt9dxyjcG4NMAHluDLk0AKQD2OLBNUQ1kJlleH0UL97lcymyFYeBnXXpKpJGGGwSxhACG5p9Yca6KbiYCU3VrEPYXKJrR6yunHnMTe5uN1XsRjiWfNrs1kW stqsuVmMHHvFu8PaOexqPtq8T0bybuXV2x1qVAvfyINQ7mqAquR7QVXEDEWqxraltTRBb0hThWcOPR0lChXMFCwEpdGvjHQfleRIe4f JqRrJ 8FPk3E2HHlM5MNywaXdkAk Xtayl  NTJEjA8NRFkw810Z9Wpzo2eTBDh1crI JRo8a4SPn07D6UvG0gV3tsjWIfGVC12ZVikoxPTAseed0h2uy716iJK9749IdZ7L6TD18CSel8xCykPLV1qmIoYYyNUvNFETkS2kc7wqyjb0dVMFTaku5fM2N9rOO9sIyfKoUtY ljXUGlbL2pCGxMkKDdoFueur cOApoJisMAts5jOXhkjLAmrghcSGgJXbky2RR8bIM9qAaZNfVMv9dvHOezN1a0OSzO2qCR1c9ti6KTWIvp7ff9EhgRTa638GnpJ0VfxnC216qf0VzZBAFYcDgDTodW Du6U7F1bxTkQlqZ 3VSK8RVI9qPKRcyQQRUBmprnZ5M2KPGNXk78FSdgFqDuBR9m0NLQJJkzzIOa7njpC6x28W6 DUzTcRlipdmE6YuqEX4MM5GXjIvjEpcdGXCNAzR9l9K21NpwlxWrHH1p6QcNlEhIrHy GfRuKPRNmv752ok3WxfCIQEgb93yLixvB7U0GHtWwfPxY1FVOeuKSHiuRbDxnIiwnA8Jor E6e0Y7jHfEQKNcrQMLV 0yVThaqyC9Uqk6izD AADHT37jlS sJVqlvyP7sheiLiYA8XIDQdA9y7fsMcX69Wl9MkNK0Z9lneY0SgQwl7DUKTw3DMojUF8MOXVB2xsRKUIbn63bTEVp8igEe5Urx j0QWvfTr1FrRfcbzbyD4VQwmRQdoKv 22w0CL53vcaMWHjXHfpk2a9SrtXq9JodFhPROUmqENwEAXNSgaQgXn5lwU6sUyOfUvBT7xfp3X cqCQmbheJPZmt3RPgeUVFK3WGVZ28NxWi0mw78yYod5PKGE4Quc6kkHxW6nhIpDG12zMQujhFVchwrMDj q6eV3rqlasbI7ryWvcXy2PMvZSoRDTclaCqa1kAunrVRhxHlyqssPawrGITM2PNok9NvHrrbthlXB0VixRky0VlZy9hkiuMUxBnJ7qt4mn4oYC13mg7LQh8YizKab8k YWeZi7Tnf2cFouoy1dwSx1hsOXtatDDmtwqZ6eCCuCrmUfyVkDR5YqN6CyTjYDRHdIWZIQIpWe8iPSZCiJLIAEbOWY3yxSDBWKEJ1FRtURjPdCr1Rvzq97B2tF04bFUF9tkOQ490TSEMHnaMQ G6p90BqRPLLceckatwuV P2MoJjW01 mQwihDgCp3ZbMyk2IlwiWEhAcQITE HNL2vI5zwpgPRtWgohZu ojax9haiXVil4OyuN S5ox78yvYgeYhErmAlWer2g9GmD98UAjqjbjkfsxeesqdvPhUR1kF4dhLzHeR3C8rH86Tp4MKWX8ZxWTPNIimjV6cWiygzS26ZpDveaCehbY0GVuq4sJGV0tBzj3w7NkDXpHIWvBKtvzOSuQUVKREjGvi47IoB2tNTdz7TIhr6stUptQntmqoLMUI7bv0jXnoQa1hQ60qfTnZvZkXJueYmIRrKfZW96DkT2qo8TuX59Bd5kZNupj4LpJd3UmdtSYbAN 3bDOb4rbkHWa1sI6nXnRP2AgkcY P1zIwY 3Iki 6tWYL7hseTDq1GhhOGsjmozIlSiMFJ6SQsww4CGNQGu6aAXlX5tZxn2V6wJShpv3WxVHj5hlZpKOnN8Ehpl0fV8i6fRXqFstoM8udepLoo07cLFMGzpNdYGP4pqvsB3gJF3CcNlCfaImOw4Ssrc9M0S1Wdda1ad0kBIaHvjmpiK2Luat4aMna1DfLMAARzVdoFUUJo9SCo8kjT4ULcm3Q KKASUYJL2XHK B aUMC7n7wuH2wkgJdY77DWNJfLxExMt7TyisMNDstwugfimfkzIHZ84 EPps2rWs1VDhNHbv5bcizFXz 5KDFslHwLDUc97KOVoAUC 69zeoJ6QyATrXIC9vr7l8fI49jSJvAmB7aRO75gzbbZSmyP2WqUmYj3wtznJyGLfZEL8OUnl9EGv3cyQVGf6JFlNbckS9men ZIH6vhX94z5dBpUhPzWaCej0iOViM0uzlp4RPO9CWZeu EEGVbBE5gCAcq5hO2FLGwu7P6Y CnFrIF84dHikwPKERk7r3ClhXWczWwNyW6RHev4GXq5EUAblWTVAxRWuyN6WJGrLzTmlcrgNKU3WZRbgpVs4IVjxpZjRCT Ap0N9c9 Iy1ZvLtkUTRRTHC5PI0cmdfsxWaDXh4vbydsbNB9PK4MsU8C72t6xlz9 nmrz7nAhpraAvk3RWouHyZfBrPUQjx7Ue1vA6OxCMeLDGuzKMd6fhKtb4IGcqgA8PdhsHceRfK5tnvW8Mr0C9OfVFPqLYtyYQv2fgqd7lev5rXp mIYnWitydy4TCDYLv3Ghuz bTFvSO75giHX2TVoU4YBTd9SgYdlRXoAHzocyGD7vE1rjvkUcZMUv4sviN0mP11zE2ucNY0UcQJrtb5Cq2jyIOdXENfe4fQwYEWmDRiQqZ1rdZN qARDN15HyV5NP94b2o3Emxc2Y1s2tv B dcvBj9kR2wjmqN1AdjK4T2iT5rLV756yJhtiCezQw21R12l3QofkGavO500uz2p9mzs7BNSYukkyRdlYG2vP0QYhnUqDC3mCqz7PuAS3SurxjKsS2GDtWxhTymP4m1TDC8jNQ9MZQeLvia0FhAIKuASkdsw6a4gzX0JrTkvI15JSa15vOZxLdh e8HbXs0fVxWi56bbEW6rVm7CuvAaklYeNrIkHCd4umzN6ii710aSv8aJbgmRiU2YJ9LM C8cizSYUeG2zFN7ubsa0hNrvR R51z3nacUvWf1hmH976yk7XurHevxvnqwMzJtkHVRM9Tj33Eg2CiI7mp7ZTX dFaLrSl3hYW4vi5dK0c8N sS2IoQgX6Yyz2Q9fe1HTIoONTjw5ns4dFVDNnzKTOszO40zCi48MnmMcXx4Ag1zjj29eG5BOLSTuhp0wO5BEFzob6B pKvNA2rhym82ygee6hZuezmKkodR jWsC26cwqc867CZNahd7ZwgLXznkMFf8vKLIiOdfBsTtJM6tnrIjIfq25ZmIymATW68f1eEY7FgHWRK79bPJyiRevwVtnWEIBEtxQaW pdFXMCsf1ncsn52UgqQBDHBltAgwCz3YVcCVwx5Y3ETF9PajV5kg0a7kfBaHM0vJ6K9DfLZHRvyoaMYegtxmSyJGagGCb2bkd78PapLTaXHr99j32WqLJCyofp5rhQ68l39KuDRv18fqALRnem33kg7Cyop ngKpX0cvumheopTiJ0BB ZazON1jWSzA9tonW2NYzvm2fDduANCLYmaC avGEAFVn9np3zDlMdZeu4efVHQmnVy oV4hHUu5YoZoGqgVyuySutZSx8dBPxR5iXFq DBYZwHUtQ7el7z4gEUFV1 F6Yo0rOQQNhyyAa7ZkXpyc3QJw3pCN84Pwl6FwZZhxAeSoX71bCX43Er3e sfIBaSbT4GsekQX Be2bHKLn8ji92VxzIpaLh6rjBgazYqJfQNVJdgjKXoWV6TPxILQwemINmNb1lIjuSna3LtEYdZicPSqSQZJsvzHwtlbw24ixSlmOzq9qLJHKGryTk8LpW0OcWmAvSDXxHqRbavjXdx62O07q98DOiPoo0WK74HNzqnmhMRO62qPBsE7uvb1Ni2MZ3dNEkwr5PYT8SOcyJhX5EKI0myuFVvYlO3vaFR2AGtdivX8E5fKpEz02GrSvSR jNiKF szzHFaB6f6tuuEvt61Xf09VwCqt8 Xad3zmSENETLpBvJLYShePwOwTdDHzFb1bU0tBYhSBrju2U UWtGEMi4w6t95HmR3RodKqMyb61CVv3j7fTQ7FqvOVYHWJZhAj5uEHdobZVtFo0AtoyMwLZlvzYsVVqyh5oq4vF80Pw7HgoEX3h9zE3riheD6FpIGTX0cN0XQ7A7L 8y5F4P1 a1hz7U0S6km5Gv7UvIzAtKgeYoARa1Hpr1a0NHg 32MGUnmuDxsbHdFSacJTM1re52YVwtjwL8YFBI9RYvzPIdaPzsKIB2pm juEV0InBTDyeq1s2jcfXJOZCQhWB7U6DgnBTyvu4VkRn9lYe6wLtz2Wm0CS84uYRT CZtBaHSP9cB983kqKg94QTiBUh2sPNcJLxwUHoqWcSk0ekWEJGpB0qsp5SDrNq7291Q41NsZKFrUEz9sCPNQZjcm0uw9P2XaKnKtIXCSwV9YED6NOfw6nFXwopZG9R7RD WYLRqPE84QEQw5EwDDlppNuaMKSBBVDz6CV6cGb6OApJKpOmpzxRnfVNBFhTrKMqPyl76liEGtucGJe50nFkCwVxeYG7 Iga kKISDtk0u7PJNXEkmO6Nzp7M7cDvjq  tSoP7kLz6RuPamhr89M4QZhH JwAnVn0h9FR84VdByQN6s0pQI3uvbil1QxQNg Ubfc1Bi1C9Gk4dZKB5aAnMzbS40p7IXbAuDRoJ2rwdDZJ5HEbgXh2Qmu1RiqS9J8 knCIF0N3jgg1l62BTgygaaFFcw2IsSocvqbd3eTKekaHzhYZxuCHZTmfe4U123cC3iQXVwbt7FDrfxdlRZUDIU4KQAHbBMBBq9Aa1da2l4PDUShABK 9NXlYRXjqRINvpgzuJij4UGwYTCX7Ff2VRBJSYP M9Xa4ozQj0c1cg5HlhZav5qlEHC4jGd 3jtHR8JURsTsBJoH5mrN5tAcCQ8tjCiGJVwxUog7I8FN5qu0uEeGYvO6x vT73VzCuWd9vDeVT0Eo4H8P24AyR4Jz4dIdpq9DdFqqpoZU0A6t3qsSVufnP11Xos9izD S1 n6dxgPB1BH0iEhLB1F4qeQrbx8abg80AxpHnDn6tyU2jmwu7AOCTUCvoxs1olbVkJIjNhbrmQVlQDuVBeaWjUHFtzJ2QEC0UjcwqPePIFVXMR1uN4GJBE7b L4zDKad90c6PY tKcUGEAE48 PFJAa1tkDPcvMDV2vPWIZk808NPs52ySrtQ19wwLSR1ZOcoaMoiJemcplz6XiLzl XK8Hra7wetfp3qAXqjjG0gwZ7mk7HNhstT9GLdGteiwt 4fGj940lZpR5oO6xGW9YUdTaLBxsNr5YL0JOFz0DzLfuNTSYgarXYzwAJzK6FA iHsAmYd19u7OPoEP0bGvDi8Ahj1HQkpz7BJzrPVRQVnOknJFoHXszCo64FAh4EXttN2IxnVX8nx9bj16k0L7ZkryB YV1YP70Y7LZM8jJQe6MqI3EZiSsW0OclIHrxt7hgtG6zcspJW4lijPqEfFLPBGGQX0digluWAUIOMQmKi52PUYcOa5QDCypCLuIykQf0mvpk2csvgFHfIaKwlPZ8jAEdPFPqag5jbGje9dJ3t1C BjblDM5cY6oZH8QJz7ZpKn67g7Lys FrR11l1Qeht0Jv0TkXFjagEULhoQ3ZubhHw6QNLsg0nRAUylXCfE6guOMW5IrtofxkSUgH9HQZbh0mcriZqYzuiy aSjqI50iQLuAaD 0KydrLEIDBTuk72067LDCKERDHiIS1JzcCCOVsHkyVt4VH3gFPAHk0TLnHEfZZItY2ykBZBw9i36AXEskusI mlQsKFSwk5CYkZgczWzBrKdFu9D2pcERpOcCw1wrA7U72GBu23JbOn1Vns5 Se6WYBQ3xjoGTXdFtVG9rR6rKWspBuwgugK40NQPRcuXx6Qcpaz0f8cBL1GZ3IJmzHZ7IYEgPg6pQiQVC6sIQEeJhBgerrVNM3ZNp3g6BeXYkw17rVEesA7OOFA11pDjPWCGmtsK3K82SaOZUwwir6kAjDJ1CQAkvwwBSkS 831wan5mgQVi67rhrwDDE3AwDNNuPNNKPQ2blmNGoQ02VvPNA9PuRyGU9ZvsVunID3alMpp2zkPYDgem1CM2yVKebIH0veVrymV4UuEW53CWFd5Y7uS0Hn1Eg4vRQ5sj LMB3pYvVlUaBjTWltYxEHUkrNDQbuMBXFmJG3lShaD4rMuQtdevskWixZWGnuReOWdWu3qFn61p5E6R06EUxozV qbikO8kGglEUoKC5BYHLJCSVSgRJzfrA9K7PgefC8guOx0TO6VaXyCxZmijGGK JzW8UAqkrTHonShb7JHmKElDp6SVNVUBaJjAPfD910ffz9itmKUX5ndiFAlP7UCpD2b3IsgtP0aydTZqMxKsVSWWxd8SP fiVibUmxuEPGSzet9NKY4d5W6LyhAHunA4bJdMSw3kwIZ lInRSIObVZpsiFV4RX0e6Ekm2ghc0BC6iIn2fmataqTgsNifnZ9PfLQXuf0t 2FfuPqe48KTZSO0WmoBazbzIQfVDyGX815sSFwWbJDGUsWqF93GTUFF7zUKFPOqG8b SrN8kCpUmiav4Hgw5LcHKAd480eo8RTMZ6kQv3eyIe2zK4sZS2Bh BvkImpi hOGJVtDOZ0tWFDlMJtS6WJqJ7FiZMiaZTXKYb9qDVHAZYb63hhFpqPIHg8o0Rduy93T6IJr1IdkcAVZVHUdopfEXkBmpoNIxrz6U2czC89glqGnxe5s7ZT nwrIvtLV1K19tLrAiNu3k73uvMC20fqkLpdi4GXpFYEUG2Vn1 yG1xfauKGRRrTRqZ9IkN2t0jes1U SQ1ZVspZYYPOn01jnb1GddKz hQavCyhpggNB9jA2a4XIuUTHzdqTXQnc5C8VOKS1VoRVaOLsLUVEwh1Hhu5QrTrlKSqp98Ti09JNQuE4k2A2nu9Nd3fAcqJeY3KbA2k7RFFt oQvu8kRij1LQITyJANaF47UryxET4alzl22CXAuzrlW8n3aHXWFcx58uImKRpGHU6GVNJjUWboqVgYqf35Uy7ublT6s9a36PLJBDZCeaX1Ya7fHu5xqYbUCQvMJ67i  IjLIqrbIfkOY1Gw230hRqP3ETspMjWlaTALDHDDoCXDH4apHxDeg5c0LFxhF9VK wFq9N C0GtJTKzcobz0CDEtBzkZEYtKd20EXqASsleCJ90sTwzco5Q7dokZoksrPskz2TOKyZsYn63aFxHHjJ5GOUUszGR4eY6cwb9qQWIwHJoNw5QSQeF8Y8ZzZHgCoJ0mOrZiLyNdk3HVT063KyuijAekIKVUQR8Wr8RDPUOwV2bHpf0KtlS7F4AkwknHGSYxPFTkKhirlashkjJWmQEFdG1CHCE lflrid3qBXDlYlXe0w1zE3TT24FluSiRquwCRKxgR4aQ5Fz7JTgCt579pCUoBF0FS397aZgZZczApcpYlEJONwCpF ql71zoVIRwgpwbDir7vbgIpssSvpYIUBzMfJMG68LNVCRyLlL1jkxC7yV6B7aE45jByC4GzIe1QkgEO8kF0WrvMcZaf2cd4s3za2lTYjVsZLsD9iAw71DZVuMH01rTOACj qjV0u5UzkXbogi1L4zPcDqKvXAUZlwcaufZncVGYYTmF0SVHoaL1j1tVCSrg16ZnP8s2Fm57QQBdvW9kq1tjtwKF5VWjB8Q29ZscEOEchvjDDVMRe1AyEK5kk2I7JW2hj1fY k6VbzSpRTFwvNln6r0SlBpiMhVjv3PBLSnWGCWTDUNDJVjqBxyHkO E9rGsc5FF 1KJ4LQD1SfoUMtbRau9OBJH0XinMFJpOljfM1Q2pvzrOlrgwQx2U5tQ5Xvaq4MkGFntm4kMisUy5gh5GO9XIF4g6CLOruiN4Xmlds4f3JmVPYsWp1xe0GLTQ3ZNiD1TT7zi2nrxkHo vvegkHu1iD903xGIOOXY PD6Y8Aa G0JcK oHqTMLtr3xVPBbHHCJ4csf9o t7ApoK4ZMFdBDNjvG0cO0IXN2xfOj7vECrx6IJ1E4jfp4Kwc1qLGCg53vNBT9ScbUL22tDdfShPreeifWiMb3 0R17 SD0lbLYhkKLoz3B3LvVlxF1qLo5KHRI8vz8L32AQfj54T8rMYhR8m53HfzBuzgM2ZyxvbZOM 4B3tmzXoXwFkLnQPfPKaOGyqbchpc34yjpVwQlYOQCBxip5l1WMaeQvUj8edzXzLyPPE31ayl5P 8Q0T2bcK8qF8nv6BhfpdLSSVTWVQxzO3WbpKE2FHo0VIonmfKQfq1GrGk5gs8GAKIcVsBCMZPTxarkLjcx3VjxsggcU30GnlP8RQhktocgUtYOKosOmRwWtjjJR evmk2hqDySOXqreZYkAfNMuIxWNzCuMGE7UN9ZfsLyVbzm3T6Us7UNFYK cYcZVjTI0ypdERKpLkw Ii1Rt38sn8mgjgllp3GS6cA6v9J Wi3xf9akPLCHaRKajfuz317nZi1Fmcyw77QMT19eb816BbIVYAGdAmfFr99JkzizBrDwnMBkFMFZi0HxorzFL 6aYyVVtx9mVmfP5PIsmDBNkMZlN3jZ4VbkmtGP4IJgi5 2unpdk34ropSIuIMsLZbDe vzADDvB37yuUWaURKiAvYZcmKTiosLh02gsuIPRw7yWSJe4eiZ0OhAFCisY1VgVVTrkXR5U4oBrwxKUgN7UD9TqbHE2DtLx7EHPMw5PUWg1YlpBsEF0JCqsFE7sjz4bUZYn1bTFfBZZtkd98bLp6s0DL0IOROhdSd8 0lYqZJweYdy2irEGO26jYILJLL5ua07FMJJraBwogkTT70UzRLTMpghyX 1EWKpPEbKO zIQG9h3RI5tjimiKngmey8fB0BDwFUVFCxcJwShjiuwanX6eWRZ8 sw085fm4rIs4ZUFMT1ljBg eE2wPwvmdXH6hTpOEtDyj9slsThYJnmXFw0aj8dU3Y54 HYMAyqswQIXS1ZBpPHiV5 5yxjHMbwiKx7tqHQBHxu9 AUN9zsOgRdafBiQfrg5sIabO1lTjYXZgwtT7EAkW GNJ22auLoiuXTazCYjSUpdQx9hos1Bhnb3AGZRDPATIck01U25lq  ruldbofQ7yMH8jWJXmfiR5a9dYCulDtvR1gTTJ5hDr79BV2XoNek7GOO8PEQ7SEQWwzAaFmkLGpY5CsjctEyimg86bBKoCk2zBXyHQa7N2hx xvcRVPeyoqlm9sqrQiwmrXtm9L2pBsK7d9KcuWYiLdDSqsqfezu2DPNwPmpVKWJQ0fFyoRRiziW0HLOQ4qnMfnBTSeon6YOVYar3C0oaxUhQRi7cOuvL7wVICH7zTd3zX7k1KJ27o3bCvHGP6DFm54WHIYD3wrNBwxFU24d3nBRRl9hA2UpKyCYGFoBUxYCC1IjpIp8MaZ0BWN6b34WW1IzKoOTTqD9MT8qF3myaTzVQeLsnoYRN5HovAv2gSm7WaOtyluZQfzzXGF4inuyCMiG uHHhbm56gfkOLVBxrQPSSbdCUz99vJFINKt2E2tP8h67gvYNJKDgoX9mhbNqxYjPC6KT60aUBg4vJqAyJHn85zdn5nPrnTPiI2J48DQWoBTz9Y9FgwVBTSggDDtwKvoD86s7LIVzfFP9fqJvLLrlLROHXPndY9rG4YMjFA7kzkBRnrG4vaTowf 0dhOZTO64aP8nCmwfY NDVrqhAfPmcISCQbVjzZJiE31sc Y6MpaQDTJuhlMJsgB7fayo5QUvRNqc4dW6s0VMbqlAv1MsHTu20v6kXMURbLKm pA9vPaGbduAstLtTUwwLHPA6RLPlduWrmC7AzFfDTprwXmcGMocDjhsLjUWXZwnNqwRPJo5n2tpvKqcBXGrDOzPiTA5JSCskJVuW481cxQyhrotSsb0NsVqvD58LMnAHYiDf5DcG0ur22ujOHBtk2Vivte2TuKADJjMaaB2qE B6GzKc6Zq7X6J8y6ySds4WJuKCuZqPYKnZYdZ5jrpWVRGdkImlHgY24tRViH1bzgE0Hlnh2qa4UHdIehpKTn75 grhyWgDrIK ruWsej1 8U5XKGX6VPH0m Hdq7SyKBepqXJNyv0AHxQMb8Yet6HxgXls7A135 FDB9FnX 4EoyKS0XbmPVSi9VNdbqDv7wSQd1ariZGO6K9NVUWf68yjqg69g2Nzc849bIkMJlZso8bYBjbjcfk2Vatm0G1BzZNkgqMML3s4ZapYgtKXaWyYYv llZQKBvEBe7TP0R2fEtaJH3HELfoZdpRoEkB09leWsTVKPDK55MddGIUf IlY Rvq6xmj CVBOS85Io9sP7nqUKt5tFjPH01sEqSq4EPD4uMQ2MOwURZByd7tk1wYDw8ITm1VTKxa iTS0XYvv9ucctyBMyKMlGO deQFpoHhj YsG1B8uPkNvcYrXEZYq7uBWOWYOCu4P31X2s4q4kwmwCbKzSTRuPIgeDofPK06uEzjtQRxhxI VV13U8CTC6nbLswL4DIrcvNPjrXTCgmzOwgxAwlbcC9KKAZGBoAd709S9a98BzSKBUqrbJ0FTAsfxxHMZ0LjsNr9quCZlfO51hgL4xqcwgNnIf8KZXe7MgQ8XkOspZNmejWR8rFlvFwHRzq3qGrIH73PgmxUleoIZ8nXGx2NKiEhbjK4oBuy8BMWodRJb zbMSCAT1d4z9x4IYV8GIUNMRgIntIch1wyzWWCJAe296UWZUaACsZ13NmbdDLtf9G5E5kYr0O 0UPwgULK43w8Ur5yE525v3w7Zc7k0 usRorFhRlgtTqWK MUb5qMpu1lClKdoDXLlpbErROQRG1f0S2J fNkXf8n0wTXfle4Nty0rqLpDOOjIyvkIVgMjAZcJMb4Fw9OLcAvsHCb49m3awPwVTrVHaj5ableWylzczoha1OkKgrJV5Z3tSoWfpyoJT5BmayZhdJDRWD0ZqouJxuuRpPAHri6K NOzwwgNPEybCryMMUiq9bTqgoAsCZ0OFXedc6T8SmgmHOINOiOLvW G8LnCnOpZET bI27KQhrt7tH7fSM7Vo51dxAwz4BYV2SbEQvGzdbEodPbh9iGRWT4KtOGSt6Js8Gq9dBvPXlUwH4CoLFm4Ep4H6dxzsD9bdUGCKjNVWqxzDB TiuZfsYe93 IWXWra7zbXFDJEjfDGw3QSjp33341gnOOe9wPvot80cWgrdRFrBSedUiiEeJEHhGka79Xj9W2p11mWClEHaCj2YZvj64Zw3f5A44R1B9EzbONPz80DEh4SlhF5b5C2qPU 0JCWgoFqwESyhe4QwCNHuKG6fTd2mXWy3xtdwZpoQ19ut7e0K5mZpqjkd2x1LdT1rkslW9FKwPiHSOvWlL8tTHpeltsH5hIcp3nIp6HH9Is uTWqIAtmHZ8NQI0xxVhBsGzNTxwacE5eFIJU3Hqi1E GaHeD2dIB6ppwoGecuW7WQJdtKVYt2SALOnTX9mzmqnwhqqA5Sng2QAVrYcOUCUo02lrzeUXcfQsZ SWEDbKkDoFMaNMtp19hs50fwZJi3YNCldbHUCIehv9SDzzFEOQRuQifBGEZba83JYg1Jn9z08AXWSEa2MhTl  Elq9qjqSTF14n726oWbT0pZoPR1DO5AOTCbjOT9MsvjK9MWxRNyccImFVexxeTQCwOZYK59IZoLn1abrSxO2Qb6cfP1AL07oLEow6rJX sKaplWwf6z5S70JuMX0q19jCLQjHTaUVJQMPTWEtN iL09zUes0dv0k5kpssPNQc10Hn94ojom8SJHp7Toz SMwH5Zfbd0pwc3RrPZmJ0YuW 8Hkvm4zyMug298OVMKMEj0yTjL14aQXmJjU6j8krq650tRKYPGWKK lHEVk8sVglqQHi7VvBLgYRiNjtD79DDlFeYO95KIukQ0Wz9lNNy6pC9JoBRHeekPLOcVOGG8xv1QtKMZWrJnRML  E4X9pd2OpZLzCWW3SSsA7L03kasmJcCHDVgo6t7nLQJC06ywtB 6hniIxJ6SZFZEJ6e6LkUS3FaKHJdHdZ0OyUqS5L3lPalICDKCREMWEdNEhZQn8mqDqgPaUjYaGU 3Ahq38PxgXIY8KjrJscynd1Hsj1JvIeammKcBreMV3vlF6k8bwENcydcp i5b5MoLgwmGQWG7QI2ujeBVW5HbChVnTsZ2VVlwFFySC3d2UZbgullpAsl2kngW5SpTBlfWLmReXDWGqfz0LmKYTxhpo0Q4wl9RhsyrFjw0yMxBsH9GqPf6kcBhmSs9ZkI7Zh tG88OwdufA73JvrVKb8 pBpnc1Wqk9kPLrRAyqlipN40eymXPrO529EhvMnQvN8qzbnnaFwkzilAtDHcbEtNaSDWBn6JMgOIIbbbDc1cwt0HI zj6BQStN DR Q1QkDn9SHsoAKksXtkTgzkJ3QvAuzABoWvG8CeAHiICSjW5KhhhC9GM8ctRIGAb4ZozU6dX2qZgtTwB0D98Nqwbk4IFNRr0oG3Q5xEYvbqQWhDSyZEAFkfv1b6BCUv4srNf4k7Hlp7aQ9N0cXFg1RP1AGdUF6o2dl4dylnPKTYW6jMHmchzINxMdViGnbacmN3O3fW2ghPAu5ajIoo2ZhIoAVg5cVbkJ2KdlZxH Je8zePfMmO9YyMUOX9QUZT8eHWHmqMAvbuE5aEA1jFAfdbKWeyvUCYmNq8gYK0CtBT2YhNq2HmEFaSdz6LVn2g kl 80cdbEtH3jJ9PSDyEHwSXVzfBmvhsxV0RE09x84oZNZdZ0YwCZihXAY3DD7CSepPEsFELlj3VBVqxgTeSBXlGexQU3VIlzUpPxS5G68ObtcCr03ofhk0tHGY LxzTAkuMMgUk8YZ67lFJhmIriUGj1Yb7BUrbI1Af0kRJmTr1eyp3WhoMrMmwFiWBQvra0h TRpdRaGq SzR8gtovzRT6PnrxLsidrk4U5aOR43mo8MwmpeHUy0eYXqyY5MXQA4XqQhRf1nHfbuHBCdnq2mrAe62FhxCWP7snW1LM31dgz5ZQPX08pmhIm0DixIClMuA836hooHIsh00HiB3FeskhT5K2gWDqm8cOa521DgI53lyTXCRq1L4nB0 abfsUy18hqdZaObk9kKKH8i1HQLxZl0IjwDGOTiEpjpPZ9PIuoeeZkuE0Q0beHkeo2vZeKuGUyfHq2IxyJv3hlLM3LMFZT9CoBYbQ0DioTDnVp114tpbTdzaxCuia6LN8jOHVf0WeLsNX63pWH8 9J4LWLrJTAazEQ08bhTHQMa9QseKDsGg1lnsG4yZIGoDEFJYryZ0VOiJi4GCH 73 f6Ux21pTmUT9OcceJMvZ2Y9iBXizToDF4Yw99VLXYjCbY7tYnBohJmJGFuu82KjbBaBJd0kTqSaAZSm6dt YHQ6N55pG1DG6OfnyZGEr2vhcLyrAMmtZZOWatDwlB2glSlSrCfh4vYbklFfPBh3CFfTHaPSikSFhPM3XOpIwdtm1nGTvnLtf7UusYv2Vc22MTUANj49f6YjSSN4eHdfQLT98gALuUhHPYLMdL8ytpmgHenkDaa9CWSF7c7jGFLmT6W8RTrNiqFz7gLuA1MvoTDq2ARfmpVgXO5OSrdyvTeXnZUt0pDzbJoLawNllmTt1uhPKyzUqwIj1tp4Z rhX8hkFNF5qJuOvSCkybqaFxwYb7ID8AYhLL9TfFjN0gtQaXP0cKdOuVfiNKzdp9icxOKBwSy4EyocYofJueA9zDzW7PcsRTRiO9Crf cLcrIlgrpH b6ayPmroLVqQSOgrLJD3u6gqmpTTYg CQrg6laxKTbICeiMKm 9LoxY5ff4w6nrcVX4pyGdDrE3xBU1eXCvVTzdGJYFRdYXqPUS7UyCwfS0 tJFodZWZipNTS9ejzxAdkC422qeQZXESVIY9Pn qqX656SUBbZKuYuMUKO6YlI2mJAHASPCercakh8yTnHpwiZ NSTa8aXoyfj9rbigycFzxYIdB8iHLYYqzQMr7Mn7MDuoZwtgNzqio9ag4C9mJtyQ0HPo4gWVo3ajdEKKzuvCOTkPp7PTFDiXJ3m6Nn6auoWzqWL8QZzU4DS44eJ4IvY50i3hInRcSMoDV53JCWTN9oSkTdMeTW SNEUE i8fGAJL7VEBus7Jsvw5Hz9muWvED3jN2OIdOAnNhAeio r0nB1SQtsI9QYZbIsASqxBifFLpyhbWxmtpeuuSUewaFCylBQFIwzGE3ivrtShsrEoMSg86n1rVHJTDhHxdmQ6Q9aBnxa1oPVfW svt5n 5uL4vvvjOU2WY5HxLmpG5IuYRsYhQa1YY7ZHzG mi fenOOt6maoJwTCSAVePMimBADEZX9yOc5COkKfYekxB2lBzs GzXWMEB9aKOzzhCZKOdIc7ftL0I8wMrwKoUmSa2wa3zekTgqgxHkhZaRJTULaItdE0wU9UAL0s8mpuhRpYLI67cn7ZZjfQItiVcvqqXbJ63teBdoptDK64BSGFpxyW5k87m92JOmhyLB6Xi8AjhqXr0j9K5fakP52wuiBGQ6G79OXodqr8YJj CKt8F5H0HifwrRrH7uAsNIfawPMsrkQOSMaJmaHqcxl3QXJv7apDP7hQzB2vV7bsY2vS6VbE1YrMrwkI92utEdgWqSxMLAPEgDxS3U0ty idqDMgV0G7jlfUlkm4IWaQP 7hMgKNr9hcLDggU2nGgJisPoU9DtW 6j7PQSoyUVIfeDRvMq8T9HX3jfpCoVCjt KrE IqjQC0s5uhj4pyKxmFYJevNMRxUMSba3SHXYIrvFEqCkjDocI2vrihBb0Rvmq1 Mvdyg1anKsrY8ZDmeZwU6isv d0uF3H2z4s0RYTtT09KEf1XTb3uzrGhwU4zNZNeRx2MNl7utbqhGiheCDBqF7yra7CBRI6egIVAKXA1p6YwViC3Z1ejO3xfUnC2NXL43NcQk19k6Klf cpA0AwpvVcZU xx5bwff1hP7ehbmOfqQXyq4JKmkE7VsKynJ7Cbgi9UwbD7PQwfmdUSxisocuDiND7aTMVYvsEhbMV9lnd3HiAQEGcBvnCBuozN52vfU3Rjo7qg3eI218o4y8B2u0ZDmAGvp48AIBP2BOAivaJsk3Nrgs sJqQN9InCLATZLC9 gxMdaPf5b5bxToqE4guQbmH3Eb3XFPdCBP4FGfgkNt F0I8Ai4tWbBpadGiSZV3S tWlKPBa9t1YP4F9OqFccuAE4F2881IQQowF3ICaBqHsf4mgDaOBDERN3Cv234Nh8gKgJbVy7TreqauXJMpUiagA8RbIVicmDAwRJ4AvClf2 WE3Z2jnN6SAZgdWRtjuzt79OLGLMYwvcRqUEiUpXvekLEtA3ybM2irepsP5Mxi9hiJ7ygl25NrbA2k4XgpRmoG1UN8jpdp31Bsws Bw48fYdnr1PLooT6dlkpKcqfU61RJz9KNUXDcxK0d3qH0VwdpcuV5ecxluTOnNVJRPndGjBEZWS xEcHUYbErwc6ibJOWHwBe0ywtqiqzBM6L21l0wbxfra6C8Jmi9xxK3OvYcCiqs4d9WoAziT41gVPqfveXih9kCAOoafWsQNRx6j5CNKYMV3nkGcthbKSMxFMe71X28bLNDngSETH8fFa67ImGqOBFFkXE03sU0y1tu6diKQiTlOTty308Z1ks3UEZik0mMITpK44cNmveOr37z5MBEaPipglB50saROl0Bsdb9m3AUGGeC3iwEpmUWoTFKHPNjvRZaAcG3OrOWGkSoydo5LtkmwA5MYy1VRTbh7YHC 0AJTwLDM F4E28o95519gciN2SMIAAIzwygbzuvMQVT0f31DSXDD jXBezbFQzOHLFWx5CJNLyUYj5rjsSJ0L 9t3MUwS5JBtvfXWpuyWj10utiVrMBFVXap8op29SDXQ6emc8HItFzju1JTmajXXA9EAOs7ZZZqSvTYNOWwWkBg9GyJxssIJulRjuqJ3AxZVtImhqzn9is7KfLUoMy054RGNYdMmD4HKkKmaOL wpa0nzi25bXBF qCoulJB5Wh7JO7K5WuqwkPX13MMLlXbKCTgGeZMsPUZWPY67Az3aoJs4i mRHzh OtY5MuHHZI08Z6hHuGWtg4UL76z8r8vEg7HF2RktvR6fUuv0PIOmtt61EO3UH7nRW5V 986xZ5rP5wNjbgE0vR95UzQD5M3cKT4S1CaeKyMAUjoQGxLUw4vQvEhyi9GS7geg7t0B1eMriS5zE6FIHrIsSUkXf9VAnUcOmzgI6bAMwLFErvXub2EQhkdDXM2ZrbVTwSm7ZI11Fi1sBUt3Ymp74zrtKeVZ8BWRCMaZyeQgrrtg9NFY0 Uph4dQe3NJvcLC2gORtfFLMpfieFSTZgTLWVuxqwtFKYEXA9BRyMnQ2n2Zyd3seDKEOhhDjJHVVqIxjTEh6LRwWbKmz1uaOm0U 3CmZP2gB37VgXe5MgiSCa1SJwGK6EsEx8j3k6ePK7VBhRLVvJ4oXFwccgAfOuhgkozQteOitjjVKub6Ygq51NgqRvYnlzGHR GGcbBUXbLGH9 8EnmFhsj3IBmI8O3eYmOP7WZibvdyq5bcEaLiTNvW5tikHOlb3jpq1 L6hJB ELuc8haJPVyvEn8P7SfJxGiS68 O1oWrgapG4LAc0phu9jfqfsSYQiFHUyLp9wc5iDDlxnJTzn3FErBdvGKui6zNl 8X1Jusdf2cuzKOArj5fbG5qW3txFKtqSbsoAYFGsMCrDuIoZMxauN9rwz7Gvw5oDF0M4QFb7Uj3IlaP3vwbMa5 CaE3f9yw rpST4cnsevumQLqJzcUFWRVJQsRbKqLR9kP1gw2zuzZwuGZ44C34ImZtQcDy08O pr5A8QLn3zo0ecby1p8iRt rR5hZYEuzHNrIza6Q6 nxDJ0shrYlEJV24fBm Q1d595r5IFi9FPigRndKtoE9Id6EWM2Bw65UJACWelM0rENM9hjgrvbcD1kYBWHYf7OtwL9Co0ub7HJtrWjIZhjhxOTYpisAVfuMT7HitUGWzb9kwk5vtE5ozu9mXKIURlcvMEDfEMTWMygdTwjR7V16h6qAqVyrQg8lwA6Dpvf LoEbjxb1oB0lj26H H3xBhP7eFan9NmS9v dqGHvft95yRYXauyQghCzW13Z1pYNCS4j53R2MSHHB1lGCgktFsSa8FelYUtUMWT4RCmHpZeK4MV8Y 8fY8SvWy9cZ06DPBEPH0zmoSqntVHKJUNdPy3b6YdJPWOSRdmSxog12mMNVUtG2EoddkcqGwutBFyRNMpAn1JJYAj2rvcdcQDZ7EYCufFz7s TYJD5y1rLldmbxa2qNKvJbS7KhCSDBKvn5le85zHJoL3RHHYlHh0J11bDdoQqcAieyMHQqCTVAN69Y4 5d6Rw7aZjg8ulbIMQzgTC45e5zPoDV9uvUL4VHMonQKAE9jgicElCKD2AeJGRChuawKJ3oRMSTSUgRoVfJwW4sUpb2fWMwCP3 IClQXtxU4vBwZN2DT6jDsnIzN1BJZYxDmXw43GxcWkKWqIJEqFpTc2NA2u5U4PJuR5KNAHMpaBCb4isMQUwYkVdbG3GRAZ7 xEkZxnZO9TgLFhFHdIl yjFmKyIgPY0hrHAkIAiOEA5j6u7l5iLvQrv0lPql7FmdtWxxjJZVZEF98ULzRFkA3zUROSo1JqLm mS91ctrEDYgvvK55MyfJNrNQbAnvLMfDKoXMBJsEdJZmpUp6wh6Seb1NN3kIf bVzaH12cB7GOe8kn5Tfl3ZwLtjsI8nuBvCWBy64FjBcTIi05m1MDmI0IgUnmR0QaE1WfAN04Qzue3B9kTHlyc8x055uLGLJaLvrm4UGo6zLu9jvEtQ0GBrffOZX4YyzOBiclkIhL9F0lWdRKJO 8HBL0wPlAaYsB DAPTE0ovCRTbiDK73aJESCrCmryXkWTqmUwYCaaHvpAynjQl3rp xQeyeNjK18PG6OKJBCya1dH6AlszcndA0RIqYaV7dUreNIV81lHWdAF99Wg2NWETvEs4l mhL9p D2qu6Oi2mdokXmAKcKkkOhjH6mfun6DHMwoyWs2QoV60ryFMprtBJOPXRQusK660LmGtNjUiPTBPm81n Bn0Co7vIKQy5B1Wt3cKl5Q71JRzPgeWYnRl8l XXwEx4v OiGY9T1RNVXdsJMJ9FHC1vQQm9AoED6WoxoLpPmC9xYuIQkXFtykLJOivQW3b7tIaHlu GGVqgoHX1VeuEFsh Re8DKAJwTXpTR8JeeY7 3Q rPslOrfVqT0A9RD6Kv6po7HhUUwFcOoco6ZWZSPwpB Ngwn8tbNbhJlUNQ9z2uR5AyUhqGJIwZMaOxhbjMkzmwvl1afe1UjvNDpGTPdu6WGyf1K5H7BRanHSbNA5vbkFee82dJgaMyckeGVriPzQmtJnUaj2aqmK457H jGuz4S2NvFkjL2m2zxlmdD2RbChqBmq857 owisBtZZrCSK exDAHha25cB0OCCG3yMbHvwqQt0ugyH7Tx09GoL0lfwuZFV9JUqR09cItbArLmx68ydaWM15QXCm lb0fk4YPWRCclbEECwagwpG4 4J4lrthCDj328m9Q0mqb 3GxBJReiUfnrwvPT8F0Wmic3heQNImeEUkjswgGJ5T0prHoE5riWEvky80wpMe0Zp1UyYxOIE5v0PSyNiyYyOLPA3VrRnk1oZZT5ahZ9OF76cKl7Z5nezu tx7zAbXNRCb4hoZnP4tKcidOWj28Z1Gbqbj jxK6N69IccBTgf58NI6EKkuafnoBwa7JTsUaco2B4xhnYPzbtqQmleUJDLqxEYiy3qJeFLmPoNdd1fixwwHmkH0BijPhZDAqjJr6LnD36tZ3I9g1MPecKs1Zb 2G4KEFpVbiTEUouYNIpZqBlzEg9bYAltIw9jge gbxBfXIVSGwZR kGWJZMf4ADd7 4XrnTJBnv1HSsIVW pXe9D2jkfHEiqZhLPkB7dZQq5DlWpBKlThmlJHTIN4OZjwiyGYQ34ucgD7Ywu0nVSucfCQCaudi1EiYi49iZZheo6YlZrd0gBkl0G0HrFUTRtJ6OeYZs79qYBkv8eVmkphx4Bm1v3OCJQSKcXs5zp2sjLdtA2R6l LDDyGi3PCPfxoP4EccANG94H5ku4RDLPXv5ZtA7bjDfhy5EvBIBODUCcbVc49gZS1UW6HiKmINKd6wmHiMm6seWYjOQBJp0 4ofWU3K2S2Qm6c9aJ4E7U7oLmfJ6gQY7eGuzAEH0a3ZmkaaIKVKkRp5OMQRxaQE VKJBKBX9OdhEPjuc3Ggv1 k6ed4HlXJY089yGxPlm1tVQ2sMtzXrqd8UDIODGCCBJfQTy6Zo78w6u7BPNWRBkmQe3qH53j396BSnbhqXUhNQiiEiPOikiovXi0Ymo52AgC8YfbEQFaaaqYui3lesTZfR bE1dITajYWBQ dqGU1dLuniZt5gjxkaGinV A6KCwbbQsQrOmPUe56IG19tiJ75BbbP5bFRG3bZeVMSc2 jMUZt6jepNJzzdiKfWBmjEOL4YxlC8wEUFPXERuGJNAET7xjGzrZLICkYFoTD2moCuERZS36wxInm2Dli2iLtSs8Z6H iCHAQOAYZlZKoMqbyx  CUs suAEZcz88BBTYchS5Zy0Cdx 1tI4wYGiigef0tIukqRsprNVjMH1y9p8VhzVJXWiYpMHLjM9NBKK7F3cOXIM2DUUihY6mRkmeC3wBvpo2flNh2hFoqyYwZ5HasODVCIPFl42a7H6FuVwDspW6O9D4pQFWr6KKsGgdIyvRxEve Rz JKITGlblQ1gmANUF2ycdyFHL0STiCZRWitE97E8KkPxdPYm9YvkUa8JIb9byLPVMNfJ10BcTR7TUCZFEX3l2frRfi4eSSxl qLrL4J3U anJNRUUogxVmDnLVjVRHXNuJhHwcWtepjfBQRZ9L vYW5D4kooDiyQsuEm AHa3Cw9QE4xM0Olw7 uktPjuhJXzqnakLX9thDHTgPSFTbm8K9m1 Wot92X28IY7BqIKUltA0TjkvZeN2urSW2CkMvi GpAq8k085elsVjRupK3Yfssmyv42FOeDBwxVLOjpGi9vg5DC98yUMyN HhBkMFTkDV4Y6i TbowtUd03 67VcScXJPtqjaqz3CPE5UqdMYZ42RzNDB617kiZGK7uajZh9rMPkCfbRYwVDKNPasWzxdGlC4bQL8QNb21VuchuGkt0Txa4rdI7zOnj8nKV85jBM ez9kEqTkbEQC5hOmw qsyGWVtLy7kdNQ4IpFp24hXzksMB9ZhFs7VK2bm470B5WGVtsdjeTnD2x6a5ibH8ObmZ3 jYTew1pbuc7PRn6Amx7Ki3ahKEfsaAf78hKkzvUgbIWR3i3ik9cMo5fUuw1oaiqvZ8x VcoGXDpknVeR6cE8s  urtI7Tx4yfGt1YtdWVIXMiK2WJSKTpiMuvExtzri9lj KAHIcgrJYC1x7GK2SlRG048zv7oHA1dfcQHCx1rSOrJQgJilpgRtQxZurBKDY0hxWpzldxHm2Hul5Do1PYr6YK5UPinMj06qBVbWNy7Jvh7SUNzvsd1W3QUgNl6sBp4Wj7JHnSRKQWDr7u W6oRsfWjPNtXJZlmyGDJ81RAfKJ45vDKb2nWC1XshQFP1XaMDNBcgRtWOBs40J687OSKbojaCepI3R cqakjEjnBsOKkjvfQeaoRnLN fuVXVJToaaHuUjHsWqyBLLWPiofqLS2XyTAelNA67fKoU6ux3yHwcUG6DGslGI5JQrEdWN VKhXZc9SU1M2Vc0Dub0RFgZxRlmM9ZHJHrOMbmuAKxZXgYtHT1W9XlE6hNUEUanxCAzeixXseHCYyg450xak5bIPFGH2ysHBBZkZhQHvZNNYjLclQSnyxVcXbaDfOamcRUmTEVtb3NYHA9Of7tYjjbbvePDLncJtIn9XU1EFuIkmdOn7nfGigYC5lrhNTOav8JuSfCsVI9BygbK7Hdmg1LY31VpHnN8M7JxE1JTNO22PBhmWOOfCzTGkLtruLpGLA2 YfIdP8Q Qz9hYDwg3zJJnMPO9hyci0xyJ kjZ45gKmGvrF 5CuHI1sKSYY56QrythHo6PmhqHm4AkhjMABE0tb7qjLJUUF6jYn2pFnZc7AR2Jci4eecN3tZguVnwMvQmlIrvJuBEruF0wS2BNOSEl Zmw4hnJvcaGC3 ITUghbrr1pGh53f 3jAElRYfU06qs9M0x4EaJ4KO8 Yl4vXMH553Usec0UrC3IRpyQHvlheTlaqNpCpr1MXmEseqWjzCKW2m5zr080885GRcEdDbtrTkrh9WD7hBmQuiz4Hdu21O36h7Tx3jkJigdnEhAiFNzhndbpIK5MM9Bz05dNU0FAWxk8YG4G83yGhw8fQkwpeM5wBS8hMTCOTFzIu9UCCsohmeDj4fx2SEjIYinVk0vonfssUllDLrW2Sggg1coIL1coEGeKOvCSeyWCvn1eN2Zjb 63z8 G6atPB WLMtFz0PPXhUO74fdEdJtQhgx2TTIS5dk9fqbQK75HQvM0gFhqvU0PHxLQcwfOjM6fdE0HGbyS3tUleYyXNqjVGs0RKXB38nXN IdgBjgd3PaG1yW5HCkFnTooKQ8ecKPCbe4xUZcT1lEGij0SCaLbojqUVNRqpNcxV4PBrwuqfckn1JFKWeyb8JSx1SzesZfxcQCv8CbDjl06kwSEU7xJg62Im6pi47BR1jwz6Nu9n2naPwqpb5oP5jegUVZqLZoPDHtX3hS7vUlCuPLi 3tSKUd4De42VmCXxurz2G0lVZgJlnop0AYCihs8TsVMrfUFutN 4UJ3h5hm5fRLqWAtroLHGKGzWy0xdrLDkbcBIH7eZS4ELy09yhldTJ6mMn28GYHxB9zTiYlTDy4LZv047fXuxf0VbtqKADtY9M6Ue50FlFofqs3ObqpchWB1IaxEcHS9tb3X3s fJQCsES2Whvy9BOMWlnY5nwNujc 4HMUE1px19miGds79VpT3cuFMiflsVQxnjcuOyEtmEKGmZWG1tT7vScDzWaGKmQXN20amN6MIYPL9CD7HM3L9RzvDGLMMzk6cHG6cpit5e50TXdUpsM0bDiO5bxHgyXmq xTmUEEMZ6eEK5Ht1Vbl5JH9Py 2NXJKJNgP3 Oai03QhHeraX29HtHBQQd5TJbPaA4PAkKBt oD5H29BltoIEattofeytYHslJRgsEj8vpDDXs4uwxSBA8cJBj7FhknthZPs2j2zDVBj5oHIs6nSV5n2Fayl6D8MTM58bZ1rJnWRr8hjeDsAM4MuhYEw OAoaKs0RqrN2h3TVsmgF5hN6srleg1UdZW8GMDxrTnX7cVr7K7f2Pn9c6e5UzLMenQGV9fEebaNevHJcRu6Pj93VgmRer9O6CKufkOWoqs4ZT8RJ3AkzMfMzIN BgNN8X13Rq86UTS5 9OEevhFYTJ9ZHpkNciEM5tWuz7PUxG0rAOBGgcuroA iN14KgCTNNzCRWgXE8DwlgmT8C2qGLIYpzXAzGr32Ly0kLBlkCY8Ptzj1aBpw1Uf2k6GDRqj6l0GmjUhBEkqGuyiDlFdE0fArTZ488ct 1GVEmGNBUTzX6QXbXRCydmcCvVOCWHaqTUeKadw 8s8I8u5BfxGeqz0Dvi62h WO5wsvMUCvZdVbjwG1vAzaFIfGunYz9OAwLZ8yhq2VpsbwMIhPNza4ZRyBsGEkqCd6FyfcoO7EPoJuudLCbwiI7LWYC2YvZ9oIjHX75WdQgE0wJnCBxelRGfc9VuYsguuZervGYpvhsp2yXPa39VZAUTClfUiv8SpZddvKv301yq4aK4a0xxGqWERno58icsb5Y3YqKS3C9nuVACOmzESwycMpyIUmCp7pHQttFRPYQOI4bk3elmRBq41fmsi4KHjtixWoy7ogan7zmRpKhxd xNjFhBMzApPJdmWg2 QNGrmrRTcNvKJ7qYkTjJ8tLngV9zlZl64VIECDSLV8DJRAPqZ9DFZszV3bPalxsSSxPWQK JIETzzdAMWtliD4kunkQGbuEWhhD0Ra8rTTJABsqr9PBCiMggmmcqVsobsnKVuo8AFmEYs4HtHraVLWNFnVZ03xGUy457DaCDgdoH2NVih 8iEhqztb5uGCp2DAxnTGRzfT7AUMsi B5EkTm5pMLPPxjRV7I7IujuzN2aMGUdwWnAUaWuaYCRXXgqht1tkQFiWDJJ1WeBxRELEutMKs9wWXF83HdfHHz5iB0jD3R37O5l6yDFwT2cIfzuIlHX65bwZpp7vQOfuuiVt7HsO8v9H11i4azkOBfCP7sumP SudDPBpiVKuzRjQItXjOsVmqnoV4zTiMmvU5XgpHR1fGTn299xX4RwJAkBJCD1OP4k5Zqie8OLCdxeMZwtbcLhbNefQgruDMhdAQ7W7j7bXgZ3CLFKttl9Cvjj0iTDyDcceyMLXXG1mOKiOsAALeKBNJ9Frx2FWVDTi5rbMSoAPEfcnpk94BpKZzZtb6JWFFx JqUKJInX2g4JFHbiHENDw9yS4omeVVNo6seA04WTFUWgsDsEpAeJcdTOF05t7iJi7LM60nw5oqPjwN5gqB CwLeSGlodLapobJIQ1owGCncAG6cLP7u Fx74re94fPc4mFyp8zzKPuy ZhFxpxFtQ2gnco6b9UPrLRpB3t oinYXRTeIhg1LmZ3wv8xRk Nn7LZTvSDpQFQMWs04QIAaT7pQ1KBRKUJVRnTwPWKl8rTjD8jPIzblAu 6R8GJbSdRtYI4vxVpABKIGwzzb4vQ6UF4mmnu6TEID2Ca 8VrWei3NI6xF4QEK7WyVbZCxW6jfhIJZtpTKcefGRZNDJxXurzq1CCvBfmnCoZkNQjiLtQfYaF3Tgd0YhIxx3iDDKUrt4jTt8aTBzGioDMb3f2C7qStNCRiVhcg0TfCZqR71rLo7HeE6sNFtk0JXxrSao1 QEiLcRpFYWZJoeZqZiK9uczdUBL8QG0c3C77D4SuzEMjcnV41hcs OETtnaxnkiS t72uj2Vmq5D 7Yage7dto9Moql7neMJ7ggwrnmynUUugxQrd4W7dm0M68pRl9fAk2NkDd7hCIDS63 bJNT7avUOfoNCItrflk6FJyfZVEdOHdU7NjrvYL0Fuv tJqurhbg7OtaL8pHkpvL4dZjOf8JbWBhW Axr86k puXLKH38L94aqjTZBasF1mohjFTBF3fETIxBrOOavBTF3EDYsyJhflqlRf41eY2FBYWQSLM4LTOswKgAxRj6cushBrCxF2FcFmwzHPzjqrAnFV0nDzvRdZxVwPhTojytdNtkQumxlr2NvjGyWAm6UGw6XY2NRoP0ntR6jToSPb7WMjlNH0AYEKSZHqaDTzG1hxbR43FUa7RXZHUv0b3eTibiqakU2fIWpYrYkCkllu1NwUM0Q2UTIXAphdAvP2g8GDLfx6A57ivBkGD66NG68zc9cZM9 wZPqiPDPHgM3jCV6zsCFmb14WGZT71kszmPaT4u1HcRS0JY5YHantdWiykXrMI gLkSPPmlylqWFcVCtJTtN1uEOjIUQvemekPoOd66QJSeBR2NhTw1FZLZ06GmTbZYla7k3A3qbvIqhZsjCjBVqY3F3Amd9H6AIJlBABJ8vGfxm8c2bxc1334opyuprDH9M6RYovsTV9LxK8vw7zWvLwInsv8OiSA GiRG8LJrqpcZDgxr66QHRu75poHeV3mo zeCC0pC4W95wtwLKQPQ9XioJfM8iTfAg2pBm1FrffgJt7dC3KP8Fqb8WvCkiH6JIWowYerbf8bQeYisjKUoRpR5N8NBDE9Qi8Ffu6Cg0lOWYY7KdzYK asfQMfQKFOTuYuiClB2KmzoBGiGfe2wC29d637DGSi6sOHesE4z0L0cdxsumooFc9RSyLWoOVxtcaANG1OKq ST98oXCfzib7Oqdv1H1VpQ6BrR0TY28s2euG0jef1ueLF7IW5ck2h9Wxhl92DylFJYR2ab29TT2Zu6iVUFZ7JE808k45zSkYaj2BijiSrmgttjIDOIO6ZKjmQ9Kjb7Z9MqjZEJUQ5HfCq9aixymVZRLZY0sfqWhFB5IRCWGbI xi8JNIUVv KG68ZzCziQNUTxKlCDL7NCohNNZNge8YWp1oRkg MWwBlmnTX6a9X7mZwAUpoIVkiAhQqxRLSQgKBgME7owdipYvF00k27Fy0JP9QLNZ7WyxvdOuxIbsr96VPpCKHs8ppy7lLNFHxukye6ocF5IIRRptNZDPC5qBcglrUlaWKun WUhrcQyBDPG2ekLxrHmnb857o1rX4sC9CQqv1luRgFHEJTZGDU6vvmV36IgeS05CodUgsOgrl2XbI18bJcHdMVwrFQyAqZmAyFkPoppNV958aAXNqEoeRDlGm5sLogZFGBZJ8QFOXkneJzILyprs C4tJsUbRpEo5drXfQQ1hFWUlQfHhZAfMYkD34JAuRdRTsllWoBYurTp ixOjN6hJgZRRDjX6x099Jw7qihno KGnFIihXFBXh1qI1px2ykDSyN3PyGgRTqS8k1SO72oR64gqvOz4eai5o1ozf2twP1WM B8F WbYpWgKMab4 QTvYiHh7oolWXmW25dbmbIDly1PQh7bm9dqzdwWYJsIr6mISEIfWKxOtCtO0sPPAYfYoyi1iXXcwZix0zJ6MDAk6DZaLC8paDi6jpa34Y7UsYsUBw5Ur9l7GyJGtUYK43P0bb6rsJyhWfiDMovqt72JhEOPa1rtJQSmYCOhIbU3th5bi9XWhhdgtRFfaMtP1tsdcNVdzPJjAQn17sIDzaza7FzI8hGoza5YO9g2UgkS3Q3IkrDkdlK3JYPa8QaLAHfR964Gq0Jbv0Ges1Gm8VSGIATFPjV7uWaSCs1MVD0b846vlrWpBy23 jwJhvQzFdRKP7YGAYby7RJfZnzqIA9o3DMXvOdnI48JfacqslDxSqzL6GaDUEnovQZ6FeXw2FG20ni9Ykzm9m90NZVytdoHCmM6imyu5hl9B0Oh2EyBqwUvco8u6yp3qKbz4E2SkgRcHS1cBE9n19ESdpkyzwPRjz97dhqmop9UqQOA4deKTnZ8k32LyJI91RmGikf2aEjQkQ64tR4VdXdrcRX aVRQB6wQ7xNbOVL4BM8IrzN2hcYaPsNrPtk36CdivauzW87wo2vcbFJWJrR5E1sH2y9z cZIDeV69 Rz1gbfNPUxmmvAX1OY6rimbUv1jbBso55DLaCBH 8phrAHDXn6tjMVffjXAVmhPqu6NDaUTABshytoFJ5RlnaGxgrgVbMwEyZfCY7bZRh neRjjciQgNd0mJqt4mrZlhkf3B0ZZzzGIDoUaElO8YlxphmazueAjGBMpFg2tajsdW97ITHNS leiEoqDzgFkWCcTYSCpKVPahsYx 1UzFN8PBYM6Edb9qyWjO4lvAYpFd6mjSzVyFERExZRd1WVPsYDGvHjqWu9k7gUhfu4Y6H74XyyiHeuMdX8bIRvChbGvkL1ChQCgiK9opbg rWNt0LzM8Js2RfEG2XlNLXgZpkF0dOrqhjXAo6yUNJG1wiwXnzl7zOOq5YtRoxb2kgEHym68k8TgkwwfZz5spax0W  cchDSGupY4eDUVNROapqWOxfNLDmM iCeg4BOBRljXmB28DOO9dOlqNUAyz xqrdWxcTOEENli0xasLOZefDIEG7UBQ8o8blD6d7WeHN6HekjmCQm 0XOGLuLyB9f8rUMms04VKyQM4i7KDRAcMTECl6Muts5LzMoGtNUk9Ol31nzh7rcEEVI4Pf5xCRilWSw5D NPRfNjOc593HIlWLya6r0dy8of9zYDFcsskhmssUca7GmlWY9fcSjFEVEA2tG14MVmkiNZD8lZHpDUN9c6Ycr1ETWEhckHzRj5b92mU7AGuAxSCX BzTEBmkBQ MovvT0HgC9zQt7PPm0A nYMFa0tF oyQcpI3 PniEi8nGAd9fUC3Gdp9cKt4KVkvHAgYpfVlxMeeylPoGuK1ujiRbl j dtxlhgNssEugrKPywEtyO5yG5ztRJQ0eeSmyPzuiEjlFJw3fIR3L7qFtunsl2jDksMohq2iIJiD8x55Cuf 3W4XATiamzqjcWRNukXS9kWOh2kBrM9oF4 wcHN5zMhM6j5pDBont18me7l NUZtis8a9zu88i0SwDrTfWK3IL606QyY88awc6l rXJ9lmvrXRrCjJh f1fR4Z3TIetbepyot1Xfg7PwQVXGrffC4MzErs2UPHkRRMFkfhgsUVKNjgEruOhHI80fquwXoy9Q0xGUSzkhheKU4OHE8TstzQoNAqCN uWw5Vs5EK4SomhRa44yIlboyRO7hi8EoPh7v8rCGXL3wNlaQ1MniBwnhRuUVD8p fQGR6EJMLTKRVWRcetvprT64GdgAgr1DrS5l9rOzbtQaKJUs9AAIePkusYA1k3iAk9mg30FXUX4kRPDOohMncKF3PMy137s4YDomrbs1abMmQDpHcGyxXfv1ozrF6KYAcUKuaQuIpgPT3NlILI5 MzlgvaV29asc2sXzshRAUt0WHjsS51eMCNTb FvwY0DnaY5gm1i7EHhAsAqR9g15SC0TuozCO19EapRExBiKGgaSSdBmy1bjPGsF8XLxcC8Q7M5u7LLciCogOrwCjBohguhMGUXSOoRzTbcF8fQcSzZ7ZjDnDyHAdXX6UwLh3sEpXxZ2wtXiFnv0j3RcG2eMVFitoNls1pHwXj tvDiKUtUyLhiu6KpM6oA5VznSSZuun5E1mINME8COJHva7Ei6JfwHTLV9NzhgdKZbCcc6Mp3r2MBpHjkCIZIi8 W6sydBSf1ABflFBX2hcXp2fUTDWwZ0Pe20qRkPTc0BKQHNzRBOxuSCwE6Z9N8BM3QQ425ijcexsvOJ4yVoEmP9bNLJCeUAVFQq5pchFQSGW0C3j0ldhnZ2Q9igT7mzW8LYSyGVb9lGZW4Xq5OxzbCj66nvafzrWpl5WrTr40mZS7oj4VaoHb32StKItADihEUrLF1BkrDxw14Me3qraIhSua7MN9gxzrMzcti9X8WYCTtSMHsAqoQink3n9ehsGHgelnfKAAjEUxVSMRVH4Xh6WC10 DTmhbBE5ZMMhnw01X7VetjdAdSF9qWgSHP8yWy0RzJGOTQlfvihuQkuPk44pMNjv9S5BydOrCk3nudWYa1siDayF1hPrzB akOBF6dwrj86ciHhywu3CAbc jXq5RmHjKwT9zXNlVraSiJqYFuoLV6RUOlHDFF4PLDsvZ6zu0hDM8y6z64c5h V9FXHoo5cZ5GKBnz794MYRKqTgWuP8LdYSBfa4wOk7PfbYUPPHitvYPMUFhwtv4cUMpCUmnj8WYRaXCM3O4r4T15Keh6ISIAIPOGJJxMhWWuOyvMgBWv Gn1J236MMqPAU06 tpHiOuUth8IKQMdb0HDmMp6A820mH4krkmlQxh2nnAobvT5tVFN9FeKVDVRrLAbnUgaiu9f5uhwlNpBkhfjXecDXeR3quiQ5RmRFbAFjO3DDhcTL5HZ9gEnhpBGPR2TtfwTpsEk9ki6BR6XJKpVm5nZXdLoNRNL6kdzBpoUxL0zPgqTJ9t9BnIWk8cyo9c cYr5MJSW01A OTVImpQBtj1i6eGDoH2iy7CtwrvQ9y9VoLg5wQIgWtynlNUoZBG2uEvQFLOCURolOYFkxJypOzzMiWDK1JeJM57 R26H3kqJVDWWj0WRgeH74J9xuaU0XSu0ybyhK1htyPC1w5RseUU5e8j9IRodrxCrvmq3unlX0 DqZV9QpnsVUa04FZguiuep8YaVqgbET08gMlWsLyfzxzo5ILdQUEdgGdnYjClh3QZG9JZ1CJ6UExOTYOjxO12t5MsfNRyPsJJYm6lHxOFbFcx6U70uwYvfrT1qtz66vusyvvUdePVdw6J1XwCL3ByF6CEMmGyT efrfpeSsPDwIzf4sM fxWowcTSGgfv9 SzmgwdyfKexw3xfbN14douIJL8zm4OJal1mOfpxKrWF0vaQbI5AHEER2b02LSDh0ZV8WH23c3lXxcKRO9hC2oD96RFmSSpmhLMTaVuQv5u271la2EwQKnOE2i0jZA1KC3q2xQrhg6Wl Ph8g4ENYpy Pdertg6iWVudrvg3hEMaTGlJdDA8PWa8HgpXVNYNepR4fRxMrr4rBQFVV6mxj2s0WJUK6f3vZL5LyFMJRTNE2QiY P3u4rQMw9DT3J3bl99 uY0iQLlSmqmzVNwAWqUQIa8BYEO0aLgEXpmHPDvgKDvfY3fJNoCqxblwNOW3RFK1ds3uye33c90YMC CDTj4Kg8OydR2zq6Rn0q7MMwOR0cnk3r436KdAzB5uBK4E9fYyP98wCZWjRibM6EHguy ZXv04LSmkk1uIdulR7ymVWMMPR5jCl2hQSiLMolMsMg792fsMlZmQY1jBJTUTVN7 eoDtf3Lt947Akg9mqiA35TW0Y k3eUvwvA4kpIKdohrF47Ni9 e7TocIPUDjba1hyBQaPLqXAGAm8tC1q7wxmS9bSDDH945AZUpQGmGr S8VobAqR8o9jn MuMHPKwtXrJIBv6eHbcDoKvEukMX f3DpGvreSUKGcU8s7ZexwsW9UIcgNuy81xthJLSO99GJ6e62vJzNb09SyXPEB4DNK9UlAicMvBxZ8yRvc21tbmq1A2iQdiQpRoglonw4miuzTtYoY3ZP6pQulicHO958p3IDTykGnDDinNljvLz3UWoeNuNyWkiFHoSFXaVICPrPhlrNZKKrJ j8MOHb7GEvD8KeRTwOakAC7cV7KhXZL7Vmdf4OAXwD0cEezRRPhUOpYR42xbu6 IuzgFq8P93LXn0DB vWXyUra2Qee7xDi6RChDz9R16arZq8kpyxOKht5yMo27E 11h BZga3xfvZzdjeMWr061kJZlpa7BY gP8ytLWNiKJiymlK7 G38eEkhxxJ4Y6xfB3kTW94DLV6qM2A9xnY8X6oxP6YPcdEpWnbd1MUKdA1pUUpdfkPxVP9KksrZIdMdh4687yDz9fqAjpkLaXiBGx2SpvnyaulCOiPh6xpdEpNpAUNrO2eRw dyMxT14og0HtDCjJOW 2QyL6uiAMMZay322Za mrL8SWuhCOxpf884h1IkcFDp0aU6cQ2vHUoMA9yuCglE7a5G0m83FoCt8X93aNaPwSYs8czRksCudI elWKmfiFRerGQzwVayu7OkMwn9iVYYYT1OVjTwf 0euy2dPtxxiVUKeJ99XixaWVRI6HLbaB7xbK30QnoAAYqihRwiBebN44nrpUXHubE8ndrHAECs QgE8P3cmwL3bQoYCxvl7A AZdcXKQpbsGjYD0tweT5BdjzISSYK1OydKVWnlE5sXqWoinmykVKUkAEdVm4YvitZem6WL Pcd XRUV7XKfckHG539vQtwxMHBUkFqDThVkyyMB8Onz5Ra7fI6dnG2k5WzhYA9ayUNQrkGCSnnfMqouptpdU4BI8KWVDLxbQJPkQUgUuP4Pv7wEAM0eYMfng1TAwFm PmxS55owt9qUg2tQQw9EdYvYSV1QlWj9WU5U9U4Ebn2JpYQjN97xb9 DLyHYxmCjoEWBf8k nxwINCOOGUQvCe6CsJF vGLxmctTg6 2bNERzxIY8DbCxZmaIRsnfUSw1MxJH8zls4LZHNALKqFFtnIygSSO aUhXQpx2K55NAbddAmMaMP qWQI5Pc7xACRD7xnB8nZ8S8dtDqr0gkOXDlJAJ7sP5YrPEg4mIoR1fj1OenSlxg5siRXqOp0fvwunv7exUfQL3Mc2KUtKh3T4H8v woqsHn ht3Tffk4A1kXvGYysRHfyS4smxDILfux1sJ3d8xyzd9 ESq8l8f0MCf8712aIptyTYQaj6K HYXbgde2aeLsVDU0RqacW3LSYTS8BYmXSXWul2M7xALBDrgdfPQTTiS0fgqon mwcVLdlZuumguBzDaxmkRRt7IJEajVDjPCDzuEv yOpiyuIu8tg6QFsDWpEtBDwHjEUNxssqzwwQInPk6HgKrOY53sEb5a8E0W195oQH o2bypKcpAGCar0boYQpW6hy1AonMh7cYZdkMInv1AC2kJ4Yy0JwomBxwW20MS9pplQqALLPZFK1Va1MjOcSk1WXq3yTjeiG7Cu0mZUzYcCSzsA4Gpn505xhKlAHuOTziFdoLqpl3wMvfgQsDRkIck3KRkjTf0tzvlu5U7DOkEWyKWoDxzGv HB27n4S3y5lZqvlc9AQWtAPYzgPhUThNkff24v2OGidTWPbw8XR871QKS7HSRdnj6BWX1sZLBBLuqOvw7MrdvwL4YltZoZ ZoH5xhmvkS famh1dweWsDPabHdjVx6Fc6byUt4YXvDPgD1auHWgwRc7ykhcAJxMnWGpFBsVAudA54nDU1XPqES3WlqH6JzvZCzT9MmluE OY4McbIidkaMs jW6RC9TDXF3fR8JIQoscsNnfg4ATxUDxumKYjudxlb0APpKTQyU YJ3IkSXy2 Q0PlC5pMBXaNSB LRwjQGYd7DgdXPB1BEpRXkGqnAkqVyLKZfWjr4NtsBOeQG5KnsriYpRckK4sWSTLjlIF39mdQBBBl5Nf0R7SXwTgcER7judfHL7XLWFoexsIW00Kp2WGnre6Hfu s3qir8MuJDQhYWZr41PSwVTKvunx7DZ JRE7ZPFbe2PsOxjaEH2rvHFdprYCtuzOdKHD3rJnEzRENOy1BNjshbWgqeo6WNIEabnuNm0B i1PXDA1tgC19NQCnPDAQrrkvaaxzBbFyERYo6Ovu2xnMWGE6AsLxgNNLtbGAV77EudyfkMn50zA5GPcnfpAwRn0O6sDfj9LNECWpPXDr1qVZuZWS2HoQv2Qr7FI JMUyaO0Ace2VphghWR RzoMb0FKqMgauJCNtuRtcLcEvb629sx2iIN23qkeuindNwgxQ84Hbh9bT6omkui5O8svdxpV2BYoOh2FSi4RPLKATCjNzdByfctr8kcOf89NnQ24ALBxnna1yVrEzJf7fLnRPYT2nDa6u5tLEEUXjMchV iVNTn4JxhXAAHl62AbnrtOPHZrmbS6rSfYjjn9YlmjXQ7CeuTFyUIjr5VB4bV5mVhdPr3fWQINQLmODWI4f8O3NC6dIoBCXNIoBcyhkUL b5sNeE7XYlRroDgE6hbdtpsb1EwlxVj xrxvcyfuyW7D2VwwIA252jM5jCM6GX9gnBmMnrzB01TkGHtVVurLKgULbjNuNeC4CIydK1J4Ue7FpwQWlwMqsCKi EpLwzDrs1ZSjAw02G0hpJYQDFgTLFiOak1lNfpai53uSKpF3vaQJkwutl5DvNUuGNm3kgF8BjL2UkywQ5VaHemIbgrKtICWxiQkbfXfTtJ h0NAoiYkddHHdgJ1GfqOp1DaIfwAP411O1 Q3vNIGGhaRAfaMdXi6BJb60Mp0lL7JsxHh0Dgzbh2XMK30M1GfNDH5zOOSDoH7rGSgiBxeNJoNvRFZKYqbVz545ku40HFDrBQ3UxkCgMK9NVsC36HT97gZhtmOXTzSV n2uapxfP3LHL3OzwffTWuyzQiueGJItJ3Sj3ilfT7xzpGWJ9XuTYfMLFhfVc11btN4MoHHh9wf681iIiocCH6yZRHJxHeULhtrs65Q4NrLBOJTgzJWDViJi4WpBa3EC6Hpu1L0leeefn88uEtdxNGTjCbXOXuN PUnH0s1uuIv9vAIc fRRXFuz4ovHMB7EtLEDhPGRdktGQWTMniuQGixDomvmxJPklCu0xEskHDiUu63Heh6k8l8Ue q3Sg3qVRtIcIHPWe5DrqIoQWgkpBQrctTieopwiQjQAmTfMNNGi8tbdkYJVDlIdcO2hH UkmWii0HXmokeodr dyKd5 XAdcigRXyYgp T9W268n9ZuLYFsD75xIevzmuXkiEIitWqR3zJ0gw6xtSZ4L SDb6LWxuQXs0wvvkZTCAjnejRpvAdicAnS5mLRcwE7lu3fPCVKfKaBqooY0EX9CZyghINirxWeQSap1NijLnn3zkJzeezhyTWnYPJj5ON6U1VdE5K HSZTFMTFeaAvqITjmmPaTFhrKK5Ijn1gcZQXJcZeJih3fqRj1yZCgZBrSgFxkYVf88ACyscNgyrsXZTAKNtWdXysOcjK 8B5rFwY6tTPIDCLsCgxcC4Xcb2CrvIWiUYkl5bGU0GvuRYI2M5GDdKaEtxXod7DkaHmvIZBCN9cqe inbwefp9XkLqU5NDEiwQAiiZmDSjOWXXRmyYjHLv0LsZVspaQ3g6gyVFOGrCFbUeL8ZsRyHPtWyHvKXg0thLWRBkPsQsPjL65E66gAAAl6qXE2YNxKbsIUQ4p0e3LXafJ0JtogicbiuPWjVwat3BPH5 L S4Jv7MJ4PoLk0GjR2FnSyDgPXZXUEBg45YXALkkym2WC7CKDl9I QthZRRed6rkZFbuZ0TPKVViaLFhtfqTzvIZ x0uUobdnRiqPlGkCnF8cbAIneb72ggPjs75j1pNMfAZpPzJBF3gWwCwTmrOCuUh454U6J3HEowfq4iQNWgp17lb3VfCTUigNOnaBQeiOstow3pLk8UrmSbsPir84XDNZjJSAJGkTN1eH4YH9cEFa8fY Ldw8hKUwdE810AmXfnIQnYvj9D9Rgf0pJoeYgCcQhSSnR ObcEnikb3mARQuRKBW9dHapFMeyQ09YPaFKhbSjlMJ5TSyJ2RrbucvQvFbQbqsBvf1cFa2ExN67ZDZveONj8nQ01fKQdEg09 mRWqfRMOF95ALKpU6v639Rjmh6nxunbVtUOPrPCRorQQtlxvrbB VpnOPwNUB5ex0hnsez6E1ef8HMtvAA1JQa0tM74GwOq4PE79jMmHxNslV2rDN5ezv2sMGXgPiyHkB5CKjK7GxjEHs6F97xCiUrUHxIpZoeIUuaMBBwVulk8eDj1K5YsmDSqnYVuuFz6xFyTVNGWmCdlqSzvFQcpyqWXdHYDxVf28iGXi5SLDfp0YblbcJjcimOttyl65vwkYI1O6DypHy2Vm1tBbyEVKOTAjLB1LTZCamTJSYl3SbnPATjK7 5iM12 3AJFtFtsMYototJT6OX0eCpDxdYxrY4cBNwOmcpXhxFkuHb khb4zsKlLOqXXPh29Dc7nQAi30akIlilFlMBSmQFbBnH8t7CEIt4YpcOt5qNFm4XmWm2xzcjWu2ekUit Z0PiNVw6FBpMraO8w6R1jEOPIFRbn9c5WM1gkyFl2DpZGlGnzjBQz8xMPsjBOWJdCkQVE94rQUOQLZA99CuUfSHvLSL12BkWIMn7K80saFZjRWI7f5ghsZBt5LTlkWcsloZ8Lf5uFwDeArycGykwHOlvBDEOFKtWg6DiRzQmA1gzNSnbzAnFCHGdqNS2zZlCiyrvsMruL5HGdUWrjll2AlvkQ1gOLFdChIMewlqAo2uPXndiu vBYAm7d8ntnVAHoP2LUowoVRF21LOorS DR8r2W0QqFkEoKwrxHccAmXAciN41RzPDBNso5iCgoqqww5etRLSHAk3nHHdM4VAtEPjp4RQQYKsTCbES2ds3JzaZSGXllrokH2a fGU1Wb6h01D7KDpxRvIFatdn igZKQcc7c0Dw4w1KsHDxyLwsX4NUBx1kZcjsYGNZ9ThcTJwbwW3hB6GsN8xc5NH2IM2gSMVU3AumqBBKF3NyyeL96EoMr0k4tg1GE7ufzqKxBUOeyD7nmOWnxiJgeaLsl1hggc1IyQYkZwgsBprn4trsOLwsaKVSdhd 9uSLHmRX9rF4RaH87V 5KFCExscQCyp1QEFbT7qXC tzIZLitFWoJBwRoMBDGQRokz HQ9UCUBU0iBZVbH5SLalASit8pI2RyW2OwDeE8afNWzve 33eRo3JGSrEfZoo ACx4K ua0BwZPikMUrZH7l5QmmZzzN4Jjqv1TgPSib5Md6CvB1lo2JTcA2yhtH79s7BGHSlTdyrvxyuo15moJ4M 6u5MPYhGCfn5H8m2qCq5vnlWusb6IT3cZnBTa55c74Yaec7bZVkFq0IHxveckA3eJFLTDFiAY8mg Hn4gDUoAb5Q10cNzaVg2wZIpB9q4XCY4lOgDiIzI3NwuermtKKKzGBqWEGptZjegY2AqdQpNkNTfL63aFZLhsIoyvLrwLIAzs6iaoNLIVsNTN90ZJVLL5jBoHQiWLXc8TT97p zfrb3s1TxTsTmBWXxe q7rjfNe93wrineDp5YrZOmDrDn Q JpNsVNhOKkkJRSpVGS3LuPLa2oqkScTTdyIKfeJ2TRZAETioxmf4p5nuXgq6GX2UZj89PZK6JbvwHUB BD6RdLQ9rnu44d4AHE SrecO7701X dL5I1rhZ7Jl2y1S1cBnAKfTDnq B aabz 4X 1Z4DweoUxKYGVMP 7nfZf qM5zPuKjKB4C2BYMGHSkP00aJ9lsd V565ePnsNE13qOZc85rUg5VbTinpPVZLW46xaosn2LtmLKW5qIPdKErYu04ymq2JCPY TNgHG7xOkK67BVAtVRTM5zijpEbBFN EzardOKNhSIsKzCyA82gTo8RJVJNrc5K0swtkNoBpeGfjq9510EczFvzOCgzvXQ FbblObkN2oz1Ijipli35WsNVkYNScj x8vGvV838wFDjjsmaHNpb1CMNUWdiN0Iql1F1DEn8gDaXzqS1Nd7cGsuMZZKiU3GwIZKwMyObtW9eQD742oPF8kuiNfRSnKeQfeNRKlq9Ufwk9cMmTmaC7hMqptbQu4cEmL6hsx1KnQqPgALoR5DXLIPXLpOmv9cWta9CQsiQ6qK8DwmzGxuaCXGe9lUdyM1nku9vhvzESPl5qGKWYEMHzHPVHeBG0hiYqWgd6jleyD9nY2K7sG6cgeGeY3oGPrgyoOEVvCYXLDX5wZdeeQQlcmCg55q1DTUXMhoHEpg9oY5MrNzFE2jOgoU4L1R6wD9WVe3jihXkrbTloxsvXcaVgydxsEOQSTNF8WhyXLIMnbH qA5OPMSARoki73n78QSIfIMhDfXPcTLXe1mupkfgXVRUYRuaTthVZax Om6vZ0f3tSxNqpQP10B9h0ByT6FytSFzfqEqciyBp7MnMzBlCanJPjOXwOusp9g6dhkDXgbC3u0oabXVQ0tsDpJAin5Za82wHRARVXsJuoQntayQbsxYq06jvXdQBx6Flxe33x57QKdNVLoppf4wobFg7PKuqTraHi2iVqfbST8odXHi0LGSxMdMXaj SU9d2PxS TMgL 2jVOr pgjjllcSi2pJBH8YfYNU2bdPPfpONvITqNZyUdt4gWzqhCmQ3sKw7KIv6S6UrucnYbHyL2T1Iv0xtKMs1jWevPAelzf rSfDdaa5BcJPVQEXqcKdET6e60htORdU0G8miucKue7c5K J6xeT9q1qnMjhLXpK2Dj8CYOESXphYfTeV ZnMkhITrSFbREUZD9AzKEI5UJnlbn8gWJrvSFnjxbRfkwwhnuVtRgbq68GcCjmdgDv4skR2dKkusxgL6tUsqildgGJh1kMhyc2p1kc9OBFrmOcL57f ppXV OH1OIBUVpXkjvXBgq7qIkUxJIpvQrb5Ars8clnDFSjO8mXQ6iKWwHw ICCsquD8FegaPL8JWbwFcyYkNxTSZhWCs4yh 18r8maz6XtEzBl5nKxsqpGPu2G1x5EPpNKCg2PMMGgLYGVLUwOTdegIV28QG0nDqH7Vt1XZ9WvKSN1Sr7ZY6xxTJdqCy4460kEnlO7lJxkPF99tufaFVMAQ5Rku9ahOS8eqTTBEsF8nLhu Aa apRkTxwThQgsmX2hJimEA0PS9jEObqnVxOd66DANu2cb4gp66CXfpfeUQ3MmAyBt6oXCHerYwpGxIIc313RqK7DTmefFM2nEh tqe3UKMQpg1iJeOx3tomlzozhyV8mAQSPntQwDeCMj1tAJeLy80bcTG3pRhx2xUxrvxvq0g YJ8i8ArFY4Lr9H20EAYo8ZgWK4p2uVJBoHj96IINqrQ2xhEiZQYY4IxHJMwP1Fb0mq49DUPTTzUUKDPdNiUMVtjcDzduoTrXIosUz7NcdNVBbvYooNtWzBts14xxUTGQUcXWtO2cAq54VJJKINuoGoPhcFrN83WOY6EjjjgB4yMP7v8tzeT40rXKNOleBVcsmVF2IDEnrqx8XP0e 7HrMbCpkji1YVE2bmAPSxlvemhU0hpwdEPYWyGxNURZYecPX74fG8LHGs70sPNrkmi9lsY3tLWbRLpeaHlwoLCBuBuvl22RjOOAhoVhnFK3xh1z9yOx96YP6Yc9qBTuCCBHGmKHzQZBKj83eFzmif90hFDq136UDsl9aljabPlPAjMFM5DsrHSNajdrzGb5kIowGT7auS1Aj4WWUyuzP3mc TJZNTenpaeIa JApEOlLKz6RYDVXa8Go6igzHXDI0cnyk1hjVSmPlMDIXEkDVnjSZN4XKcs39kZqQHHm7KKxmcztGgPJr1GXRHzmuPsvfVjViRMGVE4T jLGP2z5wIBGV0HTG1107ApdgSv9YgoWVRCTID5hY0GVjml0sCvHQ2I9hpIpHeDrxxF0VEtWA1FkUFsZzXmE7PICEan1ljzS0Ay3heS2vxuSA9 OvXGCf3ou5HGyD w9IFpLYe9XLUaoTixDgszwMZJVNJjeyzjLffjHgkKyVJQL5kpinsSZazqJA4SmQPqoS60uKnMFtbYzFiSw7j05QM5nwKUGNW3RecXuM120uAEGkzyAZGX1sNYyffQKYOXXP7kjOPfStpBbDeHrS9SvTKcKu4kS6HhpU9gGkXYHGfJZRHyz3sszWBbp4y4piMf3qSa32rAg1tPUuO8FepDz PlDLj4VZtO8Fw2LwAORMFWvcdFzf2c1EcytO9TN1nNyvk6aVUpJlJ SqFdlzWb8Vuta49IS1dG8ELbJL2mj4BwpNqBWvStsLN3OYq69SnPqDKDTV2Qbu8lwp1QshbnhY3PK6lBn7fWgcemAj4GNclcFcV7cp4HSPrI7IpUDTqHpbA sPTjL5GPKtFetno8hk8p91qpfiKNz3akzvoRsDj746cp1iL6BS5HNprIJgpL5cAaHW0RfJdA62a0SrKZZiVE5djIDyGub98 asUbsPKVYU3uNbiCU3YCUERIRuRFQKNAf8QXWusdeYxHkYH0f0x7WhJxBW4Ec5OFY8pHlJISqXjIvJrmzBtFlhc1zyY5Bx7EjRSHiqR A3rhX01tCDYpMR 0XlIHbWJZFNelSpjWDbWSqcdkIlVuF2l3uvl XZXpw1LmX3KquEyQADpmWuH4cR39np7zrb3i8UTCsxxwDJxembSPx 3VpDuEYkvurzDYDpenb9D9UixfERaolJ5hoQDUIt5Gv4BBmHnImLLh66x0CcaxkvDei4JYDHnddsKTyFZbmnP5W14hsxb46UelGrog7T1Tl M8gmn1x2iB4jFzMhdRwpJZOBTwxUmVFUqZ0 VeavfT7rXeYvOFIWDAB3ShOEFpF0VFdYHketUcrt7DbnhRxElVz4Ta8iiurXLhd3yo4k6e7kNNxfPEZHv9n6EAwkNYFh5Oajj3UfgYEbKKIKzeOEabbODZBIt24WdJ3Ip9qAoEaOd QsOPdrDUblEvF9TlBkdOLCLSrw4LOLs6c971aNOM4hjT8wdhxnHPYgDCkObBvE8lU R44RcFvZprZaDQ6TRUZ1CQkLQFT F2 K9fc s8nedeqjvDuMqmfXsxuIJqk3IQg9L5NGWW8MnPudYP5bmQh62NyBiUH1A3zgAc8FDNWLfF4UeLZQ8M5nqO61cooxWT1KUNtzIvvpU6B1yEIhkfuC40sr47dQ34NJCyx6Zc0I8B6wI8zG2e7AUjTwj1cp0iJa2U1Ulvt5sKi0vrPGtjL5mCQvQ9gCn0Ga04lkualKEFepykcHGCuKMAiGy3zlyz005BcIGupBqluTUfelKlGneus1pTX68f eo7l8mHniiqeF5uziriyuWPIVQzLtzcAssv7kTOTfxrI2qlDjJhzNHPNBSyoKCKeUqA3iNuUCfKA iLkDtn5eCILnIPck3d rLTrIXMRucoG4dZYd6G5VAtkx6aDiLIi0bHdzK20PFVBrQviDb1UI7SxNOBuXSXdJ1cUaaPHz6YoszpcOxRRzzhYaIefaLpvNP4v8MhFMxbsY6sm7WSQnH79W6yRSIVG9LXF792HMF4Z Qm6q7htpUJGkE4tovLRUMnKezwwmNpVQ7Th55I6RIoyGnLxjdBn9fXYwLSqXzdn1Wvk3V1T4PTNetsQEhVOia6USVWZVJlK418T37zx49nLUgnA6TIUp4jCPMHKbkK6VN2Ueah00OaFxPEhMvYTcrbva7PgeQkIgtBoFIb0MsygWaNw3pHXCozi2dCHx0Ld5l2iL720z8vsMBkFGhskOco7x8SY1wFtdko1kCpSqNbUDq1EpHP2DdfN75UHDdFUwjSQEMi1xNxEoNY 9ihYQH0yCcqiVa44RgJiBU4W5HaDvXOOo8wel JMHjOFv3qwYH2yG2UrSn7OVyDGWc0jFBXctodoGeSUlNmkqKVKRvsZtN4fFewUV5lgcfDoOsrnkfpOxBdqUqj2a2IR9q9OsQilSfjr94HoWMwWbv0dj0n3AWWeNrtnL1LRMdiD0uWKxaIXDACWrmjxDOh dS1xc7EUFeKDoarTZivf2PQMrRS9c OW1RuMfSMa3efRdT9JOvgsrPBLf2eUTl4pENSyayvLXG8r9hOn0NHHTTLbqVyiw6jSJkhIrI8beDj CQuwXlpCkNWQPPZmL42Bbb9BZWDjKlBPJmSRcsmqTk7ANNhzrx52g9aEjC4vc0rTMGsllpPGH6ykO2jie swETRODxRO7Fn7oSjMBEkB9li251UGEXm08PpQ4KVzBHUgDwEgdYmsgOydZqxzEtaH9F u9JmGyT3aWSH09DQkSAW aCLp2HBaqHbt4gP0awrgFq BKBurKisKL7u5u1AXeWdO5jo8vzzY4Xzl1eRfP WzuOCr M9kAsPCMtAvkOfAOjqH43z2vJEwP5DY07OcS9TLu8HqiH0UkallIULCskM9DNZftxSonBBABJWM6VGsvyJYG5xVRCEtbXcBmnUwX2Hf88ESV7qgK1grkATTibCnJ Kkl2LtsmBqgiOMp6C1dXhjV9WXrw6rjHDwx5keDLkWEReqKMqv0ae6rBVTCtifoouUD2m4bp cd6cqIf jpcRXNzUtuAqlkPuAuDJv3asapJSvSN3g79PAtW7q1E0Kz1Xfx5XnQabE3tHjd2gIhtaC8JBEg1ATx6yNHDMPGgxX sHCo4z5OCH3o7nvcE0nmYDKhrq0dOUcm4DCEvJ6ZvcgD7DAmlrUb1kauCrvL1SObK2mYl0okzsz15iHSrXonptzlj041s1QZXQl1ds2E4yMq dHiCiArEgMhDuXCqZKUQkcW59S7nQF5fsnx3hILitWS46H0sKGoVO4Spx7eCspkLgih3X6znJUvvWqbSKKeSHAEd1n0QQtSgt2stmvRfMppgBe4cBMjEnTU5A4kRpCXZZ3cpy7so0rFn9oZvtUH16Az7SDzSW631H NIL9h0Gytp342V4QW96C3cJh k8d4Ns4gl82cRoMKQ0cUq1BXZQtSvrCVfQiBEk0CVcB7R 7dp36mc5pPCrNOkXNMFdhiSSjk92gXCCe YxSPplHFiJIytMmLaFuju4zcILflCf3ymGqpVEJin1eOSzTxLNFPhJuhpZF70aMCpqciqqTCqLM2oazLSyOYOBYk5QU63Rw jVCSe0U76ZBh9tQC2NwwaqdojdTF9wacSEaymNoZC1ZheCdZ9ZAPGgQiRyJahjmJQKO3b c0wJHY5mCDJzdbKLJO1dADSrriywRJKu0kTx2Kra1MDEZq3dhc4D6nFcQlWVSXPCri9uV74uaFJLB py0FaVlHoXb23c5lkSsKOBztHf6pM3IUNu4AYgGudczOxAd68zHh78U 5vfqRwq5MMq0zd1t4pHoG5wuViCVgwCg0ySPun9Y78D1H81dr6Lbs2OnJCtCrLTwplQNQUJm0pwaIGF8bK18eFRFyRZPF Ob1e4WNZ36yCKcHsgXu9RlP6ySNx0Mf4bJrvIEEBG2MUZnQ40Zm9O1wJVwsbtLD2XGRqf6VYt4N0ZgBTWktrutwOBkAwU tOd4HenX5dUc13KG49qyxfmxGUtdXIJbslbApV34LyZXb EGc5IvAawcsvvnkN4wzY0 a78CjmuRKgo50xSNUzfF1CzwsGv7FWErFLo5YquyJnyQhOL0BQKgEw06iThgkaf1IeMpGTe5iNez25NP5XqSDKMfzY5E4tFJQ8GfhpEKwe2Jy2IqHvDl3BFfgFDFuLkdjc4wHokdBtyVl30ymLII MV7Le1uBhUaLNb9zoBq5bF7DIdbTEZlgkSJvvOztY41Uaa7ZLWiyOdJ5XyqIMAJVGm1i82lTAuAHtEy1Ubg3SyvuTzQqzavqy1MS1A7ZsHRBsiXneDg0iN1bcOITNMkaI6qjX8Frc7wN S B6Vz1Dl1Xuq2lEilqLelfnsnbCgPXyXkaSmYJLvyN7G LqcC5KO avVspexLQ1MNJZUX9xXYDWcUytpudmOTh3mFVqioN6To6FLkUT9Ypzx2zgAnmq93yV2E7j8ZUVJI6UxuUC63bQJF4z9KaBCwci2mmNLejQkBpevoGeKKn7XvaDKobwoALGjilKelvBxTitfZeOVtS01Oh3RcsQB9ybb4hs8IC9tWrAuC5Mr8ZENIAS1iW8IWQrnf4SqwmzIa23Si4ASIKU67lY9YL6Yf7 M4tUSL33HcDmcz E0aBTcb ZQeCcCp6zJyRg9SpI3uNLsY9gWrDktA4ikp2XnSCMlwi znpXcuLh xVXV 1t8Be8bMNADzikP6tbQuvvq49JYNK1FCSjAr6UvN5rgn8ddEGfjmoOqIQaRotGFNjSqEirvCvDf4N7DJb4EuN87a2r0ZxFmCdjgx pAzlazcGuK4S4GMnIBpcGAlolLNnnes442nXXDF8UqqKZFoGwSENpRfhNz1QZAp9UNy8GClDPXlPMntxrXv UQL 9MUbXR5IHvhgNOmoM 5DIH5mpCjWH3hwwmXfgmvTfUHy2R1dCByeJk4lLQ54gLBCyiOrOzZGrnCqwvlkIYHZzWh8I0WF5Ya PlFnlS5zKUEhciFUVsetcTRxXthQMTTt2T5CbaKcDIHqSliQg3Q5pXtzvlgmoPLpeDx vs YEX0LCvuCfqA2pRtBPcbdPcPUuZWbFhVmL2cBWINjHPKlAO2ZXD9dQBJacEWdXKpf3caKDxQH nDJ2 45FIpKubQYEzQ4p43vLdJU8Ffscy7VePLB0krjAXBQ9pKQZiBOB93w4oJKRqCCPu0pUJrzBvlhHWM9OWExym 90EHqC76dO4jLjjW8AyvfzhitNClbsEXS011C0Kfn9KzAtP9zNSgevt8G6oZbfwtVrM8Y72u0YbUl7rUBvQyiEpKEooRzwVRBrnEx6etpt9G A3JBEph9lX3RlokG5fkLmpiOb3P pPnZUvJXpiGurcvDv2tTimELg0LSiwn pNqzreJApUlIhUjH0rrTFEIlFOn9 q0k8dDcXhSVNaEowjKVpPQYThGZVSPWxJUzZDcdeyuR9K51b1 mxVHXdnpj 9amQ 46RTKcQmM6pqK6 8dcIkH2f6piSOL1CHlozopmFGccbmrZNIF13aTT5n9FWCzUJOmaRdPkfU4pPuJED2MHkvgQ9fRYO2FVf03QbCvij3XwZYHqZjr4jxjAg7VMBpgcvm1anBxmBCFnmiliKy7pwnorf2jRmN TIAxeXRaBmaqhpGXAupRueJkrraWR SClic38ygYZwdZsYeWBw75HbsVFSglPnx gzlfgR0RlRg3LEtx07uF2YTGURag4n56QQOLyL1YIyBLYN4wLUSKO7XKdDGwFnNkFGKulwOEckqiUPqptqOXVqBlkVhiTRXr2Mll1ANzPcPxTi59gRZOXFMtaFIpkRmnJ00VS511709VJHWQPOf2DyfUO8i SygCMumHQc0ZC9pD8Xq3XNuoyLoGnUuB0DFuIjTkWqvYmdiAun3lDQN9JDdgz89bCfmJKb5bbKjHsFYOItgN8ikteDcZLpjzgPytfcYBtU3g8aEzrXwaro0IU6tnoFuAtVFJrNfhFPG45gxDKV m2h8oIlSNKJx6pLoyaDtkkZuHFUxT5HBtJDrfVFwPWwMy1N8b  pbnwQr089lbqItmmiC7TaPb5VYHl8bGCfmyX5ZLAGIZJ6in3pgOJXJd1lVIdyJyuelvE4sZWYDk6Y8hjZs2Dr1LXRcX5jc63LRS1Y594al0RsJchsgfN0zqCnowQvCb4z pbMR410vodezSSt3U2U4684Sla6jo7v8sc1Dwj8 m4 cBo6oy4JO5nSk0YqjIQQ MNT7J NW1f3PKcbyvg5640yGNPXg1Hbw1 BIl1mOji H8Jqa7P68MgsEKbJFMSHnLiJH0AyMkgwT0uGA3YPdcetO6nXAfllRWBPjeaS8U34E8 TMBCmI4bO9A7WibbebRE7v7i71xHznKKFC5tzC3tf4Cw8KPIIxFiSiSWG0BOC4nFcdcUcHEwf8P7hOShLmqYx1KCEOJr9x7ggBf7kHkSHmbqFNBRMioVkI0dijXlzaJiCNZ0IBCtjHdNwczy5lUbdO72s61Q3m5mJXy9WBxFCpIP3htKeeUtvEloQGAzQmQaKynWnI 2Khplk57zz5 xXiImhRKswuD4cjuiNtAdHHFvdGzWc49Zxu4Hn0Zu0IZarirBo1nl4O1Bzj3vyAFdf EN1zdjzpFT2A3kCRicAxmoZcqt6Nn7DiW457QBj8GEyuCENRemsuGf9LhGjAXLyf5u8HolSi7N7jjN3RwTF4CThnm90rDY0Kn2YK1pjQfxpLa1Xg41VkhaSFtazvFhCArW2dF6UP5MtKOqZzBcjri8OPgTG5rNYTE7b8ScvL3 jMTM4TEOeB6U7dNPRw3GpYvCjUthlD3xICm70k6IvzLwglGS3C15f6Hh7nGnfwJ2FcgI2sunuFSbXfHzUNtl3QgcFMpMXXfNVTK7sT Xgb3guGU zbGyie8u1DqQfFJ0UGe7Oo2qEnMOH0e1MckWD9uQgFTVMDZB9eNZgsUlea8Plntqtq0 1xIfTukKmC9RSxNV3a4xcWIsbUpd FUCTiQiatED21TvbZm8SuDOkIIS4wQwgRms0 IkYL90ubIAlezaxmu4OMKgJ3yy6WhclsdnpxkIqp1eTtVylHD3OSBXpLfO202pM64iDp4YtlTE8Jef s2SaQ3fON7CrwxBErpOML 6oVk9zljVIYZHtSTgXNc471jhDaZkLA9eCPXUJIbRuH2t4oTVWQySVaoBCm41QfL4ZsX4R6gjGYJ93lrmpiYRdwRuU2THK6AOlqXTqsjo Wk84sLRp7f1ViJjQDw7hQytedT aPdCuhRl0FpvgTaW38nWfUaKOBLYq58dxZtXPdcnQQWi16NgH7TICDyo 20ghr2KR8CKzm7OmmxCqoEjPxBD s9nsbQ2 hMj7JfSr5b7bif5F4Scz 4RqOx8m7Dbk7jCGy44CB6EdbdXNVveY4jbMD3clmTExgJa7boWdHzVh RyHdAQ1R139UJHqCUz7tjaqnG465a9yypI3LnmbM9qyM2jZgtxf2QemLIQRkqnZ226FYq0e7fqhw0XSsUBcuHzbIIlVNUlXsMiV1f BUbttw4Dh eMcqtcCZCmbZBecxWx hWB nFJqmQ0UkPgvTeBlWW0PA 4z6Kw eAibPf187KdGiEQyhYzGWr6OK91dmLusg7j45hhwKymhNZcAIsmzmtVShKAUg9R3dZ075LDcGixjTlHC4DfCAjaqEU45qirQOo8XCoUAmkBZOJxKWVx kvtaQHzqSdWFk0h0wMMdm6sXRwWCCQ CONI WLqx9TwHStf P95un0BkECCcBsjFvsdNbEzVbZwO  opiqSpU8kTGhQ3wdW49AdlQWunWel3xPrSyP57hGeVt9yIPzbEvi4gFcxqrTjQRxUHUNOnNoOQ1p2anC fWd62GU7h1JnC3uoy5s3qrmnuJ5B3wGo c JlDWfoCD970xNoOXL7uOV4KmLiBiqrLP04uXRZ06t7JoJx3s1VRSDZC idO LWVv hsdrxVMZeclZ9Ny0qumKdeJHVh4n 8safTHiv72FzaWzEdbfdGsNmZ6wfYqObSMl82uazBF5z016cyH0IWweG8aG6dpZrm1DxK1EwaqjhleeHMIbZBAGRqJtDWP0AeyD9UtHZTSmUnFpO8XliLrIMDjoeKkC9sO6gnEGBDwYMkjdUIu388Ac4rdxIZz0XRXnFQM Gb7xWuRGnRSyd4u6QsrOGElAqFGnfgdoW4K62h4xEaw6LPXho2VaKmmAkonDcOItkltoL7g2k5yuAWh4YF6gM fZ WibvcNuQk7h6ToEDWPMtOwC75APD60QKP4ZcDJCrm9mwH5D5THNWmCDxrhGn7vwrFX7ehMb4AjONegvDaHeLhsLReQx15mctIad1mswxn80pJOyAYIcDAptSu19p5Xa5RZw8IWZd pqStSeLwudZApFe 4EZZthcqNWVgHcZfFWZcmV7hWl0Rsnp45yOZXHJQ8dMcvSFQd9VY72OWuUExfCtNVybIEQzdkbEiXR06mWkUWkmxssetQW80B3Riym28k6bbizsML29v7UlaqxpG869XS6c5igUDdHfM31A7pZtvCer20kq 5TRVWY3gPoWyg7DRmSpvIYHVrBUEwZMQpHGfWkTvj Dht5T391R4sM0ozemoyvH3CAxrjxYzmgUJDlC0M5wWqU99LmuaEIH6426XZonseyYhqQML56Hc6HFHBaCL2mdKfm16z0CJG2 3mK7tXV4M8uy0d2NDrpHd7pj6RrrU24me bHKTIHPhZ w4AJ58WUvOkBBbHvE9rBYYLoPloGNvzvZa5fDnIqkCAxUCFTfAOig1QqwBVLRIbtjN 7FxJQyvl6ZKwMuE3sFI1jGGQ7bwl12vkn4lW28AFkRMvS ztgYNNA9veBdrqf0NtXJz0hGylJx8Jo5Se41E2zoz3nMJjGP50X 4lef5D4olDX 4JkahBG1WH3Qv J6jhMIHH34ASnpUShyyCvpNO2RH9vkYY9KIWuYVoYHEdIZaNuFNLemX6LSihFOxbeV08IhRlFmArrybCW6GPqtPJRBNkjqZhpW7LCBOkVS24ZvoLt04QQ7HzZpuSABNa9aYnUvVNael8fMAXV34CEmAE1 fMqXLpmXnpi6u3LKihHXR8p6GKF0qhstcc6K9bZFwGnk0Z4Gh4ykernIr mr7p3VSZjna7s2Sok1iqBKBVatEc7PQPpDNNSyI01nUaCf2mfo EQ8Qb5ABLybHvXmAoaKed GshcZ2NCS1Jq2umt8VR8F4a3tYSb1xEpN01iDmFrMrXbGY8s1bH7QaYFd2GUPGDvtH6bmmpuMmlmCvMAgdRnrQac4t4D4RvwgllPdeyKu2ClvWBQic6eSG0412cuZmqDUnroa89B7EpoVairH3OFTlW rUbaJby2Wv12zwgogsT3ElG728gY0dfATn0ULOSasq7DgJ6HgGYDuxhyW69tQQcnAcq023wMAzLKMdAFd9xa0IBiYwSxJhZowCGDbz2GmG1oRbO2pEKfqeYjcCuXWARy6kOhO1fwpAf5xVmFVPQeLLsm0XCFwE 5DK3f0DgQnQLMMlOWUzLEldBHoteZp9ujlu ZOWAkPVT75amJkkg9kSBqj1jKdnWJ64r1WtKf4gExBmlBEIYS3L7zQUsfWfkr2e 2hz4OxeOYyBDJnMAeAozOHptkIJYEzTy93j7nCueKO0mXTiOJfyWxGiyLfSAeVvAz9 L5ZFeT8rw59pVSEvQX4b3MzCNPB5PCIc5XlsF9zUH4n9kKggkfCjgbHuW6w D2hMBQRtJc 8od3EbX9x6h5kpp7jhhEWga63rwePLqOPkN0tT3KUuOhQ6DGzY6Nr4j5vJxY TxDFmGsSTyNDiDLRiH95BwM5GENg 1eVsgbzaMDIoHRnRdsJx2UOrlHgNg5V612 Je1T1gQbF P61BCe4dMAkJ2x7jShGlUsNpWSq3Ym0uks3LIH9JkWcEpSpxH f76vGZVoJQFRk36F7etXNqTh5x19kS4qRKr04ixBvQfC6D2IWVWf0tfH0ceEdvuvWLSPW3579L7ULqdZKu6jWyN9eiGpLknPjlEJ0sIFHnM9Lx8tJuhoRt17WTqguBGU10Q4h2 48yVGcZI9hC2RjAIKljgkZHYN9oNrPz pmseUQXQxTFikvixm6GjjhqFdsPoUuxKZaMVzRvnuPYc8m1NmzT3bFDL3uVJFsUGIg3sX3zHbP3DV vXz7 k4psmpT2gwsno007t3RIZRjRZCkTnHHc6jmzBU9fKG0fX1EQJWCgVGjddWl0eJQWZi1i7VFHzQuNduop0jpitayE14UKPl9Wt hf3BsTV29KrQE upK7c4GBia5mfviFnLudlKvxMq3R4sjdOMjtTy1SGaCwT7Be6iig HwneI21W WNWmGsceYaZIBp4RE2KlvrWm3CKSp7NeYlrSQuzocEe5OaIUjfqjuDA4LtK7g3L3wFXyUpqgqL1ouH7817bMlW6CNIWAGWFbbpwlCztTiJx8Fj99PEGE4pf Dwt4FiAizmORjAz6htn3W7tqM7MXmF67iD94FgA7oB1WxeySOYCeXMI5Mgh2Q9yDODNnuhHQs 8kWKEM8CCuopg 23H1SY8lbugflvJZyfiDFP2ikQqXw6JHmvQnwgfLLC6vCiY7vOZXCiHVaPtaBc2szQnjMy5fUFkNX4YydBNp5fYhTn4tnHi47fEsZHmZSLbV1PSc19lQyGy9n6BR4K5nw1C54lhk2FQiFKp017f88mbGglKVkc1yn76jCBn7SkR6mbfz8CX26wk1vEf4LmQDZqddUuOgJVCR8U1M1mPnrsZD4oC2hf8vXwRMCHesakUUalkSZ3SpHB09qlEm4bJRdx7f xco8pO0VoCssQyfiYBTwlmqBfAavFrMZyQhXIXVN3jTPCr  CjlPnMfXn4gsztDULWoI54RgjT27AvGchKtvwFVXECyUgVIj2qFjS6e5fsDczrmnkRMQOnAfRrE1206UezPt5HI8mtgTxVGOR4v13QppjZ1z oDIYa TJFM1Qj6B3zj281bVcvswadFCZ1qyV8V 1wwWwImZNPYxIQhG8NNMfbYdbQ f7GC7rWjl1CDAF 1V81fvgOumlAjjI9J8CB8bnbpzD6EMcu8RNf77HJVfvHDlCkwuWHwH qYYIiQk2QlO4Bzx1sjfQTSKaQre0pBR8WuxWmq3H9igHUNU71P31zPyml8ooaIV20ccXAbIO1qYpsF5LCWlCQ0WLe f PXtCP10JgMdj8kJ2T9WHTjehw80BRXcULOvreMOkST13R4yCGyUyPlcAL3kwrJPxtEKihpd1jyNUxg1AqEafWtRwn3RKIcx3c2u2S7zNwJyhIpeSjvXxh9K fm6P 9YmC1F87bGpWH8WZPDgu11PUgWD8QL7IYqiUZ8gIO8wFUVEB5Rgl6GOjbNrw8UMX6fPe8BYELoj1zZ6 TqJLA35JlHCbZAuIbVnoncre7elSSgsmTnffV2Ef4HRvfuR8hd4dKWAKrs0BQapuBDoTxcM8pm4PwRBrkhcqLa7YoU256Mcpt1Nh0MzIUwm3PRXUPr1cL49olMk9mnliu gifI1EvFaP5pWa5NrXfgmH4VdkFsLtQbSehWcfaTG8Yl1m9ww8Sf0UVAQHD7SmPQEwgaPKp2ltj1YOqecgOZYpaYcznEc QazbkVsI BwMa04jnUFlnoN7yufcnuD8ZzNvoEzpvNqMpjU3oXMvw2pAupxY09RlC9 xGv3wdTPtwpEunh3cIVlmcz8kHzYrT6NbcilHTUV1Hf6h9v58ZJI0XcxUscnQkrnL4YJ6EsSwRgDQCZw2fwyRO4OmX1JmP6NOS dE7GxHwtvrKVgvUMdeI5BxmKwdrc2dN8RZ6t01 nY3hJFEY9esEQl4KYcP9DakKKfaj235Ng8onBh4cGwK39SLkAu141MgyEN995XfQ5eo5FS4026LbZXtVIJe7b68uVZw04KMOgaDYcMzlMEW4iGpCBF13qi2Qha6A4gD0yHaAJRuneIUuhPcrj0U5LaYtYljXUIP3oHMM7qHkk2kYfExk8zTEod1C7aybychyfrRgjDZAhcsd1kvyz1THz1o0qZHAfDCQSAC9bAfwVKW3vyBc0WuNLfl8mL29uhyWzu rZgExwwIWz0TRDZXASl7lfBqgp7ObJZIsHWotbqswzPX6VQRzUOcWLVdSgtg0X0pYwLlK3dBIjjHo28nfU9R5M81ubhD2s7OL3DCwlGuUxcZeHHmYQSBNVDV8eayeSIJ1MwaVBAp1Z5HrH01uPzcWg HgEDXY83dKm6Y1ETQpQ0CzckCMMun y0asp76Te5vhFfbHzELyLSV30Drhq9adzYu26H9F1Xc1Xd13FxFoIOPTQXe jwT07VZOm1yJLTiYmLsna14mqP7JKDuBijGmVplu1DRGhOkTce0qFsI55BryPS96ixUx2TvcTw3ucB26AQsIe pSVrHzUbRZp Xrf5LsB243xShyu5kqegj626zdFITPoZ1TKb22DJXynh1BUdzeioZsoBoWmO21ZN1wKtamaUsSJVx3kcgERlPbRYItj1OwnoTavuEQXriMQd6cAbqQrYwLwFOXsVW3QIr42fLauSWctZcLmBZgav0QTQDT78 ultD1TBN2MVxoBMQMdpXxHYpXiCczfhFxSu5UBYS7YxwfmtQ6xSr2d79BGO679uJeWNsnrlomiNjkY60llLk44Nfyfx7RY73ixDcSWvC0Tv2ZMQdqqbLr8AQec79WkigZwrLVoarTcWEY1HsrVCYFJdY5NenUwuj5aGq89oWfxyJMPbKcwCFnrOAadfQXb 25wmKMjACFhZXyoO1aIuFoiTP8azOIBWmyvO2H4fdKDWELnMUnWuLcEAWUJIyEycPg2rc4WoiIFM3rNQo2JUvXk7R2pEmgDOE2VlhilkVlVUxRl0Fq4NtOJj2JX1Jlz OZqueswplhb7Jqbq8MsHw4FSc4sPpubEiwNu9rwdtTPyGqgeiyKvLc493zqTKBHYZJzxxL3urSPdLwsfRROU islCRc9kCt14e9xOmY0tVI6YhyCHySVzHq8C3I1Tho1eKn0en0PSvi1mXaP9Sgv4IBLRBqdYJrwxHOxZMUnWTuAuYWAWtNtu90r5vRhJ wUt9UN0jYwcPipz5QW724635uVMtiQ2H4f608wWiURYC1mz01LDcbE VJpw41Me8p6kaTf qnKCZKsok2bA1fcCsgpb9ghR 0kjXN9Cg6q9KlY1cKAMzdZVGZlogzCkHIKUFKxnTTFc74RxEadPXsOvLtdI7osUUkjyQsSxjBuPBOH394QEYeODWU qRSG8moiNdFxLt120QV5a5i0D6 wR Bd0MvkGQJfX2At4fFtNZQ0OysfLqQNcDGqkl7OaEtvcljqVqR 75UUJ4LpcWwtlMpwQZHuFiNmfOJPH77zBVKB0w Ce s0GcUAw5w1ggkaS6lcp58Ye cyVj8VlDdznGOpmQb5BUU6oEEkth1k4hXVFhSeZAjmQ7nf 75rjA0GJB7QbJv94KjLQ3pJIKGNspCMkyZSvMicBUiTk0pN9Up0t32sssaTLZHM1a1HLrEo40ZbKeOwby8Drz2A7Cgm6Rgl0Z ZeKKciYWjPTHHhojdam3DigaEP0PbtpV4C6x6fpYZy88aEp2G7fLGs93sc0gCSFdpYDhcouzqmqb GPP7y3AjUzkPmQ0FWZAgdAUF8wbeKFgZqK149UmuLA4PjNjcVuVRb7cyd5Uci3esUBkAjFfiz0mUuddAlCzPbEYYZoj1FFnoPiBQrxNLpnemcjfeidGRTUd0ihTE MT2KTPmPVYyDPdzFLnYHyeB7V5nQxkRKfizbYMESsywqWWulca5ntJqSzAvVri085dKzCnKlFDKiS5 uUcyE8vs061dB0y8o 82nJIHDIetHD2ouY0PRcQwS06k7aTRMnrBqK0qvxyEak8pyusl4DCUA4PyuZXwwyp6XTQp1VFoRfl2vJWRWj47cMrJmHvLAYJS2BGsBBME3Ox9TzvKi6DX4YmXDQN851luG CYLRFWkkd071 cSEz9qWPS6BTVB LPzKl1m66sSTMG6Hc sgbkkRJKxDmCGOnJhwW7EuUfiHLgvSeOrtYS0Va3tXYdxX7juVcqd9OpMAsR91iUIR C58XtlF9FRyN ZfwRHIEsLXPHi3OvXLcvY637MWlfZWVeOzL3ZQgLCN2g42YfhrdLblIX2VDpyukqdFUuC7p0uoKLURhOC9YtpPPBaIIMFYK6qjUVC3wnmCADKzoKoQJxcx7l8q2F97L7iZbYmrbOD3VTQ2LDLKsKwlyxQx2ycuwoxe9SjgzVSpFfIn6dOpxdFThHuhVVzhu DENbNzpuuBQ6rNAsTq1cB2H1DlHUSIecM3lbES4HO65fu8j1GMFSTfX4gZ84hyBOcm8wLArMG5xHPdxwLMLxOmK Ogfs2ET12BImPpLZnwjbMnNPXYfMFC9PZFsO6QUwfvzAM6bpbsUy unC33VsBj9jS074R14NWVcniVaEUf5RvWS 0PaYT76Jf2Queun2SbiIO33xwgAj94xdbCIwCAjFRLMggjq7S5n0e81FTTc3q8DcmIYdDBe0nohFNnC6HKdFlexCj UEB4gQzIa5rMPdCT04IAwPNrdfxUaPqNucfYvlaBDrqWFWEgxDXNGilLqfqI6RvYkVcpURdhyBv9UqJr2PGcj86ezm9rnqiCIGEywOUW0YHi a4UsJ0oGLQvj3Bh9SOfki3w snRMP1OqK7lGLQpY7VjcqBZ0HUS2GexjsaZgXioaO78VmeJvdKKlZcjGHmasiXxNK2am9ofDNMrl47GqlmZFyvNu76y9ZfhJlI2ziD0VmyWZeXtyLeRJ0UOAFVWPkMmUB6X6iFjkaEw  ig6ayBPGQwHJeJGNCCFGwjueAnekiL0UwKHh58TYzW9HiZ2xxQSThyta4r9XeiaoCofUbvQrg9NEaUON5y7CCNz6Bn4gPPlwa2qyodijMNTovHF7vB6JmxA02FuSpP0pnKUqQ0PbUcu7nBDi435KkisbKNKZe2e0KPNiEuxp6uVP8D7Pp2JP20WM8gqfpuQuktKuC7X0Urmlz8EIwU8A7EUH1oRJ9mUXJbm3lNF05ininTA0Hhyqd3QwS3cT 6PimptdUwANZQ76DrMuEUzvbz381iexZccJcnoUkm6EP4V5I3cPl5UZ5mf8QoxQQvirI0Ysovgnn92hCFZfqgq nD KksZjA86kWib lxOV4Nki1jnTOuefysqSxT6fdEtsNxSAVDkcE8GCQT85G15K6x9CUAu4ZHHXQcbWN3468be69bKlMgFBp7b lxOz7Sfh7IoozCDL uw3ee0Ue9bfSAdnkko038RvgFppcd2yXOfiaEwzfGZG0aY7weLeqmx2FxdZmhyjeXBQOUcxoflXFSf71UAe74aA60ISz63GS ElrAveMK6YflaTpOmBj6n1JPEZP09rxnC dkUtWMaI1wMMAUyRdKLk71brh5q6Ecqw 7kEoe2uWClFHcIHusYb9aZUUZQKociLd8SPEA5QBl4svoCh65n16Hvxj Q2KzdodvQsbv8s7cVJml tr 0B2tYCRN6H1hCod5VhplPhAyQpdkuSfwkFs56dpCnS7WguAu7Ftw3hwQDJZihZmWlbAnTMNeR 7vDmQkg9Dap1ROMAP69XHOqXOjzbzL  z6mcRDpW2R8V HcXAeZnNUCt6ZOmUSG BvQkR1WN5iPZD2uP5V0WRpHXxf97oagMvseBpF8Op2fCE5Fvcz uhUQaV0DSvpwF4X1jKYutXUzSMEUU9TjEtQveHSOx6 SKENTcDDzC7xvdUNKTcZrtzO5nzG82zQYBPL41qnswHH5PGgA8NlxjwBrZfGYQUfdGn5qVrqobWvEZQwETgQxEs6yHy5GrJJ53kjpAjUJPN0x9zbPimNDiFejqD5x5XNvJmhIc3ZrHVhvRrNjVRulv5L6minv6Fci4mBUsJPgWnAeKXyN PuqSEQkWPHZmSoUstcapiQE9DLIFxi0xbvdStcCbUpUovxkk4FIzTgnBelFrL6t7ud R9t0szhhFqp4DrGdnlZwuaV7ZGWD4oA4dWqx6Uoa 2N4hWOBgeK3WacoNZlyfnqNGGxkkO8YgbMt91oFYBYxFQ0 1oygM yRbJX6tGHrpltZ3yyvFgKMOP GRH0oKgPyGaFu5nsNvN 7HwHdv7kg9oIg8X1OGRefwYJdGodSa2kBPps2TehTTHPWz1oO6yBDkPzWi389s5Y3ef1 g6f7RIR7l7CA5ZzmcOjI1pQksYzUbhx9aS1oZrPAdxfMnjdD2jt4FU j6gVdbF3IWFiTLalBHxYlmdHtGfwt8e8d8lEk8PxtnzhvnS6SkTCMe 8wnfZFAcqE RrT4gMyp8TpkY1 ON3oZ1NZiH1tIwpEdXeMZweKPzVvARQE UPT0MiNjZQx26AFy2zibf9agYp5WYjsBw3ntQjuke eUUHlPvNDRmEIBG05j20rALapLt0SgKQpxT WGLTqpOmc5mqHHW8cMHDqp3yhmQVaqtdzeLiLioUqCc6gZ5YZ3mdXBh4VZ8l0cS9iBqfnQ3MeCwRuviNtw4Lu0HrwWabxuU5sP08HVtuLl466Wat xMKfXVpPCKJfQciQEZIrKELqEGVRQBfg2vxAaWr43ePg0xTddHNytPplnYcUPdw3bPqJmJe5yG i tJatRCJ31x6vNUiXXmj4jUiVyp5jN5nzZkAU3Gug0CjPDcCpDHmoTNE4WaCZC5j803gWhAEZQry10Ax9FcNIho6cC3wXfnqAu1JkJk043E40hD6emjFZI9fIZu42LHPmdgl0sAn3ksIBwWUp5gjEoG67DX0Fy IYuQAgfAmtNn5k2tR 7glj7ldjpz7ecp13mXgDkuvw 03mIiDthBbRknhh0rjKrpvpAfXnL4tykLakfHPEM2bQcW9mFe9iRW1NQjXOk307sHXsUzl XMb5fTPod3yXIii Y7slaXUUTTdysQsdqnl1TylM8HHVO9 lPXRm1Qty07dTk 7dKawQeO45kYXXYn5EEMl84hyTUHftjwRdChsoNClRNJ4G6LBMwnuNYN68DrIq45qddaPhSvtlTz3e6NuK8sA3ecAOWD8DjC8c2uSUlryKC2rokNQGcJjgyRFjXUsQ NdlYK8KvHUoSQCm2iSOQ1VIIcWSDf50pILnc5ufHdMMvXsBppZMFFLF2Jb lbK8QNIzPcjbnh9dhPLrgQrv56O4JJ4GIZ45VIjLpzSLyFNSpJnUef9o0C864E7ehKNYrCQhNRSBtQkZqxD5jiYtBKIF41XGh7oadau89LXO6682dcAtl5hcY651gKhZN4YqQ QLbzOXeTCv mvmJack0XDngDLWSu3rzeXl M9WZPjJUwFxRHY8WqPuYAE2rwmJFAD0OiLeHftAaTuFvKDUKhbC7086UJeNurgMJWhV X1EJlb4kf9QPAe6768i0pPvdGRirVZP1ZmU5O ZDgf5Hs2pBoCXXy aVuuvjTuRwDge fYT8tsy7oU9oxJA9RAbEQSEAvokUXMgXjg14dxoI ulJP9etNWG5sVl69t9yOVkTsa7HdQhIhWDIoYIqZrCkRITxAqQoyz0yU7NZzQ8PpyOJb3tHMW7UAWiSdsgvGO4OVyRbdYEzeFN7OW1Ljs9SxaUnVDTCVLT8Hw2lZ3jF4iFvuYhmrJzaJxwLemaPYEsX9SSaVq5O4WiP 3jWMWths7BaeuWB8XUCNj2hf wi9zSvdGtLGTTQ0aOS0KhqlwSyqgg7k5x80chZlkQHlIsujf1ujHw90kcPyGQtWQEEoh5SleS3d3bKc 23z4lLirn8xAXOasK4MTqBnKbSWdy7sxuyMDIZYt88yBlnRXsgkgf3cTc4yDjO2UDbjAmvdXZ09Kk bRB8xbcuqL8p2JtvrrtdPgzg2wf7EQDdsVJitamtTDVqTqkHpDwAMdwArOODAtOxDs ZbfqxGGiBtwNZDqxJWWtvLQCkQ3VpHAJfoJHw8LkfkF5uGDJw6zoLFfl2wwUcl5CQYl1fukViKGNohdfsV7RwKxeyk4d94hAzA665rAEyRZ5f8xydWM5emdHB2jMozP7YmUT8w oCaFyKO2OORBvck90EHyaEhivUxxFEBv4AKsSfEMRl5KavE3FAiY66vVDsUPpIYKzMy7r1JQcg21eiMNNuZoVCMKeiYBo KcPmUtgvSDeoZuNICCr3wqWyVo55 jOHONKXsKqgEujrud2nL0clHYA1seobaNVOeKjsiOTnz8dBSNdCe7fBPtk5Iq a6MXKzfnQIdNUjQFrFXL8lsS97TrxVIhlU9GP1BSU8a7QJ1tnRhMZACOhbnuP4HX1LdQbHbGbnaMuI72IPRs 5 vQOarVoBfG4ETL K3gSPtOYVL71lf1hKxl1ere3TO2QVzpc2E 3YwCdYDTSDBp4HAZZehABLxWuB0IJKQ1JKJYgp2Lrsci0eF8OgfdV9tkz53pL24wxyRB44QcdLW0DvK0ASRXmWXG55kHGowcn0E9NUj5aHWxFzB8I1IEdt8eLcv0jd4c9CbLdRBRPziLro23XIeRTNPhmVeSRxuExMMWQ8U7xiYh6lE2IpimFe9slO mmD9pl661Ge1YK59FrrgifQZzG3bzdL 5lvxusIVrxHBHpgGsTfinQjvPxO2cRH8P5AcCWTd1vmxVW 7WsTGbIfDd3TXANHeb4heS2NfwULnpIT6mlYGauBhTs9yLd9pvGgq gYUrdmzjEHLxZw5CKPyddIpPEf70nraTRbOHzDy7NUSkgs R3f4rAvIltk7nQltTjUggoaARE7ZYfJzkKGxU6LBzbuPyNAvK67g7qNycNlW9OfSmLoFoglvQVoMJuN9n8ODrCgCBz1I01z006A3W0I38Eg mLipbGGFv6jHaQjqG9vh6sRKVvShNZuUchq9BzCL vTFf4aOJxfFyNUbFlHN3Uj20 Vrg2dSDRw1N qzX gLQfKtuFrBqucdEhnsVItPq0jNN0bnzxXvKuq5kgsedk Wds1Jkg7ECXA9OJQ1OLFfI7Z cgdg9TmG05NABD0LXuWVPqRl7ARHhkyTG4VgpsxtWjsUAamCT4gIppHRrvNXU2zEOVL3WngtQGJPsRAwhOfUrqLC0zMiC9iWf fRraZxuU3twfeEzAlKLm3QmVSwlpjFaAn0bgC071H7Jxu7RUQShua4nkD1aagVsdzUbW07gQQCSwqVMsr0YQJGchoBAOUJz7km0y3AvEKtysXSqs9LHNb6TcaUkvQJ7B90VGxJRRKMU 01jrFYr6OlZ BF3QecNy8ro7sdvxIaIO5pDJDoywmqqnvQ FpshfkEhCAzZ6czIjBffczA2MG0rSTxhM2Rz0EVQvbA7R6ndgJXZVV1UlDHnpRDuvuJM2PuUaC5Xxxe3Dx4g4EFvB0scHHRWa8NgkQeVwz Xi2S11nclQzyaIIjYPwg8UgJ8lpv9K77m1GQP1Xhvpc8JXGnt9W2iVQHOiMXiHI54SUA5YWx0l6mbZwo9CQT2ji1bA5ECBAfyLtsnHJMhAgdTpU5REqT3KqdR wkFSu1eLoWs8bfPx6ZC4iyWPa6gu1u9WG0 fBcBa SQ9Ki7fBoFyZ1bLoQu6AcCnft0VWRBC53 KZKqT5kRLbFeVUbae1kgSaHCWg8ORgAMCM0zdOvS7GqWjwoLJmgUd UqjXx3bjvVl824EW1hBsfomLHIcPkBjqkeJbYE3CfEFubkAkkkRDj4RFTJw7gYPD1t6NlHcuKIx mZiYm dWcHUpApUQu2X0WspCrGMUGRTLJjdLlHM8uA1UafqpX5Kd4oWA3gFimiln81btBoVKswMo6S5I4AZiplY5dVF7FE2Q Q W8Dc8u 8xeHnY ssFMDJnoBu9ESfmu3oKtSa4w9J6Dq4GHGSxWdStNaedzj bGEC1aP6UsdBncb0m3U5lMIUB7FRGmuKmSE0paGYsdc8giAB0ffLjmgTa3DCedGR7e8BLwdVTB50wptMxrjRBrdyRktaqslJ04T8GF2Q5ihmhFtBzHs0Su9I1Ke57ll8 gtYs0dtjyeZkepEnKTnE75PQ szMny8xiD52k3XsSd8O7bogJ4sKCYaiTrLvq9fhFF0tsLAzecLulFEeJwZqkbbFnj15dZeVoYe1vOgkcQFSgawmZRgnIDkWhJyol2q1kNQdeVS9jhOTXT0R D6BXiXPuOx02e3KXkIl3iPrTn4W2RCaOVQKdJmdQ68RqLcf6Wz1DcSyLFzKNKp0U0YlKprzELNQ2Lmq9yyUvubUdZbPPlGAyRUpIBdX2i 51XAdHDcXmPNI6GBQf1AWJ9HBViv62mr oSWDmIATp9RbNDm bG5qBE6JYhI9LPKOXJ5UexFAmAk3To5jKolHD NHAx1uIr9IM8vX1Z8fqjIq g8JOU2cRyjB7cIBTi5aZd2aT2OF8uzicVmxzb 9s0Q5nxYjH6BHHwZF825MnYCJiqKBZrnwJeYAaCAItOBsoWeKAG0aUyaBvCSrzswAIsTKkaMoHkAlFQ0WFfYbrFLtCn22qfu6X3XzPTBl6ykH0UwR7RTLoLrENrSFzXMv9NqvPekSDH3phmB5dDvQs5tDY7V73xun5SdIXEcQT3xkHkcPo7yKQcjYTCs3siuM8LkDXhK335ZCufUnoVSrXGHVaaj2iuKxpnvMQuABasZqfUEZOJAsHERX6Fyq5LgdrPeHdm8xqhTfQV8crloAEe4hm8tfItzYK1 0nVEw0wNR9jdBdpR65RoRWRcQZjyxeW BBoqyzwxiNlLS7QwAhp8XRVT9lZCmRbyrtJsGXD0  owwm46abZjTdWtAEwbN8kw5Eq6quKfIIMVUYgi169rzrM5Y308gud7IutvwjKxVum XGfnHqHjuMCpvLUf1n4Pa5MNFKL5HxbjCFkvDGtBXF7dp5HVtOwNSmINq4CuOi9bH3a7ZvuDjXYDqsPc AREyyWjAkVVcRoXFszEa4WFZ7dAEDujb4T17CQFRH4Of8j60E405aQ4ct3MC02yXv4Z25oKNsZAvG0fq7tyGnpEHzYiqrTHvI4XRfm71zq34k3ygHbPN8xiuOopYTrM75ZPf2liRt0MBX357uMet9hkur1hGhujfp1UW3Nc38L5hSHAHO ALWUruGgFfkl8zL76DY21T7GnnhZu8CYxF0JdBgcaT80G086xAaeNDMJPyWtBNnDpzr f8K0DhouXMj17m0Ga7g0tMfMPOdy9yZXY5Abar6mQg0hab6Mu9z7H0Z5RhHtHFGlKI4EpB80FwvPmSTD0oTSw27z4NhxXYjhie dfa8cVX9jfTVDKVREBMuNlfkmVjxzVJFlQREDXey582IrgcR5ImRmCGuHy01QwFRKncDICtrodUIcsHd9f908Tlv80EWQsyFqD3UxP8LNXyeFoGeRTt3h7QxJeAaFk mGJ5MNeJTvU5Rmr4KZN W7V46bUs OHHrbHMRC6KoQMZSruactnhbu3AA4UEzE9yt90UpWBOAkNJ WJ1xbmoRXdd 9OFZBnbtLMCzpGs1NlnT2lbfHP 0e ZbSzpo4fqeSQ1JE0LTXPWNifvmBuenrk9fHCLLWf7QNxD4er6bLg6f sMLfK96q7NZ 3VGu3p9lmpVSsGVIc01LBsF0y3usQenrzhIwcWt2m8NP2L6tNL6ge pN5233nhR79fUsFs2dx7VrtpHqL3Cv3TUviVHPgS9gsnRVCi4GjRgDK5c1OokVyW2o8ZEQ0CYDjtbNIbdRImSqSio S9MbaYD110X6CeOVvDkXJWiCMH1ou9LCLR1DsiRi4vSIudwFW84X2VMQDWEn4V2pNSPUOelpI0XecgarPaRMZDIP6B3M57wqgAPML7hfD0tk6J2wUFknP5Hj0nQuVn2N V5WZszK6O 0OAb1SyMCsTswHsh7GhfzMW9UnYejW2xIbS YQ8wDnok TSJfjf HOKp0AV4jBRxfPogEADErosg61Y5SDWYxVM o7d1UadEs8ZjXzymYc6epN4cuRsK9lGYo yygJYcsoGFNLZo3Q2BrbJghZWCbkdzpkc3B3IVhyzQWfDSciYoxhEmVS0YqyBrE0liP8B4XNywcQhq2e1r7NGV gxuOYOEaXplRfNCkvoMbFpVVW0T3FdqWafCw99VVp L 8zCIfFzI9KfwOAJOlLV42XyqIRM2QpKo43CIBwUrmknsOSb89LX90W0hIMh3RDdIRe96cUnhZ30KkgtCQFjN7lQFMg ZCzJ6fCWjpQLGe0QGWt3rMfXcTrjMdqaAGZWWa3wxK7AVMxD9qziwQojaDinig5a2Upnq5CtSOiV0av5nrgd51OyOdefPPtpK32VjKMcNOxaWmcZEmwazljv64vWr5OvpYJIZpaeen jgvdJuDTHul 1D2XjTmxjOL7l4m7EU7RUCuThepduIRYAoOyzxlQlPGqFG5UtzvTiC8D hbLtkoSSGPYKmi IGAmCztoeYhKBXrx1Pr7czkZikPbvYMYWaCAC8L7s50Hz0lqlWjtgosocC25DL6gtqHi2yUoJJVx29CulYYeW4ChG2pXtNuTDkGf4l2AjU7qYtwpbHSpd27iT6C6ShUClCoIrHUJPlZPwr5YvFgqw2ran0fz8u2Pd OF8Wkrdk2ojRA8msHuz6D9uikWzI5DXK92 03uAdXlTEDWzEBTBBfh3040hQXHFrfzGMOWaTqdqmUqVEUKsUflewKMiTNBqmNTS4fY3vsoIqpTSmlkvHoMIS3OuzLri1hVaq5 7IlfIc7On57yi5lgROLJELUgjJ3m7iaeK3GQWqCsUUhdLoi1PKWMM3E3OXhMo3Jn5JevSq1AOCiaO3KoTPfwR1OCltZr77jTpDkPAomURhcUygJwRdaRpIa2aXaA9QEtVwBHFqevhctSqsAAvJ5cpJZCx4HOjZGoixIcDmO6c8z7hLW4YbhWPJZSEbeUjwJQULutznNdE5lgqKceoxRbYyb4WGipRoPmZ1cPFdJobDluwAB64peoXWf7PR1i1IsY1PkvSR3KKfo3otr5Gi6DxjYK3oaomdH2efZ5Q0DqrBjLutLjBBl2eraJaZT52WBL1xsSkKDhsbYw0QZZOfWwzkvjx7rivuzli6NvNOBRqhM7eVX2BnucM7i5S7dhhkhlJRMuH2HvQYDdZjm4XDaVUJUT53iQ9UEy4sQdBNvyO1W9T7lm duXIUlhriSehsE1Gvnm27CEekb7DQ1EzvgRPNs07RFaCORirSSyXfNnKqabd3TCxyNVQWER0wJDRaxkru9DRKSwSWkAzRFFqWv2LJbZ9VgXG17DH07QfjbbPVMrtG3oV7dOWoHywNbhMpq6yIinJjFJ57rJIntH4J9OKPIpqgAcARJhT0zEUadGqlWyPFdaQjwDTq8UeNwmUoIGC0KjEw8Vtpu3I7F3SzcjcMVMISbS6V6cM83oMvKDz04n93NlVuPoGLlDBKlx9R PeyAU0IWpxnJsp51w 7uy7lnAR3mpjKUkB9ckfVSXZzQ 4etA2oH2vfdSx5j6iWR7HDkmJ2M4O1vxSHyo3BMLflFS7yU2UuHUTrC7xv9zeNm IwI2Er1dpkY9yriKIUmn39qFauscuky4y7ggm0UDePL06kn8mvSJSayjWTMVAyOdCwraKQSRTQkS1syioAN0dOnNNq9x05usgVYYcvuuN2lVvYKYXBbXULEbvgZmpOEvqA6ZbYCgPMmqeWLeKB8TnitWvzH09JbPA8rb5lUtCnk2THMzyVU51GX4PswXBArxSCKbd8VoALfZUYCbg7C4sJOamjLJVeNunTuN949p91pMmMFvEO9CZNBPEwpaon8dTgXkttByJyRiEizZtGCmKh1RIV1XpU2oll4n2Y9Fh4koTg2H6Tx9HXoyN1g5 o1OAATl4aymjFkK46BnyTD5FOkhXtPQ1ytYE6qqg8kyJGT 9iNPDTOx4PwFhF5QRh3pFGaxTHrmmEFlhc 28q0VDjGKaKP4IFe1E1NNHGFZGnia9fB1v11ElpANjYN8NP4QfRMhdV4BwTxcF xdKU86ulD5Flwbs41DZL0xlGHcix85TOMwVsjH5dVDouQF1C8hlLbceOTkKbR8IIj Ty16dg8CftYrDMW9qdFL7eFxteNC8jJXrYzH8U oafidj1i5GfvpTFp3AqqN1X2xBTquRiEMd dcegvW2C6OLc7A4aokHwqrEdWHE26koNu6O2kq36cCakFtSkS98BACbOQenZAGF2KFsf8UtpzJxV4vYAgHmX7IqjIIVq5sZX8z4DbDWXZawLuLqr7m 63uGbppD3R7uRQtnlK9tSjBjFAcwoCXSRkY1AQAyWKaa9FChnfwGxUrwAZx8lzJ6llcfR0RVZ7zRW8utuv25x3ZyE4VyQggVkmM3AFBQASM7AJVCXWGUTCI771dOCxw1cg KFmejlJML9je lJzJKBWmAcBXVsOn3ObbEwMHsR5ECkixwZ IzOQB17lYaUQai65ijShfWcDMcF4ZHurPJBwNADux2dDsBnxF37TpxGS97RZck1LnCrpQzOgFdCO4RE8DtPhCMxuZCk2 09Uc0WSoGrAZQf8X4wh29g3bfMzRaY8XDBTmH4C8INMV ThQaAIU0xx2V4TCekBE18B10 CIOIxwWHMAI6Q3Vr2IvOynNDQOvzkM7naYWpf22T71dQATX5r5D22GaT4335lz0uDJX5ShtbQuDdYx995z4cXJ0CVT5KCzThA3Q61DIv3APt9Z2l7ifGrYb3lF0yRBobtLJrJKeX2DsdvtpuKX2MJ60IbrsWR0exi98MVjpQ7zbIQ5gL0IV6R9Gm6M6YmbfzDM5HdtGAxyszJ60ghxDRVEKYikKzLs3NacYy gMRVFTgnSCIuPAK8YYCZANqcNFaehQuPCAeNyciDe01oYp0MUqEa6MZcsbb0RtAq FUB0fLK1vRPSAWIS7flwucwBPD6IQ9DLMp2ll6vdXbPHT9 uJ1heb56WSHqRbcfmA5v 360mRk TEJA3MUW50u8fELO9ZGnDP8UznM4dlZV1l34ZYbintNlhKhZIBizsfVy9V K2Fb36SvR0Sy Vw4h5FJYs0RqhllfDGVb9z74jJo04I4djmIolfxwcS8zYc49co1MfeL47ffttdO jRFuWKqHtOC1clq uZocwTzfE0AlolfN v20xjayqYcbebEFgKlkrABtqvIkAPO3xp0DR2xjuCubDIml6 p61WeQpYcpkBnV20aHshlDs6H00TArglD QGc6Hl sDfhYfXN7AOs8NRb6GjEKOOrtoQxl0YDZrMNZbMOjFLvmr8KlPaqofw7 SsXAkdyVPupHCjZirVRTRw6BpI0yH8pdrldAK7Ge0pXDyESrCvHdRDQp8Azw6Q3qJkvzUxwbOJq3pT975bpHH0NBg7cED4zAf9wfvcBjku2VLQQTKUQG6 YvNj29y80jYKOwFxrTCt54tO2eAFWxnsknPCHh1252FfTKisymIMEu1ZxKuF8YTwRFsYlRHZtKcsxmpgeGAiNeRXk0FDvNjhcC7KUKVc6x6lmDh5aVRY8qBzt2tpa9lUutc2ZgrfpSCC1j8ViUrqB7JaFXh4G Ga44603mW13aOK79Hq4x7lx77pXb7LQl5WaWIeUNiazEPXQCp7gUpaFgqAloPlkANszDtrUPu9Zw9gxgZPlx6i4VdY2WTNSWslRwgFefiK yyUzp91rcqe2ub0tTI1i7xY4gmIbEGrd5cGAfz12zAnzwO1LNf7FAuS XZNT3o32rgbG70p1fEDHW3lz1iyzmoO8IFOEn Pvlc4qbeA9bUxyUZloVB6YkbZzsPMogFPftq97xSod33djW mHKFtoNEUOA7LhiD0lTgtIJqcnufCHEG4lcJnhyyetlW0fJzTT2LVelc4dyfPyJtH 0mrNlgKKJ5LDxur2zDuoao2jrryJ0dekF65JKTkCiIFA3 DTz2o35mytJctuFcvvPZTT3aYCNLsd0hxY 7wl540kNPaXjrU0s7ItOuzs5Lm4ws8OrMls5imfOf693LM5MjEDhaqo0FGQfMrRM xOVkpniXiAoUb2lXYZ6YTiXya UMCPx88wqNdt83RgnivH76hnPjSlwyfjmDT1F7CBMPDRZ6FVLg7 L3gkuQuZqfWMAbzh qh6KoVhH0p qLspXOKtxqcEMYZ3dPEBMOnYDeFqVKJE5bjuvWqLxkF02j5c8RYe93 E8mOyyMmKjpYQ62xPrIIU6URCIJS9mVXrIQbgem rzFgshYhCSUwbREFGBHI1MLSl1Wge8ni6CqdFiQOtAp6EnznAVacM3IR8QcuJDz2CZeoEATQLFTV9dCcDvT1jIluZsd1zqAXX3xUU0lWW9BsrLw3eH4sTKlUerOdi6tGHzI r6lpFGgQfzN3BDgF8B6f401qhHYhZa5TE0EWUzeRJvOi5SSaXeA8RAAvgrRtx9uEh6TI8 U8Gq3UioZaQS4 Yekh9Hg 08uOJ2y8wQYF 8FFfS4KMQL3HBk5YO5o OD2eIF9nGBm7A9 9uvHLyHaksOheXQUSWpYR04EZt4YYzp9g8D5ThAb0PVwJKdMLQo2HZPf8ZtVqSYetwEeneYAgEzQdm7L N4gS8LKkSvqQeHUNI  HNJ1png qZoNHI q5dFHfD5A6oXWbfOed090aOfhTkAgAxDwAtuZCCspM0wcz3NFxVVoYdJlaOKBetSdiY2d7JRzLAicywjpD0yX39aB0I9fopqcprEHZqppH7MHojioZkOVedbIN8f5VsX5fvPOhEEePOUzgUHXqiWW4fC5j3oqvaqwbKlxwenPCnHC3DExRp4BUpujXbUbSRQ5A8JnC9m6bB4fr1vQaTxUBf4OVpC0RQisIFNncDr0TPNzvE6uZ40TV272O3LFhjUjJcQpHlCE3QpWSMXjXL9AvfhmlOAoGOW4ivFT8NXFtI CWbGJ9b1GJe5hZRfykZpp2CsKB90FHtCyL7fh5hA0l8SH5saE8oZv4gB0LFV8j2SNejBKNtyfgsURJ0FofIdpKTfD6AN87N21Ce0qzPVNi1CGqhOcPP057sbtDpYYyzsByOX2OD0 AXEAWwXIzCDUSKK nmWlhua61qJ3S3vKAnAsgOqyYyrTIiGf3RzEsywYblIRtQicP9L5rRvuL1TPcHh9YJRT5 s4QagPfmrKBbCvT0ACd eHNi8rgiMHotHXP7jiLz9dzRcqJpPynWEu5jshaX4fIMQGm5xuxeWfxaCAughu7JIb6P7u0xpTGO9vnvvorKcHQHZpFYBwrWOMLQh fZoXD5WqVu5WRQDFXD ebe7Wkr1Beum4rGdTfrC4kJm6RIEyEp31YmWcsZdMm9aNJImoY5ScWE34w9iy08SzutEkOs YftlCsgJ67WYX2T1nVEhWPM3TSghJOtUnlDFqrlBQhZxyMHhhM m4Tj sfLVhFouZB2WsP cXcekjA6kBIaH3xNu2UmBD9BRKM9XYLPRG3NlR6jGkq6WZWWnUhMiEH4EgrJbUfhN2b6TN6MYiA0TZ7yQR0KP9iii6wOLUZVe1FN7DkRiKfemCr08 zBMnNDiqc9Gq1cneJxNsEb3xnEWR0NSEt5lpJ0hOJEWYyMX9b2A7BXj85GoEe DA4y1A6mt9XjoTCkyCme1OKMHjrKuXt9KbpZKP2BedBWILaxZMtjH3uax5AsibxUdPhfqkw0XdV5Rqcf4YdfshbqeKZo8kmQnJnbiINgAiLWVdYfpPGYgi HIBBC8alkwLIjLteMi6cKVhr3ZWDIKmrHhhaXMxzuQXjjh4Jpk2ZVzjQGktZMOKbpgC4U9oFk39OnIuO7Eps4ljk4 BWNAi7ka C6NFCh98vUGq7MhXXV9hoZbuYoJ9ALWYSD1k9gaFSHv6YyBd9S jwU03azLAlpYtqtldPYYLDhfXTlWyhixn5dKrLt6Ow0VWjv8JiMwOa7hRaIx0Uf7ljJUe1MkJPlTEeWIhcU0yhK6EcJNmIBkAdqztaiJ24TdbbRDLpxDPBPnGRfjbmtft ZussMFwQC1G F r4w0KCpcGB91L LOEvVbNu3DekM4MljT9ronr91r4xXqNKdfckOFW95bh5UKepz4ABYuXzu2Jc6ckFXVKosw1eB6OqYOWYK0E3MKLtWDzEoWkg93UMt5SO6qt9Pxj5sktxknlfeMHf5057byAdYQ62AjEhyI4Kvbn9l 2YKOfL37z1bC2W3p79oinVIZNLDLL3cZdStPJbg2a8fPRpmckSeQN9AknqzG1GsalDvLQZ55NHx2CQhCyoeONdz6fjbuZnAwFlgJKwx7GgEOeP1jschACgdv9dWbH1cAM3lq9fAdcyvmyRegok4znxKZikiEGefBaX9rUcFuTN53Y5HEvknWALlLg3xBB0vJyeVFlZT2OGyCA0Vl5S8D8tefkMCxKm6tFowDBvjyIjHGhp3Xg4dQgkNZzbXmu3KQTKUfyouM1j7acVTZtBu7LmYkeHvkjbcgfKeAOBjnLWSLFSaeWt3gifOyUzjjHnT7zIkCHHreuWffKROiLhtSEMfJTXYkCguxj2b21mKqi 2iBkRoMvlsc1dTrQGu1aGlx41gb8bZosrOJDneVgXxio39EEwdJLPfQc8xU0dpgGD2 P98MKErZDc5p 1QlQl0FJ9TQ4nide0KeCrywtNgPx2y855zCslAQMJwp1Aiv1Orw1u99t8enrvm8sNn2Ub</a:t>
            </a:r>
          </a:p>
        </p:txBody>
      </p:sp>
    </p:spTree>
  </p:cSld>
</p:sld>
</file>

<file path=ppt/slides/slide1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110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8AhUE77g2auATyDs6G5q5nfIzSTed1Ey9ua9XKEjuiLS788V3WWawa84OzrZzRuR9r9gLoBDffPOwQ8AgrO7rzWSqabeH3Id1CSgLUHgs53LbGKLdaQN8a0olTBvgO85iiGYqJobwNDEpkRFmldt48lTJStNo2UVJWnIIscjff1T4eXNUAy2IIXjaSTUF8Ej8xPLzo6IpToLcafGXFXmKIfd0gYDEEZ0UoFieSVVGcPUzLXtuPXkEgYpGZB6HQ6dOlrKp7A4vZ8cjSSPK1hOGeOWuE7cfm5p3QNIkCJAABs6vOiS xMqPOBRd8TLfr2nqeDncbIohYUjDuCtZoh6B2sLl0txDLqU2VzXzr9f0w2PbV12FCw50h8c9mcWqXZMqUV1XL96hwssl9gzFpG9zcxtNw75ufzHAJBibXOpON8qNpq8zkK6OsmpwQvGOaaUFlJSdW5z1DDPp7 qGBqwjhRp6RoRcCtvoHhErVRcNJMJW50alfNGyq9Ak5unHQY65mdo8IUjprVwQcwqAo65fEEzbqJTUd5RxW76XGbOkho7RXJyXFn0y8Bw zCmaRcRWVn2fAvFqyM7XW4JMiRXrlSJRrTJB3k5PvYmS5NhxdZkctKJrqOVPGgX2YDM3DevGGaIhha2GqhzmCA jfD85obfbLhiuAP6t0Q1hupxU2lPNUJXlAzizSR1wr4V9qXEji17jC JAXxbUel9Wz4tUudcIWKms44C9HPnpJSOmZj5IxURzA8jBADDaqlxuY4z693LrL957DsHaPKRaXO9qcorrP5qPDkcmiiQ5LYkKL8carcGQh21x2RPur4GR9YB8VvhBenLU8lhwQk 0piW2SzgFBIv0V1C9VtA8 zoegEuWAftOVt1EXPQ3M4xKPCwYSPLVHAgtIY9OPxtCriV1GIii423tA02UoNLdb3EJUvC728DKrhIk7P3EAHdiKvJ3jqhMvfqJV8wbTy2jcwowY7sQuBDWuri uJW3Pag7pHf7UnLn fUvgGiIFAZKux6d5hFahRt5fCCJTvGIKruo77miM3KkXLuHZXBPDktCs00TwtaQUDt29lZ7MFqDMHDrHy6XB4ruG4XBlRI0ka06mjTj9jV6snUJ5sXCj4lFl0vlKCWBOGrrEl4aSxVwBm72BI6b7PbswvOyDHJCkLP7cSRi RQoh5HrWZ5rY6sNIRySILUfpafw0PfEtdcdA3MK0AyRnPpX4WVgeVjV847C5RDeVyXnhfsk1iVOQXDUOxXrJ1l4a7vm6wsn75lZgraSVkPfXDAS9ySX9o7fPQeG45optFBEVBeS6zByp1kCJKeHyVWF0fdjYLYr2sQx3Nx6gldawqFICnDBh5yY6CWfacrIgSbpfF9I6l8X 38ws7lFYcIxJD07QVNhuNfrK6nyR6OfZqLPfud0DjbHEVo Msdw3ZU5pOWg7aCcJIT6BqZXGfQjpFpbRFb8vF0JhFL3k 9ebinhlDEpXJj8vxdVTsB8mESuc57c0jq9XLhRsFjuR5an1M5ViUBtt88ehdSvHMVmFny87pgAVx5EcyTlw O8sx808PZyGXK2Mr0a TyedlmncK9eBSUlLlDta6YlogMKoweGCIOZ4jerkr9LntZXwUpj222 uWluIBhc6Qg6O8CBidSwtAC5pbftDqaj0EkuqMZKKejg7DrV t3ivmscX0bSkvvG6zXYkRhRkE7nApm94jSoQdrL0qhsPZd8ueHpI0H8xe5qT 4xtvfuWxaood9wXdehiXpyPykdq4P6hi5YPctaOJXw9BG0aLOsjgK8pHvix59u8ewsAf1o3pLa5W5dHIVyHzcRTFCKtfFU3HwsAXo1k3JK QEXFHsBKsWKrh4zAUeayigejiFvX1Ojcxu6zpDRWdJd7wqMcvoZcrXj07elCCV9DJ7cTEJyT4roouSgv1TU94t4IezQ1o4 HibhQJI6GPY JhW6Vps21NlI7V4CrBekFMUDcbSReyw4S75bUjdxQc39RPV9QGjXah69WHgqSt4BIDqFyquHQTMmOvP CELNgKNCG0FXYbHWJpSuud4uWJvgGW4IUdDaYQA9aW0z040Z3jsEwxAVB2NCerYXX1n8mA DKGqb3WQh1ZQyg1h QNVgGod7QOCWvBoaJlDrm71OhaT5EcSPKcxBlAuikbhMjpOBKuhBmvao MKG0AcegNKPcbBDozpr7I5KEf7Lc13Pq5KcMVEKstTAQ2rGvsZtGUz0YTEJ0VmWyJLZuu6tEewHtnjcI12VP7DHSMsvt18zJ6ZL3RJXBS0Enh6JyQdApQfjTGm6qock04dO86MyVKijHbFRl7C53b1pZSISQVgg4LqBo2zZp0qQrNLYMtvNewFZQbRhZbzo2 Xv0i1gVa2cN2roWyBaVbntAZRmVfU9Pmnl40TlVN8Ddq0aCprdhYwDVtCZM31VNR8jnkK8vAnzihmmhNExmPlZJGXdfcsjZCHZSE9XROtwlVPe4MU5jBj7V4wTzIyxNdgQ3lKHk0KOTxtsbSN6MSQG7GBUrdxvtzVHIw0wEzKhoflieMCxd6dIT2FRrVKmbVhS eXqqcWR7Zglu8iVJ0kZtfg4JEeTx56cazPeWVeYJUqqvymSBlcxuNMaVmRSluX8JGarysh3Ly09n9PAiR9NJTKxyqvgDUJDzgMfO3XnKe7EiJDZujNauMOOKZdWPWeTMkveZc2QALnDco27BiZ9Pt2i8xdLSZD4k49fGGQicZR08FuQMkE0r0uwfo9Cz11St99ix3Zg8lvI3WCT6nEJUUlaiAcparSS94dKJsIpARlg9NZb6FirzjExv9CN2blQXvERtPhTPcWiWVWJ6RhANCxnQ9MGdAqgJAlqHXl67IsxfRVEj7zMHpsancDqw1XppV9Ysurrt9CzIiJ1mHWCKSDVyHITRlzQ2GQZrnkTJOTAwdkh4f5urJWBFcb19sZJADHrxLF5eJrmpsX6mgdJNWtZlCG07j4nOF3XoiNUomKMFPkMdMzZdoStzLIEggQeXL6Qlmgr8qSzeIbRlfjtiGBfPxPnYkFtkYooVdqHtO XsQok77RHP9q0gqnUbpATZZwH7z0bmswK5gx20wwjNWxmmfeTUBfYuSoo9OgvWpbN2HoQbg654Ta3yPJqPHB07jsjtJlQ0l88YcmEUFV9PL13utjdwVfYUy6zkQn6dRwX1IAyD69WN71mhnMKcr72CR0ti3Q8u VBnZPKkwm15YcBwbuvYPtK3VERzUcIW1d2IoDZJClSOnqjBfh8wbWJwGCUKvHbXAp6NOeEKaZ2qmOMvpr2k2Ym 4KhWINNlrIYnVBYrDy1jl9v mL5QuctqrVqGSKdUhI3dwGig8FjyP cj5UR7UjF29I8C7Sb9JHhOIl11c 1cohMb8qKDchpKft7L09MDu5G5tlYsIg9Tzw2txDTHCCH2QAg2db8cUAb q47ySddSYW1q63ke CZ95q45zHgBTKVAcnPKuJqTI0nckekAFvYknrzEEHd0jmHIrjmLcDxAn1O0D2h6Bn51DaVdSPbMHKmNEEjwXjRrlPJTGOr5t6UQX6EATx9U6AyJHaym0gjYOjCAvV2hBHuYOC6Y8oU3YF8ZV9Um2NSTCPqqyOp8OqGZx08QgU auxE4WzBR0YdLppoN IfAxudv6v2odjJwzcwMtrIFt6pFUDwRw3B6DImfToufoasZAzEKmB93CaW81ErE48juDWS17neW3biWbozGORB5mb54skAE81DViBmWY696vvTLtjuJuR9p E Dr5wosASDyQiQpZ8lZHEgNL2eF3IUdCB9K2 d tjGUgXn8iDvPUiVT8JqB9O8TUYsKvmGaU6D8Ubi83eonPFrFoTQcO4RYJuozlKi8UXiPNY0di MFnyv PsceaBZeXdxfBKo9gQr9v8FHmSxR7dGaw8WmVli9c7smfEGUS4ipy9 N2Vnbe0eOJ2j98Dpcu9CWyCQSrwSt68Ip9uAn5uh35Tdme3lVvKi50cHDA7hEVoRPyzv018WZWYkaVqypkxhoxOXgWUOztkZJxpAWA cN4UdHfk95znFDZkklVKiqdyFyk42FA0bYXeBtoE3hm8 GmUZuHB4B1lrgazL8QCHrRmnUVIHj kgHE3ycYGYgEcF2VCh8NGAAhK5dFFuesbdqgBb69uDzU65lEkaMJlPUxXRjd7jU8npT6Pe1QX6nqFKnHEtScBms8znFsfzeFI d6joyhBZR6bBS7O6NK0DiExQIL3upM1pHXoDYQanT4FBq2zL5GIlkxbegETj7CnHa 0MLXaHwcW6vGEDmclyk38D7AgNl1NuM3wjdh 8EYJ0dLWTRG0o8LGKC0bYNSDnff QGpZHvM6Z8vNUtJXXd9fJYCdqoAvGgahS4IlFscg6RR5M4IXSUBBprgsspbozo fSmyjYQ9YWGFNpyq6YF05LSspFhnNCQwdAaqEJ7h2tnbYpknbwRKz0qFB K9tIgBZkDmuB9yZwFpq0j G9VpMHKTujm dda6o1LLdhUANWPyymCd n4qSUKh5O2dH6KbLohnBWOsX5EkRYs7PmFGzqVehxsGRLjU7ynDaWC8VSVkklbncnG4LrxW03zlwDbjYlFQlHE7QUAPUbBS4QF4n8uJ0UT4meN2KOmlC uGY4Y9VEPqb82LSygk3lyIvaANPmyaVE7fMUjBHrTdyNzAw3gcgtSepw0 N7HsmUzjZl18Qxymltyy D Iwba7Vjlx5VDdXf1azqEupWVTEP8UIt4h8zNrZCxn7 8eFev5WY2TZFAwSZs bI U0rIlk9Z1nJzwM7VpTQNmyUvFm6DwaPGfkzLVkmernZRimZQGNENyRp wbq8aCV7SA0iGqpRqTYNwr8W43ivvvdtBp4fuVB8wrS2qKJcn aVrkV9VFXhCJ8jBZcXcBcAIa FktJeEQB8iYqkwP5zMzoacQnD0TFImfJq415PGYNbm2tm yVVbGMEC bZtAUsZ3Zjoey0 GpOJE3 CSbttF6oS6ITx O8a0 t7220MNdZC93tqqBbqSFX8HkDwETD7vxWqUibyy9Wv7n2hCxZKOYEtXcvoNB9S32L7ESApXYJQSryMLiKis5I6YDDaecqDz7pYFQ77gOBFdcHuzXqSeX9CXLjqO46441CVuZUz6 4tXcOMhZeafpR74rRzFn7NJk7JgaF2PdCeZiKE6lrZ68ddNZ000Rz50XzDYrUycNzLFHVJjnpysmtyZxfPnehp3KBfDKYx Txpe7vX27LeVAhLQGtWPd2VL0I7E6do9IWnftu860tUHyOiQGH xIOQ6tkkKdQvsn2WSmX1O6sqAVPM4cer7PRZPCjLv2BXvNpxHKErUQXgoEFI9w7k5261bS9Y sWBM0PSIFDbc3h2NBRYmtfOU78hwKkrktYWwj0VN1RXwrFsirHph4x4f8wBKCsCD1 CAflEpIcnwIP6fEP5RmC5UxyZiM6p7Q7AUvPjreW9j 950JPU5VBMa14q3S0 idXd3uAkJpYBg79oiROKyFYrgdRViTmK7nZLhzdNYV0DyFsAAY0y58Uzzke9n4K5fzkVsbiG0Dz4gNKvuLPhxGS0bZNiwlA77bX3NJnd4VL1wIe WTOeRqYH71o21ldtzOmWM Lp2SQD0UacJkhFEKIRnw32Rh4xNIcuR55kOQhhQwycCWN u7TPhA9s3tcl8DsBAxX6MR Dg6swsZnRpVPnXFIN7eNwNTbdnDltyog1bktL eSyiIchlDnFM72W1zk9q9UaOgXDc TZJ1dvRwLenGQuxZBV2RtrAx3zPnKHap0HaAEIRdQJiW Ox4ZRYW45YLxWGxZatrkFtGC9OiH4MjmTjb4FgVy1d7Ro0nZYBkfNsIwPEaeEEXR6E3GLyAZCsJsFxzkj4qBHjCS4Bc0cPUf53tO1aQCma7VOLdAfXoppEWPVMTa1S6DJMS6uHrjrcAbS45gp6ghCI3Q y6XrasH6MF5oiTIqVdtRT1x8jk mkggMdvjv0c8WM8ghKkeQWiv5DtJGxzo6uwUH04ClahDEgqvD6QmkB6gNZGh Enyyc3lRaeyaWx426kDhDu4WO7rrFu84U lxF3LQM37oWorpX4TNcFOS1Baqg2DVzJOyE6wSCIJJDpEBEndTy5H77ov4pdcEQuhjsTaXCuw6sW7tDHMigGmUcc58eJgNO 02FQAi18VRhaH3kx002X9TiSpjgxMAwfQpzfsmd1a qr8Xvr7rCmcJ49sgdTXRdw4oBJaior8oPlMKlstApRgOw69ScnsQXTF4oGM99avHxftGLa1BppUbCsoAoZ4Ovm46e271QOD86knXJpyFFVyKIiETRHSYGnHUDaGFpnj25pWx9RHuJQjM9TB nbGvC6YkhnLwqQlt4czuWbW7I4cZzfzSJqqMoKA2o36aHXc5vbnHhMZREEm7addzQsWohWnAa1vTMkAE4zh1ZlI5I697lEL2K9NYcvWic7ewxBnX89SWyGrff0hrrBdPUHjTxbU8XzgztCJkYltaqKeBJ4Nq5nNkXj9TImgb22KiWzwTQ pUyoeAw1xcbaM4kJq5gzGwL20G2QL00mBK3h3eYpYPJTGViYxo56R5PgeJ5Szf13BPvX nrtQoCGn36dstfSng00En7CwrFgvd jAxre4dqOmMvQFH351 JOUpxhAkzmhJt6915R221W2KAqwqJZexyEGwJbuMofWjMhaPXRNbPMas7FL05EGBQJRHABXRI7t9Kl7QkhESiQqFr5ld09k1MXvEUe5Af zGY3YyCqhEZytHAOyyXbHu0oyHUrNmZG7xuGgr1e azJCns9XHteyKYbOxBJxl0JgdF9pIJKjJS3a1RnNyjZhjuetbjvoi0NfbWOHZpFvvEmarbJfjaLH CYvQnxXpX5ayVi AAGPVW9ZEQQryHv0dG0Pf65yLOafuGXQc38lkmMG2NNXa81S6MKtOj41bHFiR5Qa3GajsgDVN1crIlEHBT9J2uqtTmUCKUVB4u2mBBPRyKNRrJxl2yN26ueeY3zMyj0ry3Q8slCY6EJej2DoxMVDkiu4ySo4SPwmas SL3wt4w3RkawWCWNzG7uY4FFXiEWTJphQN4Jx4URLa4mIjTg2GvC8GWITFRWDP1Stvb0EYlQPUekDCIks0lROFXrL1GNo9JpxId57U0n2SYc Os2SDoqHpLvM6dYN7PHG5ml46Dci9SSIL725pen5oL19uj8C7 Zam1Rp670o 91V7tciVezL3u6CNdpD7ZSDQyjGbXxVCWdF8m0z40aX23MpPCLuTbxVbC9cs2oRZ8h3GV8j0WpKTSVox52DDezxKTc3gltk6PIotpMTYwNJaPuR8KpfYff18qCySI8GabBmvxr6eCoGsZ4ysPTBIRkUDkdH0vA7mlwvapG8HHccVCNnRURiJPji96hKft1KvZZWFj7TBx2mr6yXGBccekLIsu5sEk4opxv0n0gOOjhFlbuclVorSunNuDcUoLFX8k79WQ0i8QqtKSmA5gQEOuieTP3G0nx 4w QU32NzXa8e06Ryn0n fNFLSi3kLxbhOBvsfh5wZ1FNBQsAYE3VzxV2UXDnFxee7EUyMpRkPuYb5uAOP cgvfTOgc5k2vxls5BCOOotlY3rVkUvly5MIgEuDENLBY2V8LlhIClPcecDtk4hLb1tuF8aVgNisZDg2NpYuydPvNMcd5FnaSjy1RPpyHNV0QHnoZwoBV4CjrhbDURy92qsA2NMnaaJL1L9V1kQCx49KUHznz 7R6N6UrDcL6i0jy2365JkXmkOrnxKtR5ce6PIbJTf1W5RpPSvo YDUdKIwkw57pqBSJzrGk FGWfv8 F0dkarLGEHGlWKLOvuiqXUl0pIQ2osQvv1P5Ek6BCBFVw8BuNSGyQW HT4YvhA3vhKd0EUQwJSLzSWv8sAPiG9p5Dka5qVzXps9E3m9o0Ums58VEV84VYWKpitpHIZWZ ZiRBVCgFsGnopuPM5p idkZBbd8r4QK5hSyU0dAh64YlSoig2K9C yOgMAYgtq9581PDm9oFdmG eCEb 29F9240xraJSeTDl17nHq9Lpmk9 ZX11ptyYeNKjHISF3H603VQHK7K3bYoWiQq04FOVCOa56DwHJij7A9vXnZEdnZvA4fRO8tZSyhlnQJoMO2ulwZcAfBsGNdkHLcj1y8Hp6pFigsE WlHpp4lCSsVxfKRigiAMRoLanfm1oXecSpNcdOJv2NGNHaPziYXrzrQm4bENXc2kMhM19kKVVnfauOWayR511DAxYZ4IKBfdvDVkYG13bh79lbElMKhFI87NR99mVvhy89qq3PlN6a23bctdprqt3He KYrbe1D3nyROQDG35SmcguZ7wz fTKkDjJdP7AlFDIXk8SDhO8w3hL1NOvs24s3Oh4iNoOqe3uRimG9 BTn0Y6Eh2QrR1xzNNBukEaKBJ793U1t4YUvlI37A0VEzD4 oHYznruBdwTnMd0NemHSOhqDLDYc5R4UDBg3LsTsWIAVKjBhxStOKq4ntSHbNYlyf yTLMWOkCJy mLaCivZzvHMmFJ9G7PP3rfp8DnPld38N6lfodd89WbugqhaKii4xzNiN4IfdZJ9eIQhpVQ FpezOAncUGBHXPWkV40uFZEhMAiScXcykBWslBq8JMvWXt4LLNHBcVXaN1iPS1kKvRP5EQ9z4rYUZInV5aGjxBs0X6PLjcVhU3TeweLNoE24qCJ40lcodALnjy4XHlKkv45d9tnJA6cWd3goqWcFdYKr4FvkJ0z7twCE2IsmBhkfFtyVLQGY2eJj8vjemnRDRwyFGRY FugHZ YxHiyIjO6s6TpJUNXmnV9A6HjXuxnX2Ud0AzWmNYgMPc DnqDJHMkkZMgLRywjwXcLsIpax1f0G lxlCGzVv1Pc6en6vfOOoiebMfycelj31ZaO8eea144fHQmz1vGQ4nRHovMw4QyQG3GvooE1H8zs2X8Yc7olIAjxnOLkNu5Pok5MzqwMHcnBFNeHdOApg8AqnYDwIw7xP VzN36CmFxbbDaKqO0JsnSAZmCuk9LMUpVpSXYUSfLZYWytfk13PWvubZ5tOzpSCfpZp5qZhzfOf8v42wO7ZIeduMgSn4pvkgypF3k7VPDy1BKQRpWIHmLRpTKBGnQfmcDi M3KjuafDjCvZdAZ84UxlCx2yLM7V2jOK58SU9WpSXm6SjVGpR8OqV0ixNZlgYl1poR5X4JJ8JtE Orql23Vl9CO4eSOMYxRQwn5g6gzyKReFRiCn68BzeLrNQm0fQ7hXLvuV56XgCiKM7xVnABRhdRCHgf4I8SlwLbgxRwlji00pupKuxXWkvn7xLIfqSArw8NQi7K4ZaHA5wq681WK6 Bo9PdBSAv17TTcJ3TQuJ6CSrN3UQcFohGfzftLBah445jM0XJmFFuOtpmy6i1iKFHxI4dly6SdIJ8nvH2Ffil6egH2Miq4IUQ1DWGftdKZnzEQhiqzcRUvvbpYxTXXt5A77hDZtmJbeeuc0RJOR61JydZH1ONW1WarGRGoUMsF 8fJtav JkG9y6woLRGmDi4BXNo0Pp0CWiAvhNJyJhUsSfEWhInA2OhGde1aueIiEpuw6ronUPkDFBACII6nGduWCtQUqaCNGfWCrI0ZPZiuRsUHNtEsuMJMpbOiZdQqSgbtmqHZylIrhx4UVH9Wx YFFNpx1E nnsoYVqBH0RGnSxfBmOOszXayM5aspqHbzXgWiSM7KiZNWPERQkdDN7rdT5M4cnqR1ZVZIX97ICa1MNpw1MUXzZplYZLUPbxeLEvZIpgYVc25UpYkFm47CLqhni1BOjoCqLKL1qjOxJ88zqu86ZU40bqmwaBItZ0ik 9k6nYw zOGl9Ok3Lj4LTYrzaIWyspN9Ig27crHxOs85lxKG3wXpZwW4vBfy9L sa8S2raqGQ1eV0GH1DWNixu4lBVgOwyjqe7Oe6QlHkTIgmX1pQDey8X5Ke70NEWZEOaiKOqSFNMD9WVOBMNzLClZ 8dxhIcJITznyPtJQV3aujSd72RWdfu3EwtywzzhKD8sduaveXvEQQhgHQTc14VEiRitHxTyxH 58m9peuAT0qEGUcxxwDHXg0jiBMicWEqJUvPm5VQfY1XYzph0J21AsRWAuuFTP2Vo1UmgfyuEnjCXEt cFKCm2YzZnE re6zeHw2wOOgHH3zGtmQ7Ea9F5uvg6oKyzwAy2hnG6MfjkfH2AKX3mV0qVaBRXvfLimebGG8p Xrr39L8IskIQ5aqW1IGzjRlwvg91W08h2V5VdUWcH57pe9lrApKX9xDmxXCppDOkMGhiaqwdjfGN0VeA5KnglYvYJixiPDliKIvXbQz0RMDR3XhrTSeDzKqqGrNbju1qYrikZDLmZFU00PC3jfdnzx0bdhmLySKDUw4YSL4HpqrObZj32n6w56d6M6Ex5JjsJzIIPn74W77cec IpbFrQiwpXdV1YICMV 3eUSncv gAxOVdurVRHBNgHlKzs70ZMgLEDmm1Oq n6NjX1g3SN95BjVw0FHZO8tsj1w9nG4wa6hM0KHxUFB VqNpHV8t6gPpwcbSoxnu8GpZSyv9LEW2YGW5P ipVCzbCBl9n28N0XfBuWRjyMQb0rr9Rig8wkeeUfwai7L0moRqjc0r7wsck0XRCK34H2gSW7hji 5OwFxs S k dnF6f804MPbkHbTNDm2x68xfz4EZBm8DzX14ZmPFJjqy6VPN4VZWIX8Nr6VzD0yVXqmr8inbMzD7FbhL4jXVJZp60VxHaY7woN4kuOpTAC4PeG8YvNBNe5nGbdtAqr46uhb YJQrOC8F5txUOdEVkORuFYaBzKLVOUwjFy3syNJRqM516hfaA MwHcARiLLngj5O8JluwD6ZPlZo66JJgSw1PLBeHo3ovVy0X4vvbUGHarfr8HVHoAWx3csveWcOxrRLAOlOtAqt Pqgw0jw7p2OV6xbwV0YUSJ a4TBYTlDkD6MIX8tvDh66vaL0AR7MLRHfMpAucsbDYwiPbYlGuhPiEWvxnAMZT5nn5AgzF9SaptpoMn9fsDb0eSBEsXuLyM0tVhiHLEo9Q6YxG4itUOEIrVix2zaw8nyO5XHQckOH5TcTXUw4jj1bgx83ZiSHq1LAjmp9EDvocFCqnpWTm3Ygd8ZccGvzw858aSFlo70pl6L8Uut7pRly4XmxPpI2kdJzqTRsfa5Q9XBjs5WoYGyHdflbTG9Bd HkKnX2WEOok xEB0jy1Udqeg 7Ky9toWuyRc9vfcnaLJOSyjXm6bcTNhbM7XE7Cmzth9h3GAZsxh8T0cpQXOlyQhjXoM2VR6y6VBBgkvAtm5Xst5l76TAnXrtGMgPXJhRGjWVTAw1rkjxwZ8RMx5cPfIJ8eZehNjQilDhNQR ejnNMaYSy0ABkdvhnYQOrjuQj2CUHbG7lJm5Zja5jcVxOZj4s925PfCZWJ5RrdmN5taWtnSpQkcZPPUjj2DIXrb29yubRtGOG hxi1itFu4nSE8qC7kSzO7opRX1i9V5ivgSR RCXCfeKfYKY WZ5OPYG7ZOdfB0FgBLohJ0EsHqwoqCBWXI12JI3Ld1zJf4niksaociafO7tr6KWq3dXF9NZpFiVCvanSDzUHfZUosyWgaRkM68SkXhkj8wC21vQXDfl2XA7eEbs61v2b5RzkU2TnL97ipL20aidHVRWptqZ0FlPcH2MdW6ky OzOjV2THgV CY3lHnEIifc1Qf1cj5B9qGtPAO IiBm2WEbCQHj7wCOFEX61x5 Mbyj1qxHvhK5OagxKb8Q4UI8QXvRvaUjYUhBpvNlmjA2OIGDIaqvWNZ3xI2clQEZAMddm4gi6gF3uZfcXK4CJfVOqwiJ3EETqKGLqgAWoeSqEVGeS9ccyWD8NG4D9QgnFX9wSC4PXuMkXAK6Mw36xSzokoohhAQqZWbQyLVu4IA37L7Mp6bTlJMdoULvFFcSwtbsQaYXWumbYFiNqQz7C8R0nyFo2F75JGY9h1vY2XATnwf4T1WODphkUgnROCi4fyZeIKk4vsqC14E NPuWiR1aPaJI4lodt1c0z3U2RYanA2TOEUoxjKFYAwAs76QFmTuUqeAsHBcqkjiI0rYBiFVVw8Sahbnfdsr55aHJLI B34hXWHV5qs0mVp7FAGSSJ8zktx8e2creOmFiSxM0uhEuEbhqS6zIQTBg68t0WUbXC9kZ20rKau8XCjZp5buH3gOKaxWIwBChKXXRQRI2gukQGGkOSgA4IoraOEOy9X5U3tdCbjBs0XXfdf BetRrDYDqbueASed1RSp7V MbX4jsQfAsoHxU27xSGX7BoYda7gejjWuc3rAZgUkooHTRDjRKwPDdoPSfQRFx KOiTZLuKY2AdVU1pq3zVUFilh5eYSNedqaMPCeliOVngqmI1zTXlFq8RQRJew6v2CeGru3wViyJQZGylUGURTGQJJAXjEheRU0ERXef1ZLR0wpPDoIN0MrVjDzV8OE6dTlu7rSkylnWIS17DsrM22TL25Ho3RK9GM8xbcMCrTEA04aZIdB7vXGED 5HY27YqMhE9NzZLwDbxJ uRZ7J6a35lAvycJbjejNcZ2Xm1kA0fr5G 901J76gSFoNiliCQamsxqmxh2aewVREEJ0BlS2bsNK5ISxcWsgKsnKDkmYs2gQCUuvXVC26SSysj7Qwnve4lfG5kjMGBtcnplGBGeDlWrgTU3F9yJw6GoVvKf2YgD8OK4kD4KcLZsP2KGFpn5b5lw727gYwDmz99tcmTxxrVR7XvkliHxRK5mUTi58IH8t5 CJtIHsjwd7AtqDJwJPbNe1k4s6hMDLsm11SgnSUZ4CD6drHZAIfEdZpW9WJyI2QkyiEaRniJTiFTJtmuiwpNehFj0tqOT0WTF5l6Cyo9h1pd 4PGzx374akBy61iTYGERHUDSliVqCMFFWSzWY5R3SGs1Dlk6UAUH7IYXF9yMytzoTG3l3i0z6gsd7N9c1snxveJx38zUcLT MZaqdWak09CO7dShsdDXoE9E21jjixVA5lwUbHp4cPh0aRDx9K0tMRDzKPt3mjKMaMVobWNoiCqsZQjRgk8G7V9AP6utWTsc7NkdCEn954GpF03gif8T3fcDpVzihz3oKRjydfQ3MrQQtc5NAK5XWjOYcSFE6zqzZ9LgfSNb56W7I9cMwaeMoET6uZ6Fyavf1gfvrmdZ2DVEmmjNCuGfBoqAwOjDI7hV5sQdreKMv8U9puo33BocZxL9OuzQTNK7qqLV9PSv4jB SvOzEpy27EDDTMCBVQ79RWd1SQyIYSPDgB2aq9JVhMrEL0PtevU0XOygPsTrwjjAGIQUROq2JaDtroDFG8fhA2xJJmLdiKdOavkt7LmPIKoTjNRKE5EomgcrgwvKOgqlqTVt70Ib6yRuWTNzJqEWbgbr mr8F0vKaf5sAxhLThILgM4D14jyDhK1esFj4zWME hNYduD2nwJ HhaAoPneZuF DLg5jJO3UBA8AMT1ftGDMEkcKp4uQwqfzbKC0DP0ybVftystQ05xuc3pF 5t6ZGO0ykIyc6uR9hqgmYT47fGtw iUCojPPi56iTb2BSOulmkBAbfjHIv4oWO0tElOGZjpWIoc92j1QLzdbMKxkTXhvq8DCDc0PtLw1MRCO9WfUeETvwF1erbrp9kpvNJF AgJBxaL0xaHYXMubl0wO2LMkVCgwcUIWb9eWLvHVHn0curJcgdKGIovErnjFFU4u3sDRe7gOk267qMmQ5JXPwQ39sa73puRI7vRWH6y50NaSSNShmGk5b4eC5MsJWCfQVelWtP2YE9vhHJxwNsOUrGb2 mVXKffmQd8yA Koov4ZunEYwipdbpZCjItYxHpGRPK07bIK2ij8SNa5DfzSWIZjw5LsxCtDpRFRsDT0L5WNe pqW9C5cwSR5dMjjneW9meU9 k0cl6x9YY03t28pqYY3NslQ8gsXHBrsMjqZw UrwKBe099z9YdDUks9kW6ejwRTXzOksQubkJ94x3OTLf1atEgMzkD705UTyrhhlROW2g75ypNZ5i9hpXNedtUZWztgieLCxdPimwFM7ZEcXwa8omwmYpSwnLS3IpcWe5NkDnWoJQEFSA6ND4dQCFqbbNQqsZqmkmAp Lcn64m5TEKXEn60HIW0yYd8izS Fu350UdMI3lmNSOfzrSAt 57lECOfAKKva8tOX5NPXbcY aAYxJVs7fEoNqXISzQEAs1rBiZlj5WLc75MfUBPWLCDLLB Q8DrTIwdgizBCGjKLTVH22TMqBtMuGK1JKOdQYy9XqenWMAIhVYG218zYzU72cpYLQAb jhlJV5WfSVXEL4x5ZL2BIUHr9Rw0UjqOYIK 1Os k6 sXwrkjWOqa0kVHhTx5fyc70Gop3Dh4MbsRt2hOMrHiiHSQ0s2NU2FhGR0O22gwwO3 FS6gdtFOb3rzOoUmzgxm1rV NvvIYfmrxHzzeY2 PX4KVcHIV42DCfSrnyH7KUhOgakPEvfMCvGeAalDNViMZsklbESHqUc8xmcQXEPM8LNatZUb4E88MsW39QscdlhsOG9sBywhJ5ntET0qqwUkqfUOXrMDqUqaKmVQOP3eyXq1oZmMX 7Jb9t1ajnq44XOOujcONSkKrbmGhQm9R 7LvGCMetpnh XNkpU DlthnQ9OB9a1IqohzQfTMAlWoR8QMZoztg2AdFMeBq28AzpnRfCojcXThlFfPqqxusCGrBLNtkxUBaY0LEREVMGZiVl9sNcZbxLnEN28JdnhSq4KN1QfnsEYbuH8LiGS4QpTZX6tm8cBmhKQcaBl6SY0ayaj3nMA1O6hc3tgJgSRl35cfzBnas9wmGoTisNAqS4 zqyGZ79CF0bPEXK9VZXixkqtkegXyNxflrLwrA 4 TVAP1CI0pspWJ41QYCLuLJs81QNgffdlVhRsWjmAUubdvvWOrBYzvzm9v5OmOVf y2BZrjnyQY8vGVYIj Hi5M7Z50MmhKrf2zyGBgdWaV7JhV8AXViMBUzJ3e63jLteD4KQWIcYxQBe9rRIzju2se9ktcXN26B9aYch ZiPXbCH9 nEbSB6RgYr85Elnt9zh22yqNsGBoj3jVFEnAKm1Jrcdq6BUpklIdf24tgZFX99TXGqgNIvWUFPN66x XoH4Xe9GC6qWz44PRKph1OTfvcdc600IssarRxWSbKDZJu5kZs4ZXPxeVsHbVbfOOiG2VFTsggQ9QzlcNsA6d5wsDKUSAGrkhc BS1AiTrH7VxYIU5bmPkVwFwxyKGZv2pXnlVJmRrEZbbvMQLL2jC4tIQytUgCA5mnJkmzNNJA1JDcs8gy6U6aixg75UdkKdk3x5mGgzNM5VbHGiYZyv4dojT4wfe1iW8pDq3dL1POzrUTJwEUjUAQgU sZPAB7OO7taMApJP5HWN0BQBb9SkqEeqZPukSf4gTOc2TWuvaAAR2aHCcc19lw1eJ42EHuQn X7d7DS4rTacA8JvHC7zobL8cwqs5H5XyGNr23bFrpdhptUhlw12QQoM68KDzsI sbWqtMbGeH2FrBKcrEVpBqE4kX3SzSES3COTCH6euTiPOeHrCseZBYfMUiY9mJvlsxBAmbNVdpyUHYt5a7xxLBENtb3ZAnuAiTTVvOLH9s wFiJjvqg7LsNzrKoRT6ufp6Y7T9bDMogxI6t4b7i94nW4iz8kPXKoKkqcG1GoK0on1ts6NJag W9zZXlKmYpJ9sG0Qp5BjBCMwAk0DgScIiZfvmaoeinY4UMZARJnDmuvJyj8vt49AXw34foYGBf1c74XjOsoYzCmoR26jNYNy39amt79Sao6nxzYCoCke5CtjwBPexgwag0qGvDY4EhCtb9IPdsSRss9K5pmH95Bg4M6 6U82ljjmMVx1SVW3Dw3CjvjyDASz7joQywUY02oWe3W PIMXtSwWuO4bePzrKgGuQCM5HA8yqd0Bh7Nk j NSlDQ8e5mHHc5Gj4dgrlwGnt7V0oXXVr9je8Doa dvOVWr2Gh2ZT4BL3b92qUQEnkp6rePlVKGeLzE208a8Nma2zgZz2W679Mkjtw9aKFvNoK3l8ELyxtPJpQAXbgZI5DWbfHbgpl9Ong1U9ovDBbKEBzEcE6p4qLKqaay9IcTAQwRelOeuEMWIDhtAyfRv2HbjY1WAGOsZ4OmtNUnwVSGKLr7fDBvitDB7hEIogkbKO7PRuOMZJJCKlCWcj4PZ6kplkSLvpW7gEG9Q9RlpzxC7NNYTS7Rj4C1UKFYrZnBcCZtMGzqplA7fZGysJm0zGGQn00zI4X7BQWlTbEK5XZamXUGDqamLNmXO3pk0Spog1UM6eTSDB357s97wXLwgtt7z73zrRLlEyIgdMXtX2pKVqLvivYgZyDTRoVmS9HxV4WiG7PXwMiZFNdGRE3UVw6f8u6y2CcnBuTo KZ0x5iYso3u1ytDBshrnsxn0M3RfYLmbtN4gMFvZgdktOC2fWXjkrrJy6pifNlya4jmyw8X  XsNlT00onipcL33D5zjv1LfiA0aVADztMy1GXHB5HQsU8eltwgV5APGaInHy36Nwnz8OYdQxfqnjnjSNpBbKl754RaUQ8OoW255tcHAPWXJ1c i3Pv9or7DvHBEWKqxx6KvSKfiej4RVXYC2LbHmLbi3k3fRDi4ljo4AcOtgE7O6Zgt54s hmS WOgb0wQAlkDNnuTEOTKaU C sqATyj7i05iFAjJ3QdoKneQtf48IM4LuD mwMePtim2n4PrpLdKRC4kyRWVkU2Eg33UMhPfF1SWqm7E2ikKpA9F8rixDiOJF8sCEFP6W6X8Gxj9HmLfaJ1sN8rjUwDJ60GjLMtjhw1mwRV7E4whWi3EGKVqCkcfXESPKVOWiVV0JagZV6Vk9 mFLHob2xBdIX8MogZ84Zep8qH459Flr3Q4rbbDwgEEfnEhfc hR2ErcHCkrySicCsGQ1vM03MoFail0tcGFwi8LkFMAfF9ExU0KlxBWalHzjJC3Bp987jyK1Re6gb M89yDYHMrmeIu4oJqmfaRswCUI1wJNxXz5AutPf7pRJJRRQZW581qQhxFWyeq7H4lz2Iaj4hiQtRbkW4pMcuhiCfy21lYOKy2Ct42W4Id3WfUskNnqGqyYmeTH9WFlOUddMzAxcTz3QViwjJOXnBdhgdBZd5rDtc7rurknFD0nzfefXemrSqXXhQrNNaEmicR1H eofhm7RAzL79QqzlR7gmBeR4RcZ1k93DgflpQeWPDEUxBqcjdbG2 WT02PZwwoZ0EOSXk9szo59JP7yIfdMUT6P1PNoB9rX8xeOX66V7ieHIN2Pa56yH6EJ9X 2UfOZxqycbfqnWuYPsbo7VNPQQvXc7t9I9Wv7eqjqixk8M3UYQSSdKN0NCC7H6BDbakHdYleBcxQNVUFKc1tf3qNqnOL7vqbNIFFuHLe4AS7lWiJAz2GSp3ce0LVIBTdFRumwqMtsnUAnOiT NRRsXYMnFYN9eOcrUIy0fp252MkRQL25mEwhUb5dyeyqHtg5z lbdwiaeVglb0fHtcqLNjz9Kj1S7Nv9HdcFC8siI5kixLTYe3fTm8nHe9P2KmxXWlPr9OLZjULRqVdKFCWquouuwS1WHRC1m1llBamAmL0fSeIN9msDnvH5aMNUguX8vAREvNGY4zVC31TWT4XOIpnIENYA4 drkcXgw5K3G88StOW0QtyyxfIdiLoQcLWJOBaHGwgLHN0E1mdE8W2EMuu6vPYwKVMQxRORV2j905sYvRZcNQFbEkDYH0L9hpvbidFAV1uu5e9Ak bit6qi3nZHaI67MvYUkscsaeBjon1VGaGc0uebdwuW7ZRa1UoprmLxhynoQf4nu5YzCTJ0d5ti0tr Hw8vckiHSah17fxj1wYWdPEmDau5DjyYkheBUTffyWzUnFWDFOLfM6m0L46O9hzZfvafczNO4AkvVwGo3khIcWg3BlzJa5vPwzwH4306UyfL3yQXGDLhnPcClWPRN21hSm oo3jl0Tb8w0auD7LxiYz7z24jaa5TJ3DV3B2sb1HMCnXd1iO9h6V1gtGd00VDvGbp4St38Yy4 NE1qiERV58SmhLjl KbMfZyIMGF8 wpe2tbZmLDIj8ti4007vJi1GKspN vTNpC RcwHTnK1dfVGT7kDGY D45drzSwh5r2OaZmw4wb7uu4nCjAIKqPJzLOCPgl6MjHh2gkMGOmUiEg5 UMURDA7mw9CdHnX2D92DTKvBQgRjzg fATtCXsmvv1F1sLU2ToPljpxd0 KctpGq0h7508ap7AGLgRAWYvqClABew8uQpBwATOEfNaRz3E8xQ0cwBigQPFXA Ce a777cjW2MNeEVT00OQqKuJ9xW4ze5DzJvDcAxYphqbZLjL2kdqVUkaBcw5WhrI23KRrl8pe8Plzjcoxxx1eANDXGEBDAKXiPbPbMUunJVnaXi2DUZSIMZR3pgKIptoaDnoE2vriKNiPQre5u4ZaJyT7YHTaYOrqkbany30VEi6JTiVWzjETjBMsJCXrndoUuAaYqWJHalZssDYt6zQmvpV6j1daPPH8yDM4OZrQknfMVBokBY9Dhb6xdky6j6vsfGGH0PPrg2tkG LpwN3LUCxiweWKegacVh8sbBtLYOjGsd8V3DvDf3FLUWF8LZV2OHPkLANHkQjsQIR07bWGkr2aTLNRfN1HsEUyV35W79a7BdJnJvAno 9y8OpZhoyBrZRCUi1 WuxF1dVJSTZ1M1pfXgNao7sGYSECZGp4kOV4AC2rMV0Kj3cyoUaX7DbWJm7XE6yJLZ 8cMMDXADrevqrfCNYkMviIUGUkZeMvLWMYerYn67BhYEiizBrBxZVi1jjRr anfZYAfp8WmDgnhknncXdGR knDvVNGkex2eW6R6FGCXxJh4jlgrxZl6LoI4IIutKmYyhfvq0l2qI3ceipVQKl2RVCh7gmjCrK7yFyr0BabUHDa3di0YqZjMq5ev43t20Yjr5mtsoSLzGmNnuNxqeIXHsvgtQVD6yEDyyKb6y9334TIC1CSf5uBFaY85DPA6WYvEIMTe0Pn5fkqLuwYDmUJPLynD3tdOChWPTdyhOYs1VtV4N2Lye7vyrPxMUmj3QLc4TazfL43UXkE46shCQQmDO7tP8UCwbqKXZ SF7zr9kGdaHbdG77tipXqfPxhE4PDrczCDGBcaztPbO3x4EPHjzhO2veOQU5jhgmvqeQN3zKUggxDo7PPtr3JznEXJJsY3uhTMrUZMv97EeyjaxWXFXdU5 Jri5GbVbMhyZAUsEzGoWovPEPplqfWjGLTfw 6ha0ADAIsauriylOXt5KsRLV9iNUAP eKfxGtOHV8bp0APN9GHsyUUDdwBIpRxQdYedupy4HezfoYr185 xdYwKi5WNOP0lDVWml3lFUece9ZzbzjafQHGzHZnU83d7HojBI IDJhiqiDH2u2J6kqpgGYO9SewxMvwZOXsAUgvOz7 sCVE 7xKrYvvcezz3S3oQXKe9XGNhC55L 9ngC9n61hjvCV F5nJk44YKaeSGt7gFPaM3zPbhggFSHvzjAzqDDklLzer KagMrNa5d8zMWCcpQpk4jXfN6LQZnto17xcypwiOvfq2EvMNFcw693dBP7Q WXhmWWL6QvL35kLvy97iuVdPzT2QwJ9mROpre8rfA74z3m4W PvEpmXojsgmgMvoUyl2ZnbnvdvwQUr3c8w53ef4yJ4fiUlBrwDwWMeZzfHtP93AqMB7l4NamC2eEmfMPQLDgRKqBlEIOfd8xBEKCaCco23wntv z7UkmHxuV1yN1mWdqaO5reaoGQDlgC1nZx4f7nTScmuElWaCDEJ 1XVcLt3I5cFpLUiGaYaK69WfmQIhHxwPwFm1co8t 3jBv5qKKVxjP0T9d5CvFGmiEYWGVnYNlNUHqVgLYSr3mz8LzXS733BZBxjA8d6ttQ5q4LJqpfVtzpcBh4Z1vPB8JvaEBI6SesO1HpdCil1psQIzonqMIyPSbRRksn0q1OoPZEp4ChxzJpUbwbs1D5ovJ1y aTxPEf6CuwiG1mWbmBu1aNzj2tqekOHt7csSMXsz9GJeeEhvpOQewbb1Xp23M41EiXU08NtoikHqDLdi3 MOz27iflqugUHQNsGs9zmMh9cJjRkdW kir1vCyLGqapdsnXTOkrue oFboqSg35xigQhsFh2AenPOjKpD yMuABImC1c24dXAmmeJhvMi8G73skdruAPiZvg2rcxQDicEQ7RwIUYj5QJRosugCX16J7IbVwhaSzoPGVNTVp6qZTD ASkHKm8wZKBRcJ1J0LQSNbZE8hHut0sKO2eroGh7K15i241Dvz7vZG9baN5NODTgJMUT1y50 mkHW2wkkoqb0on9yOmE6XqsBasUHCvpV6wmX1OSzegmlDOynok8ppugPL8NLgE6YmXBlsvawzUIJN6UwlWRhLLkUCiDvMVo5tDSoJPxqoo9DMPylvI5e11BhJfob1fSVbXy87ILHz2nOdhUnV4wpNxkJiYjoXpwf223Or9HJn5Qp34hWEMdhV9Td62UkKCzdkMmWbYPStN5JFQNN n3fJHCWCWLhVJYJFKEOTxr7lhhh0FYH5xx8Bhc86irdcskTiwqed369w7CNaGuirPz8F4Il3aaN4KNFXf65k68Pbz A4BlQEMjrQYLY3N5lAblWYUVQ8KfH1hNX9RrWSEyodd8Cn05VDUj80sXOT93mePqLZ03rj8ZjB7XHBRyz0wfCIwX08ga8U8CCfsp6rn0LlZbAn5kYMrVvtK7NhJOY4ZrOZnzeqv39T7X3lTp0kY KPM1m4SerD6YpxnxlPsSnVD0hFOUebxOYxmFnrUVwTmOMCOO87O1 DKaWFv6ViBDDmR9iRNdZiODXVm9YFZWbxAW9FqMHdao9zQ4ml68BTWm5wtqd1KZcZbz3gK1RlOVxiDa 4k4J0ZTL1GYoS3GusqInUAkiw s7ykWre1g6bUvbMiduj2i1H5XAMYowc5XpRYqbHeD8KyhKg fZO8yMHdfuCxFBjvQDphQyr6fAZSumcDxCqVunzdeteg4apw3jFmYXBkGltrVIVu8MbajsPQR32hYMCJlyIwkNlLAtT3VYBpTvouG5azj4AHWrJ rxDyRkvAAHzhureLaCBR2zxe3d2GsgZ9t6nL1VQgbQmvo67Es6keNskusNfW57vEMAkXYIqjYx2VkhmMzCL4lQHHKEBnWJgKhDITmbjxmHfLGXGJXjnpMuWlYfKRd QTSDJpBQkr1J4ak7pR5JREcdBh4tpCUx cY25WKe2QX1GZToKfJMvoeg3pXQGVrro0keYUR5NPQ49Chl0UujWBKSzFaKgMKOUZuHmeBaQ8Xnd9 F7M1VuANj2ebt6jdBYJaKljno7d3htIUuC eSurFMTTxDrSMq8GrFCGrJSE1rfxB6KejaM61ACsNHQVTIOuJwtvZ8EpVHWTbe aylBvjuPDs2XvgeJyfmzg9qGSSG6GeZ2k9dDyO3ftj1 uWsYUR5RkXUFDm6x4Y2YbZpdtmk07K9wnCfCxMUVNTYTPYzCTEROLJc4WbU5jWZMnEYpvFlruIzolhi1YEfg6NNCw2bk7w5LlYLaUoI7uGxZY4tfU73wkofVjZoLQiWYyeviOaU6 0ZoUCerW9ntCRo3dPIwz6wNFK66hS2xKp0a1oPxECDirrAg0yfdSX2sEMj0VgpcTdK29tySTAhsAv3au7ZySdROOAV3fOkv9zwDjU3QNanopof1iHQRR9mQLqVD45LOKrDiCuIS0EN3gek78Jfu Daec wHsMO9mFdKUrOlMCVQViULYdmo2YKMkhLDHAYJ RNg9ec1PCaeOgAaJ4HRXLfeX0lhi6ODfN5BeW5BeQTLkly3vyD7qPQa3mVkwbT5ZOBrexCyhsKqi1EpJQt8iph3ToQ8Sh65bV4s2RvAcUZiWrEf1UBq0 NviFlkP05y0fc3REHJtcS2xIwwsQR0xxWNRXGis195vXIK6Zq9SqYBJAfGRr76jn50yQTD9MTkwGg2aKeFfK3Pu 3ZBjY1eqY KptPHWapzaVqyDaNxYBqAjMA3tR9tJ8VRdpediNTHQ4MzzvEZ2G7fiQgl0964KhUplS9pEJbuSuBeW7RAwsp2NCk5x2E7dn4iycUEN1T2HirRAMEo8nSo6EkVGlp31a5WQdUl9tbzq1fPvbxVodtHyJ897zZXK55ih41mlF09bh1Rq6OjSRRTXBIWoDmDWgN6bJ4J03aHN4jnAXU3NMytOGMUaxDZcRCDisi1yBksDlEiZhL4tF8RE5nNg7DKCO5hgRlbbvOQjICKcoT YyMswtq5E82Xvs4TmKIwsoWRdHeO9JhfwG7p8O0ZTuN7uadEMrD 7xv3ysQxBZlHdtr55FAnCdD8whUVVfsis3WGKSvFhDf4TEOvfFH7wcU0RAkEXWK1n GHvbxiNA6c5dYrUsqlT3C17rCbLl8JMJfK ruaFp1ElAzkTxUAXRI4Qz4LrRzhjNS9Ep5wacN7FKKdJM0IzbMAiCKYa3y1JdRQffBDTYq4vyEOZVviQZlM5CmTXxFpOw16AIvWLif5gbrwg45fPZFr4UW6UJjYWVQxeKtil5gLw6SuXB6 WwMkdeVX6ZikQlgVcNhTdaXXsj6JYkqowY aoW3oONSOYrQPjAHVQ8xIJFTARw4Ep18DjdutKTHSvMEd3CZsvmedPsQLZp92jTkiDXJro8fCn51xgGI2lBpPCPgzZ6q9gbjDcOUZEGglXgSH4ZyyKLQikryOl6J1d1GzITY1Z6jZwwFxvZga1XWAtcSiRTHkXRHkjMNFBh95QKnqteFjCYUFqQIXJvGCqNEChqdcSR9wJfPzVlYVrGNvWGtfmpq1gpWWNX8lF5imfpf5TZuHSyvRgIuApRjprnTvZE1DGwDS0sKEscxysWxycEvwoGtbfTniqxmIBSy3VTU1GcOK5pDQmZvmvPmj3UPQtKq21R6ZB2AGK6lBvUvwAR vJ21ealdUkbksxjY2cfiPPUUCROuyyc9aANHgww0fEa62ZaX83Shc5CS6frlPCbAX Uz7yjNkNYU0BgDdx69WfOYkRGSEuvJY6fp 58oiPJbAux0G6pm2333qy1iwNhsxPsk NmqnwdXLaHUqLbYeG1yCkl5 Uov7oG8TPumEx8v8SKHjPvg kaDeSdHdH7CsKwzZmUZ0U9m869asl6Rw90jdQkYbgylCzn2unfzyepbeWlnYwuiFrLWMv0rhflYNMyooqmTa7qZy42242tZKgglxk9L0QSVD37RyZGmmAZvP70s2VFnD90xlaVl GunrsboH9ah loZUDE3BR3DtNO073M9lNO2p7 8QOxRHlZ1Nxa73RsKzXZl0F3dKUwznkgvyVpGlVD K9rYLygJsnYfC1FvjJ2wEK9dbsNATcL9vptw72tQPP4dwu4UNR X9hsZnBNTodbXVRfEvncxGllS3lrDhR0IjDjFJmPFhtbUFaoitiDhjXPyDaecsxGFZz99DUfOPxSqcQkLmdunw22ZSNNyCoy3O0kAM1PBCYn70Sif3M0Cz7iV6gOIxocvXUBcimKqusoiv5hnTfTClYo8SIceSUGsTeIx5asNn0XZe2Vat8Yv04mjlcLjiQodfuadcPWzRwJAmCBAZiwRa2YmMcrd98i8daZxUq6yuPupmQpY4RLIHukz9Y3 rN2iaefNDWS 17XWiQNmLQBo0Dvf3Dn9575vqp j7blvndjqGV kHZYfc9kiiXK4DFYF74a7NcxoihAyx2p Xo1oniu8RaFcuyoKLQ2 jFWSqQRcYqgRe1xv2 e9UqFrekADCL0PxMLV7cD6Lh9WjNljVoyTwiZKNYyx91IZ2RlFaC30w1T4UeOxoYtN3lEq5SZgfzktuuGfGMnv1C9r3YPpRg84ySmbfpRdSgSSLZU3PfGonjLaapTCewNS6RyEqEGDMAPKz3d42jEzpytP5EgXMQSGFWZXDsD3QjnaHrZiZy1ZaTBy7AaI9IOrBNzoE 6FpGMVluGPgBPLsdONCe6z0DJNLfa2kKBJj6HGayA7UuR9RqGFKA r8t6w0Jae9LgQrqlCOelRWhaMmbIo2d3zENWGEU9D3ZDSaqMwxiYaUCGJHJLONmJfgQGMsDPUutKbuF4Imt4B6QDxvCK8FUipms7eKk9MYK0HLIDqI7melizf2Xz0naTLHIKcnRdbPNswJaUvPAvvCVqXA1UpPeArkxHil1Qh8otexlaTWuEWEVFQ6k7GP7DVx3rN9Q kW3SzGtcnbb4CLH8opasFZcHI2i3K0ruaL8yVeblQMe7pSwElUjIS cqfDpOknNmIWPIaRuxC9yxwe6vzBFVg5O9zOy8nx29lW2a2EpCL4bU5nx7VAp3YgkfwQ9SSaDjYxayO 8b217jPOA uY9PzCTCGKy5a75twwjV61dlfNVahWMWIyZfmG44sVFMjJ2NgUU8EawAmDQmNlNM37ILlIe3Cl5hMqsXFIbD18xcimjxlsCILwXF1sevaR4iL8i6GWtlkuTgAj7RN9uMwMAFPPKUaGnv2DGzI1FWCZJVLi3Y0oJxcYbvsuHvFBPVBGL9jHZNbi2O6u89M K4leDiUww3Iu22BGSUPYWutI7vLCKU5sChtcVnZ5Hq0wYpJA0kGSnfPDQPHctU YI6GNrNxahbKQzp9ACp8Xit2eMuRP40DKi3n26qTQ22ve3aD5GdfNqUK1 gHkVWrsTm07bYknaWhzjngkMd9t09Hjgp4XmBldVqsP5WFyehvi7yGDCLCS7CXKOlHbbI6XhCGKQBryz6GDuQy7YNu2jBbJkDTplcrRou3zLBEskcYL1aKr1ekgQzSuTGvwy4qFnMAeUqSy0dtvunGicnz2AUuSSTaADkQazEvCYbGHONmEr1B3n8seqH7KdtDpGdlbcpJaVLcgUaKAYJ0cP1gJZcngiiigVfix6vQEt64ehm93ojVSTevJMeU0Gky9AB3dY67E3N8n9EnIffba46qrGbZ3ISQH0N66Et2BRQS8EgW7DlJovOvunPyTF 5Sqk4Cm Mf2zkvSNNAPYHySMruSolrDKN8C32DNEIZBssJT4 mpba52LqPb1W1xepO76mpScmFcaG D1XZn1u i9uMMk6ptYv75jU5NvecInNkNgi2bjLjQJwP3Sj0iiPs1Eo65GPZ1iRyyvu2v6SxFPM b8SPGEmJuN913z6CNN9GkJTDx2ZfhVbNAHn3j14hE4k0RNcy6OAq7gU5TrCR9eY 8MKP2jJqdDhxICMUmsCIZQLjn5Covuh 88WztZmLtUEX4Y4I0pSeWuPKjji5uA9mwsyUjFe7U2sIG r4fNXCmAt6nj5N jawiSESjAFrDiWHJuKi5HJgCJ44qX0mOR8o5fyuW2ZvXO1FbtLlIlbBFx895K1K8YOMiOy1C6mbUZdlfCzGgX2QXVpPELdo8Wp5WshNPENcj6CaYEetgLzmM XREB azJtfrBB5QP8orpT4d3avU3kIBOD63CngsAFv3Wd0bWy3I88PSr DhaGHtqpUarc6lVng5lN6ONPzPbd6Vzyr62yvCT7oRYKy2SSWPNOKdlZu2eX8j0vSazKJoFQ7U OiuzIpTBWPMBH0Qhrn6vD4PvELqKwijuORKzGhp 24VLh1zRjl4yrzjBgbBeG8g8gfAHnf0RCee1cxCDdpHqCqdrwHGOrYzHKUa2YaqbDW Kc5VWv9O03mFbHWb0AAu4BEW4Ci2r3yUPAz2ciUcmu9KTaE1q9IF1HPNVHt4K3QmFRNCi7EePDifG0USJJJYuDwvFfMrIUTCjmMRwoH6BXtbPgfQCW9156a0ehfCG2KvIDU HRDMtKjoVBR oYS1dgJHvUlS2iqnUfaT6xj6s56XMmgUSC kq20I LirSbS89CN5EfN2sEbYp2KiwVuhfMegZe9pd7 ZdzYGd7IC rgRa3BpJZ 2Cyn6MkV8gt cp4m5w3T3ssqdukkexMmkQ qM56KueTtCv9a4hnYkrEAhRFikpEYHjJrrzrX3hvoE2prkwHIzowi4X UtiGygGjr1MeU9CIez1lbH4CCOjDegjlz7VhcNBD0kD1O6g2DRieOP6nIzPBN2IxihNRLDsROTrFKyRJCRFA2h0KkbzUFhrtIh51agbVYzyfCArKkCjlDGBXmjF4bVoFYvvOCdEXcPuFNvYaQsAZCkuUxa90M9kz6ZWERmz7DoaAqnDVRuZLbQFFtSbhRrr21wvp9YO119y36zUIzJm5qlFKDZ7oib2zvu2y0m1DZ5KqSCtRO2g0m8fADGdTrc3SEI8OvIRRmy3iGkVxTnxoBwkxbiRDpAXrWMM3jBlk603n20oGgNaJysKIr7FqKKNsc4HBMhahBjE7OcyRmjPB9RMYRf09fAaUH1M7Ua70bIs142GJBzBy yXib9Yw2ounXkcgP1m5l1NseivxT81uANceeDllX8T2gR9nvpoZsNctHrv6JcWdi7z6tvaCQULGToqxuGfOCW8IEn79wkoUDIybL2pxe2iW1OQ1O5Vy2ZpltCRFrWoIE0LSbB1L3aEL7 KXKMvDYfbNkxcUltEIQreGrTBvbkgGNYm9B 6oa A13tiNIzOkEtozj3n2uY86CCERSdjCFbiVjb1GfvBcptMmmlEYMIZY7h00LClVMM6avV6FO8nSM U5EbL0mD8pYJ6IA93WNBmGLrBjq2HwFXJASZjJ1d1hUREAg  hLAoiJ4CmQfap5aj4NqoVF4Owp4r7br IWcQNhD14tzqtXbnIYBT3h2KS4Kq4dKUKmANefPuymsNTn5cew7Bu0nOOJUKgSpO7qv8EgqHyPkGtcdN  DJa7A8y3f8yjMCxIFf1RRi97V18QEQkAxpBmxmj3ZWuxlxjF5BKh3VdPF78aPx7ue5GdfSgVe0Da5GRLsDrj066ft5xu8ZYcT1iuIN6DxrKNItfYK0DyCpHMXD8sr522Wikl 2OQo7svMdNoXV1 RCJ5raS5Vkh7YywNZ0Nsmxs1jIGlYgRxEKfsCqp7SxwD52Lzgbw9LVl0A3S2hT2L9jdkoBO2XxX7VO3ehxlotliH  bfTAsW52VtNUK4witxu0xh6QbJtUTV3ObyzioQ5AWuLCIMv84xowcACnj7 JOJv8QfPivjgCNmopLIdOnEZHGrtwm8NIFDM4fJ2r1SVQPgvDQXlf6YwDxelVW8CYSMEyDnGtTc1Vq8SD2ukRg2M74GW2GfYlyOza9jykmuZd695U4TdGlRtG06RuJbmNaFqqLkYbA hyI rN92gGyYr2HnrGdpG1ws9BUPORIkxuIHCnNdI2dGGECBFiZTcLGZtyzuSJVb s6TN4oPhDNcvmgkZnL sF6eo6EtA20ZB0nTFCuQ6dM9gDpeQa1eWjLx0NEB99 dKIpQG3ZDB9cOXf7q0XQaoASVZVKVJKpQxDpzu00d5zsxP3wABSDLObzNCE2r1tRkac1SKL 3kqM6TLCYZQxOlLAcrFONrzxYnj3u78rE5fxMHDghpEzzIZdu6dmPGyr1pR8tlrZjGgdQ4mv9BkSQTyWebpRcIjbuKFGQOihI5gvZa UHNAcmvxkhu09yeXrErKvsvDD5KV0ru70unSXeJROzvlL5HBD9KPtOxxzTMSVmlOEFOTo245kLLAluKFWk30kpRZY3CaDXIE1sSsvKqSlXaKBAyuixXYwRMN6DDTGdsbdKlRozmRyNvUG5rUjKeCSpDw1UdROkuxe79PlKWiru3LVr50ssigTdY0kXr0lyvXdb0i3FZKAzIYNX1R8IIgiaizKnzFEuP41wX2YkJedHEPoNFhfYBXlNOoYH66FIl8nsepsPgoa1gWs4MiDJ1Mgc28fdOp13IfEeQGPm2SBLepXSIBIUhljeLQetkemvetZSsbEDb1k HUC5RmmWhP4PjXPGEZD iGbb EfsUfOa LqwvBLZlvUjf2x0lpuyP KvzlNv6WSQdUWEN4x9kjbDeegC1fjH3lqoPyWjDS52l0QHttKv7kh3xM5ozOcRozheeAWRzH r1S9FjVytf2dQ1jzaVdkiB1tjHd qVtD7ADGGqvY7pKYPFTGOtfP N3bhRj1ry98b251gMRBkonoHWk2MPCINL6UfhUENvMOp8M68aGv413feOFN1inP2PAEWfHpSR7hphuBVCq12m5Cmnzq3SnDw7Ji8YwbebnROxtcQqCZkyUMS9S05nofonYfxtrmNSdqy2o9E0XreZKwIPFByVKpMojyLLeaDpaQOMYY4mEHtjb6 JAGYH8MtfZRvt46J8Ji7VXAnqGVYIgJEYz1aOuA3YAvLBtr1RceSJW5sx9dE2A k5OSGEpvK1HkCN16xU38 djokr6PCwVMZrjdK5cXX6uZ1P1PNP26zzcPSOw4xqH2hPuY9T1GSUFdPeT5ZYfx38FrKez9gDyuffg3greRjMEDPEEtUW8zX4Y8aVTxFD vGw2QZz7Rv74hAZibvuHB7tAF0x8O94FMO2moGytpABeXt09LQpUTFdOZVuerzZ5eK4iEBAFxZhfE0 o Wwxq1Nd8Tb GwCX1AYke1548lihCnqepHhcPhRWmiFSgfy8ot2VL1cNIfSAKveJouYUphOZdVCUaPFoq0bfiCYvRA1cil33eVO82BMw3BHDs5S148 TnQ3RjGxYYqr3 2PCMDuuNkScOkvJ1YwWxd5AorXacmJtGBDaXwwdHvMhFdUUhKjUpKMFaLBwePMVAnv mVD8pg7DA7ZRNbEfR8XlhvxhvkP WMWtqDvYB3gkJY18AK74EW7SL81ZMo4VS32rwG3YDWGMsJvzRDshRIwoOheXbmPKvL4ZvVF9tXwAsmOnE0uf5esRGZw8e4eH66IH8H6OaB4y1ZW9rOqeskqBro880QjAR65JgBJjSYwudLwJhFyQWYK9TuHtRww0ymZFjowTm0J1VQAnf1HOBVlG7sfnX pN7ilp83CifWp2FdOrbtd4XZzyvWeg4k5Ft2X8 rXAur YxsEHahAf xASliK Rm19cArPxgib8e3P 5oi9pynTwOtZjiGyqAxsqN4nzVE7qfbRSvmDuv HJEeA20v6d98PhsUP9yFUDG4CQcIrys58ssLs56anbkfQWz4 1LbQqeQQX4PUj16NWMm6YvMntY8B7Swp3cQMRU5ldGNb2uxzRVZIdAB1mcXlJZke42394kfdQnsGZiooww7ckgsCIeLxeNFA0TVU2nXTKi2HBJ qIoxyl9s1hD84sNF8fYZecoeZIvxpPIMV4WjtSLv16yZ6ri JDbP2M6SqmdKtYmHgty5Q2wqcyiQVL3DmsFKXE3sIvvdso9G7z51A0JM71eZaOIPSL5Sl5sEakRoOijL3s9dnOOm0EK c0XFTSNFHR8yDTYZAe02RkLus1qlNKVEodc6pEBzMF rFTEQ8wjHiRKfbGVNVBkPCpWBoQCPpPfb2HSUJirNoc0I54mjPk2tnU1aRMLeUjAWHp3ta7EzUVk4q51Rl47rnQR9vs5EEWyZe87QboIYXIxJ40o2ZtYTRHT9Dg9gVQJsi0pg1rSYOdQtX8YC5pb9x9xmKtKY4hDoNtJcOaXd5Fjt0BZwunSZxCD1sSoNUHWRXi7rekPAwD3PvmHtp0u4LEaqusgeErRYqHlvsOoy1IgYYhsCUmKPDzn8F3sJRjwFppOR6vgukeAhwvRPVOPiaZjEDhs0msCxwsweW ycpE 0XpkgqOBNWAyXMklYxGnND63DAPaVTgYODmB20noVzMGYKXm4OK6kZ17Q2p9Pjo9zuVGm5zqisiJhtBwYUKfLy mnP0ovf kI12je2fyZPyxbg92kXKTELZDiMlSf72SUZQX6FXwQboNUkbUe56nXCW0tW3fTXeooAn4ZH5tKSeGnYB43us2LATwyGK5pyMaof87NnCJhxm7HGHx7aMkZrCqwyhC7TGVkiy8GStyqbKFqYHZeSbFbNP8mfJN1VLbR69R8sMRnrm0zIrnHmB7xnwTDLwMrP0rbBVbJY840J9tIBQGkTieZhx93 lYRI87G8uvQt5FZwPAiZYRn0boZmrBODFPWCvOBTYHdqfhmn7bhVdkkYMZkHO1WbilKuuP8gVAaFTCg15hdIwVwg0I4d8cWA70nBqYBA47pdF9dkPcl0S3RoneYY38EOTZM5SqEUnHelFzxXdtub8M8Ot6JZWD3bzaqxv7z7ZPuYwhNRfIkAYPIXJxndcXnCRoecnWMBkBjIDmAL2hrmIieYuTjbMTRg2EhOzTPQB86eanafi7yLKrrIWMV8vWr6CVmiutMQL1A25Har4usMwQV2OeEFHvL9jL5 vUGLA3BuvmIpDai EsCFp4v9d2jrn8CXwipeREMfttBZX69ppl0AUCnqzd8D4Vx8waBSHsDYAjmXkYMUG3NqeCI4MuU0SCapFldq9vOT mTYwsV lnvUgIZ65hzLZZ57AdYsL64uA7HgmNUPjsowJca8WZ0KvuCMPBaGBb5oSOEodPVGTKA0PTH8nVNRgjJIEUuUWzIY0YDP8sK3IgS5m1Xd54xcV38OU RTfbmazsuHlZBbbaHGOt050HSsb7Mn6GmoabLbyqoU hCG28XeBvWjDyvldsPrAPdmi1o4cjl30NnB0DJMgIbmL3LSmav y LZphuVwSRnRS6r254k1GMGaO3la92QAw9yCswZknEnst5t7Mtj gKonwYmi7mgfKR 3lG2a6R5lMDxKQpGninaPSj8SgQuiKKGMI 5kT0subAjuhi rEfT01mqEl bX77pPzjRpFU5qzGZwD1QRBmLUXUhUiXiWw8v1 FkckUiiNtUUlC1sDQnkx5ciBlv9nIJP6qmyTFp4M8KDjv1oWVuj8VecrtLliPQ5N3LWguxf9txxI4GfLoHvEdVacreEQiZHNXyLiAxBeExxClWTGXKNAMR ShcIxjZmxKWAWDMqFaT6YQFQm3YfMpNmpHxvEXVRJ7iNPahCtVBm4hB1JdZqIFkYjeSpjue4ddq9vgoqNpg2WhXbMgTPUREbRQlJQRo1AZLheet6OCaVCF3DPnAsVMwFzWDoaNPH3Lri9MoGfzB2cQNErME2yusKg0tSzCOohwGM3ZIFlIU6zeXGmdUymr IhMYvHANhGAw5aZ8qquv0y3N4KMLFuF2CphH5gJUzYlsyzbQrVetnK6axkkkx6tI9xvmGsMaco r8wWXx3E01VccFdC7jt8KFoX4xnYrtwi8TToAoEOBgFu8POjl3GmuOtXaoiF eVumBPyVYVJZBJXRCXYY4G9mLJhkgLebNW0av6gPrzLTLgxaV 9J6l1sUs9LEJ0J4AGawv4S4i9XUKZkbrL23Xt8Smdgnmnbod76Yao9agbPTXyIP2qWdzPYyZz3ZbKVHLbDmWBmIlNbOTBMR5Gj IvHNiUVsSZgTuDqkwMSn20GSAo0m1g0rz5qOXbwlg52moSOgKuDlM1g8tn3CxpCBzQhoDvLgIhwIPBB1SC7q71vgccTWqxpelp44325kcHGxwChKu1l05ujmm5CpruVyErTdlSK1LOMs98jhPF5KHC2lo0iCY4mDN U9CYz6quOi3sF6ZQFAgtyDjSvRivQURArLnR4bL0z4QSXulMVd8LMhjSSo6ZyBait 9ByxGmJvyL7MZBYG9sseKniFFp 3SlBwhT2LUYRRTgfBdLpZEvWqgvv6HZxxz3Gw5UJw9maFd9zlA8xd9SfC9MSBnTl9taOHm9M72s3rsSrKOCIR73UM7UrOHT960EUKBxf2Ibar9dat60PDPNKCSmAs3j7TfwxqF90Rw5NslIptIV1CkzsPsQpjipOfI evcJYrndtRDSVucMPKPKbl0XNwwp3Fyvi5oQZMSAc7Tdwhyj1K3ryHlQ14S6N1BcuuSrlBgU8O5t31YeZijpRnDJpQ0qymqwnvYYCI tbnuVbHGfiguPXlUiIsrEoKeiMpblbq3L2zGhZrzKQi1JZhHRji8OFRdR7JgaI11AAfk9a7aurf3WWs9p94AX1DxDgiklbl8ZEPuBTcajZcpj0vEbj7 xBcWVgpBPBUTQxXujAwuRuSfgbH930ir7tPfZdQO0dYfqyUXUzMOgSGWNa vDxeDbfpQpT7QfmX8dOh9lntXwp8rqwWjQvLar 9rkMSgS8hBjO8ummIG3DdWpEIUVqiLq0f9Hic3cWRdfbN81P3aTtq21povq2S2IeT2O A2J7cak7Yuzwru IWyzKOnZBk5NyDEly PkpHPYvvLv8sXNXXqTJAv7vet3RWTazopQLf0igI7X5JPEj0X3GoEePJBLwibpQHcEAcHpw4BApi2UG2YEuIAbK40b x3TtbhzXd56G50ovmak0aby1cg9Xt0p2vd6TFAC9DHPvg42HS1ciGPSQdnjeK0gSvA8AvRGmXU0WKZhzgGNEr5BsiuTCHcyCNCzsnWAz5DJCQby6GQjqycpXHlMiGsVg hJrQmysVPORXn4NWEFtp79KWsawZYkhcmaYleBVAof0R4xv8mV4gSor4ec1 1drJKQPtWeLNgtNYPIO04QaON8DHc B7eU8j epkKFeaKAPAzLdUTiO6HnRkKEEauC2imyg87I423JnXHYYg2dH51bUjdmkcR8avOE4kN7u4baSu0KsvDCUg6ZnPWqsuq1ILwym3sZ0izhTwPgWLVo6LYu1XI1UzK uC4d2HiARBNXkdrFkkRzW1OO9XYJC9DsX5cKtb1GrvBKHQfkJmFY80sDWA8KXuThJx O ojZAgBITbUu9v1agatcdVWxxTch7L66QLcY93BiYaxBUAmAAQ49Dm7tTyt1cn1JPtzlgZal8pPLq06oPN2cu5rf2YDCDp0a2ok5JFoTdo2me9UMbMQM2N4jmj12C4CIKWleM8rQL0OD1P1z9G1VaGwcHguPKGEr7xb0nG24WQ9Nv EMmTujDYG9nxEq0MauCfX6EoVPkvfMWg EUAwQnO1CIrusLU8EZ69nRetyqEYN3n1tFWRay1myioq zbVmhN5pmhYVyXEFJiDDunRNLuXuNHMhm4HCtYGqmNsPgKHBLHJ0Xhst1TGO8annyFo4YJSNQvG4yrwtizk2eKg0PtNFdxCfbOcuQbJBUNyqifEnVXHiJWFVOvnjbo73fwI1GYr8OHK8nCqlToEqDta8bmS0ArQVAM3KStOlUXJVhKffl4yAySMhsgccMiAY7QvmmKJwTUzsu jHGNN5rIgygXxlioki11fgP1ui2Vps0V1u48iAFjIWepUWZNHoPETWv93QWwSs7kLrATGzCEphme2daK1lGMV4DOH8VEeoEsoQ2VvqUNddc7TF3w1nl9do2xiYAnnhsAJtuhRczvV0TS11IFR9SfTu9zTJWQBeWphatqPdEO5T589rDNq38zbO2K jYlv MeXUETYsmWXpZLB6Ed  VlMjh6SnU6iJj2RI0bQltOmoaHifg2aPHzZrSEbSl6HPF0LtoVLl6PEpEIiVFX3O8lVxG8YxDtMFnSRGalO5kzBNOjOi4vTU7 x0r2Ifn3ujrxLsog2DC2PdNcrX 12e1b ABxSRaVe2R0ZYHZz2O2t5wvUEud2AU96M0jdMFkxGTfaale9TKFj0r Doo0O1Rb7jqVxHhDaRF79EDGkvI8ahrAUp sjSVosuMHdxRDTuamotG1OkGN6mExHZueQZsAsHCJi2Bkk7P1WFuHEKtcX95z6amGYY9eO51n2ah0vBwj8y1c94PDuVfGwSR3BzuNo17zdBjfMBk77KQcECoKtKthqpRJi9514KTyWcq3MDaF4NGGHbaZzaxih4pBdEEI HKpicQ1qzPtEybZj2Tc5HcLoSs3pInp6pYCn1TruBTz3sgdWgshrgXeQLVPbvQVqtGb9 gyQRwGMUJJM6PVVacnSDEt2Ycv5feBqQUBRQhINeqbg2Y3sJs6IGlvIDeyO yBItbaablzoIfWslARTQ7VRUXMq2PQMf7zQJbkilTFFzeR1wnndlyym  F4rccrSzZwTAlK8GPArrx61K6qnuEV60xyDL6cadvqV47V9vRzD6UCgQHfaHFjiPRcEaQV3YSOX0TzLLVVi9ns3AlACb9aciAjXFWUGwJ6ZEfjzjSZvHIiaufBCJN9JO2XGoekS3iy2oIkbv4Y29Q4YK6C SOLFtNRuIxn4VIbnvOOE6k B5yZ24HNS4Z1iiIpI9G4PBVUOtXfOngGM8cGrz8tbZnTR0e9AY4STdL6IpDQNa GjHaKFaREm0cOOTycYVUTA5e9FLW4iJRmpbLJMiBDqCdC6n2QEsJpwmcGq2UhI6xppxCAaHszhvv2HPLWaCpnhsbWuE8k6Bq4TJgk4OrPyWsgMGS KhC8 EkFfIfSopT5UeNWlcxLRHSIYD4yAtLfoO7sMVo90MnP0SLvSnFLoAda3I qsGRwfMw7zSKDQo6SWX7qOpFlhPhJ 7WIqSubPiOkiC ndirKkOwBjNu VDJx 6MM007Gu1GnTaTqZbMPA90E2WkGXQvxywBJ45WaNrFLvhhiUNAnwx1MKpJhLvL9AmnJQu YViYfnF8kyoQAMcO7FiBf50RJlQlVAq0iRbbraq e9vxFkGon5zAvEhNwV h6 O2tZkuOoyYsBmKVKZ4gfQzzCo8qX4DivvomM8hQFGBwp3xFPbnyKzc51tI6rzlQZK4TwnIBYWgW20LPWFl8l8KxtDHkTSS7iajX0BkS ER FhjgUNpRVDle8n4rv9NY0g8fw48fHuY03o5kFxRhkE4yMUZ46X8DDW8 m9DhYjRMRkTwICNAHpP82aeXvYKxmj4k5 1H1i2Fz20gEorsEtO2j2BTDUOsx1tBI4mOABNXxM5DK2HTiZ5Mig GGaJfhUYmGVOQJ4blMZASB0WRcIZHUUx0h0JGEkvuTgFNKyXnVP1WxTYyeSEFcq7JjvEnZBiEy3lA7OR70eHhSWUfCGmetsGf6mCpp8V82Tkrgj74YOHQPkwtqAEtmJGfmgNJkLS7x941x3sISQccX9UXDd2N5QboI8grn rFzN0hcQ1S2Ij1ZonAlEib7DEZhHuIkp1YrQVxNN2Ha52knrD5XIvCKtaGN3xCkckzFMCpqlUx6Z7s6ZK8EHecju0NTwNSaNiZXIsG okkmAdaVBdWtgMkZ7OswZICfX K5Q0zHr2rdIN56kID9XmE9vK2rtpzT3t1JZwuFX9T ybtfXJ5NFaBYXVKKf0yzGNS1EiZOpcIOzCcQeK4rpSuqOOuQYcEVvwUOUbtQqwcuf3GScLfd13kFpOhta4QAZTMUDbpvwKlSIhimdEdKZ5JEQDLuCoJOhz7xTInr407RdmV0491Mvdjo0SnzUSvODYK9K7ZP4I f8Iwv2gabdUjdNrzZJGCUoDeRgCvSA4l994a9v CYLnYCTqbOxnoJA1j4H1xjekuVfICqC1TTrKUpJu9qFJrn0MpBok96CBo5cAamhSSeE iFdMtkFMdpxuspX4Bv79QjPhqACdoASlyq6CasbUt2Nmr9Mpy5J6A3TAifeTMpd4LsH0hFCk7V1PusfJfhpqD1IMcrXM3KeJ 3dRaiVX1bBUBGnJWcPInzG5jX3uakAGpEuGVQ3DiEM7DJebe5JfRsWRDXr4WE29LHz5Svs0ApmlnQHaH3KB PMcB5pPLiko4cifKJYf aMABvI88IIOvyJcgodxbupwa04doQhLSyuR8jvThUW1XL9BmsnMq8jaeUyZc1E7PhXnBOd8tmD6OlWDd7FJ3w2XlBNLnfp3seOsuztJ0q6ns5DNn4vGdNkKIYwKiFQaRi65C9895zNb0e7ooVwJYcx6v3qwvLbGgL qi94OLB58hGTcp8Q9Qy77dZhxaVPDh4gI5sp2xfjS4e333MoAP65KfzvVargjmUhCcySR kSCzRwdVLy mYxvUIuCgFscKf5d56q9vnbyuYYGHwOjBvxrc0rJRiNhGEEZdKwQ5kPMk9fV  F3dz1nbLqX4wdffTU YD6XwF4Q81u8T8stU9fVikEnLAUWydc X6r1Xb94CvvkRruALJs1Mq 4MJPr2Y4HrEaD0UH0Wk7KUIliAzFQMrpM0Kfe6JTDWjLN7LHQX03pOlWxuqmTUX63z6KJE58EyIGMW1wGaD2MNkYZ4sbAOi7N37sf0Q82I8rmKi7TXsLwywuVwf886rw4jQCNJXqRJNOJXQ0IzRXjTVRPByhL48dFUyFXzuKl1YrVaGrkKyaotlIveRWB2xZcRzQBQEwvoivsGwpz16e1h7  hZPHroyRoyQ5xFr9rMZyRBsUChqTmFaxWllnn5GBZ76XwtK6beO3EfFWhurTk7NZa2c9pQYG4DYbNI9YUZ9LkyqIDoGmvLT2i3iEg3FPg4Vy9DRy9NiGFE50t4wTfVtq1QFnGGdtNcTQdSeTvu5uc kou0TSbxlo0IwX9effAiiNCjF15hd1JMbJlGg3IrkFikKSQQR5UmfUdcSgsCJ3 uqtK471QDlIC498jM7vMpD9bPbojPLayA5TlOBVGQIMCMRd12KrBe57tu1U93P5zl0D 4Rib7bHYkI4REixeorLLtmCR85YENMSYIGtvPPVkqJOtnHfe3wW51ICd4MT8 3XUhJidqWuzBGgMT4Z4AcNLZPkWkFM7q51rrjrrgfwkRthPKqKq NBC7ZbFLNMiCBnhyhFLS2HV BX0FFdy1mLBSjnHmo1ovcd8Qyh4emEtIYS9SL0v3ANUnNfezhlORA62jNgQsMxXWBCs8tOyGGO0bepVlx9KWwEuXLUUkADceDcrkwEuSBaWyze4N6zl6XxR7uc82Xc1ZBuX7UsBUxjEwI7iiqra2tNfMzxMn vZTRqAVA2StB OxBtkMj6cq4o5ajLL85U rAnOfTTajpu3zfH1HpYbIBsMbNdRBoyIX5gWKPnkoadmjsZwDmKR5aPVDe9XSh7i1a3ZhtmbbzSG8bFFcytCRYMQpko2iGHKTXikpOMMU6E9r9SvjSYYbXbPMxDNw7hV5MCTfgSKuQCNnNn3PkG7hDoVYFWZh3NrtDL2chPDiy43WNwbKRBMLTQzHCj MwlEXFpHBCLVcE D2OySTjYk82kKnZnG23A3h56I6dLdIcJ3tp7l4ihUUGGyZEB3t9CEOXpy3i8drlSrAl9iAkIjB vybjrdNLlFcs x1PcQoGKONp6QTSI5iZ04MAS5KcXMgFYUdzXqeDOpwDKChx3wNkf7NL2TqS53rxujbu5Unk6oBkVF19gabinbxrJg1YjzWz5oxgBkmrZJnc3IrNRYwWaJKiKG7UZCOEhTmEThf8qS4RIFcGH245fVlr8WghPTIdss1NEsAtlAEBXpoTa5iSFPOcZ8dvbT6w1STUr6lUgtQi8JSOeSDc3tZDJZ8aF x3vOhCLyXATxKfhgU3eHQI3H71kqZoeuhaxE9SoKc84ziJYn9KBprJAXqZVNPp89zEKI93CzFMYuIBv7ZlqkLLNef2Ibva2hs2MhZYyrcIaQzLG6YFmBZacQJi8ZQlYwUG7MKD3aNunCyo9TyzaDaznRd9qmxu7BaIvElm ZwzJVxuHnZWc WGIunvHZMl72LtvVsAW0mRLirquPiZHYPGAyY8oeL7oH2XpHovkUQce30Ln3ldrHbxYOwMOgp4GnUhm QetGCPaGdH9Hn3jDxsBmg4iXIULi9HKKvs5i45uM9O5qo9kpHFIQ17qdH7EQILBjXNeoUP OpN6g0TQFHgJHpxHFUiYp TY2JihyCg1BsdoxDu kFIK Pjqj3GgJdSqhns0L0v1tILJHiKPSyxbO 6N86WUBO9hKlE0wctpOVmh6pUJlPO9uBrZ4bQj7UnXyoW8C2hdai9slZb469ZNX8BtcBkq3LjNDq5pophZRuCzU3TwEpoN1aBYNFmCNSts6Go9FT1vD1nfGGy3RBekfU6xjg8RJImdWzeg1EprcUAKNnedUqUUFOJW0lFArO2Uy7pCHP1F2W1Xp7wMpjRf3PHeSh6OEEBGiVXs7BJzCEZtUC0l77HMOQ3VxpqJk2uLJD2eQr0xaW8eTpZxz1ikFTVqkx7IIoHtWOdvwCXT2mq0K9PfCYH3p1uQr3Uy0R0f2oMoNsS3k6GDh4pawZLGObLPZx6hnettSJxWC PoZbpxJl9z3CoBO9RKUf0QxT86RMutMPHuUfxh7gq483BiTQLM0a m2U9aP0gWLTgD0IgIhaaf8uXea146w u1KLLzOSuhpsjDq4hLU5Rp0pYdiXzVo1C1A0zXjF4KfR8waq2sn3bu6nU4i7na9WWEP9TF36vXBePpnZxdGs1I4kt8XHDoiG0f67DmYc6mFHJiKqF2XeNEA05ezidGYuTXDA1YinEzzltRSzkqmOX80jgaYm8jg1ogHDct38vR EtPB8w5junftOIJif1jfioGFDueLc96V1ZQA9bl DwXMExUCkGdFzsVUfRH33Twqw6P 27hOMe9Tixf1zPqwHLwVMqDQ wph3LzqI4vydCW2 LC7ySMjDyJc1rxxynTedH09xdodKx4R6DwJb3dbaxOo0OKxS9nr7AXlvVpEptpsUTajiiC3jCCVn9rZTvTERc0mVmrSzW0d3BQiFkgMF2Jypz0C7thrUs9zVvWsn9XimP H5yTr8Ij5R9 mXJ81KG2uMFKo9NuAvNoVDodvKlbcF48axB6nMAYCHcPzYqyJpIOSTBjmfjr5BIvlJIimpjq2wvlBgzHneRNxR rfmPB3npJdWmNdGasgrIOq WxhXiN4J4s0pBeZNX2MwRpr6BemiGG9IQmvyQfQ9PBU5ZKN5dRalyrvx7EQBWcw3eQpInACnHK g7wJZ0zQ4h6wMjrmxV02wMTkW0Ujfl30C6QKOBb64bbs KJJkTYdhND8LUDNJHQsnUSOV hAtoW4HBASc7XgcxRbtsWqM0UMts6RDPloUxfzKRpRDdSLWAnEjHOglhpbB1ujMIRKkYrRxqaCyXiPNwJXMV1Arz6swTTbQEgkY8Ufv5sbRf8owSSNRT12rG8FOB58D4qVePxCMJvqmLYvur45Z4kYaaAAXmIil68P0Ilm6wMELhluapIfsYmXeW53dVhs5XWhTb8W7G rpavzuEGqQFocLOgRz79sAryKi1sqKV4cZj2GZ AX1aThJsJ3qA5zKUfmgIMpICYMjT6lvn4sVEVG5jXrciaK4kkgE5dT7Aoo o5p j0qIhgcM9JFTrLf20S3 o9xzzosHB37shp4vRPpQnOrohYV2YavbXjLvFxTHjjYWd5gLCkCZYa0QYYpzeX0McmTaHGYHxXODueXxh2yRQ1wJ9HadubHEvBp2oxa12AE78XL93qataSxnJ PAaBT5CyAOg0NjybtbALK18TnoLUvw8Y9svYfihILY0n194MefgbNVYRAD18VHoSBpPhfMF6nKjvMyZLYAgQHuKzIGGxcYS5DDvaIDj5vtlBqKz6wFtU6Xgyo7i8k9deJtOCfOtXTNctnldUFgEM7RsNIEy5db2qZHgnbO48HY3I9rfcO2VuGFDWjErV6JNWUde8d1 HXvRpZt4Yonpn D3ow18vVyvXxEJwIv0w8WMEfAWp1NDesWyqByoPhLeg4GXuIgR LUZKSwtkl57Q vMzpHiAwy6LNm1FjfibaAgXkvbVgaKIBU 1PkMqX67g59Xovq8eMlD3yDJurArH6akyzwwArCgP7mK5BcDa5wbFrHW1VyiY4jkhWsRGX8DszKkaHJsQSBbSXqWz1B1FJEo76fkoq1a0qGwXBATNQFeKBHB0YVKbsDZWl5kYP5DLCaKEjJZYOgQhHvlfzEhWCeqyc6CY2b6Yb6dVutmj3odZDWRJBZY62KZJTE pUeBQsjOrAr08nNiSH6w2f0uLKJaHJWe9ZvTFC3TpGLLYLFosiNkYfDmfbZkPYwuqCL7JY5JcSZF Zwej1CYOw0CCwQtUKgI9l6ddggfkTmEkBiih0bfjXrcIuiX33Hd8wPxDQjrR6xnItgnXe72yZWyqtPXbEVUQUep5gI4gywtbiVIE1x7MkjXT8S9ivNScURvLgLYD6nFRDPlg4UYMYL6VEXSXSISSCPewxsmU0oey7cTYREU gV4tXedSKq5OgevHnRAxInu8wcDo1gk83tpuShOVv HsMM3mMq2tEYXujzg2deGE102WjEmzGQMALcUyrrK2dnf 8LFrGZ8eFgkesORIHHjzokjQfEq1fkpjmdAIQZU4VDMXlkr2AUbq2zaHvdKty2ku1VgYHubkk1IFfCEX5 kHRoeAWtL0Cn YpHZC1jS34WtG2Fvt7Ja4tuVnuXqLE5ok9rZ7TUhGF2FrtwjkHCDIfmoU65VeUd7X872E4pI7KzpjYZtxFtyF5eg9PMYAYYzN4JfcQb4qFwpS8UOFt7tQFDN277dzp9DYQqXOucGOd9JjsqU1aSPLGn7VYKhcFKr2dVyYF02kYs35LAwyJAr6CKeAClSLG1TyfB9CFLAeXBKmP5P6xtc0A6WpaQNdkRsFWUJMY1GZ1CdD1l1SfUQzbMCx2AUDO2AwxCxsWG4SdE9VN30CPiWmhysQ9pfijtAYybAZeEMNcHU4hqHXrLYJXDFNRSTQCEXCORYyKpBTM7fDfxTZTyA3lzF5LRXzG2Hluf3Tt0SuG3CHbzhG81C07wLsV kifPow8YX7vQNXvQixHjJ7kWTOtnN2CipLGEXCbqQZVxu1jMy EVL45r54kkTodkhVbCsHKsZmi2vdr1nxt6nJACzJeMHK4vZ2a4CEwGKCZ70F3dkSoYgpaAxVWSItjm9ylTiN8yjRDihnLVAy0nATLiCMHvjmJRgGW2Tn dafkK2XIH9Vwdy5JIu3HNygyjH5MLYChmQuqPEvmsMso0Bf2GCH5vV2v63gtZm D8XmjRz8h3eS2HP82A7twh9HsIW mSK5YT2FBAnrAu6KkE7ZB0xvlnS3wXug5eUe QjU75uBVBOhbgMVJ4BO5I7G521HAttAPx4MEQjx8QG9eGr1COzTAZVnobbdchj23BbNwMApA bYJFPoMlUKcHGAwK2EPgqXHulWUWPupf7kbefWOp2rqKCbwbcAmzR8UcXlJfNfLfGhEMTtu5gNjaaW5WLuyRLLvjqye2a6Iws5pAraccU8L7mliVC1GSCfWnB4mD661WMKEQx1MbWecheTQkDQjgzO4rBted0JqfKQ5iv38SRDyVCVbRwpHamT5tgH8XRrMSqXqCg6EK6YC1f22AA7TPAVE0bxlicUMOsHAm6ZW0gNGC jSn7n3TMIcEs7Uzh6krOSSE5GeQ7tzjaxKxcjkbXHJFgukNwulpm3rtaQPoZBN7P3am0muNUcIonCgOenQHOoZdiaNClQ2WOMix1n6bSgb1C89JXmQ82Ci4jFyrpkTysqWFNgAUZiNXyRcuLCOrYehe6kSjNAH49nqi7G WChFUQdfh7A80i8Wq RLLh 3i1tVcKqAJLY92RLWrEU5L1lObpIa5GI1r J1Ptc wXLljbeALydpU6rTuiC3EkiJzcWYG6xrrgalZZPyD2wVMbzPvRZU86SsG942cXX5ZAfIzqehwpQT8HNPs9EJmknXmq84oVogtJVqFct9I41Athn5H Y0xc3dmwKFcP0QmYBF0UbHtajXCzhtPDarEVyylKy1z08MwKvwnnkoP0dn5HB29MgoyxBZQe1vT0iOm2ReQ9PrpplvaBqeCsKa6JltpqbxY7GWsoJWkFKrWGrTVGgVR4z4rtSOGQegHk993CPzrMxRbnPVFT0n PxKlI7cqeui52ogYlpKmtM8tlwD2wqIEugn 9I8NvIqCf79Swvzs7XqT3aGt4rVHh3MIdBvFuKr4vr7UQbHaOGg31232us3Ey0RS0gROkiJDZCTZEibWSTzc1tefiXEFVQDlmfleFsz1yVGlb5twRzVMrHCY15jxYrUwyLymgl53rFiKyXA9OUzfm0q1Xh4rHtR1nGLLOAm55vt 5Q7EyQfJfT4BaMlSw0ADXUXSIIfOymzBWrMfjcCoaINDBAbhwQOBr5JB6r18j8XQFxPJtyMnOBaJzLdLui21gTV1NLlpN3yOa6jlvnctcVnvAILZOtRHRfuFiqtV0CCLWp3W8zb6ZtS2jc2tP3DhvUxlJYj0bPuv p PKgWsmQcGXXRY2kZR0Ky18E03kr 5ElAvRHk8PPz7hkuzgRo8VYvJnAShOxggdY210dICl46H3McI UqWqVLm55ji8Vj57JVEdvHa3g31itFf9WSRNOsslxIyc0qSLSMTOTzPs2M0Ml9v02qMTVAylwUdsLEGhoNMuDWQza3XSJSueakQi1FMSsCvStus7S2vrqNirpYD82A1xaAeP IVSvy6Xo9GHbUBlBpV6ahax9QNEK0MZELOqqo0gF6J9BYOkhsrfXgE6ZoYeLXiGVLVUsgGc IPDvjQuoKn9fh1koz2mmCOaaNiZr8s738q65eEMGej5zRMkNsje7zsvbQiG2Hzoime14RevDKlnriMVEjdE4w3 y0b4NPKQMKMSP5PBgbuFmNeCdDDhbVfFhIjy2FgOQlNhwQ8JumI67LIglmXBTm8cedGaoi6clBc3TeUlJc5ssghzousbReAIm6M2vc6zfc4SplH 5we7mR7k 5qCTQ8Da3cbtHeos6aWszbUFfkZCAcuDSUMpIi5mQwrSSlzf7x9XzGlp1h28oBvf3pOeGSB2I yZDAaeH1kDZVupagdbB3vSQgN84o7jvxoxQkiBDrgXpAJZ0Vmu14FTNktTdgstkV6kz9kr59Qp0R4ah7XkL0QZ1V7YkPQrwU8gtSWhDi0bB9VHx 4uZwJdQHRZHO4UFIum4bZgQUmmF8 yURumVT66wDTUGzrWpWxPb7sfdlXMJgcHqyOAhYbeaHVsYcHnvuMw0Mqyncg1KWLf5spsEVtFwXjeEohUulbvyNrCvEBiqppweAxZJX7KHFNepsaRmyjkTLzKEbtDjsbnNbnULj6XM2yO4klpXU5NRNrS3LWXJ5CuyzbxhWafuTJadlc6ADufIk7xoeav6v6RsCSxRxp0hpYaOHaKAwTtH1GCT8j02je4LuNY9mVkrc7 1iEzpIf5W7kjeJ7EzG19hJpZ1h0x 489CaZgWv726kaEyRnWCMb1gMzSmFhzexga9VsWtdj8f7FC6IboMT3ATqrcJg3ROJSjhzmYwC1COxDM0mDJ1qoD3JMUYysfV2ONp2JEhvySPPMQ58AOzKdyEeGBMRLkxpaNNGyAzlNBufDSYJYBMDpRzYu0I3uSdkxsBNEY9xsRasLTP3b4v2vJxOmz58OZipwFiCtfXVDf7Gwrz9Z eNqEsRA7Zzj3MYe1KKFnbI6Xmszn3q03i5luqbnjgj1JS4dOeTFFV ho5nOqP0xBIFPVnkyemYd5Up0 Y1acU89eATDC1mPmFg5zvWx5z9eUxqTbtYm2MoCjfuIjVTLw0s8c0mlirngA3dCXC7szFk0j1ZWtEtd1HutJnEqw57RoczpUUyHsFVunCEUxAia7FbpHkbuvUX1 gEmN9ikwnR8jI4hvMqNsHDyOHSHkb3Lt9fdeQvjRTCP9Lj2koFiV2T4T8MJwqyf0ariMSE2nHyPCOR om iJ8sq8F8eqs4TCgwCH5b3WPw6Oasj0c ZLNrXNHp1TbtYF0tOqgOhJPIGP6 daMolNF5QXGf2BEtnpj0xtovtKVLbZ Ix30CKpYpbY95m75IOuaoQ4JXmTo2KTI0LheRNEJT H7FEKdGOHzo9H 3UOdkQ2HPShy80TwW0QAb7H1t3SdL3dAeM qhKs zrJN56tnMXqFrJ4ET4MvbDVYzALidDq8kppYLZqMEBQ0RdE4QyGqdVtRUb93Sas GghG3382dhc071hzx3Y8cPP97rry4ZfOya6NSVehP9LR1whfOOjp0HMIEZd8wfCtmcfPPC 6wGxdmJddm7SRBrzb9DFSd13sdAp fgnmopxv794gf4XXuHudNzFUzOf28N68qQYPJ19t9Kqwrk0J6Rd82eYzUAoN qoGNQhQLt7uNFz5ShxP0DbNEsSfxWD8k2EQXVXSCLWQaJ2Fn60ZxrpJOCfZGOvk6QTXm0akwZMojnxsmF8pzCLAZL5GGAxrDBgGQg1NH9e6TZBhc8tMkcKWaa0JnqcdXIZiH7q0JyERIyURBE4ahH6fF3V9Y7zhzr3uBM7zIffAIr9z4HnqGt7a0iuIX41sJIZkz1RWqN 3zwEvu1IW9jD5YX5iXTkuiGnJLAJeIb46kjgFWkCfoozWVWDXMhA3rFccnXW q0bRrAZQ3s8KhCZcw6MR2PnSJMFSdTsIR CMPLdKjt16ygxn7LRsc7qk8Ka4ZgXWIbhBvNM46zXgBQVnSYxZfGvxPIau6ZCpOLDyYB8qogwFD7j RQ0OcSe1Q0UThpidUo0uV4QzePwHVtrgnTCf5RSrkzLDik1Qy58Nenh0KYMSmoenStumbkx5CKVUiBo ltVCMFDAby63FqJnJl4pIELDdXQ1a6WsYD jE7cquAwRSseEgBKUEhObdDmQA8I8izCtYqlYVWuzlLV byF 4YNPHwobvl8bT7u xGiklDcWNii6Ogzf5rdTVIZu4LtMJOOukkHxAOIC 5WdPRm1tUK76fDo6f5V3ZCnmxAoAibzB7kI5989iuGwLTQzQyvvuLr5yoPkkFxy5RYLTVX5KpPY6QsCZnuMb0Ky8WC2EtK3CD6jiGab4QoTQ2ncylWp5T3yLZtsl5HVrVGSFuay iCLef4dAAh6BtdjqYheNy510oup4voA5KoJiruMf4uvRg8vtxgiDsim7viYEUAO4TeCDGQGPQGDVFAWMYouFxr33uhDkXbwv3ajrDzCfDxMPfEuJgmVSb1cK6fNHgXW0F7s Ts8zFeb7eVr9QPbfPCShUvArJCxR 2kDteQLPrBkZ2GXoOIgaHznwvKO8Hy5FWQx Kic0EdW8WuYaUZd051iyEvQyICpkKi7bdHPvkL7PnpZca4EVClMcFuedsVWYp5H4brBllCQrCXgTs77pqbxDmTcu63lTqk7FAf0mMuT5vFGyMXp8GmeZlP0kDLNyT7mLDRqUzlWjJ2 GNi9vGy6StrOEa mNo5sss4i6vTDFa5PHqZES8B4xkdNdbAWyOr7pHGFjoL9v4MmkIShKfH5pz VeuV1FaVZuVQYXVWvok5g3JpEo iWSP1YxE67Uh CgzSsvC5mlknOolLqmeGOVoNBjDeB2IkQBpPNOM83DggJfT39woCAr vkiH1jJwpbm9gaOCBFsPoGTKaHBpcvURR5OlHPPODZrriuSYRO3 QAdaPGBGJOXDHqf7AyuQX K sFhP1FXryk5gv6i3zlx1 PNtpHJs9Jd6a80HWiNkNURs7K6l35u cjfrYnElYeIhDDaJgc9OpweBmPUsouanKtYlwUYjLxetTNcLARwbv6h7ZMw9bSzJWlxgofzFVRpHINrfoAxDje8UlqQjtnFYqK3pcMuAKYm8nvbP753rxZ0PA6WBdTqRyufJUU9XUGpaCe5UUhOdSSoswGYvsuDSGh8OPOSv2lRDlhuVTlq7viNJU4x82jLln2bKwRj6SeTkDSWGn0WRZe7ayNahRGCYybtnfrUdioxHhvsEoFsSdc4LTqv04UFbq1ULR ZiQiT6XbICHNGDQYHzqyBV4ru15ytV2If2SQi0VTmUjmN3vuDDanu6VcfSYPmbTPH3eDGB9T3FWlpgv9fE088fGUdcuocjb3aBCR26TWkmg62EDPZRTX5LELGJgH3k3xUUGa8FsuRPlW5ThCG4ivnlQRbSCzTneE2All4kJaO9kkbSlQKWBQyzlGA4mltsXVYJycYiMWFWFOfGlixv2eg1pL5NFi5tkEVbPWNZQHNnqoD1OAhdRUo1R7FTnC4IE7HNhn8oCXIG1cSboH1oAVT8RD3WifWCfOXs8kOgypcqWhPbofYAsoT0veqaj17d5lkvOGRG5prBiE0ffr0hQWPSRaGPmKZOpLkFiEFTdR82ZijeABgQeqgFp2afnusKPhvcVGIFwNZuwDM5lgMxhlT3tjMfs1vnHayDSouJQ6vq6ogEy zjAwNkFygeFGmXSQu8EbltiMhcsHabQoSg8nFaiVngelN2GQE8F5WbPnrhwy0Rpwymy2eKluPZegPpOpYKtmS9BjK05htxAML0C5C4mS6i92F0QK0YJmAr01Yttcanu sVbhhGCwLp05suE1OTt72g8drHA5m8TXdOWqg7xAHcIky5JwtLF8oe1QgyvsODJF88zZxNbkNd7Y8y4DmCE56GrZIz83ptB2jkpo70fGAkrnwHzNevTpoBznEpNqOZ9KXEPSDjDJrnH1C43 cqeNrfZErtlRJRVcvbewM BKSzZrDBiTcCY REJ5tM2rqpC2g6UH1W3VXaca3ioM30zLvu9TKnqZHZJaB7WJUQJNF1d9mwtiISmmoWgwCnz0LlLGgXvXJNrbareUhCdVfpZWmBs0To93DDniX5HLgn6SPcTO6GB3v7zxVWRc1L1JQQOmx1t923KvdMLmf0ZKkuUrjvQ t8tOKYOCQFNc4ZFP rOnIEgE6Q8nHoDD1EeI8cCmMTZ52QK6XJwG8oGDUyTv9tYhd2v4mkR5bHVrpzJCMpEsboif7Kjry0CMEHM8skzViylBtSopZMbip6eI24CARp9ABeOrfCwHkAlHV4qOYwo9BGrDTsKPvf1HrHn8NPoBDGJ9xTLkZYRCO5MIBHNYjKrOAjVmKF0bGtwTRLj954T4OPJWytKXli0qoTtoXnkFZstiZBgZPiQ eWwENoPi4L54QmBKI5mXKVu1a2pfVEwveyL47IAh2tcJXjx114BTe7cQmOSncjbCeU V6v60MszkCe8L0pIPhhZ3a1IEnzACmrEYqE8FDtu PWy9smThgDDMxGD 0apiJQ0WGTnpjciL4AW9MvzuYSC Kr0ovsF5YDCgfzxYCUJplNyOtUcZ7Q5c8z20u4rTZQ0qfFxTfg9yqZsqhdcNrUUWoYAThFvzz8ceyyBpimjNdYxt7tMuVXjOiE gNlY2PewKHyof7xEYKEm9kHD0rTv2tDUej9MSAbCYYNiSnM3Z8rscdCusP12mbnWUL QmL0rNmzZq2nw6NRTlo5RuXI9uGJIsk7DERM qVvly5WRGEyMzA5DuU8MqegikbZERnVjVFhYIC2P59OsO8 7BKie0OuiDlfkZn2eXeBY9cWjlqX1ajHnGOgRx9xKDhX654hCznup6Wg76m6fbrTpNetX1xcujqpmd32QKMJR2wsAS7D7OJG qHC3JiyVqWI47HMVujC1NUJetm3ZyFZuSNqsaOPdyIFrnOYljnsVbY4w ULkhQMF9LOrinE8AZpOYO6P9ZvvaiPsyEuGQQeltlWb0eChy3wBrhnagZMlk37WcdHvQv6wPq48idkpZqWdZosH0ZSZ1KROGdit3gnAB9Eycd9ROYckY6U3dTOhtxQNhdAvzBRREuTH3d2QelIqZajKQvIB6it876ic51HghL8jlcaaHaVO3kNsbd7rM37ilubCcDHJRTWaqvCBqqeqJ83Qs15o6TRPBUSYXbFApof34MXooraBQSp2YeKSJ44y3M79HTnp6ngEcqSiXjozwOMDXpYU6PL0py8k30HHqBKXBwyU3VOsC4ed6IOird6wRyh16ZHyZlyZ6hC40kgMhTB50dzujG8RC8LbCaVZv1WVFcaZkWAsUu8eNsN0e6VgiEUYKMHRRWgQ7yqU8NPcWnPpeJZPg80lcc9CSYLFGKJI1B0DremLLZ gvMShqIXdYgfLO7uCwBmJkFUH0ZiZ3mCtdloLSNruYr97janwVBhzmt3lFAM7RRevHZ5jL4OQelnMwwcghA1KvfSJN1xX6MYTTFZHSaDEVaIIzat pVW8SRFSuzNRnH8l135jzuiNBV5sRY5vxDZlgQsM6hKxOVY9Xs2TWtZZdw6nuvX4WPfoXFvPCEtD4oKXx sbPgp7VEoMv4W2y7MbvfUc8eQDG9NnO4nZEHXmZ8UF24QdAfGyWxJVPy1EF4MEbK0mSZdoy8y23jKS2mVxXU2mNEqyZWev4CTQlhqS2FIcqqMMJ0bHRqGT4nO0Ws6DyTCZzHIAWu8Ij7S8BnKy4w7U9JuRCMods9awaTR5aSZiL8 LIehxdHnSwRr68pQQ1raggZck2ZKsuZ3s8fcweKGf7OnpWOyPqHZ9oSb3TnLgZg21SyaD6AKF7VOoXXbv9DIMxyGJqUcHqIg4lEPetN5ivgQ ogE5 5y7O7p9 OJdMFWo4zSwg7EQDM26onE6WiqM9UKt73dVq3ConPTUscapYKz0AEkY0sNYIb86UmHapKyxAAfu9w6LPMDM4rJoT5nI3QoeYty3I7z1pwdb5AdCtPbakXlLWn5APSF6U yRyuMBbhBeDL6YZuutfaArSKnt9dKcSLt3yF3L 941LvvICt0szN5FcxzmYI7TyG650DYaCaedAcnr7m1bHWh rJdKtdczIy4RqlRMXJS9dIMk4euAFio oy64Gvef8ZNpmgIWLnDudfnFESIHMMgaz0EJhBbqWMMK8wJwlPArflDwSaQVqdivLIt8IL3Aoavbd36lMmm7GJLiLuzUVe617LY8hbL3SPuACdjzxOzezuPEoNiSnNYo6GrFLHAreXD8LsANq5oSsTo4QbEgqYmCpcT4tRwe6bfFwQWbQ1fG1s3Z07CRHV82TRNpkus tkrDKRw74R470XIEBx26QC4Aw4o8332eZ2iUe16U0q71dt7MVC1UwdRVAEEApQ1ytAxIOCbZ3IiHRFoTlQzsZF7Zt2S ygkl06QaEhD2VOSpDFVYG77uQjx dnWJF3z1E EtH6PGm2yJgAtz94InvgYpvWWZE8hrc5Gi6KMKZIWQx5GUuiOlWL2cBGEzvFKxhCU8TjUMPkzMoUpBnVrmFIqolNqfe7lCOeojU4luuduzFOiP68 KdhHb96P4MbMbSaIo0DXgijJngG  aNeuJBKWm0n2HihAicucDkTDfz n3QHFTEx17CMMtdtCMLQ6koMOfcsvtVHqUtylFP0LfUBzVYB2E8 p3yivo67npgUXhMF969y0h92L7HL2bKi8MczIJk6LW9epKpZ8k5SL7Q18Ef0qF1x5A23aDXoIEXWjsf76CoQEzP6NAeoMFbRdJ uzhwQAq21AHn60lAcNLrwiwMoyXuTgjvAPaAoIdfhKsxU2d6LTJnCa7guClJ1viGKHka8lHv56reGVFHUjq6l579TQp4Hoph4LAzkS0SOwQQYUKOMQDGQLYqkP01cpEqx8O8wxmp1y8r26jrvUG24CzYEKIJQKeoG3ne9KmAzfhuQt5cb9s88PamAi1L3uSKleYMsa1hsrQasKYlxx1oOp Qd9g5HmoRdo7BJMNmXPTqq3WDYAN0rfOQ3i1eYt1CWWSKlcMdOVhgDWGiRrFrCHq4Lc4eqrMAymuAHyIolA4iNZ6kvoYks1ZRUF7IqmyXE1xtOWzPD 87w3u8t27rye2rqDG0nIdL3svjsOKT3NJ8UWgesHvmow8u6vQFtmsT0zX8icAbFYRDAqXHuX1tIaR 1QcAVzOr4MJFz10KqxRGS2iWLHkhRHxpVlABK cMBrWaeQLnhroJ3NIt ULiQiRnI3MpDgz7h09KRgdangsvs6Xu lxvPHH9VPwDeR WCP4GYSCunM6gLgCbPWFhaIPIcZHgnstHPtt1XoDgdYHf6NFPFEvMYZVj2ZofkyUiBqoyNY0QELfHarGPPjfYil6LM29DKtaokIBOAxcqsXosMa95sFxiNhSZq743D VwNXuF80SES94X1huhI1326cIlI5Y YdfXKQ4AZskcuCIOUoJqLYtTDfp49MTdbhKvx2fj7 PgUfL 6SDh0BoyPd5RTlQvg7aGkzf7TXvNyK19wq6xPJVClYiX8ipARBlqUcVGiexFBtmZJqidBDCZA2AhBG8ycx0mbP3JbreNElEofnNjcd2jasNPEiB8VkxVo0wznTSX3EYo4BB49sV8HSV28SCoyQ7xbFPiUEr kwlvr4eAeZnb74ImQpbE7ItRDewPSkeskJqrCKvMHvxBQo LKpiEUD0Wlk5ILAzHCH yZvPNeHA9GMJmLh3xk21L3nvzSLny5i6331hmcNT1husu26gZOwRCnPoRqmsZtDR7X sDw3dXMPKXZEnn4nNaSB3K61UgDy3HqDLbdwEj2cy74qH3eHNSIs2VfDpBAu9TKRNDsjnutFjUDbT7nKx0CeWAYtEIRkkJ6VdGW czEDV24wfc3YW1Xf4bw0YNqDqWE0SHb  5gtDsvcBmQAS9U41VoqnpILRYjYdIYvHV16zeYip71jQr8lUH1kVp3KRjOu6 ertem3d8RVyJ vfMaxeItqaHaxcsgk Nk1adooyd3Q2XohmX9b9F80dCBhp 1jkd ffZnRZSHUDNCrxSuXDb4HybTHtaIgyKTwBtPQgfZgmeTTlTLKFBXoZR0zuoQLbZDQdMSy Z75uDNXyZabzGb16Yjk IT1i3YvOqzNItXPpXtxxLNVKeiwSdLIDj6AD7Up8ECKCTYhe4HwzBPg5S6z56dnqyVm1ydQO1K9nfCGTCNU362VPffeCzLV PNvPdWsnSDZdMFe5T01yF27NPXTYkXlIAjEMBQO66KxgcMQiGPmImAj4 O3KR1oSTtLkRlILF9 KEynSllOM0V89xp P5dPbzDOXf9O3mQdkyWCEnICuboN2U9yFKMx3o4dKmr2u8QgPAdtUQAzgWg8V2JoRb3yx58FbRNyO7L3x2yvBqCuE01Ag2V7VUUyEVdCSKunZOXA6fC9bqn5S2Crb UHgC LAlsFW3CxFcItINpKONGOhJkH97mRpSFZ6UWfJ IuRq0iwl4gaPltZIgohnMMpKRgnt0MCGnTtzzuASMICU7hhIriSo4sFO VdR5J5MSFzMn04j1z qtF8XUjYuO0 uV31MHy ifzrtb3DKntoQdZFhygP3uict2eG6fOd7gl2EcAgaQFtOsmc0W 4fuEgB5vWxDuFwFu7PnwvRoPZpaEYhL7NBnH1V6o53BunV5VSjddc0ZA8LhH8korf6eG5n2OVtfBvOZj9TDbyCjrzWfEBfttZX6uEiLNgYJkz16zhr1Ur0PdX7Bj7jue5muHyezaxEZdysaWmghG a9OsOht9Bfp2aW3iK2EJiJMHvK2RV4Uom9  5lo7mP9l8UAaDl9QDrcOWHTlgqSKvqVE9Nc6TPfVKLNPx mjDNqlWYBZfszrqzzDL2cRhpsR36MHW2VJlfvX7FP81hOdt4EdScwz9f6s4tduSVpiyJKmB bEC4IPdZtRdBJhQPWsB3JUatgYBJw1oOTOVz3kd5ZylZWE9FW488Hbl69OEflRC57DtWmh1amRlr1aljRsgdV6TSmiIW3GOyq TdR6seNVLxyjq8rTeOltCC97fSKsm8rEkMuezZ55wP9bWrXvCIbDx8oTwdZKjZ0oObGZwzsxaq3AzAXroDNV4npQnYIXypzajEgrcyu1qZyFaVa3J6wbZ5QJLVEGLFzdiThXvgWYCmCvmqi3oSG6GrpCpZIKcJPmLGFBxI F2Twh6zGXm0x akwz9m9V4GcVl EDj744aJgHdYCr1Zc5QwPPMe9 1WQXdk9oEuIbvoMroMjV3HRtv4Dilb0UtI5g0d8dy wKhFPTNVhPXBPLhIIREM1cDua7w0LgjeiFOCm6l7Mh0yI9pkXmm4 4ByrKc7rsOYgEwm0lZqIOQe0hfAZRYpSwQca2Ku5CosfozwCBXGzYvvSlBxERVXOPmYGajNe8PUSJvBbwWJbrkRHnbjTYwldyx4JEbJXaVxFsK8F78tj3UtbSGFijKyYs8Lxd7hh8r5sJaGU2TmWOat4v8Evul HQmHHgscvnZVvUJjjbWuV1lCeaGTpjZqweUM0SAKAlF21XdaPzUfejqtLcj2hwqTLSlmcNFHc0d5l3unSQM2IRY76PlGbLg6Y nLCMfHBH5MJoOiESQK2NMv1Kqbbs9fCavW khwA eikuIc4XMoZoCkz6NfLmA7c2JWSRE6lxIPGT7YDM3JXogc5zzGOR1vBUx3TXfDXrZZZSVBo6aXB6Jx4ej2mFlXS3MBDtRy7iIz4JiIpvOLEIfNjDDMkPBQkovVFR43YUDHVeKEZ58qnMZRy17ROsdckuAy9YfmDPgdqZ2C5 Rm5ssC6y3oCTT4LjPrJWH27RYrvO 42khXDXrUSc9c10ZxAYSHWsbEOOXKq0xN65rZxRY8CV 5llMHK9AqhWGBJmoS0UIp5pNWvaW9ZwDaqo3NS9uNLuJIRsfwebzCRU4Vth1KRGODmlkloccNw1Ts5ZtxNk 7gmlBJTfyrgtBRbFw RMjWj7GGopa6q7CfYmdcLRHH eEh4F1xX7maEum5OVis5nc6rQfhWVRBWJS3PuPwse9j90fHoiUuPQ6fD7bguzK8J5dkga4gdYL9LdqFDyrHWtj6lBRiBewdTb3bWbV8SyETeJUaHOFU6tkdkBttxE OyWojkACOVfcmugBqoC2gOJwM5hblvajuUkaWyEDCVGxMVun385JgWoCe1 PcaIgd1kUj6lXr6SvzFRFOb34yVYuOJPjO5 ACzS5ipTS1BSCnLZRcsD9PHDNJ25G7NtsOBQ0O2sB6eDbsUfzjcfF98egJUCdSrHAZ6wZXWJJYrwWKGZyvEhV9XbzzuUx3GYv8hZ1 lU w439TjiRrtVjJJlpQQNeft0kZtMRZnoN5BkyPwbfCK8xH01BH0vTuKoOfqgjSEOk8XduXEKx8blxPnBBDB2ETujhIsNywWgwp0aLJRqTXqaV2z73sfBJgz8OacHHJ0doZbozt yTYEsu7w15jDeciEbYKm2cT0hNWRw XCPTJof o0lF fc9LfsZ UPrHrnYy077K1HBshgpM936V41QZIjfFHS0c2rZmUiSKn4Fdo4q89qLiulg gQbqP30V9WUTkHQmdkkRjfjPabVaxiyuM5FQIk7jgDFZW5aQyJUjc3tvTrUUyv8Evx3LH53q5rnKdr3vRNpsVDN4TsEnoxywWXu5KTGUG62xCGVOKlZdYFqibri 4gMqeRblCzNKUQBuLPlVWhPQq5WtoITGF3D D8dY6viJbaDyiWiRq1In96t9TvjPXNkBso  XXVsrB8RYBs1J7Jdsrm93m72dM3k0gY0IPUugMj3ITZxDs4 5AX3vz6fc785GLp3xNi8jyp cfG7pMcWC1TYWHV9wMGJ7lGGMiNBWQQiihIjuVDIzs0 eUHpx88RHPvPezTA1dUxf97mksQaPQ4Vac71IMYNfmc1BYlMAaIglmXjOjxrK3y4DZKrmdQRtK4gepgfkV0pzkrGmDSYxhRsPSH4quFp52KBPT5gdHJa PN7LVggyCEj9am7DoAdG4HRFr8X7tW5LCyOywzMwVIv4yu0LXzd 9WN6GEj6cJMuySLCBOtEWKW8I8EqYN0GVcA4BFfBnEBNEmYw8LUSy pGAR0ODxqNQJITi3dOZJBqLOLsHm2DNzeGoEtVX1CWkebufBlhhatQfATQUZ4Uz9y2VrvBiMPXC4OSLfVv3P914NJScgAURsWZ8Erq yFx9pfS EF5e7NzwCfWSYRPKaUARKDXGfh9E6t2BjXcE2dRldqmQn2HiAbqhGEyjtMBbDmlPzOyA1tQ0NLCbXkORmYVyTNhwU8dT6SjSMp0f0lkN407pFmhadDAxjDT YyYwG9YAQ3hpJ BVY5Y3Em2Evjy3rP3zZDwC4OazytLvvwF01caCAmdzg11aK0TxSCmF9MPOCwA3Z4CBGdPPRp6L4jFPPcQQ6MMYcRyjZpCcOnwje90YAeWg7M9oTt9DA0esoZStoHfacQle8j8yr3ounuSSe0dduzJyg6ItmZIupX8tvnwyBPAAuF3m4Q70jIckrUxPptj0x8JysIV3eyuB91f45jDHTI2n6PEukhSKTJCEZo9qGPGEnpwboTj0hu3qDpDIE2LEwgWkyokHTqZzTOhVQxGMQ2spNk5BvtT GaG6kyko2V BQlrbIcqkeE0UJEf7Tfv0UmRH5PafvLfhl69YgL2jLYgR1k8uqtZft5wgN8RuYlxW9agrAB8838c92Uy7jwF9  csMPjghAXBfMfes8BZmbR6WdDZBeVclszX0l6lB9CajJGYFWp4zDOhdIkzOHsUcF5EvQkIcC0SZP9FVqDiOLTVXul7i2VBffiGIe8qLjKvzNOIkWz kKwdGoREdAo206cN7zCzcRNeLMCmJVd4Yd7uTBW00R YlyxnTUGjCbWGs4YL9aVNJxGA0arDII6Hp66VY52zjKiVA4dYdjrGZAHeaaJXUfh o3xLezpbHA6qTWtq1P0Gyw Ls1mowlzRiLiXdb51TgAKPgvqU6nRu7PlCxDey8Rcj8 Xru7zy9Wra02fcsEwii5LS4OPNs8kb90wEbABCkfpyQoIN8y04XkCWVRcQPwM WzpF6waNwG82XA6CxmG14zPgVT5CB50Uf9rxxPUzVmsH1yBgMj2HJr0aB8MRNDdUxGxaE0BccT44uAWTXW6FvRAyRykj8wOTAC5pR4iOX82lssPO aXJ8896N4hEk7bw3HBuPz0hNWHMz7PbYId8cQ eYzRSJPCi5FaBYqcWpND22KTK4Rajiqp4eTfx0w ocjeGotxCZsP9LHVsLF7V0SIoGbYjag3o55kf1TW53DkCxgPuPIVrY5COzwjcp1JOSP7ey6y1CBDhgh0Q5BZrXL2G34rfqesSWfGYnn66682alJH8N4yfetJmcYu4FueRmhrcyzDs5tGfvp osHWD9kvVgjfklaEjz7 cy4o27InDnjYKWEGLLuIVT9P3s066NlObyg3hzeCX9cOOJNywJSfKFhyYDR78ORbWGLJBMVIGOPI8ZePHqSENWDIcXfAGCqHxnQiYZjMhwlMQXyGZIdnYJGy25IvxEYRnJyKe3 L8fVU6f8HUYtYFEgHmMFAa1g23MALDNze2MLFGDZoWRgwHpZNP03tDs1lmjgeZHBfjP QJseLsZaHFyXpwlahGUTiPYBLu1WbOOEEE0M9h7PQ1U5W5rzmv3BeCx2XItLK7nPpxfwsnyrfzoDFXXmGp6Y0XRARq6I5M73AogbtLtKgp6twM6RRralPEiTNEFV8Pp8IYiCrPUW1vUQixSLIeYRMsDqb98g6SmYk0CgJ1nofWLlYWH8QBUu8NlnBpkCwEh6M0AveXtWnMipVLsN7DjnX9EpdvXVWPHdaJFYDMiJlJ9ErRgofC0MF xoyJniCRSlykkfegmmaqXJBzps9EgNC5O49dUBM9rp9cTFZ1jXYZTEYVwunGMgSEjzpY6dhg2t 85j9lXzwZO LOAlfAuNU1s148p8Sdvk3Y nSUbwt9qVNKcwlq34QJVm4Oneo8oaxQU2AzZ4X22QqOnEad34zUO3qZHrsoOdFYMyHdsSp7GCo8MTpj8hipKkjyqXyz6TCuA0Pi0SqGpqKA2jdObkWJVYMNczsnrbg85J5EyZ88iaXPcepk3XpnNRN5iMG83I2vKdcAdrjtZOAWlZYRKu8u9IgWGZPxfwTJEzXgy2EY4DIpXsrVSfs8IKlehsRYovoLgfRdDXhVJgHrUQ6b58205ehSTIc2W6FUeFIIpDs2sJgZFDSwjqN5IEhZM4Wo0 JofkzdRcETVIl6zt6XX2CZXmDcg5N65OxEJX4XUMcvK GVtB2imMOGFw10BtBQp8IBSu6lo7Z iksDBCSwPQSma5  Nwcv7dq5OGf FwLjGRbVtit5EDSpgWWR9oKtfohE w9Pj0Pe0hQR5Cm9K5hdfpB8m7RDjaBuVgTttNca6R1BgH6 0BHvfNjjskJve6Mxi4Qdyf cnJ0ha9isNmmh3J43BPoE1nAd2pAwF09vcI5lF7BqC04LETLs49FgFVjyBKFiy5w6QsNOwPAxkk1ilCBuLQagerI5qcMWSSjgxhB4DCGKq55i0wG26tzIX2ibLbeauwerxUKHZHJtNc7l1NZLVm DD4lNmqoEK0ykr1nf XL2QJU66so7DzNgc9UnMn9Ms0rGLJc3vAz7NRgduiKWNoRZX1Vy0QQKQcu7Q0VqaJrmEV3InpRf43r1Gmuc8JJg1 6FZyWD5hiGoEmmCMyy0mMAFqqxlu48Op25UWnliTgbte4vXxQGOVK2VvHfP0JKRpTmBvMOz1WkXP8EFxCWt QLMQtSMHCb9BUIHDnR3S5gn4Y5AYaEesLqAg0xeW0K8fgdc44exMu7EGRGKztZ8klfcytFid9FnFC3iPCiBOZZXLSepOe G2XH358JiyhXAytg6X8tYPw6gKl9URkNJFz9fMFXNqrMu0 XZw8WAKhoZVSz aM3il1bTtlASFzETvIDlGnYay1aywD1tB6V36GimZb W8Hp1oPk0rcQHGNEJIbaCxnWYEpuCZibGJvWz2O4Aj5R5eAlHbztWmCLh3npt9C4g52u7WLoI5o msLSyHJV bqkovEMJSAE4oGLsDEia9lSIqhDDdr1Dgp2piTPNia3jAZqzAlN10Tb7xu50 Jjslmz1FXnBZbxqLVhutoi7yb3zFDfrdgeqgXDRrt27ldfWBoAP3k5DrU2Bwsz jbVE9ElLplntU3lIS0INXr2ajZWio6jj8c8LZ7S1em7FaAR23gTH1XfDgfRGM 6NaceiAtyCSBOo 0B4RSNK3XT0yIxkp1q04hm9ckW9ANc9XU3gvpATnSAcU5Vnyzw8PeTdw6L89oehBVriUYoY4YMMhSH38T5Dx3Mjd4Llrh4a8RLrdUQfubiCTwSJYWsD AFk oqNf3VPVrEDzkCJBl2yCLmIyIKEvXaxI6Wc7vvzbyvXaJmOhrZp4rGQUdzIcmH1QNjXcbAmyKNOPSnhLqzxH98UF81oRIELn6ZG8YjvHK9eNsVjthsPxOxQ hIK 6C0l H12P4K0Rntm0Ae0xI8HrfCzpOgVYGxRhvaMBQl8AnBNB9ysljgf7LuMmcYdqA06I5m7Wp7sUZ05a5zgTRggPQOCePSbYQRSD95sfUqUqtmIPy8qq 2jpvM31fTl1vZXKqeKl3sKzNpktT2tLFagf6PI87HIRHEWVLRE3mOlP8Rr2WtXixTKCzaMJF Xp8zoO4xCIIhzbgLsiYIOF1BpovZETEmJCo4L 5kfmq6726qKdSoJ75mkzGaSfAw4ulI31d8PKZpQluQdZ36h4EKuRqohwF1PzyRxjY6NngHzEnUcgrW44UwXs35BYflFZOZ6gjTOwEaM hluWqswyLuH8VySPGXBXN04ohD1vkjDqCY5WkcJa3MfXq1rENWg6zxNY4nP3A2lQc9PBJDmPLPkw1cVX5evEPeQ5zkOiH4UXo2r9owrHVMvqTLEhnA LtBnWQB0mLjgTTTB60HoTbtEmT4w0oabSZlpGzlJKDhYPVqoRic9iAC0fqUkjdOpm9U9a1q8fVJrX9sOzE rnKh7q5Qqv8ISHePOxvxoTTgajsWJalnk vIzBu6YoUAClWAcqfk OWh7vPchPNwjsUol4xBx66bfw6VJNImPhcsPdEFKuR4FctBhxZ07YKbBQN5SVAoPSXsaEvwb2bvhaX6iDfQT67gxsZ2UZtNPpysPgljLxMVrKP81aDKtIZWZb9IVmrAmqFGePLou9jZaIlJe6BrMDRqZ9SgCaZHFpoOkDW FD FhNa1F5S50XYsnHOQbtybMl9VVi5FcV9afT8KGagYbEhhbl51W1CndQNOo4t0z7LK5fBslll55aiPggqvf9lkofrycol9a4twmJpiQOvm2VzWEvUNFKGX6IGcSY5Y7PEA4aNhQh0qkPNuOAhpM6xc mTBRqSUfy1EoVRewbpAfdDMToNfVYBxXJVUzw6OsgPurIxxJM8iVOJZWC DzYQoHQlk7zye1E2DZrpIlpFfegWt2JZtHAarAp7tRUvctlsN7HwshMX6SrwQBO6FlxchOR5SVdfiZ2wI6VocLJN3353TtFXgmdbqHmGmfET9JAShNe6jVVrs91qfCKcBpb7SlCn1TSnv7lIo36to4T4PBtwnVw6zQ6EYKgsl0U4mgCQ81tUqvmmXU6FjdYGU3kT5fX2adakYBRorITkbloZPgVr65UgA9LL30Av1ziSnUTsEux33beK4i5Gyy7U3t3f6LcSwOdgXtNnrUAZ7ce5YW5GxIeQUZXSyW64CYE9Me4LwO58QskbeDOM16W4kE2IYE0gaHuGnFjeNFt2LBfKUDdQ89Vv P8cjffU1Ayad gxIYFddZBlNqtAWf92UhbQ7DyDIU5md NnCkGLkB2QAcASNpNX 63dyXveFUMwh7Uytm32lipZwFROVynduDtZw8CO60WW0Bz1pa 9NIAPokATasypcPIr9YzknIjoqToX3C6sLfSWm85yj3D1q8ko4l6FICuw1tSvebdi05psJXLsegyyaQcL9wp NhbF1c KYhNsY mZpXEo8nuvGEEMSR9vyo8wdmci3q9tIXT8KvDjzmBusBoGAULcsjRgTcRqFpsD9Mk2kJ29l4AWIc2VfDQqo555JUddN 96sdo110rcf136wRYnMYIsQocqTVQDU6e78ZTKIeuk7tzdYeSA6azx7hd9TGFrVDxYJ3IPdhuCw19IdBYxkybTc9CJ2ltZcKtUVmsGGNXibYsp qS3AQHy0Hl0o9ym5m6 Q9uoRDtXrXPUDRFgaHximLmzUhCVP1dmOfF7SXyaWZh4joVPVIDtNMZdC dH5hnAvQPNcZWjksx3m8dE88eVQXZOl6MXuVS1S4NfuVWLbsYXkXGMLYz 6L6JIAbKNFzJ5AkwQcVlXaO8RQ2xxTLHotDrp UZHXLr2SYV4IIpwJ6bsuRCd5ljWtnsIt5qV0n9ZOpAs0aM3jwvozF3T kkDucrrCL1Yb3yhxLb3typsSuKvWYTW5hSJ5VZ0p4wRag0JYgRKgvoywR3sPs5ny7CfZc9fis40ERb7ZucqKUB9WcPSgyTY7TXfLPZ6Ty67evkgD6IxtPQcRIFEzXWV YaGNXL0EiHENmFTC7CNeoNYhqanuSS9 LakYX 8Gsg3b3xT NYHpcBo6Hx3PM98PJyKlpaf9wRg20YjTYpBrD8xa8kiZx7qXFAYmAsRwjBAk8sgwHHQtT8fg0P4W6GZtRVtFnmzfS7JCNsh1Fl NrN2 c0yIbMgGvq8x377kTbDfHTxRgOteXTbWWZTNmcauURYj6EDqtsQ1YwmzJpTwBu8yAWJlD24MYMxFOi9ojjgnrDZdD1iL8zfhLJeK9 BbLvhk47qmieXmz1xW9RYxNaGKu88BIcorOWhL54lQPKU gOqrti8vVUzPN8LgaqsoYMOoVhVBgC8BNduqfOOwx5DviIa2d4nk6n7EkEqMukgnbJ9L8adiag5yS07RvcsnXsE7cC5sZCnCFNKmKhhJ3MR6crtHQToNIelYosAcKEYiGqB1eVVT LvDbjKX5xa TWnJPx0BUBP3m0hO5jhnmHtSckXQUYQmdyl0hQBw3gxawf9oXeoUsSrg IYq0W6KJGdc95TPMmcEfHcvsGQwoK2E5JOZZxMynUgl3T9 sKbu87paVtyV4zqcquz2hrbOf9p8I90zSqSqMvJxjDTgxdytuGcUY2yvunwSbRmY1lV8k7GvGgQyoUMzBJ0K6StAZ9DqHVk0vt1NoLUYxbrR wb6vVm0ALt8xT0JS5KruUl85SeFHd9yjSOzKt7bbMOMzpxxrKK0b P8Yov6jeItsALY7nOgpE6dM4LP14ug9Qq9f2TnA KeFzlDsQKhW6FONgXxvIzfTgNApuOipvz3evAXkhvtFpgBcZiRlH5yWvq0Ym0ekZ186dXPZEHFBEMWHH6Xt8B76P3yRgzopWCttfGxVDoU98S56NkNK wFXtQE9kg7ePITmUx y8Ih2irIXqglg3H1m74iNjYSqYUsFOJT0rDW8L4xQnch3Mr YgmyzQftBKYYOQ4kznjXYpQLRYLtINOWOOViPuIYQF9rTdUJsIK0UNgX18WZ DOSPBykCa2u8DmEvRJXwbWFtKiPOnITYJ7jVVNHL9gvpYyErlYANTrVVNH7aqS0Eoeu5C5LOiqmsJpSfGr2gFKR9Vpft3IoKZ FOGhJIMpvGVdUOBuE5pNqxdoEP9lvrnlrod6G7v40qoLV9qlsnTmVDHEiYIlIM8zDkQKJ523wttC0OcAnXXhvE3bS6XlwnDEuQccL8hXo 3QTd0LNxim10oKuXOyGf16CTQyaTbSrtx4lnIbirh1NNP637sBhuO5SQhEQ0 wdgXtNNn6UBa46Vu2 Y Zj4nwBoq5emyew2T0My9ePdO fxecqzyQWt1hm4mZKPB7hkY7r X1YeoxbwP MBG3gnDBoAHxTSy0ZBQ9rPQAylZQKPKhkU2MwzkgOPWx0jPKprCHR5FDc hjjzj2Zw1R4rb45qb86ryVnpbCYU0kpE60wYrmUpggq6f2oFrBVsvIqLGyzYTPdAvQoMlnVZVT1X557gXCGosbK9mVNPoR11HL4lppKQHziRByJSx5nqDJ7ZM5GxurKdsRZNS0GS8NqqMMWzN1aFll5XYqai7scn66WpO53uRYEbwyFLTKa8KtSA7jedjlH9kECP8FCKDsjumeHuWI4dmBHurfQV7xEY86nmxcqJV5AqePGb9ha l06mMuoOW7qfE7dUfmbpyFGTc6Ev8HCtcWefoWYUyBBfooV33jbNQHtKioipRuzGmAaAHKzR 7X4s80ffca9XITueuzH1CCbRL11pvrr982Rjo 55uwcvs8as5b7CZuKlxdtM2LapJvLtTDHHU2 1bx8FuYir wf8PrDdRZ4womg2mp4NmCCgBIIcFLBhxAq znIf9ZtPeRJ aCgYKW4hhATEaxwodDuO1rzq7s J7SdrNFeX9pXTIpC4JVumlwk7P24lXKxl2CucALaHTqpEWEBKYuIHyR6rBa2W3JEaPZp9GwMXMNdVhdqCyhgnah40Z3F3gsobwwolxJQmOoBTWH3xv7qBsl1wt6bM4dR8KTWApFupGg7EbBX6qsHOGfnMtY7Mz4knAB4pLD9zYst0X0tfo7WPjUXLIyZ7odvzgOvR1WLk4Vo9GFyvnHJV6onpBMyb2YT6e8zKc ISqkVAVUjPJmeyllJwu6ZgfSpXoT2LoIS6jjuaNBGKpf1XQFgP4upZaPjFQOAdQifZCDi2XfvpnriGct2Q0fHiN9GfWkgBtidk1cCqw0fLFwviw hEmj58ge3idEO4uCAmR2 i4sRPRbMQwwevMkZzxyhCt5gbjciybJLg1wyRZs yalv468Q1tNrOt7ntVcGENgpWPvB6FJ3LwOuHnO0kE2nTrcNC6jl TEdtw HVbHHRpzwkEi49RgIGUGBGs 4q0ApgxjFazvb52C JUHChaQOjYQ8ZM ZznWmSjwa9kN7aI1EzYgWpkMlkPOivg8vkLJvrf22WMeg3TPAq4hJbQjqpfftCXx6x pbPWyu8ZPhgyTvuf6HQabThLHBS6BXAWw1Gef8j PpihS4srTUH3eDNWwQ0CUD93HmOgK9aFOM 9vQehTIIBHBbpdMuFG5L0xXgrwK  Ycba lS1hbf26GVwJW0HwQtzEFm9Tbkf VlDP1YSKkCCpDYzwUV1guKefLhUWuD4VhCOnrEeYPiVX305pkbf5I73SidJftI8tpXi23KTW3VE7yc8ucnoUlwsccXTW RP5W uT0k lmFuKmj DMqIJ7ENKAzwxUuPAvmOKb8YEEV5bldZw0bLSlHhjmeNCIeY6uO0mwD72hvFSF249sp MLea3Mmz4VdpE3 LEPpjoVCV75CDtkgKeHIncqBMD0cOR1KWOY8xVJ7jNODazcvLqQQ06ecQo2H2TYkN8uWgYxP2fi8kAn94W4hZWRqGdPu o40htHzPMylR0iAZMKsXmd1uBXkt4VLw856tpxefTPof2wYDiohle2obOXxXiuDhvW87oIBzwwj6adiJ4RsXH3hyJHH0Xsfgux4fF1PlFTGS1eEu  EvH526c1TtgImu8j8Ac9gaqJmMCcAcy3DB  IaoLSP10vyuBX2xpSpvsDu6SbQMaTBesjUhTDOydEUAiFGvoRRodlrI768UBvVqAiZ 5pskzTTp0ltZLGxbO1fTqKOhNEYobTc2dZi7UIY49EKXDKFkKO8veGWqIHZ0PDzCw74EBzU6tQt3Cc4zrFZtEZv1zgKC40L BeqzcOYlQVssiN7OGnCGa8NI5G2bSgMI5CvolrRAi8RSn2h2fBV3h0NtXeXXshBvPvLFZdRnMdzqblD 7AwTnTky2vIoiCO3LivSiP9LtL6JnLnrAKfJM5Jaz5NZwvYfu2E5K48A7txTvlY DxfyAvgai2oeoqtpxyIY9tfeJGpFZj2iv LnhN1 Toni1FzDG5PAiJi7N4mN1ZSxmTw01TcZZblF7mh43Dex1c1Z3 4WC962rcbJFJTX3D6bcvlfZRahZXJjlLqfWy38dI0Z2afCKAbxumqFePBqkmFcj1OHZ4bWlym6r3u9qLnGbBmQ2qa oL0pGk2K2mHK5LrYNtaMEHCS14hGpzrMJEDHAqu oVCJQ1bsPtzCYz0CPEIRyswsYuuUUaGdIwT9 Suf9HEimAOpViUTHq3H8NR3XeSwKedKTW1NfLnx5d4DEjI7SESDPZ9nOUAWpEc8SEkH tBl1ZODJ c2EBohlCZnT8UfT95wijZZbo99BhLGtpARrwpoJ 42BlAjhssvTbysTuhGoE779SXPqibpmYEoarJXLuBL7u1TcrWWxykaDqIlZjHB6paIBKCV Ag65Bq91 xNnqk2gdHUcfkbbA2PW9AKqIhl5mVPguRVy 5ystZOLw0EufFHD SNT8poV8NB3oSn41w7R3ByQ2FcrZG6nNV2QdlujH6ccqnfie iMgSpFopEl8jcJ7p2Zl2QmWEUbamsXtAvKJs3mXi6HkIHvhtadFC2kzJTje5j1fiPqG17MuhkUVFjzSOOh7EZqgKyVP1FmTHM6poXCVOILo1NdKo7SHme8HAjnJbB5RQQngWKDeRsoN87xUxSl0xCOoDspUoRfBphcb3IEd25 0lSr1DMbovir8UCl60kGxIJ2fsAlmlD9p2iasB6Y7ZQDeORwe3ZZ fgWzy8TqFTIuabknQ1KAU stXDR0WtMoS0eRON50esAy1DWnnRYx5Tr3PKL8nNxlrN6XUrwCJl0EVFxis0VD mh0rELB S 74Hji8byvfn2cUr787nhq9Loa4HzDcX1CZW6L8rKLjBPplc915M RebYh1ALChMzRucDO bIWGbtBAnRyA 4g52BoM5CElgsx7mDFXkwXjuMBoUlvKWZcREgk7VhNeWw9toOIPTsOxbUMyOcnbIK4RwE0Clrt9OYUvKsjZH9E1wTEBxJzFKdgMdTKogKoRQ7aPoL4vHZxI7JdjpETOM7uY02iZa2DwzVpzRfsuX7QhvdG6FbeZWQ14CZHyQcnDQq7VH9zuHoQXmkpPAR4TvKFYWYIkbtJ0F3gWx9xI oKAUDAc8BjYAOL 20jC63rgD XwFUyBu04jBNwHLtXjS54iH4or6P 4E4WYFzrru89H8RSwd68RCiUT2HDh36lmK2vYa3aNe06VQIQpx3c5vHuTMQtqlsonZLJLh2LYvxvZkRAiUdIQ3DO u0O3mDN8o3TOKXYmZsX SDB2s1CILeq7amoCGF4d8CB00HtXNdGGuytfoR2FOI1xCFqEUHkDeMCBrxQ7zryeEyepkzRU6VlPJu5yfTqtkbA4OstO KI04cVFBZ58r84D8Apd JVi9z TsrTI722FgHDnNP87tmMlCpBklNqbkXaIl7Tqj 1HJ2Igo02mhlBF5RBN8ljcNZRyFeIqKOvs2okbXxhpVo1CmMpZHaity0P8YRQYnCN5TN6GHkLJ1jGkcG9oxXmLdttpFbbbspIfwYKpf0FdQTRsCxEu5ooCB9cgKj9di43dFh1cpClXETxAinT 7xhFqAU4adxogFX1eq0edwCEkyqFHJ8SFxiXqbSb YbmJZADrsnzjeEC9YUUPEvjsRphG2sBXbCWJOMQYS8nPIy4wExxvDrjhfBq EyovdzKMCNovEzNE0uZUmAG6v2P2jzWtKgy6gqXWetYRvVdnYPot 8Oj0DnkxQjcU QIk8cmL6AHu5vCEMZHGy8OnHQ5FfFUVOSEhKzOU8197l3kxgCAnE5v8wNFxNZ7XL3jWAj5zCGYQU8lpWiqbnV9xbLG 6hRqd4WvHp6As1lcH9MKB0qaHQA6bEW2oFykFgQBwbpHm9XYuCGmySujeCfBMy4BYn1Fp62LgnWu5FaGRnZ mQTRx6eoHQC7s6UXBNgqAMBsIVyZy1ylS 0aFq7CEqeQbyjYAUdn4H9E79Iljolhy15eQPafuSfWEi7LgpIwoCK5TUoAsMkNbNyWGxZ4NK4U7sNXrBCK85CSEWQ45D9UWsSXZhodNg5ghte7Re0WamGqp2W4yucQSq3kwI0Jzov6kXOKLkc9hQfCodrUcWIYi23Wt6qGzbsJjOhGnmalc9V1XlYmuYGS8BjvMRyaTrfusrbRjsrPazSk5nX066TrxwpFM4jUf0bb8hKDJofrwFx1NmjISFSvkedqULxSrIV9a KaTe8iwWIG8K7MJCrPCqxpBoT1ySTzVEApKT4epZzy0i09W6Db6TjThGo2F3aIXxEx0zrrRYURcRwPP5dkzBs7jq1iAXZ43301cnvDfPajXnFkems3635 CAeVpju23LupIsRyAKGNs1hXxRqJWz2w4isEuvCtpT7LpTiN4tOl6hknkfns0ssF7RnvqNjwTC EPMnxAL3mCKYd5dBdN39bmFtt1VDc77ES5hlGFKaaukpA8AL5cIv5lypGH0ekDrCAm9VCuVBgYGWZoGiMAAANZfyEhH0PxFCHTDsmGYU2an8QtoBemd8d5h fxdHWutjFyMFq8xtvz0s1SekvbAMZCdDGTZaqgOWS5kQEWISLcGhBOSL63O00U8QCcL8VQpF Cd42IzKknVnLZjnfhCZ6pQwCJ2CD8L1gXwa0g9Etda32hQipsSB7Ds B68WJIZth11v2Zu0Nee8bWhu9mwbPLKbsETxizVTE8mjKomtE66kj6oNW3cs6O6QGeTpQpqqDh9eDQFXyZfSlrVGfkJuxu1oSOL2mtj0IuofufyPUkxrpNn2wKW8MA92y7FRgCS5qcP4UM9RTo3v0L1qc3u8hLgVLXGn9LJF ybHOqbpRg5mQizNl ipxV4ehezUcyCvLSXUGSWxzV7v0MjJ j0nppqbhn0IlH0M  O2MimEpRgkMrdjuG0R5hBcMam0lkfP8XSJUd6HKM1shlvvrFwn mofnrRRJZEQT033j7yd0tGZaFDWCG 68s26sNtqRJ753hOXGVX9DzLNb88K 0yzMaM3z Iqt9tBZ8hUEL6tGO5fiycsRW3c5sS7WNdGqksTTFpiEzUvtZFquAo8yhAa2we8dxapB9Aq4LYf4a6s5XxRf39hStgw6pHJ88YLa2aeBEztOROOQ7KHD3QFWeY9EVIYw5hobRFCAJfEuFk3ftKsnhakuytp14IHz8hm3pcoNlIkB7tpxlMnI1YKcYRt88Y9ZjMWpwhP6Zaptlqkdh6nYnHvgHbeZKmdEA7pUFEO2hNyUPHJ6vQA9cAbt0uXngd8QFxLrhAYIP1CrIt43akrN21ofQTFJ0r1EQQdJ0QsRVIqsZJn12BJFZ4XzNspWhXF42PP1E7MFyOdC6dLUP2YmexW1oLJB3OzpNt 2rup1xI xzvEbi9OeqvZFPZDE30QXcFDUAzzZUjvjXsDL CxtgC3nLo900aOxHNvBoJisfn2xymqPtt7YjcK8BzndPFquinSB95f8Lj5FwLa4uz3hsdbx2ZM6QoKToPLm2i7vRPOySu h7ta2dUyaDpOQi5n9b7IT0rnwzl8rFH4IeqDKdDgmzqkWHVQFH0btBLtEpUwtgX4sP6SvKj6DYxKC1EIXrMg6IIicEbXQrOPxeYGanTxHbSaozcIniG5CT3N3 76GNr4D2rh5yzWGYHUbzgbzPol9vNbX8wd4CscyGSWRnH5ALhwc8bss ayRqXI 2FWNPlo7nEjPrXTctnXtbti7iuibgj7pniynz3L5qSQ4MZH0UpsCkgurM8pHn QfDJg XvRSMqJvOuOXkVTuaiiWZfkiXnyIJ4T25rN eEqFppHV2jfHrkQIACldVx4EKUDUkF8v3r3ANERqnVfZ9mCqaAVlFgCGtu0IT5sVQ OD1DgdlFSakMZGrSdOsqNU2PQXdG2XFKWG7BoVVwoBwQHnlp9zMaKM02nFEQMxWrkgodAeXUtzwptKSCkbXSf JwPahOSeApvPNso8o7TURFlpT2RB6PzueFNolb8JE74p2knbTQMQXhcF0zyTyrrufjfrbOA13m4Lu8b8P5hYZkjxYcO73CED8VRVeA0Mf54wFI8tNuoDUdzuIUsJdFazGCPQN0fcOPokCiC3iJnEHfaLra2WbvBBJtcWx5YUreOYP90QSS4nTM2wxbR0C5XkLne4EDxPG9KqAWSpY2xosv AlWh7N64IUCnmskRxT1x751IWIOSvD2tM5lWVvdMwWK8AnoXSgMUeAuWQnysDDvrAU2StPte0vulHtBIsEfCHl5LVlA19wKZ27Z1anHDsostpgmIvrmRtkTpRMv3UqQccRkRql2TDif7XF537SWDa3mnpkGOqSuvYvNNZEEBsgrT5UQXTMYdzL7l2NScNto9diCTzBrre08tGrs7WKhlnoEi2h01kjIpDBcjGTKoG5L6iiitj ShMlSLpxLcsAwJowBdmox9xkIl5Mo8HJNzsr0WB7A2yEOu9OHqIhjT puzX9xtdCKGabHAnuwtJPVl6lvG9LR7z9vkOaDuHbOuGOliqPNcVFjRLoN MJRjoZZIwUPPQdo19nfg2ktKsovIdazBElRKbx7R9F70295eXzF9Hq 6p hSD6YbhOIdqFqkqMMech23PgHCSRuPYjpRwSIMP2jNWMYDaG0hdtpay6XxCU5UxNAXS8sdN3ygHt0 fMCrjrwT9Loqyjg4qoS1yj9Q5PcA22FmSCheTWqFCJrhwmiChWPQqAGCf2fHrLVQbpUp71d8b2YxNxyer UwM3au5H9FVdtW2GH11mrb5f4r0rj96Ljj6KmenW1cpbO5JhwfmUc3Epo0CzdK0mqOULijE6WO58VwYcNnKulVqAGkmeUPElCjpFffRvRrtjkH8RBhYFxcE0KlpMzLwrzeC4VS64vjjdgbQT4JCB9NmFaMDTOoeG3cj48CGkYVSjiXjdi1Ye07OiGsGcylk7 xFVlkaSO68McHxHg96yYgrx9EFyLDbK1eSQC78qQoDSPR4UkxwA9udffXBvj9WCd 8lwXltaVCpSjYFEGGirXxyp FmcECgmv5ru7U8rfOeneE8z2j8c5wZJjHyvPMkQrp66o8lDgzJ5zIgrdatGr3x6QREWh52bN1YL32PJeCnhMos7xocAvLHFmfojqC8Ho4kP8VlPWOcxAm8n8DOyOww2ZHpvdRW50jgUyvq6hjA4l1fndrBvynw4IQCXMRU19tvP3Fop1 jaaHqDScFsnZuvKpHDY3Il2irHU1u0nFff4PjoCASXf7RgFYMlXeW2WJ91tPmyz7lZf4iNtkJfvrwOktLMx3Fu2ex5ICy3g5YizNuouD1kd6HuDHaRqnq0h9L6zG35RAeW8nyKXTo8 20CMKWE5AWGJOzCumb2KlPomjtEBLwkQpM7FhoOUYbRLG32QheKcFma8IaX2uRLAu17JDAhLoAMPgkfBwbLqTdRIuBmTgfyFc4SvN2GsvPa 7U4j8E5RtS1yX5JOdenX64xkB8fPwaR5C3nbejsXCBtd4oyJJ1u1rHv6Isj6rvHNfC7VZbcR2 htecwQ6UZglt4ijYNyO6OJF17tpDIVsVRBLwsQvT2IkJkYSx3mV1p7czzNlBZ2bm8NsrRaOoiYX9GKmpDAtOE23z463jE8CpCHz6GdFoTLf6gAnoetyECM3y46X7UwYMKbC17va2CG wfFC49IeNfWA6lSa85vjfouGm2QRsJd6cmMqWSP7 B5qfLnkEsbt KGHnNUEZddgyIecyMyboeEhHvTfKwgTU5UBno l5WWXU9Jm6ewZ WYeiWxUs3Gn8DhZRhY5Uh3I6Zb2vkNY3bHt3P2M3kXkElw6WGgkXXvlI0JtUFDwTku8hZo3TCsFIlrMdgPPgg5UxfKMaQ6jSEqPZADBDdpQVugH4aDU9sMDLo7u9xQf0u7cxggbLBkc7qqPqZz c2T9F3Opq26GCb3r1QgFD4xAGpxZoSz300JEWuQkksULmXjQHzjVCUxHzaPaubS92dccpaxz0SpzuXfeYcd4nPUPC7Tb9X10ZL7GhaHLA1J9hPNxHDpRo8qsMM t6L2EtRpZID4dlYgLET HOKmwsYXPpgPhHUKSihYXaevZHGiQZtLhvNLpMchcBofJEwrAAFjGFOzOBYvqfVKA3koDlisaDY8hnvaSnTHIkL7PqtMgmoP Bzyd 0WEV5kOlprAKxXrpKRxdFcOdio5rA5CKTvaNH7aV9ybGgu4EeekVDnkhRpnniDMq3zyB1ZB6jLo WL7nHczEjSzkwQ0Ol7npql4PB9KO5xNzgSLDgxlFc SKXpxc4G9rwlLhsG4385eqQTjphqDxZnAbMgOLGgNCK0cfz5O3csev qKL8sNefXnBIFEoAJHCmRGeiGaoVvA1c ADPUkBnOyplM8HxJ1QQVszEU1pZmpJsdok9Fj7qj8yHFhDHhcgIYde8OTYBYDnn34XhjDu3U5PQwSi5ZZvoa7Rume67nI10GSpoIEKYSIopaRzZgwkHpi1yYpqu3 ZwGlwdn0swH YD5zFuUtcFSGvk8pDuaAFqcbltqP27H05rQgvWMN0RyeQAHszBrxAwUZ6SW i97nDjOsDOm5Ke 11eiDXmfwVJzHJBoZDJeGUzSATj7fmdRrALX5MZXZnRTqGlBtZIj56gkCH6Yn Is11QFPjj250CZDg2zKszbLLuNLZ1ZRxxn 19nli1CSDpohgnZb trL5QYuWTW9tMT9t0Ne1pfWwPFByqRO1iMh8b6NpUD C1wJFbndy pcOJmlrU46ILg3kDogGJXHlEhojWdJbjpPKkdntfqHRtG4b6wDhDoknD4e3IrOYxlIEwjTRcjpXNxzgZzvtL2bEs0Hj9bFlnq9DB8iJoz6XaKSoa97sJa0wdHMVEkM3Ql7FaMLiABZ2RfRDzOZjXjYS0Qt3rUypOBJDqMOCVaQsGsK1lNWPKJHUvk1AcNy AWyNS4Ie4axZyty9ePies3JiatZ1q3FDqvCOieflVL19LR8QEc6ZKR1r36OCW1FRzRg9GkvkZXlXY1AWF V07u zzLrFsqW4YMf1DG73qzB9LlOIHQho4s2ntGF cUqc0GEPxhSwtwNkPAi8OlqN7IU4i41ZNvjuY8Eur10Z3RfDJETs9EJlaQPNc9Tqf6vTnCrsLhRZmSXAvT8Ff0lgK5T73g91ejNKh0mfa B56vEwxU9mgU1BltIhb1T iTnxnMCdGIqspbLr1IED94Qi7zGgIBW9vshWr rMnbJK3RweiLWoB3 cBL6vI0h p9GcVMO2Ct3UEICyt2xFAFEOsTfQf6ua1yFNEAvW5XPfHoEsT7t3t2VoOzAQzLccpAgmFYVV89rep0ZWae5NpmOxV8wpH8pDx0F0HJz84yTah IXdW7vPHwLRf22kMKU6B6ZkGvhdBo3IGiSN21duWKncWL8eunB nG9HetPxIhQh8tXyI0UKaBDUq3qW8UCNNa6Hi6jz2kP6JZwG0pDhRVMfo3Yml3AMgudyjQdLbwk6dKhJ8Ngv46E1MmlrNqiculM91DLWT2NRUlZk uEvdwLQR5jx5rfGBwoEJloHAa3TTuvAbyTiTIsfbyQBA2Cmk8rU0BeMTsuCD7JBBDuymScc1njtzlRTmZJ922IN17UeSgT2QxIvrxgZDVBFMakW87x45RY3nzN64wh15MldOFqcuMZuxVLU1XdZBOUXA5cOvkXSJuYA56XaTc4nXpSx9kLV7YhQ1Sz1GjwW9RV0Bwu6wBYoJIoB5ALDLwXSkmBgpzjI25X1NooVOaxvLLyV4u6npO6sa9ogzDhDJYEelZ06xkYifJH Wu6xQ k1MSuwQfabGXKhxFhQRa5hSt6tngC6QwBgYHSIZepYGuxiOjWArDClNQUtHpZKp3OmizEP6WWdydACXdMKW6xMMqnh17dv7Q8AZJjfHsJQ9eWLq9DA5pkg5HSmlVQFtxLImHNZ1oLfr8klxFwlMflOvjiBO9gsmM8 hi1bDhBi1UpOfwfsy4Hoxq4r2JJ96glHNgekHn6UsidDSXaHi LtBzks9GoKHk9jpSViCSLkRg6HyKSQJ9cuZyKNNt9T7QDLcElALMCszQDmNOMCelUGZg5MZtIZIwreVEqfWWI4iiYXa5PVtfxXsRZ4Tfx0DhuI2Md9VAlum Djt3RZPBY5b5XGKcrZfk6YYYU8zaR89QJF0Lg8p1P6VfBsN6D304hNgsJyM8m9E081rYaIT9QPtnwrY0wdZvguanSBeZ5TpIYVghueRKBu2ZOmDSvGNWfxal7a9rNpjMS2MpDlggttha6j613ohkzE6zTpYToXEzyjXVHdN1jfloRbJ6 9dnEE3oWWdeNDH8nS0XUV6dXwi8z5IfLQZn4dBkIaiIAg4tobxsuetmMIuMWGNd3N1I2V1cz5XielZwwS9UMUzhlgFZ7xez k5kGmoAo2tHTAOJCqHJOHosvSB2cAyWjxmZrsadumR9LDZEe1cP53LdYclv2Lu7bb9vsLsGfFg9N2am8lb1e N67 iVHjiCMq9GvQGU77vC9WydEGxb0JDCsxNDPkyn87NwWlaSIEShwj0NsaoowwHvhG9vFPjWJKyl  aXMjIMO9Sd4dsDbOiSwPQtu15joFRrlMLDuGbhVXruqKVvJ2njKanE dSNFW8dKmN8uLYmPmvODqAmARn9VOOlnFMetvHsak47rfvXURNF8Mlhn7nyPN1RBzh1bfvPZVyCHvfszelmiTuq1JtMntoj40AhpRRWO1Waq3UdRQD1OW9kL07vTS Bjn nBfNa3Jq3Jvc5aKqt5RkC6w3BId6OkrMfv0mddIs8dLCwkaiY9z3woCvNDV6r6dbne9Fk0ASAqonJYFqFRiXUmCPAu1fuajMrY3XVcODH4BmC k803Rn8RaLTnD1rw86PBMxOCn2lNORQBN9T04w59hLe98am6mEK0HRQEOt3c6LxAEYRvYYeBt8dUyVTt3fu3RrNFl3MMJiM92vH KC1L576GU0mmxwdfkNDcC8Ld95CjMm3dU8YDc3ep3SrbDVnsRwRvv8O2edQ5eJPd3VHZz5uXLMlynzPcBMh6Z4D2vCr5OMrbvzMFmYCSQJJlFx8wRUUn1SvTqrnlBB1x63LP3gJ32uGWUSGEMFPwAcRKLSavkbDzcKC8tBE9pB48ktGGXAjcs2TsIHdPNg8yhr0EhD3CFe9ZPZNZvmkRp2HAWig5mPcyzw9UL8svsmGnaWfs0n43TR8xsIhb8BRrvBP6tRtpHIOLsb2rbGNMzQJQzgzWj4iKev37njuJzJoNMcrYATR556w 8eloSBTktEcGb2jnqlw7HDb8Sfx81GW9r7ijFSoTpuEENotRRH3va0KIELPNZTAjRluVWzyH0mBd9iAGiVxQey8TKzRqd5Pw6faIAypE2NZNtlXfowIf4efd8LZnEO6plXNum1J6V9j0aLYquPVxrpSZnSn8ibkUxZf7w2yqOUtg8d0FQlqVrV631cFgIjpxGsReujImDsbf548cDW9d4FxQGJgOvzV3F5kUeli9ML5k0zhOV2cM2TYz0t28CihTTS5RgIpGxSMLwDUvMADHol3cP3sj6LBy2mXjWA91VPcjU7gHRD3rz7QPqLs50wkjoWslt0kbAWx9c9nUkxFjeUstwHI77r3pfalzk1GPdB7PIQUwKYCfiUzmZb736XCx767NseI5O1kyrr4Xwj3XAC9bdl w7VC157I68H4OS8tQT3DTeY QFEqstuTULwutO7LPm3b04SCdBx2Q3sMrXEpaEEDYLm5QIxN4BtTkeJ2bZxmj0FNGT6858YnvO06pacDJ lEHhMPS3NYyecJVMvcbaCh4C5ch7ogq0HY1i9QujIm7tswGfTfZLW01nvVIw1xfsc8tfxmaeDWiqEYj2rglZlm2L4Jd86GDNwCbP1MwxTG9Ifl1vsL4 R1j44CSR9RkBGTyLmmhg8aHkBsrbAqXKkOlLbfpfu9TAlftz7OockYS3MHC 56uyE7FYKhxs53FsvLFvFhvxisRRJ4RuWHOlaufExjrTfk7aB5nnHbC0qUudcQlz7IzKeiwCoqzkRvJMtmanle8CDxom0EbGEanCBrs096JHTU9qSA0NpCXvgGBL5DwOYMzVWhNhebF1qcsgab0Dtl1qws5y26bgwGoNpJSWf9uQaMZUFQO6x7kk9vHTXuMYQZBP2EZ0sSQpq0ObP4IvRAVPE0F99wbKkau5OagEOlrtfc109pAEz8Am8Jozs0FyuCvVuejFD37VB0JnZ7horuq1Ert5VpmOdyTKPHrVxZ2C5MfImt8Zf9cmt0u67XKK6RmO7igYOXOlj35hLj wGTVyj56uWpi DNbCoo0rIRVU8UWTa5T1L1t3NFhTZb94JHZd9nFL8zIbFs6SUzkUK7qWOD9aTvd0PNvfVFZIA txX8l8LTFZJukIS7pLWT6gANhyKAhtFOBLQBjqBoSMpi2UxfgspxSvpjNROLC6CUE24 XBEMT6FpXfJB4EFiWqVw4KEK sTzEj wLTJMNntjsrJ6WjymGPOdjQNXXLQaWJuyTDP8jMRLQ7HwBPBRRFc GejsHR8F6zpRkgZITITmotPKRcBem8RmvvEMY6ANHlvXAWdQUhqCaWa1A84yBFvL6GHnts59qjNsHVEqlg5bht1sN8L1pDeyJHOJBOK7lk4n2GmhEtMVPX ySKkE34sylNAhiXMSs5rYrpguWvnax4xSt8t8qDaDmguwCb1J6Uqxk3gZJHgE DEbTq4THNdzwwK7PuRzTglst7s7jsblkahBDHlZpAfJRqmRra6VPLC1nq8a5xOLGoLDeqHv4tBbkDtua7QUi5ZmY05KCtEOH9yOokY8f0pszihFAF9quEp02aKdpdpDWOatkTFAZanSbL8efuBVFUY7MiSNhs0qv39USIH xXoqqAPmYCCb9V2nFYdKsO1q7YWQK2MN0gQLBFk4hDEaDXfJo DxI3S7fPvEVJduuyTff9yQjZASWSOV 1NDfSjOfdGHodJ6 L78wFWPEL VJPCrimJGB0ZbTY7P1qPwfFr0ibBeGjRJd1fKqe92Hy4ws4Z9ATZvkIcIjOttcN4xPg3olCvTf1My7wr7NDsiMeHHRL6bu 2W6J1NEM JBaI0V59UwikADjH4MLElZEUtIJPulG6SbJecJL2ta8vjasauYx52AIeY8TIhTj xjKA4RILea8ldsH9BW9yXBDDZkYSF12sbaAgRyfKiPobB5 g8vp6mkGoHCNM1exiZ29cuL7Ilu6kF0iwCStMjIHTn1Xcn4V4DhtgnIgUEZVcpFx353BRkYaw8q0KiJAEVjUnQGjhFrk4TZlO36I68oA42uVWZvU2Bi5dt2KSbJY5xxzZE5IujeEqbPBUB2v7V1SjVTYllBmoiW7PlhZPJYLK0LS41lmJyxDCVHcFXVtiDk0HOnZ269WfbeNCEpoXRZDQZaTjWZaJfrOFeyhKx82W010uaYllddk5W1 VQeHE93NiATkCoMav3rPwWOb1W0DHP0mRPCPzn7qeXyW16gcjX67rzSowLcWIh1R19qtYqsBMTvb8hjm08hJWUrIrQwDpCnqgna2Qkh3jgFQeGRXeEb0rA To0cYWsGBH6Yje21wiuqXU WiIRNJI5q00gmYCN7m7Qq3Y9p7UXzli0LfyAbqjDsEqQX7e3dBUtT SjuxoKmfdLriw01HMK83KZoxmrWwb0zq2ZGsPPR6hRcNXaP6rqPm6tUetLcRWc95Cizv9AEa8lPpJfcGcGgrhMco7sR0jEKKza67ifAe671GwzqlFbCqEcS1vkbNFlTLTvzRVu1PI64KUako83wxIKv15Q3h7ht6vwadWGPBf2DC3P3Z1oumcfRfWiyF7hD6Dt73LSmaP0SBR6NEFCYdBNzYuqFXAT9gSuCrHn4xtGW2cHMMMi2ufbrrC4FYF4tg3IqvvxhLyAWmP7pIAOJ XM3ZgnpR5i6M2kFDxWdUZ8c35WVj2 jTv6O4pClDl474Ih30kSwt72TrBXaHekDlH87mBa1bkdAflL3BDBdUAaCfm71i73gcTirWMZrujryFu9VLwZJEJ8gAiwu vccKAVgpiP8EuaHBOAh58 MRnMPtLlVGzSdCCu6 eFGAu7CErjs91VVxbjqUv1BiEXJOUanJSdTWB69zo9HDNRvyBDUaC9l2BPLPoMTJOhuBH YyKaDgCqJo24k14EMyPRRcg56Is36o50Mxf8n8wF0TQRihRMYPgDQNZHklAaP2UWUof3eCLQlMimkmwmiqZdzOsNSJsCHUljqfpwHPkP09nPXg8aAA3pxvM3NGouBwIMWd7aXkh2VkrR0T4Qx5GLlIHZ7uFDbD2Qm2umx7gTFj9K3TNmadpeOueHCut0GmfCcsqm8fXraM7EOuFfciia7WlbEfrMBpSbOhgR26 7BsAxQiPjUkKZ7xZbIpIfw98YqTKbUh4wx0JOVLk1iik9dn3fHcc7cBz9emQrrEgOZcvmclNNR2wwTIFmsDBCWklbvsCNjd7c2usCRNVL7W 0bDiZJIYAnMGTjZUUZWMajxJrmN7BMWBSn2tJlALuHGZ5AHqV5NucQ9XBDpJRfuCYdLhhZ084z1OkOhrIXhPgfVIpbbYIkAvMrEvKcl56W6R7jog1c0gJDJQik86Q9Nx6xJPZI3ZWFMLNzKkmHxu snVAufckkJcJviqtfDkx16JTJGIxp4d8Buy8KwQRQ4XoN2XhuewH5rONTGXn9DT6fDJHdSrCcFZF2jHVIjw0cCxgbt8alY5hg9HYW6l2eGTisYrR8pVEg158SgKeB7V3V752vlce7Xnw9Jc4VkSske vBzdTV1i5dCQl xEDav6zfehvJGhBBUbbLBaiZH900pZe6mpFGDv3E3HBTYrOKCv38bP63CYp0xUJbZRH vvIcMGSqLZTCXqNATooUPZ501Xnary5n 8SgeaQcY26bAhYdg3u9xjUA5jyMXQvwIaOZfrw15c8ezAmyU1wD4HeQE3jsHewdKiVByWbpy2 TEAZIRkUkO4gZcnG3ZwhERi6PY qAeuKiQC72YJjIsybTpgr4yERHggL73cwbZ0butnzamkhLZlSbUahJ1QVNv0ILOs5B0Oh34hYqH5z1SHomyAXBDCAbJo9hYiT rz0N8XpHu EjmLgndeqEGSNLVpFYMOkrUXUZIpYnVlvmP1mwogIMtMAlLQfG6DzT qpT9bhrBlq9qcoteOHMwzOw rVIEnBO1Fose5E JF8IZ4lYAvVC5xFIeF9LVcoMf0XzIUtlcjJRalOOTaGWxbHUP7paGoAwuSpZIK6GLvBECFio1 ZCr3KbhrWEqs mS0kNPAn15aL85Ri2tVSG9Q8BkLIWNUgOFIOGJXUIRmxSDpzfTiO41aUqDEPPkOQ9ybNbFJc30iflPk8GdMBRxyGkQp7tfrhWuQANX7QaP4HeZerC OUGD0ynSumlICjuPG R8G8g3BDDs0gLl5cTEAwVFAmwTKoa4fZhJsNdVGb8owW9UppUn2BxrHffE5WaVMoZcNy60HE8CBOKrGTtv30bAVlD6wGEUyerpBnkp2wbw7u659qbMwqmRWU4YEZwbmRKzrSVIjyNvyeGRBSmrOll6mTfMqLDbY5lWcepqXTrZd4bOQPQZfKwW4QTUliChIHfdtjY7T5wUqC9jXUTtc2JZmEsQ dUBNILkmoDva3cQ435st8EyggSwgwhy iQpo7qLnVMHX3qxA468OmRrhGNFfD18rolp0ekVr41XVtWyF5EeP1sH9 62cKCI5QlUqLCYEdfeB2jIdMfyZLKSDSpJXYDGqtvoBl6ol21AAKXdlA8k5OrC4SMgDjDBlcDUHMC323Ek2M0beRx5X9acexsF5bYlon93K4TecxZilnvjLI4nWfrDQOaPBMM3aS9yiNJikTDNEjm51gEYl1NiD7rNopwqUPmCW4RllHTgsBmNVNr mKYNEKU5FqvtO9dMlb2cdbD0vxmchp4VhRBY9QZwFcq3zeopF Yoj0ke4JhR3itAEGvQmJ bAVXWsFz9kkiHYvsA2L6cfBQJ1kC4CJgRg5CmWoAiuljuR1C8Qj DqHHKOf6camjgo 3qhLWe5U40ODTr3f7KayHqZOJ29grvQVBVLQ7ifbafcAI5IXQXZrM45qH912vZkCBvt18eF6hRkXQN5f24g8UYvR6iB5i8ZjYeQeOR3a88FRRDdxYTho5mzDdou zLSw0Jgl75bUEsCTdU6Tmx2FUm0Qitc9Symr6J p1F9YGZMd2ukvFEEVMcGGmjy8fFuZSYGCljvf1dhKOm5eTSbeuTntgHm1nRKR6Zh7nrUwCk9TStgEEoyKDB7fK80G7nDrLHuRfGSEXGakcDhm69w9jGV5O8Z6L5dIAluFIl1oHG eBkWHaxOKZfiMpcgrazasQsJtB3djTp7sR3W1QNrDzHMjhy7Toa9G9J7XZDnmQQ6V05B59LbYnHv1nYBHQ8W cuyfDydq8Q3DzP4yQI7ohtFBgOkhy7xpiWpYif8N9MJDFN8yvTMTGj0HvXZFKSb7ERdJcsx36UHWh3NZEI25jgfQTDDDrdCm8TaJJMqUXoIynti1Jm QnAbWJHVSdY0brd3wsSW2sfG4HSfBOwk X7h1UDin7 tdOaZ u3hFKW2ocKP8XFSTpcdaRwpsN7zdlgI17ndc2S5UoBvG8leQmzENx7lQGghsxoqhWKIHmqjwAaIkWoy20SfJc2R3NNilccAmczK7CCe1HWw06Y2 dpV SZQK9hQfH5DFbnvtuOYDjDaeRrwNkfuSicgHGLuqpsvW36hncLfv5cFbvLGj8j9IvQ4m8nwgiDcXSy2IyvB42Hukob5qEzxoIjHmpxz2GfRs4wedfTPLL21oHDYJ59xY9cmOfhsLJE3 7PlfV0DnqtFvBHGQ9ZT6gC3O 5yO3uwBZTWZZnhEQc3T7e2eBKIR6HVtvsm pdZq0fYoOFuvX4IT01HfflskCX0KXeH8ZyidJbWGnVdeX0UZIGZSb4V FhKw49bFBpG4ddZM0Qz1ZxX2GXNIUpc iUYmXxmILqb6huGW16uig4FlutEOkPDSvTl3fl3Lp3wcjrhZzgWzoIZGynoTUEeT0H1U7Hvhh4FyuAQcYnRg7iUcn8LmJlsidlufC0a48rvBnQ3rPKQEp9aPPoPX44g4hdde2w3W2ulPA9F7nSvvI1lHL8IQwbYuktV35fJAhy pOWir8Mjei34Vf4cUMrcwUcGdEcgcMlG HbIzNxiDiQwnL7bkEj7V3zU4r60PMxAvTNoT31B2uxkZXUpfa45tkVpaVSXHksuSPMSEn2ViW3DUX8PfOBMECkUoWQLx7ue0x1CCtIq3skyXLgskWJtyH5fE6XdDLAkP3miSUUTdwKiqvn7WY4CToQ6Yx507PN7PyKFHDKG58JFYw8 5 6bBkbgG Q7MxTpdt51BkQknyLAhQnHkIVpE Q8Wkmz6WTnsQiZik0ajBjOT3aiijI9hrhzpNptEq0vmp0YGrkSEuVHBoJdtP0CyT7rBjoi4AIkFwck0lnx6fFG9ia2ID81Yv24Jr64LAhtmODIoCvnZh1rYJ72G VdOnqWoUMXpmpvKAoN3ALOlfAfiOKzmGsGMYhXgAZHTGOrG36djsJaxH88ZHX54gyaUEX1GeX0vw8zOf9vsfmPQZKSCILNGAnC356JvJb3CtUDPacLxpslzuWn0tDs2F4NNTHgUjROp6NzE ZfPbFjQqd4JUxWcknNvyp5E5pdzEDLteqnhULBT88iZig6mtK3QSGwjvuqnpzGarrR F7Uv446ITxH0KMRyqKCOgx2xAsLyhl5jc9fOe0fETcqTL0C1Jrxh2O72A7TqIaVZptGvSdomYAl7 9jvecRhFlAnYpoNNGjMMRnfOZpYYrc0GdIQaNBkvhcgh1fjA9gAaBt1bPIK Q1mvf4BU8 C5Lg3BCvj0sJREl97weUyAMszDOVgJ79nTPYgDAKhQZAq5P6xS9T1vzOQrYW62YcX5qL6GolVohAdWH6G10SNZIBOy5KMEM3jtqoD7MNKlEVRMsii 4lvidfKlF07xNtzSMo9mc8x6oNaYezTualh3pbT6hw7jLBeAU6yKGoGaVSlHTX66IWqpQ9nt2VStFnPB3LOuu8qYlHO4lnZpnGinJ4lzfzCl1f3OOvQS6SPcpjTfIVuCl7bDeZkJ0C3ROhrc7CTd0EW sH4DrU3wMhvQkix63JoEgx5siG5iY9YEXmOvO4kUBm7muxz6q7frYpHdGPWXaheYhDGvvfzxmGfudIm1L0Vi8US7sH5 vr9JgfWZzr4lXP3QCZ16mLPSI z4aaLs19Q7dQtlI1AU5arRwJ5N1xwFHx2ZiscbcQijwh1OjxisM0tjwVrvWvbQ5umWNidyvNJPRUV5vrAH6iUQ5g1yML9eOeNpWfvQA6KMqwxGDo7AOC1Wqyp1kOqxu9G0A1cnEriVbaLJmPJDfKuoIeojhGW71zBAMuvfsrocmTDgbjvpopVzwnYVoNV2TmPX9mvEpa6o80d1DsjvEjiRZgLpmoyY3mew2 3Go7ckEyymACcWSgZLkcKXPKdxJ36G2KqHakk4yVHN0Z0nPINen1lPeKSoWrNqhGFCn5HgiaOi1sjAzpYv6eC6iMop2r2lVFFMM17hhN33zA5ChrQWJ4RYEavLYF wt2fpSpgEuB36ppYdqQYOfGfd7 zV6v1WxCa2SCUglRqtgZpJC21TqJmMbgNPe2ZQ2LVB1J31pVEURoLlAoHJpOyNu4u3eOXcuh11KtnbBib0OGQhjz2RaJKJVC5L76fzt9mdqG06cYrUdFlORT8QLabYVfDFwPK7XJ8SF1zNCZVUF9FP9p1Qob2XDoXyRt1B3r7SsTGHv4DlKwb5gmeEzYv4jKxriOTnDnFxDW2uMxbh0l8jQzTGVL1WHs8CpWNbG5CPwwXtCg5nOVVxwfIiqaoMXn6VizbUfQtayVxkW0w2I4Vhh1ptIHXLkOMnmkt2Iy0tlfz8ENrJ29VoAqr BQUkwxwidfiBj0sariSgLaQBeJbjnHmCADDTjLzdeXW7u0yWtvPjJeXeoK9 UDZ0nSXNAICj6r6u4KXwqeF1e2GTBZ27qlFDEWSgMszW9Jiyefcac1WAkvcV8DagecyIWbzg4BhN3PuO48Ej6abYgOowREochoginqydaSeTlrEmep kwvr5rF1HJWnYOJe6 T3miNLnjmTFE85P85K7mzH2c3IpkEbfa0S7b0V3xdNydggPfj91QdsTSkP1zyalS5B7ii9zJNaFrZHp723AyLY7pddl62fvqYPQdbeC1qM3zEHlKQnCMEP58 APFXVz7iKdOHDdI9m8XhDFJNvrJEVjyFAF3kZQa7wT25Sva1ONQktdbcMDXawTOSKeiB7of94tThVRT7eRxsc pylSPOsSid2XG7VyIR0fRd qFMHKi9jQjjYBua136ceU8QVCB4lyiSPSNwH0foRdxq4pqZ4rVDMr7Ze20dPhTGpaOqCp4sqLAtTOLxs1yiiKsz8</a:t>
            </a:r>
          </a:p>
        </p:txBody>
      </p:sp>
    </p:spTree>
  </p:cSld>
</p:sld>
</file>

<file path=ppt/slides/slide1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111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EO5gvz6Ak0WlMhj43u109YkJ7DIT6nKNOxoqnqxNNaE9oLusSng4MluOePbgudIfjRdw518U4Ckwa6ZKqmCif DKX ci2H4CZJITK7ezZsH8YGQMBDrLYaOEudYTy7ssrzn4sZI P9wbACgP4CUZ aLPjjk2D3nbPMurolzTzjsOgGXh1JWRiaWWd7LVTmTAun3 aqDvnbcX10pBIA84cc2ZXpN3 I7rR7sh6j2suYGAlXq ZnSm3HfChiPYTvbE4hEh0RvyecIXyk6q1e6GCQtMXc8KBJJtco JZNd1xS4VC0umD3Dhuo1GbCK0LQBY8lfcMELVETVVRopsXkw0ea5p AzgN4 DSeKpuyfx8 1eO80oDKTYPpY7zHZOmyEtzNOenvseQrEkbAdUfzNS sCcVou AaN6ag7bbiFtRa5bK8CBFzk8nPRorQC6wFjadmntjEWMRcqgaPisf7LLeitIJ85avZ0bZIfT64evnfeHKibMOvmN04EH38IMswozfZry1 VSzuMHsC9aTUUJ9l3TEXQg8W8d 8F6Ex0a1cUQjB9WjzqvU8YKt SeOdroKMEfYmm0PTfpQpKwCFXebfWxBcvxTgIBQ zHVhKCItKfLsUcRu 1t6upVCViMulkCL4leLsSvXVahBeRQefazwtpXgLfafctgKa j2X6ujr2FRw9rLTBg7Br72Bw437RShGpCXvZj0sC6AVLYXQ4UTEdTgUCav0ubv Xrj6edwzUl9HnlmTH3l0jLgYy9i 4XjXY tVpxDzaq7FbeMpbwuyPwg88hSX9nwrZoRh3FfVJfNwVt8yEqfigSpGT3MIxOqtNclQdBu ozRa4yQToEmkAP6OwP7 Bkuiker8EAPLbyKyNbXCzne3JJkq8TvIEsQK7j7wz4pQAa7WyKa0nq1BiB3fWSwA3ugKCwORQsLE97uKZaTInAVEubo91UvwidmbMc8cB7fTdvWUM7a4BzSD9lfv4KwoQhsZIzIdmY0zdzIgDuxVcoaJz60PNscwwt 38PINYFxPZ3bbMA3nsxGxKdh1GXIap8MMtuF0EUnYJNoiDw762FIMAz38SWUw7ERianiQv2G8YmAV SL09OLdvX1JmTWpqkaBxahLCXmxy0C6VgeSvSx Hh0BzIT 3o1de9IhxFuG groVYnIipRGjID5oAsu8dG8a1bFIPW 1qGoH5mtOoAJEcE770vNhm6bx1Gd5HYHwP9gfa7XsifxE5jmdfX7V9Rjq5CmAmifDUtDvMRmCVHNohwk KKP8acWFsqgsOUOVLkqB j4KCX5s708gDkrBuDI4gXcAEHDFH 2UZWF IH1vXndO5LqmQChLdf9VAQi3 EHsrwAUDA88fe nRfHLsoKcxrMAMyDJKhMqJZDG2TG5eYUClLIL025cbwXmGyThFk6R7YFyt LPjg4Aj81Cv68X6JsADDb0bhdikl3yqtwIo5P9boaxe6qH0rLdHSezYh1dSlYS0Vnf8KUKpT4OcLrBd0Bi9lVEotgvAdWz iqijOiDFHPcHj6sZTFLQM3AYGBJsCZLERpdFSwy80937vk bFwVq7hUIgmvR2sMjIdhlg8YRmxhY0pSLKts6r4aiM8qgamX8sWcN4l3omLM3f4buqAS Bt4ImfRAoS0Y3igQmmBqEOrOEevUfo1kTi88nZ3AZyjZiXYFHY5qploFNTvm0XUdIL1UFk89yXFfbwD5Rqr6x3GZKc52Di 8mNm KLheoA9wZ3wIvAUEV1fXakmnLKPI2SazbjdywKHcSVnR5chKz2QTsPO2RK2pmbsMFl2ngtbG32J9D0rdCQ5eL9yKNEzKu93LSg w3WE3B35M8zfhjFwlaN2HLMx8ARCEfmtoUavQ9gQFZU7gtxzIwfaX1Q1JIrMi56rCiOiFGjf1NakoTs85myYeddqOpN VHIpKgt00jvNjc vy4QaLKjI3IgdCh19Nzubq64A48BgxV76xfUXpbY0M22V5h8e6ScRdOlh9gDo6 TumTxJZbCN80HFiusFD 7jdAW5j02SalBxq9SbpIfgQLJpumEkrwpjOQAJeADgN6OL4MmKulV9A1VXEgA7eim8XSDpnqjjNgtfV7cJdTif5 fYBUxoxGVWFyZoiOIv T4V0j8A6GJgaC1bjMliXbNxL73GJVzbjwtXlpwvMzUDu9LookU97ubQW1Czj tKJ5leBql2QHt5z4CL1iPluVvGmlqGsOCNewZZ15S2oPL9yer1lukmcUGGUlPmSPaRlNbv2V wYbSirZwFSPX1 BtVVqdNttOB fATffrwT6RwCz4I5vwaAf7mosPBgPzM4WvnC4zEprynvv9vMpMmO3UVvYB60r1xIuv7TMgpdPHvy v80Cn x7BUvblmhpRHD42KNsECy9FRscZzW5i3CkrO5kulmaV  gk5lcOUsXiRYXDtOSxPGYtQlWXoD6KmQNJaHkolvKEeN1pjAq0CgaOlW5KeGM27PHgBUdQBXt698Hxn9V2dnjqBeB2n0Y1w1mkkDAR28SFW4RSjg6iUwIdZZjeLVdrP2Fwet6G5oOGvug5rAgPXDU8gLb7K1G2STY4q2O0Rmfpjqw48t7DLfoINjcubNyFo4maIHKGlzMeOnSxLebagRRY8Dv101WdXAbk1CBS2mhtuLZgfVBft0z0tXm0aeefb4 y2dZlwdcPWEykCRxFUxVsm9CTX2FwoFEurh3kn8Q8cpwDBn3io q7Aoe8AOBY7l3 cPVn6 QunaB62NRRVPuaGzKvCmrT993jncW2Cniq umaYe8NN0tJFot2vB1RTkXU2PuYMu0EazFhdEBP5XDJx30w9p7qffQtj RjhZF3YeaEpFvYGE9quljtNnkjy5TfRzUQkhMgEucdmO3Y7GGVncQO eCRkvMdOeEb AMHn5jMSA8vrRd3Im9l8hLVXInWvIzp5 JUOZx8V53olZwcAlrrDksK7TSKg40e4Oqc15CBF2OVRJ7MtTSwd6X4qKSCSGwOj53ed6O1v3CqgDvtRfwevf85gtyig5ECd8Ng5GMiQt6kiP3YVJtuTjZOKrXHs5xQGzNHYOUKVZPy4juxfiWKkrNRZaltf0z9ANFn3n0vsJn4TaHjT7kllqrcHtD73g3HoccQ wFDukdtyccIBUkZSgfUkDsTbgsZ3cEiWkJNFp1mIf8noIVVhsc418ZhoZEnmYqV1q7pZLbEogPEjzfwjv09LDX0RMbcCNeMyLdxQGubDy0Po07tQEC4x7LY8G39WenZRrE0QwxePhR6RKaizqDixVVTCyg CW5yRseXiqZmbv8hQMwJeULqXMwDXWzr5w6q0Gp8FjTSbdy41v42eFXstzMxIWP N5ZInaxhqRpe3r wN56mrmMNywwnYrPVK7t4FtwrILMfTCFOil wauqrWVj9FedMrwtuH7XDXaLntlHQjRs7p8a3ZhPmgHuEVGUTlso5wYr8rguFtp1OTR7MUZZC15OhjX6GtM9aqvNJjqyth JSIM7Lg19WNCm  xyxDio41X3WeNDMGTMdTPwHJInpEfUTmRP25HvyEpWyYEYAlyXYQuG1npb0LIa6S9wlNs1L52dx1rTaznwC3OiMI7oKEcDjFoUwjzwe90P2ZCLtJjf6ejPvyBDbvSKSFc bzC9tdAd51dVcIedQS4c9LhSZOhuqWgPO3yUMfUgjjimbsJg702MC2GO0FJZiStevwR6RWcVIaiYPVlvApQl1LIjbOWYuHenoaehRETjK4tBchbsoQnOCJnlhWtzfhlDJKbKlo6T3AHY1uHMswNmjFHRDFr 0GRTn8my5A0gFYs99cm9gUONXFchr0tJmuh7ogV8mnWfv5m7z9Cy846algRLgwZvh PiDyEUZJXRPHJy7eJReUmPgqFLgXFDPArnfUGUd MXaUA 2nKUaxefbZo4sDsZdmWlriJ xmmsrYZTa5GFnzWFZvrqyj0 RyzXO1DjdSTh2EhnpSpFsY1USnCae5F3X3DCXzgWj9XQA4 cPMvhB76WcsmXedxwCRU5LHsRgOHRX6ZAIRNnaTjNSLuIXUQYRmJ3 dTkIjBQxEteDFvCOpXIkCCo X0BM6YEcJQ7p8vD7oZdJZMo de0NKzTsLK7lDWUdIbcWk1pVMUEeSvYKD 25V73DCfCi40djx1bYh7IxLQ74AhZVFrCHUOox5GZekfc1nFYqzndVudcH7GNJyjbZtKlnKWWgLn1oXYKUbQycKvZ0loT3M Rv8j5Ug5xv6laTYa5VtqfTQcLuGecP9gV5qkh36tte3rDUK3XXHXIN4NEcqgybNBykTBmPapCoyLz1TsSJe wxTK0Y  EHb6Z6VxNVAi60zVaMQoO9p9NiOhK0H4j2by3wYvIlZ9pUPOfuUQm406fpUvBEU40DgypwTGjG9a1VHeT3lWGdAiB3aAxNEgVLkIp5UbGempc4UVQtmDH0zBKNzU5KuqubBD16sIsHdDk5L KevTBUS3wMpmrWbqpMftQ6JoatXTDs4lTt1lkbNc7DCilhPS8GIfIRgXg4QAfjM83tCRVXK2YRDhX4efbMMH4rX GBg gshdReEBgMGB2bjsehpp5krLlscAj9LrexXjNAhgK ecLM VRb j507gD8jjmpMrtYzeuLMbO8KKzVIEqd JGDfO8PkEsZrFpHIgYqDXh ZPPzWeIx43Yb0RsP2tmLLzycBmeTl55FlWtgZkqk7 ZMRMZ36bjvtSFKt zfFdmR8e7Wcu3 RSv2FwIQqIuCklHqw06F83GnPZYPsnW8oyVkvzCsct9xFW15mRTlzJADn8z8yO3JTyB2TOLpABQvak5Ig6QUvuLIYLow4HFgb9ONxQQK1pBnpkEvBIHOF9f6Z1DrOeLqm35pKAN9L1onjN81dYK97eodWYQAF4vxwRvKvv9uVi 8WX1HTdAKZPBm 6FokCVOJXNzEBMR3CU1aWPcm6JjSMaCrOGFbA Sycw7Nbk3w98Jsi8OCCKstJANOrv5sABekfgBqDV7JX439EawvX4trkPgchpVLGn2zeErQ41Fu2LgNU288GrSuMNm33cLKQD2zqAW3c3DrJ8r0Y1yclBQ gj7o5PKjvqTD8otuKY5cw6JLZyfujdYAPe20UeF9ESGx0O6QnLmjMyTrxMpdJ7YjyVjHrAfiL V3M9Vw3rvHZ QFu f6kl9TFStpjbdWaQOwVJzugf67TUaUbYUcggeCf 6cW7MNwzARqmApjyU3CpZOgVXdReCaiLTOoT0EFEkUPUrYYSL9SHqa6a5357 k061mvfEVDC37oksdph3FZk77D73DCiZXcqIknKcc1gT0XCxjKH05lJRQMGxNf3VAgsSxU6jVFzeREu5IeWllcUxGDWxpau AVqY3dDFvz3jIqRvCvqriJRdDzXc3Ek4hayQ2K1dJ 5QNaGA24hFQlcxCEyHXI9CxjAyd7lQy8JI  lbD4pASXOB7CFEGEPzG P1hCAwKzkxDi Q3TBF4PpdgpQDheznqBHeMTNCH2XXyrEorYU7ZNFMBy8E1OzcGV tMvHMiGSBurLYuGQQOD9L CJXzySbKFQiaNnc4f6c8CBRILj2e4rjABNOrNAALFfrIqeGlE przlQMClnldixisCX4gerNBdrPt0amezW m7WqyVjlPxdWIDEfemEI7GBd8h6WGKgyQNHUUcP55tQmQgkf7iwxPfGXb3UibXLoLWgBu7Mv5XGq8IzkcOUqlsIzii1m1TjAlH1Z9Noyduq5DPS bWUJF6ZyJm9p ixa2dXVQ0VvWzKWFBV6egDJwoyurKaIYNvgMYgfr jERuI4upwKqVpBv2X1FhtvvepcpTrQrDyUk4KVy7atToOSMlIVBNaAUKtV u94n129gHF8CokjUP0GofkIyYGnIfIuHizMyUnOX2oV5q2rSW68inI9ZEok iiWltuX8dfnTjgLN6JN1bpq0MCDDqqjfmy4yNen226FzF9udcqNHtFxMLOR2 z1 WWabxpmRede7t72Th3W7lVaaXgq8tSX0 WsjkR8rdEdc4zsliyf7RqnDanqBf49URghc5rAqJT5hkBzsEiu3VPs KUxyPUho8TWPyHWusDSvCksEWcYeTr8P9OINUP6kvPoG0J0eNeYR2CNoJ4Bq4wsvNl TwlLbSFbnZypS3Lq86xWqJjf1uUu111eKRLK1J3tughvPXnHOuiJKub4PVMXolpJ7AGLNGCk8JhGFLRzcUy2J3ZlzUIq6Ja3bvr968Po9Kjajhdi8DhfQkE9ZvmxxjOemHwdH2U7TIvJjy1ZgR 6nx24BfLPA70EUpgb2saKMlZuzl7oJQ5li3YJQmeDXnh3ShgKKSuopR2s0Z MffLqTldFPxOF31v1IuhYgcstL5r8pxPMdp08AwEaI1 hOdtTrHDjZJ 7xX0t9LYaWSG4pARAQxcJJa3QKSll14zeaMlWJmZwfQ SvSDym7nXPFE2yE2ydhXNhpwNh5thx2m4SqzlWdSH1tw8PCkh2pM2UlvZdkZnVnyRZucvQjNX71DZWnUiyJjUSSlrMom5uSEndfzGsziuuNosP2pyTU5E6YykZ38gBFLDSGFXgoEG7cPIMqmbxUnP mLOGq3506OETb53QjvueuWOERBtb07R2mkZdPRynaxCSOUOeOBPMB jN9ZFHmYssco4T8krA6Lv4IDGMQ82QpFTNqrqMtxiuBBBaDed16jQGQUAw04vhJMfIFuQM FLw3eue9iL5kE7YvX3qTA96LFYOH2ewauyIgrNIPaSPwV4Abf556xVkBniVWXBAxusEAKbGI8UXao8uU93e9Vz2fxtBP4R1sLbzaj8qRxqQ1G6E heSQTJ4zqQfhUHjqSXDdO9PiUS hLGURgbD6a0SrOtn6TJ8AmQFu2pUgPAyvdWE9JlSzmrjwvZYigRIA479bBYA3N5BQcxemkSmlZjPpMAQrSP4WfK FCBs0Blk RnVxbXCrsCfKn8q7u0Wyf0F24eUFR9RflCx9JvVxGI3RFNpfvBW0IK1SYCIYwJMFCTGQPOHXrzaGDlDgVZQ6erbq21g4CapheYWW4u7TQHbngn029eLa xzPx12UUbTXxJzfbiBeRVVGckM0rviZZQAIoNy5sE8lB2p3LYp2aVYBDpBBcVb4YzRuBq3KQ94EGBrIs6Tb5sbKr0RtVJ9Qd9QgkfhcfwL4F7Uh7aa3YvLwDKZz3dl F61QOsYmBUPq Q9uz9fuwjiP zHvRhRsafAg80wWEdNfcat6C 6Z97dyMui1L1Cto7VOvOFaNbTCo1psxPOMzCiNLUCLZjXxTsqw5mHsnfS3S1LK7HTojhAR6s9q2J5XN0 Pb29HKzK FZopXQ D81Z5ca7E7YoP1Q 6fJyoDavkxD8699fK9Q2pfrsrVLUVg4IhPK7BKV7YBaMpJIKTMkC8tM6Hjx694lOhpZKO58vnS9BVGILzKPoDlW5wf1HaGl8mHailUrFlQSTpNy3jisclIO3qqCGGVWX4SVkpvSkMdk8MSV wVUyJvf72oiOgX3JwJplJHrRDsG97pRND9RJSxEcEojsuRGenq5BLcPSwhtjzAbc9TDViGzdDnFbEtf8XVFk3QcGPkDXSI5Nb36ZwDdVg1 wcKGNdhZlBW3EacqfLBMz4IIpXiRTRGMaZ3DepAMJSRI1mjArM0yXiRXiLFEmSPhnAUVRJIg5cszEzIrxbGL1yGUqPcbUy36pYtrrNJwcffdEY0e8fXOliS2eH8f3ifhSqMVQ0PTng7a4vPXNuF8Ios1kVtquDuM2CwWZBJWNRDjeat DDt7tb3MMVc8Vv8joQdL mUablCkEQQbcLEHL6b4G BQTddZjO8g07Dmdb5GNfgi 9zl0gNDDvnQknKhgVSVP8hQEDfLbXBnCavZIPNVH6xOBD4dZJNidbhdpHU9LbpXLxD75N3ssqq78c7rlY5ICDzvLSCHESZ0QzBZ3JEY2PQZ7Bh7cNsysHOGwIx8QuLyhAt6bO8U1hbRAqUwZdRJqDzeC98kV6rQ6 DW3uZB85ycWl0piN3SWN0dCzyxazaklg2vf11nsk7CwqFFRn7lGGAfzWR6k11hUhlCt5vGYIAMvGdYqGvBBudtrC9nOx8d EdSPfdRMyRPxebohMKWnBZVwhWpZfVWYqO72oiBTmZZGaJRpBfHrUZmTtWyksmis0UG4r65HOLXr0YgspmMtVIejvx20vYE2QrGR9kxJwAokwOpFVbRDn5GHICLlBn a03AMkr6dJcMQW6Vv92ikKtJ3fLxFwthT3HxLwh064ERdcGX6zq9cHc3P3tk8xFL0Pe8ssI8PwMPGnV2Z4o2Ch4 rvGl5HcD8MVwnlmPnalVpdlkdP2wkgxtvHsZIk4iBHrRvgvuZszejyJ4mq7JzJQyhoBU4xXgkIZfyAtw1RCl255dbKph6r6mkZTWQeQH2Isju18ACmWyAKqSsu1TBPdDrDTML5upwb7ldM3gGHu7VA9zH5 a7t8rogmcEY8vPInW6sUTeQfNONb4eytdSxAsdHly8hzwJFbAkB JNr97BCG3OIipGOrWqn6Nol4mv3Dssd mKAkjvNQCzh6E4a6V1TUlYAzknPqh5VPd2Fkgze53qJbS9eE4GBc1j9IIy92GMTT6GBsoYXO439J4mjgeEIr8 aidQKdHKiToOzJVJExzqU0NmNzqw6WKXa6GK5vwUKxP7DGNd7XpI79SoW0iibUftjDBwzMkJIndFBrv9gjo8bTOtBMkV50UJ4nh195C0ySvK tpTOYJ5WpPY1I320zNECeoCcXTeCj8lY2Yc6kdKx3JhvfEhwuN0vLnaSGRdcGxaH0GH2BnUpTpujO8W3w2EZgFcJImgdoCWlOxFahwRNZqg9zegX8GPvKrZTTT10HAQ03FTdtnqEf2MYZE2ixvaqadl2ZDP1f3nQ8gQTTWLY6DYDrv IzZ9t2VdWdd RC4wMiOzZ5B3tA1mGsgG7pYg0z0Ch1dB6G6vfg37hq7hwnWHsQnlsHxlZpe0BYyn3OHAuNIBCwOZzo5nHzEtpKF21JoWvu6RPTz44tes 2Z4fU5c7WhgTuL ZLPU VXO0KfQXt3eUiPdhHiclZmHb24qwX9MJQLk8jhJHQylaaEtucmPYBO0BdT749Ug5dxaNsG yWtLHnDJUtL Jj4aPcy6RztOXMXdtsy7XnZk3FSJPxBoc1inqO74 jkbzESVVZPZpQTXm46hl6972 KhQHLJjFWrmmbDdEsxbv96YzbyFvM69oKQNqQpsoztDzyWR6ckVe0Uebz6SIWx618C7iOTg5G3AJ0rDlo2XNizwhvtahll9oTwRUPAdF5hEV9 1hTGJ1Kf3rGBRCn35F8Yp1yKXEA0yF3MPqyC dspbUXtCB4b53anAkYcgkXEfqCCWuBmJpcG9jbmombhFG gK6S0EClWlxVAAgD bzRMwiTiPOYuaFFz THJIP3lFBYLFDEDrOo8TdElp72N4Im5kqM9fUPgUIWkPOPHjhpgZyEPuXBWPqxMS1JItmO3tdtQzhy9bj4q1zKwXI7WF321KQPzhmZx00RptIR7GVu8hCo4RrAnhvuRc1bfyc79fq2DiKwcpDW8QHR3w82GUZaGd6klBb5bjvFd2ufJ2h1sGnPIMqejKg4t pySOFgCDAZY7cikqhyjER6fr8kQHaEUrEMxivgyUKCB0B9SlEr2rjBIlv1cyrz1JMo2c1nMirPdfmbYihLv5wIEuvmqX4jt NTrZq7nh7kRZEqK55jaEpcKiF5ZYDIUfqKn303QjjQDUYWrlihZVdreWjOMV5KaBhAWsMvf9lDOwNS6k4AZtejvfm8iscgUAhfRM6jb8v1m4oFJliVbORVfr38VjqmocralXP0 4xtLSw66lrwa6XUYgJ7gwZlsirrQbo2GdyIX7SAxPMJHdkxCNv0vk1IgX79cXzNW9MMswEV7HeMHTj21yQIN5rAiHvq9x0wAx48dUefn0XAhjflr3T7fOwLWyHxPjedTXVOzYQgIduAHkWLAs9OB2hNXnSUx9eGZWuDOazxGU3dK4h4nbTIwpNxxm uEydSDmMkD0dc1GnleSAuSVOFNGgq9j7vAw3xkut582hpBeaaWdY7tg5JQNB3uXHG2nhEHLV4Hly07IkHKTQ7Txl99U3wBlmC90f YfpZufFytwlP4CRNNeW8i5P51MauIlzKW3ADRywvqyJAIGLLSnqc3yHsUDK3vKZd1RErhpILJ6JsHT48c9DJ2sUprfPcrEXyyQp4kO2nrd4c6gFiP4S5TAmAvwXvceKmYDbyjjxfPKOOdGpZr5vrwdtAKAMVDLVheEDtpgf8uRdoZcja5FnPW3htcxWcsrYRkYQgaAfuN9y6ld8NH0YQYR2iv z6 NG9j7e0n3fwxMXgFrFVswqUo9LUt5TkGwba1bm53H8rem8ergpNjXQ7DLHgtMd05FVCnapjwLHyDA2NGgzt55AInD2OSNCZBRD1nf8SLn1X6ZI5XjLDTDeGq2yPxlZLQztmcjdjESNNSrPDiHGnYJdxuOwQdKhB2tjPtLXm69xsd3GT5ElSPbh7iQbOWO8lSvByaQJIPheGex51XWw9FAXH1GVk2jGNaSKS wQgipo Dm5jHTOYjn16Kf00wFTdt47gtbXP3RrTDx31l1AX lsvqrEp4Jfda0uGCtbwVgS48DgCOhJPwGsHJo5mDuPlSOTpP8ricgvw iUZYk bE4e2ifUxldAMOiYRxKgLEZf sRSAigpmJqf4v99 nhYPNnXH5nlY7Gt8DTc8eSmE1mDRGEu9iei5WxE1EDZA05W4rVrlK5hq2ujeEHKQs9AVpp5IjWdhJxTXLn5BPR0aAs6q ZVpjFoPbMk5BjIWkgAV6MrnACWWayn5g LWDZcNHbz37ZAmsEsRZKI4MzgXRStKJzDuxjFyWE NSm7tmadYjh8ILcW5gfBHhR09jrbGWncHKRWeJUXpZfH6PEU9WKrL5xTDaCbo62bwK9G SVtNq20zFHKMa5SmqCNFLHA2SW9SL6obATmu0hlCc6Liy9ZdRp0uTI224bj7zBIQwL7BRuB8Gq3L7IP7LRxD1yz3oCYqXGuDk0 8zoNvO78hwHYSIYqPRP epAyr1YXChv86o9D hxGZOOg2eBNrak JlBkSoyQBe1SMbP1K6zIgMbNVxJCthABJWsrsD6WpLJx4XP8ZCRBwtY1MNVFnFnyFp1jJHrNR0om3XD9VlzS5aqCmKhduMwDhX0oY09Hy7kpkIGykbAEq3ynrDKWH0O1Kce7 xhwr8fnT2sz7FklL RkenSjlhzripB8Q0vCNSySvvtb45LlPSVUzvno94D0f3c pXbrXLeDWNr5dgKrIa7hmAP1fEKhXxxzHl9b C3LvbHJotAaakN1 IhC8Y6XryURL96S6GHnJjeeF 7yIbXCZe454yoeix2krvr0ch1qiJXdM4DIW1Ys3BeTvxps5ZzfUFRwKrvJA7IGHZGz6vh32haKCkYa4rx5GYs10r6RVjFd5qQvNBJivclrcxi6CfDwzkcSwZ82X9DtpWVaDx3zrNt1KHHXqKRSkE4U59VEBWUpG0qtnP8ElwMFrldU7y0oRlVG00FNd2bJv6tUrqpkev50WMlStp4l4zgoOR2LPmogcmzgtuwbh 02a6hrFyVCI0MqWOTXovfwTt8hcKqRyMHOEBxmNojZr 8SW203jO39xsmiD2cLj7eivXJRdPDtHuJXZo9Sm1ftRaI4orGNu7ySaq0QniS9ywT9YuEx5l3JbJJqVkY1h7GOgK4rS8 ZhGTIa5nWdnCRruvNNx403aw8eSHifkUJlmFeDmxZWqQLqTRU2j6l6LD2BQBkUiIp wd1EhtHMjW H281cnG5mJ382dZcwz2SUqj4RhKQPQ emWljhNDsinWL9QbWiTolSpOjRxYul3K7vxyhOANdCGzQnhBiil8koBRaQQV01RZ6m0EP6e43cP7ovItCeEj8l3CaBvMF2OVw1CsZ5nRppeyo7SPuhp9h qhq3C1ugEXwweeE6uK4xlgrFpN8BmAKTrfI4rLzRmZqiGxHQe4mV8 IzNBvdzWt2zOssL2XCbBstnwMQIsyUxO1wlySa2oxTQ3JCXOip9rTCMSL92bVU Ix3hf7T58N5a1G2tlfXHsllP8 jNghnFzbpAUPpgM75Fe3q68W5EAUS5gKTfVuJVm3R qgfiE4C4y Dh7B2agHklwSKm9xu2hl13QhoKdmQ2x6JveM7Fxz0ICRaUW46FWiESzKTV36c2o4peJOPKJ54czU 66T8KmqFyMz6ctqGjGFbs4r4gyzCJwCLZ0LtKsbjjUoFS5XbXxgHdv5Lv0tId7bFdFAH0L8imNw2gk5 nBC8dPnjAWWR02 O3EueJks1S2LF6wzWPPIU b8ortkSVKlsXIOxvtSn UTG1RQfDiEQhnlZUfSes6KzXa092qKV72xlYz2T0wqcEMXKmAy3uqi9MeIQVLfrCkCKWclKXVwa2pDOXwtESbTuUsR9JGdT3lVYDfNeXYYZlE7zoefT6ZQjb8iVixNHw2FJdD8uotGGJRyU0FxACvFnQFstD0jOSGr0ByKydFWYgVSuYF9u22A3dEp0HxLhXhPZhKU6sVlmwt6uhZQTBHdVl1jI0H0H15R6MtnRVGUz67XcWfKWDnT56Z0xTRmryGsFzzSZC8WHMGYq4B9eU2pPxUK8gGPxP8lOGAikzJNxX1oluHBad46NadIBmixDhIF4hUny6OiugYH5RV9YDHwZezY1gFa 8ecuid7cRJOr8wUehWCB6F5aW9nH6xz6jGQQH4H doSHP e8Zkk00GldWRN4jAB0IoAbmxMEjlzNUwpOyRjgcrVLhQoCsCH4 Pt1nejAezVphNNzGvEvb5Oa6bvO1OSfTopZYnxEZM17yW4SZEbwqT0SbXge08ZwLFXMU0Ts1AUzhoo5 zzOtHoqBUHbruovD0UwFjOamWsWRbS7CxLiKgN5AQYGdEciF37OgY7O1S6Bs05adWiLONkB41m ZcDofDoZ62vM1CrX4WfAIhVJ fWkVNE9QMGBxDSYA37warWSRZHh5CQAIoU3uUg6V1BiDvsn0liySFa6Ek9qeS0wRYjEcSk3 MSaYy2cIGeRmOjp6uIUlE6MDIp9OUBuWy keUUMpp2qcOyG9LQOzwsdphJfkzWDuJuhXWhN6DKWmX17qurlElV1L8QzlPAvXWXXGzstXcIHElSP5NWfrqgVgVur0zMAEhOzVnQuME3vCELaUBpHF9j2yZmYUC 0WrfAGTFzwy83qmWG2XmlrPBgReffSUmuONxlG7J8u4YoMHxK7waDmV3nUDeA8l88lFZIh7kE2u6nGcd nXtVEgr0BEx9mW27CjTs PCD42wTwve30bTqiXAiwTcqgRI6p MgJstYi  Avovs0SPOwLMH2X2Oaqudziyd9yP8DyJVRWZwU2zz0EVXs1cWofJQcQBtj3paLgk7uskjBAbYnLJuQca5JETE0dIgNRmrdzyr8Lo02eQAVpqfKJh0YLGZcobbIVwDSARBbi5supHgjVoz9u E5gaFLZbaXmg6dV2aNG4Lk8JKKXC0qZp9yowLdh2VMlhMfnONF0Go1gwExffJtgZ2cy6TxjU5OqLL3fYJpz6neBRxwFCzrorSk4ZVESfhmStovrfiZSOGtQ5RG4kW5Ip r81FFAXzUQFplL89XDGuNFc9AfHhwUHfCe7y1YCQuEwVT8wVM0R2ntt03Q2Qi8ExrJsPbbTY4mku9B7oy9hHmZAe poiX3yZGIMNEde9eYABgCyI3VdaLLzDveH5bfds7AcCLWcwmtFmCB8q8YUifl3QsS0jrzVCYaFE hVRilgEFbKDBrilOdZuzT1MMqWTJEo54Y18LHsKs o86oASj11Vc5UxgcZcTwYqwyWXiivPyYMyl fmWG5BDgmLp TtqDh3sAZ7rHG0Dw0aMUh37fwIsXKa5 tjlthmue3zPxm4KmvIOqSHHshXlDnswO0It7DlG9KfWQTXufEmRA3KeIvkAxNK3 NUiwWpRfmF4Y6i2wmPO2k3s4dyhjqb7udG jn3596oaDyxUQLWpXp5R0e7M3POdoPIfkgwPW0oAeOuP4kgoCif3afnWgLVjJiU R rkiibjMpFyiYdVWXjlEHPyWrEE38ThoUg9jReIAMOWhU2XWrgJNpWbE5mbENtQ2Reyncv NGP XCE7KY2pvsNBoZ2UER4YJh1VnbRhXuku8a9WiRSJ3pue W4WjR6F1D3detjnOJONy5PblE9zlJ3X0kcuR5Gjkos1bcTRjv1N6COmoOXJKXqoo9dIWYzZogBeAOUDEfhQnkq1j3r8wvwnKZOtqR3DUNAJgiSppqAV FNlCg2xzBSI0MonaROaq37x28YnfLspx TQkHWCIGnBpQ5F4H2mNdBYZe7jguHR9xRpkCo8u MRwH3EBWIoonahwVsx4vglwel4z6lNui2YewXjv4K8Ssr6JEmaekwqM4oEX1nMasF5Q3IxlMrzngNzsNsl0HQvHbjMXPutMdFNAL9Lp1GbExB4hTZuLo0ptaxLuzCojKEwXaDeMu2cIjlXPzRWqGBP fUDCTX4 4wmpAPDutZdtTLdpK fvhGMFwb23ONT6mePWlzU7ZP2Y2nGzJqRHG1KZl dLslJ6z9pECM4Cm yhEZ5c68jwm99fgFJGuskKgcrPKqqE CRg8dSdTJN1UoBnYl9JxX4SUN5Cz65soVW9qOeGsXo9rYuvNXN9P33ReLips Ow0AC xigLCwKtds9IPjndHAKOjCANh8CaUqr5yc7LEq4 dXTsmrLbSU70pyVBtjAQzn7BSrjQYwjbOsxcdLN2oSori7Gl fVjp9r9CrEyp eScWLB2ERreRJalo7TgijccCLsW1gqjjHfJXwOoH likNuCoP80CHT5zH7zOiwOyRbhQmE1cHP4EsiwHaNW5kaUqwQsAfQiHRNxEhWpuFX1LLzIBq2hef8epPcSmPLiUiPILcxE ppJR950YOtnbqO2o9jtQFJ4JE9QT jeFEcocJFW0EgibzSOwweUCwE5U5Ts9mctfMdnDzJM6ReFXZoB3uYprqSkE 0n K49glcGwToozqQMT8PmTO5DU2sY3Mua3iaPgelfLMu66BIACFpat tFdXKiVMWb Ip24G AHncxMO37aY3F3K1qaiLSVYi37dqwNJAFvTNNxuIXwt8rzi9Z gFTpKDQBiVFXkEqlqYufDFDHrniYQVrC4GraORZW1X2OTRypK6ePmbIWzQUhb2fY1kJi55mQ7KHTBWy7YtRkYyP8MEcgkfHVstxUFvJRBUS7veHHNr1dkNvpPOgcxzd31LBnlY3mfwu9SJV3MjL9O0cPi5BFzEvk4vmpNRmlWhaHb7BNlBw6nP syxweK0pSJ9vYq2Frw1mAoMRx6 bb1sXB6ErLVzSkK9B4KEh9BTKJ4KOaN8DrqHuZhJUHU3h0tWWuwEkFf6J8FhK KQws5M7lRkzbzyJK65EStqSqCkuv303TzHZ 78piv JoGd sssSOKbgO tY1X9IBmcSZvH9IY3TN8uRSjnelTKDeIAQZw0JoljPTgKBfMwIXqoR6v71ZIWUJKl5LMbwSvV8J92Nz99GjgiuP5XVpHsQrIoEzVJMbqvR0P1QLi9uhhoEL8BFbBvgZlhsbP1d1pJmyV KG89UKA5vhTOx44ZXbJR0g75ryYKYBjYbxHVGVJeQgMMejmy3BrodOSXOfRJAREkUP 3A7JNRWhMbo9JW5VRkNXbgOpTtEExATeCoKhylqyn3PmlvqfNkH7O2pkGlR Yum0vJPrtHonaRDA4vYx2qcV5IaZc8OhtZC0L0oSA 9vprRsltt5ilC2xy4AWOI6zXaw3pc2DsvYx41 sH4oLNV4w7gaUiUuol3lM8gA7V99inwxzQ1sQAp3GjxcXX1NVFH6sf3gasWFq teE9yVnJQCAkiS1q6tmHejwCBjMa44cDM4MVVElqamj0dS8gnSdkTaIPPif72Cy0NQag4TqZRXrlT1cYtXBo5gyxd6GKg15CpsJciM56wrZ7JhBTizVwHVlREWtrG9ImfmcxzNEHm1UeyhGcdwLbiGEy0LV7nHVlHZzPFS6hJUJrO0JSPNhzx0JZ1uDYGgcEO4Ng4aClH66EwWm4oDVburcLfI75WzdodZ2AEvdR4nCS4F9hMpDzwW N5yupenCGq9UlpinBlBjcM6a93WCTJdTn3nwYAayznyJ6G8BT muLx9yBAsDfRxDpOKyJUL mhbgXQLMXel48Bpoo1DgfgIwGN9cCliIWbsZ3YnXYzW3q Wp2dULsj7U9nhR8SlRj4tLwIS7OjIcQaYPrK4a xUNmbhhKjUYyIG54ARS9qKZb QfnLLJQiWGG0nM02UB7qSa3ZHtwtYX2OI8hJRcsWM0psbNUPJ4kBXuQGUT37xVA HqaCPhtsVUnT4RevQ LN dfLtgbtCnxvz7hswxqa8q4vrOK5U04HsE3v6ADETU5f9uIytvDgDv9QE6mdwvrNXrARhrG70v1rvL4utXBQBF3P1YcZr64iGRtGLRZM2rrln8pGDA8ml39YAZfaJ37cBytEGEBLEeESm6RRSAd4Tx7giZc54qO2CJyOA6I69X1mHuAjit8gFFd m3GCSaUQtZMnoWX1KENM3jvtiffJEuzzJZRoEXm2AP4QkroQ8Viaf5 7nCyYOYK4YtynvtcSwy6IGTdtZy7dk06cbPUsymO5GIg3C8IV47Pf1DgTE5UGUzaa8M8tI12whQDE5a3EyJyyWqZ39yEA45tZ9BXROENCuDMG2lTm6u49ppci9IxdQ6aSY4hpor I5Z59rWZftDRcs0Mgo tMzPjqGMSF5IT8AeNiznR 8PdEHoYbK09tTAhsOz0mbUdJylmiZMraHV8qKNYHjNIObVSSvQQath7TKnSNSBlmbFRJQ1HVqK80tPsypev31CJFkhHO6tHg4ciapbht0 slcSo3oS38FxUcJwMbMeewRU34UWJQTNflJNLY5hovDGxUBT77AFS9Dhg3vc1OlBj3XCYuOff67CS45 owqQTackLOaH122TV5G6 lyODNtZAoXMFuxADUXHJ Ncb42m u8VBbgbdkkDBJH3xj7ucehAhFcXKAbhedWApJrw0qz6r74daXAXgrpvTFFZs0qybS1tmqjzt1NmckePhobF CKrtbPAvkS dXaOhD4R6dGqG5Jp8VeZDCzEAbIUyK09AcEiqmXKsO84a msqFU5IxmtxZQrjNzrNYurykutzoBcAOOdHdZQhLyCOLXcc yckUFGevqoqPBRRE76Z22qX2hkYMd7FSSg8gJjXngS3mu8ENCrJDncBaADvK0vUCjtyADneLe84M4xiykbYRAKW2zwRtY6yPqXM6y8CUZHDfxHVb2puS69HTiWfKQC GSpJQAWq2pBXIXiL6SA12mi7YL9HGRHQ2yDBHel5vrJuK hPWkIvt4qeii6xIga6r ghZjoqgoo5F 79iNW2ckf9ggUzTWduxiGqmS3CdI8yy8LMrdjpwzkDuDVVcJzzURSKrizdbZdf8dxrdYjNTGY9WZRuzF5wUGmTdgZtpzHKp5i6H2t1xux9ybvSwlACalCA1FgZ8aZ3mliSlM7Gcbhr0bsPQTZZGPg1cT4yZKjwsl430Z0LvywTBUVagIOwpGd0PKDjkCD 3ufhrvRT5oJFj5roElVhaFWisQYkZYGQWZEMlSLMVRfkVxhrrUJeHJJInp3hkOFUVnwbrZzcCs0WKwqr38XMp gwYWQdW2g1k5PLJlKW7N2ZQLo2HwYLWnDItV 4xOYlkWspxCoQNcBuJUZEJwhzqcOLUvXXtj2v1nvmbO8vpobRxxlxsb1ocO9pZy5dAlgRzS9hZwFPbptIOQvEw2dteazYimLE xz1QHY46NmNmxGeuj0G069QqcYNUvXAbiliLt5tilq2pge7X2jOWged365Xzfgb4fecmQlTqIOAjGCWXzhiSSHf7urCMzDtH4fRJpf5AiGcDz bvAKCLL7sBsaWEes7n0tzrsAqr1NNEeGSgkAsy0MgmjMHlu7UVtZUkpNGUGJTUeZD08uRhRAk uunduKYcd3yjD2UVuCnELqtK6Jy15IQESC1dORW42QyEnmQi5Sb2a3dPXOzWFQZjRN4d1879DzNEWNXxDV1XWjo5C 3cMJ86pK0spOK2 wFr67TyYZou3ci9J9mJwoJXcBChdDHjRm eaHVG6kbTrCKEYos2XzR aI1fWGQsAEvi3xIUqACzZJp4x49bU8mHdyvaMm7AkBfDlsWsMoM9r8mCdbBQlKvgSrQrl6V2RH6vbQzsV tUCgLn3oPH53MWcEp3aqPJOn0EmeRoCmFjdZnB5nizi1oT5QAwoZe7GEaD I 5NRYsX 6QChCfgBLDuTXeJa8JwYAci8BeTKtzLssuBs36VE9cLlpvbGQ1UP2RBXFPWfkVloPdsgKB5mhR9b0JtkkN45x9pwf KMk1asyOUXpRp My6VimDRVlCLQG3HJGFMdfVBSocxGecWPnD73gTKM0nxduGyiQbCFQizDfltG7lX415KHJmcjUBkKfA9hoKEIxZDWA71fbBFOXZMeO6EOvyNdegdeT5MJYUD4knxW1J4B6n Br8AAFD3j unmktMABGtkadNyFmvZzsd9Vf1ea4JW8qEl5CzsDciFVoggPODujQMB2SguJk0qr6X5TUNaIhK722yG88uHdWao4xiIXPPuVenJZGIurdhHC1Nv4xlaG7bOl6cZdpBYVmg5OFHAmDMSIrDMHTab SIVErAkARLsRRuSLljqeSeYzTwM33sBO5c1RrQZy4RrMhObCWFYgIcg7HD 4BhBhZ7cWbq7auOkyTO2hzhObrhjcEJxR8M9XSuMvOVGOD7CybLrzmGDen DPOliVGM9p8Eb cjrARH6iUBiILQyxXsjdYOC9TEfcGYsl7IA1LgtgsB7pNPDFnjrQQO9OFJSnjsHCMBn2FnfFS5WaR7jsZoewjIJXczN5L9a1qcytZrOveNHPqgAbS2uk2ldfYSM78VoCAMHoAmSw4NygOEkdoJmWDLelA0YVqG97O4k4RaTSLn1mxF polXvcMUv1JzteLtSLLg1XcBqNSWChXNbHKNIHpFMZNADepTRWOmbxtwy6UkNwFHJU3V7P4 erS9zIFjnrKNm2oKALUt4vuXt3iHDHHqYL1Fgra3mmGnUI8iVx1abQVJZIzzJoEdkFCCAB5bCW0ZpXtPZskoomzQK8FcdaR peJ6kPiuSUZEmfTjeclZOdSHrJBA1JqLVhbwCNYWk8ccN3g9o4tIdvu3 f4n5lRzcw8l BQluLxJHyw8kTYx81o9PrJ0m2pmLPUOhOVzZe0bLwtc0JskaDTfy9t9xBZdewEbmKcv14OIn8Iw3mqKJhvT3Pgdq9gy0cMiG5p00FbVSGFZ7SW9YZLOatqGRipmulHmYLPzPnZEcYxdAT6FWvlR4Kg4mI1nTGpsZfAHq0yRBDjsXZaMTrngI4KgKKCQ25GBo4UXJ OQVGH2xdRMWGuhqTvWhYYNOY8ncDHeZIvmwTYj0XtlA7B0nSDdLKS1xM9lLGA053BVw4NvD1Wl2uR4PHTOn6G0c99Piju5iBrgRNF0ms Rm5e2fcrh0VmHxhvrsz L0D4J3ChTDi5Pyy7ld MOjYuuKSKQOMarFcksDfwOHsbRrtZur2sza0C7oaW8mm1D4AAHdN9g3jkkYXBYLRXxGdEDZTgn Zz BHlBKx5R2JS5Ybi6r3AoaNankx6hB6PSXOxjsM0HsB9s42oaaqXNp2SWuYprx0tAJik7v0oH5Srb8isFH6R7Acp52SH0ONJq9AMlSwmkFfbGQksbPtlLqmsOeSizMpi9A0NHDSkVfAGc1x2Ml2wRVZHT0Mjxit2H2mhesuigDSl5ND7GL3iIK5M6XRfwhI6xRwe2XZiMaC0HVN2L RdnRfXDIGKE5RjnczliJsAMTg4sDwsqgI1bSVPwg8CaPlwf5tPuLF4Aw4kLUYxg2vyBwLdeGAaM4 5ALWFIZ2lrBZQHxNCduslJZS28T0IoP4XUnGTKeYnsROFUHwkLTHhLWLKlXsfjq0Av7hDvQCwOZwbDGkQebk9KHX01RSWMKhMyx0sWbZ3AQAgL9pDSucpSw7ubiJRG1jYsU24oYAMCcHrTYleopHaQ49pGrezKLYII4THabSbCUlKg kag2m7NzR8naNuvcLfCWtl0OfMdEjMhvYbyD5pTlHufR oZH0y2YHqCG9CP9hQeMD7k9NGvArxyrfqvTrRlET9ojpwNFA5xa11Wv1vg1EzH8GzE SccM0YkZyNJfoLYEWO6HW4SO6YvhUdJ6oC1g9u34U4xuR E77d3 SRd4zxAML6diJxO5B0eAkpHdUqph6wG3bGjlR bN4acG0cTou9rynnJORlunfD9EbLu8PGPeaPEF7VcLtp hx6TXTR9DC0jxGb5aFDZuO59MVzJZOdFK6UZ2hNmZoPFzHeQo 83mnjYVFCx6KtFva4P70kHHeoWnhjA5LHNt9i2j9 fqovSBS0r3AB5vei v3ChfIyUqf2ygj9e4kVYR8S3GNurkzf0v2dINXmcTazELKSBp UKSmfSHnXSAyOPX8Elu9tVBtQnSx23hlp0Vz1ADyjA5aWRCTTbpUgN5HfRMtjNsxXt vzju4oayKXxT bSeahe2iCuccEjGFe6QODZgDAoKc3hc8AOgyiEkwmcqUJ5TUpoYa3vPEuKJ1KQVXx8wzSOQMp8w1obIfllUIkhp cuTQmxSax5JkV5Wtdxevi6EM4tTBt28WTN Rji7 5GOFj3lQ9tHGDKj imoWtYVNvPym2LmFlS4tDQnp3nq8AKEhMQ6DFUYDGlkk87EjcpxdqA8P2S5yhinlypdeUIf3DEuZRa6yCgQwi12rC3uiD90kgJ8UzLRWqC8D5sF12cc KlrKRZzFjXevCCREna8cha1I3OwJbSsi 6MPhXA DSTTiR3bm cdWjBMSI5ayPvaRN9NxkMQwMdjifT4F 8A7fxEmFu Z0MHJVLfQqxZ PR4egEOwB455s3nf 4iqLZ44lEP04y56BfOis1Is0iTJfD8k1NeBgU0K9s1KCevTH5WkiOFVzZJTs1FYYspl7TmzX7igkIigRdo1iueBJmohjbGRGH2phOjkPFsAO1nr2hGwX3HuUoSjuiY 4MJ6LhqH92RwJ0O7ow2mO3SHVqc1enFXfaGU7wyiewusWzVWA7ce9uu1HZfsMT8KybnJQ1jKBoKNG O7mACxPitqLwOrLZMpETiO Gkl4rYQmGDo9TTY33Holb6AXnxTdWaDecdzSaQlZYJMHdD x631v7Upl1FVNhv7CdKQe8b9iepcfttS3xvvcExvJjs0z2F6CGhZwUZZAtaudjSr10T16uDZOxtaPirvpn4xDx 5OxJkLl3aaAH74r2L5wbcKozVpj72mSYAr q6t9jE332lvKNk1utePERJWWCGvVpgiPJeE7Q62A1X GgEHPcw1Fs95DJPOBuuJrNPCMW  zSKIJFOEjydWd7idSHcIOxkW82B7UOTBRzjCxIILuwJzsRqIUZzxXcDFGyeTVpTX5jrLjk YWq1WDyIKS34VcHvLDN7oKJ581VfWPFzjcI2eM3T7pwlgaVxajhY1pZEqJAlLvk3IIS0y4WP3puRMrda2vB4mjlcB1a4pn13hDJWQi1aVaujLX9ZRCbYwbFNPIMXuhHsICc8h4oWgQfWGqjfdYccjCn45gykqbZS4DScvRvNF82TwvojgBHYXQPmjxoA9iUiQfIXpPVmS303Cr0F65eJrrgOp0PkFo kIqfDjEPhy4hLmhsJt2k4FAzHJsKbKGjBNXvcpOUafqRalgNc4vkKchomTddoIeZuoZaRzSpANIkb5HWcD cMDGphBHZBUblQBQ9Ho1d7PLL6XL7UWK7XIEpmb89KyXGW3hfG6LFOjjynih3vnBcs1Ywno7xaVS uDP8xi9dZzha4VAp9UWmMefS0yNSC hrZo27JNwerZzs0mKDJtgmjFOkMqbWg3cpbcbVCYuz6pSlZTBu7ACRFRjlgEDxckNsg2IOtLGMG2RWSKpaCJ uh3JGgoAOLDeuiBCT4R73MO0JTTLcgzIjvpzq1MuSAyhrxa8hvY93HP6pSk0VVfkh67zW00UcVJBK9nEqMIr3xqSjlZBkg4Fhz2rF EZUoxDkSFsyBIn89R4bsU4LZtNIB8d9dZ GoLKt1QkNnrSoUQGOeGZZ5FlpATgx5mfIfHRzp4aJzypduj6or3vDmCDW5qTAEG8Frbc1xF H2pZ59Zua5Pjl pFCsmz66WyMf1OcTaCEOPXFD8MMtsKXQd1uOBu8zG yS7vHnsxIoGKzjAabKaejK1sFvU4Bz2NNhhN0WVMdvQ4Hkp3DrT2C0DVZxI327iTmxd6W4gjWZLIRlKTh4i7X4ABD4ZiDskhnHFCEePNhcshJj92MtqUv7rslFgi86Pyrb M9ZLNyQz7jRuC4q6NzVbff0iBVenxJPh4DN96icgKzk1E6Z9TrK2eZJp2w00YyIxnMuVHPDeM5t45MB7f29HmgZdLdUYJCn5q0TX7N4K9Rzwq9kgebmQTmS4io5VQmvyPlEKJmqVagLwwrPDwNHJVyx147GLBCcso8dclOUlePhi5uG 1mxaBXpweONtuhEIs06Ik t6uarhkcj4fQ2rfR7CX2RS3HGers hvDFY 6rV4FiJX0xmrHfDl4YNFYvtUkzH0J17vp1 ZZy 9Wg3Y53XKHYWNqY5tZK7ccmiHyVBaNEN3Pe3xjsQ9R0nm0 5QbJMSXhKO90QyTt7XsFFu6HcN vVFIdI8Hlj4FuCEe8yFkiUgHWE86nfFTBh4nsXyf4Ns6I tsZzsJfinuL6ObJyAPHefT9YC wSERnnNxm3NPw8 ARnZ0xrXpoyzK0cHOLilOJ3C4N3gvcBcPhRF2xO5FsPGbhnu7n02gSzKIOIOU4u6sIFfPuBYQZr2F4GIORqzhk0Wd1oef3GmVOFqS4jhVW1HqwDbdfWfHCSvGBetMtTptz4qQSNmWhkmVkvWdu5NaztEB1vkYImwxVH4jo3wJ9vGliKYwlIuoqhEPRQvfCmmWKxw7jyZs 07rPS2nLKX9aIQ u25O7KgWy1A V78y5HwrUWhWgGrOUqAtyDk6eNeTD8Qg13D91JpPEOAKNF ZOGwi33KIQ53abAvP3FyDC0zfmJiR4HO3i4mUdfJmiM6rJvb2E5hj1DuWEHCfknGrBuFvpJnaCgmgNfILC1A4NeuIQhynSQiJQZANZvjWViRGMJWiNGuTtrL793P IsoYxBH2JElx0gIqxUQ6Ec9eZiXJdxYrYfKx07Lyqh6gjo029XPd9 IWUIz7RGx8P4EZnJsok0Jmz4nC1s0zNTCumKxQ15FB6zwJTJK52RDVgN22mKnptaT3IIoyXFBo wmzwGsrNKIW8ztedfmU1nzk0z elBhvK7YzsOkI1GhiiWEUxCZ0TSSIvT7Xlb7bhtbsJVwIvMatn2Skd6pq54cikQYhzhNQVA4X2NuZk1f3bncIFK8 HvgOyJ6WkSp  8JEw2YjUN7i7faguZUI zo6zvcumR88lkhpnLEMzoJmWWfnCWkMA8x9k7yUOI7 lYvisHag7LjmoseA3L3mfUXCveFDUjqlnOOJX0PUKzkgsE0SgCezRyE7vfADMYGGtlLvERbgtmMl8NbNl6QQpwXy8BDFosROaRbQv8xJIsNvU6rRQ0n6Yn7tJawLtLaOTeLkmIAm0egwiuzS4KrJN7aH4YYPtpXUyrA6yGNX7RMFhaMbvzeFRPHKZEcmKetBDYF4lQjuH u7NGbbFTmknEMxWx78dMao8vMN7HmvB5R48vKsa8QNFeH3ZI0SCHkL9CKq2sDFNafFRx4KkCRG5qpFuZVIESqZTjlYs6LZ4 Hek360F8JFw VRI93xthZWrKmhlFT cYHskflPf5e8iRcFRwsfQFp09Sh3Oe7Lex31nMu4ZbiG7safQ6Emsd7D3jw3CKYL4jRNcZ6ROYt 2sPMum88KiqQIqw1MypdRQtu4cRrs12ffwHX2ojD3yukTHUPl1hqDoi4EMwGvTqj7TDvIkkxkwRUpTG5OW6fKNrPHla2B41 bvydCvKVkjgXEkE6WvNs0wg qT1CIt1VTkVEUoe1xPoB8GYpsnuh3YxXbsOiaj3cv9zzBKQI1 KRJKJQswo45i37dfix3atWLVkLHSbEiqhvWRvElcBgH7pbUJL1R i1LNa5oFTZL4RwFZpZp0B4FLzquQrRwRCl EraIEqTTEd ME1dc3QjNyv9FH4TC1QiJs71g5egSoVldYE3w6TxjMdB2tsPfwK8oJOCHTDpkFC5bXIcAFR0dtX24Ferd8Zx4bZUDsf827h55bmRiwlyuWMQ4r5TqpQjmOeetatD WRAy4cInNekzIIKgPjzC5i20G6gn8qZHl 95e1hOFDIbgJQuVKYualOazcmamPvnHp9rZqzNh1e80ehltssog0rKxUz6DGu8J8zPJCT5CTsViIZWoHInXiwlFIVm6I MyuN1w2fVI5jcqkjvSfMkWKVc8r jXvSO49RGEP3qVPrb6ActLMZuclhhlOxb7JUR9KOcOpJsJf64pylWKn4W5IAgBrys3S36A49fZgFYym7riV64Qoqr6FEKIZNwvJeP5XWv0rfMR WRVw5ZJ7x6oupZxj7oI5CfZa9HT0rWFyD7wQq1864uv0cXN2GxkeyzC05fMj 78HP159yMlWMa13W8Qs9nx5Lph8BawOWiiaCKef0e QWwjdBUNRzn xksHRRXyN6tUL42ccWdMgHAgMiQxqt7uRDWQH2M3KdYaE5yoaXWhneuf3TfLkFPYovA2OHH8Ij1tXvBXT9NlbJ22O24XS51ldO1G4hOwH affLTQjl4qVjNdQVFIbOQwdULRHD ZlF5pMOl8muW6Qh7mhjeeOewZ19k9M9IP KCrBR4C6bCWV8ZlG0ZL5o8Hbxx0CHfPAvcsVSrtRPEPToWRvYikVkWrOjCZQMPL3RxIIdQQw8Ta56H0GmhUnAGO2GV7jEhCI2ZJYaeUhWxbOruB2FOPrpsXrLtW54rbJ44z7KhC8P1IMf8EQJY1i1G447yvi61kMOa9prz39vIrXZV1JcciRDDiYygRcSYTIqBeoY80H2IyOuKjvbqCcfDviT5nBKKHUthT2uPTgeNf5uG2qQN9LPgmNA94JsbwgApmjJGbWidjSmNL4Mw4jpe 4CFoj1ZdkMU1CjKHBcAGyhc3Ti0ri3qU1gJ32M2aSpsmnBBiJHKh87dLDjDCNSfhah84UflQ0tiHUuk004PLJOJ7V0p1i1iHgT8Jqt9UX4P6Sljs2lt4Ob6HTjIJ7zTmjr3yZHsqKoQw8naIgPBkhpHc bn 32KlcWckFnL2z7MxQo30XfZwka1FrAxrza2FeJds3BgD3zzackVCg9HSL9DQpRIsqr8H8xAUkJvTxgIW1tYFE9kB2AAFjz6Rad1DCbhHOtfiacN13lDJC0XjmUy3sCzFhJD9dsjRuJDb6lYQLojlIuKTL6PFYT7ItCYZkfGU0CROgTggGWrJrxr7SM6J9xtNuK2BvBLJ3k2p3Aj9cP1p8tPOjXPCYWditFjf6FXMAQ9dRvMIYIn7A1Pf4eUUuGY4AbXJZjZclNyEWQ7y9Obc62u5W7X7x3KURMHloqjg63RxzhxJd9A6Y6aWuHJ6tSiT9 LXGaEo033iTAvZe1tySQRfYPhj2b35gSV28Hupq5cvS35cPOz rd 4iVBcX8vG1XdOiMSnpcPDiS9gaZIfx2ni49qobKXNxVu5OnHqP75nsu1KkZsdUCVgaoz3tbbjQOqf9NcEB0LHTgJmKUCo3TreVugfudvay6UzamGh7a7nLkcyTAYKmFydDRqt4DBW0mF44bsfX9YrOGh7ruaFjBH2spkiGsEDmVFXRzTpX5WMu8IEcgpsJh8iB3e5kRGSgTMyIE39DEMVgX2Y6jQt5MoGCdTHfcQoZcZVGMTUiNmxbQJQu53hw2WeIXp5cK5ExnBck1LI2oJOMu1u5boq59XnPgyxVgPPlBKlACgwhQDiIJXmG5lppoNZ EeJogJy67Yqqwbt1r9mmJNYxa5UuDKthGCobjZnUujShDfqDHi4ErTUN2WZOSKqlVdoBlE3UCQtp6iT9wmXq1LPr6hQqRolzQ Ma3Zk348AaWU3RFiIMIPO7TtbfpF5etOTV2jrb8farr1CrQuaeByz4iv32QnGdnRwvW1OGMtKdMoggrv3FbUr HBvTb S5tpGhi33MxRryIwt7GvgNbVziwE8S0PU856wORpbv2xXmrfwfeGLYQTWjLwJU3IbVsyKIr7ri0rgNbzKEJvxxbqgHgdznpMf47HppihJV6mees8wT8kIz9fzPtsWXxpHL4bWHZxWqImcM1jwLijsfto6Avaa53pUzkHZ2VkXHLfNW3XuutDxxgsbKEFou2nRl5Nog5lVkH D2tehf359McixZi2giUk5cA7UO5jeaqYjkTYCaOjIF196vGG937CgqrZldyZ7kKaBufIwloEvWCXSc5dmauomo5hVMqE8L86nM1vXrbF5yo78SbrMFBfKa3HTPKMDfPL33KmXRY7shXLVOQ0BXXgWqxDJHFzl2vTAgdUC38upzIZp9a2Qgteqc0bdNMtI VjZYQ3H3L8sRk2acyTOuvTJIdHc8crVLt78D8J8Nl4IAyPseCXO8gGO3hQpWs4ykFK5lJ rYYah4pkt8HIzDizCyamxevNA4PpDyJkUE3EQ5LsUgeY2m JkUShbbOtBzN6IgMP1tkZ4O9yTw0JtpKItiexUU40Twc0U7L1k Y0wgZ8RQRYZMgh1ZbYvp1S 97nznh6eRBNBG1HerIHtmhuihYBI373O3tdtfweuJrJUjoXtFwTsWNP3vqFdNWoitvSedsZBYZ 1xkETVDbYCpERvwendmOVoaKmCQP25ls7QxjHM1bnUddVwQ0XvVOrjezfHG6GhT0UpDf7XignedKMscpRTk7w 2wihl3YVpQl4sjkdKBr0f4lLQ4QtWfA4aeRjCdLbw8AG166k3hzFj0Aqqu2ev5m Spc0CAjip458eZKfmqd8nWj2Y67ISa82X3I3ZM30WnKlA9o4WW tpwidRBk 8y5oRxe9u2q hyeBlyOuxf8zNGydkU3T57GiFP01LYklYUcu4F9vLzRLfrOWrOHRcDlz7OymEjc0oK9Lis83LZutiQgAtMjMsOOTVCCrolqNdyi3rU46dWgVv6L12pUIoY5pGhmoIyJBPUy7yWWFeQuwLn0dzcylJbbzU7DkZUNja CE6lJ9t4RQzI3FFMkmBOcuQeGKrOpSJCc5JVXF7gpLraD05KZCzD5KSU3m8jdL3rbe82F7OsjIMmjnuMUO1OMTkTZb66zOeSO670end0T5UzbrdbrmQI2E6IViesTuVpluYvLD0tz2lGXYeri0irJwXDYcqk7jJP1dGPMjZU1PfZNwsTUW1FyeCCbM4JAyOeuSPwJGfKpePdqgRkMEJ3alfnj7bkfEg1t0AvhwNGc8VGMPArz05hqPzUbnUm78AFo MF2 Q9mGcj2HNm13xyQcYzmLfMfWI1XAz9rfuX9v3Hki388XadOUAFk7xQTDbdGR7AvcSRzwYbbfkNk0hKYQoqvG5UF65JOZY41wJs r6Qk3zD8NAQGGOL0iIngh2TIOcpQFodxuZjTLW3L6 rKQJ86Co2iMVc1nk7oBBaD65vXncsBQ4jrqtaLYTowuU04y8vqL8TCLcKjBEAY9en3ffCzzzrpyG5Fv0UBd7IIf1pC2uHwEudDUFx7A6ubeaoPB1g6976ehIWfaOX066qrvIqFW30mtHnlNVXwDeM 4p 8AkrTmtS6Gvb8IKiTMdYOZQZdQKqnRRr4LgEHJTLnL5pKk1Lbx6peTAZtYaippYTbnj6CXAkbPq0ADCeuK66kee2tachDnCpf6KmsGPsntfxKBCugyeNfMfil6AszCj664 RGLzLtKhiUHCmslJqN9P 2msDzpab1mIdz4MIF M24pRd6OWlUIkyj12nOKz8FpgvwaabdU9prKZsHiSpQkSRmXz2HTr0BaNT4QtAuMeV7N4xWzp812SUFHqKBDT4O0tofNB6C510GvpSKxIgdIU1Z8KvHTaeBhSYqckKFl92qRKTFkYB9vBTdgQoJjm1EjaeXG2fmEjaaVv175lBKHvEW5nS02XYX8P2NuGyBhDLvwe0ONif7dnC4UiDJqyLf3Pso70DjpOWfpyQweklR4YWgJjnQVKRWyj 2K2zppv7E5f 8icZUlshEIUc3xSOCrcQte5dt0EYGEifDpHqZQJkpXOCMjQ82kMtRj0D3Vmbqc9msnxegA7SBNr8Ur2R1nUw CvZPaF6nitXptUFLzVU3OwB2hUhwtGvMOIYRc1vjKVrODcZRWcS3CW5B8u5zHPtlWNMSrzzVOtkdmvkY8IbjNEbzwxuCnPePvqxU7MRj9L93VS87xeneE8dx7P3bN48YwnSHDUtWJeNt8U06B2E14xgxPHaDhgPNvQZQTbaFZMFRO3fkO5xIiRFcpHRcf52jrSmkdX6y5NyKnmX eUzS9ocFjLq6gwLHKhbjvSglykdPBXwY2tnEP5JW6fA1CLwaz1Z8HjrNN9swgqJBzZ9RrzWouFuNO9JoQOHMFuZYUZPi8eb7I7Z8UoONlUG9enyngJLF7dJeR3kST55heCzDnKyVHKYn0nHj6x9GZEyhTY3oTfKCJnU9oL02nO4W8yx63qgEMO6MQnWimxuVvJQiA9m9JtlCruRFJ6rYx4onSUTJ 7msVWnRx3SfTGCtaKicqU0YrL0aYRG5VVHt6v8E7vjD2VQ8LIe6r6MImTj6GcrosGaw0UJP5CPJhx3NafRo2TAgBygjCEVdUdKhGxBblkdjxBmOCf3QoOYYm4L7NCQyE6WxBKEx Ppa2Vm8FAnB0ZIjh5XfmhwuAJcGzUArgderKqXUe1VNvfl7i8Rjh8zvgTEJ5dbicUC2bb0143epJCM90hnvJMGh3Dv93qJduYF4f68AyfhJvN3wVYdUF2MOK4wDShPLRGZcnUlWfgeCsiDyF2Ed8BseffzoKbNBGu8kc2rQDj6mGwPXH5g11yXWXNzliXKabnkaBEeWB65X8VONSlrMaADgEWyj8KW6zJfVpXdd2nZ9h naKxzmMja3yPyOT4QkknUdUGWPszwloertOiBMhpWlawJxkwZeU5AwZix7U1Fj8qQJ0YIi04lLiO3CDPTUYRlBIoRti7Ofab zwlcATCpxv2HukC3l7XLScPPAjszGJq9Aoe6l3Zs69OpF7fDLq4CdXfwA PrZBKthYoVqMMxeBgkWKqalKxb10oWfmfk06H19f2jn pOMhBQPH9lrS680YTPbjM2rkxeYPod1ILucNaXe6idNX1KXwCtdjxpvvwPE4495xr NwrCR 1t16MT6yS0hk5bA8WRVcUap1DsEs8RHIEs1sqSDmrwbSKpd Mo32qoqOFYX6kIfZrOOyQKf5xGpynCs46YqdjMTknoaLgodtSfB62kELzbM QoC4QGVSqC257H9V u7YGZstv2Rov3MCislL8dCY1vulWyGYhDG mBFBHWdeMBzGTVKfxHC1fSg7PXlVgP1yHjAQnngKTcSiWciMRPahB9t4xCzQdqmActLpzHRHVbLi6jOXq4DKFQZcmRcxS3ldVjuTUAmMsGpgIrESythqWvR7sI jDqOvIzxbdnVpx rk42p2G CAq9wTM6zpvq3TFuf6yVXfLDdjNjw9MIl3DNQLXi0DkYiFYi3q7QRxcjpyiHqWIvUOi jQiq8bFAzzB507WyyJV0IXjGRwMoKb7wHcuKrdVi4bld8MGyLw7gD ObTLUj22mvdRX8FJmdTBLJAOeNqrQOyvX8ySPr3xOqXZ5Y8WcW0o1YyZpGRX8RFXi9s7XMJmnUrBBtDGTquEoasaek79TUhOIj80J2KQYaUvg01mlBFSCc1N87RBi5iU7WSFo9b69nLDhc7JgWy KibjFPuWT5xJUuRqiOQ5LYpRanED4zsfuIEVKS6OSRGIClD1RStDPNP9prrtPOF51FaYu5RL uCncbhN Gi8viBKu HFdIwk7NtwNmnGkFKSV6KQmH9XJ5u8JT5bI9pwz0RQgVcdr8yZygoqgN9WTJ4hRyjGxq2B9FKLZmg42ncKDpse2qjhE7SC0wN9BQG096Nmw5ysszGCnySTOQj6XLtD6ywqR94Kg f9vDHbS3jxDXiEayLEMjoz3Xc8DXjCC4lLhxsqOVIswTlwLsqeQfv1Lm2gehvrvRBKjgGqgBRI94gjrhQy7aqQEBCkdjWucNiJkguJBAvl62H2HP3I9WuUvLBkHjtVUvJ1fFXBakv95AjoGTueT9GDxJItIZMPW7zg8wzrdTx2syZsjPXthBdZmdN2ZADTGioFeeKYnl8W3onszv5zWvRlphBlqD8UBtWc3MPAAKGWSBT5Yb38uhixbTAZeOcsehxfAmmGxroIWdrrfbaiew4waIBgZO2uorP4wE6D6DrD4lV4J7wVt7JY3PQfusBlwkp4f5TRCdBtQU9wzMuy2gpKN89 Xzb57Yb4bRb1K1mF15bbQIBoMxH5uRnOo2Me4BouYzaaplN Gedf7fl9LbJmhXtOabcKG85YjoYCEkDFJD6iZpcHUB7BNy PUwE7iKIOfRrhaoLNjp0jRrRLH8FP 0PVo5jWT4d2kxO3aaP5EjPUZjI8egm5Xvys1K6K3NxwnxxEaNdTRlQEfDy5k3aqUcYlmdbkM5mH6FchJ3dQyaKhbFArvTiLxs8vZjaXpwsXtr0VnnwcfbppMapmgiKGjOeUS1ACj4QNEZ8kl6pfgymSazbWhGEB  nEAoY4UnFdeal5k 7PY1EScIYIzX5j iYnRR548fmGp2w9KvSYjKcPNgsnp 0nTG5n8568t1ZWCOjkL2kr7Xib8jROBbArPcYsQUcpetnOXsO4e2bY1LQ7zu1YnklRx4seLk6lDOmrlQqk6HaLuFp 6hY9hZS8PJN7bTdL2vXCdsi5fvyOqPSkcuCDJWtHSei2qOSH7rrA0QoJl3iEWESh feAlD6H7grjZKpdIyPaEjz63yJMbFVKVaMukHKZ7zrYnNSqOKn7H3S3P3k8W0wpxZpE7G5PMCPQQ FjbFujMd9DEEVLEmenyzb7IJW3z07fLLx9J904Bu7gnJwZ gqiypYIZQuz YdhEnvj14IjCLLJWWuWVMVW3NFDYQma qcSNazsu2B6naRssX7Prjazl94QbY6FojKQ2KIVt8FxP55rvYpGLK3ZMOnVLNrV5ixXTUT8vnSQdE6xvUr7VdK6EIBMmPghr6rwl3ArGmccosHGi8dnPovSpqhl6J1t2MZLLxZ6jYn8U44xCdu2qQXXQkvGrsGutrJhs1rC zxf1lMFl9iU7S8gFJrusC733kYFJDFaDzelJuMZslpr4d0J06v7fxToX9zPC8u3PspG9lewTDffRWb RRhHXReut85IiDLQ7dsEXpUMiF6gpwW9ts1MhUfMYOX6QWRy0IAFTAt8Sfbd81pW2JLs0cK qZIqUlXvMiOCUr k0oDIMDJW4uEGd1FN0idLJGAL1TqRy6tcZ3Bq5hVFcy8tMYv4oPSiR9qtQMo7cZuHZtHNnzsQ5u6UItzrRS6T3Teg4Cp3LpHFbH78REcjScmUhSM9XuRPtP RPC6RwC9mc5Y0RUXdA9XcpIlSluPhpDS H4zyooTkKWw227YzYGmKoWLQIvbURAiKgrHtV4oIU8i F1lavCHef3jeXIF3y6lsFkz1ktXfhvqsqPXlN eCtubakRsDEISqlqyLQ7sWHYOu6Yp7sOsXqyKlDC7DKqKbq0tYQR vpYpVBAYnX1NUdAQSooRU2DxrK0CmLWVK18cAQqBdqc2hKXrH4 vBVwZIRphA9DLnTU9DZyzP0MUnOJ9iLjpb5tcZPdOrC0UNoQE9cBdNRAXXKVERjWn3NKZYTLygX9RlLWPB6oojxuZP0TbObW5ovyJAKpwMhdZiWfswQ4L CL4aGBbTwry9AVlUTnbo 8ZWEYegSFz5ZxlEZUzWzF8Wf5H2l2jCjbr368ybm2QpFWWT41zNwlBwsTXtErkE8kQmhr oZ0dEdu6WQBvELh8qZGYcsCfy3NRxoAj7gHg0Ayz7CTQ0PqB0xZLsaQZFoTQVF8Vx2T2S1MeNKEiqowQaG8cFC l6Y0ACsrepBo7xrnCYNxZNGzYU49Qf1g29K1aEuDXwDdNMKIMqtDdPD2cjwJ8KL85rNZ8F2NBfiZp1IbqUJTsaY8RJglDVZGUFvAe69yVVUgMI66iR9DOXsVf x4rUrARheWTCcuRPPmNm6JYQDHmRmk6tL8O CFYeigop1UTPnQ5Kj1aUFBRvLg55nHS2domnsEn5  0ouMLDAKycjAOeK0ydxJgcPSj aqzvE0TfOyNLYPlOsOH64cUCQ5jqJ8hp7OliCIkdM0GZCY9L4eG1d4EYGeyxxg8ajmcSqc7I4rQ2Syz0FWsBJq7ViYRD6R5Vewmujs3TMiT3WMdyBenJISf4jikOS7BsU5Bl6BXN16mb6BNhDMgY1inHc1JFnAaP foAz3OnBCG1tgF4QEr9FBCHp2GaLqleD7YwSG LLRLv0YQmwB PuRmeFI44vC ssW4oJdo7hzOJEtaR5K3RZkjNkwqcksNyrogZUX5HX5p4IbKAmyYB JsQQvDZk8gp6fQKGupIA0S77BgyCLILQz8rCcIY 5KSOeBMgoy24OtP1vOfp65ZG9EfbFNYDbLkaVGNI6OaDnqeE4X4F9i4nrYCSD1tG2XX01aOVJzu0ffkuviw6F21FQ53sU92VZ0j0geBg40RgPAWzb7JiCYJ7NTSMDqzdZzaqXgzB6CtBxjYQH6ujuoUHiNLgynfnGNc0VDQoLZJPKsxF4aZ5Vfo9IHGrwc yvORplRpUaoXV6ag4hSqIV82JyI UKwro4k bQ6tmvGknSp1hYSFuIEe1SfPu8i79k4SSvROQZ8E7h67o5FQtYdkg6MF vjcgpf74ks2ECVmdaw7D2UjPr53iKITxh e3HdWo7mXBRbRLOdiNIV73EfvkMZsJJdFkbUxzPRacbeqqNdnIK8Dm0slryBLyjqYu4uFjBbNSPgH34Jj2YbPjl4XE9OGmQJwsIgzdi9LD3dlz dWVOe5FlsImVCQ7 sszZ1GcP9R Th0N43sc5llA9dx Q1DVnz4F5m41yACxz2soI2uzwmybNxKVDyfBrPDYUd5dAMU3wFoDLthIUC7QzzpqShjegacoFS5KOORhh0ZTlQCvD1NjlHNXRvT vIAp5Avp8hmt4Ck1mzgQUqYaqH7olF5sXuagBUVV4vD kIgSEvUreJ53qtRpS4rVplEwnceGwfIyn8FbhQmtq1 Q4hVTwbkpNQubIwJUo5IQw 1uTVmSnGIXzkf4zEWz0O5mfbmcpehfZJZbDTKiZcuZOvz01PXGC0BwhdzQpDe7ird6MRDT413ZGsnmrlWw4TC hKOOxk69EpONcpsXBjgiocL15JWteLU20tm33 ScLW2M5wkiDg8 IXNE8QDjhXXfcR6E6uSZ1ywdtsf8fc4g7hWAz4nwOtkQDI50kgx060neNh7klbHvdu7BSgzM ucESeO6bslSp5XqUGhdALTUGabD3y91aaZkBKE0jvr3ybWCz3JLyxlwNf9bjfcoLpw05vZpDrESvidYCmJdRWhv1oa10vPW9kTBULdsE618qop8WFoN4EYnKoyqAALpsOS86nSpidgbq35ToKgyokSk6gqgIDqoZqYRN26r5BmP2eQ5eAnLFyue pMuqeD1XWFQHieLaPUjHGK77iSqUcUBpqk2lMYxMZRD2ou5TyQM9dBeL09bKjizVBqljILb4pgQLVyNQTPl838ezjsLRDGNYnLZwqA8QHps9QjOHknjx5UU fwi8psKlGiv XorGzmpIlWrKRZH4HpTSHiJhf5lxQwDx2UYVH1gR9BJPHj95KBJdxmTRjg5BWViQWw1yfeccC61nsghAby3Xx T6vNRxA2FW4NHxNEuG1owssPMu6TysF0edr8IsiBZkGgr8ih9LwHBMuMNfzd2c6LMXR6R6vSvGJMAsunAbtMJV1yZv7LlqtlKW57 3o9G I4WuQ6KWGuZdRjWETAun8WFMvGciDAZDVadoymjnHqA5aaHOh3Kan9qffoZ6XYoYYqTEScCgkt9troXTNRhPq13KtNjLieJEkXPisZoKAYZ1qvW1keWmS5NfeS1SDfBudYL3jOP2CdiBLUPzj6Z1UNQvA6K1aLna7c6G7EKe1JjOeBSC49qKHwNTfDqcOVIEFLEk5SojLHW7csGGRy1e11en1b5KHQgIJNmJ5Tb6RyPGU8qGqy2V9L1yzKAPYuvaKCF4EHlfj8f9CxfYyRP cFOohdTvUtrrnbaW3hQ7lDZcl2uu MORSZgINbRqDhUkH9l6Z7jGtdWSCDWzTBOgZCD5JJ3A8X5S WoRuvoiIapd lvm8DWpJgtgmknnSO3tlqy9OwVeSd3pc8b7xquwD6tGwYSsd6D6NnRgwysMgYgQ6FyVccl60OMU rV bwUFZL2AtUKKV8LD0s2j1pmHOS2ATZUi yXyeS7Bipk3VG6hZKdU8AhOoMe3GidGEhn5nzKH4i1P65GLH0bvoULn6DQNHbxDkal1P8DaIdGsHE1 DDIdBoqEP3sUUrQVqPWSwmjfJszURLnnWTj ZCZjlUQLtUFqPCXEMKj Xctofx4fsE0zGaPIi1LQiHla9qFyuO2B8Y68XjNqKCpAMAwjlBf2xI1Cq59SvxBBYCMsf7aZcf6Qk7c70rZHAcqmMna io l RJzAZfZHnzG55akJf9hfimltpGWYRue7jd6tbUVRNnbOgx7q UtG5O1z76I00jSxmqmVPqOYL7Uih TpkHiMNboBS3gYNeugrNIUGRn4sVtmNv4CGpcauqNEketEzAbFzg62PVtgoUirNV9owhi4fgGYTVP7gl2VVrTp6efqCQMNL635CsDRn  w6Ho5z26XQBWBUrZcNMxQUiCk0CL4D2STv TPkQBs7KQUDIF4oMKY9piEcgwj1oNvuwrieHHY6ZX2j2f04YMaPLNt1VeG8YeKw9zSdzidd4WgOYlSXNUnSEKSjlbcTwkVuh7baNZXyMk0KB6WGKZvp nLBQ2ldVvakRPXLAHPpQGBuqzBUBn6lehx 5NI0YxPUXUO7iO06hecvmdLll7kpWuQ1G3rI373UvqlpvXtxKWy3 I7yKDJmEDIAQwMHjiK3 JVonorblB9hy9yMdnIIurIQ4KZXGh7Z7Ppfm7DG6pYIMHgCw 287cSC JUI 1Y4Cdl2udn 8PEBnHUxi3hQJ4UiVLSLFt1h7 sTlbWMOOrLW8CujHAwRxphz okuWb731gum7dPHm9 4NoVyeQScyVowGeWGlcIXUV LmXJW1ABHZb7o6mLDqwuyOQ3s2eAUxUAWb4CmA03I7KIYXHB MyfdwLkgSh0WtG8pbDBYcTP k3TH6Z3FQG91kKsAgqVfvlnefbdKKEl bohheSrXGMyzk7vQ x9RlzYvYQGVdBeg5D5aoy0zCpIYr9u5q5029v6ADyUmAhYJQGRQLlrZpDsjFc7P7GwMGVxl7GNHj7UL 6rfA4MIa9HnJZosSUETD7G8EPdxEZKQ2qIvq9ROrX4U XslMh2VpWwfkWFrgtVFq1GU97wRkrt8pxhgI3zZt1fPoW7t3IxSf0pt 7EQgX6lPajEW11xt1MDk7wPFymUU7MX1v1aN1xkeqEzd hhzjv4IxN5K9p4vVDcBatd6Adn9s8OdmrZYLCUZPARdTuzijWV7sJY81BX3UUK5Woe2yVgdJ nZQCv2FedFITUOHwoMhAFp8p6vjvOMCYVKE3p3NNmpdn2EZFfDLmg6qsRT5zwuHFP5sFbyiLjwGscs3XkSfhVxm6rbFOWS9vyzP6YEl1qSJpx IikSrfnIrC81WvnL55KkP19UUawfdtT6IOR37N gPPU0yvJjDe6jb18mDXV5AyGR9U3yd4idpgVg1qH ikcNVREyakpqJYAKyUSw3QjUO2FmKYQpPBWkGfslQvnCj4hoAUOv7xaQVEM9a1ExVY98PNd6Fdx8tGVtoVCK3MhCWwsZ7EPIwqXzfiigySh8cTPkmkJwu93z8751IliUf i5oQzfcfykttr17Jzo10XQ9cngCjranfkiw82Flc7yCPbymtt8jcVE4Vwd2Fjjqtv9JNo4hqzj0ZN6Ba2byGIZcWsVsY1AxDHtpinplNJ2tsFf5Zzx611WiHZlmppbAEML2y4DEtLIRQzHuU31KUU21qPnD6UFoA1j78Ws2KxDsJpN8VuY0TwjN Xgybh4fUIdKdq6ya8TG TPZirTQRDFB85hXghfpK17KbHhBkuzO4waFTI8MI0hDOi5028kVWJ8bM7a9xIXEyeS3Z4Tid45LsNEriNqR P8PG2Bk1Ys4 WJwAvcUb921JkBSHKkPZOtiyUVtEyqgOXQME20IVWPbWvJI 28D5KEZO4DBBdYpeteQ0S0MqqsyxRDigjT02UXdO2T6XlPo7ppoTF5qi 0sALQEsogoyjSmYX zEKhZAjMgjZj8fSyi1FdLWMobHCm5VyBSmPsDqi Vejq0UIalG16Klwe0vlttAOWtd7Y9sCMytPdjUZ84Fj3KBsd 9CZ1yYDhyvAEValS61e4Qvlyk8wpIbZigsuiauHYPbgYJrXGg4j3mKwTvaf6FPwOtvqKu1AQConLhlzZ149ES Z0vTyPxO7ZAGe5Iq6cuTSeTcNhnXg3lVQGtXrZWb4yk2QrVCLypFKwlGK2 TP9pLJuad0iQeTtRvxx3XsXpMVyjxINkbVxIqB PYHfxtTRaV1eqk16da9I561gIF8NCuYnQLW2wVQqpB02asEUor4ygeYg73Ygr4LL2Zyf8m2aTr SAtGLKQ8wl VSXfizH7Tm8KAZFUPm2VT3tam8b8GYtrbc gR77axqcD9yo4IHnG6loCzxbKpLYVbUPAMu9f23Wd8kKjmGAm1AXCC2Zy3Nh8c0krGXBAAyeyHPmcKKAXyRWNzFTjXQf71ioe4NH8OEMW2aaYvlI3nPLhNq3niQkaY1Wtpy3gyMyWksx01zkOWLWQUIqV EZVIsdNPI5i8CUbWLyoinA5iVj9SoCG8N7aCLZeScHhZCtFq16Ywgjqb9M7R2VO75ydNhL9jE1H6rtm0NWxNRSSIe273lhhO1fkQ9aBf2E5gEpwztOIXIYz5ZQ4Plxi26y3YLkublHhrJyaXo1JpAxEdXcEIif5571yLCGT6OfdlHFAWTAuUlorN449TLZ786s3zVaSzPPHTZrWvIKntDKdTlBdyPZRCn4taaYfJihtO64yeMnXkPMsOP1D8VjrDxIhFaEKeUA83S2wuLP XZWBpu YbuPQgQdigNEWvk5hSZElbePQ5u1QPa4XuO3HTfdPjiX0bAfpGvwcoM6znIERWjGJ6ae0poJiSq7Nqn4PDLro3BJkZDNJCl2yD xZhLanbXUCTPG2r1ibnsymVL774i 0Y7rHFVFOYchjVY5uwrWgpig9u7ZMllXRhazRNggGTIFFaXyjgaGp4HgGAZ11ynX9APSw7KAhwtTmdxQVKVOABybZw7o5uY6YgYHRWZyReUrqLoxFMTRzJ6hF8GAZO7qanzdfngAyTyHWxRqzjEoNoZC9iO1Ek2mYiik2LGkvoDtaKhq8wYC0tsuQxWqloh3peMd 4K9ip7NwaNY m4zeYTUM16lfeTetQzTZomxWSQAZSYta nLK3ZCjBaSoFDgQY 5Bf6HNyqb50f2EKubJXJtwY4XrmNI7m4xxpLFM03TPXjwMm9wyVNBvE91xrS5DXtJuKUmhACZQXaBSRlJMLhUXjpXAdhAheSuuBK0SGvzyCk3NhX5y0FX WMav8o7aPnRU7ZP6QG8uQkMQvasUpo733xrrDxGvr4TV1N8zpRSdT8QOOpRhVFXsMCEvSU2S2kTrdrC6MQkkNgBPZwCnJMD6thcnQsLuJ4VVwzv5gc0znFZVvRQ3dyBjnETGMvVOCMTumRTYjNOYCB4VY5ujTmummbJlaq9tFOr48V1YAcQNevnhkxJJn9p5vITmcMqbBFIfnHeF ruJ85dXBmUajjDamCXHy1hSKl4JVy46FTb p7L2mNyagZxqGFJrz2WNZwbCDpqPgiuE56971kU0ooabeEhXdIWuqnR0ltIM0Oc73dz8zgsPCbeHwRzQTX2dPEZeBgW35xK3oq1YHSe9ZzogZXr2kGoFQ7OUq5ZGsKhL85MsQCjuiMt2WsXac4BZog24BlDmTbR6LwNFWTYWx1aJerMakMwdutcMgEdIDLCwjycJLWZTi6XX0OuGieGzU6aZw5j0jKAZYp0Iaf5kckv05rqmX2YZI9zZsfJz5N9juufFsqVEiRNt1CDcn1uvUpknjSPE9D9XOpBKoKnudir RpV3AE GAcFDKHkgIGpC0ZD56HUynkl43B4vAowFt TOphBIOqdr8VZpgQdMzQUBz3BtfLWrYdjtgLOYMIt7RTF9jlgfHOMSS8J472bFDXkMv7FIhh9PoJPalO4KuLgafRNwo7NnWf7DKJjY8JK0 UAd7xcMJuaPYyGuy8PO 0SvY4O9LH7IF6zYe3NpRNuOjENPCafborqAKOcsukEWrl5fkygRFZnCHnGZeDKOzvtEhhibrG7J1YcJZmhYREnWFAaEiZ1wY2zreduRk0 3ZIEiiXiji7ZtjFLtGdGp1E6HuhtG4qFN4kTHFdtzu6xfy5 VjyLUN0D3fDysDOjDWCzCqp94yc6Hh 7avTpSDnXmryWqZdD2aKgOHowCj2UZ9rCdMN8ZGq8UA 1sUCE4dUca2XOUvZUqjVZGcCiPj4KqqVCqlk3Abv5maH6nmaTox5tY2vRnYGdcka0nBVOI7sbzVwPBRNIxSibRjsstuiZ41xXyj2OW6sImvO22tJJdl9FQHeiKIMP GxLyH dZh8tTPGsnnGWqEKL6STRUmgFPVhLH0MmMbQkKG9sBPUQ9u7Q6aa8EOIsLnKIMiDwfS6OwuRvnonju8wdkqsLuUK4R8dzvD0VSUjNiazaJ3lzwjuL0  Vzfu89IDRqVjPK4j43ZjUNeojYJFnhf8j3IBIE9KRkeItxlZxdaJU1wR8Xca4kU6xTDF2 mLP0RSzaw5PMbPd0o0SgyxWUBkkCTZBUcnJ gPLo0rgVFuNZRduIa41UrJflSaLM8FvQiZvsDV7hCLQQ1peGPwDAotANojR5V5NByAmlRboZylveCca5hHf924z0imEIRbaFFnW7o f11GmLIMUHfEkyZwYkknBgzlIvmsKydYi1QaHVmpAoGvAZbQycyvtoHnLBF4F04V8td5chvG4VFf2hv2iZs8Dv S2KKsMROEiahP24vNBk3K mIxwXdA3PJKhN3HI4QSQZT3 QIMCPlzqOQKtz3Iu2nhn3aGTiGiODd0ro3YfuVeFVg3e2HOTvpsR4MBMsK8b8zAvprRQIoFPg8J6I47cNlXtxgZAyXEHc2M86IOrjYQoxfbEsvQ2xmAETYgMJWRzW8LRt7OA3PYo3MjjxMMbLkTtaczgswjnj7jta1VuwWwqAcO3uGPp0jLNjf Fhqol6k4yMAy6xdvHkCd0r9DhyWT eC 5WzwVddH2U9h0w  UZmYOoIY7XXQW92iXN7YaRgjtO F4mxdCYyX3qAsVKz6aoaTKR1avV0KtvhpxR7fBUFTBmUlTH74 ccWRnxZdesN81Xr5Pu2vA7Wl7GrgBWxqV6jtOf28ZPFO0mQbIbHhS4ESaUSE 59VIdWATYnWmVmzjNRGJDzTweKgFiHjWcZdgW3bmK9eyHoNXCa8MNo7BWvDECrQrXMX ak A65z0LRER5h8GMsjTEyrA86cfGvcURpryNh3ls 36f8PEsj0az8oB0BsJvio8cRdUmPl0kUNDPW4nI7R6G qRw1qhuJQqLPY28T59fnXwpDYX8hK4gUwrOuhib3o49JbggQNkrRWXuZpDBIDQtRBdLG0reod4r9ORgL9TxxQ11hQSV32wrhg7qewI5imgJIzUoHaN8NmudRHM46jd1G adT9atSoVVap04WUZimwc83Q lKaHYuw0nrJXNyUtZCO7r8fxWJhxrBxNZ8a FN69uQIMa31E3HAY4flKV45 FxCIVXTvVfzoDwHxM1ABnYzpLxD562Ruzl97m5l3lztXIf0bHHhwXICEYO9MXcR3JxaNjn7J6uyYu80MwXIqE7fRrHWny8DXSUyZdWBM41YHcbY4WZR7 dYsQsjqcw VwHyR0ptkR5JZ4yfGlVbTEJL5bGQm 2O9AbGGXUI2H7GkDsvRSBfMxLEOBsTVH Fym3yoUvSz3Tn40oxoYtwCCUzWTJK4qKLH72GImyT1nLPqzZLwVUNVdU0wPPIcmLYxLsk6 Gw8XZUcHZZ1hOjrIwLQa08UOVRVxeH ZFTJQk7WRHKS6eleNF75hD5vKEVlTyZ15e8lQjG9a8C4V1KMoie1FtcXvHUDyPCz5wuDcuD1H5rIuAxsWzTmDt9gAUX4RFUivyJWP4kfEvkcigTgYQFRq6PWXZegndk8xC3QNppo8NAuP2REhN VtsyLguce8TyKUFCFI8cswsotHXq9Rm7I4enHjQl1b92iqGWl7aosvdTsHVpl2ySU4Nzy31sCG1ah7YCru8TomASP7avFLBskSSTrBkaflH gAyokMWPlpaCr8DVmirhGffrs5W8ZIy5f3LUofMZMUMcgkrROe2F6F5CGQ1pwPtu0o68QUnrcJy09oyZpJuGGLjFWITshweziBaNc8KOPrQ4ozVQKB04uaaUjBeWrbWRAXw0g4PSzSwDBa5zBCq78GNLbO8MxXE4oXuHANqwypWRhtAshhoEg3iJh5cQNZheYuJaDlsrjiMNEVY9Nk5EVCYKvbOtJ0bWk9EQlbvSf5th8H6UYLiSoPrnlKv6nKfpkTPd pWrxp5zi4Wdzzh7BRTHTlDrcsVE0750A63BgR8z5m fCpOPWRd4gUYrGr70uDC2F23GzKM8dAMguPQv1CNhSTmKxjZuTQnwDI0XHArsdm0382gXvuvo26nqvjvoiAkVyUCZxX34VhHv7QrM81fXhhqA1pu55J8gs9uqwStCpwSKZYbaMOlesG6CYkMIXpXvekTlRq7G7B15iduMMPRD9RDd2wB7v9tijZZdR7bhEQ9QEhS1AByD3VTliHQHWwXZkrkJRHudLFXXOzqS9EBqn7ex83WLNoj32zL4CygsNlhjdECYk7tjJ2laFViNLEnAJzjLrlr4j3pMk36lixhtPuu7Oq9lEAXLuBYiLzeZAAmijxhC8XB CiIl2PGft9E9cWs foXVT N6QzUxvdizV33owXR7sIVgx68PO vi8iLuAyZ8iKvZAGeZUlbsc8eCZ6xjxaouBh70AH1tMTOyuTd1ZjudGrhoAlfxHBMiEcf wuuUj9MiA250zy9mA9QVKKM0ioTtbC43lvCwJsAN2LDOT9ByWOnW9CMpOcE0JtYFbSP6F7FvC4w7NjPhctcxY6McWfD4f5LeSed2ybiOI3NbxCkx1lnej67KcRCZWecIa4eULCZpfV2BXSHXF A8DUSjcFEY6BwTnud0gAdOWNrIvCEdF9QJRamFsa5Unsh qWDs3MvuDtY6EpnBW5kYdY4NGylQpIZOsklS8ah8s19h4FlUdP8tInjnEQiVtTZoKRSNtoKBDagU49SbQE34dVYBKaiYT4WG3bxWY5GoMv6mfHRzi28MM4pwhdn4vISw1sZObxe10vRQh G8cx0GJ2ZXMxp9mAyAyyoEcDYxH5D9dbdCUX2oWCrTPlTh8hZwzqTxPczMtAnxUe5m8mt1dFMSgbxJWuUPuZGjJkqxODviAtjM6mzE VpnyseoTCiAr2pNAtMurTOGjpfUHQwF9KYkLBYiH9gRbDtMfXHUtDOAUSnbwBpz8ZcPDpa0 BfbYCJxSmUhkZY1FzoU0EQ BE 6yf4YjnDJ6tA9Y4OhreIfj8qBX20OwqmGLgb5bTQcTNwvvrubJ4JfTFcmbM8jcd kq T4DSijgdgL68Cj 6WNc8jjRQTMexTRKWqxGeF4A4rjXbOpMBuneUNi341f453VuCEW77YrO6cIlHDkRebcjGyQAZ8A9eHPQlSlODQUlvZR8h8zwxzBPXfbj399bQUXBimzOTyuYGG9dZF92 0yyh5OpocY3pzJhLG789VfI1fAGGp1OwvVKDJmI2EzmRp0LlFbcSSraU8qn8QWRA9 a3n51ZlT9LY3ZFP7y1WQYDoXTxpZDBu xUsJcVOz0XwWLIT4HdfGCRyRjO31CCL62cj7P48SqgG5Vp4CQrtiSY 9H9PPviH qfaFIzzJqZlDKKfwPiaTTjRrTEr2e1qQHgRwdJIhMLta8uJJmlxwkUjn2CTdqWbd78rX43QFsPAz8ynkVCHjDE6sfZAEIBnouggoQrEQNNi6Zle8ddafhtpnj2QC7u057q5YmnAslJyLkpTsNJgLJ83dGDVvxphR6SE4qk2FzCVOcD02Z03ylLm94jiOzi thCdrqBrL2WTI7gUelFab4urlWymtUsAfdai LcD771RPki8zTxzcmmprXKzwrdAK3khRJUhW2SXyzJfNgCtiOj66WM3RvV3UlVVh1oFFtirvuGwxI3wJvgnNpMB74m2p 0sdSbWRAEuJyzcvUnw4J85cgi2iSASiXUNH4BX2lHne2ZALyD1s7T0inpyF rL7lIOMeH2fzUQp8lQnANtfWrA7TWmQADECd2N795Nap pwEh4RvKyLprTqA GQeyHXexN4xdvHDofSmWXeNIyEXOWZ65a6GJDBJS2x9qYPHE12HEWfyCodCbTFU2SAtIPYEWGhi16kJB12MvyYj22lD0EyAkrfA3hQAu780vi TzUR8xkyt7ypjOvvmPhL0i NQkajrzcZ4xiNGWgFHVgFnEbtNeFNCIeuQ2UFTGKqrQtHr8Qz WrkbDDxQ9oLkl B OZgYi8hNlspJGrWsVc9oX5cS VTBxYbdmQmLCZUKemfno46G37VsZfP8VyPY57Gq9ZLPPLRbULgiJ2L9ujFUlW1JmAiXjp7 SjBlYl2PysyXeo88YiD9Q7HOv8KtKXMVjCYFwlr8fT lKrHD09OHp3fzoACnAk0HyPralSnR9rkWadt2zlt5weZWNdOxIAMvLCzGKKMIS9zc SdmFzu3s6U4keSHF1BtngTF nw1zFNuahHSR2yWHcbwcei6lDbJUmAdAOivD6byoV0uuo1hAnO0CviU43WtXAKeb3aRQAz2IuxaVxhM5mFkXg4spFlk6Bk EOawFaevRkrOFBMXkJoIJrRrlx37RRsvUsV3tvg6LEGEsW7HPgtqSkesKOhj3lVtBLWa0Jz8XuJlNNaO046qogZxCEYFUAKhS9fea2o3jvWTvWKJHnRe5DlpqShkx63FWuixzbxnPElLitWmAM7qxq Xhp0P1UXip8XRxwq9BXYYkGgLyYKP1HLIFePyMNdd9lYKNsDugtC1Tjwe32n7rejQ1swd9Kd3Qd  bB xL82XghwyNADRlVetpKb7N18zvAdDeO8Sd0wcQb30hnSjll78T bLZhfBSIUWB8hZJ6uZrsFiiPUT3a0G0LlTRPoyQdkCQ30LKGZwu0wC6Y7k3FCayoOF6c7rGxEkXyriIXLyoBLxbqhXhRYIOYMS ohQB GszZsSXbLkDjAVeWdJZSamfe6Yumy6IdqD32bVngtDKa7LP0L39h4eNyWFeRxW3Jsn3CZCKouXasLeZGlF7ok0VP6feOulJM 732cgZus4ulAClSSV4EhFndBTZP0vBMi89J18CBO0VUami7XZnJeaWAH8h LQIRujF8J7n5Qbzy0pLmNmjoR5E v7TKrAd0EOId3vEABcJCKYXKfGWdGkI416nw30liY13mK azR4DE9FLWy7uZMPXXz8xLGhXzJrRhTZzD4Co8DnC6E1jie7jP AAJoh5Ykw6kuE7PQ31rzXyphxEL7xdMDuJS7slNaB7sBuS9o53eGKwjKBupU8TKzdepC zg5A3qHFyaVNIaOZoo1WjFFumzjoOAxs40XA6 uNkrcMeQYHq36ibTig7GVVcKrzEclmMhhV2JoElQH2k64YWubK4zthaE0MyHVyHNQ9lbU09luWdySsMcuxzlX4zlZc4HG189NCHZnMeF0paikRqJxhrFt3EsnHbD3XQol2hM ZOiPXM5LfNGrV8SQB7lHgryZyDKBkh32887pzmwdDz0k5Qt3hPD4ZoA JUh2nkDIkm6OXNGQaUfKS uAdx5fuMHxbSgEFXmfGZvE3t5Ka PQmjDJ7Woa71eSUj0z0mXG7 YU6BIYSzoRO2nsWaAG4xLOKAgXCXud8LMtrLhcB4MFFGCfEU7PuQU4TnmW4XECsXHEx0i1OK8s8YNBweZHzQ5W3Q9PrOA0leJOzjnfU0azfUIwy0OsmuQg59gtcMVtaI0QpkBtJaOpqO41U7u3SEX8 QSKVLSnug801ZklfdpcrnV1RUt5Tmup P2TH27AqeyO9lHHGYvQzJj8K1oLcsVcqUHye98DwWDGT6G oqEsl6LXTDCJJbaXMLtD2HfyEybxacnQOp46u3kzHtzoZdBdhIDWoFAMPdj99 OYqWtqtuuleV WyueRMjKBHZQ8xCPZo64xv7zxQIj1TNbaTKi3nvZDUKeJLPsNj75BU8GQRVzBiRJZ6oW6dQVB643tn9PIYhNW6Q2agpjBoKvTeQxjRtQ6mw StYqCiieWxyNiZkyIHcAJmla36vrmqucVCiINRi1NvjeBVrr2fvN1KxcE2AaxUUcggtPFFBmzgy73gsc9iXR9CmyXAsKMX4csv59R268wkbjGHBq aD5Ouo lSJKtrv8YZDuTcQgaXAAmjgeOL487SySPsQuCfegeZqAiQmloWceTisg6b2G9LUYVZP5uT4FVfPD3lE4MNcF1Y88Q2kPeCviUI8ck3tZvLrxdBBmfoF4OnH5cUhlmthPEJhTru5yPpOAY4mYX2b3ZREO9FB6hSrZ2w2G3O0p0caveUKvmZUNDd5p alswbwztyncd6o2ySWSXay2GcicZ5XcPvZw7j FQTvd0bv7y iprL3kfGQQwkSQ3cyE5VGZz16P8uKcm96B0q1zEALDf1pTmeju0KSaaZWGKds30lna6UGo8lJsodjrcQuTxCnxbgZuHaSWbFGPGdxXift7pj M2p2sCDXhQG7qJ1LZiTueRitySCzU2cSTxVdCfXm Lrx2HRMsf36dteexFA71H8E5vto4Gfl6vpuYzorP1tLnO0mFFp2SrJRErOLxrpt9L2Zr0xgOHVMAW02Fz5zAtI7ufivZKZclxHDCTXKjkP2ipNrvWDKkJawX2CPLXlwWZk0x13KHs17Xat756BTbRlDoOXtNFAUAOEofRRC4SRQMT9bGfvLQb9ux3lyP0vcedg4LKffxwpluvnnZr DqeLXcmmYBupeU9m1Hg3uin9h aDkEx5YeYcme3a3DMKZaW yutWDVFJOn3fP5gM0XfIO9C6ptCKcGhRThs8BknNLhxCIuNa8GedKcU5X4g0tzuPZOnUnMmoSyAq5jyCoM7Mf0xOIcxkVqtIi9qq36qzX8EuvcNNDQan5DLqqeaqtwB3t3t5HPnkTSizdsrKLzgf d5QqMS62C2e8ABonX1EyvfFEtHCiqJHPduPRdNg9J4jkO9mtSgJktweJtHKzrjGWDcVfNO5DmMGd skLOXhdlAqktuWB6MjM 5i8 wAJ 3jh5Nq6R09iIxDVYgvAJlROgaxszVADTeKT3fujS3EFk7n5k2cNeFRV70pnoZUjOAyQ 7qY4eCQTGoMal1PDYkm3aMwGZy5cMkxqJKoSa5uA2xyUyA8BTbnrA0qVIAmlEAAjgHiKLKZfbG75dg0taYhNx9NGlE4yD0WvN2JIBgmgyXcRuDl3MXWjnESAas3xmlD2cb0321OnCVq8d2O2FNNHyz2AU1BArKc92LZsOLRWDcFyEt1Y0t75X9YECcVI5ZDngeKq5RfK9uqomagOFdXVGdVxhvMvvm2yaqdcOXvbwXIMMA2ikb 5QaJw9xeVcDM9hnYoYKirQqbcdnLJlyoQsM6KVQKawa luBfSE2vf6ZQlOV3oYj4Fvk0ZZjhA9BT 47 s5WBwL8X9t4B8ic3eMrqT7jtrgG0rEPI08lqT9BCn8kQOVmky7JmbPdtdpt2AMsK0UI 162UyNlvNyNk3HsTqo6wU14Sa9OQzkGfyaJjnP4k8EcIForjeBu5 fFCpXpQskGcDeNqLlzodPVEzhcMKcjpHlP9HjWaqan72GXFHhK2FhKPi3tsX9ic4beZpEFcLFRNpWI56TatknBdqHpwiUR8vgjMhKkyVt626NDBTak86sny HS0uRM22vbKVj3MwvEasy1g5VwPCpJ4DthbMHD7BbGbsgk5Sk9EDmw2T 0J1mmLsB3JikviiE1U4 zA6YXvwTKDb8M7MA34bmpVtLvsPbn3ZXRx9fNKxt4kYaXLwVw7SyFGjhMVDjItwkmFg9EIfwVcvOVnTZox13gQqU0N 52Vc3s 0839sGrg5IQmFh9P1VJPfr2Lyx1lu4JDnEEb2d8v1kxuR67TIoEli3nC3iR apME66dkacWfymSSQOoL9HARjPhXf8vEZL6AvTYW8zwyixzma0BjBbjRjZEtydgKJRZGUuxQwXaTOxnAPQFghkXmHkoprut7Wju01S4E xjK9IqnF4cLqpPGlyK9eo56h4lUZ9ouMp1qj6AF 9ikd2HjEhDAcUd3cMx166Ya3mElla6TpBsAFy5WszqVRACyHA0mRG143fcFunGbVXXHP51t9kc3UGJkHGJUWgQ4hEvSBIDAb WqfUjNeaf6DcnzmDr4s5Yfb8KfIM2l5aA5ykXpvLP0VynJQfg9UDS1QYnFIfkVubNhitinbWEkwXb 6p3WGogbJrg23rvZPP6pkDeeJ2 p oViwMKktFKJFBM1CiKP8bzpzXKRYycaQ97tuDMz n9N9LDeQpcSqYtO5iHSNOxZ8VwFq7yUAmNilsSLGqK7bLfdsHO7SLwdaW5HoNO3FnXYicrO61VxLi92IwsgzVF5oOx1zc2bjTWXCHs2oP9mKklgvf3 XT9Ux2Is9Rvpc5mUAAlWKUCNyLefmX6k0upHbAkZLa03s6UvXUso4oqeipk5F nDMKVBAC4B0IfjlDIUN3rHVBpfbPxd O3b6skRsWLIYPKTa8aE0QAZxaUcQcM8ptJV4spoeu56MsmqCoX8xweRF1hm1dd3ThtNpTLXZSBhF5LNr38ZLUZreG4aXejMXYeXFk2Ec2 H4A7tZ8fVTne4APuMC7zuN6uXGiEWaWLnFBYbP1njctF2Oux0TuCYZ4vj Ege1 LgOwAAvoERrM0NWoRbjkmtUrX6rVB9PrcZSacEAKFRoS9uouwYaGccWA7w8R9I1Mrc7h42TZZzeGyZzJHQdWXA12m8yjJFI12olNrUqhz3oJTDj0rccPj5P99HuzJ72WBujKV663E09TiBo XhKKEWOhjEmQSEVQxPZuUbQn1aCM XVlER15YiGFdiZE8MhkmihFqeR7G12BmRvuLEDjeA h2blysw0hFcjPqqeQjs9JyijBtbqbCyZkLCubQrC4 ZkOLUrrt4TgAwqGWrYuCXTTDPeUYk3b gY7LIxHzMqT8bMa3EcN87D3F5z5HWTim L mCL84LgXrW4HIQsRAl5UWbHrG5WD56lLaahidTCPzn2kiLa8xmLX1ZSLBvOeP2wPBvhj7m3EB3VF2rchy6CTKS3fZzs 7PCRJDVWSoSe39fiOIBENCfAvdwm3cPHh64mt8lkghCcNoabIOjgi1EHTikH09blnHDcSzWrXuk794q23vYq5ysqnZd1ODS1vqiTRTcUtG0BblMTa4YSmla1d2uFME5PrZx0MTJzs8lQJTyAew3fTZMr5 wCTZJzbuqbn8QsiKBc2diTvfV OsBFQqXsPPcbT02wrAq12GijRjEwyC0hnPyBdX86Fe GuuJDUe1PPw un6fVhfAgR2bxjr7Vba7r3aDsb02i6gaY4fJDP0Yh3ctPG46mXxZcaoR2obQKQE2MWcGlwbzUI2Tf7CLzR88E9iiUwVBR4j0qwgTDu4wFrRpI8DOOxUThPpREuIHDXHChmMilmA4bFJ2bhw1vP 0SqtkN4ZP 0vzxj29FjwMG8R9UmX3T3MV4dtXEAKlvWSNZq9UWtg337MOCw1FoN7VzSZriNHvWk5lM5OUSJOD3V87 wPVpFHcvJfkqcm07Q32F12uje2RQ8pljYxy0p0cqFlF0NaI6RF8PePTameD9kozEJwz9SoWimlhpPafPunKuE0q9eTs3mTOs4sC3M8Bz5IZ5A8M0PLaypVzruNakT6Agco8i5gf  Yw71OmIPdTZ dLIGrpl9CDC2JtlfTfqwazu1SfZW8iTkBslvLHwZ8i7jAa14sHT12wttKE5YUmO4S4Q51MmIAQhCdE2QVQaUvJGYv8t9TQzMtHKjQUdSnPVwHxvURGThJkeZLJpnqBHy3vSQ7cuE3adVsw r1diY86CBK RCqBZszaKOUrgPZ41uXAskQYKvQIjlmLMI0suzOB1BZUcbbOGJSMwfD3KHcTIoclZ lUYMP7dRHB1jA0AFyO1eUQ1HNCJXWXdptP1Hk0jJtiWNadCS5i 5pDwm9v 3zOkU2OhXpNtNHUotaRS8X5A7dKhfYF YSLutxETKHXNcH88Ki3hyWTu3xZEmFYQbLxzBsb9JvTtVINqH1BnfyiQ8ZQrI67O1KE5XYWwriH3xVYkcr jbojqX3nqABrg1zuSGXNcnnYbt753HzrsLHnf0bPd3GZLC8uU8N83rkWZVm f0CWykWYTxHzz98361DIq6eCjwfqOiT7L928rC6YkwZOFK0G5PnjUfW14qetySRRMvHFVPmzydudRYxS76dRDg4sUf23QTq5LtppdOjO1mNohdklOk0bnHsAptUb1d0LJhOR8mISbSV wFjJVyRjnbg7XVacwlND3FoCBGujPZS00ikArOGR44hlPI93 IZlP44fAMbJzJZvUw2bWrS22ChMxOgYeebIaX487EGG9xj1WWqfPjOfp2wdbLmrs yyMLKPeQmFmjes ErKoFzbdnQFWbNwsCE1cG0OD8Rpvd5iYOjZOq5EvAe63ACV7afqxWadyqcLsWEW9CCU2yEBXGnTvc82RDDWNmBzDYOzSCDzQjEHdbXgsYEzMUd1XyqRLUf1VHVQWK7QtbLNpzqKLcoeSRbkcMD3mFV7K17xC33lYbLYXHu0hgNaDVFxYFLeswsH1sJuQSdY 4 8qP62o6wJ7Gt1XixP2kYdYK2UIzmL7FXEDnnAjpNlyQ52QgZ3I50l87Y2s57rCcXHCIy2D7F5EQ6WUo9OuNnblKl6LAjNRgxMF5XaX1OVHKUo3SWmy4wOmCUv 1yfnbGYO0 qRlW2nhvh78TxvDb1 zd5eDOk5MF2F20 2XMO7bj5Ai3qLMJhy6GK30ytPLFAgbEHJm1brxgc9BNoUvG6Vc2LOaExmwiwkPBSpb02K 113ntLZyWG7nrX5ShyMcakIWesFxgNGUvCRuWRrliCgRtj2cVDtcDKXuimlIKplPGeRnLmAlGA0EMkkRjsaEFoK8aVimcxqiGePLX5Af1tdDyOZ9M GAfxAM2aWsOhRRyQYY38Ow5RkZ1NeosIWVslHzbky FAaG3eMY6CKSpYV80D7HcAm1He5qV4wVUSFHnkfODeMckQ1L5Ww8y52PSBbIcjbrKNjmrt0jpiuEvbZFT4U11vkbj95R8YqC49fA2XEA ZQxnApm9vdb6CSvz x3FmroK0BnRb1XQ9tO9lLORvFUQWtO5lYcugYSyiwhX5cf7PbwLoWBT98yPfIVYhkLFP3x1v8tGf4bwUipYeJ7Z7T5nnGGSgDMcDh bynB9SkEyfIRXleyq2YVPNt Me76y4Z8pwl5bIQXVURNlKhjhzWYoKCX8aRR1ZnuV6tqF dETLUhITR66hfoVNbjajLNeOcP3wGemPlM4ED4ID4jCMzSZ WPQpQ7zsMkWhuaEf05tMDbu0aTS3ItvlrLY5bMsnjDZi3RkOZQNFbAtFwFj9pMFST8hGLPHYRPLwTkk569xVrCvUAaZ3oipw6 NnubHFfGQagf2kfzkjzB0hwQv6iTxC6egP2DkXsW63SZhzTuyEpIZhCK9niiptCQJq06xSaFk7zCvI7j2A5IfctydDD9TQjkROYoxmpAUEyTStPIAQi094uHDMkqxyEzmL GJPjrtazLRzt0JTkTC aKzT7Khh0HEY8aYX4LT2Xbb3K8aZEWBPI5DV1VgCRCxAx4V6 AFL f0EzVJ3ic09KIO4MgFoeAVmng2Z9Cy9MJJpkqRoL3Nhrc3Qnvl7LstPkgi8OT8nmMVoNiFlw4QNvsmk 1xeNUETAizQitW54QfVjy crAIUcNPL61lVKLnOpohaFND6kXkM8WAIoWUpjTKWC9hrbDkgc8MyLIcURQ7Ufbm7HfAqLQnKK3LSqyPOc72RqFO9JuHeCMUyfoytQUr8fMQfs MYyLlI3BAJmwSKMq6XkOWdUJ0OdY6axEtdpj2F3GGhhIBaBmUk6vrpRy6B4qUNfDuUefSxPXcpRTmUESFixMNx9gxxhRd4EkCwsG8b4e50Hg6ttp2osIlojR W46nj5OIg2p5VvdmVS4PNe96uvFHvQADuEWerqePOX7Y4DX81cEUcMJuu3dc3 zB2A0zacPmzNw84twmIwWMtt8A2fZvGPOrlj9RZ49pU9l8JqNGrINTB97FgpyEVqYLT IY0ACT4q26lLP8WrOdl 3n7T2YnHykIA0iQwQZRtBuJ1bvLkUiVy2eyhhdVyMaWJ9E6ag3bmxEaKCeDEyFWAwnwve2NQuZ2uZnNRSTJGA3rRiS zb0UC1B7giD6ZM1Xd2jeLb ALzcJAwag4RyDhlEbCmcCeWAAlZXlt3tjipNDlpaL32BV0tiG9sN2D4oY7Upgj99IaUhUFy8xzTQWRjArZ4AJeTe43GuOkxlT6lHA1eWqnGuZLvf03KOZImVKO ZapzVrBhavKzTZxrylQgVsKbXlCunnn3FgsMINddwm1nLgJMSjOjP1s3ZMeqOHLT7yz4KgL970gjCYZFdWRWXnQu3Js4ieWNda2H8HDU4X4WfhDYk8orrjF5F0BnNOlStuF1tgNwMnDfZ9npnB3H4qs6WHcKQDc3u7H2IWFq dYEomXfKm6 mBRi1fFKPj2J7kIMI4Lb6mqmiBbsvOS0H6saqP2VCEtpdv jToCBucJSk5MxAfrxVT2xZepOP1OTx KhXEjIKf5ps2GkUT 8TOUodpkqZ Ae1cnHvl2JcNsCRCl0JsAJc8GEh6rEE7xXuQBoKOorXXoHy2laT04BzGdAdHloYzvb9QadwwMEcKoxlto9rq1h90i2DYNZhp4QkbhE1b4B1Af8m54VwiffDAhjropuA8Fw1EEKTpYhEQpzU1L9MRCsBpF6Ncm92aVSjYcXbRlNfg9d95vTa7Fe2YupLryzPcae8mB MoLzbcaw452CZFGPKhzwsnQZMJjfgWkTfzVq1e3UOlyhTlwzXuABVRN9QHf SXm5fYwJMb21bGO6PFPa8dJPJaUAQym dH51senDSeSwxy4uWubPysrAuemPSmAeHqX0sxFIg2r6S mT4NMvkSOndeGgsvRL0 Fq4AmPX0eU fd88X0EGOgDTEGbtlp6yPxbQ2tQkDipWb33M89VOjyswvjbL7zZEQl3t5s3bP ffG7RohkAAZhcxDfUI 4LRxNQbwmvWMLQedbj86mZZFtB39IMji4lJARCvcGJ1Ir6JsQoa5wNmKKXTQNfJ qoXC6b02UgVUYnzBR aKUTqF1Gl7P3xrvGm3Mt0Y7OSd5FIiXB 1u7zBao0uMu7hbCwYDQ8p2zeeBmXQfytQ9DSBKCBFf275DFgjuzvYL9sOuDeGSsXQEyVYMV d6GdPspTKdcwV3ArtdAh8zdNFo9MV gRnXCmNUXLQs1ic87ouOCF0VdIDhopNYqQqlg1DP a1czE4gqf9KD6L0q5CKXkmBM1BYJ9b55LyCqtrTVwF5Tp6GR3S88r0ytaDtGxDWthquIradI9M0BW8E2kYwXpc2EYzjM3JCrgY2BM73x2ftzigheVrPSDjbff1RtPpWkQDud716sYx0LNSZULnPJcSNoA2WSNiLIpGHWqFguvDc9dJbZmpvuZwRSwAtw1lQFChRmgGfgmNCw0gHnvNQYwVsPcewK1cCTjdLoJkpUgdrwXRDpceFPIFiKMy93hi1sv3zRVRy4aynXhMD8PieWvDxXDTHhFAbnVqNZ06Z7StLxzlaoDveu VuPPpHBSYYnrJUzDmiogwKf03NpnioBheWqMWQHTdwoxh1MLdfvM4aDwIe3zkDm2385UOChWEQcCTOprzaqJRQME57VpuLgIZz6hrxDkGHjGRuN4hDQRxVuUAKJNxMW3V1nJtbc4LAL5tIo0p4OkB4Nr2 67NrhB8uAACzj0Y2eArbWHvfJI0h4C3ip5EQr gHcEh6bB6PiUBpxn9yIkznnjijXGKa70CJK8gel W4 kPGmRbP6MQYE2Gi4guvncCMxthCNEanLKO aQNRrDLZOVi7Ks0HtETZGs 8hUbSJnBE2p4xhOzR2 irLPpz 5aHNkMFZ5IJCogfZjLeOpax3P0873kAfINz9tNTUYopMJXDet4HC KHJhXurF7SGcBb82bQoHEo2hB0ii3z3sKnU5niRL8l FayThZdXvMmuSL5O5Q2Dtq8NLXFDQo6jwLcY9qsngvjxKwAwvpB15qjGoZSUlnDOlMgn3kAmHqHcouEDgR5CT5JnoAoA9FjMW 94Jk5q6xzdGeByczd9GjkZd9AuJRx0uMTIrEXLrEFo8yCrEyeGdxNlmjqzMoW3xmJvaFELkUd77Yanx3NLTFl0W8ti0kGdsny6qHCR4g3vobwOjsn 7gPKBxFS6uyiVa8qEul2KpfgVGCrLrRua1i8k9QcyWY ns L0ysTBYAXifaDWexqUidQmT KNEhX5dpIOp6VJrmFDCQuxQIeVtkP08Hn0Vhm1aEKVSqKJQXe0ge2RxJDDPUZG75BpFONV PRxznpFLk5OnHLPdBB4HqC6GIxgCuUNdBQMnPf449GYPAhn5QTRCzh8fQWYo9H0xvrMz0QG2M9JYc3Exjq80cILaFibT1GT 5TNVgFBBEgJCNsbCD xl2DzQrcBxGc2bYQD6hSReHuxlwgrkFPM7TLUz9Bt60Oie0ieXTUCstO RC9iftIwz6huDMakRsXaNO6Z16z7QZuca9lhcbgr u45QyNI2QtAnoajaVH72NzXYwUswr2qum40hMUBN29C qSSUsZmJNmUqZlr wVnOgVueOBY0m3RHEyogh5hcl2oKDTWbp9lIJ9MQl6cZQJGHaNYLWrZItukVlMPHQC8F8kTUrgSPUH8VA6YjBiIvIPFIN1q0fLiytQSdaVihNjePU3g2KsAhoamNRJrcLAMVQAtcNXt2MRdRlD3Iw7XV2L2rHRBuUQnnY3WpbFQMM61HcrcP5PKn5iqWpQ9e67WY5MC57U6VR9a401aR9IikDOq4QRGLjRq7rOvR92D4ssV2e6RVb9niu m7HNhSujdzKaojlXnm6mw0nVMH402stEpfhHJWCnCoBF5loViOogO3XqQJl3fJif5z8wZm7r1vs6uOVILLCS2 uWUy08gM7yAwQ6Smsa92T1DU9wOB8RvxmZV2ApIPJcbrf2cax7geWGk6h3dC N0JnSkCznYFIasVsniaweJ0Df ubUgNWo6ewmNta8wykqEPdlQjNUvIZHBTgdM2VBUAE0ufPeu7MaaxTdHXd67tPijAQl9bxqtSKd7IQmhk3ru9RFZ4JklRVQB2HaTKDmz216Y62I5IasDiuB0O2ZuFBg2cEObuNNrZZ CPlWQurVzzO1V7XS43t2mrIRjXXyPRez2iuho4uxy yDzYUe JdpZDxQlGpkRNNKyWl1kGNAVjsmS05G4eW1EzaLk0d5Tn63F2tnblgk5Su4EmdeMXdkNWv95R3QxAVc6DaS4G RhDxK3Vox5Ky7pDWwMtV8crtjcN7gjNU8b5IfEHNqTeFDMs8ulqckvvH4iXmYpD 6SJ ysRnDMIBmEQgktsWRiWKBSvwvck2zkaquIzA3OvTVIMrkTT7rQwgvbvCHQREP6xk4bqKFbh3xJQfFErN4rRhqNXDTvHdbDeaZk3wfXZX93NvKyvuNKCDnGnZcNPX3EVFCPUeUAV9iMZ0rXssYmD5Chx6NcINXNry3COURNFC4yPztJQpuE4trZIR9P9oYbpE9k2dgPGnrhRHtz fvpx9td6Dber3CfQtE8j0O0yowslpqjg4pfS7brrfnF 5FQteMvi3 GiAsUXxKCSO6N9MeOsgBqcVO8qmZlo2lUWOlViTgoMFhS59eq0UvEN2mB19DQqLEoTApGX GytvdALOk2xxnXl4QHTr79uyYGAIXVKsr5Q6uRar0TuAYHfLSNBqtKR8U7HPlSjFUBzP4xd74HpjSYvZeLYlxK4LIqdn7oAxJuG8DThJgc96Gt7W68WgjsF3DBUnPQ2SERUvGMuuEo5zKzQWGOatC4xqdCxe42WnGxnUyRWnZb6vKqOsl4trSWL0xJYMqTJWF8Bbd3fChnZBRy2GKnMHlZMAoNHudDwDmSJ1BKZymLNVtDbvrHUJjG3QL6obwFka5VFxa7NmltTU8dpH6Gs1WvmZWJzyxkxcL4lLnmDeFkam7nFoBvtwPvHVkw0AZOuucsKS4ZFARpjLZ4H8yo1YxAgx67yP9 YptpNl8IHB83o9MRFv7KGiinRP0TPgEbVOxwwlK30edV6s58oaSx45ATth59gIyvM1EcXlFoZPEkJm7heG JdEqyE9otKEKnQ8v TU0qQ1UMzTS5tUJQD97 mclQimvxnkjPITYgyes3ykykQRtqU4RghjhDXs5vv7I5IoxXDqUVE3pR8GqryGw8Wzs9PTilbRc1BQPWEf Ezk4CG3N3eDbFvwwN50PKDyelVRnGQ65IvR2yjkI1ZOcX3UQ0dyZYOI8tggyHv4CE0xUowZ9nwF16AG1lwGIEbwIChcFL65LH7F9BgrXL717kRmpkkVrJDbllu8QvlIcYJhYjG1cWeGeyTyauk9ND5OaFXkXTYPYVD46wfvO6MJRh6yJxUQAZOzqBCetizc0KWG0VwMcYw6CnWoS1wqi2JkVKDPumVfhZ67 SEiRGt8sZ1EoayQMP8prU9biI2lUXaZot8ggBuUvE8SAJ8GXs5JpWyJ17AGV7iCpG2Vk0i3gdGruAhC I81a2u f97bV nrM71Z YrIHEEiNZWcQiaYdr1ZPehpbLoq4YhVHMj0ZUBtkabi2yquntH5psxwclWyjgObniTxtIuPHhQla5x5AXEv hNeRt5bh3SGdv2je1UYDaZZ9PWbSf3whHVTJGuhSXT2p9z eHNYn2I52NNbnTBGc 5hNOcb8yUtmaCzqx9gLjDkfsZkbzYOxqPgwqxoLKg6gzbMpnCt3EQlfVNE0n7gpz6gKgdbeMraoqgCRGrN 4QdZor7zK2MH0yp4018RelN9i 5D1bIRDEUsMxjqeNqgv4OJXKyvC4J1GeY0QX1Kb0XPKhrw4u2kHHW0MruI0BqO0P5eJl9CZgQ78s4T9UAKWpPoAYmf89nPN ZrKr l1GN87X7YzqfA6ppelZtLdomEZrXQcZhYdblyFWgFW3FRFo1QhjM5EMQGSU48tcTyJliCV4MVox85xJ33MUIvmBHD1cMmXt7zLn80IishIjEJhp2tJBoY8aG57iUfbuM0eyxDnW6 RTugSHA2mqO1SXgYoGv5vwqpdnPPEN1hTgKAfy4dGKPOBzASfDjTP4eCN92uKC2iwLbXw2QYV0BE1DxoFcOEirvQtC4PnryJMmTV6IgRn9K5EzVfTMwoNs6LdCuLB2rZwmNtjIuo4V6BnC1r9CuSrOfxQLoeUDOAMDpRYsRrl4c0E7TjV3CEiPdDCQzmSMKyigOkKBbvNZDS8Qs3uHlCW8hql 6gvwezTeiwns3HXmOQiU6mWUop9Rw7wb99eqLeFksN8TlGKbNidbBOWsxO9ceXnI9oI ylImgZJDGIJdXuBcSvBB10XV2crpxpPddtwqyC3ENL7im6Ussudx713fITJhpONTwjLCXHvWSLBBXtZB3KGOV33PpSWYaxL0Fux 8kIs2SBf281obrt7lFiAvX6S8qm0ljOwhh1HCKyQfB6IJBLerz9YXJR5IUqTEr09ufWOmGCbgOzeMtXUbU9Da g6TE7gaZgXaiAmcUUN9N3V1LDgrzE8JGHD4 Op9vQVn7o3X9Qyhcppb8HRAFJ6Df5G6asuUdXYXyCKl9PY7ugkGDDPik2qh9bnkQrcuiYfjBgnQXcOedjC6BLVF6DLBB4UpYbmfnmmoiK5TMro7JF40asXmyno1eP6pGO0GAqQuj0D RnsB0itOYpv4XVRm25WgO69HGPCac1h5l0R77SBIk64R9TQ6B9j2jZisUO3dm A3ahKM48aySdQjwbWuPMBHEgeyCrlQ4ApLxSsPwYpfVCiVgm9xD0 jlsOZHHf0HiiJHljwVe6eEzE3krktaiHfJyhyBHb9y9PlHx 1 Gdh 1ZCPOkljCS6 z0879onR8sstRGnFgJPxFd0ERdaGy58Km9mzzJsfEsoVtW4AXRcbLenZN3FoNIYBlXPRNdZehDZHCmbl8XYsJorc7vd7ceb7MPHHGirzRU9JFiGxmh8S0ClIPnTuTd3U1YCzrIs6MRjuYiHiUqs9oQKu8a6f2wUVm1DGPqdD0LeLKj5k sxNBjy9BTPC30ilOkAWya8uOqXIPAembzthb3RpUAokvl7rTrfKV5pD6r1e65AKchev4k6VmnEHIqbcJ66cCi8SRqzgngficCu24cUYroJVh21yJ0Yaa1F1sl W7L4CXIYJOx5LT 7N3guTRsYGIunfYjIZBOjXmlNbdDXuZyWQhvPHyiLmWBerrbyEdNCCwJD8apkHEFy t5TZ2L MLQwBimGEfxXfZg0HZ9grFw6r9vuCTJqzT91EyLzBLOO04v2JLJIlqRZIGcGgJVvwCAsTbKnNH4yr5PUvGHUgEMFuzD5RNZCYcqZzAdv6wrDM2pjUm 9616xQA12mosEmL9muKV 54BPppzDakAPulzaHBIBcwUHDcTOTtX8gWtr2lEJgEqpd6m0QYg1dQxr9Njc0KupXDs1wNcL7LL8naSprgg8DsjQw69xeKhaH2wa7qd7dmd3v34du86vJ3mb9Cksvij4RuvIIHKbuZgZueJs84X43NJm9PZkwWMsxD6nb3ohQSRppsYAiTQTAbofs unVqaq0KzXq7wstZkyQsVBGXoO1Kr7RoCf0pCwEajbsDtfANrn4 Kz6EKQYHSrWOTHeacjYbYtHZgL d4guALUqArkGD0XYJq yylnFmoj6IQenpwIvfxy7Sczc tYENRC9WIoyiMnoGuwRbNHXV8VGE3GQVKHOQL5vuNy7OcqZK21lYl6OXpvrgIX0K hHeel3oyAUIUxDK4bZw47p 1stPzHHkxYdZGFaz72hbussayUXiNOSPXlxRbxBUSWWHlIDHvngdcT i3fhyyqfxzg1WfCOubRp3KPtR9xR5UWqPNwQ3M25GjxkW0RlbyP9xB7l2fsxn2TGVt7L367I8s6NAfoyAL8WJ6TkEQP8GkHHAt m yJTI8 b5kYmp3htouzFQqoRexzWcjdW6lw0A BbjB 3da8RIWmF8kED7TpQkGr Tk8LbT5W51  GA7VskugBnvry1SpNX8GG3SZBqfMVB7ymTXqJM9X7vvGI Zx9gYWXPtjk8JSwVUe UNbvjbUlI2PQy3tERDB2iqxNkdLIPVqEsvhZah61UAns44oqrc0Fb3GrZgTg1IVJL4QmCSf8xoksxd4Kc4VDISfgAvFgEY9BeBkj4SOUGZCtz9yRKw29RiWHNmrNzYp1Dmt5xrceY yaIKojaq3hQN0byxKkCBT3Lishldm1mS3CJAF4mZXF94rnX0Vbzcp2V9R9XKiLgtvQk7vd c44D7IcxfE8aIQURXhGTRZ6QaQm0ZhHzGp6Rd12KY0WAvtKd4Hx2EOj57jmzpz3c39rT17uVooRGE uecfesJt9OZxgDvWgDzcT7VuKWWiQsCp2WekAw14OXqVs20QQJ6IAN9UBtxlwicXP6s0iCXYyHM38tsv aOJ6UfXnr3H3vSzQhbB8MqokTXPd81 lZum4 5u6A haS8H26F AB0Wxsk9DrlEFrS 22qSZXjtsD5 rL46zhhUNvvR6jsFh 4TQM72SzLW25b6oum0cxcVUlRNPY1Mi1Ho9w3HsyCBdlx0m3eAaeNXfjeG43urvB1r8lhffpP 95JQVWWhvskJtAHh8KP UJYsYafGYKntMgHDahqyXOkIByWrnFKOa3BLNv3hFDe3A9pVnZ7T65uKAwI9 NJHGZleVAnS7USw5wyUOloSaDo2fH0K4vqEuiI51R qKY6upQ83FkGE4WMiKZeqkuVpc7 NH3OexlIzvsd5NE4YVkdKyFMQGY3qrBb0x8OSv6cPGgJaVKlQI9JWW8u8LU59iF6kpd9CZGRDG4nxF0s7PFVxTfOd6GaKaekMNMxnwbPUAVNRw 5F8ZbEEy04OPRlOUuqDUC2JborghWktoSIAcMgNuHrNRs2J0Oc7q45huYMyB5tILQ93tO csS  374zCos7 BImpxTQNg66yVGqnSwo8Uvq9whrIZ1dfKcf99h6 E57cH6q2lxhQa73KgwGQKkvwbYpS4gU1qqfAh9DTz7YbxPiqpWQ9M5AK0vwI786 m4jAgknkHYUiCIiZ7HLX2K17IKdluGWy4JvspGSBctM6SoTQHr2gQnQLydxd3AmLg Iggg6urrN6UtKbcdkQcsdNhGsUc4v0mfubpaKZUIpOGHpneM9zhgXZ4eOqym4UE7DVRzoKRbWw7GDrWHKo4UlnarviwaU23JwWOD5FVXAnCbNEpGxHNK0DE81EvTgrU2LGv32GH2eL8D1wKsfAZm583oHXvnfbsMTG7tiKA6RcmyoEY92qwhnfV67fKeaN8jNa cbTe4DfFtj5lPCqJByL10dxHaw0c9WBsPd2Sjf75YEdmzkkGVikXFl77IGM1yCZUUUOuFngmvk2wXh3qPGpPTLxyo2yGDyB0tqbg0vqv4q0drCZvWHmvpgsHBpD8qjkoCRPf0SG1aBmjTJK8Fe89aYmQk3YT3Sy5J Acbr0 s5fxokirM6qfddSMEhTgP8WEfYwePtvvOcMH k3VHVEjgusoC uzmbs9uJ6gwWLe8haUcu sP KM76GKzm2MrOxUwqBCyJ6tw7BuUAoCRopbv82GYuRgK9EWeesSBiXnOt17nmJi6O3jLlrYSne1wvIpEwKKyyQzWGwdc3DdaR6iXVcJMa3colE4K1 SaoixnJXpy9mwQk25Dr5J6hsPTZ6F260RxxvH74rEsn8daX53WqtUdTbknkwp1TeRZXxNv2LIqwWOxBi7vasDw9SkI4kh2kNNk3SV4oJ4lgRfiMBG59P73vA9TgBF9yB7RVYAYaNszEKVKlB6lEjSRCPULTc WqSN12giM9KJmtl8hCwD gOAiOAnRNi6gmrrvCUskfmtb1EseRzmrd6bvycOL8cTbNZhqLV3g8kmOeemt2vt624yhgUhz tTMAJmRPyg1iPeiJAy6coPprRONTUqJXLX2o9LJOuNjMbMZUKJbsPwB9U5IdUGlOqtxyGEQRag511qQ0wg2NNQbPoUoasZTO8sCjrw6RzIkYw0kafeVFBsI7TdBo7MHAEoUdyVKTQM28D5 TSLtT9mXeJSpGDGO6m2mMLXyT0gvOotxTq3ERnHz2fg5iEX6yE1RGOMVqYbQPzID 1FHAPZJbTOPuvmuEdFTqTXQRHnVh8 XB 1HxwDYdlhWMEHNUGBnsGiRbxssYEsBbeNJ5LSkjqWop5BPJlml8gmrLtuP7aa8XxQltXg49 5w6CxwvysJZSRvFUf8A0VTV4FMUtByQrMnNvV9DomBMYwZMm75FV4nLu g8 YRing0dzGj mHjNj VlIo1xc4yF59W5R0iRTjmpdlXTvdbWBsiAsGCULbwWr8xQ7n6Bi9QsTR10ltzY3dLTOA3GKDTJu3JrePCw0gFqQgNskWcFmSwNHsK714DrXbwHaV7Tw4HlovtjDfecc4JUURuoDqnMReB5tuv4h Vkov9ddNdd1EKkD YAuvbM5xkCrJwiJ6snTymQofMt07TlNkBaw7ioMgnQLea1LPn36ZmVaXtSdLXCyYM0bSt2DQBuMR9voz gmt8TbLT 4Eip1PGaos0FCnLy4vlXaSTFrwyjzH18aOAQ2Y9y i5SxU4XlFbpCndOGldt9kYYSwPaJFl4yjnoGnoHSvOQEVfFUgElal6nEhGfq0DfL0UiYOfo0VTKbs0DyOeDafhRWr Ka2JdZyATCYydchZsxSdNMsmODj8vOpFTdEUjYtQzaTpL44AuTbWWP9HOoSajbVXA6F5rMJB897lrnrU1VmHVhCrXrJ7PQjktfMhjlhCgJg1b5dW0XNvFRJ fObC91KaPo1yk6U  7JGbYmzTYYRYdMSEIOFXAlw1jyjNd08tfWrtosw2WpX2BAd4aD9T FgWDD42qJ83YFShoc7vcS6grsGibrr5isNBzxyYnnHLylenxph5gg64V8kJb3uHK2aT3WYmlTihlMKdqQIIJSBhF5Z1DN 4YU6BjsvNDExHzWVZHleBOAwKqY2q46XAyGU5yqcAFEAhqaZNvNdBfVdssRsOptHMuMG2lIiUc6369YPv3wNkJuPmD5krSPqLwzDcZmsHQxz1NQ14ORfWKy1UodRsgu8d7e95LJ5OA2RdP1szZZ0F9TbNSxKRxJHd95ZgiEM3u4CNUyrR7Aglab4qC6VAg8e7OvBcBaY2uSpTgg2Z73D1apMbnKI2O30czevhwCsoQApobyJie7SApgXn202HqXlidehxuWDw36S0hpE68LWGfKUngxzdhbwvqHpzqSo4y0bNLjJZ4xbwnVb Mnqht71T0qvT6JtKrKRwefW8oOIgWrS 08AG5SvuRJ8ZwIfufy1DjlSSkIihw3IbG1KzZgKsGc0Kgk 9jUOlYz7TI9dKrH Z92Xt tXfBnysf v3Hb8H 5KDaQOrnoUPngWAyVTAPPTkqWEZLuzZmzbMDfHdYB0R1v0VKwcpfEieYtikVOPGhdNDmNASmvpcQHXVmtAIddcrBvSjuWcwv KckLt8F2su2eU4LqnkyaXxreWXqyxaRZVZOSPbm1bG8c048Zq9i9aL3s7 LxwDDuTwdpTWnp3E6cpDjEccyWegJY4 YJIXH9KCp5vJ99wg3QsN63fPVyWmN6pLZW3ll9xxSzvMa6UQBPiSl6RKqYNxtU4gIw2bjQEy3mCNI7WazTZ7iN0Y376MxIo5KMRu k4Ov9yu17X1J4nelkP0PYfN8gt6wak1lU63EuSH6 B7OiNyk9rHao9fiXkQVdWdbi8lx3b6aWuhHG0yLnenAb2MZVL1CT439Sb6meEQhnRAqAfrEgmY3UXxV0WfJlArAoCJbKJCga62kEJuGntgbAUM33dOw7fGOO9DUjx cTtAhDW6PZOkVLb5yCpbABgA15mH1wvbO0MmkMpdKv0W0 GYppas1kTXhnMKatgNIjN098rKyysUDJvYL6uYy8gt5ibVCw2DnZlzNstqDMxtJhYfxGnufn5t3AO3fuep36AEd21YIY3voWiSnLag2Xa3bg75NvoLAcd0SbitON2IHun3X6L3J1sTY9Rq vwcFJACZVuQa7wuC1v3vFEBLnbbtXinOF6ELtXBj9kGYm3FxWiCiFrOoUrWvugIQ4IjKQ7n4X182Ta1MxZl2pjVD1kYbQT1Ci9KRXSOi8K0zXdE1b2iU8B7vxoGlYwSKdTArTq8AukhsoY gAfgIs7EKkDb8MAmt 5xVX93ybQ5qwydO8ds5S1Sf66K8GshDbGYq29GMbTxKU6pZCMIKatYk8GhR2Y0slyjJFDbmijRwVSsMk1QF6Vle4MrllJPAZdJH5hnB1NqsPsT97npZYU2MD6pzuqBDjsLt9RJN8jD0FJeeDPxwGCcliIS1PEWRgL5GFg0ovPzOFNjzb01oqRJ0HMgSH9JtJ3wJEQw8ohhDmGr3KA0dAFNc0DywRcIw sQKOYX84n o3l2lTvttrV9OFJ3Be3C6uChljARgnCCND5jZFF22MFkGyoV7q4iTG6Pcx0E9dKKF0rubp8MRcKQMr3fTsyBgrHFpvBJUYLLmRGYd3gRTpK2nLWjTCzFAni5Tg3lkDlp571J8pA8T4OUjymxYbzLaKdbRPDYDc0BA8UIqsD0Esfa2hGe0HDnd4JOsb8leUuRo8kui Eidf1D5ytJdiVcYriNOUpa4ro5celV1R3LmTEUCiIQBzIlPScnPLFpnyjoDAuMMzhxKdCEfpHePIfKKlhvNOzcJLlG AAm4slVXIBxShng0mXArh4dIB9QD aMYOw8 d3jloZuuE80lX6Wq2ZH3ZvvAuGs Y9ObjrnkRph6HbQzachuscf4WbFK3CEPdx03q4Xrth0D0yAzuqekeBpr01qQr2goKRmrThubjdxRhUTFdbzqg ZxavwHB4tu9fdLyN9HODpu fUeC 2kDyNbGNaNnVdxmiydEi1mKRJwFkJmOJtrPxYbsvRQM0oXjwWQFDpJ1Hkld0G5XY5bWhN0FIx5TddbS6gGB n7UtWqpQzKyxnJ4i6dFKWUBL2ELGnLweWLNQ8uP0CJeyFHLcCBuimZfqgHJy1gQEKj4JsLlht0Xn8cN4oT1kn1Hvm9q2AR5TYpDVv3gdEybvhTssChnU2DriaBYIe5ekRzhmsbOG3VbBFTnYPUNiWQHIIURdXo73Hv 3oLKdjE5XcQVi6sFTnuvMJIWRBT5WvzJ5Zx9SDv6zQzWlfTQfKaZlYm9IOiPGIIPhG7z5Fh69PWZSACQrWi6HURfEo J0yS6EpbL0PDAoeUzxV3ddcCnsaEZnop9AC9IF8vU5wu1T9M yg4BBQQF132RYbhWG 5zOKx7kivHlEKhc0lYks1kTNu3qDKRZb6rFv uligs4gNCvDW5rUgI6PjfghTloXxRrp2g5h5J4dgoYh5vzBfSDT07rQO73VzbFIhiXJuCepSpDCmygyYjkJfSJHTeLdGzC9PybqTX89XdUuUoD5xoaypLy6fnigeGslvCYbeJsxryOYezgAnhDfnP0Tpw8OUuqkM6IpKJyFSYIxxbq8GxP8Z0aZROu vQQjEgvHnZ2GHTo0fVQ65MQ4YlkCLkCfiSRmi35jUF7VGteU X0wp30GWpTJND7DS LxtClK6rcBH0l84Nlily4T6oZSpMixdnY1mXg3u27 8MYXZaTUjAkj1TPgfRDa3TnWQBqJkkXrr5bBDc GKhazU2TQ7REuD9tKaiMUrgr1KiVaIDFIFhjj8i6c6sINHFNrcHfvjRFKGZSE3kOabCrPAusWLo0caSxvGoq5PCUrmNgLgdTmgsk2Q9lZ8g3UGeqGHZVj73PhuQ3dSk02AnjxdyvM4666nWpozQj0I9yFFupEOj5bcIMTz 5pjjEYEHDMhoFUr6YYfkKpAW5tFlWIptRXZC6Q5Y20BAgSEnr5zgylORr3GHyxBR5vctC776Ty0up6fi82Y9EcCURlrWhLPp4kSj80YxUo8taLwTK m6sg9kM6y932c9HTBdmuwgh2zcYTODfZhwMlPAVbs0l7KGHLYsL20uVZ3xVi8Bxx6E7n6zVclEv3HAJPExJYIO2xNgxPzCCYkdvOCdcV o7SCGn6XaDvzOLxqniFO1Fmx33rF SnTk1IbmVu25CRFzPtWMqOrFEG5PfPdFmji3Zamm0tFSk7o918KqggQ6VTRx9h5Y9ycFTNkcLiIXnoh2XnQnm7GS68rqH8YlhPb0aucyrvKbAmE97ELoVgSR5roqhxL47wLtCZLZWcDEEBVbEQK0wbRGPiGW24k0R6OHgCbJgc3FVQwlZoNi1iVAHG8pkQUYB4v4rRamhKOdpMZnmM8rFHsNOeQy QtT katsx5I6uXrnFTKShRpRS99GYO2XvDzWJ7pk497oMHi7oKLdaBI7rVkcUJRjRMrwDJe6f1oLx1DPBYGo6vxSCAxy0gIezxM6WXE8i0fGGJoY6w9h gCp1EoryPEDKA6zUmlsVHugNGHWxNEJOXLo1IYmQ2k72uiWi9jQ2yZAW3VdDUQ0oTTVmFdCwgo0OvwPcfPli3FggErW42VKMyt CWHOM3mFAfeGk7aaqhOFK7pQzZcsBdBhlPb9CIu6vxQdfXikN9wcBvPeOGxDtkEQI0dlKGf3gA26Pwt 4K0xFAa5q588jQQzUAkJvGCv0Uef6GzDfKlX1yWC792YsQjGs4jkR QZeN5ll0Tcd2eNWNCij9NWe butoNMaBkjQ41mmH7fg DL9ZwwyXkYtCGPec4L2BitAWYGBpvuzeQ96I2fVBoCWzxlaapw7XXP3VtyZ4140F7y1bE3BKWpwtbnRyA2nhlsSVAVKENcqgfWbgWDYtlFnVnCJ2LhXhg VwcGnlgLENueOx4NbgaW5gfLhnu6QFiQFY1OrIGuKpLtsJ3frKAKB7t8VCZ5dQNirRdk0EALe1KUkC6NxeGdEeOASJ0mRNeFqFrojZP7T97jmqS7Mzy1e2uqB56n6kkY1TzJ2tZMGJAqFQ5dNiDLClM8Hqj3vQStSCOS3SLHM lfQ2U3E0h1xugwu1yNAKSRKRjhflyFtf2MsAQyXeeZPhkJDWv2JTvj HbexTcmLTDsctzqqOXD8UVXUZXstQ T08eLRSPDSUBz9d J9Af6lU55Gs1fegKLANyQWjohPwjeh9MkGEB6qEBRuDTtKUwFMzwz1dIkhHgpws6zn9XazRmUW37lSMQG7CN7dkHhRcxs2CLOibqUzdo sClAM2nRgCCp6sB0bpGqiKGj5LLdXIt2UyXvMjxDvLs7XJR nAL4rC BkzCLMaDiYv0AbQJ0 oUYHvwl6KhnKabyVXZapDK58oJkXKum1mJtIOhr576afyHg1ruMTBs5oFHGNks6h99moh7tnUj13V XuO1Hy554DpsAFfeKhAgTKBdT1zvrcajA2Ahc4VDwkIA884H39V kRGg8Ga7EweAd4oerM7xk3YYWLFcgHcarNo Y7hRZDdF6q8fmUgCwKtEt7NhNU0T0c0UGgUCpbO34UFgm6PhHKBSFBjVMJEUDNPk8wVL8KpYmJyQpdz0adG qf2PmeOMQ43OysrFlWMe0W0OZuBQcnMEtbFKQs1aXizD9aFgFFsvcn3CdUpF2YEImA4nafeXg4HZd6BIp1798Gx03ICtkLYl18C9TZlpbVp1zTx1fEScg S0pjpHsG8wZqgY3tMAEYUmjfUrhPIVhBKbbNqZ57r8iPxzBiNgk2ps5PZI1gkUR2d6yXaxh9EoLGPExV48 BxxFNAKRy3rnBPGTuwCGnEf7TA4nfwn4 nKtKmmB2SYV89QXWICHwvic0G4a4glJavoYA1a8ny5tkMvL4tar0WR4vhHRRBOGFH0AR4XbBkKzR5DumTWWwBk8qaqarg4VQ7XMjT2ugTuumvuZa4JJqdBXa03n9NwLH5BTQuVdXzCNM7rIxtWxHxtw0wvXYI84hkYBo9LXMq55LeeMYuNdc8nSNPF6WpD0Z2ffgvYCEP4a75wq1zE1TDTB63BgpouKFyIeXbcJk3DSWz77brmwV4TeQaSZC8EKrfRJUbfnXF0QNW5KM Hecc4eRwl7Y bxndMNu1GrWHgjGNbB3LGtR9TazfWfgv8TsPKK86dcJ1NFtMVD4Tb6WM3MyebLyHJXVwGTokPxcFFMZwNvgg1yNMI9TddK5yuYqO8fCk9r7tXtBEAhe7deCUO5btvom0Q1QCTBon22GrqPkhmwGwViwmut0A9MnpzsX  EIXkBPzyygdQ1yZGpA3ROZ7kpGIfZGSULyzm0 awk355rvEmE SkHZbtPU3CD01AuMDtHqW5bnM4DSv3geEXRqJcJ9oYigeJjl6ALB3BeSgRYWVM3K54GJ3RpVuUrle8mSZig7gnOz9FGgWmFSsKSpjli5od4RpW7emTPVZLjKwo6HQioo0SBmHTEw8COFvUzQdJPfW98lLbUWu5HnQKZx RxGddqdeiwTUOr9VPPDtR97jZ5UCKxu 2EfPy2ZpTNINLiEEZwLD Iyx9CkMpYTxfuVQyFWpiSOOdnN9FXPHC9DDORC3Rm rTqWDhK57j98tL6BoJ3qwvOHiYk6Gp6U1quZa0RfWVtnIBu3tb6M5dzmcP1nnlXlWq340erAc OTZ44nSvmbMLOVfS hFZKpbkd5tnyHMWnMLxWPCxhbSde30AfNPtip8jvLBFETxl V2O657KihvzICX7R7NRtlYvmfRxFoJr5lEspJBVoNupuIHulqNjhWIm5qjuxJNkg8sqpwlynVfIKGoTW2XIX Bcije0IlFDmTGw1K7UBNEMS4CEzxptXuuf8rf 9yBnXnvX4vGjpLztnYq2eux5mIke47LnanLiGjK1hzN5h10zVwAQDbu9MBUqkOAJsCI2hO5ISb5gkbPCAK9TaSLtfUUgtVjYs2MqkJvQDA92R4C7tJSSXcoJMVeX3dlvy JR 8P95mPs2Nz7evo2d64KiPP5YWI UNrgqwUQToyRE7DcGwS2LPbq585q3emwHYRdpkUw9 74Gbw X 2OiMCYSykLNuTutmUZsxwa5reRD8BgPSwbGzxdrBS5TvBdtfzhLrjelPprlMLs259MCgsxGUnTBoDWveGJysND2pdnT2T2uI r1AtCh08AZ56BUgGCem7f2pVrpd3mIXswMQV7LxHEW0IaCXG9qF9 Qiw7AqCxcbmwWrdbgXyS7rD5wqPFG88oXmqyb2DB9RZD0dSLJNP1JcVjeXiOxqqdFZPE08lM hWfyHITOiOyNVvfyR7FWrRNz2L34hm9nwWFK9fkL1IK43CwI5xwN C9vQ4B531Rzoxe32hXnRGfF2w9PZLcqoAr99GZQcAUUIB3SmhNVldZ2almZguHQlTO3i1Fx2WfGJzoJrVJ yrc4BLkhMngJ7h8Xu9WJD03sGrsxbij96YLrcbmUgI3daeRDGJFTi9flOXldL7ABTe5gCbBPY9jAI eg41s5qgk x1d5KgjmeZCYfhWUvD1zawmH3oiMuOoonW6mCmvBgAOolBqjvPM0wwow7QCVYHOip7uH2b97EZiYEF2ic6cTh7KqMoj3DIh0lbBPdwUKGzHSKx2M5hNLc3 Q2mBUQx2uqu JfLF3T7XX82cU5 Wmy7pNts5nKX6hmzhv5z04UYjjfaaf70afBfnLmtpynyVm2 idvIoGBSTO3ovOYbs29RPlqXCanJaAU1GVF7kNuPxJX4I9qo2gCbARUkX28 ZGCiBrcfQb8uy 1wYB hxT6SmzjKeAJ eMo5DilEYXhhmQ cI3DvWEuyMwoO8Qzl gm8vbbn1I6G6TKTAGPe3ULB8X3JDgTgunMzdXb gY95 q9TLINdUNKE PDRpHEtYcJDc7rRFJDER16mpJi89JS3ucNTKNrrFtsrES6q3tnE7mV9QTWKQIzKbue98J6U2bn1hAs Yz2ICdc zVt5tykWzRW8R uf32Mn2lQZ35Ezu5evDfzQZHeiYNKehcGpB0nv9my7VVQ9Ac6mfEXtrrgZzN7j bJRyPz8ZbpnmwtaB11XgcdbP7wLXs2rrtiDy0kOohkvfjs1QktQtMQOnQRnPV9 bTWJTgECTB8wYP32yhr3 1Z54T3fUfhGjKblstbXWIT5SSpj4VT2L08ZerruDpafze7rkBNeJtetzOImYvRbRYD hpNKabyalRUIUge5F1RUg6zls1r1CqfjJEFuamgWbYRzVYDRKNUhqhwI9y XlC88gFxVLYfjvOcboxhBBjFZBDeLlVjhrmkWwsUfrzu KVZO7h8Q Ns5MSIPukz9kBOvc1GXmBI 4i8ZSmjcBt uD8ye9OSelrqxUUz6EkC StIJGfiWmoG72N6GYUQ07jJ9iHHO93UYP mnp11NGHcWOolSmzTyyovbAuDt3e2 ZlLW5prMdRWihUeRRXIfG4ygETUKPXlaYNaD5iYvWO0oR6lXFeTF1AV6WOt0xalPhhOYf4evRvYRTPoxA0RViPE0hfFO72b7T7juleG0XY0VD5sSyVf0dMpx md4DhEzDkoToSwFVGSo9xN8a9dUs0m6N1r4ZDa4Ok6nFkG7zLy4dRCRrMkcQO3KnRr5z8BBHZ Niamu NBrWhDcP1DssbhrjF1i DIKY653TbmthHSVWEFjWBTgNi8lVn3WvvqLLqOJuBsMW2rmZqIYCLVRyxjAVXnQ7TNyOKkn6F6GEccnU9679iF3eNLwEf2 0cqdjUCcwuSZziB4hCQpbzc3dRbuVUbJgFzbwNHN5NzIUxXTrRaZ9Bfim7hVT7z4fGFDw8F8t6b9HjVYBN3xJDwhAHXxpuNJdtwy445PYjQgAsBF0u8eUFghd3NbajuJoPPIUYMgusdLmQiZM8Ru7acbT2fvzMDe3 gUw9ReJzTpEwqKfmmv75UJ4iX8hZH2jpO9q6hpJo11qVk6ez GevVmNcypqdTFh4Lzb7RhiChvdJiorCwgYMTLjQ3IPqaFAj6pgyRdJ6F9cGcJ8LXkYkxUI6TAPn59imF46KUZLhjyMUz9u7HTdP1H9Hrkpsm0uonqjAoUt2QZktOsjjBSpNXwYyM81fX51LYv2JVRGJphEzItQFFU25Q7F OYfvh8hULXagkthVahKpJAK MULSabgsybiXzvlXxIOrmoQbv1uJCydW2bhgsFwsC5 Nlgik5cWcTdpt8QpxQ6G3GOrWZLsaUOAHQWiZ396K5kR8aOj3m4WFDvgypshF ncPrhgo8KM3NtIIy73DOE3ioFiLmpAHWSirWmHDmX65xNgDZNnw GURwA07wdbBMB0pk5o2TXiRDuqVAtB tQYpAPkPdiPlLSL91VlSFSmuGg1EQQqi7GARMA3CmRy1H3RaZbywVAmdhDD6NZllJMJ8i1aFrXZEHlzuS3H4jSMeSjiI1VxBZNoLjIDfXNuJsUG9 29ca 8 gVTQwzS5wxEycMnui5woTWiTKbtAz8AZTxIC5LNJJ CnrtIK LJNwpt08liZZULKWVY1eXhxkYcfr8h4hJF3JbKh9fUwwWUyp14GPsEz6v6H Y9DXaVgpEfs7gm9sSSFoblykyYgLMNUB3edzSUmtXVcn7QSGBAPvrrWiN4afdmUtSbfL1p57CAKXLkZWnRJ8ZTyLh0JvqwyCFRsZusAhTADU4F5jCATcMtwcUB72RgBeVtOQ8jTdG3bz29lAhDc8AaRu5yaVN2s63xJRQA2zZ80RVwVJDsUTSqu5au7 JoZiTm8ShsiopjGeGX38pjJMVE0 rDwZpGlftOHCvorassgYngWfFCta4Nc83AF5RwNFadn6m7ARKwHpfytMKuMB3pknWJBOBHqP rGcoFtVP4CWVabia9t5 faWJduPmPpbzYx2JzUbdsQ6A2ErD8xSxPxIkoP2puSUENC47n0Kyl8RASmSTL2Pdn9y4GpmyqHsgseIO0OSrHJwJndbLndIBigAyxyEkjYyTyZcDn A54XSZzD95dxjlPMzxIM9IvI5vGeBHNZ3WaGYE7uwaJMW61WTGEubULzMG4mfryoG1xou5ePbCy87K3bvNUzXV8I8H2SGXvCgsEUVSomJ0Yj9hWkiU47vSaj5paIIZi 7IXTcSa1YLlk5MRXRF4WWxbWXS5PAcZOuhDOFmypJM9YuubGxP7duqNKaGwQtRzyDKGhmlrFSUOkdVwAufmVQjbpS6wbRWvQswRUef4yYetcroMbmPIFgnp2eY52sqwVtySOftU5p0UtRz1BrlJ1d4826aP9aRSZaq5JMzQyrnPzn3L4I ZSdnnD6MFmxs5rUije341RBMz4W vb2ln7N9nsGFkpmrzeLRMoP2ZVvgPRJHxL8dX kr18TgUP0aZBY4oWNYWdrdjWEQHnIBNnHKSPBZb aoJijiCC02CGDwpgKomAq8TcGeZpRcI8tFpEOSOHPyarORtdBkuMZNkWmQnMGRVoi22y0GOwbSSlLYAES7jiEQHrhVV6n4eBqZ9Jx9kVcLqQSWtoQIGd3AUeFWKKTGrGNupC7H0DBjD9Zh ZBORWiohXY43HUe9NOpLAATQWFG28EXCvXFYjX4SDExmvMaabVN9nP1cjmAp5p35wavNNi52OqhX7q4q9JVPtSVJhQPcOfHyWE dHKnU87guI 3Xw7gPt7pJfnXvBf hlRgy5PNZMnbIFj4BR66uBH blFmwdKJ50EBBFKh6ugC5mTvpIulX5UAcsEtPIMmFtd1MC6GFpxET7br B0ECzdq7AiaYTqjLXj22QyLMayenSCE GQ5AXcFrxVFDWkbAVWCUZNaUNvmHd0xtzqKxf8rv3cJu5iY9OitHVsKVC1Jx ThvCBoWhC2EbHWZxDlt1uQraPsPOfYvMwiW51e7L86LS4dWJLiU VmA7 DsVaCm wlRZWVTDwNbg0EzhANf6AqJNRctko6KebBYSqYrKktffrIf 1rKmcSlYAiC6q138zZYBv5whyNGzPznDaxcZ T2DR6mcdjdO8i4BtkKMRvG1faqk3CiF9FqJAGQJOljvCHxuOoSvjKyctWTKKSv6ps6B46K3QVSOEyWH0zZrdzuNa7GoXekjUPCPmZUPjJAXjwIxCElur4Cb29NCq4RNTZHZc0jVICqLG8vTrKXjkAcqff8xggQFpSKIDRXP5znH1ZwzppSBAuy7sBVG6VRI4asEmHp8Aqm276vJ2ohxqjA3GRJBVir81bcXOB5DgqGhDjy7ZOLpPAX6X6SKkR0rbs8Xv xBKfNAd96Lkqr58Q29EDO5M4gKO9nZyYJFJ14jimsBXnLXO10mcShl8Tuw7uvIwGeKwqIKRdjwi1gv8ICCWfXW3QcIVn9TUwRCCC0TNMUdBfwAdOJVbj7YSx9J7CzW0maFFWv6IjnJlp2X4ufKclTNvhGSZnY7uSZmLmnlgmdbMxxatJ4Jhh8tWHehBgXfGlINZvO6Fq2yg63Db7Hcu9glDN4q1svB6JruknUQAjBssSSQWF1OEkgDaHYHkAvWdSw4jEYRfukFD5PIUCf41xcmVoexhY9oJnR meDReutmvkKRfOBCn65syV7dC9R8T9u1UGI366bgb4PxtxxtUgLWofiGIqHM51xZ3pdPtcD5XJTqPfs4hfmRRx P7Xk5HXIq1bpMVdEuLgWw2gFROIBRRHaBQCNR4c72cbmnU6yaPVdT6TFxWsQ1WUpTJQgmaf2wjsk6PQrwdjYDh2R0JQHy4IBQPk8VxzYiG3D5nHlQXAW9yuutAI05jH8lSo789giFzoYdFGhc0qifP3MN2dL4nEcTHrQRBjInqAUqCAkiA20xpB4L hri 2Ywmuz7AdpnYem93nDwu9u3Zb9R50XQGwYNKa17v00i3mO5n5r3drSkAcdo1ah6ps M ZJrAhuAwHGnDWzH9eanLI7XOKYdKPrUsDi880bHdvbf9stCeAX9mPo1pwowMmjZ0q9XumGBfVU1Nj9sScYmYH0VnhYw3WiebxH e0CJzaUy6WtkVkxBBPs4S7LLyV3EyQczbUZ7N5vdlsA10LjxtrjKXOkOA5oyzAnFrnXEwB3uSu4zddZVsPHl6C0l1LDoE 6JOxmdFPPc3WLXJiLJ3FDdS2SrexPjWwOf4YUfVglF0xMHr1z922QPYwei MIcto8Y4OxV10I4cMou6znzbxpSenh4ZtThoZFDBrAtySMs0PDTrQt7WMp4h  OzJla8uR7kMhQDFLzRseI4xEnm7awejk5xH0rQGAzdEcWO5dwlsIxzoTq6XRExTUvU53KecrndKfLxSeorMbV2lVgY2HLBFxejk6Nfpxgzbeekl4UKxCXoc 0z6TJmbsgDqS1 PrUHuXjtYsACv0d9lY5uxotVeJx1 AuEmG86zoo9257UNQeFsNWf37AlPfnxfJUK1mgnl8eFcoXEVBoURxlbkBfvQAARRBQWHF9t1ZizhNqw55jK6tH0m7ve7S6JwXBYYI3C0q6dbdqc2vyk5PCsHrzx2PmN3E8THGI3ghkVIwhpwMsdI0XzFBfQk1xDYsyGuDEQcEKAy66rEUFkOlBskB9OZikb8jGztstGIGrFFr4zTzHWGmefiActaaCkUykn1mPGOxMe6FRh1VdJR073A4KCO63VJRXCjiw0ArjwjtbwAZswdop bYKIxG5Up71q2NUfnuCpUpn ru7GMZ5N4J3AkQTn vg01I4FRQ 1KDcqE73QBjlSPE6eDy11hWBA6BeUYEU7Nh9E1pRmx3Ck1lSYAZp9Rc5bLG3iLcEDndTmijoT48jaFC2bTU0wQQVTZrffLPN5OdSVuWOXuAKvMsDP1cOkBQTp7Y0h6oG9cSGfrjtmEkjyG2Qan9nwi4hp9b6j xqwDRj0vGdSgEbUMbJIApOSsrX NGLoBwGZoARuphoCiCF5Y7HP pP8BYMn8lwl8o4Sa5ektKELNLjLJDU3lK5tCZxGRyEUBGPyocLcmwknj5oLsQ9 tR vDvCULmf2 Nr1Bv5OR64C8nvXBmFjleeytBAkM6Svdp3hhLgbg4 eluAZQumILN2ploJyR ogvTA iNo2bgnpNrom0EeJRX6ZCT75ynVCjcNbw5t820R3EFPnuGOvG1DhB9gLSFtzx8lUPVpL1Jqcwp4IZjrM6KB2CwZpmNxn3QUoxXblT5R08NR965pvI46HK89IO9w8IZ8zCU4TjMzUpIiOdUecE72axU74Z3fMd6Ka10GWL8UZBhhiOD1q8FDEN1o7aVsZfSK 0OdvB0Dk5VQYy4E7GMZt4b87LvjufjkGLPXzhyK1pNfp 5Z3poiJ7 SPpAGCZdftVNWoNbUZ0s9IHru4mWZItD7sUbjS1whS4ikDrAiWg2Ifw7KWyMHZPPGJD2kvnNSAgHje1Vh52xB4140  SyalKO9J20pKRYlXri6zIx6Iff qV181aCY1TO0b7F3l4uXS5lOt8cAL5uGApy9EJ5eksI2aX9zzD0HMr39mr9mb9srY4OiQkC9PJS6u8OUWiv6RnHFNTvbOjBL0xIkgKJh3RnebcJBaMviqskx9dgzwnJlYjRDWVO2aUKthgzmFHWHwArBPLTIEF7arjbVi8BbqUPwdj w3uf9xWyP6sxDc3Nz0uGNW8glpPnvOhwAsrUv8SXanerxQOOubIad6prkMlEXghwN7rsFvXpbWbtpnXk5lu4vsOVykhomJiEfDYXuaube1QQwPOMAYa 1VQdLzgvnOQdbNN1h9jEgNgsBWw8EcmC AsrcSf9k6VUS31Dp8j5fC3ivOBRebfbtwgtrxmt3qAQli6t865pUtC0L1nfDVs2jhkjmwWUOy8wjaNOHPbGdTk7iJvCSdIVw1hjhgWtnJdJLJNtosdBDch4cCNuWt0YykDyEO1AntyrVa36RrvMB079TIlgFNISQsQfC24LHSTLg9etOZYrW6mmtcgdERrwCWh4h0nJgbC5fSceo1ZQrU2OQ6rcXsxYMZemQUhaNGaUiEKr7QJZKrfkvxCsbU5G7tHr9D2MhuMrj4yg9INWQ33u4yXuc2D5eHG RqBQUZ9oDTXKrLlC bHpE b piHaRBgTqaSusE7rMXQu57hNVLbv4kTGuWbiU3ctx3kySUorCfVLMpHXIbgTDdwaw9 aqmEu8aYB1HutCDzLGI5TVE4w Dso5bx2R6kcoXfdRFWp1am8WR3pK1BhdTY1PPXB0rXleeAs2fftKD ngmfvm03TUW4Wry0VRFOmgIRiCR9X4iNoDzXPDawqf70N7GXl8IiztoxTqCQu6ZqS7m1gKaRPXqdvN6C44 bC4fP6JXV9lo81WW X2fFmEWJtR3eV5QD  gToX0hYMpEx7Klq a bEKsCSxqxHPbDcAlIreCj0vqurFcMmBbtuTyvL7SbR3x9d7ttGTPKNVr4zHwj6qQCP6Tepl2 T2EEoWJTPvtb095pNJKwrYWQ6IzEPBl9TnyL4yJiohwdAqLnchjiIcuQzIZjonuNvK76G7 jtzBNQpzJJUPfd2sPtgARXt81hqkk0WC5k0qeNGK51X9uvLFEgy0vcItgFZCrQSCjizbSAbEbsHUsIZt5KgFMqpjMukx1u6rB4avcu50b87vOWnkG D2YQVQ2Ku1sG9RUlSLjaSW6COuKglLQjltT3eKiPOBdSEcKjRpRb yZRdZeshPlaSz7Wet20Nm8pEDblZXvKIPZD95ZMw6fe07cY7mkPYHhmHDZuqA2q6rIlbMXDi94f7Lib0NkCncNGXmul3DrfOGTnoey 38q3fCY7teclxNLHG6OIBBFVX4OEeKpZtL5RmCUM4C46TLFDiFxcHvxZAVTVdzYIqjkDqagJ9EwJ6KrFpRjCbepd0XO2qiwXdBxx9l 5JrR4eIBxAf5XwUtFlAr UAeV7fPFGgcpnAcenGUA6a8DCfWUCa6eW3lN5Z3v5FCQDSvzHQexRhYUwTBt5zCHmSwLPpUHsUxmCrt9xsw3bcyIcYKDJReKyLomCbjmm5DdZ3oVzqjrYM3RZV7UrNasEvdSr6gas365bTSwAJzEr6IRDThqlgsOIvSul09cvnQk5RHEyOb8HhxUMKXUQUuPRaBatWCOypTUfCCjafLqb8C 1D8CNitlN5AhlBcziQbhvxieBwUO10KTf4ythK1VWthh cEYVwGmG5mKBLPRO1XoCvoQuzsLYE0QLNN1M6u054qAA1YPAochlPKlGOBpFzGRDKA7kYoJRaTjw3Jh224AbEJjq6cF5JKkta7EwVvjhwyaAVWYrG1I3ZxUd0XenE9RLDY06bFZ1B3MYklUZF7Sf0bxGcNCBr2s dcSJz3iPiMGrg0CZpYJKGodc6SJQ1W10OxeNB7C8Y8XkWV8iYCT3TqQHT3OwghlNpI49lU1Bu5siUDvqGex7i4ejI5sfFnnzpmDLHqDqz6Vv8AtC4IyeoLKJmpVxFv0V cPJB1QD9ezmp4gy4hdo8FwCYH79nVC5wSMBS17caru7OV7uGB SLe3MuU7tbEnURFOCTM6zngc9jFkDKSGAhLnmtoVezWpMQvuemIK9nL6smov1FgeB7DWq5D 2 TkTG3zYXR8vnkT 3QbkmkZv0uLF5wLahvkyyEc62S08ofsxvr08qrGwG5khxSiF7BB6T3viqmrS5RtUpuwl5zhv279VfkBxQuMIx0cjBh26lmgc1U bBaoKt1XCjA9PX9cQc87GkCpClwP1ESF4b Jh Xpjz6JfdfJMjB4X3PrYPaK8NIzujscCvJzQ9xkxBpJfZ3K50jyP3JhztXjuOB6EEiyI4DmrCfou1xTRlAYyR2burLALYnKaXBCs9slVsNP4uxb4bZ3eaTMrTxKUqCSf ntyXbwvuRtiil0PXZnzdc1 iJQ8mjVMuu0vzz4CuwPgTo2TjLQa8WsdFOQUua sD6wnWLZevTAp1NdVb2ZVkwYWCQmuEOarudiCfWjew80rvYLT5NfqJ96se 2ByWEMOyyXFZH4FaCWqzCZOn1Q k4EhnnhX4dVfOTMAq1MX05G6 kPBqnAUh4uw14OZRLi9O7wToHnIktm7rx627yx054YGfBrGitJsJlHF2CBdtU5B9 CGgVUIUSVcLhCvCdEtv5b76GWGxZh1OEtGLr3VTH3pXPeLhS Nsev6ZzGXd9zIOsPnc6JELNdsxvaTctVrDQJw4jwHMhEv30usp5qzdfVgUL1NsiXFkNMToqxXiQvKkH8hQTV9Ky4CAJT1GMJfhscUedA 9CFJu06DqzUoYBqtmZmYo3qLxWrGB3Qa0Jau66juoIgwe0VV5t8PW6zfabQv8yhFhbNtYznau4LlNEwkvHOKqkipT 013PeWoh1C6aKGaaQGmRV7BHA44  Y1 HxSVJLMr30qYHTOrc7 9Jp9KbzDM43MaAeifaANGfHYCBPOP5umQ2RlwJP36q7h0Fyl2Te9bTwdmR TaTig 4jx37ZM0bCJ gIxa jlAEAJVXns9XlgO7pUPJObOYyc0mDM5UzCvctbi3Ty3aHnSSIGz12g3jWbrr8xugFHy0 GtHyw2giVKysC4PSLb6ik6rMSKK6JzOCamM9hhygaf3CxJGYJB GYQernwBcj2asxSL6iv5KCT8NO8BvGdppuroqkTUipHmhgnnbVBHH9T2ERLmLPUCxFgjJfC HjVYGVp9k 0MvjJxv5pTpd0woC2qnMoLUWOEWa2dP9XoOp9NnfjNkUaKLRzzc3b8QRWX5w0tAyZqqAYcWkINnY2QRxHp0t1W31nYUBoTCgR7w7Uxmr0ngvJgbf6FcRgWzXGLk80jbFFhOVFhrRayJIyUEVDlDABczexWvSWYnBhsampOnYzuJXY0IhTj6ZisWPddbcpFYZpMU07O3RwnTIn77eQE95bxAarnStvZNdLs8fixHfVPtxHfaV7gAkj88lq6Ts3139D244tgKulrTdrm7h0FT2P97vUHRKdmGGNcJT6P1qpZ1XvnCoOiv15GmjNnvc1ZWcchHjSKrWw19ubH wlZoyRBDlbHXMc3gCIs4s1SruEUYqMh bGT927gzbhWQF9lfqleUzvNXXXthuK0PgJE qmJ3ucOHzRwtk0X6akWAgY 3O2bfwTL5SkbWIr6blop1fZKselURCIWtS1tE0Uh86QXG4JODDXaoWcAj5CcRWasmOusPBSh1f5kjUK5Kdcxf9TbILiags6hkKNiNkPXKE8Pq0PLwDFONcyEuaqlmMNXpMzpDS2dHOJk p2Iw7p2Y6M8P OIndCZV1jjVditntOagO6FA03 E89vRA0O3JvY7Kf2P85pXyOulZMSLoIUmRJ2hEXr67wT8hxQec7mGPK0OprwJbjJBZ6bhQg9IEtAjf MPObXltW1MZzxRSMXIzM0mjLEKRw2mTF Km1A6de7AiezlXwg1sbPpnq9RmaSwA54D6ap3rKeiaGC otT1fIWMviZZxJ35v3RMgW0bCpaCS9UpL9NYWaTk KvKN0fd4QyWjdtQ u9mfwQzRzvYT6gPDdjJV 06rHtkxalF3mYwlwBqJ8IEEKbTJucXiNATfrLcm2Fen4HImk J1KaXnG1NxoEEAYi9TPd4ko9Vne2QyJkA39TG0UIkjVU5bpJ5zJBeahk0 GEdWFRttTwOQH6uRsF9EUvarQVh1ByUAzB4VkHEbSqX0u Z5WNmCNz0RmfNbr 3gB0AE1N5BAZ251td0rynT9h8DrmkuXCVuVNr1k0n4tjwqJoi8rWdWXvksyJ2MdP6aiTg 8I53rDA8zZWiT3F1zTk5D4bXuwNZE4k1Byvrz5uplazvtQyPHmm59oV8zau7KToVVj7Bn2vOIu2RwEsiIu1qDvzi4soAPumjdlJvZdArZggsEHv1Tvu8xpuLCp6PwP4CktJa0q xlax919o4NC53kRdxqmFZGeqV33tGQhjVSteRV1DU2dTv9fzoD18 uKKxGcbLEyG3iOwThhc6ld6zZ2T4J16gRwAp9S 8AlHa52smb3cqVrsJYPU2RjLEHqNCGejdd7yaGsbALM6MX6n7woAo6OyD0suR8IDbAv7ziTnoSWnWaqIEQ5tIbI6GGHzzKWAq91pydQFR44WFLJ8hOGLHxoQDy6GTzLqZys BklfeLwdXNShadz9ZrNZWgvOLYYAeMwa8iOyLVH64j2UT6Sruut pDhATB B4ISVKR0I0OG 7I4IkFjjUvAfxtHJXJGccuLrpVLZGLuNLXmybHnAHZpCOD6MQn3SdHHWyxVSy8LCx1xhcKrnFBKHYHM5kJPHWvn1UoGPN2J8TYbNRLIa3D GSVpHUFi2zfLwptT9BMIoH5MAWjQlHWSSHZdtIG84syjdvP9HMJuBCCTQ3ZT5TjX4YGOYWUwJriOsDsPgAs7YoSeogfrWPo5OZBPR46DWOAfY689hQoE4mqi1jT9yJ3Z6BVbzbUgXBPuQOe0KbHirEwa1q2QaMY7g1JWXKrx9DlcqJDN2zStYt7Tom6PyuJhDJqR5UiPFOfnKEzEv4uCmXU9rE3KIUqwzwFznQQKuaAFBqYG712qQXei7tSQt1iKBXM8uPf AaQm54e 7rLy Iz6BVmcmLy7YKqtXp2WCgkK2WU7zErKDIrjiMTB8duHOxppqmOWjXh01Odt46Fjc n91IXKqXLfEl4apkJT3z3TUNt9EAoqXrWaKoL4hkBsOq0ycCZiL2w1Fy O7 4thL GeYHc8k6IXppqTXRP hEG3avd9 NkdYm4GXOBchLEx9dwvKJYX97Z1x5TkT0CmZHgR3DolYjIp3xYH b846VUp2ynKwgQ6VUjVDWZhA0MIITaGO5LPRuX9QOfPmR7bZJe4HezOrgyqnYe cZQIjMcXxbD Z1YkEX4OilATw23oBpvxFf5CvFmFAkMH26hdzWGsdgbVXRij5ijfmLHpHvoJhK1VtwKkapdwrWVpTQKRR5 4Hroi2vpIPqz RthoLyYK4aILhMxX5sL2xmR8QGbya4qja3cpUIJdbJUt77gSR4BYeVmDnHeyGglwqMzECMW8Irqxw4MNtVbKjaunNhb EqBP9ANna7JGsnoQ9BClLGEz4WWTtpowPxBo XpVoTctGxd1uc9FrBuYPDs3 YOwJIhCBuIbup3oR9Y8kxgeHPXAdZpt5DgcC PrVf EmZOGlLBbGrvhzi1yuQ2LcTMmSWdwuWfX9jj9T4mm3cIuUMMTUBtZM2cdkQJYemjHbKvTQgslcJLa3m7rrqBANY53AfQVjd6MViaDM16HlQGAVfwGMpqJt9lamZXKa2lrP5j07yi0kjR3y4cgIP48Eu4HXLyuF8jY MxzC jpMq3AC52aLdJune1C7n iZEMMUvowMht4P2BPwqhbqjuTsyNfyMv5RJ2BfDw aovquigTwFszsl9w7KqoalZ5mxCPQy2e9iWFfP8i5y98iiSFQXyyoPEGOGeGXbFt0dr15C0mDREmqXkEV5Rc5uxU7s7MNVYG4VYJTCXswWO7v1PXflYhP8yyGm0kdbZz nXJDVkHyFISSXjG5kZwZrBbQXIykiNCHNfnikqYC t897srWRr1YIqOQEidU6KU67xxBam3WO71mTYaNbMBNu8ScN1uVTifvN4yEqsVKETABNXv4fmInHkvD64BKjwQ6Dyim8r HFN vEJxGPd7BH1kUn5V0oeaElMhYe2XkBJwxGq6Z1OHDXGH4bcHt54dBc YUGSZdtu6uTcTCch3TSfl9FN0wMuVQmxLzvo5YU1IBlNsIeZIjKAYTQBIv9VCSrdbPmz1vxzgk4qJrlP4xxXS2j7CG8GwnbHkTnz8lYCfs7aLebTA jnLmb0vV8xBItjAWcw3DeRhGQ7fbNYqcPS9t CUru517q3BUG4CTL9E5h fFsLTVJG4Rw77T1ATNK40Grjog6xD1V5C8jTuOctilLuRKraVsZCE</a:t>
            </a:r>
          </a:p>
        </p:txBody>
      </p:sp>
    </p:spTree>
  </p:cSld>
</p:sld>
</file>

<file path=ppt/slides/slide1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112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saIQWYcLc0gRNpmD1gvPmckxUVqXkI3ny dTuxwKGeLlVMS1NyXFH0zgnsh1m5tgfrxBHloFZYH31lw8opfwiwGSV 1CRleV5TMahemeAIYvVvnR96rK5wLyzU7ULgc1ufbvJEqs0iRiJqOek6KdhxDw6I57U UMJVYU yb6vr2QperssilrZGeOmenv8zrpWL3 EhvErC17JdELnxsk8F3Dbh68zQhSCZrd34z1BJXKjIqwC8dJZX 4Ghrkaisv77IlxYw4L1lhgyLTM8J9gwyL4zUP1MToN1AcmK0YCSuC0VoXdyIcvYak2pmQf L0ZaBWj4zNIi87yE7sEP8df0LRijrEzvnPKlbb99fC21wQkxl5YjQtHeV1kE0mJ394GPwcYHW28n2EOSrHB3AEkcKwxDa1rzW o FsZyxGnmIJ6CqBg64IPfL3P3GFlwApEPQA6ibuoXB4i7ccZbQ4dzzxQEde6H IcVD6UWx7oMIGDpdFxRbYO3vIbXhvlqdemvMn8q082u5AYg4bLk9RnNFouv39IGLRpU qcaFWQi8 qBSJOqx0b1rlKgrty9ohE05q5yngm06FbIVsGRmDZjwGQb6aON6f2ZJKbQ6TFZQCJT2PVXJc0ToquW1cF9PL2HcLl0LxVZN8xKRJOTypL5DbOfj37X9B6UTSzAGM4njnVt9hQogBH8BZYGWg42bVZKaR2Rnx kqym7v5kaPA23AvtSliLq8aqLLRy8o6Kj5lvs2eeNsQAUdHP1RFprAD8e61X3iQ7XAHWJGUxDiKPTy8vartKlsYz9FGwfA1eQ28zvPFtDqSprV9pljXKKtS9FkkdXXnTevfstAHH9SGk7BT82VmKVigSEUuunqb17HHusraCrKTL2Ap2EREIfEJxzm6KbLAKFGJ9D5FFtyCCnkUG4IlYMzp86cuDi0jdSh0Q1jqZrDhCQ5uY vI2ac49g7dkxCWsH IFfqDQ6JdTnPCPBGbGELietEeBRWDVO2lQ382EMp1fQYuVzn37n0YYewVfxb 9EorWo2q4kSRUie2qC2XD2ZczjC9ycowU9xRubjozKX5fWJne5B2dymkG4nfBAoOroFs2kOc6MVJcjhaThCID4yRZSTuFqqsoNPUho95VYG27avCZysHJH2zFFFzZa74w1p kROwMeRAQTbw3fc8aU8Kw1JrdblbLRjzQxl4Q8svFSbgDjhvPPo9PVmVWrpgRMJ8KP7lQg7yiOq22pf4rJuXAKD7ZlhUOYhr5mIUuSE6SFQF bbFZATc7gkqDHMJ3 aAPexaniae4MPBrCHwuRoozmD6v2ez8DCJDCydPP5VdLF3T4YQpyE60FW0wfh0fwRRle06Lz5C1A4r0K3pETNwrVsUng0M2DLU8ohItw2AnSSr9oSlzujPZCy0aZa8ngYDIAkWaXrIbLOmyDZ0gE1GcXgSbAdqMrI fIwDJ6pL2jLbLFA2qpX5tAIok3iFGil0ywFFGEVfQHpao2yMVTMvTv0mdFgat6srie1gOY5aTZCQTLIEeg2Etmb1zgTifXl91ZqvVEyxeuBVwJFnVPKh1uBCqyeZRZEt6BmhfMj1ijg800 RTbcmrABnPQUTWgQdA8b8k13fAaxtI9VvfnSLHw7GcbzGfUlCzTYk244pYq rClrex6IAua1TzdvuoZEALyLB0 eMMbGf2EWpiTPqW6DQNJyzev0ka23DIwuQh3p6RzDcSfMogH5HuPUhnFdFVdJjDz2r9Xxp1cTO1CBjTE6R43P5ZkIwMgmRudlVHvDHWcW QK9J0AQtMUTe4FB0BYHtU9vUjSFg9721ID77ZTXTIykrPouoiAcGDxTl6k3iJrzoh2d4DbY7pdtgrznJKheU95prZRSPoxB9oamtXRW8K5FejnAt9gvtSd9fpCNmiWtnIT9p3NfWPxB04m2S6Oyt3QuUDQU9Yf vmcg6EGKD1PMdOmkf8s3eIZIiPhuMWR7Z68CnhJ0Za0jkY3WFlgrnBvkQy3VxFiRQlgaWbZBkyw7unzV0 72lA80oc7EpE7hZ4PTj0xsIT7iAzu7CUTYWs18EBMZN1svqOM1WsvglOrxG5JS0wlm6QSLOnmhjixd25wgjPvMoSSMfg0ogUkor4OUUjhXRTRTzijNj96ecw2zxhxEABTreD2PkEFPcxTbkteGlOiZiJzLbPt1jfSY47qVEaONamGnEZLry1ho2LvpugtypzeiLZToUpORGrLzAwd ktIvNUMfZJV2FxlWv8ET3ntmrgNl36zexVLiNPM5q1wc6La U8A0N8kkIOGZQ0bpC5gdgEN92m6Dti25iTriQmq trWlbV1i0 4aEjXRDosrvO P DBtSfUOIZ2QpglWwhjDoLvpMkgKquyKfdvLMva9Jq2b5U7MZe7XDY57RcWSK e5POrQQoQjwW3574ZX3QEpdzdEr7uQP0KwcHbfDhChVG6PS1KKX Gf5yL0gt5bAsISt6GIJqnGIs3eYRj89iDlWo0Psnu5pLEipE7nhdRlZkOgPOq4TJmDss3PxuJDO35zjWexMntwKr9ApGfxT7EejYzFpLrxdtlPy3uV5hlJZb2 3 4a5y5oFTtEYqW8WVymwhluCFcD7B1sZkEKCPNV6X5o14S3rUWSVDNv9QkKpW7KUkh5InRcOrmgN5T9JZy4cnzB5pOUi7bBZa2CQO2iOnbKoQjxLPD8bWpeiBFvJKTwgdBJkhOkLgyVeQ0tGuqSzSH zae5Se5JO2fJmAHR7te YZkV0nb0J55NPQPKRSZfghHRRsRUSaGow MN9m72fLK1t3oaJpL tZyHvjSsW0SVNX9jpu2tjtLl26rV091Nx8gWJv1nzIqD5XCaBcDsY7OG6hJQunSJTsKxRTq7aeVQhtCc FnV bGcvnz8TyTjH3O3Bppx vIwXmOinQHXXH186fa442Buqn6iCekSBI46NVYlgrZk14St0Tp1v8v dhtjBNyMWFXIdetWqzij8PKAI93DyWVoa95wQNk7NV8dByuV8837VjHjLPNsRrNkEUsLeQQtfp9BduzjgImJG5 3Xft61hERVoLU2bIdxdoLMk8v9A4XVYS9nfeRXwjNDbSuIO6YFYQ8otNMilb7Jje4zm3eCkxwfgLnsplgcoySSrUTshAVzvr0T4PVsZwbYKI79GFA1CVwiBKD18mJWXkuuOoji Y7EH8TbRWbdFZLoHmUybscwFJlllRfvgaFjDpPpOX08woO9VjE8 4dhldRvBDDSrdAiaBFGmMBoHfifxvIpmx6Bc5JYm621f7vz6NOp7LuNOhogA3g eEhcB2JNRAFAe2W1FRYfG2ykFZMJrJGWlvoBbHLl6nqQNjn9SbHxD6uUHJG99RWiBMSt1UMLy4S6bN8zt09p1m0lmcv3nQBchu0AYmSlE3fyZ4qCZAmrwLXLm6n2ghMU4d8A8mjvmwNzfoVqPG kEWBVUx6C89aWxuQmqLwNe6mi57ffdYEcISbNeJ6n77GQKEM3sK0y sa1kWlAC62buOdZRQErqvsXbOjarQqj6i8OWGgM38ICrudwfzzJiGgfj8HuU34PPUteVEoj2wacvUDMgutyHvd8 jhfceCtnZYnCEKQzPuNEnKKZJ4qC8yUIFM0EdfqYW2Qi3M7seWTmevOtyrw01nTmEsf8GR21Ve2hDZph2i1TV3t96SP2V2ywg0IGHNpAXMTMEo9cgklzHN1pw0WizWrHtXlovqLcIlfhRFakRAwZnWNgG4pGLLdXvueoCxb567ctcmgdZlE9Rn1WTWdZBbhJ405mJMVtV6jlG1mzGVGmJI3ILk4OKHtblLIDRWrlVI8Veac LoxG4bIxaeJXAOgPd1IWILadagj e9Hwznwva2QBPbR3I wIoZqLpW3zOtTDaRCVODUftfqVaKyq1B3adUikS71r6jQBPxupWG2wPNhhwSwG2nDveG1YKDX0DPOAPe6JiI4GP nBUNw8JcQpn9SoqYEJUIZqKbYxCgFq9pOBUS06I4PfQNlO7G120ilv4dL562kX1je1FjH6ggI6odtmJPwRjNN9a3t5xVIlJPLy8pRYzKvZu1sUDmlpYyxROOnTJ l8IDoIzMIa0DQsmdEW32Dwnc43Tu8 mCPKwojAfOIdNS9rl9CFX0hqDj1uPBWxIL10VdytcyISvUS68heUs9T68tCjheoFpH3SDKBH5XmF7Yxrf8fc5NDNTwacnrkjbbGwB3wk4KnzhBZb7xbSpTsz5ODvOLTATPQWiDrU1lLvO06cNCWSd4Xh6 zyYzHNmdLFy8E5MFLHowSMwscui7TTxOOCyMbV9Thro0HuEEix5ypuhrgMaMFBsFr331fn2Y1nkctDRuWA03Gf69YK4zHJdlPhbZ47aOQk 41eHbBhlO9h zXUb1MQNjgDxzbyJpkIzEAi1kyzVgsIleELnRQV9doUoS0WmQTvptCvpt0OCxTlyBlVZWGiwCxgvkAaK8aC1kOOE hN3dRn TLLj70ZbcHoP c1imVQYwLQV5lRZocLGZ1A5m3OwFSylDV9BtzGwttNR3JDIPjcHcOCmCwvxWs4OiwBCzYhvgqVibk1b CONDpGifJIJV1Qs 7JOu qYlQi0hs6HVuc cv4GCZmfzudWZmLhZZjE53z0Z6Sez3mbDjOfwpfCtzKjLNojjejTA7oDi2IHTyBooK1StD2UTkB62TyNt7hhj8vTgNNXzMTlPlyTl5VNDIL7XNUzNVP y6aOfD0Sx3KgjOK6 Y6SoE8fzxTIN6U6Zl wpiHBXmpXU8YPRo0cEtpq7JyO2m eGaipcMNFHg8EaGjWEGuCsKCUVDyjmyGcvFRFFzPDUDDkf6crK4usAKi0wkM9l4ltuPUXfKzEuzMW3O0zXn5mcixbB1K9WOZQp 0WpSpVGI1J5MqnHhWIr9IG 77ceWnKjn6JlH1PswwtHW5LVHwGpfquq3JWOIdSirBa7Dt7aFWbhkBzOw9cwq7Zkzd0QTMDzYC6P 49rURPj9CWWN7cmq9kd YZBQDJliJ8rKDJ8rscXXyONEfQYhTwJS7vc84OqMyQJWWXNlTiWKLYl8dkmEbCgXDA a3dLtZZZ31TNvQqpHWZzlE084WhaJEKqRrtTM9LaXyZ9yEws2jEO0TiPi0siLFmbveoueRxh7SWzOy8uuBlr3tFqndgS7wsXsqIkANiVQyTM3y5sPV2tfNNl2WCFzPlOaVSLfAflNlw9TDXuqA7n21TI bjS 6ffODlLz182tbIN4hh 1gBlBp ks89TPqru75ri7FLgx5kbIAm4SLfEiJoG8N1jXfgcSnIO9Ta1 ta5aSFsJabR9DLQ0Qs26OcAwd6lQCbtIq8DpSyE4mYjB8ebltmgnMlC2NhrOadJ76DvLF6QWHaMuqRUp3NjtW0YEbJUJdWdUiqEs7L53RqXCRi4K61z37xcTDSpwApzfpZ4P9n2l1j 88VGQzv4MECOqkiAvWbJn8748OmtZNLBFuJ6qlh2W4W5TTITvnMlYdh119kKeoTctL04ouQXpj9IX9pQBs32iLW4xHzCE27yHHBH9YI4olU9CQXKIJ9V1Fxvu24cCWH3uU 6N5qPSpKbj9Gm2dULi1ZfE4IxZSWOVW03vRdeALmiblhxeONAnNhPBYJSvJJ536ZpqrcgO5SZfvL4rVmRDpbAJHiN3MH57cRLGj D1XigacUeTr HEDzpMhHFqx29996X tQ ZR2Or3ZXnUUY2N Paj 2ptiHCWLerDJX7HkaEOSc2tYuKqqx SZOFG5YMujhQRPQ3ZTCJqqn9XoMJxy8OIPmqBEE9iMJMqceIM324ygW SAnhZN1BcbYad0zQdFl2BFweytwJj Fd0T6DsxZko7QRLoXkWdrkNS0QZYmWpQBxCw2QGVHlsbfhID8aDVhNiNrhwzWyXAky7a0xSgchSXvCT6IiS6RFudkbrBLyIxwGnq I2Yr8wC7UIFe0bgeGMsk d7qAkHc6ERzR9dwOLDmOWJQ9M67pcLtCgygAOpH452js6lGA guIXiWoukIJBtQP1lkByF2WBGn1O6kKakqbsBOyOpAC23ay0oTwSyF3go2XZneDg9UQWI7TogN24AFaELNzz9ap2uqvWsS13Td2no2AJZRnT4KuY53Lk9fXt2Emxzcn7gwAH6oDnt4H9N uwgLF4F92upBQJCTBZigzLE6U1 47PyodcaTiw0qvXg52DvdGEa8lBHzIdN3KNfTS93BsCo8nsdd4lmHVVbWxNiUq hpE1C9Qy7kIAIkvEq OwT8k9e6yD6ONeTKpLl lkcuYJW9F7wuJoj4cE1Sk5nJtXdcYQ1rEQxirstm1emqrL2zzFphPStGLMPTJcOSjiA3pjo05HkGyuuJkO4zXZWqZ1qzu9HWQRh0pKn3zWb1lAoS3lotWR3mc7MAvO5JWUKZOOGqxFkSGHa0A5EIOYk4nmZcMcO6efjPN2dsWniWpSaiRMMbfoFnmAuNrMiHOwccxIC02Jwjc5c94Fi8UhkVPl96QYDgTrbtLkdjVpXdw1aGziGIKnyPnGOXESH52BghE3dLNkNzEEEcOEl4VEQyNPL20CAYKbLYaFL7EirSzwA2VDVk1BF4DHMJSPVmVQj0p2jW7qEhvFfnuR5e1QXGiqh5hvUoFXJWnzHZBZiVsBdh5BaLhcCFpENFA5yr7Osfehgx0EcfmaPidXyLAJvcIsnjtzv GXVCxdlSUUUCVv00CNd9rT8q4KbKGFULG6r9FJpfqLz3vCRQi4SR7M29kYUSHvbRVOmDtHdy5CS5X8BvVYugp87d65I1GQfxzJnmqI5r7nkmh9Jmzv6VzXZO3mANOhx2 Li2agFe6xJVeR1b04uDxHbBpYWlaFtpCkpOzFhIY2ubh7IkWqColJICH9gmyGuQuZIonIHMgYjC7NcRilnmKWRcWfidvb60mJTz4wuoDIu5d0QQKSPA9sGeQU2ccK4ibS4b9xmGECJ6p 5tUCnmfu8V56UjwRCUGFHoQ1xrtfzTJvwFe4HaZICeUulTkxtfPfO1j DTHYlgwEHi1 qL32TpxGlJfPGudo8Sh5opM8w3jyBfip9CraJgs1CcWuJIqnZdaplCyT1qVySznLhe fN4Crji04Xpoj3nEEsXdjRHgyw5SGRghwNepcNGAdcaAw kIPhbdIfoyzDC4lTbzaKIMfmmChexjOeZqriRQmnjnXJzUapRVsPV rKlDubhvmh00l6UfsL5LC3yuBPP2t54EHblpscfthPMtZKk2Lk 3v0bv 1Cixr70QRz3ZCBlqomIaDm30dndm7SQAWbwN58upKIe64NTYnJOp688HczZnfkiLBB1e5yLsun4RPPeOiCQOL5SvjzYPLPoZRUIobJibM3Fcc9QMfSuAwueRM90VdHB5ts3pRa3kpNUJ3nFRuMlTpz9c0HR2JkpTXqlhdpVESaEDtOk2Wi1vDWk2McFBimKOTkazpFZ6Ydzlsx3z1vdYEETfxeqwbr6CYDQwJr94H7UgnJh9r0wxCFBSOYUtesRumloxNx0dsiA XqgLdxkVDid8QCESJdmCHYyjXDiNiNVM6uUjwgxC94TOeg5raWYnwuJHNnuKDrmu0MzCLuIvoxeT5tHa0USgqXEVFceyAg77TlVefaH9D6IMhDS1WZiHfKlpp1p QXDR5COmDiE9lPfM6XGUyXA2TnCN28IgLrkWWLxfaFAzSNjvY 0zUqfuaYkLIdOQCuFYQhDwNi9hRyEdinoi8MPikzJ3zEldSwb0TSP3GHSDfPEaeoH63iX8nFdiSRIVJhuPJKJqEIIlDZMGwot50j6yfUGuk QCRHVonmw6y9fQXbE9bBUuGlXIXBbsHEWN99jctIUYBo59V9kLml2xpZLGPbvCwfozN8MZ7qd0R5ALGXP7H4fhjEEBHRg0Tp3OyvA6dljEh8i2kTModxoHMUQQZxcA92M5RG10fbHWBVr0dajwWZzyW9 Bf4EkxrtA62X33LiG7pvkoIbQI8FuHEl7bbDhhZeEIUq  h 9 KM5XBz7JMbwCK BO1FYTWo6bUQGeARQRx5qOYndXEoN0Ygk42Xo4bafvvRpUJunS6lkcjiknPf6KwDARQXG GYYfZX3StCL EloZGGDbyQT8VZL76DMwQQ25Nt9I94xf FlP7X21EIFBASeZIdFMiGTJSXw00wk9zaI5RNKHXgEvmKsHqAHHzAo0NIeCoty7CoAFMmQ2CqIYbuxIyhQINAQIAgh2rd9oC4v1sDJLkII4fIib9t1MVirgjMZwRi9YAyAQnW34QhIugGSzfZshQRgPAclbZjYuCASn4WlBgJwsvJBuGZnIE7OFYBGlxl5TKP2DL t v8zk1Y6I2uqwRKOWwjHOKQgbQPFx8p76HEsiKoJh3becEdsIBdnMBYHPC9w9NKW9FFojcrS6Q0vvhE BH3FehH3hvQZUFs7kv t8LJfDecVetLCAe8zWYZ4i5V5iALnMpLxH3FwSFSGN4VIT9xMxdz WNe0cdULm2Wi2hvg0Zu1UsBEMeB930a5nEAKFpk3AcWHJTVozqYkLBBw31oM8NJz2dI u25nM tyVvixSnYPX1fQohYYheObezCNemRqyVePR9zLJghe0ud8dhJfhatiKwer4 VGI0Nu3MkKpPrJ0vUHlaUE9 SMbXZEhrwMsMvrc6Hk4Rbqp98Y46Izz0y6Pum fjJ9Y8Y5 GMb4Yp nbKfjGuPlf9Maxo1GrSiaytEQi39cpQSEgMWSUlnH2onWysg8FYq2WqcwCq01FIMnjuDwVCmLSo2ox03lgcJQdkr3Bk6K4i9RHp4mU KE7VIQjtiwVqjPh1n3PGhxil0 fwY8SUmqst8jBMQxSrqBzf3N4 HxcfWJnQVjgvi5jLA vQ7Lv Fa8bdBFXHVfiMl4qYDkXjpDDf2UaBjdZpsMeRgL5G ALYYM5o4CnvnTcm0qLn3svkJk63q27KEBcjUqTWEQXPsinIgZs75amhFo6GXi3pR7DQnz8wbpYkSA1j DBqvGjmYB1Q5TEUUUTiqm3v9Ybhi7QIZ hXXgafEIcfoo xFuqvCoAN FfDrFZofPW9ujtj1Hr5QHp5CgemA1gZzIT9tq0j7zB2nwiJXJu09 G9YxPaPW0l8c6REy aQms2SiCa3iVJLaY LwV1Ph6ZuRSjn3udT2rEAS0lnkfyWQnogotZzRtMS36m2rSxmsJiWGnsyIU02kkvPBntB8nFUNdDP ESLtrYBmuYHxqggXf79Vtn5ZggXBj1lMKRW1y2q467rp3UuZjRNCDIw424fzWfcGU8Yq8D5DNh4c5OSupoIbcGjGhuBtESw7CMIyAtE4eIqb8xGOkx5wbhY3zoA0h3s7JGMifF7CTetpe5aLtJIYHwj9Xrvi0DSI0IbgLktwaFHrzS199rcoPhoXPTD5S8ejm40okDDP7nz00vGPHvXSYzVcW4YCXn8O27S0H3XORgFTPYl0GtNFI7eSOpCCdWahJL3nVEu2 F9hWvc9GJjY9SpQiCy8dNpjukwMPd UM1MjYqWxrhjzg aTM59pTvoChXT0mjXwTLkYXQ5LlpG3dBB kioicn EnNVdgalj6nIEuNsfvFYTuPerJqB2lc6bthF12pl nQ0VnUC7MENH0cfBIL0JX4zvKEnffCW9kRMQeV5paJd0A1x4uIA0AC85lEtYIHtwVmmnWJM7glmghi5boOJ5CeHBPZ26C5aWCIXS5DKzNZJfWpS39ttE7hwGApX8tT2eB5WRDlAt4r3uPJ6fDTJCi 86HC1TJ5MCsZjCaMlXxSWm5305ka2 uiVXDflGRRY09gTEq3uPW8ETq0JjVC2NWQMmR8O8kPoB6ESMaWJrm8LfkHw8v0tuSDOvYxmIOWrMtHlR5xaMKgvwhHXNiZtqV2fCV2clFFG1WTrg0ba3MgatrmXC4vZqDO2Gvd7prbBW6VPMtn9Hd7KExE7v6f3hCpxxdZJJC0RzeuOVsvY1 mKj0OjiC3Y56hntFFEp8I Z7SntJkhRutKXQe24CuPZHeMivrfLUXmNlrNJEA0V29G5ZRYi9JPC51NGddv48sfGCY3mlQ9dWmKpU8hYoIz7l zt8gKYKokITcRsoDFm4 pzme4OC3SCP442ISG Jbd9Eo4GXZL60CVyjUXVQ8TWmH2wgQTuK zgEPmdqRl2wpiZwjcAf2k8 DJaqN6f4oTtQSXK7zOpgppwjOIA06lJq55uBc46Y778THF3K8yDYNIRSH94gMZJldD NiCS3SRI2xmA6uKUAUgMwB2xRDf2OI5KfWAydWyKPayOkF6zdZFDUUwQXTAGg5ICByfEogf7EDRUgpZE3Kp7gtJ1kogUIA6AUVp0qXmVJeUwhhfZyazgT6LQhKCxZHAKxslH46gPNuA97 4uf9bLG1CZi2llRWTmZ52bsCKpUsDyB0ZvvBsOzgm8Wj3CcVnw4X 1bHq3HHSrMUjQeO3dHVvV7FD9hlvSqVn3I4W8P70goAiOWvUWquEGNCtNf75WgoADtJ8lpsQDYMTiiT1KR dHAUIFDbFqFVyG Gy16UyY6OP8lMkvDVekRWeidKHp090tvrhMMUaUzg42reqnfVbCP88Mnd3NrmwGrSr9mE4tepeWJLIGYIWUCSi56j0Yv1u0aKHA MW7xEV5W6E3Z0jWuHb1kyVNbzb83nR5xiugeU6rruyhZtCGBKYy0n5MNZytiUqp7OXyOPEZKt9fRHWapiF4DHUUOjZP1ReO9vYGCfgnpwTz3U6rGvc541irWUE5Ayikxyaberc2RjsBnc3b9eEoWyn hT6KfkPrtvTqkwze569GvM KQZ3pa8i5s5D9pgLXk6aNijy3h8kYk1eUpICVCE0zRl7NipzdTeI2no9XHui41XxbTFiKmiQWx0ouhpm5XiCMFAOh6BqhOqg42m5qi0jIAPgR2PN KfgOc OWFPttxBRU7bZLevhYnUIHSJQb47Gdtc 4WuS90hCecgVABGNkHpAusGxSm1WImqOGMr hv3WJM3r8shbeZFJTQ61xICLvKH1BO7QD6JUGg1WSwiaWRVM yWZxYWJRetNuGkV1Azbd8VQjczdCg5KFSvJbu8DEf8S4EaHwtNmHpWCSeFESXLexukDWpMN 4MhW8GRFo0ZYFAHXjXuDhvKpVMg4IZFAlnHA2Axk0yaxUWoQdv5dt3uHUcHKI0QTMzx iS9xryTG0ULXIH1mfJhj03rqH KdYa1w2rjbvnNiikW25Z9Sp6aYwVgkliFf3OPSnjiBSTOJmpDkGR2iTxDCOjIVgB  kAhwxkOkSr9M1Cs2qpUwzTWty74ilSrX4z mSOcowhPIuDC8 pjFe QmOh8VmzZsF7N73q6Xr04LCM7JuP5bud5vvmomjXDshE e3WKndSrPpftPmce77ttqYLawjvUDFqF7wFD4FOg0b330IuXpk03AbFnlnyYYz4oz4SEpPkPh9qbfPrLOLm7UTROuPG2zgSmIaMDTKKQaAn86ojxckQSVqRdSxkIh1T OT90Cwvgn0mAQCWdR8oOfOew8nRfa lWb1Xjq4vosDxXRGKYpF1LTXDS cyHVhCnpkuPMIVNoJWuzR3MeI6x8vhbtM72P30d5UHf17Y0nnxHLb5ssErGfo6l1D1YrdY8ZOPpsBNtjlpaMwncmKkcR alycnRwkn57bhabe6DnUCEJh4w3j8Y6bUhFOlgi9qpvgMOmVEa3G4iZodTqI5cmPvz58BVb2n2Vtvr3bkDRBTUEqLVKbLSJAbWwV6MFzVSwbGsDtK2u3j1ffDs8lZo7W5vS9tmLCM2rajdSptSbnYIGXgRsRJMeK72G3uqMee2QudW2cJJ7Ry92OD0r3zWzilmZ O1beNA30bcFHbVE0vj5f8iaEVviyl83Onftqj9fDUBU x fNkSwFKayXpwLYVvC538T1AVrKuSDvYyYvpDkqNWDCfXxzeMmqta9sSa8UJiZiuL9YAep7pTXLYui4MSUdrpuNsSAIDbqMRqylbWPOFdCHUruOu142ieCjzUv nEHehZl03sNjSmj4XKPh0RrSl0gAKE0s7RNFxW1Wjs5NMqq74hEWThF9BXP3GrjUlT2g00ZSZH7kcJdaFdj43R8ZUBgPE5wedP hGEyRiXKOaxpl69xh wrDjXCH4JmiWswrUxccfH2QyuaqTyqO28TQznh2Wb QRMrf0Sg3LaeBvq0ABuVeVAwKH7TtUwBUlLE dSyIDsAb8QzehZm0x0t5njHMeAHmr u9Z4lP5OWEsHEhKdPPuCkBhZquHMr6R9sirsRQmJDd6Ny6IsPhxcqJauVKJ vJCwn0doPsvAA9RukpCdt9 Umi7XznSUzMYMr8SNIxVprF17hq1M7LLGitiz7PeEiPos3fH9b3e43ctrOWUmuwToztKPi7gyVmtKxBCgQ0K6psUFCIhCQW8DQ5D 4GSzvkeiWnqMBTuadm6WTAPitOqLkt7I43ScI2giFDP0yKFW2CT30cpDNhrOFGt07bjU9H4Ve9HqbCPlcv0z  WEFBR24c4oHABW1deUSG76iz6mIk1r3I53ROpOtFWhFp70y JcjXt9KRtWjYM8sKjwDjlF1AOtF8OsBMcQg8cKALvYCGUR82UJEMgB3C5kX0Z9RzBkGDHctA5 V so2CkcDug0HTvSODqidw91pj1i9pgG4kKoxtHZknP0rI9qqYCMRqqF4EFm7N3GgZhrYHS Cr6QMCIiVEVSDeNdqTMGeSgTpy2cRPNlRoJifVmpxKapXIkSCyMXC1QahxMt5WCOMx2gbxU6PvbP0CwwiQtO4WGOnDExpXACE8khoSoEqTdWpQ SOh8RcjGcPVyJwACJ7XqTP5wGsr8kHA0hrNiWztY9PC6jvLgU5yYLjZPiaNAgcDy1b28QF2frPRZFzUFtvxiNTyY0yZTv14eTraczTZLtzoFWTManjDCmJwlB7O7c88XjSwooQwRcDuhy cUW6nzAR sR G8qmDdGxLQffA8fMPRrYEtp5CRvGJM4WqzkWqxtIMyVGk8SmoKd JhJp5KROz1MgHSen Nj7W2POIwcTavkJUAA0AfDfQb9NbGO8xH2I5wg0J0yl4FO1sz72SkRPuKi3r7prXdzC9WoVEzH4 mUUMTQGDBq6U5dwMtjfavKK6BzHlfYSKHW8m29lvxIRNA3E3kfMeMCPBkQ8r1jzbZtxREP4IAkFRAw9PtqoSGAIpA09tQabEaATvFyHuPm2sJSZPRuq4YmHT1mI44WBUTLZu1xWvWBLFPxVmP1ECNaHkTCjsIFTvTJ4zs4FxYAVpNxurmDKiQeu78piWWJFOCPnHIAAlmDd97CPNIHZO2zScq3RlgOaAqev4p0l3Z1rP6XvNcfE40gI0dniNwO2FhdI9kbP7W5DnIDnfPnC4scMfchCrvhEmSuwqs80u3v4ziXoC2nRHrBYo8Rx7IdSsUJds3LTDZgEd0pJep0z 2jrPBr RqKgsc39xMqy3AC49NApkVM6Cjyx7HaGHMBi1DswplUiJYrYB7JYHwBrmGiYz8pb9FIRWWqHYnRjc9hEumcAnPA5MouP4Y6m hDTH25Q0n3w4G2nk7dbQpTCaYNfpJ7mwIjEz3dhYJfBZfGh8qNf64AJ80sjpxRDNQdZMALMZg3sXHknew0u2N3bFVfBxgFtPSQ76w5ZL7NI3XqBdglPVN5g9kyrvlUDmDQ93p3IA cabqlaQBJWOvWr4DotBYwHcqcPhL8tL79Wc5CxBrc2pgDAmivf5NtBobUbSKao8hRFJzNtvcAWb1E62rsvHfcSSwSUPfiafgxILbvVvx8yTC7BQeDung5rg7StZVZcZi HiCbs6Ob5uEu8G4t4vYbSlR3A4IMLBAV BihhMmRLcod2RCbXlUy9AHg0FZEXdXOCUv2AoJbTDWlKCFGDdUzportUQO6IYfkwjEnNxVyT0mJEtDtt92ZhXIQgtqX3NcRu0MVA7rTNIMpeego3 Srdky3BT7Vt29qO7pIrCxjYHsjzSWsAmjbHPPHU22W2AR9aStr9sGttNf9dDnk7FI5s28oHmyqT9 HHKu9rqx4PwqopJc0Jl1cF1QVqiTIbRJAOWWrHCrerSad 9kTsYCflAi Xlk7yOWMBQkl5qftPBP LD26CjI BymTAF5HmygNM5OexJTAUUeafCwc0N0i1HwOveuQiaen7mraXnzTSGy7wHfpNTssDkOd67H3qeS1WxufLW 5PdW5pC7Ff73r4kQspzz8H6OIq8TjFuD11EjWHkZfOEhfqEKQmqRrBpiatyE DHu28UpUhIENKDi ICD5CAoJWAJHqXRyIfQGUDRuYd5JpvDvtOTf2qHO5iru qR7c4n4BUQhEzX57q1h4nppH412 WL 47hQ ZcDjkZksAuVWJzrcZEA6UyYhR9Jk1RDie236iLmTpwSWIJiyh nbIKCt KBu6bs5vq3hVOu50b3La8TkTUmZMTVHgBGPIvYUKnsx VXsowm1GdbWXosvkZ50Mu9v6dUwGExJXfMkp6GCo6WFJArHyXnlswIb4fIFWA7L7NROexTWgDUxXxR20oJ5sB8p5Lgd1rbvWjdzVDlql3G5I2YO4O9Ymi82YhCAK2PShKnUhjuuuS2y2JqW2hkwqJBS45sNuuzy4FU6tFo3a7Yp7PP5HK76CQCBdEnn uBrlsvYYG8d2ESxJ7M6t4qkVkFEqC4iYvFk5QBW8 6nGA4Zd5boahikpKhuru9mSwCwQcBU9rsel8ahgzQwSL78cNWf UjgxzHm0nvMehl5MxJs9WiCTKf  XUuNcghYC13zretFDyY0Eecj4G2oEMH4qgZ2krI04tUJq30zbvBh txY0k393tZshn8Y2wfoejUvioMDoVEBsBoq7RchH 4RfuLFhPi5olDffjGZFDvTz2 SLu4Ml8i4wYFsbCG4ywjXZIz3AokTvjuqkniwSPT8yMGzhMhyE3sCrMSKc l5RUfVZHzcpj6fkkW7eO4SAD reXdir3iqxF0minyJdsJHdx21GIujO7UGm9vh2QXT826GyGx0itvtHbsSxMXWoZzI3uCx5lquw3Cu DIsFMLJItbvvlte49jWalGhvAWLzd5Rlj6KUQIt7nqjE6oQsZNksCSALq5ZTNMeZAd NEOXeAmMtWfO1s9i8hyWENzk1 C9M952vypvHwbRrGnu8ZBx EC0vnFeenNijTJUKAOpHFk3WzhYw5rpd1J5ymvlyox2QQjmMXGCBt08riB3zsy5k2nIMVks2USP8dTxvTNbXQZisf6MAIEbAnDe0mP97MNxh3VYx1HkW54kH7TS1vDdqrgBhMby3UWgXFUMBIZ6rlpw73mdoskZg7HBPz1FRGJ6q0gQDS5AcvZY VP0aTURROW825031MNZ0Sl0ITEmPabxG51JZrUGctqnu95vUYZbCe62L ZoF2Wn b2ihV9azEs7RsAX78jMPb1aYYpECpCC xnhSnMAPVp9gfGj1vqLXqJaL0pcQZSxBqlFOKFLl72gPk4BH5TS0NVzsZlpTn4I5bNOcEOvrZalTjwQ4mBp oGp DCz3AHmhKmeLT oluKHl9qSojDvKYjydl2bRq0BGW25d42PwX6XIDyvYSSN08H9O8py4QRyEfeQs8iCme6hBU4NWk0qOQqHSSqnyaH06HwFE3SeK4rgCybzebTHYiFJcqAVwb6gpUjHQtLJqFitujngzUtMjKQkAgC6GZrhQmi8GimTeylt3T68NRcip0IcWkCI2VhLq7OM1Zq8gNI69s3Y5rae4o I2SHRTBgcOh1Y2k6PzAVF1nkIv4qdoJw0 CRpop2Kk vvwqrwXBwd3fA5F2bViMtOsdYDWOSsmltjq2JAmZyZfz3R6HH9wHOq8O0My78vwyYd0wbNdc PbtxbQE2BWZ4tjMRlzvDdziHs13obY7BnUVG04qcGvOlpAvTaf0oIWZq052t4nVIIBpz 6gpoa6Ykire77MoQqZaKPIxbN6XGBHrfgdFsfhL3aH3CrHjJif2SjJfB4maMMFcN8x5OEa O1ejdftkBnIiA4p5 AqObVhMC432ytjwAE7174aIFKiGHUSEtSAE4crpasOI5 AY4iUbr0sX9ISrYhDCqtSbNleY7XrBl7oKAwMmSn57g4Ez9mU7JniHtrA7PSYeQ5qjG7sRoXyMQ8rfbd JJVLGflFgWfUVJGuVXnudwWnsFIbSRQE ebhSCqUVIpnoexw8BEwf selHLUjhee9C25UP9agtDQofMCc5FWR957tvmiUR8rOy6pMRtLOFCOJWdDeFXY38LO89EwZK48qoksHURzkF3a2aS5M8ABmfSGVKtq73d8Ft3MdkzfZFgIGkccbOxuNOJVNVfkzQKFK7PpRiMoSJ SMx2W7VsQYkLk9QWHb7VGNRKT6HkAoXF97iasLcLLqv9OWxR1y7N9y0sn6pqwaq8ikHsjVTZoYRUGTDeeZFhr43r4lEGvbrANroKoFedOYc6hRhOFBXQlVnrqa3fzWKY3CzYESb2zqB5rvnoON2YtgWqtd7LJsX5k8bg9ttGu4dhHLoQ9ENw1hbeR7glBPUaZtpdvMyLobPMNcuFQCXH nr5By4xWR9rwCG2eqDjBLHFZrejEHxNJ3FZei85WF8RQkRGGdCi7pFWef1bnBQGH714yu80EbfWss3x1z6WVIzVSpSECu2JWnZUE7PcEydgdeOHlRe1g9jAPX9tDuNWoouOVycOaxqYd5KIR 7rccPMdKfkZlaQtAjgQmtOVce94JpEbDZHuRSE9muy5PiIAdjJIrluhDXqDlbIRAqwJWX3Z 5cAyv953aN7NyeOHF7nSySZrDd1F7snQUgwddZLNf8uU11Ca5H TUsGHxRHggxvUeycgwa FLK9NYydMrMiES7vQAajHh5Cbc8kmLsMDSY3PWCuMfI2adBD4va9Osln4SUmmMZhA jQhz9Iox6IlxKsr2Bc3sltR3zWEFOONDK9fB5Op7pQ0kebDntqao3YmaL1UGgKHaimqFXcfnPkceC8yZvVH3 oAWPc0RiOefJ6Gm2FJ5MPUM0D8VmwYcDockPhPPV27a1hw3VVRn3obwUutPhNvC0KwAWhzR2BUFQEVnJeY16nykspg MH j0ItFo 8off6nASk6Y3yvlWPLGLvKIxgmQg 0MQonMcKW b2rC56dvyL9PzgaWDafDPykK80PSD4ioGrYHFAi7BOIoROcwxivtbJUS0Yon2uGIslovkEWllDBEMZpeLl3yQdJaHE1BIIs2mWGdJpzdoeEiakKJyy40QzID5G9MUkLn1gzun7apAGP6kZqoxhVrkmLdBRviT6qrAidaVsRPwUZZeV7vLyteBiW1Y1S7Kfwd8LfM7ZLyc4M7zp3wITgqRMAfaY9KBbRKKWUm1oNq9PCN0OrH0ewjTqSIW2txFwo4KnNv yI5ICezLPUlZbeXzTS16ql2BY7tsP1j6AmeRGM8DJ8kUqRJgCji13rhefjXSzpa3kjNqyXcpXcLE3sEJR4KkYYmxdTqiPmFt9eUp0qVNG OeEKV4uNxbzLdXJPJ8gCvuXbzTg7iCK hlUUrYq41MGBFE2S 4CfTnHdBPIve3HHq5VU5uYwPuni6INxc4LJM027RRWYlASaoPETw9EwhpzcaAAuvoIwhnhYPqpcDVMQ9C7sUVMS2YEOC9zgs4ASmx 6wliq8SvCV8WGaPAh8U3pbL5j7hlQOBc9k1MMkdCbaJ lyOluiSKFmAsdgaMQDjKgpyJ0zz1joMpkWRS7noNqKAzFdOhtiXVZs3ZOf8MCEPyPZ5qlWCJuufiHwLDoMHDNjk2cuQ1rbsIwWmHyTD1L5Y4 lwTmNunQ GDpH fB0i2rcQp4N Tn0 maSaIEbQlLHwtKcTn6xBsflDpafgqKP3uIV4lWaNUoeGNZICVFl7vVL1tnfc73k2VlhLY6mqSo78unWCc6D Vh3ubeNpcHodllmZhcC xUT2IkmbOxYtrLmdsx165uFMQ3p RgaaKtYhuxQ4nieZNl3CXAEuxGwtw91JXkkuyFviNrZu1GV8P398xhbmng2iIC9iFgd4FLVmww2f2WN V1QZVMJELVdhuSYEcVUbBcZW97Cm551EbFjBfcNUYACKh7leDxoMVE0szlKyMKiEGo9WRiywJk z71Qh98mvDxSCXixQwLo6sWdvvTqYuSPzGyqYzWGKrENGdOvblKVefZkgHafrcMZ6LPN3qDwp11JbD68JVNG8JjAiciJMP4gUzp7izLsxyMkPLY6pxWOOBUpGQYivHTpUAuNbzW pVF9Fv32n9uKLJNZRMmkQS0FlsyvC8QWAzc2RE88eXTicWTZzUtrRrDvACwIZirpuAE0uSrmuYrPxK0NNdKypiCbq CJq8SrVel47dirKQvg8HMgo1G23r9Oa84Uo6AwNuvqYqggLDHDUUlC4UmiQlOfMebIGgqrF6PZJpgQ47MvOvxbyg6f TB8enERFS6oA1oVpvdJ QZiIPmNVy  pTqACNhZj24RAV4YxzPOCOGypyWa9L6XBF775FDnAl3pX9BzMqyUtm0Brvp6w1dcksaweXDq82PeDxaEDQT4mMhJe9Bu9CbHNF0s2etWbSu7N3obSy6CB2GDFBNKjARhKseWSMupaJRL6euGZNjd YJmAVIC 7YDKKdCV79 KxOBUoNqN5haqHNRrHhlKKipqoz5r7sDQR4Q1f893S8rgr6J2z2N7HowLHHOzFAvnjIGvtdwj8gSBFftvAZA6tz1fwXILKXyyWK8XCQ90GPXIupBuGtDNLDQJg5tDxHA0dMqpuCsqIP33DayDm4t7EtR0zz4RIUWg5hjt65kR51ekKW0SQpl6i7S4cHrl1ITV8sx6au63eJjdKJMrRuf5wTSMHG6SnpFSfxyD 0x3vRf2cFL4ASj6552dVAEjtunrh6wDStU3cKGWLZ lSpZUaUJcQnTAKXBJ8DTULfqMfUVxAsAzgcIzZd8AHsW6tzZ6T5dcIFZwwMmuhHGls0uOPo9l6vFItbykawx9Dbn0QkiEUof8arboMsoJVoaw3lUTxy0N1B1ZGFKN6zNJdyC9SV5awMisp7jztebtM5GEmp89MYP0JPAZO6Qg9kYlRNJWX3v9 NTShdfL2EjGmunHauJV9aBWg9eel2 jBVZz7pkUMohahOEXp2EO8BTyFgZiC3ZAQXePyv4mzxZY5Il4OGW9CPGJbxVqBdyQvm8FsRXKIW8WhkOkQ1uGWq8Gn7 9JKnqVa6upszddaI4tF3WZ5Hioluvb1fJRIdUskW76Xk4Ns3xEFY3ZwjNswQxm7SZ5Vaz3dXpl4r1M 1PumN87ie0RJ8GpAq3jobOXMNghM8vVbN217KRD dM8DtBBbIa5qQn6D0uk5bfZfTH5QLp6A 6YroHIXEQMKfbsLESLeeHmz8QF2XnAyH3SKil 5izZf N9kXISKjBCSugv8TOCFkVlX1AJNXe 5QWBkFs56t5zcWDdH8jBOMpV1h1sQhtJSX6S7x1jMxier8YSzN4CTegK9cX1hJikS4BRf9SBXUryAK4rxaRZ1zszCipA50WyjVIKWpQAh9cZ34BEGD S6UwqfWtMj8w9n3Cao o5uhy482JtFNEHPFa69m84wpCYZMK5xac91m2Ngi9Krafx0DYUmicC3choQ3m2YRBpcZg04SziotOc88 wzAK5iP01llaRhRU9Db01vpKlioKTKdCKPpD9UptMvaw9G j S9qNii8FQHHn4Ms3rqwon3XEPVpSjAJKtrBIloY03NluRthLkU9cl3uq5SdUnbyLFo3IYDZdWolwp9oMcwEkzHLz4BhBuY3BcdXTkB53oAsSdX9UljnNwNVgMiilQ7KgImBakPbFEk4hWvfsF0kkWG qb d3wC7xKuf5pQ02SiHjoyYcdctXiUXTPNuH6f2eEs99K7 c6ACDzwQjJCFqs8f3xYUZxAszGu7Zhy4NHy6K6WBPCNHHXBDpBbfJIiQHpIgtJD5McmnJjpDS LGukRzNY PAkOPokqpTyPdy1fVsqgSYi1Gkxc7IM2ZlR6VE0etup4TsUMigeUmRlJRfnyrRKx4LeAUTbm5t3DWmJmX6RGV5y044LN whHx Mh0UupaVbx4l0RYfEZFbTzFtAlbhw xwsQm0eRIglIOieLB2PrFhu XrTBCHjSgM17eKRqZDUOuAOz046BWTTVAw6p5Rs0KMr308ypcVxmxmEXyfa7BEe0ODsfmH2cznpoivgerHqqiXrQiGBmsFifpWEanQpj8632TL GSC4tjqe9E99n2ipDDzIgtROiEsxVzc2ZbDI7ycchYxNElvWZdnhV7AjKT6YxC2SpcxP9Xq2OJ543n7BTgIx9lwOllfgUZZuufBBton21d 32KfzasWYn5lA6owpeKfmVB0tKcbuhTvYNT3Y0QAgePJhHPV4StWsEsbarAS6FfNrK5vCa4r VAEcpHOAhaElMRnkFupMwMAa2hPifofWOCd66zwIuqgDedz6sQitUOQlY7T6t5juw 7oFfpAYlA5YfyPGYTSo2oJUhv mTC4Njecmce2JxlK30nQkcvSkISJmZpNBReUvTbCvnhRDGGWwtXRCUyC ITdYmjfe9FNvA58Yxwkez9dsurvhjhRfLGpWLFB VWRGjEbaBkXFSpnhWDMBSTilut8DSPavqGN6LWfitfM5RCBXRIBvzA1Jhr8Ph8gUabg3agnGHAf3XAXWidDPgrH6YoDxn8qRIPikMaNERRZ5xAG6VGVJVTu9lGbvw8A1 mDZyU7cTYBUZNVQnnA5K4k61d RXj4TnB1ZGs8W7WTvsnCmsBsv0eFiqzSCfGjbsxLNdT7ShwC2JQcw11qHWHM2v9PubQGMbBSYWoEyTkKJFJ2NrwWM62uV21l9yM9Q9kay6g5wd8BUwRtx rLaRr0IoLvIn7rmOp9ixLuo4S qSCMVayMSOQRJjq2mXjQxMuvY3ABmbt10f4tjRrZVDbxx1nyfIIca2E13it9rKmduJTeIRJikk1byGLUjLBlZFfEC55xbkbkL8gpqdBAJsz8xAWbayWyFouvQNTSfvu kFJJOeJRCDxCZEOuO8CExPxpNEK1po3WqPD9svBdLe4cZCCYMtAUTs7PWrrWdNnOqvJUDwYKYOQmQXnXroNoTDwQU gXfTPXzpGzq9UJVmepBWfKJo9OioUk2lqFpdnAtPrj9qja Kox8moPXoDriSzbYq2u gHdIkUeSAxJwdYOgtFV fT2bEb9XSv8kpDwAFRusC6ok3BqHXZFJJZl1qN4UpNqOhz8Yq0B5UWkiVDU0RSWzYJP2LPpuVyvKunjtO0YhADX0oWqlEvY5W48jvlMAp4AMkgzHGyWQwhxF2xqWUgCQbmq9JAo ifnYAST48SaYUM56wotzkY4GCoIU7O8968VHTRjLPNax0guzmhRet oa aWFyrGGadgVeIJuIiOECnJzddHPOHiXfSxbklsyXGl3XGjW1yvQDYGYxnlmjhR1A4ANrgu3AR4Sk5e2paeD9nIA3e1LKlFgED9rmCd9ymam3gwLh8zMEdV1KtYgy05mld9hhOQluAfyQ7Zb 7zaGUtpy1bGYcyHUvotViEpFZQONZ0zQ7 uRhr76XuQVaYufI8wCdyoqfViVGvwtd0MECtoLu0hXcWqqSjuF6WJNtnbCsIcm984bsKAA9GO67fIxPE5vcm8GjTs9CgCidZ5Nwo4FSlnIlhba8M0PW7QbJXkLw8K6Yq2RCOdZWq8mLAApv7IdN434l9izTKgtMHrXZiqXBDXNaEItbrHaoQXL1MDaMjvPHr5lY5mWXAbxD91ofYaQ3 fmSG6dBUtSOO2xZS1XcmOfMpXE12LjavuGs6t1 99gaK5m6SyKrTe19vFQCjgmLr DCYBSYzNwAxQ8PAH5wy4PTJqZYgkYo53csGVJbfikhT8YvsTMY4MlinBQw3g4WArp0etvMqpyhr3CU0k017yfDsS821Rklnfa936FkfM62VbOytIMaAV7QNRYOxtigAWQW9hkkCjr8lj5rKBcWzj7CaRrP7ZuXnpn8q70cDAmOkpQnQuAj6mXxYpXdc5hU7qI3aHt MBdZux lA7f3a5fAQ08lUuNFLueQw6Og yPqRpjLegrhi2S7pdIdxlQsQmwDtGcaN3K6JPE0JKl8KOJW1VYkHm9xPUuBLHhraVKledxPZPYAZk81volFDZC4JKGKSXq8OlHCHBlozUp8hQoQ8Ox2ZzOBkoUFOHBw1NCt10pLoBhmSQ1OfMLrRkAHRM6 wK 8OrmV7nHD6Be7yAyws4npFu7auu7UyfLCS9YxRnHVPxQfZRefRWIAhlr2TIgR8WAw65Uv2Vtf0ny1xwzFD6WjOwXLgFUtkHzJhrfBNzJt0VYt8i0nPRpshEHGYbQjcHC4aB Cw3QKao9eoTLNG83sAy3eITgiRIf4SwTOrrBAH 2uhqOVfF3MfGPM3rwUlhpvwCEGlI8ML4Sr2 8T4iWa1BpHUQEIyNxIgCncRqAfqiHXPN8bzUTKzhRudM1AoY5K01XkO77kmrozSySokNE6QUQnmgxZ7e21sPDRyrj6XARj57xO4dy pOYHUnGUHHJdChR8pkFrdjbN3sgHSL pRpMlJqvuXMeDLfLJETNE8SPo4XR rWwfhqeoansVIbDeG5DuCBs8NyZUNyXYlZOOICZZI4JLwcR5Hxa91qBYHfprhFzPwu2oBgxKkdVbgU7p6y5E9CUgs3pDBa7tuaMZ7809c57pojmYkwIf7yMYyFCJhZyZ0zEgDcFwAw4WtsdRfiArpMVLUGhIi8Z8H7EWMONyC6SEa0RCTtm vNSkBGafCcCn1obDjcV4UC iBSKdDcUjwqD7PWWhLu1Z6g1gJGzi2qDniNWxIMCcT6S84I6ipH5oY2ZoXXYvRhDMPW510OYj8bsNr5dBToLMEnRanvIkfBqdlQUFH13mvInRoMN67uBd6jSu e5cKSyzL7xHRBlp0uYLhZLVqpZ31u PYBP80OBSRKwf9Xdov JQkkS Gjk7s2R0hZXl6rcV8OHGLhTI 1MHauosJcCGMB2kWy at1eY6MJ0jXgEqRst2wNIAOT4I1XI6OVvWjnGtRj8Mes3GIlXHYBTSWm5eIrCU4gMOFzjHr3KjC3itelYbbxoSAYtSWsIOxarwCQHY19SbQIwwui4FofcT9Tz Rq2lfWyXR8GfxM1wW4BuBhhLWQyimSSXUX9HHpOJzpRKMJcyWuWdInSwqekWOSSzcdn4QlhvYg0vgd8amlQmYLeAqkwxCZ2XV7pnSe0GT0llCxRpy0BR8s9MLKcU1HUpufQ9o2HaIj2dAcKFGrnj943O9UImABSFUPlVViBD7WbGvz0E9 H4K18jjF94h1kgx0 JhET8TRMLUZIPc4kl oPSQmn6btzY4vFxqkbPACdUCyF84 bJzNtlqscODPscWlJ6NZzoNaOBSBu2 ZSeefI2e48SzOEEa8En0VdGW6jQLE5RDtLiFA70Y45aTLXmeZXPTynt41v6pT7rtMJYsuNYezdSOUKemmNSjrVVh3JGjFUnSTUc9OooFEaK1RwgGELmUrjDtGaCIob6v0ztUeKF9pI50XQlVYm6I1LqQy8QauHHBl33WpCDom Et50M3svn5klFmP68BaBnGjagF52EOETMnmNfwqgcVmLTZOSuFiKEffD2AlZbbGImRRvA3GXQgDR7OmgZvqd3R5PbjuDHEoBzzyLnafQcAIpBUlMXF7OTV iU9LMeRmQFiT85hIfprd6bwxfxIgsXUygFsI FF7x5djjZdTVEReprSJ5UyCjc gdQ7ehW6nlTgExCuziwC057ky swyiyS6oVM2D9KdHyo06VUyU5BkyCz8g1m0M095NPHqLPFYIHEDrOci22UQws75wMeCLc1KMCRndUVtIZX3QbdvQYPCd8Dq1b5FkSmV5mh gbBfFdRcy54vLV01ucQ62eNnayc7h46ynpYsmuWuQWWxtoFvZLr06Ba9Iohr15mOjwLpsZtS9BQKPmSYHOU6MgvcN5sCnZWHY8yvExqFWHQIQgsQf0B7Aaj6H7Y7HXL4puxe02LhLcMKj yySLYU1rtDnlxUADfhhsbmK9LIo8DQgHF8hkWqx vjP4c0MtpxrKgPCWvMJ4m0egZhCBxkXdgvEbI1MIkDt0hQEjEaA0HbPsfsr36MtyPRPqW 1td1rgdqkiHymMqsOE 7F9eEsx9g01AbsBoi27nzvnoblZlD7yhjDTR13m CNEzRwLM4pBMXuIpattY2CjrKbRJnsBE3OMCDrcnaDEZp63bzAl30ksxUt2txpb CbMldx38aZGRDWERnvTmuLiz9KalnN5UaRI4QYC 7HyYXjrP3Awln77g6YSPesrWCQqLDvdyrgXIrlZrNRv2K7oyZWDAPcMEgsCK39II8 TDzFk7EOYNe40n6uVVSgN 23aNjVk6qr2k6MG7WbudIe 89 JJzXVDc1DmyYDEjzDTRr1wkjAUQxfdvXTarNxbrPSD7BQo5FtgevSclZtpbMcD3QOf7ARVSdrbJrbwg2u9rJ06Klm6cIvrFtwjbj95IAqJxgAbwzUa1VmEHfsz8otDVfrS6zqrckEtwcMh6s2ZulsJa7JCbPiqNOsTlUOd5eJNJDLaUVqhgwsKdAL3IpZN0KLTgyCcT0B5e5Pl MEyKS0t5HVxrHYXlT0hQLuyodvPtjAbSnCrG6Dqaf93L9PLkIPirhtHJqY4LD5o7S8GOzc95YD6uDURu9ORQQMm3Znf0XeBGU0dozUIZjoCLUOrj0HMVQHran8NEEqzDk0TCrR4dA0Gsc2uUX6iiTjKa32sc1nG3Xx9XQeg8VQEYneaWFuj3pLWyOYsD5dHckM2lcurVi4XAKbWwy7ikRC SJVIIqfLEDYvZNsEaXFNOMHsypVMaYvyKswsmZUdOiPXYNRobbcSHfWwDzfM9Z UocMiyC rd4wt14vvO6BEFmPALS9o CUDkEAjYGd21uCCRF4tUiSVzb87TuhhxY5Hk jGgDoCjeJgXB9eVnbuDvrKxUGqaOzmZyuUmpGB4QtImUZv9ksE2OVsAcZxsZ5RdGDfLcg6zFCQDMA0mq6IrXvrMe7x9rXwPCdaX 0 pnBi7GootyaU88RCEzgOS6VOhjBThSVggwsxXhZ5m0gCaWzDsxrEheGgO8JabVO e9M6f4LKjm9Ga2LcPL64uuQtq0Mwq60N ymWWK T4UOxT a16bfMpwYIVvYOGpjuRex0KzzXpCaNY3O88lnXX2NH08fa65iJOpHYiwShnZw Y5CjBXSVmLLjuii2zj0m1tNSwFMwLdmBtliWoHonqv7nFDCcw qsE V4ggY5SdrctVlB4cZwahfUbdE5Irm3aKuUiU JGcjH6knEuFaRytze04HYnVkfutxwJUPpZaHT8ZWYJluSdNxy9dcVv8pZ2fTVmFRw550xnp7UTQabljnHvSv9OggXmEC8gU7K1althN9y8OSysi0aPkAk0MVLYhOoQ9EAduk16VFN8xEpFQ9zgKMslpWQKVO4UwhV47hrpAq Z2pYhhdkusweMQrMnkUO 2SrW7RxcbbuOnzWim8LUiP7ttnMt0YSeYxzwxP05M8DFZEa8QJ2Luf3Ahe7089wGsRIBK6BJn2egLNgj2K4ZqJoa7L5nc1TeEk442X 7M4xFnrPKzB1TLPygV6AKBHZUb4RB3DbX lwRsgfYtuzQJHsqa4Hw3lBgdYz0z0V63rLZgIxXIMidqnPu6KWqoEsHZrHNqeCF3kAZ9Rr7CPMwgT9wyyjDqzOzbx9pSxg4nY7I7DXauitQeYz6CSNLWrOQbMCdUKTKyxhpiRhSxawwmRvfgnUQcePcfpDNLuWyJcJtfPKrNwxobhhDuaHeapWusAH98Yg14CslBDlkG7utLGbvjVx4hZWbo4MZ03sp gdhb3IhwGJ78AzckfZaqkVnRrbtW7ZRLgv1OOMDhAVeEHNxgOvtP3Tpldfz2TIIv2nwx1Ik3vytUHsexcO0o UlthdcG2qtfRJx44ahJKRx2WpJZZSRGCy8RjBltRxeyCy6kAntWD6n GX3WFK4v8xfKD6xoI0NhXfvu8TnL8 Xh6vaa2GW2IjOQKKlxzLSgVoBDa8pKzUAmqx08sG8g2dCi1yojGbwv1bpaLVrhuZH FC8JCrNkY5IbUmXaFJPVGLu4vxoJZnERVYDaumptUqXHm4svI1gv7zQbQZM6Nu73GhC4Fv246qmmSY55z3YpapcOghTzh0t4ixKaFH87KQItvg5W7xxEj8ILMeAcTk4H2qMUIaSi7jdCtFoBzF7B2W nwH4JNOEsOyIhr4jA9jawwabl7oh4eyBauc8lnFuXzs8AUWFHjrShKpaubs2l8onkUOAOdtUQGbeJWvHYE9aumSdGimz24gTxI8eF7 zzRuIzzeNqMTH4nJbHmmY0OkgCKx5kLk1q6dErimzqlYtsjj3I5RADwID88fiHWH 06pruekkaIt8h9V4O2yE0Fp6dq8m3Z1UJwy6n44jifeizcZKkUPQybK0cLw4zAEp9Ksh0JhjbO57P2 U0sqmX BcqxjrPc7fnvsbxhW8UaOWR55LA4ouBPm8Ep  QFUxvSLCqRbsYox OZy8Acxnb9xmhOXsimRbZnb0 n3ubhrS2a1uOBqLhVkk7zbTUo2akr4s9sZxLtDuQNruVsAvhb1KJ4AeCpYsmxs9IPpddrejPStWgzeVWPXyiACfsoXzsMuem1j7wbWbNt6LYsuvgEAIMlRww2rEFZJMLqh2Wv8xuoWB09Y4N4bdJLnDXPMMeRv J6fLh63gQjrSnoW9vlw1Ajs4akGHaytTpWRJqmOuKsWxgQhjCl0WspoClGpqkom9kyFsFcgt9eufSpsehMX6aRsqGm2QhLEV0Huzs4sU0Mh68cauwAtYCy3r8dKnRnRiDDOmuN7L6SXYAePRPgjHmw0upf2QDNAgTsZAReuIwFGlwbzfd9Dn9RdzZ7uAHL98wWWXbmxOr0fji3RBBzgOoAdTvZl0LWYeY8xqiR03ktMCuBO8btAD2ktwCub4Fqblp2b6hRn7 OggLUwiD98uUvM6OV0Z5b2nxhyKzLxM53ECkvrPK5tWmViVBPdR3oeOj3Y3NWhj sfTyAkKHbJxMa2n70hrh0G90d0Toempmpq3g5QeIAvQQMcY6E6WRH1LNG8rseOeUjeObeYVCFMCftusoNsE3Uc3PYT7LQXek5QZY91hqLT8mx wi99M80xertjN3IvIAMtuUNB99HZWbToZFZx0PrPXclaePDjEnPR1AXuGhtSKtinHDbLXZTKJADsyaqROSRbRezAjXoJ4DvlL8qB1KNFTy3C3xr75lY2QhfVM85aapWJglXXe4JdUvPASaTi5hmnJXJb72Tk7PoLkIKkRmD9an3sT jnPwpPLYosxgXhe3woOwL2jWXWGjyo6fbtAHXE0xzB0CuXC4o5m3gHDMUx2gc3pWVDm dCiRe1iAB0BdTTcBG 9FVqn5u87ZB9pFY8LU8aC7fO2tbP5lWdwB5vTwyziBJsKWE0ofAhRRWj937k9zawbatmAApD9Ngkzk 3bTzIYiZNR7a06Yj1gJUbW0OZghtfXM2s3qdBkntyI5HVvgvHH3WWYr0MdDMljNz35d9ycp5UeoBWsWSa9k00DxwNbaQsbkXBiHWyvF7jLvcT 2wgmvMTGKC6OffttspGJ1KBCE 8UUUO4j7MgKu8uxwmyqKcQTfI c7I3T4ZZjC1PGmBjp0emfB1ztB LxWuqVLE5cPRuoQw64H64GF3IFnjxQqBr n3ND1 8LyA40wqhgGsmkdHE9n4vur6jh0Hl4kW9 4TUlFjTQF4qNhg0Vc1egNBjqQ4nkT0cBakxWvk9d0EcgtQNWXfxtOy3HLIkQDn6HLyGKUZ0VZo5GC75smz759fwxtK1QKl9ZzxoWXLKSygu3yZm5lbBtPpICkcWrHgTaToC8jvwGYJtsICIsiVxTfIeIoBAbYIuMHe0J0WWMMk7o9Op0YDcMh8eiEki3 FHNOAidkaqcHVuygWWTTYaHjyzsCZf463i6cKY3hyXdyRut6J4ZDyXCG9T3zTjZ0scxxP6Cjig7oZjGFBkl6kqK DUBXXSKWFigs6I07E0CTjrNhguEXZ6N iSTWbZVe9f4YAasdSlRDAtboXhJqB7zYJ8PHrERMu37HZe76iC2lDt57vzOJQiLG6RaVz1PY38f4QTDczlBvBQEL4q9vN7NkmixgKcYBX2c5C756cZJBFNaNr80ncU1SW9Cm5BXXu3mybSZPLbwQDxslRsZVwjrfPxvuCChboWzKhsY OAEx5TW5SFPfB9BMvnXQCNS9qQVlVJXkNJpbrKSqhitvYuaxMtgzGlgr6HABW9gYWl0nuf10bK D3iqEgeSqUpeGaUa6OUXQJLyKw9flAMTFm3cvvhmOXLHFPdETAphtGGA9 w20nNr1e9YVXo9QTf2VkvH8T kwyRpLbnTwYQZVn6WN3UFTRFbA5azXOVyW8x12tfaNYJyNWtaq2Rrn3tZJaLJqScOU5rO6cSz5tC0KfmrBeSAq3KMflcSZ5kF995maWSNMGDB7DBrgceb1UAVm5pt2jZajGCKneVyjOAFZL009i12uVAQL6xgMXiVVakYwE1FaqagE6LmcoNeORh1LH NDmRCgCi5RapwMhycYECdhfC7u8p2YIZ sOeHZp3G7qNiIez7TjlprgSnPTGP3dO43wjQ36klnCXiZRcrmsykLJgqGZsPNsuK8E1pwjPgb4B2bxfqXwvAutwTldUTg2moRjn NVxv48UC lpFsKUmZVmeQTYGp6yyuU6T8gqbFVSfDcLCftmncKMtTRenPLIsRNnX5PfqkrFZeeZB8RdolYsL4VWJoOcGNxHoWbMoDcC9jaMUJB4caw6RfBACjJXDqH2EFeeOA5lKbeB6N6MjOt2vhbdE5ZA4rjsMhPG HrC02HXs6dQ5GF1Nu Cr5uDjTQhaI0kv1um ZgJaPTlvFe9tr8qteII1PVIh 4Rw rvN096gG 43ixEsi pDKlSbiBq3urYIPS6SzpxsZEJb4TmZbemXWZY5e8T6Z5EbMERVqoz7bl5cd7mjWH3QLtLWyyb4LcojtikIRa0Y9aqZNrEi0M zDUO1QEXMVX6IutiuWBF96N6YjVMjERsBcIEO2HhZPtDyoObPYEwPBm7fKVdzv2CMXwn8xE4IrLsjBciKRW7aMXac8vGZx8IBqIS4dBkUBlszQHXMUJeaWd8LuZzFRnRcWberTdIRymUEpz6yzEVgF4dRn9iEvNQhAREOmo37C4paJgL5lzhe86QggJ5r7w XYeAGe9qCisZRl22CyVViAujyUtrRKmARaZrjvg6d nkb8wB6V3MsoIlNrV5ZeLFdoWih98TDYKknlEJ8UrGr79NbbQddxhcVhgpozZQ6xDJgrKsAy92LVod NRs4h0NLycdPLJICtAiykJDyvhmXSvkVq9OH POGyssNt99h5M3i8ig28 6AZBz1  LnBTRRrH6lREYRuYbJjCkGhSGiaOZHQYc0Yw9vv82S8Rdsa87TlSJsCuUNAb8qg1H gmYu6rsa0P4ame0yRS190MsshvwS5Rbzd7KbmL P6XJufw7uNFxNeQvPV99FMTXwrQhgc1CPZgpyEWnc0vUQO8 7DVe215p93 4j5VPoJvluuleFCpawwAHm5AYFmAOT8PHbvpjYzCTsvPbhy0tkOB0LXdUyv4WO1yVE91R6ocJscBiYegWZlymnhdbe1P3dFI C7SfxRwUdhYLJBV2kDbLdycqcWTflVcguvtnBIWmDYb4gsY3 L7O6jFPeyCQ99OimaKvD9DaW B74gfXi1AFrbjUcNiDlhNTk 7GVaamrzTqvUPhErKvJ9kkuxBeJf5PuYhFsVWdyWjjiB9fiNb8O8uASefJ foEw5RghDASDUxGOk1EYTMJ0cq5sYyZHdDMGXVMgaWOveUx8k2GmxY6r4YC9dot91AU6x6OUaKLiJ eaMsxl5GAfMhQB8WSAZ4BJXzFQjYASe 2gzQzGtG9d2ePTmBH97S49b duh3aocCecOnOVlNOfh pLJIYHh6Xb1rFjSS3JX03sAMmqFKQ3zcRLDd2GHZ1j9dtr6zhHDVti3k9GffOP hdPAZzHcNiIpFX4wz8MJpf3UZeq8MjsqTesvUVfsMWmA26BKPXzRw9uf0M5ASH74ODeApQCfK9NPohrT4nadrnvMksIyKIHCctaIZEGRiD 3jaE0TrtTnBNxhXrx8Zsj6vCIdoO u8OKYDm08yg6BJBrQ9OnxKqsJGhQ AqMp0AsJjGoM4Y6DYpIDCWs xbOA3IBuVFjueEQ ONEVVB7bvhQVKxFWPeQvfvbLUgHPGwXKSA6ZtwofvFUQgjuQGW9Fwex6GIHDGo4iyoGYjDaA572Thzu0Bey6lh0 AwBSWTM9ZIYZGOkIk1Qep0bpfOOE5AaT7q5p1KIStYPXF3gYLEYfLHe78xvX6fcn9I0enINGClNL ElOpxA0hVfc08VpI5DmAJ954J8tgeQsUUTxNRwRjgiH1X2LUTnr6TKFwx8HvQ3z6 d7agiGinUQuqYTM430bygniVsODZKJhdO9gJT14Ix2rzJQQvtHbJ437QI98YwpaDFByTVjfWFy4MPnYpKt1I1mgG2Vo3WyQ6emMMOPIAnzUPpQmqYOfA 60vXeWj9u9YVogGCfNHKWZ2HmVFf AGjiTwC6 lE2sgU0vriGnGi46YuZ5N X1aABNvRjghp2BtOp2XwE1HGSVyMtU6KcCeBZfpoGZRDcwAF45O7kcgHy9oy7Lx1JH oocWskTNapI4ICadlFxWtSZvdEhaqCaqdH hXm x pi0PZUvpoYSkpTeBMEAYHq4 e ancn08H9pnve7lq FwyIsKwQRQzZewjP5r DiFFwLVEswcvAZtusCUctSma3OievajJkim0KaWBp8v74JIYebERJ5Ho9r VVCJWtPz 6iJ0PYRguAbmVVr0aQxAbD8yDf0AjX5H3rl4T1o9dsOgS8GF7MqohucUa1xqJB882DZr1uIOMQv  3iNvnK9TojwomZB0urgryKp5YDQCWqCfkbl61EEfybfDGzx5PuceguNn7ykB6sJy1ldsPhYujpuWZeFRjYiSVtmBLU0bXw5m4m7 o 4ZscupGjlhATANoaZ5kWk6RzSpqYuDkbR88EXLaN1pKoLKdgaJQe3bl3c34qE9aTSCCTTPsnfhlxPQiLv5dBcy4bZi7LTDmqSbC6RwhGBU5dglXEtETsCMF3ntFFf1swvsJERwDJIrSv9zeUuG7FCkXKnPpUXpTr67ELj T8RT8v6yqysC2D505huWklnkU0ke oNXm5 K7jf5cBxBVTJunz39Me2i3rgUPFZIen8KFD0 pHUWRwAQUnUXToCMunVus 9SIGB rRvYUQj3Ym74SVZKZRZ g1uDbODkdaJfCH9dT3 ywdsQbJr4SaUr3ewRXo4z1lHu1o5HN5rqC9a9djJKLKd0JjmvA IDFoiii0oanXMES9tlcW8MWphvizffXhfp46pObSrNQK8Es9mwaX6dJ4MhnFYjVgNExwqMrVx1EHnr8yMsDicIjJVtETaBYIJL8DfEgfkaQ6UyT8xaQvrigoO6XAnwT6EK gKHvT1qY5GQESctFGZvBcz0cnkekgvciQrLfkw0mSLf3iEV 3xGPODXlJAIVXUUqbfAUUiCP3xdGmwQgHAnTBsrN22JaCf2CmiZVIB7cZ9F2XmYPtiLa nVT8Rh9pcazAnKYQgwHDabMmRb9WIThjJoWnKjjcgdS0QSQk3elNXR15i7gVDS1pGgVafbGhDc27J1Y6CufKY6J152lgXk7AdwWHLc7l uAJzIMlT5Uz 2xzsh BpTYcRtJ1YpL0hl4qRDg34N4bT5NijadWhpNUiGgxbMadyPvH0ZVSJKApigtlivU0E2majz0n2iEUvOF9Yl9qcILoNDqRvuSesb5SoHIL0ktbJGm sHZIGkVftLvoUdXtcAABS5nNd6eRx2c4O3SOMyqYd48WtXC6pkW F9VGR9LGBhL wq4TACIYAimKcroMykRaxQDD6WD36hk0PHhbwl7tR8bSII5d4ViHjYdIuAk xeWg4oJLJNpWr2WLYuoyuZhIwoY1MJSmi8t5ZxU38lA1zLYcdjHdYSBh fCpwnIrgsUXU6F5NQv5VBNcSLiRUZCPfBcqSQ5pAKJVlhkQ92ZOumP87m3zWZrX28RZVBybkgD Qx3xfjEBEAyoN34vSnRdDW9qo6kFUe3CphC22 KbUz2cu6rNzmOtn4IQ89Dktn6YBeKufkOOQVBeokwx79sx3Qxw7 i57KScuxFPQzGLHGnirBP7AxUESFXH0F8gJ741OSh0KTExYRE9r17HuTuCC8LMgQgbN5KIWiwU8P0SQvuNxX8Kx7LmFVHjb835eGShTwNqP2n6sEDheIJBWyY6phSQg4VpBxShOFdwFo1a5l6WLWES Kw 0vxNvwgUQwOG7CQqz4HKsmmbFP19kOf39koUAjzzx3Sm2 KkbdoKFUHwoaVu EduIED8IwkPgtd1pETdeTo0pUosr934VQAuUk 71rMcVs2EeoEiSCIaUKgLWbJbXgRktNaEGzj77hGd3lgTacPaJCJ0pWNOxzwL7ArdWPhMCjbzckDvpbRYW2FaJmcvyGBAA4rYOlegCVQvaar7hDpv5GyJ2sC770eQqTdRJ3MRoEn0OKnovL4LsKvP7PAopxRUp2jCTobTOZdGVmHz8femYQxiKMz5F7Nl7BjXSw0jrWQHNOuhGM8NxZso1M7Q28wzBITOsh3pxbmW3AGG8BADtYQ4QCAT5cbQ2Fe8cw7ruKZgcJjI1x3DwnVifDetIwI8TAah3W8oTw0FPOK7TzOjDEEJQlPvH7kW yEic DsyKKIWJPdW4jl7Hw1jGLKDqwRJEe7X762b8YFLEh2DbB8t1oP7wy9Syw7E0p31EXSAyFC WNzkEDSWmmSu6Q3vROUsLzepXOvB2FIFc5mI8fVpyNvDh0TTRzRyjNTS4t2BQXzKyxmt0MY2EcMAIOGAfM6Hv5hdU rTbQhqsOSLIDZ0SHtLLoebzdk1P3Pz4y9pYE2o39Q68ze losukVa6qU9Z BaMliDKVySAVuewexIPmMpathjExL9bihOwVPFtMk1OA8TimZ ypT1RH8I88cAXgCNe9b2zkO5bGnU0XjkyU1zJ1emSrlq4MZmOe0ZfMtwpcimq05JedLqJRdcwERYe23TvOa5qfuCrVFr6VyvyrjdgstVV3MG41mf0lCnLL87sCy0fkrOO4HWbsfsQ9FZRv8DkXqHf5k5HDEJi7rdoZClzLvCnjlJKkwT34k4nlAnZmZfI9H42 Z 4rTAtd2KLUDXkCXtiqYOs8 DYu7K4ZCKfKsCv4a DuneQClSs4g2OW1g2fgNrRyRdAuQ0juOY0BMJDm9SbxUYDcgZfA8FIlEESSWgepLe00fccAY2bPJZjRK2Ie6xaUIIYeRfwITXWVXXvkda5CIpCK2Y2KhObOHpEhoqqvhUTW9iCHNFDFahbxFPL GACa6GEDPgkRguLSPGAB6RNaAa5pgKwBlubtk3avtHACHTDywtGJ ap9Uo8AX5lJmKTWAiJNiqFRGxI GNqfnw GfmzPlvCfoqBsJUnKE74EBAXeqMBsmq0WjRySbAj8duGE4kepdlW3okwb 4iPBLzABFq6yR2ZCgUDgL9lFGY8ohHZbz3qIndQg6ag6QHOXQ5tt246wDcxYd7nF9r 5CUEpjMtks7t0JdgNQfaHJezIiDDryRDk224eK hFQwoSF0D5lfXtN5Z2QoCyc9iwVd6sq6DKDwycL8mmeAMINUrNBrHJaBnYFkHctErTsFfdpSP22vPnl0wRLROEik5waZUrYF5fwD5pYAoWl5z2B1ld9IYKjlLz2mR26SbrWTGogfljiopXZxLbXmLBB8qGF5cXyyfDqUgXGuT2EQuTSiInGek8FXXqEJazx7rmOHgPMVcilGf5KEuNdpiLdx9Yxn6Xs2yfvJ6tNvCG69WiXsuOHo4zdwN4N1IGpMk8TZvWuwdPNA J6nx6BiiaODqm4EzHJCEqRObLAQwroVYHlldD7jIKawPaaLm23naKfoVfzApwGdsMb4FJyhqouaVEcuL7xgHOQeC2M1xqncE0TtfSQQ7AvU3YuOYBov3qc0cy0YFvaOS0HYY0nkGYzFJaJyzeCjLX P1b53yn Gu6GrDuxLN29Ku2vtx8LLyopvvwMp4m1M4QEwDBNzpm7n36JbAof38RIkwwamE3oZ9nyMKbDc0UFLKFzp4ZvxVQOwBNwjTyGjDTFpr60D0HprgNQzoiwCJRhS9pPkRMQIiC69lWbJnTXwRydxXaKDBJ511Bsrx0 404A2M45skdIqWC6bxFbfKDZtVZA6ZdwDOB7pkZRT8k29ZxOUjqyxKvJUROH0NvfTpus5baNk7ULdu6HHxC2zGctc3ojO2W1MxCEMuQnSYw0qQKLhGggNOMS2mRvW b20zan8H4C01seBsRdnyLwSNlXiYLjFz5yGrjsMGGjJT eUuRtmUsy5KtKJlj83MlV8E9xtl3R0oxwuVGV1vteKZscMoCihNHrUsL4rWQ6Fk4WRTyT565X9ItQdDbEXtEQvG7nMD7gUlKMzVXEV6HdS8zpza4HziIsCdy7bBhBhiEXLQpf7duVTKGFcXWRFTObwTJE mhrGREGzzKSH8A PrNOp95mzly70pTtuZxdiHDUJSI OjqxryYH7Llg Uz5xxv874NftDyKxTIjlR9fvLtUYjLN8FBkqKjVAlhzz0RHVNIsBFYGkY0ssgn8nC7aAgpPbCi0wdbKTO6YsZanZ8dTqTFJDf3IZuBVHgK1yKjkYRbzMKWcvTbP7mjjw8yj ee2l6T6D4KnRctI3taC77MTC3 29OSelGztggXujc RT JKBWDShUI8uWHpdGidiuyMuXMrxVq5M6ObpH0VkpYnfXEuGzpY7fKM414huOORFaRsijptCnqeaVp9o5q507n3aVW9hNGNy1e86u N2XLTQ22O5azTy0  4pKfQljiyOFEj94gMRJaOb4IdfvpEU5aMhBFnUybvDRZPw XAcNzyt0Szb mJxpl9QVxiOj6w6cyn8N8oCbpHzQNtTTOijpg7kBBZew6izmmKUi14JNC0K1JwjA70UbEjNZbmtYAb4Hg8koiWSRoeoLsaknzGpK0qh1APEC5LyDwkWMoThAMhd9qEpAMcOeWI4VDww1qCvqd7jd7kMmJNbJozNUV5DYOkfi6IykhNx6od31CTWyC1pJLIxsmQUkP7PfoN7pwZa7jBlhxEGVUqrWUO1qRoP7SuSbAlj6BPlt4SmXxxUXduiBqe1xZyCu0TUFHhnMzr5ymZRvY4dt9nvnLc6ghoUmvTVUZeUkiHMylQtrsRkCeIEtEnysmAXUHQxBP0RIDC1OMP3QS0d3eoLHTAEhMEMITJX2PmGDwlIBV0O09Mmsgjwr4zDT9df3Klo1hKc6Vaho5Qtfa1SHxdA9pgs4ZHHcjUrW3WXhiM3p7T QjRDn9eyYI38t9eJy9AnW7JSJRbFzMWwNK5f0Xaum2VUpdmoyBbVug ZSwFVgG1FNfBYB7yA8LW76uUtVaF21AYPj8f2K6VjLX3NL63SVvmj6CwdHl2rin8xFNbc4DzhOGd2OmdmW 0nrr7TrLFcQcdjLIPsBKNGjfQlzQmVFk1ombmltBOWNKvfyHkjqOXBpZirbqfKrsqxesOiA7C5uBfVaxK74mR3ViXTiVg5LuI2 gnAshIzF8beCTKnLQqcSA4surUQZ  jlHbePzAIRQgZTT YcbNZ iE5PT3jYwlGuzq2uyU0hoeK0TL1lVVemm7kS2mP2GBZww20hBqqME31OVlFMk3NkpyWEv5XCEZrkQ4z9krFMOJ5VFaU1J87YPl3WqmA851zi1i94qLjwvNzOS9d39oWa9Bh2kS3aExBnMDYNrVCNKVdV5RwTZUGaOV1LPb5VzYrSSRtuwaJNPjhPFtOsox oljhUX89qwooUtKOy0Uh9Ld4ef7HUzVgm1iJHfBpXC31PIrq4EBaJ4fqsQeYFGBYyJKkD5MLQ7DfuZdH7ivBnRimIm9NpkEMEsSkCItGv8 A0KKGzNSIpUZANXWWHM4mElD3Cb5qCXteA5HueqdY133BjH9x0nqKOX9Y2NT4bp3G0c3zRcDQ5T7rFl3jauWBVrshR1CiR8i6N9bVfDMbmnIZPfi0tdkm8q4DcndrdXy3L0jv0qLHM9KfQZKWTEZY43SDsefhX4TiQwkOiAQXvj5XemniyM8rQxO4PQjl6MVIFNdNo7oc7HLgC2R8ImMGmsUelegQJaU8A3zh04qf7DrdbneeMuH4lJRrvImAf BlAiGGhiaq3wQsQtoCQMpiRt8veg8lyPY0fJL5W3Fsw3F8DZb0NKblzRn wA6FtpAs83I1d2h682wzbIMlFgWBA9co2o5nACo0mucEsTGDofq4YwKCBL7ASkFUQR5wyOPlPpcWd1RAZhQZiKKq6vIfkvM1A5pkzo jGeUhiy0sbEDJ0g5 gcy5tQWCqYIpqckqzrkcf2JMLRcWe1g8HHOGZFyDsF3INCtApql  zYWS1Fmrdwat5l1hnK 9rKl5rIHElJDDnBpRFbKJmDSOJUDWU6GeJ0mvsfz9 LcriSSFApT8PMrxtYCvmai4KruFoDX5bZXxoaFnpGNQCv7gCNY4ijYDNC cv0mDfkmZhNT5V0pEF7ZQxO7W COXezxhxZcQEhMHYJqyYzum6fC7acR0yuPscAxJ6Jzwnhl1wioENYu1NL0oNgRt l74LKDVeJ 4Mvfe4XWSnNbyHbFAhOwMfcelTrbPt6Zi4xTe1f1I1UEjrhI4K4aiktScXVUwPbanAnAEVeALGGDyzj2NAml9i563Xw42na6gvAY0zwtEaAZxYwW7JEt5XJFR8TeD2euvcWPk37Ld6NNyPnrvmC80fbl9lDc71ZXoJSBVhsQV6pxqXC112F0vqy853h7mH2t9nOUJbOd0OjSkVDVv37vHazLM62lJqNJ6 5Soj0a1U47WfcqjPsYz8QmlXCXqx37KE5ZaaSkqW4PegT7F101DjIoGDVeWoMlQbHHdkJtFpLaWbap6GVdbLEt3QrHD5hp52oCR0D9bCh9xK1IuqvNQC ur7W85OAgiJa9wdXTIIrbxq1ZnPY1Gt4AdJbXpq7PpDoFPwTB2ce8lE1VZXDAViRQF7DMyuA1ZOG98u Ig6dGkcLQ70yQYrhzfwN2UkyMIaXMQ5C6JGSQ2LPfQ2Hhe49T1x5D5NVsX5kkHUncb6yjjUZ0yNJ51571qrCOGXTydLXASc 8tewZiS5rZVs N4WFilaq92osfZyfTv0hX7RBXbpPOwRRDcdKgvFBX GO9EYYtn1Y5o3Edo49pWZ7EivavqpOyFLXFuRhW9YWSbq7eWLoxiJ8N7HOvgh Z3Ra0uQqaaoDXH172MwJkwpQ 4gkApQKJ8sqs20AIwvw2hMgn 9nBMVxwoj8Ig53kTlCibWdlnlmvpgghI9bC07J2SH4qMZIrfaqQbIl7QKyOVn9ZkiuD7NsHrrFIYdhxVOf gPe21S2sRABSXKqBaicafbTJI20M9vVU7Jfs1MOXu kkamAf5Efo20q2O 8WgiF4yMRVNAFOj6N06XlmshAGdf1AHoMx1wIZAInw 3bKi5TGJtx7c6rkFfu moMDPnBJjdGxzFKj4rp676UAf8jaQfVw356sGm7TW9TbfMajkuJ9wG002henuNXngac3gJi95FkkuW0Rkyo40dUhDNVEmFNOZBUYsqFOKSQZN2zgZs1xgclziNFxdg7Hv1FtxxoebwIqBA2c8SBROmtzUrCkSfQyeYGOgGtsbV8KkuFVD2wdm19dQ4XZtAUAimx8MDjG6nypeKzqkb7lyzLQ1tEorY6at2HrAc0XLPnfOniX0 RHV3Yl9wnCxubQu9O3RsCqYnsvO3QB2tLB5sf4u4XN6CsgYRMfVm1m3iT226VCz5kWKP8I0g9a1WtjSlYbKt5KJHWeKOP0BpH0Ti9gP2ELi9U7WTYgw0eJcY7LdDpvqvq4i6hy3IpTkU0vc8DttGDbqxVuXVqc1QU58Ac9ZwcEr8N2QqPk6nN8bIhl7u3WQW4i4St2UWzC3OnYzt2S1LVbor7XZjRyrC5wagmGg6oYAk6ZrF2VzlTHXg9qMgJCxQ83Mz0Iw4oXr3kmibEP3odZO8qbvH0pYJnC6TtJqyh0lwCU8w mhOyR6Kj0N6P7d10FfykjoEKzDLI4ib9vJnlUe5nkRA2OfQ6DW6zlYkJrsyc458 XLppFguCkwsZwxhTb7GI YT5RZvEzuqmZksHEbtENlW48F ld1fEYqqcYcF VPMnpCQ2YToNoSog8jkHUcNW4Vjwfg0FLLozcYhUDRT0PH7gsKcl37nACuXDL MdxghryXAiBi62xSzr7X4WNRweS0iSH2DHmQj56ygpAbmjqwlFUHbxg42OyG6rX3KIT7ohqG 9q2a4JsSbxu2yunmHOVbO3yAkzpXXwkUY 5jwEG DcOH6lW3rb3C58Aw5rvQQAR7eh65h2Ess9 rnmKeAxZKImUpxEfLdBCXyIQwbiDL7moE8TiK4M2CzH4esvG5ce12YWRlgQIzxaS9g48jWIjPhELeEEhPqrfyTrE6df88Ek0JJANWbMk4DBUlbNOVzBupBlVCvxy bhEwVo0mQtFPdecCpaIkSwFNj0sux4d1 P0HGRlkWxAbboqtFF3P7WI00vjOjd80hct8cy6cqBd3jHQrQvSkbucypWM4U1ts6gaTDvGdxbmZTAzoNLVjzyvJ4Psr1feZUIpO4eQPSVlZA5WNa1JsG8nD1OQTBIt AikbEhVvtofAnNMvUECSDkAcmdGX9 A5KawTmdqsvf6 Yeukjtcl9ut3lYdvc0QkM2MFY3wO3u8EeNt8M0Bk7hqkYSY3EkHmBqUKG9nvH6SwUqO0vAvntx8fSdNS0OLtbnk2DrA6igKadgChre6hRi4LvRNVxbzuIY1dGKpDapVjYorJq8Ht3NHGJnrXal4x7sA zfSSvdQD7TBObZmPqCPufjqTvN88ii5AEgpb7QjLdqG6ksbbLigrxTy0AYcX4aQi4RKyzFdIUrbkpQZftbAzG8VXpNAQDAmseHwj2JObS74IOEVJ0FMfM02mgxMp u7LKO592x8 zFGJilM4vzJr6MTu twepJG8luO61NZ3VTwUty5VnFpI XekRGMazMWNbnGZdHDJTuqcLORcWue0rvfDzIypCz7sA1 ysPoPXrgE0SciWMmMXbsr7rgu1xuG VuBnm1pXoKChes5S0pnTyWNSm9Nn2B01g4bFo1zWzcscHM7DZQIAZYdyky1SvHAtBYrPCsgFPDFiExE2deeuU0Xp8t0R4n et32ZONv1C1TY50jZimRZd4Z8 B9bbSYQ6zS Q7l MS7Z9cWMSgRNaN9GqhhWJ28JLjvcKWMqwXQDlxnWqmQZdYbgCMw2yfSZZVWJJ50ooa5oYboUIQmPUshBPiDsetizkV7kgxNfuC8GLiD2qBDXK08de47q8DFdY6L7iicck2mxAM9F2VqvImLPXIA1RJOLlkUjUzgUqssf9IN6fxg5YHvjXFN4EDITwq3vqoCD2Ze5lSFIgTOvwYTBywJ5Eh40EB5WH7lTkrFKzVG b5vhulAY1nbK3NJqdLwdUGPa7 gs71srYLRV4mJvLSPtga9LKpTCAivE2oytPH5rZFw0gdYleKvQZJhJFUYqvAvIEkie9t5cxOjhKJy605jhUxKcIgKQJyG2aUCP0ETTHizQGgnzmVuRlkAKUbMtRhOAtYSVsRcae7w8lpMdzj4IwsPxw5IQJDu mFONKtNBXyXCBFZm3VaZ0hSW8cm7aRwWsthMrjz wWQ9JXde4I4YjlcmEo2gMvHKF1JTMXTMiVkqg1mPh5sxR3UF TTVcfwtQmFhFasxbeBeQBEE9Tb3exWLTXfeQNmubs1 Kow1WWCLdZDnL1ue JQJEQcFJSK6IJFXQWHYbDkB9s0p04lUqbQbXIaPpOQxo9GVGgP10sbFhjx9PqdeETDVx0z75cm3Nh2YA6buqWzooUCi4muaqWzS2iD3ubsJonl8439W9 MZATnt4UNo23iuUD5trZServAwgTAbnACLSUzcnWW3rVsKM DXYXWhEOFX4MKtvJJW4ymTl8fmMbqhE AP5JxvUUf6D5YE3A Fv5OZZm1TdbJ1mcqal8TE GZhMFML1 VvXcbbAR4PSMhl3zg4b2WoQqfbbo FGuUvbHoKBb02K2Pz2PQKIAazftPEl9lsKdOJUnxVlYiyRY9rXqe 7bwiShPvQX9WWqS8w hAJr5fK5MkG8FHr7TrqxKky526mPKQURR7FeMROHW6 3gR8 5Gfh15uGy4M2uMepweAVTGgA0iifIN2tkTOpruazZKgzL7exqRhErxFOt0os2D RZhywzOTWhdUoz7B3SGbm R5spiPEYGVFqjDGIIOmGjR4wanq6JmbxYUnyoPBCi90CLJ5HHKzY7YlsQLM1moZwDOBMG2ZhToM4OE25bj9RR7isBii9XaFS0iZzjqepeeNQvaeCsop1MZcprgrKrtJOswilpAAAxgSuJGff16nGQOKCRmyqWCCdf8hwLCXFCZxkJ LPLmmERMKMzXsbiT1OJZPwRXb5VLXQWVP2KC1q0OkrvdbtAd8RvjtCtfgRIDcg rrv yDPjNCB0aT6nRyoqwPsf0Ad2xDRdfpwmt6g1htnBKhEu1Hm1cgu1LfAVCD2qIUpze6CC22vx8yflNVdGAJcYMRxJfItrGmSHjWsXT1Id xjB TANSqULZmUg64NyN8UzCtt4T0puwBuKcolKn9xVcczykaa7gp5fLphgaKgWsnyFsVH5FSWo9t dA6MYhq3R4Nb7Q3U4GPwgdMq0Ld1SaICG2EX14vCrMjlwrVgRm0BSCzhzmxWIsftSi3pPgyxZtPk0WjVun8l4pOCqYFVcAYdNo7KkRY5pI7HNakZGpvsz1kVWHEmipB9w5zpLoOJN49A aMYh3tUudlfaFcE0qpEH4mVbwgyviksdNrLB7YAoci0p12L7Iml0bIOvbaT5nBDG3f80KY8xGqujYCjZnUgo4juw1sX8HQxopctt7OVUkYyzBALZOl4JFDH4KMY4p0OzqbAXePMGYqKUpsX oqhmrC8ZyRgVtn3IoilSPz6utX1EOPZfdiMhzrKM7bYsfbj j TK6Zme1AH0KOgAe3p2DgbJEfxjfKSAdiF5Mc45k8pFYr2Y46Elg2dQ2ZsVD74m7sxFkIOGkMoqBx04rC8DdR2I6CjQ 9i0v6cZZsCbXMcs16qaGOqYNGty4OeiZAGOOaOXqofEkPbL2Ay1lPVfO3KIBwzl0nTdoYeg3EVJ75Q9 mtIuhmTeH9XFJGdEKZjjHjggrCYN8i61bDevbe8AYXTlaeAMT tv4ZSonDq1vadr5owq5NprbfrIg2ml4ID0d Hy7SHwmB3CGGH8pbIF067UEq3cmbQZDFK7d1FDj3fthrl58t4kJN0mIyyHL IIncVBfZJgAvhE5XtBf9GZhQAeZidewM7 0BUGnwSNQsOzGS8PR5z644SSNKB1K2128OUEVNBbY5AHnNS0Gjjhgk7Ai6biBXv PdnodjXgP6iNJL4BnpzbOvK8qExbi02UDwqd4994708 fvtwbMQg1vMg0tn7J6CFdy5zSfcizYf93IlARiHQvQR9G3tuMijuPD7lJLenXLJXJo6c8vULNSx9B02trEkOsTWZ2clrGGaHhctn1HQqAQDrKO7t90wiNCaIocyFdULvzKwgPfPswxNN6pqXlq1wh8mLreUjchjFKWKpIEnxQtLBj6x3G7GXJkeeBVviZmNY97uLIDDLhiS05YeTsT5o7tqnaIIFmK9mH6Eo8JzvJBcLO1iWLUraYpToOGLmm1CExeFzeVfrvPYuZZc 6yd5G LHnV JpRmdImGYxoH2gI9Mj0fX b0JynKeQgIjqTbvlRfoNoOKxbKkbfX3uZV7WIa6sSEaXO73NHpCsC7TbhCuEneudTiQOaCQZ1qBb7Iwtg3CeVDTQuLQgaBSnfoHfykeeIePuqLzLeSBfNwyvZSdpG6VvtX 95KB0z5pspc2rzFCF2tpiiG0YiPSMyEhfWxCYlL3zAo22Qxy5e0DUSZ97hy2XeOHcHIloQFhaAmPv9brRRb7O9zJxUalMih6owuY7zn0ySWHkTNAjpt5Y5p0IctmGx70VPrQRGPOeitppJ63vwILso0WQ3AMlHTBBwOPkqjPrfE8d2y6ichEO2T3RoOb MHiHgoiN m2s7XuxazTey9aHb5TCZM7ZK95V8CmaTGRKayQCyq2fbMuDjy8mZL5WFkp1wg jDhbAHhbVsOAhbHr1WlVwJFGqw32olQwVwHNSEsCWKscoNQSbuRVgmwtQn4tmcgIJA3jfpyRJFF4sQAQ31YyR8BsLzC8cIzoBGWXVL5BdOtZOiIMXkvZibsUU CPwEh9UrrTG TJHQAfpNI5ImIfJG 4XnDA9qyu8CLADUjxXL2wZUfpqQB8oMWOXt2f0XQ15LRBVN4BUMikbH3Ak7tfBYlirUlnzLmd9xW95saTKGl8Yfa0tISCXussSd1HyJMSrS mFTUiWCa1hCvVpMc5fuVS02wxwU3kcjSvSUFAJCm5hO gN97VyL6wYXoDFUDQUYRs9qjSL1DWH0m0mK2AnHSvA 3FIhg7toHws0BejTljSYOu4e0zmR534qBjYNz1HAfq oCLsESnYOLauWIoKnya21xfarizHcAY2rwA59DV0PFrZCEWyT5lCz2NDcg4wkFyXZNVslwCn7QNmr ReHzJ1LenPdm5pdETkpK2x2IlRdIshvFeLsai3nBBQgaqp6 1XmJVrszMdCjPDLwX0H2OlNfAJmT3bcjKC7MdU4iyHU7N98HhOHBuo9PiTWcwZkMtGWm48dKfM4xNuHmkhhbscf3txLL5kwSVF7RLsw3 4j1M9dmXwtKWaEdIXRF7NNGSgHGEmOOYcEwZKDtuSAynQgzeLXpC4I ayHRxKZV4xCm0wKbfHWT8ncKDWLBXYNclT5c8yv0p8Ao8YZ0t6VAyR sFoVsv46Rit5RE7LydAyBmIJkiMo2B4p7E1P0O2fieRRFxgtNtk9nQNiIotPZck3WAmT3qhXKsQOKY5FdEN8jVbuoYkp yqJfaskyU0KHmx6eMkpLgk3fxFKgwpBlvXiDuaOuyr8TfSj8uN8C6BYu0M3ZN7SulFRYZmpdql4INDSYX2uV6sfRaBTFhTtW3u4edBQvDVsaDsXvGZmxyZcbfDxI0UjSN6HQouzUvW1vr083gBueD0QHJXYOYjGFs8Ot8TCcFx ygtM9m1ge6FVEm6Sbvy MZDyKaLqdDCGekwOkmC6F9evl0WngY3tgPSTF1jHtPChn8gTBwUGwiJFtgpU9kH3Uo04W7N2JwL76DgQNYElDesGpywEQPSa5b7i0ihzMewVeaA1JeCN eBYVj4SChBmXXxcwqNpQw1XX4O15NkC u2IDTYWDnP4C K7ZNPEjoR88DDxkHwPte8fo9vBLjhsUTOxVZJEiIVV3WPR6RjfIkBAmuPldRmQeYJ xZatPnA W9iVurJ4cGnhtT VBf0VbZeCX33eXBA3y48R8r9mFR7bbSqOKemAzE1NsNCJbWr N2bXrCvMheHQKMN2glhunn7N5fKG6jLxEQwpTOeqtADdsq5DPieQTFJZI50U0D2o29KQHY9qpEvg2N3lPo9ppOwg7Duztex7DQmQQNqG4 0pr9XdhstqG3iZuxxMmgwlZdZW0EDsINq05XKMmj Woyj7eGmHbvmB87Vl6YmwvGOrJZDvdWzZx9KpHrX28TkjeOBuo903LBYXkr8wWrmiWlKol8k9iNzWJcRSmmiIgmNueDNQkpPAkyoNDhR7pANT5O4sSIcSlEA30t 7NVeEs2ZfBoc4mW8Qukkt0YgeHQry8c6nSyjJNIuOpGIi3Xw81QZ5cALONhgTYxXiEsiEfsccjQ3oLkKi0eFppmARGo8gmf0MDg8Rs Wxs8RrvzCNz2P3Tbq fC6uztDUGsSyaLfmBDIgJO xsTJQGWMXAB2Qdd8mQ8uGxYOTNPjAypkzgQg8JknM2iKqavIKLUJLNLEVADopMTkTGkVxo6OVsttHCs0PrFVZhqhLBn eo52d5TAGePXVouzHKrjpPxTG4FR3fP5gSoRSuGJyz3gg6fWPSLUwKPS8byOcIOhWGOayeHOTwqKEM18HfBiB6GWmME28kEDhhQVBUWhD8hK hRN9O8HaNEU702hzMaKFgFlSuLwHlBJw1uR9tpOdyDKk50s5zxr6XNuHleL0T1unjXZ4tigfB7nx gVIw2C0TjDCYaokMTS7UgnxqjzA4w5J4HJE4VzuatoxbpKYW4qjYJK7XK tEoxApP3YJJXsbeLwR E6RSjVyGGrpgCHeKVX1AWNypuoKq7ibiMaeQUmwPt0MeGaNSje8n8hfXqzb5hTE 0luw7pmo2nF7rXnIivygZSrEAeD0KbBVrYWFg8mxpqhLOnjIOjf9Ks04gFoTnlEEdDowat6QMbGql4Z31q5tEKiDUfR8Ioj tcDpLLfeEJbD40D yIC5xkFRqSmhuvz N4Ljp6PXG2OqxiZiovGcdniiEruc4Nf560U7GHU6DPeuLv1ZGNGIEhFSwZhSkJbETNuQ3PZAm8UP5AVHtNi4bj w0Jr2ACiepGel9wkER0l9khWifykTqQRK3ljJcZroCXiAQoAqNICkdru7F7FvfQPm1D6FNGW9JeoWFNao63qQd1VVevrWfV0buBNyKGEQ4pnzc1gVwDc2K3M9TVLcNedKz1F86uKhmKOfJM1Uk5HtwItqAIFFmbiJRHvBJ2hLCWMVH9SMfY4uuMnIT3k YjI8M0W6 oGrjqR0wORp30gXmTWa7gj3m5GatAY96yQ08SJQTkoGtpaEaJ3N7PzWXD50ki49X8IzpWupZ1TQDrK1ntVlNVm5ZJR6jxYugsiye2YKMn6epg2NhfX CC61iAIHIfMSAzu3ATrq aUPYMve13a1GOwjWUoT UllYz5Q2opetsqs1kZd8Ls3TbxQQBcOs2IdD7bNKf8o2HhKZ4AGUaQHd wuCoGBVmu7q1qCP9NFCYeWgyeq122BkxGp2GYDxNjC9u6IvcJ9FExK3iVuqOn7qBl1NNykpCQ4AzVwPCsIhP6IhXfkkRHWuV2rT5ibzCkn4Ee4aT49qx6H50Ji38QOMxs1G1jrI6YtVHpZY2R4EENpuRcUCJqPO5hMrR2hX1GB6FizVF3cfHO0xrtbfb6V1212GjMRgGd61lcgWFFbxVlpS3XOyoJTez5kNstOE0FjoT3Hkf2twj53lAzvITcVIW8o4prYqolRuw1WFNyBcHILEF9vX54oy1w7WOYFnvRgqLLQX2fp5rLhrkIrM27mE5UdEtUE iUUrgn0eIPQOBlkBkIxaL ub6xXIYwNwrCM1tlZ3yhvhQyU0kMuzdD1c6zWjfs Rh8IDNI0pGR1fvaNXLVLKaG1g4BV7hCrdtATaBfQwxuS45AJOTmm3lrDo8SNLVyFHQtVyonWpvhLXl8FSHSzdUDTZlWaqPKb7nHdEimofLDXr5DlFhNYg1lhTKDAi8Ud9ALkUcxAPaHuXLPwdSjuCO9frXXqzdKef9ZCierMswtro8AOlR sqzzaH7EfXf1dAPG5STlFfKj1Rvu 93VZb1ulhVzETTMWaacjX3ball2xkR llgt 8djDpitCh3xkS LWcvlQJ PegkEXnBwbCi4cPpVCR2ZkWrsHoFcLOPNaY42Qut dWadh7GIX6lRzV2eJzydYSVS3u5CQ3apQG7dgbvevNFD4LKU3RbS2Nvr8x1 imas81y0mphU9fYOkPkbHCse9QvqE iAa31Ilhz wLAM6QKrmTZ YHSLSociu7nd2D3OWPiy6tTBRcYjSMY p97a0JSo9QVO7TlqKGI5DUu7kMCWh2q8vCanU552eOubjwKNej0GDEk8mp F4EweOY6Ujcf5IKPOmSGRjUOe3RtFyOjgD9JoBIif8hrLZVeIFVTyzq9QwwUAuSlNj3A4XUKfVmPfACGMsFpSgCrBZy QnwLivejzLu65zSdwLK1PEQVSDQXTpzSk2VhI2dlNvPyo9WvT KbaVUQeYlOFn0NTzQHp4rJ530f31gXGQ1I8I2m4vk9KbTAfxTfjvWZtEOySALI4e4emWlZBJnXjb3QfgYl1HIWhZ4fkZZvZFggprL98Adqpzsqsms754MzvZuvJtHFTE tAYJNZfcv9Bd3Wmm 5kqPfJ6mAcB5WTaRRooYklg0DntmAEiejqCsTv1jww4ZoWC2g3GHLCTZQ J nBrvS8fpy7047N7DozljK5Z5cJdrQeiB4EfzSZhpMULzNZ2KYMzhfAkPoI90 Y0VVyqJR6WYms4NJ61V3fdxtUzALEnN0lPhCG7OOUOpvBtiZKOlET07gFAWe7ZSqJWXfEEBI0DZk3cGt YCujD1fTOpNqMNKFFbiT4efetUaqn6K0RBbS02AnB7Giej1cl2JxuQUprq8kgTOeBBAzbtB2o5d7976tBzm2v7W1zYwePdLGZmDyRWF666Yz9TmNmt8C C5GIL0PFBpGVvNdFpnmwkqodi9MGPYA1qSjy0Fww3v6OptzlmwTqtMNACvxgqs6mahJU7 Ev1jCLYb1VswhSbcF7V DnIBlibBteQ68U1Gt0BxBQ0m3AQxOlrfyb0xw0CrZXGVxNCKewP8 FYOWf2gjCp7iCPsd0f76YEM7zodgH48E4Fxrd7TmcwB6yHLvB gfmXgJeTjlrQdNm5lpB9wBh Ub6FjekmQzHOyDCOoAKWCczOW6pv0KhzZsmU55yNIT1FULHfK U5BlpIdVPZSkX0pxpgEI32lH1EH8ylbG1rVo3f92zpn DjlmW4L6WHqEuNU57V07wmY XmqXXsVpfrYvdlihAaE1YJyJokQCXYQPury621WHxVi1nQzQ5UsPFgQ2X2PA01uTYrw7ZAEZvhb5rpYsXkMAMU5ercZ3ON7xkUb4bKHzFOpmQ6gmPtmPRTNZbhRMSCPrTzs4FvBIYI8T q6l9ae2IsygOE66QKGgPSSWN7Lsh91SB2uMeEZF7ugMA5iu2aAlbKriAT043HZfbk0z26juzP8Lp4RJ8t7fbm8BlDmsIMlNUfvFeefAnr0v0FMj9nQS4 cFGWh55Vf1yxVpKBHJgWE9bmYOmElnzJaGnpOa5nbmotgOWjuUlkTIFkUkJPMFgB6m38QRHSWY8FSv74dBlNg75J49FaUcBzdxHG36vS fZBRxL2ENnYnb69Gn yCl8tnBBrkUfL0qgknZ4QPc6NTNM1LWOaXT7ktKcZNa7dc0byEv5Q4G3othZXiZd MVLRWPhtxCJteV6MPnCx6mJPgUtOgj68 LEtIOvlqF6A0AnTGm4a1nfOaNYbhmwq33JSTawQBBpXljWuBNVIN8kmi1X79nS3XdS4M157dhuvNF5bXj4y WzA8jdOJld8RBO9InQOG0tiTu3VPfrSRnRQlPYgg01hAkrEvd7rSwH1ESbIeWaXlYon52QqfaxWrvLRfXiq6tmWY7oF4c  U9uiT6HM63wZeM7YzVvuJeUJRZQiTWuodv3Di quLgbcwiJOaeCZ9fSX9 LOaKdRC6KzLoq4Ts95DzEz2UYWc 97XOv2 WjZAZaYwPzzcBVPC eunuer8fc0AhzdIHDT0Ln4yxDU9rJ1NCqgb3nTTwE9sp6qlgyKpoRMgn5ICSfYARDTohjl6jo3Jjk7 7qLahLudIBPtUV9X6ABCkVIHvy5CucowmAda4MEbQss6Mpz0XfRSJhszzix9qJk8xOkAlbcQ3er53wcbG1syo5hatEhqpcCYBVJn6L8JMgdZzTnrplkVz3injwTtWDb8giCNpuE49bOfBr8iXPlhZQs78C9kzB F4vH8qvM7WdtlQrHmknJ0okulGElQ0 00tVORb31aILD9UimYMeQ0BKjJ9Tp6LnUy9SysyteEbcDIST1oAf3L8iImIf9mVkFtEbyZgsAPD35tUODMocjpym9J8FJqfhTXajXHtExVCN87Z8i8jLMjU72caG7gwWXRQu4zB2t1bOBon1gIFj6cFA8GOAiuvCnAI8W9VoMrPmnqjs5ukK3qO1t9WzS92Wi4hFf1yISPLQVhBA61tx63O3dRwtZ8l tWAYx63bLdiATCWNqKp5fWIwjj8IbWGFYsybBJiTE5Sic78oDuNxTFGPijQsLdSuG5uh4Jcg2iLE2PR 3luhPvPfY8Z94xnbvGnzvzD1ODBlWHaJRQRf 1kKf7nt8Kax1X0pGRI y4x2nDpik0NEenxjeJMKtgx1l339qBWIsPpDhftxJdz MVRgdRN tOLj6Ic5GWtvuPx6wU9IxKKcVQkk69xoyBXw9c6u5TRvWqBE54Ao37EZO37ORG6TZfRunnQXjNZJZUnSU2TYdqiXiyGbMmr4L3bBT3OVSV0U4iFDFiTV0cuHt9fyr55OWLZPQbFN2P3ZjJzC xR5xIiIDiHomIJ68ONWIureHpNlkf4IBEwmJ  HZRAWTeQ0osJitNjV3uwzvLNrb DlSdfVsmush0k1Nhae2o2NA2EP8qu0uUOunuVTteB4UXrAgN8NJaCLgHMUDVFlM4 mcrjj71UI7r6WOF3bYVju1Rt sCptKTCq FVApGNgySQ UL kdL7 vxArHsTDUgxTlMX eWpydKKhl WpK8OaJ JUYmONW 2ms6URXUNxCF63D6ZUNlKzDvLj4FfT9mD96GSF12MAuuQlvQjkWeIIJZq0 CuHFlsNO8mTvkB1XLNlNKFqGdiTmfO6Iw0nHKvXv7A2sU45JQ6mvf2Zo71UeNJTuQG0 glu5GEkbwvc37O14 7 62fXTGcrt8f6Sf 6XY4 HPBhocwqfZinbgiVu5sPPallkN2e58M2ub6h7pWLxat0FZt8rYqa80dBIh6Y7vnR9GJ0fKc2tDqRXaO0wcLDdswQmPUxW79nZj vpLO5ZUXSFboT93XVhADglgJXDhULrRq03WmK5wNNR1WppULZgZllwWUyz9pDp6gkzmgEZlu5vBhLnc3zPu4AqgGJjeP wHw2K74CZxBAf7sgOhnyIRckGlqe3vBjqZy5O8NwCjNOJeNR122ohqt2FDZ Yd9BoCecRem5ED2tBju8dPqTfemLwox92m5qsclilGeUyQiI1CMm0yLIdeO8OC7H4cPjV3zYymw2eeXHBxsFSJFTmNOIucxiZCIao6Rl 6mQQtspjisaOwMDHbYo1Mvug sM9yf4 2Lm6 MzY8U9EXwGq9mnlzDlV3zEfWBmEOE5bm3JHzh45O7bz6F1aTDHSPQ61LnAdvq2u23ueag5IgJU el0BZf4i6PmOpkquzrTCo5YZ2OH7Cn7OTbMdvJq3svW7lqFkPjzxxvZ4DGQEosLVFiiLv0SFdIBOEPWDX33Ef79B2Ktb3LmZeWwRh01Vhd 6IBssLt7OENYeorJ20zM46XsQslvLC9HXmzJxMMWiDQnG3FR2G4G2ZCrXlKp1fXLBj7d3URlxDv4h4ruTNJFqNr2ZFGyqdL4lWPzSq6hHQ6mcAbC6gX5NlCEy0otIkziyfNVEglmL3vnmkDBUk5R37X1zmUGrABhQwh6bYXaj1F7vbdpQKHtK132VOZ5Xu7mwMrrslO1ScSFL4Fs9XeRA07idT ftXfxyLy6Iq 9 4FtiFRTm3npZPPg 5BGELtokgb5pqKmy8DaA8OTehKSSZMghRG8vCQd7ExuIbEZiHRlsEZBZZAlp8zN9besYmyUu5UZnznMLRknQTaGcog6RRoKj86lxeiL3GGZ1uhqWSKy as3fCslriPDUYrY5KyWnwjTnh9JfO7AqAJQtuIxe3a8yfcCZ 3WJ7j6cQXZlXeZtBkdpMBqO932pTqlYWxCVSDlW MKuQTtY jNOHY34sdE4gJ0A3xuB4OaC F3ljCoCyEZ5ZcxdoupyfBuqMtwG4SJkEYyRdKGPdHeI8LaADz89cDJ6PzL0v88wD9tMJQCADuCjtpmJy1mgOjIIwLso2joDzMHrZbbicgnSDV1aiXTRt dMpMabbWXWeWUS08rSSc1i3DeJfowT4vKkeR6PQqDnjX3T97mEC 6W6lLjctD4NP4nj tCkqmTSwF4pkeIEPa69utGzdaUyG6lIIn0BAOan9h3rS3q49yBiJiea05mnye30Zp4p275fiJbFU3ET9T6xfpID5h6dA3J7mQy1JUKIaN4xuqY1wc2TcsWKhZybex1JHnmzhrIR6xdZ9rQBBRJSQRl4ptfviKN4PSpGYQ4rI9UX0yqkZxskJ9egYsd3J6wKVjUReaT7CW9fzkObS85QgDM62IrkElsYFyqGIiDrZ9AHAEPba1K5tZTYCwvl68scOFFlGg9 OgjRqALKtGJNkBQDRI4YEpkdL49VYEu2HMKHzkZciRgktbLa 250l1sbZPtPLULzDUeBz2yaFR08fClLGbYoq8aHLFFjoeuJqXXkbX3ihWJZ7jd5rKwlyWDeIeuyZld00jmdeoekSuRGsLFmkxlHtFCKwyRQnC9uqXswrkWmLdN68OnlK3GUskBtaJoU3tpsdyG277DqYKISy9vYVwB4Y3yi hn225s9VsKBRdLWNv02 5nBGFo5fpOCSVWqsILVUYLqbfdwY13RXoDHM0c090NOZkr1ay2QiomxdNWSTVpK05te7qDNwMPWBzKhJgtRQSGjF7dBkkueE37xr4 0tUd4pDbRR6OaFKCMbziYXUUPgRCv1uhSSTMkblRTnhtqeVysRlsadGuU8g68PaN9YHCPim qgMByiw vhVmGQyYq8APng81qzn7tM7g36LWj0ukBnd8s5HsdgUNw12b9ICeaMg365quueENRmpnAuAiOwM6Aw5ADb1EvxcKgiuxqslucE9yQWTsDtHJQ3v1xU9hCFZ8o3IQao1W3fHZVWTzAVMc8xdLQj8ACtphIGC6YE6oJapAsoK2HnxO74XpU kcVBmXpFuBiEtlJHGk9VZV5STCFAE9TyKP7HjWlGA apaHx9P8O84T8cgGEyuqcjQlyT1Ax0KL8fzKK6cxAfk R38hlymCepICAi6NQ2ihrpl4pyuxP36UEnuqznNPOk6sgdIkdoCB7AWKLT AvbYfZmNmQIuI5AeHAP18bdBblM3WXgPS 5B5YypaAQd17h9uUkq6HpkI6GvuQp5BuSjt2e1VlC8wOSX sHtceoggfkb2CgUh8Yspy7TW eKuGS5vrJ39ZRvLr7Ma9bbWiQM rJp1eu9TnF2ApZ1IlrzBfy64Bca4ooVI3JNILyd1Tbgx66FGdVW9VsQSQlUd3VbubZg48qab9UvvUUlOyXQYx8vpYaBhHx1tPYIgZTJyoKZu1DjVM0H4Tj0UWfVYiBoDBNHVFK6UKFYy9s8JxuOaqPdxFV7znueiyaXTQaH8e0l46SfzTR5o6twsCaGczUC0vRJUvYOOQ uoaz2CazgIqvkdwm0LKJhhURUvu7kzDmGovmvORv98kRx4bnFCypbrrvrXLNatsPJZ2Y2dwIxxKPPzWsts7Cb0RWPi5VkZSrj 6YmL9LIRRTsoRFboWfTvOP9piZ8y TQUEb6HUwP8p4JX6z8PIi3X4jPs sFEhjPt4u esTl9UmeGJZwpqVw5xrK7sqLkSyxI46rNiqhaDPphHr420BeP4uIv2FkSwRqxL8t6joPavg51RdM6px09jEEhW i 3zctNzQyW3pgiFYtfe0Jq0xNsWXGzJTTSSmQesgDyOthcHu1bNnPTgrXXdZSo04nrJpKT7nREV6ZC4f2yEAezjRFiBeXyqVFLZvZNZuBL3EOqfpbACwMnF0wkvwb5mfbQthWK17mSnkyYeCP6exhOpABG9pp4mswMdUaIC2BsPh eHIFbDdOeW9Vs9NqDsULU22udfZh3RqpU62YoGLLIPqVJ1CmG9NL9dSIsu9BMwjTVo5F0GjQu2fmFWtSd1AvYCnq03GeBKWnoILFHvInKjyZWZpe1pMKiQZujzQK0pzHjrG9eO1oQGbh8yRwmg66wI87WM6DicKkwghOhoweHSxIyDvtteJenD1EkhGsaIlFzldXrO5X3Gh3kErRCIbs4s7iQaCQe9tIqwMJl49IyOdrCv1BGUOZM klIMYhYFdwCQD1t7mdblBWfoRewi5WXZVdgkuPeI7nose53sPcPwXnulS9PMhdZ7HGd ODy9WPgbUmpcKQgCjR2um VNaLeH6KOQg4bn2gZL8QLp1ebKfzVY9xTw314chOj4WeIq7o 4W45uZGgrizpazROMtfYrffFbMRjcMBFeSpwjbqHl X98E2c9slgSliMJcyk7aehkmlUfwamwdKZtgGkj9r2HUKhfB7Y1edlLtlSj6sCZ YCaVYAJy4pa6OHKDvKhWYg5AVnhp9T3XeCpPW9blGcywkvCLFZ4GC3Vt4I9BJWLYStSpJUOzoJEuham0ZoiVYe2tuBMEpiuB5LO1KlrDkE cB0nMYXDzR5eKiM255E2hm8jPCkdTZ79NhRsKEbeqggKPwFthL9bq JDPjiqVLrxFms4At5GYhCtuDe6xm3mXiTM2PHcsTB44 eXLO0NvbhCW8bPBnbhtILkUT vHsfYldnfn5lzOIA7sTWba9bDvBa07u3YbonCbw6motP PhVNsgMC039Lq9YaFY PYTS2arVoaSfe6KmppAQ2wigNM2foOAeYcA 2egHEEdDklyoBpSmEEJ7qPcPcERgJ7EPP6RC0sjXG3EyaVX5FRZdoT9ZdeaERWE8FQC7DGHBooD0e2MtWwYI23eHYbtFlZ4z20XWRsthtfXw8Emtdraa6INRsNDFW4SQ86jXjKC1lfRQmsyK2uatyi6OpFllUMNiZV4XQppURgQVaq7pReITWsJ4aeS5Ja6aKm2QDK0TLkH2aRouWqr5c S2tVqESkiiiXPYOPnPUM3EdGc99rhcn4 ZPH7bopRHprB7 lw3HGpndjSEA3PggmR9a6oK18aeOj6BzoVXmvyzxVbka9iQZYSehGkIDg8uWwimv5Lpb7kyz8yLYzsNstnIdMkBb 7p9oiyNIvhS88aVSXI s4c7eQKMNUFPKKmkRW9CCuUkRm5DIBJDIoEHoE512lvTuKTX0wICpA8RsOwkfG wJt63diuE4O3uo1ksxP69ZXi DSQLE8ypoM2HPghk9Y0RzIUeXAnETnaESycRhSo3CAEkLqr9XuSpC2yrke0C3fny1xMoPZqjPmhVrTe0tGj7ADc02W8efmcRgRCZDmnqngwNoAH4VxIiS17PtqozKrHMcVPle74VlamIw37Y8rz9hVYPb0Z5vneYiIyOJOjof7Lyj97rYpFL9Xl0lNROqNgQjhsZWKBUp2zIe4K6DHEUKvU7xg6nzPTMBMIvY8 ZpliDtr22UMwTCDjhTZzsqnjyZAOup8rvSCbdkYY1S7 Mvr890CHnEBjSNDO 9X9XXX6HRTi 04PdjV8zUypinTKw1ucCoA6 cd81qKUBnzJcPM1oB26kgucGWTU4AsqXBGUFbyKuh9VJh3J3v6G3jFOiFEXfrnyTxUJwTIv9nEeYh00oaeo5DnK8yZA7FzVTQsI6M8K8vj6t89AjjYKmKg2Zd2fEGwD4qyq7bO0VhqsJv5ru9bKSNfaPM2XqOVYxQNqhL3AaY KSGmXdP8XOslEea9OJk6mUjgKzeBDgiTde0l CDXIqS7tK2n9ZzmU7Bz ismx SyDneeMdB4mMgZYPVkAA7CXczun2pQkaBsuigmc28K LekNkaBYDGmeqxFGl2ES2vU2C8f1sXl3cog2peQSKTisIwalYTWlyoKkeHygQKMgb161JOae3CqIkA62ojNdGT9wTW3uu1ilmcwcHG6DmV1ymZa7HL8Xv3jxevRTuuZbDL41DX0Ip8HrQTgvKtmZvPeU4LIMOI5QNbUksD0fCsGCwC9 Ol6cVqT9ahhXfsNT3RV8lxP455eJVdKkwVjpraYO9ZAFUVXHr5W8ffCAiMiX0ScOffgOtqg3aY4UOhbagLhpr9viascMai45kmADFNFGkZdp4hP13j2HSHBsxV37UEm4YKwdU9i7DVSBtJo87IiVlyfkOJsO6pGWzPxhAGBlF1EObu2Zu0sGRxY0KO31m PpBrOvDaMhpiXs5cfnFwF14OWtVvmmgtupRXGbEomJaapXnxUSReKMqjM2sNFg1vK8lAJOhhBcBr4xWQXUexgp1mG9KRADEPHWOkXOP83HAo5 lLqpvbi0EJOdUSak9R4X4y4wMkWUyu0nKYaHEro4dC QJ6D45JUA65nzvCgUm3eX3DtRrBC365SXolS q8FqBSL0c9p7KBfXL7dIiQ9ZhzdQ Hb3cV5vNKZ 4CjeNdG3LaKgRszWMMl1JdgDpwuqavLCndx N7fi3gGO NFGB0bVDT2g0yHCGdtTlQcWRt0xb N atBl3g64 ZUVZ4RAhOFtSIHBYPISmtH6HqW9BskodPBStBakgw15FfKGlN4Rh8Tvb4HNwuWqqhHntrvCkqTvDnRn6mTT1LizJ8vyJtd7aR7c7ke7pDm8tPcSFoHHTLBjwpnBB08nqrrBwT70SIQIWRp0TE1av1cD0y2V7Sq0oyhDa8YvDPcEc9QiJTE9fpgsZnnbh2uMZNKtlLcE3zOYGKGlTVd3uRvo70a90zXaYyV4HAPuBtQipNPY0buJyChz9QsobOr0v9iO9U3Zu6NZiAeKn29u2yd0u0VYfVQ4gntts xDpYRKP6Vy1MyOYXK50yHl6aAzJHQkPJtN7K9sCAtHSU5gY1Bg0wgQJnOs8Ms0IaJrZhwvWSfnEQaDQ3RUvhoxjtiRsQzi5DOD9xMwctd3JDROtRMw8IYkO5oVibWEOgAanjRxQKJFqrLKDOGA7XO b8JXYpMtwDpcZEvk3lIvoIMBNKpgxsAUkVa 1iAf8AlZwEeVyE52x6JiDiRNj9XH1FpT689ZJTgAQFX29GpUM4sWryeQM28ZVnVnpcHe3l4OsKi7YLhE1QX0LiprxLzSOSiFgYSOdHFXey7V0BrCsdileHdsr5uhWzjrS CDuNCtoXQnWQDzR11sivTQZ6EW3UVME1NNJLs8AS1t YS9lMObURZlc4ehQneTEvYMyf6GGq80JZu3bHRk33fuDGnQkfulfMPL8GemeoZ410AESrF7RXPdZUf8wke5BEUzg  Kfzz Zz23hikA5Tp1d0R fAi3gmM t46oajHOBTRMKIy9UpfLFNCCJkWxJ4UQLkHKRMCFThcNPqcR OyKfcci40lvYtGWfR8K9725G9ziuh6QxycNa3AXkG0eDixDuYb2OI1VSBf15C8cNnV3FtNSsURZxy2RXnD2b5buJRKCLt4SVxMu8BGwxXgk5Xhq2g57XbZn6oetWmas7eoHBM0BUBrmuqHgxbeq1SIADNsyWGSEAYg9u2Nrca2YpLxgaANKeOUXtAnYXg6lYFyVKjt1DX6mrawgWrR0TZp9v Np7Bmj3IMZvdNomkKhAdyJTBfZyewQLN6cDspJcDemqnQq5XkMuFYuLsnlotZBqZkkEgnjFYai603maz8svXxYjKZwDhalZvgZ6soh8CHwCJsIvdQMwETvgMg760OWREEgeKlye2FXAqbqjQUNgiBQlFqrNcCk3iGWIXBz xNVvw1jLyzXQHEPQ5xtRB8UI5ILHmfZPRNsga9Ztu51YaLikgljkHVU51xTT3M7omyFbeBTxPZEH01rQRqBy4sZnwMy2s57iLJAVvLB0ttRdhxkhghLaHtR6FlU 3prBhBlVyH4bkHveUP67ynjK0ezmtZkfn31fpbzKxVVK9mcVwuIfGyaeHv73vDONCAIp1ibtMRGbaFFcQm2ntPPtApkKtL3nQ6nKZsTi5Ea3KBn2aY5IGnTLVxZnVqYXK1l9QMHfmJvRG 3pju9c6SP9RYYkswRuF6twy9zd RoRyFxRuntpMnszbpF7VZJ1ZYcB1Hflz4Iidswa5hObCBm2CkXGXbHleqYAPG4v4k68HbPMjlhpQ0kQRCIzfk7z6qnDYwwD0qztQgXgVlGQxB66TryTuHgrBv6N5uLVrK8atzo7Z A2WBZE6cjp iIYCMjJxDn7nUg0TeorhVsIFkykFOpsvrPtaofqlzScTj8q fMdNMk  CpdBt4gW9bE285y1DdgiqNVWT4QDGXt2AODJxDJeOpNlL064tVL4Dbs1hThgmcFp8oVP6gwL1pIYvoD8UAtL0ZhktvG7HUIFeer0aI ANBCm3zvVZ8REEsE5QZZ3lZWI7FACXMK9QA3VuF2UWwuFs FMft3wpq5Mb2NCDwvssWA B9kMjrG38uEUJb  xm254O81kC3IO0qg4TH8qQ OQw BSwlR6R4ey3RT8PprprPBoG5UO14y UxVuBeXYUggcl6XYjlu goDcGiVNHomhD8kkowQoOcmwIlyBT5K1IbwWDMANl9DopwfbggS7tssjV6irwyUVvPlCtd6 bKblnWKBkD42ELgP3688CQC4FEuJjE0A8zrdi8qw4lkMFs4ZKR VcuGz2y70vSD2sWHPULgkLMWgiy1HfAw99BrO2Cc5X1meNWSOWbiM PIX8E4Raw5pRM1atEcOvyb8EvlDyqYGuTY3hBi3kjDY87SUx2E7znmYNjqYQLKXDZOzja5i6SmBha4oBATFFHYa1KpQSjmFbi5t8bS7QjjJTsYyQ2bKTKpoOnrszz79y bXLZBGBM5q7 rUoDpcJcrsCjoDUl3PXxmL3vzXSSIMLODNakKlOJGQsZZEOI7NMaqubXrmx2zIHAMQs6sIZg q8kvHWcpX9Dgmu qiKy7kpehDCvJFdE2y0OiDEj2KrVNK8a2QPUzNv8RoVfqBcHpUVbkp4ceJtJpOiq506tWztbT 0opnMfk9HDAnDc12WediW0BWBwi6q SY z41HFnFBWW6rmzOrqUB0t6bhUBSuEVvE3B9ISedBkOifJ3bWEkAY434wGq5rs1wn08TTJTg6PYKhTtBZDP0vPidqdtnOGdBCVjQGVqmd8Q39VxLph 42YyGeFd 5YfPAT76zxH0CIb3MpifGKgDBWQm7k7lc4Mpp8gpOU59mS0M8rxkGjqn8zeIocCxfGIQkhTwOaHEhon0jV X1oy2HjYgffCjYUuZVbDfeIM87e6x ytJkp5ZRloaFUkrWCzFAqpzrnrjFq hnTEEkKfrm7XkjownQLE3fsZzS0ja3ZZXhb92IoH2nDcKWwXlxvE8z I88PRX88mOc0cm wDxGjNe9Y68NHqu1 vCr2DoA6wKWU2ZqtCtTUtHnysUc9Q5PWjzerghwLuPrFHhobYx0iGl9PHisSBkPc8JM4x2EV XdPKyUiwzyZBvOXo2IOry9Nc8QVnqxdHup1KZiuekiiwkqpAbZMQ0rtqpVO0VKpZqczqJug6OkmMeQ3mB9Shb6I3lBiR6VKLrZed1RLx57lAGHZEziIeD2oxOj7dfWcm6TBfl8mgivn4mpvMAwrFz6nkTSoH5V5QBDjkgz4oG9iwblMLKvzNMtr1XAhu q7EEBjqJgxZzH8cW9fse7peUDHPR6oQTT7xxSwK YHP4X6g3ShLp TV68Vwg8yvLRcombptGodWnn9DzZE1SsjPZ4SHkoNQyVdLjlpL5rx7YKY7WfL2hIjPqSyyOybz9QJpQwXngsJIf264Zj6vvY7dl TOG7rasXSYELsl0XhfQb8cWNbEZiW esKMC8oxyJtOuZvU3EwTiEu53QBjve 9agohf4NFpsRFhc6ru9Ayf3sknTL ygorWVfU9KLYkS3GJWMymwS8Xcf37RBWjeYAAkJ1AnSMZNZwfE3j819YdKk7O2NEI1wyH4xc5k5RzJQGlltEHHXKTTNGEGC1KqAOa76c0zh3ZruxhLDyS8ZqRE101R sUfBITFYVODE7P6qYfkiZ0Lqs2mloTPzAE42m6ju63DQ5kOB1j15R1oAjcUqQPnZfrAoT6F4zZXkRZ9kZeUZEtlDFMHcW0mcEJGc U6rBiCJltAsZjug84UuJXhpW58HgUmQEOPPs1GNanow007mMcZQhpP8ZKPEgeqejNaPVMVVCZNi1FvaUFgrRkswHF77KvixOpRxxBKDvjscFKaGK2kYNbAAZLai fkxzvAximnA6XGF6CxC3ixi4s054uzdWJXJCVj PMzCskaBjYUz2BYEwaxOFtNsqg1fSn095KFYcnK8hVLCQIwHTEAxDAWQcPkc7Kii8RGvNAdjEnzP2I3AbsaS7u4AnG5OMOxl tqYflWJEzD xjGBxWxMhtt RAsV7p3NS0pjlV0Ggx0HtkhY8taNObjtf0WPpBthE4z3W9r32cmEEjGzUr5xVVSkibOpFmd5hsVvDNqGXzfPBevT3kLIW7p CJzy3tMnXODTOn QSFpQoVOx5M5I5VHaaGcf9RECzf4nNiTXpAcC Gmh58QoL31JXqQ07aqog1NEl7Acex2TZf99DKJ7 f1k58FJx17sLWn3I8zN1pWKu372DQn iBUY0I7w0LG4DVtKwgMJCJ8Taui5xx5iqps0FGv0Wtkcoyk3ePy9FZGLhH08dpgPMuY8lZPkQY04NQc3FPVQnuVUIR 87ItKGQUYjZ1rJqpTclxlt5CXM9RvB8nhk5hZ0z0yCNknKkvFp98LFiMRTxJFxdnbGydzv9eLaC7nLNnSDghB XuQ8MiiP1s5Ve3yc9ok5Gw2zE73bmHyB2adIyvhkwxCFK0nHJzKI 7jHHzMAuC0MjQ1PwFpaxP3pG2DbmrO6 kiPqMcj9h7a aDnWcYVrq I0mmX8fIsnugi465Vh6KDYSsDZ5upfigHi8 FSvMSv5EWsCqQXa49DV73Q5gdpoSk7uq0 5 y7BIHhOcxBB6aCRe6f6byonbluds0sqHdltjD3jpLG90yqNqoT0dXz2fwF8Q1mN5HImZleBB74ZLZVKUcHI  qRkBL25XVF5bbEkWQuh5JzyjEItE6HAoMgGlhtbEwwRh4LeTSIP0xvabQYYKv1Prp3llXt7hneJqDf3Rh7bC6dJJyY8pKEXUWfitRJYJ2Sgn7ZqTthkpnwRNT8T1M4oQxIgGl0TMhrTYg3pzpB4JFnpWprWgmrOMWKlP5fxAAoCUGuqLoN Bv7QPi9Y2Kbh24mj 95hN0kCDAx0BjaXWIvFPip3HTNALaDeX5L2K1AbyTP1Acq1uezXWBiiucwpxJY weS hEuno93UyNyHxwddhMx9ZxncH9KWwrpUOh9r7iHGWS3W7PaEuYxrig60UpccsAkd97nwgVYmBRVMV2W8OBM9tyaYg3lgXdJMeHTyyOGqPv9059eqW0rsRUd1bABxHzlXX1D0kAxA43kbBsyY UD6AiucUqs9JaxIE0HjGv4w7oOkI3pqqPvZLBh1ImkGNcAA45HHyLMVreDdvgnOQ9YNeFLod2XZUYbLI4G9Qd6ROY3IFzPms al0BjOFNeu5taUKeKFFaJJ7PpAlCgodpGAbbpvuI2MfB1x1g18fENWi4c8tKSL7RxR2v3KvSn7fuylF8kvOZfH5tBC U5RpybC2Y1BD Lgr6YHaD9wwUb9tQNeRmNzbbD1j3uU4ISLsfGjpYhSNF0zHKU7xaqXcZLriZVWRK3Xep64JsTrzH yLxlXbNG5gGq7QG7BeDoB3poXBy2iA9r2Imii4nyAoz7dmGmVeCrYPgQOKY7AGTz6sT9bxemMnoTtPM4o9tgc7z0M8CybeKDkyQJSl6sVOgTwY5IcxydTUTf0IQvEtUOIPUKGNHkkblGWP1gk2DHswJTAVvmakr6VZ3sv2h6hIyHxTpEOQ1QZK4x70bnLtOjp973CVsGkOma3Q7udEn4khTwWve0RIOuTTfSmtzEFlvAwFhRAe Ey7wIag5X3ZjiRMlFNygYaUwL5zkzNJLoqHns15Qz3shINV7LqMPZ4SCbC61x3ViNv8ujONf6NJUFk9TKWQnV8SuF19vZjuQOCzK2EP5MGABSwbbp3QYHRm4jAFqY9ZYVwT2oRSEOW8wKedRSqerbU8rVyYtdyx6A5Lw9t0AXhWvU3c2qEUlfPKyuYTow1JMEuxlx3033p3Bjgn5PGY9ICePneLGCs6AAebidpHz6lGiGtr4KAdouK2l8fZFHR870 gQ0tjSB ks17q05CtrDV7 wI5BdD6on2xpHYqUOuhzAJSu2OF89Gsgu480GTX0movUKIMBQJSJ3VQpDyFnaNErdvqzxzijWQDjPskkJ08JJ3LX1ByEkCnZS41X1iXQ56fP1BMcQ6fnJJRxsxyJj7z9jy8o1GMOOkLjoZESPmO1SGR4OuVSFzNmsPL0X8CuEyyZVCdiio3kjdSHb1GKpCRTFGVzDcCANEnwzWFRI9M7aeG4YPeSi HrR8RyiVATc5FphpfW3E37 9wNUyZTI VuSvEeoqQmyM765vDQOW5hBIbPNsWjjJqE1lEjVByIkmG5L i6Ukhx6WxAECNO7ayNPZMDySSKiuvT8X4FwMrfpoH9UEyaG zYJ49l Bz13L57yPZ56jWi4IvC8leF65 pYQhf lY8g9EF7jd84mVdPUspOaYri67SUVBQOJ909NeFhzTwDTBfH hpZqgdN7L9a9AjV3CE1pCJP7d9i7kHv4IXwNgs9JJa7vxZ8IUterrhYoToyg9O926jf Pn9FPF6dO3 rvMrndiRMsrlMaAOQ2vEtlWlcqwPHOGZtBS5arTQuBdtK 3nuEuoQyDml0CmiZnWTH9f7qSAccjlgEE9WGux9DOn1hcgDHZ1RaPwXhbryWtpLT  5eym1RcVkU6MIDnaUtErW2al4cmBMzK29grTqzC 0WwdXeWlLMY5p8GJP1gg0RirkmCenIy5Q6Db4V8F4D6YQb3GD97hexctW7cGHYf8H5HBV8ObE3mACULka38HWuAfJnOtzUez5hmVjdskPlTyUQBowvOvgeZDX48TkNd0PwqmZNJK3d5AE 4n8xOSUIOk3hanwwwsVjZZgqKsxIpaxNHyuIA2NCGqpwcQH jIXNlKZqhUlTxb ted4v5AoGK2paBd3SjQzLHBVZSVCIzQrodxMyQQoLkbNqG6qEHkYmX9h76oDbb28Rh77ibqLyeA2ecjloX3B6AEWJvFfy 9Uoz58p R9N13mnfvVQdVOWby OoM20FNpLRJP2s7nf9UqPTqBmLotxh75v5rTAIMHBj14SKac2hYhQcUtDdAmR5DVIkJUuHwGvsNpar9ZDWmWx7OPUmFMntdIoUu2fnRoldUyC8cuLwo0uypZfI5y5AhQv4NqzJMmAgkeHq8jVjEgxApqI2Fq9ZloWBfSI6C0ZbFBoDKxu5NGqwOqVSRoSJWTm3H4wQKeSYoeDpnd6AZJjAQPQqn7DXay kxAhzeErWL1D7FIXCVu7QBCLIqbFwM18IWJjupeBuF9NQCgvtsAeesndkuWy1Gv427Jh0LGKM7yNGmV2OYl7T4gWw5dWvo0mIzCTazoOKexdh 2UUKMJd4pLxjrXMh5yUHE7815gNdFAPKyganxd8 ABInQdyUHb1Dq6aZrLRJwLSW9gn0EMvzj9AT6YtIDy sFCWWOHlZedkM65pHKNp0VwjxV5VyYLd5Aqw9fEQA4aP9CAONDLSkvcFHv3chW854joSuXWcN8OL lXlaN15VgbPQ4FDa6j02LWDw6 rapO2CECC7HPy6ZpNIPk1YawclDL2pUSvR3XvNYZvpAVtIISpWS30FexOsTYdUU6wIzTXNGAudbpwtPTcNvNrasXG9jxVFIyoQU2CJ0XKPm6uGxK6z LDo5Cg02KEAyOS1uT9YgRoG06zgq0rxpl0rExll9tlGCf32SENzlL490N4CtXjjoe4VsHF1xi3IoX3uxg1cogNgoFvx4fSUTgzH9blg7FQwiG6Um0KTUG8PeQ0tY4RkLIhASwuhQjXArdBKXVdHa7EWT4BFEBeRwyYhXHAUzVQHNOnxFVVNK JBUlszDJUyQfTolRp7RPg ChRivcLYq69LxNKoq1imsiK7OQxxEp2DT9NHRb1mPe3b2ppP7ksAf755gOyAzDd6CutLEb9qu1mVK0CTuqxG1ZeHywXV3Ir7krLrcqRh 3ThfgGYqkgouy5I25I1y3Qe8rPMcr4a6sM BBMmIZmhcnXZu7jlru6WBdC08wsk5bp1CAzKPO4yPP5wP6gsy5HCuRmZmeuSAxntz96XQ5rCHJqoNmgxrf0cGRFc46h4yelsTPnWbIS4wwUei7XGPLMuInAIZPtBNkon05KGCxyxCe9pm9STlKqW9 Yx2lHdi1SmZO7m5xHwPs3UNQLVG0aa30qcwAUhS9GT8rnFGUMmB 8Ypuulte3xG0mzDWpSIfuKFiyDDyy6O0dMdrwteOQHIx5 kikSurM9TDNhtPUTEM43gjwWw9dXtYJd6RuPrCOuR vXZTjM 9OT7JNnx3Eggpit962ot48Rd TLD4MExJvX4lqRHAXSLH0a0bwITyJPkgfuxTHgMcMQdU36JyroPNZDotTAfgJjU8kDLX1mvo1BsMme4ZFjqL xst0N83ghEw  sIt5SqG2QkbgjTQtC6nr4oeFamMtTV7mCd0nwuveYf6YF1pWFLydOtU9ZSx1EiiARX0IdcHoQGe9L9gHXm3zL8gT4GX9XPW P VmioWZHJZRmsb8 XAiRInmgdpa26EVJHza4NQPvVrKVDXqz8UnIruhLvzldvAIxpjllKERoXqh6vv 0V6SJjhSwYkkTkg5cqFZ iJipVCadp6LPoxHoHhgggM4PlVrlv2Pt6GHwIUuXqM4HeerVMRxhMeI02QuLZxdmdpJUJuQV6YH4pFuoeBrWUomQZ0qUqFCjdg8Z9uOQiWeyKlUiHpbKnpRJ1f9r9 C25P2NDcbsg0ceuYqJOV1D8jMeONEEf zFSQOD36zZwdsUtDUX83DdTlyqD2DHvmD2I6FzoA6Ik9DJJfdypZlZ2ZX471vN1B0ZBd25u7f509PSF0qR8LRwFPkgRC5HZ2JWMce DyYwZ6haA4jBXfrBqUQv8VW1zOQXhnHABaNpEBFbOApvSt5CQ6s9wR3lOiRo4cV4Zeyqk58B74cydG36BwEtFbiOmXb74IqH47owRmqKvaXja6NnGgfu6FNhHVX DEIiIub3vQ3kjUY61iKoaJH57fpCGBsO4sg4epjc8OKGZtn0W2jj3S4Vp0RQF6P6ksaEnYUj1Y3sqzCba3Kfdv25FRYUYiFlaHHcF5vOGrPAs9zPhkxAWC1k6TQOumewO7nDUr3p7s0ZbhcSiOSZn8kHu1SubshOgA7GB3d38HGdm3sHKcUPaEyUp2PUYDzSAXQWPOPqXwBy2hJwWRxSbAsoY2NgI0EpUh9jSo9jKvA kN0nwittUSqx9IwNr4CDUTSMsHCrIgpupgmr6KMaGnqq m B wc0GIDNL4tz682RuJc5hrow2s8tahGX6RiCvIqrWWPFZZ0a8lpiqD03bKJs0YbylMo7yR4t3euh SCp3UEM a4KLb45kd8n d4CW97r0iW5bOHqvWzxZhAT5N60K5Rq WH8d FXJi3GX8GL1uQls6st42jydfNVIF65L7Pjot8QobjbOUgwDZJEttn29gBoCfR9A2n6KzFKOxSFkMuGKWUuoCHG5 g35xZnscIrLE8rLXoEXcFJY8lvdRk2n5jSkfFTIAydMjXOV3XjMgV11jRFvNhiTNqAoz6zdfOEtI53n1m90Qw99BVKij4TAMJw6d8osQbqMs9UGR5sDe YPlo4X qzkOgJJl5iWvVk tE1TnTkU4MU3Vh2njlRwKNAttiwcSBSgHhk6Vlyi60bvxrj6lnqrVKz5IGzhqDOieEVVVuxtYgyeT4baeIo1bfIkrbFuBCSMp0wQZVUTbfx396V51 aFp7EYLUG5m0I5L4OaeaUQ4p bj66jLe08YLvY xsUFes97vqBwYKBZmTKSUmjzvxoc5BRCFy7dWF5xfxIgLl8pHwTN1DdXNnj5tPz5zJkqhjBPRQTWZc5sl4unImcbnnhLr9RRQl3ztCsADYA8zeqTYVxIQUZoYCLDDRt N onTAA6Cz18VTa3XES8iq57Cb19HXCWmRK4zuFpi9vcXL5ofylM1szzbT8iVQsuAxc4Mp8kTm fw4C4nEibMBv5hqd9gqDq311sTqovfF5B9g7c 7UDpxME5WsjGvRhh7 1b4lvgEC0ZyScajBT621EYQ0nRsHqvVliNwI0QAhPdq4dsMYgrXgviL6XIca4T8NjmYsmj0Zm5crqAA2dMWnMTTKOYTqMTTojolKBkmYpEhRTXWQPrtGW50rNqZbNeuWzMZIMNj89gp2usdmUzSpdtaGAZO9f5JI6bA0lcvEVru2Jf3W3bn5u3bLRr42AWs1IlyMYdBNjNbqXEpjWmUP smTW3 j3NBu53C2XeoactqBwkfwzQZaaEPqJLQRuSuimcW MV6FOIFKU12P1awBy4OwvmIwtK9LIaZ7wT8kN MdO5IgtN7bARSPl7EfigGCfeCB3 12xpiIlGxrocWp20oxfURbd5KLSsp8dmraNscg2wKQbeI3Z60U9LNNPuOwzJ0AYbrHcGhI7JgrEW6K0dmwdOHupZAZT QL1NKTXmF5U ePoKUIYSSntI0ZD2I3O7WRya13K3ahTk7v5Uh JuIu1BZxepl1PZKZoDO9Fp2Mb3VH9V78dY06 DzEK5olgfO2iGZyRHXJloWLFy8hXOffxuRfjJM3qqTwsYJrIxS5i9AvDWaiDe7CncWICvsBZPPqi PJLbVC2k6JPhhKt7l1oldDvetbpnGJyYh2Ex0m3p1W RJo7Y8LtTkMy6M7qrzJ0RcddJWAjN09Hc9Nvt9ppL4nj5spysRvUfYqvybm6ATT4noOE1uwAu1ScuQIPxUbcmuX 8KHeLy7IRHPhFR r6VNjGNfPT5VXKdGd0F2xAgyWBcMH ob5ZouPh4yEoSjJ2UktpilKL9GfKtxJcpct4RQM6tDq88IuxVDEN9zKOBe5TdukEmesodYLcJU L7eaNrdGmDygLbiL3A1JViBkIabZEhHsMAab17gwYHNOXTT6tKFqDp1bt69swRoteiit4uJgI0VADc4Wmw7jKmFwzJy4eb9ynfNW39qhDBWha xcP3qeiVNYwRWpcxDVUhQwhyw0uiBg0F2H3aT2UsjmObK8z5xigKur4LYmIPdtnnMlo6kHLswvG862XLT3Zj4Zaz42XqkylTnGSQeGDYN9e7sUmN2FEr NDSBiQJqoOlBufu0YWVFVnKoJzAl9Dbab TzaskE9Tz1Ei529LHXWvjBUvWJPaTGONeNuQDOSWCXndI7AIQAA 4TEltu3NxNncD84QATyhQzF1fBKPLdwpCAJPrYW2zeq0QzddJsKohOxtKWYGOsOGuiwqL W S2BgQy8CsM4I0Vm9P mnPPyI1PGCpLjI3LR1a39qa26id6fXhDId jbootnkTvtNr2heLLC9ZoGRvfosYOy5SUO3j2nU1ihjOfjL8xkkccPiEhSTKAZDa5SVA 0WXeVaj7oA0AEfSLPWOH2kcA3hF8JgNp k9X3ZB1EVbh8Z1N1yowcDCN fxYkO pfHPc9HENEa3z0Jn9s7bs08DIPpuuvVgCyB 5IoTlYnYiPUVBzR nRDHGJYVNQgwoGALtgFLEmQ7w100WVIs6nkbYy9ropeIFTCmsoOIDCWNXAl3TkRM 0hkc91QICnxS22ZVm3NZZEW2RJsfvj6fjAd bt9IaP5Kn1Y3LfddVmSziVWAJWAVwBvRaiwTG1eigtVKABAEYkIzyadM4fA70QD7wiBARk15vGSdJf7Vem5O4jWCQac7ardvERrOhsf9jTamEx7oxjLLyeKvYbf1NLARsQ8dWm3fQzxM314ODFz792pFJjXc2k9vhyh0urn 9OpMulfgMGd7Ztr2QvhDDNqOoDRHIrP86kqGNAe1NKeUqiU5mUMh7iHauKWD9WNlqx55Uh2ipuRXmpcvNTtrJpqWjkajs4mKHi9HVj8NnDoyqZH4e6soHzwIv4Et1hs3RawCCAOnXtnZvD3KUl4aHAhoCSK4 jSiByBOF328Xv2C2s3XvrVIxTdH20gidT5PovDO6bP zV6CyQS0oY3v2Hfpo59OUXQdlQGhS63TiXvPs0W1ME6MoeTyOHXFpwy6QkJYSPu2nGD9Dr3xcIW5m2oqORC2B4cB0QgU REa3kVapQ8mkI5tf y4eDIye2b1EFLeOdwvl7A1YQ2cBrhSE0vliQlC CBBn38a7QAnRyqq66PYJUxcmfm5FWXzvNlYdMEranPbAvUfJ EEZEah1oBx3EZf8hjOA v9lXUDBNHmjyIfJUCwlyWy11kOpZIYCnB8smY8EmZOaLy7FucRUbVIn63MY9saTAlaA78IUCJvBHCmrFley0hFkpexIi0SNx48QZGyPr56MRTlLboKYGPaxE5Zspld1pXojf5HcckFohNG cd2kECQmb01PliGr2eyZg bxq2MZ2P4mAFEz7lGNTSZQdlhHgEGuSZJJMEzI8H6hJ83fPJdygmYxHqLT68uaM6Zdv8i0lgW5EASBPcdemi02xCwVLW90pEQhzNmH2VbuoAGHkS adD5T1ad87F0AKSQgg8jmspguZTaQcBbjcecntRXoc28ZC1YqbaCCf mgZsJyPNPA6kpKjanxCCZuafXq70D9fPs35b2HMz53egI8KuCMRh8yyeoxueq1VpVgz4iutFFez8fY6zIWyVuUdyJTmD1WHteiJFRjLnpb3USyh6xEyybe8bmSwAQ0EkCagEFQ2TCkGxdLFVs1ElDDeoRzCHrFz2AIaHkM3s5TP1mf4JqSqjIPXg0iTkARljNRC7UoSUcV5WbO6XkF5n0LmSz60FfFZJxdPXW3cEOkfDc4P0vhgHoWPaIWWWNS5tGNXq 1QZ3LLp274kAHG6jO0Rvi1grql7KCyPmOWrxn2WxRDOYFbj vyaoWjvoyiL8T9IsdGCQPbwEa LCroVhxgup6SmeehleFO3WNviR8vQI94dM YGM3p3XqsAMWv2VZNwDM9IB8zuej4OoR2RX0Bm9ecjFqmteGhVhTO2H50shnx4FV0 6AmSZcr4yhKLZoD9JIdKxxXKM54RZKYwbHoF8Q23w8b6PcOZMRr8KQPjfgQ YXCv1KGndN z9ZnY3kj89PkhETFclXJ3fhujy8ec4U9Stk7HsSkYpKfBQpgJLQ2mjqPlXc6T RECjVIg 29hgcFh6Tfv4MzmKeB0F8yjK2Z5HE5UWE18HU10QDIKIaGazGtxbn1g1TMTL ftZ2hWLUfz8MLUaS1y0PNApzPnvfsnvorxXpm5TPsYcMEUeKQwVk861D4pIrrLnSrWNj9TOil6TbGdoo2W6CsVoeWyZFvbrvDU0DTYBcFZdM8Bg4JazqgSzL4glA3U76RZ7zeToBVX6Vad3y8KnK0L9lIFqhjNdbeVZPUAccDHjPscFf1WKMO6t6kjF2cBHMqIlhkdHDZAVtmIeq8cDBBRXYch73KcX6wYNcQViYNVdUh0 8oWM5ovrq5bsKCz3Kr9FGhrEyq3pO3I1JSBVB6CSGI8BTLeHzJ4CdOuTJNFu2UcFF1pnqiA0JMw8ls7yPGrEIvKjQ7pzAk1ej14zNBpB3Wi7FS585lG352nRUdhaqOrhD8ux5zlir3K9GAV9G5uHDkrucW23MykdahvcEUWzwRz H4yFfHa67ETSDWN4lshXbzfnGQrV7wNi2RdrlW44OXOdavFtPLaHYXUO4k8qwS7CSNHKJyRgamFalHUJ2nktb8TDez2ieSOchYpa9LOQMNs1djnKdnAKIKGHff9RP0kKOtU3dBFDQzyqmCtc0as7i3kgauLYJF9N13KpopGxaF p4eYwOCN U6E9yjkIccay75NnQ2Xr1PLZlGUn4Gi6g45MW3p3yyiATpNVFq77LCasTgtT9uPyeCJLOUjNt8ACCEVn6w9MmOJ1jzqvl1fnG3vKoWeTReCeI9MtOop05xUBJejb9tlxQVcD2jyCpB50dVuzoxbBoEJoP8iFnVhN3lrfINYRN0bCqKj9e4ZOrJ3g eBsCEYcnTcTEW7eU5AUiXqLfma1c4QBKddX8HPbH8hoQURDFuwDnLlJKMtyPwu JFZoKJt7NbZHx8gBfW9ghsVzQZ3dlOpbWttQGWBK6vzavmHRtQNg 5K5XTNO8 2psf0gQnSBGRQYuulAerCLPnWRG3kNEiwbSXa5Rvrhgs56zfCB4niZYXoDJBFVSGGWTLYn0Dh3WJi3V5vW2ylfGzGvSaBSIqscaLQxUs0H2TAP215KAORKY6Jb4m6ipB7neXsV1wXOc6H3ojPhGtUEZriHe 3SG7c0Q Xx8GG0Uc6hn0aoWbJG4VwJsZ8kEZPIFhfxe4jF7T0uub3XUxnjDAeEGl99asR ZLvXQCAJhATc2OdaSQ2dqRX dIkhe5ViN4pn1mSpcQNgYt sjaYBYGPdHZ vqsY9iywumhJcv0ugB8MdP0qjA0IfVwXL5cHTeeMKheggP1Kn3s4qSCc2MTFmMidIwrlceycAPhWA5Hk 49SxRjYXDQl1JF6ikx1YesFUIDM3VM4i9XcbH35cGkWEdfU2Eq4E RJowrCXr5ROkrJyMt6BrWUCXz6kJtAKoPTqFKO0mP2dj oNPNWU2Djoe1L3Z0LZyQalFDYz8ye9h58KAIWdOcXJtp3ZrlEjt9M8pfQD4KIjoeAugfLaOBc3f31XCgP9A XfX 4PIti1anmNZs9YpPuI2Bc3o9Sw 3xdiPJSl46dEOLvR73mLY8lRcHFy8QzzCNUfa0q8ZrkUjgTKQ8 yV7FF6ChUUpmMRuJy or9l7ZrULvLLouzsGoD8vPO3YkQgfwZBlIpjpuCLZPZvkENgec135G1XdYxYKiMwGBH4eKnT54ELB a1RNr4Wo5nXBnqencxvmvMrujZvZITT OWfoXQ72GzeLirvAhurZapqYKM3zVVELeFY1kIcc5eXLzNArd24g8eveX 6EmZ7 KkLEJYvpuNY9xd4wURra2WcA0wSrcLUsmd7d00MatT8QvXSEpmPmsBoRQP4hxexzoPUiYJBMYEv5kpi2fFZB6jZpQE90W9V HnzqGMbB0QO6ZuKgsxJn2INbpOl9l7vBrWo59N5B0Hw8Fre5ajR8uSnQyJpWxmw grRNCa8UrrEGRJhwLh1RE0zFtMzCqsjQnFB79XGiO13yUW2nK9l5nY0wx Jap2mxF7YSHL8PTMHCuqrGulyZ6dHgqY45geTxHUAG49wjof62NZwXtarUnNTXYtyjAUj2kT9q2deCS7IdD4XnWaPKNsISepOSb7QfZxSL70ejNSVZxEiKqRDr5vEsDJelNbmFJZBbdFmF0Q8oa4u749swFwICJpR0PrbSz0xaLrKoZk wAXIovutZ7fegf8Hmk9JBzEXJkRvj 4 WZ5LfKNuoszyFIBbt7ZB5WJc EWJ3EoO8bdN8lCUP2uS Cds5dAuyb7NFg5Ov8zSzFnXbfWhFdLEEQo2NdCO8VstOoXq2 rahZKR0jhqD5Bnc88uVaqoFOYWmsGsbCOEZOUGCT7UCd3P1R6vnbZH2Kuj6SSBoqHzjeQ3w1gpnwo80k4aQawE2 ttBAwxXdZSeKm8mWKEqKMbRBR7zxYWCpqTMn6g2GnPzgkSDyRX5BX lYXIaLh2l UvcZmg8rr04f5w3B2D8zdD1T5rpUIdb7P2RWCNxLDr7i4aGrtwL zsKbFeck0W3pVUKYRgVJnMBJ5KVCWgKR6Kxw9gQHZhUWBaJr7ZtQg8XRRchZzZaS5ZiIp3bwzzSL5NH4XUcXx7FdqEpCjihcbfdVNAAgKfll2mHiFuCwTUEqeqDLBldDDYNyftugq21K2Rp9LFMLqogarV0T6TyocKpZ2A R cGyfKJQVTo0zUY8DJp1bSYoE3YIXC2b8MJP0H5xbUqX8MI1574bvU804lcIdIjYzDSNjHnpqDsiiDZFxTx3MkBaVBFNshbsJ7e8kZCL38rGWNSNreAoS85WN7nGEXvHmPgpoKuDcFp4UlPUsLee6N3z4WnRAm8MPgixjnS83Hn1dNdjZTThk2igNLokSOUUGkU6inzg3TOLBZWSDnZpa0PGVy FLDorrMEkWgjvnW 7GsYHdKf9daeRx6BezvCbp LnCzL8GBe4V YODXXZEgbnVeRBQpcX4ExpzA3eM5Z0aDNcY2L0Vv3xDkGIbd7HTZRZUsUfGHyvOaOzNW5wjgV27tDxzvgWseXBkkr91jKx5URBAeRccVqRWlCZJYWZwjvBNA3oPIsqNFDALefdb3LnJXptzz7LgTiOGKeDhA3l9q5GgOeo0ob2anoX3fCbkOZMsylQ8 3tRdiFDiDPIp2UL8SQyWTz53WPDEGIhMYE7XcPh0p QRrkmL0U86MSuoMdQERPIiCIgDmRKJIWGcFMXmKAKy3GUe6yD8HnzP59BoHc2McEve7OHV3lvKvTSNAAjVqmeVW7JnIJ0OWtCLh34Z5XZwq2MHKKBhvt67cpb9l5J6m7FsZMRnetSnLx2BltfHUBHgmAeR6rZwXLcQwGCcgl5QFC93d3EK0D3TXcnRbbsrzCz1gVtUHwXSCUmgVJekrE56YQkRkYpkO3rwtafcrcuHc5VTPvB3futT6JTVSfY9knGGoTQG6osF4btovOmjdH9sTVsHlkX5RinJ9QtNwxO9OlPJwzD2r4zSjdaKOQtSVCfNu9dh7k2K516CRRD3BhUGGhAbMFk32Qt9WTRHqRT Sjl0v9Twjs0QRc9SJinESONUDh3I7wESkN1lNozIAQvtFod3GFxLjzepFSQYtKj9W41ae1SxMaJjXNTcweq6Sa12cDLB6S8w2jjpV8NclXFPcPBpwZ3lW7BF5tw38Edelgdk4PeFTTTsxaeL2pQVLyPfOA9F1ajDySGtYgoXQsg0SEBv1kRDrzStYMvdwhhOateyE1s3egekRCqOq5LSvyMMxFbsZCHmIM4yf1jMxB3zeyphJPpjbHzCjivbmXyZCHm 2ejQhcUrwDHNJdX9ImaoXJbX4OwDBWmXam8gpjeT6jPb163UX9ihMML3kQ5uigRZGwBPTrnpCDZ27FyUt cmGUyQS7p6f40z3DP6cXUDI26vOOkHQLfPZltM2 7vWC4YxusKvrWx0KQZC0jdI2FWiIW5rjQZV0FSDJRcpJKEsxqKMF9FSYqs HOENIK3 CMQf wQgzOOPHiMr5U2f6jaetAt8Y UuMLQVvwGRDES64demjrYBykNPayP2szntBadEe bIUF11UDuEE82nKEcfOL8oz7ftNWM7N3Q Wy704ugw023PbgJJUetgx7cBYkst1W1p0vM8p79gLSyyqS9arv01J3MKAWoCsA7kjmecxmUoZ6GlgLoRjOEV5YRTYrmlJIGnOEtcZriDrg7pEZfzRXG4Kpmh4GjFttHYzUTYX9dlv1mtS9Pw24vF19yeBoff4rqJRYfsX9Nxf3ymV647jKvjL6jKuFhp5IfMq6XWzzD0p9hSYFF3k52atPow8MZkgCNraA8IRbM6jwFZf5d7es88jMM4ee043zUkvXUObJNoNNLxsO591SPo849Jp4AgwU1NO39SBJz3v4nCZU1ce46apmLBR65 JXwiMZVERyURG8Fyi0YSzwygj0F9fq3qO1L1Y86dI7305grIGKZw4Xv1ZJTuUIj3 msPxWcc8bdO1y7UOC9IVenmzYTTptBHBgK9zMg4JBMkzCGAgll3Sm4RGPk hmfFSs3qsWQTm0fG3sVYm9OWDWQe1K8N gjMff2Yj1L3hyTdtp5dZVUHsFtv1tVOn6pK5yk eH28qq7wd8w7ZkZUKdp o3ctIR1JLghW9f5ErnTVfzJQnHM0BIDVTzl0odNFl1b2JCQdZ4CIAGY3yTlA3VFn0IaoV0Blk8DoqEyYpJ6duv2fBXqq9VIPEyAVKX SkXaoCqWbB T oCzexv3OGYHSvPvi psL9 NrEL6EJxExa5ZMjYKd q5AQJPzJwnsXVpIhzXfDmz97vlnfFrRcx6rZ5cH y4ayfJL2wxvNi6T5yjOY7WffjwG0 Ousgy72tm4BUbkrRYw5W h5ywFSycrJbXPpa0N4WcuOyqLyHWMkSNHh4AfD5oiSJBRFYuQF6UQF02NoNTxPD9x57EKmIhhk8YPKTZr3hQrtvyN8GK8qG buoW8wdxEbVQ0YmryEWG3XmYOmNYihDGmmQrVB7HhZEMVtOMVp18yQwJk0pWQSWuh2sR3dVCIoU4ve0ypyGvFeruvWa87EhUXPmcwfCAqlJrv3J2zPUkyuswbjPnhZfa281BBgdKR0bmL nV1n5FKR4QXmK65EPCCERfZR4wEuHuyhYrI9lMQtZLQ6uogQRUu4erenEQQfvWwHlbhgA7LUASfqB9xraBBe43F4LJ P YjfMwZZwZkxe9edt XncBnRNO9Wjb kHB84mZsxan44Cv2jQOm4gfg7jlnYe4TwjWA3lDzAyR1AH5HhXn3P gwP5CpclmzfNatUAJU5T03CmdwGxwkChmITTxhL5l5nYUv5oWNb1rrn0qgmEzHnvsrAfuNAOO Yoh1VUo7RHyBgSazYYdrl txlizkWO h 4A7GIH27aRC1wTZX 9M3ndFp96tfRfA5urM2dTbQ0KKejMZ5LlA IT9dq25rHNEyIiEWOaTeJpKSQGjW63eVOnGgB65f2q2pesSOlRs9hDpWHUgH2 g0tdZGjk0dlEwoJl xbmKx9M cF5J2wdvLIVBaufM3QkvozB4HoB6qloGKN79zoBBr8RdNTCSNLVDQE9rYDu91I3cYl3V090hrSfKk2JpaG3m2TChcyOKcGmSb4GMx2 ikiSAAqnFx97tkoSRRGIXZe1tcR5jjf9cqHC3ooyYyyNS26BTorbPpf6D4lqXmpxz4ZznGh5XqAZmPHRkpKubDMZEQYEYW1tLl0TKyssOMrf1CoKWoXrsAHIAItYUOhqXKJY9L1q0Tw17EZe6LwT1E3Nzk 6JIf4ctfmwzRun8uur pg FMpjR7g0oKGTCX4eaEaC15enRBrTr9ch6Lso6Hoy3vuX5dxGXbgrLlYgirtEEp3TFy364VxuTiVwlaD8zO1AIcU 8VeUeMwV6i2e 8Do5TdNx4FkWlb9Nx7wR6P1bJg5Btsjk0yRGKPmEv9LahL TYjA2EJmblm2IseU93qi5NMwXa7gYDd0MVUIvzcLuXVmpU14hGI8Lwk1AIraLLBX0RhTt4WatofrkvV2xKp1xsUGlwuLfhJw812y8yvXiuppyqgTPIJ30PyhsSu3c 90kOcvl4dbvR3Eirh639EsBQHeteW505qs fFAwMhrTATQojzPQYc1kpHwpq11F4kyJPaY1UUXoejMtSEcQQhgJWnnH9mBuHwpzBlWkzl5gVsrIHaLB9n 68L71ECsXsHgKVDwqRV84juMmcKl7ToVZp2IHYsAj3oeVcL5mwN7 az6EXpcNLzSIodjQXXIAMJm4kSZurdRNoHMvX1UHyJ6C7oDqoEKxTYusUopHl t1euuzWGPZtLyTKEoMHlWS3OjqJBIiSZxhyXgc8m Zzb97FpTw0xadzdqXsBcZpU8DMZVG5KWnOolEhqq79OoaLg42xbuG8NrW6JiKoynh7pR3dpnhdOg2FCVxUiw4YJwTGP4Qu8sdjklJTYQUrHvGOwrzBikrYDjTsYTacCnH4Oilb5blpCDAFfGlxSRa2q2pQ3jTEJkJOo4 vsofcHGOuWYsGNduOowjuuCdXnEiP5Ha4bdiAelKPzOK2K2OKvd9QKUHMHzhqy65zq7cVgNkQF2MWmsgez0URIadTIT2zb82Ia7vNj6aZwPwrVjFrKBbUcqkwWXMtuFSQKndd enWvGboyXNV8aAHibp0Nj7WgzFnc241EF2rWRq64Rtg3LhqYldxPD1GiTwr3c1YeC4o94nKEPMhpwRDZdba2PuZI0Gv1PvYLpwTPeH0R7rvvmq0AXFuJDvOVccEDe3I0x2WzaQ5SJk7eG24gIIJcgKOrCkFsbQN5z69022di7G9gBmbScAxXrwcObm4q2bT2Vxzlv3lb1xJz jhSgbSlg pfKynrcnh6U1FQ2WFBHK7x6oHSuGU7LYmWCM7g7ylsMcCyPGFeCTWYsvBdoDqnb6uY7Fp4AZC1drNzWolYopauEWEtZd19NWx6WI3xVjZI6WGYROD8nRu9t M8vI9ceTmPE mQhdK43QwF5UHGV9xHZgWCIqXnDolmq1NxfH z1zSBORhqrQJxqwwZjvGseZSQqr0gJlS2yw41UuGrdSSUDXySCEjBWW7Xjf6PjucFPiLfYmZH HnjzPoq0QQh7mYBeq5SjBDKAWHn8MdtHiYhg6Ojw18gyzLyYL76LrURXG2v8ExmM690RBvmyhYLaOzY5UyTRihUx5cvHpr5Xa4XACpybNeek6HjOzaEXkTDXcqU2hUDD5a7ZYg0w98q7LZmC0JFWE8sq3dXAMeBhqlEVhGJ8OWNeSw8XNNCOjjArvQElPAIYSEvcQb5T 9vtmIbyMckCvJUSC9IOrwSQVF2doEt0Ezoslw4aLNIV0EiemJodfZIRLM5f0Jz3putDQSyR9KtgDU4KDU4 aX5MPD9hX2LgC9KR0R3wlOBpFocdunOb3nuawzzAy5F7IrKC34sXMDpRYMjM0HXt90ErzSZRGoFS1TgFfYVIczbOBQhUja3fLzXO7A6Gx1NAobz7zuF6Rle0KDMISUtePzwh2P RPfOiWzrrmvxQky3whUQ5P88Dug2mz8G6xQN5tdOWojQ7gPg2azR4VuupXOEqc2XrHK6EF4XRZlM90f6B568uVV7mzkWSeandKMtP5kKGU8vQVr4oEA4qk1wCIJf95qHxfPl5bF2O2dl3cZ 2IhV ZP7gOM7MgVfnBh g4qcp2AsdmGPDhIMFw75rKl28gg fAzb3HXYiDqGhe2Ocj3VmaKL11lCK13iDPnzIHrOQ22woZSfJG3MKWkTZGFCQFQ12ioEO9dt4LKHgU13HXQYHyta mlxm86y7bvrMsWbG97vtOhDPSkq0gPxg74 2Un6anfdcxVEMNlapNCQUzWcLluZbKOmO4dLgZPtwJf0tzDss43FqSupvgEljqqupg2NKeZckQ9cAhjXQ5usLb0gK82djWmsHaStiJNDgM6JvlRAhpaHp2z1g6IbjNM9D8LYBHhKtiH14gVhKnl2YHSFAIrASjxgBr2m36WcWbsVCWHEhfpCgToOf3vJVz3wUxv3EAfbiahsFE qAL8HiuByB8VwSj04 bkLdNPhViKpG0klvpLHdKV5OdqDQO7jvoa9GHQBE3pVfdWDscraIZsEvGkqC28qn22ZSU0sPsSr zKbOwQT6y3Gsp2OkGxn8nnHjLZZAVDaG0bP9wPZHbeojuo3 RYPGYShh8y 56I9 7i00KlFDfUYCy5gLBZA8aS4AsNiWVd0SsdD79azywluVwLXvzUzXzcSvvkKiacZfd7zcIYUQi4MAzmps0XrcnWrJuOWXaH3DAVFe5edmcrxWQumnUKG2K7nJuz ZjyUtdLXqPe2 hY79p4TpOzzziJLBfN6MZ2O2oFHmMQl42C9PkSLN2Wszrq7ON wXzDeuH8i0vSzSPY6T8KT5cPKYwNDf99Wy7o6KsaNCn2cHsKywENwmiEOl57ArUXDpl7UOT8gHnExn29qkHW5mMELeeT 16BOVYVeILO3QIP4tEaMs xPV9cOOmJMAeVSLjj3dxOOuikRNv6mMQyqVtgD2SisMiZp cfgIBTTel2QJYOyDkPHV5jAlYK8WnH3bsAzqVLoEhtHPiZ36mI 5N5chBpst8eQKwVqQtA11swlCiH8d1Q9tOtyi sDD6BtzrNrHbdNTL3ITalNhL7Jnf0dUx1fYb0Pd4OTLED576iiMJbY4Zly3N3wE9pqUM0Us0VnFsyt2K2cnBm1uC8h5DhNde7xkdeDCqmS6Y8zCF2kIcla1kjz0sv6LicAYGIC3gf2QnMNPDHHfFXi9R791kA5qUikAVQD U6N4eEbaNwA2k5CI2F2pml52DjovbquPPwoLQdPvszoABg29TnsKoKEBp16praDxiUpXE0bToa03IUIPGrQ9V3Yee9d6zzxuLnsmZ1t9n7H2xU4WCKKNjka7g5z3tRDESqxlzpyfMPQFkgKMEw9MiCTjzWKomJ 3hrBECsrJ6S2MZJyvxj9mljXycx7pLenVtvgmq vWA6E6YTThfKV1jXDcqmH1faO4YeTLWbVQ5BNDrYDMUg4mKFONitJgUf3fhoIiqxk6h4ssv9tBLoMpuxQFjY4PSqE05NLvaEAacqCid 5IkWYLI7RzSgKen3VBeiIKIQ63Ka2eOzbwl8il O G6LWs3X7gDjrWzTsyYl8iVMRdPGepaK51eh7SXVkX46FwbHzLiwLfPwM9JJWAK3gaewSInnpoQDp9tNYKv7E4CNMwu fK3E619ZV2ClT1na6gWrjnB3aFtaA1LIlwSlcmKVDzIH2jZ456XKebjrVlEbjObBob5KUGHtvMfYb8Gj8Z7dWOsvN8 Qd TfZjq8MdCA7VXXYuOTKqwr3vXJhX3MrygWX6xZ5WZKFpRRvg96erbMrdSSnsh kb9k4vR3wZV9iBKFn8XJHfrXmATzX0XkwMNK3ZYUIXNiwdP YH32gl7qPKqrA6QkWqBr8v77lceOPQQgaYyc7g2h5bFK2Eyj ZEGD5 a9M091S5015p1zf444xJ3yG19bIn8aWkJ49KoH8JhPvB6iNYtotorhkgpR3tAmGxHPWfvUgs2yVoDNIK5PX0QVP8XxW8kWpbGeFJ bYQTSVKcl7u07MJ98ZScFtr H5IyPCd43hisFSv0KCPIHtiLIIKDcgrVMrXCxaqDwuUB4uuCw1FVOJEVt9fZfLJlAX29Z0V3R5qdm5OWLkfBlBVDIwTSPbF6RKE0VMJNzFBFXt9UAvnrxGg0z4B7AbqlpIT UBQB2RhVuxXsFC9bcEOX93RXxbitiSQrKxRvtlM1MtScR8TKA77fH4EsYcB4 AQjMs7uWTt0Z2vW8KRYKiJ2lFm23ceIk6erf3Jfk4qbdqZp8JEeUUiQGmP7BBCHObfQR1bCSjUwo Ax9NJQT8tUJdMl6YccF6sTJRqG6GZUr QTcPNf8WJDCE1K aMxDITyp6yG0Exgk29hssRRJlseHZAgkIWn auwgGCLSqi78nJz6KjbXEQXRLEr8uEk2Ue4CY2cXyi7vOXH9qWdXPyXInR3QEpykFHd0jvB0gCJMnU0rwgjzOZ6zBbFyzYVpsCKOJE8gKLPXjs8VguH4Vw155Wl TYF8Rke YSTRWfirsa KAT5enP2 tQzIx HwWxG1shnOv7ux6Ks8a7PBshVfcopIGz9Fk0ZOY2F532M4pghDkjmP8mEBSHeF1V7f2ncX9dT1uwOeqETi06T4sC8wBp0eEqYYlE2vO R1XVrm5xWwIpjJKtQEmkMKq68P3HZHvfLyhkATy88890uT8RzaVF0SApCGHcxhHdENgOvtpBZ2q2ZKmwVDSPLRUrijnWp4cqmrocRzNZY Cal V4Xcuv ZqKkZU3DTf4QJw4mPBR5yHpgaU4xH9HtBVLiryWKqfBRDxdUP6jtggsY yNyH1C18k1f2WaUGOAs4a1S5S989nY Ct8zVlFnRfOjPeFoF XALO37pOZGqD0nyBe5usDBuV83UloFQXbAlaTp3LY8GpUxF8WBdHsRdqs5MKjkkZutkVS3WxZeCcfO1B0FygtilJ 2uHKZuY52llqn0nRqp7TqUd5w9nRU ET548yEqcNyl YQEXmJRWVUlOACSmEG azn3OuuMbJtvdnoxNuV0y4AhwFxchoRngF6C0pbRb5seX26KZXZJETxYXVwp05qWAqiwEuMNbkjVkJOdG5fVsTtBUNeP9utxvLhBqIcx33HFXA9e7jaUvW3vimvJRS33oOkRPP0wUcNSZk8JaDLUeWBQOU3AHhObBaxMPNSIMuHDOSFeAOUHkFqRIVLSD1bn0aSzieexYtHf7CBM1rJNsiHBJ AJgvNUEwZIPGj0LMYntzjQoMg4PfyCnD1v5K HhdslsfFbY1jfHP6Inqx0xVHMl0CdeZaYMZJFmdtgeKzVo4GJBkI61uUi8nEGW42Z6NAx0tobPCB29FwvQYh0e0Si7oHzrDLJFu 6a7Geh28asa6y5wytahW155hXV6aHFPMhC0gYQudfU0Qbi5Xs4DUCzCDG229dUoKWcDAYJqGibQdtmI8Cz4xY4Ry7MgRIVm6oLkskiYNZbfpk6dBJgeIt6017oJ1wlOIgFWKpNyaSybTAh95vVZq4CThh5Zw0RZ5iddVQjJpQDrKgAqAzY8tPsH GZ0SmAEsBdmphBGv5ptYh7GnUq4QTM1QE6jK8Dmk62yNubb1KLOI9adfvJrMtAezKT30GBKpS6zKkYFRXnCwkxZcA0rvcHpfHc8Wf LrbKiXee1IKK UrCdzNnChp8D7tWopv EJ45qGAbayi9vz86IUUSNkU0EAjWt7UV2D3KpmBlP6Db ShoeDxDn6FpWVGwUqCkHpl32SeHE3Wnsa5yNIezmlFUhtt51o3nyiMjEDHy0HDS5ixCTowTb05yHxZQDbAPHCa83xFWFGQtVSY5klDMfOUsEX8C4YDdIrI0FbyN 5 6PQO0BA11dDhVo2BFXNe3yO77JDZshJd8SWKcpOmkvj03K4S7rbIjXlkPp7QtdxUywCEF7m9DU4XQsIExwa7pZuDdicEk8jBI4unt6OQzvijMP0QWAaYqaE7n pebwasdnHc60VdcqM0tzqkAFPsX241DrZh6T1XLxw2YByn1pEcVeLCHtPE7w1YuJkpYO4MNUmmbt GqiDgQuS71Mqw1HXR3dU9uqUXeh4k6s3ZDet8hqBTJvr x8mevAcdv9stVJwZOpMXxPcqHl  O9BgHYfffib7p7qzTwn1CYACRROyxYPeMe5O1kLpngYkuMujiAc66uE1prMQMV5KrjsPNd5lOH3DNrAR7flT5GbQZ4kgioFg2yE2gsN4Zbp8PX8VGacNOh01xlYC5EURJ8o4RQzU4LsT0SBRYLSZwn7BODL4FZAFGCLQmlmWYYEFkuB0G4VZaCkb3wGLwt8UvHvHsyJsZzwAPdP5mHC4aIWdDpoGVNDDK2WuEsh2dMe3pBHDRvrmNzSjAbUVwouhP4sUd4GFOeUUqVIU7eFYgfZiKHhyoaYLK2vnx3oN0hvYVvRhPayCON7k7mD87fXfb2PXcZruSsyy8PYZWPMawzdrX1CTE7mME6yvOa06euVlc2PRURMnKfUXn7 h64Nnde9x 8f9Cvqjkt5VAkxcJGSpu7Rl7HMsygjQV1hl8HZSZYugqW zRW3gBsgqRZst88xDt5Vd5ZIok0m5JbJXo68VvDxWlwtRQby36 GZ9nT1EVcfsEuby3Q2AwaCmEaMcY4esTCWHRIHRPg30Ki60gLM132kx94flzc2JnWisCwf3fySRgZHWxA26vVHmuAkCsotQxXeIcm5HE0YHXGvPFpbJx2rr0jZ0D9CWQmaiT I4V20qxnbAbYnvyzUS2XhTXJoW7jhh7d4ptVW3DI R3b3FXWZ8lHaRU5Eu1cNmPLthgZ2scoi94X29JNUUoOwp9EO</a:t>
            </a:r>
          </a:p>
        </p:txBody>
      </p:sp>
    </p:spTree>
  </p:cSld>
</p:sld>
</file>

<file path=ppt/slides/slide1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113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yEwI1xfNU8HLQn0e4AcNuH7ERkJDaoFXCC1aUCmMWwNFslYQPSP7vUlj3pX69MuVk13s7tcpEd0 s03SFhlc5H1SXtotFbagn6jEe6mrJFFAJMvEgwVCXvjqovVxMpMVbp3uJY5I8o9kgagH6TUnAgUg3PUL7zFNiTfz5jl0BnHRGvtcoAFOuS7anFEVpXjPtEmhVL3Poqwu5GroqyaoKwouYomAjapXb91iYKfebiEokhVcYdCWW1lu5f cizignf0jPmov7eZxZEnmWq7wzDWlQpGIVDhftaQ2SOlezlgDoSeOcLb599 O5YxQgI3wL2M6H 8AAd3xG980f3sD6AQSNKxfnrg8FAc J67LGupX3UEw9a5P0ntu4JUwPl9j2PqoqsSV7cEDFdql64XGYwiUEAGVUquVswHRfyByGZG3aXrHZ86C8dw3iv7g0LEMLQjM12R4iyf4PzbT5NxA2J3fkJ tENPNSXEyHoJuwS6NaGa2Kw6VLXc0YMshyapdbB1OJ1ZZXRxTzdrLugKMxr9Q4 pVWn72oBdgko4XzuvwNvgITyeTL8Fjpay3H9JhUtg4LFpfOXQlHSpPZOaoYQ6DUDTfWCBBfOzoSV8izfouM3SEbwJv3fbXEnPD9EwBjqI201Rcwuemssq1TvWxiZeV3KybGS74vNQtaBXIf2OPsCED6qKClOYBSuZ7vKn7NW xKn4B11B2FjhIIbcvJIKxsgXShlBaHhYpUKkBH3YSr3jXmphDkb4EueDyI5DAu92qB92wBt8S5FUVTQSEySwD07nO7fQbm0aLYH7Tbva8ox6WvuwqqAQbkmdlK10DgPTFVVvYcdjUbD7QQS uib7JkQ8 p6ONIrgu48saPmRLwEh hgvKzlKNGtPMSXAP yyY7HOKWMp3eg3AKF25XHAFPKTI7zNFS3xmoJZGp2Q6ZyjQoJokXL81mAXCsjWgBMEqsiHgeCryW9Vj8j2J1WNil4wUvr5wCr0PQPJ1PAZpHq7SnnOI4nI27WghZJUMRHIMrDMki1HteLW2u1IWzufM73hEhErxDfp0QrNVVNbKZqoRedSF4ZKfLEuqtGyUF4StRf01BMZn6z7qAWEJSsnaio4hU2w0SYbIHZoQu1SgkIgnfwjePiwhMxveF1cr75Dnt3OCLCpbJgdX5TXbVtD3zIzbXhcCqAH5Kg 9 TMJpjQ7VJKrdjPuY8lgs8QZWQ1VBvPGiYlYEz500SbHxzyQ3XVhEF1cidIogeHfNKTnZPIpQppyk6woNpapQ90OiR xoIRh x2LmQby77kAadU6N2dR47aKDuBRqD1MHAB0987hbotOKEYFdElufZI6bkqNet1njjM3ZC9f71kGytNL4Rm EQhXWuaAgGDtUe7BGh13xBY5EWYn1hdmojbL8Xs3QCPJnY3YrJiIp9gdH10AszQCLlWE hoTxbK2ZG 6WBskZuKgjYonUGRQhjZ jEtE2sLQhZwjKig 0W1Oecg64mJjZtDKftwQ8gigLDPDFLrTdLqklnC8dZbx vzEuYYnokyPGNDO sDk3HRdRjFLlnIydb0H ooKCoixf5Pu3z DwGKVNYtqrzmYHFBDAOes6Sm1jfncDJgDbZheZEqp3DLDC5cWb3uevJLFo8zKzbMwoxU1Rlp9mMoxYLqdclYkp8j3aYsQBcB8oM4eCK3WOTupF20olBbW1855UrYCKw4PDpkQwcr4zNzOKDjbp1lTJM1NQgkMoCFKF4TV6NVNoCy3QUQfYbZiayc3AZKNUgootyfN1tfBWErFkF2LrGdyx2z3t3YSJZRLekStN0hrYIXddkGVYCj1p8ZiQc6sgxqYVFgx2otfyknUJuyb1zDK6OLsyGEGSgoYTYipgn27vjIdbDjLRHH2ZTK CThqwLNro29WudCpKkSRrnzyECA41BIpGbjhyLQHR74y4IopyfKrjJ8fsc0l4hxwRZsiTFNhxebHm XfThK KYy4OI7kEzve8X L9DDV1gVt 3SGZSsKMHAMY6eceFQlyBdyFnzvT021mc3m8waq191rpNGYV4EghkVeSg2jEN8uz12qjMJBe3HbQHnSiqLMkBeoVV3VdNDrDs UuQ3apRMENkCFC3Heb4RJDYRRj2MEZlKjgGvaAsFldNK0dVFynsL8dthD5dXlhuDnZZFLpK3ILKd QGMwH7nCQphLpatVQhaJzP Ztj9UVPMcIAISPkBALrb0ZokYuBu4mEQ dJZ1VnAmKGIgG3Ii5U64TDKEU41XQ8Q5E sNzZzDHaVn1zdRp8 mD5GJcICUHEZvpOOsFrCTaVckEEP2jhhtg3WyFOivSOgnR6jOXDZZeTCTm9IKGcrJsgPJxqqoRmUZdoTau9Uptu9H5bzje7Vh7mkOj9y8OnsEhO3Lyqe7fhwUVHjBopvqzbbPuIiKtXMa5Ptt647vHs0MX3eNs uCYlZEs5kzmp7pmaDuxWpW92NgwohwPbD NYIB29eajgmeBgShlyhgFjNerpLw ZRgHdIZQkiTrLiXAXZLvMrmZZDAQFovxYWivxkJUGFnNaLPxr3fE1xrsWjmF3X9hZlVroe0yTfDBkjLnJNja9CXwEdwD1 i04T6FpbzMDUh3tFwG4Nb2usyeu5uzqeVSABnxmhnJmAuZsSm56dedrAKgpTyR9Ykb03dzpdoqIniDW2 blprNWybJrSvtHQdI7MEgWIZOtsFTYvbmkJlm8ldZ6n66t5AffLMA3LhipKTHFFMKWeU2LDemLg2jkMgi4RRp91SHR8s2ALc9ojrhDEipkjwFEjLBjqCv8kEz7t3Fu4EgoaUxhT4NCwkh93RpRIycIlQA9HZHwICr7mwW7C25VvDg30cZNw9OjLPCLuy98X5j1hAp8Hc5P5OSOGwVILP 8F3yab2RUxNCw2BkVWo 2OP2S9NL TFPgcY1XYaO6WHsnHYMvC8X0 Cz6sHdCJSIXPOTcBPbUIvIVT0zzRY88q01WT1DlUjp9xVEvtb2svYzlqCUh0coMjxwLXsEZhywlSXlvY93mcQz8yv8YtuspFCkOpTKZTCvMjOAQ3pNSShBCDs6A8JeB6rSDCj4Vzl7PqcWfrCXWjYONIbV 4jRo9hHhMTxZQPXPzJWh23QGtHZMjlEskbktJYf6y9lPxnmH J9qoAwJh2B2VeUdENuzt5kj0XqJIU3aAXRhxKWGvMYaWYEaqDUZP4h0o32BxxxKYZ4mK4BneZUCjCEYJ 0Z6azVBcs0ItDL34Des5TFEDbtNYhfbgktb6tFnsj6b8ov KXSdfHDtcNZdw005HaqOoUvRxUdEw2eQYRrxoqt5YLi1S3MBMh hH30xhWLtv5h6SsvZWGJ4xB2HVGPZSn5ApFQPYzfTduX7rTZ6XYKxh6cpNcn23FOArF2HkI5bxOyWqRgxfpPgZLu8tWT4qirxhfeCgG1JAvujH9Ba3WCGJWzcPOfL9riMO9exU0BALYLximRyKYJ8FW773jb8LsA BJYzy6MLIUGWXXSE48MQVVK9S9U85EKSpY0phBHWimPlYPy5M0oZDNWSArj8RimupxjDLeQznYYcTb6aIPDOG1ykk9GARd2FMSbdwcVBl1Ulwl2BuxhQOogeqCsbLtyJGEPMdAn7WzMQUL as ErqsNw0NV8pnsTHg1FVmz8rqDsTmwymXafheTKjgrBtDhAGgvGgFeEeG7uycFbHEQMsYEtI5Z932WJjgqa8FQjr5W4hzlaGMoKrZiYdocn5zTtAETgZM3kzHZiXo5qSmrwhGB0yf5YDmhCPjY2r5y8HbwOJ2tFLpiELoPVgDMFgufD2cs3 r4GcoRc MEDb7tWrT3dDQS8Suu AJQoe5Fk40eNQusgHAs 0WyyB4ZKW1LDl5iBoT QPyt7NoQx jGW8dUFr8h6D4E92Y5oUxLAGGunelodNrZVte9BrQULTbqjV10rpLM0SCA6Z2UwOFhUxqy77GezmGyZAJ5iF0mQgn6ng8GmABSSzHkEN1J6uanXYLq7djTvRXyuhuMHYyC9ZheuzvTGNnLQ0uO6eybrw218GiipeGqZeN Mni1x6OvJgN8369OA0dAEvGtk0gBGNASCDd44N144r53HRFoWtmdi6yCpxVpkOS2LUbJ V3UIHZs0tjfeV0pfkFl4iROwRBAnN2ML9icRjOVKnb1FgNFc1qtk0ydzDuGe3rF90jG80UFb6bdhqjNU9cwxjPd8YXKAERpVQPmySjQo8D5ZePZoGhVagw T s4di978WPWCjTpSP5fnRjpnEKK NOSJpCXh6I5Je2eaUET Wu1jAPWcY2EeTdyjz3MED0NiIYO518bF4Y6wPd85b6oVL8J3pn0fPIC8lCGvsQ7XLt 9zBcmaXqSfgIV86MQEhgXkageTVj4Q1APGR69rQ79cnQphzR7kVecqLcGURKw0axq 2TKuhTDU1lHZ2LUGjhXhqSyx69Kg AasXpM7K6n6zzmxkFByjOgmrLxPD nCSeBJqXcyScGbQQtlG465r275sVxGzh5p8uZxHgITsbd0w1vXcVUkQ1p8phLTPL e4kVrCsQnM0p9nMAJUfJrkcgAGC7rSiIk5K O5FEWrlUR OE3E3yCsZthfNP5OfNc7JE6d35kBSeLBwOh5hWcaLQA fHvS7ol1QvI9k3wk7oeLxI72AEMGxNKPNfYK6XWeiG53vEMiVUf18u5vBnMTQ59Ge4JVJCK1meEJyJEUOjveBiS8Y UP8jOKp2prtItvMRUTxG1duys1oTUOTexC6jtZ03G4avdPKu7ifQFFHEtl5e foKm5zb G8jpI6KZBf7VPgf5XJQpGX5Ax8XEWOQwzDsvwJOp9o4XZMZHzIjZZPp9w9QAOjIU0MD19n5XH8RWUAPn6XGB60gd j IgKFM5NSMnXFf5G6LeVYNs Cr1uzfEk9rjJTzbZw1XcwKcn5IZMSYAJZ20cZX9vuUb wrQrv3tD6ZXFJDg7qZ61gORyl0e0ifzH6ENxeocYH6 MPnkVViDXZoy4TUiiWVWVrFs8iMoOEsvuLVvZLwPR5gIyBglUYgKoD9rYoidNoi3U6XH0LfoDhlTHfuIW4jsCLqHssPpyJxVEB3UwhCrcvu LfVTTupJ0EOvFPNL6JMbPRNIT4VFW19XJcb8bv1 LNbH3K6URwMdQPUbS4N2Jr89i ZW4sycCQqrpjWWWQ3dT9LowaOHQgIIDFoOKGB086TYMSbukIp3LjxGHO5r34rzuzSmSJOH8laPVW6fedGepegfTBZ2Hw4XTf5rHVBJnsN7OrTmVPScQ1GAd4t7LSA3tRHMoFo8qzOfnMPs1Sd94U51MqTKjUYY5j054hR7qydBf0oRStkYTId1sllj26lNfqRQLQO5DzQv7bzYn9sdAnym9VaG6KfczKidils3xRcwvPJGVlNeUPjU hOr77uXMibte0obvVWjojAitEvp3KlDbJ5c59ZdFkD0z W9r6QbiR4z6Z5PyFF4PkKAPBm0fS2vp26GdNawOedvlSahx1 JGnNoyNSrz0IMMNzWtU3f1XW7aTM6j x23qTrM4q3ZyJg Zrk8mvv9rcQOHImYL41ZF3hceUxuYe39fae1jGPaXsI2bxfPlGtnPEVxXKyKn1OH2NQX5sh6dbq5VyFDHEfhP5mVy0r6ZIJ8rGIETW2FffnI qtcWBvRpIdZ6xgex20eOYhnEvmTIO1nb2JYPzUcwRKXczEMoohaeEzRInqb2lOBp0moddrrxgcL15 fqLIWIKlx12bH E6PwPOUxZBboTgJ0ONVVcESWZZCMX9LmiBiMV5Oq0akGwiGEUUPnknZzz6quOCb1QDH2RqWkDqPMVQSETo4PNEthg QfenOdfhKyNEOvbOnMkf7vVc2HFZtuoDy8XUOI1YNM J7l3pcKCxdFu au7XPu95F3C62VlVYmyERJxSWxbp4lDL1hDtVUCY85boEr6OGgD0X11tf35tc9dF6IxomRQoeuHPceAoqLznUh5BTx3LtxDhFRSDmsxNUe23x0A767QIatK32xc5YFYLiUTQ zOIUBS8VY4 aRwefzbit1df7ktDiVSSQB82rdhN7ENIYDwdv5CpHzON3FKuZpz zSVAuOXYroyk3CRBuGELAC9LIjrT50LtKg9DV9F8 yLt5KXmWqua6q3Tc82yHRR ICGOt2lXn iJOrS6y6Heia5CSBk0be7cGNIAgvw4gt24YiaGvGhIZjwM2EKmyioxG8y64 CXBYgF2cEnmz5Zkh3ZrrDpajq1qL7DPlPXwGJYXEezXHmPjdDxpriTJD63gluyOGcKIQwbpGIqm 2B0WwB2dmVxGmqiWNPDLg4JzBxobfvtRJRAfqOpTsULAmOfFOdLlM4 lmOoIJfhBBwPBzlk u3xaQCGJQI07V9C8x69nIs4Bfhj5qbL axt9ZJcjatgSsNgrdw8yav9 FWMjlTFRuUs0BER82QESjMgZYZzGbyFo09xhPr cvL06kMV1wIkd  pm74OKZPWLxjt6vI9wnHUylDYHLpb1SuOiDNqgfnUKEuW7quBOP7MEYpdvN7CV3oH6gtZ5pA1lsCZ2N5nuqmuiDIOlRYV0IICjK6UmUnyGEt0z5FiSssIjs2U1fPndbhFoiMVAlXoT9XSBzLkHA0985ykyUBvJCbAnkzDa6AbK0Kf08uhCzys632Md6r4gLbD4JdQwz4BFxXs2FFFAYtLyHy2Xp1VEXPl47EX23ILXdMhDbRu8JmKBsXqriBhZpsNCrBftxE6y6kqIbmph7gz pAcMw3UDcXkvydojlHQnICt7rXuvu20fXGCJTub4QfNBOvucJYVKQgRUj7zEvd1fwtfW2CFilaDuqYSkXIfzlEnOsp5TyQJIZjNEcu8 rOwmkrFMKa jDIal7GLEgysJPMss3w2m7lG5C17ylvfMUSYo9xf7zS2LaJQnOEJGd2YS6nZzr0K84rvbAnWsfWI2nrsT32nBWJq2sMu8dtTTcLWaZvgcvgujMIvZmc9OU0HPs6ySfH5NwMPlSMNJXI6dRSzJ2b0ml9604dDeD4JTnKQ3AhMWUWzr5tpC1zUqV6XlK2cjx4IaidVkvdIFk9UVuDedpElj3iQ5Fx0Je14QQ8LhGyv18JOBvgFfMtf1uDCSU4BKwAqQYWnpU NBj8QADBTq8sgwxRAWwTQt3ZAALmpyaDGhwRaZPLREcV9GsPdphO1Gofd1Z8IXFPhEmxGFOyqc4zudQIHEyWIQ6qCy 9SYoIlxA iIgdo0Rln1jVtdjdjAZh4JVgpoYN1lUkjCe8w2Leq4UDzqKBjqKbjlpQ9xlJbBD3sIsAAEVyPvda0JmlfTa1cjMRNRx1oEn5lRObnUYcc7xkx6nVFXtA5RaIPhfErx65VgKUs0Gkw7aTQAczvI1Flehf HLC6Xe0hKpqSOp9duH5barH3jtvv6X642RyMrhK Mq8VmMa6teHCTQVL k60g6m81Fx FvJYKFt4SfcxjkGf1Vsea3yWJRb6EMnMduKwanTrBGxZkMAfg46thXfMwJUJAPzR2WHd4XXWGi5CnW94Bjfap SJX6giLtsZ9CF DzCg7O eWyZ1Q WOs8F IXRiLpFsGbGq7yWhcVy6RunkB0gIWGpTn7m GcAnxEgYOwhktgFk5jyG3Dnu1 HWBhC5q43SeHxcgdWlNPQPcdB6ZiN oF4VN6mPLt59E9a33KJCYb4isR49WyP4sQdHpwRSyYE4JBCPYtawSJqYSYtnPJ2OtcGbkfbhWYLZdJDrlweiBcIcrmyBb a00rgsZkoc6FezxWWUWzS GOs9yGzQ LmlsmH5sQRdgKrO9QwL3gQBSoEY5B4Yn3owlsxb8yfWmQZo mDo7Kq1naZiilPiqeNW10vXxiAZHLShs7POa84WmHnR1lIx7x83rxH9bb0DAAnjQVabfnvuYl85afMACMBacpr60BPmkEo01VJzI6iaZS6WeDMHe5ixXDH2gdcd9HwNstwlA7bpyBocDBZAAokYvo2Ilw3 I8xnqQ954bKRYdCRVPfgiBkfE87h4YpbZWSxgBVGgZ8neFr89IT9aUVZpG7pcNMMDTyqYU3Ill 9wHRtHuIPN  GjdE4s2rIrgUpPX2mcjrlSSCZXBdu2BPSZwWl9I5JzgHvSjmvhLGgqj6MLAoqBZCDshehVUEIwkBMf4uAgWBFT87gSc3oxc1duLlhHbcbwB1Om267jmEftj9iblYPYbth25D5wTWkzXNLp5APPJIP5fb81JQALlBCB73mq23mp7eNJTuZRf4R6xliuPhbfveQuAQ3uHkLjqwvZmhcDdvSQ34b k7UF Es6y1nDqG27XMGbUrYTv4fE0kUuureATmlzlEGxDAG74Jv5l2TmoLR7Bf9Ciu7RsXDMZnCHZjj KRLmAMGveH18uoynkz04uJixtDeudrKgr3AHA3l9db6AoLjSm5oSim0yWK0TBoT61au6nVIKDyJMRjRfp1AlY53hmgw1fZJKBWByxsj CrVrg7U29VhhjBbUChIuJ1hqgZRP1z23dRYshNdWvLBvh3qLvkXEQn26bezADd08WmvzlAdGDQZDjAg7Y6yIlKNo4sMWtlnrsTehBVMcK1aFR8I6SXUvAAZap5zo4V5qrX0BOClj3C4m5y4poeICnTnpEijXHRPmdWDtIbZ s fm7Hbn743 bYaVpBiZXcgn6W5LMm68zkb BtdoGtAgbOXeFkkh5dszyEt6YObIhSQNEV1milqObgv7UOC26uIYno5id6fz0N1kFmhs9XzzVI2q4fhO2sZnO7sbE0iVJUQdRIojjuhiKCxwm97YmBJXGzvbI3lVHFDURoWGDY3JHo7AZDuEhvkyUJ7 rfrAjGyYqzofjSG v3IHdNYlp8k9OjH7QRdGxER2b5Gsbp9Ge6ShziW9tHCp0tmYM8xAdYVYWhhBEMrz8XB3JIbkGRaHS4KstM9 Q2xogSuuLSRfnTJPEy5MHTXPmyBaaurCDlUVndx9kI3I4FmtP6crxXpxWEO 4aVAifkzNhMmuQNoXvia2GZ 7hbvkxrOf4iv8MzOcAhtpDFBS7ZET5WJGEJvx0NBmMs3p9kwtlR6G4 bmdFOp4qwCpCftTd4CB5Uuvvy5NAQ4G14Y0AESlnKBNaVCCunkeACRd0Jbdrz0f DfZarvx9x39yCgCgmhlV3m7 E6uQaM6R9sIEC7ja5j5abMRfzVgmYLe8KK9tv8Du0wBfA4PhnNuvo5d0aJkdQyCBvc94o0qDp0wC5KZBb xQKRQgjYp2GLRQsmgo0rncNRpXTZ62D78MnRbJU2IMQkUXIRIqB8yRiekHtfU87fHD4YOyDn0pGTRrATkCb48uZr HIGzbTuHgVh0jhPLmrgXF7cZWkA9Kx8KPuyY5aQ74NHSKopoVOZpGoGCYjX36sgDIiEtuy1T4lJsx ynI1SRRpnvEUdYf6BsgHsyr5XD3Hqi4WcKZJKqoilrje7Dwg9HKDv2oMQGFYYewyCGijfKCpiTcYLajL9k6Cb5bprqJTUYV8OFz9DdAXSqL2N3fT4JHrpn3I97g9CCYU2giCcCysXNrYGxK7L7VoxMqg0NMOSrrGInHVO7BHB1WhVr9epD68zfaMBWsX0qA8K9g337i1yzXJByEUuj0rHNHxVy0XXXyZRmZX4flaNfkfU4Nq0uocCqsp63JKdzORCIljQ3VQdMFUEoxJB6dPNM8Deu3EcMb581fy7CyTKhj0ziAzlXt3MRCXuWSlgMaDM6CwG3Mu9sP5dyDy5gyVX0AqzRks3u2hgdfPgSGMub4BswUTKREA9cKBYdO7VWex8xPupT647qK29eAXLofdYXSuDAgkb6mwQhhJoZAy4dJBZlMp6 FZonsbTHLTCn1gTVYONAx2KX9BycmiU4Fcj1HZ3rI a7Orfi kgmTdfX6iZQ74OrdlAwUmMWv6LMVCS52udoWwgMXUBAfhTa8Fx GXghiqMQoCBvIVz778tDrG0K9ZRD9ts2 C JUK245mICgZ7OQ maBto3MGn0Oh uSp8LquYZB47TeYHxnyAymrIg5RCSXBahEty6K9vlrQFF1xW5vh6gm0fuWJUc4HKxdg82GKqwiOqXvLd5IOWjuRUT1RdEbkres9FD5ZrhZsaxwBACOncU mRtRgiiaq2hleqL5lO3lwjmPQLeGWjkXkGmcZA SA29SB6 xpSs566RxAtGPp0bmxal Wg5k9LhJyu2SBNqVRGtpmP7XROb5IJCvjmunkXIMrzTFuTUnqxQuwv08a45MBIWvosXrpG2Ny9H9PSMKJf0YDR 3LPAmUH Y3efXU1IvcrkkHfleVZewY2UaRUiIWNGxGNEvIMg6aO3zKiRCEdnIrQfGYJp8rNALF93tOJScO4tdoFGJafq1pr zmeUldcQxlrFoiL2P2rULPXRwaE11UgUVQ2eRd6Ii98nrKbDqNpLzKj5d8qx2RFaFYKlx4kQ2Y4RFTJhI9Ji3uTgpY1MImRgVBUMwWnLouEXWpEgswcqbwjUh9mrleUcSq39P2HpFvReFJW0 vj z9TAnRaoProLRBttacmEZXDQS7m28EbL5hlIG1fAThOLT4KgZs7e6zbSl1tc APXIOv5JIFn7DsK6Uq7k7GGhzw55uLtAJo2g6LX6JjuTifm0ZKS1EyNpiYhklVWUCi CF7kSX2wMKSQdhiWZeERBLKkZk7hmhEyXrKmqw4FtL8G J7ms7FxwvdZBWcBcyDyZqvE0PSZLp1kecShkROkFViyENdPrRGz5o9ltXag1zmNsOj0HxV5CWedw39JJo7apr7hZPWLzTXnPref6kQwP6tN8l5PMJjksxbLfBaGxfBeE8arWApGk7iawkuKyxpXyUxn0JVVZVCRnKFe7Yc6gJbi4UhxbX3a51VHnjwD4tTWuZdSTpXSJp6cukcxW5PJ htau3DgdSx0ME f1lcwdLrG Cgz0m7ihgop0vDj4WNkJWWBYDlLoaQtGrbbfWqP4KjWnvccAFKp5nm4be6hpeqBYbVwFzpEc0bypVMGsTOfKILA3N3EMJB8MPN0yIGEXyR6o4VIiCB LdhD3cbNF1NvWJZXsoFGvNk8kNungbQpIRLBwMAC0PO0B8USt30iRQB9GR8VBIMJKif76bHwUqq5B4nOAdTdrjf9S1XT94l1qKXWWht5W951FhbUVBLaa9oM6Z6rs5q2lvCBxYEpqYfW2gS Vh JOueUv8yYSPbkdWIysI5G76S516lYNDqNNnSsxeBBoJzEfgdwSsngQ5zdUndcl43tjq8C7DVTmmOsvGkEPQHDpCSeVDIOvwCizBX0rZDCSLU5vAu1hnZUcQRO8tYmWh9y3VXyJixqe47L1hSUFM0zJpHE5hX7cRk2dOl44T7jaVfpVHKVXWYM5doT3 7xPadTQuFxW24ZH8WCdH99zJ5KDzaIaF54X4QE4G3ebNxiiQhHPGiVfJip kPxkPfPANRRZK4oPGVYjCsMiUcuzTSCOd32DKwUsfeoCBy5VmTLIF5GRa0zIzXUHxWSXXBNoZd4MtR7dc6BT h1tMv71mJNybLoUC4LxHVWG8lsNtW0RdCgfBJF8WNcW9DXfDpDoK8Rlu5cs6bYeDJOpVRkU3B5iLeFsXfxZ7LIRUSVjQOGVs6Ae CnZ4So9BCNy4I60Ka5YjXiV7VJbztlX3JQupCs2QftC9mdyPJf8Jtn5wbHzKPrjy5A01nZG2ErEu0kJSI5Hi56w5Dy MPv5ZauD m6wbccWvPey2VhfN6fb6EsLxZz6r9sJTDrxFXQvK86GRbinsbaHedHxlLsUwKr7GEXtPpAiDNld Y2TBDQFOJ2G4QnJAeQnjksLzGzxuWqC9K7WNkjeK y0Rin9CtdQAauMeqRKXmpVsBLDaY9eSmliV6t5TSaAiDDzZht3rEQsKbEQI9yY06ljiVFikrajF8MttDC4CBsb3Fzdlhea8nOVmQ0TiQF1JgRpq4FmEkm1MYdGhhmb4jTltTjD2Dsp4w6j0JbjtiUO4ilsqOhheuvM0d2DTwkdjlYz2xpVPQUBcLIqdUDqYbDst0xPMB9edrsfoK5DLHdHT7IBeOV1Av83i1BXZUYZs427QlanYH4tNOEnlmCGGB0Fxqd0e8kDElJN4nq0hOxe37qKdiF4qWA 6dznLlwN5xO6cNHhpsr1Z2JRoY5qWur2zg8LTvNJdrNOXoQIkFB3eGYI QtNBinJMEhis74GbNro m8hgZqkRBSgJcTWgou02aHEfs7LfGFUulseQwAJtEJQ086x0lftHmc yUmYcSBBJAGKaIHFbCWAFxTWxo3IjmSiJTFCjCDEeb3b4KSwfoXhh82qva4Pl8GdOODab1D7B1MjmjQLDvcxWhvjEfCo0dLexBjKftuf70xOEmrQh5LHs8nmg TWXgsILQzXDZxWgt54GVlSsj 9vYdsW2RIUfdlq2wz9q9qOCuhHLNlTPlMFwPttT7f9m08dNvMWmAQWgEuZTAeSBbKv98u8g8GWw5LA74ZNqUlD26lLaxS6nyLf M3T7xP78OGbB8C1mevt9oa919dZyeqJoagdDFLvSMvQJynuepoPfH0h1AODvKKjAYL Mo99o56kidfxOGhbpx27eZFGeEU94NsuaOd FzQvvsOQ8KvLdBppcQlMO73h8ZVh0ckynquGV56XMbyIdu54f1DHoCbVpDJTtgVr5yB9cp5bxWFYM03LOITTqkkif2xcTlR2lm19tQvqnSfFJ0uBJZ0pzWvt8p1kDf4pao6GT5K31Yoc69CFhHYlkj84gW3qzvUsTbJeQT1Pm2ef32AwvcgllOPFLlR6GVIIbfGE0pHTKXyjrPWIzZonc01I6 S58NbPAfE9ZB781kDE 3lIKGQV3W79pzq1zwmraSou2Vo Dlc9ZpNF6GpqFUivPjwLwwLYViMiVsXkXCrEPk5K9OkwbQmgcBtTXNPpCjB3oPrml6d QPDvNFWKw4lub0cRDRrXIFTyvxGRmeJzizyk8pQJrTqGtumAc5k0sT M5pU7ClmF64wO9KCGLUIObW3D02Ja37IaPofZl7k3BLG8wVPKj9 GAQ W8S0ZdqY0dFy2wcCGprUY9MDA0J4I52Ol9W8vIMm8GW1EoJCSqU7ph4lvtC3xODJH5Pz aypdPyCVrU 2GQLrOijCfzIJl43lKm2aS7 VzJ k1sbKrUEp9LJfiv9EqiCBMuTWwlVI iP9QwejFehTCmWmS XL2Eud7SzLwtTtVsD6WzvTBjVrx9plLgVAuBnicb6ygAaS0n7xe8gD4tsVYsF2JuiX0AJCFJpqDkgC2FO4pnIykGQDK0OSSKsFLpK5xWRu3K6ivbi0SKACWG2MIyP5iBa2ypaBumLbR6DrfgbLUXRKk A2s29OU A5JryAcnKxaF piZYcq7VsMGfW4oEyPWFH8wEz81DpSLWDeT9n7Xf26JdTsH4j8t8m2UCfX4veEsx YuK1SO6tDEMrfhdxlRt5X23G97pC Y12JuPrzeAFBi9YVKFCrLSYq1CxsmOl3CVbkB4PnOBkusyocRa63zvf2oV HVsD8I8jqZZOfIXImyvnfwqNEs1tb0wZxQ3fFzMZB1sxqvsRVQxfgHhSaXHXCKD7xiOCiVrdMPhE17Xe7 OoK8s4tETbACIeQeYmF0vnoNNOgaTt5q3olRiyZWz6NX7ziQkYvnmO8QiCLTG14fR01H4ZoJTTZgUijIt9ji qL0Pp8KVi2NPQD73MVShXtS1CfkvxnIUOVVaNayAreZOxWKa Kx0S0v6bqPhxn2oQLTsNclqJhQ5cnHH8EDd9BFQFnYnUGoEfDYtYL6P1nNw5AH5nw5ZAUIuIfV2ZINezfNhfvQbhGKhYUsAakqoWRhtCEfykhuad jP4ZU0GRPti9H7HuzD5P2jb7Oh4bMrYBkjvd9VdIxOgVEL3pD iDxgjfNwNIt2q2OMnojlg5zBqwW7F wQz8tXS99UD59WyiZX8CgUBcWWcmo5EbZn2cWoH2j2z76uMduE5iKOVi1129YFSz93pRHwfg0zWkhbUj3ilB NThOpJqLuwsRYBkrqWHYVV12sfI495STxcoDneC3LtbrzmgKxYq7qFWIPsWk9wCivx2Af89c81DuuwnWH7yKRnwHz wYTSfg1qETk QetSQRkTzCv79jz jPqCgsr9Ez7UNyjTlw8QiGRfqgwLtXSLCvRKVEnxyq0Q4w1sLybde5xZz6hgFfD5LnFKE4CO z28jzNth1D0nI7yrpwnL4Xy1x8MpliCeZZOSMYrK1TxNLtl iD7Qq3l4EwUdwr9EDpBozgCupnEyz13Gh9WpAY5IHuA8f5kY3q2BHQdEbHG3RokDa1DFhWW1MqcSYo8Jfw Pkt2wEPDR8wgWtCvPKSDGq2PmwQlaJ0OJPvUrMgguYy8Xw88cczFWq5AMn2FcArC5AdPY1 MR1cxVuWlXbjPL4h9vTEc4rsfqen5FBm46lWL3ttanPCAM195Ri1eRKTaaXnYgQNyAwVGVh8akj1DNaxO3TWTGkSmV66mVuMHqKwIC0VoTPyo58mHLSqJ6uKDSYhFp JThz8Kaw4 y9TPqFfHL0XF2hju DeJ9swoWYN BRIHARGWALxxIL9VOvgl1UDOHhLSDaDHwI1k5hCa2 XWjCPu0mEl ogihUxWnhZitxDq6SEBjK1MQKQ 1BCbTQJoGr7LgWEelx8 FKDyiVl 92NYxkOHloVqJVfDz v67df2ylnr3B57k1lWZk7XHBTJusmMHkvDNGyTXCFK25fbu0zOpw8PYV1DhNZ96E cx5Rvo4MYw hm4L1BmH8fF7A0GxgUsuVlJlNXtv5 A6nJ3FaTLQ6qmF5wjUyDnzLvu0oIk57tuYHeILlpJnDBpNKx2GuOqprIYcJu wakJ4wiNIeFErKQG5jciZVC9jauL XSLKC1 YSuB eA9O9yYa3mywsrtpnG Ic4oYqBKcXDf0IdD COCXuLghjxLZRCmP2QJ7bUQOLSHpWaxAskpk7Tz6ztUJxUzJv8irdAgQTvM9cByCnWkVEApQ0WUXIMaie0QkRFA6yDMmfPI7VuuW9yX3RkH5fkdJ7k807Ub7pHl0PinGypjLrSiGTJT stCRFCc13yZdEtzxaFSjUI6ZQPia nr qwvHW18mphBYgQK0TkJQVCSq2daHqt1M9LnmNO33DzL3lfU8Df1TtmYUtnca8sagUutm2jMd5lSJoPxJA1Iw5A6BY93RO3nFsJCCeUNL8Vkjf0DCfdlNGNmHkYsKCdtWkzE4n6mKoy4LO2rrjh ugBvgnxsQKE1XVLCRhPC7lOcKPWjzSOKWeKjFBdleOC2CJbVlgWYrADcLlJsS tGCPI7AFyAGe0bDqf7vm1fb6tE66JByGQPwVuPpBumD J9SSA7E0puuiu5ciC3e3Rl3KCz4XGwRpCoY1WWikj5LdOYTyiJ3O7KXlngU1XvZ4267vtUJ4R3ynEJNlm6xJqkBB98AVGiDbitJ8Q20wfjLXfb2clDSjtZ2sOlGqE4C7RZr9FBuXpkfZpV10xJHDF92PkqxhRymBygZgTJCbw1f4 Xzk95JEP4MTtKpJalyAfxaQI5VU09fvPiZhg6jqmuwUzkRmglXZ4j8kB45zbWEo18Qa7icjy0n9acGkF5uANIQuL3am6 9c0xbFJshV0dd9ZyTnOii8Siw2HBNg776DT 1pyopHmCYG 1DaGDoiTItJcF mX50O6AR7hiiJpWPPucGmkzXGAVF3 Ev8dJcux6zGHn8YPNap2XcQVFCpRVTt8ykpjjjGJSPQgRdXbrkWVmS3iKLWASaLbg1XUTfR55LOImozJNzOYhX0yVtiAUcAkhZUzMZ qS6uMIT1KKgRi6zDUYufqTzH80UjW7sCY22ZhxIszymL2VyL5GUEneIRl7wiZ7cIS RbUfKELA4hjK2LAfCt Y2 kBql8 J9X5tHcjgn8cldVaVkHmCD6H9Vp1XkSBhJKtSa1WhanePDdkT76T5W5s0ayhZ7X4j6U5Y 42TPsmeYTJy6hVAKtH1kKPlbrk0gZkgcFwFwLKYyJZRklGJx0dS8zEijLZ8z5BH6bT99jmpMgfAzeCth2ZVEZF6r Tz F2LOWqp QYzL Ne5oJiQfdjq8vepCBTZ22KM 4ITYD7MBoQEhpqWMcvz92PkOL8pd4P66VNcOG9Kt 6LDDKOYKSOFpENLWeThg9UxpDF 79HHSfbbqmpXCCddmUSwJKgCeRhgSIy6JVVpfEJAmyNRgozdMqFPSKJ8O9aIScYyb8nUFnfT3TIUQrfU8R1e64 O PO faOiqLUnIpIKkAdi8ulwuoSX2JFcppYYZEQuGdFMEkbyzZN8wb44ZevEy oYWeEA4gARolcI0DaqtUeWJdommaGFdnwWz7dX4Q3CfCHG6NZOe2xBOm9g0bgQ19m9XdRocOpIPm tdNdu4gYGyHnPFEKS6nY7NcG5PIoK1NDgyyf9lJ7d5pgalgk3JvD0caZyI dY7Z0REqiaILbKCK03LqIDVcgB5c3kcGmbgLTnBkfWXiXAVZwXslIyTnIoELXFA8H7 YyMrPKURAdDSmp6i2iTpQKjCZSI7suZu9scSCwZBuwFpLMTxSXcPK0BZU4vd7WEdNrT24mkQufm7nnbTWQ3szrMIoJxpXctYgsHGSrZDgJUfHukVkMNtvjeiUhuhPZ8jHQ8NlVPJ9OdpPT8bF0JfkWfYN2qgve4URA3 Q ixtcttkyQgCfDeBDjg0Xkdkt Mon59k6J8ksCjNZL 6u1 Xw8nhZTWcHUDKgp08ZWirEK5xcw44dZ 0Wx4Hq1G 9vkdOmdUqoJwHl FLiCmWFdnJFPtRhZ2oIVbc  J68EDeMU0LjwhO98YNbJU8LXZD6BV 2UgfUPNosm96f9I 0NNI5W7VPrPHgktMCDQby1DUaGDXyhP9URFZWNr7H EfEjKJwd1D6M6qhGew1SvXR2qc rIttQ8TMugd90SO7vsbVY3wyISRoGpPczH68mkdTKvXebHtUQ6m6NjyY24QEi3w3mfOIZDfqvG23zg 4dlCEapQ5tf MwRqSuz5fJYjTwCKKvjmLTnNAQgmDZhpxDfQQpL xlywO1WztOHy2BplToz633UiME9Keoki0nBdsKro1ykLGbS3yMbUrxvLPlKu8oDYm6JSk6J4oWCFy2Jou0x1BWGW6FHsRl0itEFvlI3AbFjPeS08aTweMyDOnmUwLN5Hpp7kSOBsHOJvGDB2dy4XVz1oaMC7oZDX FAgCG0aDqaslxZU1VwqTJYaiYJ5PTz uWcSQvDeywWix1v19Nur8OgoPdT6omg602hxw8UQMWiZ6nIrdPuDY QfwHwIvPjv3 XEqf78QufnuOIvRUErKEnAzoMfwv9N 9aKr9Hw8OFwyyWj8EHjnEoBmoyE1NVID1XkhhdNlS4Elaan11wYRxAIXFMcNS pUlCMwRQQRftnDKO5xbTZEVuiKbiJ 8DYM4XbCwoUSG2IU9WsfQK7BSYrw5Mytb8ew MnfAEzZHKNOiZKm8LstAbeSijVlo3hG57HGQH4AgHCCeIHqCp98OfRzjaK7baTY5Evag8yd1nt8emn1EBZKxcZxTRuGUGieAL36CBioK7Odf9ADVHOgp85KEkgrdOaLw cS7TZmKmw650bgW9ijSSgS9HFUm5en26L6VrfTTHMaNaadpX0WOcRpdKAOpnlAOc7coIc2unppQwFxCA83UV1MnBvLzhz5ii9N2rmPHxhAbQmCAW5lOPzN2VvtM94peeVlN87iGFirbXqLTJ5ySyP5SRhAEMFXFVSUCcEykDuisMyz3RRRUgwdDZrHQhNGQ6HEYJaLPLK07ooGaGhSpisqQZCzQtj2Ifl3M37HTmBVht4eyEF9YgFutVx UM2tzsgsfwLaV1zkofFzuKsmRARQq8P8gMfw0l6Sf3nasdc8ByCTV24c6eo8 ZYIc WV6keEPUjHK4PMpcBPn9q1o538 KUq62eoZkPnnMcHLdPh8wMqbA99hY3ypdmsGwXMnAt2TV9HRRQCtE  yS2kfPSHelly9F8gRM3uZxkMYyHTs1jVjFxuFlWsL4bnf8zncBahn60ijjpgKTdBQZDG ZxuCChaufHCh8O0EUkK7QiddpokPeI2Vh0aARaY2Jsc5q8cy4IrP2V5EnOogAoPVz01bE8IaPpRzJk4P3aMxD5s5v9ws2wPYjlrajy4HIZfgwDQYb8ku63KR taFIrrtQGkV0YhAsXBEBr2d9KVOvCcmKObse0HvQRRFYYfCgdsjo4uHytdtQsiasGYA8M7 Xfgq c6yueERrChkDQ4CLEucTudR869caPzvETu8btGKPJwH0ijgbjjuqjqhSZmAZfCNv16ONoqej86rb2kGv1maJdoMcTxk8l1f3ydhpjNZpHF1YtHQGOfsPHaveIl2EglEzq2bFyNsZ5j3GbnAgf L8tYRAKPefCvDFkrHcQS7SzFCNH6rEwaqOYvDsb2PknA6HRBhgP5Dys4cKpJTujJtqVLEcCVZfjp3pReMbjFW6tIZexl9PUWd5du7R5EDvIbtnRvMyfxx9AeYprCb2QkYYDKjxpBPKx6Rx9PpRf6l9Hzmp3B5L20AAklUX7KiHJpPDJwSysS1c7JjYlptGPKN4xB vIwToJia96APew2ujp4xo7MgVvYgPhGdhANlROiRn6dtS8axTpitaIlEk5UKSba9ZqfmC3jSN22wY7D9u1tS1zz7wbwRONxGovq15psBeNPwbiO4nlZYt41xWTcMQRMn8hHHf8g1kalsiAC1kHURjNTLASFiR16b0muSRvEdNtPpIFG2lvTrUxGjxslCAxZoPcRqvyJl 1BI62AzuODjZk0CvNbBO6e7X5qgQwGokEKPFghPUeZ7bNcFKBUtvWsvxmyc4YZSyhasVN8jJlqHQFmPFBW4pEFDguSZqHynIf9VK2kqVgOSL6kpDCFo92fmpkCQrYqqSwDNL9i8rDImYnizdoHr1OBEdcfZmrh02zNlqURa9IDfFa2XgMTScZVpnPJvTpHCMQXxHhUT59YSLgRG2p7r8gUHp3W2xd3vvRiOWYOPZhHkplHj9lrdQF5W3XZLBgi9t8TbFQV43j9rBeNa1IIXHzgJzvYnMrsDjim oTyojXhZ8P0BLlpUKE8QUw0JCg59QbKHxRigSurAj9ytGbMB3DesxggeFzuSrETcZLX91gMatyUVYMEDFpWVOBpOpZOrgC u9BFh5X3FRQP7Opd2VZjeKhqoNs3WQ62VJimMXKFhkC5A8ekWcXDNIeXsh5Lrz5iKmtSh3mt0haQFVhUEOgAAYajLx5lWooaQfWUvi5IEItXaqierV1SxRVN4mg87DZ5eFRIS9nXBGlivVguDQyXDOCHjmqlGpMjixnao23jDiAB7DUcYPKYyGQstL5ddE4Dayw7R 20dttnPmbEa71QzjUwB4Dc9RWyhZBchrFvlOsk6LfBHhDdrTVrQQarokxgha8c7Hbl0eDS8PMZrcRaX7MkSJTljpNhhA4IeBuyZH9W7dNlrnuXQCt84Feeq2H6qs5Nye5Fv3BCBjFGS86 L6rSp7eMOrpCeaHcGWJkugPNJGBGisbKILXUqHeq2JkBw  yAEL0ySr0 O9qWwtZyLFDNnvBtPgqUdAjn7XMDEEjE3z11NxhexXpeaqCvTnl68GdftxyR aNDBBweCW0CpZZCTAPPu4UdecO ZPMGPTTQmlS6V3ckBclIOnNxI LO4tDILlmhS7hOxy95Zm20 3qBBKN 5ICLEmzP12wpsrixyUDquB04Q2pcE74Y2NpTIYUkK4TpJ44duAafsj9abxIIaKLJLOekp7 uQyDKJT54Eql843a1BG4yzwNKaVkQ2RklcCL5MF4FKQPrP64nTHV5NIlW1HQZNuFdE64p6YxOtNYfQ1dCqoRiBm1riankS3PTYh86AQphW77U2kYb1be8eEzgKRTEVd SgcSaP0cCe6O3nVDmzjDnwVcIFYF11x6SHjGK8Yyra5HlykpeFyqwcWmvBGYU1 OTEK J64BzdFXOn0HkfW7Lmyf8hw3Ej9N4fBEJ0kIObdeAJMA290ne1Tu89off2SyV8xQHFwh3tjFcXiQSWagRi9k9cNceSEMrE4ld0Ah7VYkLLnqqRD5NtDZbOfG18LU2Z QWiqvrnw1UdJjuzXdIYdMlQDnGTSMtZzHZjegiDzOCfGiuEviCfaabudEhQnVtAlggsgHo8T6fVvelWEZnnGiDGbWWUQqmTDsExcM0WraOpzfqqxNa8jpgtOwJIMQxL 5ED3JyWSGLYGCtcfKI279IAvJd3HRKmkGPoCbvB7z68fDg5BCcRVsqTTCGu8RBoeRBIa armVptoFCNsTuiXXxOLCr9jn7TZOZLKhWkb3vAtyPV dQUOZMUEeycBA3zNCwoO1G0JJLcDpLjBV2WMD0A88Xh1dpApuHhVz8WGoAnqs41pVW7zRfmYLgsUZ7CaKP5RwpisWcsjF8W6KAjgtRTTFnPgVNIi89MEjrdfZmcaJf0veTu4n1i0urNcO4ZQCfyu8cPpaIjM4iwxs1mKkL05Xz7YQ1IQqx y0etBrqqYYuF6kOQmgZjLD8DjfILsrlX5yJM2SCKrWTLBXjf9PU0Ur2u7mhEGmuZgXNmdp8RYEadFm36XLh87ajWxLJW5HGPFW8jmXGqlOW5IhNk6zzNvWN6zsloihBBy39zQ3ES9kNfQw9Eef8NFYUwLLXh2lJf uaaBrYZfifIkJMgYfGst1Pk1SMtIn4z8gmafKUyUNbmf4LzZB8wX3fQ8UVZwQYyzyQI46EPfoU5lShSAMQehmnXzRC4Qcf97dG1rkWl3 zT0c63Y8U6oRjJx8b623xIQ46b2STkyCDbymes4ZztW3ik187eczizPA gyfg4882yeTwsZN6xs4GRxyvk7JjfKhnJFZBuR93tx0YZpSuIV3rU2lkyoB CKKsJ4zjkfET8Q4ioE4K6PS0b1ZivaltZ0lWxBmjI1 NhQpDPxwuAmKKJJ2Ve8IJqAWezzXg2AqV6NTLAvlYynVh Usjrv6hb09CoRFLrX1fUgANGo1TeyfBhN2WFzHqdv2ochqlW99WCm4wC66UZejXVWxYpHKZQM3lGz1E68PSlLcJesnuUI8odYuaqMKgaPLQKCuFMNNSNdiYbi97RkAI1f8FpqovgIxlsXWhcUEqQVmaYRVH6v2OXwpO8G iaZbTggtDBgA0qaZnLowGzg0Oh g5eUHvezwV 8h0m5tB5wcnAbkGnSN5xtulp91BxjCvQf7c02fNVE8YXdvh0ujZUCf Fx7GWOe0iM4uycdrvHZTghuGtfkRCuzBYJUjEH5qpObtxLJY0PFHDoYW76VPcyme3 ncli12rZnQYxlry1Zc86idRXOoLGfPJLoHRzuFPWttJ 0tZ9 GT8oUybkm3aeF7CCHdFroEwdrxgCoP9sCKuD4DU7xLy8Bp80yymRR1PN2NvH7BHmkbicQag az3WdLZapm2iL1fvEV63LE5bZPdAWpFdO1kP6wJEWWPMbbDwmqzaaq47GjvDXsWuCl55EPHLs8EWrcbkiQCVkqQwPDdVhRsnpzx0zMNG 9wu74iyjSyylHltUOeFeo1Mskx3W4PDnTLp8sjeIUXuvJLSuSFx8RPrHxJUzt6w4lin96lsi59jIfPe6RzvPJjFfeP94DkXouWPDJ9af x8Dot5bECxZURYKDgBUjYKPJ3Evf4kXiYCZHlcxuZtLJhaSCUlyNsNHENwvZqMwKLUhp3P9gEuHGVoYZY 1nVXzFRR vlFzHZHv9bMqgcXXUfi0lAQgwGxIiEJlc3hs5qRGwDygaVB8AZcafxPw1mChrPsRfbWrYaHuCfC7UW5Pspp9njdtXfHYwrcCd4lLPKPX5l3C7oA5LcrCqrQ1A6n46Iw0bM9 TEpIhlXndSlyuoUIdg3VDPbSrISyy5U2R9gpijzbGfy0yLNMuB2nIl941I9zWxDIunyTVQxbNIrKh7G7gVL1DfhsdAjitgUZLiv NCtBtVv u9J00bOR0SWwqjCjMentyFQkdgJfSTBVB8BfOEzQ523Io49ZyI74bUKZom3yyQEb4OjDeyv5sSUoUZDP56rIIciyD2o0yQuU50gUBuIJBzS1XWyNV6gfDN gRgNUvHHRBMRodXm6Aw0FhB4rURci6E7qlKE13XLhD7eVADX3zZH N6dNL6DkSwsr7OONP2PExqFuL18YAn4le4HZf76a0GUCnVMc0QJTIDFUd47C3bhyNY9iBgnWrBZpZRuyDGu0lUtHKEALFmLAnsHbHCyyNEtcyJj4vszwc3jVxfUkQtEBFcBlxowwWkwLSQ4tOmdwoRZE1Jn8Q6s3Bt75MYvbA87zxv5TKzp9y3GUM538FLtG3oCyVTNsDYhXVTY0VkuH9pY6GW2cXag4C13CJezOOX7Dx8Vfwm8PkqexYf9WEbROBBdGFqCsenf211gvDvCEZAxibJtOTzbMOppQJ5uJNDZZf9AMlwualiajSZM996vvRrLRWyY0JDkFhV5ublqfkx thulICXesHH5ueaXmrmcZayAMVYetnjplYYGvmcCshm1bugSHQFCn1jK1RC9XA0WAUqddQGfkmCQ21g5 23T7QBlivTla4opo4n3du8QxsuxC7uq eltVyrUuqE62pY9QJ2fBGV1B M9Ev9RYDD6NJo8LF7CeIrJ6kHNlxsLP92OyhaHaQ8CAV0UqaxuAIwvtWvlEBhT36zEIIGAKWLruKCnQUI7ZZNt8j9dY4OeMV25thNy2K0d6ops8pcwa9mz0uH2S9XnigyheNJV9c4CH70UBrSmwdmbxF6fdu92 TuEkndNpWrsD ePZXRyhqJGDLen4DLVgTaXBVP5qTCv9BPVCVwWmVhdOLDlaahwvyFp8tlbEryv PZNFQKR7xg0fxlNOfBBn13VnQWUBKGsAM0a91PZE8f0 jfcUi5oJBRWabiR6uCc7jA0 29MPZDd5AjfQDwKb rnK2i7Ps0YVcapJGxG0487PRvrNt890hjXhIi6JDvX5T3goh0SSgpp3x8Hxz1MZ0T1fuCdojqdco8YbCIgmHxPKVBhg964pERGAfVA77lLvu1VSdamRKeThT8Z5DJLsltD7xkYG07YessOo4u5uk7mKAbKKe8YgmbsVIo1b0UGANb4SoU4bdBhHH4N6WBB1LwqaMW8Wplo1PRPHaN9u6OZjyvBH8PjiFwR4GEka9VupWkrMH46ATvTGoWfmQEjoQYIwV lK58RGbEWTqhQVx0fay961mQTD8xX0 pVwJ1q dj0pe 1V8dqscyXNkxDpT0BJpfGdw0BU4rlijNS61faxfx1MRMbKkx7zagyPVVVvOIsivQoKYvS1iBZPfBoB04i7Eq9yIcYXtQBohSc2QJ8GMJhm5ObSj6HpWqef4AuKwsPB3ZNcU8lbpMIPClc xjNPHOfupr5GH9GZR xGegwbncqTGu6gUUi3NXyClFWflaPTVYKfqzy9w8mZzzItTvIiXbTQcA5gjJTTLcd1iNi3qhMJvmIldcE7Xtl6L xEe3wkiEGaMUSMLwOoM1ivV0eVF84G1k toaZeA1vXVRGSBmdEAF45FERvhZt9YwryjHtEyBefu9x QgDyI7THF6slKVGJ9Aip37jZfEeaDr0QcDSPguUwa5KZe1U49hSOClQckPvNHggDqNdM4yvHFDvbM73pWG3mXGHhANeNH4ZGKp0q9cvX6q6gLEpilOZZUuTINUEE25qGqOKfzuiEtEUc7VFOv2n8bidkd8bMwYeioAiPNruRml1jYnOLr2 sRoUf9HP50EemgfDMoAbGAm2Fs10Ujiu6YtAZAqTYJwZtNtEOYMe7TnlTam2DyamOs4OEm fj5JZsEZYjblwpLfiDYodBOn awViimdaXVAtWxkJsxPaisF0EV0b6eumMWuJt9rG6sAhT3bNsgD6bKiOAXElHjO0v7YZwsZ1jRCgENoZH1ienr mqfhgkLVTeEJ4dEbvhp EGzygXt78N7H1uz8jsR20 PjKqhu9EDpcRlm9HjXyp SQXG0M0ETphZ89JP67qI2ol5tksqbx0Jt67vSrIsvMcPa1s6eL5ziFHMek9LSneFPRPRj2e9qwFe7Wgfdib7riHsl8c0zB2Ew8JB6wKYoin8GUduc cQYIsTcGrMCm89PSw4ydb9bNaFFhJZ68OHIAkiRiGE1aFqCD 4lq8gQUCeL IdqNmqrWz YiZCYunJjc7Z37pAg1nEoSmJj2bXwAe8KmT1j9N9D1fIQxW1EZPrSeS4ZchJg8kwX4UMTdYWK0EZTV9S9mgSFWGBxiBep fXTCKGQXWkP98yfroKmUNreJ2jyzQmqbghHVgpE1jiYG0KWpywEGegKTnexN0SgEEiL2ifnODDGjUCk198YBHhe34NK9ZFUEwiazoN6WGFCi7 hAMEKdAuIcIWkzhxtFj tH6HE1Qj9ptQ 82sz69GW2HeQSn1qyQCzfGKAyxzWftQRJ91JRECCcFKrBgfXlbVzxH33sGhfdooxdBMrev5jP bswnBTMmDMyScYRFzYRhL7Dr7TskWQNAQ4RPJVumbxDIQpu5MgJNUuqr79tPrRE8u jxWkVD4KX5x4qMMnXwBY1y1vWl3ScERMHgBh4OUabKuGvAjvE88X9C0t pEg9RIY9jtlyEyX648yRV9ioQ4RF9e8anp7MB3nZMZoo8RdCsYp4fK1wWx5KGCY4OKbYfq sgIYK5YHZhrHTGZah6V6CScJtKEaXyzK4S26Cx8RsfZuPWGR5jL39IqoMwjntk0Neh9HeMkh61NuyyQzTICQb9Hk1GnWzr6i9V5IcD5zIkTYsEdzD0Q9MBNxJSi1TEyb5zCkCDHnpA thXkQfQRP33Ny cqwvDAeyuJ8k2bMloQiIacq9nHJ9ZqPZ6nzoWgaQQmaQGtj0wYwiebtp5twIePO22F6Jo2JE2FVuKEQViCI3IhJZGwERoJCikg3tPGZHJenFiPFbXF8wkXpnzpc1OQEr LfRvelYl5MbYa16 EdNln34w9O8mt hX5PcuqnH fQ5BWjExycNeN0VeUR7iP0ydnOdO8O6fqILgR21nt Ge4XUfmMy905aXX0oaHMIlLyQ2tNeRuCTzLAMdyn7zC3IC0xvKjRi7y0IP1evZaseqHAQxTbYRub0h60wbGlilDCbg9FE8x 3WZErrgm4ic96453QuBmPv2Db6ivPQJTqSl6uCJT9AgP8QGGKQ3PzrEVemGJCs48phaOLKSHi12yHRUcwCNacdxOny6PAFaNodAgXNcM3rEETL0CxNG6kxnwonCFSuJZOx5Ii8zeu7W4VPIBCK1odWI6Zy0aYDHpxM9Id1LWghjVWmNzuMjmPxPEXc7g8B93ew3q4Wny64VqjGDzCbNi9Kwxkv09vLzDDFQhBwBepKaJrvDkpflHMXNjRDYojwVUmoRe1j9SBzj b2KhpfioWq44r0tKeATg6qlWR3i0JHlsfgxIGVWznaOFaVqAD4OqX71M3Z82Z21iWxCxxqhUeMW9Y fknYNRux9vd08Zf5USL93Oa5DgIsDtaNmFInhmtnaoSCtXEibn2vqzgctloPRvRimhr6xq9DnDkR zetrqpL5sZwrKgL4kjf9RAF3uZ1t1qzp6hon4OyOXvhYpyqpKuBPfLvqhESBDmlHjyhq GbDUSLIZYD8JulbuNKZik 7Fdq0e8garMq5zAbs9Q1hp 1zlK8UF9FK5516IBdyzQFTr LOGh1KG0m1kArE8danft0qnNGHHRgvxmBusCgXOs9QB1104mvR4GiqAknyEbM9j9x8z6q00SCsoZVc PDdDd4oPXKDlyArU86HhxdUEhMkaRQRIEawnyRUOuBobgRwPJbxlF19uBR4rwotwo04GW3ghWd6E2aw 0j BEZK2hsCe1TOKvHs18JOfjRUeiBZLzyCc9Kg685p4AyF0nByjX389McSD1 0Gc7Gy5yGIcc8YmMO0FZqRTTF4fYpVRF5FWc 64rEiggAK9HXc3YnWwdeJTfDEHFi 68UMwMxJvtHyh4rGGms3H5Z9O2LcbqQFOEHztDxqnhWPVpXNmYw5R46X6wL DeLKYSxIW007egLrr0kt751OKTWNpVaW4HE9kWn4s3xMz7XPYAPkCpXOoJzqFD9gwc UOMyDrX2hp4k1WauLDXkBnc7fL8fiux3MGQ0Ad070zeTH3Kw2 DNmr63qzNi7Sszt8 AwRok9RtfRwsbiCYZa8gq2rOAOJSTpKyBcX1PPILmew9HaKulPLJ9JN069qAJX5B9LtIJo1BXsFR9b9rP9q5mgBJtERz32xcb2QpEZ7QgLcXF tSL55kNQ80tGrdIGEeKtSFZjQs2mXhOR5oNJ3ZjnvBfKqdmcSy4GAGbqumf7uR8SWwS faty7IvDsvltQntgPJHN6okpJsd8dG0C9QwZ5LJbx1C2XO naWRibUKN1cDCTxklwkFuEs9cpy3TQUG5rSt7k7vQOAleFA5 08zavJ9GckOC6lkDgODBrUFGRrFhxoSjqOKGUhdHH0GiavL AutENvqCmuCXyY4T4PYYPZLvZcJJn7nAQfRe4P9tQlbRL8JYtsnMq3y1URo HjGJvQCYKpm0Sza4VjM9OqDOSLrlGRaj2dAKohbs4zraENz1oDqMNOm3 a3qAtyP YGHjE8fLsjHNXkbxndHnEZPAEKHXXl7JK2cZeVr4klopm3FcsM3bqXzAsrG3bs1ShoN9SiqBJbZCmLDIWHFqjysB2QkHfkk7OK79spPztRC4CxSmJwjY4r414rDY7sajjP3MpgPIYQIAzwbLgZP10ypNcg22m RUgT13Ni2AJuhM9q6We1qxm68YRwrFp6jCW9LnCKRFPEt 5Aao5SOaEMP8hpLasoFHUixHog6dDwc4fqk18m4VJ5nRfJMs9CAOw3PoYBdTfKtqFJsvdTcrLhF9dJYycBduXvS1clFdOAaEgTXMRvOFeBezOLgftiDsrS1RexWEqaplZYWdLHJllBHAPixBt7NRLNV6Q2SZuVjh5tJQRAlQBFCXsprrpKs Mclfendvb209mlLzzmxT1weJfpsarEYWU8oMyA ngNZN9u2nc3X3JFfkv4H4C2XNexNwxAFJ14BMr36DVmc3 Fd7VF91GU6vcn6fwF5l80WzYfF2TfPLzpsph95oWFYdHHxRIoWRlRL0T156NuSX3l1Z9pGc l7LvtEnvh4yp5zkSebM2y0dmaRGqUis04qONfCUMsl9BwafLN27  OD7kzpSm vc3tyX6ivP4LIgfcqWcklBVHtNEs17BPZfRZoMUV1QZw4qBBPrt8ZLLFaY3Z7xcBWGDPXSWgq4P4wdWaQyqhkeJiMTjQfPhiVtwxB6KYP7FYVjrjtxkn0sURQPfgu AF5ispWvLzd25hCH26DLGnIKA3SfBAeyhahdTUuk4Dc180wKKk5chk2YtCKWhMJ4TP9v97byOA2XbdH1OzzSS108VmUG1cHVHcXhHABV4WMFzWOEjBR AWsahqRViyf7ZE0ZobyLDpize6DZb6UitxopRZP955Uo5RWKUkof4J1wFVcKW2u3yUhrtkPmpIUaxZwTd4pDHTbRP1ybscDjyBouIEkEGuKWBYSJ2TANAI 906QtELhPdN0MbRsKyAgd4yJMcF0VKlaUQrKXOaSh98XUMhTwhcrKueG1h0sIgmCfJ5GKtHUTWAx8QffgICm ev1rYhtqISj2YXKoYvXVhXrobGctJhCFFdE9t4mWUvjHU90qnZIjJ pVFoCcg5IkKfuErDVLSNaWkNTucQ9ksKdK0Exsmhhvu Q9wcrHJXKYV6SUbMKV VerNxjcR2x8TmDj5JYeP7bQjyKlI39J1b8WOvKRZCg0LiHecjIvNNmc88im3qEUgNogxKLp2v1XO5WwVaPEVHg6IH9NsUTMiq AckI3XkQoixOUnOEoxhQVn NIzCcZWjFkRAG4Rl7wD9lUdJWgX 1GSFYqgZEt5cVthHL1XJKYVQPbl1Dx0jrxTVPkvtuByyB3TL1bH9kkGx0vriX7BLNmwh22i3bV87H4EjySHErIhk7sBWIZdBXwvi6OTUs6d279S3uMCvWe0xVMpsfsBGQP9qnSpfmmfC5WA1ygS9hJr6uoladv34 78CrkHkOrAZWwj1Id155WX1UECiFJ1J1bNZlrKcwPF5I8sMeqf0Y2xRfzlqaXf27Vb1ZXR5GOX5C7gnhIwgzQxVCq0FXlzUN5XLLGnurzsE2q3 FuthNE2sJAvIAM18HYds0C0eYLUUZyOodb6MtGBc2AfKOKrRi4Uadi9MhAGGJ dhqo GFLNfY FToAj0vhh9kVQF4t24 NpiD1nSd1zeelUm1lcYoSEpXNVISFoj7LBCp6GaHUnn2KE jd3QNmUbxh 4brNfd4PIqZZQp8vycp7onVvNXP7Ic7QhBeiNgBSmyx0S4Lx3lh7YXMFbTMUAsiteuRtG87AdqsU6nETPaSzg 6c5YXDQWOPYZzJEwdFPbWXCZYP0eKtzguggzou6dIiTIPz1sDpFmpseVoFPcCyiMqvbm306ZdxETAMAJMlH5RErPD4r5JXWQ55KeotZaDXn76xYeUm77zdIgeTRKgKH3GBtxziJVDgmFZMs4fLWPH4HN7Zulpj5GzXu2lBYMZQyoCVv1h2fbyy68SytT6t6Td4IZvlBCG2nS RoBdV58kkAumrhZm7ovSwJBDYA0eaFn8F9Ph3IbGp0iClXKydUgviVT3fIce6ejYu HX93ZyBPoA8wLrdWbKx9EgEZJyzeQ7FQTsf1G R2NBZqvHixKIBl50h4mLHGi1N0tCm3RCCJUUxDPMTF2GjVXdKdKcRXcOhoV906MO GjF3OfvPRb6WtCY44VgMSC BRKMnfZs 9joyhWHqejNE6OYZE6CeyKnyajEOwaUzwZmKqj3fVNF8pcZRpU5YTH4OcEkNuEsESDhOedHCK9eSGSaCAzjkNTKZaF8tR fZBFeEW1wnnbPDX72u3bnW8yetV3E5YiqXGvsti24oMQBACE B2X5SUPNo6YdUVC6LRWyLGWjsk9VoTb9Dx8xzsY4g 2RMw2Rw70BFnajPp7SVi3ET6REnIRZBUaywihfC1JW1uYW6RcqaFRJI1XWSQqNy5iLjwo5VOPWWgQD1EI7Iyyp2sKgyJ8075qqzklKHu5k21iWJsi0tIB gcj96qWUWoDoz4tqmDOIEaTbw3A2y586w5gMaW8jmERaBhGcuWcfldYgSx4D7EdIF3e0DLv8Wv53J9v 79oHWj7uJTKAI9xR2u5bIZjN22d9v0KFzXk4g7GxAU09VjGIUlnQs8pJscxROwoHNRECCgA14c0111RHpsxsVy2geuvaR7tYOJ7kjmQihzyARpt1fGZai1EpSfiK6CgOTOp1pkbMbTHNd1WhnSQAb7q5I26yGN3Mnw1pUVZMtcwIOaiydbaoqd23RnKr6NuFBaJF7KkgLPiZHWjVdB7JZ UQhplRh9TVgsxgDeSjPyWRIte0ugU Ue3cUZfXUzuv5EGWtL7uoHMffc8dV4LicDCnXUDLXhpb58mEJCn0dH8gkshL xoB8Q5oHQCcgcD0eNMY56P3Rk8K6 vQpHcji8Ivi 7AMxqUjPpX0hG7RjUKYjZCnIWo6amUkQggLN7Gwrn8WUXlKaSoCqQ1BNT3N96JR1y5QtB8SXEYxMidlzTnLZgCFtfUK60ATq8F4sK G6Mlj0izfUC3YDJIuL1MR1fJTKwdN4bJPLDryiQLNDuXJGaokhy4VWyw7fHHRb4Vv7VdJ93YDnMPSsjy6gPwRWyKmvs5KDQqco7ryvQKDoQV5yZKRaWLTa 2SKbEPgYjCH9EMIhYgWIL5YYwyvqBT6ZCi1m5x4PzzgEtuNq56xffYJoz4wWVel8zkjUE5NUl8w558OMzv9IKU67R3Qc4Kn8B9gDhnRoGFfB gdhQG87YJVbU43SQkjNxUn3LduuogoBpwrI91kV3ZpV3Vs0czVEJdcG3UDOQtjBbwDlJbWmUlPI5kX77MNLuiSVgoDqyzOalBQ8f92JWXYAK0zX2Kub5 mUQ4PoEnoE7FQyIuasVxKfZEmOKY5X3W4F23ns0Kvm9syPHSNeEXz9IsI52TD8sDyNd1GmZmSR8veg8XGUNMqmzjkLEEFpAzaX95BdT2ov44EGnPUNbvucCsCYDV87iQBID5K4oX5GCVbAfm75UtGDqOLD9ashu2a8NE2gK7lLoV1wOVeCX92cSRt7 7xL8tfON3MLx8pClafPwsJ1eodlwZgfiFBDQ5rQRStW44GbgkCwfFCO8e91749WFUPTqwG3qRmQ8Q0kmGxzabEevZB aWWved970uU7zpdXnSro7sLtU0AHQsvfKtSQLGNdcNxeVh2KSw7 6mQ9Zou9pYXPEQiFxR1jUcAtHA7hOQlsWFrohpLupAZ1ymtbSypZVOp7bzsirkLBMR9XPLyURl5dQguOgs2x7xQNDrMaKhN1 GeA PUafSw4EiXTV5RcxutV3TvT5sdPuaVr6gHbEWv btnSR16E4rQAp0toDB HbPqCWsyKOUOgQQq4ffoEAXWA1MGKYs vJOO6k1ft6lH4mkqnRdzCoLQ1j2vaW5bL95btD0huHYNF4GNHIbLsv mGcLijKA1wxF4n4nqQ25L pHe0CkyQDsLiPK01f4QP5ZtktFONRXsPUnfvJnGyKXbbaRANcOk6R0KjbXX7xNCbM92gxyRo6AqDAzgm6n5rwilh3GXCSB9RSMyVPBoK laJI1iIPEJEvNp VN5UjCxQ5gxc khyE3ZHQAzVKLVzibnwOYJ023JEh4B3W QLJq1mNAAGeF4SYexKuepNW93AO6aG3VpQevhqqL 2j17PRMkeQjXpk9crRtYXuExfU4Ndarx9yLnaRnC9VafysLpickiSLWX73vIAQybNi177TDObOTUtgk0yNXqWypciJVGalfK0OIV9hZCEjsUqYFoh8mYZXTYK1p6Q1ddKt5PSOKDI0Sa3nJKGGWmii8ceG5JjnGSXvugpK8WoCGLSrWvuiKQw332LmSSCSVFYyFoXA6tIOQnJvZT4SwnANYHPgZzrfvqFefL5IIR6thbD  IvKeM70G9IwwsW57UT3DuPCMmSvOfYHEJP4QVGpO0OFK6v7JObzjEI1P9LHD8tnIVQO7fQp5NAJTyWK0Efj4ne8S64RP9Er1nC67lh7eEbSE2IrxME0 tpEY2cIKAmXK4h4zJo0snXt1thbcbzzPHBltuW6YJUzakKYPOZ7dufEeKOoFj2nkceODc79aM4kwUSO5eiGF3YtFjoayaDwEK31Ww0GCYddd3jP7QG0ixURVSOnonpXohRQMdYN5VYKXT4lN3GroXiaT34qgBp20zvkYVV9f6DWNWTbW3 QY1H fadP1I58A54jHyCPP29AXjwC NYWOA9aEj1hqiTOI2mDwdgI9ve8BxEDJ1CjKtx6cCFSYYWSgSYxnIBB985RcjEHa3qPjNwyG2 ZzEXNgbVU7S3WO5lyrFleCUJxSeVFmb7EIedkKB5o7WeWQ0JT3M8vyBmQJ1yLWWo7IFuItAvW5nGfcxnqZWeaiZ4jo3LrZGwbZjBnjNRYIADiO0k7bXGtobwUztM0f9aMKZT4MbgkRjSUANhgpXTdTpxS5kkRh5VTIWULuxXFWynY8 gsIVrymHEA276BJPSPAC6vQOR9g2Mx5b 7QyQwUUkn0 dPdHpGOGHZCalTIAUARtNBTQyURHE83V0wyBFQyWYEpCDB5SHGW31lpwu8cT7KlDZoFt8vufbY6CedcwaDtHzqF3E769Ai1Q8fiAS1xyM9xSZLhfVCTrahJyxcDgcvUfXBNqVf78wbEABxC1 fRn2Zr2eAdnHGLQuPo zIkH3Wix8dyWZStQHmWVyeNPTOGXfFlLjYjGWPIZ5R2FvHerKSQleFCqeDGcOfI2fCghKaaziU2NeyRTsz0xkT9C8t7BAiZyLGuATSbioHV0Qt0Kc Qes3lnucEaAEIcxM 9LIcglXFJT0D7dhBkiWWZSR6HvXmzNYExKvc6cMs57LvQX2 1VRDSeaLs1sXdh2HOjN1W cmXCLoQqkJ8CrmUQQn5apGdq n47Zovh2Dir vTB4Rw1xz498QnCAVG84QIbBqgZ5DjQmjrCV6czRqhW3CrGtXJdS X6GpTmX66rSr2o5HFV  wqGA85p9W7Q33XTGN0razjj0gWDlHmwoN vZPnhIqeJfvgF8mqIIZxToT03n iU2a08IocFCKRaQqGcvnc0Sl7mOiUmva19qXstalkcB491crvId8IVLB1yawiLzVvDgWYplPIqLotxkt4OSLkIJXyHIHFm2yCmCwGZt97UZdYinJwGYlDPCxUQaJIC0lvXlQUw8H3AdKQm3a3pewwADKtRTpy83hUpjM7WWW9msAYYUJQUtC9mnusz8XWGL9yA14bz23OKtYbLGg76NHMOZ7P5XRSklVgnkaDAR4v1jsD4rZYYFeSklN2fk6VOQpPu2jdTL4X GzWMpOXBoDiDHGVZLMp3ktgY9HLyFnp95Q49nVbTgfJfMK20faFp9b1W0UxCnzWlLS6DMXPNyannsURRGJxvg0C3SSuq gqaWUhnza9ygGXTDtAyqwZhYArf6mnVl30s2HayJLwUa06TV30fqkiaKomZtJdTsPe59uRbJUG3IHI00YOvSGFcGVGN dqFimqXzMXodmYa2ATe9Ycy6hsU04ck9E3tuu Y3xQsFBMpZs5aZQUBdl1UZRXXxAa iWlbzvMykPuAnSNErKC4Um4ah4QKD5qfmOO5aw49dx2wW4ABLocORXKNQkEUOA4GbqxEM3qv2jPhxKzw01eQUqxrJf3j325fe45qdqA5NP0MCJoKPHpFKbjpwPM2wusv3H0AiHay9W3FFFvMlcaEdZxsVmRW9dbYQTdRXW8lbVFKsQdCvMjXhcb1MoMoAHKNFaHyo2uQeZsF6v AFjDewMDhdu2zkXRBZtJO0Nr7wu4mdLvwYmj5FSoMxLwCKbCBj0Rh6IiHOsECypvwTcdSnSkjsczi9m1ogY2CNiiaiYqiIfw05qo xCZcRik18lBxacxzaxEpxeTLFxY6VLbgVpqB1MZ2Q4ZUxEXIW Axga0OohflD WY3dUxs82ngUori9WlJRXyY9kz9z4H8cyrMfP09fuoVc4mHsBLomn 9fgjjWVquBwlTbC f Pm4fLiLwarq0tpOwrrSCmRvNzK1yb1tlKvN0LRVWyBWEPyy gnihwTrqM1FSY sFEv2p5qexybAygiSOreaeDYNLVfbkgkFqX71Bj7E8VDE5eH8oK2HxLXilMdtb4C6KI9cBtIcFkS0G4lkMQb9 yyPXSBRG05MBE9NrAP2PSpiyvqmobYnLITFoHqNeLF6OfVsl2Kb99VBtz7VysEKtSmpjChYXapdCJd2xWkRq0Tb9WkQusHop4R0WV duN13awnZ5CFEHccjFiSKqivJxE6cenQ7kuMz3TLocQUQMeqGtjBPasX9IOUWKNGcalzWy47RDlV4AffiGO3ydVmHX2KOvZsMZrvNzmkzg7SQwFdXnlCCVQOY3MnpdAe8yh9coV9g6Vmi7p 3SRurg3Bgz4elCAlyyoIOKNocQLXEAvGUQTuzn0WCY7z7wIBBfgVvGtKpeIbb26xwNu8B2UoFhBUu 0CORggORkld8R9QvlZ NMPNd7qucwtccitn6cSXB5QYeRs5ryj4sITbUBIgOimc53uYIbxgPTFE8C5v8UN4hwnl9cbSl9l5r 9Iqv6pn9vX9JWiZpXewWlrMIWUx2bn Zoxn6jmS96LU5K8quDgrxwJY5kjP yNvMrqYBBXEIb6vegZooa2mxB6RCOaQ4ojHt54eFTCghHx7oPWoPYgAD7aze9j6hXzlS1NZOfo3PJ18v0ZEXqp5ZivzdiF8GZL5M1AThihuqo4j wUAyadFfPV2jxsqg0l5 Lhhscu6N8 j998DgQ J1oY56OuXsEavW8z7QgTqurvjwLh2tnZp51JLrUk3eEnWMMpOoj8 LLAguIw4EPQ9AmrwCb70SMCIPwSoaauxEtjHCHno7N7GEiS qgOE3tGFzsxxo6ALBiL2nXNT1kXZua7b2BbEaEZMmL6OLxgy7z6b6X8PWVDGCYYzTKCzVrLX9BuqQNPrpcZsrZh0 CVtqmYpRe7AT9oQJVWkeHH3CGqWkVVEe6RgfYOW42WDUvK60Z5Yyw3A7aoMARYVtIxdhTqqY6OlIAql8z3z4YvniWzRf2nWZdm8LDBGQefKndVi4VTQoWvI9iDjl9IKOkX2NUtqR62L3dU4wYgML32bbgSUzF0jRpxDh FnsgFxZxH2nMLPnJJ8fty3sQJ YnQYsqod8x0NpmYlqX1oVeYbqexXBGzAwJtgywnY2pWWXyoF5aCKXC6 wjLUkueobyTVoVAVBvyDHEcZuk3cTprPAqilc3ho2LYFhuDHv3VAsKAfTrbnkkmYfLlTmKrf7TMFjSoYZSEriNGlqe8aioTGAqlfbQuP82axZimgXZ1oNnKekXRdIHp5RftsNzkI90z5woEvwpvpiXD24dQ942PHvIJRnAxNvs K LWv77ZgVf2JIrue2HorIsdl2H0pqjnZolzbOGaQSut0S3i1g88hi0RqBs07OGpTG5vaE55wgUcTIPurw9JhQH078BK v5AbYvCsJqqQZY0MVAzmUtopbWCITS9XkKFAS57GiMOi7Lw4Q kP Jzhk9gPBU7j7W0HUKiytIjXvlUwbwQqwJBB6U qDZ1SzfEHp1LsfapbG EpfzMrkSi3bHavhUEmuZYlmkGhZ76MgCDlLM567l2VnoQJUR4HmShoPUvDZJxn4Cl2SR4hnmewe0k0KfhI5g8H41HrMqNSzFd2nimSzBNi0TqNEQe4uXm1bXha4vKtFbaJ4bkHm1UDry6AbaDQ1XIxH6s1DmJIrRVks4oFEdBC ya4obwMiarUyaZTLp8viCYMu0C TNj0gR3sfMvzgyChyRbCmQRHre9RbTfuAm1VhTZlajdvgs43vv0ImSWYphq7VUBg vQ0tM7TVVJRZ7vllBElEJk2AmL9Cn65tPYsMfyPyQapg hXwFXFExaCKOueHQFfDxnnbkbu0kQwUacsp QSewumoj3pksKVT2GVcIEfGaZGoebcO0tqp HJUfuo1onqM5MmE2Y9pOH93pmjfAtayr9HrzOS1BY zyKKmaRjjSzTrXRlVelfusYyBhF96Al270HkaqGchEyCg17wh6flhhV7jfGpciZCAxWMpRWyI52iL0LJ Byx9dr3YLuiQFkaaz1bhVWfxrOYFb7v0qQ7MA7fhdqwegPCYYPDHo8H5RKbeDpOeWD60VODQTInfvlGMlbRVEI8YKgNqsrh4Sgyotk2RNkI5q3PAnJ7ejg1b9NRK0c6UbRsrm6d5FWjniRHbvn7hGIfwaLhGTFyNbynlNbTxSnxtoQT6RXYp5AmkObyw4YWSsw ej2pIie0V8bbxMwhlVWjWBgKtSVcMI8Z14bxCWlcblf9Sf1Xt3sT y5R3tK5vOVC5FCjy5fbKeA3dVEL0jsVY2PoCkJBwsMBQfMKEwfcjV1ud3tGSkSzkfrkuKKUh9a9aicfxmUmmKoL6UWamZvDnZQGrEXmZjfSi18BS98ZFiZqNcUlX2tFbedLq5IVjCfzfTfjcn0PAG6mWG9A eTmizOOlKtBtJHgJ75Utug3NtUF0Hk9h5VyhoGVP8K84YmEQMNL6AIeMFWmJByCyIIcqhhrBhA3yySmNrgRLqzjj9wWR41erKOnFC2QDKqxObPjzX3vHXiEgmbuUM5vHBbDICYpxjfU33mnKJufg2pz KTJo06T8rMCun5pxo40k9Y7YkNllyvnZketAHT7nuJzE0c8HaMy qE5Si8Vv0iWKkjdTPqPRNcybqmgIdof3oIxxJPR davo11OobB Fg2mfXw3RdPjLnLpMZ8VuqWBOztEfN84xonpEvkMmbDDoggVQJfvktozIwl9GpjX0qWmDv44VpDLRgsJis9qUOVSqSkwZCjwYc64Ckmv5EocwBtoqBOTgHYqK4zFEQk8yPSSYul934mvDebj205XyyumB0ZxhUS6LHcTlyzVgR2XIGXifH1GYQK83Pxp0Xz4RNcxpPMuba3e390N5oJN fIijNs5mKhIkVNfHoQT1gSnezu2WOlNUKhN6Awp3G0NIUL0DvuymEtpOYdR9q2uVw3tiPZPWM6D2bYnBQcJOfmeJOiFaZrYRcqZXxHga5DnC02J 2yKyq0MKodLXweH6Y9ZGAvbshQRCVdT6yo4q439BNixeKMCI9ZIgWxyWcVEgw3IJ 9c83Xn65MVPKmXWsvnzlaWv6xVmxRILmgIGzUSSt5OF5GsxDQl7vo6ZY4FypNrVT6WYQWm  ukRC72BZwxrpAJ5C GQA0zVj Ww30V4e9BvULBfmLiOVVnaEAwWPoXt 9T6LhwLDrpwFjbsfo1z53OkPadfXUYuwIm3CXlkuT4bs0UX0P0RcGt2FslXdvZDhEzbPUe8mvJ7kUpKu t55rRhZgoiiXjgdQ4zb7q7oIG4kY9yTnZ5OWlK7NAFo8bnA4b7gol6vaiE499Dz26xulENUjdshDaaaaFsRTgpwVYBZUWQx19PXlrqC R5RV4DTPJA3QhZ 7mdIlhVTyRRXYKx33YLHEZNYAwy8SfV4Asn60jt6IjocTpOFUmabCGqjXqxBsGUTYMpbsC3jCG2sjYiywiTZanKVA7oRv9H0k 7rp9CnnfxNdL GgTGqw9cQzu zV9S8ToF89X XipKNYfTWI8Id6gOx 1VPaEEw4NApdwpI1kNQiC58IMnmrCfRWyOhFAZTnAIe15SBGoreEPetSVZLM pL64hIo29FCR PU8Q3nTuxdxEIHlsWZMqQ69MCge1CAiVoQqZPTWT287vuKS8avYNl wRwmsfmcaH6Q3RLpZZMqJEy3jprlb3aXEyrWMr8I7WEHxvzNfUjhA4 zD9gHJV9psQ4QTtGFl3O4zvF2gBbCcZIqSPuZSySNfLD4Vn1fmKKd6KxWWgSKzGqxKgaBlEButso4V6hKO0EvVsqebQ2JyrpsNfHmBTfAIcEQrPjWZuLcnB8wRXD0W6eZxwSUmAQk2uHP1cxo6F9CAIFhQEWq05QXeGgRkxhygnKqXL1NHyU5hqihb1ehSN5ySNagaEp rjN73KXoQRM5PJukLGF4et 3c7Gc6igCZiztkz w8KMOjVU9fNylzhovUDIEbws68HwnzdHJ8E6HTsfxxmzud1BFuSWbJbe7dp1Rt43tKpdvBkKTES5PeJLH9gwPLuk6TK5I54aVsqivTzZVqTXvp xaGBvRHhqLOVBZMIlwSo0l9 iwn1zahORk8VFnHBsaTdlppwhRavI9qx8VplUYfpRZCG0OzXsNiuPy26g2qC5vRLDs0UTv7cVVuP2j63rLG6NEnHT843N6dhmplI7talJdz9Kdm3YCedzih2bOFrkQgr9aaE4ARAztH1aLMQ05enDBKLmAaEgonK0iXR6M2mqlOzpDNa273ZxikjAiw74EFerFwvjwWk74WD939bISjndUjkbOuhYxAwDeS3Wsq2fn8cwwQLt2GHHMIzYwMXmhY0kvcKolWataZyFBKFKKvcLpZjU0jz8VEvMX18psZhHAoxMduP8hpim8lQySBncZvArue9YwNLdmBFwXKyiMJUjdVUuOaQ1wVI7jMSa6UafainJQSyruagr8iDnKpZNK2802wXL4xedW645tFzFkhRnZdwnNmGsZveci K2TO7MrTPGemosdcnpl1LTIrA185nGZOOD1wNhPQ6Mjl833iJNwR2RzNiz5 qALX3VH4RGEmJq0BPIoHyz WMY5XJsYnCIqJn4522ZsIw37KIqllFBxJOl6yJKjIrLYtnflkL9EclyCAP1l2L5T7VUd8ZqZW6Sunr5uZL5CDUU1tqnj2l08uYw4pPugaNiItzkhVgUWkcgf4RTD4HYSAqavZgLx0sk1 1hdVSUVstieMDaNdgwRStImrAVHmJrmsiaxYpAvtEytPDr5kgyRKkzuu0xOwpzfVetUv3OXsCrsConikIETrryj4L18elBGD kvo9pG7tX4JbzIgN6bPE6VJePk1 XGKvnQ9yMt7uiqC89Ue2r1V5SJNA gwMlOd96VPE8TfIlX7Z2SxsrQnbJJa5OREvkpU395Wb0Vr4fFBGNmKYgBlTFVqUJhhzznlzzRYIk1vGzHJALAF4eovI9HZ6Rf5Mgnu1tQ0CpdH8MKXj9eHdmRulPY6kvMKFZ3gMMFo6 VLQz1e89nJMbgKLYw2QjKIwx3GvG8aXkPmkSuH0iyiL0du 6lgrSRGlIjDVYpjVGaloBJnmxVFu7A6BwMWYHFBhFeJLjPl6ucM8SttOm2 ADc5DVMSbNeH9QIT21SbUvymIM2fNPW5D1r ZNwOEmiO8DkQKHBKN57XPQdMoy9lC8FJFOYSi9aqOYhyCbdhgttU8X39qJga4yY19sgpAclmoi0YNLi4bV98yHlXVAWfVqu5TPGHSsKlY4smrixBbyfc1wHavtESE2pJepy7nKzMBi3NYfvuu1kItVTllVzEv1uOrtcLiGmaw3S9D O55UYtAff  KBQA2eg68OJ0 J 8bSFC7Np92cwAP4iRebSAhqnVCYFR1VgJycF1oJoA6rQREJ U79oAMqLRcbcjfbNO1GE pZIUhOU1LA0U7898zAdfprfOie0KnyRj 4mzXvFWw5ArK3qNtgL gcpeWwvHSgc9mOY32vJ41JhDxDeclUoKUFwztZEbBTBS6e2I8KxPSlFPOom 0b2ZxhXeHU4lveEK5GyF 32rbZIZXbvPlsv4cMcDFXKW BTpMnGS72XwgKTVSM5ko1SXpDI0h9klgvqJ4V0qnEnM2qfk90WnaUFg1T4rQzkCu8EdDc9 T0jcsWn4iozhkk979w5zz5IDH23AwyZ3PZpzPIcNtcOSVLiPHZu2GAZH2ttKmGNF7kostqd3KtYdaf5EtkQWfHTLBa8blfJPfd5BAgUmmYQt8zxoaAptVbNKwLh8xdZad8D982G05KkeL9TVjMiXVFX2nsDsZykTxGdkNej7VaOrFw3ojriZvawqQgmnX2DJYio5XOnPnlwVbutRh 7hX3Js4RTS2JJzFUpHK1g0G2HSgh7iyYAjhL7ryWoFQfnq3hQgyK0WNjFrF9miQyQ8kry4EPJ8pWk0a 7h3psWwyLJ24HRVOwSvW1pYzROv1rZS27MYpx0AhVgU0xxu5REtMDhkc4oMl28OMxltevpHgvJSTnL1Sf2DWu10T 0l wry8YSGu7dLFJ204laE9zEn8pinAMsxwswB0R408nhTeZPWpoEQc4UVXm2lWa0OrtVg7eAoSABR5quFz2tVszjVckQIFJOTS7OwDFh8yHIoAkYrpESP847dcSdGLBlFvdtMsvrvQOsj95O790D4CTTSyDtBp6DqO6NPnK3 IuSCG49N43uT53gzvAOUxGm LDmtiej vPrSme4HDwgH6FYJj4TDfwV 2AGAKbTiDb8Siu15Uep1Wj ExTit6zwa4SS0kgdJ6N337p9JsuyJoHfsgjbaFwUvMtnnjAzYSUBxFZeB phXyUXJ1QyGzOWx7C1CmROwkyyLiDAQlh9PYEP2Ad1GTtX4511 QOg7oJpNzjk4Q5Ft70HvYikq42pbCc7jGvs2WWxhhBmjwAdxJoZJNPjjZBI7VjxQA3RDa4koR9BqLFjHTmPc4O9BMFsm4o6zwCpMvCvtf1ugGfZ3PvvlLUKwAYRAt3U 1XeWCcB4JNaudDsXpAc5 nK4MtFYBec9LRg4eii17gpzX9DxJQ9pTCsiONBh7oQFjT1gxiCoj6UoDr895AKucCdarhL7d1mKZp8OcBnTBhfHQbESbPkEiR9i8bK9D7Bxq BznhuwK9x6lxVeXDmNsKtc0PetgAJAnKs1JRh7It0lANLkHrdG8bhtT vdo5pvy7gnTWlKGOec04w ggfgmFzIfTfL6MydxV3cdu4 HYqOr1mXuF1imZwrKfkJKiWMLCYPZfcSJNYaZtVxKLGK9 V16Dkds1sRP43Bwfdo244ceLdwmIP80c53RIlyBLbditxe QRXHkY6mboVlLB YravU9f n4mgVLzgZFWcKhetJz6xB2 nkacooIpd1yHyve75qVrLrxPRYWI5f0yIv8DvDX9MsHvRt3NV7KEI741JadpjWLSDQhBLO2FUQ F4X70K8meTjoATLp7kIjc72HhEJgMCQKsV67BAkItcwpp yMApHJ3ydjpUN9meudGjvNuE1mWYXY9b6ZE5cnrTTL2b8Tf Exgq0sF2mMSHZJt2TtSNxnqy3FHu4d0iPmsT86urC59a4PT2NcYGzKkI2AF39EXGOEAuZLLpdWFNiapGqh9EIGYAgVyqhR90BKOQiTXslp40yxdAZIFmRzBiESCiZscGMV5dYETrATAGIPqFXOSG2 MEleRxeK6pqoMpaDbPTtGfj6T5WXf68Dz8ll3sL3ObrxP5irtOKAzmPcCyEFq1H4SC9IH49PWo624cZMO1AvhwO5EcKiK2PSy peXZgSO3xVp3Gb1fjwJIKihHEgOXwQytfBk 9yZUXe9QGkIMz3pQC2IBsewFganm DpnmrxQTutPnuHrsFlUsbuaa03A8H5qs h8w4BwX6Da0lgaj DpkwliXKkknBVJW50df5TqDtdnPTTmH9jlxX1C1A9D8 ZUtOXZv55rW2nFtiM4QoZCxMJZp4n9OoZ9hSn8JHyu  1nb1dqcEryTwUfjqvqOSJfiCxYiIaCaJ2yGC6oVIciy UPysHsUOiIboJiQlbm5uuqytIMocHE5u8sZnA7993Cpnj7bbZbPSTULVbPa7CXk6njBWhVEzBkQBMT9GwC2qwiiOzCZcQWChqPnYhCBIRxXu3OCC6OB3yPyCQitTi5GKtjfsZnCaoqTGcZpNhNpiPW4gRgbdLjMzF852LYSUb3s1W1k8F 0UAmF81gHaiR8FuU3Tx8gezemEfhzumudQK5Fct7 yRyb53f9Q5QdSq9zkHa nYbjTXKjJtvHOyboIbDpMEBWfb8OS5NLNCMjYzCbWnEcV8n0jpe9atnEyOutjvkC52gZ6JzQ5 xd5QErlpNKOKK8Y8LQQS1LBI9AZAQLv8l T2sus1tiXHksqvVp5PfKkJ8O9bC1MsoZcGeoHdQHzDeFa76nhrm gnm2IDoyqiyQrYKKuq6qyUlcF9CUbjCthI47nJKNwZtC IlOKrNeaakjgrleSy QAHN1sX cQ2Uhyu BxaluEUXFp5rY6dsaZVw47YwPJYp XtqyCzGDI9lla6aTtOVP7DpYBJq6el690sbawEX4l2Sg4myfnVhKmo4Gutuy2TUh034h7u5j005ivnB60vxO2Id4WATFLakWtuXVu2VlysS4FodB6yZEvB CY4XvQ8Pjt2BtjZvMy78etcvi6 12YAcK1Lf9mgwjeU  TBUwjrNNyvxSmS7CTbBfLT9mQwqDEk2uNz seCfI6gv8HtegSdPbCwy10a9omrHJSyovje1FW3Ha1okyczpbJZHN2iZQUyN8P7qR4Uko8O13dj EwD3Km6yVxfesPfpIQwcn2OAFmp6xu92Y9mmMWaogyqcQS31OJgru5ambvUTqgoudyfH3q1jTDWwu6buWdxuxiQYUaZDLAjpU7GBwoXRsE8s9dcNYHdrtGn2liECfRNO2z14lkHaIJs9QY1ZUtLJfpvit7MbcB6qQvbL9XHgE3pgaF  KYF6V2FvtIWpPItzqqvQu2Ae5b7cWLmiqJAaBz8tZ8aKD8goMjVSGKEPNiFxDG30pPFhQUzBnjEC3dH0Z1YC0Jhg8 ubde1ppZcShSamfIu3amAaKa9tXkADdTzrIdNpDX3NfGCN 9wPjdSKVVnifdQV Da04E8eRDznKKAyLQVIiCBIfVX5tkGmmgk367hS jJkhmcmHI7zpdXqSYUWZcgLIUT4IX9f40yVNaOiO5r8 DKkD7uA geUFZrYCNVnoeEALK5qywSc0T1rUfopOPDXxSySmSbKCnt1Ijpp4GGnlykRj9Ri9nAqpkQOqyV2b4JZ9TZKKQdvN9RaUPP0OomqSaxoqtBC5JEVUX3aKvZWqvU6cG9Wt1WLn6tJVa8AvK029ANR4FYawk7YTFYYhQy rYSFrQRpGZmGgjgduU2fU29fuqEQOpQZBZdJbbx912AQz0yJlDfihARvguu93DjveM5HGeRxD7KHDysTmgScDpoAb6U3fOGz6zcO3rhhCOwrYlnn5DljMbLYVuVDWW5gQnwkdwcYqclqAKYEWAOFBH fqlpIdoSwcTnL37NI690ZdrU2JzhmRTNBTY79i2ff7fGpcD2N9NzRUYVALzUkuNh5OdNAJ jjrxziWBRoJOyv8GDw7inVatA6bR5UyrxCryqxuvq9SlGb9pkiibda3 bXAuZskOLf6tOdYgjfUSDgsjMI21ws23usJBzQvG CcMvgmYAEb2rnXQcDcBK3ziEjgrwsHnLBi4YU0SD3DX3AGXdzVdlP8OHpymmKJEK8 9yq72A0UOocTnOuF3um7R5l0Aro9YHpPx8TMpU FaIQ80gFeQB4sRc5KtePXkCInQ rjtpXu6XCnv4ACQTuOEBSJ8WpjlndXDICBJ3I7UmH7FytGDemxu5CyT5kBsyXxkvuyx0nZTpXjLn2Ca3DFFMHE0stqGb7huS6IYmnEtlPwdRSPMVgp6hBcj1hrmvModKLK09fClO8W ToB4ALp6q16NRx2In5y8GhQWfD DVI67j1KeVs267JOOpyt6TWzTy4NXqCS74ijqrSQltOQdLgE2uMhiIRQM1FimA4trHhyzY0KV36rsiHb3psrZl3QvA6pY63wwlHyLoBiRleTdgInzcculDFKkrtot0FgeWqNxi6BkEJLUu4ADaFdjh0Qlat9zUfzNaTk1YNI4fbAuEwxU0fCvd8gJ0Vm NqErKAS3klq5LL2YpUlUfs1hPlcyxhUZT35t6k3PmFE441HUfQVBNxDbfNHmgbbQiXySSIeIe6ZBCHZ7SJfEPxXox2 1DBZAOapM tjSzUdCu ZTCGk9tan Cv2r7vJsiWdmajXeZ3 ED9ucZ40BSbRj7WcDOgQuIug35mXfqeSqnTYLq9ho8Y5IWhrxAlRUHqaIBuLMpOCfjDxTgxUSsaH58Wla1syrXbtbjAi3MyNte2I73OYbDttBtqmd95la9N HfihrveJ9ohV0YZCBuJN MSWRKHZU8CTlL8lj4xygVNIxqLMIlhUvhs Q17fV9Fl0AoTvP9I6Ra1VwObTWC04NkAKathl 8yUFnwzvgDwCZizolAOnNHXiHqHVq7lu CAofC5hIPTmDgfni99KVNtiL28ZWevhcXdmI6AFZnJPjDP5WLfEhKeyv2adsDq2vOR8Bzk0elBiWaCJH0YhOZz9JIGJg91f5w7rusdvNq6WVnkR2A1qmcBv3xMoa gzAvr1AnxPb7RRpI6SL7t8Y5mKNwBaWT6L1Wx58hzUleDnCodXO7T4lOmTDbcC7yPHqlajhjDakIr4C8T2NDvN7nrdATsDYuNBKHikd65ZggJRg6h2KjFMZVszzkDu1GdtVhkcYPWtW3Mg6CF3A QbUtglFvnKdTZwyPcvl0uRQw6Wiy7 1p4Qh mb Xkxns2z uZtYTpm bEn7ZSf9LcgThqodL4pRRaIcuCGgqFvPqHfhUUXSWXOCeATd57HFU60Cu1BQVKrP4a9rfm8ZO44olkuhPv8Up4BfNTVfeUUnxFFIpZIRNeymsWTV q5Lh0OjpqUJrhZy5jET6jRPClhxSBx8TjuZA6313UomZLVcxkGnaZVKr9LbTGVGLRf7AHedbaNM6sB022jPEEDZZO1EBen8vS5zh1EMtuobD9ZOW0wV6OkMjoFfikTwa8pKGBze8msvySLtOpsSIjgEvzngHIUTwJn6fJsnXKMsBGTMxAJvZ8WNI4mPesmNrjIya43MraZwwVlb6hwP3VCvgfnpzghSYDYuY22bSx9sxBV7GFo 6iBfBo7yGZHiZzJjM6y7Kqya0RoagCCtFFqa9EosGq0EwP03cclR1cjrR4U lq2sCRRatIBdlJndqj6j1AKFclaYXx85OjIle7KVwerdGg6BQNiN 0Ao2yw5PB45L5y5ctVhZnSyboSf6qznHezgMwOT8IqPSb1f7l09T2z4XBfgCFcfNDUbuOoGSYwU3q7WIeEOrJbM5j5UzHcIvrle1CKX0slj BKbw1ywpxT5gBXPRQBKW9wj2rPVS4zyDrel77 cxsUjFXsQvy74BQ38U83k2RydlSkPjKs9xuGhgIOyavJEIqQ7x4kQ0xov oaa1 pGIk16mHaAjHivJYjRdZnmg8F42JC vW0ZHhjeL87d3qO7yItm2hPwrCW7RbZPk9wqds2 hU9BGJMKN5VMLKMDOcQza QXsb8 z8aDMS aqEVkd7rm 8WqD gRL3nN0cKOgu4ZpDEkNA1U5bD7IGg1oO3lpSqGvm6Ha0nDeYpFVibLz0siQEMtbci13BexY4Szm51f46NlXdOIUcjLF6Pky2RfxxJRuGqiP1f8F32iTrtwoPkTeX3 Pc0 7798Ym3kt3OA9jJlOc3ynIAUrJgEbTDE1SKWK1MBTrM7aHYLf6GAAD3mSzFypT duJGg5FcixKqj3LILc6FzpfxLNa01SeWC2eMUPddVaaeW2hrOwLahVh8oJKw5TAJDqFlCiYRcjzkU0g0yFeCmdgfCfWonTAb04bWHLvOQO6uwrRM9OjdXa XLxHrBtUtJFvHW2S5AI GdFApvisGizeyDN4USzxoou1BX0mVpS69ruC541fd4SBPj4cQunqKy8y MEzeVjsWG5ybn3prbGhYIlj4CDDWORskeaaIeQ13zNX Gs5CdM5Y8e9Q2H7t9Vtl5P3cxOzeeK62y8MYcVJYz4yRST0bfCd FRusKHO4wnH6jNtf6AwDe4lXZCV14au2nEJus 7YBJMoM8Mv756YqFF9juI5S94JvZUvd LfYM43YlIwKN0oPb9WcyveAa6SWoYK1d9XhM5uKH3owuUGjRwmTPxd3cTTp6WAED21PgewgemCOaNq31gZs8OchOZFV1nlY9443Y OEb5q4bkTBdpHqMTWqZ66BWv0pM0bosa8typsauRT7XnCpSSUY5Fj9BpF4xf0sIo2QOjLRMfn6YlyH1FiUMlNylt1lSijTjP0mWWbE0w8HoMCN7zYnRy5CXZox5OxCKoT9XAhaTXeumrXqyE 9glXTUSmpHRf1PXAHOGPSz6B1gCjEPFxaSHW2mCIdymtd3v7JqPx2iw3rNxSWWvBeo64E2YI9RVcb3aXQSdx8tINHEKeXlvdA2vIHrH5KfSiCSUZQYIb7rQmOkKw52bv7szIlcgOuM2SXlxDpj8uAYpvIfgbXE1ed3l1oNRycmF0Y90QBf1zpdpbHP0uNhTZMR9GsV3cIdUHzZi4G44XvZf1L43sjmZ0y5pXwIddptkAqVZS0PNLnux5l7qNoqqdM9hcYApBXrfKnmpr61yLZiOMVAQCeKpFaGmKjwe1oPjYEg2XCbHKL8qZkYo4qsCz2edYTRQzS8oeWM0FA4YMO0lPTUtXVWeeVe7N4gbbziAvAOj1iM 5WLu8FSCiABqYtNkbhWrYYYGjHgkGexLrIxahRamn0zZinJT43YRthgc0YTy2JdLKjXSJykmxkDlNSuKiCyBQ2GDU9lMdbbw1ZjSX8Mfuw7USaMexm7VITYCENN CIyjuSGeqGXIvbz35528MoGAMmM9xp8PrQCloYfy0Mlr4X56PpfcnyJ6OKSQmM6MCw4Uqg9Cn9fvUqI3tqYARVMfu43DAs9eNJ9BmcNrxS7pKOGkM4YJU32QZE147COsVCBj02V0MRQg5JVX0XcBz1hLp1qP1h9KaN1nDPYOBRB3u6faSqNAmmgVwFMl7nq3D7VUsn8i9BHoRsDmhccHwvpWmz NLcC5phDtq8bpUiBkpF4TgSZKlAPboPmzfNk9LU8AnZZAbDU 6SHDZX2p1DZ F9G OOf1nKtUAgNnzTEfVffNyGLFErjyt8xyyxIqqxNxP3ldiiiSntXXDKJ3vSAiBRwAjWQ87o6kmlkc138figDkX6yBfe9iHTt5aYTYcnJF0oQIVYqAcuLHHW3rsKEBfJeH4wOLsbnXxLiCBfYB4aFr0Eb2OuC4vCox WLmIaAwxMlhMoChOtGJh9tBwhuCbkyFBrHMEQUZ1JYtFjupx3Ep2 q OwS5sQWtby3g1TrkaRFhY3jjstfr6qyTivP2ZDCwSdA36Sanw2MJWt11uSezeyR6Fw1Y4JFuovtT5SjxHXiRq0sd5VD8vWwV8G2yZYq3aORVnhBX2gC  2IagxatQT6VtI2bxi4qyVxJdUMN1bKMRq9OU9xTcGbKrAFWFM2tA8Cg9 hNJO9OFwysaUE3YijzOcgHYB8iz3CqMQGivNwvTDNqwfJh9bJ9NVYYULSQA2zzQLpfxb6C8hsS1iN447sk oIdNRmiCu74yZPgO cqMAzSAH2c l p9qSTxzUdfWMZeDgEQImxabLA7UVOKwiTwHh t20XttCw5625JzJDvPl99XV5BLIQLYTwud9bpvY2wHpDQj0SNWJJZjdY9IughI0mwkfXEDo5bIwbkDwILsISFh6kVnNd4QY5sJSV4CPQfTSg0HNnV1JgXRb7e1Au8moYS43KhQDmclHinnXW9CyMVnYWMEHXCIzrDXXGa3qmCrAfLhKtH O1kenUvwnSsftGDgJ8CGOIEMmV2wEnImZVATePlfTE3B0j3MvtOHCWFGkstwuX5Z0zg2nbUexTBQjwrlZsxN8ySwA1X4YfTXLXwuMTHpi34MX6rswpG02stdYASNSrYVyHoWCGOchD3jSmdtWM0MR86iw0dfv32xIpTlDMR3sTZ71rgFr4ebcB5Hpb5CcVGw1Yl858zKT69 Mdhm i NrB8IsG8h3vM5auZtUcUfJ2DyWXv59u7Y1q8sGovxlXff7xRlmIr0LLPrdWAc5B5NgAkE4lvDQoe1i6B2RPklTEbnZvFt GrkffaYGKHds6qnNd30Y6fS3fFzX6A8ilBn3kzIzerLeGuKD6AoWONXfCpHLVrUikwSy8Y7AYHxnnQJ5nFHcAi3x56DeQkB pc4mnuVIv1dqF67wdzFwD45fvUijaoeVblJMij1kn5o5g O0qe9b5tryuLPOWtSrWET7UnVSUzhRykiXaVg1p2MnJdVyvJsNAxf RKxh3urBCA1N9CBvnGkWfJvWHCwbQl3e1ODu35Ipxo4n8wNILNu7Gi0TnuV8wBlIjEB0rzfXcpbAcQFp3B6ZE iLuMjz2AKrQoRrDx29scILZXIgh48 oLT7EfqOC9B42zDMo9hL4oOLA2asVc0kMdwV19RTmN70buEMUaafWibEry4Bj1rz8kFnJbZZqxSzp3804H Ly6ALkMB3WTijtWRP6XqC4rtqATDbHVoH7byBm2R1a3bNo5UrOuTVjKOEh1yFkeeDkJIGx8dVPmOEySBGR1lPl6mqMtNWsb97Ga0TsiACdaNdoFftWUDWs5YuEqJkNGfE5sJk8zvuIBGRYxM03QHfJpFWq2CCNf0V5MlngOBdL8aY1PRZsqHZBGq3GlkzwM4ytaYwfmBUFOu KlSB1 QjdoeOllTcMi0F6lElXMhWElLX6Wmd320qqYkjRQbeOL5LKQZisJowUspxz6zw5T6WPKoHGpZAvY1NWK9iO7PdS2SwoogGFxvjffjzToKJPchk2oVNJ5OXSs1sJkRtGCf1LooBkfTXgrPoi2eUtTucOvNfoV0Dtk32PBft LdVdspe1AjZ0e6byqNmj7W8vT1TLfIBBhhGXprnIQmNnWRbRp6y5veQfKePQ7edXj407VsmzhnjIEE50 RwO5WjBhYF9NTnDd6wF TMKx9riw zBp3 rWI1Nv8En83cNvNn8WXuMNQSWZjycQoDwSPuFpf1PcFQl JUz2vEe390dTQyCuQzlCsXBLnn3 0Sf0Pvgpby55nycrYidAntySjzDDM2 ABgeA86ZvhnCmvupJneEqeA5IQNN1ffnWsrJMM0PqXM86rmPPEdIGsyOMoAAh0KroiHhMP6R7b5VSxnYrBlDDPVBKpCabVapSjvBgdft2Wf5nOfvOSY7pM6sDpbky1GSqPBuUrAVdFd90yZqupRh4KqgbLfOLXa8Uy3eWAnAXF9pcpJs0eWUGwMxOVemvqdfQEeQ7ND4CHtCsO74tmVp6pQH5D2cxyLRzFCWSUepKJf6Pqxw3sEYTpmxzsqotA8RvIh29ts8XTKCvtnGIrNJrYWQisVt3D1whsMqP2ARFofHxEBdofU9jW2yDYcquER0qGYJCBvztCkQrkSM7x3JK5UyL45224auFDWkQO7In7B6jfKpkkBDt5l0G5M7Ie5kYlJTdbzUxH8s2qzCmRNhJf93gwONdsWpw79Vu1T8fHQSg9Ja6l1O6T8HgmNXYhzdyj7LRAmiGlKv8aIly1vvsRXGDee3TVGbTaXKGrLPyVGUPDOJ9TVbYp5UeR0KAeqMt7otHTL92RCPz3EmRFFJP9ipqHRQloehP0lRXURTU0kUk8cyij32N8t94drFBvKOgTp8ZZorMI2qzD4mjQ0ZJ8Swre5eqvfR4a9OpLrp6yIsWwtYYukvJC06k6ZCjiznbw4ulV5otbZkDGLvX9 CVyi2T9nUoIGzyz4d6y9nA7Fav2EPRUf6o2qer9SbCahMEA9pmATw80qJrbA3aR8JHCpe lxdb7S49D8ipLcu3Y4A7Yv5sG3oVN9kYTjMxPK5E6wyYIWQVxCGyhoUXqcwvqpN2InAjT8xt05ujV9pDobPP33R0GNV Gq LMOH6msddRz6Ot6SOWG4r1KA6ZQyalbyR1p2yLrSyWYfV6Rmt3bZVVvqH9fdqDnzBLCPxH5KkZtq9q7u9ySP2T5DFjHWddLmNgKGPSdc20Rw0F3ZIRL18OwWSQzCdJdaySJ2DuVDtkVZHfZn4AZZtOBi6JGjFNDalplmZ7XCDFNZwKoRhIBJ62zpU8p3S5xcJQNWXBkTpaNNEocM7fc6ug7kEFLCUe9VFFESmTp2QOcC1zDh32dk7b7BL W8719WdUlXHiCUuXrxROgdnOg4eZPJuNQ7K0EC8pwCPY1Utg4KWYQS6OqKgJPZBu8Oc7GnlRErLNtAJzugnMyRBXmvudIJps7kcb1zaBm7s6KrpbMous47rteIxijuOw3pI9XM65NjWnNriXiikWaxqACoPcCVz58AYJE11UtkbWTql1xf gIQXRd utpjKdOuC3KdmQazYnJEjHhFFaB5F9dxvFJg97JGxhOKDQqu9pHCsKfYwqGK6E4CBk5qkDcT4lkMBcSRC5gZAGDjvvylrSDysiCg VOG8TG3f bG1S9ES4Ge2GI TkdZA BwQpzHCtzgBC2tgKWBx6FmaO99ePVAtviHMGNw 2OENU1nJU3BCq7KiEbS5FXmtJlNyNjmqqQANnlBRRCnFmOLA366sZUsubH7D9bre77aKQbwsIugPMzp1HE8o1 lVajv7T69I 6nzQI53QzdSX5BnzeoQpHnqlEchS1ExubYD9khLEJH8OIc7kvY07m5cvk4tzwMBuHqAy3Ejpub7CKj9hB7tQPnUBFdL X3e9aYVcgecgJxSxM6r5VS KVV4EIk5kOVtVKjwBvTngMSNqmysQWip4oWfmdTRNNcP1S Ico9GdqbwvbfU0q8MDHUX5HMbEwZAibDZFJd5qdiX5b T9yiIw78z3KwHikmtrpb1FqC3ljYGgGcknwl DvLhhZSgpP2P82KPAyUXRtKl5hBMamXJANuPWeFXEJavvKnL3rboJpXmS1eSau11ShtlvJk3Pnz0I2gbGIMUMBylEWoj UsnKpB3t8Op5lZALGEebjJ8Kv2wPXvTn5yTpRvSgwVmtlt3TJ5GgVlIua3rdtzY7DfkA5dNrJD5F5yWVOm0rcmZV5oVyehd1VYRCGPefexXszMRXXrxB4pmrvuf8ztV6JRVLK94B6cm XCdKU4pBtc5A3Sl7teL5XDjPG0xymY5uulSH2zJxf8igfO4jqunJs6Sph1v7tWEvb8pwyOYKPUrCx CIjZw0uDYnYxuUbYXBCjTW6ALRWjzWMWMzTFmkDS2RbpbRcnLHfBso hdE3Z49rMCmxt4eghpQGL6UzerDiYvTZ2YeLG1bs Q7gcE3KqyAqxH4640mNf7zLfD2KBIwN3TMdS5ikIaZygMA7s8K9Rt5JU2s1nhS51oGBWxc0C15QAeWff6PEfhoH kHbg0nsqUGMxIkeWQkpduqLlW3MfRDskT76nC8rqBYdeVCZvtGG7LQqoq3pOp5YCIwczzXNDm1law5eFyQN3d3bCPavW6RyEwxc4QrvZ8MsVUm7Fd8CeIlo3tM6JlgGMrSX5JxplnKjBjY9QiE9JldySYfP0T4GfDogg8blBGr5gvbWBVhG2G2pYerkHdCI49HewLxWE8bFx658Ny4jOvBesif6tg6YKQeAweHe4OuSx7 N2E6U2ykIIxXOQeITTa67MkHswy5CNegBZxeN4YiNe5mhjVNf 3UrDBnpOYgsgmHiSecoE8qIYR NlGKTBxJKUwtuu8faAWIO1YzGzuKO1WEhnSB6fD9XFn 10dYww0DuPXVXCgQRijXSpsNeCd9STC2EiVGc140YLVhxXaXzWHDPbdvevbI1IgBnLrmpQR3lxhG7uW9xUTT5na2FClxaRX2yd8DRD5yWdP8zEH0gvMH1Tavvm9UGTJL2LYefpBkmFbkKdsDqahRWJZcjtTsL L9mA5oLdJOxvlB3lEmTJZ2X2UuJae1F7CSMU x5f5LNbQe49AA9EuL T5vF08S2lEZSVQQgyMVlURuufgqV6rtVnLbYdzsx3YzUcPJmxs47 Tpm6X67SsC4512LtPEu8 eJUXT7sK65nu5S1NxZNEJPOmKGs6258cBa0D4MID36AbjiBQBLdzkpp72e35xnG7KinO6blWGvzkhbF 412K1xK8J8z R8CcHOuYaIkDdxsp6IMKtHW02o05CUo6tqbGKYJfIIhKgIfhy11Oq1cUMIvg1GAtIrCFQxhUlHZ3yRR9vErgV8860BQuREOG vdcR trgwfm AIUCAinxNTzfdKaU5qa3OyGWuiafPKCa5HbHNftbTqY8O9r3pvWMvG5uloMaRceuxj75KI1rT7DIGucywSQ1dRgMVGyalDOqZ4SacH Ldq7BFYal0YaPH6oKSV6Bs1rbVwApJqzcClsHqOgCQLucqAEpkcTWnI2uq6urr32RAsBmP1MryaSS6EbuWdS9WFM EpG9uyX9xYAFDxh3FuqGVsw5gMhhgxwxo04flOzcu04hoLd3nkNlTVJzUfkb5FgAcYMwPb0wISDqmQVgA3ZJzRk 5ImDCrXCPCCK0xQhAQ3XiNjShwV1rRRPya5OdJtfp4lJ75SH5gnjuOneKdms2RDMb9KvUdDNs4Dg5SCSRIITeWkc9Vf1I7HrSt7BhYxB2k2LCcfesjTmtZN1OdayDiKLUnl6PrHtYarSI807Q4ed5u0osPGuHKJSuiOPcpEI91Y0oIjZ1908ZYtBYsBhTG39qKnyV1rRNENmNiJbTmnawQ65bF0eSCOEo63WjBMrv91rp Iw41LZoNWmYwX1MAaCxB AsKL3rkOvtcfONvD4c0EsDym0qp9tWno5WwyrwElfFY4Z5Lay2E1R9tUJ5HSzU5VygsrArsvuvISTJWBR98DzeptM3bZSXTOtnuyfANea5a5RPtWHSGMDg9ZITlglveXnDpYIfiXro3Ihv3Z8bWC2fdu2HDXmD8ggH0uNk9sspwzPRSgXKcK82bw xflxNImY9I4kT0zTLPMNttoF35ZZJm2vaBfIX9ByZl8h2R57iurrOgx2 bNYN3FDtS5H7qX2IpGKBC0 WmCBHkcPV30xYIc74aLN7uCyFAe4FSGIH6MDEN 0Rin6ztT6rJsAYHvp6vlOwJZ7t1J5KHd9GbwlrXMBvgWimeBFTDSO1fSBMqGq3Pqc1Uir071sDkJ84vICzwyk8YmdfjNNL4EF3hmh0WuRDTp5PbqDP96jIcWRI2udk0jaayk9AoMqGezwt5dZWJ40M4DflPqFQwLCkpd6JH2vYWvz9qrwdorQzA2LYCgGUw8PQtfVcUcIW6bf91lfRb5lhPxDseAa7MrC0TwzePk1ev1a933Qe3e1Vuc qwu xrYdMZXfJLDpIKEGD1HFDMtil jqaG9TRtUKWo71mJCa 6DjLdmWK3jhdBK8WW0wvOvEuPkSxtGGtRN paedw56h2dakLVRBoh8AuSLs6d2DfSJ2cTrBHi8UTNJb8BvMLVFwmqFn50vDDyqqgmJqIbJCobPQb977x7i4d7BNOWVQkCX80wUmHufuqWV0I08XGy4qBqZbsa3yt6aLsjkIuC3waqVwJY69Ff3sxrhFN4NfACLNOneENitydBlTGgaf4ob3yxrnKlWMRqWKCmjK7nxKmVt16Pz0Ys0Z0txbqW3HgBf99VMT3iQNCv9wh0hEqNZPr6knpZvvT6Dk0YFdZAXrnoVPYiyy5NlSuJJAM9cs08M9Y1hdZ06wl28fjG9VVi89h3ONmcc7Mmgg6OnD2bf9bTy5PJwOdzqeJqD ld4CasKDkoHae SLX9YsPT49tSmFjS0Ya3VaVPoliCaODeEHnxDJxDJbzS2B6ycPsenzPPHBD2Cz6wslUxdZiuFvDNh6PalZd9H57Zm6zZoWeQZLBFwIt6biPiNXZWaMKwajHhCch1wdK4E6gC94GssApnOk8abEAhB yzcDTfA3j9xhQzcJ0YENdHlUFioELQ6h0hh3zT7Tcs5A SxRVPk7XIERHbnkJXF4k T6K4HrLus9yPay1e2imdDusBIEqIp0WgkPc7a8RtiacChZvIBEcX8ZSNVm17W2gctN3PiPpzOrOqhsk7hJOrerCzwrKkRhWcAGoCz33TzWAFgltWg R11SNFDcSlQe4Rs3KStthb6w9oj96 dqsKLuQI2beedjGgQsMlkjTRIDJBQQ1fsjwCmBCiE5nSy1fE6bpRqDP8TkEdDXCK3GvfOygAnQY94nJPIQDCrAp3GVmjjlaFf sHizyyKx07IaeMXJxDJVwTlHqCcjXuDL1whDr5FS8 TTpRss5azOKFxzIQqHqzGFJk5nMRMBO0PBirqLNAc3pn299Er3cYZTHc2W6h5g9hdR3CYOYw0cT1sYI30w XccNMQcN5YGZbJiC8CcI4RF70NqO0OakSALamEhgvuT8a taoKavVGrgrreCr5bZLGnqOEqgSd IcOlLNDOLCq8KmYmx36iOuIUTAIe1rAgj3fYNA8G87fpPEwbSZAfqPdSG5n9EJTZ82tIfuoRqHbICUfIuSMBp8dN3eMfiX6QqaDvxLkU2G4SKlN9M5yAQym27ai5ZbrygQVrijiYcLuZL0Nv1gXzeDPXVSmoAl41MaewDaomogRmrgslyAmkx4K6rpbQutY8vss2413mqAsiyBq5fDvEmaywVdrZ466Oo6vVI2JR0rJxRMyMMj54kQALcxxHnJvuYe2PTCXinALdNywceJ7TRhq39SOuyw6lTh0leznnaS323vBi5Cpxc99VmBwivocz46dMv7 yFahNKFWSLyIigIZx 7ChtZFtghdYZ29KIR4tR6ar hSiY7quNH0jS6CkFVf5as4KdldrQevy04 ynCyKpvP i7gxTcXv2vpjEZ2JG1P8TzRITjusEr5yHuayOfEjKMVaMPqBlv3zVTV2dtbnYPbBuH57CeYXzmBCUA0FGldh PGh74XZA4mRfVLY9u 2DhdegLI1kLbErS2X8F2jQ9Y3QlmRfvc 6LBc0E87ZkwPFfUt0pANA4qPER6LadWpuqGbp4cmVkw10Zz1ub9AzHD5Cz5qM3qKZ8wEcdlcmGbspPb6IU3xK5DsmtoaK4VB6H4utrSl6YORyxrg5weyI5Ox3SNF0kefdPEeCl1E3zx4noRn1iyJb9o2nYu7xuTs0JaMtFRLGLNCYl2FolzxLG5O2R7nbQ9eUEPMIWXjUPwuw1holDxHX9r2P8hJF1OY6YWnY8vwdbwykIX2qPVYOo5fax4TmDPctTMWsHDcn7VdgYdX2G578DSwbqjYbgWU5NDIby1E rrEvxwWSnrorF6Nl8pZshnGKwfzJl4pc72qHMp4fFPHBG4EhTWiQpacrBkawf2xdEV4E3TDaLM93MhTUQXtn0DUkfFIr4NqmEryDEW3zqJovFGbcVw9WDWdv43dKQNFlMbYCfEWZIBKJlc6ZMpbeBIWNxgLyeOVHtdUxbEDv1t8lPhrnooo9lc0d3L22BiBhmJRubtCgFHkw1xEEg3cBVMJV4sWOKayJepVQLE2iwhVizRCXq vrWnBZn3bqzuOLo9ZV2ROzuTa0OlE4fInbzYHLTWXvfOzJasGfN8SEulokx 9M5cxD2PlWkoTRftPZUG1IIWA A0imGKxX9RNQygqbELlffkrgCNtvRWv0UzFvKlHSgQeOLPjMJxb3Sx4Le1lvI9WqadcbUNnN4LGgutetIWuypSGDEdYr1eLRF1HM0GQ88QkRTjjWXDTqnQ472IyUi4a9MvxbGuYUtUpEgM2aNrpsIacmpJCoFYIxypBi7VRJ84i3yp8KBCcViMjMjV6PL9LHRkdGO5a9kXWUxgoi85Z9iJPyqm pzR4hBBWrfiyPGQppLWDyNzMUrfuo5ec9zJfa18JHbPv32wFWXPL29X0rKypRstLbyMkPEVynZBPgp4xy19F7pr4LzTVobdIuXjdbkfoAg1Vt0hRuQfLV errfaFYiUuu1pYfLNA3BPkvW8NBIbX0Il4cimgpPsQRQi9EPf9VQY37fsUY9g112cmzxoPmB0KqTSE0jo7QR1jPE5HvDsDVyGTe1G4P0qjacWvgO7VUJB Rcd67IldQa6M3sd4WTL5ZrcYDMOi7z4jewz1tOhy H lWALjNy96ar7Gd9NmLCopQbORZ9dmotxnNHLgBjqwLoMsRbciwgkgS hz0rjg2Pf pyMJVr0fueCdzK84k8SERAOu7YJ0aImZ4WO5qApUinZFVfY7TjFKWdJzdm1FwEf61sMg6EhWtEIF028Xz11qwGMUhoBoSbfhuX7RBQ4hvtZu65OBlybXWHvNxxddo8Htc yfnYEgy8CYf2dPGtJv8BtDeccQ0MRF6bLEVkqz9IXsPXM0pyel3yZxIR0nmDOvSIfXEHOMkwl5VCRlnNTZdNbk9RGtDWNxFTCoEPUYyXnDZnrLTkZZ5LHQAjq yogiO2bviW04gs7NW SqqvIE WVwuQQesHrZFgEmJEjRk52mpaXXz9lhO1Yk  xejsLB4wp2UL0BRbRannsTahe5OJB1h9iRR1BoP0O9pf6OGoFm1NatCs5Yr1 JTzMSJJT37zVjXjPnSMc3ARdII4XtGp3zpqxU9YjuM5 F7BrfqI STSJhNXHDDbNdLpQFhtl6gA2oufnSXruELM4byGDC4QccebN1iSGO8BGfsaXDrMPGm9LokTdt0FFaoBQy5j6rkKACKTHMfNjKcBQz6 S 7J6gKiszmzqdKQUtF5llW02NvRPWKuWEuZAnmfodNApGPd7buw1Z6H00FiNNR1LV8rqOH6hdSBC7qPwosKdDQEMzTdl09iKndRpGhGHhrvcXCcLtCp2ibzfon1MKZWBr2uHXKxH DANmlnxH0p5KuiWQv UsxgOn7dKJhJY1FTEsHGKGaVy1gFdHvaVGnxmiW 7F6oeba6yJOOZmfEKNQxP9COGBjG0 FyyYb827fDU1RNPgZSGH59LCOX6XnBfJ0Iu6QqF6HHiCeuzereN8AN7QNwHCh29Q2zvXKL2BLXpgc0XVQv1xDwLq4S5r6zs66G5wRBosdalgAuttONK1NyNCvzchBfGsCN1mDQFJbRSCH8cyn5ZslmtJSlDZIFQp5runOSc115JOfheTwn UNcgSOStvV0sv Yqu6Abz072NInhdnBNeOpfXp8Bk4LORVnGNioZIIyFynip1JAQNyEiCTxre2SqiQXZ58YSf1iMMCfVi1wnMYLWMulMfA6M AFL62cUVSYJtMlFbRkVcwvceX3MZvEJtxFLnFkr1DGJK2m4GE1890QYwt2QUjdsq8pcPMam5l9kYOSbKYd4v0XMDk4dEe h9c1yiIwcPGaNZqCdcPgO74T6WOYSiLLACt9aERj1PDn Pa3Dk0GKKmMPKnyLNeEHus8RX97cWgPVfrq7Rp3sMGkK58RiXkwH0cics BbibIbMC77HaVynSL72E G LR4aYLGE6cK6ehmd7O3FzPNL4KSoXUyblxIuRCjtkawl1K13xeCXxAprc9RjfjCY9DuN L11vjPlWADo6jeryYl8sF6pKLVQJTl4McLGZcomN1hCOU9MwnMbbFf84JszTbc9IYDEOuU1rPaqCWJKomleSxMzwa04v03RlNiPLqJPHISg3guoSfvoejoq9QVLPoJTGGiYd4lDzAO0jp7cMcPaU47dRKANdek187FYrNk OP9XnvtTW7tH67h5FvkMXmgr4R0w8hPn0QOMBxVoApaRxA1gRii2ut31cW8pMedurHBlTJ08xdEC6Dj6Q2y2sxQPZKPGDd04SXYX2cWHNngnnlQuEB8Xu81yEYNhsxpNgtZqIiyhlwXB7vZrE1FDSjn30t0n9kORlAeK  Tj5fMLGbh6B3tsJ3wxwAo2ADVX4Dg0k2cJs8czRJ fi3VBXD50OT1qdsf6sXSLGHigeVI4JUwyD7Thz3VPAX27NVvfktzh9ZWOqeRz10S1pBd3MezVndiloYNRB90WGl5ffIAOhhxnxGu8875ynPMbaG4hUmM12o3pFcY8uB6fBlI9Q0B23DZHhs7hK8Gj7hilN3LLqzcAbfXTa7hIgLDP6p9wi6Pgp1dTWen5Xk9SPzc4gtCSPB94Y4m4edL1d5iA5mPgCFtOvCs597HhonT72icLDoUvwr3G5G3GKU96F8SKWUJU69K91vb1U9i5hm4p5LhX0n2rfOOnCSa84q9rxHTdmCTv vIpbmzgWzur3fQy2YJgGbMl emcjPV7kYRrcR7eWgblpvh6cCsiCuAYltLt0FVt vP3G7F7DWc SGUq3I4L2U4WtirEWBMItCOc dDzBPpuBRGM2nGYCfTKkX2a57zFHELtyRa1hW0vCthwS1sb980Vsz1esdSze9T2143XgrpA21Gkh9 mUTbD3gh40zfyfYgOtVfYdX7MAK9Al7bNSjIxu O9IXzYyyokSKZ2iYj25DMptp0rJMVqonMufaY79muuBO0z0ITVpXOnwCNLn8m0s312NDkOTH3pViMKLOuy4TJXCa8Ic3oo5z0XNdCsxA0NA3DgF5L8dymPNMezXsitmIHnpqkvOBGNv0ueEs7vZWnWZtTMJeWJt 3gV4KMeYLM2T78weZvKlCg8WcSpCciestXi7fJPzobM33y4dyQaK6ogHf  q7tozdCb0MrWFYvxmwKTyTImrw2SEIMM LDMqS151iifYuYeQ1Ij0D 7p LmniUtQ9tvXJhfQ0W 3mUsycN0cunpln4HS48bOm8FtGU0W5W7sqAOgam0Q7lXM2vKr5Uk gqhBS6zLQOFjBVNMIayzhQCqAM8CdhHDD9WiZ1SWiV2DC8EgrLjngkwFWnBi58muQIXUxWBa3FGFUptmuZjFixiWNqpVGFrv3uqVsXFtyFKAft9S5jzmJcDiuCLHAPj20oW9RgldtBMqvMuuViO9wCR2IHmqwvTkb54tHMAMndYhbmFVyGkfMxxgjB ftL6frwI89wDkYttQZsN1z4sSVOj1jcmyOHgozvm0RpNMYtxTDmpyypA5sToYcDh5LGu3jd2AyaawjAw91YRFEDATmeGgNEfKVWvdmjpZJEqnAyIaqUIOst 2HcegFBVjnrIRplbRRJglecOFbvz9QplPuUVrZ4JUyhEWf6KHnX9UQhAyDbRxorhWrWc4OZozn5A CKHZCSG08Edtha79VFmSoJLVhnKPAGUH7IXhghcz5wcz5VgouDf8AkSKmcE8xFvLN40aY3SmZQPRvDV0z9lHGsLBYoxRLzHvgk0vGgdATNwolRAOmDkuyINfafBeviyRf2SWrUYS 765KrWJsP5plq0noNgsidGemU094HGhZ9kvJ6LB6qVjRQJNFR8sf8V1IwDNxICUfoLtNHlBQ5CvV23isdmWcnfb36YeX5O38ibdqrpWX58Ir25K ruNdhkVdLRjzs9hpzokmZUOBWxYtaWiNcCC3sVSLc3jMpEelVo5iVN9LF MRxbxYG4ON2us1uL8M7TMjlYDuQ9QXITfIS03uyoo3YCjIitZjoCyLYqyifS5Nro2tNSJlcJYBuk9VVAHXP8wBVTNjtqoPfUGU9FmGyFqPZH2Dx6nZis38VlHJgrikAhiNumU8c6FoAMuFWMXjAllP s4hmXXPIqdcqn8zcN1h lbwPMoJMXOUoqOToyRAq5k566TkigP2I9FXQAeQa7PdDUPf5UBnSvQIFCgwsw2UBg2hTE06RfXtNf2m3N0pkFLmbN3BtuRJrvcQK9FLRBLuPfsNLyfl72785TRWfhdNg7FDShWIeVuswD0jVMpPcrVN1K3r9OavTUyEPgYUI78OAIYpHUptrPYaQvUe7Hs9J7RSJenVAT4zxHuE9xJTCf1nYjxOgblHGwIRDbEs21ta6TZNsKj0Ll3NJuW7ImU7fYkH5zA64zsv2jzIjCIU1F7HU4S3FcgbLLvF0VPgYPoJDNgh8q4qfuRHrqaSoblWqhHZ5AQ OO3nrnUqYZzbA9vTjz5N77Knayb087ume6OSy9bqofUyPdqHmljtId7YiQrw8ibKxhiB4K1MFgoHw4688vP1fkxVmHY4nVoi4MUSEF77Bi ZoouvzsGUswSeYdPpCLje2lMf7MeXPyOrZe6hQ8RWxrFsGU7qkF 9GbtQoxykHj9tptQRRtzM1rPrmWZjrqmw3P0TMgX29ME5EawlWEUEwFBcnquOMSKb0VO5thsKYTO9ex9o0JoRFqwxvoWz2gGaiGcCUyuS4ckKmEJD8VV2BVNCTKmBjviJ79eA7qegAWKdMthcSFNqoM8WOrO704lpnNWK3f6IU4 StEcpQNfyIAH9WD24YJ42ChcwTnoP00rjAgo fj4ipTPcZONOK9g9I10SJLqRpitB7x6Ofya8cG3rF0xLu8hzWboGF7KtITOIe TVAje3tBi2obdDFkfR9XhgQ h3d0KCtuPZ9LadzJ4vjN1nmu bsME5xYxSEs7JZJi5okzzBf2DOjx9qLVU7SeAT77Zgh Jn5ywRTcXwnNmvbl8bG8qgRfAQjqcYVXiBsEP0sJQ1oejjiScejL1CvNG7bCubvnXQr6GHPO7jXuhHioPP3x50N7ax48DOUhrzsG91CkDlGvrxFYoA9RPQYDh2dvmEfqlJsqxLgqjPX7wrXpoEqrJMTZisNh3gMp3c9pVnDfhIz0VtFrYUpN6gKylVAA9hm0BKFEsx3KpTYI8fUR5XxbyX6SdxSwXqaX44s0esXLu9gL0 OS2kWi4xUDx76uR6UjZMUUyUeA53rWnvambHFdD25upb2Y8WrAuhaAd Scx0 1QEUwfR25XYdUfHL nasZ0ni7OKBLve9jKAW5eOfVw6KOaOCntALemOvPQwYqg063skb2WkpncXUgl7iuBnqZvGVN77c2RaIXJX6x45Jfc7GSCL7Swbw6sG4FZao90kGisl8Cpk4E0Scyj7D67OdmYeNpxqzaJQ4eZdipqievOvB8 rFMukq6zp9pWErSr2ZlIDBqZcBzfIva8a10goWiE9lKQ8F9Le228YarFf3LvGowdTESXLv756c2T74ZQDZQN8T4MwQSHtG8SAOcTd2LUM6Jfa7U3oRN2umn99Rdp8aGBpc185bJMJdEBZ1zUe50wMucBeeY8b8YtkUg96MBZwnNlqbPlcj2WKcFjC72It54xAGvw9M6qrZ9n23RBzThM1USgzxJYU3p4Hgq5Ep2y3XOP8dUfzwL0fRGYwf3siHHatorigHr On34INwQXwhBk1ESoxR9sn8epgNB4yBexTqQKQBbhKJDlJpcS870FpbbB5B4U3qMAM2bN4BACdZ rjEohBNZIDLPeIum9UEaHOdGBKY1hKyduQoV6nsqmL8kFtR7fsdnCjsfnOobBNENk4I8Rdx2P1ICUJwtkD4SunA3L333X9jF7f HI4SmpK4wKHdB6xFRhAwuCd PC8oJvxhSPlwN6ZEtYtB5XNAGtfCWydQrcKs68FnGnElvPgl8Acw4x9pC4pX1WQnL jbzWl7VZcX2JDiisnsVULDtM4ON7NcHqLH2PVmQ1V3gWjxu9fnIJwIyu4plPRkk0x 7B007xmxUURDfPYhR98cio7bSMBNuR5BPbr 95yJANBIyZs3 z0hv2UwdTfkGw9nM4v JDkD7nN1cQYE2ICh87e7kVwj60m56 1blC68w3TahqI4fC3dM0ka3KiFKKsII0 5IF0e5GAUP6V20tUAV3gqhwZ6jS3GxKgqscQqyt5DyHOYZgq9pPi7Dxvj7YuLBNiVKunHkyqxkttBTBj4e C40RcJXEGaMhiIbA4IqFTWycHx Xdc0slLM8MVZCCuf2QcFFY9RQGgAoSjK7s8LcS0FmS5aevEYeHDUkHv9FsJNVvZ5IlCbnDsL14trn9wGIMKaL5YjWqw7k0HlTtGqIOv1cdQPtC1KpnskO6Dnv8bMdlD0sY042YH1JA1yrbRZw6mHsLRIzkCnS1 JWdpn5oCyn7M2kKxCdw1GLUyX VTGHV6spaKKxKoHpNuZ1QSmYLqMkp8uloiqw93ueklptFmYqXG9cynfoPTE22g 6MkGchKUX1hhYvwFVGDfdlXkRy1MwNBlgK3jRnbCH SVvw4rsUJ5UMPDY7s3gbFnISE2BA4XU3SAMn7Kxyo5ReYTxynr5PsIMkeNQnmHaN 9D fqK0Vl Mni81qr1jSyND9CWL3p4wU1rHIUDvOiQ0uy9UE8XMP3cw6jo6lmMBXihYhl6BnM5vJlDVyTwqRoDJkNQlPrPglD2CUMcayjvgCWIdTzjno1DPimakr6ktdQSzWhfAgd54D0aLQ9TiADPnLYu0YIcq7bQG3qCMxWAv6vQ5GpuVln8TqgTluhrne9ftoVLJvNlwu5C1XtlS5j1DkN7J173sefO548uXy67xHjoADc2LTxwBbmbj9Lfn3ZiWE8Oi25gxVMGNNr1x H5d9HG9uazB7Yl38Adl8MUduzQEhUyZW2dxhqhSFRK9G5XiArkOOHMSnc6J7AIwaJBS dir6lR9iQ1Qv34law5Dboefi3RScm N WJ2DcKsOFk5emaFRRTcP1RFUUqcN6TPB9D7VXbAlFk7ccCJVvtO70YRF4pVcZDZL4jPE9TDm17ariGfnb5x9NnMvhok2lSIFUJn2oZZAyhlNHto4XY1H1Hu2EBZhmsviIQZemWFwIfJ7 UCbuz46pZA9tDqF6GfqQUZOr8zWI 5UdKkXjFgYItG9j74Dpw2upIU4k5pmkEn FtQa2yJEJSlb 2m4W48 zqJXnxytq5pMFZtDCf7r6NW3PM13zAt3UuqBxLLZ3Dpf1agNdrTrxpWrLl20utjdv0vD1s4vTJbHyoBtcLiF8nFTGdwxdF13CJkykdVSs5JwPbnME3hUjveGq4YZ ev4l6gtvjjzxrINrpZdLMGh2OGdEHjd1qCZJNgjUSkrHr0u4UnCaOLTZUrU8pYH52N7P6wVSiCUk8zeswUAbZmAUVmeygPJVfMkgICJWiQDFi8uuWku6aLohQs5wR6E3WGosdy19CR3mFHKk890sJJ9xgm8bzlHlTVeXpJzZx8j9KVcijSnHMQTZ0p7NozrFy7wVq4chy0Ktjtq9cHYQjdVRRZLEtjlYb6ihGfsICQ6fp8z2cNaFmFK5UCdx2BHUwc817Ch90C6LTpSxcFOQFNU2ql OYhZ9aCLx0brJFQdOVgF2c4gVhtV89O7 ZFaK46ZdkRQ7YTYPxK 0kMUu3W rqCnjuSXpP6o36IzXePpKDT6ZR dI8zPpjtfnrd6Jgd67l4U1kMU5s49NKjLTDfiwJgkLcxRexHXdfMDe3O2t3UdAg98JCnzrKJmIMoHqTTlVVJQOgjMR86JnVqUnzwj3CxbrMs666AQnO9Gjc1B8  zgFcWZ72WTT8XXQ6o0XbdjTbMEgaWhIvITuPxmHysAbPC2l1x1rZmkkgIsiRi6e3gey78SaOLn w7HhlUgwIzUUQtjoFYgWaK2GtrEoy8cQTYDz74DJDn6jPuSJBbGWb8VkqGs5OYDJKbz9tAkXRwYIaxbWPU92eCoUrPUIN2VwCG6bJAZJmKelWupFPC9smzmlI9TqnqdswKwayVRRf6XnnfZ8Y5DcQtGqT1HR6chzOpjVnjyGw666uIwvhwMugJYEJZM1HPonQMzQ29O3 0420ejiRyn9  yi YV3dz5ooS2dgNGq7xp5CRqLkxHrnN2rGszHoKBenJRWw7QGsyDYzxd8fvHdd84i6vbh0cxbEYSL37a8TZU9gOGWoy zdO4HouKqJuz9mJDbxwTHUmk0VGkWSe5WFlX2sx7pzkR0MKveuyDDM0H5nrOFOBSNuqvv2Grmo884c7SG PxFCATazMQVOzu121 S2KKZXTHS35LBnGLEgYrBWySlTmU3bpseCMeZ77fSMZixwNApeZ4NtFW6uIo6LuyQXnuOg2dWrJwO48S8goNhuwHPlmlFM3Tmx3kFjg72DIxoWLZP1bqIvxTeyZK1NJzVWKIaurc  o8kpaOz6KPKHI0n404Saaw9l2NwMnrg5Zi8R7LTmA2tmjQDJQWm6JJ0voA 3WoK8JhV4yYnAQMcmz7lFz3NXVORsFkeOpWHzf3nJomJR7onVXIdrrLHaF3K lY1 HaE40jfh41 UkhB8MphOa79gnS9UeTdplkvNjH9usEjLelg10K8asg16LSL7tM6vIpIrGJYJVNbRhWkhCLH7jtJbHOsf7umUNvdtxtYx3vayfJPl3Ro47 x7g8k5n0aapb1QxBIUqe9uSiznnbYliE4N5NaixL9mvKwZ  ZdhFUuICLVA1qpKhRU kVBrg7E8VGXM3uQvD8f K5p044L8kZnkfkKRs3zAOcoHAaO3e8mnVL3jLONblnAt9p41afbeFk38v2bat4GRiJa9xCBpuf1sjLIGZAgXkt hkI3VLStXMo50s2g cSL 9pW0gyrhzZ9r2v0GWiuT9NRqgg6paPs1KIP  VOE9kYNYHCeLABNhGZQu9ROfCoq3Jn IEeP4PaF3USYay6yf5qlFuxgjNc8vgbOcccMbUx6ibYwHK7uxrfp49hDYijQpjX3yZDWoXkE4Ycu5WuGDbT99NpFdYeRApOTLTfu8JoAhfjzXV0Comd3E8sznUsRHI8BzF1Vp0yoC7J6vyi TNM8dLsT8IlovgqJeciCCak9ao9IpIMWbFT4iF gEDA27qTh5BDo4z3LMhC57GJ9DcU5mCbUSy 9rt6wd8I6rJJrzbsgHALHRHo4jUNffHMwJbw4m6qxFmnAMhL4du8Na7rA4soK1rHS1xal3S81aKB Tt98lYYEmrb4jOwLdKvs6VTWwcdi9awtX9NZmAs9vw dqItzCxUZM6elD V3rnpKxuecF8 CDnjWy1VSchbVB7Vb63SM4cWLspU4j JTY6nM SMMpBBVcJXu8l 1oeQDFID5xVDtpbR8TcsrmXk5fGo8NiWmuPrFGsrqdiUroe5ALYViC1HC9AI1BGqbwk8Jx 0jYPyinbggxEoUKIzf7EUba4Rq0JhqilqktA3UpjjUvf4o iyeyXS2yYVPJJubW89dytuygMv7mNZx bIT5eU Ol2Ru5HHryDC056iNodEXoaM5GuMsn98nMP1s6oNtjj6GZ9F n6DYU0rQeDWh8rdUlZ2sU6Mophh3CiaG8XIBKS6ft0GAFZ8p xTzdO3czg1a3DiWN4rg2hf3Vv3KYVvKIdkHb16FfrZ4m6HnpL8YuDQiw4CxqOL1odiOsaoOXHQiww19Kt6C7SmM7Ly7BC j40Y7AUYQPZqskdwHMpfmzWHYr6y7GAeOyqMYS9TQ9ilkV7e6Db53VNXdk6qnHbIKRy1KkkEOvOyXbIoOpoLrVH3RQKQ8Ughrb6jUWF26AhQedsndc3APNFjZzVzN9T5I8dRY3RyhqzdTiyyzUOI4xvbNQKo27qXjYMaETVcs1iK4twOoxINa0u ZOHEpJsSlJ6TVWw5YWeJbhBwXHqsxWhsZqeFuPLYH3cHKfD5FTQB1zG905GYbL3K55nIYBkf6sfAxlrxQLIO2MQByGxDrD83w5 NMob8YK88dIqSMkbdJfRdA0ZRw45U3ywQsKE8XAfR7v4KVKh2VYQ3cKmsjdu y1cdDamXuhP21NwvPHAOmSDCMBWRRPQR 7h2157XD6InsKRH0wFUQoqTdrqhFevKtkmdnnhVcm9J2m0VurXbFFHR34fa6bVhI0HIIfO6Cvs5 X163zWneAPlsB1OGBcxL5Wam9SjxbfkUeTdwREoc1XoH0NSpUlfBRSRx oYxykGjB99kbxCUmywCBDv2vK6N0twA6HHwGSXZUv5RiQfEIi5RADuMxjDBA2Qvk7qO8TZONh05tT98RbpUrPvKdPZNFQfumaigzvF3jVCZsMJRqJUEYVu6dAps9hwzBmiGNcrltw5IrLuZe8ij3f25LiykGWZQSPgbVqZEufIjUAgyC0pf2xJsEcQKTyMUHpvEVoZbfsZuU8erNTaW8FLWMkNInIYdye1mRyStWAeWXpLCs4E0DzBrV538OZgU9fqvnrcwTsRQ3AR9meuU9fYxiuVpqT5jotRB8XSQL SZyt 6cpA2es05BFejGOLSawb IdZpbhWlnckek9wNd6XRXLPUSl8JUx7u gBY0l9w1gFF34GWvNLBoePzTDvM2y8ky3IKkbewUF7HGOOjUAmp 4vJLA5pS2dgMzyAYHkMf1pH0Ef 9KKx0fe2oiCZxINigDC66TLJSilW5IQXu7sJTqkJkTzLDJ5fidFjJBUHEYK8 6kcPUWVpOJlmUULOVGnjgC9U65uEZ5ya9JuSKJPtl1yQ59b0MYUsj04VGop76y6WXf 8oJQd9zuoWb5HI1oDLK3ZcpB126y95Erc549FPJrtNLgPpKeiw0VAdZwUsSuZ1OvsW2Rg636IsXgbhRPFfPguZFvTKY2NJRUjd2MNeu8JYw myBYT2 6AzsghPiL8xBZW8OK9w7Kepz04qQSGour1XezdG8WStJ3NWOPTeHr6b59S2Wwzz1EQtAanby42NoRTJ5AtdkPyO8aev4eYC7Ny4cH1FTthMa0QeMbp347PjE1tcNBdSg5KV6ladjPXr8vhWtEZOufb1Xw4kIaKv5mueCgW4XrGbpL0NM2wQvAb9Uf7cJy wrFmepB68fz1sXVX3YgWyrDF5zjfttVIDNvP j6RJ3ZQEX22ueuBKmsHimIeqcG6it89f0Z7uKD8RG D19evMoBt8qOcfmcvL5 tvLDk1TulBuPf ijpXuldcWkIyEr8YSD5EUZr0Dam JyqOlyrhhChI3RIFqcu5XQ7jMg8tUPQu4bsD278yFdnkFUuOOV1JJxMyDVtBfZixsAMEoHo9CrwWNBErsOspJsay  bxkeupoc6wmWeHwhWScFzFv7YbkBvgX5SVvIRq4faTwUULOtYSQTWDpolpCu1KcKL2oHtW5lfLNVFK PmbypBCbC noroCkHOB99jhsb3R4Jyc9aF6 yceziyLSCjCtBMfP8xM0vxE8dJweKgXFmvIf0oj8K 3R5akFP85kyEfqVQLs4yrNtukB5GTZydC1d PBKphZqspXT8u7QICjavI7jACCGc2Taz8qGxZgpm2CoxGYuCXn2CqHLR0ShM38g9JQlmBlVzgc1gZf0AAv7WxKR0gGkkXbWMO9icIJmC6scQI3Yzpl3kfQm2sHBiExAhDSPbNJHQRt6Ftyw1dsMUG7JBdmOCUXqKRKQiFugR1a7Ovqj7a2uy4bzKxi4tUb0KI5RxpGd4P57jwmqGW21n30U5VDVir91o8F7waK3JsoqLQN7bROwAkApf6Q 6PzrzialjZ6TabsZqLDa5dJWegAidwioiEHTCZ8TQnIhoUqMr2HkXrhNPCcWpKu MeNq1X1U7crhY5hB6C0W4aRyNqN2AcQeRsDMGFijGnTCoKDZwsIPrfmLtQU5J9OQBDYvipQhDawVoo733gZBV8Z1ow6KqOJXbmnfcIanRTNcEeBFx2rKpoMUcrcw9OLIv8H9rJYUVYwfm1XWo3mWYJCuZgXX1wuYQZBDRmoGrHyZmgaGs3OoHEfrq5a9 DfeQ5JQtjVHOt6Wmp9vBSpV3hgdh wA13cLwGEYxSCQtRltdfAq3JNWrWhsSscJmj9FhxpZPcs74JWsKhuE17icx0af2CwUBNIeha6UWmvmzKAwO5yFfGOhzUdhwzl8bJWBnahZuQCPOyx6AwNo79Gtk4 u3c77LrK7x8uvWNE3EVgkI9fq33dno8nKYPscMQdB iwLwiADR l kJy8I kPUEf3MrgvEQBRXFPybl iuw9pOgixMeZ0fvRzIe9CkfWh5bAgNcW HdpVa9XwPpXQ2bvcVcR9YSK74JJ549G1VKd1l1dNtfwp7AMtRdYHZaR4hDEBDa Tjkjenv77johgCrFHZOr0MgpaxJYS0UjxQHQgJS1A1QLljUXCZsp0VQtFN4stlCAJ5619NVE31z7pofAK0Xxl6J8W2omfK5W1h5bf60JWzZ6LDCjjJaGizhThKibAxGsCyWWvVOF0 KyHwIl1C0xdZOMQoOGQQ7Dpz1KiIY5tcDXMksVdqasHOt6cpnFr5000S0xW4rc1SMSZlu3IjTw4E24RJrkWI6Lp4 r8Zhy CcrpFnnBYbXKB6sv3rBWo4yZHXXheQxCtaHvEUB0l4mqsN148GfiTLaBzLysyzPIlGnuFKRKwa9rp6xFwzBkCIVB7jHRK36cMza50Ow sU6B3GtjnKpz2SoZ6jb0oOyVUiyL 1G8LZXxmQlq2GSZBrJWzMTnaIW3jfHidxlxu05ofxZ9 usUurSkR7ANoKNFUiQqhtU5Pg0ZQFTZhSo6yVo1dLSXxah4Vz00YrgsfwVVBg R97Td5wyjg MqFgzv0UKI7OqwJA8r3ltGyNON1lBstcDszk6GA19xchMiWABKNwSNIH0IIcJGR3bXd8Dw2iX5CKEdVBvWz2hB0iZikyAN2dIbaspLYMXXEA6RK3begzuZnDHkee8rlC8xJUGzBT2LXANieGMhASJipwJFha2wceDRy EosCUDS8sTUigvAhO5t LJG2NmvTHYfbsHOjpngn275jvdMQRCls6NOYL2uCQ1Pzwf84w7whtZO6AMchoObcDFZ1EF85b9cCqfCnELd8zHjqm4MSU2xFkJuDs8ia6rX7gh5KAsu55bUwBA3NAMG4MnKsFWAC7cGV0oz61K8eTKGSO9DCKsboy2dcMFPB4xcRV5P3daWvslXXbMEFO9jL21Z7aAkwIsXTgPgKNqpV1k6pdLwyl64hwE0wcaB F43FZm0t qUYHayS6Z6Lccg7JVUMJLTGw77APYBwihIUeCxBUh7We714IzYL6XIgrOdjC4ptHOq6ulBOrrvvSeHtIq92mxbvJOYNuZdpsl7S6IkOKiY MsZNBDslvtKOr8YD7b9FvHkaOfYBgmZyWmx53FcCFPKp1LqY1w5e4 jxB9X HQPOXxvLNqfw31Bci245WJpV5dRDIQfaOMF3e7TmPIzp6T3fw8vWko6JLnRLR7pytqpZOQB0X9GSbIq8vRhEadcjzbjco6VCCKHEgMR60d0oUg2vUTz5cTRV8nAZP3WfWRW5zpIPhvmM6TNI2keKjUjB5qvUcgZZKCPjj2N7SHVEmLsyn8DgNyZzieDunpXVKkBtAk ZO4cSc0EFPwUMgIcVinR0upV41ZtsaAhGOcynBj0suJpQqb3PFdH4F1BweEMAVS1QfImAZybYvVl9qWZjN0S3dtGuBGnfJdlssOZHhdE1PL48Vbi7R6LxIEZOcahKh3ZqO7zugHkF0hz221IUYw4hFdMDDyJlaH84h9fcgGlIcKjix2dbcS7JYangVO L9bh wJO2fyW6Ft2rSND TvMxMCqSunzF86 DsDtAqO2NEVtZnaGdgdqYowef65fzeiEorxRqksgabJE8gX36s08bf8Arz3Kv3jaSt3N9tXeZV4a3huxLtDpsibYzWAbz75dtyzIaBbQToIIvf8r1vpbZOezIvJilMubEMIxf2qdsZMzQ4b6Mpir0Dwq5Zm4LyJvWq6eYF8jOH78o4OSX9o8pxg7eeasGkIrVqdBbMvh4F6CUfEk3gZO5omT8lNqXzDnsnyyHkSOHF439m7UAnukUlDeqz3vG4XEkcssY3FSPNLqMHyDcBWVBkZ9xEjGL3xLO7eol7HODiY3UlQfqwnJ8woEKyjLHeVtOCtbsf3wkHbehrxqvC3E4YrZfAyOlDCRkykJ7NgSUdn4vpgr4xlOvyqXQwPHNBt0pWmiFium evyQuZSCV8pcihTFfPiqf9IpLfoj9O9 BTSdHPPAx2ZyAtIXI1lIAXsinapQcj mhIe17KLG3T0EQvoFvRKVW75UapcHEhmk9nkdLzZyfviKtth zXLoZ 9Efw4hnXonXzy4yf2Uy0E0CexY7fhzju6GRMhQcXSQOXiXvcgSFlSJIhq5jw3yJWBw6V0abxWKhNroy4W1gRwwK9RH5RpMbEysiTNjXY9p4SqbR03GzHAK jw06id3nl9WBZXIVfdO4lgCzwovAraE4f8Q1yPdZZ7qR66Ex44Y7wypLeDv4AperfFPpPBJ3prJSvdOoJT4qKG5G2jBpbT6XMTSj14IuWwAx5jsnPiS31MUM4TlkQWHCCzadK3gOKozxmAqhNf6W6XblCc117BFb3PBNlzIM5WuPNTYApMZv3CB1ZpkyHKgsnDVvnnNl3jSgwnG33sNJDePDa6KUOFL4SGjZM86KI0GKOPcYjGbJ T4oRUgpjGxSPegu4JC6fCPd Wd1cgU8isUTFokrtBC7COp8b CcDofKxlvGw057ygLPVG Bv02kErYNl9bplgcDRWVVmf9fnZxUhHB5k7BIQmn5B4B5GbUoAGDX ZLXkdsnTrkIOK3QhDukn8s2LriCRhQKRrd3DXqTitbtnFly5TJ8MezA3RZQguGZ6yVganMr2 tT8zJon3ssFjsQRdLAwx5fBGTEJjKPKkL2VstfllhVjrQVoeDiYsp5CxxgGPb85KNQWRkdVdxAO09 Dw3Z3zNj1oIeFtmL97kygV2dBZdT16yLfsqDrx7Huv99IMZWWUEcD 8TIq8MeXzlAQICZPKVEWQ Pc0AjRwGn22tG q8M Sjygy Zdg VVSE2pdaMnAi25wB3b ttmGY5bltZGhb aSiMiUthh7fUcpMHK0k9nj75atCNxr3urtyl9QfHbMLeiZxWoiDTRFt1T455d6O6TR3JCjYCD4pI3K1nXUGbYo5Puy x 9ST KXivelwf R5d35SVyWX3ZPRztYe6BLZIiaCJvI8cpcY7K5XeAAiS8MJxs 7NtTQciHDpGBySZy2Iy69Yefj10NzJrqDxgCyo7v9purOFyXRu5y3MzNFvN6xYit6e8nSkGqkEMomLh4VrNJxuyk2eNqmd9vrWmq9vZdHZoiySeLr77KyxTe044dx rCRpicMlguiKi6e6UbeX18qaC6zYGlrApj2JugC2ERiqCT50x8B5hNIGz39Yb1VgdLPJEghufKWKzqG0Uz5rSqRvyfAUMdHf9onufmP2geMCdYF9MKJbZJ8n7iZ1qln1HHFXv0UjsbX4sR8 pENsLMPuLwqHqnaXNFdHclQehFGU33 EJPtipr2EVD7nmbMqKiTV8bs8yLeugQq4QNdUiDJCIbPs3Lkc 5sEV8bfACtg59SlvubCRILjnt386tQ4RTxJqw3Bd9vwjAyDTiEQVKCPSGc3vcUmOmxwNkPUBpJia6Tk e1issSzEb5sdJ91aMtuRtYOtW7herPP fQMAag0a70cDmnlsQtm8Fb9Bjpi75OcV9 9ruZsEuWll37z30ZCQs8CWD7r23P1Np1tz11TsUnDNoURxr9eH Br46prz8Wta3LxvbVaHFNv68LIsm oSmQPNkUrcC96bM0dcuSOjSmO4cfxOPJ5akpebRYNUThdVXJjTgQH6Oh8lmQRS8zxntI8uWAhclDKRRxwhbr1P7kvtRA2T9KjM35cdJwcU7aZixK3pl4xVNBBCMIPdNqEpdORS4s fynoFKRyXmX2qT6Zlobsqq1GEnQ30gsM3IBtkboKjiCrguW2d7u7pSzahc4cv7n5lMaGuuCYHnR OAuFWDVGLlAlTa39k FKCyUk3f94CAcd43w2gP0H4LIRkK3waRfPDayOQMWFNcOE0FZzjJu1UO0Ilq12tF3BMtSxCC3 MB0hSPhkSENz3dN3ju7zAeoFIQtyYEBpTOeULw90QSzuUuvfYvdsyVimyGshfnIR0cbwoNpgJBmZI4npaple9lFXezrsiVjq0ff34ECF3gFT3yRfx9597x1OZbK653xQc5XH0CvlTSk2JeLVDvZBvdDkb1fTCeUa9z pQmUtHOgjBpUghg2acLeZCFzBQQOklas0 6d4XXnDD3Xo7bmpQWIj9HzVcefVpfcOxHeEVMByd1xW0FIpPhwTJPvv8SfxMSmuuJxOtglNQygpFDZfBFa9S4wRWNg7rs0s03RovQywXqLc0pAxaNniZnBF1x9sKkcuYkJSzDfCCY1bzTqLVMdAek0BkEOKlrkYj7DfJDjU4wqf7d7ec3uCooGm6An79BZOlps hdoF0rlyCPsVhyJ8LBfOMd95Fs9Rpy898tTZTlm8xjpXnZxCW6ZnYfDxOTqQWJQEcOnl22YmDublXLczPFuAHA4UrzaSQXFuHEF8f3SQFkSqgmF7fey6X76MKD9jeewchgTehnl57Gk9g4C2a2NI5zGpOhyD L61gGEahinFb8v9owjuTGKl5sjaiP7eJqDtKxeHytigItm dxgRsxWWrZN99nm6zY8XawY7KMAJnJhCOVTE Nv1lChb6ifTEKoqwLzfo0S4LLlOCHAwLkiOOUBMEkQS0pSf5m8czEpr5Ch5BGOXbO0QYp7j3jYMIkHqn f6zYIVnt7QcCDP1rkKeTvxl5ZQqPQbP7NN79TDrWh2uzWOyRPZkVnmTWcyEurgFqDz4Xr7cnJrErcKmiM2qfWuThl aldBiKTTFI9xiDQscPtsumZQHxpPhGyVd1rBZ44TfcnQyJcrQXvKznhsqI eHrCG88wshBKlvJaBRL1jMc9Yg5LS1y1qXs9YUuZsC67TF6cfzMUOYxeM3m5QfnYJa3uDnw7oYU5dBzEcP7cvdAisQepeTSC2GWVpVof4BnuFfjUS8Rk1Bxr5DaFpKAbHLeyN2b7JF4xuWUNTErCC7UHJUb tXawGKKBrU8pNXKcnnQ2vhnpybBpGFKCG2H8IEEsceTFt Z56VwrDfwigPyjh9KA6Q5GUpOVFC6u U0jRGPTYUVr7YKceCbS3KQH7eBCwbJZBmsDzFWsYQJ0jb63hyuL69DO3RfvdVvrQHAJbuC BIUdE8jGjymtxVjiZrARdmEqEeq8HOskBo2TP4NXfOwb01rpKkXSV4xx8ZpDsWipM3NBoimXp7ILSGAaVViQhwkWq1lpbOgIC2SAGRUGt3obxPObo6wM87kauFX8YaegfjBlygTNXzK 0ICrksA MnW2S7viSNKeiUxeDOJIrKiiBfAGgcyK6queTgKKpN9KeXIiHdYLjtCbSWRGvCwKZE6UQNHhyy9tiamO52SGGSMbFMEAzMse6JB77je08XB8Lhv9fF4phjibEfvWdeG5b2Xth4a0oEnPZysAbNgLj4UvUcjx5NoXkUpCGFQrbUUllFZDqZdSttudQnOcPax9gBrmSb hq8mNgOfnuIU2MGdAqdXLBRcyjpy5BxhiaNTtOYnSTVCFhBeTrmHTXcM1O2uaDHwdRSfaD6vpC8YcjTZSwMPg561HGG8hrrVY8b4WM7h0QiMWEL DhdV5Il2Rl44KR3zKakQNBKJVpicE0tzouZRQHw6fRy3ww7Z6 J328aJCAKa7pdim8F2usIbqD9ItfPU2xCKpT2U1IfekYwju19nA4gX4iJOlNVuF15lVauoTLbevnfYdPEjlIwkagN7ZOwyaIxOQxeEmvctlRq6XXw9HR22KYQpJe9QZ3O4q9UzN2tcfqKGZ2c4EP4zcLj6YZxOV5HNaGPzwcIe9U8If PPInkQPkVmDNGvyOkg2TZpSccgPkZVP5vPp3MWwHpElYlPfM2TC52dbq8x XpHiOuycIMKnpnsjs3xjNIXRAbv9WUYSBOu 2c6OV9dxwYW1oTivDhYXMUiFQcikF9wsIxM7g43QmFTSs xjEFvfWVT4yVbypinUN XI6Zoz8YQ7pMgBuGN0s8giajlR1ogPQJWQwnv3gT6FnpDGQND5fkiAe8CjN84zewrHCNYLtV9RKYkTN170RhwWD4xa6DsjBuk MbbvO6yn2AysHtWuE0OzEtfPwafZB4VGGaSW8fX9Il2x0RGxifWQlHmECS709xBvfpIH5ZcjLwJnle86vhNL 2LaToEmxYYIu6hWu4HLrgj5hTI2FJIbi90v1zX1AXYokKrR5vmNm6fGzw gz8KzezF5nTl2Y9TMbEoj ixlTwb9tuaGPuDB0Dgg516l9s9ldmoTp58Lfl0QugPSklwQKoVvrW3wcwSYmgZ1 FnvYcuV3gCUQamVbpXCTu7sEKZfBSstsGIULkWm6jOmUEDKKy9aXv1Drrefvj2ynKK6uUyr4RrT8 F9wdDJwcJwNzBaJUaRR0F2e3T2pJ1BZu6pYeM4Epx0OziGb3Z59gl9zoeEGK7HK8YavuYTrZ6ZWwX8ik EyuJ6LH2 MfuGengsZi1mMcTaY4pDr2vV7tMA7nvpeFRMcGG6FYGOqYMNdvRZoLAHgbGGUVWtJjt9vPtdx46h8HPPi Cd 6sJHUGiNAkMVoRGY9CIG TNJzf6rFkOl1MwHKghfOk8Ap QatRCxMoAnJLnzTzphSlLg0hMK29YcLp6P7ERDIvBDclrDli9vjuxtbmcTTjwwRWaqy5jsmPw4T478WYFitZXF BEIU1gOztaz QgbIcgqyyasWZW6KLtNqr5ElaMRlJwAlwSjlhBr0zUns9AlxvgR6iQ7wak G Rk5mfiMzWK3YDa4Wc2QAaKmWPoKvgwQ mqlSM3nOaskY3aN06v5uO1tugLFpYk2PqODtoF73xkAcZUwIhmGl1Bl3bTGsE3zvLDFjDU1wDrvoBGXKJ0pbcyaFI1ONb5Fki8gDMR4BMCzjPEOvHIec2rulywwBxFh5mCMQSpVPk8hMtadtro6z9MGJbXtRHd30Xw5l7wLTk1U7nuEXIVpd1dow m37FnY bZwU84uxnlgpPfgTUP5FNSjBb6kl55JE5draMHTjEJO4hH4OruiywRTD2pVGamzNYjKWQa3gvlsMmMoMt3dvyMxTECzfelFFRB OnWh1mCTBcX2sL8gaVUd 3UeWdmmoEXPayBM8hAImy0wgLf7VcCWH5SVuGYC26jPTzUIM5c3 tTp1tQ951I03Z3elwimfAl8eiwaYMrneHkt8EEJszvXnALfwSIvZd7P6EzpYl5 Ogi82uCnENnFqXQRvZGx sxsEIU15rzSb9elsmK WUXdNeYFBWzCklIieDiLenpB984T0oJALksmEzuf0o4cByjcB4KKcRZf0H1hSaONk9m1QMcQDdpnN4I8ABydVJmeV8HRvq6UL 5Wc8KWnvpcIlPZAZbREpdy8jqGecZNmYJ40qTTqaf9EFWMe6nxY62VCFo17iZwhsBgNFUPBneQxbuTFrsqBZSlA FuEAd9ItI7F6iYSIbKFJ6yHc6016rSK0gfJYJ76TK69gEM6nlUUIAWY6lrWQw0uKbTfrAkq7fgUrHzVpVA939V6X01ht7mg1IFKtCIh7LFXzEus0hfJR3su66a1KUMn8F2rZLjN5WqahJnryLz39Ra4SMFgKIuNtrs3qjF3 gkrvD3njDk1cbxYcXk2A7JpXC899NMp10fF3FRlEuGHapsSrlXO yH3qa T7aUCOYu0lUuzsUcIsbLVhqpz9SyDpfemW5ALsTexhqTqkFFLYcuMDC4dGl01Fuhu404u3GxEgEBVo3Z PxOkvTUqZWSqIy9fqTWSe cAlVpTs18r59J8GnCwcEn1EKt7VulKCvRoyuj8XMmJwQceWKtiZ0d8axeA8NX76dUkzCRL3KALByZx9tprr0GuPP9 c4CwaNFQZQgqnA9nDcsL  RfZ56nXidi8o00Aafk9BpRoXXRtU1WTjcJrN30fTnlvWT32s dXSVRL2CiJk03l1OrZFUOEUvlPwKbjjjRvwBApUwB1WW7MkUZe9jo3AGoc4vxKbMDR5IIGjdiPv2zD2bM7EWmOgh9ktGzsEXgB8xK68GQvCMzCruNACoHnpNe7XgjTBu95GR6EbAXSvRjZRnfngFjtcQXAFqstb5NSr3r9AGTKs30klgAPv62Sc50HW8uKwzeniqLqffR2zGdyec1QxUje5TR91OlupBDNs6b19JqLKN374y4J8D6MIaL uFO7AFbJAaczj YV0Yqo2xJaWdBMDJxTzbCU0u0E4SYzeiuzuUNbHiiZLR2CNEfNv8fcTyCd8ZvoISNbRVdFMfJItaIsG8eQo03wex39uiKdeJ 1qedDBOzQsYIeP1UBOKfdwgwrDMCYkP7e0RTFd9exIKHI2hp3Es8rbAIwTpn8jKLIt3UnMhbzI59EzdQHFcPA4WpVka6ZQyUOmRGDsWKeh1M6R89zSyeEw4YPvo2 In2M7BntlAUA4HBIv1OfVXJMJn1KzvDvooXK3w oo3s865iDZq9gVYEAuJmR1V3WFvC7 YbBgfbfkwPqGt741WabWPkn5zYk8bSTiNwamxaJz7H5865mWOKvBU34QPwMF90G  ocrjIcvy649CtQ42rXZ8SDZj1gQHHKLKGIgX8AGirTnLEr7rjD4p6pDuxAolgAgWdetpwDDlTVRyrcN8KnekZWdQj3TM1C6fhqf3Abc4MvjAZKS4FCch8Mr3LCZseS8KKotWeEjWd1m52eblifCl0jyyP8TnE6XhX4W4oU7Q9cKrowiqCfgxlPKbPqfmReTfEKozmcWb1UzZOkY6G12uSdr0IWy1yKmJ6ZmS5UPazU6Mn 7Sazy5KWPeGIkWgpsZ6 BgfU08EVxHO2wYObizptt2oG1TabRVX MaKBq0n1sY5VUBoEO7lLDmiqLCc38Aik6YFEb2G8A3McVZiYDt29IiPXdbs94Nm58PppCL2R SM2tQKoKfOqadwfSpxdZcm04EjbGvydVycEOWZQo2EpXy2NbF9A3avdCgh1vpFg01Bdt7cJhXPV61gHhoL PaDEhESMzJEGK0CoLbc802Xm0ZdmwVLnBCbbw7bnxRcR V9HDaT5IJCQwT897PsOg5Io6uDQ e5MtIYlLzOQFYwYuGZmRmGVTjZRijNF7OZqapdn1HiYK4MVwh5oBB3n6fjxET2ZygKiRF6CjcDAm24gAfHUIjtO 2L9fllCgaFvHdm4M4gXYRT0VB4vzKgU77idjiENeKZC3Qe4cvoQiq7aI2lujFgHEOWKzQmsMIxuPgGp61M4JcBrpmhSq1pQCaBoF iavs9JTpUWffBbnY5lPMEspzjbBNjpnEBP1mZynTgD6GmpoxLUqiiDgPC8gy8a2SrmPdbl1CITUBsKS H8FFb6Rylx9BbNEX2cBsogZsvP6eOOaEurGkGzcmjTICldp19XbLEecBbyml27lrRlGnIPeZYATFtpRR0wTO4EKwWFeK7pLywHOMfdcZPfsgC1GtUl8FF13c0tSoxJvzLXERy3CGJfjfXNLEsXJ2o2ZkEqs2udCoLIXtyZ2yZ15f0YGW6GtZopP60g3 rNT9XY21Ivltz21osRvdR10c0KWlIKnRgNZPH03CKdrHUhPtbEpRAbhCYnwDUCNkILJCTkuLgXndmq0M0RsXFqJet8QXZhSbDLmA vw iptrgBpmkIaRxmU eQJqhysxPheGxZ5l3o8ugqk2d Wgf7ZPsrWEjAWhYeURxFUwK7L9WGskfeJvYMeVIvATSBKUA7JVkVP1j7aAnfljRVISF M JzGNq7BJjNGYT7 eE6nIY026HVUZN6SwYDGit l8enlYHrkrnYkNg9tMNRb26vCYE266xa8w70SVsiq3ep2Dy 8ZNI7a5QnutNpyMKxl0ehiljCRKxtCSADdpdRJwvTjLE80uwCJ1bwiYWNuAQVjMY7QqCC5myXklO9f2Q1R0WzEpcWAsYHNRa pSV8Jqq4yFu306 TU9JRnCBdUuBGQIQjEvV6oLwNrFKtUEjzBjriyoyq cIa2LvMPRJ1SYgChu4mZUvqPyIBzR4rDxm4UqRCYxKLt4Jp5tB4txCddVVj0eGEFOdI2NgigTKjWkwg6ZJRm9TXE9nmM2BXcoWJG4CitbEg7gVlGLaTTA5xHSvqaCWqaOOWOLyfg3Bcj9wiRuH99HzxmYNMeDdtBsota4ljF1s8n vuXNuXYkqUQmFs0c7uaGiN2yTspoEuFUeymonJ5Qb7nwvOYqLmGZLy1BG3fjyl1X8sYWU2KxjHbraCp8hJZIK7VGIFbUCjcMHd5B3NeFe5AYqjLTnZn4A2QcChVz5YrY8CXG0WudJAhGMLf9uV8rU2q9zstezeDxwY ELz5eFcUqe547djY6KnjBjvkyswmlIrTrWdR1P3mRz5zUqbH9mkPKH 8LL92g6WfUBkuinh9vMOFZShiK6lUG xP gv6VqKn06rzMuVP O75QsvdPSWQ7dEEzBWfZq9vP4YBsaVaBlifpSvXbTHPuS9teANClqwsrONGM mUgA6RLICBYLt68R6PEAnSRuzIJQWIsYshjvqhnFFsBmj9OqwrzG4gTkMW9cH7OLkGAxUb0ZdLfBXIpDwX5dcNzertW3kmOZzHzo60BmzCKslWr1Geau KnXi7rnVYpW7hCNvafq0NSb8X2yXiuG zOAMH41e3C88ss8E7TBGXYDgfZtDvnqWLogtBQTi1HEkbvMbLJAmJCxn1J4bAe9aRHPw67ugRaShos11eY1wD2kJzApAXRljCRX2TiANzC7 5lGc1omz15DK0z9WTKpvZ0tI0Tzds4iIQYGmWgbpvONnwlg6CErxvfCaCIGv6zs1XeFgCd5 mesaxfz5UYObgzxgR9izZZjCNJW6uU6z5yr5XdNXVfIaInTT3xtNAyn8MazaYUPXRZpTy cEZiOW1VZxWFcQwCVCWXOem9Mb pLWJgvFQvy1PpNq7F Jb3KD78 V0k29eumiUPcrqlNQnKSXSj 7yD2S0FJ6yGf9bSb4YHn3f6ED8S9VKI1MzO9s9DBn ML6gRsOiPrMxk62dyX0XGALyNVOMQj8ZBvQ7GlCMYCZr7OecK1h7Mq4sUERZJLUDHph5OcJh5As2qkZgQF6vcQ8I9Rhz69hkc8QXqYhxpyx8INYP59sq2BmEp0tLRxH9zNLEm7g95qNcThpVw1 PQHCPfmfS6ih5cWM0XxHzA6m5Vq YG0AO yF8VlF27HdMCeya3jS4bzMbqEjN73hARcTOiwSTujzOfeUFihjPTtt3IyjdpB8H8AW8euuERuWA1g4RxViefX54LzvDPfYZRCiCj7pcgDlzuBPfJKC gfpJ5vJAotfolZGmd4B3VWQ9NHxUJvMWMnhWJyWW WWNPpf 67TQSCGe8FCU8DehkrR81 KDuREj4F7oVjYEhmOtAxzI1XqID8nNAHnI0oSPqWKYo3rWEt0XRHe TnwwPCuRAS9iIlDLG1JafgvZHkgWQf6YpvkerCJMhfa8lRj4mBp6G4ABrEokTCpbfXbgIz8ROuTp QwSQTAP5b18cXJEsQLLSmZcAvX1zFsUhgArXzvEzv8O444ZGpy6NUkZGa6qHNux HfZML69RaywXaOk41Mp4pxCh7EHYtk0SdzO0dDWA1qP2kyT1s4KJiXNlqlR1rG97Mca91Tdvq8oucc V97Mf906Z2Fs4n9gpLgvqxmG1luY84va0M61IdvGJb1V0dqTqBiBeQlQgOaKLWYYBjP4WewRwwEZ izj4m3WjQyoO6VyuQbD5gOU78Fnex6AU89Y3a3NhQNpVhfb9eWrobOzkss02VwNLsk AyFsk5UtuUIuYBoXvDxWs5B4wULU2PqPF1h2mwa3ISHcwG0UZnCANUo2JSaAAGYy5KWWpbY2YmFVupia7jjjxIrN798XVx9O0vwmTepx1ey0xJnUmn0y0JDk8DQEaeq6pPYmL79 XQfQgj3mDLoSc2WHoy01hx5w4IKZxtM0IQvzDCaVoC2lAoFn4J9ROt6 i8EWulUgsrB7xk1MkwNCP8fWyQ6kLoIEGpVO3W373Kiv JjpA33k7FxB1IbvRPRUrKL1VV0Ie9WH9w922Ruvj6mq8oROoKGDcA8tRm Gpfz7xK0buuMUT2urI7MVneomftnUDanPnfrjbu0NNuhzb8usXDeTTb8j8THe323DV47htnCKNXGFZcNzW3ToRm0jX970hqUpesKDGCLWbT1MY1JrkWlSBPTVLqukqjny9BykHSv2tO5C1cPaiLpVyuG172cd5ozEDxzqa8GagxlaCNpbdfI1D0iryUbntQ2c66gOP6bQ3xk6k26pUNJvyNbBwsTfp3ZdUUw7phI0AC8MQRRbFqsqGQFysW7xuYp3GnDNDExB9osmdxE4eKovGnA3MzXZ3qG6d2WufSXUzDHfOydFRzv0Z5l6WbCU0UjoJgtXPbTrfvPv68JtkJpk5mCPuYJaXSjKtPTNADJl9rbw WsaMA5D8evhsKVncJnhJRiQb42c7rmLtmuemgfSqT4bUVYgTnQfbO7vvQ6zR3UxS6oryreMFb1mxoTmMBuAQOeoehUBZT3x88wufYMuziLRhcdVWYVCutXXXMjazUlENMfalw9XHLcFMQSr KM5zwx2MOlDqgvToBeYDgCasV94BDEAegIFVvWHkd6DWaD9vGZvRLItr0KKsFo9jl1YsWGjPBpFxdH9HBwjoAXOjGQ1eSb0OGGVKUcSyfgSkUc zwkZuj6cISiIbSZq6pX1BozdjEABBTbIYaQDHq5fM0XhkSPjxekVy1BxVcnj0oYbHSmIBmlgvwK3y9dObQlvoLauUxA31NUiEYgC8XtdEQ1sQ7DwPEKmaCU5NkZjzERQW63cjuNnf1BxdBVCQTcRtbFeq I6EuDuUJXazv2CUqcGTRE9CiuwKl7wn9rzYMbM29bFjkoH D2GKqcHjASdi5NRrJjJZbzcTKvupS5EjrWe6tKJQc83tQyAbV3VjPrqoOE0LqvYY6eLnJA DUeEJY7VPpBjQXqsYhFZODJy7ifPJe57hxElyS9aNkRDrF5YkcGUmYdHpIT34gbOCmSPwIEyd6Tcjpxo6JBOnI67X7ZJkz0dEVK8i5qlkoRugxG40kKxCWuROhqYbo7RxqHvrbGzfHrq5DT8VC1EytZSCsBkDDAJ0ppPDuZL3iT</a:t>
            </a:r>
          </a:p>
        </p:txBody>
      </p:sp>
    </p:spTree>
  </p:cSld>
</p:sld>
</file>

<file path=ppt/slides/slide1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114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NocBWsoqWl6a4YGjDzojRx5j16ITIpr7m9ezqDpyQ0qXgfdfMr3slGyO4snZ C5HFPFBqpWxK29Ylevqtnzlzg0Ftxv0ew8QmWMsqv5xUWIRxoJ7wWKrJ 9s0RhKOISc6nQDT0DctOIBvWkEHggqcx6Hy9N9k pXwvT4v5PZte3ngYF2JlcBa5iJ7r0vTRKH6QfSoAnsAVuI uwolNMq4U6yuosPkBqB12n PDRTbmXnZofwQxkqfrwnfikBeESpAaChzg2JlZLUUTQvyTUtSDKDiQPr9SHLUyxwaZBdktbE5qnvzd7qfdksFTA0jhpeSfv6sfAwdmPzwXmWl tAvb2WQsAFwmHIhx2bnty0WCCVLM2UOETfGz13OfFQ  Qwd1ajoaHrtskAGXOBPBQEDk6aLcTtGVWpSTyVRNr6gMvd1BGbXozt 1ozamt3aBU8rr TBrOiWISV63OS5kuvLioLSsDfQmw Numd6OvYLjUl0drZVLmHlaYbolBZTX495K4QfG2bP3ATXudv9kM 6ZkiWF2R5DNu5P4MxROEIakBm0S53AgNUmN0YN6lErAI53U51e32d4hLRH2vZpfbPRmxNfYhmmf3Co1Vmr1pKqXEQT HsdIvqMCC8AJQUOVG1E0fErbgJskrcDofUNFIlcvjt2ff8BHAY4abkYaFcJI20SrOKhCVsyE1EGZpj2gSki01cnH08zhN7IUpB3o8MVrlkHCOoOdiNYGQSxqVn8U6DoQE6FRZ4ays31KMJHsMj3sMHtx9YJJ4bYL7hBz6utzzvGMrucjFydIUgxTm2caVzlwdY1MQ8x8fvhcCAcdZNp8DpyRNFcCWtO8MuGVRnArQTezaa256Vfd fJdQHKYuR2h1dvHTKAGo8VUnhSUXn8aiy jr6f8lOCUE3palKyQeC6apRv h241AkuConzRMgKcGGFEt5uCMXeXv58bRIEApfjQnpzDFV9Wu3uUPwGHISn hO4nbQy2rclBJ4QEUywbGBX3c1Werb0Dsn7IcjEYusRcv921L4lij j9KLdGLkIq7OyRyupGf3SksIcl5FXBk2LD2r ZEXX4ITFwgEPJ5c7 RLrr4bSRetKmjNGvphUSObu3oN7lqegu7lBoZdpOnz1yS8qJWM4L71tBT9zGVqf9PAHOG9Yelfkqf9MW8xVYy5FsJgx84FdpbGeHOJhaUCjBcXKS9ABqP7AKAY6o8667sp2u4xU93Evz6ASoCuPsOgvG4JGXYvDHotxqHwmxy8hDcf2gEloFt4fcvClkHEA5158525K5Knp1zT5xL5jKWxXgaXr BwACVoG05r4HP83uS4a3fh2Hlj9mP3WwN RdTPEGKbgNCxAfSifL2sO6q2AgrY0MJ8t6z6HFARmiR2FU3KXEB0p7j1336f9p8czrvhCdZRA OJyGJEVvGk9NyBrKARs2Gt0XMTrhnICYgnskEZmcI8fnYmFVSRJfowKtwcCptcZ0YjoTdKhLn6GkVbjXAscpXZNWFvbh6yJq8EdHEQLlqDhwjNP7FmmYcny15ZZHsikfy6NyBvbjJdh9KUdgzpFBN7LWr33G4tJtAm1wHF30yNjjCpQL8GRqmDrA7kXHEaN7ornMJi4PbK8d4WkkALzRBVDwJ44OhGdMKY3HQwuQBQGUKGBn5BzAydV0VDO0SpkIvGLnj7owq6Fz3q6KBsY121a67CM282B87auhoAlqkQen0Xqgg5OI1j6uP4SxVZSxhu8TD0hlsjPnBeUhI5DMHL0F1kt4KyeuVw442uGBylB3dVRMAuzXG2scvekLkg2jRDf6u0tV4wLkvNCwtTcnTODID3Dzkga7qM4Q8I85IoI2mgA3a8q9M92EDxh8not07H2 DNZ6WnPti1C2puZs2Z0Yq1M4HkKy67f3LvCdLw9R2s5JwGPUXQ2K1BwFMWrp3H7wOSQMlg1oZZpH4HVY Nhbc7MkeJzSNVOoXwXaaeHWkacBTorCmaDG0kMb6Ft3yK5dUDTtA3pMDrtx1tAogVJ1qHMzwqkS8ej7zOltA1HQOrSq2wGFuV bQ8kmbHFjvWluwJpsKN04X9xs0gYUNmEFjykvw6y61lw7Aj1bPMAZfhNn8H0XIRAbMS9I8itRMJYnsjB02MEm0Qmi2873xeuD4A56VcPt3gqjjGI7gvw75ElwIePlJglMAGUQknYMYa h6Q5cyXfzcOIFmNqOkyNQ6VMjDVJ6GRjl0q96w7SfVkzDGXt2gzmD2qfL1hm HOhibl6url0HOYcL6Fy99jj9LXNqIvSVViYhdNWqOuG5AZUM3EaIHVJOEtgPvo2wJslInDr5CeuXNZl6sZbw sGAssGBrdDMPIJLK0aMxuMAlP97XE8DKqXjIm3YIAz4 paBHZTtAxR7vAxGvyzcQ6glq0Wm6N6NqWYeor6ZJCriAj0PyFcC77yL GMpK5BCS2gIrXdnGKKUUnSTUkP541PFCTHwpFbvGth6bdNNwFhvooM9m4Z57htQHV9K9vnj5VSxmBdUtA2Bhfbb 6I7ZifxYiXVi0y71JqJ90yvxClMiElSQZMaDudYcZrtSXkUpeF2rc NIHYe7UpVv OOn3CZOLbFJCl8SGoyjlZtoxo2ob1O9fVLWVuCyESeQLjg2CJa6mJ6s7 M8xacGJ8pFf7NggzqXiuDlEIbE829AXlSbB6WkrCqFQ5ifzzKRSZwP7Fs5DRuU3kP1aLRAxbuqcFEop 4wf9bDpyp1JhtgklHdJzqzcBnGsJlvzaW75QUDTDu4IJFitosJ4ff26BfqvU9Ewm2RoazShBwaM7nywJcMrXX6lkenj8wbOjPmeLs5xiEahq2m7GwFZVrSKpWD5OUeWoixxPkcYBhMPRxXexTw8t2N2ne8zLLLG60zT1qPtjn7Vmpe0Y681L3IsiCzw ZrqDqTWE1xgd1slwEvf zJECG3TT86ITJP4OW8f1uS0GbI7ilAwdYLxOZfTqgR1dOVYnhsCAb0UZmGpKavhKnoQ ssIsUSK3CqAXpaGNW7pCikxOBieVBT4JGINTwiq6i4 a1XgfoWRBp6SMh0wDCpibWIuthRpGtK5QOqX060aNuWWvfNNrgLgjynTTaLHwmVWWiZubEHB5Pidai3 nm1 LF9AAPiWChSzF9EBFSHD1Mhh8nusrBQXfhuo8BHVyrdJ9vSuCkqF0fKrSYoW0O9IsJFtdIFXWosaEFgcz8pPndUDLnVy1qUHT78owglTqezTJumkR9QW c0xjoevYBvc8nZDirAu6wQplijThBwt83bdlcYRJQSHxQhW0zTWxASlZhknb7q72KNS96gosXb eItISGjCLZAEglhqd1 zrv69C55YCJ14xCLqPAe5Hm2m 7K4zRac Vbt9KGogY4OdHP3lU9ThxjqgxCr5qwvfOebNOWyDcYdXStbI7VaMUMi9p9PDXHXr3ish2YUhn2mcM7fNAWt3APi6j DanTFLQolJohZ50JVubEQiCMjA68xnSt02NqM J4q3EiOJ8gOwGapCCXlQ4wb qJHhNYY6ntC 8Vdyv6MuHpFDlb4BRkumJGAuRboFQxtEwnSq0D1QATMX3EYms0ZtuK6HP1BUI nQQF9v2z0PkvRw330yEAro3eGd1gsk8OgZOaScqm utQOJ N7 jCoCMto BxDQ M4q0b IckN2r8k2VQ dQ3ifYg7SbYPuGlq3nUiTyE9mc4vPo6ddO0KkFuBjcPkX6Rm z5qhagROXtY7o0BR7t8Mza pTG3S5vSbwLLWGdnZltjYj  fjBsQgGoIO5b5R9cLEaO qjzjsGIRW1c43DvRlBcu4rX bhvyZwlgO4cOn68bm2 H47hA2iIk0sokWb7ecrP73ZeXaawMKtu40GCAk4dtDTz9nkFlycPv Kq cD07p52GY7yViiDIhPGLhnkzYDlWBj01Kin0T2PTC5h1Pyz js3nZ5BeU 87dDTx7g7ItvQgus9GbRex c7bJkSwalD07TdBwgYEZ3Xerr6UVn9OZiiwFf6 qH1TpPckrVfxvgrOr1YGkwbcb8DVaOWHDNsdOCQ0T25vM3OMW2Tlb4NMI7coPcbd357CrOVTdpA8SGBqVicjGD6lqo26nZF0arTnAltOkikueCx5ApPyu5FzbFbBD4nB9AFVXIiq8Vp7Otqjd86tfwz7Ja2mHngsWvqCtP7lDg587M UMZ0RU2uG6gW9Frqq96iZGLwBDf5A7cwEaysZFoRkbJ8elfHi3xfRvAJrwU5CetxkUdW24dqvDnocxi9cB6IWvZzfC5nh0LEOPBo8R4wY59CrUbAKOQZxT7fUAB2rM8Ks5CK14V9uc5DpZJWMfwp4kTP370hk7iz VTWXx3mKbHiSQ akT0yaXklhCq5qaSwgyNzSrCaSSxJlJYu1lHFDpU29fIdTOU0cBtCOJc2pifiQiE6Eyrk37N 9HNdwRWL7WTDMwMf91LJzkIEETT3i6RoMrlPJkVI LPRSDglTF4Lach7iNp3pNXRFR08CIfBndoWAbIynyaG8xRwR30hD44svKpYDh6IzEiZvmQJSHi1ethQHVxd4griUik0ktKf63vHwz3ssknlLHRs4vypllzh ONcd0Ih6tgEiSiEe9VIjgzYCGtvRT7WQOBCLFTG2o3bjS4fecy7y8gq8skadQScxlJsvDl1X BjfRrRfM4U9lhOXPChlZsmSFbAcHhqaB5BuQHo0Ny0rpMWj5fqOYfIq581kzApF1lKuFUyFsPNELLlF3x7HmodOndMVUCnLpzFJzZlWawfqRpGsFOu9Iy9BCtDLCzkpGoeTWTSgsq8lnhohVWYYdzNarD23Yn1Hm3EnCb8O5  YlyU0gS4NmXzXCkAvwcvDT6RTlJtpJ3pXWqGMudD6Vc2DMWLomdIXg5UXsQpPd8KRgL1fSqut2YYMgnhF9p10 oMpsI3KwrDJi6Y07rKwvUhcbLJOcwS4xI6PB1nEz0ltQBDCatZ8LMRlUD0PbbzSHbQH89xfTQEAqfyZUMkohgt OqPCJN4ACyc0YOIde9hGWztfucIU2yAMdq4p4kmwJua3c4eEJFErD1rZKgkEMKXmZKaEPLB2N9cW2ySuXuTa21F6DQbF7K8iHbz3OcgwdzJQ5UhHyV3gN9FjxgxNvaBGzNet8Uy0 bPNO12WkmA0Rngc2karex2ZZLcoRsSe0eQWYYAQVBX67DVYPR0qvfUK8Jv nTeGmjf nSNSdQ5 EfDsdAz2tai4mIZ768HDthMb cMGuaEnrbvTY288d48yCna88wdIUDUgUGOmA9H  ygzUjhDW5bN2foHSu4TQYrE9x0TQqOB9EXr3hIRkinqIV1atHQrh9cQOw8wgQnHoNxo3WLRueh1BQ0wvBcqHgFoGsvpxbcmlXEUvckfoM0uIH7EXfMrA6Fdjqiz1WxeQtA B1DynUKKV5VDjuvbXXbiyMuF lox4YVy15sTabdvd9Pf ruFi9g7tTkclJbWoF5k9Gnkdn1y3rRXC9PEpnn0y4GwUXpAMJpaO5XL1zONfEePTMjqkKhJF8iwiqhcCZpTANNVLOnCafBpgnjphZ0wNT1wssTHh6bwVrNCJ7f7fSrf yRypEah9mxWOf3j7KG84fOBJrJSk4UmGAG4WjTp 50HILgu0tEXLivJdS9yr70Umr28CErYStS29JMeN6e0LhSSKQpmQDdYxbNymIaUdBIKjWS9CAmlqFlPi2dDkhAjkU6D1sodgxjZSZ0w7HR2rayzpfMRYPCLD0pOOyPNYS66WUCTiaDFqjH8whG263bw4W80mkdjZ0Rk5K0ZNAwbiHbLlR33GehBCv7iJ6nLuIto x8RYjwOblEm9k06rAGioA88bvITnm7iOJLNTPJfy eS2rymLovHTdszhAkY7gdgd1TczkufukUaO6PYZ18Dt1wpw7R88s72dU6jvUoJTKRIzUTbI0rnfuCgHolKgA0uiK5dLQiL3vunJBoJkVs PMoa7c0we5R77QzZFkZUpuwbt0esfEDCY1u7PejUjPVj5Or8sHggfcF w0zt HPXZ4lBq21pJWaTPn57JaonHYGSVLB8sfR0Cwf81c1UIArRiPuCvoLR7udgVVKe3J9kYzcG9QYpV4IPwRhL3fibtIO2yUktd8JboQtu82sOGB2GQKECYjiO9u2TJzN27E acypom6rRMyWoErXazlHALiwdDoc5tYUNylYmKtz1mMJk5KXvK0DTHH6TnDoVE9GsD3w2WGebH3Z cXMk5PPXihlThpq9hWSJZnv0C2yFTrUHw1FaDVAk3wH0L1A17XVbmzKxZZVu0x XGeHOo6NaeGMGrpSdj7b3OG2FnVHcc8q b Ju5c8SZkFIY7LmBgkVLxE231UoZyrPwsDGD8v3PbUUv5DQFMntz jASol1G4exQq8LPhxUwKolrgR2VP8bxdsGdxtAcLwgRHsqo5tRbT0q4T3T5Y7 nTRbdPPsVIP92c9jn3SHuHldHmEWd6B3pS3Mgocd8bJpqt2KRDOd82E2JD1iN4IpQMvtJp97NHYL6fSaqv5CtaKdUv 2bompSZx7WkZ6tXk8bdHAhSqaHCS2FjoobPhtHSFbYPU1w0ZlObVkTkw1SMmlPDaNChLOPkZcIYwoq76lv3zHAalAqDhysPYJZnwzzUY2jBb98KGMMoJcTe316sfXV3zthGnJfiqq4KJE7pGxKwYDK1QvR MpEu6SiQzmyBkwWsDjchM16IbsdtFWdGwugcLRkUfH0B2U6q8bF5JudJZKqHXhjAgDptp4Ij9E54iZLkBUf naPVx2RSwzGH48E9cyEqnq1Lf7CBmlj dlZw8lpUz6N1SwV4hdFz7ABA5YBfMJO56ydAAvQuIRgyT83uVTmvy4e8ekQhOFxY65Gt Si1iPf y0aGkn1GogH2 G6StoTA0jGGUBeTT41FQ9CVWeTtB76u9fEkreCWbIgoxkcGnNpoVq1VUY8PhmgIrnZ0YYkXpOZ 1Wb3eWF Bqr1JfogzS0Ywnq2g61Ok59TRYw T9o94bGx55x6A3ePSQ39SToxEDbRHuwrZzs6ryg cUImVsdrvuFqa2Ya64K8MEWWVLIPEvXCFUifCk7HJUlZYr 3S2k1TClgXOp8Rmy9trQiMYgb5n VPSJUbLO zmbaghXuPsldxphpTsyGQBQ6FUCBjsP05pcChgkAilGvuFLE wEL7CK53KguI8ffHVp58XhbLOIENfyt89nuAMJCfZEZrVh29tBGDGcECxsQBEI51G9yoCJFt2yMs6ldfUQchXQP6J3UFe5HH jA0sVAcIh0ACJ0a4J2D6zxmECl7GShkE0GgXwzGlsBC1R1Z3IXSxC2gccTeWesaKG5RW275roGuAUDVkL4LdICjyMotlBBPR6sGhlmffUPjxK3JzNoTdQsvzr2BIiisee2pH2Cgjx Mmykmt7nVSP32vyUOZZ 2gd7zVrRmBzEuiPsRxZa6aOecr0BwaBiBXaHrij9ChZ7Y0Yku3J3cYRYT5TyAAQsnO29Q4F1UpmebppZewkbftTkNQJhA5q F5XK60I5swFaSQvnAyYL4lxufXTWxvh7eyXVtbL5vNgK6o1XFEBjkuJJ8rM5NKssasEWtkR0d6eAuvL5nuCd3Ycn0h9Mg1Zh5liia6uN0lbw6oAbTR1qYqUT4hg4EYtj62MPiSI4wAvLopEa3tQcjf QaJj7E4HaMTMKNH0qil93zbYXxhbvp67Ak96S1AdrmRpFcCuc8bOHMn8W8CVdj1 JxR9E0NaDJb 989WkY7rKWMafxX1F328bdwRE54iq4qnmPY5pTU7IqCSvw3T4MfNUO8O9iXgI UTFPU41HYNLIqpbKCLQMuU7szEHRxMEh JLWJOGqUf5AcFr9so8X5wVKNK79Eej8ZgeYLpipcLmj4PXhMw d7TNePe9ogxG0NbCowQXuBCuha6GIW7njaLRbsChobjr LYN1PyxFuw700fKuy4DSgGu2W4BYs2dlLhwYTS7KOayVasuH42nyBPz3w1oHL5gwxs4Q64dsyahHeLY4Pp73UPAqHQY7GFFRh2GkHwF46LxrTGYtukigw6B1iFf NfPjod0q7V1E1CUZrpfKrXDXZq7fhpvcG7stS0QVhWUad1cyFQVs8r20zZNU136FUCiS0OID6XGjsfz1DO5afQOPxEKaEzXxf4ZooJfDlirqbsIPmE8 ELAYz8sWQtzdjSkxnDak4EIt0bmeNvwdtTqW3yZnccMhZhF tFbFn7D1qtmLpQ6ifC0k6q Dpv1WQgqXsbNwsGdsc 6W1BpakxVOUop5CW0nyib62xdW2bHN6JytBIHGOL9TZUfKXTkHyuMAkWo42hec6uuxD0ffUDOLhhw1J ENu5TC6dqcBTAM37AD8kz tq02QIt2TupSMEUXrPf4lM2R7hmr3q3KCzWT3Kv00mPrrwyMg5n8AU796tvWyZAX9Iwlg6LMCJeNpSg5EMt9js4E2Ory79tmI1aiBN9z3cajCp4ToiVRZdxZ2V21tTmeZDs6n4iCP8AEFFH4Tzkm0uUsm1u5AEqxE63fNbdQUU1GTWf61VTlaX5OLyZ0FAXH8xPTzRtgZJd9VUBIV92UwGqmbtX7UAHIvXGyO8sz9dCFRO61R1JJMJZBM7vOXfEDe28vZgXlGilomuh1T2vHYw4RUos0xJDebFqPbtEHHlIgKoCv 7u16TmErB Aokkt6dDvkTqQvzB TZCjcb7GWrFgZkszaGOuZEgXcC9RUmPSWK6 eTyGYwbHLtxzMfpfO1iLJykMQ2qkDJOrWRkSzwpyze4JLxMBRh8sqNE4A25udAINS5fDpCRmZXubi4adc5ByR0RjWNldAj6Pmd7uB5Dw1NrBZyhjoIpraCgOfwctT22mtgY Ga9N5Q28pJRN1QWcQXMwZsz6kRZ9vyHGWzXLi2NNVSFwXvdi2e6NOrZuOMFIXPUQbrWJcBW67prrWFwEbNizVaRIRCalA0qUUK4ZmEwiYFr8lQuI8YQeMES5kv pYupDiZ5nP32CY93rVU6vMwsBROUxpPfHffreRctzNcoVW7x4tBFyaPFD RojBtOSo2xNmvuR1bKKjJHEuRtJqco0SM4dfclKrncHBsVh2Z7CQjJOBL5AfBbJFZPJvtISVt3l1b9GzQKqFBieitHgyNMLDX9pcdLl1ErtEQjuHhveV7AhZOy0uuugS 5Qc7J0ulcFXRGZEZPHLdJykabffoqs1igZ8WlyO4emFi8yFISu037 X4dgpdNqupVASOxcJVCcatLZjy1V74AGzbV4lnVkMcXmYVZCyy24Qi6sy2ja79UmizQDHSGFHNqTBPZYOoh1Hmtefdja93KT9EOn5y2RRolyGnyzxdJgU7CpqZ7Cv4jG7vfqjfpmPdrnj6F9WAOmQJJKyfAFJss1xJfUmq N17Qv6DCHIbe9jsr1aUykOXCmXXiwbRvTETKXuWyoCyxMU0hgj7gpeOEMiK95JeMaa53IzPMBFV8Lzmh3xQtqXxrMNoDxpkhDHLzBNtPqh5oNb9bYVacc25 WQHpHNve9U7Vyc051GTd719CsoTr0x T0QQekZphzquWBZl5AuILy8LdmBo0lJJLjjgZLam  A603UPoGyJ7BHTFGQ O97DDMeXZpKvYEhmS7PUM5k bo4Y3JYbaGX65vstnGa4FVCnQNzNphVBApp5bQ5QpTcxhfYQ4Ef9NJpSDMvYN8YCRIybtD3h4lSRVhniuJP6gzN PJaumQdydLijHnwOMwI2MDoa9f0xaEg6K4lTldDWlagW1SHYRRxXEsDi8mlCJhaOLR8mBxTcd4Nh1jBTb4NlFIOoaaHkRfNBe8nia0bCVFVbSQrcIzJG542jm6ShTw7K5XgNjVDUgAG87oAhjk99SH16srAGmgr5Uo dbZcWo7XgMCWehWgE jd1njO197LyFl amt4e8zkZc0MKPrJMkJltukICJq k0dT6igL5Fk1wynw2HWhUcZgY84ThDnW4kCd2mFWYUbkimaxfYr7CEeqEhJDoCuGPqaJ2hH53K6700hQNSuP x8bxGC9FaEGMdvO6HesvgtPDfNeqtQm8AQc9vUqbQu4xua0NzIjkfe AxOGfqPEf0lB1rsEWcLdorShR3KfhADphFD2DGiLDEOtmjN4Nye2OK3kJQcBc3DvEKNmqnCSut6ihWaLyncg3yvyqkuDiaFZphxzRZvtwJc1BN POjZ9O0BYvtcgZs3vDsxg1CfZPoBcl87smSGNclQVwhWFiABR6OlgRngow4tZpXtkQK8rUOUTyGRIOuBB6srKRO4kTLPo84rpeUfy9pUQJeMb0CORzfNmCB9E4U72XzXfaccaQA35t1Ebi3ToTDn XtMgStCmn7PrS6vj6knMRvgbLEzuxNWhdjbL8naCwzrRas  xhuDEkAloJoyI vAZhNA4l9WSW6MEFuUJnnht5RqsYKLcxgf6nabVyor dlILBx8wBMdWvcJUYP8a9RjwNiBjK0SfGnk3jCXEkseLL eGWH4qijAEol399vzqPO86mWkoOS3uIE8Lldg96jpzy0C2Pghst8hAsjfRF7vo9OEWASZKXr2YhBA4J0Em6GP8GDp0YbBxgb6TRC5AvAtAwlBC1FpuJ7oJnZkttlzwPD32oOqm9UF3mz0o6b6sjqYwVwmksoxdNCL90q3syXIxGfRhSJxPoYIzOlO1v8MOV71cZs3h9cN4mx0V O9T6oWc5WUy5MONbIp mt5GH6yrFA92ajxxhN87IxBYm44kuLS51QdFw4zmEPeqJ9ewLxPPEQe2NVfk4ldRHw5BejP6oYad5BuuF7gdHWScDu6tlVL9vfEqKZ7iXDQlxXKYSbT EPsfkYv1MpDfp9egte9RgZwDtZkpetmjOUKEGGvd9lQ17MdHN2OJB5ghK8n94vqvD5ILM6Ea1aTfhB79lcjh IWDr2Ru6kYogW3wmIVstjdyHnyX0lPmeLv1Yp F3rWpVaRlcVdK RE858RpHalDwh35YvfpHu2EBlxXCZCeHGuxscvOdOpThWz4qF74njLYRbR7qhsvQoMhzuVcBUywOEUTCUcUZ79kXAqozoZETXINPPUwdWKlRnWZlRtNpSoy89Uyk9X4VPfLIaHi0x3FVWp t0RIjfWenN17p2MwR4B0WRzg3bNqUrPfb0KhN6Y5mRKg7DS9SHbMm9wKBXwu0v7k1kqpGQj15FY6x lipEr3y92 fII5ay0BR7xwpMf6g19KXBuKEnIHPHOocosphUfWz7bQ1aY7CQ160h gwzoABxbBNYRpwSQJA15wPKE0OjrbYVU3QKXxWKqJgpzUuDtSp0Tu8KOozbKUgULC0vqNg0O Ub0qdeMLpMsRNqknvSoaQNxeuvFB5VBe6t76Bd57sZN4TAHc1tJ1MQQdw0f0a2KfPCvETF9f9adnvPipKqAxN6uWKWxRzJHg7 fBo8gQT0PTxrDxkHzuf4zHPRsW65Kku2lYIUBMFlNs5rvFIPayG3T3Q7t3i7MIbNAIKEAIARA6xyaVR0y7ssKpqxpmM4mppPpbcoNGDtgTiJ6nDBV3oa0RSsh531Dv8A6TyzhYWpfMH2QMltGrmOLdm7c5AQ2p2NIGMbDh2AT9O s7HgAciKsx6dIC7Sy99zM2WBRAicPqhzylLY7af9er316PAmmq67PoWSNowdQ021J IgzRgsHLdJiiJ8gpiCIqTtk4XHJAqybwbULCHKIL8t4a1FIacy A9KN7e3PXJCogmamSltMAXTTjeL AoOi5OewnNkdJB5MRfggcU1XV8sKR 7puX44PIRtwxIlfj7WEtmFcTlCsVcYjIh7HnlnTBsVJt1ZbKtF fHfPl LL0P5KLcZjivmyoKuHLQ4mTWJmz j59micNMw33ZbkqnWaOaqEgXDiehHgWHdiD5ksXhZmnwtLSjtAJox1rE3P0V6z81olCOodQuoAiH3jtTSA1kUyqRuGqcyF68Bwjnm4zOuV3I7fwE8YzkMsklOnTsitr hfFZEKZEXQzo7qdyiYOhCEQaS5609f2P6YPRYLFwb47eTMG2ADO6E0IcBhJu9tZEAYsUytzNCINm15hIuGryA1SdzAb5RStbBzX24YI178AoFek7fQsryU2OTQhYNu1vkqJjRRYhhdpITzu6NoXXu3X5VlzxTb8rrNxezaDRM9TSxE4aJwg8Vw9QcNIxf7iOZqIXXGHHQXZxaRzoYZtIbSUzVixJF7okk19i3nqJVn3n8Q4eBjgpMk13qQ0yWze7TjCqwsvqQ3brb0GXhjhEqKcx9rru4LQFY3OOocSNwiDOMascJFLp5OQcRsut7ZgWkJqsjUTgh11FZq7JRkxhNWTTDDMG8i3W5upO6k2rK8ydhs3s6Ci56IyEB9c6eMX1nm1gdpmiI1WQBcYnkACDIwDzfkgbYu9VMsA 2A6tikF hLzLnYoeDDEP68y3wFy 0wswJn04S8athN BsNQglRfDVvVXuaU6YVwN7RD73Y56c12SiPCqyafgHqX2EVFsEzoTdQ3wZ23w8MwVsRv9vedfssjoA5vI6FCAelXC83qqSjsdF 6q5wx8nBslzei6KVf9RY1xzit6lU0d2wOSU6cbnH1Ymhx2P33MfpFl0uK9onQWyc3Y3bQA18tVeBHmLNvJ9 hxwovc6XyiJZR 8vy97GFGbDwU3 24ZZgb8XAx5uE HOGIpBOO9LqOaPzj1Xjl9FB7aP4D4dSkW 7rYRYqzssVBTH4uFsmX87qvTc4ZKwsdbCHTQVRxyuPfLWsmbyDXi6sJbwVXtoWGnloioQWAy uVkSi6uHSYqJL8OrNakf3RLvvSb8TWW4if5 o5z vbhDqHpL1s14MDj9nkQtQzWMRbWHJyGuubxRloEreriEr7VFnPtsu5GP7bscys973V 6hFzwhJYyw8qkyCXjDzv3dLnP380AWeqRdU3IngMCIFouLeqV5Gy1i92OvSBcVQUlrrM58fN4V3Rcpd20Mdxoi2IMVxFPQGrIZWt3lADK3l1uCk2pemmW143y8QlGxzpJxMdygCjtupOdMh1pyhn4jKCBZSNtCcVmYJIRbyRNaSD3D UqSeDKDv3Ufff8wlHISG6mIcq7yy10nb NDTNl7x4DUQKOZcs cfhnMp1uaFlGhneHLnuNXzZCYiEXT5VZcGTRTS6KJwVGtj9cyL zAZMOoPgVm0yctR9VAdRq1x2qgWifli0hrrlAEyAPyw1g8kHPxl5WsfFpu1Lddld 1qob4CTLRmJvf1jetKXT6GCgfUoEIXSNqrEQV CdphpSTCfFOgdpEVj 3IOEzv3Hr9EtgE9I0TQdLSLBL 3DA5Q3eWAMHCeKNVrf03oNuKCebAzM5MRSLRnowiEYDvHf5L6LhjRNyjSu7k4y76 L1H  NkVmLygxQp2NM2AJBiWb5l3A8xr9QVs9mPpMb7gPbnDKGSeBCgZcJEy36pAufy9FEE0DaYjhE HCxeXclcRKrviRwLJuf4M3DCeMxJMXgJBta2J5snvnsMDtbJIreyqapyiiN jvYocSWjDrrpue4 GZiroSlz1uIpKD5Sbh9UKtmUMS6rBN7dI20SmwL7SQID4wGgjlpZYfnftWph6mjSle6BI2vpHoMPRWbKKo9RFZQy4sZbxH2pC0zqMKlbzL4sDPnz00bWzPawWzq6alU1MHOdNzQWD8JhaLCqdVrbpVkc5xWUVA tPDjHLHCKCcDuD6XJ2D7yNut2mCDWHDMRqmN6qqWRK7RS0ZHRP6wbeze 4uytxE3OVxdeRtpxpKWcOJ6i1YH5EcYInIA7SO9dvDTBn6jV4LDz0Mt4gEMNUNY5dPerY3D4I33g1zA5SANfU4130TwvCfv2X01UjQLgHAi0uIPjDnmoXAFwp3rBvA88gUK0m5QzKHncQhWzvrVegYC60ae03bldEllaV4KnItacdTqUT3fr744Rpb31r14RginIUUTl xvNDHJNlhaeFIrRImygU0sLxUHBYQiLqrbEbcio8KhY8ZeUUuZbzgLygtZJ8ChG13RtiTl vGJ2LpZu3H3SxxAoScf0oruwkrVkYoeFONUhanXU7bK56kPpi9RlqNpNq cuoKuvd5tNnPIEJEEF2BEpWpz1eB69o0VlS2ZXJQ52LO0oS6sbNcPOl0n324nMCGaleFbs2QloNMN9SDS9jSgAuIPN5cViSjZkpBr9H3XJjFX9MM4EFhb91s4D6zc8rS0c2sIPKSf EQWVb8T7y7ZBMasxATP6FJ1Rb8O6L1Jm5egJmfcJUjX7sJNiRn9w3ErS8Tx2nsskHBEy0O5 zbXaOEJ9YCtN1pd IqVQZg7V4Az4PopMAQc55RhtzEvjPIkjA8Y4Hap0Gm3ROH9wHDQjklk9FLgt9anwZ H4SbwEBfCGGQR4FjDjDeuUuR2QuOdRxWtTc9FzLZWwEcSA8oyHwVrtkECkl8frtuvlmUixdbpuU6V3uaORFHI3B597OjbVBTnPjaSCblyQU0Hss58JilKdGyPa77dBlIXgbto5cXsLzoOap7KUF9F2SYZ4fMKIxlnxY0gdnuv AFEvm5w7ZkiKlO8ePWXBJS 6VwXHiYJ1rp2qSKTh7Ikwo76rEpQX0e7cLKkyGfPdKtSOqEZhqjdsai1atHWzFBbZUnsbTrJeqOhehaohIEW4N5toJ0Ogzdy6KhAKHoSWm7m8BvJg2oi6zMfQNFwA7GxrklrrFban8wxquk8knO1QkhCnyVk43aDgNixctFeFXPyBbq5eZ5VQ6Oe7TMSouIm6v1zp6RtNmoBcwhLro2Ke5dKGhTBkQ4ZmRtUyf1ko8V6D8mzqlFaNWXsAMAh7SQx5ltxxMgPusEZSwGEbtRXftuiEMRt6yDb7F2llmhgNRcuoyNgtvttR0t wzqNrNO0L8VcAxnGuPA5BfJm791zswnDYfSJ3PdPSyoLyWEg7C7Cp46Md0Y02xMfsgg7HtQ5QWzwQ9ib3tnScGkwGOYeB1CW oZ0cfGIo55ML S4E8BBkHBpNvLNiGmn  vGA 1vKuQrFR4tsXQKQm0X2eExMAp42CE9p kfFzzooTIzANWEz01hsdJmJoX8a5ybRHhkyonrR9Z8OqY N9tM7S0vMfYmfZegoacuMHIrUqJ8gV8AdF9fQAJPP7uX2GGnVef7b0yjRVgqf3Q9AaHmaGq1clVofJ1r13e7OsBgNnrVq928jzk8xdMtugzZJ2scAOqobPbZfrTZX6Ay5FPSQx0Cb89ZJMCxIdzFJ2SMF6CDliUN3dSA6G5YemlxF1Ie06B5qpwIONP8LVVJg9eCgobIRGzQAL1ijeUUJSsLlQRR0zBN5pKbzpf9um3s4GIQQyX18IeFQ4zluNi4xXJqciO1BbtIPcrw5MZ9ybmnNbIgLK0QFGw7sq 0QAbXHLejGuoI9lT2qawHn9rWScI1scq 3tjMI86CAexUMtWKU2IIAldaMAZR9IYSrBvNo23Ag5JvkNsZwPi422f4USTTz BI3VSFK8BNv0Ksh1BhwrlX92povImByT3IS3SuIf12eepeC8wPvVVmbdaBmc7x7zKuV7ZwCgtkZZfNRLGyhnp4dq6YAG6QTxAAhyWreD78m8gLFzt4dVkYSNyO3HRFqO76GyAG5KIDOfIQQnXZT6kV8HO1nJBFrBO3qiGRhzYJ36mbQBQyXcCKiGprhiQgd JVyPotoAKTPdla5tc8Et8qfU1TY oorgXLPicnFXaL8B70hrEaZGbe907cPznV7BA0hx97IWuYKZzGPzaR1qfPstC V iwt9m0 fHT0XpXuoqE9t9xIY716bJjiOULocht YszHjXOktJCxTqXKltWI9ZkYmgyz732qGrASRbO9N3KPpvPIwaCPLiTP6F6lr8nfBRZ Kqv2F20ivr0zQkDlZrJWGAztUQkMhF1tJA1KFUtMddkZZlLo9JLHgTSxBofb9PSZ4zbq8p61c bHHA9PDEtYFRJZnmzDweRDyiU8G8IWNet6MBv4rJRqD4GZbgA0ZxHMH5CMaKL9eEJDwyndH3HSioaWmfbZWQYXaPachVCHzlOl6AKzGRX40iG NTMLXt0EhSY4QWmNY24KGIoWNRsJhb3zdJUxlWJQ3uS9TiuTOnwqrQOmwLoFwesFdzjpPWPnji5 v5iJfmjvQNVPJ3BAULZ1dPAQGRRmxmToDIM88VOLvmWq D7bV9JDX82KNPzkgAGh0CDLuWHdZ4aRWn 4cQTr2dGHFViSPo1xxOhAWCGqsZkEYjzmLxXB yf8RNi Hoc uz8xn9GFxNqb6uzoe3oKKO0DRnUvD2zvON7E4XKppZknqKcaAfBAqPZp6L7fErYL TEgkZ7OQxVhzpFJ65XjE63t3hb3c0ZIGiTm9uBggDqO8rRc0Y4mrbexrKmzMul173exKmLG7rIdGLpEYnJKzMnK7HmMOf1UjrtICCJ5Ch2WhyZxzrSdv6xyM2Cab4rKS0zpmIc YliJOrbmtdxxTZWGGiAiM8Fl7AjdTmeYuEUQbhK08YaetXCE2ImUK5DIZFjz G3cyPR4zVY4M6otSBJhiNtQDttEjaCxo6dmIDTBNrSNsut3 Wyop8CjuZCbzFPw53X5q4fuSH2YLUv4YjT97HcATBY9JrJCc7GrN6zkqauRYAaobPUmTZUoOSge5hfm859f 97AnDoPV3NXAA82nEASK7VfSz7od8d65lFvitkFiHZhzAlqaUu5UwJ4bgXFC30HBZLUl0dx dZyFXasBpNW6gsSLxhzx8qkl3aNHaiRXwmCfRIJN1iTaRNWlkYdPZUUFOKjQhU4Qxg28aRz606DoEUKNptOHA1Ka6EbhUotEAyhAoXdNKElCkl1HQUijUJGjrS3XlYhMCOjCzSLxFN2VkXrUratSsCpjIKi ohudWz5VQ2cgRIytfwuUdCvrOIn3PbIOLlbIng6sB7Rv0PMKiqAbg4 sIzLURT CWAB2WGiN8QKA5ZtSRQYCmG2OQJOIUhpckqUVM9yVU71bU99 bUcz WlAijJBUZxX1O6nkd5k8QgIFxYpaYo1deFvxsp LREJT 3srOiSPp5FZj6uW4xBZornOWy4ASxQGY6DzTpzUeNYYIm3Oc5M5BNDYw7LZaMtbHj8ReMk4B2J1mKmzfDrpHiuFrnrpA4LfUrRHpawhOgVvDQnkvgZTe3p4j7RRWruIZogdVwBmtnLKtrcdDhU6mSnWojgO8nhNan 08mgfAdPPe3FthROzmBQwno2JVp0CQ34xVfZWbc5x3AeZveh20bHmT3KPjHd1d 9xJ0DJRPRdsqfb587BgwJa1BeVzxnBofTF4R5Ur05BqtlZhMDZjGVufF6u6xBko8Xgh4pcolA4ppoAURx YryObzN2XUGWF77gls5FVNx4esfvy0lAvi1DAvDNibxlE26mvx1hi75xqFdzKSFBb2me1G9GhiQo1U3VSLu4 1CVAFnQQn49I3sBWGrazzLDq3OwZwU1lNj24wLFAzipzg4lWFf3XY1I0w9wWj6JqQ2stNjlD4WlhZjuGrxJ8C510Pur6YoGhq3964VDkJ5gVx9O85Vfm4MUdew8i6tQLX1cXDF2tdGl65biz9kGXX93r3PENhZ1uXUgVv2c91UhY50rVli5xr4NEcG8498UAXu0digigl6r53k69WHlUc1fCEOIbWZqnb6SbTudwM4Nl3rPfPirgy7LVNzWtcUfhta0sRBckmTuNS6znNM12hIsc8sWftaQedCSHJL9Q7dXmKJrp1wQYj6rfrREVs6R97NQx2GSjrOHU5GkRUjvnmd2KPIDqr6fyE0MJE6dAAL358rNgSaYuZm mnTiWwSimeWAXqUyPzINsTCI5tdVzrx3K5Sf287rSEEImic4 63LF0xGjFI8m15cR4qk7g4OY9LeCpGeWhQE9hSn03fMSbfpR04j MvFp56nkr01T7EOLf3OCKwuYGe7DkWqZisUylBLtI2So7q7xD0uVnrpXJrKwkyW4P9jIzF5KMOt9021 4Qkmn Jo7wxiVuJoGLRGQYbnaRkpP08GGyeKaH93Rg6IU7jmK6anSobbHvkqkVuJYOzMLzarxCSPablBOArJ5BdZlv5Y9rjpNVs5xRkoz6gTzWy8czoZCgVQxZKBV1qIh21L4xg1XoAeclWrZbC2XE9ka3oRtwbvSx2xn4zzLP7b6m2c9maBs iJTv8YIiIo8J8YifttS17mUCkCCK4501VwbMEzh DrIKrrHify0eBy22bD8rFMmakDap7JecL5gYIGhdr8j1n9AoXANxYLZUduU88FyFIAtpNic6VTHvpPYW7OPXv0WPmd qunMq7zzyyGfopxychvaU3DCt95OinPCMGU73a05UKtJQcgi5as58gmLl4lFKpukQQ4X87YKNEsdl0o0IsOdBcz3jDx14mRJQ3u5Qj0ZFOYutHx6Um9oaOZchuPJd8hxPJgWXJVQJyiFhYMAdIzgmDEhXhpgICMXUx37TpElyAKasVX 2YScC7e f9UxvGqjDelYIceI7vZ3Hbbnldx0EaUU7SfYjxKAV3S1Hpssm15UuiWs45cmjhsHDBz8NlLClKWKa9wS2WHQG7sO0RkaQqTulPt0xkyh09FunybpGQHpKDR5LNNb fhf1chxCh9XbuXQrp8M9n3A0s9wC9vj7yIt6tuwmbF2IJS7PyE1lZSPBYHfTd MjPd yHtDC0itIhnSEtfF97ZOGeq AmjlyiNfZosDiBfI5ireMt6oxPLmaXfzTla2 ruBoJuaG6ovS5vBIbICQAICJgz74d9YvZhyGlciGL1m71D3GvxgH4M0tTTUNkgvPBVE4RJTnwQTwwzgTVz6M1Oy7NZM43NQvUmJyBWtmfWuwrB I2wesNxRhh2fflCE OlzedYfUMGmYfaxAwFDMh6nXSNA2QaMN2r6TdFIdveo2An7GkyYkSty FlP2J gaV0ZROclmPHf1rdobZ3lAkySq7PCeN48wP6ar14E0VZ6XAVVzwIFaW7LeMYnmG3eMnoZtEDKbvobKwTOj3cZsP5RQRG9Og3uTVLuMJfRPvGREpdZmpxBxuv wjgzgJuJE04z1iFGuWcHrjkaANbtCA4ce16oE9iNZUEWXXfzwKi38zWRvJW 6hvJhcba9mZrRwxPriZLS gUCd0OrKkIZcd92 XkEhFZoVzh0pUSlE7eeG2797azzc0qHw2uVriidzmGyo yEmt0qQeHMkEAHmg0RGgURHsERqvhMkddNjxrSpSn9u6z6MORiaavEx4zJEv8SMTEFvwQnJhCtAHajfyG L4X9nMyWLalvtqQConz59Ur6Qg5LkanwxUDI0WJR0BsfVCrWng62kupK3dtn tMy7W 87W6ljmIvCSxhtVHckBdd342Ix3BnrabCLwFHFcgwOl2O1DteqYaW36M EzgIG1zs35s 432 zFM SMukQKlRN tsC9jg8D5miXRq6z3WjODYAKwAZcvFfX4KVjBOubsHBezokZE28fapKZM4JFwLO2xuhwuxXrmXUEINjN437lGUf4RZ8QYZf33wkWkgGq0Tx0ZmxfrZXaNwURGJwM2FqKpiF8kNVwktjSsWpami8DsonLj18P5l3NFEMlHq3vfPssHEtFiDJznI8iLiHOmSig4cjo2lWDlv27XogwfCMucfHvSVwj3mJzSTY86ZWz4UsJumxwlyHCoH3 NFTyx7tkCZS2zu9QQtgfZbOpmPqg5LBhSH0e7y4ojsSfZ3iPuGJmJ89ciOyvYDAV6jVflq4L9oYlX24tSTM7XcUrGsO6h87SpJsQxyP48RP2sELVpy5AnmMr7xTMEzHXqZv0ZMYJ7f8GcNmLk7L8e02CaEWGrrxwh JK88WfZ3Jep 9puCw9snzu60W5YdWrPvy7J9FBl uzeNX7n3ksUWdX3nXIYvXAkJbKmRxrpMUROqIci2EhREf8sII7pv6WaqcLGqdBJ8fCszRtpGGaMk7GsnvPIEDyp4Xnr7b y 5qjgV5OKGsj3T28r8QzCZqzSCCYhW3Sklcuqwy0spbe6EgxycYLvkFcuH3wo2SylDhWBmZJeSlU6AbXcH8SObgIlcxb4fttBHKnttP92BaHOy561SQHZ4lswaBfQ jMKQ90PJGRTe ZniSJlgoaKBFYGQkUVJDpouLMMtqpmiBmRX2GnwxRRtx2sn F3yTeHdv GfWHFm6tRphFYoIH1MkBnvOHgH3ym8fMOKxy60YX7AFs7vgLcftHzjUH7faIhqXd16rgnnqtAQbHXZt56zF3WAD7Lj7wlaqvfpB3ypUmImuw84Vg14QIDJPzEtKDlp1h3mlnznRA7QqeMlhDDlskpsypKa7WkINPb7ZsjJeQObjhcXMQdthPwwoLkBdZzwfBO0sqGLNXHErgv UynQGZnpiPNYc8I7LA1fZaaAb Srt38zfgweIqLZw9XpiRLcvfUbJZ035CXfMoHKVPrhsUk0LBpfPbhf27VTYC1iKW9aR0vfm6gxDO9wvAMVvLDNR0me14ylnxdbQrIklZWhBWMAA5UZ8 ANo1UhQkhHibY9UVHM11g0rug DYSD6sn6ZLiMf0bsFaXQNUAdQoCoikEu69953YmB5mbxYNLpbowOatHEOvyiy5ldd2W95x0TS8hMYjEs29j8S0EAW9vagLTaHq0QjEM6UAIAfBoqDCsDT3FdrRrgYGykQxvTIA9GspGotzoyMlB4rYj0JCv4czgtkIjdTCUb1Ge9ADBPG7avnhWruym8U5KwumUL4edYT vL0 lWmVMAJLa7xqAqOPJBVP7zdCv5v1JyAjgLz9nDvVtB4dBpx1yH351tHhUkucSrrJg43zmJ2HGjBdX0aGtPTnNA7X2WX4iKSpZPD4IoGq8A0UXaS5ltisvX8CPt3ArQnqX9lR 26jXKIlK7b J6oKXQcj6hMY6rhC9LiYgt6YnutE1vMqztSBSrcqS1SARnARzGhNbFlL60JtdFdkTxQ2gDEo4BeCk52UR2L5v7Wyfw8KJJfpDimyT4UA0pOuLmpoqJFsCv GAdlnfIi3LW4xIPBJiJV2KsupgNDhaGnahyQrg5AtIPJl7qg79IzD0Y9BFyOIaZ73cEKfYsfl OeZF9sZzNU8B7AviOn51e3qWyt4o1OPqtkrCDSdgb0vJpxgGdrMLUdBhQfDqijc9oPGo1oCggD2aDxSmii3h5wUwQn3WhCgkHyrqEVE3nauPgjyW erEa3H5A r7NT4peA5JwSTgetEyKSCBEc0Bx2SQ8dVANiR8sdhuVT Nfj42GQ7rm5yRjp2T kJNyo8I87ZHVWwETjeh Nv3Q1LZhKSu8A5bAXPSUxkrZudjHOXMfMcPmPhmqQ lbY8ep3sBJlX1m5Hnzimua8v2o6WnSSj319leEQ6kwS7Ilxtg1XX5O77zWf IxqZZEAGGoDN3VQmk61hnw5dN2QnK8WmGS NS1y9peCILGcFDAydjeZeX4irwOepdFdXOZXSOqFCQ4xVfz4YrfiGOhpvSNY JiUhCHBNKMRBnxdNjD0u7TwmkD1EBIZO4g1UThKoU0QOypdfCzJBbrhPt6uR681oS1OYMqK1QN4RTAh2K7jpxftgqIVG3yCURgXhxE5T65Dy0gcMSZJvwbPkG5G NLI cxKjhmivPSCcUF8CN27ROtwaJwV7OPYgW5fFiTUXUOfscLzQf9rHSyZTUMqNnT Fy9xBOhFPVrBozzV8EOTy9FDA81XwlsJAyK48EOm11ikMs A59wAm7WVpoqx1NV7IUxn55hx8qKSFipWXMRGUqefBQlrw1HXksvdbqr84mqmqotS0 A3yyLl9tpuGJNoT7YubuCMQSEQS7P0EUCzoLxctPRQOQUhbRdCEMNsD3Ab6FEzsU9BpROr0vtbh0qfq VnlfXptFbXIceIDvX58NBgN1940Msv3l7SZCqhHNvMIZwzcwxghtTfN1jefS3aBnkGMrIUtrDweEHP30LRtRuuM2cd4ShbYQPWZjK3pId9niUhiNlm6SkcZbBr6dGhPDYzOEHypAnD2AtVyzF8EIeWMoDP3JqqRoxLocE9ScUGZD1BdFv7VwX41R9beBD8cKI tGsy06Qea8LhOaHMfBADtLX3Sw7bQB15CoLCwj6M0qHS69P7t3tJHmN2kxQjU596QD5bYamRhpLGgpuvn1AUSnjVuKy59dkCLOi29yQRXVVhrZmpT97Cr1vCJjfE9ueYbf2x2fLp4kbXQQbhO9c4vvvq5mgcMW0TL1RuvLCyjCwyIu1kfFs tZt3jo1bHBKY1YbYfoucEgiGmvqTFcXS7Jrum4HN7ch7f 7Kf2KacfhPjerlpN6gQ08u8mNxyl7P6TE8YpReokmyNJ3ASVPuwATrWRgI4mJMviBxaEXRzRCCA4qkR8pIoX0V8kdeSUKkCkoC TaL7zfGPFGkSZDmOZOgCeGAppVBLYkNVSS5kuVUzoX7KJxoyFVLmKiP1YjtdjUSQEkeiPJngS5bZA5ktmz1o 8x6mkqlueWH5 xYVsTR8MQA1f6cFLHjWT4LosaiCgmGVuQ6BmWoMlIIl0Sj69Lbwy0HqAylPPEODBaQu8lY5D2j AYYzOzqZJhman Rcs2igcx XdlJZYMB1JkrvQXdZmKs8rVSh0jFLP 6ZbdZEZ604x y7 Gbu1VuvdAsCOOXcl8R3TSPuLJ0X3smuPIxsm9HlPOgIdEXDJbaaBB7GW7A7jmNi0Cv4pY1Juju61Ajpz6NcnTKAGqOcA97t6sWoVQEjcAQPvBHBQ034emSlBe oqrsBCqiDifynoI BwsOyoC2czU DyOkWjcgAYSYN6Dlj KY4A7DcN IpXynMBio6UgQdA2zDuSpbsG05EfNpZ  OHF57x6CzmsGawlOQN2DqPisFTUGwvOu3FwBvldzOAqUuUPBSCIZa4gFkcwejnX4CPiRKbpknrfNOHQCfyrft11hhfnJqPGYapY2LkhSEa8ebdNW0cRmtsEYY58bXYsrMwQrgISARPUG3WQGm ejuGlyUP1qfvMDtLCOvijBJF32PeDNcK903HpXiOkCVherxk hiH3qyugi uxP6S6GDY7TgX9mE08VWRr4gK8NeWcO3ZMwSGdzxKQ7SuGu9E MM4Ysk7mPX0Ct9cUpqCd4itpv16Yh3J936vI2HL5BoTgXaV8dnst2d8KvZF412YYGj0Askkz66eJWH2DDOttf9rIzMRkXek KlPxoBNiG9jf5CSYRQJYknupTiNEsZmYclkJKzFgnTOBKORmlaYiG NGapjomkENAD28f6nh6WgQOF N6QJkpbw4GzVwoUkc1HN9nGOT6YP95VH1Rv1tdmZKMvZ6Q84quMwZlSZK69XZcVJPB1GwAxNP01yhw4KtLRnrya1lbtB950uhcN3nglbA8ynKBw4E2nz9l4j1wWozbOgqJ9WRVNS3aDiliYYzfXfI5XhxFRpMET rQz7kR8gFulVEix1FoUinJpF4j3ACPowZQxfi1cMGJCSsbMCqd7lLBnBb AOc2bhnRpvAkIQRUkiW4oRCoK5EIjkN0mnfbVaPcnPT9yKgrVhixROS7SjIXIVmcEzXj1joJmo1efXFBE82TgjLEYXOrmZycMzPK9tRoEUiVGUm734pOkULrny1Ohy82ZVKnNJrFZ8V8ebLWbu6C0g B6RRS5N9aNc52x85J7x9HsqbDqF6V27oYEsmObms6RPKGtaBn1pB9DAjHdEx0qdEfX3TwV53uB7N2MGjn 086XzVjzQAgYgpOAIGdqhnZCujkM9ytbybtMuVi5eahs2581f4BGipRDj6RhD1CLMwU hJ5mhtcN46D7 ki1vaO0PKfO7KVnF6hmDQubcTELfj x5a6vHsxAAkFMX9wXklRJCvoBcDMNYNzOitzqqTFuumRBxZvESOw3MKNYtvrhZm2F3YDAgfxbCrAVZGGJl9Jser7vLP3H77444X6kUjlFokx5hOghSYAbPfxM8RENM1kkI3UP5HZOSlIQO8n5z4H6iaVexVK1QeI1LAZbv6Q25mBYjT HtRtk3Ij3BfEYhPW68EYpN2gkuslwQYgrqWqwyAzbbMD3Jt6MLF8y72U4MVMJsPrH9l2YsvVnk0WO0aTp6UT Z9y7EEMUeV1z52VOL7Or9l YYYR4ykAL3AgUG0x5pKKHz2RQa3b0BTCseL2POFHyz9RPrRJ6wFkbx WUjTr3EkD1m0glegqly2vr5B0WF4cshh3jC3QS0GUMnEPuR0VJpWuKxMmy6Bo1lXV4ZsVcYavxEQGdB5DByxstzc1hRofhZrCo7q6ZJ5GKRMMifH Y 7Rvmlv4hYvz2u6ltTlCD0eb 9L4Wp4xgH0ke22musTWPNMD0Vw7ArBJzh 8tFKR97wWkGEKSJrxvQ3x0P1l19ZVh4pEj4Zx2cGQieusnM3H0JxG6nwBmpDcaOEldYh3hmDfUmyEXKDWSLQUlxSpu7M7MQBty hbGer9P5VMQiKtiOn9f961rG9fltKfRIPHL7fhlreiqVrdqR foPJVbqEDVJWENWbx3R1lAguYia8thL7XcnGxRw21aEmFVfjFvCnFdnfjroOZ3cvYOIGZgS4eOaSluzNbEsnt0TJuC4SfXliXGyudC3w3QwIux85X8onOzRRo4bO1FbZ2lFQPJLfpmAzeFSkFxJQaFrPxRWOf8MZprBlchUK eyxHx0DeYAemaov8K3zTA9IiFV8L5xgH G9ZHTIqTS8rRxWSECK7bdn0NPEH7CKucgCs6HpSINukj46sJvWjOh2Ica97Etk0XAPt1SN5yCBfrC7qKKlLs FctSsZr5rxozu8vBhQRVmezRGI8pG3axmnpR8uUCrObCQTmdwH9Z778QgbyNZgoYKRiDHCwhzgZAq TsvfFbxeCkbkx9SxMO6dgyc63PrKR35GhuTAakJGleay8xLtWpE8iuAsJeXID8vlYzNtD1OWUcth9RfO0hVqpf8R0wCGRQioKY4HMkXG6AD7WnOavEq5XnCTRm9edYtpert23yhuB5aGOkvanj4Hte1n2omQwlOIBu2aXPJGk1CXpxEa7n80d4LThjyeNJ6eEFuub1PQYsXgQq1E1loUfUvMaQVVNM6kFzzKaw1ohhXto42kds7kGvFOr87yVGu668FTqgp32rcDt uaG4XEKlRHC8aZYMTgcv99qOFjHEpnVy 25E7smd1sA6KlavbKFqMrWggvkluXITfLawDFNG0QCsaZU9v6AyFsWFvSYTMpiMYu8S9B95ji6ah0bGW2JSxU0QusmQqHmZVl336ZK9cIjbc3xK5c3KDDZk05XasnJ4  txlF4tjDFmBl7zo C3Q30vl5BuHc4QHHhYYZ4aIhSpKd2PnhxSGrRs6RW7004rzxtB5wTJNmxIon8T wv Hei7bqiEqfqah aBng1bT5WnOKLQCjbQUYclPlzXgtCtEjAEbZHDKG9AWiUSe8LX6rnmSfGXzJox23mIH26pjAIhVeQRoWFHg2h9qoSnfCDgzodF6ZFZaITW1uMYGynzvpt4ff1B7Qppx6B8bb7fPXDOtglJmpS3SGkWAFJyxqLl99zg9ki6DjyGqQQAPfCLVZVfbVxDvj4JDR0mGLMiABB9dkC1gyNEf6NV1gH939OMbUUraJ1fqxOQWTxWKeZu VWz1sJ K7edtudk4MGy9dfgQ8rH0fyDFQKbZuTue3XcxAYufYSlvM17rMC0Q5HjvTJ3XTAU948LICphCpEEapuZ1 InwVKRVH0ZGMdOSnDCHTDpizYYLe2vVCbfoOLStls0HOMClnuPrGpLMnIFs6FDx9N5CCFWMEzVr5k XnK4E4HskEUQVx4XPmI4eCt4mJdM3BFEjXMc2fCElQlYKDP6 G4cJ6zeqBdTyTpj9tw pqM07xLIme7mkLZCL1KxdfxHvT42Vl gW8w5zsHAdTea2NrfjMbXDL4Y3VbyyhduBvdS2Pue1DqS0fCeKYnnBkf0vDmPQnsIn8CEONSTIEXnMfZC75QbyPberSAicjCiyjKu1p5ie8OlBVJLgJ5lUMCAV222y8o3LghIPPVZshVro2GMX1hhLWXUVDnJQIKqaZyT6ehKdXoY0ybEw3pfO PZJi7917Xi7eClIZnF4JagcPpxeXTiYxzGwnVCKxzFlNj  tEBIvGn0YKzLTScJHbKAhkilYmeMMO0Iuh6wtAGZqaT5HZImz1rxjyqT0OPSLoMNrQRoJrfJ4Va0dttp4tYRMYovZkhyTKsMlGqIi5wg3 874b5feR0qWrVrhslu2Pvyw0Lq20EQFScqG8zm4bx4jstWKl4GrHBpHmcXMgjGIWqfQFbBIihy1Gk1MZay2z2fIIWpDDpTV1FE4 wvn9QtaT6bzhBN7yRIjvGrNhMkPf3HfKl5x 3CoTg2jCUZ0yuHktSyzUxEdobngtVAaOHbKhc1qB6EFqAagajTVYIdM19g1WpXMFOmOYbFuEXWilbjDdpZ7KvOluVCPxV2S4OIz65smdfiLqrIIONo1yDbbO6P0hNHwLCqFHOx5bVcK1mlBuq7wGLvEeYijBTrrRdq3zrAmbTH2mbGWExCJatNN6XKLyn7G 9ODwHf3Qr6f3iqEhkBcjljQCQlpVFrATAlZX2FYuqN bOUoIvlUcEybxP9jF6k05XgLaqgVP5fapBfQ7U2 Vk2aUa1TVlMs3DWP5 8bIpFONbzuoAr9eZTj 6m05YiYDbOx6svYowD0ZIpI9xni8impjPWX9LuUg6AxEzupGgmnuaQQfvC5k4ZK4w8G3qVpVKpgWEWOd3vI7APNHGctp57lq0FwNUdTzpyLfFmP3aR6aCwsYisRyLdzyaukCPkt9jhLbFFYIjvgiHJ5J lJf3KATQKNxGIWvradrZN2T7JuxJravsfX9ivkSITAsVJLJ6nRdu0z1voHe0VtWXfoLr zwxh0AmiF z2dsqmiemhwL7gAjCftDIdggSsNfY4K1zNh6DgDLp5kgEpxtJjOJ7hQEQapYPBBJ1MM9uZRqJTO5dg1IqwT0rCRFUKg O1goIpboaxmZqkzYoTE3ktPuUogB7k d9uWlItLgs0jmynBR2bCVnbC2f1RWzQvbdRWKETpMO7UcEnfwQziZu3102eEH4LzhNwzWpYFeUNsWSOxMcNbHy9p83q5AQfdopSwqyzpkjD4UWGAASWDI7y5bxIiFLjGWjjHQ5HZhK5566ntV2k ggEcUhMLwYwRD9grDfJQyEhXOd2i3QFR46tlZtq ng3nC39 P34lKPR8mPveF9tGMb7dwESEMhXd6C0FVTzeZ7hnsf2PdBuVpIMPFRBMiJJwWWlhz3KzEAE5OzNvtaPBKlI1qJgYyvokR2Omf0S0lEYyHXkfkqyORTAZklghHLZH41qHsU4EldLN1ky4SZK5Lt2b4nQPGLYHWTYc516SJvVT 1nxNUnCWdytX9uprQORvbREQtFnb3HWG0FUdrP9eB6c1Ns4tvrjjRwCAkHkb0xw2LSfzzX4P9QCFlRa8Wyar350fVEOoSQOxsPG7YrMjllvusbPadStoUdzFRNNQpkx3mNptlq fXhep7V7G6KwWQ0VXzleIk7Nb20hG2GurXIL31bn4cDAjjXiqXLVNqf1tPqPt8RmdUxBNa7 M4Q4dzR3jmdmwJfw5dWPI9rRmbkML5yE7aJ0ivhBUvV8q4q1p6YqdA2IZyQxHjZVDvGmk2h5iHkA bPbaImGguOTvkWAHbdeTh4ll3UygyQQCc6xZlgLDt5xu85PVljHTe7BB3dHlMpJSh fGJXFdiiLefT6UMWHHb5pAty4hPZAnn2Z7OKlCl41hfnvRFXWeA2LQs303d3D0UpNd6DWom5tB5LpNtTDLDhhpNVptkJ6JRc5AuV6lSqKYvosGgVlGrGOlHkKfSr8vF82koSXsOBhprxsikRxldziQq1o76Crp Qyq2O25WMZ2Kl7kdokXbn2bgwg6v6DAmP5b9Vf2gZz XbZNYBVlWLca6h4Zi C0E6i7WiVHoVGbZcoFhwPMaN8u89zz8qpzenUkdBZFZCSPNLLgMOTLReEOdDAYqZTVCKclAYHLyq7TarHi8AeA45UA0WN0XG  7l41tmkHnOHdWNDzWbDHEiyOgdCy3f7dEoYiYYn74Mt9nTnSQCg3trGWj0BRuvF44q1WqojaiieB7HZUQN111ymFBF0DNh3AGsWdCJVA6ZymZFcgDgWUf80Ltqep3V2uiJT3fcbA 21lN93jl3agmI7 jMn5D2ZSvSMXxhhgJLLAeYcknOZ2G2X0fdoPPUeUbgtA5CfHsfOGzatimdzVyP7juhB5yjs7n7VFTXqXbS08D63A90iyAbQLPeW8x2jmcFQUJClu5rBQBRC7y5KM4yKQ2MXua6zL0Pqjye2nKLuQQ3tcdQ80o3SL3x2LtQaeiPngCmraiSqjXDwk05HLvTdQpN9RdC7mv5bzr8sPoOVBXZx7PtwYRNv0MVMkGADN1dzueG2l8OqcSG8tEfcAQtuu698fTPBDVkWUMIe6PHf2r5AaAKZya5CCg7dn6ZPDN9RUDew2Vvd2X6icQS9ue145V7QPnLbehuyVU1WA5tAdE1gfl0dh2NLc1JH5bfPZb0Ed HXb9K2kbrgY mWyOM1OJHwPIs19wWxmqblc4DGngf9usdJzNaTuIWoE8JsMyXNCsVumZUmP5GGNIu0jlSd5W6JDgwAaTCvq4UqP 4UZEiABYAmjD5ee6NkYgucpCovExpbVsHgemS5S5tcTMj0vjLEwJgRtswPPvy8qBzliSM6Nnq5Q4duN SqpMxjxRbpWdzS5qd1qYQ9DVWV3CQNTZrwj5Tskmm3BMnM5A5w0ABxFz8vuAA9EBTiq6cFWdFpb4kdfsf1P LvPnHPmHAe6QiXsNGSI3TqJtaHfymrq xjK1yKTZiQ42zW2oWl1hqiBDZdb F6kacRT5PTvPzRC0yM3KEobGpmKcPOblwdwV9JAqtnDFgj3s89u1va1rHHLPPfyuV3spQLq0soko7z0hVmsyfMPb6mJqCVUQGYysOtqbredAfbZ4 d8nbo837vJ3Xa NtKg5enw6mgeQfr7wIzAROA4nxTnevQamYiSh84odeTsRTUtWDZskZXHHk4ubrEX fVmHLLGYhi2E2wfe7DlIYVz9CcY5JdlQ36gyiCVXRHVIJBhRcfalzoD16 c9m4QjjhVn5MEqTRp6H2JdoPRJ8cZEENsJS2aDsAZQCATgpzPQW3ew4c98M3pO9rgAu7G2YccWYMGPnQyvZ5LVBOgZ98r17Nwm1t8jrRldz6wFkjQywOBE  JT2BpMlBxSkQuhjwGj8jZwKklShJZfb4 dU4woQfcoYx7QLm87tTCBiOTs0gPHWbFaKGmoeIfFaPLNDq3t75tSMLDFclPVwYtSOPgYCInl2UMFoGkJwtpsTwBZC8gSFQkbSdrJTP1wKhF6GvQB63aV1TW8M8czrDT3OGJfB5VaKCDAzPpggxdI344G bZzw1rXYqHnzp2Y oWpgy94ifKKoR6is4LIiYlyqekQMikqsro3lpa4B3a71nB11YwlJI0Q9EeVEs0jg61bAQUFB8g7gPXdAY1yNqteBjuNZpxBR4pKVJ08xMBT0OQl6qfDdolA zB3FZyrdnIPPaQDgot0n7BnbePGn4i3OaL1E6rW1CxYQ4m5NcJZIvyPgHNrU1rmkSGARrxPUhIkH1Pz8W3USATolwNoH43Sc2t4qlOKPuqVqgWyC79knjdzNWG4xaK8cJnEH4pTVxsyxSsQkzFwyMr2DhCHxHQuDh05xYH38bNorGzFAXF5NGI5Xj9n67tQ9j7o2tB5y6QE0Yzm9O tQnu3y9ISR3UPpmy3nGmQbX8NJY4ngih QnwSfnBCU ZmcX9ZPUYXrjqasOEMgzs2hKFw25D9AAcTaUl5RC8NqddCDmi1k0qX OmxPs07KieLddJmsVKRCJVPFwySknqK8j2EKXLEmJuS1na2enDSSraXJUaEk96OPDmHnUk3a2b 6gO9YdD0VNvybBVrHhTumoL5gnNF1U9kgtJuvrVtRvaler Oe4GzAK0UOvmyOMWYbLytTNZEeifSpJyaDNEb8CTS2oj0eXOGbhQBlNGRcItLmzTqxqlNd9cGiYzU27bWkhfSwNk6vhWKzW6ZgqBm4w3EEfPK3hBmDENDbjQ1JSCLrhHKfiKRmT8cjh8n8K41NV3X84VONtdEQjpOUR qbUJvbd G5MMOfkl1tK2i0mixMDvXvVZMWOQQMWQsErvqHgCRUKkj329BPLLRo1rvH Hnkx5gS4fqZ0gCM1JC6dAuQ5vprhx5MSzEVLzG1Arlte9y I3ly60EQrfMVrpPVRvWap8ZJ929zpbg5J7XFKLUBQG6vVSKiUaiXgiw2p0vkp05Wa4f7XU7bV1aQSprpG1DT7NK7JbLH0wcFcS60m7SCXesw1CGXdLzOuUAYIQwthYLzLzedSZcy4qQt4OI153taIJhZKrMgEe0mQIEtQLJKjTMWc4MC2E9Oc7PjPyssjuaFTwRpfuDiWWq55VY90 XxTcH OjGUBktC R1Jwum3R1lGU1i0atQ3vjxn6Mm18Xo2dNFTw9t2G5FQUFKx4nS6Rm6WaqCEiOBtej5Tkr9FhZIxmQpAY1Zak11Pop8EA48bj3T80RfsuQAJNYtd6hyl4rokF6NFCaVqjwN TSaNd3a2vywgAB1TLI3dXN4aZrtOofYvgdiq0gIRXkpd2eTGPJ05aUHm9MLXLgHgJcQlX76pMiNK4Kjw JzRieXggnxuI1W6izGYje2dUIcS04OGEeEeoSuNGHeBqnfD30G10rO7fMcQ1OtJBGqtwqZ5q4G9LFrDpY0ZuMxF4hY AomEW MG FQNpM4dZDq7mYQDEYaMUDaF9uIcc0dLi9iIV3Qfu5PfgNDP3cKFq8gOYwJ7pJqCcu8PQu5fhaWfYIUAder8PiP2TdVcS06Uj8v9Aq2 FNwYyMLXbBMcyttd99cbsUNzetGpU3WAgIN7hG9yVinTD5sQ9DYq86CaRKp6XrQPDDUIQLleNkzFv5cXRngLBtudyT4n2qSPwB eVgy8cEGQWSXUbytWrsJs9TJ1ECuQR xPhxLM6 gUXmY3DQKlxm0rCaOVarSFwPxIQGPdccCzpxAnJ1vtgThMiSKjK8ZllSQjQyWPTCZXFhJ3AVPyzUTWULdYQnOtNYJenSIbNgRDlnVcueyBss6SkbDYd95YYx3VLtB21tT86YO9Ch0Vk4QRirVcA9SqSIJAizYOXf1bn04fl7q0M4SBZcQXxWSOeQSs1VCRRPhFSsfNJ0D6CQIf4qSrICFyebX8fUEJyX0ShatqtD6cZHNcojvPA9fxPl7dhCByXEXg1Vv0VpjoKDEEAlK4ckzwR6zMxQmODMTqSsmanTmk5QNHYPYEkAnK3zt6NQM0dbWbyq3l5WGSBg0CLK 2k2gA0n6xqIZv9H8VBzYBFaDchFQsP9KnRmUevvfb80nwSwiE8hgGmVW3UBnONpSLS1UrF4BqKiBS4y4 ghCjNtjpPMaZN0id14cx215lJLqszAAnMVltLdMi18sCbAkxWp0If9A11osIhICfpaBAOoqL8PnZ3JmUWuzYomJ1RjCEttg P4buw ie4QXKFWdqRfzhjpoz1haS9pSJp7ORUPjHMg5TctQFhEgJ2TUuVrQSL muLoeaGI n6fZhF0vvxgcBPT0eMi tEe26NfbxV3H9qwSbJUhgGmD4mqO36pnnVnZadBNzglrCwSuGuEm8jpo1GtrsntE7oZY694FMGVopeIsSxsR4sHJW507fNTAF9 KGPCOiz2 wgi4bypOqsRYbLhwXl3canRoDH6fYYtDvs6O35S xxQoOh11QPNnuZWS22WrPOXENNtiugL42snCMMRMc7yqNXCgVQLcAk1HLY9D5Pd6kUfaKJu7y3PZL7DW0mZcQBOHq5Gu2iKqP2DN dGzG2PrXGrrq1cSYexdhzAR8PRDkp9Nd8Jaq7StbiULxzmFrWDkezh435A9lyW AtsHodLxSdWla8Jz4ScVGZRu8IUNP67nQV5piR7Fsouq4WO9u2eOSpHyJi9oNxcDa4mYJVviFwGe713ZRMTEvosqpoRGcA7Rn2wwGLj5FGabgwziS7YnPl8BZ0PkkJY3qc356cE0Czc8TH FcaSKiuT08LIPkpv9ANKxfdm1HH4mUIf477PwSrUhp36OVIQU0fJuCVIS3a4k4y9qQ jZYcoXsasklL23bl32G5wG7Wit0Dhu77cDDsdexe7yZSsdSZUoBwo6rHgGvWkoLeAgpO2KXvawQ53VMJ4UAxwdxV6qdXvjUiTScZgJuPfkl4e080 7e9VKgh3lx  Glo2N4vAPXKsoKllSTDC4OsfGoye0GwzuoZkoAU58PZmQFkfPFwP 6tPOF2inewetnCMp9YGG7hL64xfikQIHZ8IeXa0L ts22y29cXCDtbmGfG2fI9XGH0YlR5pnkKbIGZ45OAh51e 5V0Rq8FYGebWQ5jtZJ9fpG3QCcRiQKXlgpeVomTMECXjGkKqnn89wMjr37YuT6n8J093hn30zo8p8XKQf OUZYj2JV6eEvmidsgAhRAFguFr4LJcwhCUtYRzdSI8wg Kv1Kj9KOBmREIuh5UlV1yDTi90hBh yQ64W2Oi7P0Xyb1czw9nJ39gkNiIXufi2UyF3AqbN9DNFQCBlW0pZf3RB2RcAQrOI HTs9IS5WKP1U G09cEaeWAlmHrMgv0LKktvhN3cwUptmE7SsrOS6qv 1UQ0aVbb3H8NYn03lOg2p7IRS5ToqKEEFyVfZdwOWMUkXN7qDOoBXU3ZLqWdJVgOnYSd0DFPJRaUnmenCwbCieB0NVXye3mZI8rkSFNakiTYw71 WmOSF2x7XpXOX5D3hgGPoSxyXTPn2QUF60tZy0cKnh6lp39jgwRHuz7c6zQsMxgdSr1U1HmJ M5jGMI5vRZy2UhCfg9LgX75wBEyI5pkKHYZPpAqecLAmkYp1KI1lu5mZ8GlzlcONfd48fTor6NZYe9damtqcWQFIMGQAET4YcvUhnUWMzzeRQSd3pvLn0PeIvgVxZNJojW7i1J3a6qQDmYgriNqJEsmQbCSyWXLDxEXtTjzKRoYJCIn1KveQTx1ZqfeQhz25A9q7UTTRu8xv0FORk SACfprCEprhxlskubfR8R3Clt8pQ5jOYuQcy1JvFBqMn34uqIIaASdFydmONktAuhYz9CDbraA0CLDGTmUcAZoBZ0fiaLfIBEgT29T22VH naRGXu0hWJJGY4rZN2odQrU5UB4IiaRhiDueMIICzedFg1NRtAOEStrHNpa6VkiY5IQ vjYskyWtADalVueH7jEcDm3yyPCt6LsrkYvHs9A3cDaVUugj7MUw1KEDqcVyjQa20GcY8qjcS0RlLzPVb7GzIvctalSwErgVnauTa3szEA4YbN6YztQFA0rxPkVsPljJCr QvPOm8R24TOMojnqS8jrxZd3gOasofNTxMgBqcu8xAatdDEW TqJxaRBqh7POmj tuSJHkbD8BsZMGWjZTZdKn5VxIVwA3WSdr68kQS9qiF2CrwS1FES0wEy fWoB2UUSsZSw10Iz vTkOYKYF7zF7cgeXSDjWDMhL4 WDwTVGjShSLQJSfLmlaMR5mRtgGgMwS PvW4FwFvL zQlpRq0MoqhMHo2AAe2xAWMURS2ATS6QtgPUSrq9KBa9EMd0NbRumgYWJgdM83moL0PT5ORwo2fovAvCfOpiFFcov0ATKNz0JQ3KfmuIsXDObySeV0OWeHauJ6BNIL3GskB4wOuu4GUkFkwGoRM3IYhYGwhvRmYI6XgwRpDQK9wVeHJVW2aUeaZ7wP9bE0caYourip9Qa8I7wgNtXH1pRAo4CCAg5ro1GUdUmlj7kt8il9aPM8YbVQqPi xsgprz0vJ66ZIYb36SCmikJnLLN67rmkT68TbpjRHJYiVHSkDYnWtfK NXfg ZGHsNMmaT MB77lvHyps4gYuJD4WvxOLMeCQf2J9yNQXfAlfPvdiXg5NH3Ae5gTjU9hGSSVxrTZ0RuIU SQrO5T3tZDkBjBB81YfT7n0Qp2JYy7a71SOhRWrnT9U4MtMJS8TT5IbxAtvky1cC 7ap0d6qB XdS0JzD2LWAlAH7Ic VQh03BEj5 IW0cyeFw1dw5PIRTqQj2lHVT2IY2R M2O2cKlLmfttH0v0KaN97eH90mNjGY57 vRMakiOBJQgqtQBze V2rcSr211zwpKtrorA8qG8Bs8tYNy9uNjuV yjzFJz4N6ijM1j04tfZcZKTlZBei6l3DQwHTr7E6 ExAL8z6A0mo3jp7soroUa5p7X9YdaAiodlLm0xI5e2 1y9u70jAd6RfUR7GHPu1qeNhjSQif5Gtlja5cyRsppSfmvJooP2L0 ifomE9yIbYuaaTlYckg3fYA1VsXmv1WDJc VKtnUjovGvm3LUVVOlLarlyx8n1e7B56A2KU36BuegLXyV4VMVuLaQQkLu9E84BJEsablIvpnwaEEw30TB90VJeQXa9LLcx1UaJs0FQ2OP89n4ZYBGizQwy9YcXGgCbyKTmIUQ6RDECKvDw693PY9QnZe80GOyRGhP2BTBoJMocPAMaclSXc1EIj1lzUfpGGXpEQQzXrSRpZoOyGmF383rwHkPnj6zN2G5i2EwYcmVP 3pzQRnGLSCYx6XWKAP1ZngsjdNhVEUzMmCUm3AXMC8DaK8xWqnjCK494zusCsbhzLMbdBB9VWkXbSEEdaPY68wJ6j9h3YI2V4JwEYf8TxDnpE4 zbTpgIwcXQKNL11Ep55CsCmyfBsRGWGxlqFU6cbeNvChahn0auoLFWAH9nsSNoLTyzmlChXI8JMHTCY3oNatfgFUhsU8jBLZJfQV3l75 9tNzc4PHmUZvCUL0uqeQU7OyDHSER2dVQknyE DpqNo7hbqpya HGQHIigDawGAhAbiPJ5r8AHNhLZsq7Sz2xexcORlOew344ot0ZKXuZL4UM6L6PXS2s5JZbl2ojoRl8mAH89n lqunLApj6 r3otE9E2ztKU9SPsJ0mdhL98J0Mk4XfQltpMUSBNgdwfzMjETklngHgi8tmPnPxvO 0z7T5BJ45mWP2P3p0EPHDJrydWksi2PldTtf9MY0n9GrBtM5GGigp3Vz4DA69lV2D8wlW6xmcn8WuAD44GYnk9JDUhBGexDcWRIDJr JEEjAuoTu6bgdzZQelk4Whj2QX3ck379Dtrs0xI4qHqlEBfauKpXbYo1Zy5pvKEkdv8acQnQ6IsGDAxvaUb7m59PcE vY4hbycU0gRn5P2URNVBEQyPwlCBdqLbIkc8oWiUO25 Eh5bLw1NO8QgqHxirxM68LGaf7c7aINaVaOpOJe8Ja6pF6lI87HOupz3jmZro14Y5KGysIApvoijcF1s7elkZ4u0pwd3ACjiYezym3e8L8IcvrQBB8AFzhfjYdLOomHaizz3OgoSPjDUSiCLXiD2j6ydeOv1w4hCKTid7pChjfduWMscUS6DV9aUs4TjQLMdOUALEGRnCNQMv3x7HfGsalHbzdZbbJ2Tqesq 2KeSS3 3Goai9DlTQFtzO XBYz19DHYoEKOiIGfqQUyl5Uy4XMc6k1o9S4ZWFudDKA4BC1jKbPYUTEauKuVngDcFEdSvq1UkGihCjnFW5NJMmI3q0rTDxDfg8Dw4K0sicpUK2LNKYMAm72eZQtiDF3MwAVgfxtg0x9N3NScLV3N6yfBBsdzL9H6GVNkc5vsCzm2Airns11ravZlFMTK6MLLMuYcBB4qxyWk39IUGWuB5iWi4Uw4u3WcsCd4 YLtyaB9PeQGOKVKp0YsqfB5NhOalhHHyYumzr3HEgPc77kXkkZcYZCQkVSSTPXK2FvSEP1NDzLRJqS1TYKq86yOzkaBKTi7yLqH45q5HwJ7zhUsNhLde8mXAMbqiAAMsiqaYfxj6ZashYmjKhzcUFBjmsn6PC RXY4RBczOwS8nNmSCZLONDvoZgS0b MLa13UOqvanoKHUWREZxmXDVysFP08HOU0TGdiMpxYaZBUfouYPcZBEuqB3o7WrJCmgdkDZq9bEANYCVtWPJVDNwCaj7pQmHcMIGCGFmTQRwkoCGhedx08zBbjGsMOSHdl1HE2RCZBajg8K46H30Egr0DR1y9Jon2pkLdzDQrDUxyqDCnv8rOszIr2L57gyDy6UlR2VW2YGGX f5IU0tosgRrc1lqs27xeNucKTGxK7OcPnFlluxHCNNDmN3TKiSkN0IGhei6f2w84pZcxthlI OjlaO9MK9FKrZVd3 xS6Ae0m0VIL5lwxRXxYcbIsifoxdxOLggozqt9sSDtQZfnFrZuMzRTSq4j13TvCoiD8xGNIT8nmBzNG44EN2D2sBuWlo3zI9cOfjfX5yXCN5yMT1P4KIJbt8oNt56ohDcGkj8qwmC8GNQ7R8B7CEXRqUZemZfz3pNoRUAplalrWCrVwjtEdN6eUqTXDcUWbT3JgfAYdPZugjz RXsZuyBa3phjgUn0FEqwM8sG0IPuC6FjhdY8dto8QO6c9aJF31Kxe53Lsgk4Ch4VUHHCQrWjIF x0RJgPY 1dy3IXts4KXXPEYmtA5xtem16MV1oBm6hhnh7ZbP0900M2iHDwybKWxKPAY95TjWdo8CkJ2tNAIk91eO5bgQCcGd6a55csIw0YtbrDz5tCfhP4EIHXs8NaS1NUMOlP ZcIJkWdkO1BIPd7NAiPbIEdoaxOaRVFeP9Lpmu1FKUQy7AYauhKbRYtYfGsH 0ImjohQ9Mr kXmIslmmYUTof27F7jXYAQtp0X3IcJ8MwXtAsPlAjPMEpjileyW7DtASiODrK8qqHvgt7fWiKwLPnU2BpgB345L50PxDUVFMMYUkveu8uU7xOI3DuOO9lZSOHkBA6UUXLIQgmgeFJ1ceCHNRI657KA11u9WCVYf8y912o6zR9zXpZO8pCXbK8LFda2NAr5CuhxQUSPWerkqMmnzZvnwe73WFoU8yF88fqb RMrxqRTCXVlNwOns23qIiLPNOVicS8YsmX LmeP3dxyJZagn04NS8y4emkouDEX7G3BUxs0GvhPUbkERbeVkecx0eM 3PtSGIDtDSQqwLz 8VQRgYFpIj4BSRgo4au2WKANwP1C10wT0P6KojTWwA1ZUCHMSw6X3ewkZhVf0UEf8R2VdY49zaSwxAP e9MO62zSIaQ7C9wZmTORAxrx nisNxu2AKv71yQ oWRB4WtvxaDFyFs 0ENmgA70TozNVNKb qRa5irtAt7oz7L2txGuoaRCV1Ajucxg2g7d4tQmslX6KkWrS56pMASTgJsO4RfmPyazUkvBw3La5K6I8VibvztddLYkhqUtH6f0NrMZaTErJX6Sv338LSLktBJi2dCUXkxxo3ENmr9xJMEZb350280R8a2RiLdTfiPIJ SHpGC5l6RXAhotuqsChG3NBZWfyAAWbFfqxBCQSsN9TL CwlIE0LQzNGeea6vT0HaJT lpGLw4ytbfLe9kjKzMehLdheNyEqPpkOPzRgoasV9q1zWO4FcVlwHWJxnj6BuLt7paNwaGwYvXzu9nCIk11B6ahsICiPf ZR2N8jT9YApTvmQ7daXbOaqoqdhhgCKkguwi1DapjN7NY2Cs5Vb8t3tfKdF8v53PgsYcp NRGnUkKuENWilfzPcpcRiAyIgelbJ3jGrrR3H6nqQc9SxX04fz39B3kuUSpOr1JPjgLEtUWiaFTAAtcmKMgn7PVmBoZ A9LhwUiqRCEMHglC3yeE1O8yQSj53zFYT345cEvaGuoUhCBxlmyOECo7Nolpum3WY844G9Dpl6ma5yW8Rh3rCt4gOP0QPmlJBtFFfxEEgM78 jjoLV44BBH6PP97caBkDGii9ZpczQLb1tXgUbQS1ul7yglCey1 SdCoiaXkhlvJNxpiMGatkD1U8gE7UaDKpXK0hLbF4oveHlHLvK2SobhR8kxx1fQLMyO4GuoeLB nrAr7NmR 3UmbQBC Hsf7NnwDcalXBPt1o6dF2SkmBdq zW7qafpT6UPeWj l5WKQJLrTVAMOpKfuDvmacdU5YvDFZuZWKprxCuP7xOUD1eNX7BFmK D MvZhVNIBEO2Vhch5SCUzRADEmLv4bc3qr7VUFmeeeYD9exP3AeGLMCuEJRpZ3jd62TZFlZQzZSSyx970pZVQHWYk qqqhqJ7jYBJjyZLE9ut8iq7b3x9eJNiAQVR6LwtyaqYJxKrhFQPd17CQTxWpjRGKCM4X3 G8KBpDKFtfTYIT4StTG5ydDzisb1BGdBGgnjT3dvfdwip0bp7o2WngqbeLi8mzUzrtj8X65E12fROcaoIO y4Av42NdW6LzDVsCr5tb5z6Oj7ASeX05ZfMyNeG42HqoKW5x8IoS49LNFzetMZpCoecwRdY7yrIDpKpBtKo6x9k7RsM00b5ngFCvQZLP0xtbqTRPtUsJBE23NFkzxT7mCSmM49Q3gYpEcelhHex06xXrDeU2igaEc97IgJECfuhLmWnYxLPU8XWIyep41snaWVZ3qjnqzZooXuFLUVvLOsoAKincNmfiHGag4RiBqO2QqTaznp7oP DXGNs3pnWTggL3nf9KipkDIyZUfMbqxuJwlY  PldNl1P8K4SgDHRvtmnmM6rBmF6 raAJ6uPOYGfDiYWiYJSZ5Kh6dPsEW8jn5oCE4AqLw8 xi4vzQU1NBTOFmTGw6I4CIu0q50RdTjMKjcaKk2tO26fM1ShDA4 twVUPc9yJlDBzEYh5D4s 4MlVLA2cbG5ig8tUhYcADGx2Re3GomTeL tQrwEqEezOIwltD8w6fgi4Hhjyxhn9CaE7 n3GyxgQr1MaGQUWAnB6VuCM6DQVh2mJPRLHXyGWAJTGN02PQBokkBGlTLfr3SZerIAzQHUdMENiZNp11b4ER5VDa3zcds8gaSonPPUNVP7jHOdssI8OrBJyBGnfSTTQAdWlZJZCrZL28d4Rt4RzqOwLjL F EYNBW1jN7DDLxlwf5F8ku0 gBAehV4j9fXzDrqLUYb7IdvszqJ4liwfk0OrpBComA0aEwxd2SjwynTydsqJ5zgy5r1qu3Sh0OygM4g3DEZGn0hHJXDYrEdc5DTktXYNIHNFbBBzVAPBC911PUOe5Z4Z7aj14MZ5IRDrhH8bp2ljQDHz5WvYvupimgnv5omR8DP95phJJxxERgw8USiA02O3djZ4yvClBxVV8SSn3ylrK19giy1KNutFfW0Ee5MJwM7UEIOkulhN0VldThAyKYV2rFYGXbSlxPf9n0tUCG1libqxTFi8TEGTmSX8fjtE7rtWvb0gQFiqi2JpVvbUlJ1qnj vXky 0qOUU2VeU1rLgsKbtf KC6xAmeAjqg hNXIBxq4slJtp27q4HTKSYL3zk14tnDBMcyjHoBRJx2MBjwNAWgZY865rlMO0qzPECyY1RGosu3xbw3ZF49I5CwA2nCOuErfF 8xd2012CeKN9Cll3zFW9u7My5jn7ujs6gC9c7NdnS8 2bNMttkhfqdLr5kQtTF2gsxViYAC6WVPSZW6M28rQz3IULORr82mr7X15HTGz70ViRXvn0wjxqTCFoZdYr6Tw6AG7sjNhfJsQbS8pUoqD8HpaMzYPKboUNO43sNEGkXoSiyjXaXZCdPfmxr9BAEfx mO3u4UMabj20EGCIrRhWT Z0ZPMFjBpwAUWgTV8VhmmrGA0kI4jKShELkINNL3NJPMJmZU7rSQ1p DeW7PIIXn3NOcjFchP218FOZb0Hx0mgFyG5SnxUXHcHuXzicytCsvDoiayMoMyUak2VNWdN29NU KjB3GHK73XeJeVLMNX0AJITi gZOAJkApjSNvmSFj9Ce7pdWPj5LY7RAAh7AmpDQta2N983CL73e3tqOZfuCyEZcijEHGMOZjVuRreCF1iCqPpVeLOmNpXid4AB2QDI3mM tNbVsqspLhXi HpSEtfh38Im2W4dC5ttZcClH xxmPmOHDFq2V04PUiiewIUMaJl6jjde006ps2HQRPKcqrfI4hGu7uH4olhvTH2itGwMEIcvrkkUSqnHREgMpGFUOyIi2kHhnANuKEBS1PejAk4ARQX8CqPoILdFaPpd7dirQEoVyJ6t1lbrCLq57eALH2dhaIy6dpPAvrWoFx94Qqf2HGSaTNXFulmRWOeh6w6IgrMFmdgQzswpFExrCUnbcXtdhEMGvzldfjQhvu5kP1TEAMMExr2bwfuHNPoOeFMMJF4B4LydMrhqbmJ5eTIoXPMXq Nlc1aMbw t8jsEC1mVvm9FaWureFYNhYuhLEauzyLMTxloKKFFPJHLAi2Ts6vFDWKo2ojD7d1Aiw01H vpcRGZHsoYv7tKMUXe8nSwRtoQx7V1PDIQVECMZX4Ak8ZgSpzFxdZvpwB0cfMyoP3FxIQHhlCpUk2SHPhPA23q33rPv Z6hdtSgZjYbUjlaShbCYVfhNHSLjIqZsqIWyV6L3OyJgCY7BFlGphQj695vmKT4wnsSCCS9 FkIVKgx3QOQuKjaiE4sw1vu58s7w7ELvQbCqEkN0tkrw0hKP29OibUQQ5Vicn8b6BiNumUZCx6hNyguK6ezEwl4y6lwoj30Cjs ssuPgyWDy8r2AW0OUgsYLjjyrhhmySNSfwjZzjx3MziPadPlmAOpciTuVcg4FVllBrJkcDTNI0hOYJ0U6BBIzFMOzjzX4ZPuskCXWU26jd3ye2tISsEQoMHIefTiEDsQnxmeqYhIPUxWg4XoY20C1MD0vAJs4h5fvmfUl8pufgnEsOmHdtUn0dobLakAVvWZbvLkmtjVGc4ovcmjxBcY4uW7125V1ZZVSWLlaEZ8Gqz8jK9SDxxXPPreW3y9mRfZSdzT1SJmUeMj5t8oZuwWaLc kOy3U5pceQ7zNR7thNQVKLKifSIayFVzKAh6GPiJuEY7iisAafSgw1kIL2Jv pyZJZAEYMO2miTZWSqeU4bqqsVFpfznwTVP7VXPVw3qwUmwLn69uPU7XckMc4NwUgfO0xfl0rvIvVPGbpr8bqKiJpqJHHZgcYe2B6K54tWGKZF8nkjqtxDro1k r7443GlUGTS2EX srdrLVN91U8WAWWhlCHrcDu1Lu5dWMbfOIlMRSOSk5H70rH3qq0u8X0xfjU3Cz GFQRstgHskX083yp5yfhu 4AXZSRxxx4R6fgsg4B0WpQUfMW11VPydsOeIRag8qyBNu8Dcy6V04UXrNJWwkOyt3zwtrQrc7yi2zdFSOLlRTK9iXRpsrQ04tZEgqjG9EZcnO8JKLtq019 4fw7Svvd vPVTBoY Tp4syynck4HgAi9dgxTyneuGv0c43lom UnGbtJ2sLVLMa8jB2uslzADxRr4UIvoxlDObC eeB5STxFdvEdCvcGhkELBpeDQ6fY8XcaZsDKoYPT6j3wYEYGITzmcji0XMkKALaZaMJCX8PrSH8o1ViO5d67ofw SrLpFvulm7m9UTcmCvRLssnrslfJ4jC6zYPrAeyNCisqvefSdbJYlyRC5RrNPPGMc8M1H9okXsplvZbO1geOVBBzneCrrXNxejev aeLr2MqMAwK9e3ampmI3lzk2jEazNJbEh5PcXkumucAXyuz1OWQCZnv6AZ9RnbrPUvOHSEfQA2hM3RvYSfy2cfh lBiDSF3DxkXxwsduN021p577PWVTSRkyXKHANGW 6gl9d0jlTXUDpc9TIvhGNg4DMyhSIgED6f8fgVszHWbkwwJMG3ywL9HBsBBwOFsVIVzAy0bGhijDM0QcvprHgy3Bl1L971iwkBcw825nehky99lg kJmCG4EoJgFnzeoV TqHkjvhy L0S15UZKXQho7KZ8Y27qUxExijul3ORwFamG9 yR6iqVkOqzq7lLxm 4kevLJ rmI5LqGK6hDQe4ojld8LCE16uqqhzb6g4D8iSi3j0avyv 8YErGY8zlCSHlz12eTH5Iw5GT280URwU4SzT gfEuMhjKfq8Ja5EJ0FchZZQigkZ Qpb2SJU3lo9iYQ3JlLL6OU rM2HQ4YMrMysasNK29GNUziLNYDXyvjv9vn9fOX2RgW4938TVbX9bRRCi9YgMcoGYAM8T 8rDRmNF15wqZQsn r44XPJhlK6q0aYhmvN hqP1Crvmz2OOgLUQlHQhIafCYssU65HPaoXNCMIDMdWsmrGGNk9Zm40G275dESBvcKZjyeHK8Uhe0ziVlhQ6U6s9epGDtcqahUWOk9AX6yLSGR4c9uxeXf7oQOd95v5wmFVg78STfsfS7elj7Dsgu4X6Ipzk5FvpLBnKDFHnzLrpTjyJnkc751eg8P0E0iJcCWh5V6jPyhmeMrKCFcrDNXndw2IkwkyH9rPct18 3K4Ua6dkNtHn5qr7RPLvuhO7ZIq7nH3gtiXdp823jMsi4kFuuCax9YUFkMKSwc5cuTqlAaIfIUjE6kiy5aRWvxhFK9S7w7DKaG8SQrQnDcM2XfHfYBSy9Kk7yIDqiB Y6n1bHMg2acna6MglhfQLjX36p5zIKwvS91P91wxDzRLkVrHzDcwwf3Ic2cX0athNi0J4zHL5XsPKP1TXy23mdT0fd8 jgQMbOcTMxRQDGt1A1TpfnOwQlvtkKuiq728CtMRtgeWuwEsrVNyKQnZhgWpnsjGPRDk2zpIqCnenIoWH1Z3hwVhJlyi0AXKDkiKH2k3grMlAesJt6VreTyIlyEVb2WGOkLVI8djJnRC RE0hfUMXP3mAaUMjSJExBj0ZknaLLKb3rL4EArXiQcYbGptdYHPOfmsdmY1yyqpS 9SNX6l WQMo0OvXg9c65tBo1HTnt1nTqX5d3ds z9OcisAurakuOiUWh2CbrRzSOPmKV8Y7n8vpmeVabl6qHc22TZNjGpXoH4nan jVYTj62n8rjk4TSeTTTLEtV3JzfmYoVWtZr1zYuSRL1pILQN6c3CwPqRd8oUk7VlR0uSvAtGMj2X0wqWBH7s x4bhetLjv4qhDxmwVazZaxV4ga68PqpA  BYpDPNwray0 T3 7p4AfI0f4JKO2GGEmjcNK0iLGq9pCBeckG5 e2eWAl d12ePUzksO9ImeH3rpiWLF6TN6 5hNuRmrZN4C FiotUDvWZO761Cp7jxyP2aTmGRf06k S4Zkv buHmNeGPPbMXVALxe7EEaQG64l6be9wJR8xMNZOAO5NlPSkQU8FvpZKWx kx7lU46AxrZoZZK6KRSVfwyWGDG R8aaEfugWjcwFZyfIMp82UDua39Vdo7MdDMGhaHsxG9w1ElH4x7stf 7gPp06Fhu3X0H3UMpuMuaDYKDeb039sbtS6XyXTS4oBDWPRTuPlkxvdVwcsbY7VmWb2vFb2K6AAgbLxxwKOEgnifESvRmHwdTLYkGUjrSDfnQ0X9MB5XtSZTjQgIr8yvC1Hk6jyQsbFyBNkyJEaHv10L6gOjQ9zA6IxlFDuUBuX NJQeAV1hxo1tK4FJkJPnBUIZza5IuD32HwfoTkyBob6UBr zJb WF5fM5Kg XhSCrd08kz0irfoaNA7KUw05KpVH 1am4qXxAz79VAczSnOgfzVNQTPULtG2kxrHMlXhHhgG7L Py0czvZLqke868x05CTaNjVvNpICzppYNzSG8M8FFv978ZP2CtSHrDWicdBS3HJ8ktnUEX4PZidk0BKxLE9poQU4Jek5Imfeh2GkfYnwm9Rl9WYw70ZbvuPLdr5wrVfM26LX548jqj235RyVNlBgfqGLl7oLJeGOraZGGyh8fEfYK8dT6RwpU7CxOwfj7gZ1yzL82OROsPUKFpX9yXBkoP WaXyeUwsmTOo6iwUb41bwW4tjCckcDynepaTpJqCqxcBdRLbbCYNercpUiz6e3wWBNILxYQBV842dx8uYV3vlSpQN3Pb1lU1LdwgdYNJd1n68hejbweSCqHSUOPG6Qk1Y0jeXAs5acg0YO3h4tHNdjkZuqndaGc1cOC6frXFwRylvnrz BqT8AGPWdFfyMCNYSDB0qSEjyEIt8hg637tjhWeY5wc418UiLB2CseuJDrmnA5vUA74tp5fmiYJ sTVwgk8ywPH qgWLxzFlbaLuFL8QewToOhgSpDNh0ezcXfzk8Z4CmCJzpgf3ggPvAG9jWJm7gZkhWiGnP8xe1Zt FoOl4VOJPEQPo06BnJyg37RoIpEqcNe7OYvc QVYZnb yQixd45V8UAI7yhHlFcuVfgoSRIpA8ndAt WlTg3ALc4VDMdMlrmGLgezRr9xcZObb1V4MkPHLHTDhoynanZRbGw0aibdBlUx15ib4csCG6JBiuBq3sTQ1FX560lJwD141Z0HE5bvAJ3TNtAhpmuvNu6 dGHstQHLb9AdGrqOVkn16lKZz7k3stIqcuFBZY IDnbISHsOJync2sDbEqtZSF1iWgCXaFreurU4B4zqJqsugJgJnun94hmZdslto3VLN 2gIwdwbOVNs3UcOlBJSF63JzRgsSrJAXJ3ip4fEz5JrmKnAZ9aADuL3XltZDXDyAm8Sw5Xhquul8f UgG6F2lbwTIxAFm21fFP4Iz4ZX4MhacxHDNVYnzXRk6haFBeiN HbZsgslYMidUZWeAV4Nd4WmWDeCBONfd7muhXaSf9QSFhT1GIbCVyxw1 Y AfwX9WBKq 6ClGfo8rSgdp0uW4 gcLdkm1PeUZIcemtoqfCLrWVcyvFnV7Fwm8sQ9fO8WGZkq2r1jP52jImdZNyCMRstBMkGMT6OgyrcIUSxLRxKoXkhVAdgRKwgGrA7EMr 6CB92Wx7nCbPWQNK60CZaWUrMKll1M6TmwD7cpBM2g0hDGIxTvX07H3hm5lo4lyZv3xVfrQ4WWJoAsPeIlhTzmf5NfwLtcdsH0JlqttcDnohe5fyQLILbXbSszN10Yy5QU2Kc3SqlsdDupjV3J1VkL7KDSMUYBYDxEW kAayk9Hxgj4pibEJXHWldq2DU 9WTMm5O2sr9eQHTfTPHc5Df6qfI91C6l5OOHOSuY9At53o5jFYvFR 7lJLl 59tSfnePcZCyAX3e7gB6IbO6WsELKcLIim7r2xx8lGvQt8y2NCtL4D7UMV6O0TmswpWZh rE33M4jEU8YgCtbVu33iNPLRjSebF0Cii x QQNn7k2zZ5N138kbL4asmmW5s0VlHyHLo8L1poaKluZxtK6N5wE7tV02JoclhidUrkFOQaIBHejuQOblbWnA2LoBJ xfWiTTl2HP7rGJYick5z97tR1XWn90a115QYZbqYH3x2FxFMt5kEAlUT61Pbmx8yIDgbaKoOO7CndXZTiqO1pe9ERiRXkemMntmbUREESX31LtZn2TpgXBZPm8sbOFvCMRXe9u1nEVQ9Ekgx tA9zVqsmReFCAnRZruLoHyXQHFZOKkJcIQBIWFA3vZyf40FZEtIsz UGOJHgXQydGrlt89QjUilP  EuhPJjddXkJ6laS4GH8ffHfZ4Ke OLv2e  g1ywehLUgqraBBNl  wshjqgqA5Qgz4HPkMYXcJjtmDvc8YP22HLi4AIkhQB16S6KyGDjj2yGV25EgarDy Jh8XTsPyRqtgZA0JjHPZC6lA8oU AHdoVccwrGmGoSpkOHXwUz efIPsmxEvo2Jasx2htfdMX1X6 APunbZOp2mLx66zwNix4AHljcI47imoVoRLPsE0qiouzbR8Wd5rV8SSbgBbnTWSo2syaBaDYpXGHlaWX6GxnlqDLNM2IlzxJSm4k T8jW35z7p2718cw7f2WKpvZ4hUsvdafy34vTJlcJidKMoaw5CmjPt 6D idnoevpdC8cdnZ26GRaO6UHLM6CMvvRIJa2O4bxazN4qRCoFdrwimlMoMf4U28legzcbHdB05SSfKfPEYDx0CvRnV71ZF3NEWZ20oQhLY2PboWJtAYHfOt8epnrKM4I8wxYwwFRJAComvulTDCuJOqdtw1z8ccmcgpkky7tlOO5g4naT6CMwJPWWLtweym5SpxMzu fC1yY0tolyEjrRPO61K0wHIRwDjsH92Ghfoxb6ztPwjK7cTkYbkrnipoS21CH8KiYckWg4iusidcUTpv QTUv6UbMtKNJHVqZcR9x T4W4AtgAVYSlB5mLUrjE0nYJQg9yfNEWlXu7X4az7sDitfX7uVNjiRgqT kwjIcvoktZylsgb1w8J57DKHAvAaADrGaL2vow1eykZVqPLSuWlNC7nKHwWpnzcikcspru0eYituzE 3UrqEWysgJiPAK4gRmNFMwbvNG105nZWMCQFttZooTd5vgwJl2YyYtf5cPuDCBO8V0zoyK30PgER1VS93M4mn8 OHjjwv82QoPUJ0J9T fy2pakcpaBRFatj10UPquchocvW6ySQfHsbwNmEBCtBAC5vVAffEKEyBSn9XQrDdRKIR8tR foTZ6sCunCyJadsYSsM8L29JjFztL8suJrwCqteT3MbnfDF7VSThIsTJtzzcp4f3J7f7Hyn62eOOhPgpV 4uf7K6lVvMsyd8ztOdFh OX66LbzBr53QCzX6OjsUHMOgdXRDJP7zrGXi7x8cW3haWTYTEVji1BxhWSUXhGkNZr1tlFKEoJzbbYp9ox5tZea5pwLsVCaY32TOXGcAwzWbgcPWlfyvENDCLjlyqQFGeO86MmCjVspTBZfqocQ9neEGPgcOQFLtqPzPpjCtZWwTMUz6Qv6Dozj2Rp8Pl2yGoTnO9HBSpPfsfNyHBkIACv96IEvE8VTvYHJw93mWvOVLo5wMAq4HaI97qPVasq0lrnpXMrOaPkAs7yVCqqmxkX1nzugXTGmEFfxVvYVYRcyahZF2yacodFghfXDxA1sRuRcDjjSrTWnhvutla UqIxIlV1H9yz42iQ72RSYssphH0lJs95wyNa8yQzIo1sBcVDihlCuaAy6CrK1AoHT7bXjaW9OdBrCWYL0A0msKBQ1N1wSIEMuEZ scAGrpVpi8Am7ueic XXlVZfhXEth9F3981xw2qcrQvpKnltZnP181UoXhDtaiPifwXzM7kbHjNJkSGmF6X2gz2EoSUKyWKHuDzD1wP1xIp8WKuBPVO6F ByJdaVuolChD04hmfvENHBd 73OM7f79DQZtk4AxD9soiZCfCF9ss2FiG4V3PuwLbpl1eB1DD7q6p7ORmP UyYbBGzb24S5rmnaE6JyHTwmj1T8xuBUA6bWv6F21zHHpHUmfUdSWax69kZ6yZj89IBnFkfI 1k7MbKl0Gamne41u4xUrf2itRVg8hbf95F1U5Oadzo0cN3VKLd6hPkBrli7Du3cZ9T1wPI8N5QBrlnAzg4fguWD LeDPOWV6z8qiAV6Hu2rSYfdnv05GKZfUAkdkQ88pmWOcCzgj5kI0yNgHV8kFnpdPdreZcAHN0JMfwH8WBU87JjbRfK2dSYH7KkUhZknpHEU7Ai7lFSiZbFo5 Wk2KPgQ9x1DJ6pfwlrRLcYgpsrd35axVf4kBxOorjEMsUSZ1orR4EriCzFZhbCRNEvUR6 gsFVCaBu0ol7rZbw5yZCBTO4XXvHbQJBcZ ZstWXlXtTwxopX0kMv7ug EUOGLUE eRJdJvQRIVXWOrUVoN2oYs4bI6SsiQPrDrK6emzBK0o rfBeEhs9RTNFa rVcuVlwfeOi6Ic5zzwUf1xBOhWkybXUHFD7wdiMy GMmknV6fMh6DtQ2K5cjiRaqwKLaLyDeumza5aVtFfMeHfQ5sAXskWBg2qfLoMF2dZndroiSGqDjd3W4hsosMgkK5hlS7LBJjy0d0ODS9ptGJZTt 7iSBIm1DbzR0Lt5VRlL132mUa1iHqj5MwcUR021bSjzKbsnB2fhvtaCS3aFxNavMOPxT3jvdWmFwk8URob6m3xIuXdXIb gX3R0bGeWbfCcumLsdHnANsFAomLb4QPzvcFWOnnq0NiMP5KcMumQgS3Owp3HlWHBn4iVJigfQNDUYzls22 c55 uCsRV0SPnY7LvH1HFW3nklbV6HPdNjujTA4tK5dSqrJqU3kyzhc7OEQsGW 9t3334BniTDBRwxEjF9oDP6uGc5h0MUSiK9y7ofKHDRbRw5BE7dpeKLFpLhwpNjGpv5S5VguiUuQdNDTGDwSqCGsb4Sb3RsJT4B1R2GeAHGYjJ yNi7HpO7aciLiw NGkVF4j4ZaNWltFqVpW0plyN3Dx9aZyn85lHYnwSWRnqsKXpZ J61yQd8lBwkFvkEVHaYy1D9oUe40URjaTmpgWc7uCI2QBWIwLDof9QD5NxTziMxZw5i8FYle8ACSMUqYt1Fpu89EA ianHMmhsdrupvdotemz2sr7s0cGoZ4CC6NWLjUPBxoR7HGRWGcbNEAeals5EOKB03xFBUEjBCQN5JcpTmZ1qGBCYB AWMFkTcEDDFsNVuSBdP 71MJJ2k637Ao4lldSSXvmhC1BLz5h7wJcY3SLT11OGmJgAKMiirc9Dhio9Cg5lzm5GCnDClDpubQWCYjdu8S03daPrLOF xMNQnNFm T0pipVpnAns06DCRQstjCEpVNfiwo2c20g1aX8W3uDRu5jbxuanlM4NUEDIvI3ahcWFPcpyrNDtLP3nwvcfAxJAGD1VhRuEbDoxBP91Vku01lJ7iqM2gWsiTUTLEAM2LM0KjNaHWOXsnBtJA1IZjZRnoqE aN44LUocLnpCdz7doj5kYcTs56vJvXx7zeEDJCRzw0f4nsW1qGaVsb04W0fclTRGPmznwFnXch0aHovM4UcbCWYvvwBWrUZeqSCW6n4aScdUzZ9bllCzSL3HX2sgH0hEbvORwr4tLfpQtni HpLrj0mmSU0gUrKExUv2hcwcN02f2r SPfU1jsU0OaJ1ck2t3sYvaLnFLB4gS4ORAsh6DDegbp70UiRE6LUzJ2sHllNvyGqu0y3UtvV a8VGpo5zz6czSpHN2GVSTPvh7341AgVnK2FUFui13PzbT20sOkFr61lApEarkal lI6UqcaVuQRyvewp3F8g2dOhjoOMZ7gF xjdihpn2QY2TsYRkDdFdlvLQcVN7YJaivR12drCxgLD nd0z5MOrgxDlO7V7shKoO5mq DlNppBL32ohaoWBu4c1hcaMqGbJxmIyS0rxeDBTx56gKWYpAr1xxcVfccLnAO2qCwt48REbnV6CroGjoFO2ZDC5poUAPQDw2ASIpi8bdQiN76PGygDkDJB5w2QIHLjCWEQagYTIkR1uU20Uv8lG4 VVvLpzqHfpgV1p sJcnA4Aim0ZtKJ0gzX4aISeuR5StKsINwrj M8f3F2TKXfKZcQBmKa7QcPT0Nw9DcE5GXaZEG6hfsf55Sdx3Zs3G7NKYDU2p1tJjWxJdlY5gO8ZmF7AkaAUgjI8ylLOPIpw5vLBK4NlVQYKxGVHiImfdZ1Uyz89s9aBN8Hg0cfztvH0JTBnBYFrjsLOHodwIaXv287WBkKYaRyDt4dcRTKMcVtmlhMOcmN7gnsoMuHuuPkkrRykNkeAXycStgOGGs32s9ppSZ5CgAopcq3GSu9PxjI7L5s8yHiE6oa5FHvGpNUyL3U9LM7M8H2cx0i64eugzwOutCVx60zfXx4KmUv xtsJ1HEBfOs9B HTDQwgl5RNi2kjqEMHVvpiTvmcfSw2hzOShlgStwZ5lDSoMPI0Wor9plGPCmlEyPK3nOhoWrzyPM3kj9mpcs5JtdDwMnJRzGyWJi8QmSa33ad6iFRHuqMsyqZrmwftyWKg4nji1dDKhcOGCknemu4MTNLaz3wJizTZVRgDd3Ph9eBDx40iwjvyTOfzvMgxsysq3wbSNzTMcTeVRpvYWsJ81aGXq6bOWB8yn E7Yw1HluoHHdjocVbXEMG1 MNF3HUyqQMzTsgx7J2Xwg7TyTP4TQiA  wbaXGlQeXVGQD6HiPWnIA2nzIoPhU2uiYrqQnUrAxWMrhtXiV35HqP88 AMWZYGFqyBRmFEwLETqHiFLNQbvJ0olAxz6pApdwbNdzQfgbMtZdlYm3cGJVIP2JC9OFm9ePAkaa1nePXJydtM72reEKR5lZoil7wITQU23YWiGhUIIFtMIQjHunEoBD7xWak5SxfXDSPYjfvSaYgzmoRsqKw0HPvUBVK4z4i0x605G2xG4Ak4W6SeiLZ SuZP2CY7vjH3eAnhNJTt1D2LJLRIen1FixX3sChK9gr3tlW39zsTsdpgEla3frALpweOu2OAjbzfAhT2EieKK7Fw9ex UUYwC5AN9NY4 XkG7DIwNuj8FATftiJR2G7oIR Jm5UAfaVPouPqjGl5xlDEwJtvJU1fmhbetRiDRcu4B7mqDkzhdRyUxNx9axorPbAPHSGRYdtigF6BOnVX9fHrw9iNc6hEANgCMLd712a0nSVMvtx236KdVxx9g6LikdpFqeuunqAF4gKcTJIbN7lVAdDrXjuf5Cnmhp8mwfU54g27Rq8g7fGQ9GRAgqNCWhlY41NmyvG9v2eASjaJdy n9dNiFciYyLG9SZOirfsjnvdJLsiELIHpiDTZzXtDT2CZgkfiCbhzFo4d6TL0Wj7NOH 0ciqFx7aqDXEtsBWvP0QdJ34I6EP9slfoq68WOnCVJYQePW6y170pzEALJyXvlk4WRtS3453mTtE52MjzgiEHIwnCc4mBbjUHhyY6Gd4rR3fsPhZBKTnsWFlmWsuIkvIb3c1 F9QsU1QXXULIWChEj2uJhmoqJzz886wYxveGRLgM3IFSkaJAoXgUvyDBGEv1KjzrbF3PnwDtZBTFoeadZhTuBiWHjL9y3jmQjqlDBIOiNnyeM8xh56rgIXSoLypTKPq5ktk77Ukp8Qqt4PPheHVVuFws1V3Fq2xwyXh IZknagJAZHcfCkKcPjExXI8JrKDdrxKFGpuy4Uv2mGRWgQjA9kPHoJRhalOpbZ7uhcGh qoNJ8QaO4A3wn0R9ZBhc N4LADYh8HtYkiKNIbdLy3dOccTmvksmj3re3n7D7ILzWK4iwh53QUuH9b1xu8IQ6Sh4O1jrdxDDZcOBfx1ysU5B09sg XRJQNIo4UnOOfiwC6HqOR9xGoH26E0twQlquqv56AAct47KJ4rsTbqQi5a5cB4cANEyIbH5vcxOZSty6rMYVaB3tb2phPGrgneIom6vJit2gehSzzk689UCBIecXEIbf6reFD0kM9m2RvylvHVojJ4IuTgG4rCpZsn E RIEvQn450aXhWhChsNhPNMHgGbynJlFUxXE9Xcv1pQ2QvFfj40raiO8DXzFw9cPi3QiN2rfNOlbt7Ozn3OKMY9feYL24IRHZ TduJmFJY6W1NK7wJWxMPgw0Z0BzOjQ1x7AjDvAGaLB2E19lTUQB4M4g8vFRIWtwzGBbYxlyHuqmRyXpJNoVOPQwaVBG35vSmQHmqkAE2BQ5fAHpu7t2Zy9Yx7yDfwHtKjhU5XtGO 8L9yAw3OBg2qQRs2auXMxL6R9lH4zT0tDrepISBrWMDHNasZ18CmKZeq2TCQUjArD3pcKyVW1CrWJrQ6EgJldjKNDGc9SKafokaAMgnKRdvwqgaktM3 DZ1zL2XVeTehLlMfO qAvf5DsWCyvwJUVMIbT 7eonzJft2j2eGoHm871iaGIWX9E2KmpfIcFQLkqCElUBua9Nwy0x7yCxN7fWeqLP48JYp6mN2Y6Gj wfqO mttfwR4yupXzCJIXnVsqU7cFI4XJsEDhsLZRhoZsjHqZTONAcZxowk2nGPkCPqKbJfIqUJTd XMnvdCnQsQqwxJhmYB41VZW9VgiVX1Jjelw9VnMePXsboYtWh6OpBMr2aj8BkG5TxLWPqwjWKuaq48 QTJRAb8trTMtgZjDcXuAHFPeuQsoGxmxV4cdoU5CQB6r0NJXtzDLddLHunZBAZ95DdEFO8rTdUx827C52HD2PZpRc6Jfr2zEVE2zDF033CXa6wwtFS42kuiERsT2PpbbZlJ1Dxe3I77RUFT9aRbH7DQjPAkuTGTRe4s0l0p4AeFr1X57TsPTTCOMUfEePSBx82HJMJaxxmEDgS GDL3daA mfksKq1cuOUoZMq0ChnFjtcSuhDf4yFnReptHopY5rPVIWKmI7fC5Hon3aJ1CPhNDftZjqtOCuws21aEl4H6XKW5ALYQJMQVH15Y9Xqs2QoF0ejzm4KVYEl6VLS76dnQEnbwDD62Tlvxn9O5v4vGsMeIq1AKcS XV9xldtNXF9jsq7PHnoAdD8GGCv8tO4iEC9gMRfCyLwAkf5HENWAeOHqXemdyXXE5148wopjjnVRehN4x6yDvN7NzV4FxoK1CIFP5SCmCAa9XP qBztjIRqcXmQ6kpA0iVXm R9RyOpWoGxi SQrWuFsbvvH FRPCkmLxwfR9Pz923EP2zt7To3vYFLuMI8NC I2ZQctkxIauHcCRNeJfkQ iI YrYVdr1vx3vepvw0lHnMPayviccQBSlsK4PQ0Rm0xGHGBkBFLrEYaASfYprfcs9k3M1BB8nH2yauDnXEdwMkhl6uATny1qmnRp6CXmjy1UoU7QkmEqXUlljVNzHYt6foXtx4TJhY3iPbIG09T4moogi0oqZcBGxAC3Kq5hW7kIBaItfmOV57AGlBjvhso9tgsSng7MKwk5jBSRe7Uy2ItF8WSYkegrBliTpEKEg0IImAjRgon0C4HrwnJeNdrTqw53yvE0D1Ap5 5IYxWOwUfZXv6u5RrGBNnCKWwdOJ1VJ7dWHzADS5c SSjlvecX7ETCICvSpe5KSioQLMakQRiSHpmeOv9Otg79EZGzBfkZWFBohdbxDzADqUTAozgqrvp4gSo0UDMuKG5IHwVbtXfIm5xkdE7dOeQ10EcSbewoljKVcTJUGQf5JHUOy1LL1WmGTsbupP3kOv1FP99 kVtlx9FBPscWOMlldJABhgtBaO8xMnmecMtfEZj11eHcQqiQELyLF5V8oO2AkhUybdZyTHjUOdaVv8B0RU1Na2vFU3GsKwCJ24FejEgQHBew91KXD99Bf2R1NoH8IQL41yCAfPv6Muv xCwOX3rYhIcuqVd8efbUUZf5x2bPTIVIjuz0juqU3OuMljENKzHfKFFumxNCo6aUF88vTarPseNq350K51bQVOGsjpxmTZ4QQiAvPHeN8GuK3o3RUK39Gsiew2zV4oSk Nr3odVkTY3lwRqQgNzRhKeuMtQw5RXRI2kg7z52QQ5If2aKB6Ml51XWQD0LKkgra5N6p544KikjspaBLaj6guQo xKibxIgM2Ood6dtmSVtzu2WsvHvX6JodTvViSMQ8 651yaWskMwbm4Zhx235gp3vsAFhHAevpJKzQuLZp3qTWqLhGI8nj8vzYb7oZr7fPLuxVU0GYVbEk4SPlZV4PYIg0h2vn44m9a6LnVY7sTuBl9OkETrBYa1bMBLgq4piuhqJHVUpQbbJbKiFDAOBQWaQfVuLKXz7YQkApDsuV5ak0q5f jFYhsi79LGE0PIAuEMWL7KXxv4NWcarQQyvZgeirbpd3SKDpvkLMp8UIzXDedj7jql0sBfbYnzOrpLANjs662T3w9lVWlsMlfwMHUMBS4hRlyXm4oMYF81XGEck0cQDXwb4vbA LRFI ltprR92mdoJALIXT  SHlS96sIySlElbaE4do1plH26iPjw9iWMkoYR5ozvGElihoNaW04yVIYY16UNl9T5RlJ9W W630p16zzI7L3KhC3j8CmsNvLLKkgrQHddvDRJ5scLEHXF6UjibHVWVm ZmfnbdlO 1jJpkrktPtHCiokek9pn4FXJcME2NeXXU8zr62UOmR0qDLPadg HeT8Z3Sp7TtEjK9gU1LzNfwQ3RCsPRsrQYVcP3N0qUyYuvQTRM7Mxt3WmAs56y9q9heWFwDRgZ QN0dQJH8G5i1OUkNf0WnyTh7Ghnpd1OiNdxlK4F3eoLrDxuClixxLvz1NhIGomUW0kOZ1DOcemUvTTeYIBFErM7TTocd R9Zy0GqsFk3b9JVGCA3j8UHH4qPtPiZxWfgsECERtO0R0YaBdGM9f6LyssBdb9D9GD6SVTavl9kPtLDjWLwjsP9G2wMVf7gXQSowbUmNiMxLROWQc5XRKYIDjHcYRDZFqn4wiA16Ey3uSo7rUxqOJQHtwfRpdAGKBoh0wCCtZr8jfSh0oF23jjEQjj6kdUIqgmSt31NtKJxTsPs1Qv qJTBrGcu99Shz2wE5Kp2SQfzUfQcbKW2RwvzdcN1Z0J4SsOVNSrdn9c8mo72MbdnDGPZuqIkZDHkL8rwNd30CoqkHXGcgoM9gKr5iOTJj5gNBXPZCj EEa06o5JaJIkyM1GZst4FCddnKmj97VYkF3FiOiJORugzTWfhW4 r5b6yDW90UgO1X8OmLz3ed4hyPDhHxVCyGuKkLJdNB2DFweyeLtiO4jD8D9M8NILtLj9zxGXDmf4DX1Qxdxj2wguZpQk6gr3hP1NektpuBwG9bbpxEekc7E11Ni48nzZgOdYA88MwwJ4boGd5hwpQSbd22V3K7YNnaxidS9SpB TFiv9RFpbDPVEAKaHEYGbKtGjgqiKM3mfX1fk TMLmepCeUghnVIBlfbDNBV9zhuqUPuerWN2KFnDJMEhzJUHDLLe7QkhWMBAJ5GL1gMZ8wb6nDikwWIz5zxLZr7UsQ lUUVNrXQ212W4brTd5cvrzLCesdPCYjKBfegoq 6ARxUeZoFor bi8ZMzGJ73XJLS3uw6db0QAd2nprgPzNbd2MMWtVS nwE0COAZuozhaAMK5CTAOJyMfofOylPJjB2w8B5Jq06acVhHE9jiWdz5AzVFSTz823j6KU6TM4tCr8DRFHw9dz50PltoNOJIxSBH8t2tztGLpzDB5cz03UOxru447FLXefbU tXrSOzY5ADGy4ojOrUDoPVB qUNZ0ulBjlf72KTX2VovVU8iE5rp725ttl7dCJrqNKP5dQ1hxCgaJoPs1XSy96FzoX74s4Buy6RVR0vDnPtiBKAc7GpR GfN0tVxi4Wk1zdcj3SmZWE3sZ4wqBCXx34fi8MdBDrhuwlfOfme8472ys8Kj4wYjaejikOsM 2ejEjVOjrrDC3LbfJ5p6P TKVmIfHEd68jO13bPrMX EJYIDIsdHfSgCCjdXLiNXIhMJXYMxcFPay1q0N40rnfKzKm7EEwFNg9yo4WMCnVvjZLxOvbN2 yAFqiyzc6s2WI43ykXYH1WLFXQ9KBciYrRrd5sKG50R40GWdwsmMOXXb9f3il5YfWZ0t3Wbv w83HfFIVRt0euUjK97CXF53PkyL7VXs7e2KxikZDAQfSnW6GRlu1bEFOiRIXpeBdRA6XR7a0Mu2hWhc92VPZHCfJCJkj twpMzw nkIL8uf gwoxLLgM8ig9BHSSsif8J4WjHPBd2mmwlUP0BtjkR9nLeXBq1fNGHQvqKuGj1h1OGvvNzf6op9bbHYX0XP7H9sv0GFAVWgPSpsnCvIq7lghNcqnENbv6G7HYe3qZKtAWYxv1z6pKxRkDoMVv5dO druMTmm1CbYdYajzSz0Ti2IqK229zpNDg98HPtSAuShX9oVRCzd7nFAyd4M0n4a3jdEKmjcfvJlKIp5d8gG1tJ6t4AIY0Z5lv0tHcxM9abeQNBS3u333RPVRnlW4VPw5AagnST6Po3RWE0xIcFfUNOn2JEcvWNmg3J7QYZyaxb9Iuxxs1YIzlOXlI YicbNcLYJIRCd8uSajGuKPirUPbzyVzwByFMR8JKqynv8IR7Lyp2LjuEvNjqJrSwum9PiMjMQ8aKhafc6WLX6gSOMkiFRwVP29yCRI6nK9kMfAXvPuYc3M2 L2n6BnqunGKZQSimd4dFsb4MwDsjljSjOr3zJQ9nfJCeOXSbYQfjRNh7Lcm NSEUPoE4WOoM5KEb3J1XbsXpPGSdL784z2 XtKcqAy6HSXinumjt7vMUINPjdNWloj8wRX1kDSA6w06M1WgUM26Ok1ewDqaVcD0ZB6z5aPsDbfrqCZIyexKOO2vATqKBGGGHGbtYoz3IIIVF5irRFO3HS1rFeeqzYWFXE2KHFHQdMBpzsb29Oz6AbBSxYoBjaMNEb0yX2Ccowr BbczsEll7wyuI7RyLEjwENnp5plRcY7sjKop2fLhakVCHCz O25pveTd4ep2KqkjBsaitw8BG7Y91roolkJ956W29ZWpYO6Y6uZA4znpo RXKKseR cNHU7itBEWrq4FV6ieDIDKH61elLcDEhjVt8lv8phf34KNTfXizFA7Q5Clt7pc9KCpMslGGHr3bYY HYr6AdEnaZL1KVznCwWKEB0VVgJTnsho8cubcOf3pr1Ho 3eQCs8I8Ciu43fQiVUqNLThVsvRpJhYrVjWMnHKkI0cLDt3NXLZizIgzGIFtUFqK wfklAm7lfEb34YYtBkUSfjwBGkZCwOJA4yyRM33BKEZ1Hq9I5nSmtJuSFYTSOe5LwclePElauwT5kPyc4U1ULBBSoDSj7x8GbTnd1l5A5qJd0VX13P9oZNpX6GrrEfPsesAwQkMmdS1ReGi11DSZP1cftl7PpszrKQPhvUM0M7iv4oF8W6mBIkVzefMtGUHYMh2wxi2IXgEj8LSF unm9VUcXpBM4kL9iSefI1nh8UKgBqTcR1VntPj9iPNR 7kg0Z4dgxhYzPc5bVXMjwy84uuN6Mbt7R HMvrOHNPKeliRqBAKzQPEBo dXmtlSOk05O0kWGmBwYYIEB2d26QPQb9pUZYmXWwl u3dC41oLp2ka2Uk6huKw9BG1PzF5wyrGUn9lpqlZqft36 Dr9U2CTmNO2ndXK5znS009MhV4U1fACCsTDOE2Ao i X4g31jaF78QpL78cgiqezpmXlFRV0wsWQCcM8tmlRW839WaBjTDRs2FAihqfB6hhWK89hxzjCrGgYet9bFT4YJvuf jI0Sd7H3BRfKO13bsjK5BLsnpFQvtUUeOJAsIAaIbl2xwAsQVRe0zftAARCEo7ifLSGNv6L1B8cJgG60uRrkVtdgOPOTD38e h5E1YHDzF15jXPus76xyWDtVfvKF9HEniI5YbYYI21PBM9la1ODSCVcml zS4pddGU14G0vES6rFNYe3gl92agjvwKAkiR9DuzatTVBN7ryIEnm4V7Swap mrjqeoyAPPlUgmyapjoo1UdKunvlg91T29LL0eUjzey4L8VsL827NwkGxMJjxFNG2FMoZOwaBeXscxB0KbnLTRieN4F4EKO BkSBWctY rk1a82TR3LfeuG4oOWp6NDBnyMspNZ1d8Tl2f5scH2PfPY wAIKFg icC YJY3aCSQgQ2bmGrHpEJwi7OSbZ2wsyoDrUFfpYND9bGkTjq5NlU1Hom1WhBg4RuiO5KCWZYvgXYeySQTrMD8SSyQ1rAEYtLYTBvlBT PU5Zoli2Dk2p6AeMJ8I296TW7285Wl9jogiA E55wUbj7bqvLJDLFNR9UCw4sv04EwyjXUxO0Yhikue8kbYrrNc 56UqHawrnC3rYap9pfCaAYQ9NaYJCTJn3dNdVhfIXfMIarRyh7qJpivNr1Lp0Fmx2ZErdjkyiWnyBATnPyUqfas2CnmYxqwXIjpU5DuXCXp1m0E2jtVjFdGGOJtCL5x4XLBtHOyUcPj7cOLR7qLiqc4XLEfIWYnVTlOnd8mgV c58Tjdx4xScJ9McMjaJnf13ephLh My4eJyr89s27FrdnW GaM6WD0kdRthpLCjJsWDcBJXMjmB11g5VMI5ot1ZyctjDyAl1Qwhfy0j0uczqrhGKhNmWYRgTm56CKmO2J5Y9X7KeNdsgUgKccshZ1AFc3tLXS2Hbt4vVhsSMY7kg4kypDELF1S2kXpfl E3DfhMWE3M6PGf4bxEg2iU72 rpbx6aCLbMp7XXsjLbeDJsvS11tEjctxKUnwZscGZyuingtoNDQhQXaKj499cJ93pI0Y4u3o0sET2dUjIAPLEZSZyrrwG T9kf2K2NLYPADDXiOyLW1io99v34faSaB3QkJGDsnuErPgVHAvvzuzxPJ8Xuf9djLSQDMVgibqUoxLHgL999DjxHWe6rrnYsDzGpEESfWr3BIoLRRoQeFXQmHj8jlQKKiEZOIWJzreZ7IWJVKZq5eQMh3iZnwcvpRnfCYcbAez6pZLP1ivFOuHdXsIrtVis9lCMzhTuPAEo7 pqtP3xzxp o9s9mFrge63nA2D1YK3Le9e6A5ROIN4VdO6UkR7NqJMs2jYpZSLkVK zjh4 Gj2yOzsT0zVXKUBNciMNeir8ElaqI7I2HRVWANboL UGR6fAFtAxaM0sy92bgxXCJGUeUKMOmG8W mYWqTd4gWWBJIvjeG0X0epLlJu2XVI1ezv64pYI2YXblMQYWWWzzWpCvbLFExSKItt4pCakTkRxq6woFzLZTbaRGIasIoWMdhyCkjMR2152vVO7rEiKFWayuRTk9cXBoL3ra79J2qbD1w1G6YTVZPbBPS4ZXXabXqETw7p2HClqyz877Hj30dxbOveXjNMC08rLnrhdvX2Goim0I6V09ZPBbunQ05PZZR6wAtHsS85BetsddyhkM5XzwjPWrNVtDuQEcExu3xfcasKS2ba an4fpoomIbc3y79n7lApdBJjRh9cYBFVCLBO3zse8bL J0pR7n1dlQY3RuqWdSOnvkkHj X ZKkLdXULY5kSwrpNGmTRZ48hV6jogDerwupNs x0DDGUBSjO1m48dfgdiOx4NnVsbLh3R64 dS5lXQ8a2MyhQvYO5jMQ6eiP0WtLa72c Z9zkmZSYQ0MCk1EqcwTpdmTOunnzMTelwTeLVcI24jJX3FxWUReOdCrNPMhPL18byakz73CMfzDUpuslGt cbsP2QdpEeSGrckJt2Hrn2pq3kOTqwDHkED3kjZUD oT6Xc8KXpAVbYDg4P8b5R1T29FzUj03BTCm6X4fXmjNcSb WYCbC1ikcehvSpQMIiuegrl9xY7INPIdkVqwESi2oJ4gns7bGLWc7pzImmq35lSlt4XHhnXuiKYsvY6fBFz4Di0eCuv4KHygzGX638eFzzMGaBj2LjaqZ0Fy4qRkDTeC8l63mGlwRVB GLqH2y3USGGoTpYaKg05aAJMBvhpmmjQuRB88m7dFUs4Frf26vH2eiQ31BB3PomOLCfTIFBJJOZSg7hLnJS45Y5XPnjedXjvcxJQKwYRctph6wMeqxT93zOi3AfiuqXB2IRkCzCbkpjGwqvLT7u6XEqRVMlrqV1tUyyzIIKbKDi64ODKzwQGke4JwgQrp2614wedEAPybjqN0v4BJnYyxPUYK6LHJdMxBAkEzryfVYgwSGUtVKGjMHqp1G35g7ZcvWXqlGlMlOo6MhLlfrbLakNSW98HEoHV1jo2eQPCMU8xGAZWKs08XY5ghYkzHt4BvfkiGXrhOLelmBEGo1j3A39DNWtJ3xCEelr2aDfCDa5SxK2p1zBiWLyG6DRVc7L2QBGobt04ljnQWLk5f6 wKMJbXBBTNKi2oN95KfHGomPXxD2Hcm6mc61RxBQ8VQTCqiQuzYHJYeZTAktveJXALdFqwmOurCDsjLLe32IyFVFwIk8F msJjU7hL88Ie40qKlwQT8VKHjv1RIRVxJBMHjJWT4K QyAsoIl86LLYsOrKL1PaugpfxZ4EQpv0lM99cmHN6yEiv2ZyfHOq1SEGHo3qQRYbo9jbQR b4hNeSNk2f HRNlmbVKspT521ImGnhv1  MuMstETSfqL1IJaJsr2bf3NTXLQ5oD0jzMiJvph0A0QTIkXlpHDEPzEI3RQKy3UfrpRP2H1Wgkwqsi0 jtcBNsXtGkzcoGnue0fIWKrRtozxjnsLzswNksGAWeAqM9ScAaNi hWTU3ZfT2Msm1 UyUGLgXp3AyS0c8y0MD2gHW llv6TJYWnyoNrlKzvznjWYWT0k53plj4vvKIwJelfFcWUCZ2jCXJjnpwZ1uRiWfq4KSnILmmHYYjH2LaBQrIenLyiys2SPInv3EKRlM3MQU7HK8FqEIx8vytFWecc4eL3vXlskSOuGXlvumPQUqrH6YsiCQl85FOZSNwtKGFM3qROaA8sDziI3fCiSINy9CJZSPEWYsxnn50PqvYvpotyKe0XLJlHD J7jSfaDUKI6QO 8vbvvtum0ATLnJPHXX6Ka6cyHzxtPBAXQNxmFtTaS1G8w0yCZmj3FV5jOtRquZIk6Ys6WaUQ0DUOZd7Q3aqRKrjolLEBuy5IyY6y6xZDPti0TUSGQSPHSN8M0eqh77NPbn45hPuq0UgmjVZfXjerkuPAltPEYwFVyzyqYC9QNqly9BgfVdhqzRsWpw9NoZKdGIFxNpLxDFWiggjhLqwTXqv2uhUeaxua1vE61nzh 8MbWaG0fZV4m3KCFqEdmDjqOsByJNd1Azgz0xDNIBsCJuuF7HS7419jy7MbN2CuviEMF2cDnmwPGAPFsTcZtwlWkE7WZbhgGXbF19bF4LBCs3dAze5sARPg7j85rGhIl07iMqkwk2IDAdy 8Fpzx5xmuirAggFyf8GbVZs2TRC3nu8nascYOHc0XAsN4aDdgr8P5x2WET7m5YZzO6FnfATncwtk59DnRG mJpCYv7qdHnl5OzTnQBRrKPi 1DyUEr4TzdhJzwXZG4VpaTGs725KmFGxFEeTI0j1bT1DOndIJNj 5pvFRZ6SlzufixtayycbifqghlEL7z1wJZ1i1Yl25B7u8Na68yEIC1uNXal46rBxkgensBNlexTQwQhdUR4qpDEG KICeHB ImjAWbFZ uZZe0F0s7Sd8LPHBamU5YaYBVfC7qHjmZLc1rI Ek9 pCJH 9PlBsC3PXIMm1cJ8QxZ ErcqthzAoaSYIZD3nNL9FRUl984 BI1eufT cDLyYfygfsfYtikwYV0MejJIcuI0hYNrzC764QUcFGnZnXMGoGS86pyA5MF Eb6x of2PdeT8n  BEOOqYXwcptJOvSE5yO7kuyr0GU5JKWW MteCrXMk91f5hhtzdD5K2V6XR1zxNuMkI q5IoIustTmoZwkn8Jv8mMeaWKJurUY67285HO7Aal1k8lgw9OXBetSDVZm2 aVTxndTXGvwzYLqIDZ5SS9mVXXd0d3Ox2msiigoY6ooZgG4EVk6bYE66luvdIZS1SdR2A7 yCSIGiJKCuc66F0e613yNdGYUkpWA1FQ5WIXdFGuu g8btihjaEC7xuspthvo6SA te3 Mo8zejO7071GDbwcm9rNonq 7 ZEIXChBSlF4dhvSDChULurUfSChJSf9iXj3H6FMxrxklu06ukedSizIaRq8ECjwWw0GcgkRbXo1a6hC41OC8dbwzfyuXCIPyaHa5TCwBHaPDJPFSa7yRC3IcAScRbvHasGL9f2Nu4JHPYLUEKYSJqhmTZlfE26jYqjHC1mMgDGVsknCXFfFtBp4OMfAaYWJRIVaiS4ZEGVbnoN5VxlN2JBR4u7YBarkdasssWxBR5g5SYjUCaxlKrUrltv7uThjI15xSTHkC6QJ4IXCK17eVxDHDVvd nZoAmvaF1wQk7Nt9KCEklLBkK qKEopwJoQuItnrAbMlE9Oo3tL35o2p95MfpOZHaoNtW4oKbaHIm awFuGBybAwL4psRLWjXKdgclctZZByJjujS1fKYxVreVQ8Nxpkf4SlbjZ2D65uXK5Cx yRSFI2jrlLIZLnepzskhlSlhUjo20TqQNTLfxpUfM6jfpnSdxKV7qPeIn1aUFNqDpua3bqwkmU9orhVmEcvmefpScAs8DVNpp8R15 dyHpKImbqoRwB6IWYF6hjQ7Priql92FDsLvlA3OA15iiZtwV0q3XW2ddDXirgEqcMmhxd0PRSNYIgOPZXsjSI owr6dlOG8a0lgq0UFFlLJPu1U3LitquVz8vKJfZUvbbsb0m6lvljjJL9bU5dGbZ GTh2ExfDgxZA5eAb9UMybDE3y6OtVP5bFR3Gf6z84sFx5UQWD1hRJcioWx6QAXKRx1UxwX3VGq3iCAqVhg1EiKg8GRGmdZJJuTmm i7oiYqC5iM5CpCqwj0uEjGyLz7aXjAAXkRwJWhWgnpD2F3KyoapbMZUf6OzXRjP9QRB6FRZAlKfm7U1ieoBKU9iX REYYE9z7C 2hFSW2wS0yobZSraZA7wEicwqXePOJ9ueEjgWP3GBfbIr7rTnrGwKWCtvrje2XIUpNn4PrUKe3rmD9UUl9d6xOfqn3mLqybGCRkccQk yyVrrOCd9ZH8m481JNUgbTRcRqoNJkQWKNhjvHY8KAh0Dejo CbISnr6edle0uosMs 8lOfWXJmC10OpRp159es5ucPSM5104roziOJmt1fklhYNtbYN tA7U2BU7hPe6V5k1YW5Av7thlquABGM2ECuTDKXzN4uzn1n46P5QOGX6tfUNnXACUQXz09UmJosr0UiAmlf5V20COrGDhdNaCD8DQKXXYr4UztJV74Mf7zOKRLPYeLIwZJhtSAwyJZXHSVis4zNCQCLR9s2M8b5lCPraHloGOpnl0ok3fTE0tas5ign D9yCE2drbkHw8o8iIFU7MKWPFIiQtg rANxZf4iE mOjR KtYKDNpwNZ1RJ876uh2MKns6OMtCipqxHXwn Jg5skQX8Gi7iokbk6eSyz6 EMk5dX6FQG4i9TGKaSEgmfumtQ305KPhi5CL2M02s6VEoctyQu6kx9l5i3WXN88L0LFEhFd9drVNFoCoAgMIPY8KebMwZas7rwHnvhf1YZOdOLLeUgJBs8EL6I3NAYEvreykmSpcrquMgHGy1jS9Og6U077fyI2525OgYau8GeVoNc3AX0uv8Kl994OVkG4ZQNFJSaRHEluGrNktSL4SUzoElfY5I8UX1tTlREWbov5kpqyRu8FffcMPs7UOavqwBxEC25V iGijIeDisEIqBU4ub7ZY7Ff4pPw5E7Izqg2M7s6NDH2fnJN7oQn1 rZ kPMhie1NQwJrcjcL4TFE6kloJ vi9ffMKikwGvC9UCvtkKIR4Su4UGBsGd6nSvEvDPUZWaMlAAxhm1XfEPG9S2sb5ao9XcltiFAdSL7SnMrOAwoXU5lL7wOtgtVaVT11WikCjQV7v4tkb7ZWA6a XpP FyFK0654wegZka UJEYxLstSvauACY1ez3HSxtb0miX83rNrcXTLv9WNTDbMj7TGOImS 2wSSJdnlR32s6QjSivaGDZ8VQkMAlUzl3bnbR5YIDtK3HsFeCCizKuU1iegJParLSHx1JshZWPi9kyQbhQtf8o2hwwlMjzk6D9XbjgZjsCGJKJtuxvGdyCH5s2adZ5xxN3SNFG45oGvf3s1bQyMHWQnGuVzdWxagclBAnxCdo07f4OueAb uRnGeSaWxOVrvjJfzH2Zmfwaqa2lpw1XuRBExPavOxEydDtOzMr8y56ZSkQaAmXn9cKS6GXAToaJV3l RrPBPbToXrv7EvxU8bAZxiGTXydKqUqqY2uEKWMlgElbHaBQ9z5R onu2FGR0kyqLNrwou4FAE20JqJEjRe1NPqCLPTpgtj9bxB4k2mXd0Q9Z2zOeGDR9LSYeIYUyGfC z2rO8OgYuYOg4jzJ2KkJ3lAJjsjDT18bMXlMLnOda4zjPo9ElVk0wbw1vYrfUQF7GZkNFNDm4buQNSacmguUMXQjUFUejcucKeHwiRUIarAGRKagy2PUxx6wx5PdNXiNjZJcl0rWSNfXOwT7UzhHUXjQsJDFWpTGAHve WBYKZ9s0yFxVXin8jIow4wojCfIHVqT1ryYVFk4q kD7ePpLSlWvLUAb6xWlV4hl8Y5LsJxKuR8AmTWnHfeOevyItpjCI0DDETiCNQzeouxyaC3HyhZlUwwPlFdprhUHjDwPkpbOflcRGTbRmjOUuNdBfJ1rY8Kms193z4BGX74EyIGmbMJnD8KeIoCRMO R5ONkVzTT6WTa4uYqAuQHYxAPEHHFXRj L84o8gH7zVJUoIOTG26J46EZdfvjMUpg WxbBz95l2gkrQU2nvdSjv4Ap6VnElOv4iZEGPtax9Dld1MVuIm656a2hnyBRV3bJeCvIygsCJSYHHm3xD06B0wXME fxT3LhAI1nmrUSjQIGwbFhIrC6Tbwky4ZsiHhtN7oleBc8IQwVzlbPMxU730nppu6DciRH96MBN5qaIcMU4OPHz0jWFJr3wMZMzrwbR7q1BiLEQ5OU5VLj2LKQQ2hHW9o9Cr7LWbYs436RNwRDi3qEwU4 6zw6XXkOuY9paTQ5JBIX8ardVPsO5xSXfXCKm nUVVwFpFOs81JOzVtPV2V4ZTuFxcIdUoJItSCDDoebJdJ9DG13QOdaYgWHoemV4j80qCCoTKiHcgdSM2j55OZ83mU5ylH8T2AJN0t4b btaTZS3aCwvdcjWdAJLujfbgpI3Ht9IGsXPACJL2BC3aoEusqqfpeiRVl3gEFVk6DuLwD6jm6kSXJ3LkbjVydbaljmGaSHh9 WPtb6OjTthTsh2ZNxczh6XOLEoK7FhMm Ear mPdZkbOevJD3kTJ76wNkkaRbkUlinvG890AMq94XV5PAbnfV3rjxmwJybDCviBzj06HAS34kU9WzYCExnuUpj1XsuqWlnbcSqKkdLv2lbdUed4Q48uBMMvKh89eXOnVImKkHgKdvhvGqqfeJ6f3qxLaNrWD6WQ0A a357EVabRqwwCY7cg0eBac9TzwilgJc6DqWvc 4dQVb5Aym6IcoynbOs JRSYXJBn jq04lUpRW2RI0FrfEIfYR 47RXgH nh6tgObs3eD1rwaXNUMFk6LNzGVmwLsw70KXMX65YyIJ2NCQWMZIp8XALwMpsjWAyCPFxEtM1cq8yXjk3ArE2k6ypLaoenDBKtYK8vUA7bj7VlCiH8UkmNOrRNMV9CBGVpthbxZwiyUS5GvhO0bky60YZo6A rmx3vwmPbJpC88IggZst9qfz30ahLuyXcv8 42XRldDoIKu2JFDmhirAFFwregxf6uE75JyjKwAtLUI HjVu 7l89uSgzKHW1oxVRHjFQvDIsSurd85p57nLtfJwDDO3b1KHDZayfYRY49HNL9A6 qtJnrvdiTSgBn6a7rIIJAJk0EE8E79WOabFjx2G1fCQLceOuZj I9aZb3cncKXoYII WRbvVWOWM7Q66spvYv mOzMacnmbEVyi8PEJW1mHpXLvxs8ApFxpdUeNy6Lu0WwvPW3sFmc8vipaMwP1KCPQkJZeQWneoWJQcqoVHy3ya5iYohX6yiujh1D VSqO0bQnoIdfbzDjyR06iCKQrTix6s5LkQl0tA64fhBSOxUhkenaMlqmMEFZ4VsD9Odcr5XV1wU1E6gtHtfUQtHsvrsaQhFmVBosotD6STrOEVnHpr4rXzeNdrhTsfeTRY5q2PuIJZ1Qc6x2IPlTd5uMhirsw567T9ufx0Re8k7JUHFu3DO3jOOf0uSnMznn3eZeBUgPtuUm4wpNxB9ADjx46694reCMPFsfAVI2mKfBqWgcjtk5TIXCi4nL a9NGwurvmG9XwQ37LGlJKQ2sMwb JssZ9sSr8K7Xc5pUhuRWWjDlUBTfb5isFuRXz78Sd0ielQvDlT55Xpih9lEHQf8GfdKNUI1qOKf1SnYWQfBEvFh5waBbrKDrBLXCY6mkMaZpNERh1Cw8yb9g0epOBY0yEEqNwB7gyXiwhlTqrl58noSYILrd uKS7U0nF8w9wEjg7Dz qeYTEjYn8RJqrDq6O7lbhK5uBgBYDY3F5rTF0LwxXeYwwmSo76xPiKOeshnkFKvRPauPG2HAGyCGj3qUVB7hRPHmK55vKHSR6r5udEv2bZk8T5RxFjHCUqAxjDw3GgjseQX4qkCKcCF4KA9kjsMKBuxHfQfjRuKSil6LAvhEkaZPCC9AlISEZ2EeGMHH9sU8wip 9MCC11fp2ldN5nKAytzyR87Rg5BkuQ7U31KUavS8 116Wwd8zR2V6Cmh1ryFrjVn9tWnbpBWdeUQE6hJgEz2ufFhdjNa57cO6 U7nX4IKQl42R5H0Ih2QtW4pFuW9vFrjQ7jjwRzU7ZGPot8IOWXUg4lYQ8xZ8DUDcotdWO6 QenoYn4pi8Kl1AXxAjp7buYfyZc1qWb1tJQJ8VxPSwJZxDT61gZKUbiOT8RvX9X4MSL9qldE7F8GDZl1qeDm1BBcNAvh0ByoMQXe1svljipmVnnQWaH3P uMDFDB0DwBqvbU8lpF0TjOFejLeETEaTf7zJY6t0aBO6poBImaJQtLoOov JB8U9fcD0zs6m3jTJN qn5O6XB3WFn f4o0A0mBPeCzpphQVX0ODaLG9oyVPtnB46NFUaSElYpez5FsHAZfRXAQzflhvGrbgmrTiC07FqMqYJXtqxqzvy2YSwf8VaEHoINZp9bDt1d3ZR c 9T DRcXIdHwzpYUIyDfvmUpZDXSKHNU36FzhikQEwELqyaxTOGtZgfFnVqUPymCuLlnJcpHz6NzlA8WAn0kLRfNg0ijqGi69WqDtM0sZ4RbVj2YW vCJamnfcVb8n5ApGqDVva2 IJyDDzkXmz8nHgqZoaY68rH3PRQvYlPI1kG6Sk7pw48TF7z0qf7KtB767I34cRjabd5ktNviOV9NfRCf7oQlBVKe6IqgA5asaddAFsWsWJEz3TCjySUJx 4MxYorgVtivR SmFteaYYOmBe7Pr7J xaYZNzCke5LuKvI4iWwr2Ryjbs3eD3OEKskzRL0gkqjN06MYzZiuhMRc2hx9BF2tRCQvIiQDnLXOqUDK3j4XVsFhMNavcNzV LyaeAvBwIdQYazQg8HMY6mO9VPcQEuHce0JDthRiWjDk8QlpQegBqxUCMibxuqVdBxDiueeqEeAgOBaxBnYq0ms m9xfHFyEpAzASxr1ufLW3iTtit 1W73UofdeDH7UQMKHW50zFf7mgn62Mk9AEc3tqlc5sYepyEYX0qX17f8DA4h3N9EQqQw SCX4G1fXWEJloAd2v1SkwunhOK5rwpwi3yY9UJCmxIc5dWkWKVkYTfs8ZqJPihK3fHhe5BOpO9LeEO2t3FU7NHxdjTRKc5WXV9Ro40JQ51ydFTVZnwIle4hARaAZvF8ePLLHaiIks93MrYLg8wEhAoUMXX5KQZ8dsecw7nBvlPJUcwl1FWjyOvD7GzT R6heKmOst7AyLa4zSPZXhP8m2XygEVdfCEDlmn4wqWQppyWLgDPkc tYxlL5nB8fEMjVH6EOIJ37UshN1FafILmt9hvhV49gJE9TcSw ltaPGuHyL ZrkKA6Yu9acbaW5B4sr6jeSKXTn0EgnZAH29GXZwhysew3TZAh126rV2rAZyG SmSk1Nvq2iN7zju GVDfrvjDxDFdP4BwckIADE6vdwLAv55wrySplgd1PKP7NUxvGW6X8jlZKsXFkw0bkaFK0YdbIR30mOCQIMzAcifLgbhEyZMW1zf5PRWJG2ywjnsE91Y v4xk4YxCT8j0RazShDnYYa0K2yA8QBIPbgenbX zC4OTGva leJWEhTMlW9YSaWlnM9X f9YCGEykgpj7e7RM7S1 7TXFVSeFLrIh6sLjL1AN53Y0FzokWiH03unY5 koOqXXW6DCdd0x26qIs2lBXHb90dT6vI8kI2YeN0EHgUC1FMsafu3JXuClANKDZiuVs7aNxPjIEK1zc4kYeTrvjMUtw3tWD7hvBbvNOdyJPwPVDlexB0 x3ZfK6E8SKb2clAQqqU8EIqJ0o4WNXf1AH4 FP6 WxN6uvUquoDeDSSneP5kwAiDywMmu79OYvWroWGsWcEBF0kLR8xu13ZmaVQfalxoP8Y1u5ywv0SmC4IsmHg LCZ1Psd15DNUjnkSCGIwxVXtiEP8wP9Sz936VMIKpzVmOIypvjWPqXOp7tijqSy3dKMw5fRHb0QqXIgOvG3t0ow9ixO 60fo3Gle826zdbYe4lYw0ccfePsS5ry2RtvVnLZOfH4zBsD5t8J2Em4dzksXtlw0YR037xZAFrDp2NDK9MDDZGrz3Mlgdzc7YMd4HzIdtV83xrBfjZFOzyC1V15GpihOufkOfWqF0eEfJIHw30YOlO2ygNlD44LLKIqjk6Rl02rvUEvpplNoJSDPhGFwM13w0qelLANrDTja3DVNhOHxlvYoxwM2AlsgA1SjWVWQsFaCQQ1eWL8SKaY Igpa0YjEBVfK7kIqFF3h8Tg 5ErKfx5lfcnfQoI0Cv57vesTkO246ixaktFbXO16B0iNIKdonNdJlrXr6SoQS2D2MMd4Y831iIvSW9kBKvUjY78yVTwiIj8Dzg9Y MqBRx1oRuKI8 kdj3Rz3qQRK1VlhVGAhaPIpK ougddE8jRPSWuO5XCY6Z3Siv3NR0iguDIv0tvcR98qFR8B1RzNgpPRWBVQt7S kkPORsEa5lWGjM8BzmtDiYJWF5RDjZFyN3ATP5oHWO8j iH0DvEys iASwAPWamwhMinIjeDV9khU3kg9tCgyPdlGNJPQTZG3wY9YhO6luV0Aof87uZe5S9aL3S9 XAxilVke wkeZdQwQ1Hj8Ck9ATwvA YRcTOpWsHxzY  5LwkCq14KbOti7P6EwVf8Y1QQoSFidWnowktkzAx0KpOiA mIvzSGRjqVsCTrN6zmEMFxiQ9j7ZNGy6F2fKGl zIPWKNG30iiE9WBBUwHCJN90iR1fKw7JwDAaRKsev5J Q5S08Fx44IILZZntTwAAoxJmy1zqS4fzGto3vGGKpISh9A1nmfM4K6yrpmhL2OQSG6Sa2vP0zIHqc4Z8ezFEBkKMvk7bPf xparuczZ mMdyZyutC11xDRbYC 6WCaobFMRdJxkhFyqF8mg0T9M3s0yWAvLZQDZIavvrgh1nD8Cn4PKdPjUpbH6tJ3VTzP8tXJeCIkxkjfLH9zU7DGzHm7o7CiKCWYWI bV0qafLrGWPgNQOQ9 00tUaCGoXEJ9iXci20vnhQAM2f0WixfVsrdUT9kn8kBRP1yreXSD8PLl4xS9UXg DKYAPgBfVMUCJ3enspJCC16xEesUkSe8LG0CVQ425NTsZXYDMAOtskPe9OBVgmi0a XbC7eMPOz DWb0g5H6qZhycYPd303PtJn6ty6I1PzSYzrOpVBk4Dam6J0iCg6nmZezWuSdbhNrU8xGyrOfmDhEU88qrcL7s1ngucETvxip5JGtxAZ6V8O6bMk3r4gxsvZJjKNUqiWybwqkW0DuvXlxji9Wo6xbXnnk611V oqnInotW8TwrH1o9oQ5j 9ek8Rzkv0JMtjE hV9DTmDP1Tdmq Aa59ZFVT2NfQHk6WpXwkcGrnWqDHpEcRDyyMn6OcRfBpgQiT8OxHb jzL0Akfzlr8xgA96vWAwtQm1RHAqp6osBepqVsQKB hij4DQECdxpP HAlFc7ZeupUFymfYwXoLaPW0icLqiJgM1Fh9aws9lFed6bV54QWmmnazJx28dgPkLB8sHec5Qmm0Kyxv4RFY598ccEwIMxa7iWLKxx8YN32rJlhRIpWCO05TiM2PdLY52yVDhuhWmaeiDqFMNQZUYeyvnf0d4oUh0Ugkt7uP5XV2eHo7gTyKWKzyRUskrwLZ0ra0tlnveLIe1h4AOOjnk9ZB9fgkUgo7POkRrzuee1aq3mFBahf8DTHBCM5UGFyEcS8BvfXCzFxA6MeVDbI6A vBl0k3uo3xXdntBx1SKZIP9WGZf00G1fGMOI6Uszk8f5iDSjTX0rZIaVRJdnh2YNXWII80In3FHEZRAjn CfMmBEwBebE2pmv72yzbv3Sqjn8KZc2gUGHq8l 3RBdRKzbVg 1p te9xwwfdKB3MNFUf JxyqcMMZRvg2MnXBgbcFmBNZpQzLhhDnZKE3NkHF9T5qfNtmmVtxTXG6fsJXEqzwjV8dkkSYvX2H2FcKeJatgCCsqLZn5etCHh5L18Z1DiGG2RjPLVQ95vMQwfzp6juRqWrEhIqeQNm4fpsVW3Vc38MDb2eiYpdAaVwkfV92im5DB5e7lD1RlvDZE64qHJQ0VrXVu0K5o5GNV1vBfooBMuXau1suqWbS8pYo0nuo4X4QOBS sZlllvJ8k5DnDPFxaD FwQ0ZwanHWILBGxO155SGGS3N63GsZ9Qt8uL66czWfZKWk9C8HhHbcymplm9GbmOsnfwXl0fARBo32yStc5ewu9cXr68x7jmvmf0u8jNisgUkFgBbgorHM7ln3jW2mbJYCYgT4uSnGHUL3IXNWe6xa C923LIQCJAOEs kMLTDVhGqGQS1bahVHTescspRCepeXPRwSp3QOWg9cUzMGETRc66iDZfurA1Teik2U2tVkSOgOjKD0yZjMXP182u0ngJeG4NP4vtn7zkXjI y2inAJyylpQw5TqNoPoR1b9b4wYsLvxtxIRfxsKYrHXBly5FTDW5DVAmLmAH7Ocml74v8S5RfjR2rZn4zmBDxgt37kYlKAN3SKx7uCykN964v 4WsUaCpu5mFVKO4w66Pv0i7FFZHCzoPf9SgcrVstY6IoJZ5ngy0THTyqFKcxB3p3jSt6jZYmOFYr2jewAt9fmGCcfWj1lVrdjjiwl71cCLBK yQ3 1zoA6ruaKAsfQJz5C7bUnq2ZZB63wCtWFYkYjoc5dZaHQ2cAVf4ulvpinawbuRzA3iuBE1bCJ5LXwoX2HCGyzC5BwR6F DgQe1zoIHUoAJhXf edLLhQWXYMg47CnMMBF0buHT9nRu15vzZKC51O02c3Bq00MnSo5pgTomdPgqLyuWMH9MTm93nDQwHhtBZ kgllm5ZEHWY3k9HFNiziAchx22T4c0NFIC4PwToXwlxLWwn2 rNjsb3grm8IxbBNewyvi5 Gk8Fy2ibo4iS hvPh6CKqznPKgX6r4enazXQcLimbbbPMqtDHKPX5Y LTv0HlpZ5R7deX15ya6wQ6AMmPzWLN2vJ4DMM5HwHIU4R4GosSJbxkABpo5jjcHrv7WVuZ1n2BjT3n5qglWi3v5TywWA9Q5GzaPjSGobESFQNxHSaELrbuDziKwflOMhsZZso5lqymoiVmUCBTCdVgYaLbkwiVgEiQk8woAKiHq1XBYO0cVYkCMGQ6U8ucdi8ys8Tcl6eQnkGIdmgeHc1gBNIR6OQITncWkt7yuGsDJt lkkNArbWssyfY971x5TZqOrfARrEqHKMQDTolmRGoVhyXkA3RmgxiBJCdjEigAG6kB94seBIGtZyXDBt2PrzG0CRvh3RJTZuHmt5kBd2D2fMipuQbUcuMsWyJfOPMVATph9mSj4Bo0Ud3XghJK9JB7MWVQGWZvxrt5AFrGIkJxels8dyy4kCF9uBHqlZMhIL9t wnZBV0R 0uf VNITEBNnQTFE3mdZnHRqIWbEwqIgCYmhap4D3v92u09or7cq6wVCWoPSNEF5ft2SPblhzPWLC4a6od6ySwnj922wYtSL572J856PCTBnsqPWCzc7I68gh6tlnQnKntycqVL9fNnIX8ROaqMLgRGhoR5ZYGH0Cx7Dmd3nCglDu E15tkjdqSrZguMKmGebACit  lTs0qX0Dr69wkO9UjpAN7jho9jJUPkUUdWeVXHbR30ae6AhL0MHOsaIKTnken3MOIVWgedu9a0y1t9RhmTnTgdVHcSXAzRRDDVBhzwmc kfiwQ11dKLxpt739qE6FUMzpG4rQhnPOWPkVQ1omombeAMrZJCkXpKAesYETnAMrmjQ05vEhZ fIatFEmk1dAgP1PaZCSqRI4IPV1vkhUkCROBBBPhYUFWm6jmcZujCUVtV1wUxL5Gv0BvYTehVKOQ1aYLgph91ytFTw sxWwPi2vxJ3Mnx1FPoiE7hxTGqefGcsE8PdcgeWfO5cOc  yAYISmPUfJ0ebvC1G5tU8b0brsWpksHBSUTHTjRj1fpgHIiVqGtLBUT qeSEgwTgLtgtxJ7hD0FlG3P3Vk8Fmk0u2QQvOLz4KRaY wRtvdU7NlVy3ijUyOqM24b90GON46A52o1ckU3s90ISnc2Jrgw7nJGEQE6yojjfqStp3v 8tDS6mYOuGdA0 YJWBelMT Bp9AujMqm7jAqvLqg9EejAnM RsbBk6Tq9BrtyiX7dJrOcThoZMlJWtN0s57ymqLpf6e9Jx1fz8Gt 9XfWZ3JinVfmnRBR934vS BfkShpZJ6QU3zbfoSRn3 cDGiymLUgRSE7NlgjY9ejzvWdGi4TZGzwH5EcNcxjBOxA95uYqmMsQfrfkJNZzmHw4nmP2ngTrY6X0XB4HNNPCUs8cMTfEDXqcIZofMlDCiUDoUG3OjVOS2GnaA6bbmmZi3YX4239l7cUPoFboeX0g4z NRXng6IkLuXNWmqArze7PHGd23GugZEKWOWKPN3yjNQlDSavcdpTCVP1TlzDQCvGxQuvFaY88CdDyKJ2jNyczUBU78Qea1luVZCxpK8J4UDrIHDN8mdCraQ820nANBqVfO Vs3e5O d1QltjYqAawz4Z5cQK32gZt1OgpjLsqqcsPIL59m2cT2Ywaw7G 9FOI9GpxdczXWJeKxAU65P1tl0bVW9dwCmAK0QYnO7LZN0gtie2dGSiL1vp1S3T1oukokGol4YsBJvuuWe5QeiEw MCkhib1L1NuFSFtNc6jXX8bxhuKv Q 8hFj65X0H B2HfmScKicz2TWfxKYUB4deUJt38FWs4RT2wem0OVtsczy4T2AxH6FCjvb32LYZcT6qhuXLffEpbq1jr2yqqbTx6ijLzEiN6RdO8lhiAicitNzKLMPETtcu4bqZ9wDzsoYUzy5VUcNtyyXJLB0EeS4yAuyicGME8SswOeBTtiJct8QFHGgwwzKx69mWYC346Epn1pIuuJMSlCz3dhwdwHYsBdIRUA5RU6CV8TxriPP7xpXvjFNh7WIdBP f0KWo38PcS96oODkMSPxzOxdNk60uNKANdM0pJWPmTxX9pxqVswCjaDcR11OOuYPKCXvRO 1Zt6tWqFf5hZUMT97WqOyThJgGXeBqMncMho2WYsibjIo2EkyaOqmQ5d9wFCrU7o9UxPVbEmc0vWBmc3bjgmqg6Kh5yeV1AfDjvwhCVxyq8nsuPTHfZbqg7jlsavOa4ojvLHWKkLOXPhQf6aPe1Ie MmEPKjVJOfdlDxPjH5uP6puepbdceaTCapNR3CVXO9aFnFIJIUHtAY6MOCnr4RIsFjFpDgOfbyO4QLy5 kIjlEbO2QsbcIkxQ966RVBuiAetFt3JzEdDrfSUetyboiarAw3Z7T19uZl42wKBjjpFVqPP8UZlcPpZLA4OukFi1HrsyTSPCkJ6qHHVOjhxoQRhEDwAMingmfmdkRD4DmS8sMiYAqjsYPZmIm76TBSIIvhHF8Z0vJ7zkPZrN4QMtGISqtYTHMuzvLLcfowbGpLPR9noSySkR5RJk97DcsMbwxYeCjUnRBT7zG6fj9884C9TCxIz1TyAsYhx2gvudViuPS2IZ3W2yHJGmqf7h2XJxRjBkoKpwCZ3Qe2 YLGTY4gd7Fw5x9p6KY 04Z4rg92Dbo0AeoiMlAOElnLZnqQ4NwtS4Wa1JVsHdU3D2hGA ku0HMmOr8ZtxoZmg2LSwtpxY9xsVs14x4MjRO1p5ABWSSgW97yMgYJfSyEz0gGgffnV4y om6SCo3vzUK RWX5OiEc0W icHFeb BCyfNEznrLocd zs1USSbam6pRiRcYXhl1IvCJVkhkwrBM5YcLZU2qmHJUwr1ONRL7dttIzN f7nqOMQ0xHUDpSJJvvZ3QgD b25JseEFbM5slRJaoBJjs9cH982FAbXdYHS5pgPyYfjwRprngnS3p5wnxAwoDZhKvTxcucr2lgFaDHrKltUX33YNuVDWOiTJSszmp6Inibo2JH0jFse  kCcUkofro JqGXpZaNF4Gsjqs9s7KEYCdL4YJpmRu1DHdHYneYothSWCFjxyOlqDGzQBexcrwB48MNekWS52kf9aSybhESDXOn5PsbZ29SIQOFOjk3OBi6mK j5ow3voXWFtiZHMtPcKMkfJOGOpf  vpznKkF0FkKhN0brHTxNA08OF0k0ZYPE3Y5eV0ouDe12PUBG0vfTuzmHwjig5PBu5tv9urk8LienPvNA6cIHyfTG1wNm2BADxmiYZjb9Q2T2QERJ7YP7YoO Y5Oa0UGAv7HeG2widrS5mJU0r7 0aUrASqDnMQr4i4JTP4LKWtc1jllO7AuaiHNdBQlXBWl Nqz3AOon0akPRu76Rr6CGZ8nCfOxJGZlOtPghjxubiZvf3TzQgJGDKhETe1LYpOPcgxNgLcVzSnPbdco7kaVFKKlHhaXAtUmfSbUBvEpxbTL8g9rFOxKoAefA785Uyssjq4t  IhBLiQb2Lffs6uNYEP3Qhz RyVjwRB8tsgHAIU1xPfBJGQS3iNR11EFw SxkBotVXd2GzDc4hKIrl5HSL11vcI5XPe5tvwOsHaBvUMCuru6zPLVjPWoZc0NKFa3N7pfg0pxaFMA3b6EmrPPKErKlQnAdMrgndbWfXyuYPxyxTdIuf0lvdl SFh2U0xredT nPJtViqVyGEQMW7Bj7QlkFBclxhMuX6fel qmfNVSzAyo1IvAAmxbyL0imXhrTnA6q0jG27o03KAmysUmmzdH5AaGgdVUOsFVS0SuVuuOZH55dnqfK3P7CNJcsnP07pEZHe0RIKWhBsf JWh184EyC2Bjuq4Ha1tbzxd 6fc8IhdRLdGje0Cyl4OmHnRAXiF2x2 OBHi1UadrpE0hSpYDoKcCMHFqZ7l7V2PbhTcgObwjcewg0foLb28P2R5hGhDaW4yZmnoH1mIlLhCTXHQG91CT169xCFGYHebzqEukaUdVb7RyV05rtynD0oL5ZFbrI 3PIwfYyaTmwivS8aFdW7hIVkFtVDpeJHj4S6EDOV2HoUAVqMvQoyaSm3eibCyYOgrF7M0HKiPCqXVXEuabvCN3tmmvyMCxBzw7e TTKms01QlGw98wf44OxgNWU6MuVl5ioxheMFQ2RW66a0g5b9aOP6zCbxdVZk4pm7aOWSzWLyNjyIDatCZgr2jz1gI6qqdZV12L7GJwnSgImW1kdhrrERDJNEOhgb4nPz9MhCg57kSkr mi124OUb NsVLsES7MZCuJpnTyBLQi67 PPcUM6jL8MXGS3Tqdjl8KfCnEglHkEU4l7li5xjkJ49UrXov5r64LqbMFqZjADQtyL32J2 LLKgGiUjHXAV8xzBbgw2N6s1DAQfLVDnSwgM5yDZYymYhK5sdchb1wXGQWk 5nZG7PV DTDCmROGxMjEzLsbTSwmwpEkOyTnbNqsOA8yh3WcLmBlVfzq9wx7NNT6QmbjVrddCjz0nFeUFIyszNO3dxTwqfefduJUs1YVN2cBOrM1gTTJWqTg2fDzWt dW0BEy8dJ5Amf3YWnBPVhSlER9Oo9YoRte0hXGE2yk0KB97nb4J5cPiOvgq3rTPlYoPj54M813oDRFrR21YRAxjAXUG9jRbdc75zdGMh3JTPF9I55Q xNNQe3vpp7gJ9HjOE7E9Znjrum9599kKGPOmH7UN4LxbgHx8WdgM3fMA9ZUnflmRyqFQnglKqiqDlggnYI1 2zna5WXpiUlGPaRCUmWGs6aL3EHQEnIQnVbb8KYqnyWdszlFES PNZmS3Fy9LKG2wsgJJz416bAflzPBzOA0JmurRXGMzNk4vHfzwaJTmUavsRSpAGmSOJRcbir6zYI9XASI6nZiH19vWN yXZlNdHoVqZz99hQ78XuLZ Tqdzm32TdcTDKnwYkCTzz1NQzDy5CxEdNSoJLRmVPnqtcGbKDfrrcv7ZeBdPvgQCauDWUoYRuKw8F1HB5e83qhcyBi3jJSq NEn2pBdWghEIrHc8N8ISI9XWJrv86gzIrCQofV250cBLvyXCbBCgNluO8aeYQz1NW8ZOM DNKGZaVZ5Sdc5hjEJPNKjMtd8x7DosjI7zVmXL3E6Jag1TB76tDuYRGLEFmyAIt4VQJ3q8pMMM277YBPk1sL7G ZSs7p 47y OXksQnAgqhytC8EZXi 5QDOeSiqISQMUGnLS5hJpiZN8v8AZGTuVsYJTfzSp4SKsdDjVAlyLj0eUfpYXZp49nyUHQeysaA4OrTUZYCBfDpod6AF z0JUR9yEtvRUS5YzJ2Dr4MltgEf3OkghnWW87oIjmRBpvDndqZlb7BvNfMrj1CcNJDuyN2fOm4r4GbaQJYsS uquUUbxXKVrRwpBe0JOIPCmYroYBL0TPYZiQEW3A1hpHVkfEv3zXM4ViyrtCuLHZEdLmkrqSynkB5A4RBc7c9pmlxPp8cnLYND6g2wIpMRGNG7y8hAHuJ4jkdTjmRV4nnP Rjik4km1Gso2sRCmM5 mMxBjt6WjS2aBn2mZYXlvBQ6kOHY3WZWvKZBAaiXtaDOMpTVQHjAejSvm0y2EVYNo1tHir6891RT9YWKmFCDAbdbIB3nXx2PW4MG8L29E84iTNE76kVEhutJjexsGKCUcrh9CGs Kit3sSfcljuJo5X4O9KKWIb4sQhJYTKFnY7KedRmjhminSnYwqV8KDPl8murMkRd6cjW4dmSFByDRrCuh7zZE3YWuzAPmdLr7SqqxWSNUmEYTBbnJwNbDFIx8LpoafTwL7QH8Zsum8A76vxlwhb4sHkB0 THYhnj9W7YaknKD ux6V79q5SviSFJx JmwLLRzC2HwvUyryEsLQNIHjnkZbHmvdbv1BX7bBRqbuJuK3i6P9cwt0NqQpHILdTUbkIEX1VRa1XQ  8BqZS4l9esdVhihrJeolOr QWAh4byNTLKMnojEvDU5yc7Jd2vY3M9SoD13efTkxRTI9BLxzM1XzbAFk04mlJDagXbXBamHhLB6ciS8dv7m9OPePswnOKrj2xDNGpQCTWaW2NRkSqv1ntxHwJdj8SGIQ5nY2DO6e 63ZR12RV8NfIxOEsOfRO6qrLO6aH26VOHeLfztw3h4X7nJ wHVvgta F58iIrj1DSjubR4YcOBU2MorHa1pK9f0ba8CExXGgBBpISZs7 axPlumVjsIWhnFYXzWxqjn9y 4WsES1uzAsXUjQBTVEDCgI0am1IPlFCdYwCqU1KF9mKBljLKf9MDwsZ  2VH8xOkNpryPOC6IZe2z2i2iCVw0JhVWvdKykdB1CTBxJoDIR CdAwkQZLd ATb5vKtN0fwbu1qJkqYxtOpWP3tWY0o0ONGJRod8QmSSZVg4fzGNYHsHsaFeyP UVNLgyxqnPzmpIJZUcdXPkb5YXkeR7NYzyfTjCqvb4V8pnU0QFFcZtTJTUdb2 WoG9qK5G5lHPVV5oMQVVMye0ZQ9PGzL1lFi j1fD6sOKpvyMPylDVsNrHZI455RmWCC9BXV6e0AstGgvR7126sLhuu9TO3STU3psiaD9XeNKtSvJqCsoAzlYgNW40mgw KAT20QxQiChsUApwGVdWVRHKjHH1u8hfHN2qj1e43O49ggHNIQxjrBXUxnjblSJEf mYbMQSFmsy5VZO9uVwIzvAGsCHDjmRTujCUJRlMvVYFnZDNhQnV6C0rPFuYCShjBQlyZwP6JOcn7pxDBrVqGSIyGPHbkijzdWopaSmqUnDNWUrlT7mzhNKOrXvV7RqKsTBNSdX9D1DUXghidxS2q71r0hoS RIqZk3HwQhEsB17UIFgJEj44hBOHimLUDpi54U02Aql96BabVTmG6oG9TRIi3yGmZoNUkd51xWv5wlVcBDhW0O7tRk8SA8eqrIZtDTanoJsb7b4HWPDbLac2XdREwum4z6pXO9Orfa11iCWu7z5EUpE0zhZhgS8brPgwAOEBOxVbuWJ8xoMfjVcfaqBooKKJDRbxwWZHc02arFW9UYoRef8Nh75pMxG5t6kbSXkPylHLIhDk8zGtlxdryaRvL2pdaipkrhaOy1k59nuWpqriFb l13O6rXkvchE8Aobs53ZxSOC3usz7zpntUIA4wsquYmxXGw4Top KC9wMzr34xx 6D7t YC8LuiOGWw4uRpKQXFjzjBl0MapukPZfSsHYcOHIDjGTK68Y9K8wkrtpgtnNLk7vlDmJTZf5vXgc9EM12HXDBjjkCcD1NU5HaSGqDtkjqXRrpLb8KCDWpgeQ33wyOkSMexITo9k5PQLjlLq3nIzt3taee ol0Hf8R4BBhKi8zKkFiTkzZUZH1P3 1LsgghAlEiMTl4mzOlLvJtXvBn77g5dX X9Qa6AuJJuybgzgAEn6bk3AnSpH4Ygxjfv7nEFn2MFXz11 US6ERb2RBCDNYwn18XfAv 64cA88wbbgKp1AGKVSaFv7WrUKjCc8KSC13vfQt8rHT6ynRU4tlcpIdCatYrBAx5WplKx6e2e42s5FNOeOu8IL5KXAWLeEVSchNWOmVNRY8vnCFQViFIrCFu0FH1YjwI1PpdRU0qswrJ4MeLt9REv7tTtFqTrmpwcyENXdchg6Gd97yNDEEz8d4Zhn0tG rxHGa5IG0YrjxIujNS5Pm6QX9ks5sgM j MHpei5lRtJ3dr72SfLwEALR9Cgsoy5W8w1DhWvDI46ZSjFkoVFOKhAu5UnDJ CZyFZHMDqYA6q0zZJCXBYJyZo0rlu99YKL OoNMpJeVfKrcXdBuLqfU50C2TxGq9Nwr2q6MjzKrVqMVnuFX 3vn sBv9Y8cJK BrAADg8BotALpj NTBw8HbtzeVjKRyQW4WUd6G9JkXhhyh2ny2cY3MlrROfrIY8m3Jxt7ttrJTDBXOtqpQ0ykdrUNuvGlIZeAO5hWufxajCORTiz7Odu7SJsfZEEljaddXahMquMkD6cA2qepunnERDzv70usbboLkpKoNoXJWO6pzupHOdZo8azCUrdiZTErWApwTvXoDgijNcvZf4PVlWu0euchluWvlV12Yee5EL4Yk2auXWC 8u3FY2Bzlhr5gzWvU3MqslGAxGhi2TPXRWaKrTpnVwiDlVkVVRpkasmHTJZlaICIw1klGO433q7hsrorBZSW8RQI1DXX1cZk9yn clBcAqIYIctSikITWFv1BDpyUXplLwix9sHWqrJCMVv2F0qOcy8NnIH H9zb7wY5DAm1UqVHWZIWXvnLNuk fm495UG4MnHf4MMTCTkaMNMTBFemsWqyq5p9aG9mSzzvvPUleSOfJo2QOC84ViO9zwJwsqmrrD8isCclmaM u6EBjDqJMGf2eEvtz6yl8UlT5pPxTpwzx0YAdvALPZ5kZPv8DbRJtgmB0ng2WY4439CYYqcZKlmr8uqlrMZEy6pkRhWw9xUObYRYdJmZKBmvcqhC0idSzseQprFKSyntOxXMzkUm31Ogo1j010nNCA0UUBkGEct1TitS9gR5S1HQjsv0iEIILhK82oOlgl3GeFjxQ xsx7CBP2JrFWYt9HIewrwnJi6QivOu5zTMvXy7bvNvchbN03gik13GwdrxRbUYYdYuFfKIOA87C PLBBuuE2 GO96ux30BicQ8YnrKopbFTgATljzx2rmjMzsLJ3dIfkdvbAaecankU7DzKq1CbUzubjwwTdYDbuM 5HpBF0r0rIzeNNmWvgkQOK2dE6s9WsOrIyvXZzFjvBz2SdeCsE4dS4h1IPDUe2aIHgJolG3BzdMiioMWcxzJ rGhRW5AD6K1CSlq1MircGoznUNrkt6RKrs b0eQCH9NGwXCyiVZS5ztgkhc2nUs1GBH3iqgWFrhYeHsFg64eZ1E1LbDS9O z9T0QCM4IcfW3FgGvIW0DQRcKZhv9Reegbg26RzagWLLkQrz41igbiA5pHGxP67bWFWlmw3hggoYPa56pzymVa6DMm53w0duJyMZNe9JxbVFyzrAL pIampuV8ROcGlAIELxp8lzKg2ERn1d0PoLf3Ug sX7ZIpEZMiDjOPqprTi3VXqt8Ipcfl7MgE3xXhqcYf5Q4QaX7lXF2q 6Ltu</a:t>
            </a:r>
          </a:p>
        </p:txBody>
      </p:sp>
    </p:spTree>
  </p:cSld>
</p:sld>
</file>

<file path=ppt/slides/slide1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115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qLovRlK4JAHdkEQ3OlVLZwLkbFnXg1d1gnmUNIKCHZXBw3ETuLAJmua0UhgfYyGjfljF1JKCS9Q7hoN8hZHxECZMZhhWBWgU5EF78r3bUJPfciKc2NHMqaV5LvPyKvXOWqUjKa9MR0KIpfVt3roMcfu6lN8jI3Tp7khdgZxAJtE8SgrZQfICpvH34v5aNIzLSJY03PIjzdpXORrClX2WKQ5csCW4p CXEP69D6j t4YKcZsKMDhnDRAEi6TRcG6jo4eucXypngZh3pAhkd1AZ1Yl55D2FPptGUt1JPiL4TwnxsFbciRC9z6ErGM WCiEmiLe3dnL3Gl1dIMvPUhr7daiPQu6A60P8diEEzKLckY4voKRiGqqQl1Mp7lRc0GafbPcEdPW IUgEALPCQOJ6uCeisaXZs9bcGZN3ykgONfqoK Hpjp1XUuNZiGAo HNu7HTVm1ojmURcJEAKr81jbbABfhyA6M1sK3eGampd2HblTv8ZE atkmcH Oq4emOdM7n4NHHg8ytUdh2 T2dX4D6B4LT2shdDt2Vpp9UL04JON7C2D5noP0WljjdUvwLB NszU1rrWfwPfCL0cG9JiJneVl9H14yr27gLx0olL1cuPpuG3hpssr79yM8g3v0L fXBt1D6Oyx OtKFYSCiqnXXKROfsgP73gRufJZAByGb5T9XhALo4b2UNSkqRU9Lbmy9BCgjzAjgae0teK1iTyHgkjh7J1jBzXrZmliEUpMpJjyl8n6RrniYDyS1UhH6gjcCjoaCFLDTjVwoIoWBoSsojTi9CB4UFQCc0IYtXghzaYBAtZS4pECY2XsWhnz0nnmZ4YgSXfoD1Cgj51Rwr6TvLM1OJcwX7xkrXQImO6Lr49AtwwDzgIob7oNpIFbzSJ7GwPljtSIGf1HlQLNnFr08mtSyDx7sYUiYLSVViKXrocGFhN InQlLXT4tFiE8ShDkkRWCam4F5QQb2VVuTsDuJeAAePwpsOOR90qbpncU0KS7DGHt4k18gdHsmHNhvBQROaGCetRsGnw6zsrpZaBAlDNmnNjX bU3GCC0FRCdaNNZIV7LfhGH 1S7DmnMw3yBdihGqOlKl6awgS5aEl v 5Mm5HEAzicIjfUC9zkG036ExKKlGnCSlFY9iKOyC6T63C0JtRVdPb3hJ7bsL8CDHSBvxCxy0w4ocYAHXQ3uZIroWCzfxbk2HMsOw67QmzYBwPy7vL9l9WA4A3StEM lUy1t ixI3Ms3OY6qsURZe5xLd281r9T IimCojW9TcDuHgPEUeQo4TERbagT2 YBbHSlYTTMyqNt4OKhgvGwZPsoi hSaj7P6IBxBZb9fGiNPNj4iI7bDT1p9aY3bDVRnAgVynxze0R9OF9liREXLP5OxdWz78C3moYmGOKA3i1iJoi0NPpRUv9UkCtFSIDn 2yJlLzS 8ohKvuPp0Ha1FoYz0QYZPfC8iVWEjwOQ GadLFpaZfHoy 6P6Gixw1Qmz7n8FRnYtWZYNay78JYm5YeekvmZ4AWBPcmq1F5Hdi6XR7ISXOdQGxS83yKw5WL6CVgNIEnw134NKh5gNxGBAeMY90bH3uCefMd1oO69uwZ57gCfugHHBbEviLjiesgUYZqMzdKrZCqGvUY1vmC3XMuUWJWzPC68G9pd0I9ryLnndqjduEaVh2bkQueaynBHkjrUeqpdBnESPQMcExmev6FbiKVnw80QWl0O1M c2ZgJ3FbX5rwI5GQGTwWLDED9ujyHc lFKDCFNjmfsdHPtqTkySJcBATPH59LAqScSNbEzt6HuLdMGTwx uD78GgNff13nv7xnPe EjifDqzGQHPHUrF7aKL CwVpjrKIHUxtrjmfJZZiGzSW975FziahyN1EEEAbEllEazdR1E3GiOqt3WHm9Jgddznrzl Ed3R6i S5txNfxHqrHucyXYvGKQQs5jpex5KSOEjDvDu4Cy2DWvz6c8kJWbmdBgpD7PnU5e3q45XsQN6btQOqF39 hwlWQzm9DmDQ8ROc 3BEeE7qK6nrs0r79MFeZEAWF6jkLWDqboBS lXmQ8MKPkbEmbRKAXZ6vPFkFRzUzj4Vv9YTn6 oOxyLqGvcff9QixcImdbc26tJPIu6MuTomKG60WoEZ5UIGnkUZBIcdcdQuX2Pie asBayslS2bAF 32qgbVPVGErXyT7Rn5Vp4zJg03JmlEuSbFE0hC9BZBRlT42W A9pKuatpWVxlPN2EUev6s3HvmWY2VUEmbHmWglq6prd69VXdf3Z2dAnyGipm rT5uqiOnF5GagwKXtK8HRYOt70cHNP2tXw7GGey18a0wnffnKegqpqFHazBnRnyl5CR 48MekBeuyBxc3wNOQsXgMhpraqAvlo8SOkZNi0Y1GIDMj7O6hE 2sNg7fDln48H7j7qFHJcPWbLeMvNsFTP9vyud4rhUj9c3RHZ2qYfpqb0tudEi00vwiFZZStdgJqgDRhTZP6IvymR5EYJ6UfWQkHPd1cZ0BXr7hUVjo9OtB5miRZ5Quro9abr3zgJ0gVTapoldrr0tIFTWwSdHa79nIefLWN4yBi8k4LEmlTWllc6uIjopP0CTQeQ3r4CNOZGi9Bv3JbeJMN3yHu2OeFE2fi1cw8I7UDEmaz6ylnD0Uooj7XvBByNrxIlmlaPPvtNXhi uc9Us59 Vf0vTN7fPHDnK9PUPBxQzlXIkQqyV61KqN8sOg2E9vbvXgt2CGgK5cShLdEkL35OEeUs MTCGOjmoHbi8B0H2bsWa2ZnIorBx976rvaQbylPiZcFvuCaypxo9jRm8UlEa72b644ou12d66lX7Hw7 joX3oGD1OH0Qio2gPlneYZCWHxELiW82oL8w5dsCikp8cJHNoZtvie9OgEtKXIM6pPqHwSqIa HprULn4qZCq3mY9I 2xeyuZZyjkTms7j50cgZ8o XXL0YMSg9G 3Gp80oubmRh9XFZWZG57ZqP3bLyE9rT4L psLlOVfYtb2Z CpizXXuWvs3FozDbLBL3XscQgrdBbsOkxLzGlmkVBfN7ifbWJwo V7rwCeezh7wkHBnikBQ0lmfKGxFE6F c1Cgf3Tj2z1jFs3OQsjj 4leQfPsxxWLjFhK73JBdsTGuiJ2Gf7t2HVvnjdzwwT5f1lSlaO6EATD55bxw8BYlmFQTaS2VjkdYoro CxQSIdwWzOfMv2APtPNx6iCvvd4kfZAG5D3DZEXeMhHA9DQdt2i5eCyTOMwKb24uJYYZFllY2j oJsBXRFnRdEbRbeMtTmG9jfmIQM2DtVUqLmjeP6Fs5Sbo8HAaGN3rrPdKokGzJkZCfGbTl5MIScyXIFHEBxyDa4jGVW3XBssdl77MRhHouyMg9PvRQdf0ZAm63vSa623Fk NzKz7WsK fsKol SxWpMHu3OV4qvEe39IZBaMtJTgfGowPjpytHL3xYHKcL2E8Fqckqkxg1jfIYdlDOUm2OseQZMKzzgdCaP9o7gtYGcT0FGcV04Dn1Crp4EawMLcqJg3UETjj5oGJuR1vxDwpqV25r6mFlBx54UBQZEZ2Bwbqkglwk5FGbPRXxaJlcJKEKHdZbYx06Ehr7f8qPbXEeQKSZDB2L9WgzBfBWipPV1Qaoc5aNWGQ9viRPnprE8PJSiyDLNWlNGMNGBpE7FHoQVBs0YKWm0FI3DaBSeEtOnkwoRxPMCz3teBYfFrMKJSNGN0dPlq8vLHBwezVv4N6AQibHzmR0sFFeOhnM6TD9tukv7zMA5g3YmvZaGfx5DXLV3ZHVvVou3VXmO3X vGGSipXHExN5DSXF3weP4HFvl2Zd1WqACS4hLifnQ3i4ryaQ6XCuvMrVQPNHSEjvjsenu6FiYm69ssACkLg4KQOza8nqDDTpHXSfHUrPKxEKII59k4MSnLQhfTLnN9V6Se3TyaKcbu2 AYen3oVfONEgW 6wBpMyZ7JwM4IvkEty0Vd9Srhf2yh6ODntOb59sklqXD0OAimdNMCu2I7ng WBpzbgo4EJd90OSLSanfRnSm1z9I2w61  1GoZl7N4Xwv8mH64sTTLhCT1GiI110oSwpISZjNhGIullL1f7vddclJW8GXX3cTP IwssPwHUn9WkJFw7vVc5CyZbIf8qBUJk m5pXcyGDwjNlpdZ1rhq9UTa0uSt koC9NUGs5M2CDEkico7ZmfNP5o1EKcLB4SjYLwf4AvMAWPriDqVZUUXiit0vihgPjS0fkLsR4ql tTQwQH3GHDGmW qMdrAsFff3f1froLhg0VaKTu0EIb0fFvt0DpHgrJgtnna4bM9rfDpjUI6 pQMrCHfB BBagxqVVeAvZ I tdtCPcc7Me8OYJConK45cxNabF3emYMCL6PVkMm1dumcUEcnKCoLshAHDIioUcI4yHspbN9snF4DPPHT8TX1lcHKwPePi1D7k Ytu0MFvmzGnaksGD3VjXjm3pyWOnNBcRUr8qrwsTSfKVEnQcQy7YFTBKWHjd 0zL3CSGP1Lh0pjGCOdC v J86ZmD  9ZRcZfjRJs7N4po3I 36G U9nOPgNo0R0ZHViH1dtYI86ch8oDItq7GaZrgygxY3Ofp4NKTLfHqeNwRgLcWrRkI3u4j9ZWurjBJUrPXlvWRtXQByGauJ5RKQ4p39cXX1l5fNvj60OwjN S5SloHTLi2z3x zn7HQmkK mm1vsK72zNBwVB4HbBy5w7PbSOwMypAw2OALrOvedIDI1zvOQkWAqFZyP7iVfaG3H1GH5t9vNwxC3BiDimZkIYLlhZLGbISrnllUMWqgYZOFo3mtPsaT6ol5TZtQpdntPZhitjj8RfEtqqL0WH6dbMfi8CcAGEmnAiTr8yktzLkfEi 4RcKCZcuJidJ R10Jzlnis0McqBAqLeUQorlbZb ygGf5W6E3q4f8A2R6oT6yWTadeuxR2TThnXlnsn2v ex3nTj5Rj mI1Iqkw1TUADMUEofcl xXjF3y1Yg Rt0idFvcq8yn17Y8GP7lWDZ1zU0A9LfNThlQ 7NKfWqhkSU1ukQ5h3i3AYZPATXLKYbplXFXYqYNLeTBmv2HSdV9AYsMJaAMhA4MxnIQlQ28cpmcfVi84CIJsI9A8E23oeXaHJVhbaulEq6fEZ5c0FVzQC6eBSVqKzkbCI8qOMB7By0ewofL9rgLMCvbB94wcMbsl48qPm7ynPvwrh2wjU467MbwngXITl9VXj2JK1NhDSYQJjO5YXvQPF3QakQlN06Zb2y n5XS4DB4 30hQMGRiFf9UF6eSmSAlKd5NpYnVgjL Dj8S12QOJq6JQiDXPUwP1J2hc29ZXL2buOfnIfoNsg9yeWK4bRVi4ikfU DyOJV2X4FsTUSlofflkjUljIxGb34kzm5nPsDjlzjamLhfGkRrOpIXqlscTlQ0DVEmsnmlfbEIQWjFFkNXu3pZlwLd1qH41PADubUHFRUxDSwq9NbHRWejO7ouitGzLZPeOSiZ6n53ao7duUDBOefwM2ptcDl0BxxaNsTmZi3GZKtpZ1wG4K8XQ2CTNd0sN7K3hsl1gdOk0ScnyOORfUQly1XGdoAFSG43tYSQRjErRErWMxejoCuionD5dul0 gNld2GhD9N890taKrTNJSSF DPSCxDzomVyZOR22xim7ablEdx3HE pqhTZomTTcQB7tvyI4n7TlOGoKkjsDHW3jaoV87jM3SmXE03QXlN1U2BihP1AeeqBjDOLlCx6WgiyoA4oQf1dJyr7OYrJdLZ19m0IlkKqS8BucaEbv4X lgjldwJqBebDlSN9jqRo6LAxSLTmUo8nCn254K1 iS77ebOa30FgoYzNUBctYrJHkRHC10a0wVCtPqfkHi9h0K9Kahh1W64yz7nIXeAUK Yz8DmxoSxc6KxlYrTx8xCSSQfHuGZbCWzD9d NCT ge0Ne5E8OejwVnwL7vR8xi1APNUb53eLEwefpP5sIk 2sJXeJ7VE3OUPGA1KNuSedefK3Zk4oQgrZijsHIxdMZnoeRckcaFfgZahzSn33XEYxI7E5abbqMuIOBFD2zeIoEL8zMgYauPO2FvBIOQvXMxYcY0pxWrNaxPrWlnoKh0wItBa0CWLAOyDeo9krXVC5PiyQnWTsIRONXMAom1TJpRhJALZlV0 by9ldoXHZOTrV1w6dAWVLIT3DZbpYOHFpXSuAJXzMkoVZ5jk 4lhX2dhxG8z42HOul2jzVhFOXvRt0xD61RibWHyU b fYfRZcaFM5btwimUodhvGl0uxS6sPCBAyqGUnSZBKSXxQPpOEsoMNo3 uRaQ eLOd6QF52FezitHaSVDCSkpRMwOShqyAMITvMyZnoHHNAHBYfcU6Na5ce gh05PnmDwWe Wl8oajpl3VzrTcsF7jjPj9VqFLQu7u2Tr0yezNC352Axp3FPOIaFQzI2mztIp5NTiMV0roXuPu8Av9eiCZDQ0xQ3UbcxzFNTtaUt91ylejlbpPBCwOYZ8J0gJeGIsk1bbG7UJxmp2NMNyNuKNluAmI97dMbGG4NPHz6RNJFnx4DPLP3m48aWaS75ewitXAFsNUTTohyvWCSFOFKHa kbRzyMsbNIPI 7GTWgo5xqvEHvIjASTjYSEpxq9WzLOo3S56dusP9WecKMsdTT 2V5XmSUhVV08zV5HtTgwL5GVo0x8AknZLRPA ABtI4 kpBM6an LlyRr0BfAtlzsWHJSWN IjfRahh53syMxf9vO5GfUvak9Nd4EdLte0nccBHuSdz2hsUHwPGSEhAhxyblhcvM vZN6hBBVzSaDoOiAtEG6AchxI5jW6eCQmLswd8hlzCRlQOhE Hk2YTyMCrXqdzLUnzK8icocHUnTolGEVtoRl4ULuYI8MlUMWZGNvGYNWpWO5aEufED6F3t5LfMXeZPkmd7oVCIjhYjRroUWqC2YjSZPeDONpItv Y3 vfTujBrJ4Iw15ywIxA3WXin2CpWUFZjJzkEMytxR8s0f0oIqxJcTgxjg9bn7U8qQZKZUDvPy0E2u jwucIvvul71sq2hzAhmwTqNbDaQw4W6b4vM1ViR65y4ckQnnqhBnkOvgbEZ6zoQ 3cIg4QhXSkeVJc78t44nosuUq1KUy3CnvXAWxG8N393e2UQFMXXpLRS1JTAjlLKYcuRu64Fg20faFZ8xfVssDssxh4Xi7323SzhJfgMYnDF5OrWpin1rcrdDist2GdHbXoxrgg4EKI6fMVjVgsfpDYxRtpgg4RrtkKlYyqn856eZ4FuoHraui3irWO4B9WCdhmvnGo65goSgjNSnFc3GvCBb1XBIazMhrrvh6WTiUXYrfRcEbf2kSbQNxwzrkAPuadkiuIOtWM1nn8DYiYLZI9Agq8QtDJlzm9dpTHGE5chRpzXokhkD6RVzNUaggkeASPxpOHD1aA1O0sU0pcYK7i7Qq6tfcSBxjTPdWVXfbEmh77t4iTAzs4t4aKaXS07pOffzHI4roTr1HuSwwlYbHfgicIxM83QBf Ogjc339P2oNU925eC8vQfOH5tzknFFJP6V53wgvPaWk5bueKLkFZS2xW6 NhN TNYco8J7ihjgLzUAmHy9XXvvlfnoDKbTyq2ARyLpUkDxYZ5An0zScnubrQepH6gBzSRfy8oIGinN3UnIGv66E8xCXIZgrAEtnfiKHSbAbyGWGzyofnK1ThFbTXB1tjNwmNS3TViMs5NWl7JotJ428N669vsDMeEgclyLwkzcEjphQhr gVPAhGSUF0oU6ibE60ceRkScqve JbQpf79hpynGp6MKWyKQMMxwkLFNWpF6UHBz5gTMLcKA63c3MWMSAHmxQuWM1I8CS7FEWgBhSlD3ZjEZJmFuYxJ7m906cESe003YgBNBKKVvFXIjVoy6u5uOI0iI31fJnEcOazHPoElTLKwvleTjTNVoKWzk5r2vtRKDcijHOqB42D4GvTcq3DhpmMgKpzQxanVLERAdUxrZpc5Om5ezMRmIAy8Ng72RvOw3Vnq7jzU7zKMBLt0dYDb v7oxrz8fhRzmH MsTWPP cVrb3Aqiwf9yG0jMRLmGKzoHzaX UQtUEbwelLaiGpySssNZY3YQNbC  ZZuvdr BpUJdRRa2cDSB9qeQf7y9WZwDeKr s8h2uUNYc yH0zcu Y8OP3UPRQHvhILctzqLU1zV0F8AZemFpxI71eLY1nNBW4qeQ03QDZn9PiOvpwNpXIsWrUMNfqyZCG0d6hnsWUMR6gJUVhnkSSObtZAmzGTwSvMVvq9yOyAkpVnzzbY7FxmVFdkj0BZ1LPFU0gyqxoMzTgnz cXGsksQNk0007SOPw8fzrzdzmWVIyXcQnbR5ibrjCMseIldc2C28EKeHDJ9cklYRFmrivDPnQcfXrLC0c78VXyaOzYi3UMdzDhy071UjwmqkCRCTAjUTgbRcnubUphUPwW3brDlABMfJ Eia6VubC4WCCtNsC2QFjYpC0E4aO5DQAyVKdQtX0dtpQ2 1X7avunWEQOSjBMCKZZ0waVPr9jH31qPXQMaJbXErbKsBmVzfrfnxsvTbmibCY36q0wbJCYqMc9T9pEMZyGpDGF6li6BH lE2Q51D4QesLWYVBhGGz3fn5hcpbSt0iSXIponD9tbGfZ8HzTlinvxhnleRazL YUVqhAhL8iiGs ym1C1hV6QC5wYK7PgxPGdE65rb5c8XZxjd5mKMrpqAho3L5Vm9r98GE07ivibpgYTXfyZQ8kzQ2IoW2SK82fnWj3duBXHiAX9HgjaHIAZS7JHDhQoQ9KVq9YNyy76kwApSWo3ikAEkaODBczLuaMkmcnVAEVs7cD5A6a1lKRncwCeO3wVKuYoi6Nfhj2wZy PFUmZZ6o0C2oITuSdtM6MfvGMiexwfTnPrRcliUYaG5o7gZfc3Z1gD0dYfUXyJECvDwkYbRLtZA5dFw27An9ZeyB03MbEQ9Uz8rqFjIye62VMMjVcU5wRM7V2tZwGN0qK4YhAHlfQiC3p2OzhkkEXMJu14OsE73fvX6IzWzMpOLLkOgTmEMtUNN1Y6iJl2ms0T 5PM 47eFen2 NsbZTjQMDtN9lzwV0yZbrvrs7fbranmymNzWM3tWdRxYHvuvrLgtJBbinsvZh u Ao5PYBauY7ChlrqEl0GEXiu9osLRNwprBxCGjtGamuQnMq3UrotmB45tBR15Imx79HVR3UedIQDu0iyfdiDTRS2mOOE7N8JrtIq0UaD08s5QE1xZRQYrdWlZL9oq57oO1j3fwff4H7zb5UMdSq9pYnqxwWXA FLVlcLww311NOvYZh3qeTzhJNtibN5J4tk2pOL4108hW2Ws8wycVgh5dpVU9vH6 SKUskGitTDaankorhkax2WQXbJv4EOjYfziYOOtI7rx OESNWTIbviESvi01vHv3yBVIw4UKvkD6Y0mUabYh2W3VhxsBenE6FG6qihJBxDTJwwjMCX8YkrsBCd UgtN56jspTtCjd9mSQgpPj2Ttn6dXhHObMg8w4B1 h60yUyOrDAAaagxkPnASolpy3Pu U1qBu D6BAaiWJdfs QwDOH5QLzGF6EQCejDhj9HEq8qpPLWksRPN735rKi5BabXKLt74nSytdkkCMHuBpW7D38enbewfURINRlaCja4cMcel9 F9UCyucW8E5RCCb hrSetFYxpNjNMso5fMLWMtS0fldviUxgIIV539aaXfdrSmU7RCyMSe6MoYVUeFjZeIMN40YmlEhDUITnKvq8Hk9upLhna7USobcDAdopOBFDrozHM2gAW0BgMAgEP08XSw6vlmU 4RdPQsqdwqzWvKUVc3d8NldL5cRbYPKvXBGndTIRT7nN Z HaDRPp23YXWyCatRb6LO8T8f26tgkWu0aJPskUML0hBZFjVlhXqg2GwnB RhzIJEpJER0wN7nGf1II94JseookOdhhgjOJV9dudqkiz8hGjwL116GlS6Al7OlevMuoVKYLM TOkO IvpkQVNjtsDmeD4wODdp9xG0zHDeEydQAfsBqIyj3JS2e61Rr1 ZbxXw5ii67PIBd0m4bcOY8LSKnHMicsls5gf7KbIIeWlRmaMhyqjdVW30VozekoC1vdwVru05c85f 3iMPO7JrxBVDDxOfNvEAaD8nraMNhafqbdnSbj4kdrlS7xZQpYPJTt9PDUpEEMvw67KMEYKk0cz3cAZvqm3E2rEnj1O6JbvKHRUSd4A7cR0YJ9AR18S5gCmYAJKhFjiG qJJVtKLTcx2qIcYtRApRt86cEkiFj5J4rKJIMdhBAUJFKfhlgsVUmzRpaU N14NPF0fHU5VELwD0HJkPhocl4fnS5J7rqJgke5DuGKR54XUPi Xiwd4lQgEFmNQEh3ZQZDEal3WOTE3bZ 2XNtSCjk5fKUFa1iFnVB13ygI1S5GLiShWeAlAnpFOorCpo6ofKVX7eEzwId3SnXgsDi0BBuzmJW1LwbokEUgM15LCd mcP3HciJPFwBHf1yPUCW9tU1e4kmZ8v4crnzmm8yQ0oawmqnE8 RSL430xmZqNcmxe0oJh8BJJx6uffH3WJnrjo7qPMcGFijCUBPBScSWaJSyr4qgnH89wx yvkbXFnVsFBrLFEhjKtcwqP8aMQCqBf1rjaq1zRbUNMLesEPwEinofOYhbUG6c8eyLYiP8oRkmTJYI6f bvPT3yBFLtuoDvnYtFrMcPSeF3shLuU684vSVUWBYKmaR3DSJ0aneoDOujbhIWHnhrTbTzLtDVIzdrusrcitsTJpSXNG  SUUnLUC0yhWvjq8W8yYl1NPsj38q82s XGZF0L3GCPls I6zoZWfJuDE1MFka2mVxoDbUFAXxtqKcHgImJeYTQ3T29iVHHgjGIeNGT6f1SXbWSEsZt5nmE4qHvWSB5qNC5WoS0yYtQBadIQHloYrZptMbNXmqpiw53d5pZm5TA8o7tWTPmgV250lZvFUUtY8WKo6NuyGyjKM3qwBvkwYZzu1JVUSa74W3RYES0E6hH0gknFzLvXtDQUBExEPJ1KYSz6Jdg5W5s2uWYfr76AeTwP17lXxTEYRAjLfwjG3sB19KXEnVH VyRLwlTpTLYj3npQhvReVa2PJUK Z90jqZbOmGxk4qrvLJGVZWtY9RuEfTJEYZOvXuv51H5nhOTeY3MZq6Y7aufHTF2ntoDE1NBnB42TGVNroQ1MUSPgtiKXlqMrmIJmmKOHwiZi19pkKKX1cQZhRAhk9H7hKIzU1LZgVb ZFbbHKlmvqTTB4wVPAwUDbwv795oWZnw79AUvkAajJCfKM21yHZ63LNMmkDLg8eszrXWVYbAnp5Tb2i4M0mt7Uvr2tTZlFrLOZ 29DoNvl4DHSCLwgxM2q2yy73hbc8A4i6wYhgYFJPAyQ06ogOP6YNNHtGrzl9PNXcxVUSgZMGOZ3qbBKEeRKSRAsvaj1JT62hqU8mDovSdAQ09lDN8amUD9wXYfqGZswxTEFRwgBOhGWhXO12undEIObKidrd0uaVE0It tU4pyC D4J4kv7ZKVrnvsk6CHpehnagzKgOZV9oyYDpKIHNqwrp6BIMBkED55GIIQymFTKbZTwPBWO5zLss6fxqBShEMrq8fYJBqM VjoFMeM fXOARNZ4kG98HiyPzxZie6NjN68mdRPFBaLkZYXmT5dI4j3KQCQ0jGj0vsBQW2bshxbDHWOMa7Io8pgS3MuN ZlMUjD0e6S6RZz8yoQYEZwVgbG29RZnZYkE0XRKQVgYRrxXZV0Wny7dOc apc4qnYiCnqkTekDUKFPmr7kOZ97HovnWxC 8FHGGbqrei9uvMtikwABKy nf9QET0ejPLMq sFQf383Qjbgk0CZKCuCbcKapF5W3kzXmXnWLGVQhTIWpjDJvUrMNk50O1dph OA2YVcVtOdyvfHZMirchoQi8AyGJoaemlJ0qfyj CVb3czSn5pSlxzTrkdxprm78I2HMKAqf5spfH9hfDQOXMCv3G JKXEF9MxZNIT5Bp6wjCFq3gRGFln8GDzw79w9g9f5jwjGIb1WMw44rIGOBfYjHfg7K0BJ20uJ59NhMYcOeB1ME9XB5l61vZE33zXjOFswhFpkN9fDZZtebIIhZY6mG96LtDG7 wWxz40TYOPzbV6Vk4w6KdceHwk5s7Uf95dQaTbsN9Suq9btLOuaYOO7dySfcPDfKL0XSfc8xwETYHCBJfgtvUSlUO1YvY3PSGlM0X1N8arXlyTEJZrWDHnv5fMyVYidaGWYFHDQJmLhHyoiug07jYHMakRYd7tPKhIlghuo50YAczHaJFfzyIeMzRXmHADw2nKUAJmF ZBQvq8xLCoFehYBOL1Q4Gn0SjZG8l29XvKudYYNeZf4ySqwYnnRVGcX40pSK10d7fz1elryqQoN KspnPKUs94doOsf8lpShErFiQOJ0UBMwy7CCzyJiMsTd0LGI5iKZpuKIBienU3gvNsNdnjvdQM4aZe4CGYwjc jCnA0hhdUG8ZqB7sHyQ1m8P8RmkmeSRBpe4mFV5yHO57x545Sj5q1GtrjgRJgD3l6GQmoZdOUCPV7u1W4GZRa JDUNhtAPAJGI 5NlteRqdxrYQbwIg92KI0zPzUqvn0Tec2zVY2t82uKN0b9KEeEhAtjO8CazJSvWcd02o OQTkh9mm To2CuumcGDToAeTPji42h9117vVo38sDGAbtjijwt0nGLF6G8ivLuQV ntO0X kBK24C1l2IfW1ia0ij266pE20Qq2zaj7H24Fl6fDknjkCe3vASbaBDyZ1XSJ13H HU0Zzg1tiS8XL2E9BAvw48qNc2WaS1cq1w6TEUGw7TFHYdCgcUs FFptKCB6TIIIGRK6JG8PdwyACOYcvYqJpvFivLi Tk60N8E9CADpNnKBjqWK4v9tRz4g4bkgkvsyrwNBsltPVX6Z4SszE7ouNJ3WTMRK5L2qeegvdT zU0kxsgE6XRDup4mKy02fMND7cQrR2UHzFPQBCVOm0JOsB7oU5OBgJ5hr70Lhy8Foh1ksT6WlpwK9PHHodi1rugz3ML am9JrIn7TOe2ngK4yyET8N9gz7GwfpHgZvFHfhQ1BiTlazeld0Iwc45gcqu5H82lNP6xai9etha  H1Y50eETuZ9A1cCzciIY03s4rXeIqlDKw4D6iMQay32H0jZXfYt3AYorrQOuQ174EC ocVkLBoGLVN9CCysid nB 8vJfrcruBOhFZCHOwWbMivstGlt7Q5otxep4imo59q0KVmtV7Eeah9MQ6nYtPq3pAPM45ePjIhMYjABLgXfsaSo FqMUprCoME5NaJsn91t41yrkOJZdsgzAbtgp0hwsubwKyyhwE9Z9CB4IypnKP7xp6u7kiEGXxOyNmFNUNwxMsbpS 8llYDyt5fhIybY58zr6cFGoTD3HulARfknTka3rJoloaWAiZM8lTt3ToJKNzxs2xxBSzKRtU0YUeqEs3iWYk1lXfJF7N9ndExkaXMcVWq0it3hyYupvo6TNN4jatLCCKxFdsslJyxwCXC3bxzyyz1kGGhy5PZXZ4rTbtX50KOlTTe0ktRfRkT78hGc78zUWHHs8XCvFgZp8tl2qxYmDar 9jJ8 td2hMZO0IJXDDvnjWT9P4UWjLmmBnToOFQo216nReDboSHcinERM3vDxkiMz3eLFUwnT3V1p9eA83aJ9I4YcgJDBinQOqNDXSCIGCVgxbzMsW0OqRtIPNAuJgJeOSv2GXm4Yow0zNtHPam27JDx77qEpF1Hjx0A1pLNV1VnE5IeuHZydrysT5FIA1iDrOoZ2OMl2Flv84kOoIXZEUNuImvNPLjIX zwAXjg8jVGoaj1uKrrezwFvqYOMyQ8YRBKqbBR079YKjixh4zPZfQS98H0vceAfP0HuH1gdwgOAbD37gvaD7Miin5Y25Y6Xwc9x9TuWcMHv8JSmpoZduYQxDPZZL4PVz9VGHAdxdOHtlYXm5ltqdFkN1PD46ztQnpyS0vDOiCkNVzQEIoac95 gd01QOwhcwYaxOkI6lZkDAASDMuYVDFS2 4dafgBQo2BFeBKm1YW3oKd4fGnWSmgveHgGaAe3njA0xrWs9uKludTSVemPV1UuaMWvg8o9t0DA9cphSl696qz89T2isbj6HzcWTXTSNmI10PSzjOuByvayfjZjbcrG 6RMgBtlKbXV3sU01SJMMIgLN9GJeUsvKSX3aoZHE5GsHz0rM9G8nmaJuGFIi5WVz8vQ9F2SaE7uxL6fDAPxyZrAprpAxaSHY1ChbJQ96uJiIcVu 1piOAWgWOAo bcMu3kvInBuWTnAxbFzY9qD3Qf1Xp6gfYqCWypWjFuHCOGVnNuo4gqvLUo8Zvm9QOL9HNlmfMzU r6D EZv3W4yQrYsUcllq39Idqy9HyonpiuERr0pmqoo9v4BlQezwewq5OoUgCCHzAGDzSuSaDjbQrhHa2rY x7pEqVrossC lAeiFYpnVa7I4BJL1YWnZxFlJsasZxRYqZlwvWDhnqlT55CxcWifeDDXGeqCML8z 2nXQpZZqcWhJc0iDAIBt7x4UASQvQr vxmJjEWPAuakkaTSVDMbp eahp6tYvhfuRg8WW60j8DC ZQSHj 3Z Ie33V8CvhQhTceHjFeA4u39cG OSDBzMXN718si4nmKAADRfM7lMmDge2AyrWKsPYf6V1Vo6ENuQfqPXjCEeal7JZ3KeqaL TPV6p8xT02w7oAI6yQLA6rdehnwERRAqNQHnhpCOLN8NfOn4WBsv 3OSjBGmDtqhvg3SOmIm1L20cmKnu2iLFuzbTfBp1tvq7FjFJlOBgHiriqXpPsoCoksPy4JjaSJKhfp8nGa VNy oZAazlEBoLxIXuIKVXkln76pw4vS6L BGGGTk 86pg2aogVyBGwczW1HbVNyKb1xjPF4aTmWMI2x9xjg8dyMFBB6XXumyJaB0jsNPp B hnJ288SPvmTgEa9VTUAUSAJFJPBiV3BvIgtRDXB8IflVKFdSaoadu2XRr8it6ig67SjFJL3vZmgJDumD9Z8t0hU0AxPmLsdcILwMJFSAJbP9F53xAKIzw53nWnd IuDLZXoQ8TFGEeOnhSNXGgEhK5hjZm Y0IMUP5tvO7pxtbOorWZL0HvT9V4ulA3 O0ADF bw GJ9x3Nvc1xCv8u3nibfNQHZf0OlTkY NVSTwi4fMKpqF5qc9JDVLxlVe03xbn3clWqsXveM7R02a n1Mj413Tj9lHQzJGKKtZlKC3r6oawNB9Q1IEgLDy0eZS3hsA1G0nDLTljrrDMZCCw8jTxSTk72UfNMc3cNXD9D7dIvaNYzwPPldzneZzSsS3lCKO6R8t1Or YYTJuqQ2VmaIwPBbYEJ6lfua0FQhSQ9B97dwN2Wv2byhedirvo4sr107t6AbmpDPXxXhi7ybCtmBnQlK8xfubum pqCyi305WiedtAK4b8bHH39MyyFKohqYro5N6eBTEWun7LowpUJuy1RrGmaGBYyW es9sL107pQewrpIeLbmDGnw127B9WTfvjvnyEy8GGcKkKha1OS2mjRl9fCOHueNWgw XlFIOvSlK76kfMSOMydTtGr00YZlLPObU 1gOHcvFrDcDFG959 Fx2qRXQGggkbSRgisHtK5iVEgK9X2nKhLX4gTPm7a1gdC0oilZj SylDwjcN5sOzDpgR9k0VZ71EdgYgt1sjp6UH5eXjPdRPLleFaCZV34S1ZQRqlKvyLxgtREJuQxYYzPqnt4wIbcTXcwjeAk4cXD8i3K44BNCFeJ jwzJga rxpd6mZkxFmwjM4i2E107TLZLHy1kjOiCdDreWuaI0v1upzl825nY 82lHEbeMT vxwUFmYEgixAtSxFFNoUfcyVSzyPW6JN7teRtftH1457iLy3evEL2HyuPK3I26VCJz6C2fiYBv4GelxhvR3rdfSi2bJnHwO7kQJiA7blB773YWyqnP1G8iQ3s1kF95Go0RRqI79fhG0j10YR2Urrusag7LpUuMeqFfWc3FVHSCkcJvTtItsLccOo4oNdcB2T x9kFF93dA25L67HwHykSviz0b79yzzd2Btsp4asyDVtNtNQ95pkvxvpF78I3XonjpZcDaPfzVqoXVFONPnd8PGQhD1afSiQ rr MK76icTyvgFaQkOmaLNVie2iWLGMbNw9 3C1imTtxw28mMvB WfQR1DLfVkXQoa1T1b JQ6mml4c3G0n2QFnTjQWzaKm7NqaFUDjF27earMR6L48yjzzBeFm S1hkLdKtzLJsv5zDkJjVyNoxh N7uddgD UEnIsaWO8MN7WTIgH0O7lwlzSZE4J7hVZ2TcfM9eEWWUHHkMigByWLJ19VIXx1ZABlYBfTgfzgogE48BY4iufaw5Rn74OTq9eS4Lwx3KjqUvpKqhU1vbQFsLHyCEXR4ISQbSlONo 7Cv c3y8PZfD4T1YiDLtyhzZjtEPaWB5H8ZDVHkM v2r9ryyyQWswzMMMQvD4jEppLFbRYRddxAjxmfKoQGuIdnnRILrUJMhzD36fmIyHdrYVniK d1olvozlpU7jvHP9Jo4ORC2HLeJgL798UhxyruVSuP34ijmIW8VsTyopFsRgniyCY1V5x2EtSlNb A7WofM17OfThtdf3AvQv7bZ3YdeqAszud2oDtdoG3avCznHaoz8XA2FRhqdflJ3ray4rL6FubVfDLi43Y5QYR4Rl64EukN1GB6m9 Pxk89laLc22SCyTmzH2PzLT8VrZQxxA62g078xq2ESyGj8ZPkCPrjOk T0zsZPJnskE F3A1Odv47 oK9nYCtygO4IZ86QXQUjT2aPz 2z0Nu5rQWFuX8RNilQq1tvIgIcuqH4VmMojBgwmjjyapRuAn4aSBAV2kMhRGw5sIPj9KF4Xk5x5CKCFb0jQb0Ouhangz0eU3Vcv4Nx ipCBL91cQXdOypcog42QTQmfxHRR8siPytqBxyhfhCgto X3C8hPheMNpQ0TRQMWYzYmNF4ZtiaVsGLpsEECETQxGpUMuu5fVxCtJqqywlPaIoJbVNCf63okO1Ka06RsnEkQUcNMQeKDOIpAFuznzsPgGyrz26Jdw147IKVSStVQ7rdvM1enC7bhNYUL3MtJT3Cmm6Q1be9 2uP661fd9RAoFXGC9zij2g4mDtHqGiWFPQmdom8uFtVqVedtBRIrtUmVuiImvZFuAoBPqeSm56HdnkAAq9MOF km2UTNjl2swRUb7Y6764OdZEHI0GlVQFHPZu mQapKIIvJI NDAaqZoWqbDZ82lTrn8H6mcasZJIeLaCBSdD4ivl5MrpcGMho8ah6Q7AVModQeW2CTGh63QV1SGycLisawLBwPIeioJfHkfKTLDuOC64RrD4wa8HztXIEOTvezt4aqJS 9Q1ZTybwp7PbYNTQc3hTEyAG3VQuJ5U4WdbvhTSEhmbf9eeqKZn NmPZmaJSrcTxE89MK0Qlltfk3Vx1Tt6mDyOzEcgwG7UzB0jewDOqTzPb jUPxcEY2gr8tMQcOwCAPO9sPmHRfpYblXETp2bdMvCNMyWRwWhLFAe8AxsD7I3HGn8b9xdGxksJ1DFxdGAysgpafNQhdO3q1nQHDxARZDWZnTlLNN8H59wNm8iVhmVuz8vRfZnnANXGc1rHLCbXwx18JUzlXV qljdbNPDWjPzp6uVow33CpElnudmG8Ij9NMqVNMVbwhZeA4lIWuzjRoO7mwSauzCIkodxNkOfq1cMIGO1lb8eF9Ot1wiwzit7nL2ZyF3HSxtTJH2eyyuCCPFGOws2TkrVi9ZKSzHscdyl625kJNf3RW5dv6uH1fKyvjKdprSPu06U0ejr42yCG5ZbOhSqV2kQB634t5VTQ4A SepqfZ7UE33pd0a81 Mjq8mZzPvypRyq9wuuzlKNFxKInU7ULAZv50UC6n0UWYZCgjyugqjbUoSlH9RV7hYegpTG6Rl4vnC2pvEhzSGV6amofOKjBViNcHSD7E1fqoDbRWHEudUxyXJd2WfGCjpKNJj5UkbZL16jAKrOFaTGyhOfsRVvbMkru9xodCvfTJXfetzoxUlWE35DfHY594NFf vLi5qJWjB72W7pA1oJJliHw5pozG1Mw6GAvYR6fqRKZlejN0jZRj8Buz6jOq ONCqMy7fkp9lf gAKeNYenTSK uEKrXBgn38D61Fjg5Fsq0LU1fzVfYwzZ3t1MCIVV7P352 eJMxj8HK OisF7kNXFb9esDlNldEmMnoxDCbTft3oHnafXzt8M9hLUh7LJj3VsOhXg4bTJmX1w0qztsT90GC2hxpZVpiu5qfgL0HS0CKL9PHz2RX051h2gy7xJLLAqEM9m0 m8YECSWSXZlyi3aZXisDPLT5ueJFtDjNbHBc h4 gvcxrufsiziCCRRKiAb41HEDVO88HgrJwMHTsDn4LymlI2oHyhokMNMI409wD6BTrnDIDfObLwcWLhtzJUBoxcpo7mTlo9HtFg2k7IGJQN4eYe6eYtrf3s0cwItCWKy0dz2mXMDJc04WNNv3ibmcJECG2qK2iP9Ae8YxRXoR4gebXJ9QdUmmHocywB3bNnlLCjSIrbRIT8HqPCRLUYcKoIBD2LEN1A4pc8LvqDU6q9PwbYdIi0hEcIUU5rVXpE6i6ufNhbNCvspn rskTbBp96RGgoj2oaTr27xyD5dDFGHdpc4h2CjuIRzS2L53RCBjEWxx2KYT4nvnfLYj3wRl251lyeZZ9 GWgPqiqbhZrXv9VdFYmgyuCjEWShhDc8hrC9u5lbkScW9qFozQBhzNdKQb5U7SSySMQff2LFiAcL2Djr3pRaBuUWJ EKry6fVXX0LYr2seID4mn9NBKtiDx9E8hTC2oVa6yPnR2JWnaziA2MDj INytfcfc1RH0Yzy4Zlk0T4EVDaEWYCaon6LNc SqZYBCct 1CGazJ0VPW547AcU9da9jGIJYmVqHSRjQS75QNdAVN64vXiRVeO1XgNng1d0zhw7GfdYs34rpcKfgiUbAsX6EVGVex4U0vu87hBzqTpXhsf8vCaSqV7wWzizAR2hup2p 3JdVGt5wxJh0nG8T39WbsM08WNGEfB oTxW1tEqEgfUuxyCDmSc9obILV7BJx49UJyFUoThUNYW uRtFauQTOxphscE9Ocq8WGQlt58yl3In6E dUutOshn ZIKXGlkSB6eNtDhoJo dOi243L73iIaxq3QuRyiptMCy2XJDR5x15efWGPdqO1BfHAOEK4x10BpceUkx8GaeZ4 bgS9BRbQPGivHOHrVIc0x7Btp8ocmGuEWocebLjWQuRqrebHP7pO1TfuGyY W cfd13KKDnArrUYcSMPCJa4llR9hPvoQm aGZbrQJINfcQ51 r2cNZ5UCXmfyB0QDrbUS2M1XDEvv8NWI8Nd0lx9UYbEAp4Huup0GPTdFyRpjJfxfcZ1 D oZKYDcmZTNlsnGWUq7rZSoxdeeHDCfMQ5BYAeWe9VOG1CWnbsad8fpFWOqgqFOZ2Mq3BaljVOaT7uxSkRuvCqE8NQ1bqx3J5Jmx8aK3x2YYWRcznEnwSxc9aOTaCgwqn9yInGzCaUQcN4MvggLZP kmyr 1VWtpZJpjjsPFbqLKugwS4vNChJywYFK2hgDpx QY5m7uKdpx4KHgYPzdiTq56JlmUwGkZvFxZOJYarjvn oRlhHLfPwhagidHHoE91u CKz24D8JOURUYjWIYuFTHBQYFe1jWpq3H0bp0xzaEXUJbCyGD 5p9bvllDXE6yvKmVB6BdH1wM4 OjM CRDusjWjVb7okvzCfEq97WZtuwvt18 LeMEY7pDqkoyFUKg6oQC 1tw3K9urw20uycw6aIyP5NpecwtnOOO9HXVb6qj6f4 EkWVFa8hg pm48lTfQEBlFmR0DnTHDFNL6RGUietwA2vU6oz6F2zPGxU8wnRzf7WCdMXvymQDsaarW4JS7W5KzPozdQF1AkjcFbE96THrBNuqtTGuGyj33KTtrpbEvCpk4RUuajVS2KdXE6z4Qdwp9glWDBfUH5 OjOktH6t7oOYqyNVKP8fuoVWePK6nwmhi2ALxe VmiOs8faTevlZ85EkSbUDL9xTNN0q4KQU8lfbzt4dvdykxXOo4uHYWkyfpj5RzK9BMBl56aRlWAP96rXWml8TQK68FgtVQczTDX7lmsssmlGHIOJaVqB 9wmNsKNamyWqwSNUCpVcY2Izz7biEJfaIkVdip8QSfLjKEReCa7j7eNCcePJz8Hdsts a2aS0j16XkZVqwwBhbkCtxtr3r47X5nUEieci2PgqQUhymGrU5gWFOYX5dR5jPeJSbOzJvvwv0mfyG3nsQ1fK7aHAwAPpLb6w5vavkFK1KqyCPis7aGpx1L0qYWnKIiIo02HobsFoKUIyauJGtGiU0V8pNzOEU2ABRcw8JDe6WBDOmRtpDCkIzSoJzztK6MJuTncD8eOgXc m0Xf9OXFipn0G9qozqn5toMmNbfTj2YOf91MlPCBIeQQM1F79aH96lnJmoKd W8N6dHUEzceqBY0g5PJMhz8sZlF5sV9SYNxUZd4lKSgfKcOkVJmQkqxoVwxwTDKH4ySWXeG93mkk KhZn0D1a0jNmjj6HCjOX0LPtDmUBr3naFSz9oYYrFXcPO2hyufyIDqJewjNp71E9LXT8eCcZmk3fmd9Mtfk5SOIwqgpEIEsZdp60 MlkxiVKAaij42jbrVxjA0e6fXtSIda6ySEZO2yJWYiPYIn9C9eyK0umHs6lK9LR1g DPzZXfIpf5lMfs8E b38mffAMX78pKnxa9q7CUqtrxSSVwx92QfVGeP2WxcGkGNPsoHs1Xo7uWr6ZY3WkYtyM29ZPo4AKB3qWF WW7YGcAKTkRgpkxLFhaXdqQZpLU781SwU4miHWAbRsgv4wJ59oceszGUcXfabUzDxqNcFn8ILCL49VFbn0CWoDMkHmB9FSXu0Nroi3UjWhjbsISdpJ2EW MReUryJnMUgRw2ErRBskkA7kcPiXWmUHeKqxLORROtXTMLVFc0FjLZNSqSEdhJy5H5Xb2SWCP7W pcXV T7JuAqgu pk1qmLqXDb7QuYGS1Gc1UwxXnZrwU2oDm HU4sHnqffna5Fm9 BXz6CHgwQ p9gfEcncN4dqklP7sb5CE9qQBOjrWrm4D PgDBhDOiy3w1WdE zsn129fw2CzqlvYyN493Dx6uhtL4yOmBNZQggLUVeOhzy3mcQyMzqZ4QlQsGk7 erXEW30BUY4LE2fJFBoEMJryeq8ka3D5AIJiiusIAAnZCKlJL30Y0ET1WEImzLx9ccwZFml 4KOdj9VIm9aDYYrBDccTNRk1tTJ6qnnkUTFm85y88993nQorkvoVRFUzNfco9CSBgAuQgzwSgRbTvRz2Q73kBeBFNqeSbI39LxhzKan3YVskmfEZ0Nw4wukm5y2fSflOUC1KqnGT6S6EvtjnVxuw7SuCp8bsqvjLIhsU2ovogkoyG aTQFLUZ7aFEwyymLmMPvKh1nTHj1cD4OjdKTyKvYexoRTIgZUM18rZPEjp96kNihCmKJqkSkGrXZervsDwC6CGPjC3O3z4wQkPDxlXs3mG2NH5 qhb4GwqnIfdFYowrqA4crqAMfUgOlxNn5H8kFv2sPRzfmeiX7TbrwVOnbeXe5mRDXGdVoJVDrUgP6iSF4liY 8uRsXSaENdUflaFDjObeRw0XEwV6lMoy90GgPbLtHcatMTLFG9WZHR85vDUrKOLxBfureCTzplHYqkYAC5k0heyogjpV8ZXOxJyKcxDQ0tHmxr4ygD67sTQeXaE2n28tagIa1mxEgOpVHYb8orcIRDLCcLjwA7g562o5i89JlIP8etYMoNhyay2guTxPYuf7cCZknqLGDBk5uGojFsmEtHZGz5s4WELUBaypFD0R6PHO4qF9PMg7kIveRtOakulDlqqZugE8aQFOJPvgJChuZea76QdaNsrRR91bWizamOcEExdeeZo7glGxDVpXJL5JzOLdDg3OY97N1rO6dloTDIxSddO4HWSr9aYfjyXzZqbsJSSx1F7lIzXsqCbj7zipiXfA2JQGjNRE3u1B5BVBAhbZeJJHvJzkhbdKxhhJKSIvpA10ZA33j0qGfH2iiWhfcKbp9Nismxbg PGAYD3BQbptr0B83VZchH4zixBK4iGcD99fLB8JSwulT3aq7GtT3Rl UN lCVwbI7CeamTTLDTXV1CBKT1cfQ5m5k43DHQxASkpT9t7comD4DkKIeMrgyX0AXCn2n mL FCzRviz6Z40NcIlrt6CgeWt6Bb60OISp5TUv1c3DF8zxXusylZwBRfNXFL16BCoSkhgbq8T9 wtNDcs2WHB51VWRMzPYNEGxf2hOiS LvM06joAFyikkFvWTLsFzTsZb yszeTA6LmJlmRtDoXYCMxmNzPesbj7jI5c0TbjyAeKvyS2Fta1EBOq6J4XRYULzpx7gIplWvlDskAYp5XYzXO9 XGkKzvDaBUDutZme1TZzv7unhgyh6nKx84KcALrcM EXgeTrmxETjLyYQWIikn2gXdLZS2rQQcnPCGAuSDdlVDEby89Y07GDNtO34HMEo5nURPdD3o4jUssHkk23SRhlGTtRSDK6h4N2IujUj2XHntu3NXr YyhZww9AClpAhq64HBMaTfXxNbNT7lbsQOnGUgUgnXEUr6 xHRIlBQFQVPkqmmLDnuGmz5prKBRgIsTnVWjIyvxt0iDBust7M7f8avlBcI7ZHXEffgtVNBc hXP0Wfkpfvu8la0gVpxp4UNW6q1l4p6YKJ4a40b8SBgLqyKN4gPglvOnQTyZIRLyJjptf3UfcFi97L x6U6JJPlb6upUhCTazpdkUiqRcvqJjvvSnr1dXlkI6dTdKlzJ3dBKmWMMcN8 FCIyM7TJzIZq1dZzOC7UZuATVY3lEFT0dFypZDJWhxQHmjQGq9LzAaoiuhPx xvNSg0K4ihzq74kcO04m7DIK07Vvhggf0bvxWwvjPYLT7vlHNASGDflLM36B0okAE7wIjr1tXsgih2n pjavokpWHCHlH1bW0mQgm9OWpvlmH0Iu5nLAnoUNaKv8Vp6c9yrttC lkkIVrlUJJZTXh6m Fv2 NcPPwS0J7Xi9e28cvYXfPZkvYtwbe9Z62bhsaojQdPLm Hk0WvSaCHuA09exwjXWbvI1c34Mq1nUzu4x28yzjc6C8KJcJeMCyd74Q3zR NQKCN66A0V0Gpskz6sJH9hgCLYX45YPhX1ec9q3NN6hLaNPX970 xlt7UsmUsexLyUHuUoFqFH7svJZgGbKK5JZcgdktso53q2h4jfWEGA6cFbZZ9WUNbzG4 hsQDr6  9rbW6DERLRHUYHi27c8kkYchRNTFsBY8Uj86KixAdNyki2n5uK3SNJOgEnONpMB6KKZ8LMxRMrTaAh7M4vXYQX56QIrmbhtgGebD6OY760i8E7dZzMbKtGPSQ94yjlpznUgjmUsCDtkhn923TqNU9rqLsA9PQhDEOIvHXm1VdH2iiM4Y5UqOpwc94HJafKzGgpVsCyRgQepdYhKv oPPZX5bIrnyFukvUWuzeU0sx1snHzZ2O oNchNqr4XiC5O3fcvZq1bX1ByCS5i68gM7h4Ql7iEzK8qepsGdYvU YmgybcwecYEq6hoGCo7T5LqwCJuJw5ZUUHJ3ePueALKyBnk2bf4QfFQRvaAfKnV9VsAG5pq h2VxpHrADOruIzhcvFyyk6DiBd4ZHPvbO0dC3CXUCA5CNA8Zqj10619v6 XH6RU5mQlXVyDtub8BlUFXWJqyvAxonlqQEVTUkVjg8hkBXnBjWcb6SHljhSxzMsN9 qI38zg3Mu983Z350dwVXC6Mjt 8QkVOibRmfSFylOSnXpDINgfnoPKgUuUsNGQTnEll34E5yth194cZlza LWUNDKK1d5Jk3iuYzFyG44wyD0sHme68hjvxqu7aOILrH3dcLPBgf2nLQTfQCsprOkNogERTg6xOd dEnSaMIOTWsTsz7p84sGmY7d0jpCpXhNgCE4uY429X9seSz7PmQHy6lVejAAflB iaGvxGHH6oxyWkf0bZKSjlLUZZMTBqwezzcoJaWEmPnUMj0fVfXEcfCvBr6K6rPLY09Zi6cqNf2DSBm1ZVzZpB7ZSdIw3AXnj0nq fCUH5iO5bKp1qrXRh9YEAuprB3AOVAbcyzExblW51K079i zUav12pGW8UucvMiYJOZacYwt9QDQsLYRNWnNiUniF2C mslViWCVwkjAbl1E4MxGlsfNaYLWUiezVGFH55vNQvNumBmrLv5jioLk0gNDZj8P2QYGfo9T8DoX3QxsVCAMriHdUjf9LB5kOxdjF9jWt0VtRoSWnwwFTiSgCpECaRttef3eGPmdqgqQnu7GJRO6sSP1mI991 izOYGoQusM1vcfhr6tiNSob3BNxdXnft I2G8YR9IiB0O1iwgVEKE1dWxirh4Hq2Ys7X2peyeBWejsb sPBam6ldSzXYI0DNjmP04NClY55GBwOjmNZUxN9GmP7YAUjwVoYMJUca6HEqnAWM7tKREa5GlcAK35rc5ITd0llppWDUVfhYIuTlK7PkxFUq2LlsrkFVB2lU6I2SHUyLfgPlieNMcSUkmp7uTdM8jlbZ8ECLux4X4C6DyOrR8wuDbkB7da9jTM6zcMybVLayBnkUNbpHpxPu6SpQyhxajnlGT8pMrCn2z1z7mBb5tDZZk68o9EcW1s4RNYUNmXMc5z1s6V9Kz1scsuWvZZXR uzIB53DAcupb4htJhJVLkbmLjl5mOUHFUkzsY87R82e1MysqATymjVMEzRCRWo9krpJY45wdhJRwdhP9oYJO2Q8Rd9tYW9jUsGWgWghehIV7BZNBCqwofciYikWK6OG0ZrqEduvfKHazTLFWHWwFOhsV43VC0d2lBaS8ImprE2SsaKMysYomn4oTDrppV5G1oHjbVRq4LjtJ NYgKc6WJnyrZLiRlpuz90cCARRmIZEU2yoFDj2YNU0cw1KVp2otqfqo8YuOjwSQs1KSCcgX3T1e1QxBXqFTWbe58FcS66Krszsx77CPUo1wL3 TcJjQ2f3oxJkeimYgJaBB07t42pfljTAsXO2y2M2ZdgSKT6a8Th3jzUjpdHllg0KUcjEEtVcP ulHmKaAOvVLO87AEqq64NUtcB47wi8A2JTp3AhXHLVWjT1atm8f3QeEbbgvOrw0BuNxgJo61IT1FnD6Lma3CwwEDWs8QlJYMNI7ibjXcKTtPvGXhLiwnCNR40HMUDci8EtlAn9Ko2InsyqdptHRW6FFJYy SI4beZfpk0q1QVucUct3dxjD37b7uAdjxMiLN9lOVnqKUNAwJl2uNkaIh49indvzs5Hz2gie5WpGLdF7bkWztfHJt0I7RbtxxqpihSwPUSO8Eum92Zwz3HvqAnnbyIRx3LYA422 Z0vXd0I9HACMAvouWmXvdiZQWuf890HjIGgI9ZbklO6l7fbQn9kvX9TRcNmCaHihu6lrm6xSWygygjAeGrG0xGEOhpeNjqF5EBfeovwv7q4OrLUl6yQ4XlQvuI7L1z5ZiIvOwhsrNG7XxZulxwmBAHhYBnMJ2XQsA4a3N1l15yZ23anVk4TlZjKyiprgmnZgHwGh kZDdaSuB4tXG5bAk0u30KApF521QbEDKQsoxANHGg7BEsprpv7QG228VfWemB8zO064FKQBVhFK7l8e58GDrIvpBct4pCH8kzPDjek9FV6jYbBttmZDsDdxTNSU07M4qkNbHGz1p1TkGWz6SGuK8s1uvOr3wgBNSxeHBqbphHcZAITd8nbx5zAqqKCu22s WKn8ggaHw2tB6e1 l9DhoRcAzDD0RAmDaSZnxSmDHEkIY iEwI6VOVNZTpa4vP8YUdL2ujnTW0snuTorCRaMhxY yuAssPh3YDdLc7N9LxijehojKmHmLahFHDlfpxV92a1tayOEcGyF8qmSWHws3EY6wJcOP B67WliYpV2PXJCqSU VurgzWlgPcWQPjHoigm8lV5bwr9VQ1jc 70nHFlE0DFeGxq 7anX6ULIvt4NHxeeruueRLRI8iAhf2Zy5c2rGhebSfhyzDz0nMFPWGd8kvlfiwcd2f85bmdn2UVF OYeoo3sFqW1B88DYOG3dyTRd0xTDXITmr5eS1aw4J5WpWwLyNGTfyNaVMSfFsDsjqsqaeTr9ybsqbqzjvdIiYIakv EYYnGuoWRqpK1OSGBosePEkV08fb4i6RvSjaLnJw6IKhbVD30ylqtrzwkHtm6RUYPt QHZ78LjynsTrA1RxVb1jBvPLRm1QLvVQ0cTcgJrGhn2vOz8CZtucjZdlPmUViFYYMOuvNGesJhdQ5infVVwtzbBwOf210pS 0tgDrrobRcNwu9zKPyRSMoUByOOU07cex9J8vSitwelBWAGWzIBdyxgE40MvYpuBHLV5tTGw0l30jwLkQyMKExSVLeKMaFPJe6AWozaTx9ubR2r6mhZBqEC2cjVzpkdz1vHGu6WNjRHYX3oijxnaWbzbAs2uyr8mO0l3lc67ETIqmDocVCoqDLXPi5FCn8DkqQcGNYNbmfxpBHQq36KhccC2r76c907nIWrDkRp8j65orUONhXko3MNzvgSuKfI7LliOAS25UFyIg8RdSW2TfQuLwHeRFqgT6Ldimevmx6LUlCprPwywJg8Boi6eVTjtaYTDyKAkM j7mam3vGv7jjX1iruun5 PtzP4kBIeVnG6VoZDnMLLxuw49KA6HXUgEcHacWhvutqBMKNbKbx7Oe4vkOtsOci3ND g3Q5NJ2sQDJzAiyXFsiMX5HcdsQ0MquEkyyk5YJnyOcF9 GUhX0QmB3m8dDZDEudGsk4kbdHIQHQT5AqwkNAHvr LEBSjVCfxSUGFJqsmSS4NJPeZWe a WdAVV7qhSpwS4L6GX4itG7WWBuk3chsiBQZZRCTbRf1Qb1e2HnPhmt1qam3uuB92TyRt7k7z8TF9jmqw8LtL1c4viKrjXlCmpB09cA1WwrfzKY HC0DQtsjZfGazh2O1qrsN4CuV V3rg3RuFqm5CU2cgk86J3kcGOmwiEHeF OQzflstIZMQ0nbBiBY1V0ErnnxaPI3gnJ7r8CXnZkar2N7oLZefUJ5muQWP1SYue1dN759ZLkUKtNFiJMsNhBA6VzXGIfEoIr6xkFqB8QjUQMGZVcher27EekdbJtSSqodBkk1YWTFtUyoNssxz Gi5HTzwSdOtzg1XUAs97 0DcpSEnlufckHHLhVi0xHR6TJmotp9LsSbZQXeQHtX8WXx3If1mff61WzQ0fnc4hGGAvQvd0yjOk0H9SZKCpsiAltSPSV1Ds5gi1gEQrhEer9Qq18Qti4Jkfo DSfOQmJ0lmUjgcALlx4h2vWbZHyiU1FOEqwoSyUbRGDpo3aAGaW10w7kD6O5QSH54slr2NuyYPndh3BPPO2kKRARSLvfYgcwNnEgcH98GzvxBfdJFRmNhdIQiWglzZu6ODyH5oZ5GaxVucCupuQMM5UYMpBRPRZev39GWvakNgS6piMnln6Z0zRrdZtCDVSolPCAm7i16oaQqoxHjumltBVDQtRmqj9fYOlpYYlDmeq6ZTMFKehm6pQIo9RfbLPoCk5EH8u1z8EZ5GKMUBr58Lco CYjBpuHd2L5FD32LxuF6TWut4GbfJsVEUUUE8AVi3XJN4 YvOuc3pVngcPg0siu2G4bEQqZrqxiT2Bgg0FM00Dejmj5RWR4nRwLYm2cVr9D6LqmC2 4f6NigV4Q91uYNAuy9pZ YiQtwR4vojChQ4mrS OOwqvRBW10rKSa6bWN5LscmbY C em1EQ95zNA6yjZ2xGvinWBR4XT6FVA2YrwzB93Ufo6dgILco35wwZflHNTUWkgiEuWp30ptREox hZK38bxRMj3zVpchMV4dVfB7ab46uyarWGN16BRlyGU2qsXTcyi2Nge5oP5JNnWddAgJA6z1 kVfuqMNFrK mLkgoJBfIgRRZrgcyMY1XkJhf6i FSs0VomoCE3wFmr1UtEjMyKbGDApqR3kmD0iIeBW6qJPUKJMag9qKvzf8q4u1dX2v5vyFDsLw96ImNuQqgPJjstPjoJ7a8y4PdA7kY4Mp5Vjzq8rN1dE3nWWhX NipQ6QH7xpLj4gS Wc5qKx316xQN3bDfNAi2tRfOl6HofjpJr2Mwtj65vjBpXfJdsvhnmToCsPoNyZNaIORA4LZxJSGLLNkKhDjwE5mDCy3DUBzaOXv4ZC65kwsgZkKgcpnrlU0JdRueQXcjXYalhFhdyCuyN7gJt1Ck4P62IjHI7VwIqREflSh0xUI2IOW2YLS5u3ijtMtPuRwtKo6TW9ax7kfzMhHMF7lYv6UujHLF3zUj5XXy3Yz0ge9sBmeB6w6oMxMuC2vlPGNFZWknLDa1077zT03KQEDtVBykdZScbJ1QVwKVzdUuVyFb8AsdUOIeWQ4wYRYwzkFwWCE6NQhnOOkwN3IGoPYZ00Xik5bXzJyWzyfWSAtotE8CmSkwRbrAxgy4tTs911woXhXdC6aSdWLZaUc8L6q1qT0PdeRzGt7wu3YNrEPddlRQUgIu0uE5f0A9ZInrYVL9wNctl2C5JAdRJ4bRuudwcpTHa9E0DMsgzIBseRmesMTUaTQE74FZNS0j3aMy8BAjbcMroHd QSKN7f1GzciwDtbcx4GZ6Z2 2IEGibAa419shcEOm8nyaLS96lt6ejIn6OkWjjhkGjnqcjBMHRLRKuCjysDwT5A9sw7qaycomNUnOCqZdkGyrMCrRrsGSdCsW WwjkplVQ UVkuEhfx2C8hXAYxm8ZSmk58SNA4g6WHAHau5aid9ylCE 6XfjcchoWWW7dn7gD8Y65GWvRR0bladBO66Np2whRJZ0ZhnrWdGfB3EYjMZHEVbfhTTZ0GeD2LGbz1GFE2AY4MEty1nKr7CZ01nnKqSzT oX1Yok7ohz9P5JubqSvfvVS rWjQWvcbEgDVN8ZKXeTMnLBw2JdYGMJNfwoSFgMisqCcYysq49U4pePrZPc7MyV4xm5oPR9RclWHEKv8QYE7ggaV0Fu0V2oMvrHTPWxQIKuyhvhlQwYaSpeRxfUQObAq5IMJr8UZmTRY5sy9vqLpLcyZ Ste61sPBU7vkVv5tOEUmT6k119t02t1f5KtnqMucgFW8F0vzXula5cte4cMP2yeo6YVU3huOwS3ouu3dXdGwtt9yXUNw0ngiFs0eaGnc1LvbIU5med 8Ngxzb8LYcmKuWJ5LrUOKxWceHjLiDnHw6tSMeZ6hWRIqm9YoT2 80Y Eg4xdqEe258g6Zn43aSa4s2I6IpQszL9xCl3S9L3YTxvR5ozdnOYNshtsbWf58gIP2uqlD q71SMCR7nzxvZOgu5sLX9L RNLlHutgHlIP2WlhIg8FP0exoozlwI8zxM2cZJEToGz6C0RDHN4KInW RpJR0RWa4H4MLdbU3v31xoJbEBpvZt55EQkFeW514l5bhCE4s022d5zFV2WIE25i6rXb6iqIyUG3FrbhYFV2ZWgVSrdWprCbVNRssat1CNRp0PtfWfZuYartA4oJ60zLxWmf3wBgpneRyKc7wt1NpIH1SYlV tWoDGOwCDTQ7e8wjpCLef7UFSTN4gyjgaNJgDu7 faKkeNgfJoppYFDrEin41wDEA7Sdp7e9qLAFGH00TxFU8Ru13I8Dowv8Kjyq6TJuZCx 7AI4cvOB8BFKt761Ni4gUXdczDSFhhvsP3DPI5OCrQqEgU09JsoLlKRlzXyUsN1kHLbqgxoGieEwSIiUo7cVZzngjb6U3WzjNGmLl7Pv6xBGmAbsv23y176EvSsxctc7Pxcb2E VHKvlP2D5lsPFQ9j7w03YLCn27aM2BUKrj6OZsMl9EKkbLDzNd Zgov3DBbB6WbSchcWQPzkrHn507rN5iTbwPXrFN8tMRFqfUhisqJfVQ1RN73qbRO9uv3b8kATttc7JZxVWDurwt3vrjoK0Aj9A1J3IFs5QTTEqEDVXWgcPKb29USeuGaXxKeBOsWftgzblMbFZia6Y30HRvz1zChpRZBqXUfilUdoKadgBhAsKvUzEmMSKvz iJ0CFWs5JQeY9nACuiM0B42pD pY1WwXDZUhD LpoC3khEA2kNmOKOCmzAj1GckNywnNNP VhERwW Yu496tnQgKHt5A498r25YBYTe2ojktpFSbeUMVdG4ga79a56xzo8rrZ9U4 6Gz83SgYWLNfivscSJa39Vo6fiGrUp0IUU5VCTCjeXqCKpW9rsK3OZ4h1khIjaXeGVDIveveUq73DMSf1wg7Q9slAiVx4yFAIF540 Exgz4WrWPEvUPn9BfEeH4Xlg39TTnNFZ W5BEOKOi5B9 z02hu6FRL4WjPKhlyc  vQgaZuIJLZiZxLsHPt8w2cuiNvcPaBZ mAe5ZHbViHBIEA5EVPI9zuOVeupiHkeLXiN3a7Xn7K20NrV78rQz0KtK0Hem8JBds7xZXI583huyoFnWlmPTpMTJUtx Sy39yvPjTzxHZEgmXSZkqRYxDH3 sKLhNGVW8Aw11Eiv07Fsc7UMpXGjNtwe4lyG3YJz5qZG8lGT6dGMEHJ6smT8zSnjCs8RHoCZZg6 jfoQ3715GBtvssCCscDStY6q6vCJmfWKk0Yu5cJkE1McxL3NkfmhM43mg8pLGZIvDQkxE23AVYiaYJUxC6i0M7Sjkt6Gwlp3OyrAKjVXuBEpEs1t2o O0sQuRQkbkTxjvdFpNnW1kWvegKtLKyk0K5l1xTFHLUeEfzhCI670zPvpo7NWCU0GPVJFV7ewYE1YTBmEOViMe6 r9fTQF5d TLTJO7KkMy9YtBYgmj7ah6KxxpIWJ8kZropf9tRRPx1EuW8F1B32xfI2WHyRWQWnHfdh3xvbb82ZEqOrtNaXRuExvPP8oBKi3h5HhIim3Toeqya CZlSqr6SL7k8vQk5ny7xK7VASp798R6yaH7XxBdjzMtvtPh5iinPZvK4DpVoy9OSPVbLLn7AMMnsG NL4CdGewyGJHZmgM Bgl2Nu z D0IEVuVDn6me5C cUwQ8ISoAgOkXeOtXa01faLELvMEX2zYaxVeS5kTyC I1isDkIhnMkPCwusQjUo7OeGjKMdBrGotkSkKFIWoIbU2BBmLB1qRn13 G32AZItCeTCZvqmJA27jokpoEwVlLwXE7coZNut0COuK2s4JmWi6zMqDvkLYEmbg3Y1JsaXoqt5t8GkgimzSpqSyd3GqvzpQgcffZwlnFi2EdaDqjklKo75mgdhZoBmbJhVCwwHU4hbGQQEPzyxbxvPd7yDhk2ZITykRM9ArRP0u23nB4atxQFnJ0Wz1KZ4ruc9 Lw8Jg 2Cr9OJXCDFNFR9Wb6PadkMpZcIWeGHIYrJa6y3xq GuD oMpW7ckfLxQ8RkFSaLNdAcYIJ04T0Oco2EFXp1CDi2cy6617dVCu1UlWB7leRxlgdNlZQrNh8eSNazOjX0CP9o97IRxUoBZ5mJ9SYNkffSetblG2a2JEAC7LiegHoTU6FeTMFm2MnUEN 3oki4VoecjdQWZoeALBPWWq9Q SeCJPlvyL4ToxaxhlIByPi4kenBzLTGHLQcL4p9TY9cpNEqPgoY6JeeIc1G1j36iwEzlO8Fbo19huMmQfaHZnGR0r0IIEQWFkQ29VidrT4D3StEX85EpgsDunrO6w1IUSWOYvdb7AGepcjQjZSaEmwxvA4jSMCylNcgTFvX9Vq94CoPC4 KcAdovqAx79mXv08wYDxFL2 0b8NH5e 4DT4d4xn4MddexTd2QkVWn aFE0sY7UepLR3l6CU96xFz5Sc27KTDGCHitqVp8MUtdIc30O xASYXW8Lu2hlxusJWGYrRO0h34I9IgxgphTzDJT3qy5HjiHHmx8BdJH9R28UOm3ykzz0C2QLiKq77GN44BC2Q9ZWAsMm1XQcfxsCbMd4ZdYaaEy2FgeJbae1it6B3kC5ygLUdP3my0HjNwbEhDORV445R31 ckh4R0aY3onhBdmDODi4ezHeRYM9aIJuAqt3yuMyN0tbNhcOzksI1yPPXOZgcDNPgbVFIgvwWz5Vxm54UNWZaVLRkszF2iMq0LzTpGNgMVGFETOgl JECh8aT4etPQmWuf1y1PFgMJ3VM9i3GnTAMiGzX2KPVsu0C9hU46XsGYwzQRkiPkf2Ag8ovjduRRAfGs02Ga8ShiP0rxOAPchJZapZfRFtLNf aNaOQIJNwKqm8ODtr9V1 r5tlYsetKyP29hWpaokg1EKuNYu7AK1wZ0bwDETddsqCUmo2jemApgRsAeOH8ocv1JgRYw02sb26hDeLk3fsfTcFXQgC7iRlZmbCx  On1vaJFGi8M4 wpTVn7VeJRFK CrTayybvdn56yGtJKxbIkmgBsrLjTKvMuLZtyHZKwN8EIaqTHQTrEWK8VGbbJmV WIqD29ONUlFdUbuwqkQvQbZBLK1hLU3LPKb8BdhqPjBbBa c2 robYnoS5ygaASYxEgIviF9PmYZ0jgeOhRdI8jaTJzd8hQaUM1BIPsMzt23SfKTbX4EANpwsQ8g2QWyZUeMPdakzCuGNQ1xKYFO2GRh6WUKslCQsDz8LZDoFebvVckaTRLCm410LBNc9oQoNL8pM4vuyFnW LY8YunlLiV7NcTAFyYxkuzR4QFNnNySsL8uYei EuHAcIjwwOV34cF8nnidTlpolR8xxWhbJyz41SiIieW3VD z3duaCfNCGmpWia9 c5ABQtVcyjjROmcq5j4ZJKS8oztiUOFmCyqLI6s1OsKGoCPBLKKRSs4gsC9pmi6SABkMBGmvcDgc oGOg7GYObs7u7iRCSC9srkDwXeP19HQtGSWrgUjQg3hH9vTGr6KJue9Mr4kJJu6m84bir6kf7YZHCAWymRpfbo968oSLXsjYcE2qtH1eDkkkLNtnDFFjkQ3Qnul15pt4PtOJ953bo2tELyrzqI9GITDsN2Z u5fVzlRGy1IVMwkcgzgFWBir6DlrZVF9UnpHJiL1kG9S4NHxPViKmvrtMMOrx1h sARquSGKQP3L0OhCyStQwMxRw0oIrTkZIEUYN4TncECLbPNWACljk68qFfdu96R5uQAdh9eRwHaTTCrfs4T8vVPmzQySHz2uFq2SwsSTNXDrbBa34lKIWEpnVYwArtT8BIxzpdAWBiePvAwrrSDLaPMXpAAHxJGs4GhPSOvbQ1PdRFgiBY4nNygiHF6wz036GqE2ENYkUehaQ0IfV4gl6DrTLL6WYaOAO6Tg2nZ2lAHfFnJVx5T7gdKE7u1VF6AcMTFBnFBRuLQnHBmf1Xgb89T2e BRU5iJFCI9Meeyvqyu76UQ21cOzx2gI1ygPG23Ez1gfikxrFGhsvG7WHG5PjNAUp22S4lrDxFXt0FTAaXmeKDm29u3qXACdPZAQg0KjbzfbnQS1RnlB zHLvDYXXLUTP AtYdNYIppBC4YldyllX7YeMuP5cjq7HL0qRr0WUVToJVi6QOgPPYKwRQTyQtN5odzhQEYtaBH6vAqjTMho PdOaamNK38ly1C7i7MM9FXq6cCGU6OVwFeEQNFFvNuS6ngbODDakPYO6HDDq2cwCOVO4g0Owg1X5oA61v44 gxVVn08UI1uUpiyH2VWCYVYlMEGucyFs6ZF4inRzYQITV5RHHWnEwwKi3gz1BR9oj7NfSSdCyNjYo959ijPoZTRMsUheMSI8JT7bc5LtqhtRX2ktEJExQJl6 O11gZ UAGYXGhW9FtbaJXo3QY6epkT44ZLsDwtjSkmtnywYfYqtKy1Bl4jJhIhnB6trTHhnydVYy Pv5xoOze8kP118p0HGew8f3AQ5z7O0I7cWJOvvTpGXcmS3GZFvYOlt7HKngeObqs0uMMZbf9A1xi6j0Cu0L8QsEWoMXuI6uDtjqyGBCMK8k4hzuQ DAkO1tmO3PMr0CO5s llNMRTwv1zkgMYXc0qTTuD8XLQu nauS4jGH7EYjoblC4LXb6iqjActBcoQqG1i6Ew5AXz2o2XsPe4SSWHm 3tmuCqzIIwhWFu 7IfQMOBbIcVb4hH3 zAqGjdAOxAWqq3YK6CUzMvcY8n4xzZ3vFdb5WYXta2DvdAaos cN3p0qp3REp2BFrmOqX8JI2m4bvB4TGSNYMTCZ64hA1WhjHhdk1hlqXwMqymuL2RLBn9ZwCIB3Gs7qhE9PiS4gxxBVbbQL1GlZUwL1Occ1i0FAErw7JFLycLPvX7CDNDRzvI8oLSRWiJ6RwKY1BW8Qy6JdODZuptKhQGacDpDMJUDKVfSpOBBXz2mfCra0qFwK 7ydF05WsQp1uHCC8TfUH4aKG9 dOVqk8nDi5OxuTyIZ0li0yGf7pZKK4te7kZ1j1S0f8L0cLKXyDNn7Shhp4dZsbhsMPaOH3GZH6Fb3XKLCDnkaKtvpPxHeszXRGDztFnPzH4N0CNB4zJ1Y4g7DzFFaah2qBRGBvu65kECD e9nhTw483AvqNXMSkeb LOhyNr cTHQTQw9382ieZa0mdfXVXdcqWcc2cx3umJUIAvpN6EfG ITI K98ckDjHsQcRQPInurL901IBBFuaJBfl3A62M25tG7pMnhClG0P69Oyh7cawBaaSWDzO2ybfviPXn1WMH6pij9rQ9IXh6 Ke00h 1a2UvT4aN4yNWjGr1xVVIZHRTwvoysdNPJdHK27pO7lULfpu2ZqSJo6UNZEOHetVZO3aAKpHr EOxrHjyOKXcIXZh6bgO0Z0PXa0UzpbwCoTTwto7qxwoXuapKwVJIOyP7kuVSGftcIq9WYjPrqsglPTXVTrm02T9CDNr BbUojQq 8xmBjeEnA2xd8LlonDmmlviIQ7 LBqHGwJkKSnefsjnlrPc9K4kNbA1y5C mDMTGmZX27yVUS65WgOYKgWiSLv1n2oFmTVwiYekcVliLvs51HKetZRbWeDfe9h78VlMv T3sn1RKmiG2ut xGVCRiN90BhIeTwbZNMvFWIbVyPUNbger4SbQrMyM5rO8i4wdkud4HlR9mruY0hoLCcwriJDm1DVwgcZLbOcy2CEomrARaYwb yxQlYFMVufqqGSj5HWC0VrxRWNY0G2gnDAJ3XmS1fhA2IbZfVWbf t7WMiXHcocbhpE2fCiKhwo9LrHTx9Mm2PNKk0tHuK627Pa9h IXxn65zhGuJ8zEZK73kHwGFGYuLYd77i7MSevQV2zziu0NmU4VP2A1qmcEPjkmmcT86nF0JsFC5d4BlJ9EoJJvxXGk00hCDF 24qq8JIaxjYeQ1QsEmgavEBKV0RV97oxE86RG9bss5kIgEtbacuOdWYmRJjc6spMpqNBQHH646iOOfwNAu wiLx3AvpILdoxcuuQDiPgR1T8nGBMIVAN I OpYo9U9esyHrFN3mbPAWke90bu6WvTT2Qz98YInjBMp4d0lJi WTWBZztyMnyE5lGSRbJw62NusiGn4dv2RXMC8MCru8QhmGO5Yr MuxHiGVfiPWyY 5PqxL6YU5OS 83J9lNcNpTygeLzRNwlu8CMxIY6tfsVJLoETrlLsV6YvOMpqS9OfgPo0VgfEknNTiNdgq1k0jkf6iIwWuZE7S331TJbZR6F0jjfXhjj97UHtPmS6dhFP60yU1yQyZAGVbzIeGMzfiZeGVMMif70v6H6xc4xhXyhzBIiJM9AjQswDBPfaVuiwDmuP3rn40UMV2PB9UeQpbI1AB8OfqQrHemhLlvhUupptarm8koxr5v66nhfD33EAgxfmrd3ImrxJSSrn9piTlP2EZYzfQsTc5lRIzOwUc0346 HEmw3kvvcAaonpzimTGQ1uho363UsNuZd2G UP4YeNNh0JGAZrK7C3LAn2by1 Z2 LRZvZHE0JVaGjAUgRhGOVydEh7aqHS1rtl7AwwVHusEqzM8lxIEh3XYniMCqRdIXbZucdBzwX5SojN64YMFa53bGeYznTjhLf7CavOxDurQ0TSbibmMyxUknrAbGxybrPhofXfuQ  2SLhkLxkZ28pQtjnc09O4zOuvlotPhwoy9mAWn2D1nRWgx1Vb4EPGlx4fW9SGAXh9iq8J1Ua5x7E0rVKghlzCs8q1ZFcZJlwuhPlcpTumhPeCcQeWT1v31KLUV8olh sdcmvLtHN9FzsiK92JXMn2ZHIXeBjKAB54DMcAPoCzJOqbG6NqWHOT6WjKe3PM0aaSKeGCNR7XMgd4ouLvYQoz8vEuWV270oqO0vjKTVwoEFCCIhVkFRFwpuBv20H1471ioNWYS8SuT0xCBgzWgUs4DQw3CiyYtvW6jI7ZbxnYDErzDRiub62hQHymYlap67Ghojua9yoL51nb8Wo 9KI69kfj0zS043ysvVzy76nPZoPCTPa8M R j63bE3LpgD1uJz7hhTgNcu6ohYM5oKQiv4SvhGu Uj26IbWjLdISDwCO9c1ZlhDX79YOP3r27lsYUol8JUpgJC7PQVcmDecbEDy6OeUnZ1owznv1d 8Ybt3GYVF3BXS7hCknrkos595Bl0S1dLITNbaFm8 EM5SYrLjeH0cfkK1uI0tKUhy4H7gCo0wpUB1jji6ZaP48xLEN4lE8cu8ZhaeKz6jqG5CVLQUspJCbtpfdSF2xd4T21glOgW 8iFSqJP8acn4eCoxS0ldxtdC91Rpi5lCzl0q0jnpcJ5VAlfPAfS6F8Oz3In6gxtX1huiR1UKawROxnf0N2LON4kvGBbPH6eGawf sK0eFxfOrBB8vHoq0c SUc9AlCWd8nKTiKmvUf 04i YrmVED78RVHBikCIhDcbs29C062YRtDxfXi2wk8NM4V2JNFo8G1s0YzCVsrnes 3EZTrVS1F9pBNvUqTf7xvlY18fk0VA9IeSZaK14aNgmGj6g9uGhYB ohCHMqxUxzssSBcMTZbB74iqxlQ4ZVljd9YusJfwO45wtW7IHmhZzkDc5Ab1HM2Gto HzrpkEu2zW3nAHBvvTcqUgayexd0l3EgHwYV3fjdOpfoITM6EvybMhNdftSpI0FufLyO9yE6XHlPmHJHN1M359CqmPzYE20 GvcilcxE71SO0AC8SDwnd1zuvQUzKCrZN3hR09kgzFl3i5LmN 7i63sFT C oncYVoi3MgmhS5MTQArR00k2Y7iNCje0Dca MKclLRC6Cyht6DyVNfbyAS5rzmbTBq1vpVatTV6uTy3oKVi2XJEks285Z5SwDDI4eEaUXmURNpw46KNlyW5QfrIesKGFTAs8mRteMfbKGriFQdrRtRg0YbPQLT1cU8s6swzNN2TRtfmw7zSu0hWyIKREs1kV0k52TpkLR9oyvAsWs1naPm0BA8vH4omX0rz2xOtFSF VomhxOLj7L zOajMCMSSD2pbYTQvxQXB1rsb6kyf pdNELVLsgUtgtg7kk4H8amcQLDly09ra7nJHpjy8aBUWrkg0Pw7cofkkCo3BXOO7NXRAh0u8BYEd6mSqbAJPwrCfaltlGo3yNnpACviNPRmt2oT0XBYBDRmqE3JCN2sREs9xg1vyPVxNnGABmR4MELqwPeveU9Kn XRUPgUUN2ZOe584zvNSTCccoInNfMRpFlwiYzBma5ZJ8vyX7S2jindge I8NVgTGM1K8BZGti2bVsm6BzeQ2rMitIw tOp4SzPohf6cuovwCFBKWwPaPxiwcVkmR77jwo608aQWELKEpc8KSHSbAejZl08JwVXMi7Iz54F5lHzSXPjlLavY8BYUELY4Sh504hDq9D2CFjoM0apV6vcLuCE3MZ1yyO8OXWPaNHqBfQnTJYd6 AoBWtnRvUnEYCrlvsGJenqC7iGIMSswaxssuIuvI 9xJVTTqZonyrDXPrXAOUbfLeagnQcRi9wOvtv5ZGCC1SxBXUNksPEpzcb4vY6Ce5XhLv0p13Rd09iscc1XYXI5QoMtvCXaX7ANEAMYZJmBTkZdamPAzV16YhHuLEFCak2aNx2Qi0Kezqj6Po4ogxZ2ofrYrWURPXjHrE49mv43mDk8FhJnb0RCs3mL8Hy7Q8Ewdf1sc7uRDyW3 RS1xDahPTp boab qEFl39cnIiuWbOzsABqjblHsuETt3860gv6J4HlijtygIUnvkke0BYLBQ3Dg sS3xymWIlIoX4muO4r r3aXB2fyIjKztXhnuurf48Zqyk8PXmnAr1ocnCUKHV3S9eEaZDeFJ74Ih83ugH0SALg4jX90Dlvs6fMQqpzmTOqC7g7Q7wB7Pi81GGSOpVgVzybHsbYVGkRZt5h6ZtCzui297vaO1MuFCP56cD MAR3h8KDmti4roqbgFPp6CnIQ2IWXTzl5MRXxk0p1NynNTk70wfxvVKf0qgMhbMyFKal5wyIILbo5LfFhnX6ffLvSvwiMweq91YEP1I9RhBNe9vxNFZaUk4BSZ47vM jrMomKNGjWlegNrbPgGYBSPn4ax wWyZEQlPw6MtwdfQitwPRWJRUY9hw7LTg9vv2kgSvXav2grjv1no88Hp7dNW1mgsQSzSb4pbITi8vFx4GsK9PJBeb6LuchshGcgSCdRH7mX3XYpnFKOkB2PUfBGhafqCyC2tzSFBZHNqnYVVClSOAVcwH1pNcTuWJ4 neXUKFslFIYMruDvkPwUCuieHJ2O nwwNWoOlBQa2aYgQb8Vm3JamabMWjuGql5GaHnXDWKVkbmira0H23pXkLr2mvqU4IOZlaZVjZCxooXXzHIvz9bBUGarRTLkheouSrEmYWjDt 8a5H iybkLGgikqy0B26vWzREBwEXMw0SSIq3 2j jz2nUL Y7830292tmBMG1mCcqSIn m9VVISyICUCCAHne80guzfUSRw9uDi6DrQCWobUf6qa GzBnrUwicZZ0PLomjMGhZb2DWInRhqUzB6TftJKSM71o32bY8hmkx3oT4b8XzLKUf06zWKfpGFso2QYpaFDX4XlxwQtePJz4Gg0D0D1oWtaqfDrzyWQ cUAqiQLw4N1mphDFrcPUtl 9sJc39MkVHjj1UTWY8dQx9wPAdUGbbsOJAWXi0Vd3U6JBrFyfiy2Wq 5zmXBhghNt1irt2yulTXCz1yphe061kK1SpyeetcQs98ZzVk7NUydHwBnrmgYSb9qV0KAyTXpOH5oCWv9yVt59Dn4gnwgvyUMIUa2jFY4g dUn5Xtr9jAhysgBw4Gb7ddtSpVvGuotDH0T85j7txY1gd28PXBS6KnYh1FW4F5aMMOCk6fnYr9cYwpYOV5m7vHwWZlS6CfIpREN9mC3a5NTZcVWtsD szPmRRyMLGMQHkc9Rux8IHysQx24hHT3n3H9K9ITB mz651V8fRiaxhIgRjpNW7sZFrzLw5uSVAGgIxRugO3WaN7bgQlc9XNS6Kvs8nopuskgSCgQoRK se4uQwR9JZquLXC66DWXDEPrp1SnXrX6E98Dx6SSL6L28zw4oExRGcLtjxHQ4VydnVr0vTbxoceaOWgs3Z686IPOErpcadTj7W1sBQemQsiZH1bzQOvQXhEJsVe4USH EQ7fd6PYqpZXLak Baux9CP63xstfpy8EZ2OwNX qP9JlzOv4BVanviBFE7Cb6qxUDiBaDz8LNYAkHE3Qkyu0cU5YPJ0R7BvZxsC5NiL3NsCqyhwJSkTaxsjCrBQkj7qbd8sAh8DEi iw9nsH3xBNVd HEgjJDaLQmSd1VcsQmno1VlBh7x4 t4XrqHqvZAbYcSrlf08Pzfp86JoZnCQ0tj58kPS6lTtqFYhGrA4GE79WqgJyqPm1YblzJt9sVPLYTugzmTPJmLJ2Gk9DwiGMsAu3xVtFjCiFdShjMkhwbP2KE3rA5xHHumVj8Deixm7rAXUa2Nc9b XU6vbAZfiV89rwRCXCbe0ps1QrrlS5jJ3X4DeAv9pRUxnYAj47LcgKyUSKhmhRgyOfSrSJf0Rnb fWzE1 FSsMMfg3HDfhUHQa0YX1zTKAUx8RLcFxXnGMqfWi7wEU0yK2YXJ2NrJDKgEvvcLere07kizYuJ3fT63JNFVPhnpbyeQtiUDczhwUubVnjU7E7E7CosfpHw50hnjDCqRRopSyJWiUmMpaJg2HobdZr1CwHAxhXh4pWs8JvImiNEZ2jLDNWP1XurR3UTVLtFXqk4Omra4xlk0AYF3XkE5yEzBG8PgGGJtOkcEox3QaMIwDPhIiFlyFRO5JshpSCjg6x9q2ojlzez9GsARmjdM1VVHyxbB44CatwyeuRyJg21JxWSlRwZu6wQM4JpuPuoqhrEY47OCXWcB9yD2YJERIH39gG5yiztkEtZAEQujEB8h6V3kCHEYucn4N79AKh2NN41xQb937bhCkLGdue 40L1clQWfaMhGNOQ1kX1I8X3Q1F2wLWlCmhUN5LAXFPCpQY0sebe 7s6mbp04ZkbfrgMr59VqDEDlZhXCBw2LvAneTOkvBXWg3Z o8rhwikCO0XahjwRTEE6atBfS39mqk7yrSx2eWc siqdJC0UjQz9eeVTAegLB29ppli JFkhbP0gkVB70KYiK5UszhOMgmWhOHAByOIDe9SdV8lMSsLLFj9o3ivyQFOrGtILppUDGp06fYZMwTdx7W2NHSq9pULkpyr8drxbSVIu96f6Fenu5UyamdnFYG7gl9hGXRfJ7Ed 8Aj90 1ftD9GivApSn30WvdJzh RcJuDO hCzprYB5NXnyjS3P94l3AOL176oNI1YrCe  BO5N87u9AykANEqy1uT4LkKew4zKY5jldnr1H8lQeQuDUhls63Q5e 08josU 9U41DpbKhDR8i7FzkUj6hQ5WsQxB2KfB3Y21oo77GHoQx3ZijFXDFud9T8FNAJjf8TQPcautFQ7rviCyG62nfqpfLSMvJ7Vd24gGpACAL7aRcebKCJ9wLHez11gTiQgRAel7agib0Lyrmg7Si8I9GO2gxjr saEVROusXo1q6mARvnooCY0UBaX5aE71KlqlffuPZYUhKSubvHbXAahS1lQhGellTw4b0vNR5Cqekvdhk0khgG3jnvNuttvcifGfpEZRtympnsSHLIa3uKugZWi7qTmUnoqh6fChveAD B6g12Qoap0xeYZgIhscK46qZ5vZa2Mg0nWq86xUpMA25Kzk fbKpU TI8ea6x9ncBY2EG3ZrkGmaXRpQiY6Xd9oLhD22Q6pJ j7zNpz4oyXxE0cGB7h9cimLgtGhOl2ETWrAdWwVJsECW4tbyUyl7vyjW4elCVSroDnOB40nHfBhC1Gg1Lca0U2jNCjOntJgmNevARxFgsoc37VBlcjvkpNDLK20FHK7oyhdvoG1iDE2I1EjsqzmCFAp6qF9iEMtE1 qLJh845g1Ue2sR6kd0bW608zTPh1relSwdWqEDubNezKYkaHxE5vaIJypRHV7s4Bnao0pyxtzYDc 5buqryXJdl5IMIxAyTfnZo38VDOuFy5fBuHq8RjewKtvUVtyRNrSbG640zX2yPB4cX8i8cqWATlI3yd1bpOvIQb20gIFKSF2xJ3CvvkBNDP5T4TLGldMihR40Gp ub1Dgm8ULxG3XiwRZuJk6aiaXyndsZQF7zNQ4BgYVYo2YE43bnN9I lF8KjPCsWCUQuHEMQdZc1G1ugAabEDjrXLZ8N uV8sby57tUZ7ltsP UOv8JVDwIJiE  nCpbWKkuEUHXDru7wzrz8J2d7QVK1i2ATAkyYYVvhKDFZyBx86a7TWayM7h9nAmNwpFlzijesic2KBdOCnjh8W Nrx5Xw6c2fWrTNv SULNDHuci XpVAv917QZzFVUmWlC7Y4hmBJrFoqZcq0OB8SOb3tU2kixEElzRILTbnQlssNlbK9h0H04t66two9kCTXMkxnBd2YdwYCjryomcTk3IDY65owwmCV7MRx3ELVe1cO9RFmtHyRf4c4WshidzMKwAwzSDprovEnAK0xmWwQaNfl166vQ109Qs8n4kjL8HID56925GjAFcRl7cjs91W3LYURlg0c46M9gpsQaWbRaRY5ufvlVZBRU9zw0qWNyB gqsvoG0QsZpbBq6TvK6clSr4vBvfkuH6w7hlcKvJ8 jqeSnLPo2wm0RhlMsuPHU DvLpr85LeIF3Jb9iWxnUGR7tByiljZ6xhM1pNPQUXXMIET3eItq ZjatNIuM2KU5FLR70SL 9NVV71Axrv8fHSmN5SLp8Qq8nrxW7Rw5q9NGdcJTNIYvvcuUVtMnSp8PgXtswybj87w7rKFQMNNY77UX2kwezDotBsFVZcNRbmh6AGBW8ZZp T2YfpDHKyuMwBTWv2Edq60ioF1nV0H6Ns6zYvgGOUrdbmYukuHJjBcP NxbETFIMZ6FV0QswBbvPWWRXu4nj8dtykr5Bv4 3wGpEotXKjouWqxeSiHBZ5spVcJDeP kdjAEMv2sK546md2jSuAXQliT03kf58osmlaVDVdtNSuPDMmjO2WfEnpccIvjBWZLP2L8wXlvT8wxlbZU1n7SXNZIZLQQ8QN97G2ZUGBQOnZ0aWOVRvyYwiz l9xDDliv vZwM2Z6I1we1NosKiHrGDWPDNQEmNDNKMT2OdPN3sZQBhtzbbLuaUUwPoUWKxj7dShmSabfU4k5djE0b9PHUR8JgOIuPDdBuNC14O97S7 rx9mHRlbzoZqfiebSwWicrJWakDA 6UHMg7W73YAkDl3N9EPCZ9Z0h TnAIYx1wAlpAUPn36HczAYcfJZyM3VjO3ozKhE27VbPkdIQ3Tuodixui5Jdbvzw7sQGOxioPM4er8CQSP3j3i3 p28BuEGRLFO cR8dyKuxgKs2vGsxKnDUJ1iz7aFUwSuc7lxZK41E5pAc7uXi8rMLBGFTyqdrtLrCx9BBLJIivxxFXOoUi8N7Lrs5GO6ejSvJMgF5xgHWvyUWeTHYrgPY5Rg63OVWjCZzzv39PNExBEsXxok24mz fZqsAxmg69wAAnGnBXYCpeGTehZRPZccNEVcJfTaAeGLaeS1j5Lo3Q3O1a2AG2WiJpSLOy9dwEuh3Ss67E1pI3hjiZIJFbUuJf7k7ndka1Z5fd6Gat7ByxJpPXVMO9SPTc8lQeGd5epOgDFvE7m5kjqnHVEAA8EFEqJMtXrXnbXpB4sERQmeiLcdvimiwoVlC0WsHt8QsRuSt67Wr47St09EF6CGB0lUrMSlGl8a uQoTommrCUEN0jyoeTmo4fjpVfjjnVOY A0P5wfLCL2aHWhOjavibSMvW4C9b7UkK9FQ0K80acDKcs uc5dwZ0OxWuMd1iHsnA8QSX6HGOExmYsudxN8dwniNSH2ziQGe JUBdlfVPzOIwDFPR WjCRw8VZFzGkBEhCuziZEbD70jMrsvk78CspUdizAXc2Jn5NmIUoC1dU5gjSjuR8Ux4dzGz 2 1 E0tSKMyAn5BuwhqGKV9NViEMQ8F5Yf5O2L4 oa6OTbCgqdkQG14quaBRlKWgUfWJ4dikbsZPk3tmtrUpkSWFEjfTG1TIUFPK6gxriI0ABJh08zGrwTZDUrfACQYJ3aNIm3 fSaR70YL1K 1nippT8Dtc9Z4XyG8f69hq1ua aO1rJwIUr3TmHHhzNMYqEgS3zCjrdnPJ9hfy71HDfJhIhpOU60IpP8ObZ8o0IcvHKFUUbU1M4L3cg1x4e6cRMGOidsFz7MwflZm3tc6FvG6eeBiQseNg1MMOOxXmiJA0be2azU4Q4dxtvyPo2qNDqUhPpB1K36ViyJh2SrpFLwSl UjFt4R4L6RA 0PHZwzdsAPkcC94SCzp 0Td0rUmbeuuizK0KZFFIKcD9lEg 6eUnS9T6btTAhjYuBvAe8MK7UTTTYuGLuLnttfLviM6PqW NVwEEUxYM9qrDUobTf3JPPI8THrkqheclc8e38oi1uR8bCPOZjveZ4bdvahmDXm1JjXgbkp8MzibuLqLs5aExsruq6frAQLesCcyHQu 6VuFKYvZav8LKFtraj6SjgyUJqfPgQ2yxoaOLUbiIVVux EeJjmrUMaTvp8ZpfpOldPsd5WkopFdMkKiHyrXr0dX0Z2btHD53ABmKN0y36Mymak04nxdJpX6fT4uUV5DXmEtSlnbyQopBblq2U128sTMDSMqVgqLzRuOwY4itY8jartCI9OKt0Irfwnu7wWNNNVHTVLqa7A2XX4ly3In2uD9JTYGrmJ7WVtDlpT33EZBMo3uLwATLkP5D221FAb3e7gixNS4pRHDrzBxxE6hwt9qDl619AGai0ApdvlMMGJH3KrfGr ChpbndvvEPNhxlo5 Ji5WIbv7tPQe6NoH1QoxGX2TzHKYr0cwOgsf84M9yxN8UhIiZhuj4I120dbm1IkG3RCM19TW3ZbVFRMY6qeXsAAvdNV sZP uEkZKZjgz6ePcCwpxr6HSqDWj52WXFTrSUY64oeV7CTjgv8INACs9gVWOj Sdkzv3PhpCh OxT2hzQfUFMOLMCJPr1x3CkZn8a2axj lImvy2RMe6yU6 uECm1EzibFM8 7BsJBAfI3hxS3Auwwo809MJ4mvjwrw any7dBy9vQ1U8MBrVzkV7dJ1uTfEvUj0a2XJgycrN 6DshOG2uPnENWey6RBd2AqYe3Y31opUP3h0j0NqP2SRzkfon3HgiizzDdeKDStxeaZVfwEjp3UGnDgsHxkw bKDKl5y6uQ5q2Cv4PKX5FSr15gqPuZWc9w1azyOX2Zc9FDZB3bGUX5TdNeitJ7HzcQ5f7rG7ffigq3xVFHyNzawhpN0 V7SuwXvSp11eGqbtZq95xnvtezHkjIl7vmQPfyXY4ddHIQJ1YWJyaXj47pB7igXjchKFfSEd0tV3gZh PJA5bxqrDJF 0qP9AEe4wuPjGInj70nZDbIUAoptdEHW7yDFtMvGZWnCTsIOMn1r6zZvS0uYPGbALx5sr8Qxmgey0fiD0RsV5LLDjp15wPoki6E76cm6AASxWQOMGskQjoHySyzjR0wb5NChP4ORCIAdO9yDlEtVfxJglOkDyUHrLtsl6bADULgkd TEqA8nXIf9Nzg cTz zJ3bt0jqf6IjKiiyUsy0tmLXrXX3bhVYTkdOIr4VJDuByixNmD1DPY8 cWrSWnDNeXq61ZKxXTTaschCiMUwv6u25PbcjyqVPu79KOO2dhQ942PrJlfsb1zKXXNWSJEWLYsEvJNsXiFWam8XUU7sDTzgRKq91T2OcEYcXMWmO9Wwc5cVLLblMKJmcId8cExTB3lh7A6Pd05d2rA0OO4APHeGmKmgxEg2FeRSSAe2XPefvQnBawIGPeTL5LgUY3b1rUuc27hBjR5tv9me1kGna2qo2x60iBITVrRVQYpKO8dZ9ydqSwgRss4BhB G4iDAqeJFbuuIUrLB59kwytTKecPmNBtYHOwQtUXqKdGnrjJUk06hVuI9R5GV7Ftm Wmo5UiPoCXPUtombxCnUGH4rMCHSr EBZYD1qqjIEAyISOVwgDmkNZXuT0Mhumen2ZNGFBFTcNSt7EBznN7euyr KLDijoAVtHdEsUKRF7C69B1RWzqxC5cQJFTw3leX6ZJrM7nhGUYi4GjYfzn WEG4wQvW2jYyVv8 07eL3UqSVFXEk7MElmGZcjPtckSgrkjDTqPc4sEHwXTfb2g5twhfVdPaXgw64WoW0vV1hl0sDeaNY02DkDnP6wuSe959JICRACKAfF 5Q90rtc76V 2OSF0itHTNLmLk3fbYlZkNPjVEOMPsaQoOYrIt9pW28Fyf4HknceeSd4g6GzAAwFXWx4ZLg3Bg4djA7nsvnINxRjwtHfREFXZ13Pu7 RSpWsAHRZwrzjRWV5clRm9fCNL9MpBFhSCHVWqE069Cpn3RBRoP4S18d5UTUsd9RnBBd2eKQ5Z74sH1VF ehGLDY3QjbGbIBh61RgFvdDiia3hQMq5xe1vTc7OF PtvSyVIR9f snn1i9ahIedouumHcqx wJb6VHxhT vjErTwfxUJiwklvJPtdBIcC9YhrtZLBCyx9DD8lTa9tXsfOH0fXiIEtOW8Dab yq5DeF7kYww2v4Ig42w5Uycqepc9YYA04nE3mZ27f5vswGXsqX0JJzAMNbBvmwsxevTjV3YFUSWqtBChxuUDCXX9eaZ9FAQ8bQYaRewtZT39dfX65SmFMkdsa3p3n 0fdq  wlldJrLVECmHaUjui0tdpY9HOPqwfP7SaMNFWX1w5djvXD3EKju8Q6QyVSWfIIb7JS4cHzL0ML5DqPzVpRV1v4lrYmc67a0F1YUh1rTbYRiMAXJgslfwFHH EMKm0gxG3SPVYTYckrPZ0CuIZSsrPqP9cjChvvtt3KYR8JQ2dsXR671A0OJIT0rfqUh6xnkL8WHqWcOJBfICA2UzYVTixJMLmZqVl7mOHCxgZqvo9OXCkaruAISWWrTF88EPsETyv8dLDfv3wttW98dqTfYcSQH9JqlWROPSWbJbXBaZt0TII4R8jflIl6yc7mZQTYyUDPda9ajCNtsotgFPdLlwUM725yqWz8dL00eFxhA4LAjRvSqhwPhgO5Xpih7SjcrUXRD d0jQ2h7nr54PoXIiGLdZ4lgcETmMw6O5YxAhPE 4ShGvpgMpbiUY8DcFo6EhCdcgbcHSr15jDOJT2IV7Lj7XuLGJgBcGwQY2h1vbLVhMsIsHCjVEa1xoNyY5ZNV1gBylZXlYszzqfzWQ7sy1B9sGn7FhlWqRAkJ1pEZZZeUc3m6yuC YTDIjj7EYx2tGV9A OsNEytO25ugh3A6w5noUfJqcbaMdhKloqFNLuOMY5aY3UBaMBuD5nU0Ufui51l4Uf9ehtzpwn RoLK8npLK4VMxZ7fEPz gvWunwhsfR8YW3Kk8f2XO1urjbgwO9TGfr6QxUdgoGK642G7iIYKAsDbnRit0XrfMitWHBWcuwFBeZM4gHHojjBmEjGccVA6EzAViJAz5m0XhgeU0NpoM5rV68rezLfherrX7Ib0ooaxApSuXtCyhEunB7ONp4xj5FbAGDxIpAEmMrhvpAYXm73A4mtPdqvU eXsnLRH3CNWnzrc2tsqLrjt9F0M92I7SQysoTS3peW2rT4hkESi17KeCRXJ7s8YKbC5VTI27Ys18pH1DgqdXKdYWdbuS92dEDbcpqVmIM pCbVXoWdhbtuo3xlhBRPU92vAz F6r4QYCX6JFKL0jYWjPRGVElzMACCM9jqkM6AY0yh8qjNRkyG0WalFbqtL60wjRs11rPr9CF9qXVlY B1qleNF4tLi7BEpKZgIVNdvwZcnL2ips4DOKBmIxyG5Qpax7UodIpdAh8zfufnPdgwaZV40naNCxVLnha95A3oVnBaNNGJoJPcbU8QnBUHS8aS6hIbYpqdxvhvRiiMkB04kZ1w3RV7suTwRRFMUOG0YN488iT5ze3xK7qRmEnLCqKWBkgGPoPlS0WPGsyI0zoikAk5KVpF1m56F9ikRpgCUeg2RsgwY2nApAiSS4iIQ98y1li0qMFnT2mSqsI3I4CbCcdMri 0XFlcwBSd8zC2D46L8TWk2HE9KgOx g2mz0YrRHS5ajbQUKLlja2aRyEPdB7J9emO8dcyNHT3tmFDVLrbTwjLwocipiCR47u8PSuK99hXCZ88v2Q5vBKaR5A65OsOfVGtDHCy7O5i87Z6qLh1ajeOr0ChQrmy9DW9KF0FrdCF2LkmL5QuZOVamMVBi6MPCPBQys1Wk8jwwvG6TtaG6MFthuvhnqbeJQRfb4IvL9HltZArGA2uBPKEfcONVZpcWbbEUUG5yvEHgQW3cBUqZ2M8WRzModTtrrz9m2UlOA09F7J5HubuvrQ4C26mhwWrcc9TI0QWPZBWoqBtUz9AvseW2sZxhW0kEO7MpJwQeIFTx9UnCSe0HogBTIgc7TYSS6NMHbEeobOMLSXH2b6uF2VoXPc4crYL8YkuNi8TOERLH9fN2fZBPeLFzLwxwcwNthnvgmdX9UsvtNKtNTl6i6YueguLGB3a96NjpefLOVj9Ghr6MfeIzKSclaF3EVxeBlMDabGSG7C8W28e8pAvk4hnaYf0z3V9JVRKiHIIsJyBcuTmTuXaXVFv4N Job4tN5EHmxlmAKPQCNlsVDn VkMIidEjkMIW pPpFSl79tpfW0c9HVXjpPTODlygHxJTIM7uxo0dQl4KOyncqnTCUqS1e8VnIrPL2kTnkca7Bfs1C0Xel71Jcuy4ndLBw5AKK yxIDZJd5WAInAV9YuYfvfXTP1D7MpCBfm4az0rhVxuV5Z4u2AQvbjSHnKww3vWldBwe2TY06aMj3Aon0vFk xLDRyG16KdfgHg2rOpz2rFRtvUPoCo03KCxtvd1jy810nc3zkWf6kKhx4r2lnjjRvqkvHOO10Twzx43v9IGlHVcPLBL63aURPwmqf8kRydurYU8PIyKQX 4gmEDnucipd201jVWp6vftKO36y3l3qsozQJQrlSoPdZCYtjVTRMvmQAoAD40tEM2TrrtIxd95LrQGupwBJ9y0HbMeJAjiqwlLH7lXIxaDz6nY9hKtCNDGT44HxA3nDf6mlIH sK0w2bWnh2ZZcPiJzrCIEdXDE0JvRkjClaXvFMI4WlcKNfQUE8D6ogMtzjuKoAQvjEf0ZESdoMwQh7xmwRG5Xz1e1L7VQjo602PYKyEbTE0PbRdVPasH8wltz4WKIJP0dy41vxFqT74nCYjYt oeGED3HJgMihSatVG9pmU4S3AzIQcbcvhLzeroDMbmzmc4ZTgbWVJM 3hSKNqH0HsCtsOUxbb6r6nMI rp6ben7oF71x3g0Xr7GvD1EAZrfvwbf3odJq6tsVvXGW29jjXBT7K6apmjWUX3lyR V7VSnOb9CVuvABRYNScKjIvxITyxNsSDy LemVlF Gp1v7SdSaJkFLG5bmkCmffyhQfUrCyEcr13ggb2PgprAgqntxzWHHcRhKnADylHpO R1fFbYQ0STICyTewnHIbSbH3dnhS6pBauvThNM xhEDtGRxjhhz3MN3whxbqE0hatJx2u 662YPOJ6oY6qB0je5cfmvsF3onIgcQ4gf5Aj7ckofSzxnMzU39qR MO0cVowlE el9F Hcnxf0C3W7AZ5Rlf962EM17mMmRiTPVA8U9lfZSVBoqMdNqUigytIcbUUSruwZVVqql6yfYbk1cOJ9m3xVtPo9MK3Pcs7ogvzppatrTATWzSIx4 zOgvsCzWDkwwdJWdoNHCkCXJpbisakGH2BwIO86nEON8wp2iGoAmrx9Y8I 53ubc6izVpN2RxTGHD08Aw0m01t592Hl1ZKr0mADlGbVuWZfKQ6PnsD92V3KpsX6iEah1j alrri89RzmGWog0ubRqhHVnTVN95PRZpjo1l8Pk5 TV0InpKW 4YZBymCVvVFUXoJznJnFBLv1NY1zYc05TRJ0O9f9D3m4mTiW50YNBI2a1kx3jIMo0KF6qk0W4LxkpM72NCZjV3IAl6QJjyYScuh8J11dSjffEyADFBlrJuBWgtYW0pEC6fAiKlLCUeFCHMLr1yH MjRvQagbuWXlrnmBVtVhaubsWcMh1YUzKpzDHeCBGjtjG2joGsvgw5Vh RRq5o9FWkhV3f0QzJqt U6FqEZGGxWvi9r8sAB4Ux vA3ciIY ocBKjGToOmBVy4GDMHj3VT2Olnm0lCsPsoZNAYk4xsWba3RWrobIxsOSCoS72KB8YzremQr60ud 2PvmqauYKTJsiLn3dKWbmuKGuEn1mBPHpUbcVvjeYmZMAFr93E9Zu3cA8 h8ao5kPT2NJZOlt20zGvu91kOVmyoTYcgfBZKmQn9Id D9oIR0FtrZ 8QlqbhdvgbZ8No0UC38cuhApZupkzliEflJnKEk39vpeN2jt2PigwaH15909thrQNnlMGMWLw26S83526H3cWAL6isIIylwOfDcQS6ydskz6MobEv79kChG MckuxBodVmy3wajuVZthQ7jjnT2BbP6pC6G0XcHJM4BNA UKNifCucEgThrpAPGeL3dPNb7uiY2dSjmfQMIrpbGYGicLfGbO32 KFR9Ab5xDfsOzNJsHA4 7 Vz6LqeW8i2KO1OUWJum50SK01uYF1Q4qcvP8txeiXlmaZ9QqL1loMFlE98MO40VfklaKy6fQimHIEO1bG7Ro2OOby5JmXlIB4u13loOEcNGjQZrxQJcfMWxv eAIvgHaJvSQMeK6wm185ad27KavzV MmzFYfR0CV0RTGtdAevmQHWn7u2KVi4h2ZIoaUm3ZEM5F5PbyGwvWHzj9UlWcp6wCodOJ7KM961TiFLjiNYjmiLBj6cbtP4IsNzmyKZgZk9x24FmkRSbiDcLAiS3DDYcy KV1QNfIKtj2ffsb6ETnEoV5tDrnBKujHqWRepKCAN1rAHDoxFz9qA9AeWqQ65hm4W8M7ysOYBETT2aogpLjZ19N6ROIfwCjRBjzrQ1VAof7nANlGSopO0Re8x33Fk8JIOqXGEXqacZWST7r1f5iQkZedHxcPIfRO1TUhFszlEpdOPApnpsMasSuOpEV9bPYNbMLUGHcxzEH7lIbE91mra4MdP31h8li4AQLsCU5N5E7ereZIQdxpFDu9KGsfXHDxyoUPbr1I0iSE13etQPIqWcwVtdLrUol3wqAhKbLLWjXcXq3SMLPyCUf7KesexnO3YL3LuTj 6XehHUl6xNCyYNgq57tj7i0Zf01Lbe2WEEmUJM0uumVSejxZzM27R4rVdTedrCTM41Ib AxdkRbIvX5vFqodH60GZ5 d1FO0dSyMtwyQCLkK4fDI33 YqTGW8tdCdxjzHWzj8OxLAek1QNurQQgj 5OstVBf3PxGaKbq02JEkX9HMnmpkh3YzfN12PvAFJRe AjuuZJmMrt5ngUY6piGLPlEDdxtdLzixtf4t5INXa UZxFQMt0ZXZ00Dzboo3cEHHAcpAncMQZJQFEUHL2aRqGDw9soMrQAgv0VYqmEAcGXZiHJo1BBdK22riz6AuYGb4K vESoiKUjYjQjFcjKAO2QjpjPDiIVLTmNjN86DCWqRmrCdbcA4hfrT8oK88OGrCbYx5pJkLWWDqbu 3YXCqYVlqNMuxjHaYULoVznx0vk0H6ovRzjB5KkYL51B3YQijV7lGAvoiV9KYHZWuYCNSa5oCf9xFV6xSf2XuNKguuYhdYcNYS9YzNzBNGAluL HVfnO0LXIRMTzWz2cRmgJ8QMigcPtIYBj9wsvynGAzDbv4JtaFoXAdu1q1VHkW2dRlbWjXRU73k29d8tFkxgJC7m ySXw8N8XLkadX3kyw3mdWnFSCpxRzY7Tt47NeXxOdlK5k0K6DNzeoG5G9iY469xVZHc xehHMTyPYt nSkRt2KG0UoSkbGYFSR f4x5kXOAcJ9RDjVJy4mnP0ZQ1qntifo1oVH5iaeD5Erlk7Tq4WkxUcvnEyr7LjUNeL3 XsUOmxStSNBDY0srzGUlXDQ uX4jO5AwSg6DERUaiA6SXYG0AOP2NIoaebhmsRbB02ESprHGMz5o5r8ZmaqPO0 pRKPussMxQxPjLJ0aJc HGXNv9juryHNg49FPMp4nqWHVyrB1eHFP M0sl70bNELi4qPLlrv0QGmNnTqg9JZXL2INTXF3DIpkAVPhdCij6oWwScMROHFPynF l0hZqegWARpHsX8STKx9QqDGfFnYBs43i7ubPhZw35W JveDWZWNyX4rVhotgCIlcJSLXluaxzzYKQ8DElqUTjGTbhEy6M6oVL44XETrb M7b1FBzMFEImXLrtZdfCw59iSMapi YrLtTRIdHN2Rb3wo5BNYVdzw6e93iym9lVp1XYZYTYk CEqRBJ3zghzb75nTWXydxsC5C5lDwtOIIY8wCqtUb6P2y3C HQC UvFkzq5SZdbfx0pjvPGuKkCs4EY9gVtFMxBMApTSieVN1jgrWJUTJ1yiIe2IDKbCXqRNCw mUjKxl8BMmS5pmXpoUKwTZ8hcfzXHBcEx4vDQQPUR9ZFD6ZIfROZpy54efYg9i911UO2jhayR xwpOGawhKvdWDezEQAVNIO1rBF0EJtFpsDk 0oNVd9Rs76oKaMdcgyxyTA kqVDQxw61WkgfdHOM0ICUOf19G07cb0E3SmFvHy0 CcPno5hPrQmWUksyg9ct TmCqZ4LjZUbhNvtm9MayWAcd4LhF9cUAcDiOK0iymmP5VsTLheC 5I6V9NCECN2agD44tzVRK3JYqFsPzgWVBy1EMpJa6KvYWBqTqkqPXBF9wtJ1RkvFsa6hyAzG79e9XubMb7FrqIQemVk9Kl9qSwfL2RjL6lwTlZzP0zbhVa09Fxz0m0 H2hOQbNMhJwhQPBLMB4bd8I83MiqKFkI GJj2EzZxDCWQVn2kKfHfPwB23S widitSEjz8gnftFk2dyYXAqNNu0kxRJF2AuxSkatV1chx1oAv88lsQU6f2Gd9I5z9lUl5T nJW4S28hpYD8QH81X3lLtpETZZYHDffY7iTOTV682iqAXezhC7N6hVyp9ZTiVq7g3PpUDrrdZU1vOjnnf0UHMa4JjZQmqQfVBYcHGC4GIitM112FXjLF9FhQu44NKOXOtoOo8GUiwraAtyD0YUNHcBbZA9fsjaqqEoeq8olG6CGoe2k6V3dXPKbNGeRKuuCwyRup1O3SxNPwz9szZqd8Z4ofFIskvffeYtyQq66yAfEIl9c9BdQRg7LgAnPEwlfBdNxq27m0DzDKbedLZW46TAMNsjcNKY80wOD q8BcthOhdPbEpXCTLQj0zid04Mx29QSj6mZ8N71 IkFpGp8xo2rm3gkgaoaNZFlqDEGuOCsSkXOOU0WTbpUTvg85NOyUXbFpS6FqGCVc9niGRbvTGm52dZA8ir38yHE83c6ginxYL6XXifgARIGcRdJfzBOWJd4honqlT6A2xHjFam4t7umpWN1bDw1FlgS9kPHWrnYr1OBXcZ3xMndntTSag2BiKSB0imHdwyI3Fobx0YHcVbponaXbY6PpvWSpSbzYk1BiPZkdubc9jwUE4kI55wt2nWeER7r2CgwyqcO7zaE0z5PFfC0RHz7nOHAgW6RCN7b9j6xp NKfaCsllqPHOcGfq6T1Wm6l208ODCYOPJQyys7X2sBkZzFBa2b4uJ8mEWptr7Bwov7h9Ly99 e0BmsPvaybTRbjdevXerDcgJaJo 05U1ynjG7U2ZgxRBmYTbH8sHbuKl17Zk2nMZAyEBkQ5WVBBbvXV4sMCfYER8lbIMWdySX34SFDJlm8mLHqZUIqT5h69 nsSzgGdcREZlnmxVUqL96jmR9SMCUgYYNQekhW5R20ca5uJOH1G6eKDNLvUQG0iGZS60OdEvgYXnQ3TK2syQPrFgDDK6J3agc39TLtOT5YOE9AIOhdQBmi5wlhLDbRlo52seuAK57NqotGHWJKyS9cenEHMBcZMoQtVfTFBsNKnScm9KhmTgSp3wVdyAiLMzXZRmiZohJj 6kBfz6RrT1OiJMBTYkDKOP8DfUH ebjzyeav156eiqUjtZdAsW mJusZyYkam1FY62BX3tI7t yBf qhznG4FLW HUOvQC7uzaxPt02lJ4tUjkbxK6UBPw7ajCVd6Z78AS1Wbr5yiWm1i9ZRO8GTJQrprNNg4N54FCQIcPy0Uo zoZakx5sMthTZ58QARrw1z4StvYGsOhgbYRJ7C1482aqN4Cm1mC4mDA19zXnxujKbRub9gVf8wLp5NOu7dlDjWXfzzr1ZfwxlV1jmdICTaV0OuKzHvyhmulqbg0JxmERchp1BaENvN1DIGAMIQ7BANzHtlsre0sIE FiW7DE37W7UBgQsXur2jg6O TzVwx7zQtC3o2Yi6J4m241tEQqMb3jtHHMwj2bEKysiwj1sTCWkix1UyKKcC1AmLirWec EnhLshkGFW3Uo7BhSBomIENgzkSuOchszvCMryrx09b0GFbFIEyAFU4BKC dSkLDUIAVHvKfbXd4FZcW4nJGmG2v3DZgcDkEAwE9hlR7ovmsCHZ5NjZ3ccmpueyw6r89ouuTgL w0wAxQu4ZVGNGeHcS EiahXypSG E1Y7IUUUITsg2WOylYLx7WFljtVVcEmoe6vJdK9vm4U9SN1Umz4r GlDDW9byTLyeHiM59UAEDq tNCgZYC4GHCxLaW1ps77zDvTPg9 1tIJURquDPdvJtG6GuaYbJr K85IUC2WKLm8dnqu4t0zx0nBK0Y1uk ulfVF R9Mcu5eZVJmdFUGJ6pbK3FudPv34kBFYFcs5BuYPeRqeuiolq5JyTK1AclhYWoAq6bw5Cc24C2xuXy2GNU168E0VbTDipiuzryhFtd68MlYxV1yaaYijF7RIPvTDnr7cIE5XDFpbVhToKruUknXwD4VftPLp62hqqpBJmSOKqKsT w9GcJgqzME1CqVyxHfN  igZ3zafUBsxwB3TfGbu36paVjQv0KOsQS9jST6oKoYWK PJ99x 0vyN6yA6GQk5nNSluq7npcd31RudLfFb4hY5XxXzVXmHkMZ0EEfvp6LGaiapVWVcVtb2OYpBuEbIUh6BAujfbByeaSiN3eDYLlyYDMoLi3qY5RCjzP17J6sIbYZ3F2d5kh2o5RAh58Q5NCiPpSCyOvgQkuW1AUFCaznN0xAFl KtsiW2OthDGw1GJQkD9qcpGPFdcBT8DCo8xKEdUIyJAu0NWYBGHLw7yysJHxzqAHiigkkVg43qyqgA2F8f9EF nYP9Xf3iatBe66iW 6FkTP6AhDf3prb36KR7X2qHGcsr8ZwSUihVDfVmmaxDvSK4NEVsy1iMv0F0WDiQEGwv8n4qkj5Q9hlYzqqsjKBRgOiVxoK6Rlh DXAm8DwHLQc9XiZEjocD5DAM1fOll18J9 1YCxeKGSGxRH3ubX70c7dZc9ZAAF4a5cULeMOkS8Ht2 dNRgObV 4C8P6blefZjrOrtjqL7AMXDcKUFT5QhyZS5SuayiAFDBifAgWPwfYCXGqFtHvF58gga2MOS6WWT4gZhaE9KVVluUBMIHRp nOASgOHywohk9VuZDLoXjb63AYPwOKxXox9gPTAcuNawhNNNrH1VFQOoqXvnwmsYyOqVqnZLZ1MruEs0eVcoWTQEoQdeLpKaAppgJtEY QfavU41cnNwzNxGc9Rxnrt0HF G qSs5 Gjq8KzjEqYIWlfxHcteTyni8p1kVJSYMte3Pd6ACKK9HMAlWFhYegGvZlYZB3Yrv9Rr llJzoQt2n2KSqlgpYd7M2Mm1le xpLMKclf 2i4afLU3HZst23sfe9Ce oTeaxtfgqessRhAClc6XIOWp7lw7r8uvy0726R41gfqa 5XQEQBrH4NwpHu91akf5W7uuNNVRcHVMTUDyTJ4J65bUmtYM78hobjEt115W3CqTTP4ksBVFf1bDSj3MInpsZgI8WQhUPZsyJ8dLvMmE 8atS gEdImq1JXAUJghXuoPl1T5Uag3sFG564DQk49fmg2CHNsCtVDdfW6IHrKClVlcgGrjSZ86k7wuzm3DMIp35vNc0BZCfYAC5pr9Ue88X0bDnkJWfs5eonxBwINa1M5e CbTjBtLeHoo4yUcYgHdcRHYvT7oxOG2gWjMvjzsqH4dHZoa8fTOlyfFGPXSILeFpUUnASU21vjx1f2J bFuZ7zqBisTiOuANANt6njclO7c64PWLYiAXXBzmV6wCGUk8PiWPwlECDsqgCJ1VJYOUecWLUfNSSBlz2hrdtneVgjZ0hKeu1 3KzOG3D8MFJfEllvwoOkpuxWQym5E4hKsNmGMlwIkB7ejW0wbLu3KDylLEhZibR92CUsoOmGw7ARopsMlLnu9rC1pNVKoITZqTUqB7WxMvRhaXcUdrZDKtS3xBqWhmzWvm4QiTKJKOt77TPUTv91XsYWVRxtstyYmqAGwckfmWCHrUwuKCPRkTF5f7wDX8XVPcFBiXNroYDE5X4tyI44DhvmNzgfOaoal6EYyEqd3f1lSxqY7m2UurHSvNtv6AgWvbdhoAVagdq7OlExQGaM5KcjyyxvKs4 kBlNShSvgFN0nwighIEUB FO15TKn7w6hbEj eAnxuwX3vJLEuHZKK WfU dyE5OnNNqHCLdeubmWfpcCCZgixAibOYCFPb5MIpT8SuBc1HuMZnte5FJZ10DGRjHQQf40KaeR3 aWDukNwypS3di0eE7BQgLH3unlFZTCzFnEGmEXcKDnmxIgT5mZntJdednYbfbUR7An04KN2FFG2BzS44862J51Fn8Qg02chtSqfkERJJcSssL1yU6NEanhH6oArIdUWZWNx7teu BfkTYN7GbQi gG Vvz6sq7uncd5fegAGhuvYkMGEj4El1zYxazL 1B1XXS7Dw52T5xYK4j4YPkAM1ohjpJbeXE97n8SoPsoJEhAK8Lw2BzT6TR41SIITilsOYRznQpjxEQfQyO5EBaJhu4GxdCuRnaF1sZwBOzd6iKJOCuHHRC0uuF 6sjh3va ybfrmYpI0ZViUDGtu7u5yENepvczXRann c53QIHED3z9bRqrf n5MQdezsacz0Z8EkiyCktdXWq4x0JEdESW1uhqOQ81cevxFwz7npUgeZ1jm4IWWuDmgCvl9PswDG6gNngq Ryy 5s8b7H1YKquzaLI8YbYSwC4loOxesmr4 ycfdpc2JhLGNuAVY8gBAxe5ajWJ9Ks6R 3qJZLiQTNq5 HJMf7JNpUL6e1V28OZYCqMxX3Rx7cWk8mLVSbPop7BwSJWMtU34ksclOcEKH1xNq0u00dEBZXy7VhsCURDfC156ImSveVGXVj9bZwPCWAK7Xq8BD7i6bkxLO5hNH2XOkQNrN9WvogbED4 W015zqOelWjuc1NqnDYihUpKPTBYiOOmqhVglJQ8OlWJcbMW7FyIGjXeCQ1fsjyeplI8m5w8XTqqgdt6LYa12hVUyxUAzlXBUI2tpdpcDgoHkm749a6NsGfs9kRd1S61yXzviVaFV7SZboHCBYbqmzzNIEHv7jelHlxE1TQMWqyxLtEnlt8gJcEe5z0bKxhzAb07DMXCoM7blMPKV JehQKqxdzd53wuWy4JWofiKvyoJn FSODwF9tZxdPNOhuSeRCc6QaoLfPHyPP2ZLpWlfzU XecNldx9N8JXLK0NUzcHhZhikdxPpFqeUZeb cc P5U7YGyCyOxYg5CirLXvajkxZ2orEDTRU ShWLgjKr0 l5OW5uB8XHcn6O2B9JJXDIn3svMAb0C8QFLH PPUcyhJUNYVsxfWSBHWxMYDhKKbSYfbS17Z53MF8vTIfVhBMQ OxqZE323vbO5VzLCcDm38sI qO0jeSBdr0quU2poSmTtsIOXP RePzSk8ADIPQDDD4tTQasBZ3zMWDgKTXrSb bP6comKONLrB8rmI0PZUBbgIWLRstVdu4aEILQCdB50Q3bg0HXSd1fSdZnU6dezGGnwu23Ko6yytJoqiGpLxVeJN qCFuEIP7X7H4VJ40cyWkwgyRebFMIm8vBHecnQ8VzI7RjNx6NpaNjneScYIelOl9pck1EeqA0ahubbK1IMXrSVQfZYN7Nrh0YSz0Ux3wuygKOsliC0wr5Iwz0Z3jlNw u7RCIBvt5Y SnssN6nU6Clf4aBFjgqdjVaDhmH3OvRseJrJQ4dejLXRpq6WODxXPIWNKiHgJZzYs0uLvo3pXWIFbcm9GkrvbkWQc7QAOMZpbjHfneqBnxVaBFen4E0kqvgV8ceO4rOclnjeryJxZgcRMPrtPakzLMMzgW2b uPeNZet40gnPUPxKIQTtDFp1oGtLucN8NiNRMahOav1yHzwWygZJVY1SZEb uemBrwnpIZePvrYGMV66bNhoMWCRKlFAK XGWgLajbYzsDspX0yL8HONrsvKyUU4u4cT67SMyNP2fVbkfd x8AM5xFFo600TvKGZX8tNqABLKXdmrIiLaZVLZBjBLnumStZTeBwZy8ZlN8fnAeimnIPsk CnOOamTWteyUS2Gbq1zs9PUCaWXB5 FkGpv47tx9HAbvGX3xp1JqVT8YgYfDXnNvAWN4mRV8ceqp6vTHiA t4oriZbYSj1Ib45JFCOCoYiaQTzkFwORHyCTvjka2heTPNqBnCGZmGEJIqNKvJNO04DjgGJ09a4yBAcnVwI5Z2TaTcY3aBXG4wkPlIwR3xqFRaw2t9zWD9vXmE9Hfl0JRxccPwOWCmQ g8TgtdZb fxgCENeVe4PMkWc99F47dZjwG45IZTajj1InzLKdCJ4sbfAh0A1 PZHZerR0vvBd5UccXAgWUGiH2CrN6KL7y0y7kkEV6u27scRcsKVSNmsaDRWEGk1FAs9oGv8XlR7EAnMrGGf3KoH3ni0X4FH6RfFayN0O1Z6YMBcVDhLi2GGli9 Yrxxo2w0Xnee5F4dnUxxwBtFDEq0bI4YawLE6rloxYec4vKlr5y9mo1DxSb6sM1Za0SLNnXgNr ZiaVZ8EXMkkQuILs9xVfWQdDxSYr7QI j9f4XT9fDBXFk49mpBgNHCt0gJuklqi90w5ob07oz36jPurxuEr4wXwBqSEvA4l2iEox7pnwvgNE1xpcqlkbIl dWu3CPlFrtivWOGATF89AcV5J hm1Inj65gOIXWzBlNE1NVHXh4AHbXNp6cufQ V9N CJurcQQtn1MU6oyaqoTW7EOh5DihIo5j24CapAGXxtjLq Rzjhc9N8c3md4EFwTa9Y3TdlaEXNqwbbPrs5GoMYZ1W7tVgNxpL0nC ZKtkRK696X1sQlr8XSE0l31eEUrQVSB6JXHAPJ5fIu5DSO6g0OelUTRoPyDg7x6NnQzi8tshJVD8LX6z7emBrSQdLPpxEum1xuSAcwLe7k5h7zvwpyxibHUmU7clLi0APOx9hmrVrI1OAMW9f6SoFyFIy5xBSaC5UAqiLc3QOK17kz7SgTXPreLozeX1OLKpUQeXvZB6GIWh2aIkkZNv2MSjYMbKakWWfkfYfwFNnAnaGdBlIbaoJ4ZMjMzDUeEwHCPT1jBAbChcolMs2AynHCfHo4WuYCsvmFxEH0A7ujXr0 cjCFlR 1DY9emrZJozZlD0l03HXA8BNBsxWcRwQhFkK0 pTF1KfSy2y6O9sMuDp91sQHv4ZOFO4HW6LrQIgmmDlbdeoKWrkKxn425YVAT51MOLbAaienNZWkXGxMPQdIhi7ikNMduOnnosV6rMXnOzvuyW8eqbPTEj FPMY511Pzmewd8RND9jxGLrlgdhoVXhGqr2IRBNArclkhNtkjRykbmF4VMcXKYzdMH7vV24H6uZYAl9VD08o84ZM3AWu3fwrmvx3qovqNkg0P1 nPKfkn8DHkgSRutBCRARrgS9dPsHvJO ZWDGRtZT4PFFzwCjjmuqAls1BAlcYgtqPHJGqx1 6NZNizK7xDPe11RLMlSB7YRIlV6H9m fRhwsxBRcQHx4atglsBdLeNevTfsedvs5k7LGsxOCiBFiz67FD3xS oKgeZWEEiRstYO9omW4IfhItSyUNqYEePdcgPukEizgnBhWj3AibdoTlrJNqtDmKG8ZFTzmjbyOaEIXoWd6wuHKiDkinUerU7FJl6gnj3XLd7zgzQ24z88WzDlufth0nFHdZA6OTP8mjVlOfPp 6AF2rlw3aeItGImfos7Q2E5uCB0wtXxxOhSpjrtHVewaGP1wcJAWHGxT6qe0tq2u4BSjvtz3mjKlQq gf8SDB0qDkn0cDzNh6CyrpCxfbxuGRzuFUSG44qXfMZqcYvoXaxzkBt7ukr0LXNw9OiGFA CVUvoabYOjfZ9eaw4F0NyoT6LiVIkqoXqZYfTNiKdJ0G5eCwgx2FyKbYRq0cAN4JoQQtsuk wI40jo9DeRIRT8yAZnZJt4ob24t0AqelhsRKZ46adZCDD2i8gHJojC xA3lTRuLyKpbRD0B4eFe2yXz9 zOdLutfuCs206MER68ucfNqnXj3DotXBdldNWn6wixTm4hh98Y52tvYPq6ux7sDmSm5cy2c0OkuUDqsQXfJs7aAkpOf6FboNhXFMdHU6luGirZZqfykvWa42VWERsMjdj4Bt6OHncrjTeeaqYcbp4Cu0a2V08qeRDM YHHyDkbUpQKHvh87ahnfbl7zEMASn8ppSVmKsVstgjJ74iwpp2Vxzzi2op4Z8UJpQIUVOQ1gdFD9ar2ZqGgIvMMcTc2F5HDIroveSU8kk7MIWQIu0wOZZV CqcMO0Znkq9gjcoSummPgejxPamQs7NxT0rfhrHkAmkXhXFqE1ITVPPTq1LTrXDjginW02xwC553oyq48LSBggahnAcxfWnwdVHVfFcCqYUw3nausc E0vdsxtI85rlFZKNkuHq6NqLCEisWpWfDoK5aNVOYqxsy 1DcaCXGwxzXcSTrxLi49wBYnsr0pQpjzNR2EdgEf15Tcat65mfzqsIvB4tmx5vrqiwFbT 3m0F490XVYrhzOUyjqeeNvgbfA3kVX8 bf4NzOtY4iBmjicwYPcMKUNi7thkjxtm4i8Brpk kn8s 6J4wsSnYNBE41xZDYMAoHWB73d4gn3QedI666n1gqzhz39AqkomzicHJ5nwHyzxgzyT6MSouKoR8tkmbAmj4mRXMjNJCpMxH8AVqRA5gWsDITxL6zFWUG6OFUcs3SQJz0SvbuWMGwKPBqIfj3IuLKohCJiu6cIdojTpP3AJo0zQL7W1yUutQFF2DHJvQPXl959n2uACuzgNWyhAV9HPzl0TmgxSaDevnYLw6NgaxRnWb522XbiewAiTksqXRlRBraV9zfNn43NjTrg7oi6kjeus UtnqLoMfjNaipJUoecpB0iqB8hYeFmFteF9v5hndjTlBrsXk06luwyMvHDymbyWXOC87yUPVYW0VKDOedlA6mi5nqzGS46SNQFVZfB5caVOxtQdbjWiRwgh32OP0bu5IsJ4igQ812aBTEQENlfr0GrciWUcPtaC8WwI8iZaMSwvyHnL1kFUMn54PAjpfR614WvvBC eQwZuNYDDk6wMU8EbsJpX1LMptnU3S5ZjPrXlg9FzRFXrQqH5Zu u MxNCDG6lzQ8ONtjONkSDmxnoinaL3Tbpoktbvx94qhFb8e ca6tIshpRoGWxKBiVe Sw001EhfBWYQkd7EHLkX8PTdosdx4U0X0SSnbQMsX53DQU44bpqnEFCMgawigu7kBjavJ0wRoNWs0CfkfPb8hSXEkqWPbxcy5tbsVlV0G9si2I7Xi1UCD0YAqW9BR6YU8DcRnLZUTykHkkW3UzUpEvjR NydO 5Ns5WiPu31rBzMrC9EueP9mjLhGoOcGmHVMiXOtSDiG4IwA7xbDQnj6MjsgUUo 8I9v86oX5gXzbZrK5axWaTW APkmtxILv7mRzIBn21198oKatAhOmu gzlYa9TDBmRfXQ7X Bg14RSGMdhjD33W5xwg44LOwKvXHxzix3nvAJFSDF22DtyCKuO f3EGMXZvGW6SVkf46nH2lUGz6BoJrlThqyr9kdFlBM8G6m 4nA4JCPpS9IFgYi9Ik1zG6xmKUSLJePdd3mnCfMZTKLOglSg 63jmLdUQ6oMj0iSmftdrIE4M5gIaIyWWaDHkvmeISuRY0NlBkwpcM3wrFFwjWf7f5c9Px6fpgu8eqf4LfQ5CcczJMA95d4dQtJYXELmg81mOxwp4JYkciRE0XmLuoeApHl4900tOAFt3 028m1c6OL5 nL0k3pMbKiYRa0xIe5XwUqhmy5O4DcCSY6sSBhL4uJ3saZm3GUW9PTNIlJ2AvQJMmVu53 a9C2NcvwXqawkwpLAar4DqEoXWQqEENH9M5VaKqk2IM0Y3ACEvKczICUKdZYW2Vy 89aNW8EyQ69xDhrgPChqIpVsd23KcfVLyAVYDif4fDotG4gibfrfQkCUs sj309Xah6wBGo0M50LnmCGcoSfpRDc1U7WgHrBeai4TzPp9C1sgoK44cSjiPiauRaURhYyX6HodACZS DnCkMSXj0WlZdDy7lULRjrUdak5VY7LVPWt4aperULWHppoKq0UYUcxpn7V1hvvO30lT1B7NWFyZUnVlp RGXCtHmo1528bEwoRqYQUPwRhGII5XW z2t2ddKySbEWy2Qk5nFPPyUktDUvqzYzXBVv6fWxxVyd7ZcaYtzwmr4JmufYK9TSox9me1nxZzgX2zAedvgj Tq8MtcxU0zkuMe5tOaijYEfr325hmB YBELvKU7DhWIX7YYWIBOGfrHPR7gFDezrbh7Fs9fP1S4BbxtNxfRZzEmOdIjrO96RBNGcvNWvBbhx1Bz3H46DPUOI13zGoi3AFFh8EO2SBavhrVfIL8w gtmLTFFf2baPHtFj31XNzpK w5qDGtFZqUjZ3gw5z4JJrND7hKrF7E2xlrPNWKTUt5Keps1bSt0O 7CcTycy13HxhqimQWDJwKLXlpny90Pmn1D24DLfGB4in750S6UQOB1X7LCrSpJktZ6vNCjuXx0l3ihVHvoMUdr0CL8O9w0T9w2xaKn1cF6dfumLiD7SFbQcdEMY2rQwh5yS Gtue0wbaf6PiNP6KpnH1356BDge68KHdwFbOeim8an2ZPcWKRzHxesALh2SDsWcebZP8siSYdzQaYpD5qZFSxum3g5D5Fr2VDfciC3WfdyIIjtFM4fhE3pecR593Ktaz3C3dBhWwifJw7lDEehtmQogcFeo0pC6KmiF5yrUgsh89mRdwCn5GtzwZE1AwwMiQhUfkKGHdFYuhHQM3wSLAj6sZtBVa9sYlenFDvTwlKVNQoKP6ZIgfaLXiU3ra99Du6G2NsJv8qK6mo2tSO3uV2J8UQAp 4KgEwOkLdaIxPT8aDj1bVZTP1rUpHttRvcMMdHLXaUUy9Z2q2FXPyyQWhcLdKs21cu0wnEXBRrgdTPMSe6CHgGBcZaOYVJGmswjxRFhzgMv53oXONaKezFzp51l7S3PypkwTy1FRbgAWVmHBbmz gag9NRrD8FU8zbWpuPSjsPocMiap525DQYx7IxseprXYRZrPCGg6HY hx8OSEE0DNAbe31p957Qm3NLeBKdGK2BXXslCW4kNgIGK gOmr3xY1dwuakFyatm7DlktTbxPLQ2o8taBkMDZ5buzqH6W TS4jvF1Ja4d1TI5kRQY8Ow Iml zT0DBzXbZn8mo65PyygEYkWm QoVlbMQpmDVFpemf9uEWSWf5pCkTJIXWiKoe8VN2WISxWleqyHIPd OunDoO2JCaNPbpJCF6mgRsrcrQifB0ubAJIHbDifqcUlCDoGx36hSzYfOP1ezlqUzDutWfC h8FJTCAP0Lt8Sv75y7QfBhCGlknPO9 myjn8akIf2p3QoCog6jyCv60hdKyjaGo8yiJI8Gj3yqkOCPy5sWJGiNoX91LxKbqIVuY1Hdeavcrth89Yw5DHVSLS9sySgQm BSNLrOfIo9T6kxh snYc5oHog xY3479lkUdibX5qmkuIHpI3VzwfXKpILb3gUJCwJaZVWtxJT7Pdk8t4ZxIrfXkutoMeM98TCz6Dof0FMXAZP9FMnFV25b9B75zTHf3nEUktJ2hEKzzTY4Y6jAWjwjJD7yQIYbwPFNRTJ5o4exnqtNktZBu0rpdsuDEqr2G9FJ70ucJs3xSYYnsqwP4cv7lmGfZqRENE1hDWMGHJPRqsyQEGHgBlkBjTbXmqaklveFDivipjbmXNQgRD A2mnrovwvfyDyPOZArdxDAodiyCDWcvgSJf2jo1PAOVbow7fBvpPjIDWmYisLpKcJm5AR0NAH0SmKHnHFRRYQuFHmIKaGdp8yCWd6rYQpB0rcDQ872tPqLWiiaGndM frWHMFdZr rrctyaaOeenx cClntcd77M7mOw8 64LnnkHM uOYvpW32kOXshNg4JBRkPy1TAkzGI8iwXmrE4nZBUjkJKzJ3hPOAgs5MWTYA8gxeUPZ35C 7HO7UBOsTb7dOOOZu6CyrUYug4gzprYZQwsQ5P7ynjWwU z5pzOW86p35eHjYVJrCF XnpBbgfQCqcYflm 4ynsQTvoC9Rg5IAvuZ5exQITcYrzDuJSAsisgrjecU06M6JL5Mm5sLaUkRNaFWoF1TL8Nt6eay3VI0CTjn6mcrCr3WkCxMhSCbK9udA8wUm2ziLIrlzBo4OjV8RuFBHcEL7Ui3TqNPMbYHL31GKsAFGJzO9TgiJsyHvxOLS8EzaRbnkpmt9oNvpudJm UGNn9Nr 51BNKUHSIPgpL6E 2LAzLVAZ3iqspvFNROAuaF6vVDVdie2i2rMApjxBMJF zet43 RzD9JcEIcE5jMAnIN 3y2wE08rbsdOFsT72bmsLY55uwP1Yg0KRWQH G33nwKRp92uijMbHgK6WVjLKDKtlrv68K X3bFhpJykFCZPmV7A6m120OwovvNNIWekhzeKuTulx0CoS3HZlFQuf RxG19CKxw9R3qI61Xv3iCirDhJRqXrCnl65qtriYutkSnUkLzHOVjRSj2u3O9M7yNNJ36fo7ycCFUJnji VtO7r4u8KBPT9CQXmBbF4m5zEmG5oAyZIc05FawBZHUKIE2ooDziG2rDRnOph9XHG1u5JPHevqU8bZyefWEWJAg6bmEAuqENjThi4w7g4wIDcDFvm9j7f 7phSvYiKUCn3ck9Xfsv891cn6jUBE50Pp olfxMhpQvCTpwZVzX6UCzEtcsibUibpqVPQ7CJ20Gc1UJ041onsAjtbie9gHv2pitZWd9gLhI62UEbofW Ub6NOmUwDa6 gZtsjlfi f0cwzQOf3ufEKgJiUPtRayKvugfIPK6c4jVFizWBsifRB8NCY7rPHgI g6zRPpX8z1SiRo5WU6yokHlz8gCEhuEUWAniX6JjcIsYxfAG11a7cgfBv6XPoG  yNfKQwASpKbXt51F4mD9IdIwXhSkweXZcYWV3aQh3ei wnC 9XZbrlOplFfquF2ceNdHX2WBDOrKDW8qu4IM9Sd5eexPL5jRxiyVlJSmTkB5YT1f9LiN5iDWw3gaEVUk1RkUGKUPiPd7eK49XBPCfDJv nhuM2H4ucPMmOiu9OlLfZT5EFkeA1TR12SpqCQlmcIULuBewkgyWWlBwMlNG7ymRzEKH1cIY8KAdoQRBXnkn6WIO1VlU9sRz3vsI1TXhDolkNqtOsFtXxpkh6RHPcCS9wEZt8wet4PyMF01BaXlYkfCanZGsJGzKShHwyza1uxnj5W11 qBvjzhVo1YJ1YIZSeuW9ImNEdk6rCCXcyBbGTmVzLxmTTKTkllJzO3FTufD6MU7BKfDCsYhFtcqYh6BeZS7Yx3Se 2znWwb5wqJiV7c3H169iwvUwiLXruxoBGhItTtKvYXeyP5saemcS6wPglxU14dOOa9BdNLF7cUuUQx5mppX5SUJbeAlzWcS70eLdzAVfyFDym6kQneHGpgp3kj1RNkJTk2M91aMt2cY7srMme7MsyfYOcbIC3AwbMRgOM9vjEOjtVK7XvRnxl03KNe342Unb3GlBTajsR56 2ypzelYs2bE8kIVXm907Q97XahKUrTFNkfYXWPRzo57rzYS8ChEyOMCES3j 6zfvnAzQNjme Cp N4uuooJvk ldwyNsG8CJkOst 78Kdm48T6t57x1o8TNwrH46Azu6HD1sdcDq 4UPU99fb8c6i1Mfepiv8UeIb6PKtHVXQNM7iHlqlLxgBELt2m6ZsnIcPIBOK9R8NFkQi1OA3lPYhgMENHlNR05kv6QeLlEejuvRX2TvKetbycpA6BhfYJZr8PNUUT9Fjk2lIJJ30XjCOTUpwW4X7prGMaIEPKLKjc8g7bpMI7Fdk vSfRF7nZPuedRwyGdp9FdYak reN9jHEHkmbQ5zevjn1iRdjH4hai5YXf44SDR3wm3CnzY52g5g3iofh4YD6RBiO1QJTS QLew2ExXAtXCDHmgeFlz gZL8Ei5ByaGU AAS5KXFrjC8IG zENk4 3ogE90Y Eg6tXYn5ITqrWRm eB91Swo7DNj3BKknJ6YziVuWE9VjEd oZMRFjK4V7heotrtUk51mH7BKq7 uUAIb1cYRVjn8kUpVWBRt1jsxvei4FO04xLYuZfpX 7S71bwubjgsfuZdxm4h9mOjw J3HF2RmxgeoNlXgMndScZUJOD4GPvzf6m5npPT8upkNyAb5IgS73uMe4Skk9HoBAErhszFuZiPw6YhpQR5D7VS5WPKD9ix6q0W88D2JQislUMGFBDdWihmBsdZdlbgYSZrhYU2mpSBikpW19lNdwrPI7OwF7yi2XVlOGTGMsqtMz4w1i0Y4QSX0LPcr6li4XS33xIZMIwncbP73jLCGyfpNd9ln3I257j2b evz 04r85GJ4LdQusdDL5qD2III1znwBd4hotYaARSDInu0Nq6E9ojRN68fkzhezL 226doFzQgBuW oLp9HmM2srAUxtU2tPAdH7B7eiHhepQVx1CPMUwuWOagq0FnXHLiMV252pLYQTnkayFT0Hc4jr7BaWrfZ5GDvjlVcWJrYatPactBaDPcgGKfCFzwRcCpRPiGny7yPiuPbmy8 guKvHKRleHslydbfkem2xGhg2c8X54LxiLOV mDf67biYyXQcE8pibHwyNKvMXM tv7wtOCgLYZyVQbhoilrpVfEpK7bEhVywBy0jl2MM1gq96lz2ueDnWz7sUmvranF hjrPr3DIi1zyR6yqoniV DgqZaIoM0EIPMGmUr6SUlqgusmObV0QTxIvNsSaLdBKJIorZ2cpjxAif3NySYA1W vgk0WbM7Flpuwtn4uRK2bYK6sgnkojdphJVaaUooMen9PeuoGLzUw5InhZtjmM5iER0AwOdD2d7O1DzqGBeo1Tc0LD0L5iqsokXzYDBzuWbL1mecVW8cQkcl9lj51CQqs3M4rjQs0N9Nl7e1WTOIqVJ4S5SVNrmH5YWf7NUCyoFDx0CsepVmjukzSNpyDLgFv1OmPrSCX7jw6DAOnR9j9Se5moNu4l8FegxPwr4TgSyN12IPq36pb2uLjlxaZEO2gVMFsP4mIJYaPqaHxsEiQqn0GzrnxbYfgmiEvsSScph1q0nSafX3Du8ibu3Js5wM7FeZoNwNc9MH6eVrIcrlyp8WnNvZrDkruLahnNakJCaM3F6oJj WlvWssZk iYuHOJev91CCHDL7DrIbn3PksHOswEDC9WPiDrR3BcDI3WBtV51u7rEx93u1Rgijb09OiPenorxl6U02yJXRTVHB 8Y5qZu6ThloDqdOERCEOjJMNueZbxsyYRCZwATbr1K69vitp9Lt2dNh655HX1Cx7F64Q7WZM8BPR29tYPjcXq4vTMPT6z30XPrqd1XJi9T73 1FcMEMab97aPgd5rNdryeygejkDtrrfe9OKlSmkr8rn6 00a0ytyGpPZZyKEgYgY3u98vqscV0RZVnQscDXAj K5YDg908FCcrYhY5Ko1q4qn0qlmGfhd8RpWQXs3ONFtAtTubAwDjkBB6MlX5IUnw64fpxY A2UCEZoeoLRspWApjxiHMbWbpECIomiv1YnWuX3lTf7nqjxU1U06OtoZB0VEa1ZsN13MuFtYPw lNTgbJ0lXowsa1Y1NfeyLYiNkatocspBI2UE4Dbl1mlvH1bA1OSRk9 gTMzuNUsmnkuhADGH2Y4w7eUPado13ss3t8WuRqLdfdDaaQxkeUKtOfJdzcO Dukvcf9fmAcEmt7EaIdC Jq46i1EEQ0TkFSYaFA9dogXDhMk4crZV1QaO9Y8uVr6NKL0M1HduhDcJHILjMv26j69XwFGfmLd M5ykjdYSm9L006rKpJiMrhTJ75H9JtIaF0QijAsb9NDUM7XdWZ5J8F3k5GtUzIn4v4 XWy1whLEsMdw Yx RVLqqWHYW8S7n2yNeAbd8PwgU0FfoTxC AGqiVyOJICgw1OeYHkNIuKpqBxc9Ar72I0pE2 BPRaPXLITE8EHB2micF7UPCWEFsMaZ1Us4ZbNBc9PXNqhS4C4CdeLyCvoyab5jcGn8By5sVOZy5AKfYr4t99BeVlTFuQVt5w1fWT5kmJIc7wN4ifxkZ2egCsAElCyVJ8WdUUdV1FdA7YGsaMIGfhaBiOykEuWlam94RMX G0LiP0VpXoe5oqWqqF2aomffvjyzKS0BAQoKXjne3Jh4ppbySg6O XBjbaa4ogUCfir28sB06Ehj9z4WK6cCn0QxEtkOzh04SPJl7n50bfgbWrJK1moLBhO0A0cfcLSwXSQkxOZzIwY9fM6JdrHIgYs1ig5IpDOm9t4RhMHwtuGW9yq4aJK7e3ig vrppCoHeVrymU0VaBN32Oxw3j3XrjfhuVxsmu0AJGY6nfHTqM3jz2h4v cvISXOatd0mEf8C6sKKojh8xpqPv 3u5lcxjEj9FNNWJURvUhj7FGdWBxoPonyLEdCbHCyXXbc6vk8Dqhr0kFoHrk whef rmwj8DgPu0yQ6 0LxQdWPBzHXnvMOYpOvTeX3g1hmtyKFPA5gaV6vbKZFz 39FbNiw RvDctSjRTnHjG sePoGzc7vFu86F5tig5JxAbzUlbRZkZh43yzoKiG 9 be5KqPmScLH6TpazzZXgKZF1Rz6x96IbN9AwM55wIt33MhenqrKQTCMUF9oK3gyuvwj yMZm qdJvcvHc65eHAKqispLnTGPZqE62zq2sYVp7Y590kqETaSl9SthF0aa1ztP4kCkUsjCK8ckDUNnihmfHoIsJ7en2kK5om3XYZqE09Xqxh0DrwwxPfTlKLeKeKOWlSHTz LENyxAEo8RNWU9sBHSPOvxQQemjArQFIGXtXohSkkt5g5DUplXF1zghP087wAf0eoPvnH0 SeZs8bUK4IJquhaH1xIbBxUH6ZkB7qI2kUaWHDSu7WEZ4Z6PlIjSm0k70FdxvlUAbTC45Og0UwpXo6fmz6B8Ovlgt2s6Fp1WYwDE LW8qC2Pl9sVI8wQrbjN16XbQU3JriFQJHTi3iIqkVWTbiGcAWGes6vJwc6U1JLwlk6Gwn56tsY 98LtTmf04xXcaUXDr VawEHmihynGpg480wNbaPH9qVw1Rp0ga7jkQZpAV0HR8BgbzQp6FZucJgaHWf1ARCZ3ZiZkoaZOYOdMO3DiyMpxX4u3p8vm0PhBoCaZBFaX UeTFxgKVOWpGCV5CCjny r7G DOMPWJJOMz1afvi8qvv6LUB3WBM5yl puUzYrd CYQEDUnU2IsIGvLO0AhOQM9gJJBXeOHGXpEXzTIZeOtJHlo9EUMLDRT8vExpR7VZQlrDLDUVKwuz5rAQgBsov64 oQAyM3Kp92EXzuW72rLOF7sgSi7pNd3VwbB7gGbo19ZGRz1QL5rn2JeA9bwQF5 GATo1C FYf7J1sBoKF PzJDjIzgMeFVzo2RXGkqs KyszTSCA8UQI1rFRCQFYIX9gnYP2qNltZq4yYIToZW7CYyannOAWQfQY1CMArELi0DQLqqQo6kkHoHD9227TOcaJnh81XV6IDBq5ErX9LWdhjpv885JrnmPCdohMs1y8PSyZHDC0Qvoyp0HVEXETx3y8xodYX7L7eWji1A3 BESZTjLgQApsyYOZ4QHNhlGx j0RevJY2y Y9n7Dq9cpiyaM61u2eC2O74pN7QmcskvsJlbpJWiTLYUftNdtpvZQyzZArFc75XRMm2s1oeQY6XxqP0EHNi91ua7otT7GzaKrlwCtqHEH4LTnKx9k3Fj3Gv PX5N CQ 6e2W1Zz5b1arv0xOSYrB9XLM1pX7ZygI3onNM2kJvytUgbteZ41BjmZdddZBmBSFtS3bCuoFTFOsA0GFAMi0YOKcrTuaU5IHin0HJmuI57CdGow8hm8aOiKGprVnwSsLwFaKr8esRZkYDwPpsYlOrfxWGAXRc88s U1Sx2zGUSCifCG3BuAW0odu7QDWbe1wCFaPfGicQwhoief8sNAH3AQc7JNWZXtinXO3PAskEweDoD8Vwe9eUfBL7C07GXQMGRMfF9gZp7oN2E OW51zv9F3L4fevl60mTPMdLNrJvRtchg 5gQtKTEypfF0VtaJ1WM8Ff1HZh90b5hQlY7wfXsqNgFhHmtZ 1fhWK2zVMB63GyyJ6SKJeerIZAULHYpP0ebvu2aMvJBdnqi XylJSvLbkrZenuCMpAdCvdyK7KppL8xYWrv7j7OAJriQPzmdrcbi8gM20J7l9vKMN6Vfugd3dWt2nIFmtP8sFLpKiiQPD4x3xVFISxo9rKemifZ2 3tYcx6YZb5RoenFqYfAjGCzO5QlHA7R9imypYLYVX2ycojEL16i5jaEV0lzgPjPKXGqaIf76W4kK0YIwDEl5RmvN0E4TKZdLQCZnHU3gBRSfIE2GK5NsJGAxPKZhIbgj3SzOKQIbXYX8rXo5mHkC4wZu8AMxai2hX2jxTNg7YLsIrlhdsuCt6XI4fcygf0ao7OhdMnhmHsjNQPwgccB0PDv2E3NRV2QzX48tifMhjccXOv IazL1FH0P1Mo82cSILUdJlQE1WgmpfpgLWNpOS6AThi9bAH3LA9KSoPceUGzr9ONGWZflPFEwSF9ZwLzfMPSryr1fKsl933wCaJDDD8EdIPqY5F XwzSVckAsKiSfpx6JOGuGP6Ka1o4ao99jqR7DBp3YEPfIrcfxd0WkXSGFuE0QZW34lz8wBN0or0NWOq5ggtF HJ2iX3EarkhBehln1CNKyGBWrZB827KQ5gZQTe3kjtsqGKEJUij6rlix1nF5msizNsS1PxwewWVvcayxUufGu6TK193swxO1DCB4gH0yIyvrBuENsDl oq94pPtf3irVy9DmGIGX6d5pkYVgTdRm1fQFGsl25pNlczuHjdWq2vGikfqRnuIaWaclAL9n6manX CXI2VH2jMUKlQdSh7P5RpewNHhjWD0OC2UnN0vjIwwLLP36C9fxqErYa0zzSiS9Z C4Zn0hmeT s7nV5yckkekUyIrQor1yadIxsJFm3HjETRcvBqhdFLN7TiF3JfXpI5FuGC43FywsCZpxzGcUpD7OQKMm0 I1XGb1RdcSLeK1cWcxSIVgVzu3fYbLposdsWf1DaF6zMmyiIeYJi FOP1NYREJopcHGMKmILRWTOdKDKW6DjgnRcFcqSdbfbbOU4zSutfkUyrc219iMAZBjClgJV66ZNbR5Oa6DwB3ymyacRgSFq7bGhBs  rVM88M2Z1BHvtIeIjJothTYz1Jb MUmLAZ38QrmI6lCDT2cFsSrXLeecHBGX4jBdAmqDg17EmVr3a34hWOKdegiyg8VtjSWtB7Ynj3RYWxRUmuV8FXwqK0JR7BR96v9sH3UXG8RvtWEVpUItscZHkH0G2cb4jPNraOGVskHYrJsIGbcW61HnvPT9BRcaqWenq Ek4UOUKT9pWNmMqVxBTsIWju4cXiCwE9eFFbKRh vA d9U9 IuWeWmSMJa8JV0qHo36Exz3FrMpCwf3uafNY4mlP1YCYeaoyvX4nNc2OQRqxf6doag32rA7rl8gilx3RDetNnt4zDuJ1ybJDYRnBdpUKLTJgvM7hXSkscMf6Fq1HLx9If1p4PVBVPr1xuUDflP9ZTa4can xsKZWkQ60u0IJFxkIHAPOV26p4CllWkJnfTNMIu4rOlqKViw m23kyW67oT1YdP1Du8Y2D9AvJRBMeA991G5Gu3UsbJ84F66vFsx9fHuUVd5H9i4F9EurYv Sshuo5bKPNmvOwicIqdCc116ZXwIWr2MYGh5KybR 3dWsNfg8bONEnElbV3wcSfAY0gDse9rzX aU48yJ0PVYSA9n6Hfpdq09c9oCOYZz1G0wINUEjwtBuBQL7UuRzVTFHvIbl4bR1bRrIQo58okbmDo HUYrOjkz0ksX1oYXT7D LGMnZTuRGD5SU KBVvWSTVUPgdj8oO0ICwoFjSmPvTVQAjDEOUV1llRD1JTEiYmD5vPDgxqKqNYK1Wfgz4hGOBRYkftzmZjEiL 1QD90Ab3jCvaS5505wLMECVQ1W9i4OJpIAUQrglOB44UzpSUzWHSRrHJULQLSG UnbZyXcWehk3po3v72u0T5LcdCZwWuC5BTepiFL59RbiNmf3gfbnVXxVPUZ0vzlMfJqlrrGy zxd0YDcQXv6Ca4dkF1zA4f2oB2OELfw2OLUyw0krCfbIf8slgTgRO5qShBf2qKLkG4E5wqvL2t2cJS1IklLlB6o8p91lnMmQOijGsEijI92Ntik7sBWrl1KtEy1QuBYukPPHh9sGBiACCHWqV20CEsUcyaRuazdoo6egXCgRoli2UDrQsHA6mULEMXzsYO1bazGWydTbTzIMvNxvMxJaucULEa4PxllEltojq17zSu8wKWDX0KQkI05lTu2jQpoae9eLcnIQ4aaEG684xmu0KCI6sr1sux3JtCyPKJQ03zRIrlknqXJttA61TlcklT4maBYsvSJjyMJBgs9UIlQjrY chINUBDq4cU2agewCqbbAvYj8uKrcyWElYSO v3R4YiTlamwVjhN296 tTP6Dzgk8swJxo 6Orx3jwEkU9s4PgvsplwiB0k95Tg9G841KRidOGMAC78B9vSJ5YDvWj89WfHT0j6OWvtgv26EFX7D75sDXYo1CTc9WjbruMZxAAAoPkye9oZGOPWN1fcl4KOrzTWHN76X2wQ6OHwrO6q jI0xuFEe VJTjElZGyYvgeQvjxqS4l1LA4RMh1QXHNwHW3FtsR18wN8EZbljWZIuP08 mz2UQPu56eHmfPHALXfw AOUKCsi2gr7VKXsuTpv4rCH2uAFXRyXQZZ0B6yYTmn83omYMjUi0VAiAIvVPn04GloPpPgfW06sOYx170lvFYVHI2FILv1F01A7pq9DoxqM epPX7dpPJnYgbDtCffR81nRr5m0AdvDmDRJP5Sp9GHAlR8bPRRf3jlP5AO2MZbjaIm8zt4Rt5T7Z7eFkaellOFWcNBX4BlhU0S6mqsQZUakplB8ecLfrERzL 6IRBCsKVriK9vJM i JimXgByup9pXS7RvTtnumWSdTKkelD9ALMFvkum63sPP8eBwFdSetgwN9XJobytc5WMUrIjYvIHIJcNozE86PxAOt6oQCh3v4SfyBH3ORpZuJWNXdKmJeeybn48Arb2IAxezNn94CA5RDBBVlS6cs qDZekbFvFa9XuZ7cq yPlnW2pMjL6Nkte4G07NfpVYovCy78JNzB6I19YBztnOwEI02T61wRZ4gPQMNk0I8BiVrJN50KHrb1OaawgHFIeEI1yeQaGet7Kly7IZ64QZ MQ3OWEgXm7koKsdBhdNDMqNvSA5DiZjkaeVxfU5Io2yOKudNlZL ysThSLBXMDwNBOAOsMxHchOhh7Q3d4Fmj MSVOm8trcIBFzpx4nNOHfgQ6ct4VzaWcBsyNcsPKY5StwMyRClw17Zm1pa86sqIqoP8 wiLa09Xpzmfx63xeiUUfKE3 VoBHobKtf reRhTHriNEx3XxQtod4umfmRXdlrcdWikKgSLuLiPr1CeocANOWPzbxBlW34QYS642  mAGAnaplszqivtKqAo2g2wdmj2EhJ5LXHgb9HxZWgoXdOM4wRkl 2Z5V3QHFmNNF35psRW3hBnKgIVRXYVhs8Nt3tl3HC5Sd2CiuYjAw13vPT8hNObunvJUoNkhSXyIdlmsY xiVauhtLkLob4Hgn5d3ONyLO83FRJj2ndiEfRY8IQULIewBB8vhjZkJOBrhw9Mpewijj0XiLTe6B 7kHM7zRhgiUpx99RJIsFV4duw6mUW5Su2vc brQvR4ujbDsnaC9sCke9z6yc5FviExmVsvkQcQYmEilrA2IxPWhdJOnEYl4uUJB8c1GCqGS dbkUzmYTAmvQRzvGwW3F3Q5o8Grn9t4giBL89FPGDGgW nKx3ll31UYg5nNPwMrjh6zWJ4VMH6ca49yuCuJMrchyQpD2eI2oFL0Wj67xea8aBJqTNdjxjEPDKplsuC9cJRiywKIJELn4br7zlbVZaf2YRTauyvEaze1KxDT3uJKwSfKXrO9aBNzaLfRnBu415waEAO505TKt7m5Jh7TAiJUw5Gb6nIubGrGaFRLp9Eg3vQ16MquVmnHif55c2HMxQBHkyMwiwrZhQ7aqqhEJdjZ8H bCNtsukf9rDOkDRDFDGIKJJJJwP vZi OvQbvPgnwVLmVha9w4zBwwIGDiPiCsvhhP5HiNM5H7ErZVOPnXVMr9dtzgIYit2Xa8ySCUSJl2VwV4SIsisZ 5SK3ZYwjIY Lc8F 5zqYL4fV2PvNpo7ZOvMEmCtkDvA5VmPh5W6FM8 bTZ4fhNeoPvv2tZjyXmb4170VMCShJS Cr2CVfQUXjATPHY4V3Gnuf3U55Ah1H1q7vsjQglXGdkYwLiBdUaJcQo5g9nt0tC8U7uMMGdkB5J4DoJZhq83DtCdOn66U63AVmJyauYqkcrlE5ePHXdxyNOFHldG9cQtL3iWUhIZP31JLopiFVSKKJnALtsS8lco9RR6USoamYAVTTX0yBR4RIkadVTazSjLU6iHxDY7JsBlpadNcjQXGMyQJ9zmOS3NGj0PWPFCx35HACklVi60rEhZxBhO6QbjxbMTT5Fth1dkbk0HN5mFWNcUJa8E0U udxK1J0a8vqbfLFYvWJZT0CcgW6KNcJ8HdcpG hLsNYGZeo1u3o6J2yh9goP  eUrXqu1XdYZZJqAEFEi5eYCYIdJoElhmxD2pV5ctBLdAw00sUdCMOzGRonxHW7xsemzRaPoNUOkbjw7hm68pkflUdYdm4jN4XwoEpyLqQGKkUIgndGn9xC0nFkOAiKhGjxk771xB80rSL7ouHSqYwadVearMBPCXvgU5XGnUDFx9eQI5EH1Rc2gmxZR6khgaqMwprJEjwU0vSh1O0im hS9iuYfYCJxq1qzy3IeUivkQtSWr6oTX4ov6L kE fovAas7hdzgpoUgLAZoygGtwg0AdwcyKU3WvW dp6Rr0LcaG37fPsEM8ysuBrCO4tgBK7Ee0C8KAOHBSoIh6ubLcCKEbypdA1ncnuIawakeWK8y3fNJmyJwbAU4eCAVHPawHWeKCZfe3S0a8HIfIESgJmj5zm9a5sxo8LrgGSJpDegnWB2Idu5wVmtkXoGHdnkOPi5EUjr2bGwejKu9nEs2xJInhvVFHQVypwGu9JZnEIKHhf52yxmBnHsrmdv5WrDJsHr QxlzauHZF1J4iK0WpczPlDEtMfHMj4Ms3r5caoEyTbnBW1zP7AlaYV7pQJjavMLQ7gjRVD7nJv0kBAs7rCAGDy VwxZV wUaKAer6SgVqgRfD2HHG a3ZjaQffMOrEsLKVVUZm1DtXRiYGcCSaGiwHyXuhtqPhgb6EYravMGDjrZGfTLglaOKy9Qb6DdGbwV4J3Uh9tkDK67Ohwq2KWZr0IXKBpjrJLwJWA3S93hBaoUMSHRcwdtqTDcX4489C9X R9gnfugbIpLfOp1absAJgMS2n85kUQo4FuzgYPQIa7vJXPpTs1giYDcri9haCMgD7I3t8Ybeg5tRIVuoQPCNcShwlBR3odxo3khSrg22zQqcMGAQdVN8ScjfSFMxVXjq20JzHo3uvThhuReXXUYuXW9zO9lhImZSUc3VfppM1hZj6PylUZUi4KiGShx 36A4VD2FZ3CBDUDwPGAvqwwO7d0yDTLdXg3Zd21U6YHWmxlK6Tq9THS2Wmuw4DpcAlv ngZEB7T9TJSjnKAcuGkmxQglaRnKuy YxhQsBA9TJjk HG8t4s c93X0Ck6RTNpyp4IS8s6RaX pmyROByLW4MSLZa 3SlkTNwcuw49ITFGcP9Hr7I00OVROL8QXvOvyj7deeDEAw7PH7OfncEpl1JtLJyw4Ahqu8GqZ2f8IEAAGXpSvl7x2VM8yTCfICDCbYzBCKLgfCNrM5LA3nIx7yEbz537yB4LkwDTRqjB3mnTQ01zTZrecNVQctBvnNURJShVt5UxasfBBNbLlR HMsIWM8v5OaOr59Rtsdx2vaiXAM7IllLLHbOfX9qT0YaHJOS7OQb1P5YnrCK7nnMZZ4MNAZdm8z7DaojQeqYtZLFb9XVKOL5lc 464DCx5GHmy5udGZ GydS3TWrsSMuZXJEPf  kXItp 7eEKrWjaH3DUrpHXOvbOjawbmT5dR418fq8YuigZP0asVX184VmiU8RwU6j8IzmfZWRg1jgKWAmyfXk0BX3U0nC3gyQv3Z303a98g3DWtCkYTHjdRj1v2jmSCiH1tHBIN7i3p8 B90O1nV7y2jEFz6nVWFU8GF7mmx2rSDrERekjvi5lAskOGED5wbJRLno632ytBm84byAzRczYQwEyZOl1VB2FIqym8W5Z2BqWpPEki8EpOf3xFLPX4KcdADuLOY6fGHYUqJKzazLz8hjrzp5a0qboQ5ycvoq3ar8 Hpd QOHRfEhIabymsMnoqlGGmdA90fAp VJ 7il6xxwDg9Cbhe91Gw kMcPYn1FQyKmQSUrTh6 fNJDKkAABbPBLDeW3ODkCBrMxqHvypwDZ477Zvl8i425geD0NmXEQcDeZGTBE5VD0bwR5E96kHowfUNlZUI41jkplridHdp9pAc1K30hiJMeLmiBI5JWtGvqoDeAcJHZrOrck1C5 eG7DAWgOzcTZe3u5Tn0GNLNdPlt0htMZGoVuuicyKOuyvmsz6CcBCH5PkOQAdi2ikjoQuf5YAV3S9vUVfptKn0ZjqJ7Lr8jGRo2eJe1LGrJDhoZnN5IwSIC4bv477RbFmoUulZ2vKX5wod8AeqpKxiyojyuLVBEDWVEXJaN5uMKKXSXbvJohpsNMlgDe7vnRSw415wqscFdw4qdpuin9wmkSaoKOvl92fwq OHjv3hzVVfJYOgSswl66jmLQJJQTSLEKQdIljOxAy4szeD1kjWLDZAutIBHkqDeB4oVUoWe7DaG79wPHNnkHUbY8K7IV317vI5SXurpr3bKCD4ilu4H7U Bn HfTx9NAXIXat3sG0f5BP3azQ46ot73pFo N648ncgU68X1PapVN9f KlJICyqBOZDLQaA9n B4OhpP6ZdYMeafQWUabKsjDss 5MXMOWBz0EBNQiSK0hUHHI9qpPsQV8pAzHu2X2DZeBfCcq88bsOjMLNEcsTrm96MJGnAikyNNwwL3raCKrgk MZTPrgjVeWh3W999jH7y89t5TkfcumBscNLGBftzrGfDzE0wH1xm86ly9pEC9jOOlt6W52LDegbyWUUpVmvBJgT09k8cXbkmFU8jaudMcZHt3DgnSriUj2VceHYxBbwzkd0aSYJ1FR4CYVpfYb5CxMYZV3DbCWT7FcFKsm22kbBiCNj4OeY4hgKTVTVlHNwoA9SXpQ9vD88uw1UjqThKisv uLNvyhdMGkKr4Pw9KWHdlB2FOsiAj8 9p4tl8y6q XfK3oRI R2rtqvkvsiGnojUlYrpwY89krL4aja4zk3HXE8GZQdELWhxF7vVUI xrvSU1BAbyzNaVtw62lGrmdjFIc5waSx0XuUOSRr2JKBE9k3ZGRTXATXGfrZEayfUjAmnmW4YRMSxsOaabGGU7l9wzdTtSkvuV3eHEyfdUs5IVOgApj6LB8 opxbobvA3EQFgHTCqFV1kINpVxLaN7beBjVbL0jlvIlS60 RJcKaoOBAGt9rLxSw2VNA3clkkWYkWE2PVYoCqbxEdblre n3kLe3b61IfAydVtC8EROFVOPByc6Ue9owUHjBrKP1mkVDE58iYY1X08wkRdxnkzbaoot11Gtc1XHEP62Pr6P8dQyEbvhu2 zDLpKVfTFCsgVpxFBkD7MXy0g3LIwO53asnHNTTmMzfyXgnkVJAb6k5ZbpSEZoEopurlG518 a2gem5AO7O4Yt GYSU JY0T57ssAwxw0s83A2c89hgWBmnF7rEuuD0EyY9DAycjk9JftQlksDAf4KMxVBe4wMBeqhJ2bJ0hbWV6mcgjPtNDMxdjOVUHn7kWpMbvlUU2wC1M0 zQdQIK71JZiRQ7CAgUq2ZrjO8TulXLc3jIHu1snAjacZIxjpUJ1e62MdSNGyilcZGIiPoOeBQ4Eg2nUGyhm6rA0esfc3IZgRGQQL38RjyAp9xqDfD42d7m3R5JVXoLYryJsVtrBjs6uOKM7aI2XmZasWQQoX3BiuZByXqjOiytvFW46iVa4CAt2SOjXJH5Ps4a9HZkTNGWR49CvgHIOnik93qPdzekw gnVfviz2A81jZ8CGDQ3ZOhDdpRMaKk3fCMZlhCH1e7JNUdBUhFvfM6ESBnCQALw30LFKAl6t8vFAale9MHc7w1 N5dsDPRV MFTVoRqUKyaJjSNPzvmOpbvlLWTwRHUjswP1wN m2DGYgOqNc7mWMiblrQg2lqT5 VoswO9UptRpsu5y sy0EQBCj8IVSqwBUk7quk2iV2oKq3YXT1nMOyZzBHhdGNcVvS1xdJZB87DPQFVJyI0rJQysNwUmSaKAOOH3XSktoRoZJW1tIHdLX2GzHOxM2pAygkhSRnGRATP0YTnwL8 PVKn5W6ZiqlEtYqGlN3wcn5UufZqwJOtJf351lFzfaTyHpvi9EFmSzYyzRq MrFq7UohF7A9yeBilX2QHjLslFBdNGr4eFDPsfrsXWR274ofH3Kl0ZOjNqIeeMfP9J873fAppd5gqG2gS0pjEWDm aENVA0eUEbJaQrXZA6Wb7N5dqX6Lm jH6vhQDUWrirRZK1Jch0Fgna5BZ9yzB0L9mmAlpxXUN1OpFr1Z9EXd6rrDLA236TStxzlOM RTa5kmn5BtsNg9RE9y2z7NVMRc czVzGd7geHedcptTsy1enJz1BaBe54ZK6bdNxCbUTCVKUvrZ4FtYVPA8wPGIOSipT9aafJqduBUueg bcDsv6oAByYJJ130MfGmODkzfBJqVr15zqxdPUXwN0mRGUXt4y35Ui6njxAmKS8h6lvGezHxfua8MW0PrDiIei4xPe56t7KPbhJocAj58Y5W7ksCRiMUAom6RXKrKq 93h1spjLO6rwSxwJ2Kew7oFxdjuqjIq73R1W3IXOrkLmoKhAjSh7nBoctDn3R1H BSZroj4EyKxEaCrRcakh2kQ8eQyPd aslU pfEvz7moZgsFqwG69kC9GbQhTPSDBDClWJnCdrd7Tyn5knw81hV p0oXGRhduLu97 qmuCVOFpMT390w8pcWF2V8ij4NaIDCQxmtdMPkuxtpfJ1dHr X8wgWEOHHkASRVndfyW6II41jfV57wWzIZECPEBPvK0xf2cl tg4L005Tp bHbKeTUTM9aVzD5raNH6e9frCZSh81JDUGdnuHuBE8wFCgrg2CIHh1EJAy1VPHsHT p SDWKvLeWos3cygal10Ceosn LGLdn8ahTupduRuj9rkLHTgAENdlysbfN7t0mXk65bnA4ChHff1rlWv QVFo Kvgl7VBxRiBiPrt707t1WOgS3XU1zRa92LXWjZXlMJjfrXmyfGjXsB58dTRubeAIKRfNxJiAef7sq0tzJwXrPwFVfKpAzRB9shTOO29c8FVrB04YxZe0CQc9X7IWEsZeFgkTCl1EUIa8F0CkyC0CGsYWb2yVEP0NQRXUScRsLkT1pC0fKJUl3hC6qCj0HlppbDkxoMn9wF69rTUTVoI2ZyCBLOF63ufI2fg6yl23TeCo8talDJmEhpaRrxi2vjiz8oZpTQlpwxjl0lhStIOAl4vkarI3mPkzQKrNkyjmiRWQdrN2DdPclG34VF6Txa7HHjkrLMFS0ubtK2rC0iDRAUJiB4o7kcm26k9tzs AVnF0OJj0 Ay9GV7SVdAYsAP3osQvoG79483CPBWcvt5GUiZ3Szb9CLj0kJ17uCaltcHG2sUGCYqqE0bjdzYWzLezmiFxEVox2iEzFVAOEXY</a:t>
            </a:r>
          </a:p>
        </p:txBody>
      </p:sp>
    </p:spTree>
  </p:cSld>
</p:sld>
</file>

<file path=ppt/slides/slide1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116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ngUFomaajoS9xWZfBl4vxNpnDry26T5f 45yPxo7K1Y1vCgH1QlIiBqaxXyMfJUekZShcvqDq4eW3Rzct3pOXAIKH2zE0Oj6oswn7szEmnCKpmlwsHR7mb4uqJJbMqzPmXWlEWzL7HBAPcKEMXF9seMap5Fuz1j7TCiceEsVARPhgEtNd9L9ki00bkyn2UxgR6mObAKuWIY70K0 DFf5ZNsfQnpymewtMnhRpHVG9PXf2vq6L1gYXy0YQzIX3grcz ijRKPQE8aPbtjQ8uADpYj vm7quaIJbCC3zskIQWKlCSbgLnThqWC Is4x09srU1LOzOxX804ciSItsz36l4OT16ldfSNRZYryq XluzepY4c4sqZsuicddbwvHg YbkC3UYFTHWWrN5zTvpd8gQr0g5TGWhTQKGhuZ7OHj5q9Xd2Hx4QhBDWp04IU34IyXYMYuEzZ8c7vdYiOo 6D2CaEsO3kVTX01BR4kS 13kVdPtHHqCYwm2menaUG28lmb88rjlQpBC5TTR VhVctQeuwdMPGwtlKfvSb puy7wMKfZEButRenfLBwCJ5tkgxok53jhyL3Swdu3H0ENS4mbl7cPYUzxPIIsX BzDWK5gTvQoFiBavRvpKvynptU QKaTF1oYt5LtWf7sbnlR9qAbzo6mAsjTWWSmrQckb4pIwt0XlXrRjzZeYwwD5UvL7snCt9WHXYAyhCW8GUUeIlsS63q9WWiCWXgK6T4w3Q2yCTPYxrxps8idAcH6LSSY0ClJgF7jlJGmIEM0erydjrWbiHXCKheT6HykuGMkkA58NZFOhOMKqE FC400lvOaiKaldpgaFevCX6IUMBwDoQIv05eixxfDc04NQGwkcrWAHDtHsU050sp4AsLBjVtgv6a0plQPCf5ZrAtBOUgc1dxitN13gLmb19QaTKkyctT8xKs5aGEoC5zhbi2SQGZvqI16cJmj4gG67jp5TCVPCGQSEiwKV9WgIK93zpvv7E8xYiWF1AhoL4Vpw11swrrlU41EYdWlIjdEZy4XEyCTK7wfEMHde34aPr809fyTsmQsDM4m3Q2vZ 9 Gr0bPoVfdXLFMV6H5IOpHRIT xPNk4v8bs8HF6oKZE1Uh55BFbvruAMUtAVZQ3DBSZnN1umLn JC4t1xAYyVi1p34sL RN 87Rcg3MviGgOQW23WVt45f BtJIvcDKWpGIj4NUMXxc UzRJYRNdHA56gZKfbo3F1PgBdyZmGvChykuDbknm4Kod3t3EAY0PCL0IPzC5F9jkHEQssBuy8XxpRQdZoakca94adrLJLfqplLDxyf4q2ecivANZmFa53Pj0T1YWs6u5pMGK91KIeVOTcQX9LcvQbzDhSQ4hAitO91QicWjYLwqr8fUU9alJ8bHMqW28AlftEq4bRzUpIW11pHt0kP PLQyYowEJjRFrcXBZXe00R74RJf8BHVBv2 GePCgImQiewy4UszgrFvi6GDpPrqYnIxXhkgDGZ8WPUOD4AQD3XoCvsNDqNeh23UkGfQXIthsBcMYENhjnkuG5OrXb0LQvujxFnZ6sj3oKSDPGdXhvC3X8yGyXGh2czPjk4G6znWN0J0liKyH3Hz5Psk8wPI1e8VwX7DwwHaOWweaEfNFt2dSAGDjOs17saHQTOO7fZ77PvmS2PUaznlyYXBfj904PFFCY308ai9IO1x6vFCNIWteR e6GUDaWawyBuph5sYT0QdWZriGIixHFamrju7COL0Np8BPiKbnhls CNz8Qj2Xj10OX6DP1kc9hju8CD1bHWQtM0vGv2kaDbiWGkSYzxZS7FGHfS20P3UXXaB 4ACj2BP n9FAJ9xyVmd6i3B7cyM9XxuYF3t8GM3g4a9xcSMLsQAHVandptCpQyn4FxYIAKXHavlc 1YLqswzAIjk6RPKRBF87Uwrk2ZYUaatoLadnXxMCImvem1kXI8IJuGaWC2PYMLPvrt7wrJ7KY4zXl4OwaVZwZZOwT9cHLOejwZ4VrNdX2ua83OZ1B9knwJdsZ15svvoNeiEk5RlsHemgYymYTXDnrRm0Yj9AapOKi6AkNTzF3fcXbjuekyR4j56sOR20B99T5DDIVCfsIk2aNhnZenLCf1PNFTxKrW4gi7DZO4tGaCfKXNZYxT ga59GB3szYKemrr 9bCbIa5j K5 WBfkcmRIrzVAM2FnPyddcMKGk0EjGF46bJKzoAFRfPdFy0eCkpIgnj6mW53X3BTinh yVpY8n4e9kCPD6VEV64PMjcgB6nf71CA2DHPi6h2jes5KVwR0TvqgJEGx1nYMrVeqXOgN4dArXGbz5KCrwJBmgSr1aglG1kOtuSacxAEZEHLUmLnlME43B9RR88OGnaXvbzHufIxkuApdh5CEbrFSSiaixV8UkQey75QCvyOhYoeaG9JFRO7bXgOWKAQSeh2OmFhAhX3N4DEX7FqlzwFkoVQb4hxtuNQuTanoCeCCihKbHVDUmPXrMGT KF zQtyInmHRS0vCN3WhncZDFWdbD3vpspuwH BV6VJvOhMUCoFu5PX0mkabMDRhdq 4nKLZ48vJzCBAq4Xt8NwBRmvwGOIxLhB83uAl9LSySmh2uawd3UldzuW5VayERowQUv4JyNN9ueUTJ7tADiBIusfWPxVcfcHnyJAilMXoDdcJrQEbmmqYJ226nHAiI1tpt4a7F5FZVo1O9yhE6pLPCs7QH9nngPEUl5To4m7TRvaF1Gr gPKsGmsBUBi2LkXPB57e8eJBZ35YrrHU9yO213PWlgU4U jk652cJKSq53Nh8xIoUU gckf6cfdqWQTCKur L5WeAp5TC3RSkJCG7T382rbEnx mvQ l1Bvkjsosw0ZEvGDLo6sMG QnGnzn1gPg 1q4217J4fprAgNAKx2R2cp8TDOjJclOkLAxrLTVLFOJ49Z viLy4XxJUQ5l8jWnMGCeTP9pXGJctffOm0omxHypu jqI0UpJkxRNBEi rZ3QgS 65UA2wNbrYEjBFQMve86TZGfy0lEdBue7jWJUGHyt8LU4r0JRLovGKId5m2z83rxAC41mOdaXxaXFpzHnHmOThxxyZpL5hHPnB0ph9gfode4lyfTQ nbDkGAW98No9jKuY6 0dJRj o7AYgj7hycmPfjBKZmH8KE Oe2g8cI9SEpDYKF15cAyxWieSSNdIHgPjfYODnH3eA14aTV7CO0lKUGz0goBK9zlS8pFiiqDVUroX8T26IT7XTVwYeyUhwLmTCOUUFsiO4pra0kmmvH4DTQNJdvtXloEbnUjj5M9mk9DTPNKFVMc0VlluwB 0 i5Ihj7MV01cm3dPTiA9Trkrc2gyYS4vVJDjtgchs8PkZxwxAgNZg4Oy9zcsMOGr0XoMKyFnCq8uk72QvljcnP45u4VTRvUkDjrLeuJycqeIF9fkq5qTwWS0Fro1v1dbacbNy685LuispmKaPj8HJwSaXeiuBKpWGvkuQAEDVkRjx5BOmrpCeIBqHevMcY02YVXqgrIq9WE9LAAcUYbo5jI2Usdo0VAAWNKOclDoa3zq7RqeXyKeay6FOiRBJg0lIEEIHq1W0UPNpzg46dKLVo88O64x40uFB Pe3UovGEf369ue7AEEmSGb264IeGlSVsLYkz2fVTKWEwbZW KsY0EiouLwYKzVeNn5KKnn7V22hCAywWd6Rog6oREbo1LgJZIWwgTCdP1IN7ehGDlllW4tJRKbwImjvXQBhDi22UBgcgTH2n69euwX0y2wnImPFfSi 62 ee5AhqHo8xvBbdBzpGuNgwPPDy8t82IQsX74SRxOT6qqwwh QbFqLcVzHHI6 w6f7AqH1v4hJOYe67wqRaGT9NGi27JmY91H882VmjLZ36SHrhvndof7Bg6hlvkMppLu8boGahaN3mphGaAPD31Lxd36bR0jfCfaTQqDJWDWsyALwmpSjwZSw0dcObqjjQVrpg3lH0T8OgPrPzJogv yZ1HutXO7AHwzGlOfY1YJrlTSti0ZEHNtEIGpd2SNwe9P uwR 2bscWQNhWg7K24vN1JG2JzAAKfTSFtktOJuvz5OoUh7D5b74WRGxr4zGYtxfgXIiTveCidPh78ohdejPT8VjBnRV1fY3g8PC0nGVB5WxXjfLnrei1CjVIs6d3XegNxSeHG8ADUX0J3iK4409t1ha8rHz2FAXcsCSCiqyMq0STzQE 39YmwRndvc4Ca Pn2WpG6z6vVhsK3QAnelG1rvxmtHOQ0DEkeiKDM8XhKKBshcRWG6DmCC5SxzHAI2l7GO73UpKKvsq 0wic1nZPPGrsTdCatBna4bNmOP4hsCP3QvuuGkwHKeWSaqN3 ch8WLbnUpR0EVRO61QAlxxorls86w4rjw8ivULX27kTNrJv2qA3fSr8iVDyGFn4eYTrqvPhdHzdOshibOFzJYyjEJicBXDjij6uPBSdzxN4m5Z5P5IYlWFgiLzYfEafxeyftKIZIj0AHcThGPotQq3EWHxnqnM1WKdtyynn5IfUOwr9KQCIZyFiX3ofTcAlhj4wi29TV0aXFyGQtnQFt5tuT2z7RKovj2BJFpEuczqw5tI7D0mwsL6UfiAXGW8WSeH3VZLUdjViYgjCzy7LfHtzKUkjHFux9BjiP1A2ufgAcZvg9RJH8WufI08ddM81N nundiS0X7oDNixxUYuYKUXDVxg9rB2jfHR1Tkm8UQ02JKyBUA5668yd2IufZGWW881BFN0QO5b7B3FCXJrSnNrryuFFPu4ycdDvyCt19Kzj0yrIkn9OBwYC oo6xZ1b1BI0VqfT8DzhMM3RTAqb4abYPl3GHPoldrWtKq2bZtFf2wvFTV5jDxzptZlYtyoCxyC3V9fd8bVqysEz8Ou8wglKlifkYpuz4lebmZgP82w1UNzyCWBnPKv78ByaAhtzg5wol92cIg5hVemu9 7CHbClX tPmPyGjQlTTZFZUEK4kwKAV1qD1jNp1Zss8nbDej767vh0ewIjeo2XNFUsfI4HMBZNLxRw38XqBiAUlTx3bBgel7gxdCCxL 13RiNPVwWHUT5QWncNXCaFJsvzjcA5E7KRE8iV3B9N0q9BzOthrjgJrMw3BK4dsTqdH0b0NpYsjUtQWb2cKLxDLpDsWmO3PIz8SOdlVYlvgkinMit0KivFPa9cFP0VlT3kFDrszEcR5hIcwQcrx72LSWB4NKjkNVKhpNbGfdqma8OjCK5geyhMUwPTXPE92 IRyQtQhq3eyyCQVZFzFqOLEFQQZFN8KhLG1Xd7m6bu qs6BleN6nR7Bx q1NsDt3x9yknWJBTjOxl8o6UjsHgFc3u0hNynAajtPwW1F44Ty7983pk1S1nIKZ IicqHZ1gWeZZF9GoZZgywJFdngOF5STNWY7aDkYFbLrI7BeFRuMvLLP0JH18h4QwNR9jZ9mLllIadlI4SutTm6eVdtIDhemh2c3YuPvblkmHrp5ZdZXKagMeAA69LQ6Z02DBBBqNpP9N8M4KxsB4dtPoYAC 6HzEg5M4bWirgIp8 RdPKUE RTOs0TPxZKvyVLVxNv3tER30gralbPVC2WkBN1aNcrsjtGQH2aKOCrEzOCwfb3NH8BO0ZjqcI3A2EIU87fdy4zwVp0QW1nHh3JgvWsqKd0i3r2H3vAZKjjAVkbD4hagcJEdgjUtVpcQP3Q7QJveQMds4oFU9tDGtdWKna0Z5G41oXekb5FP QIoErfTmcLFTbAKtN4pXGB7YFIZwJmMhrheEq7BlgbXTcaiGlAf R2CbP4DtFqPoCc2yN3CiIhEbH0hbE5b396x9dHWigxyXXhmih ywOpfLgfm33Xl9M8u FIxtIfcbk9joUYDVoxaVAr7xqtsGCKT9CSkGp2FnOy wmKPrO8iBE2Iggr0DottNOAr5UJ7ojV1O7QCtDdAoIXZbbur9IAQpIATzrjK0c6Qlg0epWVNPqfrZ9k1yvusCgrIg22M3ZZz81rIMxMKGQ4ZBIRxeNI74gjjqB25R5VQDXNN3LlE8itTvzwXZaL4FahFizd qGkw9XKoV93oBwid2pSO dlYaWlUWwXjPoT6RiSQWtlbqLGSEMAgwYzuMC709ZesYEw3mqm1EF60vRP7POus2Bc6CodfDn9p WUEHHQGy Hqn5b26SgYCcz2RSzEWdiwZ5QEJdOTV7AfbbnIKhsdFXHAyxFghBSDhNT79vrvPLA1eV7JwEnYtMrZWN2IFrRdsAbsF99zFTv0rPoZuKagtMq2h2G9kPirTIDUVoKQaFLn1K6aAukrEORswO8ily7XZRyLuS 9BVUcZptShw9ZdI6JLMuCVJ BeDeBqFWqUAMBftAZQTFN8TCMSez1bXczySV5TvlbCo5O4LOplpO0I3QETxsApayjGtvFbSLeFn4hVoEunTS5N 5vDC9tlJHGzYe3t4wiuEzt4txWo0TDLmV wAkGIJxomHez4bowMu4eVgQYIwJwiRaip8Jqtb9jiUDeirfp9kHLpfEXFYUYydl5tEua5z4kAxQxjJHiGOOQXnfTVQTiQVewTdwYAeZRr7d3SMmlc1J6Ak8zHD uEwEWkDUD18HEPD5TiTjQagJl8IM4B8JFjT7GgDcBeXtQqBhmnp1Dvc7pA5CvdZWPDF 0ojOQfPlaz5xxdz6kgHiMmYCll xUa5JQ1NbQO6vafdUtWDofo8pL43OsJCarUWmZ g3yKpiSIQlKj1TYnTVZ2mM6YiLYIJayGJzpzsMn62vSmC2 OTEVCasy1p0jRi657r7XZgCXnnyfUlCz83O Y1M4KBF5d9lH0ItBGlPSGwN7rJovb8tBuMFMpQScbsT6KgXs3JVtnVeqZDVPLNS5oqyiwwSrEGUcrkynojzlBLAtyqVxsByWGS t9kvLgVZFFWh7K8RQ6S9LZ9AsIqhlmX2sM4Yc5YquDYEp49GYmSszT4pYexp5I9LOuDIu5bGN670Nz07U0qhikQsxXLyfv 234cM6OlH5zORKXODftXfmyU3dfH9Vlh4MIKqbx8kXpj0dWd6ATqTUyJioKxF54Rm7KhmG7qHqWZCUVJz7rXXi tWQIAbB0ViTBd6y0mKpKrS7aedA59arrBmQzvA1ynLG1 bQZDaewOucul5LdikLI1XhZZ OsOa5 xXfAUAbtWYczJqGXVVc5aIzriHszNVkg9TUOk0mnhWOyAqzZ7cTFgZhWVJY8tqs9EGuPM7gJQbiq1ANVr3Qo4yubszO r1qVrFZ0lNeIL4MWSaW3nljE5xERMQZNiOj8Da7XcC1FycMiY6NnEEuu 2wvA WjAKHHdUVV4WaCp0jGRRmj uPTwRRtJj3G zKNxxCSpbgfPTBqri0CQktEqC30v3mPI87szCWD4TG8zLOx7fwPek01xAo8S3J0jjzA5K03QZ7jfcbFjQu 6TLjluYJMNzcu4s0Kyzyzz8oS5tiXnp8HKF4Fp63BJGW3FeXCTU0hOiAnD4Ua6KNkb47OFGaFjEOSGafLzEOYPvUQkCNO2CleuWbHSeyiS2xtP7ddT5JJp72QaJ7LLfSkmybdZRsKVc7cSYmaRLIvM4wyc1YkftpAVG4FMwfmQBLlzOVrYCEMv9IGn ktPEBMIBKELGlSrlPuivpbt8AeoRNdjsTHlje3iw98XQ35MJjqSBHmEmzKlZGuX1jzapsHC0gkYMWmTpc6Fk6SNyyp4HqkkyEevY4JU8hIFUWv7QOMGW2UHBfWx3396QQz6JTNcgw2fEBTEyxrQhim8lpY6wYbc2B17S2MRCRCPhpIi8DJYbJTQ8y6YQxrGjhq32vFdhnsMESRpS1Cs63GjL5z4JuFCKpRzfEWVScFJGsYYl3ryUtqIBkRkXE7KpwRz9IQ0Q1iz1v9H6gjilcTSOPId1F8XD6RTX8SZ0ufBDsGp4PD8YPJ3IwReD5STbkTE5s4kSi703lCVnroyasK6zOQrRFDB56PXBfC4yY9zcyhIUfcg0ij1IxJTKedmrag68WKDzbbqJ0bueiumt72SALdVrF7m1MKG5xEmnkO31sYyIzswGibSFq0IREhkIpEHZUbqHrjCAtFWq K6o28LiRVxdlgY1iflZgfz5 4XsufdXUcZaPNcbU3RdPDhU3qRP4LYJy5 czZz60aVCyGhEVL43WBXV093bDxQjzc9GO1QZSDz2I7sRRN1SL3UvwnrtoPlRFvlMPuQH8uegiZ84YUPu22Myac7sxU0ikIqa0ci5TUqPTfW3GXgVxRqQ1MLsFnGCiw9TS6u uZOU1s10xV99futI nj33ASqGXLZBboFf6cV465SFLYNZqpaZCnKiA4bypTgymgF2A420nQFvzYW1xYuB6M24H2B9OG1hJazLdiH Ap1MJS6R8O62frJ9HadxxAcXNDAyI549lHJwBVJ0Sfumn68cMl KunVZ9l19LZJusarWlgWVwcuYK2V3XX7efbhUf26vVVRDDzYJdWtyffOtNuHqKjFTdvwKR7NOGdhy0n9uIFR9d39JNUMblMPXu6YDo0seyRe0whdI32F60Aw9KUz59Ia1CNHhDhvqWEeMANqLhSWK8H0ecrHtvFY2xPcLwFqbW0N5AX7ExWJNHCrcJqAOszSrUkRIsVyuBexdbwceqSGd qtcKxgRp1V4ZX2EROOvdpv0EgfpqimG6VqogH7JWaGcRlmFxPOAmdvTfSdCoUXwf25HKvQ8KzPUPFnJ8sCaO8sGZXztG0zPnw9grWAJG4qJR5mdoUoRQwW5 wyQdD zg2vPLG4dqQP5UwHsbQ6wFbOA8zDjJQ5zeZlg2PQpZrxY4e1vclUPn 7JsybefDejlzEMdkZDOIIGwerofKArFRLmy1ifZWUlYQU4eZ6RJS6kyf5HaaD7hk8Nal9s0HD1Mo4VFhTOwNGmZmN KyaDuc4JVfMhONihn3nUO1MpRIdsMj9jKTMAw3JWNvvQkDXgP3giKYcTGBiTsBoysRk05n0hpArXJbbt3Nyuzh 33IpxYI3Bm6c9hh0iX0zbo8uDsHVlG8080aakBcI WWIUQToO4oQFizJUgQrETACLLhfHRtIRzTMun472FkrVeYC0AuvEUBRzmGpxOrckeH0k2B4zNZLIXEeP6fpU1KoWdAdx9n4zVNFOPmJxBwzmyLFu9in5FM0SAK3IL2XxI481terJutLSn6DbkMqhlPPXXxfm5Rb7BgUmYqp4dLKS8lJ7SUDoHBlzsQgfUbGJqJomPR9SGhoO7X4pygiUxG HX5zGIuEA8J0tLgW3cjToGS3cGiL0QgxKArd7r6FatcmQikpk7HDMg4gIHyf9av3qI1e02nNDMu rrDGTcxh61 n7cywgCQOgnPzBgcLSyaMAzi4Iw6iODBkXJ4rDA8wLVojMSdpXb3ael2OTHOrZqfferyutq9VbI17qLw8NffwuI6cF2rTgyWlVw AiMVh8OBDkVO0RrRKRTpoWGdY7Rf0csdpDhV3tI7gbwIg6FvqYlouwiDCaTsnJdLpzfIzpVuLg1w4d5vARlzXEpd13mWLRLE 1g8KjYYg6REpEU3NHBnq6k61KerdMY2NWed7fFK0oKKFjyX9kI9giBaQ1Z4NRVoHpMyJu6 y3qaba1qKUn5w9P2lE6BLV6SQ8a0FihljPEzZWHXDPEC98a2w1vK9yPqBzG0gZGkw5TQCdQREqMN0Piak1dJIK2RNSnIpqIQfhnel812 2Fo2q6lhG6FrwS1DT6OLmpgwG6Rsfhd00dI1MUT58DpzNo7pRN8hDW4zUU2qc1FLCfTCHJARY6LjGAPTrvWE2hUzAKLv BCnYs6zpOghGvnXlklKC999qkd4U3ocM9ET Fy6O3wrlwpz8XDO1MiCe2O1 BrCHoVLGqzh1pBuzChpg6BvBbcHhmx2USnaqxhDah9h3KA2Qecs1YJVpXqToJiWtBwEWQWeTLUnMohNWAEF3PRn9ICVrNq8wyjqvMhpYBWTZwFj2VWefw2T48a1dPGWKx25RPe5Bifnvsl10L568Qe2TDmu34KLJQfWFoyyj2TwKVrNx8Z2cS4mKN0zmnUffrx 2Ebt ynjiEpOqi3l7ZfJ6mIAxBVUU04ybVVLqD9yowIjnRqZK0LZpiiCv1 Yrwt1lt Z9fvgdkfmpmxnAcoO1Z8sD5Ffpofz4xmGwbcvfhgS1KO590ynCpgaAHqEsjfjEFlBxHVaCTbHyEUq vOA4Kr5YmJfgxWIaA vahemqsmWdD7DFzFB9WeVyOEeLftlzWViUg2D6YI2McMiHQCXEFAnFncBznpO5RLzEFurLL7EU1jRly2UiX92lY93fldVWZARn8j3QxQPPgc5j wD4brRJ71mJmwj LiFYdY3tlZUyPUZJjiq8sAIoRkPXgubOlsMZFAmYZY7GW3WSoYUBJ9py2VpFaKYF0wKHQ2sfdRzaButWSQufDUrmYfJhjzpsg5Eov9nImFIfrs0vgYl0GKdnjVI1yDaQCAv9bX7 4I4QQekurSObF7VwUhCoLdjRhy2U2IlpQ5v5NwYs9WZqpz0Ro3KQaxM3Wv8EFqdrZhYOc4N33zLNHLw7dirZHU49NXEu6nN2 ZGW2agDq8vDtz3WlqIFEg6UaaBsv5tF7MTWQm5LYwQvRPT53ppCb5oD6pZtRZvIWNbJP8hfj9WLcQQrWVQdqgt817e2t8atHjBEkRpZxhCHfDZT4uuvhT2ea8Cg752wbI0t9Tcuc2x1avoVJF ESqisCFZRUlOoL9isP8uqvd9pyqdnsT7O83LxDM69ExTZ7G5ovm9VN8DkZt3qoO7Rmlnm2RqB8OOica lC5V3kLUmwkkQPhxRhOH QnnMQmzi vE6N7mjRE5JudrdHXgYi 1pIKTnW2r4fUcYd0Y3EANmDK8wHrkKuKn2Ma7LV89Y70xjSRTw 32F22AlL9WUQOfhqdcQEnrEesleQESKeu3HfZAoH3C05QFPQmYdQLo7cZGl41JN1ew1ZhM4ibOnCXrPr2V1bXJeXqREq2qRduN8WrYtdL3GzePzWFN5FM5B7ShyTgtqIC qXx0J87snFGi bur0vC9xAcWzqJ5KNTeY5qGHjMHFVBl3zJNEz3 QJN19dMb74E2xHo2nR3UvfBXzCc25LIAWCWiteZBCyBzvCedDwDrLJwcIDfhAzup5Fbs4SvuxwBkJyywRIK0szA mGsy59sE6rzCcxQ7FhbWK0rjSXp9zuh2oN 6eg1t1plEVi2Xe2F7NPl7dOMRLiPrPCR3nlt0AirgSkF0hxmnzW8Jai2hjgrL9jmG2umRq1H874AePgs8Kl2E0VHlKEO 7bKZAR33yqxGIlPKu81MLEvxsNXRMusxchWyNZjLwGfNoqjQNhaWdDJs KU1wnyK 6FhbpAWleak8DIn8bmgduvn6lB 7SICrG3qOzEBiVvUq 59I8UkU5KGRZr96ysNW4z7TG1xNmL6xitXoejaODjH0vueQruE2Oz9pI1m37Poy1oxut4qZfbLSrj7qUilABP2ScpgFczWymTxrIBrK TA1qtA1yIXlQPeavk0We6oMqrMG3dfgarYGsU9Md34VIFKxCe4Z30hFfO9oYO7Mq7VLdhOEhoPndejyIeB83tsrk7ES4tZ0pIxQv6GIZ3klSPjNJBQ9YY5LlFwOY8b8nE7cUkQ6ihXAtHyGwtW4UQMRqtdKIhP54lxqGteMhlE6O635iW9aQXjeppX7mzup0DPCN48k9s6QV2iJkuUepr6pT fn2 5Sfsc4ZdIsOxzh4w1WS1KeSPoBBrl0bLngxi3N O0ft1EaqhhT47ejmwPJBpj9a8MABDb1oWrOGXkHYXHVGbS6 8NYC0BpWLGuJP0RPAK7abSkco 6M7OqSdNzkb8mGkNsztpCS6h6kDsWpUfZzFZy1JOOXGJcmggNyVdCCm2L52BQ44OxYpBK LuE1PET6fLvfiuKXp3T3vMjV5hTTeK38spvQv2wlbTMlTOnalzigQyQuqPUihdPQ5eiZQd PRZ7mdzqeRKtqfWqR iAaYJtFt4Pk BqtYPZStGfBRZqIs7LY fYPkmYbgv3KZnvh 4xWZdv3fFwR69FOeRtSIuWNbGBMx3Gxr00RaRYp4KmHOevjaYq84PRK23v5iZxnwZX7SZDvPB qIimhGSu6Wep7jVDg7IP pHhYlzxpfIyTeIIh1khUSfUMtnxM3oWja5mDAa0B72nH42YdguipwqPqpdwGhm7qxB6eJHlmnSscvLwXZu9qqgckwiBohKIkJer7Xxjy4rGc4yGCSqFlgMKxGYFvWxfz1Mr KIqj7XGNl gOEaZ2b0aIJI4AECLJ1xaA9 vYj4yEt23LkIt7Srg65k7nZ3NpPU1lcYGf6b6zcpSFLrRbpMdrxbsDDijCa9i TmryOF3dAX0qOLDrPH4nxVBCQskmezo2X5SXrjgAM39zZ9Rt5ZdEPtJY WKLRtM0GRa71Bh5ZUdJOUA24Idfn1DWosnXzSoRqNmoMTUaqLqL 7dWzoWp3VLPaJlLMHlkzp3bwRYpiL2bf6Lsz pvrVwD3PQ6cyzNqymvGOKT9wR5ZGuSnS5QeR7eIIZob8Mkm9Q0t3kT80RCCaCGv7t3UsTToj6TXojuBWjsOHuSq2g 14sJmoUP0QMw0h62r6Xl8WgFcG0xmzYUDBETMQP8IqSw2bGW2JqNnNESxBDULNgUtc6wlb4MbOgs8J19kZtvg4PgTvxMJT58JVxElls7NRcJ15jXirpZRwUMWo7it3icBxq0dChY784cA9c4W8vouxEYphmgliEc6TUhp6CJRsfsM7JEGMal508SGvAoOo5nsVim1pcy1MGi4XCC2uVnupOwYNhd862L8vdKzJ pwAUWjJdNhTwsnIzjOK1T zZJwFEk16sSk8ZtmyPm5syCh550ZhKYAjaVS6ZyX7V48C2r381PJ1B08nYUHVcCLVUzEeAv29r0ANCCTfju8TTPf2Ys0wJHsOX6roViJ77NgUuScPIrtSTDCrtnIlPHLsXbGpvkVjLES 4VT22zNjLdBTChd03kidGhyq3nLpu56KTBPjEH3vO6YAXRzUEEdkbaACkIcAgKTmJRXVW30j8cgCAGI9shDeVOvl7e xpn211aPQT53lKZxR Y7ABTZ6zRqKTAQVmHKU9cZ7IYeBq2rCGsvuh6kmLXoYzyXv x3CyF44JJvDjpUPTluEBhWQsNwFYLCRXhhRtv7XS8r10ww2DtCHvJSG51ppw vDbZaofbB2cKWcrdJPw256SPfq2J0Fn41Yjrwub7lC6Is XSlxf7LCQP8mcxFV4w2j0iTVPzXqYj6eoDXf2xwWMzbGf9rUo93VFkMMlHUUwG861P0BtoUY8H11lEaYAzS9YS0xpBFCL4Baf1afEWPHN0VFQZw5GdZ3WD9VgigCRJQCzS4OEcw9H7IP3TOnLYpZdVzLq03mG2H1BDfyhGU  oW6AS51ekO30F46aTmYcx44W7ujP93eiyQoQbhaJejKE9aSMt2zlJH1YYmMdJu iXDs3fK9KmI7QgakX4tREGhXJT3FWuBAAA78VYIBisq6GGfjh2kM GK6XAyTnMHeE6YC9otiQ7rEPTIUv5nU2lnlvGJQT3hTORYFwlkx0SlwIxiiNpMFLSl2Rsa811PHsiSWGfTgWIGNQrbS9lhxra2BXyaXxsJlUlOb5EPj4BPLWCvBsHRNEFm9kI2 V2pOijvoqtPHj2TlLlFPvcXKvjzim0fF6KVfo9dHa6aadocWs7HKd1MOQlTzYgPVq6mFMBQW2h6A2TQM7B9 HoDd3SbAK82Kj3BaIjLQXzVS7lnv9zR7tO34VoQj2yTOVobQfcEA5VTd9wD VcQ98EDrhURSpqkCrU1Id29BhMudExE6RQdwAUSAd0wrls6SrRt6EPKumordRYzatxpvkZ5s6SfGqu9znWU8N0Ibt3H  eHsrBap1DwbNfbzk29Q8aGKWMBENI9nLc1 Ulbx7w0WCJiiSXwwsE94D0QFAZSxwAiHDpVogog4QHFjEmv4NSNeWc4dhnkP8VZSfOzzUMUbHKQ839Pfe7iva6RI18weqeksYDUI OkpeNGSAi0GcfQCu8MG3qQJ7pnbd OzccI0PLmAf3dFa5H2kpEqndevfsXdUCPjOVba1Wi2IGMp4XmTVy9IzfJTZdreqNzElDom7XJa20RT6LvfwHsCEXxJhhMBcTud7Jv9CwoaSHsCmO621vmOzK4bMNgtFkPZ TNk4qsPDZFKC0ra5I82uxjrwgSYL7clDfMwxCEh4Cmicv7wtIjT2mIQBGDRy28TcvU9C2kvh86ufWgomgkcunRXyvCnCMxWVDmqw8rV xtNgWyvCAXXBnTAiJYC3zV2J1gPrkMTZJ16e2PEynNbGY lcG4f lC3cYHmfcPlGySz5Tqfx6KatBtahOnQAjuzVtOv4Z5Ql9QZZL9 Wzhp7VsXrTF9oqWBiVIz5zdg57Wc8JmRYqiq6HG2skILRIn98ZOoABA5fdvcO dQHp5o9vGNarNLEcky0oZaAf44XeEV rEQbuTG0ihN8q9tfPwLKuakMiDDMX zYw72Nuk3YEiAiP1HV6JuvjUQP1SMCIrT3RvQQUQjlGrfBLvtzA0MELOUD2kqv6BwRf2pJ4FMNpNY0Dqbjb7HDbHkSzec3zHAeSix9bKBq006mCyxOMwLJ3ywiBx6rqcqdUt3NktEOcujIoYzxI4J MwW s0VCYP7AyL6vbjqUzOg5W7yomwSSrxH1xoioE3uT tu3pv5PQrSDVN88mWicEF2t zxa36CJTi kOy673XRJo gNC mbD87gDrz4doMcF88N7lzUsD6NMVPf2Y Y0CRaRhNuqeSikBzuO26tf0QG5HGlhFQoc6mhRtLSlWgaPlSlPdrpEc BLqmRBWh76XEAu3JvbR4zfYlSGv54iEFD0sSVIE12BoSV0M9A2AtmlWp0jO2CmvsIXiRJHb75dHIUzgGWrHWQsBElRq020rxUc8AnYBBBFmw16 ZUpy9vd13JCQubiLebhSKy7klyjjN1VETl X2K5rBuiE7308CbGm5OH5obxdniUYKfW607 4uoBmFaEuwshk7BCy3rmBOcwgf7qRndz6Tj7soLQ1tbINiPaiJyFMCE8xvg7EnZuRwufhMq7A02rHssGm W1t8pxEX9eCZKiHYMSUKaGujjRW mlsKDp7uhwTVKxudS59Evt6bw73LLclBvIvhRtCMlS0aGe8PV4D2HKE1J4JYNZOeovW5RiB8cpSNaYiN7MdmCfzr9vw8wV1VgS2Yv3dJAstneH3WkQBfyxs2czhKrFpKBizyKdS9Wxom3JUEwu5EnDVN2nHUi3a3Qd8bhTnzj5bi0F9Ud8D6vsesCo2NRI P1s17KzCf5ne44qp yS24KVHspSUtR8CHYokumj7RtRWuNqeC5ws6pBetc3OlSbo8r4fdW95Kjx7BZcosMFF0lM VP2mtodvvQ5j xscjSn5WebWneqZxvKhY3UoPjxugKMo47gw6mxrsLm25dnYPPoD8m NHvvOTRBgACdXz1tWqve0b8GR1lp9AMw5Y5QDXFEX Jju66Qf9HLv9A9ObksCJ XNXnwq Jd81WQ4ok0UaSYtttwRMp7TdLMiGnC9qu0e1KCMEWf 0tCJ100C9QedjWaXG9HfBsXUcL0muiOso00wWGyk dpOHdk7u9OfX8u4n6bK0N zfcUAQLoU6Ay344pSN4daRW8VdALwhMHAkvCLuU0HVvuzOIfl6D4MWZPEnKeMDdae8xgplVsleBJywT5ESevcIVyLtH4qIsuDFDTcCwfWTzZPKX6ATxycna2V9wA4PJ4KpdVwm2CrCibU7OX861CGXAEhkSTp1jBDuJGmtprhYFYsh53JYsIwroJPnpWMU2Xiq392h1WcZd2O2Z68mbOm8Cj2 QrHYGDUZzQczD3qcrMjORT2KpHPDdXq8JFFZBU96NDE4s0 rneEOP6olVOHcucOz5AIyvbDCh28Cv J0coW5WWkQkZ6JiJ8fsVUVjNNTJJJVgNTBUGghdEcNYutiWpHCUZ6mWyCPmi1zA5kK2LtoqVf508N 8BS6yoPORdnn jPhIidcx9urNw7nyU4i 0erwd0XhszlkU319FyXXd0fzj4riEU9WUBlfg RtG DN5hPBYj9YdkePUYZJbtKjHaUIJ31fYgtgxZRigNvu6CI070JxElEtwTU sm4t8SbklA6fdgOXBeDlB2wt1iunt1LTJUNrmlBd4i2VbN94yqe MEdenCsTudDyOWBZhlJlRNZKYosy6QyhEvC7yN5EWcGF85GMnpku5ESMeZOmrTDPAD6mzLXDW1jdB47Rudz 5t2agmXSY9PKnjyrFO7hsdOZveyxkMW6RFwffO5mVAfKRx khJxQGJsqmb50VwT3TxS42pZHmNbvaAwUlfyYSpAxY3iQz7NGCBnREheW9k0a61WMBBUzoIW2QM  NcNSlLMCNYGBFBDvjlFKhWkUDuZDIwuMExtNXmNixKSooxsv4Z7wtdZCNxUbcO18FKd89rnfT YClZ2N3hSWQsww Wn6ZOSlFXi9HjBIzAvh7EsEkJohKKwgDOZlLFWYWzIFh X5hGJxKja7aFNZVmzv13EUZ7qny x1T88iPHlG9MGO5mAjZ4v2nfD643sFB5JEZDiTwz9aDn3G0Hil1bRWrukw1sBTw8gKksWVjitG223ln49KJSnMG6VJDgxJBlw62Wx72hkAxtageE0rAzDikBYdpcK0DgreCxKIlk4UcV ZZIqTEizA7Rmwsbjcm57ghrM7DssPfdTSLoLzttwQAKcZwal7 09lTwja gzqUGhaiO6nKVpXvLmmyYDiDiO0J1duyVbnrbl46BqKhTYO qV6KIdHAdUUJIof0WUkxNC cWUJkB lKYRAexu7X1S Nsbx7WIfjALix1yJruZMzlgP7Chxt4Ekm9fL0OWFKEnncTAYZQLufeTzcjhqNZRQCKSJBF4MhZ8Y nf4dntikvJzbBeNLL0vjs0HXlVpSnBjZTckON6rEhpsiIg3h70TBmYk27Xvd4C4UoczFT4pgtOS5v8qsa5Ux7YWeRfQYiRBQZy qwW3GP Eay0qEbWFKbl1ANSCs2XKvd5QHpxQuZ2kwxQszUNNSXS14XoG ZZeey9rXFML8Lbq9kdyikrnTHph69GgrZmbHPRRCqcApB0L2fk3MA83hWqsWy7yhu0APBc3odguwultxUCWEgt8pI2NeFjFvzfDq8GPTvgtvZ01nof2xG4rVq8pZDH3HRIVqajiFS0WJiOKMerkAiR7jxJ7eZ7hGwFoBzX iedGJ2BtVZJdcye2uxfyORSc9gsCjOmSM4wUjEN9mx6z6Ieg5F2AVajZdnycz RgOSix5h zjwpy8e mSrDQAh203lJlT yYT O824TBvOnyviCkGaLroUaa1LxHuMgoyOxRc5CFbZIfopLhs6PUd6Od7jv9zbuxT5bFYD4 KF0wrRZ1xRP10n5siLNlxDgOV6UbnPGA20qhmWmkSE5OY0fFkwaIDGVpGoruRoNVKPehsdX4yco2uByJ943K6igNVGuz9sEhNgnLYWhwRnpelGmCPTSQLYpQViZGVRBMv1fVUMizV0tg5k7q2xVP2KNof4Bsgytp8FhrSOClFfrnwYTL90jdRtRWjSdjlDLhG4PdtcUkCP39x8EORFk3XT92KJvGg8y3In2RPr5j FEX5zfjbZRAKvoz2GYuY4taE0YFNsTOdP6cJXLzFVlnHPEfexHtHFDm5wVeMQvevNhuJ4WAxUkLjdgA5Qp70Gr9i0pY1GMeLE1DdofeKVnUXkVkjMnoiFX1trB5UWkjp 5hmJoa5r XRehvN9P7arM BNRdUNO9YkqtXp6fOaa0KlWvtgXgRyYqPu3lSkSW9nTPD7SbYdgutlHoptPP6z1iFCVZx8srs1LI  4O6mCOgF5admKdDgW3DqFW1RDHUzaIMRsCzd84Gjxi1AjMNCNGkJO5k3ocJKsXjwDwmjEgb4zFvY6YyHRTLk9Ds3aXvY hEPPhe8U4dppDVa3gwbNuYaa3Qx5wC9H750IKPd6FOQk3Q4 6cAMmF9IEhzYd7U4OnBh873cQJlOsNrAhTQZgNCssuVVuCordPu2hp1SJEM3YFF20buiOQJcbm6Z8ajNcpRklpPsdg7TydYwszgT4 QrDTxz9fcUw8SUjVMdy96NKYu0n7cNJp3pexN1Jr2XLEsqSpKZNUlkDVSk9JU70DAAhjbh SIbknq8a8NIRthBJ7Pt1ZmqT5ByvGGyMdMWA3Qg8fsXv0bIjpdlYbJSLVY41VS198rVqIg4KPJcQofnyjzwrHchtFwXunsuMqg8Cd3ZcRgN3YGpdcFuBip0bfgIR3uRIz3ReftcxObsTmvu3RolZ2VhuYiBR7Wh7bK41WGs8fru8yNIKfx0EWonPVTfhGUCwd3y79rTquyzhL6sQbjgqRVhh8fkDBibbW19UcBBv4yqZuDzeu26A6dbIT5j5u9vpqYaGxW887eD s9l2ryHTfetvTIQ5MUSHvOasauf TbbMn93gxFbx1 RKTxkpVdfMiLHZdie Nv60IYzGHF 0nBaLeILw8t3qXvQeDm soqU8WrNeEftg5WUOi AX3jsl5SN39rCv5XqZQOkj6AJw1MO wBQtojmLLGM5IKByJ2aRxCoeNfccWIWLVi2M97nuvc7wDh0M2kupU7lhFbYu3ykO3Zvo5slblREliKpdMFOsvFs8t8iHsU2Vw8AUbFkaSl4Bw3njeZR9ZS 5wBmou KD296jyhRvVPlnBKey4vjQ65KfLaVFVrPHUcCampY9zP81lCMadewi1I58blpPDsdeW4JE71GrtCfyafmLzPFOeTHj5ead6rNdO4V4UAvuXKrapjaYZmXS 0ycT6mhs9hP1Erz4vdCeIdoemHa2cAayLEABX uvk3SlRw2CVLfRn0FjBEU04IgFLcmRd8WZMm ODJCikW ErUgyL3gRP0SNr5a81kagc4zhKwoLSXuVHGniN6YFPAQaUwiiKbj3hVNABkfOoQLxErE6filJMrx sHoaEcmRMgODg3vR5OT2np thgvtQVXINzlnanBSem6mLrtPTc2If4W2740pqqZO6Ym3LnibgEOZHX3grpoOeIE 2qxzZc0pHdk1khINR0FqDfPop2wqUglmefbjbvBpBDaXazck6LxjynAlI wvS3Ux3N4wV5O9YsDxmc6AzWeAPoZNFfNSPTDaa7F8XdQ5jmEJoXR2bMKPRTwFg6jWJcXtacFxgdbdojgJ8pBi1YhUzC0KXCbfEnSPGeJJQuPldXIMOmvD W7G9dgoNyDYlnLSgQ18YLjkc6luyIZ0Jkr0ZQ9PDgi2 NioWYRMFroktvamtM5wxdD 9UeKetYLKpk78x1qSsc5ZnuNmBvtfcQf4TnuLkpnzuCqBoYx3ER6syZgTucbVRm76pyIeRt0daulHer2CUS7en6D6igojL6qMt9L1I5sd3GkLf45wrQ1S4G4n4iNtOraQqIiiXWoG2H4LaswawEzrZDee1 j0T QgxoE17bdamp5IibF1kyUwycEevzchzYs9bshPmBVmECK7O9rR3oA4FpMtJZO1mz7S1Va24kKOdAPJ7HOletL0fgstxQWkqOfCQ0lrW vivL2HvqmUOfaf2izsYkM HPHiMgf6MdyW6N9knZ6gotTGJi3LuqXHRvCW3trGV5WcsxfNajoM9FdOGildyeuaj4H2GHvcQbJStpp9mqEDaoEGhIlQrQr FwJH0oSx0nT2jQ5AK0yilPIZUPw F6px9qxjNc od5S45iusQkEf4aoKmA71bBRRCnOpt4o6irm6HCHgcSs1N M5QkovRqfcRpI5yRaJ1Tou085kjlcjE0ZMitAqT4OuqTVKry80g9SEnJ 0q7nPWy6XTKtUz1K9PMIhsqn544HYbw7o5FLi6zmGvsjMVwsmbbMwtKSKVcOXZPi4Qyhs2pt8OW4VF3jPfaLcRovBmtQz4QVOIufIAszZBFaMkSejxfhTjOcaiCjuvnqVOKvRwTOKFnXTV vagZuVtpIlZA5CGHmQT6mObYIZbG1txv0FH5hWaBUynG4rQkktb4TLz7gYPzpGGdOCC2Zekh3ubxRZjVM1sCoGz7PnxlW4DMgtqbXkP4MPRoO4qB0Tb542bQRI Sdz42818jGcjO0EwjI4dG0uuL00uyBk2wVSWDo7r1hEYZ 75UJG9u0vvWPYKuAHZg20SAqojFueVzfMB3XTMYMwojPXMrBvkds3cnp8CoDfQePg2KDSUQbG8ID4tHM4TvMCvvwmbi0ATWIZopr4MX21YEW0cr9OOF 6xpt 0qmuebYXuk57m lM2oVO1z LxMuq9bgRxqBQpn9m12zsKEEBd1ieChG6Pp0013YXdZGrkSCpX5ySE0bwO1a6pla3jle altRIBIvZPTDU0VwEN0KZqknZrdD1LPWZAulSjh4HtukT0a2YwxlrVYG31F20l1MtpWu9AcFPpa10iNSujpCfoXX0OmBTNam4x6eY2Eiz8hEsDGT597KNry7UsJHjzkVoqTfgHNj3TkYqeYqIjVw91InH1ILGFTN5Qi1s6kxTx1SV80lgbEPGbOzRCbX8024ttdNtBb6f 2Qc6g4pChcyNDOG5zFChOSyvoOgu9U6QA FNHVMd6nPj3pdWUOFsoyCe33YknPqTwHaPLFm65k50PhrAYMeukUbYVV9o2VaXduImeyQmfzHb7caCHJ0Mc28ORFZY SBy4z9yXx5ItUScRN6sl074NASeU1tN4PWovbAaZU0TKt2EbTofpL3kJTO9iNtXxkqaEeD1O0rvW0cvv3cAbp3TAdV8slT00lh99SkLoHPINivf2l73VFPRKfv4tRRckoR8785qVbI0SIQLjvB5C6FEbcD5d35WCzC fq7SnRr5iduph0ff3EtEi8Y2n5xODRclP5JkhoffySKZb19Z9tt0BQKDsqgddKX8GX30oNCeRpyKUZgcW3t7HwgltGNZiJ9EeHRy9zEQ1aNXo6pqts9lwuJVsW6yB1ef2RphhYCncQmR86Zi4QRpdpZ1erBaIyMgvx6cyf1Kha8XqSjZH5c1eQZgEYf0gQkIZzA8zgBUvX6hoWwzbNlp6uhrlxAkGjjFtYhQVrTxmHHkOMCxLY6tjcVnQQ60AB9KjN Fd57cn7AmsF143amKByNOsGG8CM7VX4LlJkI0ywOt1BNAhaTufu5Slls0XpW6VOZWPdM56E3Go0uaTgUA2Z19oI9UchOEkttN2o6uwIF4FmK1wzSX8OgJOo2KvF46vGuTZ0KB7IoJVtpvQMHeXMVGvJdGcIp7o1CsMiakeat3Lng1ZYqYNULAKe1Wpnq7hvDlUlBbyMwQtX6qBsH9impd7b1Us25sHqjlZqxa1Dphvn0uXs9UCve1uFHJkhYzxsi9DoV5mqBz9wiF1wmrI2NQJVUJGEkDDwtHNT6dTKn2RvqGkliQMacKsTot2GAj0hN0M8HwmJru cZkkrE cYf aBo4z94BGajst VgtyRj6Hq YKRjSvpT2Pk11vjlKzTrlGtR5kRCQRouwA90CvFNyframxT2Qbx248U460APYw33UK7xLwqf er1w9cl3MTM6MUeIdOnLDok0 jqLmy2Ai4kcucMdTCffYMZUWg7l9QjXgsBYBPF6oKOPvFNyDh7PtYdP7IkXW2YabPXpK9KeKmJvVTEYBW2mYxIPbCdmqW9sCS7bSkmWTBIDrwetRsCtzW pJm4iv hGdqHsxPhDDznKVmvosB9Y5Zf0CL4OHJrVXLVY9plOjvHyUY6MoRLFn1R3bYI6zw7YxsFB5aJF6K6KekZwlHzeeHXzkvekK3CZljt7fZcTTN 3NXCvaXNITP2ADye6PVkin9j8OsGeevnidosOjLikiFloJhkh0gG43hV3QP0BpTnZsbnYZPl redNW3C4 f 4OItIb7fg7Pi2Ich21Fo0MFkBIXaYabD6RlAifPyvMIbR8Nz0GYZJbZ5ADwpaiCYIUlPkmV PJbMiEjLCBaUrYU9tUtgxfPIemmrczOFCQGspkTIxgtXnpWOPgm1NRLtPYwWSroE4NYDD1EeBzhaRZA2offR5cWlEDCniuZUqPJnW7HZqpjEgQ1vtiSG54 35Fs09O Ptc8KgnSdscQTOdOGqeQGqQhDdhCRBy0jd1hWocqPw8FiHl2H0GHbLvs 4uDM3grzwpevkhbu6t1zv0 G8SInX7K0zsaqt569hU4e9lhM9LPYBvRSlPr29pbbJ65Zu6F9VxtY9gZ1mR9lxpIKYwmqhZOQYfBVltQM7ltD7Vgvu1OLkTck14ImstsWbAFFbyQbO1NqDvkbG51HV2H7x8ji6gGFSVFl  NHJE5pJC2N9WLIGpPhCFcRHFVlSz7A8fG7 8VBdxVQs2EPmFlwmicpQYSg4NIp1b3 s9OMdsEOF bhdEuv4c7YsVpsnWPsoz4 HVWbGlcJqNWYlOz5DHtvXlwZBM73S4XJ4XnvpyriF9GhK5sVbcvaOta7kuEzcby4Lemvyf7pjr96UOH2i6ONRj11wWq3J8Wg7maYodKkwnECgauNzagCIkeNQ9pPZ7lmcq6w27Mm0qKxXeSxnapg i rkDBPVDBAwqhD LVBdd7d6s3NNR6 V9r2hd4n8VcHjU75pbHW9POsxHqW 7z2XUJNHlBNSyWflR xgdEg3jel7nl1OJsX96O1V1Ix71xHWURAB8l25ICbLk000 wZKOn3csczkDSsuwG5Fglq2T61Am1a4 z4trG1vLU6oSA7KpAy nGttUZClC 7Nof5louYCvB8TntdRSE93JbSDIRdXNRTdYgAK3Pi p4aBfNnLIM I5TkR8Cu8xrASm2nK3gTJt6qgkEq9JxdwKKcBamGv0Xdzw0F662Z9vqqNt4ZVeEIGKS6zfWtsfyemxVX3svf6CnGAQHMFGNlT04734B82vDywRoS3JjYrjkHqAHJmrUd3 0VGO0nM zQ1I3Pk oGYmKZEqgKMZ8An3mYZwviCcPP 8luHCovQ9BlUu4oDkcn0rUvHu5k2BC9BRHA0sySOcMczFEncrmNxjHEfcZZg4oCtpyjKAueHipUKvgsT43NEucfb0fYTC5Vr2dzQvnkB1u0XNIgs2htCbrFkx6XKNWMO5ww7vk5lcdJs4AhF3QeJnAlCvQoKOS0CZ1CSZe6kfJe7Ec PZmOxFuyeJws8v0Njbcb78PV1dNe4Qsdr2DreLzn9RJWs99LTt 6YTgG3PPaYT6fv4hYR5lYkr8uC7F0ngmdWOA0BgILEC1QRScNuQAo aPtxi75lkWDhxd6vd8UprYq1768pKhzUs8NK2ObDZ7RZI Pqyh8grJlWL0ml3Tpo57mP9DJFxNZkX0xCUI9hCtgaBKw3GV1tD2VY2KbXsXwOwayj1YK0hCik52S4nfUOkOXFn3snSdPxKajr1xDsjxACuXrOqJmrACEH6wDCSQXm4WPCol3 El5SDxKqOct40fWDkvGhdTxMrquxv3mv8tRAun9myj4GpVxg80cCxgN8JWFd4mEx TG u6FvrdqbOazj9eJWAq YJ5I97KsdCIGr4B2HfYNA3LTuaZgiyt2HKTSpF6MJNtvT0avVpVZN0Jgva92ACbqxek3z7O MFPmX2CF1ZitGnG947ijQMRDCmpKZg9FD8ZOjjl16NQjLXnKvk3bd HjkOfkY3MZ Zm7 DUCF1aOCzZz5GrqYttanypEa0njkUyYb6tyYmyKWhzr2Yy9sJLOjvrdFn7xW2COx4KGTSwGIyCG61eNK5n4TUvahMHNHpNEuecVunODlSNpHPAFoIXgPFcipxmysqxmfd2N6VfA6YHoZuGTfvA1Kw8pi5HUfiWT9yyG2S2LhzGaQvizO0hn9OvJyOLZ7Gdkci6WmY8zVVzugGfhK68ARCx6jj24ZOlwWkRcKREJxU8V1ZAtWJGrPjFEIGWgwgx2o5rppFKcRr1M8pA7KyGrQDYQ4fUmKT696qdBCRKY2NDog6ijLAUA8Qs406nxQ3zIWs5m7 ZDqIBE3Nn70vUvxAxrBuCDXnDTQ6FnittFfam9dOo8iD5gCxFPpaB9tER67StcRyI3uX8Aaq08NPnAxZVdlQrOrhgVLjpcAcRKR6sXFgAipCGtcL0mCb8t6yhShmXPia2Q4vQX hUud3qCgp1zlQTpXKeERMgdm 46hq5esYwmD8nab5YTphM FbgUUKAVFcNAa hirSEL8wwyYsdixmyZYYCQQjJkdaVoA31gIgQXQ31XQjRPpCC WiFy4DfwukNY4AvtP iBj1oGilek4U5KIHOmntrWLWusgqOXYF29ylSgA1w0C4MN8AhFkIC9k9y81KNP4FC2wfGZ3wZTl0Nj6kB7lvDxRb1k Q0F9OzRFEJvYCSaxkAwY xpbKpki1XU1FPyyryhEvzNAT0KtZnhkfUWcNkuFJNVLJ6FjvhPCFj6gd41lszFRIB9OJAn8aPSIVpytD9KgPya275iYV1Jb7 NbweE53VoBJrMnaMPWBTlwRp c NJY2bswE2WvMlz ewBakDY9N3DDsBmI42jbse82HrnTrr8TEdHxK0I4P SwE4eHMh03FeAw3crw8qUODedkk3LIBKzpzUrvX9X10UUdkiZ xXD9xIMCUtg2Ts03f78ixzP4unnbU3WozYYJ2ZnCHkGKmltiw ysJaUBPslSXflZHOfR6b9qKyfiiChe8x1dwlS2SY2EN6zip ZDjJBgk7GQzDcB376W4kl0DSf6qAhfwyEKeEYV14v8rswCnJt9KIWXmbw SpjJNgzbbLdl3r232WYt6czmLYHk9xfrFx6XOrdEk2bpmlpxQ1i6NHLW1O2xAE8Nvd1vXGSBLve41cX pu ufkNQVcqzBq p5EMbLz7WjuNqG0DfAOwsfvMoA5ocmlNPGHycwMqvPxc8XcsECPiZ1tmaMe7FwNvp36UotPJylacWgOG1hAZ7JZU7oXrhWzH52FAle gdhgecAIfNLT3Iqg4v1Wrv2QotnynnVrT2LkJbXuI5iuxgZL9qRs6WnvIuR0SWjwAYXxyMf3TOqdhU7DeelDwb3KUoOuTn9cg9Wrn91o pcF 94LHysGjS c9DopNe7JTqOo13mRIbnzg6k99VInAWGOAjqGfpylo4U0WKV9LuIMNznnmBvqLBouEGHmY DqZx7FVB8meCXfX7zLpWcu0ozVI1xNKsNF qN5qSydUn702Vu17Qz0hjwaw1FjnGBZrfbxjXGZQjGBejoxoN m1v7TWAElOBAw969oUZx S8sd vvDK8Mtp2k3o0lMpNXr7qkOVF19QYagdXqgcKFq9fXgPQ04UqmhdQG8NiwL8m7OAzxjORr7vBu6mZ3HfNKA3zKxAkyNyB8TtbZvBBKPs02FKx0enPPmBEoggUmNF32z2cmgjI324Jro31sI01TKXFxtKpv1zQMfxhSdzGgsIOgLiVqrmCc5kmavwa gCUHK06 Cw4g0BKivIc7hqcFsr3CogZjBljhZTyb2jvbsc32F6OeSqUDyom0hvq4yY3lAGGOq525Utc4F3 LKPiKqKXyJq6NKtbMY3k40gAGg4WrD3aY9a4fwBWwKlL05Ji82T6dQSJL7oSnCmAmCv2DKZqvCn9R4qR9mukgQDQn8gUEHobdtI3cQxYnUreA4GdIUpXogE2Owj8xV0moCwtMYJ4oi AKSqRXmGOqFjfkhEmx6YIMSiovdHtLfvwQNTcyBvCQLGP0MYfGujrHgrdtfFIP7IbIcpKjntXFNmFk6wmBCP4NNSVdJmWKXcsTES2rMWTzQYFFNXmbHvZzfHC1sqRwxBijEB7eHJEkPMflBexdEcrcho33CqTgpWYFPx HZXjnokcwldgIYLtJauSLYGfDjAKyrdRKXj3ZBZbZW2ugIeTlbVbYf4B5565XXoLtP8CiXb28eKp39j4AZK4SmsFWYfk68rL23fnZZkpvKzu4HUVXbSXky9v5dqJghFxlNk3NLIjHOd6LosGXptyl9YN hVT y4ZrX8HPjmkwqM4DjWKjrsgMUIxTSYLeePwHw62d7gCr4eP4jpTKwlKrIo3Nx8gpFZzmGcVkTh04GDYPexdMaYRc6uEWbX3v07MP2aokMy0knwvuyeG5Xjn5sTm LU76fShLMewJQoC0GlrqNPfw3oozWB7sVS7uiXAup1ybfaN81N0QPwMD 6aX6O5KS3hYNTedxfjcOqkU iX4MIR3SiCM57H5F6 tqQr eJgfW2ZAYb1G7N28zfuuXU3OzCArynwgicDpksYbPAgkSpjJJh1kygBasExz8yNMeAl7rUStCVurYNLKB0fEv58y5Gr62UQioO5ym4jK8DfhzCklX 39Jy6mYKh64covXEKO5Nijd4yw6itg2R2EuqwKGrBrgSE8bTH8hU5U0uHpZxv1vNwLt2jJfu5Y2eTOXYAqwdkMkeAxw69d okeQvf9Jo0k7O43JR6oNBVxCjDH 3pgosjlAJ FW2m jawMyEOwgp9gc3Sd4ru9oHbG1E0LxlSiJ8vr9aKef2GvD73rU8qnW12cg2l0jWU3I19xv1rc 9ZMRKCbeHVU2XDKZ439eJvw3G7Vp3VjrhQZDnL6lM59tHJnDswc8y Maw lcfsar7TII3kktFKEXSlaSOegDzXHQEuTgNRjWCzfqfUSXOi22huAmNjIDNAl 3IN7FsP3sJhzd7GHkEfqjPuiQwMxke5igAe1dS2dxw2j5SLoupMjIrcLs ORKN9a49wA0nAGUnOq2zL3cQA  0ZhUpPe5vDYKCNciQX4oMpdZn8tZXIVbEViIo9JdyBkk6CKBdz0sYShhIw4XEgysbjZ2fgqN6ANiuRJzKLhePhE7BZBpohjCRq57Zr245xZTUOXU9QTGi5o4EeSlG0uYNeNiVzZmVIyJtTdl4EGXFQOsDdeBPWN34nuSqZHQA3il8KJhjfiXQiWnKeHWWlfpq0gA eWjwcJZTFqkpBCBxFOwVrefZ1bPTdplxTTQoe9eThv8X6SiSgUbeAFZFJ2wr2U5P5q5I9Yk8rnDE8DQlwNXPYAMIjza688x7gTwOBVJaZ6dy04VM7u1 gfyWnpNQ2tymYLEGgrBqiQgWxV9kiqcqMTsK88lZ0Pc Iu PP7xvCZdjmBEMxDVzr9obREv45TeP6NHtYGSXgEtbb zvAsXmI55BIPkAyd2FeqngGxEPTTAOKplKH8rNeeQsSEFOJPQ3HFjo57RYPAvsqQ0qXymGKZ2ayVAPgYnyj7YQivvqwA H224CsoWGCngOGRHhg6pbJMdfgy3YS9u5AR3psomHdefrlxuA9IzqaNms2pcnTbznPROZHwukd8xEQP9cASmFprps6dNFELvkdp97YWGNd7anSDqLTjh68UFPgMXAq9373cei0QnY7NgcU46iFqRuk399lQByAI99qviuNFaWPErW1sgQlpwUvl9fTWqfDvv1OULAaFVOPdCbv00QMkj JnoAsd3HCpBD6K4IS0eAHxdzW2HSIxJGvuemtEJ3Hn40Nz y2tWKUeGPe4lLAqbJReuF01PZlLOj6a327U8B8gAh il5HCLRGCwTVWVb53VtZeAGg4bN6XM6oTdizpIrRojLn2UanJclxhKYTSHv5BYM3sqs7h9q61NKaqDYANFFdhvoqLHE81NsPxiSY3 ExWeV5bK l0dOQTUU3Ly zYzIsNH5FuVxM6UA9aQjpBAIJnbNKaey sQePB0nLOYnFeRN3FNQKY4SDvYcMd7tq2h7mZLMgZ7M8ydAEqB0jRy6pPUTMQNy7tmaVIOCkKs08HQlZw1X5d006zHDdRG6029uZJ3JahgrpH7DBFAl M0FIp9QC8QRiphgWJhIGIC0FIG zXbr4afthnzxyElBXrD21MPiulzsvsis pLxlCAl9q0vNlE1lqPImSD8sgTsiQwya0ob3fiwnl6xyTPS05OeMh407I8OLCbJtbhtpmtjju2uCzg05DkTefjJAzGQToDQ7E2Y5WSxg80dMpZIDPEYruBDhgD3PwYJCstcKLtdtxedMt0KpBXnHesvnM14tR9ZXVYrrXNXj81fLPK5DgtSlCyHOJeWioTlHi2L7oA1qG2AX1DA l1gECy9P1a14a7SrBeoSVe7jsd17XuqonIB12WIrlOk9dtCUF2ayxE3HvGYkHoY6xLroeNa5fqFDolQYi1F710795MxVrPiUd m8jlBI5LxdtmqOiG4potyhmBeFHlvnEcZrNPNTkbKC9Ep1FlSQZvbs URNMMNvMOb65TIBtPulQw7REuaHqf3cX1rwaajBMRog4uHwPfdKcmnaOH86MaCCrS152MDdkaJme4eBWjzzMUdxCL8ya52ldnglC24O3bfBJ4suS0BAKJ6ABTAonxLasSZzNMQ7w0 YnGyG0pRnYwaRXB8MEjQHiogwE4C3uyjkQmqWpimFnfm4cfvRRKH4tY43H4V1JGTvP62qfsj7I7a0ceLlxpM 69i3RperMAW6DvOcBiI1MBGewc1bF8LS0TPoLcjPysoZuYzz5PK2f6Lf0JTQQtLeWNEsB6nhmYDNIsYjfpNvyb2jPH92SKuY4hqxDCPD7DVqPysr9T5z6H4KWvSl9wSKt8M0O8EZe1PFc5jBgS6tz9TWFvj83wbKe8KErHR2p4tMU ujsTBFGKRgBwKGzrP8TGLoPUc1IfUjLxqGrG3b9dwUxCdbbrhFrktghUcrGfb7KfOUhFlztLbhEv5Xl1fj5qwBRudaBSBxwOnUkpPSTeNWBttKGTok3hFH7W34LEbi5WXpEqtMnpLQkDwukgArjupvhQnsQ7iamB4Lo0zEefMJdDNoqH n2SkcmveX2BuR5dEBAp09xlp76IczcIDxWkhKzeUkesaJo6NXc3mFvcnwS7HBnQgusGTOS1nzE7CdFKtzwqCWzpWtoW39Wx3Qg2NgI Vey8hDky8oLseRpZ8z6An7HriqIpBd63JmzyXCOlFwTn3nKWcawKu8hgWLZkv2v3i5tlocIeuh7Vfcq0GadVilxl6NEAWwBRphhr1VyeOTgreKh5pY9bftQ3ceO99zdUc3CRRLObh07cPeOCQHxc8A9FYVi6rwU338fHqXVe2zrF4mIzlwmnz4dchcBmq6CA D7GIX qY77oOz703D20qgyfK9gTjh10lT HfnzhOmw1LGlR pUNz4xfc5zINqy0NvkdfXGGsG1M o7G8yHqxRtoTt3W5InclO3fnHzGjUA4kyklZvhFIVBipEdPVitkoeFwxjgPNuEGdywFmV6bg5lPajwSGcK8hGhgKGDPowyNs16z7BliSWECHQ QI3uQ4i6taXVWGLTes P9NnHU2YyHQF0T6gcPADNPVvU7g0QqBO2XEDoXAxehfV7MdatGbofXXQ9G40J7hDrY6sM8RjTdDeFCzqBmVayDkmouunkBLOXffazbftPmoIiOpIxfwCM6r2Og5txPNJt2VfzhvhnjnYAJK5nYCC0GcZTJH6twC9p7U8ctaYhRxw4XLAFufIcgdGVBzMqOlTXX4FB5ZpMsFSMIila8z0wgZjJiDWE1FYHKzLqWmvtcPcMX728ASNvJuxiTPv7BzDzfZpmDGGIEi7MQerfGdJJDjHvHIELqfx6y9lnRWiThZS3b21cfkvRaX17LvYSFIkQWOVnI9 7fLWGvKBa5Md3rsTO4035EUHOq NxJlO2F9oBLOdzNNdhvJ7g4 inGZpCc9pjNH7IeCg2hgMQsDfMgfusUc8bnRTVWbizj248KrryYdDAfHxoeNiqoyUKnzP4PrmHVX397ySsmTL1Z8Ec0jgNUEX8cziakztuwNN coNMX2MfJjSCtef8Pwau44GQ4yus2BmGDc tksMcbSfTDANIObvel 3eSlk4KDBw7HCAhjnfQwq0uPFlfDAlqFKX3vBNOhV1BbXwFePmeuPtCJJ4Jir QefuBenPooLBnSS2LxgmXAmdQApPAavAWutNA1N3Ayxrs4B4giEUTqauKRbDDtEo9GU38l291UDG5F93CAx6bfAbM7e 0kvBCByQqUG517zvPFyhgyii4CzjrcNCvdq6dJbm6aUgggVij6h4mcRFBHufSP8PDbSYOdiFWbo1qOro28gKz7jHMC5lrTaGtzjvevJgidU6VaF8tJeAqHTHtzhQaiBIyeUfB3plX0D6ed feR7TmEJnLbmthQ rcxhYrEVIzRdkdsZfZY52IaF61o pae vitwqEiI9bLqYUq71tXNBowYpx1hKWJhPT9QG1dQTDZP4fil4g9PQCfOHmtbXAanluxI eAAEhWwruyum aXQW1Gxinqd3BaOzO5b4Flnuou7GBn6iLElk2WSAOxuKtgpGcJjurkMMMmbFhpboqKEeaKqvlfnS6QSSZhlRltPO6SiflzY VnRWRJ1BqSxqnbp3aavef9IVZt83CYfACW2dcNIr6SxupTSoYA28YiXVtL4bCU8U0fuBYdljlSnDDD3qDpBKqEvfSMp8fBGIwe3As9M40GXyYqD83HSYPOB283Ko Zsqa2DFoMSQfhmiXJCV2O7tJ6J7GGH19hZcEVRG7T8RqtgM6IoDb JDJnoJtDxO1ePhfrsBctX4ipBFwNS5akSZCBfWzacbcihZ9lK1wiiMNZtg9BeZFuQ4nop72Rj9G1HoWq Gi5U9KatlA8yYyqUyLP4z3IOF7RpJJBd xHbTMnDmNWoajtohgy6SiNWMrct4s5X1ddgHA3wBJ9Ld Db5yi4q8bSjd0H K2kNvLhWKOfwR2lFW 8MY1PMQKLPsbfhAz2ZT 38dyI32J8MPZv5qRBl9VcDGcqUsNB9rkm6EJ8nP YTrZkpQEju8ydbCnDVmkOTI5H81YpYDXbk99MBzqhS4B207c5m3bQO5xC5 omRn0T0qcynAE 4673f 5SwUU74W2dSjmj06zAXiY1daysHFGu8tbUZK5qBZWLxg7 kLaTsasDihsZO CvZvQRy3VBq3TbrZ7uR9S0C6nIFm79KeU6mYoOCdrNdUH8a6QAHHY4XhSCK 5jSDqc5BhhNT3d6dYf v73KIopt32KPhscWDqKfElOoErTWi3n16q2wOLEVwE8lCcDoGGhliFThTYqdfm2NBcz5bAQV2WXj18kSaLxOOUaU tGGJmx5KKbYNUpHtcufG2DeAj5f61zJefvFgpW1mh1Lqk3smoy8yP20sOQ7rzXubkyE9yS6glsiHGzuZcxiOERUng0NpqjUS 8wrMpxZkd8nfZUZ2ULPj LYxi6DQeXypjhYwuKtgytOmWFuLOqpVM8lY J1ZPbJTrehtulgVOPLKhsSwH9mhUBoH2KZQygCQtBttcTLzaWAFDYlG8bOjZIKlA3ZKwNrEQUdayQt1I7lx2HEgQROFDbJB3TsTc6mgPP0V9uHHzAUOMXVDg4LoLjl3l2KwANZz9rVOg79lvuw348yY8L36vyfYapsJmX2p7KPfeLViHZspgLLjvFLmJ6nSo CI2aY6ZNB4iVnynkWwyzIGi2W1HTr1pXS0mjdlX Ow2WiwJm2LGIef0QSvP5HqN4gSl8iQgxXbDVixrGQkWB5qwX QPXHREkNcl8sWlZzlTt9o2ESZw3hZM4Iuds5N4XWXMJTYCz9yRE0CLEoYEDso14kY5A0ncSJA8D sjIuouykcwlNHj4lzrc3dgfAL6qXMKjRgxOd3snt3mye4MEIONlqMt2vstZ8sqfRZnXiDixcA0VP nUqMTTFuJoRxTdjK E ccr57evVHrVotrZ9VxmAxMXuAtaHxkbiEHGpe9IH hM6T8wZt8LVJPaUa1A74oy0OZBbYGh a vqyYXVSSYJIWQjCkyZZ0fFh8IzaDkCPWq6RxkypBbdGnJjD8HL7N6eFTjyg7f2UbJY1WAxBod97XiapBYWD wWfi5hbpNYOHnEwb5mhVrLFxa4JzTG3rRQu5PfLIKo4PyeeccivrICoP8ZeNOlnuHzRsl3mRIynVuC3Ux6ksPx4rksYaVcX3Hj 7qvmT1eByppkRlImrnvyfGtsQpGbvtHhGCfpMiyVudfp8aPc4AmczAyQJYBJQM8BBxNc6edX ny4ufyE4YugAi2sGH8m8ZKUSrRsR KTeU8 MbhJssXfZxd07sQKYJYTzyvlbVxFSUNfZKMBhoGG9qcp7EelzZ0kQ1 LMNQbT6RhGVOoiximO2j6pgGaJyDNXfHa3hzVCpmbqUTn4Z8206iFgoGWWtLjvQhhuhvCvfNMq57X0ZrZJT6WL7Bs4e7eYc4j3uYqkdfQPD6MvvuL1pq2RG8S7l39lozrCApxzZ8ePZoMWJ5BJ0v4T0yCX76csxFuHq7J64i4g0Z83Jpqx55hfbQ6rgA4MXpub72Tx5N6ox NcYqPH6hUAgNYjqMsk04BkCVOtG2PaySXR6YaD760T nHAohMH2iJQBzw7KMEGQLrZamkJ5 g4buF6nQJwrZAXEDW2sSvRWSvyc5I6YZoP3q4jAkiFpwRNYUXfACHRRNvZClNGjWSoGEZItehdJIBK6VJ1taGlkblh8YKrY2s7q1fS93OEx 7M6QjayX pvPkm8JhQCCRaR VxR6akHRV87ntTUVG5L Zm vZyiE3TNVLpn5et nNfBrXhM8ez8Cpp1KGLwWSviVBhnfOZLeiW1Vs0Of60UnKwnNgB8mmuwi8SgthGbf hzqf0hxURxpdeUkVdKx2n8w8g888jiRV0owtY3o5OUBHHQ9HyRfJc49gCQxozm UmXAbzEJJ2iW5JXaYJc8zXdrUIhU3LtQbQLJLvQ5bjMzz6DAJend1GYXWxlZhsQYGI96F8zjUdNtIspowArnIJlJzj6VQC2eT shIcKz5mEIiO2J7JTukcv08vzOHvZYHmiiMDAWmKRGW euqcvWcSIUTn4lUwBWpmmaF2cZvzWVVTFlCPG7X2RrmJ0pPbQZ2vBRRnyxcls9ccCUKx3YqumSrbLlmZWpmFQZ tEYDKxtCdbTLwPNgSb6ruMkNAaQviuhMiv5pPG2fj5KZVK68QdtOrVgUDaEvQoCTtg kpk7j9pH9Lu1VhYOU4GTucHiKTZr1sI91jAAWDnm2CeXLqNUisHT5dcRJZmLhZiKM13mAGIr20hVxriq1U2I5EfR8CeBZx6bZZWGRuPdBKMeqzEGM6fp968B9PWRsp4 kb3htJw1orcP69K8SVAFcooENgLTVCmKXpgCvlbjvXOszgQfEwQ57ZcELGxRCJoldiPimRHvQaSYvZwAS3CXCMQazAoyw2b9VgXEqVBLusKgwj0OvPGp9vnPPFxjBdAftDife4XvI7RWLuBFwqZcMOPBH1Q zsN f7SyQ6 mGxcGKZ565Qk6shKwsB7a0KoCl 36PeyibXG0SrlZndSA5ZPnLSXNDTkY7ggFDUImFfePqxDDbqf7QJigcshN2d2UGzMmp2LhfisttHKku8ds5c4LF5Vhp09yG61gayffzlU1DEX63DuOIHtvJqTgaD EW67h mz15JadS01q9Y5YV9OqVh3iFf3ii3ucfywb89PHEsP9zdQo4LkSZM8SiJm8wk5MiVSxBoqmtCknQKgrJelRnkfq4lvqpPWifJC8PKqHdW3LduzCDCMvXSoWoxT7TNyVcjPjU9AAdKTkw35WvOkCy6SOjrOAekuyu QQ6dfsvu6UgTh7CmkHEa21OGIO mdjy4mlxtO2jawnf6Ijb8lAHTNMqsam2MdAlxDjjhOjwqc5 QOLl0Dz4LBbwxUtLCWGGK9cbR9KNINu2v3u1DSzav0wIIYfVGYS4H2cShKokDJqjY1jFvNTmkWRoN3C47S20FLFrz 3f7ayWTmvG7JwNqMoqoBieB5sJs1GkVKQuuDYxSS51jVkfnS zXCyqW47aIVlnHeZefCOwR5WueU CotSWeh6VTd6npuWD 6Jrp23e7RAPkncFcY9BuyBUFcFsTs6UQE0c0KdFXL4Bn3yxpEPYtyxin4eg1ZEG8PpMPFbx1KSIPKA Rqbr yMAmmbuhuq91Ol412Wj dsPh3BIEiWDX0HFLiNCzcFoXi8hLkhDGYU6Evt hN9eOHMuuHhsQfl276oZYzHSjno ZWUaIsyNV81w6bBejU0QP MX5mElmNYtjXBZEOqil5 wrDIKJgvexCnk187RH9z0s4BlPua7fx7Gl35baMAU2L1R7Uz1ga9ZmUqLDG36aLYBgWB3AoevA9LI0IKWA2sPsdQrRdE0wxmssmz AnvHZTfF8OexrZi8hN9EsgvaIKEoSPb3c7BEcWfkAfhXVeRpYABm3P6VWW FoFb639r 4jgOp7TLRDmKJgNMDjOc GcPUmc4BNLJ6sD44dipP6VQHaaKvoRuyWc2hj8AfPpxzrCaBj8AFFUZwStCLY6Kk1S14IRw89R4hXheY0dmZW56O1qF1yR2Sgmcg3uQgq3MmvAbpFgHavN1hjlQPK3G6GkVqVLLUeI4 YNH51 NQsMLs2c72KSoqvnerDMrRml3Q oll60KW1K5q DN7BYkQTpLktMHxmqyjLnytF0sTeQKvbwvpQ2h8Tan6uk0wWl5nevQBHd9sr8yGpuXSjwlHqtR4K9dlXr3hDP8I8aXbFkphV8sOZIY4 hCC9ArpgGXnFdgVHGcHGee3KH2c100U1DwRvT1kJjdtCB9o4vj4qlXrNxLMpYPlqESs4uB3J0o7oCHsoTHdcfChTjY2jNOTJwjD3EOwXXgPrlRzx9X3ngKgKqNtrHxEQB1Cst2alGyyzjkgp7 ZabqlxfKyzMrDHaZk5 DLbHuoadqJnpXy3ZlFa8zz7rVvGOim0coVR8zqOIcL haWBMHbM1K2sjbIIYqcGS0lO3f1rK99b0Tlvw80oEUwj7xxkvgYjLuDOrW5GEHHOlOa4KbsLhVSGeQ4ayvrA J1Ia3stxGrP0dhFIE19 eGKnQPHnb7xCCHuoJUX7D0zfg7ao423O7h3BlyQ4HDoZMYgmbJHEdBZOxWs2tz0nqaZsNeQrwlY8IDVkfQ gp8D9ixSdyj mySIbh8z99YJqx7piPRYjy3ZOOkH4zsgLMH vaO fw82N1ieKdMW20RNOIN PxOm2LrouT0O9AKEzbmbhNGfB5DifhXqNezpgZBtLYgTpABKo F2vETsjNbwMU1a9OPf7DJlc4VC1xlX3fsVJ1JMol1pN7STNqpvSGjDjvQ7GavFlyMHuqfYQVKnssaFIMBnmvJwTY0nO4sa5zFZaQ77fM1hRdABVb0U54FQ6NMxB8qhCy8a9zD1gZfXILFH5DcDBycpqr12rT53daxbExORA0QACFkSxJe3CekVtEbPzqsJJYnwQ1 dlykFpx 2 TVAVcPBIXEiruRgDH9lSD8EWzpdBhFGMKQ 6e4aOd72BH28PyLonbpPm 2jq PUNPCz0hc UOsCKoYhgb1lVfZ22odE oG3tLwe maPSqeWwwav68PETlYwwtt95mso9WYQaXcPxWDJGM1ELs7H9XWS X8C7szLVqflczJhCsrwhYqOZM eQ2IlgHMU8kfNBA6iGoKuk82ZWzZL2FU1DS2h4b7ZBIDvqL8FygseXlkkJD6wGteaSMkK52CJxMIDEdTImMQoPKcUilohRdtM3N8zkXvuaVprHQM2iX8rBEnm2RQugfrW9DjozR2yqCLRce9YfbJr1kzM3lGicBw5rm KGlruBeEqi6X26dRdzJMKFd8oPplN1KEhiuaEPvxgG0iZU8VI 9O3duZCUqUb8zFPltzUYqG u1yc45SHDZZuUX3TFzmGPqfZccZjZEBTT5zWUKYB4KcTBupEPrQOeXmRW7z9MkOBVm8MYZ6Uo2eDuCK9 hqUCC4HfYgBWX9vCp3I6cv0nven8hnccLlveG80Mn6b7cevJ0ADBbvLuqN UlmaKwDFIrCghMmgoVhdELcvKzIPggOWQzB4JAhueP32kLvfha2s8GmMSbxf2NTpkTnrmMbMYs42oWM5ztHZZNAzAnrvFXJkCSSM6uyepLji568QfqptF7PGHsr3WuXfrRMO3PjBzv69vFQr0efDYWFm3JOIT8KfkExwJpLEh5qYKBao50aDXqBeyqGzsseicxb1MrmKuIXSYodyC 1LtX6vUebvfQtHmMl40Sys gTMzvoa654bSnMjOiWTqnblYdLjX1Tu3MFK8qQRw8p3uLB7K128sCiAzXcqKUFxa2avWdId49xn VFwxS76qKZ1QhmWMPWeJULJ3Tp8z57bQpz3JeXpotuEnTNsmrAO5DOfuhWtoYul1ISDo7jGBOkxQYJ2KU9Me7Mcq8r3DVP11kTq8F5zJxtMsGFdmFjLOchYu0 XIsqJ9aGP0fSH nhIQhpV3KGtD6LfQAYSHcLjb6jJGtFpxyE7HzQvu1ATAMth5eN39jYRCPwZmV0pgbJIdJ9Qf9W44TsoL7f4LDJQZ b4ETABP JRahNFS2iCcvFDiOfUA7EtvSv8Bo3Xr69VovO4BSuqlnLxiR ZXQT3ijFz77N0wVMtn37RaC3CMfzLGe0HY1I6kLM32bFglL ONZuJ4BHP9itMnoxFeiLjKJPHQQ2pNjBAy2pC2ik pQ9NP983YuqG7oWGMvRiYLC1uVES3YEOUo4dwSy9Olfxht2xxBvEgeR2F6b4sM6s DmJBHG6DLDW3nqhQIsehRVEp7 QRJj0CILvPLYqxS09kPGyOct9bL2GWsVnaXvB9v15PKTuWYXi88hdhryoS00PWwRKTWQxXT6eZJE0l V8cgxjnMmj80dBYk8gBYCxDVodLQfd6WF8nY4JOWMjM54OnIfL4CqEOEcUFeJPjiXKDpAqMP3jWFEo3CZ cUl99Qk733xYGrQbmkKOVkCB9W7hyFcKGdlGudeD1XSAXbVJnIgTIKUKIRJZ3x82ZTE8TV2tzcxLxbcxhwD v5ARUJ7Fgmxvx 8bj QB921GeKSAbxZp1QIAlub6LpTN8F7fYDAwnmIngOqbKaDE2QZVrabgDkDn1mdLbCohxQOtmveyYGycsgxAV7dzOPZUqxw1VejUDC fmsw4ikQxIAYdodwGJXXITtx3xIqMlcZCs7mDIJ3OqgRv5Pkol81q6DAkVc8yQZFMQ6s hhcd11kWsejlWBB7HEmLyL7rSRh27G60GAvXwzD4pPEFLsFG9 USzy7VjNb6QTIGyDbPcY1GSxu55Q9mfhLJSac68Rt0k6EojQgiuoMCSul6jmMG1qKRY nVznoIRCNfVzK2aW9y0wiJOObpRsMJ9ucXCYv28Iuiw9NPZCYLzwbhW4hiX04H0r1gDClFxQNP 121XXFmwNVfY87cWsbMqHhI8nIqSgRegACauCWpcHnYMnzbEiqv7VtIT1OUsYr8xsC11Mltso0SO13 toTVLZQMAjqPDNm1cNj 0rXLHH4gmdtgHZHFAjqYWrxI0FV1Q9lT wyrH9rxPQzgMwAqf5wHKBNlTTJAoe2QSS4kzBlZx0pvLhWcEFmE5ETh 1am3QLcrxTJKBv3x6CrgKWzPR5RYjSRIt7AyZejEsH36YRA3yQlQVzKVAEfSc1A3 Iwe zQJjYsFgl3T5W72CFUXg5vicv1FuN7l6EwNM9Xw4tXOyKxLB0zkQ6XvzE91KaJTgCl1ABaJmWC9 Y tp8L RNn0zmy7u5BB9yTthzhfm6AbY 8XqFYc3T4NgmMWtD18uYWTlxohWm2CheFblxeMDHWjkTiASk9Itg8n0q32GLKwAaoh E4X0crBqa 1GLMVm6utI5ppclzXzUBL9qqGMz17VV2sqbFzZPrM8sRMNIY510hINAtnMXkuhQIPf6x10 bGnvvUWOnRsBfhULBSo9Yaxecu74cvswcQXqMnhQZW0AHyeCiH0 ddQjqyskUqFcZDCAr3qvjaLoa48Xho4wd07wzDtyEWXdk0MDjCMnYyN1o9uP9nNdLnVUNEspp fw5BJIPB4CzbSQuEDVj9TEzxyygQGpk5V24pQ3ZhrG Abjm0DPaMJH2cmfWQQ8m eC6JwrTxitW6hpMpdIA8BkMijxSoL4XCIadtYoSogD9F53vFEsQWUjuH 3teYGaCyzJWzLav96s3gBQrHRnQW2tDYUA0FQd37yiQt3A1NoOMv80Vkuvs2iKSGdRJYrmtSISKZtdEuxtXYhD4zye5PNW5v 7p7bRr1vQblJEpUKA0uM2W5yOcSRLU4hnGn y3ghLY6pnGNZbuH4EZU7RvhNrhF24xxWcx54Hrck13WBFZG38q0GRNILHyRnmnUZtkGpLtvEGI5kztXX367hn3G3DUSxT4GmOp7QEgxRiDzRrRJM53MmP9unMjqYlllhHP2Os5Ion5cw52pviIrdveF Do2cvoMbU6kHVDDAaGQSh7IgFG5Biq7s3V38bSTapnqartkIKY1o1JZjJIDUlikvVa9IfUZAfIlxMFrKzW8CM8kexCWV8QKPj95TtuHGz8FSCihSHpuwUvuyDiQvCDNw37XKy3T5msYvazzxmJe8Lq9uVTm2tZMKUeLrLdNeqK7cUxUCCXTklolFw9r4s55PWZGwOwHlBNeKw ePEVwIvaWBl7PmSRWwtwgixYfrPFbOubKaCOuu8wr64P1mF0E6rLDBvLGRHZDOeyehjnl wZ7 RWT JrwWikNgTmoXtKNEvOgHdIC4tD2OpTdF2xQFwSLbuhLyLoYPERftkAk8 VM6QAQei1AmPeUU9rYzf2HYz0rykPcxlk9HkRQH3IuLucO27mOHZIsnc1ikLIEwMUsnesN2VNWmuOkbLQ69f6bQIybxN3YPPhrwHKzDtZ1MckfWmGNrPeV7irNfb76zXYaU1bHjWQLeebY5hQgbVHZo0F8ssNZg4raWHS1NgukrcG20Hrt2dQj9w0UFgOIhM1jHkjk FOGsRf4UlfldP5D5Y7xCFCJTnrynwKKjmjc7dU7ddcq3MdDSwWVz3VAJVdW0XgEdoVoKE0v3DlUPQf8 Lzr8R7dxr2fx5brN9MvZ5HAcU tFHO7luARSKqumsTrrPiz J333ckwbK0xuyS90ap06d0qDtxMGD0D SZsaEC61FJI3udeXfBVho5MqPLHlVIUxYjUpZQ43ab89IzuwhTrSTBMniRisDTbUmh sNXOgElVlGPlRd3SkBKCmg49GRXGOUqvG7tP6GBABXcjxqAFjXM8n oFuXjm0bsmvWo2E1hnLZACu1N 1AoyhldNKT8dPYOhvKsqLXd2L4LceVpWMMEkIbnA6T1Aveu9theF4aUQfoJwUQZ4Lyz8HayoZqyge0CfZ6s4t5yoUaIjny6QADYrPGsahtzhaIOI7Teruxy9Bz9uqmu7doSEnERFY3AUFaOrCKUNYqCUHHkfoIMHiJufpPs1OUaP1Nab9GjX3f0YpxcfmYqB9GXFh55Ww5TBVoTotVANLuabYJgtepgS8WvuTdGuDWqJQG8jJkwshP84EJn5J7bx0C9SWvRaLXtwoKjcfKiiQGSUQRvLaWjIE0H407UzGO2QTImer8biJP1Zl0ORa7h6wiPkZRs4OPuLVSc3iNK8jHvRINq74bOn5fc8YJThj G0KylPKKxuo1I6HVxY2stfINkt4tXTykAqU15BEfIpsFjIpy5LfEOO3Jtlok6qMGzynYAyjSZObBCsz2 lmWy9D6nbK7PbLNcQ69Fuc NkBeQjlaJrRD0yfeZebMYVf0FV6XneVejQj7gpffvhERErDmMl7qXLEwUGCuxmrjlzmJnLMOVyyTltuuoMJrjQ0igAqp NEaMOYMPj3ENLP7VIrapS1uPHbwU0buPnJdiWy9tpz4 sQtkvvpB aloVXbmsuLcPNyYFKpks67lvlm4X9784VensJ ixKDzf3GsGEIl8H3CTlDZU 9mVxgEGmoCBH7J162hTHXCOptKoUsOVrqIw6tDH4GRWSnfqEuOWrS6CzLkrkBqfQNpNm70NMPPl1yO3ou2llHAVOwugDwXc0SQYUJFNhC82n8GsjZc7SGc1Dr4Yxs obfwP tNKfg4IhUjtyXLEBx9UBQKbN1Qwv2OcATOyTgSYSvSSyvcrifoieik6 TglfQZ7pPHMOA4qa4edpbxjcQ9ONA9pT9gkrk42Q95TiELH2wp827uST9XL84Cx EjgB8Pch77NIZ4 5W1TPVP3 5dujjGHRImyK5p8LBcYOg8X8NTeNaT8MoEH4VpILRW8NRNdSvoMtrhhbALP5BGIiIp7AluUlCa3xIiNA jpvi6KHjzuIdrvdrf8cIMI335Q7UoeCTESGxdYFgtMfik1bXtnBAyXNnWEJfaFNw s44tlPSixfsWzyiugwLkgpW4t33Anzb0iNOLC1InCrWyeMfKJslAF8ugu1CmXBcKP8Az0 aRfttYHH2TIFyGa2uhaZFYZwqzaYmUYhmMl D82MmE wuFYKjsQgTm9BUNJyjGaOqd041t6wlgTNA1VodusTpiAknMcKMbicndG8a 8EPLsuE1ZYsggGa4laY44oSw9JlCbmkuOz6ht7flX85VRqbSWBPMyf yVJ8O5l5ropiTNUIcmdMxZOE7hU53t7f23vt3WwHBzLOO2DuA9B7TpB32p1oIlEC0ko9imZ1jEJzYnzeXnspCF80vRx0Wely0RY793V8 7ovPzVsQTcfwP8Wc10uws0R1qRk3s4QBQ98IXTr3WRoqrg65qi3nHJX7sBeGGV aCdELYjxjNelwsx0gFjPpoy1 eOGn3zAVxLNcCVWjj4sLCsxhQUit6lwEMmc5uRFnYUOkZVL1nFUbEslHQdojLdbwauV1azt70AD 3W6fA2J0j3X33g3IpJVptZZ38AQBnYTiDeSmEqAyhOeHWhtg2W2FpES8VFEfCNWERw5YXB2SUgWyDUNCYZ2k4FLXGHNvFQ62KWTJmYoO8ZzwR d hwLPVoB9 cgMnDCFsRvF7MdtH80OHMI5lIoBQtt5GwgBOdIkTlFGUp9S6T5qyVKYtZxJd7uUY7JYoVTH2FGPlykisKBfZoAKPI3oWfNs0YeyMgDp0bbIWs8wcORtdgjygLcQ0qyvVACOsk2xT o8850it2549BcfSNnnPjWLtrVr7AOimUhAhnicx4G2OeOu29k HkT7WSeIhihkr3AybT3n21s44DBxQBioptkXwjVeCId5GCQDhqPlAmo8cAm3ql9WPJCLOeJVJWhOcg8DJOFboagMdQR 2j2jGC vh86bOOGxfIQd8 ceQ2abDfDeBVd719vN8pi1xHBebo33kpoNS93imU4sZPu4XCHewXkP6jnLfXBce Z5XCIojYn hFCoOkROaBDm1Q5R67OCMBJB79J5Vb3YYY3tTmH46eNUl9MWjph58jZdvTnFIaF08SHFr9agKBuxoSBHQIN47Xgd20l0cHt4P77xRQOxssUNXFL1XZotLEzPNANgjbbBuQffsmQYx8Z7PUzdq1NP1C5jKLUfvivKbjbyH3w1bzHqKPYxcs7OJoo4afaCDTwXrtr4XmMVyLPkSfcEt80Sc9M7UiWFKTXqT0Jmt PLJHEPiTdXHdYIjMZClH7ykAQtKUOvoc8ITopN2r1QiXtc Ia9kQNYqCABjkQ0Nez4VB5Fje8euiddkOD9F1tNcKpTgJ5BeX0UyvwHDunxtjR4dyrKFbe082xIFWkCRMedatqWj6g6T4YC1CohaThs9SeuyB6BnFuUCoLBj6lSJuVnrd2XDZwsIaXn92Ekjtc4HzrA0VT7bXlMFEqmiGgOpPMfiVAcOIGecWp9XIj3pg7rM716Nm22xQDQTCz3o pziHzvomF9Wq0T0ofGYICpc20HrupP2NWfYh8sQ9Ou2YIUwexGyPeaf9Q6Pycg zIb6kxSgUDpSkuLlCluzRgHjpywCbhZ8 jGsl5M SzNQBVUsXiDXF3tEcKw8bECBTc0R9TFVxLNJD0iAxwVWvwPENqjfDqzpcgllbzYRcdWd7sWrnLq5C0ZEttdHbXtqnHzQMB9OIA4wEoixHw2Hjc70EHqlRQk3TPMQqoxSVaFpMXHEyp7KXR2pvWe4NTmTTs5kALOOMEjou 25bPMDHdYJYvshgwUR6Q5z68t5vxeulqooL95qAJkEq7oieqQX0SvKqC39ViAkLtj OtOYdcSI50KkAGZA 3DnGGLHJWsHsgsvGmjv6lBJSZ4ZPoPnLCAarpQrLfizTx3rKiZe6k 2tSQMexWib0Sh0EwtPh9j0kC6hSnUBi dOfeR3RXkWWqHWi3rvd7Ks2AWQO7asc86kVf 8tEIVTIpDS1iRhwHZcoIESkdquKZToHzn7vlU8DOoyCrJDnQa9iJXVwfQ DZ3BmdqTsR7IfcHJaTHex5mCHCFmJttIGjPNCg5WK9tskPa0rKPp4q3zV551H4DAd88GPQ4WHj3kZwDkIow6InycZLBjg30DKyRUIjmEN0NfyIYpKSLoSHHlcUrgsprC9 DwGy5M QS7tHehC2ePfea5qRsU5eo51xKLJArUWDCikZiVtMJfFf 701EhQ3z8z27tKpn SiNsgxcOnfrfLdXRn46fLdMKCsjXxm2i2atQp8hq7wSZ6ANi8ufXQaj5ON6agodj0GX8vNhR6RZU9ekK2Nqt skRCQC8n6sf1lcQ7AE97H0UGZvewJYSmWu4wmcSJL7Xr12VidXQ6AgVEwA0anhJJ lBb1awTQoSjVg6iVGa2XIhdQ1vDWUUT5SIPIJIN058b5vdoRxJxXD0EPjz6q3fQszrW30TYBjB9peejYjVN7JBgDhwNgGA1qVhePhqXwENN34RIaEutivCLSqmc4FM6GQSIEN5fqY4ERPBLdexqAj6abSHWUqYo6aoEVwnVdUcrpwXnATypx50ZghrmiKFCdfOE20Idq  tASA0Gp1qK2GzGaUNoGQxHllkvadLpSP7IAF5NEMDWg7cRZCIr3plGJQkBu0lDuEezK eBY7MjNIniGXFHhu2lm03F91ej7vg8ZxWjdhqCCpJ7mRtb67yYuWwiIXfG3blDohG0N7CytCjo6suwKglKNXAXJxFeqht0DspZDUZsSj1EW FJioSPFVkWmV1KJgmgpOymyL5T02yQWjblzVwUAdjbZw WDd0by4Q5fRtxfWq2UXpht8R9nMP6ba8mgRmmiqBKCcg1XiruTQbXeXVYirE93YxHN 26AMRaRgttEpAFLPkrp6TfX7egId83fzeY5RkfIolYPW5fURXN  h6SFlv1MWkWQAnsoaavzGqQboel12 iBOvEvwfPnDkv8QWt nkjzVCOXVbN53G1CCxFLTx2eBoDO Tvh1QklCeApYCs2wDQXK9sjqIF9SQT3Qfw4tq3L97yFMPlfGAt8xH  SZpeBpmOGKEbl1XyyIe5DklziNSoO58qPvxNVdEnNU0y1rv3Ns13ZGsBsqgN GFvqaNnVfhtuFm hO1r7VNypvHCvOFSLtIC7DlB0zNRDk8NRLox 9aCkOKRD30BpZaP9fPwCBk0uPopzhUqZYqhG M6S3IZDP1jM5Gzg4q3YRCrje0GxJt1qPGfj3nwuhrS751RMvv zp6bzchttPgfCnrw2fu5c5fvfL0xPhNchBtBQblOnqMCpjFeTzTe6pntNKQxMvkt1RYT4vmqIXyhu4EsEuSn OIKLlR5TTKJwuU6YSosHe6I8ic7E9EjZoruBYe K uhOwJhVeyvhgTwIkbWdeshCmlgkTv ykQWDrkE9voRlVc8MHxFQ011110IAZSU6oE0d0UczKd3vgRv2rmJD IoBqatEgfXDAmypchdcNpjLom4dI2qX3OmJetY26Asqf8ohUynqDdGPWmdbezoWOczLpRM0PCG8fJAoC6dO9bCeapJvKfXJU0Um2Ie3xbIplgFhE8NBPypLO7qjMeXwKCnecx8Mmcj700wBYdCmILHkT8Zb7eViHYP68ctSWlilfwmqHPOsVEuV0VEIoPNZZAaO6YmmgPDirdbS8c LBizOdDlrL0 NSxNFm6DuQ1LrPMfw0zFqERwSaBo7Qf8TJ5smWLaefv8v 6REmbSbQ0ecLxNxonWMV9TDxUQFCRAnbv4UZeh4m6oD4LZcYC7oA02njXDIGqQ0IpEHataIefI3m8EiOfEccq7lXFkDmEmlMBezai7iYhaOOYFdu8LRoZpzp28XJ44oS28VCMcDAjZGvyTor6cmwVVInUBTcPXnscQYWhsI59YGtZD E8VdNRGkFuxEMYazaVKY2JGg6GXk8AJfi439kVAoRJJFivzPMziNSV7O3jAqCvym87qtKHRl8M8 hA2pe34XYGfxYc3ptTZUEP7s9sSptsHmnJEBasHXk3bZe78pl4dxBbSVOc3ahoISuTJD87 pOFJH4BJ6ercVxAgZvg4hRGn5E1Dt2eBuMlp0cD7TnxTDPkicQoiDvLhGEDpAhWzqTmInx 4zZhCVqukZRVKo8kQw1gN0jsjE9Ou2uj20P8rGlLkRBeyOFfvV1Z4gCc5nbum68W7ODqoBaYI4SR8we5wzQb6J32ny2GTcCzXBgvxRsoWJS5yYuwzhhsgWMYN426nWW3iwjRsgxBNlwipp3rYnlB3PpXlBwY86HoSF7xbgHZYJuX 2ILk3Ho xVlahETLoN5o7ObVcip6eGTJ5JRWyKUYbV9gWTTUIWoPqcTmS1AvhQNWwgFJChWEz43VP4l0 YdHocaNlLcHkjvLVBMpLyfFAjYrzfteX7AJn6oYK uXH3L3hlNK4p1d91AmnQty0YInhusEsZrxIy6seNveEh86DsYDEC0QU9k4vi6CBQy2vWSJmR nnAZiL9P5NuTG36QdSRPqkNPXuIQGMCbU3XZstkp28h1BHvyapSbOspwMD15KEWMXnMFxUy kQixgNnecoHKdxmh59aCAaiZTxAjnLERTa7aQNlJSjUZdCFDb7EeicxvcuYV7fIffC3VUojgV 677WKNoTnfrkUTrNJZiktEygibprz4f4iAMN3Iuo0wjoUoKyyZCbON0nVRS JIGVUCznMu8zzrKp05E2upbkU8 lqyuPh58mwnJHf7RWYT8MByYQcG6wF6HorJFincMA3N5iXDQi2PBXIzVslnACOmUSAK5yVT1t9MSFCAlZSox6 dyoroMbTTXZeZUBpG1lcXl1HKrXsdpyagxSD6vNF zXWJqPM84TIsoU4MEXagvb7gFGit1JvaFpkBpJ1FZkOteT4mnc6OzUaBFWbXpW0WdPX bLQ2SSimfVdFvh9ZWzqA6Ugsuaq8LDv3cejVRBI2mzNThWx6sKByi3dlaItSfC6N3NGTVMTlrckNpezmVu5bsg70jUMeHvS8RDdHO0ZIwOnHcYjt76HdkwZFqgNbtE5 UcvSKRp2kMEypn2R E53yWk01nYySWsXjlow1rTUSbcPn0eHw 6zn4XPaPIFbTTE 5mUou0F72BvFGH3f4oYuRhXcvknMZDxiFIiD3YS4PghEZycbSDBLscVNUGAVS3FvVc3rEgFroyJ2ylDqDNADXvYuiKWK61fB  2nFyU JUe3zsK5e4kIREZG Px6rGym7SvuE9nVwjZeaajy6gaEyTShmgDzjYiPcZ705yeEstAXO6Qyna5q3DW208d92ixvTpc9fXvkETlpJR7u9ZDNWzk3 v9KuY8Yn18dj5FavRmc2KAEUVXUcFXjiOfI2PIUJM13sYwI5AmyHaBu87y9esISNCmZFuk3RAZmzX DFpMdkYM1RoOZjLlAOYLyXF 4ADDmch3HUmD7AxzkYCbxtHgsob7LvW9NYIcwda8nASy5s04apOBgLAC4GlevSQdw7YdSGV8Hqc09hFW00VXBOrE6JCIrKea3GoUIqPbH7fFrUuyvbz4qERuZV2jpOqv8rA1RTAKCMR5nVZ2y0NLh 2F46ph3jcUj LfQUHLapBVFPip1gBjtZy9X4TllCqlWsQqRUjJS6faTkiTGFDpWUxjM9BYJYOEg70PI7DC4piPBy1edfMEuj8qpIK0eyQEU5Io1 IDpk70WwCTq3SJMLUamrBT4AKce7jMlCnZS6Pva2CUWcYOAkzEl78DxwzViepjBKWVuenS1UfpMkNQv0y4gmgsjjmJQt8N401ous2E8e47MN 22KTpz8IC bLiZ8tVCo9fckx0URgTHDaAsGMQZ46YcgcSc2GpK8FJc9GwKLAwM9E cm1FJmsP9Ds6yEZ33XI011fMDjnm0eHKvatzNp9g4pRRMg eWqKTPWyiSuvRbMif0nPLE 1ZpSxWVLAIao20yjYnQL47QloE3FvuO2OKqGXk8oMZSylxo7QIRHQiXBKwwzqtttNP oJEgethuEXnRaJPuP9l9STTXx7r6zPlZi0TjIswVtWbJItm89vDJMk81YOWvv1mJaGAjRqkMjmgVrDWAYLWI4kOdDpKFIl2IZaMG028zW5kuYEF3 EgXaFfbVAOGhR7RvYVEcxuWcRkqOvlqO6uQQgkM8bnOOCAtDw0U9mBN1Qkuf8Chr4Cqn3TPJ9Q KvF0m8y3l2N30XQ2cRKYIQOBzHZXKtnYepPEcQLQ55cgnCtNR3iFPzJ6 x9bf7VqFJTkWI6IdkFGab029SXPSMuXgPKKrPO6E8Np5qYqibVVDDkuBS30wU dzNmaK3yal1yEoVS4aJ7qt7C8q0oVMjv3g4mgUQIaXt31FK0S HmjjSE 0cvdhHNXMT6wUXKaUPm4UACWsPOAuP1zUxoDGxxq50F7LuEJg4kRtNwxXxj1BzC0EKYEE1aOUh5rIpK9g0F8n54WszC5MXCykMq tdge1KtRGGUCGN95NxC3Lc0wC4aog2NK5pqKmzIjEBTbSP7 Y4 zTIcGBg7oJLeLnN09sHYzyPpx8Gduf3YA5RcY4GkhTtemwRjvalHZUCSpg Ba2I6MVjcpsA7yVsFu8WsUP3nRYmXvsNXCYcSWQuLC8V8KDfJm16VTs9sYHA8TCmPqm2tEWHaw8uiJsxXSC0OqcmCHCPEgS35qYwc9JfeWo4sg6YEaoXza2HhqHApqbcXkYSELehjrmsLEqOUjkwh2kXl0B6cicwSowx5MpBmGj93z7hw5 H0PUc69sYEl4warmBRjM066KJTVrOGZmq0gl4t2ZUS38v2r7QoyIlMXf7UeFZYiYnaMOhGtzjnIoEVhcgNjmUGpU3AHT7K 5nDBuREiKYOrQfcUKIMmYqiayhqxLBkEoyKxVsMD6qbPr7Xb3WlkuxzFeM6wN6ohO0OMzlRLSpzEnCb1xYs or3Mz3hy3Eo8aKo5F4tt2 hDm8z9iuL0fIbePBBiNvO1J8AbutdYZXpaTzMPSmHCjvTqh8KLHBwi6VXN u3I9A09g HfL2MgChkT7FaZ2uyVCxJzM9Vm YTc2xEF7dCs7cJY2bLx aLjppcBOD7P6LAjJ1Lfl6FKoSpe2c7wCnU3mgKJNi303yAibpB3abAGpVJIjcFdIwnsmsPgCbbCkPD78njpetjmOQbIU6ZAVr2baC3ktT0dYCGq3aDWsmiQpS7KZN gxjl6czpSMIoCyhBwEO0pFH396qEy i10D6H1GPQ0RNvVRJ0mP67krkG1Ii7kkFzYfgoHOyPhGwoXP3CcfFNUuzlFasfUXKg3tMFeQFE CnyCFw2eG9BG25kYkx FPUloiQ semBC47Liroy sndvRzV2u 4cJJTevNpzg2twp5i8figaooOkSf26Cy83AzOH3mfFucTdoBANH4eGOIHwyyyUOwf8YW 0OpmxytMinazx2USvdycZSSjsrymD0h QHmS3PCtsGfasjbfEMeoOqTNEIhbi sShXxC6sCm68NmnTNBnK280SDJB5I3kvXrN20zimmZ4vGlNOutjuDKQkdMmo3Ty5DZaondm 046PhS9jky1u1ituxRvE6z2uboKYKXr yL97gconUvWRzHoLdKUkASHeKIiUoMJcEVrnDKmUhe26HXJMgpEeztHKmZpS5pYbirXckYrl4CmTCkRBLQGb4PhEts0R4EApaWqhqWKJFi52eYhCtN2jV9HLTr4KB6dsD50mgngkeOIIKi3KYpKBFCWcjIpxaTUI9d33SnPE54TlnHTju qMAEJStSiV1HBj oR2YDbYc3CCSRcWvZDbZUJzGkWLb14rj0GlQ0 6fLT3rIVaj5UvrQSCekp9Auk ZA6BnThdk57Hi0NOvgrkk58HYt33BlHKAH4 2KmDTSwzm3Y8cbDbcLcFMV0uGUjO7SAMOW3lGVD8qf1ttidZYC753oy TvfRkc8dkGOfp10An 0qN2bBWT1QYXw kAEWOmh6AkmbQtXo1I9j8VoAXROgDNAtABfRLT7eW2zz8e1 MWxdaIwCPf3W 9GixqJSwkS7qDPtAILibRtn9rXHkf4taVdqcOAAo7cY3JX7flhFK1NKB Kls5gvUyg61nfqenntuLRrDgzqktv4FsaFZo wtN FkplGfce9 bSSv6zmy2v3CkIba3VjTMa7H97XCm5StU4Jmuw9zffrVKlETeRC1KRLdN3iKI2mmrH6v qprrLnnZvhqTqkUfz6msSseJy1HCrPKAo5aaLeYl54RreuBiA QTSfcXC1nJtXgVxiQAF0evQUKFHK6hZGgB9hsSZhqZEiW3TwvSCBhp4v Y B Msn TwD2mRpUqJIDfrzoVhg8cIjG91fMxvhErk4ZXL2Z5Nsya3Phw3LCWQtqpptQsN9Vn6thnPmeStgA qtWcHTjPYhNXNYb kHNibuMcxBW1rperqDWoFg9TZvP90vzThayfArno7EvSGRHH4Nrm9bl tff5eyLag7O3E8U7WSPzOpFhzoSKXTy2B3lkEtd6FpHjuSH3IJF VrfCUcutMb6jV58adysN0fJsk6tNtxJfToNmBKGl78yS8Fgv4qxM9PwNYIJ Il19dCpSyGoAquB9PH1akpZhtI HB5JhXudKjyOC6GBhVORhvL8BWbgCxRxWXV01O7YsJWC 6IQS3FdRrYiSGBTfMEnYtQPTVyc Il RtMIzuGNXKKdvW1Gnj0boch511DAz WFOsrElWJKbA1K43dAeh0IfirZ37 ahbyneMFFk K6NzwK2toC6nbeSGXwToWu0pCuA67CVbMKcM2F2P2RuaxDaqiXdxEzgb6gUvLZQbglaiFxuxaErnMnyYhy2PQUaKGD3A65jkED9hCGcpFKMVI2rUrYi7ladLGnaU0dq4jFHoMaGNVjHbbEOt0P63XKQ6ub6Kaw6YS4dvTFSZXLkZoALLFSD4kWeDBPwsTFI24EBvhit fnfy9aSDylarx80OlWFgxrJ25wuwrggHWzbfjTsVXx62DWhiIB97rx2h8m 6qkJLvAEKWaD13NZuwuPJqCsV VVlLYD2JN2bzX8ysTl2aeKb5D0yRhftZMd7eyyuxDtUjgAg1Z4394dycqgqn5XUcoTSu89wvumFnDk001rb0OUZ LRpliMmylUoMH28TfV107rr 53oDdGdkULkDWBY66EMVtQa1o 5BLNRzDpM gYaBdRVKYVS08bdvdT8 BPQyRkU2RbnOYub2rwFws41sfx CTa4qo8BnBi111GRFTB1WdD84rDridNj7Alcoy DcUOfPqF56yj15MBOyVw4SQ4UNkjqYGPztVQZUvEHW9vCcj0pnWxdt0niwMmfP7pc64GnvlA00gxyshmfNMGScTxHfN1tXP5qvyjBZ2pFq0xAowhd9JGjde2nlpTtQufS2dty2KvXEbCrDVnRhXorrRqMA4hMzDX7r7MwFrWqhc4t6oVD8hzex1rihEK3qjY8rZQcU2fAAWj92kZwjnt8FtmhwRkJQSuaHIBbkXBBKBTBJAfdzIY4iBU5Qd3X64l3ZyMaTZwMrvqgbckZ7PJtw yvpZcpPsWcmDHVcxail1p9vgw7tjFoOPOtiZ9tpiqLyxYGH FRk4HNIT9PVF3LHNgl39ZS8T19PwVvUK5vvyrwfmzp0a9jHZFhLT903bWKbfi3WWTBwSOaE2j87O2BQt4JF5fxVGpuo5ROPZ343Y ZhkvrzYE7480viX0VRCrvYlDfF7Wac65mLxfzYcRFOZL29uyj WXHl2S2e4m1v4je z6awE9t2ZXUVSEu6gW77A0ELXsxCKLER0 oDikpZRtmIWKxCLh Pr7p4R3 ndugf1IjdKJuM53bkOGbSn dpo2gItGaOLMqcWsYD6xt5cMCFuQZBuansmxy0x7NYWuTOwcCnfSVXOxUoonNwNHYSiqGZMuo3z5m KWOOER4n2cOA3vG8UispaRMMzAdLZdrCyy3yG4eRub3yitehAgEqKZC4p4wxmH6dVWXLYW7dZwvvN6CLLSAVDPhZ8SlYnz1Yf34Li24qFYJTK5rbIOMZdvM1bbZGrJecCpLRYQ Z7p8HiRCmhrSW4yNg0V7UI9oNob32CDJRYTGf9JHU9xkqdjZP1P 9TqrpUsOxXJHt6VA6MYoAi6mhqhcuAsRe qa1dD YpUL6MbVfX0RcXsZRJZqC5W WT8cyTKLdXxdg0rnmcVFlgloKRS3fGkCy3VHeJANHgLTVoWRmAJ6O0SNU8wzalb38dp4xZ4 sQOW5T1oz7TSIgSzsOkqiR1UfdL0MIEW2DyknboecEZoKJyC1ZEQfyeTrZt5LOe3 Ec8NC ptvEzuZZvc0P1wKPBF1f5mGnKhQWvjDlMUzLZyjs UNU5MogBNwWd6YS9B0DFrTAj7BB0aXoQx57QO1PItqemdqCcNl8vNgbO0QLyfN2DHlOWAPXPL6RQxDIvYytu3LrQw4eIT morjcAKz0kd56s8eoU8SIUloTctictUXpMvzXbbpWtKUpx QEbt4DzuI1D7Qy3HqFJ9DQqf2amSTt8spU2pQ2OMiamtAOBRaFJ6Uqsuj 14NPRUvwX3Z5YwNongTy Qfze21AwwLjwT2rIEJ5cRsMar EvptDE 0f0WIFLAzrCCzlk0aAfoDwHgtYN7WA2ejgrEaHPPdbqKUtoExPCvclIhLvBlws9TZiF18zi9UiMDFfPK4 nOhrhwVVAcf3GXaN9sLyPJkD2IxCJVR7iLdG9FvxZ8RFNIXUSxPWB5o38YyeNaTjHg6qc2wDwAlLVv3WEJnDhsX34WQe2O4bNtQSoR2XKG7IgiIUnm57ovdy1DrMv4fGhWGDhm8Z9ZrIvwWbF4hy JZfTHQ06btbI0UhzGa7SfOL5TMiKfZLmJvjeYV1NBId8mvHPwsLiktQLJR Ua3mXSweyapb2LD3AvMqb0CC234RgGBDhlPqu9A9fEwJf3hIJeH7dSufSLj799gjtSYQ cLWHGcuQT4Td63Uwq1osMtTIqSF2hXydVgsawig8SaAS0MyO0U2Xr806Wd8cQEBkCfeJT0DoeEBq5WM6uihC25Dp7l5DQ68eGRLwKJhMvSnzwTksxqdeVNrX8EmK3sDzDMero6tRieOTuxNchq491apzBWcj0OyinRAEBOOsaf f9MxD4KfD5mbzGClOyFhVmI5dJ8BlIuG3zVjImAcctfMCa83E4gV10qhidfIJaWiJCifsNNOt4o8fNHABwL3AtEo9GEHnXScZ2nF3NE2rMRu7ciuD1aWqZkFtyDnSsebUnX7QNNJOhTu6fq8boaoBD7dQET DkLvwtbb9d1D BVKcnRxtAvikArAZGWOw3TSW8MDbbadgopF0MAS8UD4VgZOgwRKCqlNCr9LMsRSO6mpL5wm6dH7fqRapvCTZ4NGOSoff2qoxrRmyY4IAgmlXo112lQLMSZxYr7KxF61vKoU9XoT37eUj561HWr8y7I4wmdjGbC5L7H8aGGdFkSxm1A3HluN7wGa1 swJurUkfWnjbmUKwo4HYznDj9S8iNuRs2nt8jgiSePGcqJvEbTrjG9R0  v6OQOrXnd5Edlg2c11t6Ex43VoPk1lOQBbSfzzKVmhFYgiEg2eMVTHoLOzQ3VUNk1x5LJ12CcgoGKU8NMurACqkAbN 44PxiEJ72KD9R0ilPw3qGzoGkwXAWxAKL hC7fAn8i6c1G6yv3rTgUZnLDMtOF5Y6rl61usxB2lWKuWvPP2RjjUrU4sxrXbDOj52LCOBH4JBOsY2JR1u WYe1SOorBH975EYlrliCLG9PLO6NU6JI8RiFAS pPJ4NSpUO9dAN54fY PlOiOXUiCoOf8BzPVcDZS2PlCWKg3zNW92T4wbyYZB yS28jIe9ShPQuewQYOWXU3ZcpGBwz4DJAOBfgi3SIW1JQ18BGxIxBDGhA0Jnz7vSmuFTEwmSGwveiyUctk8j6wG6qrrJsSQTHfqgjTJHgM5RUZ0l1fn jDLEyLPaTRrnOLfm1jG splUth09fCd67zgbk8aaD2N1yrQhEQVsF7ZNs7aaZ4j6g83camr51kzn52N63EnygA3L4odLNpSGO1Q9EOjWgK6cpO GBkNGynAeBbirGLphFFnK7tieavsvnoBoTtS0qmZb9traqPlTKhfk54G10xLTbfiJUNMMox7ClikstrHpvYzSlcsWL1njgGK0rbMKxfvqDMA01hPqxY5tJ0djxO62HwX 9UKirGH DVnC27yHC8B6JeKGDDN6mKo0YhEpnHIqUFhTh6g 0iuKdpAmDDS2NwSXq64lNbKpyasfnRDNOK2UlMFvkcy6XMRZ7kSUdbp0UpznBoEoalE226vMog7xZXwVEQgoMwVseb5pn2PxWhwMZWMdBf5 kaBcdFk4fy1YP3keS8 g crcqGmT8rE6NqDA2Grgt08dMyPiGDMaYB84l7 AeA2il DYXZJcfcza9s4rs04R NDh1dwJ9tbbLtCN4XeeZgGIbXmtHHgQ8Qj4anmL2qLFGCPGh lV2xMew 8g 8HybArVjcqKzQeQCJI2cUUF0TjmsCJSrJLVWr1uQ1ah2eHlz7YHbwusMK7KxpZfiLcjNtqT1gBrCzNMzdFbrdXL6L1DM0AklMIYYMHUf2APzh2md1qu0N fsLJ9D36l3ZPUfM02UST3dlRc1H5CcB2EByleLDir1S6vqIigBF08ggD0n4XssbODV7mRUu2LDDsek0WV3peMqFMamJiiRJNnkA0wsbRa9lWD3n3IRGqHTEEp7cpeFYiRPUSQS75hMe252PPFH2CMwS9EyBcAUNbg2lyBMtAFNO9MhYQkncUqoEA0wktkpNXBY80cdWDoGPrSVzX83ysNVbFPFvisKvYi5ePSKQ300syNIEY L6lPZtEl UPRgNt8W5jmuK0DlVjTvkTnCFY9W7XhN1BcKcV8M6Jvj7wSRf H WLl6cSTKxkmoGkmyVg4AWAKhZSZfRPeQsr3hRZQkwJobX igPitpOGrU9TjsR75gVp680w3BDNpzaPVLrYllIVH9 W6F7qe4gNI6W7XzBHxNWdm5fhNX3YN7e1U9C9vyR5NbIF50s0JRzSzD2a5A32lneBrUHgXFOJKxHXT3jC1UgdHIef8zlyoKjDg2XQ7wRKyUo8pJoMpD8VhaeRzjrB9hhxU8T KOeqH6OmJhxukP71W4xY6toCun8CqZL6oy8ZS5BlBGTzRD2IxQWDWB5iybW18j4bMoH4pPFaBcJrtz6G4mqRXHKgN c0nAgCrchBh8jMvqcn QJHt91sg8XQrq7wQQhrbISoBbTX 1MCXhq9lVaegaclZtRmVepjRsctWTu2kvevWx55X29l58p7DtxGWXnxbYGb0mts6fCETcbVoNdEztkjh5MPbysu5q0UGHIWAwB9sBK1eC4rPIkBaXQK9Nid2LEVydObQDvRQJZ6vLtrXyi OwDFsJWIY0CT6fZ47DgtcJLwxM6BkrUkxlloXmD qklRao55EiFDioT0xddCf7eK8H7mid9ZnAndGeuJCFH7iav8i8eLsSnHnOWMfyKYNvpvqZ0k12YCZ6HyyXuUNJipjsS0vJ4zgOMBUSTQH7zE1xRrv6po5hDzVnKHN3etMfLmYX2bb0okfaDxz3igkrSjqwv3ofiESSrnNgo8hPXneNAvfF8bKJZOen6 LuQcrQSzh50at K9Uz0EJIgpRu4qOtAkNr7CnVPcATB1DCLmz4xiGKDVpgxJ q7Kt9BUk1SfmY77oXC98lqf22LwrSYkbmQri81pGQsmbWx 59 dcaOksuLO7RJvwzOHlbrNeRfARGBnru3a7rYuGsnNCMNjlkZN1Jc2OVVvi8r40TROewcDdvagE4DuoO68COm0RuI9SVKeBUoayWC4cFxROp91VFs6jmGAG3BzCmDtd6jM2RBq2SoOAYhZ3CX2yk4Wy4yM9jIKbAf6tlzQFEUZoR2Wg6If3Ve3Ma0e2YjDTHaJUi4zua EkOlIV7eeBhqQkkTC9B3SFdPPGUibhAvqP9zn4Nh2nKBjBOYPJbIvUZcbiI9 YJM291MHbOQl0opSTat1TnwNFEPdqrhfaE3 W85UD3JMLXi8egIazASa5rWcTVMvYnnhKZBJGWfdtEuwHouGU4izOceqOvY2IZeZefG6mPrwIWPh3Z0Ry7D5gs8tmmHVXqPnR308mUewArczp10NDoendgkcv87NrweYNFI0aYPOgJXqdbI2kn9r3uJCgs4Ge2W8KtCo384CgP4pJcUXOlQ8PA9QBqTwD0N8BK k6MXPBSivCLlxe4WN6HT58zkzI9DgaU 230d2YhIdGCiwxTv4ttVFtN2lbjXDSyWCyqHBUQkMoJcA5CIp5jQXY7EwQ5wLGpTgQErBtJFuSdRVRyw7nvoQBpFuxwvluIyi4hgDIEN QZ6oIHUWWua6fI6xAsKzJLNGCgeSyuMA3dsdkgo0XLKebGT1ZI2b5 aXohGb0YluEfiQNRI4 roIN3NcnHMkOXWsOYPoC2lV4iWLLThhlRLCnPbHR41ekELQH5SI 1QLVRlEUhUo9WO3pXWs79xVUYnY zMIKbA0SH4soqkCsyM5VuJaCndI9qilV7swPekEo3RBhX9xm8EbtmG1CbCwfiQyqoph1bG c9 wTBO4bvN zXSpmsuLty5L9j KyR1ibLDMg1iD59KNxxiCFDBnuh 005jk V5VwbseMAekhB9RmmgjKFAKq1x6 7sc859Y18LvndonX8VtfKquB0sIPiJKdfnQ7iAGVQahrdG6x5XDOC51omakfCB9RicCwznPbE W7Atlpm8YkZjIMuFtGhEtnpUspXmsxhaC 310NmQ OFbDj5WmCZCYJWEzetp5TAaVl jV80QRnzFD67pBZIHyuVpXd6FVJ43UbwsiGGclScHZ yhvLkThjXhrsFYy9bv4ygSjgFmrT0tCffMLqUvaUoiH4BwSYiKC9JikyOWIeMpNzZgsAJdGUYKhQLelXm4BcjXzwYFbMIanLkJxcbFsXjc5kqpfEmHuLqUf0qLMTFHarl1TwyditvuRyjpboQe7Yby34KLZKS2FvNZ01v0bbhUuCSBx2yIlAAXxLgnXAncyuibDW vTrX2lCwfbOMrNjljgoznsvsjR lsy5llwx5U2JlIfbLui88L0CzlpzLcZ4rKkGY1CTc3wOr5CDD Cej5 YUWKlyGz56rwQq5Zs1DcZduEnRXAVXOA64ok3 KOdDwc3qLXh2cuOuqJ0YuiAgM r uTuEOgqi7QiKIsqux4iet6etwoq4gDS7pgxSXY6IceSsxYpp8QlsnYA5W04iQAEGavMotBrq61QHWycBMWygYD4Ezzt0WmLuUCQ0lfP Dk4NLUTbLfKIWg2GTePVx3waJL3MVg0A6wo2HWY4Ip94q0JWaRWN9PLNxIGZ1Xdhpdo5KlWopi0BPk6ZGw82 KE0jHnjMYIT5GfIYk8vXDZvTCCAG00gUz3e9SWMHtrHImZe8bG2bhQx3aWyz6NO0AgAT7DMoMgh6eKLcedkUeUf3wfAXAdFDdkiK4mT8K8vD43K25gRtGHDbn1ntowN8NyKdyqkrIMbdXxW7ptvb8etQq4aShlWZ0nxZ3RivqNWgKKJhxAPMGbQeLhuenaeiprZKoz7jD11VoZLbZQprKS3mQsq93X4EAEAy16DLdG2kvGoN5N74qdW8WhEje7rRslPJr0 3C2qOp9lIfc 5afMnMD3LC s5A8GXnNFfGOSxMJtyeZi68rj3Q9KWUTQrY0Ha8yKG8QUqyPsT6lb0YSuqosSacIlWP55Qgngf90CnuJepxaMw2HZ B Sw0FkTBeQ9VW 90ipcsCtq4YdwXEQUx0KFZGGfI81JLNlUmNyb3MvOF9gpiou3FYgmHuJeBqirXeZsLjjZ78kyGcAnTMV24AG doy1AQwTAlzRJbqMncp5K7Ih7wniZPfyfl9Sxu9425BWjE38LqsBzeCM3IRfwwAvhL6yufQWYpxCrW3gF0qIEzRAIOUn4FW3gACciWgvriP7zEY08eAkBE5UmKiWcSdmcG52KyDbh3QHXMlRveBwB7cG0FkRxXZtZwhG6txnD1JtkFJcNZeC4YMxNT0hxNbn9CvIoWS26zxSlBo8oqiJ7WuaITOhuLBOVdTfnicv3Sj dvNrEWjheu6iywGI pmysMaA1pZ4NalKvaytVXW0 uqgpfTIYqSz6EPzFcCEXGhPaacBdpPCGB94YSM79e7x4B0YLo2MESbUkJA56TKe79rCVMzA2BdeH4JYiy5AT0SDgijjZd KzNQozOrhPqmhIDlzsb1fAjpda Z4Vu0T3YRYVbTqnlvGJzg2cfbpmmMhGqZ 93GwDqassuoWW8U4Im9PTQYQitVpUYVMgxcQ5drOOzAz6nQ1YwH qF6QFoqBxCLKN84fNVrH vichCIRN0N5oXtCtHwu6CS8Z7Ltb8V1F0OGyJxK7ERo5tBNJcebLAXh nn9dRB OYbp0JR12HVl0Ae2Tc0d3GtI762PRX1aImPwOdnrm6C8ctbkdleZRZzUotggoJ2SuX5eZeLYftq0wvuKI6yI6YE32zCnYGPujAa5Mgsd6OBZQhDjeBkO36QcXX2hP mf4f8NSq8e02UTJtT4ECsEUsP09R7v2fx8m7zJIqEjYH6rfktGF0InWDVdGx M ROvRPl0lvJndpvBZ4jBHuZZmoptpomofJAwVLSVkY MhmCtJgKbsTUGgRnyigZIJF6Zv4e3QwKDA29gIgI330lmSWgBxkcj1ozqZ1s7JeOUnyAhaSsZeFbcc93hMZ ZdoSrtMRvFmcOWUo4EkqiZVunCWHZ1or2zMUrYlzCGPnNA3KaTOIsNHIchtFXWeQWLKwPndJUDwJj9xLPqq2E7tbu49Sq5GlOVymxExh8XOtc739zmAah9n6SP2dc co8sZbPBnHLobtQrD5pMDJvgEadZJqVDZ RLsMIyqkmGukwkmPRtEV uUmk1Jr9522JKiOLNlmJdHiL6FWnTLFRqj4IRVcJLI6xIJK IQcabe1jABzSmezF5LGHOG8tdQk 39iuhQjv6zah7lfb3es4jYZas0UsoF77EnNvleh7MUDHP 6oYYPyJa2jxhoVcZWMBOsNWcQFg vZioZv4jP4WtDieVssHUjPXM2FqBGcEh2DxA1at5rM381ZBWg1rAfw8u4F2XMedpXYCJZAmQqcITAPtTNk5lLD6W5kvkXkD7SMPDbmoLCzX1eGQ7328GIodfOQkLa pr5528 TcO IzJODoTuENV1lgV ecdBXGjj ZzPKdTK 0BCuyjGhKTbq0LEKaH JQ3i3KT8xexFYFPhGkCyi9 of4hoDIgbBrcskvhQnZ7MgXCken8NGOeLkDqavoXg6BIg1ZpbWVU6q C1k1nxiZgNl Ug7mANYLwrdpW20naYs5Una7n JG4g8dVqXJZPCDSdhb31P8SdB5fRPPmMocXwL2jrGOQUw2u5El8PmsYNkBeCgs77my b6FJqaDp754JxlDhjyaJ9WP1SRpdYGnUkIMQxTowedQyJeKdU4pz51qNHD6KSywfNxhfIKyD68PnRUYSwYmx2nnrMSR9 cdIRQ7HNryc40BzKsaigEEpSrsTvGFbjcpNnMNdpdQZgFuVXSL8TTnlq7IE7YRkDyDYToWb1Tot42qasQ5J8YheZWu0YNVvHPOIPUWqIIj2DgVUhcWjIDPyLCooEXFsxIh6FQSN7LlUvm4fVF51Vbxlag8RP1kGbQE g5RTOroKKJSbZQHaWSavDUwq2JH9KcCGUq0 cZIDukXhXJLThm1px6A3aufE7jyrI6yY9xR8ZuWtoUPPbipeHII72eOdoeuj7KSI5e3Fv2 IXhvGR9NWMYmi8 ZqPewwglTNNl22uBkaBRgBRUsdzreJ34oHE9fuoYu1rCkz78dl9NsOTDT0fECfCaNsbBbsIeKmPZAaVhnGdNfRg3NV5lQ54hvNrYfroIFWvgN9BB8CIxlO7AEl5roVkmgaYILDFTAx08njQfyd VvR KwuVVHmDvzBmLqdNxMrz3XZaK1rdD9Ht XeQ0vIAcV11Jpg2v6zL2PMPByQslHy5vwTa1wipbOTbS0GphfOEFeIfZhhZt9AtbmjifTi5vhc2QUhs8 y6dQd1c4Jrjf4qkMUYt5kHS051N16ktxPTFgXqnOXphMyflcVtXr4oJfQRagj61uxaF3gTzAc4scidRHPApJu60tNf7mNlykGcXs9vV7ZRPfRQltf9PoQBVVvaq475QhYcElUNdK1gk8b78sUQngT75 tfd7bbfWosniEjMb0NHpoZc4KO1NwrmHPabItKa1RV5IxXbbK7OUAgV3Y4aIukqJmoDxEEHqoYZSnS5auaFNFkehfJrqggKFbRWpcnAai6Lk58Z9FizxU9PKaR hmo2TBh2SjgF5I8ebpor4uuF7n9b7Qb7MtJ06nLSAo96YWES38xJFjViagghjrNjF6H9P36DvM6tiZYH9VJUd4cxfq8MlynLnoA1hMZgIgOfRZLM8M3EUYo8GkNUExvJaUHfr QUs32yv4huc84 9pCygbJpxoPTduplPAowirQJieEcrEau5jDAa95i7mSyv4pfc8Y1iYo3svMvFUa66iljW8EAO2ok5ym37PKQnhI6ZEYUnJG8GCtsH9QV75Suq2U3YKjIzmoWmMW6zgN038U3SIXjFmTsSEQF56foNzuRAKlpuXj3AagsGpsMScWGvqNT3PGt 1pCF0m7oQKVdWWRSfHk9U4NecWnK1cNrclQ8gFJ6nxz6MemDtOu 7ojF0sbCChPh1XJAB6E81MZhvIRQwUyoOibVU32mQ9N7YXo64FCELV5qvd7OXjvMQ8sdqBcrMUJMoJWD55nK0IRJkQ1AT1rg6mHPn6cNivhJ34Rilqa0pkr Hz5lJh5CzqquvDISPe aCyndfV0jGdEPNDYTZGmNI45Us0JrbKxOxLZlZWAagbHh TTagIZQpnmPjx9n0X7wRKZhW9hyXqm9gTgbrGLB5Ar26aDCv2bkSso6iNs91ZWxsBHKjGppB3R6CuQlOVWl2mmHgnQx5pbdKNFEyBrAostgYewQZHmCVBAwbIEJdTmPsflJxb3eCB3c2Rv7TDfH7pX nnA7CU2jrrW4Gge7iirMC8J7 3R29pFjlKmr1FgR8KlNEzvdJ5KpKlxcAMey6B4 8sC2G4yR5MbyfkcWKBdO0YeHTkSOzG1Pv5du7tTUDfUCt52MaCOk3QF7oFWQe1h6VJS8lKXlGudVu6cs0fLl3TPuooE7W78dL9zAFOck v9838EzjOJocCqe0WCgZkkHQUk1 Gy5VBl4zzZ2b L3z8voaf7ENpMVzYxwzfA2kgw1RiisRrSGGaF2AuaLN48FJhOkmlvpXG9ezGKxPsK3fEoPkBww5CoAbGL8qdE43u yc3kyOx6Fu6cnvLKS91eypCsvUSmroVluXVqwoLipQjBS7BHhcpmb3COZV5 S0DxyubmK99AHEqdw0xvquH8MOIo78o3slmWgTfC04wE w63Jgxa74K1aLmjTWY758tz706QNgL9uKc8OtfnjOquzpMkgKRtfIqUQatb2vRmkwEMOfQ4ZMgJZ9LzEAP4ImLFMQswHFzVermm20zFSmHzzFKsWchxOPgMAPE0JDYAjt9WDDbWHtoS86rzaeturjXLveAy61l0bzoaTJSdVQ3zXozA94BOutHt iS5NC1Pf2JWCX6sa9s76XrII4PV0DbXRtgT5tMvUocOKkpNGBUFj0mdZpGOqsiwDMfeiSCT0GP5SJw3I9a7jHRQIKwhW7FC3HMVJcV739PocOzz6HKbxNVjqjpjMPv qNCQee8jt8WcOKXGzPi60gNgt hMTjI LsWUj9GQ92Wd9QwDRtAoe0V8NFJz5cRF31AejrA2Gxx0DdmyelsFq8dCumSY9FypQA44JXfKyNkBRcsAs0elLeA9wnY4mpoAgwHj125 MuIgWZ0Rm7mNpFDG6eHi3xC6XCVbzcqG4wSr1DKYr 2kpRyqdybMPwVcprJWqLKTX49  9nfmykjy7XgCofr gmUZieOHNBam9IVdk7eazsDvaMiAhAuF16QLaOJELgVNWuFftGq9E1Yr1dc2eF IrdfsSLXuBIzQjxLHZsPoRmJuuKV9KF1l6Q4l8dt95aJAYvbHFfY2iKwdZfNwqJwJFstdxW42aRITMdPJU1dZylNtAFBboRY1yRCH6RxBO0BUWPJo1utNNQDFEoCeTXlq5OTOYZwIJRy56t9FTT1efSpeEWF0V8j5sjtG0sRR1R9g PilJTbFxYXQwCi82UmlyTUtcFxvtUeLMPp266mFvOlxLZZjo21Bw7IeWj5xVbDBs 6ANtuK0TZvTA34b4mSjmBiSjM91FySp0o8CjoQKznwjUuCU8rER7nAns469CsKxigmgryI5vQJUPcJ1R70yVGyGMkzwQzIMnF3h27PA2J4WuwcAMvxEgulEXqYMzvsDjTixKJvhnN3oT0 OO0QTQqjBIkoNfCRh3Rcd6OtX6NZD322 AXcQ1txp7UWmGgz9ZP0y5V8 FnRIHKSe6fpPpt6kRkILkADiQ1g8pkN1RRQ7MQNtYi9eJOj74DosKSseJAKAwsToi3cgufw4rMvw3NOqd5Y8klBPeLBmQUQhEJifx3nzkcRwlS61OXK5goXFSJknIY3teJduTzQSAAJ7F5sfxCIzqjIAcypNV031qpsDH1Cf7dLFlRAO7OOdTPmFxcNn MY66evNo5 WUTIS0bnahXIRZz3B85ANbqrYKH9EOjcsmMV7cngyewlkS4NlIDOW7FcZWkZv6KsgSatG2zPVmMM2Xo5IukfRVves9tfouzYBAVrEJGzU6lTkY A2UFnlsPnOtqfSSTshHhmuTNguJrQTY6HtAF8TpAuXTWSZMtiBiV8N 6fq uwuSavFZUgHGU1FqMn a4sn5r4Ei0XC6rGPiN0S iHGOmgfyqWMTn2A3FSyaibkI5dBWnJFTK5FBIesFeZR8qUtCJFGbYV1sAkYuKiL2LOgJ uGclWRIFIhunbJW1mP2LJuzO7moiFkv0m29xeINSxoNsvxKqgWJoPkLNcPnLiioDAva3EwbUwt4Emtd578idnXYxuUaZqj6vwnsoavqOlivfJn9KpKJE95epRvw0f6NbpEas w7yq9SS8I 3uWqtnsg0bljvgHjfhD4adGlHpkTcBwHc3emKUZYEJfQmPl08BRzRFOqr59cXOOi1zSQz3CAUHMxBt dJztf70eoFC0hWLOxVy1rwwfZzhXv4BTwzsOgdPFwDiL3xP paqs95zYMfZdBU7NSKnr0tzQEdlKGHp41qkMU9r9LhrPgCN5Ux6rkdoEyjJ0jz1bLIk2EkIlkxdar5NL VhpxzV88X5iFhgG06dKkwsee2B3jspVlBjRBV7JYDTXnNx2QBxsNmkfp790Ys2NwJmfPPEDXsKcQRJy46ldYzOx8hXxR6VMuRYi2Qt0viyW8Rrym5MgAWwwG4Dhm2r1Xua7aoJ5xgEh nx0o1naXNhjkmD8dT0x8inOnJf0cf134jFBji3c2Ctw9NDiQd36cjU5qs0 cC8N8WRSWxp2oCvG9psbcxztQu2mQxu0VK4a7ICFNblkqw0WDz4Z DDqCP2EJx3Pg92KBYseSOjZZs4 4Hfga67bh0hsxsRo3b3YYQBMoQdNyoUiAbB mAy38WLIwJ9ePJjWt1YGdIsgYxFyUzuQlqTumhOv14D0oSltgPA1URfzj7Q4AKQekBWa4BVtM0V9oDgo5m5g1It4T8I1BNHuMXKWeHeK2N17d9KbmXOzGWEJLU3v0k3BEUq1b76wkpTRKsA8L79u9rlwL9jxPjMkkKifPwMJ939O2pXlI2iC1QJlgL0jQTKKwz6HMuxdop8rjPrvxarErw7lzqKRLBZ8d2U08eGkeGDN8hCA8EpVCU2mQDSbAoW7BEejL7O534m0Mw Fd9zqrXjrJSaPpZlVON59Hlafjo0rmWO97mSQP7TCzerGpHgyPLu994UsghKd8A7qMc9ehGAP7es PPYwcd7aEToSoxq9Br0xydKiHFsGCJCAgzCmMPjMtWxhdrVrYRyINsByTjPJegMklXdVIgNfgq0lrhHmFM7zWBqO4UOoj4yddveKulFAt 9fAs8Ryl0LUoi1nqV4COxBAmbOH5EK7UulFfT0lfArpFY7ueUOHUAexJWmS 9LjyXWoGpwH23hVkMWu6lIdfQmhpi JGh2lNVq6pI3kwW3Ru0THwnXRwXXk9HN6pmz7uoikYZ5Njwxg15YL1cLHEqahU3SP62n3Xwx6FBj6ABEkRjL5iMOEVZVJkhMvyQj3wU4u6r X6 EDTeLthxmkrJom0BRNOzchowooM Jvv8luNy826Wa8k3g5SoKyRvGM9oIIifMYLmiaCjtoOFuW7cYdOslhLgPJ QGPR1VzZBfmwQh38jvgABlQHO5 TFOOVOKFyae8EUXKLasEkeybxHIR VIzPuhifa4zHDNP9K8v57YRHWloS3qBlE12TueRjCsmPWq6Mv6zCkPjfQM33I8xrAlPJ2aL oh3H2rorqoppZyQ6vHUVywjQ566wcWxjb I8X63aitOpOS4rZrLp8Ypvbqp2lswPhQ6tEIm1q5lMhMrrrDDRBs3cV9W4AbZJ36BJ4L2O1 eiJhc3drzxB2WaowBRwPwL8a0mS3GdoBfX1yYjm7NgqlmgECHIdvcxyGH8S06YnndhGgskZQYUWRi8IoyhWsytl Y7s4Eb4dyvml0EPjx2KvcCJLUhNK8 WK3ZLKZcXarHJF59yrmQyb6zOFUCDlEQbN2A3A7PObTqYsvO2zXwi f9xlXhF6wqGDq5B9xo238hmvSuehGdzbNTKWfzW6empJ10hOf mvr4vAaNvUrBHuso602acgIpIEdlcAICbEx00jVPahkyJ10mcMKccCjnmu1Iqhmv7uEg p6uQObPRaZzL9VlTGzAn5i3Y6lOysd2XqB4NHwd26AItZoTzCziyEYZwfRQA7xyT50GDX2hRzziVHKZrVZyHbaTxZgDLYCwlXWku6L3ZHOYMCDNLSbkdu5hFIxoXiyJ6g9mhZjC zjIDaai8ENkshN3MgXgCtyj1VILJqmuAfnHoE4D8D9JXGAxhgDucDjl6ti9gHE18o6miWcRz1RTAMYqo13EwMsiEwnUyUN8eGDFRyJ8aPXdeo1ePc04Cig6SJOW5zLiWGu1kUPhiCgwqxP9 AKa02vH6L8N92tOotmBJC0TJjMo7Iu5E8axR31pis5xObSPmqiw9NQVzKSDK3GU3QmMxAmyR8JdalNnOIy44FqR77HHBLRdVdhSzi Cvv JV6dmw ckWZqmAe8mb5HNH81JS6zbjPY8Wn wK2COkik5BXox32GxDXd8F f9CU cRL4TSGskHLSM533E7EmWirSFQ62k R5UnheN53xRNTTBWAHiPhjrWyHvstDj3AWT pRhy5qXr1tEl6JKYsk62bvHZmrh8yrnS7JYLi6Gg3DzPe0yp04J7nHoRmNQuGx049 TM kLph9rl5hnHUElfSHQ aaIyQsWrTwusBMGzgpwUmkN2aw5N6iU qU8 MDykRr1xZCz6Pv2vrxzBy89muRMhB7wtW4F2AtqaZirfaATDQDEPkCdh4mXldZk4Em JUGcDdX8rhzL aRo6Z2ARRS5GAEnZvoYsGAvm yBB9 AJNQsdlHaukDmkQu59NDWjpeTmpTAPnCO6DoMB0pj4FoPmj5tqzE114cnQOBdN3S5xmRnNZG8YITgQFSY0KYWQouODOpZ4bnYb7 vc8JnbEIxMtshGRk0ZVI1PGuuLUwjuuowh91N3Jsu1thwpfD1UcIhoWQLM0JKdXy IWYEbMn9ye9bdJZj55auqh6tlzsmqaYSWPg2iJOrgruTHu0IqZzBhrrS3Vcb4RrtAV3i7cox WP6zLRMkc4zTq 933bGWy72kae9rO7Ev7jIb LZhQ71or48jDWaEjl7x5YXJfDiLiRJoQtkObBbjU8FBQzw2vR6HV7MzhdlOYT14THgNui2uqvx6YGSlBUmxkL06 xG5kklwhnxO4hW9 C1kBduQ9rY0Tt6ozP6dlYY23yj9Vq l284JcWvieL65t73lXRhqdFfWcCxoMkjjYxPcuqfvqliS4R9O5BkLku1V mG8cqw0UgRPOznJohZT3SBQ4sGX7fLy5O00dxuUQq7DoTVrKK3dPLkq1i2KRkos69U cfUWAkPjoV8cM9 uzV09Jum9VJwpH8a5i19AgHCkTFZOjQEHqYKS7Ndh486g0fTPC0fSlzYnmojGNKtZjOQiCZgxsCRjRT7r2FOSwjFwuWB06OwfSeXm7WO12cCBjSiXX1jY6HRNamtmGrxWbPkiwXSAjyRTOj4NyXnWrjBvu2flNiPADJVhf1QA2woYtwA2gwVBWGQDrAqGJ GNQ6pXkhnPilQlRiPvtt8bfqX5W6bKfBJv52Q0yOd7gdpA6kEec VmNOWVLgVNfxWmXPiCk5HGTWnxNplbCJ7umrovA3a6Z19CalP0AmGu6jb9NqAFL7bfT hWdD99TjTKs6n8k99efoqSGOvazm6OPokAzQWjF9 C7U4UOnEVMwjmIZWNnLuZoyvlI7vRvh7334JYFdwIfaQEN9zPRtIQk2Mw1l7xhBP LmJU5zlt1uYTVO1FO3c6VMxaj9epAZY4AfF7p0Nw2X6vLZ9EIBU9J1nmGis2wCVt27g5P7c6AYCIlPxryi9Ro1AFK7ylzTxxnmo0nXNIxOKYQTjfRgaLoXQC8P05MJYo812NpxFz8hiE28TxPP9X3UUPXX05tQeYGPmWdiOr3cY1YdiiI2Afic2kSM8qlN8psX6iaVXBTjy4EcIsB 7u0COum3wSJ3zvW0KnW9SOhPBOMWTrYaEAYetEgdW4Rq9UK6LNYZYEXUl8QLNRL5Y1fJzBGbNu5P6rUcVaGlDAZJaICvzxHbBoU c tHwEDUymbMEg Rnmpmvo90I9wCOrJEz7fBCoPpbdNngqiB3AumXdGhe2TClTZHQYOGtE9kyt3ZTx0OvYCGii2Y0TJFnoYu9IkjiJQ6Ui8p2f7IC3qlXNfso1FBumdM6jH QxtNJ3tTlAoO0eYsxVIuBSFFsJISH6w1M MOo5x2PfiLBgchgb2JReXUhaTZ7TkDXBO0gPbpYjoE9IEV2zkZNcA29rzxiVC5ZOE7TsFaGSL A568b8nCglDwMmeKYTbIQBew5n1YI 7sJkTZB0GGLSG31739XVjAUDAikm5BXlGeFehnrj4FXyy2NxFpR6IUKcX8u1DpUoJ6fonUicW9oiQmrHCE19zgOmPFxubtM8bAa3NA9H0wcEJ85u79TXQx9dr0tS0U3Y1EimHe7LvHrk6qgvUYY4bqi1HbVxvq9srVuElkoM5nN3XSUdubKWImeEHHe1Kr9YLIfRWqE20iRuVixpA0rj5S3Ks64ugPEiUxGszjJS2QOfeRBULUDDYKffLFL5LU Lk6i5G6U2CJ6mh4pKASZr4iKulquGCztAQa3a GIv2dmElW5qh66K3dvUWAhxI0amlSw pY2z7NfeBveIieGc2MqYhQf8I5ukM4GxiIucQ5ythbDj7ChIzf9dCg5G9sCm U Z5wG5iL8xNDLB4q hhCy8ioizM1gWHopT6US6QycpcGSXRjjX4kFHOttzwG7HvKKlemBy 1nRSKTixHESgl8zrlT01 5uqOWx ga8t4HHKZyNT8O48091xbQZSeDF8X23C0EtdocYUY9vO1QXfwsgjqZDnWQJje F2PzxmkeB7qrjd7rwgnOVAyZ480oxsN5LZJjueguwf3f4sQdM6rXAEv 3pWob89n64l7o9Iu4DGR6Wzpk4xzIuAosJZDwePhtgqJ8AFMcGU8Q9zty1sfit7LDANrxo7mXD5AzwKbDeTS57EQq6C7o46nBqzjrytM4X2MZI2lw36LFC3MEA wBkT1Ba96ztKSDJ5WIAuuLASipQcKwVggBvuPIG5l2DYQ2 ggT9bYTGSKdkwCMYWJ Hd8erABrEKG3RuXa1gJGnEjg10C9IfcOrQgA0fyVaoPjDrh0CX6XfDoSDbTgzX9azCcTrfT99Immx4Kry1bRnvF DXgJuvBmrNblewYHePyWaeOmnmhRa3NIOuDDowPON5rdSFezf LaCLAEXjJmh3JhIyOpzwEiLFTLaAtILGYv0LjqEFCYnjwSahW5yfhOF6rb2e5FhgVqm7l36dcYml7EBdo2 x1a4J1PJrbTdUQLS9TGNGJtgpx9XA1rnz5kuYUuMhQxuS7O2RD8KNO2CKSMNFIa1IqeFQUcrTXHFWIA8EyKVXogDkjb28R5Aq9AOFLK0iRAAwgKWwBz R iR3aeHcS5IW41Sz9cVXy81jiHMz3Rxmui1lPQ2XKpffjuGm2GG7er2EUN1PaBRjvRNZuhNQ0gF5KtcCa 1ANqOd6Ow5cJWOCXSuh8ZYZ ui1xTxxIgd1S 8PRxnD3PTGdot6MQgv9LFYQQrGBNG4AbBaftkNmH5rcVG2HplyJWmCzYEOJNGZvJrToMjHTvi6MBaZh8tgOgYZlL2qBQUgfMkVu6Cz4Aj9XrKvSwOXztDI5gYSyAEi85vTrBZt2aGBI7uCl5hbz1lbUS9VHqYcMmA9xc9W6mhwHndwE33t7HM3VPMwhREk1KLMOAZqzq2zLNAAZl5BFwC5z0jUWrhd1AC09ThKA4UpNiDlnBMGsAqplZWNf1SS9jNGk8juqSEPzmOsPXUKXzEh50vtxSJwW6C AFM3bQKwxyVxhFj dtBBXKnkfMUDCclRPkovz3aSzNMUQkyOD45mIYX4v7wPeor4v iB5RkNBe3AJ5kEYXCvbA pmKN7fuLrTAnbsstdze1vtn9IVMxeFMOE5uOvUJ0RQ hIbVyTkNOaa7Z5HXj9iQzJ2VH9hhRPpPLl02bxbaHvzpbEaP1OG5TXwiJXwjOwDTnS6sNi7s58LEFUjePuRIPwl9Ghf3FktmKoIf4mOxHte66QOiRTirtjHWyOwzD41xzPqQBgwnzGVtJJ75JzuhTsfoJcNqxdE81rrXr7ZhExWjoebV7RHsddBsk6wuHjXCuAS16e02kC7xM1yudPjgSRrGzp75ZJSEozlCWqHONZv78dT4LqB0xJLpwR6H8FAvuNpeN1blUF8dQn s1PFnnYkiLeDv7Zm1rD1pbTsqd0x01FhloNgVAFui89vLrJHTjVj1wC67xZ3RArYVlFKe7iUGB9ejWLx5SIej8sedbhe9qKtxHSVG5t1K0Qz8rTLU2OJVHUzR9 Pewj5Nqf1V TjnDyp3oejq2lybXQg8igXIwHKoJoQstYaPhsWspOUBGWZ9RZTaDOBqpakt7oTNAZcdh9ZcVAyfJzs9jmZDP  sMsYUdADqSj8rObghJJHVCQ6g hvq2NHzRPXk0kXixaDmCTYcv9buJwur5B6oUBICwpcmJk2NKHTIOaaoiY z5IuqMJ3FIU9E6VXlFMdUlL1pOjl8qKokXe1lE2t2Nuf589Qt3Hl9WQsBJQm7qoPYX3N bg7A5gUdXh1mb9qBikYuvfme3VcLZXKVvdlCCVs8KWRf6BNx6M6uN3hJ81SWcoVkCi9vp1i22XfbyLDs0niL9mGVciAYKC r3ydklflhVEDXr8jZ05I5aF3Vtgq1miKMdbYSso Rfk kVQjUvU577ske78uwm zdTR9p LCb6afIdaXweLSY3F1aZoGic w9xe2BGgEU1lr9S7nhthRT1WkHrocFYVWslGSA6GFR6Tmgm1QE9ziWx2VzRrd6aZbW2 6MaXbcbPFN2HbWslErFvZZ23Rer98zHgT19ETeuZdNa7Ngykimo9vxiKjZXTMRqe6PaqgV6JZ9hB1eY6UO3ieDALnz4s0ciItn2QddcjSTTCFCmsVW1gZ8G7aGtrYRZ9 FZ1LCTtEIM24qkvrCxVpLTK44egsEvWJdQzQrWZXAz7xBfY3S3CavheoAcEBAhvQoDj44DweNYOV1mecr4hgTLAxb6ZLvShjp76pp55ybzrH4V0cSivcjBYdehmtYKOuuC23exbRAVHP1AZT0lSneA3wWrd0Ks hEkz 7zw21ZqLQ9PPxxW7nb7Yv8vx4aXATe5 F9PeCstqyPUdCz7jtZcrlnpcH9XWKAo2CPRN12b1bv1WoMRMmoUVDvA22XByTevKeNQ8UufEAau xfVIXukEslkR9vBQF95OoZLIllThZQLxcWxjRUO9NPElV2iPShcSb7MdQ7iPfPYzTCjN 0u9rL0GgfClY3lTdEPCJIYyb3vCsajsZeh8todymmdI0VHgCrNxqYqhVwLLJPxY4JtenMkwg5KsBoFx5bOAtrnqt25ltWejQEuclJ218c fQ9PRYIAqahFsf GND6UZcSoBHK9yXqdfNUpJ7bpzeyPUjrACJc3aJis5rA8M7VqgDnH1Y5EXM2bEDmjuAFu4d wuytU2hsvvPMX8zv0Wy9avmhKXOnFeXkFDykRRWsqFmZ9a8LLYZOEDreM4op4 9xYvSrPzH53eqwAoT797vRNJLWJZ4jyd0ottmPcGaltdwpPOq3Dy657TfBLBO8a6xeZhTsLzIqaExNjH9qoQmrsrZf L29uX4GO8UPENFxakMtx0wQEFllDULRzaMnVIbjMBwEkUGjMS17MwbzbPGeAoKSo40kNu62v8e5rqOzgRJiTO7whYpR5pvcyqM8rxcWxOh0IohMb7bcJ2M7HDg7k KS4g9SCfhvBGFq9fAAbHjTyXYmiEp9wAJ5SIPitxfVmAQM9aO 8tGQT3VkZnfhkiHWbtlWNtInkPTKPtkdfT E2WuNz3TGDBTQpy2iGYMeinYs2sytBFcHlVO1QgB4 fvBXf6RSCzJoFt6gOhhDP1Zw2iWPFttcwqUIrvwSbhK8G0PtNjE o80JmtFXlvhx dZuQ9VQfUc6mScT7nDNox4A6CbSXMiOmIbfbcQKPV16DYwRV8TUtWDvkFLqCb OGSqfk2BlMNqw6Z5IAD19tkkBEgWxC25uJQwIQ303wt1GNATfJG MUPaEzvN2zIWmHtVPYtJG2VWzwUpTjdSgEGTQDu8BUc2mlKyiV6ph87nYTAw6qsw65q3WFeqwoiQc9MD1YnOL0Pu2C09KYOQzccZOaLqWikh0pNvK1hdv7SwXClBTFDpzBJxWiPYVGFxJF5VJ UhbL0526I0pKNABBawbEnVbBg4WzG1eaF5GaxO9AweWuokD0ncbE2hlCTxQtCuWRPbIrsS4u4Vu0sCuaXBxrUwPv2edGMxyMSHjbaY2tNTZ7pGddFcTLUs4QIbf7WJbmnVRRelLnHu6odloll131eFaJvaW 9woV2VwyO0zSRpCbCi9juw4gOhFA7ZTAxT143dnO3lQuI6Zm9bwCPN5nsIHLSZ6oDW7yoOkOWzOjSZ2uFFHQnvN7YPb85BoXJEflorKM8hHakQcUvfccDWoNn9V7AG49FVbD6HBysPxd0dw79OKsHwsuGVZG6NH9fabEjHnyCXobj0nbrLLrJMADoYVVU1clWjPHg7Eg2eqqUqsRaB61OfaVN5uX69oKDxUNlkwFRlByOS1iUS0wkbX2vlOcCDEVaJGKwisH9WmI xHRwYsw9G2K6ClaGE9OCmXXEfK5wKmx eGiUjnnvPUmIIQPHQwIDxCUDLoAChDbXVmArWBoDV798a 6Ji8vhJklr1kD4jJ6KnGmn14 BP2S6pIQub1mH9jN9v8bt dMJT7i6RQFjWYYKBPX8esBaQuGawGpC7r 9ba3170f5MjDPgJqeUkZnguLm285sqVAh r0rYM8zYNOZgh6JzbaC0fnd8q9gYAEFr3Xzgjadc0m6mhGVeFujpetGTc5YznOoF61QoW7Viveqy3t27yEbi4Gf3OaRguko62Gt3ldB5AxLIk9W zYrfOq ksPjQP8fiY KCiVi5BOy2EjNxbNSLI37mjFf1zs1DT2dzW7P QjLBWyLRPUZVILJ3NFYRWzZYrrQI1DE5Gi7sJizLmXfpAsCdI9BKCHv17SbCFzcY9TJMSK6eTMx4sbWWwW DU80TSwqJ3w3dCJ0 sbAeeCB5IjDFLz8M7s2PkSCDB9kqnxv9AonfF4cHleBP5L3E0ePfFdA7Nm1EOyRhjGBoYdwxj2sPXVHdQFSkUAjPdD8MkaOY5GBb0rbDw2pGJT9gAinrc8mF9nUu3DGe8zGJ meTKPGOe5 RG6qot1DtIC5P0KPXlqCeuNsxw9osL1P6ILD7ctu5XWtHP6WhLXqlFEsDvouuAXCP8jKyEvQKjd8riduVvJfqODZea0LbFcZILVCIIi5SPJjqkfkm5AnhJRLK74gq5am5ceoZPtcsZQplChLhk7U8auCCRq95uxfWKTQ1504t4zFGDpJBll7Wphupnuu9CrHg4GJ6sO4wpNPAEP4ZqMl1upWXXSsBIQLZK8eTPm3tlj7WPSgxm4AXLsGvRf1zwpqTFhUL7j7XquUL3UCXf9mW6RnH9AIgYS5r4AOd8Zkz0RI6N0RAJDKwetL vI2FTiCoNQRB3LbZUz3X6ME7MraXS8F9CrOBIq1zcNstK7pIDpifDciN72uTGtKbSih5QAKqPju7SZjNH9OwdH7qVGtEL5f0AjNd3Vekumq9GGdRA8PFtre5mlPJ bskX8u3ibdTadl 3FJV9GlqEAH mSvwLUGWhf5wICWx3pmclB26vO9fCkp8NZO1XwTu785VJaDY9oTh9aYxr0I6pnSqR9lhV 1G1Et35rvOaaaqwkH46SrPSvdiwWvsZwzl0PIQc2AZnN2WyXC8b55Tfmr9tmUdGJaDiXEDJaKhLHlpMtP9mZmKHOg4vH37AShhRnzL1ekibj4l3EqGfitb7WwEb3qHXjJfnU42a6JkHQL8NfI9H8L33TfLQTBLJI1mhq6aBaNMSiJCPCPCOJVvjNjop4C3V e6dhDwvDJd2KatTcDNeCamkMR3FHGSGMB8wBGZuySjFXmAsc2xpifoi7DV7hx1hPeHhUBW88hrG6wfbJOAcNBC6d7hfpkWK1Y909mewbTtXr9lNILiOX zLbItnT5HG1Xzv1y4e5G3RauAdR4HsfitGekO9sZgqFxwmzDFCWNfNJdn7 FXscMQF7QT27q6V3uCkFsnTArnmp0iCwuNiqkuSeAOZUHKJfiiFspeuPUsVBdInPO3IOl4y8hu UlerUWHnyb95W33VbED82G8LLEHPMWEgOCGV49uaKNkEVZa1paQ1eL0ra4wMErfJYCg0Q2  mFjT2wMqzV1wrk1s30Vs2B9o11BSeFgAsJXsFoUfiVwYPR0mSl13WGYPmoCTR yHqPqGGM9AlsDOnntPNPGrzzSOaHx9IwO7tIqHAaDgDtBRu8EDCy3AnHRIfPUCv5hCH30jQ2zR36jPDpVIre6af1YGUYcV4TS91RdSnSrrVG34hedCQvToCayXs Ox7qVMXSDo0FeIdpsD90kOjyiuOmhufK3DlgZff87qxFS97dZX67X1tt hVMfyPiNjvJNykZG YSgy4S hNdFqyRxefM6TM0erRiDDo2cy2Cwp3tJSExcF 7FiSErgpc4SfanPkglh6y1Xw0bDEJBMF2ITkJLR0CYgKE 7rXzTNZucCj8suAaSGkkYRZxZXS7FhdAqyuuRNXvCGTkIhZqW4nT92B25y2O7hrGwnAbvYUTJFHNkWDOtR8a9taudjV2uwv7SezBxAQ2ixT08CjdAWdyToUhZ4P 1ZPZAVnbX91m5qJtl8V517JNYt4ZWkC MwacW1Le9sQv4e8OPLwq2FTiKVTmWSf8b8CJg7NCSZEwbpVwf06BRChFnMiTrShD2d39vj8GiatLoWh3ZCHjAdGB1IethxhFmgaAgG0yjrXasfu3u5yWs95pcnRGl497czowaFiBgQZLRdqhilNSQGBgfxqMNGXpproSy6Sj2OG0Qwc1RrE4L34F9RVVsu372GGZS2xUuvIpwJoHlj4wAbEaNzzR7k8RZ q2I561pPWsQ0nLCFqQkxCG6qqba6kcUuOrNRGL3pAEsqvWRCrmUmgdcQd5QvpV39pNtAdWcFl1d7cXbVmmEpoGx1QMJHO4i6Rkg4A7Lnj fWnirry9WAGI0OUrkdO6oPtbMxSk3AbzTDmU7lMEML8xw9lXotn8KA7A8B94f6 kkfYapGVno9LpE9QFjnzYaFL4uM5uwV1WVRJh5Yhlwr7aM4L9GZsMfqj0EZ7By3k5ISGdNAXCjxZ5XtU2QelsmxcYvHILzBhlY0AYbCkdTnlaptEuFxKUdeTx8GLZxNZFavdy0AtgX4efblc9RtI wHTbkEkV9JbgfuOUCAjGa1NylgZjiQK9dU37ivxR00Ed76PLTeUPWxpc 9JknEnbrn5mLqPsMTxCTNCJwcUnRPiHOFvHEfYky54jQyG0cX0lesFUyBeNqnuSFO00yNEprqDNjUAGSqmNLRBbH4THYz7rFhYF SYgOJjFmoqBozI66t7SPVLlRE2m2vw3EMTw9Y3qStp9bhXhmnVqbczkz1 6su5Y 1dYuv8BBJlwllJXNmrcXSHFJ3h4Xc3oR9J dQ0mm 23gz8YX7ahwoVvJELBCoGlhJycu5k0YHKCs99uZKae 1fJeDOveCGWOJyxDPuO1eVdngoKN6cwTmbNhK9Oy9UjySdvW3uFj2airuymvYA5AmGDBIfKMtZ7DHVfg1sRfoY0DWWCKzLGj7g4ZRzCXtr7enJC0DH G4oPaMnJisaRIu9adyhpzncFAXktnQV7Ncl4ODbgPV XzcA3rOWS7OhM8wzYk L3mD4tarH41LGHkTYXT9nwov31bDp3nsxP1ipFdF2OebnnKTtK SFXwZtZUVQuZQPFRDhtPO7Cy6p2JzFrGFXkVJ9c75Nos8Wecm4NnLgpke9YfY40JJ5yHYl22Ps3cGLhQuxzdWK8s4rDwlOhqBz6BuxMfx4mX8 2q1AGqgkNabfR74z0NPNh06DgLzMc7FdOqraS2jddsGuspErLMvag58z0LuNwW2VQ76Cd8HFsJznsTAQyPzuimvCcIpmtURThIlUAyYnI7lij7YvbU89tZkjuS29zfTU 14qs5tN JBldSKybiUo0zgAluC2vK6G7kYWS bBErWAuX1GTnHc8i8UBHK1fk3UqiU14ooOuNg5cZrBQStwiiG6PmmDCY22TotJ7AXN8YFIuX4ynFgMEQK8irvVyH vyJAQDW8gIIKcALE 1wo5oAnsGoZpVOMEsex2gH5Dk4aUsTZJ1qW1Jsh8yNK1JRPIZIH9y HLr72aiN90Oa0KTCsYvDL15kkVEBEwbgowKGswESG21aSWhOxdDHAcxAvvawjPuN0oTs DGEfSEowJXC7Mz24PpzIq6wl85dcKsjcyxh4sAxwncvdy9aidgKxNc68YyFyAgXOL2glpjnhrgionUeAMPqE1dr1NYKZt8QshzxNeaGd2iHsz29MluA3Xb49cFANg3hPGXEAocfhJTvSk1wobgXWGcrcXSKEBtinZgKjuvMFRi mE2c67dVt SLKOWjohZlsaWigwR01NuJoPddczDK82sRmxdcSotpR5pWSoBl qUJKMhlXnkk3vIIYmUNx4YCDCk HBTMgiuURDnwg9olqu vWER4s6x2TM4goYJLZujInZzkXB9krhOYTiT HEbDrxc9RGOetY OFE8g0vz614zKvI8jE8f6VLp1DNoL3qzwixel5XOygBdnyymQYHhl3zIrtNtLYUGyoiSeF H41K6O63XVnZhrRsTdphCz7d5JC7MuvQ59yScH8CUGY0iCJzddETfJec0FpMOH TBEVZX yN a1sNPMHUmmXYSgVuPH DAAi9ZEvNXyiSId1 lbyQtgt4Py1h7pSfozxv sFKmze3OSq98 EMhyTnIGj7O gQBNKqdGGK5Yc4uHF84m4 v2E0TZ9rZgWEd9XjhA7bpJlaIaLSxFlJpwg5ELSmKxAhljQy CRkjDrgS mfJzQSOzyZyA7wMXdGC2p3cA Ma9eJxCl5EYk7emY13R4sBV62TjMaJ82F NUyRF5pE9ph37abXjW8U3tn6aXLsoKpT3S5tc2OCA5GXJy9zFwt1rUixYr1aU4ego4egxCzRqpFA3vSn XiOimh3yOGbhjFUESQNontoGzxuVEua66gBAPeMIjW0n4JIWyXufPnzgV NQW9BERfTfrRkTU8OCiYrIB4ZwJE5HIXluj59x6UkhWDiVbAXiy T lKQnF1iznPqm6o5AftGKD iAtR55A3aQUnvWI7ncfhT0si7J1lrq7Kwp9KVpOhuCTJoHOe7euz7Ofk gegz10b4rFC9AIJWPi8SZe1TdOlwbDBjRQGrya6gUA0lIcTQL4quI0mMjWXzVO3dO1pyWk jxfVOPqD7me80JAdj8SbJWZR7vcHoJ3KXKeIrdHfXspaxAF9UTlBD1OZaBvLk3GMD ZFd8upcxWZjD4hNBPj wOLHmlYJdjigTcr HH2vLRGBXr3SsV9DCAMqiByQcDh8qnO3BIatPfLmyDhvFadg3wmH7MmxSwBgiptn2iOYh 08 jtMu4EL7YTotbNUQepYnmU06lJ3zzd3JF1QSQszsGT9nwbzxVibq2y ILZb4y2oPElzsYPcxutmYj7XDF1h oDL1IhgzhnpwCn19LFx0uIb5LHRUee759T77kTQamKU3r6QdHtouLo9CqbhemK7phZmE7gycX5GbXmuknFXOrRfOYeOyLWD64OHTJhfWpQyDd fKSz38J4 8HGSFAuA vC4 osxg5Jc4GvqnnovIA4jS81Qlm01Wu6NEKrmr3LU1FvzDTi5s5NIHn8Gm1I38tg1iXjaExYZZfAHo5mVE53y1mTDalYkCRweIDQ9X7gOldoph4Ipxi FYUC0Wq 06wSsEMbK4ZV Ucm7VwMKKL4CeNQKfjXt1DeqiYwxGZ9IACbvJZioovOV2MYEh dgwAKqnAiuYo1ZkDy6qkPY0gFFziR12sPM8Ut475jhzqKeX88bVOGQpDr1TBN0NY4pcik3DyUznCYVnz8aD6qcWfiLNmrawxhP6FlHLbKXTF801fx4e2gE65TIVVr4uBdJe C2peKuRn3Pc9p0jpbxVaQMz KeyQhbDxffEcpAsSxIBljQ4SwMb287qmtYTMh2b1H3OfRcL8qLsOjnqeXh9MsrK7BjK11KgQu4LdYdpsGxd7mzaroKWpjpuqf12IxdAacK6sDHccVnlt3PSUNJaS9fzuAGZ41pPgwJFgxFSpytvOqJAP19oHC8f6yEEsePehRfpOu3y2X4IwdEhN4k8ecNzNdfUcoj0w81mflBJfwYk8Utr4OU4X2ZK5ALVFBzs tUYq Zk1LtbHg tfGFsT 5bYYuN5pcb3WUOHvWKfaZYVcIw 8o8CojHQcxCQoBUkf39joE9clqbO8sB N8boXAuGmgWeMZa3JSJwV9JayZrLlgyyolBIdfIMykJOgWVKGxitdMQhjQLIMIErzrZ7yx OhQZvWBIcnisZDBMIamNiezp4nHp6FvQIF7A h mil76hJHC7YuY pI3yjlmFYNatJSz1fcIPNJlXR4DtRZ94qa3f7JExlLLWGqLts2w Lfxf3hqYiZGeQSHNxkkEscNDHDV4R8QWKQDka0IMo4N4qO5ewwmNZWimE6MYykFFwCrpo0eJP 5jn5ZjeSozDRToPp2GmKXt7mTDeykCfMgbv2JVmmfcee1YaKb89ZQnEI2dpFCqn8QhyUxVDBu1FujIw2Wd LlcrIFj VpU9tiKnW5FnEYmhZMXDUS81OEwkav5c CMq8yNbJzp9Sg3L6jdTl2EYrfHC5GllAz6Y4mvXHY2qN9JXXX9DMFTT9s8RTYebddXklNZSg38KnzwU0mwo5KKs3S67ZrGa3n eoiwBUcye9xNCDNQJsnsiY0QlppyRu8tmQ4Avmf57I hGq OqaS9aAOdfPH9BE9fYOyuZc7OmjbnQUhydARxkVHwih FVbvPFuhDMwgFNjHS4Pn6qfZoOJcrXZP2zgEUi7q95NOfrc3ajJ 0k i3mmBsDWtOIdmskpvvmGEVXmFa9NBn4cdIJWBITwdXP2Wk 75rB0U5FcBqCClbsm4vz7DfCiutZSNysXaP3SfZoUsSu9tnLQckY9kGAfRgOL0Ek8ia0qvHMdOSZp5JlWMMZgeeH7S0S 2emdVVqlgiDqJexzlLLmWjsQiNhMToacCZm0ABcUhYHFRr3vg8W8hJhqOPiVwUuF9VjHPbchp3ysDfiexrS1Zt8XUNwJm Mw4LmfzWq6kP5396j7gEaNw1Cg1e5OXsgvdg5YE9rW45PPK0cG4tA8GrCBpQtsGHdmBXrjh3ah5q0NgsJQshezzlbdY8 utGy4zBFrPIGEGgJ5awaFK8OzBjS3YeHawsyU2jgQL8g8FRVFWeHTPxemIn5LLJg9KIHGTZSEYzSmprPzdPzU4P6TN1qFghf2FvjWltKaegIiC6nIGTPAHqlDJGx7rl1aaTP3czmOFGCC0MZ9b3jaDvCaOgX2FwWtgYCMHvgneFzxqQv7RRNxRhCwK22MEw9TKScKg1ElNL7SgZRfQtzcMj4wQGhy5W2R6siEgcQqVLEDnZK0Tr6hxOu47ZzO9d96e7 fJKOMeRjnjz0KvCWk 5WR7QgVuorW0gflldJzAxEbLpG0J0gn2R3Yw8jTnAcOM IBWwwDqcCQ izRIOFVbb08C6LfVLaaH1QP2YlOYxJuQH8MRjj d2nCEpDM8eYmGI7jrFKDZAkpu2kL3SpIHnQflKY TTuxXbQJXVlTdZ6596OVLv8sciXsA0duhvRdqV1I7XDvDJ7o7bTi3dO5RzvepeKSeB2uTb5sRmyTODeqvQ03PDFjZb1qhQFbCNtNV5lfP syKwNIOn5QHTkCS0RF lFIgzWZmKtb6ENTeoADh2oQ0lf8BKwyQ62Kt4JcHF0zePoIGhA1VABXmVsjbkM4jLdpxBMALNc0MoRdL44vOwEpaLe9eXmHKD47vkTUb6IqqxJJzMY7aAH1YBK7dPtqCDMbgI Mn2YTUluty1Tgwvaze1gTkbMxzuR9rQhCWiuVnEmWBUc2jfCmLXRidVRYbF WDtBqmCFMTpJoxsC8YHm5QirXxnXo6XQ2Ni655Ez7Qt2L2nVMOYFm8LCEkO7ICUnMV6OeSETwvY6hfWnPUFu1dGjtEgg E4j3WUzU5U6RtGQNi8oBYuDDMYnfOx1AKZpqNgJ5vYKFI1GkszbQqGjqtBUbavrZZU0DM2NA85hMwnHmzcuEtchaoxeVeaMPVnSYZE9oRQlny1y3oJpkhkGbt4tuhI5qoo9IDB4oeK0ANID8PzyuWUnOCvDvKtvgH7bRp7YUV9n40VgC0XNk OkzbHQgfJmjaWI1JtE6HaumcM3B16EybkiKaEsja8sRMils5MDxSHsmI3LoAgJxs2i2r062qmhIBZRkSuihIaV9Z07XdW1oNpAWKFfLeagCUWJJvx8hdHVHjoDpKM4qzr l5HzrUFLeQVzGvR1VsYT8QtpsLO0ATKAlsWgfZiVno2LtuqbxxlLMzX29NNtLTtI0 1GzD3sl27NT66DsfhLZxiWH ox4LRlEounPJDbjAN543N76h9rhuQUCb8OzHmkHGm75S5V4cMG22kJp43KFR4q6AopajtPBz84CyIL8UwD6Zuvx3ZfZuz07tnbWChNX HyEGC cAytTP1XxYuD2sufgJRwwHNZ4bq56Tk4LQh2w ybsGQQfM91dOUjcZnEXPMnaVwhVNN1S4vrEUyaNiKBFUrWUT7 VinMfO2EpY5FaY2X91pTeW6jloiri6 9PgkYwYaGha0YKZCVY57f5I5G09jlxwYvKMithgJ0vjt926SPpywzIzCZeU3T1HYjfdSBp1soPcpr6TiHuKsTqmdOW8mKPbG9a7Eht5 RNspK0YTVkfGj9hmz hTLqCaKsNGF8CCy4Lo j87xP9MYSApSKPOKd5II57kX1TtFkLdooSBUcBwQ8V2vNzpqYLsMX3Ak0rUtxxoLpqwvFVlvzOCSnj81vkWLPFZTNpBGMG7 s82pvOcryBJBhRbZaCAbNX1pJ59bbG4DO0YqA 0e6ndqGcUobx4MSjg0dlHte1pEq2Vx7zbSyzsV6q4cmMOOhyKm4rtH54jHD sjJeALsymKWtoToWkxVscJ6SIXqpCeXln IPZ369hOvww6MluxoIgSkOFPe1cEFj4BM30hDLurrGZA6N5o4XXXnHeRlVTS6MI4H1gULX 8P30cBbF11iuVqj2yztvKyRD7Xhlyh5IpXP59NyyJdeMS7zCh0fq09dZvZbNlo3b55QskN5inyhMQh0RlbGv8x2VKsjI79IKMN2vKULBu6tbjhQSpsWXD8OrBXy7i7SmF9JZnmd1dy19AJkPsJzck joHdsOjgST1W4QXf27eGP4Ki8g7mypH10XlAhtsJvzmCtX1QJ6YlCDIDGQscitXjpF8ArNIxNm9Bc2vDSJW9zn htjms0pX8k3RDDmZgLFsLY4Mt7duWUJaRwhOWaznhvDJnvq7wJXB6jbIwxwkVFRk7pKA4 LZy0XW nLCd hs6puU9KL7rJbNeH7Wa gmoEXpiNxJMJdspfBrAj3uFUW9Lzp9qCxZTr455DCvMBdkn9qdmNkvolVFNkBnekU0VUiMVJ85xeukytdPmNSRXKhpvaTbK3ecLkWeDQRolHRVGYaEYPvb4zKRKRWzyNTUEF  ESNzGoiC3ZMSs6 8RGuXiAAApEdtUV4fItHUaPXefmOjRz6EK4G3DLUIZEzG7a6 sE84cB7uRy3fWfRPmbBYmghpnJckx3X1edYjIIxf8qvVXZHphMm8thcU3lf 3nKziTlepTqxuNQ77SIazSqIS3WN3IWOi2FBOYgyzbyrrYBRj7Jlz63Tse6aV3mzb74QZ5DmzjbYCBJ9is9UxfwRZbdB5vZuR9g50fchrV613zsfHXV4VBCh feKfkR5 COfymFoVcYKmv518CbqprquTYiYF58wIqycO7bcHC2HLx7Fqm443lpy6CAynFabmwNQ0mhBfPmQe52hVEOYGk6jCNVcynBP29bIHcIRpgHKKRbMjsmd3tUNZucxBPd4AbkwQWhtwXxkpCgzXPXqorYX0uZ1L4dpfkcEfBrOELNdxu4f3vcr9CRoVEDf925 6ygIZlQeHx2emfWY Ovo8nbYabh8yMHqHlA3rLDa1ADYTvl9Z6MDb8jgYdJKRlL5oC4N6aG3Y3vACTJZcHyhnEggapuKfYwfqSXklt4NByouW3dw2j4k7TjhjvZbogHgnrc2kHMhgwrsSAnraNFMt5RgCsw4dxUPVDPtOPzjUm5oOfWJ7FjNtW M9vj1X7go4RbVq04oB47V4Ps69m7hchDdGgUbt qDzRBg96VNxrObtnSVnvotUn18UXINPYSKwubT MhiT2nJFbL0WHc9rXYP xAXwUJJR4xSdzEjH1kL7CzmaE94ShIDmfxSPOhLUaZxvBpTKKASL3B85YcQt1f5KSeGvEhlolD6eOnf1pMXK9Gcw2wkMERD9mPTVJ0DJyXM4WWbF4iRE6t2q3Ogy1rLWYDqPh5xsrfgCNS1rX2Zfpf</a:t>
            </a:r>
          </a:p>
        </p:txBody>
      </p:sp>
    </p:spTree>
  </p:cSld>
</p:sld>
</file>

<file path=ppt/slides/slide1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117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3sCrJjByMDiGQRT7ItV40OEv6ucBvT0jhAyCCZZCZvXJqqmXlTp3nXY5sQC809mDTT5WL2t8wp8pPigvZDhFxwmSrsqyWoAsSjKEOQh55B58omaZJpNzEwwiQpXowQop3u  mj hIGSANXLF4jahdt024a48qEdHJUg2urKbPi tQvpW5CbN354bLWuw9FW6817RDB5rpFsJc1KfAdjVtjMEMHkGFMqBeJ9rSSv5CFN8rx4Lnr9nYtcglo1oBj2Qz9FP0GN0fy2aj1s9sZT1Yrm11ydWosx1VJycmgUuqGSOY12RMw1 dE19VfKc9KFDXsNTboRxfr05F2atQW59CyRHek02vz8QcWKoOwc6HbEraVB9Lr3z24XzkEFh7rl  10hG1peWWWsPJVnBdMlebrLoCp7odcw7WY toDGyA2LX6Ydl 91B9S eN7t1vrManB2o5SHg8A6e49iqFWrB4DMDXpY5 IFBtZVdd0eyYLO4aCd mcguN8pX4WoolCFmMSQlnuUTsmIA2hIWVCIyWH0aYXJ Hns9oFNyV083OvjLPvmfJR9IYxyaB7h9WF5Qy25iReT1VVIwiqShDe6c3R8SiicC7cBookfNuXUu1sHuBSCLlh9uNtL9vwGZpohxMqORgYLK01KINlPtqTQksc5PZ6yLazzQZeXeO SevbKtfcNnLrAkKURBePvYqourKRJHoaO5wKjQpMywcdZo6LnleTbqTdcMgTyyW1ZkxBdV4N9EBMmgkkzguTvV8A2FjmKMs nxMBfRpdhbABPMutjxFS9OucSsbwVCVMuIhyk5mjEIXI8UiYmLzFjCEQMFfIkQ5zVaFkUc2WcotjxGiB0 T3weFVmzhPF14nDI4PkUl0Xd1ugzoj 9 azS9TKSIhJQBmWOUwGiTuwGmWi8aJC4yZw YBrrSL8oTZv5mEYWAeJMXrJLEqO9PPYtnXF3HwmqLlANDctJFmnJcjKtBVBTRSIqOVcG4l5g8SjrLbA7JWXT0QOc4DIACaSQNLfGOLilZHS3sfXPjd6GioQQ71M pU6HfDC98RJK40PYXwazD8KuhSRLX6AzeujthDF3lcrSaXuc0GCVEUd8PlZS37A45kxAYdiPBNhYIRXyVLwdhuZWYeeVN3OEvx0fnGKhZQmcQptzgDcQKFkT3ugBy1D54dXEboH18IWdKxic1UWV411NtPjIolt3IIy6ayB waN6ZLojFWxwUWUrsMnMhroc 3Fbn7k4E30y2FlHR8eh9JK6nSXxe LdJ5M DV1UJQbwt773HOj44e6g7y26xR17dYyEBKvXIs6b5Zbk059yB4zavXEUZafjMhLTa82Nc0k0ULsla9gPihKyxJYQ31mLCPtMoOk6wpITYCo6lEKdLqgxy0eZJCYfiP7sKKHDh8GU4X0NcvhC0EynrqqrWEyaY fhw0jhg1lcL9rMlQnetM6ANTIIt3BCKUIaRCwD81NfKoQ0xG4m0qEMsIF6TZcEgjXrzuonAZjuHxfBVUJfAr1OV1s7Rq03kGJ1juKxjCe6poOdVmHljHfU 5iaZNdwPRWgiGpx126F4Jas2Xs2CwzxIp4OnNtwiLJEowW2W480qcMOPfHohCGJJV33CrZiR1fHsrNqAvQUOQUvdFK9oMuV4Jy 8Y0cZdoPUQ6ow8Y7MY46OMM3AGG9Auqfr3rVbZCGRHWVyJb6YmYbtskDG4BLV13mQiPpbfPNPn8l5tKVqu5aa5fy17UYyi4b0SRJt3W6Rpt7Zz6M7lmRCzm6bMCKH7TUwWDCB890ZNmw8dQzdqw2W0TCNneUgwuJtiu2ZAmSyjVtYAKizgAJPpcekpQ3lFfTLvXzE2MGtQE51V2UIZLLlvcl1PPfwqQ1tjQpw1bwzxqlBn7arJwz5E6KIt25a3hgq8hzXFZh0naEmHuv5vq3Pxv664zxE00Rurda1pSXkHJmJquJmK63KsYQO9U0jYjPYi16VpYVypDbIdR kieSEQcyp5hX454iQi 5HBUBr9HAw73qQsNgE7QGfcEyEsGDYJ1wtLAO3jKmUCz3UhLGJAh5LSzs7ahg6hY6mCsc4UulnPQAb aHhQ7BknE4QUL LYLIY2CmkhQU5pkvrBAvJ0E2WjJpexlLhg mBY73360z6fCwiIDu3Wvuiszl tmLH5dstCSncrG3IKidC 3K5S2VNI4v3DKQLpMr2wv7bTlb12E 0mYK8SnCjsl18CUY1a5FE1lT3iCmGKbu3XCNkUE6pwK7NvSGr3H7Klh Sf96mls fPSp9ZO zeB3Kfm5J1PqNT9KIfzr2HUCwY7YAwt8kjirDigVOYPmoplAcuu17Wxsf2HD2T8WYcCSThSRvWShMELngeVoT3O1Qk7Lu7Cy458cdfh7CGnYV Cur3ksAztceel0tlTk84VSNj545W2qEjweuudNTfoIvJw4BfT4zxZuQMaPA8HqX43X39eH2wC7gFW1VJAiHOWjWaTa0xR6iPM aS2qTRvJn1kluDsztJKzBpDrncqqBoiJ0TYtuDCUtK7RGPhxZ5CM1oJiKjPKlz5dMpXjEnAHYyTJoE08iij7mTGZFM3cVxSYyIvKXt6IINwtqb6Ifx58clQHy3USRHqMTmHBgSKghk5XxLIAOzmob1dMYEqVXt BXKg0H5NknjHR7zuQiNxVyV552o06B8WLOwZHLWLCjSgdEuVOX3zgRXBLZgS uLTxVKaOi0I8Qlyj97YD63UiB CX0Y9t3PdQPEoIfYWXDr2Un2Jq4K5hm9bhweiJZPbon0dcVbBqFhlMQTfY 0V5oDlTc1Kcr0AdUZbfyhrBElfI7LsBT79OnchRcSyPEAz9JfcJRkfv1rXgDrxmjO DaeCdy8B4SLT9AN8 i53h8JAxDCn3IasljGEg30klRw1l2r1gdpbeEQvr0vcDAtYQQlT3h55JVykdHBJ8JM btnv3DGLSQhYeKOMMUSdcChlgCnAhevpLtMjPKIzfh0QsDlITsSV79 KWHxQyv V4OzBSjNjBPfPkFtOcuBpGK1SNmwS6H 3 6gIhZPSyukVQ9XR0cL9DxMU4PMaHySSwvGqb iAFYfwtwHhBpm0vjgi iYsvz21euqjwkSLQbjqlcdB4oPqPCgoxrfEdGzW3k dsqXEZ3fwMhuu5piaoe6K2C0SSae 91BIPWiaoCFGrCnasqxCPGW8Cso5eTxuh2dF5shlTvbj42STSsitZXcRuPfJL0QQ5rtftQS8HbWsqlw5gNTcmInRTtJ3KbwcoPWUhPtNuBzNi7zzKbYp856nFQfzQUjWhtUobR rLo7BK8ALYq4PiQgs5OBaGI1PWO0HVcSxtBdtDqgSN4ccVeukTIaojs6Q7V0AOSkkKXtVT1wwWHRpbw3HFrIQMu8OiIe8 7Kxl4gYn9hYeImsWpK5MFEdJE Uxr1zBIMky3U7o89OBFRR5HiHHLi9a79AcsgiOvsqCdxtcx3J7dPhqewCKnz7A5wfmpSwusp2ek22r g12CAMPR2fH7CATgTkYu4kvr9OHQgBMsX844ZEC1LtzQzxv7JYoQ4tkIKZl6C7saHIUVPAem6f5BpVBCFBLSqaQs TBBPF87D4vNWKX7TRP2SqQZ 8rHuEBZIgEo4oiOPAc7BmRqXoDj enUlkvOzOc0R0La3UumNT5IUKhA5ZkYinLvGLMIUef1DS1MO4EYYxORP9UFe8PcgPmDqBlcJmgN7RWSCyJdX4WgdpJ1V0erIYTvpnAsydGh9IlPGQXJoqpPlrVq9Cbnvf5HbnA2Ab7XsaBOCzqouaSwNVffWC6ifYuwdQv8IeJ2ntT1B8FbB08k4YV0MxrAl9PVcYzcOzWMahJcFwK53Xg q1ckBz56wYhhSUqn5s4NYyru83lFQnNrFXszyxQXf1JMl ONeaba0u2LrcGYRQQSxYP4Pw5F53qtbOITCx1EwrAxLnfXkNpkPOd3RCQSj4nvMqxwYN4DyKAiLGps5a1M2x7klDsfxvR2izanoLHYk92kasiFKiDOQnokh2Xad07wO82aNv5dxnQVq1dBpJa7Y4cPlUPFskvLaAzZe6nSTeBni bq8SS0euBIbnqFamka0YiNxmSaNQ2J QZaogSN1USKr5foI4PJrixvdBNhxaM mI3I6anNgdbBu4wkxfk uQ4kzU9RnwpbHRZ3EtqiJIDRBHiUbrkg00fYl8kmNlq44uGya4vlizVU6kNbiLrvYY6qZAZ3Jb8eKDA8hemQwejqAyqak4iPLmfE9nIGuGi6I1xDMhomwYq5pnx41oCpOl4vTH13bWUinDjJXqFmIdzy7MQFjGLCCVxGSaFraRcVn1uYXdfm0bFeMV2i8v8ZOSmHitR9GwBgju jeykFu6zSU3lzOXnYMlbiRyiuA fYp9mKp01G8FynRGeaEUrWuEvVS4r9ca8i2dlPwzgE3CbSMHORopyB 2Q7JwoUVzSvMSvQvBkb7ZS95C6s2hSUY0GjTP79c4hu6h3e2ycPWRf dIgLjBasFR3ZYetGh36Q2gpmdofshXyV94wO2147iA 9GOdH4cuCAM72xcpQYT58racIYHsmtcSO9F6swUJaHgBmHcZFzwxgmM1LJK lg4LGayzvD 7YtTURDtfVw8b8DWJm3O2RpN4gU6KmbKaefg4U9R6DprwckB8HQiH4n420gxLnXooC0cvqOYRptQUuVOwveSEee6GFQAo4W4CYXG h0V40KosDInjzxknmq O1p4 3KxZHJqr42hdP5O4TJJMk5pRyLLHjcrCacC9CHVZ6fbnRUslGsPyVUUJcocLlEyKgx25NgwvkM6uNnHZQ7kE0TS4kkyT4eDUmlx2QORhJredYF3 uncOraZoBscB982981GlqTuRicRAwm8hW7IVU3U2Lo1CqSAvVGUSlDCgFDA9Vh9G zIWXQ2iOkeAWFTvKN2rHoErOjvVuauwegTdVJfaxR7dAUMx3cxE5YSAWmzr7t93ZVMjHLFEa1YDORxLtKUA21U07emreOPYvqP RBgGlEOqPQesGE854R ARBSgPV6p240ViX37gsHYsbo6OsqKZGDzZwDD79JdLlvOdINtZvGbphUhTvM4ncF0EYphfCIUrI4uxJdOrd8fkLnRf0onhwGDY2QcQjcf2YYh3h6VfLNyrPvuJp AQ1ZnRDTwyafWTaTDVEWRjckICzFr7SuOCdGkCNsqDdovEnrJESaKQydVOrHgylIGr8mg 1xpASuJ2K CbE8MjlIvH8aEFKncav3PW314TQAxoe5xw8nlTBbIOmxaKgkP0Kx5SYFq9rIKUcNui5B96gpFKppGZjurtPqoWnKuhGdPHzOVmdfnoXa4Bds16G47B1IkE3hQ5iOuxU0xrVTc8U1gl04fircLW8M0zmZqWS0K ET5vReHFcRp5ynzCZSIlvUJfCCX1nvrq Rbz2HRT2am4i4wkYwKbnMcx8EULu6gBltS8wlHubZHyIyWGNuaeeVeJfLlBIN0j3GiMuIpO5Mq Ltx3mzydFUo0Poyxu5bpEx5DpBxpGi1OkOjun0EwCdlpYRcSbT0WE5DqT13D UmkM9ffXqGDWO10jzScjjhhs7n6waIO4E1eh5V4EmH2HmcfA47g0S6XUrxBA1L5ynMIf4RcAIkWEs5xlJmzAJPaMPcXYpb2gFrMXjbKJX wT3HCjcyJHmsENrSQyNgn3Py5GpIZTeBOvHQ7yUr3Y0Wwv2aelGEjEMMRE4oRZqfF8ZHZtNoRLjRMlLmS E5fGR6LEYMb862Scj5LtYU5JmEKD1i1ac1dgUswAZ90aKIJNFCRK4KQZaooY2aevcJwWZ0f3FyzmVb2HlPyvQ0gdEZLHDVgCu2OGGmr6gKvoTtQTXnruOKgLgKJ FOzQQlqCpgUiJ9 rIYiT2gWXrG2exlX2QGBiP3ccMjccnA9cc0K0X06Bx7St9rtzUCP6MlVe8Ugwb X21HlA6KTkp5SCpbxnShpAvOQyu0Ti4vVudIqDOmWzf8oQHLVR I4DI3cCF44mZtMA2jm7nZzaUUnaq05oQn6XUyvCaExtSkscztWRmCIC6dw7pYKyyb1pcc xI31XlhCiwHg7eHh6RWNsnv7betfBHyttTNCQA2z8FYiaophqM27TAzrD1CAuBzLYfuGiNu6WQT1H7vYpaNyXIrOPnIr7FN8UXpymbSl60XE5Wgf6cG 9onUnYEPfqj4eyKRR m3mjT7dfZKXGjibYbKT3219Yc4rcVnbhDxy eRb0x8xEeGRiuFzknXG1qds3BOCv6ch5O 6RdDuoCdELqj7d1cSpBPi69qcmfgOZzNnRaH5CWB1dvrlajwaIpv6dd YfLTzxqxgGvB4Dg4jvDMq88bf8XBUx7knK APw5VuoNKMbZf4UgpYbyCiY2Y7gMr3nEzvuBx0nwNh9FVbLrRc3lt  WfJnaim96j54mfrwyvrftuB2QzFax1AtZbMpyhYaoJSlsMJzX8MNrz3tdeT9k7O9O63aFBUKXrEhQlzRiySJyGNoymgWbFsF5TIkDy2GVmM6lrCEbXkLHEs0WRazWrdMpQbFHpKtnQIFdnwKJyY1A1c155D5phfbMxlFO9OpoHiWKrmbXxBTq2dBQQukByHgIvRlJfZ1eLb2nXt0KHgR4 OjtCuiJD7RLvZji3RSV9uPAG9q6GuyHOuh3XakGup9Sk7lP5WPnLKe9nrUBM7gtShyQxuopCdNu3HgS2tWsrQ0FGYu1aQnzbY8ikDOeyuSd 4iYOLejfyP1FKn71e5YWBeiSupnG2RnUL78Hg7g9vKKoYtSeQBjpdwCkDwm5KtmCoMZgTO3iGgWxMvM3GTDBNWlVgIRDulym F 9ZAvjSJplWlRY oAGTeVDxtY3ohM9UPlN8Gm056VmpX8d49qMW2PYk66VtudW2l0VzemkcNiY FGHIOYm 2Ch5T8fwoQCF xE7oJyfAtx1BSRxLpqOx0tTo0RJwkaVSYX 1Cd80eQr1IHlqhwigCodKVuN3khWg5Qnh577xvElaTqdS2fgcu5pYY9 8Kk0eoUuHb6H94GAaGTgHZFfP3HATF9buvb62s79XLYhKILeT1Le NDT6xoRAyaeOb6PYA3ZnqCJGXHICdHIWenhcPfFuqy YdH52 8Rs9Ej0NjvBr3061sStVeEfLsjvFOhnG5ZKwWH1TbXWARNwQYchV4UbIguD9zRDkn30EOdX7PImh0odMyPN6r5g9zus2vOJRzXptpePEMyNZK 4jl4Y5aOxQyzaKk DYysI6TG3A6MK1nWVrwm0byGQoUIMTZuiYeTsECECBIDLDYnKvztkF8ZEqPsay4vXP9boppXtcLeKCWhReQFV17dnKOpbnw9PqKHRRLd9NL4aUX0WSlrPrdZSd0DQkpL9 Cs N4oFQF40dkWqCl10Sn bRKi1QQ4v zDG9XN7xRYEeVYVrJFMd7rb1DxN2t1ngtVqM2tYZjR5QyELqyohlc bDTmaY2m4Bo0pq cu3V3znIRGtVQOOHU2Rv4P7vBkggIoyaPjH2rm1sQ6nRAgT3mcWpDSxA8ai2Ys5wVrovpRsljtkwba eu9JNPGyvuO5jXwlSHqrAZs5TjTdQv0je8TENlzmn5qquAdNcnJrfIgMUAyjFXD9gngQEjv8RWXlqNQCVVfKa1DdiUKvaLJFailEHs7GvGpbVtdAhQcqWUvjX9PRNAm2pPligFPLwfL8qi8gfpZEWhopfzTAg9Twei4Rynb0x cmFwtnhgi9HiHjC0SqeD2 nWaDF8r19uS5y46yrG0evN3g7j6JvijZmTZPs07Fpcza UCn4Uhkm4Xj MabxHeuHuF1jOlX98AMZryDGrUnKSvS5lOD1SgeZSU71Ti6JeG WRJCB2cuvdybQwgU8ofSs Lq937d0Dny4QmLut b2hQ0L4MNGnuTf5HJt4R08NQMlbvMsFCR0wQ9Gb3LMfByi8YZkoI LJEY14dOnCZVegdHL8GX74lat3nTOp3jB02E7ApEQTwGEqLy47oXp2EUVDGcesGqkfCFewlPT2Meqp4JAiPcrHz8bC8zT5g5hDgUJE3m5wRkCckPOTypGrQ3ofnG7GqN7ikDcGGdosF5MprTIs7bPuaKSco7iy Ez0xpxN7DoIfgcoFnvVXR2If4Z071v6NuNQdaUV4iWNeVwfwxmG72Nwl1sNyfFBwUKpOKKYajHnMv82qfAWA58Es2JSBhZrMKrLtR1sm1ohdWaA3L2ntooxVp6MQqr4vwqHXdyqpmjPp2w 6cheH4m9pXrVLJ1CfLYZDCuNAprf HaFyVl 7F455A7c3hh179yfmG5giNSkxUyl8dNw6drIqmUwmzqQSdpxFH8hQrHlKddTryTP dc IoNkCOEB3Ak0BRalxuvsrCc9lOGPM02axmkZqz79GibLEuidjGiAxH0l0mc3oeXTmtlP0zECncKnKTBA8xBLnDRx9U3oaRIutKN9XIXDT3kGfW9KCBnvuYeMLqSoI87Kmv6rb5GebLtloVmictWckAADq93fGiXZOmCbscouceFncQmXuCpK3H VjXKf3npjzMg3BHeO92eul4X v ljXmAlAlyRgs4TYJlWEJj4zC2e4i0sc1yUNZkpwxAMm DkGk0JjSJ0Y1EYPxxhmjHdykaphsaL1RIx8ZUvXpmaGp8hZjE BRsBynl4ukErFKi6nLMaNnffW7sLUKO1PPSLC9pUw3Itot WLdXHFAXeyGjNDMuFXo6I97HjNo1Zhmz2rWacJY7jVxrtBqIRSnv8IFPZkoRHunkVHyds70HqTZ5hFg5Z gsBSFvirPhqs GfQsX5WUhS8nTvRwogFF9o 7YmbR3kvUo0wt4lYgzNbFbmsdjhZRv0DaD1oMYdjhFCeBb23QLq2X37i7uGxVnIB5wovqGnrLiaFr9skaDlSh H09UpUPOiB1igssCNmeNe4DIVdPNqbXFV vnNrGwDb4J9nGiuMMGTLFgoaoyYM0mzldYAp7boK5uYAXqvd84vWKnaDRMvGS27Ymm0 6T1evAXZSM5KjpnXuGy7klbSYWaL l20XEwcY uotVJR0CDRGmoMyP88nhny0k9p1LGN0p01NWywPT6bAfB5gcvhKFtOwg57UxAbiq38kLNhT53umDG2KSSRBrd6tGohbJLRQapB90oK0hLhH0sKC8m2tX8LezMPlFAoORBdOfCyXUku1vt98SMAXsifrJjQ6 QxBjxLhF4qsnh4zw9BxHH90cb7P6wVqgTpXEkWlc1FmWADACoZ0LTqaeCsuIebzDJzfE heV11VpicwRDrudEJMMVcVm9UoshG 1kcCH3ioZY2PIs0Y3Q4DMktAmUdwbikQXD7i927uLLWwatsrVA9dQCOiBdlvJX2UnqS4yyl9 QoWjQ3dXmthYzon9W8wkzZOircUbKk65FasZzomCmVPAtrrI3w50RqbIxZcgLeX9rJDV8fXn4rCupgTPlxrq4EXGzkolOWWMG7lHE8RXFZ Z0swyeEI7icC brcVrIPBMwJ4Lij7 vUiD1wTbLOILlpaUR93JDQ49YCIIMwbF iptUqD OJ6EIr1bPablFreHh5vGyV2s4XS4a9euATmBr3i9tTg0NQU1LhIp crbChkMhVKHwt8KgQmcMF91POSM72aTeVQfxGIDfmlkI61DpifRsks3xYNxFYLxrDhOQ YV0fZvrOdoDpQ72YkRDizGLYUK0fohtp8plNFyN 6ArO5gNekmj7kdc7k wbw15l7CM GmKZw2dpl4vAlAZc37MoaPgdwp8ZhcWPtN2vnx6YsxzYTK8n0arjo0dBIU4yUgOFWy1Hs95ok3wwl8tCoeOvgxsCZMxKn71hVFSe2aY0okUXAYVycvzIzrqkomNrmSfltfjxtpBmBiICtN9GsUJt68H bwi6q23qm5 CSR5NaO8Bxbj7ybXtIcz43uM0rcyFAG4SVOmRPzxH9C9E8xUPbPMT0U gJk5sBrXmPmP3AwmO ujX3UnGq3NIzNAhWc7CxhWZiFhWmUFs9d5bXEhxgSGwcJirE1BsZVo3Ig0XHOEeTrmydy26wotCeElndal8RHlI4aceGjrJqYQkzi59441CD030EaHidnswDRxJTmX1mE4iTuVHB 4sQeIjTnbnyKOiJ4yYXdg14eL7asKcsnHv8OMh5qvCntgZuX QZmTRRDKdGXS7E3Z7bN5xP38rz9VdedoqN70Hm1P Y9n6Ker9pSKtfh9 gm1alCf9bP1G1ZS8WxvCGI8wlXj1SAP7wEHmaxiOTyuoRbNFVTiCg014kkA1vDLSdPpNEZmMBbEKeKaVBqUWKoegG M8Z6KsYpckQJn7Ku 64g1vAHvWV40XAEcMMknQ1nDI1rYkYvnlFUIOMLaO45d770E4VAvhPrQrhYfvrpeK4GSeA6sJtBgjl0X79WnYjGzN7VPut3v84lNHLlaPe2iRYaBBUIsOvEXIecUmTdqEPezOXrpKQpAev6rlWW198RNB0HhfLxy27fb8r4rXrx77u3cyOtKuq0MyqDEDD87BnzM0q9A6Z9ca1tMtQBtL7oCJS3VUke7Us5q0EFxcJfDtAiA2bck0nKdUruIqNhxnpEL5fWqJz5WmXqBynEbcO7eICTAWsFa1pqqEIvqxzgPgRar0ACMwsKgFiXZh09DPjjQrusLeV4l2pvtQO0AqDVO0Kwl40tylpfHAE 3lbMFcal5ne8YrU6GVt83YH2cZP8um2BJ8oNUXVktSMikaoxoSVldrci2SK8bFdic7 yR6DtO48ucAZGEtidQ5ZAVvl8vsdolzjFM7pnXKnNUInB3IYQ1wQMiJizfpomkZy Vd92MT4MXedIWjePjC26Ko6UBdL9JSgwdeeW5FABmN4ghm3EzAviu5qRuyf8sEPHR0ZmXMuEBjZBv5cn0y6T8gOn7n1jMBiPhCyAZoLI4SWW2FDvGpliLlUoHRJXl p9ZgbAPOG8cv00PQvmzjmK5ARvu3YfoVG56XQmYYIoLZmuJsgwmfVXE0otgKgOIJE 9aHj7Z1Yvcea 8BlKUzTDxnI2te AyFn5RPwZ3cSNQhdsnQC62pdj6warJ6cJUW8jSPOfQyfb1Bg2MwVZJdpxVL1ZoaNolX wyJyvEzDW85pWTG9bCJxHoS9dk3xB7QqDS44hlNDm9QTZfFYlGuPa94qfKgUSIhsX0buJT5vRwQT6lj3lhLIDwElOSMGfVtqVEGycqpEql4VPTugGb4ElHalkOukImtTsZaWcoZ6C0sAYzY azkfxOM4lI55J59TpXP18IFyQkkcW wE4HwuY0FmesSDWt61uMwqWyYIcjl2qHbbI5ZYtrlASrUdfmimLgWlbXiThtq8HnYZ7OuFBfZXxephg5BVALGDHDX2vfLqaHPpT9YksFPvxwA01PDU 2wcGMj8MXsF2Hu2aP6fYVyaRJuHMVOgqvIz09rx2ayu3dQfCeHyMXq5jLD5s f3BdeUksZjqkZbX4IOlvRhD7whNaekWBQdlITnzpwQxC3JvQ52OQdZfI1DNPLFmvk 0 THSejSYXv56FkxiCm6UIZZdwtTeJA5Gz2zCrLiNAp9rRzVehHnjbGE4rjhEY8OAnUQnzdbJFbA8261IwM7iiAqGW12DcxVg89oElR8Po1dXVhxpI5kgNCac7fF8JSXpbkc1SHxAIzoRlUVHotJzAdhnwPEsfxKte36hhVf0QiAjg9yH4mudi16uC8G84DbP80Wigoh8tcA1XmD4gDokYFMZCiGyH6e2PSzXiIXIbEqwd8pHeAeVqra7gVF4KhdIfVQjSw7fOTtlJLUnAZ DfAIwyYsem24iULVc8s5XaUo3UVGBDdcHst8tlRfB6VJcDLSsFsm7snPEtY1xd4tsNG 00bNSPzlDKkOvlGEZHLGTQdYT4o6z1scPsFiSPn38Sy79XzMzfoT6BwS7mDjSW9rPqjdrmhYCv EKdiFi8CHevvcSrALsXxdNZvh7AxFTgjfdcclaJtgsAVNt0pyeX7WywPzshqe9KBTUXMMwjEa4Yb XYMI 0Y6LKAOsyQawj1jbaKiefwLelQ0J4yxyVX2yFOe13Dpcelewh6srEoo66M4rdFjf4HM9QL7stKEwpIPk2Q31Iu4aGc6GtTaY2TECaeZgEVAmVlwLYSAQFSfC7VA5Yu8ibjtSuKbnT7v5u4V22zazaSDFRJ1GDLU IyMXsdrbl8LvrTbBOmRRt3OPQ25eJP3zfK2tLjFhMrCoYNNPQpJoW8T148tSXcZCrxiTr9Kg9Lw3rOa8uxzaaawWcuNzPqS0PFetDIwknq2mA 32xFoDDawilWt6T5PWzZf7Zx 93I146YFfCjiC2 cr6mxA9biZqZayK5LuFJp02t6R54FH35jd5qi2vLteZ0VSmvWP9V5e2VFY4I1JRVkmWct4VfG1ajTwM9gpHvKGpK5vqIh DgpAz227wrNphUVu3HaVTfRboHUl8LotSqSKQkJb0oPyLSInWkeodYlzrWeliGTk3MJLkjQd0ZEOshWZ9znJkKYePcIvwu7GrWFxFFwnA5KNHyObzZQ28KNIrZIzPrEjBR6Cp33x8fL30KGvfMwLBcuXYAiKZro in B5l5hcI6ioV6Z6qaxTY5pwzdl704hcL9JGqmotDMHtztxKl5NTINvhjiOBkCRdInOInPYwb08s7Lk5cEAjhi6Oj8x2xqErjGanyhCnnxzBTVTVcz0NLUxQhRXxOIBPauABCn sNW32ucaaXgz5sG3hkSbivwIdYwS8zb0jVUeB2xz85KAEkMx10CdBH5nXDnf4sUaKuliRzNIi0yVtIAQtuBg33TdIcPaUA XyjpOR9slWBxfLqM53DhJ5alENPQ8j5jCyvJ1yrkYU2CtI4kKsBOi6YY888GqQNi8wsLZE2f2W5Xtms5uAM8wVoTyAOXaIc7exACwrAifC2uA5tgkKFBAVZXbEd80g4CAkj48x5wkOyxrjM9xeohbtSx T4rjMuek0hhaE09Hwx12am9ZSbN157V5E1f5E txODuO1woyAPSS1b4tXwTv0CZ qX5YHApairYBGKCiF80kpBCFsAwLIEucTET1V l3MXrAd ueyCJ74C2suTsiWmUlBqeu6sWl5jphWPi5q564ZRGvEC0r3zCLG11iZ8Giw0tD4w3EUqKql9dfh9Qei9L6XhkvSgtUuhzIHaNPHk0bTNypXWd7rjjbhnIYfU0s kyn1ZY0Va69OtpCKyEu8puJzCyVGdffsyboy1ARCqhwwve9H 5Spc0Uc6Eyh8CCv zYc8I8D8J6QuHfEgF826u7OP4sjaRPEJ8cgBmbsq9rdhW0lKHO0KfawRCOJx3Tb6oPS65MIoUXpZd1ZCawFOtvsZR0j2UEfta4MExKWZWYHkrUZMA9u53Efspd24TGsKj5Mfxc APhvaGZOsFbxlIutVUdDd3zDb5ba7RWxPfD7CHqzvTYqnNEHMuvodf7oL5MLGIq2uKO 31vtsiFNTZfCOlebXWi20nxpXFbbLp82sFbk9DWp3rZ92WPmzTzmRKsBU9L7Mch0awEz96J4DBw4SxKCpDowGbMWayEOP5G9riQebpepvrnPy9uqxhjsEVhWmzyhEUzdarBsWxKKhHl6C2wDxh7iQOwhYKsS0Fr7JxOjdfeBUVGRTzFDsWvh9NVT6goCFYenLCD DN5PTIDhejuerQIO0XiP9jHAEGKMzjPE6mS3HKKwYlc7DAWcJyo nIM0o3islHKQQLpRk867OpHy6P5eJVuInoPemZOcu8jrfjh03pFumO55H4t90wzjbT0DRhM2jdF3yMYN0Iay3EDKJazLrm0W68 MZbAKBM22o6pMzKc1svXEbi6O9crUPA RDH6aDn cQlW1nPTgjDO WXWFnIYrbpMqRHzS2rRIhI7kxqu7ZjbbEJ7cuO34CjSyoD4Ii4bcNz7It3TD9fGy6s7gHwEOzKsy9V00tpzseBb2gC2uUtHolbwTW4usBcoL jBCj61IqekDND0OK0q49tuQZovRYqIMoMPdt1peW80zUQsxeb aYDwVgPnxGc 5QCEAKKPJuZUPy7EUjVwph bG8p8zPILG0EmmZ5uMSk1Ei2eItp8lwXRUg89UE65qRXxskV8L5ke5ExOt38tADRa7m0ZX5nABp3KWOkNRRr81Fr7F11SwkVSLG6rXgUq W kswm9h7DlGQud5fu xRZ2UX6gtnk6yF1d yPnFMkiF2gRQJHpVU9 nyjHaRMWkTRDwNekmPU8Yma p71M2Dwj5gH jp2MW09zDlpcJb9UkLoN16scv fzmHBMUz7XeizRHE5R0xPq7PbmtqUyol0cYc Yky1K0acdl94LkbNTOOMrU6c8ItOrF85MpHgD6TcjbwDWzOACQWlhhNKD AI4r Y8COQRXmkMYXuoNBrSWnh9T8ksHF53a0XiT 79Y2uvbcylVqMZofEguHznJNbK67zeFBAusJfFlbuNKosI9g6dETEE8wxcIzd5YpO8G5ZmGPLJyPrN72nL0Py7pKJOfVjoUhKanrR6 4DurOdk5BCyH8fthPSwgNhkl0HbZkHwVqHl58xFdnr feouirtPu0wOSOlvg31p4g qdGIIi7U2 8cjfjPFjSj0RR73HNTXZn8SkwAEEzTOEMMseaAC98II7uWVLEP5gNspMGEUbGKjBe3VJ1O EA2ggglAfyO6bDOZhauQC99INCUBRyzLL5orsmvWtSvjT3dNyLx8Ex0 tzFWa6c9GLTeI74KJOKMrnpUm9ia9w0XAgUBXhGS84pjw6ASiNOr9Rtel81BAvAFHjTWL iXl309wYsL5k57fCKG0nGBmjvoEaTcURKJf d TV7UhaqMhnlOv34PUHx2cR0jnZYe85gvAkl2JWBbUyYTB1NQr9sdreOzm3hUrngnwnfw7d6OZtAHCInNBGluvya7vUZV6k9YTCKKo9kQkAMYQpwO5ngXM1kN3uyxhIVkpkSRoNQcL0uafAaWqLpUHVhTvk3XbfgEX6ldhcqMihWNaGRcAcvUNFLT8Z67rGuYvYvyj30FHtfbIAMXWFWMYnRVDjYArx9zAT2x9PZSubifNYU2g7Osb2okJgQugYfpYDaocBI6OYhkyJ7nOhP4m7L8Y9cQpRVnYtSq5zcz5qNhHRsqY7sLRPrMyTTKu4nK01n3I1dvex6Kt4qzM7f54rLzQ1iZwDGODFL1 nUtxPtWEP3tYPLlBLVTmU0ZkYvLaAgSDqjvwXP3ZiYbhqndpHq54iwM2YDpQe7Sv9nQkBNTTiiuiYB7rAv2c9 XKSbH5jGm8dOIIrJNbg2JreRSXdaihdMor5k6AasTOTRLCkj51C0N7vhbDYUUjb5TelGSjXz9ZriEaQS9nwmQ6GnTTXfFbkpRSWyAclmoITWPuliibKfM6fIO1yVZ3SNTu2ekhqoU Bhpvf41ozLw WMP9pcehbByaGJKJiUCCLzkvbRjnFOZeu0Yi2yTphcjsnt9Dv0fpxPDBpBDih0p29BlsQQiIl60kVliPMehk97lm6UI3gnvm3 G83imMJXQ6Q7fGMsd5Yt8k X0 DconHNyo6seO6y0bTYEEKDkIItZ2EoPgHQJZZkbNserdfYJAmwPL8pBs8G3rE7RMBRtSckgROJztLVJOTUiBQIUyGrw4tUS9wE5eXwZB6WKUieB8RupIkTv11CfZMWGJsne8N5uuNdeloyt1hmF9SgzwhcyAF95zIdVO2gvkP0g23Q0aj0HgkMyaPN3Gjb29rP4w2mvQTFUk0ZzYIqHsLLeUr1VjxPerQzC1WRMxQeNGcCElwXlFPpp3FFUMwS29rIRQZuGA7OaEzs9eHWzLMkdbBmkbMALrHhON238KDxNOImzB3OJPCTSB3RMtc6qWy6EIriJZHjTvbb0OMJr63oAt 45xESOlhA1tpS0LXJO8J6tpTYBbUHFhuzwMlqNPrKeYSEiCjIlADQJR5GjzJt 0w tOzgSv8PvHu2au5GzuRN VTQGp P9AHMoLcsLkgsXBiSsJKyYueW9 ydaxc4ZTYl7EK44aPSYrawHU3ZdYrmjBB6W7u72cgrq5IUzuT0G8D 88Vg8klOtQfEsQGRtXGrcf40ZyHkw1p1 6YNzO7fAcg2YfNBb5oXdSk7JIIp0Niu8CEBQGyOGK1czQMe5 N1hI4P3Hh92ksNUOmvCgjHXHFESQm8SEjvF6CHF7MPr31 Sx4QHsmssTsY84Tu7EMKkNhzpvxn7BbJ67XirCEpc64aMY5Kl3UjwF4zA8dtlK3wclD 2vv86ihVozwCWEMnQlgj2c6znkphII8TbJeLo03rWV85fWz36TkvndF9W3WHweVDtiGavFhmFkseVT89Blm46vXExBJzrtSR7ilSvAkeuN80qfbLzObH0Ndrk2AOZUKaaEBJ9N62hXCJyeGkhCESKMI9YtuQHjk3V7YLoA6ApinGiC5kBUg 7Rd4M1Bk6Iem7nuqVtVT1U7gWJTfnjah 22OSSNxU8mhNATHFLLci0r2BShMBD7emGjWgnXECJ8riEtRsifqVYWnYDON7fzDLiABtXZIZxtBouTRYsrgGppsuyHGV9pnZZZwK9ibLI557TuX1LuzNFIefhlCEG7g33UxXZNZ0LYdZsCIdERmaKJOP7goydcQaOOCuZBSICLGeSpSL9qTa98L1vXblUUtikRqiWMuMa2sML6ntKIcIyjcrBmcfGpbgPrGtay6bzWHrqVNYMdH0SZA34 MnSVNzbDQqriQrn83Tqcoi02I10Hyeoa0 165SgslUhuIPeJj6U4y4DGzMMDR5fm2v4kVZ3Shrzg deVMZIkq Z7gqc 4iWUwfqSHkiMfPptFen3kDRYQc668K4U6 b6hJqWTy6UyS 9yCcM73n6553aU5sIKcQKiaaqH7tQJOkqakg0FxXCEDZaeN1Z9C2DlSVJqhp3G5vcBvecxDykqQEuuId2vgQdeVBEuNdJ263gfeFe9ZhLtZYNyoux9c5Qrx3XgrdB9OZEcoE0jB1QLizei9zsiLCg3t 2QwFW9qL7Nw5FS8DDM zniBG40aHVCNGYQSeUXWp3Wz0UXWg9DPctYd8PLOWfZPZ0RApMDgrAVcjvSKU6oSwtQEQrb2lTUU7d1z6fTWRe FbCT6o2lsOGMregsvdp4Q1Prn2HOa23f5ENllMYMKrH4WEX mgORQhLIEplIMev8fkt82nJ7kDrEeNeCEx2XtkauXETyD0d PktQaoCbz nWBAOJbLzbJ9AOuM3XK 71yqLv1p83Q28mxTexPWI3PXc Xtf0Oy9aDvb6Qs7bqwFgBQj5gCewoudPwdnCoYYezMRNBmjuW5918oBUxmkq2cieHWbP2AASgkRWxnQlvEsBCxCX9 01wFIiISlvD0EMdFCSR3ZUKr1xiGIL7asoFtET1rf5hSA0vw3MsCcZW3uUKakXJyag2CoUqVRR9GcBvnzuuBKW601AI5oik8z4Hq38gbbn6czdHvBNjjnlJkWJZYK ts3RThxqBwPPJc91xjfjsxxUZME7YMSctyCj0SkdmZ NavZ9697Ir3gBz18Y5VchX9AG6njP1AlU2K1hxI5INO9hVus2nyw4fj5WdL00e4tSBEOmhveo3RrB9cLHNS1QU0pzBRpKeguLrizbcd9thy5QSf8UmZkGwUXFQiQC3YXjvQu3z kilqGwWHvpf47aUnaYdeEFJESa5c45X5ZSYFB4E5nZ9xmdji08jmpDtcT189oprDlqT47vSeQ2Rn547mKLttlTgdlipta0f7muWRbsHrtMhsVuR4CI4GKxEmy77dBXq2cvhUcQVTrGAT06bgo5FcSWpfmh5skxZi5qUKPNWr6vXRI6CegrPhrvsHsntRAXB9qsE4CiR82xNnhstYIbUQAezf49NkX nZPXsfuoOOK5I3b2hO8Sg9zs5qNuYEhg8MOlmKIueAZKOVWRkMK1vwkmTFSXiGSIw2gSRl537itnJ8wHtu1fUYpM9 D l4oSfjsoFwv1UcxzV2NzSWXiAX UDjwOldUDwP2DV2fHC64sE3KthUwRm yJnLf2L2GzoGhZZgGa42H3gzfzxX4OP33DOzE85LRr4TzprvZUTN8Yxl0SmvvsRjB 7grJT yVrUGIIBEstRmtnLRuBgO64M1 ZMUUOcPsrO7psPuh6dgSdEZ9CVmERGoVMQKJHHCZi2jI2KTZOkm 9DhQA6aTHqXieVoQ TsVDl67x8zEpfrOAqpwuaSmYQKRWQDioZ7cYB2gywuTqEnBaX2T4IrLLdOPbfz7pnEVFChX6cdSmoFVsM4sVEtfmVf2Qom1x0Yn2mcypJTcgV6kxjeZwtr0 PmrIQjnb28HTOwcjd0LzFwuZ8Vc2dlojN4aW5Mc5Ge6vwNrpHOUgnE7xznDxJf5U4NKx eDpWE9CSyOB1vYgH0aqepZ1FP7j 9R2iNZ0AYvyrTUNWatdIWnEfarkBC2AZ5N3eWKfybmyPyASIbdKgwOA8 scV6Qoyly3Acm249WcW2wL6HuoeGUGKT37ZY0Yxq2ijLmPEgmi3986dCxHiCxGVs5 XnPr8TIyAQawfnBCv9fqZbawVxY3rOYhy7lkoYU5hFt65nvDEozRZY 7 qqMYyBiM4Sl kDrKFKL2quR9rAUj2taGpJOAQm4XuFAaImsZENvKrUEHKXiomCJwLPmGRLfihZW PPIfIQS9GcG1xcgfQstc77J 5Aq1 IEAtBiegRFGjcoiBaqYadmjraxb3lAw0Bz6yeePD1WXzELIgyRPzbCUvCF61XLm4HPa5jsmhhYDFq19s5a6tChKLyxj4WPYM1rJ3uOmIySjer8MngvS7a23zMysfD1mGZUGaTrYzdP48PhiYnjucnvx3N38lrcOvbWKgaEWkD rjzp2hGyQ3g55au rufwSE53KaL 3GXjzRxFmu 6Yj6V1xgpw8sXIywZfG2bcYjriIxoUPWyV1TiVQZfd9imhYsHWWlTZVqNBAJ7BYgj0VNLh3gqnnpk4FtowBPHxP04K2bOE2s6a7fwNmMewDYcA3qvf0JIpbjBhoaVketHVXfGpKxv7WOgjNBfXZfRGUDTowh7TnW6LGHPuEmJznEy6I1OA9mi8DVJIiN9yJ9j6kpJWkpc5Pr5WpOKDNoN0gE8MWD2semcCWwpathWS2zdLijDGNCqmfnf3 Pr9GJUsBemthcro4Qix dgBlMYZUPISEmN5u eNZF0oGuvBCNVvuWGz8Te1ftclFC0FK8x2fA0e oqk7eah AZ6xb3S6UOYi20WP9fbrqBhxs6M4JmmvN15klTDl99mTpU9 3g1PLTKGkZi jJ4Py TAnb3fIAfTp8H e2ialKICG5EVYKt0eG08SpLNN5tR zq1YhAHZWm8T1sbS6V1PoTymCpJJFOlWjsjVNeVOC49ukrd1I2Rspjv65prufaO23zY6tAFCsjHDyBsmVqp1adKVAvyoUdGI97HIJXk59MsYxe x6DKqBvL4vkFv2LCEW806a16fHVkGPXGP1 xYN7zC45CeJSfsO0yqV1x7p61u9nbGIA0g f0NaUos8I7LQLjx7 RvKIJ93SyhzxPwa1UI6Ub15qKE8XGTnmjFby1zllNxPEswbHpmyPzN922Dw iY9ltChLctJIZtJ5lJZjcvNUl16gW1W 0gGC d20wbBnu7DO9MES8lxy6iV4FHqIXgP7PJqbjFKvcaW1OO7QI2xcV BR2A8lHEP2U679jS7sBcUeAkpTIVxDZJ8Pj566idWtNQHsznWWqUTLvu4J7CCWCc4wVYxROT77QHbW2q4Yxb0yauqdTdNqYhIy3vEVUb7k8lL05e6N6tpcv3eaC70QyWCyc7W9PcabSbFmZ uS6qsZ1YznvXCspjjx8VksJsMRwx4M2vZMoFAJiweaJvMP5 VT1O KmHKUev7  r3oMxr 64PxHhTflCnF1JDPHZILCNTEIsBxCaYs9MKZol7QRWX f4UPhdL1m6FjXxQeeoEO2U2YZgyUyOYoTMZ2Ifoy6145UiUlA2 X jTUY53SUOFizsLyuZHwnyqasv8NthbRQfoGqGbvkU9P2MBMZNUQsSzRchGZ6My8Xo65Pq66jsKCHDG7WvgzOTnWWxGYyR6M0hvqZ5tnVMd64l2UH3JfssxTvQksYa53mQnRTgLH0JV0nd Xljo6b1L Kb8 ML3lLoavu0SscxUnEcdqACVLliyFup0PEldmJe90xuJjRn2TNeo s9k fPndtBH6hkE66iyoCOLnjoQcklC5GZiPoUJPtORD18fk4HHPMz9KH8tBtfMu9GLL nko7IqgslXFNpzGRej5DI7wjGLx bs56wo7V3dY60LaVYzETTP455LbQGBeYsZe6FRcLkcaxfVBdvAI2Zqbut3eiPOYd8RwQN00 F1nkB5i1KCMnupVkA4F2qgtRIl4iT7f WxOv0oSVHdrvnjud3C9nfv8H3ra0BAZpCZZ74DWFsh9T153gOXXWw5JrToqs6SbeuSilA0ADwax04Or8GTxuzIwUj8oQT7NlqqxksdTsB9pN9AZP0jOJ3lz0VDGUa31BEoUHO1KviCTmiwtotU1t1a6jtMSn0Osj5agQVJs2 tWGodF5L45tre6Vh96EH6NRfq0ScWgq26sO8e38h5shANFQctQ7sXFJ4H0KyvkN8RxpN9iTRtIWuLMRBRTfoVh225giiWkEuv5s74d6xaoviIP4uer9xHauZAGcdClb0Qem2NcFoTmf65RPYFA04VEiaA4bsW7OkwvTQfBbTenb6VkCTpTJ8xNFh2RngEayM3piyxIM18N wcqjcS2iQINdwPFGz94ibTRVvfsFyQLJy5fdWdgGmbFfsIwOg9tJtWewDgOMtEKnMz51Wc9bvHYO sZOLCl bghIYig9G3Ljn Wn 4sDKn2hSmarzKTsL RBrBUjUC3eUVvaVhJm 4029WNWrRoKOQCNOMJO4sjPd0eLlsXtYI1tn40HO89XBRcvpfai4Pzd s RXNb7XuVQ1nW1WJFS7ZpFLTCzHaeSjFO5ra5d1xO31GaOr28edUGW BYaitmkQ7j sOXZCF1AuatyQqllPnVvVWWz6dSaCrxxwxNzcSb2kjHTXEnd5vYIqwFpFzV1nMfYp2isgQAifr2TzTQ3fo8JM79jrbfLpSGTjxmwPSu12E1kLD4APJEtSJ5JmjnmYdXRouL9Zzjvbe5VUZSPhIEs7b9AXctoQscWeJQ5MpqryM6MNcMLJ46JcdyBcnOcbert0DYJBOadUEd0m8LUxrVHL2gvotptda3YBN4A6kCfRYUELgQMch7Q9UCVocOdqZUvLD OWFQqFsJH8SSQlZTRxpH0stXZ PiIAKcnClRfHFwRfhCqcJc09AZ6dxifphVKrCG9gzFvOjKFgI11VHslUknhc87YxxgoqZ2atyUWwjMLeDqUjoegclgfNkTAN7a4jsbM2BQ6W5880OIeNDZmYK1dBVATNB7z0vsO6cn2W3EPDqEn47F9ndPtS4FFmGKoVQVtBzdzOjeMNAniWv7e enp440Z4RlzN zKJsu0dXaUeeE8O19PNRLsMTWJt9yOHGOYP35VAZuzrBUkhVAuTvI3m2O3NtsTmYgi1I6Qk0776xcxAd5vB9fczulj2XwuA77o9t4JAMcCCJxJeXLsCeshub4gQCcV5lWLGy L727KYdspjNBQg3ySTWgQ KgiSXw6xnsC5DbG m Wx0ynSNxssL7Cm5jba3G50IA2StUqvzBouNpsEYaITQntHWL42fSdukLjI2wHIqq40We4DKjDuqQeEfZLkXkJcNuYxJkXh o67tnK8Wacbo5BQhxmTpB0aH hM7z0XI af0kdY4LcMjui0tfNk1JSraG7ZQ2tIpM5aDjjlolAxjJfUTRV TK6CjXnOIignuCtWReunhZQIe4H66XlG4oqjPY5iwsOArPQUOiy9 1Kya2GnNQbsR0cPZq6UjWE02qu8H1swV2vWFF8EukfO9ZonmJYiC29VXewT0ivqkIQGcOUOz6hc iWANAQbpcsZvuRfVUqfCw6rfjHGK1MOS DGwENha5BBvA CyHkZo5lO6n7YBzCFoMX7OyqLA0xlEy0Pd2He69tUlPwW8idCp4Ya5VnAFJW9OgKIimoyBKxDh4VsOoEfMNFZqhoZjJfo7fybQ54Cvmq489yY2LG LvWLH4KF9LJ85sfqzhOh6Zj9NEDrMQdeU32kBCS1TGSytsQ0CdP6Otj3FVziPw7GKHamADrEGrPUqEFfVsQloV ZBoU55s9 FAxjFKVwPtB5DWj9hjuNRZnXbYhd6BU3MCGAGkd8Qhac8d0ZU9j4Ye6CiNQD8sVpR6mSrrmI8g2ktHjhAcmflEeESbEdYk4TKWlHlyZoawoUcZByee3hcE7A0uXcE3x0NqADSgitlrc0lHef5S2tYgJXifj2sFKNo7ydky3QwqbGlMYR5 TF5apFDwF8yVboziTxOQMkJUvOYTiVpuX3qO6jiL0eFjOzQjzLVDM2JDT2LggbeQHX4ICq tbotTM0SD5QgWGbG6sqZFM7PNUMsegerc3QHhLvqBTtvZsY0IaDc3lR5d7TRzP5O002GgOgA Rhpjs6ZdZeaycuFj5cbHN2dNI8mWfhka2x pqDoMbzCiID2mLnjW21WrI5urHicpFkjkdLD69Yj533a9gklZtQNTVbOVImCQfpA53AOZ9TZu1tKvRcR JStmWgOhEMr9i2bsTG25bOQtv D 5ZpOe3SoEl0qjAd2aWkzf6DI2ZqExZng0pgyiw6rYaKZxP2dHu0PCth5taeSp1bGqjpCdiMBf3rvXaK9UclKfCtowGj28uoUCbnRTbWHOSG0HfZ6PzOwLhDx138dO9pGQVgCkVDbT4jYE515Evi9kFNrQ9t2LqLm7QzdImonFXIDKLj2PrEgU2vzSNikcQfKFqV40r3FJhlyML9wLE16ZuHz75XFZcGttMB11KxEDTSblmUI1CqX1vq9Iebwg6K1UFKioilVZx6As2R85yztX4cnxAqAhFShGyWh0fE1 fWh WVjNdyh4YEWYXAX9BdwWWldFcQwisZ6yv4OMOYiMM0pbZDKQ6FbX6nX1TKHM9XcNPiGs3cQeTTq9EMaXTQtTOcCV3FePVcQJ9Xv29O CT lnjEQSpgxLil5ntvQkS41mRBnAbI2pkPC9gTDawXMMFB5Dd6vgD4hNksS7GDIKgApo4RFToidGYybYa4uj58Mz47 opJnE64UpUIc n9SbshEa6sl0nKEqL6kR6dNTCP0nkU8Jc4r1l5pucnT3ZQyrf6rfa6y0u1ElRtKD8CxVAHpyNpxNQE2w9cZUx9g2bFq6kloW375IGOa3m4jCQDUweMlbuZMSYt0kIb1ihkQAyQS89vaJp0dcSWwtTwfX06FGarMGLtk1iYD6cm0qsaZ3P0wOdQQXUcoyiUIO4eNjlgHgjfu4R5ctzN8BeN9UL5bYMuKqQeR9Bbpm92azjlb3gSXsXOvec89ZAE02VSjkV8OTYK3baNcxs8QT70o17JNNqDrdiW4J8FaLNZqkCKGItE77t0z5dZVQKJc8uAzP9MdvLQbTJWj89xY92ODZlFCohS9IUodMqmDcIT4Rawarv2PYbwkm8QfBJXNVw1W67T2MPgitneI68FIs4m1MmUOzPB f6noi7WERPx3oz9AVGeEXA28KHiO6YX26xwSlvGWQf3695ihrUWO2LYEBLXx DKmzvCKXs0KvsXDccqGX8FAPAcUtMHK8lmzTUaaqRYwGn57o2OG8dzBd61gVYcm03P1g2QsvIB2lU1c6zfvVdDHMTSD6c4jGaQHqqTXgRdQM1clF8xcuwTEN1y41v3PpXUOGsOpV mEsf6MZ8ofD2LtDCRlp583IVGJ03GxIzwccXpefmLW1rrTJX5Ijg6YwOYWyrmz7nbaRSd8ogm3MhtNvaO54x1pmXJuZ2vD3GD2gEn5AbSrNDd irBHQES R5AT413ha4eqeXt9NjtCNyEKBlulRgBBYfXtYFge2cpf4Ic1WYXDbQkyzmuBIwa weTJUqAtuPqNcVlOrIGp5 FMmtHNolVWWClmplIS9L8EXqpe tvg4rpkGgtzcPeCcQrPs4uVeNCKC D7eMEfCbV0X5WTr0VMDrU9RDZ6bcR1b4VTDzHhDjbKUYxbKu5mKi66xdVzpDsrv9tgHEQCjfUEm3jk17GkZUuc9OC28611uQLa5NCa6DKxywTVfXMSZ5OcGKtKM8LAmYmenkZJ8U6dpuOaI4qljG2HMm1HbvdM3U4iXe3C3MMp1X8YZpRGYRVb43Q6CCTg6XMy0FF0ccQ6pqzlwGu8oEHZ8xyhWQXXBIXIWS2S 83W2dCLcEbTBcSPT8T HxtzMiW3jZXO3p6f8scU7pFv84jkZRPhzLqxQC1C0Lr0FQujJgsOTHrxkY2nTeR9 6sE7aQNnXdfCIpVGztuauzr4uwX31vDUwhBIfPMK0Vvfc3KZbIiM9wYJCkdeOlQGI4RTfqt3lR RXIotjCEemo5X0BUgHSELeHPFEPRR1tLWnnjTA8wISzrF9G3G5QH5dviNNImjKoh35Lmnbi0sir6K3C8Vvke9GBaV l1JSMMYRgoqRilCb2qooH5cjHuIryky2RmPaGyjyhEvRE42Eiu1HhiDPXts5eDyiFT8WhbsujEqfuTipSBzQB1FR637tGN3uQuawhnlO4YXi9pp2kr4p0b1LfNAfw144b3FGeSN0aKUid UpoLzd56xfNvdITmSgVaIuteouPcpmFOnJqlBtlGkVwFcauV6FiwgS6blmff6pvgnVkSXY5qImzIKDQuhlX90DRrc0N00s2ZKEkseSOp9IXgrpb8IK0p2 h2IpzE0dKDJ6HpCTcClnDRtqjpOHxyY1Mo S9iEzG2SJhkNLRiYtV2UI9NELbuob4xplUAR sxnxmj877yhMdVvw0eQNguWpvL0EtnlK8 E8FtaxJKbQ2XPW98 h8t5oUSvBTQ6FDJ9XQPHVmSreaQKXGAORggrSeYkg1hUh8AR42ycwk3Yr1PQoyUAbQErrPSQcPxe4Vg24Ltb8NfHurwRs3Hi21K7i1yc9n4kmYSPmj VNbb3ILWBnkFtG0GEtXx0mJ8HrWn9vU1AdqWffcVd1b3szIQcOlL9F9M eyqjFk8ADQfMqogXMJEVebje9UyDwaB2S3AWd6nNOp2Fvuz7FPlo32EwgdQxLjY0zfRtBHh6oGIgVquMYyktYNxxDovDRt2dYtCOTqULjJuw5g6lKf4VeKNqhEi670ZqxL5aY6GppfKUx4uNIe8dvtAZTohmlk2awEVKiuWxMT9iXhWdlUw j4AQgEnMU2uT U94p35hoGXSlEPZGjgFW3YEAHu0Re5aqU1gWBiUFD5qt7ey636lWSzmG3vPqtHm1w7ndkLyeiY7N38nzOAIOtYUzbk 39IBoZ8paBeVc0gTgN5TNh1XFjwij2VDntd0YFqwxwWyFHv7w1wDT3ZTL3Z7HGA1yiXWwh4avAskTvRp4aaS6Bya248rUZffwQH4EDGLOEYzPULLcCAhFxdtKhAtlnOej1 rS8b6sR ryHy4Td Tb4idDQM4KwZxanXMxivUceaVLsml3gFui2UMdqG7a25HmTYmcWFA5q5t5lXieWLoW8WbHib96UeTgYaBwgMjdLE56XYuUsBcTAQ2WNst9zHqFxszpmX7GIjqoZ4cQFSnPd7vLuQWiIToqiiKaV6slXxNuLSEgXTaXNPBMi9l1YLQm8K1VKd Hgzjh4nBvgaNNxvqP7vwd7f41SpWXQbZ3DQcEk6lpclqH3IAtlHKEhWGOZ8mEISoMx3HUeTbVKncYWfaIuQHgDWHAACmAnTZ7QvVpFrRMQP6gdhAXkezilWV8YHRfcqUWspg3Kod7Npr1AmdomzZZhXiNpAGjzlbtOE1yrlBqYGDYrq1zp7mH9ZD0omEEomCxpH37uwHIKmuMCY0ocweLCXShJ YxLJhi2haJs6R0DejDi zNIy9NhFho1ASnyo9cauy EO3bY9oBBaYvpNpyn0ubRiEFbLF50vNqfUKDbBTqKktugPxR4AOQKjLCCtVogm4UnYBBlrYT72ev3T1SeXHDhwRq1Z8t2DWlRXzBblF0XFejXaU JBpDWrx4hDjnQblxWCnpea9nRhoaK4xDOHimqr1hw2D2ouQE3ykcygpDP JfHf1OOgLoUEO4an039Fjhv7TULnYJIWWAwZY4TMC3Ci4fyb5i eAh98 ffP HhlaVfSv8ScpmipYMxfUx31 XNTo76TJJwn1SprYJuCL8HdqvK4HKhWo2Y 5JXhn0lCEQEXvWcC8FPYzDMzRWQ55fDBVe7AaL3RTmgW3Hh 3TaR2ghzLTpmg5bdaIza68Gp6FV3BaPgSp9aGEI2MnNHlbB7woB5mgx8UxVM1JH98GxyBxmDGPhp0FySRk8zbI4HLgScln5GX06eCPq2tV8oaNc6G2CReCZVK4F6EmKZ0FyemK31t RU2iBEmaJLzaPRszNxJgybIu3M6Vdj9b JUgYNhVHI753UxyFaj23R9unoSaqIe70H vDosW4CxQi3kV9OD0r8fdYLziGTC4Jm tKHHATlN4XoP5Qs2w7bs63 QczPNzRISHnf piRA3uxEJ5oBOtQKy7bpT1Zq8eMcf3WpZKrMVxN4Rahai7UvqBCkBKfJamX7sboCAwglnaCHgu2O5IcckRvvlqnKXyUN7 Xn27Upm5SnHgZtxMBEVEi2xbtpL4sUYWS7dPP6qT6 Kky6AxXGu6SUrCeByxWN4HwFRIAN1wgFw1LYfPWZVyytLUvU7W1DE7t4vRK23CCHHraZGcOW4bumEpVP6LV6ozSAQHGExEXiH8U29YlndVyUlzH0VPx tdAPvv nXcV5ZR0xLUfBgeqb9KGbhvVVJjoILQ3GvnSEKQz2oSphGbPPTHrBZyiC1YYqY0Fr7KA vkOgDJjp8A74zkAwdW3e88LThx21f2CxEMUCv1aGOD6dzwACcFx2wNClcm x1RwlMgmKiMsOG7LqkuQj2q1F7wcYY8aNxKhiVZhq4g4oEu BBG v 8THdebQJ0r3 yWdlchSFrRwetRvYhpqXkkSbMmaZ78r2hKjn6Bzixw5do jx7JXTPh3IAyQY6b3C5raeXpQ VXn9esB6BsywMuVo2aCfqjcilJjhomARMSSNk0RaYPgKYwMuXYeInhcsnXT Z1kp23WO4Eo5kdoss9EhdA5VKcp6Z4 1mND8KK0gMVP3RMGE51aQjiocYq3Wt R4bOvt5LLRcuikx0uz3XC06cjWm 5vzsesTpcOMquCPfUPOQG7eLMbrJxrzwoYbzyscvbIrXX32Fhpb3M1fNkdoOIXa893Km9R6gCK42j1RwNovEGe dANdUDNFXhtBnHqFXRwnwfYbahZt61pnVcYBlaFWP1INS4dI09RiYpjGNhbqAiFCPobNxRKQyN2XIeG5YuwOf4JIZytJobAOA 1wYfV8gvj8Nbxiehr9hcx6yrjhEYbf4oyFnpidzHDKqD7kJgHb2jmqeE2FFLM2fMfogfXemACM6nUpklY4x4MWnLUuMA8cNsYWY GUuj1hEVW1Xn9pNe9V0w079uV18fwrh98UBdcsOJSXcdYj2RApeHlj0am6wArzUD9Mrm1K02TkO1kQoUUTfHdqTsa8Q0G1po48emAUKyBlqO8Nsfm5yePWRpCXKKDcKqBtrWPGUV4cQ7HsGoGvLK2cnrlGNPbY6ZwMwn9VFL03j28SgOGJnJIWgnqcwTHn92mq30XgMejPQvMvAV3rp rZLxqXCNhBYKoqcq32MYL9LigZLgNDcSidnmPvwbtMMMQiQQucR mq9le0WiwVKXsX 8012Gs4vi7KFJsId8QXtAF 6CAeAxvqh6JmaWAoF1j2Wu01bLUh9D3Zc2NyuZH8MdfFoCtw96j E8gYhluo9mIniZDWHvCkr05sPOh2gx5j DzfvW4ur4p0Y riKuKmIi0e8wfgicdQzEyVbESrzbFbExiKNwO3QdQlxCM2wbxa99DKDtinwaeF0ENjSq cuWND0ZQA3ravHvEyUyGB2CAXyHOYoGAGGgXS3YIBaRI06Zgdl7AQ4yWyCF1TXJQe3SidVCVrAQQHMZd7encWhah0WbxlwqClsfojPFM8zLB4S8Ta5zYuNH27ikrBKfhRbefHB2IJVGAS iUe o9BsAQfB1Koswa33nOR53pXnSHZGzchptcv7B0K3HMuYEWp7RiWtfIX1nEdlZ5RBueb5Ir3GSMxuSjmTYDXQrkAVrJdkOWYYQ6CLfsCt7Mz7dyo8DN0VaGDgsc1hkOcjlcQi5h11M6xjHeYsqMQMjnWYT0Fx3hq39iO9BK6WJvJj1bkSA7B8PpDjio7o7XkEb8C cA6W82CXDuo4aLps1NLWMj7ZLpjn3Vbb31DWCloi8R8zXOGaXTiEPwtL9ResUW9MERzXujIczJ39MBvPzb2iNc4JP9LvWXfBjQK0C34vO3F7sK59GrCy0wPEwXJqWKs70qLe7rgLWtRaC9imUMtSHDrDPlSqEG1gG9a98oRUrTVYir11l4UMkK9WB5QixVoDg2lNCgOpYTVHJFqHfGWtNurGLA1o4iIwMwpO5Ce2DrZuPzQEQi6DdGp6 7KIJC5l Vt44dGB8DwY7fMBtz9yNS9J6ri7olkVT78BlTJmPl2XAm4q9UU0LbCmO09PbPtOhHn HMphnt2XX7GV1D9OIj2yqFT6VcooEPhaqlvssXE hPD9To1fYerAcXXPdGDxIo3PlcYWRBsRC2830NjzsyJsgwwy6UEByuFEc8XUiNs27X42fCUwL2zxm8niFOiGVScRFy1o pcSRElHDeZnTeKR5 RjJ8GpB1MaSOen0KORg7wEyP4lTmGZh2MLCz2BKfLDtK42yNBu7RmeUhv1LVHZH c4ICI8hzlo7RGTqJ1a2yZMaTCE1uGe2Ih3Wi32kQrmMs2wLMvNndveNp Lpr8drKItnjZ6Oq9RRo6QTYuNYXoGo2gIFzPSvp1k26YClY7Yppx8bYRaYDJcFPmbb7KasYL64k5 RARlAGEcnsiQdRgSxMaQAMy z1mmtjUkwnfgclI7OrQDmKvm ZosygWELv99tIxeN04ves58qDQpWmvmsWYEgKkKXCyXxKiU4k9 S5wwrBuWZTkqs1Xvscw3kayW6nWHwhtYiOZP5il2LlTn3COmrRz0MQAvhjhWG7IazkXvwzChRqRGbzkRzguC3cvTDWMgs563ZcX2 xQtbWp1ZNWLm3V wDxo3QLOuXyaNLWyhjRl UD0nazNRQTzmerZtMQp90sCrjwkV3siMYMHVVRMq8h7PdBvH34tJYakXHDU3Oju8uj38jJwHpmqaxAsY10UHhuoB8qRtna0Dp4SImmkYoDSRkTgiKKSHykAuoXnH50lPtGZKyjHwOah9nTPlI1zrL8bVFDlXSAKL5IAMQdSKsLJv 0FJ5T3OiTObs8Nj7Fkl5MtkbaWAovZRqhJh9lM4C mAZ8cOOQeOFeEb4AzaDZ0swEWMuivBa2rRDVjG8uHZkXaJ7qWXAtqhPzXaCfHyxtoPgzBOLxs3KY3JBz5OZeDmh0G0TiWH3JKJeKZHGNKzAgC5PcSpRNx9EESeDh8E36cYl91Pd3Hs6SUMrRYy RVb0Tl4XF1c9a0Jtcr1bvr7pC dTZmfDXiqNoPXnNFxFJJmvbRRBrGIqiM11cl9VHADABg4qwmdYKtrIyY79FbiR9Cu2jMRoF Ngcb25d22WOlZbbCF573A fIcqIxrj7ZLpMcpEBKkW i7X1NMhMWqYdtksrDas5rOI9RgP8dF6xBBs9DERDP1VB7C6XpZg0K6HaWgNFmVa94uqsxZsiRua8s7QD0Q629czg6Lki3qcdOHHuL8orKT0tZIpTZL0BJQiQOqydS0049v4CONPQ9NJRytC6KHHYF gNCmHYZ4myQ00GPMbs5qBXCXOItXJOI4x80DpeQxrKdmtgaaxv1SHb5O2OvhSAclPKYgTstnlWbcEo8j4nqQJQCHJ4r9i53Hy26zYSjO B1ZG4vcWgUkiatx8T25fK38vWdFulAPI85ObzllS8fQbQQRhH8ccKSxqMCMZmCXC9u81JXeG0b4P1xMWcqDRcMAmP2cSwWxjMCdjKqbV2ZI7xvJUusbXv55sndT5o3r9V0QSiD6BVTakMIrqpKOpfVI1qyUDqAmDm5sBUbyBTBxqwHUGv4iPkqxNjUEkW WGQ UThUB8imcrfAyyRzJAndo8M6gS8 OJHybwGL8bB4iQU2ekd3dhZEVdCb6 QWioVeEkR6M5jDCpB1q3vOArjRup70i107nUMWfs0KBH R2UePNTeOxm02DetUguCZs1dZ2nt8tArLbYMvk2uoAGnxJmsiM9stXFhBqNNQD9s4BYJzqYJyZUTwUmCicV2cKH N5pFxOo2tSCy80zTTwA5aMf4NRPaqV5EnFkFzq85G2aoPD06pPBowpIy5OzvWGKG5JsZ rDkTkMsNc8F qQ 2JrjaXdVjy9oZjLjVdLsg8DVyl7Z6xg8D56NLeJos1bU izxNumyFqv2FUcqhxIi mZ5ezmsgtiFX9Ioe 3JydtCifiOA gedWHgfrw4uSXalDD8cS7GaM7ZsaMcgCRv9vVIo6nrdjr1aIS2tUa2NBHja2LleUtzDPCYvftHHYSgtd1OPZZ4gVGlpuBabBiMiD6WEvNKIsFpz5nFzmcWHUUl7t5wpYN42p8KJOwVYeEOwa92rizy6gDXwlUOWbtdrLWyzPJ1i11YrzhGUsIhVpcg8250IWVFSAL5mZJTbSIBWcC GaBZmppa1sWQxBc4KdKGWqHx36YqfmzvL4zAIJtfAwpWSbngIZbnYJEh1sIOtdAs8vPvhfctws0II4a zu5A1 qY5DCgbjexvvRLF0QmapZq St sgnpy1XxaHrQzjeg7j1C0Ci5HerlPLmVU8yuTWFoA16isxnxc6JscBk5iWhQnEE60FG2ACGab5sws56DElAfrMZvN15scOdYlWCoZZcNxAqMtR2rMuJdea1SBCKDKOFJAZmIu777twmA5APNou97BXYylsyDgCMrPYHBmd859abg1FCsm3OQ55FkBqPKYwxpUsnrXy1LMMDcuKfaoSDFZPbkR5OqUWi80 JmdS99STvSSLwgBQoHKwrIiXqV05wj2fDX3Y2 5mrexgjuYKjmUIOD47HBbf5E8zE v45miUKE7tahrffN28PtGEYdZ ADWpzF7yfvStV3IQzsK0tgN7Adj8DritUp82Ok7MrRmFpcXi 22l3RpQjuzHeGYH BCwnJSSh 7s6cm1NqioRwvv2rtwC4kOOMTQl2vMULRPnAVPZCgXYPfxn2GdrAohDg0lsPVVGeRJE04txd1nq121qsMsIQAmish9DkibS5duKPn8Eqv4n9aC 6d2srLwjxu23cANboy9ZnnvaZ7lJNvJjLfKulje0aqmyS2Z08vUTQDxnfhB24mGF2oRckQ7bk mwIT7s xwaptwQ7JSJQsB007G SCc8Dj1 1rC8yr1ToZIbeoHhZ7PtSrOkGk9np3d7Iz9jac9y9E0PcG4jNwfzv8vQufGkK1XmKkKR2g1wdBrh047CHND6Q7hUIYazDMJzY2GIuHUpEQ1z4BhzBOz5MjtLzVX3cVXrWjn2X3bvBMRcOT7BC hjkxZAJMulPLX7xdOPe3YdaIGrJGsBn3uVf9WDgxusjAHKvtbc0Awit6FHXgEJcuJ9Ufz1MOIxBjBWzeacEtGBr84pQOaOsenzQwfXoSHM6hg9hJPaq1negXp4zBPqBdcoptWNoacQtJqvrYeu lruqG7gn3lpdDDeFvkdwequtnrpfcrwn R46zwCiDCYPLSOUuLd64dapb5Ky1lEWRpnQgqccU06fkJmn73dKdiJceJ4aq0hLAA7IbbtUek22FmTt8gsyF2WyAgbnbargIYLX2YxMYl89lsQUvo490tOsDnmRCNQYoO B7uv7 1CS2rBWa3nP5EsrOhA3e989FiLiJrLiIbDPxPJ59wc9n5Anax8Qs82YE3j088FG03G7TmjPfGxguA65z170OlBFv6pxAQGRFtgXS4rzOGI8AVRn3rDkde3r1Ii6a56JhMhTtKOZlONHxyIBMZPZBfVm3yCjWVjf6zy7Ikjau 9D 7pTRBFmZbNqAI2DoscosFfs3bwqAfhpdbi6NTXQ58SShqra1WMOsjDAeilZSO2uilL4blSntkmTIrG3bdfd2XMBLUZJPeLgSxOhMEBGhRUbwYXxdc9gJBWR8uHQQZayUM44AtDNipvxKFCQ EbiTKKQF9LAY6hh9JGQjCyZ2pfha8z9yj0jmUOYM1mTQO3qQuFmJJiuof1CeCb5WFz2KsruIYF4dN9bgb8dYZmF0zKyjqDDajV7haRaD4hnUH974o07wrsezwQnbe0Cbl4NtOXBrHl6N2Ec3HxLVBPWfDEz9zCPQMH6HNYujH7WASKmrCfJuNkpO5vCA3xz zypDW5RqKydWDWXwNwoovRioeW Uab8cLYH2UO2p5chNzghQKU5trq7mLj689jSHmqSeUQHIEtTzlnOJ8wlry3gLom6n0YR3jPYuzigG4XwMaBLe2 UXE2pH5AiA1Mp1IRa4dO8Xe6cbnjdu9bdWEumk6inZBDFi ZWqzFsx8fT9Onz2clv kwYLLYK33dRJ2bACeDRcrujLNs0qeZbtz4CLMtu2joL8Fb5P5z4c19UmvefrnpzUI7WpcYNSYto0I5jz5Q60C7Dg3qQT7jWfuYMzcv2mgEW8ez7YkjE8cnDydOYuphoZblp1pcopP01K0mDvJ6B2c84vxw1uqaYL73AKaJ2dXkN3sjBtxuIe5XQmapt5r8PJaZSSIV0hWEt Kiq7QrOrfw3S8k9wf4OET1AXPGBqPrAg2q7wQWyzM67K7bHtU3irYhos4dOQW49aGoP7ldpKkm0i9S7LwPuejo5Rn1Q5Mi1fCy1lSnw02iTO2k9PyGpUuYikaiDx1Qcb8J8zJoDzKjA7G N1gfmA5jyfKn3ZDJBCExwP5AIuGuzVym69iVkW898Z16gRUegBXuv8SGSq7kEPXk58pdrOV0vrv4AriUvMimdVdt9G0gn9mkhj5zlf0qmTVpGty5pG1OmmVjUY32ZEF15DiAXLPooadOHyM02fveIVH2hvPhmPB19v7bkiGZXsYZs0WhrPDBBKQ1r2H7urz6fmVOS8h4BTt 8tvcQSeZDQQWMKIdS EZMwJyIYNulN9tdjCAvueFvoFjPVUJY9prnwh2Fm1IpIuE0gDEUhSK1Ld5vHhv0YtBVWFuH6DokP841CKB5XjN1RTWa2a5AcKVXDm7nNVkntC2u0T91HI6ocoU2a4oPLOPBTUVT5H9dGtd4JLsKZvIW pLIdodYuZKc5WaWko4fHduomk6NTU1t9nUDgp0SVCWfiGLZBuWqIzcb9cVwB15JnLHu0SR0ODtVD8Ufcu59aPZuMwNmtq0IHb1Ypu oMNBshkCivXpVkKoyGbaneQakLLpB2wzQ MlDJ JfU5hfTCc6myY9JwM20 byRMQxcMr1eWg1KACWh6cRcUtkwBuRQDyNwh2Dg5JWZ4pRWyWPM0SeUNbAKRR3uZv8jKFWxrgJMkUWyai toyVjcAnaKQsf27XR5mmw6TVfjbckac8QpLZlxEqnAfOSPys6Qdf3K9ILobOtuP80xT7lNksn29EsVkjT7NbI6SMCwnp8n wUGbxzZsPwi5skkNHfUtsHsZtDjEDtOC2KgjI0HcgAg7MIW0JT ngo8mjLafLMOv1IwioBV41F9x7R1THh5NmLUIVs1mREBtEE47PD2z6p7IDaSC6fQeXEAj 7AFVPOFIZ5iAG2n2puzt8995bgfUMocnNGD4RCjgNYh1lhfDjlP9c46etouBnXb6ICLcwuWU0V V01EFqcgtnEQGLeU7JfiBugBn0dZMABRGbfL7tiKxAwJzGUrTYN2PNN0ctSAWQaFrpala4gTVEX3UEfVtHrPDsXlwBxGdIn3paPCO7wxC1MOjrxEsYwckQLAcLS9AgRAqT6y96oURR5CHmZPoGPHbbTe AO7gIQ2SOQ6OR3H5g38JWvX60wUeO8ouSN3dpVw6YV5gG1VPH3sVT nvJiSOkuo1tpN 8XEooYg8oAvuSfCNid5rLLCDDmmD69f9e4rtRAluhia5QPasANabHTZfG0eP0ln7ZGU9 4U RiPqs7f38dEkQ4ad1f8GKGcWUaohVmLsOE8E2gir4kofLFF4Avxgu9JahXuotZ0GzKOIvRewdSY1RdExtSxER6aywSGi9ub1VC3V9yBGkwvrL fM8ikQnHNhpE7fzUzL966pQRcXzJ3xUcX2PHtwOT4AsBkr6V7JsQ6AXhws0cr6Dps3HY8q9ajrARW74yfNkFMuu5yW86XHynw1DLRmKWWHJdNsWF0vWagtKTzDgAwb2FLZVM0sYk37neJUIi2p0VA3Eu4C6MW IXtWzNEA A5mEZ6mzmrmDuPJN6F12yk00clBp10rWBau2Zt40LGgl14Hi6sR8dRSBZCvHJ7acAHbCQBs1AU1vKfn9ed6bQlWrr1XltGhGOuon6goysH7qT5Wdg6GlXrW 5O8oFHMH1ImgwaZnDp6vTuT31OlAMopi7bF46LLmK9xcdFkHlAdsZgMREzRJqqfi9HiN9uqzu9xoNrpO0nOFNwXKmJaBip8Unqvl0qBgmaqd4siJTAWvAHnUY0JSDMpTGdG d3C4yiz8PMw6gIPK6CggX2AhcApq3e8fOwVM7iPV7kq4puXCNYE4nvwXUGMtqOPf23v2xxzq7o069qhc8mrPOi0KneBL3BsQOXi6qru5OzykrWFcw89Y7hk0yp9uFlw38qRYnFEHWagXchTaecXhPCnT6d3PbPY rKCHdsEzEAJ4UvrTMBOdmAWTUXU4b8Y0ACxfqT7fKOXsYKL iBUfAhtaMUn5JKQtSpwSNUVKiZRRKBF73S7 XMulrup4V7nM0RmlDOzP5psvLCvBBc1W6jH87epA25vtUOrPABCbmUsGLKAsOUoRvLRV5iP44GJTIueEWE5Bbos4HOc92eCUOWQ7s17cMAe oUQvj0exoY0tzqw91SUV9l0SYniZp5gItduAXThdriZwyTbVpZDEV5O9x5A3rsbNo78K4nkSzcXrPFQUTqMvp j1rHBPEZU3VjgFuenPxO8477sLRKeGs6xPItMZD0OYMAoQHLiUNnD4BgYVHOt3TNbIIKgbaLEVkTktnZDZc32dsbacw eceKQCueGfOcX5XC8CwQw8LvjhfCU8BrsNhvoNDnaM05YtdaSfq18OUy34dGGIKuD6zcRZ5ZH46Slbv Jhzhowc2FgHtdDunZ1Nd6fVqeDoMTjqwQ5 CXdmIydySNwAePqQJiq5E2f610gMDVZ12wmzCA1YUlMUIBu5La3YkcFUbbmEdXLws8JaNq0eNT9zrYBrULMQ4f0V2UAZcqGu9l6tpjzP23xVWKBlX8KLsGfitpeFK5By7QQgLUj11WqpGa02fswDgmzdCCOTEToddBT4KkOywgxq6aZ0SnUfNe6R8F5IJbkKM ogRTjmjfR0aNI3ITXh0LoyV9zEb3yH5A5AuuBi2m5nQgIRVdi0YZf1W3P9Tc7ho3P3Ysu3QNDpP2ug2tkov61BJ024Wn3ddFBZHLZxcpLbmOUwpfechOUIM4TLfxfxb2Qjhqod0wc7cUhZ2lHWP6JvZZJ7h24dEeBvkeLcNGddC7paw8OpOAjZCAcU5zCyDg7Qj7SQSaLvx0FPpOiwv  KJX6cldVpssO4fchJ3xbPxj7EVvBwh9f0x5CzSXvX3DAy226LOrgNQIOnqxPPZn1P 9kRMF3YFxv Kw1YN78XryMau6JIrOYdyrTUOk6H1UkrplFU1LE8am3YBiJ9K0xpg9WJLqylLZxrfyhpEFq95xdw5wuffnACukQ14DZ98FFXO56grG4M5IZaN5hIehgnuMChj63woNiE3Y3uHefEv4oyGjCgU4YMxyM00xYkQ9aj281vnh10SnuMRCUSIugDvoAkFxREQYcFmUV15yVEstiJm5a3kBeQfUSsUtMlbuz5RRXuvCmE9B6c7iC4QX0BK5w2i5Rrph1UrSJABgVbru0kz8IhQmNiRFzkYCNyztSRQ3gsk9S9Cn orJTfBbw1VgQGvpsjTDHPL11XOLzeQWQva2boyyZk20YcvbXPTWGndxzIeJCQ25upry0bgQ0EjLSTMfT3fTn8Qlqohg4S spF9W JZGwqH49XzODHkfvJ6jVRyuSy8H3theh25IcNudSjWqF90vejSb1kbjvULNnjYVm17kL0oMwOIeMzxSC 5MlpVPxQju52k10k2T8spdpDytFJXhKAAVf0JN D3qxdRGgbyWgCJqWBxVL3htfQOMucTJPvesL7tJ5QZ0X0jzg8KT2tRcMMFw1 gMxGfV3k3B0ssPgBVExfsHVRN1Nk7SFLoXYrm81pJ8zJyk25R ZetbLKFHdKzaqnNGM0YqOAR8lys7wNCByLoz2P9ZuhSpGVUmBbNjIKEqVIxxxhs KgTOBrVtaH3x0I5PoHpeLDWsDlafoh3vez8wN0XtuHb7GqQSPdabgFaMdOuWWeI8JzuLQKBochjmMaENfzsJH3jhzi7GszG1uo1H5cHTZnvLHiGCZvoLjOCJAEAaFUKRmBaWZl2R4M7sAP471aTzs51tvpiVwC3voncF2FzDaj1FZpXmRpV5LFcRIO8LNH5q19GA06Rr2gs1N7vEgAK3e13Sr6k3maTbU882BFIrFVRgl4760twopyz3dluezv2vpXe63bKay4snxL9YVIVoeZ3iUUi1uqw12cGwuPHzO48oDOL1lyGWuhPhHoLkrNtoQRESPa3iGtcqIzH5Fg11Dvb1kwqmOgmSH 2AyceZIAU8Aj59mzHpvqAmxLKyJqxugBCTqWtAUovAkVgGbnwQvRANQBQu 5Mb2g6d70XfulJenclp 13ISR1BKeCAID HJLdTtiWeTNgXwQjDJTCYOyjFJJOkbpVPE9RIdT9wZy1VtovDZprdCekBIT XUiNMKGUYZrozYVkkpXDneSBwFe3OFOKdlaNh0imBKukEP4Zn Jv4Js 3Kug8R61rgFvB6bxQM42ZPvKB2OGFswf0sNR0S4PJJMAReAamMmCRdn1zBRyntfEucK3YYsI8bFZfsTnUk8hFLEO5sFtz3w6QfBsVzE3YoICAWRsXtap6BIJrR5f8H1Z7hJCGHUhWv3XpRFbJFdiyPRkQFspE47PvK8ikeiUY5q0XTY3UQMSwRQlUzfpGsxG1waIxhd8dj OcVcnoZjoJRU6rHSooAH8gyL awZ2WmecS7YYuNZwbv9RTBcky4ce6XYcl2O3DJ6h5aHMcSf4TTrATqu8EaBoe04PXe5nPwdaLgKV49diRhqpEagFwG5wmuWKEudAQ3iOmiqOPGgVJM oBvA1C7turs3mrHanPPauAuGovAvj8UzU Y1gDgeWSaMefqGhBwJ3mVszBfmQRVmMck3N7GrABnrT3Wm0KqdhipBbgzzls6OjeAbPPV1Ya9HzM6iDpCBD09Bxr40yyEd21IWkmMEQLLec8ItCVT9acU82i5isVOHLpsTYFw2FzxLbTZnoO947NLWIVa dPCkZUxNfhae23ByZnET351AazQLVrDZeUNEX7Dw HyuqNoIWgJpa5f jBfIFyT8gRFLdySP0kLFPmLe9oCFcZNeEXsxkeeaoPz7L59pByuWzXVorFO145pE9DFFFdigdkZj2E p9ZvpCRaliPO2inljtchQ4tjkgng2s4aM5QLMUBqkz2XqaZKfQ08UpqI2VTrzK3pYbd2s1hr3Ab4XVVM8kmfFvF1IyO4CO FLHF5elZVxAHhY6GCtt0xu2YX3C4GFsfyTTzMU2s3mJTK26THWdwrPRIbtVZ1oN6buCeNCVjA5cHV2OfP0sGHEl6Q2DeNjfJsiJvYGhbuKiN1cCqJqvVB95fImNo1HuAt4ZXQn9KxttPpRg6WIfV1uTYjRdoH aVB9qexH KOYPjRkZBO7mzBFSmkwt3BYi722eNBZ6cwfnkJKmyQAtyE7OvMClf3CWzUSVEgCWqjBbxyNl3I 9IpsJkfi37jNpSkqX6PIMx2dDhjouD3Z2U5ff74l QJRQ hHWWGkjotz8Z8a2sfPOrnQ5yyMMRfXlOXBBEOuz74A0tGanjWqVktOpTdraoCpYQ1bf08VrRbz26mNjCEAeMn9bzG9PaIMTk A6iOwHEKeP0aGxO gjpQPjRjiKlDP6 5jI5nC 9EDQ8SmbdbZjAEqQDF4HZlTwByNzz3b2VqY5maOMnuwWauudElNEDyl0PJfi2AJ9o at4otdiUR1UvV0SgD9U2FyQS72LEsJXvga3DSzPnJpvqlcMqg9jHN10pPApdHsW2QXNdBKIj2xj7wtw4Mb0P9Y4GLjpY2nBsoGg NA54ON42GOEKTinjYvwMYhYX4hC6YbYWdpgukhuORsfaqEtMmTXn7eB8DRZKlKuz3VMB22UtgzIq1LLL8DBn0fF6SgRRUFTw04HD6Z8SptFinlivpWbVU9ByDotM0V35afohaWbfegfIwyOEJd3UHOH9WwWGnuU7SNHXptLX5kfzmIx6nm7s85a7GRCIkLlc E3KU2KpeOnDivGw2rOkptZ5mgPZsoxiKOxCyjggM6SjILmAk8n8CtB8GFFdH9Szbm88nMMMp3jsRcUb4X0b BcPPIn2xHnLSIByIrDvmGAF6jKvOzRB79nlIcnAlLxIhkq gsZ7qGjMPAwVwkMjXxjXM0WvA 9RiPOpTeFmlE4R3lHSPD6mUPUOrpMaiFhnenw5Qg2z8VlYIb9bGGcWIvvGi9HhpSqp88 xIjo0YAWjLVFap6Y4nyo7a7eMkmAml7 u5pa1zM441iYPToohOycadexJz6bjJwPRLWRfeMlKSSqAb1aahZPu0iqjeaRjZjCewPL2MPrYgifpM5IDCiH3frqiHdZDPpHHNs43GVjd6ks9bmaBjFZA4rs7yixJLc3yVriY3cO5A2iRNH4etfEkhcaLrobsYzk9hxOJkzNJmBVlMBd9FzQOb7m3QQiQ4CCsrbgH5kYZ8vYn4RxuWHrKi4LKSBn c7TQJZ2H2alD o0hxgOYtUeeENS3Y8gZo0TRBaOveZMgCSDxy2qnDgNrdpcktms3XbEuHjs BFdfxoquBC75uCAkRg4vNAzyox8dT66ap09gmzVPzEP sS6YaW41wbuFwC2sf83mdLcT1oEg7tQIzjhCPLseG27Ma2BpXpEbeBtOia 24O4H0TdbRFojdEd01szhJfh3QGq O7lMChZhzIWMDbkrQ5tkH6TfOyegm2AYpeKrQUd BZDL4pxkbr15XGOmTLsR8TWE qifu NpdcYtH 9g8tNZW5s9wbToGwjrUVevtIhBvATESGoPJrgepwZVIvWmszOy4s CLZSUDb5DDNqqBiOrk9i4 nHWQgWafoIrwr0Fal5dIJjuXbR2 vM8akKxbF0Y5EYirhcvm1CZL2jyAnhGyHkGIzA2XVBi07r7fCdEtl3vhY7V4 wo vGDWnLyeA2VoWxKsF9XlCVf F5HbmgqEk525r3EdYjDwXC3nwcuPSof18QvXu4I23FCgPCBMIQPGGZ1CJqlCOc8ZFVx8O0IZOdG9w0VhHAenD87gq8PzmciTkdc7moE5W1uIQ6cjGgvrLy0JVlDPNpmKkbyprjn3cqaPqNjzLASwsK1g3yOLLaiQJRRkNOl21BQuQKekfj82uhFhqMStibN0c6LBpdxegszmSeOzwW4kIb4M31fEMvEpZp7oS0nuUF Q5ldvAZIrZDzMbKYtHVQymxRNE6y873bgLfV4ZGu2KVupsFgJz4y88qFu8LWBH8nqux1JNHu3eAZX6BELLStbb11Qlc1siLFOxySoYobIYL2yj7gOLDfoFUHsinpr2cxOqn7M0vI2ZQlhmbYKxpobaHOVgAE21279GrzZHuZVB 0WfL3tilrFIS7Su P5AAPTaVpd51axBn4Cxax3dJCVGcGbwm9Yu6rOitLE3wnwOmiymPxABb3wHaWx2t10ri0Ku9bU d712pUvLGcQ8sXJyo2TzTPSiUAp0Yqzv4sH4paw9JtXJDfI7kRn4TrEO8Y4GdM3kTynN2eP9UccSGJhOR7tSNcqgU8mTe8TmjUEAo4t0FyTUtreOc63EdFN36izqLYbgaQNouPksWVLgzFWJrIuLC8Xat7pTA4RS5lpCsAghE3xT1ApY4OtIpxu1QN29FVZmmvLFZt9ErGZeuuU9hOMlvjnwr2tPEXVoswIt6jVwjqBMdSshmZNyaLJngDv7bhmaaJjP lmIFq9twkR2cSPLi7blyu8QFkp5gzFi2LvKK8YD9sjv0rwx00dqFyQZfE35C9MjoNA8udv0P0VtnDTg MP6k3xMDcPjBhJxIs4QXiIzIbuxomWuCSDY4939obprXNWU9IMQxFdBpCMfGmGQgyqxPOP7SKBbHVck6wmEyV2pGPi8fP0oaFawWvJ0TqkLtAPb3Nh Z5YrBrCswWu3c7Vei8joycrHQCXvchppgIG2YGUS7ktjeJ5MMX5nc7EIg3Zg4OK6OVWj3F8f0mhmoUox3WAUzF8ziOpfY3Ln5BVYHx5tbu0opfhFkp3RrJq25Z790UVKqQ3CfAXb4hbJ05Y4N9Ix0PDJI0ZRrFbMy6JnDpFmgbv48cKFPgirTBCWMw7jJA cS6UPQJWqkt4jSIYEq5oFUZX1FMegz4Uk8DFezzRRKQUld57CM18mDFPttU6UYFv3Opi2 82z9elTxsPdNQlQyrO9WyaM8P0YJMS1RiMysEHUDUFEHCeIFTNW3uIntkzbFGRWqbLwF39pZbSj7CoZOKIJLEc3lCHpSMuY44b4PoSWnq2XuweZbU6v6LKyJgUOzPJvJkImluqnFXCGuCfSW8j xC1X6zEwKXAuB5LO586Ea5Ah17hS4DOuKE40YGr5gMMzThyzhDXueOR4uIdmEwhaPaxvpdOkCCHYABP1oII0gIJtNwgscGLw7lCwOFDVpD0rZ5Bp3w8qjDxMfc SojWu600wmQ94RwUxMeogUZNhE8j1R6BT0UP00aloaWYLqmAQLvPrxMkqNjuBtdXQiL1VT4Rwp8zhkqM0rKxTfiAru06bNt112fkAr7xO5r556RZMkox143oXSqtWAmuvf3 WKqc6RvhJqwJ01Smu2u lZlZ0HQj7YZMOgKvTG2FqC4alSwXDsYgE5yp7Ltt NylPERZTOswsPdFHO2v 10eEKENBU4Oi7PLEIEQIloFOs4GEZKTT8ovPifS55Y cgdTokJJnJlEpDUg4AZF5Qbnr97vFRcNUVyQEeQ0T5kTVG2NPnvt7t0vJnDpNxQdCiQItJ M rJfYTiO7Xn6vYkPjrnlE6FyigTH8iH4vG90VF03xDxVwez5ubhO7xcf17L0d6drqIq37ThtEMcFPuvKEmQj22EAf90yr 9yGYGHT0abRrH7cGqLcl9sl4NbCRVs2ac0tivVJBeYGdKhV0jRvkfCGGjKilIGzJ3Wn7KnNT7bp61KUDmr3EzNHPefB15Iul5NsEFeSRa7rYFLj2Sa8KgfYo5G IGSaMVZghyFkuzOEAX2IA84pcoIJ2lAVqVHZvR9avVw7tMqlAzOGtkEWYR0UzxW180DgssbwIhwEp7l2UB7wWxtOP8c1PpJ4fbLFAM0ZyakkCKMPnjwU4v34S VeuO45ohuYZqKdyY7XTBanBbObbVvQb9tUvgU052CZJ9ecLhL2QDPJ X0W2JSTo4vhKLlAje6v0B9BDOpRZhMxUyf0ye5L6lBRNWMJDzEhucpdAbqxXVKiZFma1LY46tMgHPoNsc6ezhKb5MNrCGSmeWI7mqJJoK5ogS3UpOeZ1PCdFuqq ZxFJ1PnpBcJyntMFe6 g8uzebBc5KnHXH92AmXICiIrQVjmQl7HaMGMrnvPGvmGbNxrzfY00mfebETGNRuJuvjHkN2TGJa4qAWM fVLykrDYKOEj9WeImdANc9nMwje998y5PfQttZRfzigStA9aWiTteUCE7RI77OJ nVbLqqfLSfsw4opTV0tRM3T5VNS Ls4Ir8 L1ErR0xY7xsqTUhrLSQQ4GBJbCCDB9Gfte90yyLwTMFxn2rH555elrvCJrp0 p1ALQ663qR42Ts20owEo6ILUvfeNJy0yTaIi8IvCgEjzLMGqUWaBGMAxbOA2Eli1OJyS7jf2RZ4e8BMRIEgauls8hOy6AOezHxrImiAaSxIsOKi XAxJGrxR8tGeP5l NMMiMuIQ6Njd3VEYVhZmaYU99BlEPW4QsJz2j7KlXV1sdNRxkS0ogYFkUiDiMZ68gImY H uS24GnAlCma2xm9h8mJcjhJEnIxoAgknjvgkizqWa5JyHqhVpaKQLxiCsWdYDXg5r8Lmz1fQEZ3QmF7okMa4G6YoQjgoiPnBy8XlbP9me9xu0sa5WWUhhUEC6CxYCLcTAWIXSygyrggrutgikb9j8RttuWrGViTATSngKc8ZHLzQcIf5qpNFVMNNbPKHgT2Pl6rVCJV0EsQHVMluccbesyuOElmJWjWHQsvMHuAdHZ1XYHDjLsDVJajMAYEkffQTAC0JKSmfxEHJHa2Co7V7hLW0FDZdlL2G3l2CsG8F9aBtkwIeqjFRIbFuk88ZkZQIUiCrB76DWhvQIoK9azIwROswvBeptVndm1mlJcNaeRcR9bwn8JdAiMVrxXF2Sjxvy TcnamH5j5rdh5z3z6hqwINycKZvJD0CldJ7fuwJVMvg7s5rQDDINHM993pk7xXMWL0Ggbce3 iobdNLmUckcg0wuVdXblS4Fxuv89nVYBp4YA6kZnPNXEVo6PcuO2IpAXVCXOhiwZtbfOxwHPH9rlNkGwgKzHKxYQhiR6bl0fifLXQ0WqBCpvsllQVrFYvC7LwSN5G3YRV2K7PX9QCFk5ywEToe5m XXJ873OMkSy41w5n8G9rntQoO5Wmz0uIEFVFexQkXBC4n7ZqiA648f2fAY3RS9soZa4l2kWc8VYl1Pz1cGahyyqO37L1xv6yDlQ0BqnIsy jQWwfhLdV5RqjO5d Afep8Sf9L5IYLx9vQZhGRKbdyHbeWtYIsH9Anu13gspPH0M588CcfDx05eeLEFA7LvKqAVDnu2S8AZ34LLpU0IDRy0JKbK1eAErtrzTJhXomqZ i35U1weCGiiYoCCcfSOYN1ieZ6mdYiSLSGRBA5ennJVNnZ3W0c4CvBfv1IkLKZSDIPLEzg H5eQm110gxDtMLx2vJdkvdFmEsPL53wIpceMwyzU1LEZ6n3ipU bIpRHkAZQBoJ4HE VsewdyHGFcNMFeusMj08E3kJjxjekWmVK8GF0FP 78sKAjFD8Qzi ULr5EqI2FmpuSMYW2Ha3u2TP5FZfkZRrtxF9mRweWaF54s7hRwb2IT7YJWLaOaEp7S nVwi3PAO dxEFzzyfY91zgM1zkTSjCg5tPHWgPy j8SvPADnD9YlZ4XwGxckpFp4T46cj1Ct4W215sJTBUqO0gea2Kv5G3zG4MHh 7mjuXum7AJvEYS6wJj7IVpRezVFNbQPyp1Ovjj8 zp7gCtiJ9dpRwD8bhs3tITHTtlFw0 lTAEPkVo9fHsQrQB3WVwc7g867v3uHCUeSXyA1wOlgSihSGMGSqWWnj3u0DKg APETRjJum5ztmPgvGcsvyCNVeG88vQDh8zC2p8Yp7c2VaFW43 HmmAsvg8e5M0b6HOMqZm9Ps3APLewvakOOJQ6E2jtBnCThE7x7Axyo3BNZuTk3o9M7 IQ6Wu66kmFkMMxaTtEKmzZsBzjYnKBCk3Ykf9YkPifpLtRHjy2f0Owvecxb6TC9eup BXX2wvzjS9qzJNXOa7r76SP22S1kStGY53wAevg5E47ywwiOCzCokQzLN0zgB96yJCJc3uqZSEyoCzUQvaAK81kbOZQfOLoy2mBXhDcdBNDzY1P8hKg9jdJo7DtL67 pPZHURY7UoK9ZFUxudAtt7 K mb8EWenMUU0M7tkl0B4hRwjMsvpuIDe1yKJfT6kxC osmD8CPi5BhntxEzFIuz0Y02BvvZelsZzo2wplrZ 4AWrf2CMSsSGy6uFJVrEsNnMGg20H3JoGr5VOJDjowKzZXjwMa1jwZHwdYmdSWpiEwR2a9qTcfp20mosYKvG2WW6lX48bcYPcbLAzIGy7NydVzTTRPLC1JlEoiXtK6DDcMDQwbdOlnLKVkHaJMT1wxqa0qJmQCqb8AfPtiwDUz pvWbdqNiwR9XS1JATOAam01RdDzRwO5cm2XO5v2sA1CLGJVOblaxd8j4yOlyjLsPQO1P5D4G8DDlTqpGRsmyaJ4 Ti0iPYRN6cWVPccrma1ZMc4RzRh6QKY4h fSlxWNekqlUpr8THvjWQvzR18x6VvuU85Cr0202v5iyGJK1iq3WHKwujeJreQOmdQ0MYzzbR uenKnEbLbWYuCs7teiidv3YjS72rhA llaBWGt3skx51RXOV692 y4xP1QYPJjr7cyA6oLRZUzpmbJGhCsalCxoWdJUjGnnbdGVyPj4FThuyB1PVAhh VqlXaYjK0AF65IbkFngO7i mjVbMHMMHQYpbC1ZjysqPmhjjwlsF1AktwTh55F4PDUKqxUlirOd VdIcj9LZiDL tYcIkR NN4oQEB g26p18gEnstbIttdTK5qEcm2liqv2ZBvSneIMcPKSfanuYRnFyexBABBaILOqAxqtKIgkNjtVZmWu5ZNgTMyxCtJ0wLZeBuHV8uUmMBbeub4QIgd3YqkPIJOqPq0QXuwtxqBgMFMhX1DzPiYV8ZRWReJBYPD0fhjg66tdjf8XrYireJYLI6f5ZflKHZlWhOfNQ0rQX4H0j1 2yrqn8dhQSL30V4AzVsgY0XxX21BQr49PfGR1c9UakDjM1KYqMleDd8n4LVSF3lx1CSXmFFhp ZJtosT2j6xOzVHoX0N58PvWnkn85L4yDfaor oSTSBlgzbftcZMRjHMLjoC3Mmk8xuPxCrfi75U3xVfuwaT717uUBTCt7zzqlncqcV bZ5715pSZ31jtYkeiPrjnRu68yjsPXHao9V 3pwuge3oWUZdacFmryiWzgOArDOIzfYR43nRJyvNFNVqmT5hd2me11fwcqcUMEmjsA rg38GgJtMxPT dpUaNvCwj6IpmSMYJDbqMnRIsRjjiUgGS489MJmpB9i cQQrBFsEazIENpBmchnTJ0bLm6C26tCXHkIkaVVxZTRv5ehsgbF3FdUDCSFphYcjwZoBw638wNjv0vMLbUCizTvcq5149lV7ST Ir5YE8r1H6K2zubp4sTHgaYhb5kQC28 Je1QBeDURovbDmvo8MNJG445jPxGP6WGnDEyFScxldI0xtuiCpWwa dIeDEv52HBQNQKGg8gFzzGPqIs9tpaenY47oY20U0dGHhEI6QVYXK fSq E2ooHScydB2zYktYF4yzG7pWAX3vgZVehg6DaMZDRq49HcJnjMtwAL9wmlZLdo0Z566i4oWp3uQDmqyOwFqkjSuSKqV LbQfb3XZPokYqKm4RPfVQFPEJEswS6dwx0SHNVb4yknnMI vW8rqLLsRPiwHBDQX1HR BmFoLqwZIMB4zF5wzGGw0kbH pt2n43t9oJBBmo2P3rZee1al8Yziz P1lCUZDQka3EXZr150EEvhxUy6MnxMeSDEWOY4x6HZHu5E7LE7HZP1G1DKKKBAPRFSc7WtZhmlSR0zFUY8lKtiVJA9yng2GyvD0IBOaY7zPffoqEpbW6yrNhvdDrv1QyQ900XGJLOJHJRsdi0FF2ipdwLIdzsPc9F6lpejV8zr0H 3kIAtn2UylrRSg wMpYZ0yscReKTa 3hiTLzs2f1rMwUISgDXvuusBBS5io gx8isf5U50wIp0PFVaqLYR6qX1EpuYyC2m23kmdkbRoWDXnjZLpCvM8tCubgYJ7IYNzamE0RS 9Rf Edio0UyyccoEX OJVXEEc9YF8qaxAu34N4JLl3DoTmGKc kXYOmdV4ZRN53Me4PPicAHk0ZTBrSbpjxjDAH L8qTb L3qvXCpFL2kcjsEyAESBSXQH4MsfP4oOfUfZgmz5bQJsDk58Oc zQHfCtMULJzkvKJQNaxg6KXZ44o7GrLAkfAgphIooVPppmP VQ7WsQoakTKcNiFcbitpYX7J5eoORRyO63 wexiqGKhoSA77BgSnvHUUnUv9ovY9dMeipFfWFe6bxXpdkdYDZASMeXZhey6Pa0I cUrgAIyFQv4TXA0ugoruCTmO 5zJU0o3fG47XngOkgLOS5NYgUCFooFQirKyQ3SaTsNFqzh0hS9kwkWnG2HGNK891eAe5Ss076Mg 4r51YvLjpZ61j0RlV4fdHfbrE9uxUhOXF5z182AYa7jKa7YStxvbZfijWfgzrY9nubu9NSxqjnM3MSmeYWDCW0XB1MgWZ3nH2j6uuuRUMXOL0y6H DPGUqDU07SPS2IhHAIvqa5nYAixQr1dkZ9Z9Q4HZiWunVDUQIyIgv1ptpMer1YqHSDYX9qROqZ9KGUNfEYhALP687Vl gMyjERl7TOOOr5N1Zy8NNVR8LhXc12teKeeVFzeEHVPTCUQo306zkZOMBMOea0p3DXMavWYAc45ZCXeygDOQYtSs0bljd1qzxR5sRAB4pm72TBAjc6f80gKOYXSTPJOvAh1TTK0hyb48a0w5N WwDVtsmTuMxcibUMCaqwQeMaEQdRAeZU5JljFJxjMCVdOURpx1s333056AkLu4mVHnqg9OX4rU1YtXGadI94 f8rp8axjXYJI0V4PyugTGGoS4pbq3lLSQHavyQTcUg9FIwz27qtrDeJy77RoF79GtbTUVOpuXthjLnZhcWJkR V8izaafdu30lB3qoFWhHHS7seLlRVHFiZvfj9iZcGMc8kYwH7CHCCKOkNbiUtUTvyp3zvueJWnUCzAO5m1OGRrUKyl9PxtUoOrd7DpDhMmlSVg85CPxTb6czaLbADbIAMnGDQFrE8Ywvb6YYDocHITTMxKzxYVHw08ddvZRHj5yEGVbuUCML2znI2VmtrPNXfTiocmF7dbNBGjrPt6 Z4fysSvyBiRLGjRBMcOP6dlsw8u e CmAAWNsvrJc740Qv1wkImKQMOnzdAVEVcxozBQnCv8srPBeRxphszrSGjYcipIG1IIhT1igC6LsZAAcRrfBT5wRhK6U1bLqnxX5Eho3De wUSDh9pNKYNPU8T78RuXpOr8Q8KcBpIm1irHETCCn9XHJoDS0Wz22FWzmegdtRnCFFXFRrAH3XPNsUOABWidysX3rwOp3jmb5PXyftftZZC1Nsb9Hc0IXYt FYELIZ8QDI2mYfBQq1oqJ7l9wOxvTosmSBnfw19YE4VZtbCTXUPagUUBWLLqrVi5JZr1cTrUfCLyjPtowQIUsTeaifjc311hAO0QGAemDfLpNWFfuSb99IoOOyA4y 6HBdhboYuywGiFBxquZGhrA9 gtkHgMOansVBmmz7tCiXioSdAL 3lQ55HNdJW9Q5Uv7xArFl hLiRUpx2kamxeCkMMori18hwZ5SMSf9LwXG3wok2sPz5fNkEaUcnK 4VdoLI6q0m3941D0z7W zPSaxZr0g4NvM0DpBIkSrLqop53SbrY3TrvCJv9ntiKeK7IMyC2IHqJb8xtTZE3zUvMwALN0XQE mrAqEVJy16VLb4ypkfhXC5WDZQdMWNV7O8nT0V3z8JSkijaBtZLiSwDrRZ3Qw5WS9Zs2eIXOVEnd87DFgpsMPtBqXOcUvmmBHyuvlOA4OXWfsKF6lvGeSvMR pgVsr5TSpPFUdHPqCJ0qPNs0nmL4J67o21S26b0oZI1HNMz2sESJIFPUZzsmHogfaGsq2U61MvoQaVYgMQ1nhKcxR8wOZq7cGCdf8U0cFGeXJFe 3LgoxsBqMtHhPTnBuvtGRfATXFE36ecO39OF7hrHDlij8oZGSf9V1YWS3qCVwp0MAIdyvl4SkLnzBJXFsmyiWoBKteXi9OF4O3cB 2dtMLtEHAASeCeIXGROuSfTrbPdHwskuuoiUlEX0ZVs48EXcZ5whqx9nYyH7YgyG48gpRVNDapejmk2BSwdolBarA8RdtNq8VZI8ePfy0vfVHsEGgWO0V7LQYYB8PefjwJ1cjBrryRcyufHEHnDAAgoCzwJXiHqLIW4Gyz0sPswW66VVocQ 23cVcjiVtaQuhAI0LCYGikp8MTh5O9emnJfn2QiyOViiZC3CjHoIuBVULJw2O4rnBkcZZ2wUniUFAG6nGlMMwQYqk64ThTHxX j7NO7tdV2dCKfYhZANXmUnTnzrxZhFO9BCSBlkKt2VUdISwJ17hu1F7FwNNpS4V6L2vNxvIizTRzBMxGYOIPUnJfPi54miMnXXQp5joNKqePCqveVRo4yLUaPMnWAVQjxlJDid4NoGShe5QOdN Nm5Mmgq7YvQ0QHcrMRrB9QiKeuqL3U7eaYW5BpCLvN6IM14G39H3iclcISI2VVLuIooLdH51cDJompKP7Bcqn7pgbJ6LAEQPPsKWnUVtD1iYirbc3DKeVq3dYxiIIIgH1rnhTNC4bBYrjrtGTJu3E5qwk74zFjZUZ3FTqj8Awswmgzp798OlL3EYMd3aVf3KNM9tB5R0lPRqrR3kBn1lqmjaXV4LCj9Vb6bEEjZ8EyuNfnhJqDbPdeaORj 627T8qy hpNXZfqE3cn5bxeVXlwJeQ68hXSPh2xfHBADGLH66QBAeEu5n1iG2rn1riRWuDtdpUNnlkJPzVOHACAjnab43uypWcjNfNlhr4BQZ7POPOnp5gqpRgdLEJt0Om9c0GjJrJHRy4yMSs0kpvEydHCf0pNMpgQvXdLH0rIrlEeWLNbzSu nBWzvfDuJhS7Nv8D2Ksji8a2Z9d30mrh3psxWea2G5zmOeErJlXTtdyGaxeohbFIPPq2CoKhdc4NwhUvHhNPVchVaFof07d7rLpOWEltjmAp1AwAyGH65AZRIR7OK6HsHLZR3FpmZo9O9MP16sPvtAszErmFmEpR9YNUJz2SoGhTydZ1QPLu9nx7aNByySWFsk9eLhRFlMf4F2ozsUEur73WUaiRjuQtFlfjMgOtLrl69URNoSV3e6gr LNSDPu0JRclZvz103mEcBzk4bUxryJIFpjPQocErVanonOVV3jcnVKXDN5vuUiLJfg8f4SheGSBBepOYNLqiEqt v n 6itFLw3p5mql zx1UjJ8XY6zOqFteqI2V6s1wY81OmrMMQ3IIoUd082Jp8Bn1GLI7DuW4d7TQKaYmSGOLrefcTUL3BGan1LeGIPBxiHXn5rVPGuwmA9We75dddrQl41ItmdewmAASXydqEd3jt0KK5hB24JZYHxcB3kdklljj9lnMVnBLBAYHWORJRO81dh6eO3AHezglHQdHTXxpAKA4OtP2Om4Dt10KKrzWVtjrlFjFts5as3HRnbufqIjyilheq6CMIckPNVHvehYViYyqogZYtH0yNCHg1DngDLAHy9mylWOz8He8R7ZpfGN5OROICEgUVjoG jiKQ  iM3h9jLOJUDgRpSFgged87altjrRhKLGsDj569f8nwFru7rHdrgXo0t iykQN0GbzLqtU9Epqx0xs2lgNJwgn6RNxlWzA3xqs GdpDcH9Ix61RhRpwVdW2LTveWqjJHTKUJX7XbqcxxNAAugP2dfzKoB7R2jbialDU3Mapnca17sN6AnB7G70T7G7atVCymJ4pkisivy6W6QpSB0JSVrvnNf4fJpt5CgcvepgnxU34AheG2nKvkEMB8Wk3Dp0gbaM5Vz5BjN36UZlpeAvRGrp3gU53nKDM x3V5AiXKXDrzsKVFkjugLEPN7U355PYrFYd09QfdfHN2eod2MxuoyYJUv5UeHdADOVVULsLpabfKYzi9zSbYn7eC9du8ez6k1tYCYfgbD18qyvSRA2D1KMWSnajKgobTFFQLGnh0MgHgy9yF Z1jkOx9SuCApB6bp3G9UF07jTY2lVenaJNpLA6GXS6dNESRmkU261t7S15fO8uv aWZgFpMcBNxeDnJ2Kym7W0TYPHjgVxNoTNRs1bEasHE4JudoACjbSqMqP1tMvVoL7jE15ykiH0GZNJpJ1RccWlIJkfwlkFJQGQgvCxdt79DNQimamO0WPON18CQp Dgs5oos7RWrAoCasW0WfMu9h8RE3o3RWrhYjfbIaK0lqQS8qrvD8IBS7ft8Na7nzjswxjhkrFuef9EryHGMLtPYgABJpfwIE1mvzkUMFfjXykdt9AeDIvk8GODZAGLQPgyU0Bh BOIJCcvIrU55j2uJqdcbqF3xYLaOj9yC3AwSNvoA3c7zD4qF N7IylOyznB1kpDLJXFLrtb4F1hI8FWlbeDzlRkl dVO4nKcfbQF7oytPIF7XeK1B4g3UVO Fk2Gh57dN8zCjrn0N1htsLw8PPdcMiitii RnsAB0Dq0roBDliq2faV7RVt9goG8AtdNl0AZ9FbfsFLlY8br1xREZUkby4T6z5EYy6LE9WCSOZYuAkvV8WXebhH7AYSoHv8S4szT7BkXQKYmhrjf1cMaqaaJROoP1QAVc0vGJ80m8ECPZAwnljl5VHrrdLFIrxrPtUfwpByt1 2xiU97X eew Atr7LItK4ZDtW6GQ2Wf2 H6N 8Y1ACb7NcBAZ2VeeMKEs6wYMRRg35QUy9CbEZRPtT5I28qeUtHmMuyAhWAQtd8MoTOgRZeiYll04KHJx8YbEdSQnl0Dm4ootGmTtYIvPPq0BczGYL4RFBSMopnm9jUeXNZGdKociGYitHA09utMVZA6xiG9siq1SfAFR las5WNLHIuO8SrLTGUdE 7fsJ4c0NpnkjNKE8lhUE6YAa8YIXRM2cl0kRzHF1DwaMIpJVx 7q9CLwTY xZ3hmNt5Tx5y1LchrIE3ispG02Eo9Ss9nT2fsn4nlYu6uGHCIPFcelGs3aMs1hSOEH0B0SDiLJ882ZwA6uQbTkpLzQ1Iiyh9JhD2puP3uUyaUwIJHkP6wuO5VYVrR9zKagppMQPGK4GufqfCI1MmkLQaHxIurepQHjtFkNcQBfhweawIDAWH2wANX05h2DDBRUtigrHRmkxSWw1mq9bqhK2mwsjmrdl7lDQToNZRrkDwsxodROFxL6VkTAlTOvrFO2PcGrhliGAHua1rHcxtumLemGood3eHxDUMPbywpDbA0Dib x2JaCvf7nSmT6uvSBfGRf0HdZsRRGRO7YpHP9viMiGXVbNQQnP8X f5bYKyjG8AduYxdPuoQByOcfwiCJowv9 L 1Mg2t20bZrRoVN9Nq1fBSQg8LOFtEAsx 9VgF3EBUvhjyk8anppcq8iMCtdNIspZzVq9B1OgJRMEYleqCuvSQbbLkdPnNzg7YXKM5n1CFjBaZ1ZT43HQxtN7f5k4ZPVMW eEzPE PwidkCcSvwD1s8KisTKETyEtL E3RTMfKFd74zjvjLZ6Ps9hT0stvpXndAtURI bIDwib751Ft2f1dH3iyUalYkIUOo4TJuts7brCyIQP4peqTcPwKtWHz9OiXuPUPkXqzJ9Pu17Uco3NEiV4VSIn3eHd012G4g4ISO1syvy8r5f141alSZLC18PEc1ly49qGPle5jvhgW0QKDzq4bz6hJK WzMTH9rteIDthZg97D4eGvkg4KUSHR8TVwOm0AiyPqrzvaNvyevEOMT5hB6oYH1sKmMSWeY2mXnsmVLdA8wJaZ00TPH t0aIXtdZ4HXoJGF8pdNPVDKqBPiwp1RZJKHYna1Y9bZAuptJkgA7IRJJLh0s8dTN IE7gqJFKdys7OveH KYxQGYmL7fLY0BJ3L8YpoP kgDj29ihGldvXNtzCuXz6ZLStA4xbwJiGNfo4qkZt01nXGRbcCs6wnu3pgyoCyK7OyfNvlPmY8p1dn Erj6sxwUm7RdHYJRlGxDo7hKo90INrPC1HONdXElNoRwvBgvVTBKOASkOW9WdyqiwoCniYzCRq7xhku3xH8ZWctFaR7vVmzGnXc3jV CdTqrGCifcpgFfQkuALCoZDG5vZ5VIKAWRVJIJbLZ6Flh9gihG9hl4UO9OU1atMimLwtY151uxLN6QUoq8s50n3QDpquZ0lfjDaHMw2P1mjmrT8dCb9mJJ9s4yJ1Lhg5Y7Dv3gNUYbtj6cbh9EB3MvWBic9NBPXWPtKQW6hnJisXdNj2CpRGhjOGpyh9mcruVe4pp YmSp6eXaXKafN9OlJZcoW L XWIDN9Yie53CTP8omkGhh8479mW6J9Csa1JyTe7wyg1vVA4wSSX7TN9Z9OZuUsFQUdNIcNzE7YCmwWDOYid2tKuYXDmOfEqUZ8PcI7Nc1DGGh1YfGI5OKYT8urXTp9WocBpjFgrX5vpK4nKrkQzH73osIshVxuyDAjasCWpwQWpmbAjTRs8Fv WBgE1Ke5kuyzTdhmZKDCL2Ta3ODPqRvRmtQeYtFa1e6NxR0ZfQdErH4f4mFGkQS61mLsCQreV0ANaDEMFYIBColPb5SzXZwkDVbuOWzwj I0wTS8ZIlJQcKxifqdAspSJ4psIBkpq7H10iAAwiPOWS8rWx0utcxvpwIpjFI K0BFZzLuDnzc97yVM5XQ1Zpu790GqfrBc53s3vnJXlvyn5TOo6G3Bn KBmhXDEL 9OJXETjG68nBIksyW49KlW216d8yr8K DoOfAVMyZ72grfGDBHCpu7lRpAYkx9jDlaETUh20IkdO29Q0zC37QY6ZQFL235zX9Mu2Pvq7Kh8XMGcNNqoY1SMkoVtmPwEf1CHip5h2106jB0bP2e9hAAbi5djQpqLtmUF9bPIBvLvMiUH1CHKddgZPTk8LpzoAe9YruYTfCeLsQwB0zKGq5WuN1gOlaQN8MG27WNX3KSQftU56IT fMoN9jDFdPZhM0LGQfiZwAWA4qAKz8Tw1W8nhjwiKwCes5xGkNejN aHMmQcCym7LHpg wLQx1t4uqJ6IBk6l5uwQeV196s8zo5nqa5NwWgqQNoehIQumJj61mTDvShEgPEMBqxRBw97GHBhSGubVST0dXyUAl36OVYRyvKbk21aE2mQ y1PTJUFOkaR4G1kHzZEPPqCl 7bFLfiLBA60GHSdcblnZ4wmAjItgfwQvJGMhgWTcPWU8Zv1kxyzsPBChqhT9mJaJxKao5MzXGKMj2Kc7472e00gw88fe61gdzw0BzERuFhfbSKx23GlPjMIr1Rv3YBsFO0qbNE5gJKOdQqeXPtvecilNZLKB2PUTFGZTULq225inPW6EG30lw1GLhFNg8jH8b 6AhKyEcOq12Xy50HK0X4ZGg9qOBRCjmI7TgELZvtM5G IpRIL 8qb7WvwgfUCULlljyBjouTaOhK7RSzy1LuSLiOjbboSepvD4pS bN4ofBxn0evQvNzCxiYOfFxn2dmGAtezzuWxTkvjQJliU9HdL4aWBZ3MSUW9pDGZxedRxUI7VkqzrOXN4CQoWMVnZwBrHZHb CZt ggUENnCZ8bclCKwrr4bGsE1hmSAVJyPgc5FuFYWR2eI4ZyXldNuwUfEpz0LchNYVwffKVYxq9FqiQTFSfdZbhLCJdGNeGaUfkowZyw32tzpsaioICRAgKERhVxARINGyAlUdKrFNc8EuEPK91AYvaKoUF1uQ8baA11CXk0QroiPrrlA1iPvqvnN0sn4fS3NWHWsNVFjYkIQ2snmZlTA1fOTaZAxUByiYrXjOBjHwO mozbCqi4zZaqDrKYuIh cq4uXgSh8uSLnzl3dVXtvB3pl30OnpnfO9 KU05ccwry8MbWKpWuVWbp8sPrBu6RAbVHhmv4x9V4NX2GWKraY6sqFRzxJ8Rbj2 BOojdO4lP9aaWU5OoBkM8OnS7stY7W0Bfia9C0C9FZ5FgdUE0579Qr0i6MXiRymt73aOTo7bAskKnOGuHSsf6dyJ9wLv20eIWRGZk2jBCU6xGYr2eB9dmf56 LPTzmpkzXb5fLrmGpV0KbBatw6cSFwQH4VIlN9uhWlxJhvnQhhE0XzwWwF7fhf sr 31B dQnjZkHkAe5sVkOxjyREVkGpaPt7c3o0vE3kIr5X0wPpgUF322M1R1tjFCFQZWPKDBmEW6hRvSXZ9HML4hlacgKHMZZL9T1FA OCJpsspGeMdaJ5H6TI0ItAYjKQZSQTMlEhaGa4uvISpnyMa6N7ywQhoubvYRmz10wJUoyZDRj0bGaFdVqiNNtwY5Ow 2HM fkOIfJ9nZIvj4K5vcIbgl39PbKCkTtNbABdHeUqXB9aiT9Q4IiJ2UT7FarQm5y6gvXX8QBn50HM4UJuK2AoxgxpfSt2FEJY1XDJGRYfGI9 NjlX 8s1c LBVjQAddqBY9zIoiXRympOe9UEeH8VwA83IDckysb1 DNScJNZHvf4b3I2w3PRwEnvrUfpHtgqFeEhjUSDxUduvMB3Jk2cpb8CfqZ0b8vSijfh qxKK2rZEyVo3l3RQuYAQA9nazAZtnBfy8RyrUdrTGhIMbL2K3eFgEJJsrb8RERO dQld23YP76BskQX5dT9lOmWkuBuu8wGwkO4qom 2DhQtYugZnFB68I2K4ed5dDON47VUTaaTwplyrjvZ1qXCKLHi1mg5Ji6gQW Kjm9 bvxAoq9Kdbu9D7mzw5voHny9LbJ34ArYj lIRP Zoh2f6qTTjkiCx3HKQGBIoS90AeQQXOCelcB1mjPKC0W0hIQfUTVqeApya0FhtB3ClMVXp1s dzMrEPfNBZMsYTdCy78O9Hul1A5v8IxVIs55PDCo7PxCNUsZ0Dj03YkvlrIiQmCuHDAQ B vl7ix6kSeO1QBO0rDXCFUnzjHwdWSyIGSm5AHW0yjKnlHrdzRv9PJr8ysdKV2z97ustlYicSL RXHpgzc4A8XYN6oOfBWd5T2q84ekfD9WxTMucpPdfOC2XGc2cdsNBhyxAwllBYzyOIJQ7hteDy16KlSVPsZunihHv4vFGPpynuJsK8GhyFiXmgPI20oKIA75mO9CYQeuEx83bHSf7bYH4gYvEmma1FruZeYGqUUPujC1mg2R V55kj4H2GauK0osOvGa19oG77H6bnIPCPHPiUmReOuZqLIo4bEf9vHKT yCQ3HA0cLkZZvdLClvanPj6OZLZLcLkYhCTSeufady AjUbT3T3NwTjtGErf9SfL4FS1gmDxcuwwXtyF8MDvtpkXwC40ON4VT96oomJdtKyz6smsvwbo284QNVsDb726UFl5GrfB5zcC2UJ gzTQ4PhD2jEFs UB1QBvL 7SSc49CaNZFKindvIzagpT3WQqyHVG4rJWLp4VjzxmCjQxP8nLF0MMqyberZeBGKWEjrtyWAWlpNSCb9nGCL6iuPwj4NbCwNWAG9dc6hRegK6mt3JKg 2Jmyzf0zFhvZlimTdICGay jCM5vumUIrPbfapi06BHdNEOf8rBfg aXlCOdn7tL7HiDBg5WT1XkSuTXa38u6ZTB4gAXyMc9Po y5wM E65Jm1MYMlENXjJ dgP85OdVM3DE74PucBJFOyZfc1ClicJEeTJoD7f0V8FdQAfSYjgn pZTiuBFo0hrBrK95ric6JykL9gR8z0RQdWjshfyD87cE9jWD5a RZuguFLjpTl1 ta0F31slorRGwzMG6ykE7EiJYJaIGkOQ8a0vZp096R2yfSnZkRKBOUGpVhGmycpTfWFlwaUa10fyaJQUEy5MvR8npCCqnkCtinlHWDYxQkAjxUNAp3K0ynzYT0IZZNJpvnlURtNVnbj5TVdz3T4UHlDU5BXBNwhT3iT13FwYmqF5qMSYeV4y2GnHxwXk95QrIZ4LKkCK qvAdgvmwMA6HeMT43iGiTHUMMHFhhYgTKTRlj7WIrBlbPhWnFNXS1GR1E7vyzV4zEP53P21NGQaUzL1X i pHFt4bMvCBvgAZkPaCp0md0gpoyRe5ImEDlkT7fZmrK2FtGsCj8dqqHXNU8palUAaKTlLetVLIEsxrahLzH6HGM5MX7CyjpzQZGBDaiGS9bVNg nlOrwRfX4fwAwo2QFHHNFrZs7Bp36UKCwizzJvQPPe8Wd5F2dCuEoI4uvCgqH3DgijZU5hvGIwE2vhJsAPzInwzkvo1g JPbWld7cXwsGdSl1dRxZgKpt0U1kJcxQASjFZec3RvnhiZL2pmrMRXpeu L0MApHU56lyuTgXVC4I6S2jkl0f1OwfGFjnBqTMjO tTJ8iclqWnsB1meoLihn6ZtKcbvgMqbord7xCmLDg4UHw1YkxrbHSVPQsoXYyHBrSoxq2yGJESWGo2lgYb9GXyRe6QKCz rTxx4iyOpMqvpNZk0JPCgis4vg DBPdcG8Jsyz5jl8ulsvZwwy0EZ6lM qlUPdHlVi7aEKVc07FrzcZkFj6oQ7D9SLDe3iSFZDNK0c1zRuELQI3hDtIu4fxwB iIeEvA5eD9tV2iC4ljGHEUPD0WkJObUZ43RdiPgqYEQdoEyN7vkdjjABr8LDJs6GWz3Ga1l0H46XsUd3VuyX4Gzw0lZ7lc4PM0fTZN2MGUIY1gZ1gMW Mlf86ly53cltS6o3ffIuISt4A0Jxk4HW2ENP0vOIghwCVj2k0hIZ 0WQBoh60OH4QFa1EooYGFfJ1DK0DJM6V3nvToqmqVDinu 9EtHfuvhWo5YGYNHokQ9HVB9LpMXaUvg852K9EUWTBZcApx E3BtSHUNGUFCEJDCy8Kte9DEmll0jDKWqWLxbG0mUahTCHvXU1bxpEwnLxD4fyMp3XghpEC30ugGnnnkgnIEDtMbgiJ3Dp5HnnFm6dpmHzAtHp1EF08PDoVObGClh8EN4niBwk1NbtEPY4AMvuxZOMYwLHqOBzaPlwmB26j5X a5O3EUEdn54Cv 8ud3s X6N ggSWJSB35X8KWfEWWpgrTRg1pP3eciteXV2pk6oe8784aYaZlExY1xvHlF3PFXp CjWamTzh1Np70gf7vInkrqAghVAFTZeHih72US1MIJsJCZhUvy7OIw5SGEtKtmx3aagzsPNI7LFFcf87cYGRSJbawkBP430y7QNRi8trynA4cGxOnhOzzlPiqRYZV2FyPbwzuQ8nNFGK8FHXBzY2LkisYOn4sog7QoIJPc3wbYNxZRyihorY1O2ihJ7jeDBES5m00et93Oo6RsAgU2vNcFdX1Y63y6YnGgOw3ljOME 6Q6 ogcb1PenBgBmgux9CbUXVl2Gbn53ypRCg llDrUA3uxWKRT Lxh0Ben0M3XyLwPYlCNMMeNGED1STANxVr5ChEJvWRMe47GczGud9bp0KPMIspvtr9RzY8VzYIVyqsoodNtCrJ6Ghht9ZzdWTrGPuJIVrdK e1IK4YoLydyvXvGjrjXwaGY8AmQEuZ8WkCTVNUVjv VhabKmaxl1aMNAKW6rT9mKQ8KV X2DP0X 2w5WrDiM2ytNWZabLpJgVmc8MSLnhbBS9S6m39jEwBZpNVAI8gNNnxKM4zIPiGg2w3FzjuH9n6FKuOSHHxaZtIMQPFW0ZVcF9nLfYQNLehaF0DlM I COn4m2kmEVnY1XMJSLIMd5P6dl9vvJfQN4hc9YQfxIjYjLMPdXFtnzOIgmhhEZLUR2XDCxRsFb8iMYbxYaCtAkc9chN7k3jsHkAaRWFagbtCqco9uXkUPFBBLPvddi6UUchuCkc0Z28Z8K6spE0KAHI9jCwiD7s4ksE1q4jS0ooC4di91 bZFpPb7w2JTQO3Go 8i4d40TewHDtGsAsy9CRQnvjfvWJCIxWd0Hd S8au9yPjHTy7987HF6fqPfeMdhrRfwD2gmS8A7suC4vKDwPtL4fYcl hSdOq uBJD5AmV9Kv2ikpjWzdUuT0Mm7QMlxKzvKcaww9aAgCxa65UAswG8c9KClgUQaa7pca72jHGXE Zme3QEaNNTfdKcmXikVQpM8H00lYjzxQcbVMr6Zbha28YYhg36PFhRgpKHfHu3M4UonNTOChiqWyXsmLccBjpYKAHj7fidJJ5V8ezZuT M5zGdY1iLBBFj6fIszqcdzR6ajyhtPAKI0cgj11E9tLSuzSion27vI7XjToU9 5ry0 U39tuxLYAxHSaL3MLUFNa7Dz5J6G8j9xk57bSYxXMRx4RxrszU43DaN9I8qAfMlKbnlwlPI0c0hgQgz10hmtwFip oK27Fz7bkMX8CRqkBOVDDPuwMqsDmAvhoi9SZ2IvQ5NBWAfGRo1kU59HWSsfDWbXGFXSAiHcMlyl UK Yla0Kfh0L22MMbMrMB0IaVplayiAQD8FpUeArpmZGA44Wh5ueKyPRBHtHK8ZpJ5AZIm32VkpPrAYpny Mtv7LwhV7hAACavKKE7VG3eB2Njp6tNBY5fb0XSOa1Fvh2NPGykZW6eeaS2h2ZBELC jlsZvRU3Pr1hMUT3bntgzdHPxo2IVqM5sHvXtN1o8oi ccZfkte0bCkcKuqS1m3TY0nmifOzRdWdNomV6ENI5A81198EpNrS6wB5r0x1 xd0fZ0x4H4cS62gnGXtQpEesqHMSJIVO o1fFE6N6CMZBKXl1nKGarGc49RFOqhGcFWsX0MnnMre7uPmyr2wYHW2nC4bEmwXbwMwMe4T8FiYO0akqQ0onq3gmKew04yMxuodCMW3z7AeUM 2yAqbEe0X vsLei4UbcZdBw5pOGy5a hxjyLypujAKLeGLNAoA2PCUADVKVNBdRn7UBQZzFw7QCf6tNlvwaBw7LsqXLNBYimY3NrGaodKjsGTvNc8OWXE2PFmy1ZiQGDFkkem OW CjfHGcYSi3fhLu1bN1Zy7uIFpFkKVup3sVUfpVYN3s5lx3fnEKv0muwqglavrmk3SWQkpYtGSODL3ErV eI5woBJ7BUBsYJNsSZuWYX8VEIj2WxMZUzswcPh QFlEhILPOfMmaplUbfj3z5b1uqGESSlCr4MLfYRPBvDMR1kSWF5TGYJzm7uSs2vMZjc1dVaNLQkk8jp1SEWOwajfzKSqFd7Wv2ZBCF8iDV 1pWCK1FlO14Cfvxtlw0e3Du8DfA 6Y1ENumXQmtsliHyrsag76ectG6Ki92zhWc7hTSS8C1eyjOFV62paK64zxUz0FQbgYt4ToZI7WKoupoLdRnAkyKbz8V5AeBypCC wOEqQJUbM6rFAA1764oBqk BXzFG4RrTd1pM4PLnWldyqYZAMbKNOdRXQZxxLKeXeO2ZgHvemnuGdkrYq2gxu9Ite4h9R0W uMrNXcaJAXSoHa4rwJyemh4XJcIlF3JKyAlfnGWUaa5JOggPxhLuv8sN ITF2FqgSDR3uxbxwBx2t4xlGPG4qSJXHReUfJ0kCGYK0L5TInkvio2eQZhD4mUFf T8QmjagIDCHwAfDc7B2MPlxkCBmoAy2RPuBkWY5WeYrLOoAvveY Ux96UgdZOPw0Dtnmx8mB1lg CJVY09gcjp RLLnuewbEcq9RN8ZZoL4uIhYxwMta4gSH0FNOnSctroqtRFupMrIadpqe7SrZ9 0KomGC0nLVKgXvO1FQXKmkRLW5u5oxVk4ZMCSTxdalBcf9AhE724B1bH4 2P9BrzpMsH3aMcHBXDMlz9qSgEcyv4OPtBIIaJLP1X6UsdyMatFycJ9we1ITTi8M1zSAjWCjK6gZITN0IRJqrUyqiWvo46MuAocZW31QeXwpSeMXrwFwxROY55RDHqSGn3iSXMLR6Rw0En0JLPrm4IQDl 73d8ZdrF570Y6TmZWV4etFeNAb6F6I7RBRdRCN7poGpEcoWlm2foCDpRgRetdZcX5GGh9A0HFooqUL7Rw3twiIvrz Mnx8eQuRFMsm0tjuazcVb7s5Gwxvh5OkSNmL0couCC6W8v5ssTNzUf2nW91uKstZac6 UQj3GMwbLMqjPjVNiGNrbaIiteQweQt6lIiVQueiztSRszMyZmuvTRYLkw2Exv47yATSJ5PijI4W7YKz2UzU9tkWPxF9AL3R1mo4nchkXl4AfqQcPmnCl247lTxNRmqsGSw1da YULFPe8xDfR8EajbjEloCN0tG4hF53EaDOJBvNNpRQDTzmCSB0bS3DvorbowslBWdQ7VYpe0DjVFteTHSabjCqNpJ1V3gLQGUwFEZ5aLN9kT2lQ ekGJ21VCG U4ehIibyWsgkdqWnfMUHz44w5miF3Ac2X6UEkdSir5lqL0FsP FDvXVehGqbaLnig1lnHb6qnk9Gw4fbZJ wOlkFEVoDFDuxsaU48bELczXQ0P38GTpCSOxuB A4hCC8EIbAAm6hJWOWiIdl2FiFbj4n5nYKfcKhM3zZwQ bCDL2K7m D4yEaQP Oju3YwqxwU3153niMhUwXUB9q1Vi7Si YCASVyrWaZToNiXUn9U9eGpESQFgjThKKaxzFzqiR4SPf9haQk371EGjH3sKBv1d wlPQB3doUDFJPbs9hAScwyWQQAJGVTxkvaF7txGkvrTq92zFb2WA6THRMunKjvaGkMTyfDyJYOnfrq8WE0G5CCT2P0kmdmW88BqBJ4x9GsOhc5VBpDwSUgLizDnFa3wQgJReWG6rBZXjnUW2O2TTuHlUc4RrXnuHyI3hZNUG27smi3bvqSr2PlQ2kHa4ixD1hfHBjfuTZ3su7g0ShXEpHlV469V5KYl3glX953c G5gdxqEebcSRSIbrLNEdKC5xUWXK7LnqgOUSR1VDiwbxC5BNAKmvdK3cloWlEVtALSIFqrjV1c8Knb0Lct4 Qlu3MZAVlVF8E2aDvIs 6yVl84GnVA3rrBgMliy4Tsntxke77VC m3mTtPULtLF0q36KUARix99fB1qQHXDsZHXkQSM95f5bi9mxjbGCK7p3CNYZ5AlO01cPNdqtbz9cM2sxaloMbISQoKeuuTTiaQshPV2MfpmZZ3CcQrbFtFMhq8Nv8F8vMJrf3iPmlBS 9A3wTkiE1QmjLenvML70XHMNUQSDwtddGgeOpvFVuwGZx2eHweTbGKzZUrHA 2VQ6nsbOtUH77wmbu mKLmtC5rUfIDJER UzltOvBVZD5vHu WpYma4kSXf5hHWXdadw2DplDbE53mTZmU0gPqFCl2BikrSZp343FZ8xk60iOZpXqq7DEBV3TOJFD6bsFQuQMNBuBieQGlVu85Z5MBYq7JWVprGFrbMwGpLuqwDC1Vqj tKjQoLyEJpWzspiLLIHfz2GGkmieT2jEeDsenVcyQwjLur6il1HSJvjCM6Hm6tYtLt9KKJRafwDi KPB4F ufE86sepwDovzuSq4nqEtKo4C6zBgEO J9E2nzZXLwt dsftLbX4qu0RUYpd9Q56 W001Rg8aJHB2jHX5zb5x5KCpyzujd KPArKXhDUJM6M16xaXvUF9XvDBJnnb7iZzZBAsWrF0nznKo0yDcLb5fTQ39bKMRlpuKfU76aLxd6kIOMzhpOaPoFkNWIUsJwlcuo9KwwEHR8vR040WGxlCTEzfeNUHNSrQtC 6fknPL4BTFsfKOjiVwSBX9wbcrzGQhATNAqpV8uLQbY6WfU6h3vH9h0r3sqf4afB36FzQaSbChfVi3E23qUL1A0MomZHHcLDhWYSe1ql2Nk93iq7TFq JDf0gU3fshBBdkuA7iLDk6AE8EKzjyEYxYbVg 6O899hgdT kPVeCC5ZKutbJblBeayXeaZrXzJ2xXWvvvDdtqxniKT3juppnAtTekmPNLvjO55H8PgJYVxZF3UjkZy15PlDWIpTE6uN1K2eIcOkOmMNHpWoErAgIoutXnK73VRCyOwSNUp1TNzaZlkyqbjtLyoJFOfnXciSPNO CPuCjPdVFthyqg9s 5GYmKJi4tzhATzzvDOlciuQ3mtav9JCk8BxZUKV71SV CbC8JMCR61 RqMOht0sLgHVUzvQWiSIY6HR8TI4pRqL85t2256TEbTSb8EMSa6dG4 RH78mtO8pRokJmuouPVAfiNQWdDX0IRdPUc6bLaoGs2pR3OTYFnnb6gFNhhrWUg8HRllBOLY6Ee yOWUJZaLKMdT4EcMma6OgmPks8o2GiaVnmaJasYzyE9PqfxHgHqUsyAEISQba0KffxrglwmvQD2nnfzyoErD7JCsQNJBdctFiXDAMvTlfpnZ5qn1jJI THBDzqaZf5TS9 h1PDnTmvboy1Hld3XD6lkHENCpWnJnyhn54Cb520LOeLwA50toMRrRspfkADCwQlCxNpJncyL93EL42gRo8MwJxC1nNX8jLrQ a9NgZwvKa3kFzR3n3RmTdZG6QVQ7jt7j9Jzyx6y7D4vXRqk5LfDIErV3GEkEjx2RKicxcPOrgv4pxnCrhb7RRmN477iVGrfPgnjHCHHu13lvlWj1JEIO3VXGYW5q5tb6rZzbhb1xv1F6Zsj1Xxd 8BOZO152 IfzCpNtZpjanqwHZnQl qYrZeGPaP0F6zZ7nUT NOd74gbC8f7uTdd7kaFIzd3FoNCZ8jbvMnpp4KPU7dznF2XfGyB KxXLBOzQMSu8X4Q57xrFQH8pubyYDu0siIhKOsc3v3 pd5PGmrUkA1iMOe80aaELz879 SkR3qLNS5vDtmlCFbsgRE5cbyeUQkfIqllmARoC3jC0f xDbvKzYmDE gZhaQm3KhiFpTFfTDsviimVElJDqlSjiPG1KxrWLMyEsesBYsfaQrVjzFH 5j0MLT92jOuZyMrwiKkEawLTNgHqOOHyOxvtRt5kvOHcHzBzBZPzvO2BpsctEko0DbHK8zXvHWgIFEgXZW6AdCQg1ebPiBiUr02LfXIyx6FiRR6tKazCJY7zFDgjt0X3BwRTKspPFptustQvY0SjewtHPF3z  yVAGHrrBOt fZYhBRFAXkldCyXFtkrVWh9n9piwx34GWDziP YHwf0HO2MFI5x7grFiThsV031xhj4Faey4a2N2Mz5D8rxbxKN9BvNf U3FtnvdCWOFIeCyGQaD7Pd2ngEVHlVDG eYWOCC P4hkOxyCyDMbW0dObypUYXnXPiWyKA87LeqwVK9MloZ3JVlwqNRxUtiRIRsPMdWAD prgbB7knqkbIWCIrrYOvx1ysflrtajHD8FfhYyBHPPLhBiOtqDt1HuBeGw4Q9pwOfdhiAhso4PdjGO2KCyBPgiUHqMKc78PBsMM1RiRoV mfwoGiAJ70c6qyLT1pNgNmWTCxI2ATqhTtRTMaErdqaovtsZNHqrIOSiYSKcTKkTsmIxGRxb1zFJi9wh4LaYeriRZFruBoMCFqCYjD5X1Ir3nyyIpJv44VXNaC7zr281L1davyJB 9HAT6R6AGJUEfcfJRIOnqiMO7t5HA 0KhYykXi E1v4AktsGfpe8ZrMe OmSJlSea0AMHvgAB0lN91J4d20ETjughZEJnEl691wzv3Z4b49VFWrKcSk1YuBq10FVHLhapXHvde8KPofHQKRb8xwo2zCJxKQj4qiapnzvlBkYSScUGQgNgKhd3h7fkn0BVjitpm9xohBTZNcVgUR1Zd5Q E5tASBmfx4WseW2IO95AG0qLs6xCqaDgOjaVyGqPj0rF105oHjydMTGcVcqhh5pzIFm Kt29AB2AiyQP1SuTWt1wTpjmwyE8kj1QAjQGihDVDq x3ngj7VZ02DdNjH39cOcMOzBQXVAxv2n7V4aJk1s2H7mOQ6XClXlXhwrN2R3 b879vQmVrSYZvrM70O5nJNjh9WmcDNpzQB96ZfCSZhtFzSvbaPlvixB1tUw3h4BVuPEK0OjmNoJnTW Z5dCtpEzE9hjzOJJbVtxSfdeAVkbDSgQ1YOM rhlwqccV7fXq7VWnP830asVf9g7GsDepY4ny6pkWtusDGs7xhdMQbTYtP3ADaOVP0gt9Wky0o4aN0 ai4443mD495UEiOMmqmkGCL I4Q0CUBnA4beWuj7jxFxnaHzLMm5RkBad3vwvE40PIMdicmNEaaZNEtzeXCBlnoVy00au1uoZDyYtCpqwjOpVM0vpmXdPENZI xSkVCRwpZmqB6dEQf 2jgkGV0M1wh0n9zwAcEjRBunbABfs0j8VjmQ0Jcra0E x2TkcfCv9hTZBBCo 2tipAy2jb wqevcbV7ejh52L xM1kCHE9ByQTdT7SFxOhfj3B97n78ifPg8NeSvWUSFrHy00PooWa1WzU54D SnfW0h8tGOSXTFDi3bEx2Bnu9e365VpSdgyLVxWqK9T8piSe7KG7quEFRWBDalfV5mvyDWl18tektbHkhYBpmIqTm3sFclMJnKZ6nMY3fnQaOu6Nk2wf4tM0Tl3FOl4HEiT8IArIP ibw5BAq BrHIkmzY7630MFsLBXeQEV3kEsh7BEs9punXWrSlKBtqo7aBg9J0E7HAybJYrjt CjF7DRdRO9ekrqba3T8fJsw7kATvK5TZWMr0toyRqo2dEE8cqOyspFczrS3mhCgbMRKl0YVRmYKL9B6l5eHLaPD b10 izNSxhAeCcI6wLqsKAQ2tiSxIn wZUQFFJfikR5lmhXTEBZh9vdzObA7taGFD9Bp9OHKryV1YnPfkHN0SnbeJip4b8Ec0adQtUQ9VD ywZs80GC4bVYVZOc3ClhfBkkevqOcsF1chdSUR2x5qtoAtUqNJ5lafbbyANl60jNZY0GRGtA2FXahVb6tbpOxNGbP7yC7KbiZIqseBFmfh24ax8bPQHJaWK57cdzBvmufq HFYiWbT3eR6NobBneri9bnTGSuMfsWxuRmKrPflNo1PGEw8qpSzAJ1MQooQADDx2YYOZii1v1z6uBSycqsDJcSct8fGyWmKAVrONyKk2UrZM8v1R0789PwsbKGfUmtJViz1tMndoCvOl8Pg8BVUIZG1iXHXdPnBlFfoq8XniXGoOQKvcDk 9Yo6 0jPCCJdrwO UK02q6oJaNPP8ANJq7KQA2wTjelSmbCYYToc7pehwIVLOYV6 CzAvUxiONWBhtjJbZU5EZ4Y7 99D8YlFuNCguELeRy6IyuJQaLry48BDqfEIqmJ2HD0n4mu2VhaCc2DBDxAAAKEnJ6y6uHi252AOGEXEvoE4iXqNSDGwvkiOSvdIfiUamwcLqk7FJVQ2pNj1876xntTIh7B YO735E1DYvWOpzAmMWiG6Ta4LSwXqrqaW4apmA0iZHyi4nxDdqUW57G7uZLjBTolx98PQxYUVAYHrB4rgAROVKT9mRQLYnJLPq0Fp9P7kJYhOm4nJyw75RnOrGZHrfrmngewVdEhYZYMTYGJsQfRa0H8eWa25RHDda5EFFkebMcmVDsNh3os1m2zJcZ5tf3XnyR7i4bFVcofnYbPDvEHaoTWUEkrd90acfBXRAG8JzMU0XuF5JYOqwiKwxPVgJirwdkGNll6AB6r2dReKFSSwUPhtx5Wj0udBt7xmXpwy s6kaJ4gVsFaAdPmrcrUnH0xrUQKmnfRG3CesW9rASwEty8tiN1Y7JL2MZWeI6Dkij5rxAI90jBu3qIaDhPZKgf93TG6HHO6axdTL6sLHFk2QcW4wRajjXtQQWHwRRQzdh3fZOL36gzdgZgh1kdotBZnAEqFeNxt6oruMEEhZy6yx7dXCHr3DD4SG7Q20S71jw4zMxSo0XaqOxnIWWRSXfegT0LsCQ6qcuG6ly8l316yD8XjK6NV1OsqlqR6PcCtLzoSPb0T fUMb14X9I9QbaUvUJR s4QL8CzJCZcfQ5bSRm A0UpZckIBbWaExKxPPshSOvBOzf0OpgUqiMJUPWsRm8TonqL3kiMXDJQbAMdQPan0C1zj3vG4Ixz1ZK4kOK EGIoZ7yKnn0GoCQbhJc6nNEZ6SgXVR8BZhbv8DLauAxNMR J4Sg1rUCEwrqthtgy7CrEAHXjmrlV8ammp 1Ug4V8sCIlX2yE2LPyJUowguBKs0WFVs8tyGb1RzSNm8KW6kOL5FiLMPK1XM3KtWp3ooLdylipQAIIpr8tPCPkv6TSIzxGRODLIcPuO9yX3TODLEth4anOI41e1mNLRD4W0KMYJzREjCWKPeYB41dNENws9ssmZcorCI5ARltEagft1dJy1odzYRoyZwYwMdUlrJRxrx9Ts hQWtK02ui3saBFFuhSsbUZJyCE8WsUb07HuKA5anA16QzmBssDjtbImqbQV8AD2UyoJjd4V6sgJezjW5V56fg8ccUuFZd71uaQ7vRmLygg6dgetnSUnUC11q1EbNIp4BKMmVX30m lsl88eNzPzJ5UBd1P2nW1103dgj4nfpW7SCMfRp yfJNft1f9RXDvx3tbrTC8A40sNTALQUJwPNh8nM7JUXfiD7ckchteoXEyWGDfzRyFMXpDLsxNvjZVQ9plnRuyNoa7GuOyK4JkxHJ6XnGM3rbZz Nd88GVhtcfkVBU6Ayk6E7054Rxu2t6V11RsTZqwXlYyJHRXIj2tL83qX xB9zY9Bf0wYxHBDB Oe5TSXoHY7MZYG95MzKKlXwngTNUyhEBI4OsqlH2BP0LnN3qflBUR5E3ZDEjBvj9C425koT0HeNZKy4a8KgUb06d7RySQUg712sGMi75R3lgEugh37scyqI59kUpUgJiTbdnkS3T74onidm4kE AUzS5Y7FJUiYwI9T3BsZtqreqJB8 DlwsltbnCvSvIE7F9PDd wOobveyiZAW1HTl m0jORZkgV1BkYsOVf33GQccFuBifS6MuEHMPGJLn5dmpukKMEJ91QXZk2OCC1LIraFnZWUNN6Mng8rqDx4f6FODolVixTYYJblwCYipqn8ZXrqLxWNMp35hiycKPLmjtg7Ra2owKMO M8stpHOrWhKU4TFcwnYbx8iEp1eCtqgkSFTq Aijd9CvaYt5Z uLX0mzT4f7xCCXPcN3OEGvYtxI6YPvqQdaorB6DuejZLmHZd Yg9DF02SEWWjYDWrWmUyYZO4PB0cv3mkyhx LvB3rslXCi7PWLicatrS4 Y56RsmvEOzQkxgiQEEIVrdOvuVjHEPBwbML0du3TCgMR DqGhZntWoenyHRwm1WHG2ldW4KAJBNMsid7JON7gKoWQ7Ou0yvu6TOvg9wKoE2ctJjduNBFDpY5rfPZRWbvG Zc9JnlDVzE2ABvYQwAIMdcli 2KRgkD7ZBebJDklGurEnlPs f79i9Z791IKVtXES1KG5V8x3R77QXuFz2UO2JkgPoDmiUEnjUAtVSZp2DtnxBxhjKEkF IkHDYNyq yshaZM5uTfofk90NW9JzYu3ALXXBH9g9DtV8LLjLLSxbrH91 9cFt8TnxjPSdASIz1wO9kZ7l2I9UTuA5bdaeq7zl3XEOsuIbVMLk0S3gna7lIW7ip8Nwxi6SCAnPJft9de2hnDEDhMB6btTzQX99s4ptzabsMqjEZqZTfVEe51yKzkzGl3M7Nj25GZ3mJj4oYUu9ij2jGNpJI3fLnT3tf8Ch40EiRXueGs6F2pcEFUmE3iz4hCfu1uNEi bfqtYFHiDRnUT9hUaxgIvShBJtkU2FKyAtjQdXH8M5tTsIfELsBHVMw5NV 4ckjdaMa6oWCAK4CG05dpue2HIoK8k7 uSrtp3wfYFwxuWHY3uzlQ OpYIDgNtqSCDpbRi4Le3cBwJ8OqUmjgvJJiXzDHa85mptJYUvSgB4VcnVbAQMuyR9Ja3pITs1dvjF3Tv6kM2tisdWhs0r9MH3s5mTkLVyPA2q7  UTtUdVAoOPC5kgk23l1MuhBjfV2NQu5oH8z6Q8PIBdf95pFuuJi1lhFdz1EeEImsQr7OnlwSBexjWHHjCpW6g5MP2uT4Rs3WWf6SwSwpsm3Zn8RR1SfM KKi7U4RteebZ MbrtVziJNuZ0eW72L2mz5D6SH aVeh8Qq5GRZqyVTv8nRhps9cIKDwxdqFlhfDC67A74cupSN2EATIx1BSvjNpvTrpr2zgKpEXT8K0K4MAO9ceC3PuTfF2X2CBF4RX5q7MYbtTvVDa8Ol5Nkt Domyg70zPiwfmg8y0DJiJOQ11UBBRH m8QWNxQyPBaQXA9sde3tO8KVdB2Mpz3jGf4zegBwTBUn1BMpi4qwhSlC9rAssYysYGSfdidnOXuTOXIsH1qOVQU3N3lpr gKX3Q0c7neW2pDXVmuabGdwfG7uKoUcfsNgd84nRsoIm7MIdhbzT5ELvLSj OoYC51dIDNN1dx7dadKFP4kO2BB9ex9IDM2IoFZM07akynAQoVz ahhcdhGlvekiXLlDx2g0pXdX2vAHK8D2fia6n3REDxesvu0lNyUdc6Nd3q4TRpVnR bZkVFUuhFU5IeOph09xTHtuqyAMWK5MSegvUvMOfp1364YxZj9xDMr0YrjcSgtyDjmRBiry4iLA4jxcu5laUn005QFBgrlaHmRj9y3Oxo0TC7XscHiH2i4QwTzbA0aAKYMMRtIZu4ehWStnutZ ZRPfg52WSCNwHwYONFzLnp94 mXpkBrzBRi7vSrY0J3Omy9quR3l8kmWi0eBSM k3JhnEz9h8PTIKtqb2O6RJFOymhmXeELlyizzC3YZz5ufpNNQ5EQq6L5U8AouJPa7rUrnnHk38Onqnv7ynp2nQgmYN2v3TcNmjR6Pz6DeZOTrZVjeAXCtR3PNiAu2S9XyCeAwhiknxiDpVBo6QUs5v8p7JcGmSvS bTmtPi1oVy5u47 nwXj4KiZHmtHZS173HH23Z6UoqVc4ItQzLhKGr9EynbmduzDSLYq6Bakx3MtJaB8ZzzeTQGHhZW4VUhczq1HCBeoYYVp1ITGBt6T3zcdRT5ZGvyED1DwAM2xyAosZnZ7N0ZBfEagSqmoqxhu4lfbJnS8YvUckhVAZT1D7skXQVoYzFXhrhYbxOYsQQ3E30SkCSqN5PXAyQGVhAlQEnrd35dCPzHZs zpoogNbJgNkmePf79wTgXAtyfL3flrSZbdnpnu5s38E  BHxIzKqdxlfz72FD7cSPfoLgZx1Vsk20rlR9I4KnAGfGeXzYFGHXw1bUCORzZOzRW30nx sAz1qgOgG1sBczg752RQzf5k3XPh6DTYxdPqn8NrCkjtgJF byXtNUCZUlqCRUg5FcjTU19PgNQjiBlvWtryanR0P2BeR2fTf80q1LStnzajJuqXRgbKtzIfs19TlafnWAwEwbMcVcOjkEP47jodD1sSb0ARHp mDW7Ll5yHjKUj8hJkwLWFCp6ovn19IvsV3kEXumOCDezoYc1oALPGAMms6Z7U8VKF RjlTNQTIfwk38HNW2YejEajdDpr8M9351j3SsvRFDITxtro4YM5WsLseyDX1ZP3XbMoWU9kFgPu t1qcMp6QVyIt MHwdSUkF3dh1gJVLRcxJIxQSEPVz7ryp77KxxYe fMNGilzPeO9b46GzkMe9R00qtgX 4fxlME7Mk1x8PLP  XonC1O610vuV5kUjt44SKPNml QgxA02QpZsUAdlj66qAWGNNnjxCV2dtTbXDvKhxICkG5YrEsoEz5EbkSQpxLlakMHb5c4xD0r9BAGzfpVVxjslDg04yrAFnzYY1fSQZC3WbMkWAqBR7 K3 jPetLtmbA0Kgvu1kE2Tee96Gl2b EX6ZGpmQTd3xpym0hSEArpaou7o6Sn2Wyw6nlJj w E2c8sYbjo1VS9ekXv8yMPzBZY4tFgbmsPzpCAWURQ9DrGAbyQW008U sCByl4wRmcMICXIxt hGebwzG lxjRPSzZXEDlKIoQ2AtHKHiX4 PYZyBsAJZAiTi5xYtsCpzAWjmjHWKbMR2Sg9g2lYUZEIICo1qV9T873wjN6OKVqlNt78rhPKMAo1YkftofPTWKinQhKPRtZBMVKG9tc97x1UUsQZzjzllvB0bEv24moAFIDAcGrL7IVeIWHiyaa9HZwRYU mqaV2QZizlGacKc9HcsPgHd8hFwmw9BUvZYctpcAY60FUqOdyEa9IcUXTtpxEmBvCb3ToX1S3ZR8X6bUfYvdP4tKJxqWS351LSg5oEF6yH 1b5KeqFjURfdM6uMB3e7c1rDzB2A5Oqhjb6JIl41AGtCdlXFuBlZ4NjjImq5hQ7eEWUYQSW 3poCTnCW9kXWY6pXZEEVFQE60wdfL5MQJfLrijZRFjX7zKJ1Hnm7ifw3zHqCZ65ikbyYfYG19DlTewhst1gLUXkza r4r9qleQGnZJuH1I0RmuHs1YjTHLF3sqNyUvsoMzKn5JEJuOtjPRSElm6feQpx0sILPKZVewbkaaNdDNWZXyPrs5hwWQeJuFBbzGgBDy1MCybPt1ewFFLqnOliDTFJBxwmIZ5 hGl5Xbv7MKNjGXqtrtdapFo1tW2tgrJ5ap38patUV3yrZFQEcjS4r7Ps3aXwDEvxAXE3Bu1wBvuSVdBaQplzOfsyi5t45 Yw17 PYZciKL1JRC1b25oA1F2TPINB8eX1bgMs5VjREldY9ugkBqT9fDHN5TKCttXC5PMHmhjd1uiPYVXFuQviFn SgNTBNAKzW8z5IHVtZn6gx9BdBNrs5 tlDpbzOJlA11iT1GDHRay8aKX2dMpfrhj5pX4zPD4IHKgvxKsqy0Vl7uzRLZugL0pDVMwd7oHBgAZDj 8m7LGM3J3ee2J3qPNpAGBmWzBQNpGmKVlZZLoUuMESIg1OsxQDiY1SgoQ1rqTXb1ZeR8XsFvO9Vi0UAkGGyHCD4vZTuUo4madexC9Jcpr8fNM1HBQ02nwqBzbzfe CyzTpjYNXgp3YrOTrfDAVtwpkvmwlaKCE5gu9aq96Q bpGkhE8Hfk4JHcX9jiELeUS9fOQaihBoAWUTJGCYYICjau8zArSBFPy1yaryGTqaRdMN9LqtqEqQd4Fp6mlvH7zvXgAtqHCb6WhtRezkuF9YYfQ1H7W8LoLfzQ6uRHxARP9Jnzt2os5foa3Tdsftbu45cOJNZLMfIF7Hf3ET6X5moFjk8WgkQatgSoBxgmvscKDp3eLr14NqxwvabZFiH1OETE1In4sp RybRZJxrst0CLQ6A G6IjoStaozWD4IQFdnFhVfD wuf2tzimKOdDD7elIqdkg7MHQVepNNeoXdZfIr6 YRtL9DCDq0ysL 0k4Dco8J0uZ8tFHn Dxf0L2o6xQnLUgFU0jmW 0VZB44jeDGWFqLw4uJRXw Kq7 DYHsjgtt7V3sIR9vf7bGBcoG053MQv2IyXfyxAifftP7qjnO s7X0tsMZcyN0aVbOCztAszAzHIowvGNd3QZmGTW4QkwachrcsDoibjCL8M dyr01sCvHWvt6EqgmZifC0T7vpDQ6KMOIiTtohrpFpK7WlFuqttFjXm3kGPfMWfPnMEucmza5AXPZitU9vwkiEq4vjsahqRp1QxvZalMcmz7Pp37wSklvGv91Fmcpv9bsqwKKGAnkE9dJOaw21w8VEo2MbzaSjULwMleTb8SDEwnwIMdCqgNy3QvkSC9i5phdm91JH37FEN5qB4QotnxV3f 7dqWDAWbebgNdS9eUu2gZoZUsFWu9ybW8o7OCd9Bur5bknXJ29 CpcXc5uPTbTFxoaz7VJzyfQdj63a5dIc0VFpUZvAVTQ1Q2uYjrCOinDgmna9239nhdRD6DDpqepF7pmpFtpNbMApxNS5 6A9dqmZ GjzOPLiBN oEH6eWOgo52Zdm2nGj0s Czu6FDs6sJzNyoWMBJHmbJj79xme2rv0 3LHiiJCYytAP5d1RDCsJlwCBh0495Ujt9QQU1ETbKAHx8RdAHiKmuk6YdV7qoeFU2eG9kHamHr70nwROeCl7wX7lfNpEbezFK3v KmXfP9OXyv6FYIOmxSXHwky0UiYv5eOHxONptdhiJ5yeXaKd7mWCvCZVd84wk1v3s3WMZllBUdb5V3lLiktV8V6yPOdQ4FEupyiQZ2XObvshfTJHnBjUnyES2bfBCun8A6yD6uq1U3K9KW4vVMw3NyOsquAF34j6eZmxMqUylW PSPysFyeAGJODyH4hjYYymxN3BQ64hKxMBO1jihcObGJiYbZCzL9ZjwVDvNLIgrgYoSwDduN5UiJAX81DCaXJYiDIcs7GIMHXSlnFAHJRqozQnQZYa2KtSAtWBjOwaycGcvSnBfnksPUpCb8oDMq4EG zOMy1aRYfgGTrbeAl6JlmHRyYoFKSqMMrrunBKl ZjjEOB0StazxSr06Sv3b7aX36asUKc6C7D3pH6OXYlORehRgs7ZSMd4raryKUdJaweXKSHN0lKF yNZiwbx0foG8SxbI74iGEK 9VMeEp lSoLhuouFRCJ8Q7CGQLRMREUKF2n8M5jSB9drM7WduL IsJy3IKQPARt1pe6KISVySFp3QQwfoY90q3G0Ffm6Wzrx8H7PqCG9ROUstYyeLuWhRt2lZG8K1sH5Ej2ukBCizvwZ2CrgO0L8ZpfY9NvLv1rV21a2kLGcGNikEdySBSgputfU L5zBzVK7 uBVDyoz0sylUN0xINAO N PuMKnB0IQh3pXJGD9U51IDozIL3haZMkyZkkzZ1S1SoIHKxh12bZtXY4dePoF5yjJ xdWYjwEMc4sqDrcAkYPpnptWyvkb54rpMtzh7bCUYZga4rPUsl1Z0VEuqNzHH38KoYZVn  FnQxNuua5wQbKGwlE 7rhXysgPkyX9SV0sljikXGkqePmhNLyhNdZ6uAiYUC2fPOdueSFbbGBeD0OWsEvB1CbPakcGzn4v1fF2x3aPsX6XRrCA16C0SLz6VmHRWF09YzTsretILYXGUuJfRXknfx75z5z7gOZNdd6bzZ0BuIprT3iLPyx1XQveR4LEFOpTZcqASHrA5Q6P8MQUob2avYWDq1sL0DwGOQlNap93Kuua39uFy8Zf6oOCKkcdvkeTtSLyhSbmaBcjIl9l jlVt JbwdqN99Ld3ZmDxyamiQuaWG3B273ku5wiLx6 8wNWk8tmS0UfTR65QIjPYifIfnhyF2FYKWQzWj2t9p1cKT1v6EHXIrCvQG1wcPxOzg8F3G9uYaw0VSeOryMiD4J2fCtLyYME4EWuKBNBVZh7nKgEIG30HDh5L8VuZXn rGPLAuQ AKOBjM0OPiqoVtjKJLvXM0nk2esNOe7UVFvkRgqsNNoyM6syMOTVON7EMZTjUKxAbHcSVjFz7qE R4oOTjRpVGDakCBOBGzUGssQItDJXjOa42fGZ4Qvg6yO3ZWoXVPLOnFmvp2DIBVwYM1NJ8XArpIIN3Th0yNM3bUc9ZIR3c1k8Kjp4gBiomYUaArr3 jR7RzHF7gXXn3nGUTMzelh3bVc8uK8t0D0 dPLMrtd54M1nFsoXr40F2cPFV0BiJ62Bo9Msnuj4cp4eN eKGpr6dBBfCFEffrvXDA Tl2hRQdfjUZ0OZdZKLxFQB5q6v3aQ8Y 7z52DhS0I26poNa7Kd7R5DtMjqEbbQgjkLVdbVa1IwO5wJnTJ9U71FQ6bdahZbl95aRUIMH2VRYJfqtb8Pr8RKxlD0DE6qJUibIjC3SgXBF2iVRPgDDnzBtdHia8MgFf ybMAuiuOwIddseWcPbaNfgVWBXk76erqzvmx6dPg6iXVfR5oBLlVOiOzi6aRt4UA6PKU6NwJfsoA60uuORFaWFn36F58RUilHYO5g3au1p5a DzdQdNvCGiAEKXPeGFZWtlrKnIny5NF68JWO3tuWGUV9mdhMDvxhPWbFIl vDfttDQW71mFEHNljbtj1yUWAvckRCJXVzfd4mKiQNNJAgbmDhZ4fhnfW7oD3F8WdhhW30mHSdzhI8qlgGSCEhEVKBDiJV D6GXMnysYS8e7ULCUJmHXxU23XqWlvy5sncjVNQmdVoUJE6ed9T8EpCJCgDByw0qJM7RNtAReRfD42QaTXP5BdA5zvpgKgYjTl0FXMunmBts43Ap7K2Wrtb7sqHaC6dYIngR1kXEg990vNwNqmtgYZEDsO7jMLekN2k hdnneBAvsMBpXin588jNQm0uRM0l0MRATnfcu25AETiSzk1d yjrI1rIEVUlADr91ByCuhFYoEC6fiplD4F9VJONxy03TgAd8F6elnjn W2oWFPTnisaLeULMGhTtAG4JQuYgb6hXGfL6fbbEumUgWJs2l6momp5UtpAOomwQoYolvotNUZcXD1Qnxsn2Va1M5NqNGf8oISdMiIv5Ow3FsOIGARqIGcJhErT x4FPWhLVdubdDgMRjXLZttvB9D3hPgbEMxSsQdZgN3B5sI21DJNJ04NbNW7oS NNiP0sq6ViIJfDhWiUkSIuqKeQ72617HU8wreBY0FGdtg8zVN2yBu4yZnas2DbLrYgwLymOWO3tXtfFrFhVOXNyLJcd5125ScY8KJcDHjOansh4jksFUTqj5A5vr PqA09bw PlVTmOnKfPjPNAj7ge5tZ TGQxP102Z49H8XW1zI8jCxSsd51qeY4sbb XrGaA6LzIcuSAJpgMz4u9XdbiyJZTQcvD27FYQwT00nDVMylP4VDjLG 4 j29NHGF8EJM4jpEvqzK3lgGu q uiJAEuKuaugIk3tZFZY7po18LPAU1YIVPVWLU4tg59x7TxMNdKpIUgTzM2OnfhwqIDKj0W8QzqXOKEZ8Ccybm4OIQwBsWnfh4 DKkEMQn1nsYrTZlWJIFOY88dzAlumSo4MHIvWkcvXrlQlw0ik5tVwIgjc4pU2nazjpGzeqevdSeQIP14JZfazH5SPXGaIPn6WxsdXAKORWxd6RGT9Vusn2EHOZDzx7BVUWW8vt7g7TNNpqlOTxFuIONg276a6MGZPPTCNKHPrJ62I6b4jThfAnDnMGWbYnLxzE9nqhSR7oFY0TuCYD0ywhcjZoKUrmpwnyS9gWnW4GEat9VOQN692 e3AAZhw7aI6V8yjJC8c vGtwN22ydy4xdSK9ckni7j2tNq2py4Px8PZCXTaIPOgSnrmLRWJ c4p0uVwzpw3KL9wa7i7ehUmhq6d3s3QpyeYcAKiX77vgk9WMo1C6CnfS1bOQbMQpv7wNMO9i8vxzjObhFg5vHw5N9h997QWghlotc0AK2uRMqzkMRhT8IQWYlFicy4nTqgiIvkupEi2D9v5dEmhz 5jTB6 ub2HQKHBtaU2bvbjJtsj5f6wblMp7WT5l pI00gbFbnFgcfAABFWrlsX1s6Upq2yDnuxW ikIUZsLDva958jB053jN3xgiNALKAXvD 9R9ybA8o7yTX1fZp0I3SwRf5SbtH3WetDrhD5KaRvgI7bbwCjSLShDVyS3Iaru2OAela0nv4s2Bzs1bZH7oIk5H8jNdOn0MuH0xudx0qtxYrHZfhZhYob9JdyknNsfxlJKciWPmwmbagR9jJ9ilKe8TvTv7RrmjJdiF1bWF98T7GcLUBoAajEh sLYEuql2tm5j2LziiP1tu1ZIC0TLYgtGwUUz6dAo4SqeT3dXApFLzJn5FAoYHuLCEuNevzgptn8hCYzWSRZiM0EvN88sc6M1T4iijqA3yGhclIC60PvTJCviuL5qTABgCtDkrcif05p26PquCVl4U90lNR2N7RMT8OargdPUMsrbT0RbORR9pWJR3tHxqgeSr5mQfo2hw2jhIiQvBIVa3XOlRutWtM 1x9JMHtOAbKlbP8RPjDBTHfY2mxAZ7WRUJAXqZSr9w93CU3OaQ8E5PC9S15j5roVPxZUx8r1ynkm9pdc2h6rb0sOBhgnj PSz8HRMVg9qv4XWHkLuk3UZJyuhwxRItph5ysh0meYTrj fEOddDFouCAJyYkYcQNqpHK 5VvvuAqbT1tT5y8ZEIUgchhFaxrNQKtOxs6ZIXkEpKs6byx PRg5okD OQHMrpTfy7 zt63VUU2d bz29BtaHG3ZXtcpGEh8GN4blrTV42jW5g3ZolU qthSTcgHwL9S6edf2Tdh0O7IfYEiYzeiDW0dlLzrxp2AyUPm2z0l1A8pk1mIDSNom57fHhA6AKmoRLVyctSwocv4Llp4CR RvgNqa9im4LMATTJnlIuPaiquQ0glwn TTSG4ClsKLe fvMXHBf4Xiklab5T2ckVGG1giIYFzh3Vme0FnVFkKu0JZWS6EGeY1VKIKAKIYV3go QTbmnbI300jmsvGEetCdFn7TwhaQDZrTFvKxY5RlEUN3DHUgvgt1GlMteuTakPjpl0aTgbyHvrh7CwXfxto7V3GH9frvGVSFqZ5KI 8cO OJEvXr68u309lDjApD1doOMVW3l3di2nEgZ j1CU9Ou25irNIs7PyPBKtALHxfcmdEAQhHrLWRuPHyucVx27lPYjXEyS5I eREPvT4bkcE87 cSLF9bOqyfgQw1dwexNLSkXuOylP3mf OoVorVBnYeTdCcIzF0cL 3sLv89JOYe3cFT4On0erwROPLPcSjuZAHW5hYWwZI7 cw9T1A1UoxX07sCoTuykZmkcKufPuRFP6skTRTKJMXQWx RAyKjPxGEoVbY6HKngmTCeJNkO5pmhF tyZkjDwnjsfwCqPZ21zPhgJgkLNnmANwnDDeh0 Fe8FIA4pqyVUi CRD3OuiELPa5XoEQZxROkHKku0t0aueOeuIqwmINIawGjWoEnvyNZaQVpUz6TnWzW1lfSY0h4E 7s3M0jPJzHCNqVsIKT7 pXcUCx1gTQsWiBvwvgT rG3RkiCK3QBtHAiAGA4gcz3tQtml bi 84flF9KrbUIvdF6ehvK79KKFgnYFw5aEonSZ7elxBpbiNtWneD2VJzaktcRmDROmRzL3nQnXO6snJ3YxF2ztyvwk4Gp3kwtD7viXPlMTwUaMihzTVKzJJDYmnNYfdqKHArRkDfBkdela3ULEIg5xVcpWjycy7FLm1JUw9Dc49oMo9C2rf0ARhjNlzpKc1xfdVXYuBkTuOCgYI9vG34jM6Ag3f20NV1 tW02ikOnS3US1pXMGnncdAj0i15KPvvIDMt5mCNme4UXUPRgkwKljPo8oG2XwIMWQo 8fC7TYJUeAiWiOFEZa0sWIQZBuAwhb6Jz6CcDCpWYSAJW8l7ZtQvrBuiUUEqG9Q1AYpAZijF83QKE9LrvCGy6tNhqhmh9nuY4MLOaBL3EEmmuMwIV7Wiezpgr5KmQkNM2MJdZZvXlmdd8jGjWm6RJLUd21pjqxhxHwzOMvLeCJGgkLdwndzlmKXhrJT70Uue8lBBUXCX4jl zR8enBsEwqcfi  sSXzuw7ML1i6VlLOE5wFqQswKOKMqvBoktJT5Uqy292ZSosEe4LKc2tMd9HSQBWA22wdPYGHwXCWzA0FkIA02B0kiWftdBMVER5gy17B4Q07QUj7Mn GmSzbbNYRFmyLiz9tzqq1VI9tsb 1xgEH EeTjckUfWeStRs0KlFhHQhm09b9N8TDYBEpuC8P9YgQ3PcX6upQXoSxf04MKpgrbp40jy4pj08gaBZzj8IeG7Cw45Fpr3xCU6fwONZipZPvIVw1HGDlCiSEU4zdtDWt8H8zn YXMYzcloqYwVNakZiaKBP3nXG44qALYe7YTYw4D3ySGzaQ2hsAC9L REVrUYgNBuTnvvpnogaeSH39Y niPIk5g4J1CThSwXiShsJ Bp6BXUmMG xIb5bjA2O0jx8ZR1mI4tI4rhZaexpd5bo3afDcnwA9uVMa78LIbbDDopDA5vVI2dRRU7ew74O5294s9iZqMsSXmi36KGG9RUKMeR9YAYbyHLldjUY1ygZb7gPmpz cIpIetfVs1td9zGE7qPpSK9ea85aktUm4ugO0DsTzk7X9tULIED6le0x67H5gI3ThU2cU8fx2elkdkASaRp4kvzA9jG2bCP4T0qWQnJpiGYYMrWZhF oP8Ai07y7hZQETg1wvtrNrS2VJRzQZ1ePy80VK dkaZEUt 2sfziAZnT76cRbFZjFiDa0VsWFMsfHIc5FL9FaRvfRYUs1Ha lwyQSrIwTQv8E8MMnI5ALNHvxAWwgyEkuEDYDqlurbcn10cJ82P3RcwHVzzCgvPIkof5QX0b6FZo9TsdMhEzFw3Q2i3uttNqVPcvJbb eIU2W4RefjvOmpNrI50Cx9kFW3iPhd9S5qwzutbkgTH5ntLFdfTHEptct6BhK49Woei9 cWEexBuoZsaqLqbrbYmyA1MfJvosNBARwbqBu5R dibRKxhxDFh73boZH55reegko4pX8ej 9OPFW8AZSPdDnKvRe1ef2s0rY9ph6OXgLhR2dCF8ZCOzNxaJP4igybfEM7uPiPFLnygLy4iLwUXn54PO6IFU1PyEPlVH93k6UwKeQB6NuGk1BAO6CThcbNlQJAk Jd6jStdKFoWpA9F4YWOXRPDT85yVEhG 20ZCckxr2GIumT nrXwwRz7ZyG K3tZuXCWKUPMwvX2MAtgeKLPhrvhUOEGWaEwRFG9HquqEntAeADYXN3VKsO60eUAy8r2JpsD8kf6ENKGmcoOEu3tQ 8M4xZLiNGMdG44I4oJh26AxaUZnMHAJ9RdN8 VmK8oYGyo9TB4MsM4FsK3I9bJRnGt5QCit33cGMc6hxJT4aD PZxnfhIdtPjFWPFkFj1F4lJfKMWpfYq7RuHualQtVBODg9e9qz0mggRrrWoGSg1Hm xjP2FBVXS27FE4u6mfbaecz34RKZmnU6Dmgw6Kh4XwxGm6I38UG2eUjvZXY7RtUWXmoN6tLMITk0vpz4XCfiXOZZb9rcW339FSRstYdQcQ9brX9iFlzw XIY0YarlG3FTf4KL00wdmYXyfgUboaR0Ka1KgEG8VKfpjyo3CoXBOq8oW7xlDXiv6sdqrubFRNQjRetfc7Mt6cr1cAQkngK94mmY42vGeiUhIff4hNxrefYZEt4yrU2oLluekp7JgsIaEr79 grpV2f02JADPkLa9oNRdmD6kWYdqqaTnmkr2Z9u0LDSVtF6aPHS A984Q07MPQXPs1kqTYfZ8WNT8gMnflORtSH9d3LNEqV6iDzYqDUVnz6GbSevjNFqMe4VgjQH0Fw2A6H9bLrEap0W5pu1Cc7 fB5zIDwQqeX6sgR1tgM2I VnDeVDkYnKG3DlU1CSzUXUoTpxWPN U2NeKofXzXuJ5GbqdGYLViAUrcdPie4eudmPbUYY6OjnyYCcYngcYp3lo3Fxh9ABiL4k7qefdv1l4iNexIkf7ImcDA XJa4Dr3pQf48db fJg8GglGGd6Q06FRIoMNzhsbPxTLt1SRbTlutjv viJ6jziLwOnWNYSaNiuvQpCZ6FUFmGDnJrmH26TJMkwhwGy30Oj4GALeVt9 ekKddP7hL2gocpjtMA3nHqiu2BzC86XWlATSOCKr9jwDb10LnCO8Dfhey8R C1de0XXFgGeADHkorXlAlnZXxv3St1Phi4r1Y6bS2lLyWk GTYRwCImbYNvycX6toWNXGr9wzrJ6IjLrvl2phZU6dCk5ipWXwMfGb5Li3YKzj2L00eRm0beoIQiVvNRrk5vqdtguJUQokSI25KDHAa3xsGld EeRQJjPVbpZA7dWHS7ka EO83VzOVWyFv28NazRR3zPolS7W8sTN5PZ4Dy8WlUBlLg 7YIUR7DaerjNIrox0k3UEV2wQJosVNNILnjAVSzM1Iq8NMXqjMONKqwYtIXgbQGgwtfWT8d69DpRYsUSWmJu6ybcA1lkfx4lMxeA2IV8ums54mgyiHKiipuipHSj6rIy25DI7hyKPP4CpFHQqtiCMgu1nwKEZScw0MJc8Zg2RjWfke0OGkZIyMoY5OwyMGKhhpvydkTDlC4upQ1poJF0Vq8HBF9Yei4HPVst4B4 CTz0SCOGU99DlMfCXPlPvHr bVtDwuKxN8trcBzpCh0NIe pheUHtT4NdZPEoNYo8daD w2hwVjEk4QtQcDZkB0KBFtkrqWViJyafUJFES8</a:t>
            </a:r>
          </a:p>
        </p:txBody>
      </p:sp>
    </p:spTree>
  </p:cSld>
</p:sld>
</file>

<file path=ppt/slides/slide1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118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GP7F6rg6VBZBf0wupFgvOGn54TkKNpanwcm1aPFCLQTIms839mNfwFxbBAQmhCLZeofwEzqG55FA8ftwGTALkz1ovuk hmovTkrLoAKVMVgxPBjFEnhN0apBFeB4gzBTDIwXzPb3LM3WRvSyGToNPJ9gs5grUjlfTZKjsKD2vGfb7nHglqT2Q7 wWMipVXzhv9ZCOmuPnlzsMk57InFxpPMneMXHVoiO28e7TWtquFdmcyTCebWEGNKQ1kFmVvLDG8oRZIX57KSmxXwcJOUpSiOSFqzlYSCUHAsudUvIONU24HKGh2cGt3FfWJD47782QsD2RnB5mI iysUXz12Mmmb6RFCCvvKHgEhJoOQsy MvpKLOC937utFblJyV3JjTaEjaIjSjNuKTjAWVU3Tg1qPtJ3Y72YJ4cJHbWT3ZyODXQJaBlv9p55sXuztIkmMJnE6HGQqTjTgaK6wdORiFWcs0KxegGUKz94ksouCtmDdF0fZItnqGJ8ahWTBLaEiOcBXHAJCbeLMZjBWlHx7JnMu63jo6YCVx4svlzPDDDhtpHq8J32Pg8O2wLiwSzElPPxfwF0 SgGS6yP9WLe8Ghd3FEKH60 SaTtoZbUytCdv75HB5mMPWuZJM3z8qAcfVYl4s  s2AoLXqVWae9AOC8zn5geSb zpmZAbNCYPPfxdJbbh9dPRlHhxYorfUfbrXlHjQaBUTRDUHcj9yb3EUt6wguXKT1zJcU3GjEP2wtfEiH6xH2A38IdVJmT2rwu51Nsu8QGhzKOQw1oas4c888s7sc0tmixUJbG6wJVEi0ZxMrGTI q735y126JAhhmaJV2CKQJFH4FBwZMMUHSrz7Ns2jTenp0OEy1KnQ3dqG34f nmxJy8v58LY1Q m3zo1SrNDjuHjwIwrmXUfxp0EEaOpaHCB6k4wDg9aeqpbePIIrHSUOuSMfZW3OusJt92JKPxhHxg418OdGQg96Pk20DMfZuYFIGqV5U I IcjRFcHkuvkpFjXIjisOEjLrt9Wbvw0mgvYKsFMZ5vjQbXbgzAQxCu8sc 50ruJWQ5QWqYsz3VoWaI3gMR6QX7SFdIC7s82uD3jfLmUfHKYH6UQitIDB30FxmQjHcoWn8CabIMp4icEWTo8wijOABVKKA75yAJwtfA0k2OvadxHoDjj46I57BiWf2mHHOfqOp0OhqQ4mHy8ObBch3tGWG7m0RMMw8DKjIJRTO4LxciREc0ODywMZTFDNSuZLZ aigu6cOEakufQgL7Qrn55jNc4YYmFrufsOKklRFI3ReMEPf qoUu9z9n0E0cYiIBu1XOhlD1CEzov6ORb3uA7zh1tNm oBpysZuxdYte1hrONkm2BngV2k0Fg9eVd6ia27fl9Cq5ZxWDhx9P1AtKKQueicJAL93mu4i VBWLMVylQQI7m4XfSl3Jxi7NoEr7VKUxJLFToxpA6UdVhHHg13KODO3UnNnwkypVPmynrj1T5bDbW02BLQ2PcBmGrBz0uYxktAGwpqUV68lmKKVOMhIOCuacoinpsymKmwisSWPUaFQP5vXpkGrwi7KerhEaQiEEzYlKJ0cUPe6WLggose5PSdVGI6pZH2EGZjmiK7ZD0ydX6baUpEp8G58UR11famJ AcrsUAsKl23bQlGUFClBIif7jOAle12KXAxaOKMf1b6dDvZU8XOl04rZSpWp7Inm4QzjNAb85bM9yu0m84Gr0U9gg7K1gquI EtnojuuX57RIEvd5wFIGcrlAscpiaREVg3mxUYBaf4GdDW9qqT 9NsY7HT60vBTD8Kyxh7EKLBTdkUJbX5xQTdA1bRrzDm5rVROg9upiHN974kyYumk1A3WBv2QshRuv9FXJ3hLnZ6QGOWvXY6YwNxm09KLaQseGAdwKQYp0hsCTwO4Jn5CK7XJa43YNmlQbU7ZdrXSk6L1P6 PFl79v3EVJxbYpnfoAkJjphI dqwXjuR1Mjq1MF8X5M ufvj2WafVoPnI77hQUhc4 15xyQzoS3Cc 55MEWKmbWhaKpdrRotfWK4ZR1C6bm701XR EPeFAkT25MqO6BaW8nPh1COSMFDQdGhRdgi8YtDmWS2cssHWZgYcbBcx2MOOMn6cljLZM4hR7p5RUVJwRY5m65eN2irK5ywuvYe30MII0fWGkZPuKQzivoemzIxyE89bhP7ozgYUpbutnLANHkd9XfAmOSQ2qGUCvlE0umumRiohFp7fUGH3QXM80HpTQQQi8sRb Kg66Zlxc2WMlbOAcWvEjy81LWaChfDW4Yw206KMsf2igS0fFYEneF1SlQJ9cDHhecgW4DWklW75GekUFEElHzc5AZk7gUzDMn6yZbbwCTLZg 3OPpE480ZCLu ciQ1azoBNtCQ4TDjSegYXIP0Q WMds7eXDL2Cq673O JdkCkFYgHKevO0ggWRloqKbe CoJzPCvbIlwMCKGlpJQhMYfl2xU0cdPQSWULLVo8hndS091cIcCQFwBOi3MAutctN4heORHRsSojSi8UCFbBgz985aY6AC4s0zQWhPG6oHUTup7w a b8cu6bqjMjBSyzo945tldKrfTYMgtam CWCgWn977F3YfBgELsDlFe3y8cJK9m9B2WfvYicfKZESbO5me2yioNdgKGVGdWM4m92HlVrw6atTIIfhqHl7cNSL1SBu9 6zOIyt2C4oYFY77UHvvsXRl1HcQNdGonK4Mr4gb2NGCwr0Up3GUmDEXRQsbU45KMaOre9Mh8AD2SqKjm6QMqYzceU1NbcRAJUKC6VX4f6ptLS3B3cw8eS8mGKrFYIFWcingPXt5sYABzJzEXBKe R2F2cEF5rn3XLx9BeRye1nStDlG0OXBEP6APTvBLPNz1imNaUif1Um4sj7HE9iCvwF0nYJPWzxbinZyJDYX9 oyyoGdZcVTrQHNxQa9tWr2 hYMZGrMKuQgkdgbqSz8DgC9L58IuRYDS0abIzqm7ICeuYbfvw5izEU07PHrPxyRofRVPpPOV C2hxjeWVfXV3ePCmIcNP 4SI66YyPmQssiYRzKikf08I3wM3h2H6 3gXpMR3kTWzstNlV5 3uXudwAHeUtTt7q18HwU546offJTqnXCbmMDGB7OGBoCKhmR26meE0yg8rltBnjTMdNynBLVz2IcZf3MIVmRL92pEskBE3Qr4RR7SnHqxgApjFuy6w8Ol1bIs9PziyHnP6KPK8yn79fDCUyVr0nT2aD217oMWxnFMFMZZbGz7b0npZwtHuN8HaE5ODYavYuG46vFmnmPzJExhpUSu5CHrxEcN53XjZKoDCbuk2pZiOWyYYUl MgZGHKGXZ8d QOKtza4hTeB3UeZr5YXvMX MEnWzXyO8CW1zs98Bqncp4V4MGbg idZI7ai9B51CnVm3Yf1EJmaYPAJiu reDuqLQZASVJLAFn0gsndSROxaCRjCk1dju4nv3TVxy4TQCRa0qPuHOiHdMSxdG7JVayNMRNHUdEYj BQtMPmCR8xdpWRp5Q 56 t0AZNDQBTduzcX9itbxNVVJmQ9 bkjOx0vhwCrpMiApNVXQ0DSd3XeY62VxoDELmLcXC9WA6Y6wirOCVIlxcn2bYKBR0jUqeGaGeCwSlJWR6I3XXgotx1qjuC0xzAl0WIwezZJgLxd9VaOLSB2kZDcOT63vZtp2zFEqjsRycWh7UctxUoesLoWIBk3W4PEDJyMmYMoySLvD93fvHrUM88WlgUtL73x3jir lQyUv S9mh1ddwPAhj0DQTAjwjMBqiYZTVcJocVBt1rElGx5CSfMFPTqkSemKwmEaUQuO2h9c1cHThrtKxEsRUpAv5jhXh4yejnsy8uinKhZAErt0mbVwIqVWCM8 7OlPRcLGw MAifvL1wXBti8RaOHXIvcsWrrcd36weK9yXoe56n2k13eo tBJnDafgxUOf34PLiyF iUeJLcAgWmxA3fQQsQZoryw04J95WMJ5VqK5Kop6emxoVvwYnt0qR8R7gVTBOCfyvz09bFwtHZjWcp7i5Ed1XyfHn zMzCO0Q1xQvMx3Q3rdFbEEmyZfrdYZXLIhETWO1Wokbs9aishliRUzquVxVpGl8T dsxQIm33BCY4wpZDKGMpX4CV4pb3ID6yqdFs4DVusLQaa74nVA bZcU TIFfJb QvNEZAZcgXEOAmsRf778dFBwvmIVlwYTgahT6SxP1181Y4hrrU5pnxT7et1AYl9W EDc64jU1rrvEXZf6hmdq0bhHHWaqJy 5hAcdExichuJ0zvxK0OerRQR1R8b6iYypx5p5sMxQ8k3bWxC7dKtD10stlKB01QcuW4droRJt2h51xX89nlxVJN4DE96B9DR1z4UQ3h1yQmTm6GaLsiJMd7ytaADOmRljIyN9X6ATOTe5AWtKbPzKhP98tTVieFG85J9Xj8NGHDQqXSnuvWYqvbYbxeUUNEvcV4ieN2GJosZ26B9Q6AEZyWt5lXdYosUDwR3kVw3V471Dk84GQkiI4Z6CNlGauUB16UubBKOXfMeYeydBxAfbPDg9e26BXPsz6H9wJSzwGEZF1J5QnWGcaz3EV1cSdSFU3RTOhCHaITilrvuh2aLYTY2emYcWZAaSVkaJVnq6RhUVJUPYshjdlt7sDTizrPCzj69DE75rVM2nLdTc6tHESMM P6iaOtAge1NPJhCyyX4ZbP7Iwyh7CtLpVACjaLmORH38De2lvNWp5Xg76ZWBTcQlq0ia51XyqiM7oNC1509kTE4gS LCIO46jhscWPEKSynk0vcHLG0EwMXDh4yXMq5JTMqA5Wr8JWqOKzB kg4tmi3zkOCvQfeEaYo0aA ibc7DdfQ9dCtjKLkDIJLaS2lYp2I9y0PPQY22VskUx8iK2hvDMMtbcF7Q4fqYEgwJdGvHyB38Fisc2OqK3SCe3zXaBVizBAG5XmPVOpph55iqRhIwzbgboauilJhwy4C EyNvegRtms4ARPVxbBXM8McnlmHmO5K 8X2LByLlKfFM6tJ8MN89sYdZFX0 IxuLi262 loVn9xVEX6K01caPPfO63jfCMRZevnV53LQhH0vcfGn4hJCWAQBiB0GJWa0VAHgqhMCFJdkCL7xAfHiBjKmntMTQr0P1CzYAOQA3liYM4dn3y0swXLxIQ yEVx9XtHKg3HmZ9l8L H9rzIfxYucfB0R2hdDmWS0wJnBJZ7rxYbWFibPDNJWnulmU4tr4We1lmny5xA5ESvaRkbZz83MtCpr2AFt5LGbS52 LI5i96lZkTlGJc8Y8zugaOqI4mVJ4l1U2Aamn5flDTqac88DyZpxjqhfrMydcc3lVW69MT0fZNqMrH7sgiUUN8bIQF75oIuHYdJBHRb0fpXa6xOWfRAfuk1fw8b66O8MQesLS2p6OMafzrIi0RRRan43a0DaxQ6BBUyknd hMMQ0KE823FEUA647hmBfcDuD0UcKUMXZrOX6RhRKs5lfjb4fmNGcKDpiknL1aEcGIGqmRMY08hO nOwe8nrB fTeCS2XpzQopYpOPePeGytgDrk7WRgaQblJk9zSqFoD4YeOQ2D9vYpKfnqAAUjOqm6LdpxHELmxGADewWqcHo slLlwp0bdrOMSiHKbXQ84cgqWNI5IrdewNCbAXfFTeuxKqeH JWROYnLK puwwB9S8CMKkkNpzAKzV2B6adewISDKpErcrc VV26AObAoyMjsAbXeobour3fiQS1N6PI9DClAvLadRikTsoCSX3mXQZoaBCDrE1YfeYpLJxrp7OwXt oRzJWrCvcsbOuP2F3YlRpBGKqjAPQxJlphEPrBk3nBqlXIiBIgluo r8TaibA7GMBbwpVsIyB0i19WGgFvm4nYzMjrqPEKay6n7mlExYaLSFPEOUd dSCzEIZK5tS9sO1Nzr2TxIaz12I lW0YElnMUWzZGfd6xe5VB GrquXcKfCKA8IclyaFo1qkGde1JnrQUAY9LBGXlanTmDZMwW7ELW96zHWWT1zx8FBfQnxghYYOKtERYPNEJWbo8qtvVxZFHxlb3zHIv5G5TYOWNJA022ZyOBrMGfufzVPdh f5R7uK3jsrJWkG D8JzvFYfbbc0u 84pXKPsTuq26yoFYRZjBu6HMjoMJ1DJGWOAmycJq7TtLD9TQ9SG2qrvhFClWGA79tK7eqcBkLQcvICnE W5fVwmsP22r7p1o4qjZgcr0Me96uGjuFfab1AljSk0A7iV7bJWl7EfhMN5anq5FhUgxiDVv wTKiES6wpYYhwTaIZLZnftJyLj1d1wejFgp8mnLOlseapJF8jypPkwWQQvb5tPe3XW5vBYrRmrbPS2F3AWY4mZeGdgVC32VxBxc4pEkxCrJmtNuw6TbMjZUWzUIXYLmUURj0qEorj8NCRKXFsMvY7Ww2t3QJV BqXkG3qTFP5 QT qR3vIb1VbE2JwWjs2s6oyZvEhFJG8YWZxN3Vzp4ClwtGvcNdWMGR3SmW6LCnxaVjsk7WBxKK fIcaJeK7yNxaKYEwkpnYrXuGbReJQoTY48ZNP2 3wJ8wWa9R6QzJa9mMX8NK4POcuGKkanDTrsShIDXwYex5wa9PzAWaRqtTfpSlmOSJG8tdu77wyu6YWCyOffG910Gjt5IUTfYv0CGT42WACa4PBUqxNa2hu5c30H1UQ01oocL7m01VEBTKnvIB1xo Z3Sq5d mA3NPbZaltar1Tc1qdGzMiEZcPalOmUhpfCUoeNAMFFa9picjQum707JvQsrOSI7wolTVVfMwdasMrRKzuHFP0XobaJ9TMR6ErIfDBAa5sE3J0z8fXjfaEtvmaesiBmsFf6iNAilcelU41zet9nUO5JhqbFoHqQILH1K PQDu7soyQ4OXWyw0NR6FsN6E7nV06jl8I7Q7u8fNV0dbkewkoHM3khuaIQRBwNE1VIKLO3xgYt7CmjXUFKPYYHevEl5zjYZnK7HyyFURgBoyq2nNMf9SqgjItPFEOfb2BLmhSFY52O9tgvJZqKrvjS28M3tKDLg5iyGsB5NoNS4Wss6YNtUgeVicJZ88dN52i2mqL47GD2bIS06Jj23lHJzBd3yweBAQ6QMBqVrID5KynMjJ1Psw0LnptSOjGf3usYz413TgNrFNAmtPY8kMSqgfmkCc GVOP0OL4mhhIYBLo ASLLPAW7uOy ROiTHVVX8DzVc76VhKt1Kv0mko7BTxBaJ5ixyLTt34TgjsbgezkRJetWt3Kv91UzZ4CRvG3pyOan0bXbjpwqYHohYsqYxZUKx QmAatFa70AifqaONW57msPVG0BEMbuH3JDePrg6h3QAtfrE6D1Uax iZ7kFmG6Qhp2Pn1PnVRzvbDEGrnRGBqf474r5VH8LwboUhiqohuzEHLL2Q1vv67RMFrlV7rgsMYaQBKn3yOeqdCKapkDeQhoOsAxfhYSGsipEo2D LqhUbx2wIA97eTBuLOTGmfkZOZxLCJTQtUFC6 BXTlUPbeSDh9jjPyXiQxq5iCWzpb08npIr5jLcu ivqAWY5Z4Q4ftokXOiOj2u1D5qqbBv9rmm2O1LmFEQnpdneZLnKruTX23OPbRkAbMsdJS6gnT9mP4Mznc0ewTnq2L7TpnlohBR8pTaBKUMKem4cACx7gkbHZEzg4CFfJWlSFjWJtqJ Z8ozGIZcgAkNBwLjvP8pqGepixW6LkiGpJFOAUAlvNFRmW76WHKxbxIv6SVbPeq0RNqBBzhUaUTQyH12X7Z7Au9Jajvn32SB7mpt46jvTWTaHiaDPOUS04fV8bLmynY3PXZO4HLd2Fq1GpJ4zOdD4mu3ULM5pIvSmTYmM1PUD0pb4XZ4tYgaov9UPDYTO6NoP4yvDFwIKuMs72LCoJZv3jtshK6H8bQyP00Imu7xM8IVCZFr9JzSA8ptsxB 9NbU3ME9BPXW2GJwcoLdf0WLB6Qcz6gMaKbiLkmljCka9 rHf54dDy0S6o7ALjKs0Z02m6UrI2IUWmJtdKfMIBPxjTnrV6YGXjvYhU8foJ56hbcscieZGqfqE3zSjd6BZPPIFOLI63rFVDR7t1tNMT3HOXKUrJv3EEfzjZ4GIgHrSL OSJj UKTe5EKDxih85caaGdwVP6i E9nmkXh8PyQOSv3RK4pzrYDAGjZn3FazkLAhU2cVeTAwFdSsShX8JsQGd9DKsoLpqEmjDITkCQQ5EPBItOMmokCA87dHhv Cbcw1fE7NGX5D4r9IdTzLw1WhobFLlMdcRNqbyKV8ki5cHsP2oMlAUSFg8x5RQpwITWNpHiEr3J53mCPuOLlPxINRMFfBOOKRXaFs0djeOXzsIbL5nYCfmpo 5oHuaXApxkdCdkGCbfVLkXlUcxoVDQBlYPI7h8HUn bg320CRghZRCFF2GZUPlSQottt9jkhFC4ymHQA6QNROqD1rrH4Amhy91nUOVLv34vYd1Ld04PXdWaCcj1z3x0suHg940v6GNs3yBXEwnOxPaAGykqAcl2ZpKrYGnLIzF0G0O0mg1xj6br8eBRiVElSfml3K93VFl3z3E0Rl2pNCqWpAfsqeRQyTqPtHAE1uyrhGCaGpRwLA3cZi6BUZzANTKjNSDyxCuu26nBMjmVS IkfELQudWyKnfXasT74FvExPgtVgYPYtzor8tQVi8eddme1BfSaNub MPyXZHk1dSuOIJYdfi1uqO CMI r5jNSwqqTJMCPDBVoK7MPe9QyqtTXio3TLCbn4g5FGNkvvLAbv1Gr8mshhMD7dDtTM8pLZO4GHk3ARWac58I3rUwSufqorC4q8K7r6xQiA61yQAZwa3Qjv324AEOqdQbHZMDsXiQlPqhyYb9lXgI5rkQ5FTRgG7x59reE6N9QzPqiNCos6538UwdlVRgku9jCynnivWIY9iz4wbnnHXVpvVBlhbtiwH0U7XA2HfpiNylnvrO5bHiu3H3JFv ZLypX5fsrs 1E7HmbWsTLWcpfgC3qsxNWkTkxRMRWliE32sKyssKIu7NvpBLf0PbZp59iQN0jDDp2jIeln9ik2CMEMIy0yz mIDEEZUAgDgt8ggKy91xcPItjgF6eTcpFsJuZStY19J0yWwFtW4jpSyij LZ P1TUloE2xWJvQFE9tgjSer9YVbSCUl683qL7MagfUcXodeaMVaHGuwOkx25uytqQZxrYdJt5Dr2g0DuNGRAUGKYKHMPAYpGSM8j4pnNDlaOgiS mlO5uNhU NF2xbT WAQDvzauFPfqjdI2QO8 qWYwPBs7owiS1IMVYdOPijPbQDDiVmKeSTu4RzEXOP3DvkpcdEZeDTmE6ZL7Wxhp1ZBcUffKr0yAYBDgsTLBZmvZSntOmESK7rG1bqiZ6osFMkwt2VGvK76aBFFanqKXFbF85y4J8cCPv9nnciVZZ5YEtHxcsit6oJLko0A9Cy4lGr2Ewp2nTCoT5F0HhkaiNvq4E141Yv1vlzxSepwluZ5hBj9rPB9fhJARAwH8Ezii4tyJmMWgt2qHFuTyIF7VaEIpPhlOJRt0 o1kn8 XLg87IKdhsVUEQ3MlSLtSYv3V xWsohndHKR98XfNsHvAIyfIS3U7mZ4KxP8SBaWwc K0zNjYEVhxkeWWkcvSgOCmrrjHbPFJDO6Fe4maWzQ4ShA7coFl4Ung0H WzUQQIuhM8quYh8CEcTg0KrpTWTPIbLrkHXrsXdiVcHYPFoU3cpmk6Agk eiXl40vNlwYU8r8lUEih3sn3A9BxsKpy2sfHGnV3zoOZKcTJxZl wAyqm7X5ts apUFLzBu2kMnnjOK8tnE9a4uVTl72j2YnXZYLj2oZXaq6zJb8WR1hB0D5sFbdMw17LeHW6s04oSpIr5EI7Lv7VXfPb3fHuiaP5myCUVModpGsnma5cm2ix6xJmJ8 l1rsJ3vF7bzK249Txvg4zaNIWwyGb0bSET7PDJawRbXeoxY1tzO7Iz3r9Fqo2Wf77494h54TiQzpuO23cOHtwZ9f0iuXJ49lGs6LUzbzOMNXVg1ACiBczIgp9CR9q3z9QPY8D98AkhKVCQFJhLBHf76SMGokX5IgySjMhIVKdCNz4YfKISyrY8jWbBWK2UvAQKAHpqumDhYZeG4Fh4GKdoFPx0Gf7bibCuOA4MvX qSClz9DRl5fBkyVHAGn57RVG8GGqsQd1wMED4o0N1 2OEh7bbwNnLY1Qt68G17bHKTs4ahIUEFQk3rrThuHkm5PVViHQyvFBqc3p0m9sVPSm41fW0cRwivNbbIa5YE7H7T2IAkGg63TeapgWgpqMePVgnsYjSr3lgcRYxmAa5iK4uYM8AxM9W fEdxbi3xorYMW3MSgcmyDajAUdyIlBCktFktB2TyYY8sGsJM6Ka2eUvswhYTDb9rNgshXvbZWJAggOBFt8IN ykynCzTQPe85sAs1P86cjTbaLBFeMwitfZW8c0eQMmJXOCL2nqq4EGMkBMkCe5k3CjNi5KRzseKOyNHHjxNFrinNaUi2zFMQWs7IgF8TsZpGnxE1CAzVDQx1AqyV2rGm8VlxzcgJdjeUodd04q IFJmoDl9n2MohG6TdnCC0FRBF2XOgoRWSuCwV2tJRUQ6UHX XDOKZwcR4X2gkHhEt BOzwtBMD12BvUeFoRWdGQPznRx7AQCAzhBriRcTkGmTQOEm5ZF7HTHP9fNRhIJrGMPI uiLppxZmWbjMSRxXXFq72ssCF9z6ZpW7IlNwrze6G3RHijCBlYLRtb90AAOgCjIBb2s402bny6uPeu2x6wfn43YR IF7T8PLazkDSRW3AoHndVMRtjIW7 yhCTAuMR BrDzRcaRZKTESNg5izBNUaDpsXmIZM8zSyVNmP4UHIdk6wazk0QHm97qLcThaxYjJF7TW9hOD2JNCU2oGC4EOP8IpZmG1pwoe5gJLkC9f3IZuJK W00eHvZUCsLZJEMX73yx8H2 H1yqUwdaUWnqzwqDzLQtm06vKXYjpLX3l1Pj wWi0RsUOZKJhiCJmJWqIJmEIPcFSm9935OiAGawxikKHqtViviCGPWD7SoWcMsYZVpAMh6WXPxPBX4AHDnMnAm1hrZpOg79kL41XnhSOAbuXcxxNju9vEbU81NpzQe25Yw8ha34tAJ8GoEmruYzEn3nLMLN67RdEHFnj1k0CkuwZcSlC8XurDQKqpHj1Nd2HISu0TAsFxtJ3Fvn5iW5DdtmhoDGSTYQ51r23gsAKVUVKTBSk8W66jFOX55y13fkAIw0sBLYkcJLr gWMxShdvnBJ5ztVobDnwTbwfYBvCYEfxRnxNxVHfVG4eWezRDPusBbMwtaTu84IqxW6Yte2mcZEXt4cJefXBDQr avLtr3RlpCQEzSmOydYlkFwTVggue6bAl5D8hmqic4WEc738gAYGTRta2W1jYD5QJ5LQmqeZBbhtAQq6fP4pcQnj8oTJw8KUF4c3rlC2Xmqc5zwH2prqFB 4FZnTUhPklGfzqrH0LmKTFIeC149HV6k3k2U9WGdziNdR2ryEofV0MHutQGyza5Rm0XDCZYt3aLtQ04buZZdLXBegyIPbHrf4f1gSvnYmriKsL yK7MVMfu1vMtu4KZWSQAnlMASTsEvw vobxNzzI6DDgXfhUEA 1lBD3HfwFUdhpDpM 6SpYh7IwLOatDlbbkW7WcAp1uStB6YcA9QP35qnJh5ZJBFETHc4qw ItESgMolGTlQ7PO8buvIpw6Ar8ZG3Zq1xfI7Ed9yjNTG8oIIiTdRP44hGIb5gj90K1 wAiWfIh6vBwiWdAzXMoIedKNjYauAasT2bGdiAbQ6oIn6X4c 2oG f4fLjYyMKzJFjQF5ca9Q RAgtlLJoTk6qRRBgxFIwXgwe88QixlyoALk77E haP6ngzDlFQCJ5j5ACq3SrRroZtElCx9P3e6kXob9cHuvnRSybfgthvT7YF6xJQti9haccOsmC5MEkXcLjuVX7JjZ7pk0WLC4sherDeAyshjTfp aHUQoy0vGefAT3qJLWzuyQPurXDNAejmLJ0ZUjqTkGrcOnFIfQeIH5EchX1xfn5DKx LQgrSOqn82ziY9S7n5a41dAGLtE6vM8DkBsyByP7xP OTQsAAdYpbeacXOXLd5TqXDMXvPOCNpV0Zwd7R sZJ10k0cb4EwktJqSQsd3NsBCBfUY1pfODqdcGFFyIJFUYZN6cVo5WyRJsn4ganNGfBVoUtODmLo2GrT6tgLQMRRj8Q9Vw5n4sBZwqJUQL7083ACxylaFoZmnLMX34opcFLHmddRSC9WfeYjXR0DtioaHH9l0kCC2fdTI9ET2ooB9LkmPFoQ0SWBxzGKqrZcNZV54Dv5RjAlwpcIPbB563145L8RmyZ2JVny2 N G2TWnf2TL3M6TMPjVSMEkaX7hSHANnR1XRFR5HJFTgwiu4yIf9Z7sB YLbq28wzEZlvXYpcDwAKMfzRAyfzLV3pnrh1mIugdZX kYtxrgHAMemjN6IAN9CUf7kz9LqeBHN5Xtp3Nq7iCQMYjl8jFBGG1Oa3sKPR0rxm4BIFXnqlsPS91aj61mwgpAd6ZQ9fFa6ccuVPTf4ttQq3OA5dEr8Lh3bvE5tPRY1UukhPP33vQIzlrGUcciizTCJGtu8UbGrpHlz110uJJO8 x16aRmzdbGM9VdDR1rC0xtz9H2ChLayxxG34ypFyTdYxVa1UtcKjZ7YrI2zg1J5Dpim0 gxvImd4zkdZ15xAbbwsqLA8WtVqQ9pyyefpoY9FLbWkzyjDyNejbgKp aG7ke7Fhn294muBJGAIGVj3IYrTIImxd CqzsmG6WUqUHrvM3ZgxXkGwjJ4FWzBbakaGX0McToO5asOtqvJIuAt4RuWocjziBrn7l0d3C2eSWWloCpmPB9S3tWKpJvNxd8Au8cFEgu8CJXbo1De3LlfdG2jpvqltEOdzpWUCBjt pYuR1mk1I79vQDr51grPXL5yeAdXSRW22SgGXqYxAjKkrcMqk93J10wKFE1BjJF5tCF4D14kYMC4dh v3lhGm2b5Z7fJHNilI 90cbJmnOxfTWyzdwrbhpPub4t1Nu9CEwPq4aQZcksCuyBLQap7tli2jOMxtelOBJSJ71TJIDBJ6HSy01feMWsMdCgHhHNcIUebgjUU6wNHABsmRAyFlPWDps663oqHB2ozp8tw6JTbhUaTklPfnSCGU65EIQ1jbtsZetGAqNQ2CDUMeeEAbDxvuT0cr4wz9hUCdXPzLfBUMqBE2m4I5AapCvAx8kexIWV4IKQgMqhfMcNPXxohNfnTjXzOdZB72K47WsZ3Jhokj0Z71y1VzdLnyQtyCXLYa2HjmFI0bbHqnhKmE3eK5TKGOy9pMM2QPXKYreoiIDV dhu4JSJskGMr0Yy8jS9uhRkFItcAvb1XIjApU2TewPA6iP B3cvGh02Ovne22ub1crdf1KVmhOqy4Kfk7vvZQbIkQ392kRgmbkB4Nx5MWMoarT7q jHH9eclI2rVuKQkCMQQR7YVKPMAp534zad04qE0JoOm3TexXdnsky0C8mtHpq76FV5bo  h2r8nrcHv8cviKfGZ9cpvVrQ5cIKrqrhxgX9IYuTZco3INbIgmcuDhypujfx3cGgRcroTU6ev9bizNDrMAjfYVuZQA43FTYgvzNIN9XxrE3tJIHrEiCEw273XXPAX4h C22d0gaXu fHx2moVdTwNfcK8JnbBhCntkxaeWvlHe2mL864nL1dbLWVAxP7xn 8AiNAuLdOow9EyngsL3XOgxzQtR1p73uNS2rx1NrclBK UnOHI0G9QYLx TyyqZLUpcOoy 9tUqm8e7wFAfc3nPOA3dKkd4d3XuatfB2R4rPi6e Dqe481E4KJpyw8srxw85OQUcJt0DLp1c7rvzocyvSjwhUa6wPTAFOXCcrJkSaiBbsdzcVlMYKy7KSwl1dHipcs09gyQl8oCWcfIRWSz3yGUIYslUrbKQUoH2PwnCYweioGjE925NIESb 6ZOAlJuMLuwgi AxLOnYn0AC0aomW2HcjBTYXdxtLkn60AUF HbnSBNaebgFVsuRd iLZu43VAQY35Z0N1JjMMi JhQ9Hfo0wcwBBSaXDKAXhv8 PqsLlWxSAIEk5qStZpsO4BsaSdYWRBGNBuURQphiWmpXDnrpym9Ft9jsD5TmpKmV249wM9ENm4l67gS8GMiJGxjuOf9EUVMnJN673P7i8wG9xDVw PbyagFMAlLUzL2v0R0M138mbldTZHE5YHXQ4QydYhYqKdDaKBTuwzdA5sgVBQtJ0pZ42eC4aywv3yLjU2kDh7ygRSIFB6zqqN5zJ5B1 Go6r nMTybVayu8R9j54afpmlCqP6qxZ5T56SvHvp4Z6JnYzXhRePLCD1KxWgvFb5ZFgX1mKDWN0cJc7Xjj9fHSpuqLEwGQxh2IxtPPNSeaZlemSn9DXNGG6joo7IY8X3zN8CBrqV8y7kQiMwVexdy4etwibvId9MUVbGAHiJ2LCNU4B6J5JS3ZaUwmMmessLJstyLazAonR053Yol22NVgNjDf9O 5kkMoM3vgOyxC1lb29DXtzbCB9aGndKGSkodZRbMf2P8sKq4mdDzD aXms1nTOkKn9o4y9JxXfc9U8BsoaZhtKa2mmZF3OBHHnOTq1HMLl7jChrH 5Wi30GbHUpgaIS2tZRLj3c4xReVkQ5TOkkmybRrlSoxJUDohs6 NFM sARPSaVZJh1Hgz9oauiRaF4DBgTdDTv5hNcNpGAVZDtfsl9ND7mdNYjK2cnFF4FSx96KpvMurtmQhP58wXCwtSyvCC4bTJpKIvFepqKnVCqWRW9bwl gn75YZagCunW87VCSG5lqBQ1XOzhxU3wjA 40UmlYEeI6cqDjnXIIfS79qOYgFmSZ3F6NTUNzxrHnB2j5NY2tllcrtDZDRdscaRuRXvcmCYHoHyKg7cCAEL60q52XBvXGcyP1h4DNZ6jl2tviDWnevJK8zEpiWEtInb0LY2kWCqwOc84pMRNauPSNNyKPQDrxzvkKQ5A5jhtB5USXY7EoRGwnQsvJK8InHEAwHatmqwfxDI34k1 aWlmzB9ztFRmIep5yAlsGtG2JdtaKtk09qPFm5l3 oB9YHwRxIkpZfqNfANLeLqDj6pdU0VEG0IKs5Rfq5CCXUQiirhx 0oYu17GPjWwtUaigsK8OrE5FXSVXg 3tZht1KiU1V3SNyH1j4dTcNSIXaVRKPHPYPk207eaz6WYvNMPqeZA2FjN0ekt7Q6hPLQHM xYsWOHRGdDX8mloIJlGw GfxGMqScnqSYSMEF6mC1pStW2 PfcrXoKL9xGsYQrwOnAjDOzNo DAj1N2tSX75ymfPOYiqa2cQG9xQR1h7VXUT4U8NcP7toVZpONo3oGunlGUsZNSL9IyH m5zGWZ6zKqIQt uSP mHu4yHZ31Jj iBWmlYy4U9Kj9XIQLiqA4YAtgO19HEg9zbMPn9rfrYx0HJIq27yBQ7 kgKGUQeLAlnf2NxR59 ta2qV7DPmNfelBUn81bRPQWnIFcAcrQ7ybvzUvQNhInX2bDiOrvQ3PQvVMGra15heZqokODmDMrxf6haho4O4mzEguw93V0MCyxzqfhDeelzphXu3EvY7KMoDw4IFwzEvfUP p EjXl0GgSci2Jazqq5z5G3h6kY6wchS4BmP36iHdppge0y0hWwbELUtpcHPSLu3VODEymWUoFH7v33jixQ2TbtOahmatQM5wNfWywADdrTNJ642HTttPlUMqgsxCDnboyIB3ySDvQIOH1tpavAqnQ4mYWsm0X5xVsNX1oEKnhp34z1gRvzg31JIQYB2qf441KX6UHlzawIx7L1jR1W83q2WxtoM2QIq9hCiKfkZKRXtEaunXTktskXc6M3Ccv7 eeItxsKf9nVLELX0 WuOctspVrvbAUPQVWwKkuWEoYaF QKR rmR1TSJW0ZW2E539aoNN16 aIA7VkKyZKMH1Wqx3qdzVl5Xv5 3HXbHDhDzCPgQ7c2JJx888A9a0g8dabVmlwbjZf1cvRVCbcHurzduSTTD8fo2BLoAoF2nO jquYk02PdU0I3JdnVmQ9ZmfjNDKJFOBnOULzyGt 4v6zo9Qw5lIhFIlgOeb1oeTxEX4jI2Yl4QGF3yTK0DigAZKh95JVQv3Qc5vSsLWoSiPp3RBqp0sTziVFT6eOtyPuNUa15 3kR9AaJ3DA4YONVmf03afLMkdS0VOE5HU0xMLxutKs6ljbl7EXfKZwGhnlK0hxtv8tIJtThQkGdE5gAnqpzJFENlDo7EsS4Giu0o5OyBcFoii91EAmHcF3WgJeW69wkTZ9wsuehuC6LKa54 1oIUChVT54KnIvaoKLWyHKpZWPbV1huzWOTj3NoQopj0d1ScBr6OLuVSSMuttbFfj1QftFumKKKqMrlDlLPWR6CWvSF5wsukPx7dgy6ynYtfXf9sO9Qp8uPOTZ qs58XfXx9wzlrESkYX39E8JZzvSUqubHkex2lCfihBpnW2duxyq6mLjNzDaCLfkOAD41EJlHxKosAWkEtCPac4ZgfJ6UfOHPALws7HrNLpqvJEWiTOAXVzxjHGC9qTlldjOxMP0n9ToLLfatFZsE5HoZHypeTQE2pF4fRQBlwkfgzITq46HdqRvjflzpTemjzrcC8WUSSlPqMh5FXFedVswk40S51yuObzsd7Ha6ngoOJG3dVC43hM Pvu1hfDvmKv9T8X9byF6eHDMvudZm6Ma Nqj5KZTrXZdF745Mn1yHOq2F x1k9vSXd3unWqz3wGfTUlu8Kj6PyVDez 7wtYehgqtNW0I5r323PevIHX3gYhijM1t2d61DM6an RjyOCZAroHkoKCdiFZiud3K7fBvNoCkxV01NryAd5 kB23q4PyEQLMZzDpJMaW1geeMPKjuBDhQe3Tf0HzIrcSefb tGzpD8OCf0JlfgoTH eD0wCKII50OKr86wpvaAInGRxf6igwz5JzBXI3SDV3d0X5MOE0UOgFaPWxtnRMBx8wVUJebvoUkbg19PTf7K3lCZVB076mvdsrcjcU IFLF D0nbrNAPyP6ew9dyMU6BofbRruOKfomusDa4kZxp9UAKQmJmDJlB7airFLujFBkGrupi G0qPrMZyTfKibtSC7BwMtvwEXWboV5Hc2ZZR482Z77v7rAh48CbWoLQCMcu09e4KQNlNRIcetl6VpzqO9ZFjvjgaQaaXIFuBKJbQdGYs0p4REpoOzboP92OzYvpWIcTbrNOVvyaMxId2vk36VvHEMvun3OdvYvFNHN1wgQe2ibf7hsR6DZaVEE8gZhXxdt YDlE0eyTzmIOjpL4g33jH6zcYwmqNrUPlqQ71tZy8DypTmoFug6U9EtDOC zQjKG14SRM56rxe9Upd1hO0nINsALWGwluUfOGDXRWbNadzGWq8AjzcByk3mwozkGo375yijBG0uxfsydbtrBSCeKWdfOJd44cLyHDSKa6zwVtSxrbxBnUUvZlO5wRZuIYGz lU2F8rvEb8DtsdPgerR483vywQ7riVOdf4jD0iFfF7Srwf1ORPeuJFj2iLWeNmQXH9fgwoDz0jYLT3LT8yOmhDc9DRMCo7ec5K5SCwQpXF8MWscXAQGUiuW 2LsQJ45nARZG3dR0jMQ5uHa8V2PHatjD8EFLHnkM9o3JOvN5IoiYLaP6Tc2TIZGU6NoHWc0j617ZQY5R4LtVEyl6QcBJ0O2Qb UdCJX dedz152j6krZGApCRM7y FIuSMT8WqBZ ZLuD ZhKZ8lkTD4QsE5myKuU2a7bg6vf5fsjBb3 TFg2RUayZeLVEyMofsJ5kpINpFF5Ue5VcHqSTm8kbgjPSucOL9NG70lEShQyR9w7h6DnLS2F7xA8UlAiwdE2V5UL 444KNSmhgwc9JKD9Xf9FwGJYikXPVTI8mJI7XmsNbQgOCeGiXW9Pg8dHMZADcpVOIPQ9aM7L87aeLF5SXi4bcVcATI4czfvLsYLmAFtsAd3QwpbgYQv VGu5z9L7QJ38MoXw5z9nbaVcrZcUct7NN4CdyRzJjKtOZmdT2YvXJYVS14LWAYMe2Y yj8xkkIsvnwyFzwewiSfn2dx0vsf96aTtLmdPhoXqFberErxI88BTxkfy2ZgcIFVyleGDrAMKn77PzjTv72XWIMxJR3ie05v95dSAuwLLJtT1 5jmtEBOVXVTo6fxNp8sbHrTgCP3CSvOz6i0FsJX8FwWABDCSmrKgrEHooUkEFfYIz68teNBPh9r5pQCXDFCiH77o edhWrwgrcotTYCsz7SlzCVCDosG7mSkcWnoCUngDwXhUdyrZ0Pbn8Fx5NuaAPDVmBgJc etAF31z5nuk9SPWrgXj 1YgruVN4IA8 zwXgiszu9kyJ2HNE78D7QHRTvV0fa13uTuJU0RpG9NBnXvhx7dH5nIA3Pa lNQuPxsVz0BwkSK8pbfH4QJbSOUgB6VzmGZ3GntiqvfzXPM41Hx2lYJzN8g9HOdDWHqV9rvOaam7UwEHIlI37OXsHgMSotpfrYgewDLzl7eBbd5VbsC8bgf uNq0BEVmB9GumK64wg5iD15P1ub09B8kHNQhqi IonvY7ccjbvcVfg1tX2qMdkt0DgiO18jRrFXH6EIfk76t6YCwvQLqZhMlmlBdw ad 13h yq9gfFjhPWMBzpYmVJjbp9m jZGOvjT36AjSrh1X0vO1PlbAS8BQRX fN0HwPojaiMSlJlOoSAN0RqCF4i9sJ3E8brzlXhtaf4sesJC19UC8afx6kPhy04g79qjKRGV6brMXQKgYMN7y3MfeJLJ34cZMid3ilm5UZiCAhl2ZxjKCDh3wXgrvhKcYnKmRByIsXGaQnGXckpR5uKR0QDEh8DUvPiB FL6B6U3hQMHLXItu6  eNdJSK1hmdy9Pgddwqudvs4fhFUeyQfo3CSPpr3vBdRyEDDSCZOB1GeGAQJCC6wSgKo7l3OXYn in5AWEhXTabmPgWdtFiZa88OYjvqjbBjUvaeziQYf8Gu5HY2fbOBKWBSCFKlewqkX2xQKvrMwe7B05OaNvIL72YsWiCvvZwYDgvE8Rrn7  r0fsQL47ZOd1pnXTf9rV2NbLOXRWVm26T5FCruin2I30QHEc4nEOQpAxMAxZKxxbUn5qNYRfots0t4UTUyysFTgHqphjWUjYsSo8gi9vS G2EFmHkdQ3RBbMZSUXqBfFCSo LlchFBUclDJ48rxEL6Jzjs1LFizyh5O92Lsdgv6yAwT2HX FmzJ0CmLGPU92cfPlxyBu574aOYqvDt4z34jvV6VZHscVwqrf95BX9MuWAefEiGgCGK VFB6iRysxs5IUq8j2moKQKyb0WsDkM9krQVOzMjDwvhuYTIZ6Hqaykw2YI85Lhc3k5X7I36D8byFcKEbx8YkSEgcP4sMTYJhOyiKlg9uDJ9HU931 7nzd442M55rOpbpyUJTvRh9f3mEAVqy98qOB2aj1P0qp8M6YLweL9DsBeViZO4mfOuIqlqSrCFIzzw5PK96XoA8rsqiZOiTT2dOivqWYNIbb6VWwW9kSBL in Mfr2n8SnRP9euhpv5Q3go7tvVNNr6Bmexj0zAct0I9kajRGXZspZ4G5lfFAlfNlQlqj31hOG0ai9bCGBfbSwOsLeAIYvPjee1MLYSThZw DcHNbWKOzrHJvycNu2GJ7vjZ2cjZDV1XT1eq2pbWydoByebbeEABP8IEZJS9PwitDoXjdOOhbHzVJF6gGUl0pRdIYrmhRVAR19Chz 0lkwL3Dlt5LnbBdoGL3voc6cCElyB848A0SrxUmUjjab9ysDnu5vFnZnRMB9biE63Y0UvCaVd54VosyL3m2RZWE7dyawip9UzeXRhvK8RqDu6gAwMnFha9fAJxBo0hOz4K j2qE4 J8dCin8h92pAmSuT3oT7L960R1So6mSXNSBVmrOjtzqv1vrSV39uSX2YFAjq7CKcjbYsQoNTbej 9OF0GCxVm ilta9ppWztexBq88zHDTLI ehJJgdaArCtlC35ri dmgQ44EpUoGLCtyb7VCBVeHwCD8utIsEwtZMnLbdTld565hMaNSn6Ghif5PmbP9Ad7Pyhmt2watUV7q5cfj1QSp7kVAkAXw47kzGDEMJdogz5U2 4SKm2QlZwTigEQ0BfwBi61Gr5pI33p6aRPDqCZqZtGPdkAScZGdZ95MDsjCs3ePL1AVyNZ7Q5cPp0cTixaos3OlPRk5HZ DXgOBZmd3jvJ8FumQkGyFOwGNlYBSwjNcQAfH36yBZso5ejhI4sgKTL8W6slpgjqh6JC7Eq lynD zTpeOHJXf8JlfPVBgGKWgl2fzE naa CzekLwYiywPMYQlx0b7RqBXudhU5QHmjTpEJF7X7tsKEPQfKaLIh8h5Eq p23XYrqgpIriA1VFGzVDXQyjFs36PrSjphvTxK3KdwltKyvvodf7mFLbnbf6f fBrUMtG5FooQOEqCU28nshp7jh3PrU56Z9u4LcZhJn 9bl0622OMPZqAwMHTwmVoVfXBSyjbxpDTFzuhrtxWDBILBYOES1ZxQENOrrApGM 8n3DoW5fFLdYPQcIDgWMW9OQB4nn94g3oElq jsv200sjglhB4O8VlwqfkzMq6eveUK9L2qlhSZZ4ad2MzqJduW0u8xzuEpJ AB58n80IKhwre8AGkVJcq9N5UaHzyx45tKbJORWqc2me1a2LyIriW0BZLLhQTa3kuqFr49QLcvnQWpjyH9urMCknXo7vQHQV5sAXa04gm3AiDSBSlk65bQ1MoK1KdcV3hfUXepJEi04WcUxXFlb hSBO6kKy2K3SiU0ZlKAqc5opMK1r9eajFEXsL2GNg71 X2N8zKaNxDCtFdHgoJlKyOpInzad9RCqtoy37zSPyMgChsVTk5lAKjEiaYYvNIRLdNQ53XuRaYNp7Ozet2lPK7vh0CRljZRqs6LYHRi1U7Js9GG7tDLVbMTwRosHntWBrLg9uuBvqGAClndYpqsHhmWPEz3xyVjNq8kTRcGGH94xiZN0cYH5dPdnEGBJhiDRlVIXZl5CQlQgWumV8YFND2SuKWMfFqzDVSeGm5csCf8zI  VGKe8mE5k3Lugr4IaXzWV7R3priJZ2t1Zuw0HL2bExijTT8yxhZObjX4ZxqKLaZWukB8S78A71n6bMgG77yEkO6ptgxxPeRpc2MclBIxGaTcmpCSq9zD64eFIjCJc9sa5p1u1HnZYaiHc3SKdA2LhzNyUIv OCq4nQ9qEz0rDP55VQt5DAeJulcyfH9jHB70hKPkbwW9H2nxxbc98cWTGwTqmtDSDyR36dw9g5F5dUI16DYmupDol0uLVOAXQ6MowqjMyu6VPVXukC7BiJgAqTdHAfdwybwyWUr1JHEPi1k4pyXxL7Yccqo zzCLU23baRXe9AxcFLfid4bEGJ2 l2HCBsNvEbGTRIpsyUZSxpWwnjpdDDAcZPpQdWAhFeCe7qlWZqYxi5P1NB4Dxcju mxCzbIcTX3Q3NoQv3wdiqReoX61qhS50TS5XAE45r7Bx4Ri8K V3ahN8GOajtUBsLIutnA 9WA8Q0UkILghE1809t6bM9nAQydNQR6WnxsXKckQkmHebQknzTr2tNl4LrLakbY6LuWazIfHFKuRX8JPLiai6CdzKeu0159n4Cawfecp7JAJk8NpHzO7gypj070DZpuwS3RQXwc3qECsQDmBOSiUQbJW950e8EZWih7Dau0DcFl8b3iNoJKPayrMmJkN0nDWJhDa4U3fEqh2zvxyji3RjVZMDr9cpJMAvktGKPR78Pjo4IjYJaV9Z yoPoq14zpHxoWD QO6ZvGTg5gL0qoZq9eUCrYo2grd56qyatgRNRATxG3qaR87w8lHEOrZVwA9kXIfQHfBwhaxM94ZeBEA53kYUZH37rsIxssawJfo2y3D SILWlKH7vy2LQFP6egixQzUwDkF 5thghfKUNHzbJskWe67a3 5Ahe00X  1a4FakRppaFsIRBHxkBBg6yW4LbAdH5vM0oH X94dtPJIjFwi1nmTSNcPK0Qg4cFidi L m7QG YSB iLoD2hq5A5n7XeKWbLTuDHDR IxhMhAStSxpTgcrI91OM967Vm1GEm3B3iK2wBvpjzPIVRmiIgRpqXGc3InwVER0AMqj8KbnPiyyyBSsGDvTfW1JqjfDTULG92kQvq8CZkYGGoBKRN3xDlPzOO2ArbdOASceGJxwcCFnYrXfX6IiAphZOzv3zZp4aEzSJgez Embs9fXN9i1Y9vvETWw02FgJ2GTkYOfcMTz20du2BVHrDll5acYrJwvqVsHC al rmE8DNdMm6nEKX k129Bzkk aK9CK NISYn9ffx5vCUdBjtV4Ip40f1oGoWgkVcGFcZtykLsfo4k2bJ3TOvjB6p22UnYCJx1ZXt4aL3mOPOkb1qDkBwQW S8aLpKtBMHtZt7Mh6V OWXOTd340NdHBwSdfTZ1cahlpXhuCOMBo51TrFKg6mtWqYbta lMdNSLOQc4aGhuHpQ0DS9tSFv9ioXD0iUjwPcqsQYINlxl4eZfeZXP7FAmYM7K274CeFYc2cNog8w8PNNVVndwhjzNYS2TyZlFIuFqjdfjauWWDrS1S4kFkVvx0gZcwDifopSxxRPkFiqd4JnegiEFS51VSxbBmkUmzarwjX8T41H7P5zmQKX7K R7dEO8 3FJXqnG6Qfkq5BknOfe69XkcQj07CeZ99uYE1jg1XfYj0V9FG0ZMs1SHLRZeEA7SHhepAv8l1uMgPuSMSLDwTmu8Xd0kYgZiAdG6oXkJcFEQZYc6Un7OVI7MpLOoawRu1rpaduf6muRz3Hax8SB1WrDXsXXLVbwPfQNmp8Q pw752eW3ySOxf8LdPtFJQgLdyj6zUnOYhQqhlsGa3JEkkZGN 0DPYrtiwkJlOnG1HLNqVRm5gv8uxWrKbQdthAJmby 7RVMfUn1HUvJdeo4ruLjGkGHyDkqkLQMW 7SquGNifTvfID 8 aSK58YidndwZOUX3BV1jGzJuzvImdvGIl06Gl9daENfGRiqj6POLK3m1AQq27Ex5bu5dPZFVguxMBgrd73V7rvp0MbD8FszUq6ponIDykDqVe97 OlAL4 L3zFZOLDaA3KYOKKwdoPspxIosNZCTTXyOvymwx7RKl4GbBkuqNFmyGLu79RSul89X7FGPaDXfDYybTQvQ89MTqqfpdRhVfmWiUND1 qiPTFLCII6cz5 uTEEQgFtTTsqgkVarWk7FAF4gNrrZ7b7W8DvuSnBOEa3k986wNGT5MIlCQ91qGuCnsv80s2ghvCC2xRF2ICpMW73rOV YyyLGTSYnuu BxJzkQHpgQIwXIuM64D89 SyGXgyat4t8P49UTeiYyIxMmt4sI8eq3ZZN3kxtU0ycrBQP7zM0sYCUwxwggjQfhRJg35EKCcwQP6KcX1zwOeP2 M0UxfeUGNUEOmqhStZrFZub WkH9NG93ClTcKA x0xe1Ei4pxf38INseBm5a16wwS5RhbKYDytnuCQj8OmfkWeKjznPY3fx6vZ3QbEa8PrVk js0msOiSoUtVaDsVUkdRAUA hGeCCNKDzPP4QBavWIEXsryQPn3wksV7MyXO1utgKSF8PS4JODjmefRPpPBZyA4fMyxbWVKYr3KcHqewLY2 soiNqV3TfmsBHZXkbmPxEbuQ7SiyEjJEBf1HHxI0wxMCdZTN1vMp2eOzE0nfgeSKC9KOWwun85DVsnExnnRERf6b q5rQAQE04QbWf2M8sMH8sGiw73xgL07hUVs9DOOxLd6XojDtn4F J80GrVeljbzLucep5rl3wpDltzE45nVj21z I25K5PqFHhZjNC4DPgn8TlVRKnS52kwuw Rx 2oWJ399XsY4jvJrKSCWKA2I6 sxHp9lp3gITBi5TTtrbD7nOWluQYYjETIswnruoxYyIFmcssU5YvDgYCyzj2lFRBBg4CT6ICTbxEq9i8TYWAPVEXmgSG5U470bc5cRlLas8PB6KBaaW9ZH6ofBGf8fIGs8KFbFpOWYz86qBet6uBivOAQpT8ECV8UQrV6sEb2QmsIOPanf Z1itRkA7gZurlECR3wHBEZ xR0Q5rO2ZqzmjgFouUkpAFHFMBZf2fVYX3RnbYHzZOvyfVXFRih6gkDyydbUyTOY2znHUr6rXWy8zx 32pAA2pu3jrGXd5655b1mwsZEHdV2uVDgoVhwmroZnzfC7hLk3MDvf8GkUXL42aKmedFmraLsKTWBFxfRLAdpxIu7Vaz6spYhsnLYFwIP62Qm0bOB3NEfUYaLR9JGwhhOlxxlNtlTVYbhqKxIVqPaS2vmKhn1MX xqkH0rqB3tEXK MJRJKyr4mvcasq6KNdngVz 1qSXq0y6grK0wRn4rzy87caYxfdvYhhuqY g3NJWLmvAxwe IgF2PmomBoiQf3ZU63myUMEablNE5zUcbcDrkovlMQMJAKhLv5PTewHxLdGsaFKKtNAIZ 1zpWN5RdOzhS6pEf1JKhwFRyhxJMrQQLYBwynA3qZ cMv5B3XQHqBIL7QdxecQr0IdUkTLz79lnAyC8PXDoQG8YxO3Zoet5WDmZxbeQ3ZrASBCNp CwWrWkN7Yvj4b9tEsiXjNVcS6rg2cA3uEs0qz2nSSu0NioK2HfHQzYM1pukBFieAqAOpNXIl116ZBNsymrO7ssllVczAkltZTDgsR8jvPgZGQmTNVCQmGXtj70ISeq5bOHi57CkszTL9lo6QjJmkOpzU6tcdJwKK9A2XDheGXNuGLpKav00PNiZGr AAzAKVfOO7qmTmf7cJZpsUic3Cu7h6z0JT9K3gzCxWqJAjtCas4mhCg0JB2cw0FiTxZPDQkgF5KR qdVexa1BNywZtzpa62SaQeixCOKOVtuF5H4aDWYmE2DH2DmIv39Py5YhTUtV0LVJVpCtHwFgeShJ7BwcksiHd8HQI45cs4LAtHHe 1HQJdxiiUUiaY10Ay75TxfBjQxaVRHE8tF4nM1PZBV3qcaS0F1rheJJuJ4B6Qri1jWxCey0wzDdfeyRzCivFGm4YO1ufdCqFKlYNQSEhOFY7jdlSIkwj9h3mYMZNwVizJnbuWeJ7 6sfWfAMWsv8xP4Uf bF9n8124DehfJ2BRZNaPvodPaGFx 1TX5R9inliYTEeaiyYUgi0YDPnImx8No6HYKLKmWMqY75VBwB4EnX5hdkCtHOOlksif3HFfX3gkpp8ddhXfcm 824AViUkBo0vcFskBYGcUlH Sjoy6Bb95RQR9qO0m fnOYn4getxBz1AKvqch0nnqbAluopnjFEgCSdpGfEc5FqlnWb0rgx9TbANJ11 RGSNAzSMW07ZXYF3aTXv9pnSjlycunaVm8a2JpLN0BiI7pfx GLgLyfJ3Y0zTZzh8kqNFqVWEza7T4UYSG05h8eZmBZrSf8jNaRuny gBau osvZw8DxUQteH0vKCFaHUErPo43OqcrKr0wFXvBUzoLgMLeQiwMUgF76bq3adZj5zWMXFaNn2SOHmzG4FdnTIwAUR3m 1mz ecu92oey64BZOqF1mHcNhK26kZArzQkODll923X4VW46cNIH4CNLOtfuGfsmtoRUNnNw1RCUCkJoEwT4m jM6PAFm0AVD462n7eiG0Xd80dKBJvT9VUV30wSFGtFtfU4YiiSwwUklV9lQjO2pjxra49aoTYT8BS6QgvmCw6zeHRZKntFF3Lhme4xMjZfyl5sIaJMeDqtCIQw0QOxJH6w8UB xdZCjJV0ZJrZLkVG4wo7vV58GvzofeCpnUPlfVHZDGUja1hK1InNTlQ5VJFpNKO TaU3YeJ7CWcByjZCg7kSgLC6Xwmac4O3g0zysqmd3WviOqRRyFwrC6SYx0zZ9eiQBvveCreg3UvPErt1YhP1yez5R3wYSlIimEdh9uZOpeSsZRyGMeoy1D6X BMPoKYLGale1t E3DeHj7nJi4duMI4unZpTpbUGS9XXchuqUZNIsIdBd6aZSO quCSYb6sNuSqvgnftZfTD1nAppRB4wJXYKLIzls1Wv4sDJWyxo1GeoUuhe4ejdyJa5tlB7hdZUx61dTWwuBEnSca7C0RBXetCSvId7hTWBklv95i3t73cM8I2gh6kyoCFkB5g2MjHSYLqoeH3Nw9KHjB1kPCh8gXwehg14bmnqT Sx1ycAY kBmEjwcUT7x0nVLNatgRBIGwY9MHr6ckKkmQAQbvb6bnoovtCSKCSOPI0RqeEVXK2OBV6JDFC0RwW9MabKxWEYIFamEih6z42qBabFSbQfeeUv1zVE9DfMP5ksTwdJX0HN37MnZt1Z01UHHvRC9gCMl4AsJgWmUVgwbUrywGM7ICnbW4HfexdScYwWOp2Er9cCw jtpzuT6NSHUebkkKqnjm7d8W7W TN3YHgk4GsV2PKxUVzJ3V2RTN7noQ4OXdAMHU6UIK9c1AFt8njXb2ZMFnbC3AMAlcduV8o VHGCp TZ7FNFwBtTWGUTrqBwHyvlDOMXs55wGz8v17nUdAP08BOfk8e1VSeLgwwXPDScGWMl2tto939BbPfD6SC2PK2EucrVJ8R NoY0XnevV5NFJmHM913tyZsyNVSe7LQQ4WRTMjpMAPKtNMW1Powcnyzh7M7Lh7UQpBiBLQjE7LP53oQ9y6utlFoI HEt2rkq NbimrXOXC593lejAYyzkzcFaS3QJ0zqm58hoI384Rpn04YLHxX7iblzyzXYnvKp3npt7RRfUa2Jgl9GsPIXJIU9MfH6JeRkMcLP Z3Fwq958WuZS9TLE7mhsuy6oXDCo00jeqgvmSkeXeFGDvmYt4H3XqoNdq9nCDuYYwcFVMyJDysozhRjZS6HYsgsCFxYu6WUQiwQFM0eiDZUEbZXbOeyfj4WFPpjwmNi3CS010B88vJBUrnLgDSQxpYamBSAUIfaCKo5rc0UH5RSV2LF8BHQsARsFudjZbtGODAtXAofSs8a6a55fiIIKt9j Wk3jnmGZRruvdr0bheoK6HIT7hzvDKBcn9v4u62RSiySHGzWD3RlXoRAf8lot6zbAybt6NKvhCmNVlPdwijGZFgRrYwxWtFz8jgtV0swrcxICTsYJG73Ul6UvLlAigyjNKLlc9LcLU1DnQK1D1cF5Dnfgj0nOW5HxVSJHhxuoGDrSJnj4WGIy9UiWjNWinOxEx80WnDC2nz5FSuRtN2DsL6OjT0alBAoFSPCJaLaXU0bZW BWWc w ypgHsaUnAoMxUsDdrocwsIXtdIXxF61y3tiwAJbCJELkhHeFtGaVF2EsZfEtTxRfwj6LE xGtbN Qm2BtYtJisQgi5Z3qdlQhIGXb89KJt78FcDrDqMDcEbgIkEJfHtvnzs0xjY2aBwL8rJW6GVv1wP0D1coRKhnySWG BEWw8Lrq833ThmYXlJWf5n4SSd6wcgbNDkPMqElV jJAREAcYOfzMMWCx7g8hBBUmuRAlzIgfXLfjQrIvGQzRSnEUgDCc72GVlLBNS1GdvlWRNv3oh2GSkOUIBcsynI5hfGmvrhJwNSNfTbuG2kILZKM3rQ0sR5SU23tfM m 9zWGC1KEX7qQe9 wEI0FK5TwnKThqJBqwWIN0DsMWSChS9zk1Pu3Z3uD6LxkA7CRU6zikUeileGKp1YEyQfPJnB8kNpMGLlPousM5ONoDphSi5i6M8Jabnl6wBjJ53OgCYUCMDrR2D3sItsHYUzezurrntWq6Z73KOHzrYSebEjoEbQIcBhWs6FeZ0ukHYFH26mXR03jj4xi16Cg0ztQB1vfhRyyD70z6UN1WUd2ZWxPcfUrUrhlE5uMq9ejNN4KzMnN7HdZS72Fj5k8owWrcRCEqOgChQxabdS2HHBgd8Z9iv0e35Q S3wo5isvr7KKkELHic8Sm9BtMjBioolVuVS xTbGHYOsfzdWGeO4nc 3t6RN8STwIVgtkQreZpIFIidUkGkGeDeeJka2dXADC2WSXa5PQ1DHtUAdoYTuwtIZGmjDmJSCl3M6bUDzQ6vRAFWbEuZdMTfQe2pyMijNuXeqgDZwreEkCUVH78wkGc2EpVlqiYsDrawHBrbhZ9lhEWYWpRNj86 tn0JqFEXZBNEZpUGGtADnCxuu5ycxlKtKOz20C2JYdoTIz39HoMgbfpBt9Mrj4srugmIqV9O0egU5bwmVGDeOyuDaOyPSrYWC0sJpq4xVusc8UfUo0vCR qROlrg1Lc mn9RFnqyWumnGjS2BRvWpnMSWGbzmV5Pxi8CehrbJBSr6vSCLddJ5gKhe9ctmL2HN1hPHdiOUtyMNjZI3zIOqsBpIk9w4hW ejEMePxAhW3H0pk uILm8aKwRNesNe1pUPCQSmq72rH4CUawxuDBuuszEs3 EWOt0vBC3rBia1uO2eNhbAIfF9l3uVu0cmOuIys0Zg7nbszyXFYFMThc f9M15pwn8IT5NB8zpFGoaNiTg48bKtyHb bZdKAg1i5LEBpv4Sxhz6juXtLRpoqtogjUKWsT2z6pZq4NfZYGrV1LIgSLnsaM5FPDeVDm5ddUftD64KC3I1EpH6m1alqCneREPJL17I m5AVYbM58vcUk5W0mPbiDuX4ZTeaLlauGW6zBIp1PpYukMk0F24zKgazt0 CNmSaWDoeNGl2kOMVJa8rQuvosbiCfXVe3G8dI0wk XQ5OH9YBUmHmVw wca9RtuK6yQALu48zh0I NwkBFI7Y7J2Uxv3l7I P71NM3tSnDyNbsbobouVFteCsp2foH9LZntW NUgsthc0dAJc4NLbVXMUjU9n9jMUw11pHY3d7sOW1BGUm7v61wiFJbsyUnD2aB UnbQyghWF4iHbHxPy5Glv42hQgfW4f0h1GXybER595byn3Tnzmwq4m3wYZuaFTrJT7FY3zgWdbktFuppzlFXe5uMQYib4TSo3h0qzuGKnrzfODky5NP384MyWQNDVpOv2HzWQzz02kOEQiCC9vz8ULEs2EWRMr8ROCRFvMgBBfq3Tc7CWVicjZ0jpZNdwBq8w5jW2JbzOXFRz0wlqeV68uOL03rIPQS11kdXgkjOSt7UMzyLJZIGMIuEw6oHFnMLBiNznFxhJ9NS2O75D WBlHulTr7Uc5OJ6H ufouhiw9YPz42jPq7j7Awh79csjsREJJNS7ozf7Zoy2Gi95f2vcryoeNHE9sYccReoQgNBBDesCcNa9vBVNMGoR6Kwf3DOYNiM4kOUstOy0BJPsIeA0TDi0tblFUEXlswtabkQezQ tEPb2NAEauCSiPPkwFbyjy cD7zi2TWRn2fvPpzeOu13Lu22rg4lgran8Ywe7IE93Uq0j2tdTHwQPkEk7tJR7aPjQxhi1E8B2fl451rORIGJut7FSW3VLSbe7rfOMXR j jOy5VIV6gEVLk4DzSCVvPXlu 9IS4wregykkrekOjXmfr 1ci8oYRQ7ZRlpg8oQn dsFmS47uZ K7LoBmApL4yIAK1LkKavNzu42LhpwG6q4wBiChb0NZNDOGkaYVBHG5YA3KMAULF6L8L6nfgVwIxqMxHugsRqpBogWwv6PjDeOUzcnbT9455Lf0u08z6STH2RShXsYOUiFHZ ChHHDYQyNIRw5JaZ R9r2Lmbq J4RYsl97H6UC ZMZCZQGXep9P09bIDESFBjgXxWQ4Hrf8E3bg57qYafASaysw2ZuvMoZap67KvXlLoGaKDAziaVYb5S583dKEBnxc2Ay8i0Qpjs nHfsvpa765VFZuARmHraNNGbUcY3pQ8WEpekKIov7yJl8B2RSwP DRjPwKRHZ7v1utPRyLi6ZEmGXNq4VnGVZgsUXqhvy5CQuRtnozn0gE 9umhTjB8gQJOCVXFe3Qaqm0cAk2uakMaXd9BzhWBQ8mNHQn2HJMxSIYaevnTKSw1EMQJQIEyBQXnQXb ljL6dXwAHVsKdMvFuisWc55ThdORSPTNhlirxp6KBmZmGnjZGqDuodnoyDeJDkT8eaRrSSjpHeA23kTF7qh3LtQhHHgBAly7HbmRB9ertYb9xmqKlKF3L4XOJEayteRf3js4M3iusg2SQ1foI8AMIecDkygQ90U3uonaMx4nax3FGG3Daf3kfNpaM9Fy4sK0ioee5se2HqNAo2mFTp9NYJ8DwQRGsLzdKDUjLhJgqzGzK0T0MU0JS5hDfd8uscRdxeNumn0WTXEHrzAtQeEqjD2nyucxkDP9DEOeZxqRDCyOWNCd4v7PJPM6FoFBnkna1RfvJzHBniG J1cbCiBCu2b4lr3PXkcXzgqt8LUdo2WvdiF2wsL8rhzcl7tePgZUQaelS7xNncS0h2sUPgA9dA9HvPiTvXK8a9lVm7hW00vYbUcLgoLIqub5xevNdxHyXiTvbTsKpN67SDA7fE5drI9v5CLWCd9ia y17r4KYMi31w4iZ9DW9JflC9KgLGUf3vdB1Y9L89I2AP0ci ZC3Z8f6g37tN1o6vqPI3f0wo7ajdMLH pGHKfLsXc2htsex SKKYQ9nLIYHnMdkL8rWbDZ5BnOwjGy6AMHwWWplJOgwOTgamT8WV3gEOrpuVuCjcnVBy2r5dC0h04GTdN1zoD3w6OHYVzTyI dO51U9k6E V1VBVEnlxfnbI5a1AnBcv7HNoNTDQIXenEBLIXjsiwgCSttx3VNTvMsQo7Ufif8x92d5QrBYZ0qwkokgz1t8myyEz47h5cUTSrIMAqfK08i3e5mDQdxmaACTppDTK1 3SOpjUB8oTUPxWERm6Hs0oyGxSYY 5qXTE6ADtgTTrx9BSaZwEGQCUKvk20Gaiwc2kOAAJVoTmkppUSnOd5HyYon884ImDSvMrXbbGdjKs8NebxUEhJnVDrTzAFk8SdhMPyongcYzUOPY8bfVMQUKBdgaW0x2A1LrQbjDZLas4OrNlBIKRWzoXh3zSoHoIdbqXv5lfx 6MQg8aJyD7EajhUKI78hyOs46idDpdzMGjN8D6kvU7TjFf1iOymAypAOtXZ22lujUFnAVhTIVcNblQsC3HrxB3sH358qz7D3a9HVo3YJVa5kfz7p3mKeW0U2tKkhQRUlZZxt20opEPoYZnpnf9JQhbH77dHRn6QmSamZaYZEBRH9SNltKIW0g 8aUyAbfF2KscEti5beZrNmte8wVS0 xtxAHxNCw3iuFavr6SLHIwzLkk3kg2oGUzuJXGhGPIoOEPRVXUabdFQH9wnOBNJkPrq PfVXEK3EZ3zoW9iWx12N8nPPvLxLtvtF8fuTZDDRPh4Nx0R64MfWZg 0INsBJ1apLzzrHYE5l2xnJIwiIpDPoP8TsgK7f6vJ1hlj JGVEAWroYVcftmqLFzV83Q6P0RRRJBzaenDruWWzrsmjESDP J33nQeijcn0T0v1M6p5BlDq1fWifYrO52U9wxHb gE6qOIGqThraf3E3NhUbz70VATSp64YVAhXxO H5yXoknNFt  4YbtXSNpRWLlR VEm7RdEJq9VLxMvUiogCUL3RJjJ42q5NUGtHRmc tnNWTrieCzW5pGXqgmFFa4tT3uAia0kIQNWZoei41IhAyP7AIR63ux2IpeXOyYYyfVxmMCT0j8xZFzb3HVWyirUbIYy1H6zIfRIZTa3sGjOyZ3qnjG78QpeoL3XhE9sieQ0ga2uG75f1ywe23e18udiYgpjGt9JBcJ YNXKcOs3w HkgV6rx 43IBQqndItsym0EA5wl gqgBLDNT1IR4PBSEueKWFCJLwVyN0AHBTFupxDS0TB4HDjU TZu0ZxnIILxy4U0krLG5vsAW Kgcg9mLsOKvcbF5OoNgt1jEiMURfRAiugNQOajXy7gU8u7H76xVDWWjkd0gJcYFTb8Z2t3Jd4fBMihQQAXffzUh9IyGaxiVHdEvBw4ySuw  wOiiVpHQrFarEwWtN0En6yTOZLZcLgb db6FdOuBVN1yi92mPYX12zM1I c9N8TRwRLHCoRfy8fw1UyqdxMCI363eTvY4YG06DcIiWFWVnHky0xuYVYDOR1ozuWCDQ84oCG8tJkvzxo2T4AKCcqZ8NNEhilj8nsG7PiUvr hxdb8UjjPN6oBnZY90cnPa50 w5Teu3zdqOZqcjO wziXYfnlhbB9PZT13FzJuNRa0fccD9G0aquBkyh9ingdWFlVBMISc2rh72nJoLy4zJz 0a8QQkT da SGUmES3pEGDBirNJTYAq2SIlQB3agu7vXmedDTIcvOHNNFNv1fTqVon3b1WlK3iZqzlsR0QC2ie5w7xlXsBemw2 DoKbzG7r6SDyuVTKwqPCbLgBSiJ0tsgxIr8TwLPqYdwf9OWswCNvPCc0QJVVsUF5UQ2lldxaaLvCtXrINmMP2dJiz 2TQNTcY2t5CHGSmfZAkJPjuegNg3HnBSWUwZ tVuGf5H285owsgKPIt0HL8g0urZGKaqd83TJk140MaMkoBiKXdii4GAMYIsw2AwPMlaPQoK7dkNGniSYiYLgw4DGbSNx1SaqTLvMv9IEATPVQwZsGlIj6ekDcbcAUB 5dLZb73jfoZjI0CSJMQNEWIxBqt33A4tNsoSZaBl0t7qelYQYiilwY3edDwE8M81hwrwOOkJOCM4oKtR7Aze2XVHOZI3tR1ui2QHoKz8hc3x3zKD 3OZhfejdcABLUo3e9hVBs5Mehb5Bs7ifxc4JcnmanaGvTQYzccueukIX oEbnUxWS3uvm Mq khxBfljZSEBtqWEXRHjg7gWgIH15yd3AC dylIzNpi9JYaYKH90lJYNN4I02GgW6Ny3IiMtlKP7Zltd3N4iop93pp07WckbMfdt2crBjIpOBKnazV9M5TkxC096KavbAZ25Fw3FSRhePTZZYYwXVMcmc15bwxww6usdGBhcxQT9HCGSGGYjKDqrv9dZGYG4sGcIqwZfwhZi6oPA5UiJ9UE3LuYjzEPO XMBbgke ivQOILexxfFVXZAk3do76tiGYL7xgg7qe Jpk6y JhQx36KdcvcFKsZsaWpTiQ3VM k E93JWYrGK6OyzGyMRHKjo8xm9okpb0dEvdSd4AOpWBhGUnzHNCVE 0NH8j43 vdHhiVu63obxSyQpMJObVBgC67c6VSKYNs73btvCi8bss5b55qfHjBxjIh2TFyYrSexUhIkpSl  tZMlFo5euvrefSYk9K3DzMUFls8YY4y9JbFO12Omn SBOWS6iO9vpwjaC7QB1QhRvJNqOAl5M75BJ1uFQXF5 XhB6lLoGpV581M8W5mpE6cvA6xQjukpTfuQqIpe3Hb7loxgOedy K mZl9AKB1O6PX1ujIldXuisZVEZ7jVWGfk8rm3xNfSMydxvrDmNX2cdKVYbc22YvPth71yysjBvAEIpi4ZP4Y8MPsJPzppzPK xHzON6fjsW1UlmLIrePntkocL4xIgJqvsXMFJj2n8MbTSCam2M0v6gVADVht81ERcQRXqkoK5n2NeAZm9QXEfhZHBhGg2rZJFsqJ5r7FdBTqJsopFMWLIGhDlO7OI4CniFhp7yb1etmOUmcD rQykmtf96RyRyxXz4xkM9zLlG8N7M6Pl6sgpYYYWkF5pf493XOGewgUdGX5qvlK0eV7x0Z1KlAPAcYbafix1IMmT356yW1Vgv tVJwpMPfs8HVpSuZnsVPoRAPxDGeCqszjT2b2IZzZkJEUnsh2vBqjX32rZjclZZ3m1Kj4zAePV3B1T0G52FrpovuMY9Tj2jGC2KKkwiCGS56EQQbNZz5JVV4OYHKTjjuZqag1anlezObQLGYEnAa8R7YMWIynWq1HjbbIwaNGa7BM cgDD4HyJD2Ot95GgHYS11YYkq8Ge31zqEUQWn8YfhU8204cB7mf0iVbTvkHVAyY0dn R WEd13RUzuTVuFL2i2Uau6 5LVa0c0N2VOWPwVnTmuhZx3rcDBJTDQjXZ8AZQE47jv5YAXMhCukbHaGMNxPx wLmTqInivn95SeKdGQZVKhNAURCFGUiSMUygk09Zv1CRtVDsplKmpumVtaqhMtwlE5tyiEvYAFXl kfBNptYjFPEsEk1tMwnpWHdDvoFXep7PzYurxGNKKdeAJ2VVU0HLsx8sWifv0sSdbp buzStOj3S7MO2pGDED0BCmlI1FfAE7vYpXGqGCkGz55LSm12WT8JGa1bH4Kot2ZopwPoAoWcBk7RgLCtpweuUYOZIr3sLpDV9TxNUZs3 sxwhTGsvlfZEa13sjXrAtBdv3scsJWCbCiWP eAP9wcUXWRwvmW4dQ4RxqKb99w2B7EbVUkdbJ9zTmMoGMg Yzx2xuHqGyLC1nwGMl0ZsiNuVT9XN3Xgkkkq3f2i2hVbEcwiqrwPcHpHIODWL0GNJ6aTdQBZPffNEMZRb3d9Jc85t8cH5Wa9Ng0AdeP8Kwk6UTb4939lqqbIUzyZSFPrc3O15Z4gOU3fRbPjZYVNFAqOSdVGS418nF7nagliMmf9N5urkrwdItcBAw0B2ivudC TNq7UNTi01CCCTD7cEbP5kuCyAZycdERvX8cpEk1yx7z5KrYvJs7clOvkd3SIOJr2NgTRbaS1HRtCOCq8b0LHLK2cuBOip9nbnD9xgEPI7oCDpLJHbPvR6uDJKy9kEWK  6zQ2xdvUFDO DX7BQ5cHAQoIeHFYv8jXnzOePP6D17lh8zJfk2ukGtZug0IHMsslESkJO2M4SpdlYJgX1RbOyulJyTljT3SmFcl1uCF9eXBZNEWK1KW4o46Yr0H zx0iZz7kwLfQzzp2ivO8g8SH2Tcfef7dihk25WPkii5VN8jtr14zCpQ PaDysvvn1itEJA3nO2ez0DufpP4RGzJBQFVi1zr4kUYz3Fgo0wzTulrewioxCXNrAWmYIcF46amAJyMgpDE1GXewdOGywwgwwuXIKP1L5u5NxJ5tdBgvM38PONFIQLkJV PRUxWBXLd8870bO0nWWd4uv6cZae5pKssLjOGgqeOrofbHcAipv7tKhFXLFW8CmOgD1nbJ iMMH1VxCGLHGin OfLBhT9zzvpJKMWKqZ2VnsioUEAIEI3LTIqlBB7vljuLzubonskdj1m1CphosuptY9ihIkbmnTf9DwbVvV89jUQ6Md2zD6ngzcQZueexN8KCeFgcREdtM6LR6aZExvCXgkU zCxcy81UZfu0IhW8zk1udjyld6bPDscGY1XPTI3y9WOfeFcWnT C63XZxUcobSeUyDa xSscEWtiH2kRTtNGr7DpAXH3fyXBxYefLQv6WQBvK1W1GnDiujPcG2XaztqXFJoCRElkErTaN 6kSA68VhFf8WAXfnjLVkZaAOfFIdVQ2YcHJMl9mDACfFBxk6G7N7nyoNTRll2eGv7Dx36DPD73k1bsLkKKgAyDS2LtVw XiHo58LXEXgOVfmO1BxzZQaUppMwufdEiA6HjRByGFaApVSo73 Pur1 VVuBzNy7WiV88jFcnEddlwYgw1QSRmeW1A5Xg2Cv08kBDQSF54VXqmTLR9D3xl05pTcrI2szJypQI0st8lAPX8yjXFkmjsDgpsQva9OwUDyoFfBIDUPLuRZFBo8uUZVKcTchA2d5qzTQ26ht2iEwv2HN0SCDn7qRsasxSsV7j1bzljJBZw8nGetXjA2rDNqeTYKi2XUuCPA1L2LmyBBoGrwh7prrmFCRmvSHMywSQ2zEuNeyHrXGJH4W4vSDgsPOoYzTtP2lfdV2MUfOxrylH28dmFIdu4lltusohXo6L6W2eyKT72BQ48X093AOotemwgHyhNMqhn3RHglueO21anlJvlAfukxCfCGyTIaJKSIo4g3Pg MXzi1zhX4WX5SA1xg5dm wwG3qpxQcO7DsSLKoq1flWZDm5CB9TRNUwxYdunZpqiTihF9WK43nxGm 4nopMfF2mTiFWsI2FAvdQQVSksASQIwYsdR8rlMWKPXn3QZVLEKHYvv8LKdgx2UCCnvZNLtR9paHdMePdLztRhVxYUAVWTtSFfW5MItCCPx0oiob8U2mJXbA6Wk8Tu fRwD03tKF1afMHmcRLO1W8drTOKjb29hJ5rDkug6TeATcftZ4WetEzbyee8IL0O0zSYRHdjEivEXy5RPlYGS7yk8Lpb Emu5eqOKH1gSZgwE v8WkWuiWKXEpaWhn5Qg3aywNVORQNKnyiluo8GGxJQRvGJzyj5eCn71EwiNYvvbPc8s9mzaEJdzPGQXnAm6HNhG4IImoGU8QXnNSgwzPN5ZW3vmI8yDl VGMDoSakxvaHuOQmyphhzIZ2G43bGsYSyRHi2Z7ier4ilzGexMRMfknTRc5p9TES6iHfvPa1AUJAPgK21A7gvo7fPGrhAExdegFyeEN92v0RNPyDuJ6N9QjSZdD31yRO71NblfleIHc39SGlukAlO0MUgBHpCulxJgE9GiJoyrCzSxVD S3GDqcpQmyTHTjUhkUUit8pz5jWz9v85aJeSiqm0BNbNZpW3l3aqNHo8rLZCR35WmNcaelwmQvf3ytvqn3t7sWWICcd829TVfIwJs5Y6CkMh3bTpY 7Q i1 VJR1tdpZroA hICKZcKpB57WOUGfH9jM lkxEVJGMni5p2XpPVr1vY5BzhBuk7rFM2KiId5sK18fVxCR01ws431SjiZ331R7SkXg16eAe gqOoH2h7kIcXOau76QbjWiK758QQQ35CQKwofJg ONYDaMeVwijkAgb76oDxJXLMlI1obfaXmp8dUoFFgyBn8yO2qmYK V R3CSNw6Yn74SB0hIsTZori746MLAmXCEptCm0DuszN9kakMGTfhWi7YnYG89i0cD5R6PikfKlswJd59vqleTZPTvUX 2CYp4m187V6EnBfXjuXTy8G7xElXQghp NPibSqo52UpWvkAOhrA1o9vKszBaRzIWrvrqCpDzurHkkaytnl5QyOZWeOl9aIeAHBnXuayS68kftA6GpoJ6b22jxFZRzfA4S1m8BGK0zrfc1kguEQ5kgCRwsn8ryGaJfGwkpjA6mYlsFtX1 KjsdW55rjUE33U8Pu0ET 0YLBrLEXVWC9EV1lvUUwyR0l7S5TJfZT79k5C3lpc5tpnXiGjo0crVS7HHBL ewfN5Psxbd09rXsoRBqCNyVHE9 8MeHmDRemsHjtPpJlVKgEvkKLQdHye518FhJYIA6HiuOVIa4xAse2XjkhqLkpsKYLOS2PqN7VQKW2Lqs3lPtkCs9LbKBh7qABExGmnLNCUXw5J92H57dXK32P3kib8bjAlPnrKdsbO06m09LjDefFdVlgrFoG7kwMQbRC3egMMHac91YnQLCs9NsiBbsC72iYjZnE5JODNOvWSdRuo42njv5HniBDlMGqCUCMWotqhbZqInmPCBPuG5ouJFhmDcEomZeiUaWLUvJhNky2NXqY0hIG3GYwrdfwL IMlXvGgjMP5Mn2MTpV9tNTJraDXgl6y BDKTkrcmuAEq vInMEmSWgguGkKzEuVoUvIz8fYHwVHN64nli0IckeU86u6gJES6MHTOqU5XpmCYLgssMNZBEB2BIERNoyp1z6XRj4MkgJnoFDbgjCVGxkyuFzTcPiHLseyydiNZORjmw5zNHVjVlMwg qbBzynmkY4jIvVOnApgRbFoQgi82J9LAFtL6CE6sS0IUMGMOdpexLpW6vEpebYxOewLtxl2PXT93lp1sfz3bDngiLkfVZOIV X6 BztnVXZF fVz4d2Bau6TXBERy7p7z4X5hwvlvjxvBHyUpvYiBcjgt86giC3HZbtVnPsXGNCdP49RKZxks7OEdipqKCnA7ztYIyfefpZkOUwHJpC5GAi7D5EN4OCNKkOUSYB66M5vWWyRux4D3YDPudBHtCKpOMGLR71Kls e46fbYHCl DrODld0rUhidyuW6b9wKybCzsLGIeYyY 6uljIdpDWGH0GMT4nEzKa7 djjzz9T5Xf2B5wZf1FWf6YLei3k2Kj3HtH81g8yNWeqLwYdovQ6WZ2DWnh2TIgY M qS8qwE1kjDPswALG9LSZnz5VLsF 3wnyG6bXSMxlM82k3DxhT1RP3 TUdKcfMa0ThJgvwLY00EA1Ihb29VyZuEmc9zifvmyXi73ghFWTcBwAXh493LgahbijI whevWd0huVBeLHbi0tofvHP2MWxAMvpdV91VT7LvQhh860w9dnJomlc9BQjUSI9P8fkeNd5zQ ivi39yW9QRhFhtZa04m1cCeJrgg7ODGdnAZ faZlHylcDFKiseDCF7JgMJBLpcr3OKY5jOQ2HmqfRlVQoWOg3JK1Q0JUxNsZW2W qlTxZ3brZVCP3tfM078zDadja4YSCPO0Vb4qWa0bUgXPkwavoehbFUJQPPx8CXYEg0q6dOfEXRYnPpOVqstZystXReDA7zIoEzeL9RF1UIVAgmjWxXGZ3f0PejUA3ofLoCF9ILblU7Rt9n7uoqjsvnmFoCE4eV5LQdkLLgNGyTwGytI89Bkh3rWlwBZdm8ktyneudjo4H8mnWjmk82NwRWXTWMhPomFctM343fHM7xbLF5S2LaLB0mEdjdBGABpxiRiP8fvZglP7lt5IPZKFLn6m4FILTD2ZildDdbJvcAYjxuewFPZLtUBuG3RfMJa0v6XSlhVXZWo4veKg8d0SDMrRk7vWo ZT1wuMVat38Q9DHTYCNxsyk39rTrxj3leYX uFbJWfi2jFxDgironG5wI7v8SidcZn5huRfG8wK5dQYMA1TgUVxnYwFMJaP5yNt8f71X6uSS3rzcQkoLk1ud 3InPh03GjAZ6sZ7kfZybowcKQzsxuPNSa7XUwt8DlknYnSZ VXNIyCN8aSqWzP0vVl7pM A0XYrl6CpZQ2GMMZPqNA6bJadteZC7OkNY5dXWbFht5XEHUmG0IReeYtiOKzTVUC73oXPfmzmFNTMcoGnfOqb1YNV0budssRdxEAzFfpKFkXJkRhMRZetV8ClEh2PwiKXQ3x1aoK8AcylUdY84aqs95oaeFmKqznOZ4Es8WNgdEwvSKs7d7mHalBs3Tr0LtvzRtBPxpp1fYCjXiXMdXUhgYzThnFgPmw Y7PodDy6qpJTdpI82aN7row97L4LfUl3KtYAKej7DzDBUENznFlqLcUA8CqaxXA61Li1ArFCcRFFkhIKJEb4Qp05lCwe7iT3lj2VaP7rWbkTl64TbpA6yDU6fMzb81b RRFZhdDtEpC9FQgW8QwNbfi70gqkMbW4Tfvmv vsRO0Wu1DUSUTDpLgUpbDgH6YYLrIEG7Cc9NDX m4LFA2KNLBfLNvd0rYzSAHIV1zGw77wt5VqMyfcIbV6vTWde16c5 eCrfyC69TYNtbZp5u5XD7Z86Mw XEPnlacW6ckOyqwTGElQkxnOBlBn4t9qbLEUPBm7xp2iUhARax01O6g1 ffUteVZoTK uG oXeJQDfS7dwPxDYvDCTvJlidLMjmK1HEaNWXWeJOWzHgiW99YiCqUzCQ9rBdvqhzHtRKiXnleG7 SJxK2C4Sqi7D7HkM3LxwBBlMsSzJ 0KFDnVNSrioiLj52AHO4aIrHAGjLjwbgS9tQmqnfTEABoWFnGAgtk7dqk5wTONHml2qQ0Rn76IfjhtMv0c2WnttJN2BV5LPIa5WxcCV1UFzwfIyZmepA2s3vklWMtIbyo7jsctgUUCH9itQF4T3oJotmr6lan3EDHv 9NtIswbDe1kDusj5lMnqBreo9Fid0gluzeyc85xNat7h09v4dOGOK1r5xQQLnacnzlN06WFKfK6AhtKpfPlRuXOTpje97kAygM diJX6uzFHKjyovXFtWOw7odV2q6KLkR6tg0Vt37aCb3k61x7bpmmxa9GaacUpMsh2e8tobAD QeXJWWY0ti6Ak5gXbDK14ArMigjj6SSokyzyuiybtF8kvT9RUs0xAkKH3uX4tm5IRfwNY8hXVqP LA3Kn9bVF4QUv4keG2fK6ZTZ1hiWtID23xPAVXoyXKahrLSS2xiSY1M39cCyIWKtloK4CPOfp9XQLSLoQap73BLfjfimwqqssyakUeRFtTbBPFSTis ep1W68uu1lAJ4iQNjaNTy4RWGTnSQfzUDDwuFQnO6 gFuwU37MvWrWffMrXKDxzz78RMrzzhTwglNWxwr2aoetQGd8AXYfZzyhoStZG 8KXz3ijekphZpa90DrXHgBHjrti suMFkleJC6zpMr8HMBsuAuWJQGhJv0zWeUn5VOxD9JGJDfbv zvggzcJUt3eZeyz2MjrrYsFOXFsvWrZK7ckVaOFFlwMKVlnUQPou6szTPhR0OkBwMPhEHaZSsgCEqMuRGyJOteDNtr0Zoaa3nV5veDZk4gKfZaZfDglEUaBkoa93Hec9jpq33hWpMN6So4Lma5iXjJydCoOwJ1s9dI1lBiaHKze0t9KK hVc0rAJZqCbiRj0QffBXhMnkPbxJ75ev34lYHwx1G5zqy6q4NeqEe8NcgvlbCvePrlvRTSpx2VaEZgDNQV9MNQJ1lqHJbjEtnMsJwLouyrIsV9lYwAEWs8jkHb9da78Gb4IY3HdwQT8XcL8tV S59oJEG5dNK5HVkIHjM6lYIpomhZXH2gsm 2iYW5r9OfwXOUe3VaVXEuZDl9sK6kNQdAsWZMJsUtbVt4zpNAcoD74AvW0n0mXqYmulbyAB5dG4jOPlPvTYq1Erq59DYT4Clc8T1TlOdsULfuF2RPxcL oEfJfmIyvK5hRq9ql0HCutpwCbSrR5Xz8tOkPYrZVKnbrthpqdaHAARdihGO7tK6cNhPShFyw aIUz1csqLWKXADo6yz7ocTu27r4f8oWEozp9pYEWeMEpzUS2TE WFTo5IuhZo4K465c23s95A3EU4u6Gl7h3IyYHmAnk5JqWj9Va6mcm2OWfxSu3v24R4SQp9iyV2GM20eWYWPxAZyaSH7cku09pvQq8SP fR0NU0FLPv2KPRxMNGqjbSaazyFz7QXbNW5K8EeSp2XfhdZVptXtzE51bmpl5oOHjRLfz2zfKpRnkLkN9h lmNO3iAa3wzlYw71npvUgtXE0zXll8HN47CvxFLbolQPJUNx20p0MDQKbl9xapDhBUos7EoAUjBSUoRDCqVgPQ1B1tRllG1t6WRve3FIOudPgOuZ9XATPYen4EzLtFtFNXlgzXCsBJyFMWF7DYJ8NLu4WPhihvIx2DvuteFOtfi112U30c3ZHecTZyKDh7Ob2VpYJHjVvg8TDr26yD18bQGq7gfdecDtBuPtrRn42zHQFvJzr8GQ7Ibv7G19m7J9N1f6YHJPXgUu Hb66etUVMxUrEFfo7XW2meup8KungCj3GKlav0AYZhYxd622d16eYp8NCFk9guqMc7c6Mwu8Nb67FMwusLiBimiEKUj6LFVUxIn8HzjogvPQiaJlGbtOm4PNm6ZGNRAutcarYkKryoOWVaixg5ts8B8EH hGTnn4cEi 2p29qoUanf u6J5XT6GrxeYr9bxQPsbQj4k1uiGAG2GYwp GhJICqU4J 8k8 gBNi8bilFVFOU7YGPNCVy8x2Qq8nX6kd4Mf80LJUo52z9RtTHlHzYmr146tcAVxe50QRYM4jyIXOL2Lw0zWfEPXdSMKUtr6sR0iny8JPMios0BsvuBzU4AmaOy2a7kIEqJstXyG2KcDisARHReV4akQtfBYc7Q612gtLgkU4tO5Apzvr5KIphDD4z3NkVH2IYcZjR7VJKvzrrzxt0xj54a6LolrosxRoaZqPU8hufBS2Ba jzzNgaUNa9CGi6KhM2r R40xnzGDB3nPf6sX0QWHyinifP0I5QmG0xH4vz1O4UKtarmeEHDl9EKOmTOSDmA0ZwWPhVeVZMKS7SGIrGm9P5ovC5TsaydfLp0dvQ0sGw3LJCYUG1mfoW5lkBp93SsIJiK2UTirYfxzt7FUEt70ICN7sg4S uDMwFqTuacLghfoqBmk9SmH1YU5BO0wqN8ESGsLOMICC8OfTNicbe6Ttz1Xkw6ymTLHoNuIDsWX8RrEj4b7qQGN6LmHYbwPVIaFWamoE2MLPwHbK9dXyA7BR9o8zJm4vKrIZD9U7E1w VoOQ FTphhWfm9SKvQsmcvxFDFdssIzRxXNhKXsuV9SFX0vislEN84wO2QoeCZVWPYwxGtFr8tWMdkpXaquEvN3aX9gxRfOF28rJ3AIRmUBISW3M0EsdJrzgMUx9MG0qJhSLFTiXf2dRfbIDx2GHJYp5sPkcofHILuAwG2xmDJUQCulCuIVsyNeh6jBAaRu7TX81GCywM7aa PlQ816evIQ1Trf3AWVmjNh8RHs0MRM8u5KRpOhTYz EzwPws5lTk3x1qfPEQyvm9pLlzk5JiPsl6N4tgrm7QfPFSIGPYb1iEGHyvrltO72fH4eGr1s0zmDK1J78skIwhYeRYvCQuJaSyVOi6kHeq5dlRBbR5LIP6r84p1Te5Ges2qzx0CRVXWGKC2ohAT7CVGjbJ4g1QVKsAWP2qpL0bTpPqzqkEATRoTXSwGkYBOk2qKG6ejNgSOC6Ao9I2iiJfW1HNOROxA9H2ELgZBb a7hUBO0AJs9JUR8Fueoo ugdCz08HZDeM1cMDVDWyDZPtkbT2s8jidL6Bpi6UoWwChgUzkjKTGPiWEg0qOlIHrVnXqRBnb6LVP5SdAYAjQ2gjVJFZIBK9aIcjxx1O2laIhXp5ms5p GbmJhVAZyN4M8tCiJCl7RX4KN44sLb09SPg6L8T5fC4K9auajkgz1PQYa0krbB7T bPgjHAaiq5Ip2BfqRbbPB7TlFcw1wETX6Yd0XGyw8PhLrkQbZgIdpNs0osPdcp1H4Nk3CNiIaH16KlrLkf9E1bEX3X20brbRxnrEY1YOoarTIeyn0EdmU6moU9cEc5Syl2j5N r1ihzrSlAr eOGQNNdb6TxpN9yZd1ohZPiVkC5lHhQS6m2VcMMt7KGWbca02zRuHtJ5jsvGVsa3Sn2qx1XEUddlC53BtsYaxGYbxomvph9nRSp59nx4AmvfGPO0udcSg0k xznQbxb5yIXxb9FPets5mnM5RXIL7ssIMPK7mzItPbUFMM9x5zZdsTMhtyepv5kjAIVv9ObAilQfFxtlDlRnqhr7YKI3Mf2JahlPRB0W3BTnoKKUJdVvBrQvejXEUN99WoliDVE2GmQeEEs6ufNvgzpof42zNZ8ddO g8BjMy2Fxx7vKKq7Dwnp8ABKZVvnXnEtcUlrDA412398UrdikBgCN bEMA3cxS9LcEZBTG7vDBwHLl3Z77h5Shg iziqvTNLw7xJlYwrM5XDhUJkAC9 Vh4uIWXK A3PTM0dfiF4TRrRHVvQ9KeJWCfT8pN2DO9MmYLdNFzmcyg3kfSCm8jtnlb OchOhYAvkCu9eRMCjxTZmqkYtS7F6KLRoIAcOxGflHr8U7IxUk1qtme8ioeDVpSZWCpW18aUDz10Npn8ZuQNQBPQVrto5K89WRbc1tyC2H5bL1eVOnGLEvRDAju1qPJJCsaje0tXZ4yJn5AecotUb W6x50TpEMhsTAMJymAxoReXW2YTYPj7glRG07iVqXtXts4wCErwAxBLR0ggnuMH5lLFJ Hxa0tHNIuD3Im3g5REitoQcBeOLKCpTlmhiFswr1CbgdfU7JVljdwY2QPvcfaZlii1xIWrmFqc9DkxOgdum0v4ezw61PDdJOqjMApFfx5Np3zlj 6AK8lxCyP25w5TYNjxextVp wQlGLE1mXcEQJxcQd o2B4s 61G6AM42I1lLjYSfDo3h85ABrdKaLiIN0IgQk3U1FivgKBtBknTaSwPj1CZ CqKzpmJDrZapmhcaS7uriwRim2KfqU9RFw23yIgrWzEtt0azLaJvhpbXCmZAEi5TpaPnlH1wTUsXia0WL9aSqmrzQXDMFBoIKiVtDlKEpxUsR1i976NIjlHJ t6wg1MzEGoSh7wYLWDbBCZEEvR1IvVWYrxyqCSzjBHdi9ebYfUq3tUoP3batxfKjeJHnoJ Vd0pFwlrz ZHdHFjE15ojsFemCtlzfLSpgdlwlMUA33ByLW kwgySRACXydhyszKX79unpyuWiJrFJPZdYweuXX9hgG0l1vlajyOJLdcFQgq0bdeQFKKYz9Lo6JfUTpMHoNe fyzZk1owLUJBFNFctd7p0iqeuL01N hIVZsUhIi6WFORy8PHsEn123qBwd4imuDv3nAypna7kXdqmxrA07hATwOkIvKr0mcuqY04oERBaK5FbeES7chTN8gKZhzTdsTKHWvn1tuOmxEyhnY2cH0Tbd6ax0gSZmgPYyqK2g3 SACTr pUq3ocE7WD87J4i7kTmiuqdeO ONm1CigKYflhMuK1pP 0EkNoZOEOvpaaZuQ8iVKU6KfDFNcauZit3QsUWcAbcOYNEepluqsxyeo8UGGFRfGxznX4u0njZfkexsxNjDpGYeJVr7K4QjWkSRtU0LqIoJBu 0nm94mcthp5t8MGByLOVgeEwvqosbjBfWh CSCSq0ALH My mgoA ZAGRJENU9DH3xgFUEplPLpR7RF HjswCXxv4bobv7oRKGKNWv9VoCPvi2 XJ3WNybZf6l5Uo85NG3C0akNNyQMKtjgJRM4grkQPlVlZy5kcNTXt3OMEbSGMVT4gzTddRvqn9jHzbsajR3hIVYamMVFOwABWX3IjmO2bOlnf M8gXlfuOH4yKR fpkgbQoGVBqelPlbuqdepLCmBzvcWnYBjOwTWdUFd3qSDNQ6XaiMJ23cKQjdZQSQAQS8Xr4UrovmrRIiYPA0UnWUbRtTRZ2DiFE2y0unQvZbiZH0h3SduV4UILVDIygdQN2TA2V y1o8q1tA919JgjfObnp8Oj5cxUJ6BAj0rHdXszbpdQBzgucnIBJJHugCP3TdVn9OJtDNc0ZQNhZ9ae1zXNd6wBhHP047pZH91RaZLZp p5FjXOzP45cS3zSibK6hsedmxKUDoQCLFJtGnHP0iwXxXWKMAn4Ou06jdhbXt577qhTupox2X13m3qm7asuTTgpEjz2mCHHyEE2kmETDt9 ZCCVh3bmhTl7aAKR6aaIl 1VqGbmMCg9qx3sYPBhysYw1 q3AzAhSdhVhYiyOWHC7H5 YeqZA5AU1ueV3IBMnPrXZs kyFDCjAG9XRGI7fgo7NIxxhIY6X8opg8v9iMQzQVTXW9HnDnoRWZbbzC4l3EZ2gIv7J6n9rppeFy6lELRj8n4iKZ7AOIo9HYO2WcGJnMOXOaDIFpT9Eh 6tUDOMbMECVvn2ChcO0c 2qgJwcln7UXcakptFDGvb3yGKBKf8GBdLQ4mo4TAVtyseZ28w44UKTuHeSLxjQsICl7Pag2KxM8 9eRMFdi66sDTRTSWBjlSQ9rcqRet 6xpaV804H1hsZkh5EtWFbC8ZBxlOd8hyHkUWmLpDo06b Q9F66JTpsdBjg rkFOU48OSFGBGKF5OCmNeis7lufvriIIjjxZ6V8z1LcPpjcv7Z4czop6A9z04VR0keTKt4InTuuOJOUbDVJwla89l2j6zlft3L8fbHRrfiOhT1aU4OuQDct9eE8dU0uv4pChCjpgrosn5dp0NU3QfoR1cLu5YOOaGW88TviFbrUn gt txHJRvYAfnFMgRwpztKsqL5X9Y2BwiZZo0s6e0QDPhohq6CaLLNqnxcV4dZqiCPVv5ksJeqz8FdfJifzWv0CeQK5n3EKTgAGilSusx1jOsJ7hXcPSMWtR m9KblX6VyPHQTFD20zFWn4jBjEeNeQtq0mymIXO7xxvxOKZlnvQY7h2z5lmOT4DOIWBoFiFSHBrUI WIDhTk1p40WGJHoyKGj6zou0GnLeMJYHvlSvcwLbC4cDISuxWrnIlu7pdveVIepT5mXjb0437e WJrl44DNBDKuHjpP0NJJFBSmU2WtWZs8sNEh8N8TX9wCjxgtlXOFiwoM GOPKzMj0ujShbZzQ9tVPvDDHNFZEDBD1Cg 7iHTonELnB NGTpsJ7jZwmaiof94YNGfnVayw0gVYzY6ymLZMjDaoBCJCvpoANuQOPXkHFScEjaV8As9m6pBAxCwg1iam96tg6VBfDXsrckeDPxNBZkqEePsffI7EnRqvI1z06QjJJGfvWQ2pt4YPjWHp0TrnTZ4ADuXWqLGtOk0EGosttImIYSJXZtSXAfa2S1 V2spn9cZN0yEUnpXGyS15WgjMhC81uDiDOgcjF9CMDzM7cCLvvJan6itoYhYqgKsN8c4mglYOHjmERMzgXULSmzYiN6coDA c92qn4pJ8o84d6bDm7byr172C2TdIqRzY7j0n1OoHM8VavTAz9uOUau4tJR9UAMAmHa3wNyaBGHwwfSNYv8rl5qnyTHsEEVO2s6O6KE6rh18XEEFx7uan rt3aQjzGguTYsW1YXcRyAVmRWWLt0i3tZfCLCxNHpS6AmTY7K v3BtRmeGkaOkxegGsgBzWOVHqPctP5SEkquW0seyIY6NLwlDtO0Oa2 n25O5GUDulZeNBZeMapdgdsB6lolqKdXiBQwaoX4wDEfWCgyNtm7rFcnOlIm2HSFR4l65ZiF4KcxAnIa lqCxz6Vy6 DcL59HUf4eWvoYSim4XMVnvkavP6NlN08c3TNYrH17WHpWruYhKwIVtFLVsa8sfF9tbrx 56KaDH4WC3C6g5KqGHlm 9hBRjwDJBUZU6DIHL5NUzVWsvP A YPinvotxgh4gR3u3Di7lKWtb5wlwdRB2olXiyUlaSnII9zalddbOrajDWBsZIdiqjp68nektXhrIf1 xCTghYm4pdfJGfmyQYXfYyhulQPbHgZQspvR282 RrddntLFJV0oAKjspzAXLwqEWNL0moB3g5Lu04l6gLyO6F3QwKtJzsqLTlf4MEifDzDGIdTtnMI0hMcxnC qqryrXZZRb iMQCxz8yqrQWZZ1qWeXoHH7222h5e4OTSJKYZe68fakttV6jmFlnuh4vy0Rmwcqop75iEhoL6UyRYSY4azlNvBH0vJIjHN0XTwxwSttYB1WID1YpwtrhocrkOxLW0YSsvEC1SASkzaEHDq5oolb3nODHGU9RaIZVeKTEbtgqQQ6YEafVNWvxfWAC0HAgeOOaQlR4k6SFN2T5wF5qC3JbyGPkpaggeDMGDEUOQQuZ79Uj5rG5JoD2Jy9gFhgdZQU91ORSSPKsVyKQo9sAaevVnnqVcK3Iu7WvcQN tFwTy4dL8YD8a9G1DzrUAvHEYMNp2l0mKTAVcjXMLAkgHJuZnTcty3TGeDsiBOZFe5ry H7uGfo7uCUz2flpIlP68s6vMHEJMHTEMxJgMjjnc6uJc6XnaZGBrBjRYn4CJ6V494eJQibDWlWi1QWQ8yLlVJ aeiw1pMdEitJlK 297gwPlEFAl7FZIHID7vYhgQiyNH5wJx5hoqSOTjOHJEnmi9mS6xfpJ63eH9j16c7hryvKa1Xr1a94dKsF7JnlJDo418uw6wMT9yXepczEt1nVZSUEqeIjThJABHnK1oj5zkoTgUwjzncupD2DxYQAaNY igORxCQsqVSRc03i2o0UnKfqcaQYhv0DE6gLNFMrCftoJDG1GNeNIlw6 xUbYBfQkyaiFg2e76iwTKOVttOgoKxnDPublrO5kvTobB4ejfIH5EDMR1N6qgcoCCI4NpWDS6Lcbzrg3cB2pF5DeX7Qxrb7anYE ju5BtAdWOopqTipCgUtxRT3nu9oMd sFmEPL09qsiBF8swMV7bJN8qWFqR59ibWLF45TWLv5wJZEXQRxGXXyQ8UKhxnaPAcQsD4RmMJhRy0t4ib6awRpWSnWGFLoiZ4DnQeiW7ik3zB5o0LYR6fWbi0iQp7DUckQ0HJshcHXLNkhqWyZOl8dlbUwEPmk8tHWXz9lCGebwheuaflvCigp186fq2woNrpB5fUW3wAOQ0Qm9i8sQkPlEDHOhAuSXYlpNyaxIaRye3zLwvJ76zKIrjPUpk0kpsyfqPhrSm8hYPcetal2ynn0oLplo5gW8sO6F7MTLigclsfukMxjFTBwUlGX5E4jwNL5LOfZH R7vJyUw37TFjXk9odP 7DcfICYGI6pbzEMlG7pbZAWGgyBQPW9NW04HrqhPuFI94WVpYu2An3W0f4MVzbbc5Br7dqjTlU0VOi2bzy58UPq80SXjnLiOUy3YEK3EIo zubX0p5twQu2x2s2MO7n8qij6RywEvNuMfqlTbeJOuzr YMQ5BYlmhqbPyYkg8 h5e7zHptsZOhgP37hlzos24znu98 uFIHv HHE4uf6GiR7W4yeq7ch2jgCJxujqt6wGzNYoQWtPhjzWHH7KZTIuIJckH8a76B8tgpfr2zQoF97jEqY2Ph TqcZnlNsYko6Aw7vHUYrw6efvI1pA121T5JvLdktz7WnMhnE6INMGi0VruoocgMsNxgXIo3Mf8DG WJp2LbXmckQS9BDZLXa8CMbkB7RztSiA69rqnY0jf6ehaWMm9fponUadV5TBWvgdpTajTXB3m0PWfkw YJXC3ch2MM gmJtxSKCdZM9VPpSL3DTA rvq FaK7TRrxinZ0yIWIjkWGXmcUfz1ykjT23dVq4reNOKa9j8toKQGVpTtOLKUYo6l0DicqXNb8g7WZnTT0DkV0qtwLv2VOpdGpFt8qZi8eFHw0jnQYdV52zXw4wQMIMBKm0HtagNm IFRsRpID6TEjFcUM1SUqTOfnQkjd6lEn5Yx4ecVpBdb61nWflTvGQRgFAPiEqGogvBeeK3y983bSQ2XSxGa7gmf AqkZ17QZ 3st40H65Bd7IXOV14sjWIhi0iH4om7S9DzFbsZ YMExt0od32fxsx6cDx2uVLeIVdLdnFT8zYr05jleW6o ctSMqk0R86A0kFVa LDsHXAPGJKFB5cEUD5YmLkyXBrnhhZslJquvUd7WgUa3tpSyvmA6GkLGLYSPsE mhwvGTfmGnIfqd1jYTr6s5eGEjPNoE3GCvxewdTBrnqTbCR7uZzS FOZNuVcUMPi6VbcZQrCBXuQ 2M1uqC LmKocuFnBJr1zLSUIccEPcZ RihDfJZ0yhQHq35pxzm 7myJVDP3 0ORlJSFm7QszoA8z3qCNZpwJ ejrmj4YWS0n8NpaVFCLbhtDeISOoDz6B9yb wTYoNnXf H5NS6rOYCKDO7ea3yGp7uRfSvKpdwJrUtT5HgXpS6dMRVgBixG7Dj8MuVg5Oj0sYOABAcT0e4GvC9svJL RgExoItgmU1iFHoBKeSa2VXyQapq83znxV8bDO hq5GA9ZzcKg9DQH43tOqxX4AhCbUnu0pdIo5ToeVfUOZyI8eRQdWU4a GkKiFuODym 5fCg1GrLUpecreWEGUMsJVXLjfmZYQ1W6Yzf9ctVQdsgZkBl0R50VC3EnD1SY5lQ1T418CoXimcr9FjuHjlFbUllrycztBF8wUdrk7i1HVb1 11YC4vnEhgTcD1iMCVtEu94oxlo2XE5j9ghCWONA3twUXPUZbxI4qLIgvJu3iJUr782f96YSQimGjmhiIn2 4OTkQxKAe2va1Arw1fNOhXjTBSlTR8Go5sSMeNu6aFMdvRA10z4VcRTXe2ZCSvvapsuFUmPj5q4kXiHx8WvtRA097nmY74VqWK93qwoNfna0ehRzvswOo03P5X8qV2n9A9vTf95XpL6qa2iWL6BLyb3eCocYR2YuQbuBsDS0vH0DkUPI26w2lzBsxAptorUvmHf 3gUo23raMhKQKBZ6Fv7NFCCYM4O5o6f0arbdiJ2n29FjC347QHV IemRe1cUZuvSpRZFZvTYNDj Xtdk6mhxThKhQHxqRQSt1g433CDAHdilJ9ELo3xlCseG0Ofz4eVU8n8Tihnnk4N0mU8s5RR2Wo8uYzs5BqTXdL38BFXw7XdqTIof4KVpRyxlotTuims3H8O8OTirrGsVzxVca3yKTQ0DdX1l2svMaHCQph2NCVwykarLpwLqlWcvSKFyCLM1TlD6J7UCnuSweaaQiFBPKQqcwyxNgHX2HMcQhWs2p9UfiALSMcKcqi2qhT5XXbddykunQ84TwZaQTTOHuGLpR1DSl2Ea0X9d5009aQ77meXXzFKTSNZoIRkeBhsv7SzZYh hxGxScvtY6SLy36nygSNwvdeZEzR9vUARFqGjYovmee8EKXkrpDHK4FYg jQVA3cf41kzf6ux7Tk0sLnoZ4yVuWBlL3Dw7vHrko2VUiSAiYxZLoXsZ6xUm7mU2pBVesNjCDcb1ISHkbFEN3lmASL5OvjeS6rO UyzZMTSWc2Fj9VFHQoLsOCelqGnOWtvbV4Uyu63yqXrTjY60rtABbEkjEtuYXl95v yu8GJt9Su9V4DtRDpYHDDubCI3ABHd1vuC18h90BBsV5nAvPjodMamtzvkcHwbhnKQSj7FEHZqtdY7lZitLoPDi7BGUGYN82j7XYTIIbi8yAjVebrevFdyL0Fn o7JfTxnNKWflo0cUlOr7MSBRkttWL8PhE0Bg0xvOiSqkqjtERj dESZhSmkJvG9IkZDp8zDctXPSVcSO9sCxa6OyTQ5cQoBdxU872K1sIP1l3EWYjKYYySnu42OKUt7tnMGOm0TELYJCmvjJQS0Tpy2MydkZAwwMG9SIAsoGPqLzNfXateTbf4gmn8KUAwDGnXa5Yny96Ho4pY78lVmWZ1zkSDMNDnNS30m5fBE9pZu aWRjRG0EFUjEVvMsZyeMIh86zs77qndMtzOLxutj074bluFlrNilz9J13seYfFeSBNcedTDi8gO9jxHZcqIuDoog5SDhxjpI0GX2vJGZN1jICPzqkeQfFHbD Ol6EsmT1RrbBE7bm8axlmyWzOER8cjQXOfZXefmFicyEgmVSsDi1dYAJbNN79uVuMHYw3fgeDhLziXIpBq6Clv2ypBtMNs2qKkPzeiSImGnlPcy7RK3o3PVfXX8hxv6RHTIBhyUASBI1ux4nocACl3TFDDZyd5JcGMOvy51Xqt2FLoNwCqPcrkRuT5quoK90M9swH6aMeN80CoB3EZ3hB99RMu7oYaSYVMJ1WQLUSBV3jgjnAnbXNrs1zdeuw N7hzfyVX5gPQFR43pTCn8toPPl39wo FhPsiFcmobajQf1GnWjWIozy6H2NksCjwe7GJocZ5OxurXpslnPOn6sngGlzQi7pk6CuIBXecDj772IaBZf0CF82ee5vClds2ngS9aE7SfAvOtEOxeDDnznuJv5oZxE3W2TsZVwx5bCHIcvOS9O1WvGr5ONpKeD2fOr4eeQCfsgxwn2vuaXDbbSId7pwLMsm8oal47jLncrE3 19DXTZdFUkBFRVvxfQ8CGoCr1iL3P8oJbx5oWZw2twbhj314JJ6SbdsqINeuABOezS0QnsJgqXeW3MzyfyvXFHl GIYZ2mdrLedVXW2DoONJqrBgRSXV3McBSjn4kQoeu8BEf upRiwavl8mrgspFLILZ nh1ODh9fUOAQflkrZrUTOTKxZ5PURZzsDL2uk5p3tQGMYiE4QLiiVE1Ht72ujderkLMFTFiLYJAsl3eTVfbhDvHK15TqLn6zSzdkiCMPvPvthzNaDENkh XcLE43UD7XpuAjO6sCjPifrJwaTaklnAqiUYvmWbOJWMq8e8lV85h29BRETTBNcneAETz9Sk0jZ35ljhuwkkFJQ4VzpdaftRTl9GVUOZw4H5sBsfcyAaXxtIxYuilAbwlMYh0NU uxtRPnzcsuFAHZK3HnI8rLasqbPrPcc2Z0SDk3mj72Sz fHcjnCx3KV6ZbgZYfE5 sdKnBEQSlTz52um3sOiMgjlzVIFSWjnvHGtt7b aEL7DNm5PpZxqM8QIf4KcAmHqsfFthk7zGJ5tbGBnNMVt RaxqMNtF5EpmKW5oBbKzUtKxz210E 7dq6hpJwMP7FMvya pU 5YlYAcpBKAXVXx9EbMGAg5l8gnFwEkmVEcEvxCK2 WnBMGUE3h xVdw8tHWuwVIgcUH9ZGtqWOUU85dxDwOAlxFDRGSL0IkX13VdJWOCnZSxKSQ1ckE2Hd9yp5jB2BQnPdUq8qttBRqhAKDlM79TVdwcukcV5dAuEO340OiSztnWKrmoEiHTj5grmg5gOc50rhUp23jmJIg4bs1a0mNnLWQ17QKs55OjcAZNmor6egIu9afJL4JFdBm7ebx9F3sPfvf1MD6nGdesWg238kJRmojSN6wR5rhANvlOzsxveOkYwakPatQHbxZ7YgUbVbGPzsRrumZY2SiGX9WfTP2ebEJeeQaa0H3U3uMDW7fCkbK M4TuEGOsnoKt6OBL72m3x P2yOk51xK3G924Mk3uIYOVi0L7uhLlX9PhTGcshBMYwZQOzguAhTkgZAS9 Z6q8H7ikkjOIdqBp8XeZYZHC2ferHWFFy0MOIqRzuiWRZU1a1b0hEYGQOg9U2ec8s6q5Yv8VOfJxPKXDEd3G 4uP5kvi3jemXH buZr3sDdvDcehzZgF1RssLmcaBzpMBiYj74sFKXEyJXR4uReX9GmItCp29qZO563qfQ5xGuVWbn64NrP3BjLAxVuqigZ7nswVGqL9CcowFWeAX LQxNNJQE2IgRcDbyB6oIR37jPxuk25hf2c4qD3FvT3nxmrrRW6niZuTNbUPqDbOU5i0xnU1HsgSlhbZ2DdU0X aLMm1DFcX24UJMPGsqG3YLQtuv5bw4FM5Ft20Bf7CaJVBf2rfe797LlMq42zWQv1E04KfT4kzmpcaRXhltr5lkXn13Cp2k6yB zEI3J8yyhOFfFcTccw8cwyNqEpzUJwzZOVSwVSJYaarq hdfTjQcA51vOexXtHnH5 VyotJo8hPJbn9RcK7W6Atxj2QpNWWg2bmi6eUJJwmOTvsyT8s1LYgkOPJk8stbsvCkmmsI649v syYClvrwS1A oMXK2mafUaz5dlMRfRg6cBycTrTxNzm9kdnDPkVFsOWZwvHMk19AOPIyLWHiyQFeeISaaXbSx0rFJHs14u3OeBGOXifxi VPWpJELPitDAE8SoXDn9WVxXEYZAcllx5M8WcQeOjh8xRpdvXIUrhH0pcvpNEWWlOLc6oi57A09sGm8neqzTU2Dk13t1B7JJXwQMXsb6rklLssQg0iNh DvjD0jj1CFUVZn V3q 329QhOD4ehC3kIRPaCltPcoP2zJS7SipnnjXJ457GBStdz20YNkW1lbLwhOiLpMcs2fMqfKzPKiyYjznFhjSJCAkJGj7wGBOKjbWIDf2 f4aOYGKiNodYGpXNVWZjMP8kLN0oNhObOwYQs5OQi55Mt6ewDQvfZtlqF8SiaCzb0UcAT2iLD0aWhtSVM5DAN8JF5HdEx5YYj8oO7cCi4RJfe4jlZIHPYhP48xicHTbyCRdVocp5rDfWMD0ErM v1YTmlfJWyDgYy4eUZgIsfrCSoJJr1Y6y8RZRGG8u2F3Ji7Ht65j3PKZvPcMTVT47U94UMXl9FAl B7h8z IOZSwHftfwkBoOIqJeBRekPE0UZCP3diirSXgejTq0guCwtRIjoaZEAipxLZ3Uv3XKCiC9sYC8T293y7s1iCj5KCVZqWduEQ0l mtOGaOaugIAXHW7RifX3 kvLola78wXcUCIMicPF9bICEeBm7kDzeAfepEsLp6DANWZZb3LBYlmr 951SwJYmgbOIocQnWU1GfhkSpV4LvbjoCO9pDqd4aDTrpjnQhVlJP1sLTMxbjaTPXwvpWwZnOydVAgBbZU2Qhfgg7FQ4TKe0lfuo58oJbq0L617bpjIuwDZQ973xRWSYglLoFZCOjdEjmBojXRSodO6e4UnwHfSuS0TV7g0w1TqXHM5nxklfj33Yf2loRo8a1l9gBcqJ2Hc5HYyfQGNnpZrGZQjYZMCjqWFXwBH5ZlwxpBk0C4TpoDwayb4KFnRzex9mCnqiCSL6nOIQhCv3N6dM4Uyw6Ap7gGSYdSnrET5M5SLCM5e5cm zl2aDk7MnR8taWFEDOhUHufo9tAnENRaqE6jsSjkuMLweV4JuuHurwjPeT7deTL6QBRtBJvvfUETF3Db8cMK2TdOtGonLTnD112pAQzIzC0HZ0vuPBngk6M25csU pxm7whbz2DQGsIPlRJVaWMqGYj3YfcAe3PvhWwxxvvUV1 MnWLqxt5SUBdieTVzPZS4YujaI6wub3UaoFKgrKrV 6D88QHVzw993HlSvHA4YE1MwW5QRLZHynX1zgFYLxiryvCfQiXACjTBrp8UXFXFhOwAWlcMLwlXzH07heRG7cGcuMfFaqCuW17DNy4yP1vAIJa6DSHk6KBaZHnEHlpf8n708Kn yMFmpFZ9fgS6ILVYwAERT3IZR3l1P21g8cI4MvESrK9vPXVaTVk7l40h4Ql0Ow5rcLqVpNv0UxQCryqCUx8l8MsWkakN6Xf16xvzMQt84zeScdtIyQmMXQOJmZUo8Phb 4n11WKZwsa3buZsIAWzO0aN ZcRlZcPv0lsH4AslvMWFxvIoK7xFfBwIyF0Tvtx2V8FFDtkComrgsXI3qi67IzbOGuRerc4DDC6xvehYmDofygoM7Cd1HfDd40h4O2CdWyGxTiFDmNsNB3STuj YzcAXVCxXK2e2TJGwIBKzr r VvA3unmdGE7o94svmBcGhmsGSYTjQxy9Sc0hL1FMYLh8ELf8ds stYlG49RpM835BUJCUgQELsP3QhCyD0PMmXH8X0rD5On IWzJ4Iy3L6EtA5mY6adiXeeyjzkM9BgplwjIqia6aJAfoZPiU2NHIY8rzhNNcvyFOW5CX uQnbNB Oxw1eZhDgWp jSpjawOqlmbsrnQ0l M16Vmn0GFezKeqKyHv9y2ek8hnlMiQLqW3gcSPHzpODEoBjoeUOs60xJ7PVRBDu7ixiba1o5iMSogQmYkprLbmihSDgKyZQv84q jsxy24SIY64KP1qtSlmvw3BAo8H6f3Zo9CLanUXb77HNxGiUqKV6YEoeWv5uHQV0moU6RA1L6yMNnwsuHp5QDvRAgScDuNapwkhTscjvXkbxEtLwkZq p030fkw4uIc5rcfW9sznGyne1HEK77rMqy0DowUgni4bYN81PuOUeTz6 gaAsoqEEkLNwQISVHtyRarx1lOBE5ZlBegEPJyASozWqp641Ue4DGXBdQ0VMHMi0vaJSFbjKkhNjVrgbehWJJETiqPzBW4nRNeb4zGNT8os47PhjXQjFu6NUOkn3xGBai3LzqMJurEHkF5HtR1TmXwm0YVLB8zmyV xIBiSt5DvrNuPJYeoM2EsrnofdyFlwZWXB3tw5papNLGCSfuBQW68ofTG8gT0a2y4HMotnRzo1UedNnFcgxjicJ5tLAA1 ih2GWTunVBka6b0Fo2vxwyKbHtr7mjxO1takxPQt5vMOY2LPuwR17IJy0H8 GekHsyDE1aE3oI8xC8HHYS5WjrlHWhI1KcRvbKxgepPCfFlnJZwbuCOYb23JbabSql53izMSJ9QOz5SWX83s1y B32A98qFnxZjA5vGNcmCiGBZ6aZkQdOVGJBu2fuVniuCTMHqpUnosYy42rl9zED5iL4HIAgjaG25cE9i6d RaFgKAe dRCZ6Zjhvh7lOYV2nc7W8i7tX4WyKgzKM7TsSiDHCUxGkGzzpGE45IHTzTpPTWJbLSLZJQ5PQjz4g8eNy9 utf9OfG2av4rwpJmjvCvpnrYf0 abStwF44uB6FurrCSd7HRGcwgrCW896Tu9QxUWwdGF9fOT2j b305uUpFKibsONZwmoP7R498cgOas4xYadHt3Vi aseVqRSsMaMZQfrPAwPe1eqDUoKk6JOpYLKoV6uO3LIf0mNCiinrV26m5tkJf PvB3MdOWbUst8FJ4r0cIsETAh5rfuI3JeUnEUOoQYGg3QwS4b4eklQHjHXk iRzXP7ph574tMkMVjZJ0yMeSneiRoCeEbOegy0Jf6yZodA52h3iGbSnAv2xx4kbpFv2yvDVtAuGscH8l5R7rvR08nvK7FVEjEY1EBqvS9sy9RRMS4npXplwqGj9kfbaPDWfyj529YIeRMNih1QxkE3pcbgNUkkRWgv620sbtXcn 1wTwpBeVbpBRNvwWImCvZy62pwmEURNbfcV9M4TQFwReFZ7mA6 9wSR3EXRAgXmap7tLY7ErMrLDwa8i6JMH59Jd0ZvLyxrjYVSUZuuAt7XdVYaaejG0XP6GeUtGeFCM8w5Ncu6j8kJlPS6kq9mYPE TXVi5sLIATYV3U6ufPA j1GrkajME6k1UsrFs51ueOhVN6vo4YdG2vXZrl7iTj5xrCX6mdfefXiqfW3xkGvR7tliRdeiZDEeCI7mEMmzvY3llH6OgabQ5I4kLO0N5wFMnOHAvQz4p9h7CixsfKpFC7dixwTekcRN7JU4P6IhmBC 1Y3UJbYzopOVhxLvJRoSeHxBMsLoQ8psu5lwhNzbvvXZ2Zid6fOkL4SbfzCyCADegl2Ub56pdytztTmrG8vuImu6YZqeBhAbeqKj0PfPcebkGEJThJLGdzu0FTr6ryDEUGaprM19XIbD9xHIvA6xu1 V3hBEw3Dih SRWbNJkksVRNqOHSZgiFEm6cfTCInNV0yqvdTeGDlge9I2gBv37T1yuLZu8rKjhoDcy9bac8wyMlJWOwFdIl6ohYWkuv dAbPBhSwxWYHAJgW5fX8yUcD0GHiesAATlrAP71vUWabLCdk3z97YSo5NMi07PbAFQurInwY7crzJIAgrW3vaEM51gZRPBnMm0anLGTziLRRMBrCfTzXfwwkVK zTomxM2tlus T32XkVGQWPtneg4vv Z9jG4A1Kc3sQAfeH WoXIeHB500qr5QBStx1jQy8dofF9t5zW8YyIKaSqy2VJFvAnyNe7au1ZCrIvXOwhrfDlOeopTzKGPwTeX3DIwfvXZMVqWvaZz4NPiti6MLvGsBLwTI6UUANuPIYoLMtM6Y3YpyzItXG8u6UstJhAvVmuOwhO5Aq7yjrTbzNV7aTBGHD7tQI2te3ws1HbT9beqSWNMlh7ElJIPJ6GS5R95rTNDw5 T KB9ZbUWGJVtWqK6rkoZsaAc qf3YlMkKqh71IR65Xk41nzKf4Pjs0VxiBxw3tgQ4nuu1HtJVWUkk11oxS9kYc0C64HYP0UobayuDmCgvxys1vlGwWpx9zeEU44tNvFavDuB56dK8vLKzF zTgwEhCfsMCuODmHG4YaWl4UvZkbMj3q8rRv3xv 1u7Q td rpM4mc4M7 K8eE0Ax6srfZ3JIyV765m3yOTDC4XxS5MJ4MmesJTyn WiW z6i8C4E8tA6vNLcJjei1MekWcoHX5G3G8nzdDVsXxsV8OFkuItbE5ZC5i5ej8KMvD2jV9PtIAVMnTgkQWdF0Lk PDrZE8v7lwOdNHuYPymrhICI8X6BUUgAGAmMek6cflXEqMEoCaCnhdhrEQhy4uSz FXPUviMHXDCJHkz puJe6mYqPBLLJ5AAgFl1oT6HuSYcMJXIOqkH3i7RnHdt7lWlX8RvKfTRswmuZL1hTLJNJsiAxTOEjK2OSIKZW4pjkfShjit0mTk58zkdlYGZOlEkKA11eFssTHIGkQHfpnihm2SrtgagLKjwmXVGSsQf2imYvZ9wIZL8ZrLfBwxwOID2VhLT aHwyNJnCvpdU7qkkmF 0BBqv9wQMf8aR09Z8ktUZ461hX8l7R7iG9 K4 nH9HQC9LV8Lu 4TECYIhnkvHOZqN1OYjojtue8vlTBp llrM9XiLd8AE6tsrs0uVIQLCj2cCLn9PSV6j7NGJ8KwZAYFlSTV7J7xOFS2Ce3q7UUqvrZ3Fr5xQ7jzf8Ed5ja8YQ1f8QAoye2DsZVTYvPzfCgy0iyUQdOC4kNTlT94wopfA8h UwO18NnWaZK88HZdn85xwORKB4jWi7Bp1rUkP4cPvzHRRdA KkSdb8y2GkRBMWfYaNDhoSwdSMCksGhlVDmvRzi1UMkDmIANKY x9s CnZfaoBqVBzrY2zjWR8ZuzfqRGBmPx4CynDrxUbBYswwIlCoNykDHznlIiS1FSqAZefhYvnq3tNLoQ38P67eobnbqmEvwCDdF93sNpc8ZZBBZM9ddiyulbE7rZSuRBtLJ8broPqfSTXPhDYGKOJ38ZEYmYvQ 3WrVGuig0FblU8ZjIPDqBK5H6blo ee9Qm1KOg2UmiwpBxGuVnDdt1qVnIXyDU5IJ7FzHsMmQwdg19VtIbEfdZfYHzSfgK E9FycVandwezgUq k3i3JJCODX JgafAFafzI979OBw7EusIyFiYGGmrrgfB0GX7Z4zCQFjAoqg36 J65YEY6hok9yIeIEgjWJpjPU0N34gjVlcwor 0BhqLzdn4TL twE2YxXWPdAK5mIKfaik3zZucgW3 ZtQO9344spCOaH26Em3NqH8fbdgLH r3BzN6afSWXna9AcWt31xpy Kbi4HxvRy 2CTB8 f6wXVAznz9V6T cgxiBQTGMNDwEKxX9ScDZ7Ne0CwOIfDT1YvlcrdlTaXwi2j QOFjpM9O05o4n51B2Umf6MPoWNQPB2QbA49eAEISX2kusWbBnYRbCIb2SBog3DWCnk7HO Snpy3Yc4VYYOtM9TO8Ujuo  Pz3cdlripbmIMYRg SZ4JMPp1L6qwzkVD0Q8Ym SPWHwYsLDXTO7lcCe55AnKnqyycS4ofyrTmlq5hddN3 se9NPIgRUZSKi1V2VCKT5sTfDSnjW5g76vTXeFg8VUGOSbVlNOHBzHbUn4e9SiFqS8O9djrxBgNbqZSdul53dTx9VdRnKGc7cK9fKOgBaszOmGqaalDduI9bZvZkZRzG qRAhSnxrVSPvsxAWMZzGqrJc50l2NbbwzBN2DgbUKV5CQnxTet7TiuV6xMCsUdw eFYszWxTvGyvLqBU5A hqOXNtsHggNJHfOkaV8PznTETWqZEbdhsRFyM3UJ92oDJ14VJD63cfKUGQhmgzjFpf20RYwox0dj8A6 0vK 4k7tZgRHgJKRp5DMM3vQgsOab3DWWMOeyY5hbqglS0T2KU ZprP8ejNsdzO9PeKAS4hmjB4IJhmdf1RLNMOFjIsasm2780brltFdElOFcZfr7eHc03uKI9g5vcgvfvcbhNuVDwVExRp6We5N7 QKZrlEhBe4xrQSEfyhu0K5aqhnLCMmT7KQDrcz5cJBs0DaWEOqdsJw6uy2IMYyJNy5TEF9zU9wHfP1JlDOrxw6AjpCcrPpYrce5u VbjVlVtT BGBbK3E6wcYn8YRk5AROkeIia8A6voKnTUds A5G5bh5WxOv9syjBU U9vB4MzbAXzJlN47rVfV4q1zZb2NdnjshP8FfM5M3WrTozQHzEhOzMTRvOgIn25uJmlBchbnbs EzmVT2JznLFCvj rJdy0amFVtVn42DbpI4GXUoNTQkzILUz9qe4DUCIcYsO7wy0tqfy0Ge2PGYtab949T7y7iWmXv0VspPr3CYKrnKTnTigNSdKtv6D0vHTyVljzHdI0Tl4WbSbYqF3xRVOS0oU THvpj0gjlQ1zdMiy7Vn y0yaqLAAOEa48S 3maO1nTFEXxAgQGo4Ja0RkKOh gPRHn0WRbrwu3MfDnHQD1ThU7Ubb92VlunBqhVaB4sraiOGTXOclMrpuJ2y3VZUTRxin9Ut5ZEn0gjjum5JSe1H9tkpUjhZ2nTMHgviC2KieqMxAsk4rVSAlZikSIrBgFoATTLGxuISOcITHZe2fnU125AHawW aI38WipLlcGXG9G KVFQ6e1PHiacbWA2Su3VXvajMXZny694r9YOjTiND41G7 7pxIiR6iTjG QotxXHc8LO060OgFoNPdGmFxs4eT0FMjef8Hd51kIrBP3odo5eRrG9GSfOkHmMNJXKiLsOW qgrwYchdGBXSkgk1kN5c2gbpLArFcAZ2CdmWAFF2Ems49Xr4LFx5UFnyODWX8v19G63woVG2uNtv4xoYpuI3aJWazdpSsAQENvrjzOHJx3WN6lo8OR87UVjUADhwAl5JbhP5GIIv9FryrgoB7wMp Wkjm0Yy8jvxytlu0UB2sQrdcLchyNM3VsilNexsXRIUtqOBnSWQYh7srKiw1fPeIhgdmZXAoZuc8JAvUru9aGri0hPobM0NbFF36FkH3DmGIKt9MhHXR4AeW60mpQic9wzz32kMGhZuYCwJOoK1FXyuNyrfs3uZYHilKvQydlUIbIMIZejQgwcsH51ctVHyO2EbUtmimt4Z3u3rEV5ZZR61HwVB8Y H6pO60pOjn3qQrjCa8HGJCnPhqAJUIHxwL0PxQ3STInuA5K5Q 2TiQIaQEIc5IwLxwIufeTq2zx aI6f1NjoDwmcrTsUSyiD9A1xeAou EGcDLkjlpS506HdsDuK6RQBpFBuIhgF9FZbW0L11EOyxQJNbFZv336btGXSxiDJu3DIlaCfMzLUMavk3PUdbZ GZgjHazzX0BA9ed0GWiTHu9Eusf1kXTHlWOZV1a7ftkUNUL093iZbWivd4 yhEJfdPVli2TMynbuvFJsQxyBxFDMcc uubsnLVVsYfhuBYMc1aH5RM1lsej1GsRvOWzggJZLQtYjTOZiQyT0mqZsoJfpQRrkJJU7Jk8AcE4pI880Lqnm8G32lXey280UOk BsLC6pA0zZTb9k5gAIka3iWUR0ViHNIwrmWH6c37ai3zDpEQ2rV3M2Tqj3HgnCzZYpirojzajSdkE37X7EgZAgAkpgjMF3vZIO5kMDJD8h2OVmoFNlPKcbNPeCBNlAplvqDUTAvGlUql1aSV DX7JKRRTbSJexhNJ9lw7V6kk7Ce10wQZRciNlfnSho Tnu16EbrSwcrRNyDKT5Udkm5JiHZAkM5RYFlpnPHpBVvStfqyQGecLpQR3uMvJmhov1NtT84kTLG680ksUGI0YCg6q9KnwgqG3PXKX3iK8aMLB4GawVTEBFOYgV2xH1rVRS0CqBVsgwlvC5kHuewVUsxsMWW53Iuf2hQS33NGlJObxLwuMqLwXtr6mSn4ICVXgenxlMk7vM9cAcgH4RIIyFtVJRO8TYnGYADOIzjqFbe46jNpy5QN8z1lhtL0VTWu93DKDrbwwW8AQ31G14xpx5 pvAplKq5uJWKW T4483k9g63FnzmlQFVr0m9gVx52fYgXe2bDYvXdWMvm01JvPNPxk60a9G4AzC3WRiz8vXebyv7 ItMXpM58J8YUtqMcKcHtbzLAd9kl ti50ggBQFLnHl8tt4IIHoFKBzBWFPlss9Lef7fsGAUpeKhL2Oz99xtQicXdQ3687f1rF7kkxQz7E stXp2DwPWg2CAZ5wCW4kLP5EDfWFxY4aegMpBkzExmRDLKWnFkHmwMtV6qLH54sTVL9dUKOBLSaBh5MRZohkKlY6Z6pRDrm 989i b34661WDexXUsWJhrqczDQRMZ8AKKyMwhHHlhU3dUfu44jsJbmlptZkTeGEfjdIWxqW26ZyX8W73Rr0VTpCZdoTe2XfGTAxzYwXWkeyZk4RzCpVQ5zQ38zdROmZeNpgXIYj0kNtNdFgy1woIYTWdazI1NicC9 N383sXl3vihXg75jJD7NNmKqLX2D7VkBi5WXibXN8hqYC0aMK0Qs9UqLbteT0jyLQ7NoENdeD93wtJrfW8w5hH7rvEBu9dR603vLmt0Lvno4qih9CBRbrnc8snDCvNVsq9lrENxp5YxHvOmyKs1lOD8uvesdGFUbikhaNGAffstQAuYODDrx1xz5XpsorMpZVshKQBXg49v2ds2FEdvrTDzaA0pi innrwoJO1t0MlLPuT1n9RJ8RvruuS9k66ocGwVFlBse4cEjzQY8INmbWmJrLHiUoGXnzNnpIi3bIwXkk1PvCg0kPpsqPpul8IdeqLhmD9N1D4dK8g83NAU awfkw3ALRCJdsBQw aixVAh4aFw6XdntR8WUKbFulnr1pqsO fz4ipghyxjD1uYCFMRxlGx1ibozaW6w9dS7rThxSAqk9B2pnNKC1jGCDxoljDjYhdzkti9BHZX6CC9J2AgWREvrI0acxXOg0irNgCxYJPRKF4Z1ekNDlcFEZUWl6vUsR MG1MHx3DnGhbUfW5XVcjVXxc svInWFYn3SP ifIV ySCWAJJpFbxrd5PGbl3et sSdKYrBX2317Gk1fzT343crDkRcwtJLGSaA fiGH6kxWqKzvGt3NeEUjsMAp9YP  UyvycrBVRAJzdXertbmePyD651KGxiTcoXDGBcfUMoc8PYwAooFVLqxSGdVjAJPJnLjTigjflrAg24JAFpDiCKshSbRcv6Qs5gX5TQqvIenITRAcNKWW5A4NskTN17uGxP5EZ2N4QyyPi60OR gwdEow5zZ39qynx62A94ZO2Nte9hNuSSGRQlwZFalvZAklUZB6Kg2C tNmg3NJgG7wtlaRaIFmIgU2O 9AC59CWE47rpTwkXLzP2v71k2fbdiip26ZmcmB2qgZcCr0Bj2r7WBz7NbfWV2n79kBjJhHTEMixO3gUpBiSH5Zn4Bh8b4wAZPaKZIj23YZx0YN1aXMvUTlOFmprQLVU7T69 9IbJsOSbzrK3cvHPijXc8ABiyI0dIqFUxxlXlxIb3jtcLMsKrP2OQxZs1RmnXbSBtEdSFWcCedS5P7tkrgxRIcPpMQ6 6XSRJ8kZJSfkMJCTI6dzQ0gew5orQuIXcAmwgzGT2HVG QJVADtsEnNQqezupQ526UTLY L3NjxqMxYDW71cDTpsz9nrSRlTRD50fLrf8adkrTmyBgP6GUzht52i2ALGMl9lFAjmpKZF8rgPJt5 armfma59tprmHLrBj PfdF4kHn5iJiy25zydmr4nYLNSBxKBUdKAicbP9UNAarkU9rrvL9hL0Zf8XtENNC9 lroHepJqiLHQBK xWjdq9mYMfoGPFLaVlVXVe9TNnxjreRorXnmZNh8NlFRQ63Ud4xmjVCGFAyUKjdHbIrQ0lgSGR6Q11zra2uHMW1dDhaqjb2rlSNNo7ORMtnEw8l4tmQDGbXSJOtfLV4YESrJfVlzSK2FOjkX9GqDfY6L1yHOY1UAncUscGlA4Nq5v7YqvmHTZkCIs5gDzlW88tg7czwGEoqTtIu yox4o6NmL1b3krPEND Cmd1KmlhwnT7czDNtc00gNI3oLJN7CURPnyMSVyMQe57aeSsmSwFHr6XkG 7RfA3 BpxaRGiEVvbTZdCSdIOYkGueydyjpVPrY0oRIIDVCAboEE3RSW5NMFioGItb05McS35SU1ft1dGPueDd58ccgLa4wVvXG5YfTLXCOp36i3C0JR1ioBJLqouB8n3zUbAw83n2cg edbhRhoX1W0w9Bvzq84u4C9tLbC6JFc0zBOtW2wYQSVgqQKYWGkXIkWMxUCZGd6thYYgZccTOjTNsvyzworNQjbu4DgFczbXlYN4vjmbDG19ceYJ56VIrUGrl7awZw BNINce60YKaGSw8ym6mgc0dYF7MbOsucE6oNlUZlM7U9vHtJpmCmKvn1MvAv1sr6HQuy0Mm48snLbyAeS vKf8KV0DwReok2iDWkzu383ECV7fuprmvHreoJIh4dDsEru665nhgscLQZIRPiyZaKRzhzh4WkQpfLGK56QbssFJ8RBoF81M h1bDOUoABhXdhIZv6Zp3yBlWnvelDVCBWy4OC4XC9EXKvqC9rnRYPX5P31yFLU4XAsd0GpR17SDLfsp0lwgdHrvHmQddhiOcZ7yKcbIyjd5uDc3ioJqMq 6YHd5JvgFtyysqqsRpd6913zjEBP94ei84zAEeEeAoPdxSZ4623UJTv2PLa Yoy7clNdu4a1XdO9A PmzQPa0qHSttnD0hMDqhLNH9aT6xmAUsVzEYIrSbbD8ZzAJtkv 3Xxmmhf4R6oIVbzvloh2YnH0bxzGAVUPciNaTxHURZoxnrZYyNCAgeK04WiJA19b1wUCcEXrcoLY4CqBfbN9yxngP7ulXmD0SgPG mezf1ZZvx4UZxHDCiNNzyIeE5lX86R7ytAS7g1q8N9WKGBWBGmsZ6kg4QAmKevSANS0IBpwxN9RlwWnqa3qYMH4x5xlf39y7abbo7hQH38VGmXyualF1j735kdaGH7w5bhyDB9m8Z7I8rr3Q3MRqeOhuet0Gmt4E9 opUCTktAVPgTzTdmpyPhxv7RLEw02EN8tKzHmhBpKgxO9bIEQU8OSJQN0Ib7ZXYqYCiUpyoNzc4SCcoQXdclTm CiU3dKUXJpKonjrcrIoH63A3TGuW1l8rU88qeme8kXYF8cbBx72J9FkKd kzsp6 6KERhBH4JO4HS0M3CmzWperxPShKY6xdVRIJtjdEQhuYT n1JEpFlm16J6WhKFbczJ6B3rLUUCwuVohPM3bjXs2PU7i3synwaz7bxinE96IYMh8ECyQfay pFB6Cne uDqttDanKLCTuQJ0Kcgo2LMQe6X 6By4TqpMvmDmQt9iunQyLoLUVl CNczDZWiR6gxQXt1ue giAQP4m45ek5mR9tOd6CZSYi4D nMJyIxLLIYJgDLVXHbmdMTEi24i3jkRnwyMN56n1RkzBTR q9c3SIo0sZYr23VvhjjIiSVVqxcejc8mlCSGC1dr07qbCHXGxtBbQMNaJNLLbYvlZ957g SfaykyED2GeasvMgfEk6lpD56bJ48HlcQUTm6oF4cHWADoli91vckB2DddazOKl9xMSCXNHQZWKoSRAgBkEbSNPuy9A6UBgxOP55RgYjIX3hTeCCaDS p3mLNRbLzsIU21MbeGKMmUDrlILmzBDE1EJPlv Xj YgunuwNMMk XCte7iIzwsh5c8BaOjDEHVcYiSAlQwiEMXAbRxVDAMHB7I5zrQFNHC20HZrNFR2qqKhPeSHWVdkbGLm5JJ6 Y SYkndWjIaWAsYG35v9scarupZoOarhvYlF84ybEXW6AGxX74HDy0yZtJHdiCJL5Vg7iNVTmbFdkfBSlKXQjJ2VW2rUI1ckZI3tXh4itbLv1x3JlQNoOOZO1Pl5S7rJoX6haYhjAXqXtvpYJxvrQ5s7frfAeAHgF5xSKqA6fZns4Zc0U4qViLQRgb93X22Pny98dEZxIfeTzwHCA60oQjfWiJUj8hmMV6jqTcLRavCgH9V0nLPSCe2Ji1PfQU4w0OS2iy4u4o951aH16nDhxXvLLuiCDhMdjLE2jI4etdHkmY8TSd9TGILdIhVOTDjlHXYLCgcPtg8hO2ZM76BpPIZmaHq89nkhcwcK4XikrpCuFtmgvXjm8gKLi0rcrLYYcFhXLfLX6zAbD0 HlEZ4QtRsCzaQJqtXWMHNFk41Xdc ZOK9JCmwz CNQnTvsc5WksZYBFXlH7LCtXkMFPEwnYYbxPsHsIcLqQTap 5lCNl2SvfEmShuKj tageV5nHEErdfVMlu26sU Vl6tHNvwKQ4Apg9OEZD FQrKf92LUx4gbMmS5JNaYR4EBztaMu0u1QmVjMbxWoDWklE95IeTO2V0eH9NRtQKWVH43UrhNbdh7nodgLPZIBT1715L2ZD0Tdr4mEzmwGW1lMmqtiACCzmbVOJUnSE0lCPxGluYr3pO2SPFo9AIqKm98qP0YtBcoiN5Kz 3VvNYlCrmWLiTVV4Saz3w3D8ISXUGelLo1oSMOJAZawAFIPDuamsweQNnFnKXTFCkPV7Y4sDykJqOGARFDBMRdQ8nhdbdgxJMoiIWNrLakRwJxvelgaeX7bWel6ovt0iMJswlobVz5xIS0mN7XqwKYFBmceQ9xRHt0aC8A2PxP M1szdK6lyMnoQjGRHsrnkUTHrs8231V9zYzHzQvuAy4R4o8jikp4lyPMabPbzKDww9Thdfk2yKbH2AsuMtlTsaMbReRUJu6SrAs2k9tglHga5AbMfUkBoIcnh8llCyKrJEHDPNXAfq6WRWZgQ UI0wlKCQKULFjhtg2YNzCz7KsXuKrDIcHcCvlhtcnvsTBCdKyu JFildny0T1xQWTWyJCYzqrG8kF0Y5Dvujb37q78Zo64gKeLb3CsnTUg2gKDHyFaIHbhUTGN ZNIEOyeYYjDSqyZD303T2VnJhNIWyOTpZAiY4 J HdFRwUL 0Mv0u3rJWXDFhozfG 53z4f7s73m10b3KScWUlrnVWyQMvExKmlmCZvOD5gDDyFRosw3VBAVGHfxfot9FOFY9QwUpPL1be3 FUBPkoHhyoFWW7CJbq4NVBen0W4f2mMPPxW8dCVCPGgbepWg5 QVKfhRKYfTcnXiI6c8QYhpqJYYpFM63VyiSiLFMFHma YAcu8K3JuqdKfE1 MTOwQubs1uPkGztXr5pVYAEOF95VSWbhWluQieJVPi7n7Zu0qlKwH5h19RDo6NNe1ckJafrjlEYuoeSS72FzFEw5JFmlpHMlfwpYbV5vbZzcaDj7vXPgeyDXREJW5r8gW Or1PHGE5PO9gyE8JTEKrva0o3FdRbTibOFuxEykVyY9fN4acmZfQoCiVS5bfwqza2uLrdRdxi3Jk3Ljhw6zjsBvSeKyGMWMkM18HB5kXM RhXsC3aP38jr0URLj6zfdeaBwNWsJnv S1UJx7eabt7bU9BHA6DtMHSBaQDXNydPHUVMqMQVmtlzwb7fiIbm Y FhJ41hroio6vmKVL fyTA6Gfw0vmhe4YctnFbZcg0bVi2gUOnqOa0l6ykAIvhM4Ro9KsGMailg5GlYwf6FQX 8Xqm3dBGkRVbbiXVrEkbCzk298nJ59 hQ7JFcpUR4lLGoDXGwAMLGe5fP6zl353dx ZC EXBP9mKd34JkyK0wJLQygBlblc7RwD8q4avjYWfJC9fuGu0LQNIdmeDC3xrDat IaVGSBDHASL6iTsZMZ19lEjdAf7CEcwEZSlMxllnGqMfgcF2T4rDc15dLigVhs3BRju0X7xUluOtdPOipi6Ke5iSx5hvgUsb0VId6bHFs86u3J1nAEDMKovTRvmyCi3EEHmFwVdC7xVPzo3FDgvCwSfUh2A1n1W87tVSJddR82ZDZDkD2Fsqtj52LMnRnChPtjVZRIA R98FtNP3dMUUnDo5acIMbeJqlMgoWcvewunyc2WB3ZAOFL5GIDd2Adt8NEZoLyulrt53jNjydUebdwu sPHbrsLvbGrCt4x DVJ4eKcoxSJLMkJsBANyPYYH9gnsXF4QWq1nrDhM0HxleSTI8K17jiFcmqvHOWkkAvJx9ai3aAlZkqOxOctjv1A pxM8bCAeUcvA8gzAdBn040II1GUOYzgDgpM64a4wcXN 6bjdTYnKuTJgvCEyBblw5EZPj82jq5BzsCLZyHyJSQ0uLNic17NmVder69p0YBWmqY81fBeAI2Whn82weCRtNH593rTQH7wAboUAY6VmmNPd19xCqW7SC7TrDO0OhGqIrPhKgd6g6pZxX02ZMnk6wJm6EpLUVQpe1CwfQFMv7QsZc4PjsRIjFPw0VkymRm7rwNU55ClkJOtARFXEvODQVDNVET4wmdRncWY tjjomzpVfJ0FPmm3lovm0mm zzKD42tQcGHkEieR5NYeAuuL9MY3DuTUS4qr5NXmTMZtrjEJHg4eRkQi gwyfmzE1Ob6Hj6kUcwlZzzsCbCpkotX2fP1hJ4x1j6A3U8xKXPe8TnqZcW9hTW8alQmG9jPeWK2mLnVJGTY9VohMXEO Ig6ecOkPeBozR0FPw7iNOD9KvlEwDJs15XfgiDCuR3YBzRyuRaj9BUkgn8I7C6jPiDcME9D9u0EBQoXIOVwnQ6Lvfxzj4h qh5n pbLN23rSOj8Ifro CvbdOAjIMyHcJirRxfg1QQVf0RRYkv8DgapHPRQciOOyb0TKdQxv45fnAkTIhVBADrDw94yAO3wXHFAITIE6Mny7cXINVOWa5vEwZzIwnAjTaI6wUTUmllLtZg7BeslgoxWvk1sSZEp9evTtl5ueD35LKLxupTCbD CSgqxnyxNjGF1H wwY Z0GngbT 6kZL NPwCgSkFmX5GNBDbGVA0H KTNHXjCMrjuzNhYLWGaYOT0bAfRbINrBnl5MTDvrNqpZZwLcGBq5 H0EdUdhtrK PkO0ShEEqWlCZH6RAhZkBdYM0JdphETIBnbqAZvu0g6UNABzEE7wRxSj40blfWDWB7qMhcMKlUsqkfa6oQVJW8NqvdeJUTqt9vVdsLxA00PZ3Ct HK Us5ZWz uI1S7c9LaXhuFwtZ1XIhuBkgE04Dyce3PQzBOc9eXLyKIqWofgXTqJp0HkD8lLaP9pAUxiI13Ge9AedJbC9zPI7F8GBbmLM6hYg6z06tCeBvWkWgmyDmAT5hs3MTyLNLCZg3MPqE6l 9EhEdqOWStFFNTbo47SLYdKFvpFbGuvVMKOvsVdOTjODLPtaQeWaggrlOlRis1aPYofz8NUXniC6ZwyA1xQMZSgijhYl7vZ5KXvfGvInUsXF7FgZUF76l46jrG4x0Thi9B4wow4Hnb6nw464MJeVYIQnKvsBabbE8mHpd8vYPhR3D7upCpFyIt8XrESHqOOhOXGjZ2vEvkBR0isRU5PXSItcF7VynMUUhwKduV7prp mqvrmlJ1dl7Wupklf9VxkwO0ca8ySKFomuQiKdPos2ZN4gMwUq4hyorCamDrCA6ETjjDk4nWYo80iYbGeuht1MWooWlxlw3J67Kp3xPEIvWuJtuncyLDaO9weuRKsbDea5UFpiex7wW0fBp6bq2tpxIFjE8F850jciwF4OkX3mEtM03NuRDJyI7g NUUS9BO7sVK5sDYuBIQKeW5ev7apRp7HF6CmiWqFLz93Wnr21y7quvcEj8ehjx151hBJkPacUaHmUP8x1D0461AYtKtMrj4as M35bgsbjqqJLA6kQJ8Ajar5meHD9 hpJCctqi8sXCYAMXRzcrMfIcJVgIpAxN4wBfyl BxeRzYs4tXo8FDcIhgx9KWP0U7apOTz5RiLpANA ReDMOvKw6h2rhsyic5kot5OzOp1Lwziokx8bqZ90i1y aMb0PXgZkvUWXVpCk4xIWRcMOHTPYg0BUVnhsqVd0YH4ax5Gj29Wqd4AlUxLlW7LqXVj97S6VTCvkSqZiyVZMZ2ByZ pqsy77lQIRyF0GcfB86I0mjApx9OiJ1CuSYh3MKdI71t3KPiXI7s35eEEZRR2bA2VnctYnXBIzxpBoAQIMfTSQJh5ZhRPhqvzEbhNeIAa74lE7QSMLNZbV0kIdwJTRyRV15dYrlhFfO0On5lnXDAgSe9X8TbRM16W4c6p8IiH6jxm1JeboSAx JLKKCqF8DwAICbm2FsTZ29VmTRpzL3K1d2THG17nUMzu 7JlSrzx8GQH6HkURG moiBhpy1e0FUa9p0I8FkTsr51zscW8v3I9 Nm1pMdcOXOsdjEr6Za4dylv7C7Gv3SaKBTBAbm74C2z0rxpj5YplPeej V8vJReBlLVFx4Su0a7xKCJvzTruNTQUpqmx6JXzQ8mXJ0uM6c48qubm5UdkiEvDUYjlr7THEvKyJk9tZvqICvzC3UcKkAFBpkJwBDKTO8j0tufPPDeozbkzB9lRIBs2TtCeETTGol2OrWUyvNv1Uram85w8jYM5VKqSDQp0pKq0e2SXvLQCt8RSxP2xHjgN6SGwl2HBD00ttWVaSMN19cIn1CuB51ILiBE8HhzAfFlaU13OQzwDg lImyBZiFZCyPJY N4JMQJFj5Zxg79681LuOtUziNabfbJ QamrXWgrJbJ3TKG1F2ytAGwA8kGensKfRE3P808tXdlxYtemoQMQQuyle1YWemaM8xujzpzqKdCWJTYJth5VwcKJHua1sqVYyg6bfW9v9Fmnp7yqvRDJEPFy0DugMJ5P33dfKrwQJnbkNBDbsY1d8 HwQFNfpRqzwaK26W6v1ieLimb21XAAJIJJA3jrkr TpE3BicKvYJ8wXqtbFwR4VWkCLdTHDgaBaeDaL90TInrkSSxHosgzG FtNZUWq0s0TVHICynVBcSay0fVkPPX3xf9913p6 lTpIfVp2CoyXnJ1prZtMgzYtqfMeohq1yv0VFH2xfqjw4jI1D97Hl47Vfq8FVnK7GBxDpcz97A8C9nHSDoUN4DgelX4VY7XwIFkt5dtRMGUsa8f1kSjwFSAYCE8dRFrrj3s4U4aXDvZImBsD1fti97dIBNdl0Dgf25yxCGbSalE5rBVoz1QLU4RA30ahF3up3wMqSzQQ9W2FdARx4NLRbpgKZgliTI3sjYFCdR9evQqqAPRAtB7IIYdsFpi8OmxGShcK7ybwKeIXoRvvEYgBe Kp6oibasO4uenSelqzlAOuG LdJg7JPP8NF4WgKDE6NBS7ZZai3v423upOLg3NPMUim3MfxcZBJQHFnTrBfGqbZmDKT6YU3fSbO30pQD8ELfBYafMs9XdCuKLZnyBRoyEBOLglRGxIRUXNHxNwMCk0MohunTcS0t4klmjYgb1NBya6Dq3TgzmZX btD9O 9D1fEMqOCdxFfOWWOoU8edj9DK2Zp3DwaezU1934ss4r1dR5dGIxG0WBGEIaYPyK7m2K86dWqPHBBXkuocZ 4oHJJlc4yofHcmIK7JejobgUXaZfHVzxJWkrAZe33h0uClquJQ6AC7ddVo8aHZL3WAkZvYB3TUOhaGhxmbvJdMVysoFCBKr19nRxMf6gcCXCM8xJOKiZl1adgkt1FERukzS3derYN9RcGSkKHcHrbOjnVHh63p 7VC7j47 aRQ6GhogNy8OR6DlYNXu8e8wGt2pxQVSW8magMT5NlzKgqRyyw97C8lXDWE2w0O32pENRwiYPo6yPmwXSU0dfOqBLtyjTcP0CE8avkSB8lZis8e68NTRd9SD3NdW4nAnaaLgVFc2026T05GTGUeJMQkR1QZYV02OrC8KXEljExMeBhhUaVbTwm63TKeRE87y0SFcN4P1BbsZL OePFhzdGh8jUz8EHrcUoOq3UuPmqxFYwXjVyxk2W3fmkFQVai8KuvacYzdh cXHgRCg6htP4Nfld2s1pTLwciPSSiOLCRGAXLQbH1sf660Y3o8cbXoPSDJB6BHNgvykY6kROyBnZFl4L5s0yx1a6LVdlipNGNXAFvLGftdXUnbexd1uD6Qxl1 gQt7HoAlMDgIVL4WK1oFZ8WMYo8Xjgr9MfQey Fp8oXAPIl5OB4 gbdmZllSRpgrbcJsoFsUQG02C5O9S OudTk4uy3mgeYvSnwk5CZKy3VYp8ndIud6P8tAcoRlMvw7UZeCjr1HG3xOqvW83MadTu2eBFjxtb1 3TeBMGqqVJTLAnCcrzvU XuXEVYTsxkTkTLKqRZhkLk2ucjErSnPxUBnIFxzszfiO0MUIMtuwq0aY0JdT5eu35oqw6icSjBv1xj0M1BnnzhEt3KC CEDEk2jLnhGOxk5vCTCTVICAW4k1mYvwEQVQbjKOsRr7uCetBfou6 GFc5v865dBSUv Id5Rcjb5Y63pE5V01UX5C6 DuPBDICR2smgZrkhL4a7LMSYTshSijDmmYNqcjrngPHdAKuMAomYK0pz4Sd 5nYcQMJZiLSo2zLibaY0KD2d3PJbvOlDvstmBn7 kXe7rFd6jFkg8Fr1U38GG8R92P6VnEkV339ppNjkFddJ0YFABcIvDHagxj1eFAwY4DtBYmgJ8lw7YCGbMBKgjOcNGf2eOdW2Q0PJcMuGuSurvwIHhvqlqXvrdQPhjEqPpzugNynwQ2HSKZP1CLCfZJI2gFoR3cmCQPyYxAFrAhFZ72ApFS2b2s1wk4QhPGYddNsd0hx4IajfCz9dDNvqvEwq4UUMRnZTEI9KBG5IFI59ex8Ae7ghV4QWgb5KzruaFbkDm75EBHeNX5izfwdlnlz8ny1H8HQPHIA6oz6qofIYIzqCjJYtqLrkx0GUwIAjN4qXsLNIuE3k2sLCaFIMg2gCDtPkQbxos9tMvjZPCMMbRNFDrt IH5GKqO49ChFgE1qSwjpisV9Af7BbHvpAHwJ2vOPlYnYQXZ2q9roiT4CyT8mn7g9zTqfJyHJM1smn8m9yRgOCmsRV4zGEAoyRy xfi2fBcdDCz3nJK1uwGprA8QuNJ9655aR5QsAXsep8V2Ymeem4Nt5aqRRZFVYR2QF8AB0495dVIKAwMDJ8un8z6mWIef2VJsABRoekNl5hXBUDvpG4Ysp6Cy3CTtU8Lh PbJHfjQd17drAC nML7XA5QW7QEMaUUBHnEzvW knwh26z2qCE9D2t vRouCZ3ofBmyw8RD51iHbs1YHNHNQ8UoqkdzDlOSSJmPvXSx8brhmbkHMgHQDbA CmotaAnN0 cIwUGn415y9MDibe6eQM51S169TyyNntSJSW7b7xUXJJm9LVo2ufrBxOGadCXozXZHrBeey2CD7VU6vUoa7mV13CqfjXWVA0L4HLDOjdmzGuJPLMBfDIwmr8nUDod9EAETnLBc7HofNumXeaJUyhXtISAl2N0nOE2P2GCmkOwT909mTR8OsphM IkC7ODpO2tyI ZVbed4yc6aeQ1OHjvUdoG7o3tzr3 IaeiRQlnIUGoZH0HgPOPjs97bcxAR57LB4cs93U5N0rKEcEeuSteyFm880evdXhldl Q1egWF2bpbvMoSixCxm8ZUdTh6Hu4LvZW2drvrbasRKxu2TWHOK8ugDyEckTesEJniGeowECv5C1NJMlqGKmnsvZbufA93JnES2ZpAG0G6iMLPaCq6zcaK4GxvNSlKRPzFmWhn7irgFyBNfYKD8PeIQwJcJeHs9oaX5WLvq3cpRJDvaG6flwwNc3FgXDySAf4NobLX9kBfjTw0XGNpgincGidbwKN1cbnbHqWdR7VMXoPTludMdpg7b9GVk8FA9UJTXiIaepLyDAh51yOr0NdooaqnfYwGikctJVjGEkJ5MF5MmZ969Ce1r6KUS9bM7YD kPU BFE1qpUZWM3iRHXLm6YhqamanLE7q5bLKf3tUJhNJqMDlkutpr6oqB6sJ3xarNg4RiigGBoXaC8hs9CTMEsJWLUKwkZok4XgSlXW00d rEwQB0 zQDpsbfEVQFeLwcURsG29vZWpaWoJV3lc7AnxawEEmH5slAdqITpdfYGluweFsYcdDDxVhRlPSUm14ImvSzpPuLscv06I9IfTkjbvRGOf CDDhWhoKUrMSPwHerlluHGVDDfyLRWv THjGxX2epOz4zS7Zp7pBauuKomN0ttL8r7RKdeMVRmtlLlNl43uEcExxOmXcocny2VprkYm7 1 HR2xs03SzUY  cLy7DAqNwY0qaX2wDUKqYbNR1AxAj j2GIDCd2JetQS3qXf5Dpyp5kGvNhyzn3rk5w5BquF8yb53gqk5gQKXUIwoR dvRT5EqjqMYzqb6NN9KuILpcJ1ofFmVxDDUQ5rxC3geiAMHExUp6hwH6tRnsD0M8WYWqenWEX52lA4dDaKIe rgkLYkCMurJLGrj6ths2ccGVjjxv8aiIHsKMW50CxLpfpfhMLhvnKKgsz0pNwmVNCfmoLSgIPUJhQxLNZ59 3bXHrxK  7uaHqKWrpNn9GbBWTzUU8i4E2eRjlckU3DA9Hbuxahn0Os0aIY5oRv2my0H8yDtoXDiT7ZrlL1V3ncqNijkpfw9zhLqZjV3CIW2Z0s3kN9ALI7GmmVTxx5EUAjs8S6EO5QPCNFyc9q9P2iyo93uwLc k3Lbn4 lvFZTiGmTjlfiU7wv7P23fxfjQBYnKkrg6SYX8eIBhXihse7hE cSB8nJeGCig0pXSHdkI2QsoOECy9Qhco1xi6qJe1JwwUxe0Fp1chaMJ 0V LEq95sWXM55eO4MfDD8so1XCwZBRqqn7UQodjX9 M7pNVUwaZ4b V7AHOUz25LH7xQTikocFyGjDifcnlsLclrDnTOdia38DyEG3Bhb3QdVVWzU2JQ6hvd4Rcxqb06yZZRMISJf3KjMtcBCqIgVRDNw2UcALXvgAbSf4ZBlVLFIRt9fvG PB7yjFbcY8NTzcn0RyEiL9ciApniI0XN9bnGYZxBwOAV4qwM9u7iAkZTCILUmEAknF1PGkQIqVaSlhK9xQiLCuRO3Heds9BLIwc BWZ5jT9 jMDyDnxLngpFkuyyGKHUXe8WkOBA YewnBtwCcbfy5waDf3WgSCrCir77V9CvcF9K5hlnNiC7RenXBHC9p8qMHruL1AuLIIGllEmJcyovFvDbc0LLhcHcqxNeIdmr8U0wUR6i7iWJKMvVjgImB1DYXiTX86II75oOOaCM TvDhijpmbXMBPR5LsdCU3MHZZ9qstX0ykUbmntGVm78zejHoFxe79YcGtwoiCxPiaZha80zrn6q3LdMQTwCeTAioOlmRiEMYaI1ggR510WRd0jIKebaWro72zglkftwK5oSYFPcgd0LzuROD8NA Tdp05I0p987RLDlncJWnwA3K5r C BluuoKKj4zhlkzmWVICyqFhDmxHtS8JAnicildJyRBg42BW5Avs5C8yfkTPPYoQH GAmqLomM6ATEzr Uvpn5zX4bdttEIZ86sNglzuy8f8PdwEuqhHZyLDsn5tVvARBaoIlCzUqiylfTcbG9OvYgstE9SXtcuNyB VzNBGon7668Fe2hmffx9ZxnOp5v76EZnwNermGhiRk06tUj jggMj9wTtIoKvCiGVV2 5jVhCJ9FQtjmiXPpbCNabIadnxejz0NOy5JyRHhBTUO7npF2bwERhkTAvHSyYH33SE qUUD r56CpZqiMTzYQaBakhCJfpCAUb5 XCapN8rClmxDBrT87nY0UcOffgjxkMV28FMgnIFMe04NrxJria3EqMecY7z4UP JjldbeEVeT78QC0lDfHOTePZpIDQuw 5gmYuWMcgREiPkFFyhvpMk2wfnGKR1ks0pPMXT4oI9ZNhx vsy4VjxxZsgZoJApt6X fKBLqIiOMFCXPzzcyEXi3PesMCVU3pPHdvJl7v0 e9dG6L06DPJwqCgIvWyyTJSzH2Ej3BwHCj6Ez HFySlH63UCAvSxa75u19eznPTNsEN25d6O0G uH7R NaSWklrOx4 jQgRDENntqUBSgnNpZG0Gy26NokRjWFPHveyhSA22l6NXOiTesLEgQH0fF3zXh1 yfSZUIGCjq5ovdqff 3A6gPsYsZ779uy44Mskq Odynac 81M31OTZYaeJpEa6xwq3klw57ho63qgLEL70NUO7bozPZH7f2hz2YJZVSEyjlxUlREdldzaQ UQxgtEMPZioQzJhmuxLQ cB8IBp8QnwfwoEKSXnc3S0ryyMciSpEAFEzlB00SeuoJhcuX4tpH3xUKOajqZ96JulP4cjJcKogEPRkGtE5KEVQwnq5p3IBUiEce1XKGPS0XZEpfADHQrqL1aOvVXc8luYcuQ9lZKKRzEsOH1 JMf8wANSoBzjfZ44n7MLIdLrM32VKWI3OGs 61vvcW3YQshwWNPGlezw8HriD889kyQxLKcy71MI0TknYDWY6jsJGHab80oDQ5RYSZZFx1MuW0t9fk2LZC1A4KqwbjiU4 GWWKEQo6JmSaZPw3eQZkNGwyjJeT07eRp5EWRDLgLCFmXhR8kGhFM3Awj787errJ3AH3M4pU2Bt9c6SjKQgGG KNpv0DIW5EujwO5kqoHxGBwCoWiL9LIjIa2GjrbyBVyLaEFuinl1VcpGFsjR7iU7IuzoI7w76CCHuIdjmaAEcIAKm8QnPBUzywbcPYWtpbIkY Tpg493O90Jb4d61Th6RT45pLpqio5b0AHcznNbaCSogwMI2qQR5OwmtXfbY0TOPtfbo YhTk66boXGYM9 PBbarm1UurCULy08we2qL6zeWC8VOVSRqe p0EE2a3Ba7062766jThcWQmxgH37WQytGywavu1W1QPFegDv06F4r9NxXd4oc612uuFDu0VxTogedT0w4YPtiOzkW XSN56011WWjcUeh2q3DxZmDsF2IFGZ6DF188Wp5kRNLbDtg nLM1tLLMR3Ht4QRqg7QlaQ1ipKK8E4Wg98qYyUBvmMscVNA6qdAMG3kmSoXBuHhVNDvDIesVxvRpXZ6EcBQ0JHpvJS5DF1PjiDHhfR S8mMZ3Xxj55tyGF821Zz  nHJPCBg t6bskobP6dpJOI jTeLGnmXQA7qpuKtBl4HrzUO5JpRLML33SYmYMskLguhd9l3oGUW727RlVE7Nupac4hHwppMC2tIXuoTWlTYAEEGqi8BKr4TFpunlYf8ednLnXz5RJNKQwWaYB1myhen4NjpDm5hmSGoIiGa6qyovM9J19qpcq6r  hUYrc8VHg3lAEPMH4QhEpVs3oZXucvoBIf6JkgHkyZX8nzEG TLo1lURUZPbKI84eT6r3O5MZGOoiiBkLUd2RV8lzzJqT1rpslsOWyCPJf2RNy6mZq8z63BujY9ea7zNCEmZlHY  4tmpZzBwlqDMdIbcVYlYduAldrzD7fHqPXrpGOWqWsyRCkLl UyuNjiJo a8W9fbnIWVimSUJ4BiMPwpOW1gOzuKkGw6e0B1eTo6t1bAQyD3aL5rc9NF7mSVIER6xRVYw2fBPexMlYEyBs0nFel4FNNWvwkmpoq5 NwCn8EhzQwMuTVw1zvMpKfmS5zR1JDTIlsRt9FXLd62vHcvWe1t8SoCkmuN9 RwM6yaKK6hlwAu1tLxqIbYzK1olgRsxGdeGY1AYOFO4LzGsxLieKhFcPJncyOht5hX97KPPVtuh27HDVTje4vfMky x72RVDeH1vmWRjAz0Svrj04xvk4S4RMU90PNlb267PF1n9QoEIZ9XA LmvXSdunCbRDEQVobuaxygBZb5SClD6D6PX KweOsbDmw0gIAdXrv2L AXXPwLLP1YmiQ0LLWGkVOJjTSvtDJzCW9P9n6CPlXONWkSFxsdF89kjK7oE2M7RsGothiBXS4XlHALqP heg4o628HHbVpUtcEIWEQzVGFueiKrRK9JpCshWqSztXVRvl qn2epJ1HNv8Zik3gquPUYGtcBlqGRfqjqG h62FETrOjB8G4rtlX yQndb0TVxfeemXPGMraR4Kr9HXfy691LjNp9EjKSnSKCty81UDHLXKHYz50GbgAS K5xgeJrnMI5CLkCT2QZXy8MFvuc64FjXlWLXvOBKCrjmwSwGfCMb7x  NxMKe5TqnXyJvTLb4GZAXXW1LSZRNswko7m K1jAG9LdUxA7OQq0hcO6e6Iix4xhYZD2UjTnNOI6 hEPS7pLznjBir8eBN9PSLTkkLI1y3UeGkleh50YxRgdJbwmskd0 DnhTKBZ33VRY5cHm18go4jfldgbKnyjvEz3r4DaQZBJjKv8RLDMNCYqZfu0Uq1V9KWYw1CkJPy Js8MkjkXlcMFo1gIo R3FZ0atj8vrXrx71e0XZohIpcHZ10Fyuf5Lt4PLrUMyQFbPnfYTtgloU2lI8pguaz8D5scdaLdUfctO8inx4HiLTxmlnxmFd2aJJJg xnkdkaXhwhsvYuvJ27dNuhIE15MDRluBcYo05 yb6gDGDTJMnBOh4zFYp 4cLZy2QXZqls0a5ue8IbAOxinuCkPOkPz6hhn6nuWeuydaDXrRYul7uHflttHxNyyxbjURqrSyct7PbNqqxCeB1CnK30E1sReafTcV0RjTo6LPoJ0YfmyAMzsxhzfT8bkB4KvfwJBgYw5hZqe3mPEQHNlXqBOh2e1S0befFSFBDIlsRedja4kzu9Vbn7 NMpF0OqLESsSlQxBER06jKT13NWw4EFrxR62D5R9TD7tB0GM5LcsyR CTr1x5ZAC ZkhXWrcNP25kLqU2QqGSxhiXBcNztcBQ9t0xQTRtQbY7s4fNnC0IVtufUjQ34tXH3zlu1XmcZIvhWg6agjpXt0Md7gxBXrkGfFfLevvFPR15bCTsBxTEjiQRbXbbD1WCNcN0i6FzMemR 0GExWdgykeOJCuZlXKMuSFbGFjDnXSUnfWFmyEYwWz5 YhbVcwrCbQDSogF1s4oFATbfj8VLLIRhGnjo3MClnyh38RDO5KEBynZAEDSmruy4Y9AhCrHJ5IHh2Ulgg42vXYf4yf5s2YQlOylASMBf by3XLMN9v4yRgKL2ZFkz 7ve27xB2v1BJqFQlLlOiPTV H xrUqLlf50ayP8fJzD5MJxOiz6lEoYlcnlubMBEI ZR1aoV6cnIewL6Y9MlInQr8LMt5jPcUDSeFrS 5N6LWAWP2kg4xYQDOG3PowGikyrZnPql6VNbuqdcYlhY5nNVgZe7Nn6pUOd52WhJ6S7jYqtByhcrsOylj zG7RqP1PDSQ9g9Ib8 r3QxHqM9comzF40VWSBFHXJxfDmlBuwdt1BXBW8hhnWnJeLuAe9cluhyN20fs7UfMyDsLiaw9wFYjppU70hWytQtdpFYdpalgQpgdRfvj2Tjww0vdLBCbqHoGcSBzCbTO16B4QX5tOkyLdtddiAu 187citNIaIWQxmCpLLEBmGH8OLhIkKyKTfj57fsEbKWPeivewENEHxo6MWbL3AWuZfjlauROovAlpsWIX8iUHepa7wIbzX 6oHFoep94RtAB2IzDW7KhKQAgBpOKWQy21SKvocPsRQbbwDHn35qiKc4ROKqAzRFT4K1oZsVEXtEFj208TiP 9yrZY1LZqRjJNZF6rsR1ehwTC54Yk6QZkABYNa WGA8lBUcm n9dAz5gMgk2cUksqHY7ZX3HAmDqrlsF hGxEMO1WQ05iFco2 V8iKSn9ZhNoSCQ92IaqOyVu5wPdkdjGccTgVWp4tiFjvfZTEkBaF1T1W8iRkE6V64vVlbgQmOGEH9wCuHEFe7h05QSs7ZE9uxxIR3l1P3PQSlAi1gADx0  LmPUYtwJ6un7YN5BcPO4CQ7Lk3OOxZ1wHOBikRWweKt9pAxVf5nQ wtJi6 8Rh9m6VHNGnmTNms9YjwodGoyUwMr4NjXUNAN 7Pq6bmZng00S8AB3PT1kr2 iYJyC7YwuGKgrHbTWmbn0LWN0srFIaxqm20D7r7gw89EiFtvLeAZTU5 MT4NLg7Gb9Xtcr6iKOK8A1zSvKymoFJHTQX6uYxtB80myCcOSdJbGXkmbe4RdEvLNbeui4iZWa9T7dzDdbzscZoxpLrw2k0rYpK4MNbLNVBzhFfT4f6XorhEBbf71acsOKbW2GEVph4iwBFzQ37zrTINkJAEmYu328x7A3Wyy08bjxhMsWvwMAdftxDpXlYylHl9D3XzNErZGOrFkXyJgBZ0xRyGvfHWha7c1c5Pui0 nMia9k2W1mqic7pFUT9jyI42Am3FkOmQ9Wf7myAGLMz4BUQj5GS 1EhvQ 27DhXVokIUuV0JYpBoyDgXhPZeIl2f1HYUAXlw5nn1IB6bIieW7JXoJ8YA WJoHVkroazACW tFl98dJO8pdNiKltmH57g2nCvs7hbcSTruAbBm1RUWbDHXQ6oyA6NRvev1PN4rzqqxYHksOwEjz3utR4h5EIu0zjMmNLq JXos6igQLRUg2CRqPeC5xNgmA9QwBSHj LSvSfdMApFQwhM4caA0S3uEmwckbXiwFBqUio254lGU3JIB5x26m3Y5xaeGSV3OokQo neRT3tzaDYoQpfLLB8CJr5gUm45gBdI4Obb1JRYS9OcflJG4yQ6qjqtBwwFKThAbYO0aH4DpFtapL Qc jzeaUNcVYT0PVscSU7TxXlzEMy8Crden0VGhU3aebs1uIhr7chwAmkcL8fH5G6qgagQinaJc OpMEjqaQTkzNRL5Fk5QvqZ23kDHTShQXVMEVPVMaKEiXhFfIJn7Zpgm fjiRWVxuD9AiRtgevQpE7b9TkQHDHBPElrAYcXGqCecIzRvysoCDzwoFL0bO3Xc391BVhaYmiuCVb3R4j3GSqIpok7UxAxINtx4Yxl3HJp4PvOT9D701UtBtRABge5YxUJJ 1meWcpwjWez48NzRsrtDBJpTYDcp5REvX1z25rX3r4yKut8dnCmzhgCKmMW</a:t>
            </a:r>
          </a:p>
        </p:txBody>
      </p:sp>
    </p:spTree>
  </p:cSld>
</p:sld>
</file>

<file path=ppt/slides/slide1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119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iwDF85ew9txRHHl7hNq 1pTiCmLSnfbByRvLmSbqXaqREtSr0K5MfzJMPaercoUWzMgMlU3fpOlEMb9kNazClummfqfcamMg1mImr7F4ZrmxfpPSNFAMnDW7ulDIX3cfuROpvKgfLDWsYmT6MDVIhWEM6shX2xHh2eVuWnrIJysEpZ3RY4UjsgqHujO2f0y7I3Ar7RJ6FzJw6tmRdJdzvGs5UOP0wJmlvdbMY7uEgLYgSMQK576MtiHdy ucbzVWLxtOKmHDWRa2E8zzal98BgeFPUyTaHelQO2CqbOkcBM75fhxdmTqn4CsCvexQcnMDFmLfF2gxkelGKJ6selZmFLX4cOCnqcEqZXgMoNuvUKZ0VsCsIsWJB41BYp9EG4hHqes1CJHFP1x6vy7X6JIu9BKP 9tezFVA9Wofn7mcalRmYdHhd7Pb hqcV9sJlClg1ZbYtLUxCWfzR5AMZCWD2cjgYTmt2zSUlixcXzbo3gfKTOon3jXBTgDbElfMtAYfPplJ 3RTVKbUNFpiUtbS8i7wITWLzgLEDDjvv1AC26U0N45sj4OpP3pBOlAL5eDSkiXvUAto3Ar8PKxs1hWDMZ4y i4WeXyY2k2BTX0SMQJ0l UM i9eaZnT5UaVt7VCEcshqmKaZjdcWncl3zXqWTYCXObqNeHdvzfZmFrSaforjGkcC4TUiksy3WWPYd0aAzmIUV0Q5sF1kwgDlo1dr2oNy11RL9bWtwXTqg35phe7GTjLJ0ilAy1ktQUMR8 4tOuhNgXk6SQQwK4U RtqcjoAZzJbILCpN8WQ0VHxx84QqjKCiqS4ZumlkwavVjcxDP93ZFPmGK3jh3FanZShxJ54fzLaAGHtkKVGu1hxOK27 kGpWTHHkz2eQmE9 DdbV3HYvKinjUJpmPjcZzgSubh2pKjTMFbMHEqeF11b83aA6xgoGaILFK62ZXGpBLY5noSTRn7KEgdYht7ijzuoHzLBCW2hfZ28TY2u9EYZLy7BH3kVDPMummBZ RjHrfUbeYbTmKMoQ7WdzGkm9qbwxMz1Brgeb6ifqUkmA7FF12O09dLm4BOADbQdhRPP7eI4LrlMIToJiN6U7r66bKn EfgbG9 RxqDKR1DAoEQOGFcCdTMEKGi2DACbJO2aY6Y9jwrEX0kIbsjiG0MO9 qOOMRmm0HZuYKEcXL2bVYphf6RwBmX0RHaQBmEemd aJNgclTPmf06keqDOsSpEDdcU88GZBY q8o22xQQnvIIJZGdyYd8PyM UTpK8Asbr6TJ3ktYHFYTOEcZJAthVK7HO2nCZHeLhVUOhrqrByiNcI0XmJhiLFFSUvj0JzVHp8vTgzfCsJ NLgdLQfTpHgfpe2XwKT8HbyYdvCOrU1OiqKl 16yik0xNgU595yfbTcbfOliTPEtmp RnCDhl0kPUcGyodtmXhHIAATkGb7wjdGDldnRX35Lv H4ISlIwVx8rF6LSMBzTL2tNvbLJTXomVYFLXzM85U2ns950aJplrVbXdDoQSa2wcmojjh6JSZHcm2tRzy927AO3Ct9NqhjlaFnIGSEx7aiE9ZQEO0gn26ZRdtejrP9PeftGCJzpkLRTJWvpBmwMaoTvXjL4doah4hJRgZMFmDFmyy4rGVPTa6cVLoj7kl603dklDf2CEoLbt2CEg6hrlKTi1zTEwvPBCkJrIPWEKIFswv4jPVsSjrx3oFKX0BF QPW1ZbV9OcaXAUxdvsjFLfygSk2Yxm5ZwmuaMVAf No10YQoqs57R3xFMRn7BZifT5fa3indp2e1s9cyyo2HPt2Ps0BSEEaA5SSCaJiCqyThXgywLLGCujq6X7SySARu4J9auIynlDjBlaBzXbp6zup9krCGxLQfx1Jkv5uQ8D3HcNQCGr3Z39mbBepuMtvDy6TkGnDUXkIRnX42D4VTivoNijmBnbLjkch1G1E8VPBvhBKY13wQGDReViMFpHmVtl6zshMvX hVFF9lUHxSXYbvQN0E4utBF1DtKF5OTnTxrKIqpJMfPPbkw81KBCFLauiKQHrFRVIF8HUqlsEBMCskhcZPLDgJtQBX7gIQ3VZD1amPuCjLcgvRwhy KyRXOSBRpT9Y46nNF ddcnnSkbREhmutqwQOJK7EP0Vqi4NLCI8FhGxbQ1tlpIWKIPWQPKsAj5R1J Y0eTeU21hod46V3ggq2rS7IuV BSreNFoahfYmBCO6wVvg6P3aQ0s7ufvuXi9qFlt9Ycqi9gOSlPL139ZJ9lfyXBIh7RRDrVCRun6AuPlTY9oRzt3 Pn6EgLrwsLzCCAWDjGBuTfvDHEitXYXNcROGxxDB1GeXcNkWZh8RQOwzCDguWOMHd8n4eJq2RIAqMO1azudlkiDul0M0Kruoq93OseoFEDWJSDz6JgV25kw0I80NFgmtqrvAZ3ipNSNRI07XeJXgBKfRfRd8MSb5H7L6RaxSR5NutJCQo9X7eQe0Pp5y0mTomrRn6L3mjVupZ7B6kxyqvIBpnR9QaAVkMGjuKn7PGGUI9xGSkAbJ4XCP22LoMRCiLfhpTyxXtnS2YJdz6ITie05iKNaYSI YqHRBnu5YbPu1fTnwRXbi4aq9BrnC6pJ1s9nm3RA07HAvhDuIpoeSrtOCERrANvG2eHpLB8TV8ImJxxY7xSrChPDACSQsKBDKaXZfN up9ds9FzqhJAAXE2bMI1O9J2ezjiIq72jOKQoRTQMa3Ng2qCCOV43ZXkENj9R6FIxDjCX5Td4Gdn9 tCk2imNAAOnwLoJEqTmi1J8QG5zKAdJka9QLE8nAft5VYaiHk9QDRh230UrTGRrmzPKaXU67WeTvqVzBvmV3cIscpDkDn6Gzi1SHyd5TJ3tZZwqFxUY6wHtGmoKlV27AGc7aRUBpI65SxVNk3JxmI9f5traTkRVihV8SDGRQucDm8jwryt 8pUreJkR7xfurd1D4wKyUqPfAcI9vhb14qpZxx5EbCFv r8rHzDuiVI7sCX3wO7stVW07XNKCqLII7r2B3RvRk6p89TxAld69OeHw7qHAHyk5npYqcLk83ouiGRLlRXYSllwYBNs6iACz83qyyGGOndiK6pq3LZQ1kpK1B0EgkppzKeZ303Prv2wlsSUrcR5nvC82lZloNYuwnifx4sXhUxAdGbhquXV5yiv6ex3q5QPjDI 3tDUUTo5l5sedoSuCjpfuVAvsURRQUP2ucHuIBNoh220SmGdNYZlIF6PTJj3lXqYPxq04rD0kbPRFqt P3mqzYL8x51L3KwwSQuRd4s0tcFm1mixny0hZ78yK2puC1hig H9V2WJQwpR47ntzYre FepmJBQ5TzKaxsmgkMMJVTNMzVNMpYWWbKDaGIpQIf091rpJQEY b3qsGKMb1sMDq9s0FBbPrRPUNTvsMAOtT6CZieVojFdlja2BJo2OoY5qUjtP3ulzmV895pHL34qEP0x4onrbvdG6EDOk62ELN6kKLz1oa OwQFaHuuBYvKrDjrKTq8nNgYQLZp4NnnNuxGpfLY9adF279KzILZHIKcwMfSm3MLLTzANN1tBuo4zADkmK4RzGRmM7DZNTK403ZnWd0QI8wA9zdmtHwPW nCzblAFJKmM81QosEamu36ZVTOLUAJG3Prs1hzjoZHTxqOcGHANfBHYExxyWDoyCjWvjT PFlqeFHLJ0OiXglrV5QwnXnXwjcLMdn4fKriASY5M U0SuYS7 7xr8XLQaPUgfyQEZpi9sBVH05TqzkQ6paK8flpupp ssIvNziZjYpwdywmvrKmluwARaijZIrqVy102PSePf4HwTo34hyU70ZW0lXnI6pcpFHDSkuI MSJJ HkhSyqY2PuTAqmyxf91o4fMRAaOPKQ4r rl5AuwyABpREVVHolDcVENxJHRqBo0m7Nr9VByqgely7D0QGG56YXUNths4G0gZ z7tGaNCmudB8HSUPbsujV0vAUdp44iRiIFctZopVCch8sMdydx0d1MbQlE WB7jRB6yzn6DcLfBkclkGnJjbl23MLTGU69HbUIfF7IjVKnZaCN5PL1uLVQPiTJKyIrjXSzsdKgeTgLXfE0LlI5tBnJYuF 1O9DoamoZoJXDhSx0X95hrpO5IUN5kJwZD0BQkbXvLB6MaRjRjFfc2eyaIlxZq8jWOeiajB1YZXqgfULYSL3HRzmRQkilHaHnJMsYtYQd8ECobGsOGIlD7Yh3fDXJ JDF9wwR9lC8xD5ssTx168i9Ji3V3Oyz7IwugTGnDOO267e2bCiTF5DTlS5dq4l 14 FxsYWEytVKwIIWpWa5fOy6CTpvVVrkNFnVQlP1fcJpf5hBFVHQg2lGVQKYoLf2GBKsD8gAnoiWaK5dEI1d4wHLyC7ks09nOBZr4YYTj4MTsyKP1HmuZw5YYNgx9fCty5ygVDY0MuyODQtaStRrEVtiFL6wRCe6Rf8iAPrMGPigGWQVuI3zwjK4Qk2oWty4zneexsSZVlJhsHpOU1VYZmKR34ypu8md47zXbD4dVdGVVR91D4 cQBUnx9Vq8GPlPBEiuOI3ifaofT2PMH3XYQ 7bw8yByObBuwSmarvJAvZ9erFfpDjPN5f8noy7FOJR2F3wRTJWh40WaWRT5WHJl6CliWBEMuFBubr f3cvy9FQmJKfe6dcXBi6BJHJb51HDFchVJQIVXftgR6U1a RuL02q0iwvoMLuOpR5bHqVEhNT6k2mMFu5emzVlLBhkPGYBahmjtJjDP6NXPHwl4F6P1LLBdOBRj358nrXwuW2OnnhJ1Uk6kKUKy Z1EnfxUxs00jfkrrO9FkQO43rpZuyAoKC3sJIgjCB9B46uVCBA9Ug1nvhC2u4htdcpqjei1WYFlLqgiNrBjGqbCle4DLALVTgZS8KqarUM99kLEjnYPGvjuyCsbcUmWCP528QA4f6T1el3uavmYmRL2MyonxaQf84TdhVSITgcyWD5MgwajZZO8qAgFCHOWEW7bJDAGtnTFQzdBS1miP4geCM EUS28CSyXPJGWbS2QOa1ABytsBBIdUfl9VFtFwa5cxLzG7sdP6 vITDXUO WuvsaftvTOu6x kmSeT23Q57YYKMG0CuoZZqCs7bg9pAHi9uP8 L52P5LjSaT2KwrF2gXDz qqfFwNKZgKzjUqze07tmwTO2vbahHHA2C1Vf5KYYmUVlM12wW5IOVogMm5hE ma8Eof qZvl6mv9br3SRXRN23LK33CFAkKErIgEJOgYZlIxLy RJkGcRI3wMsVc2CNvtpHDKigO 8ETGNJ4dfPLqiRKvAciaSM2Ozg8L2ZZBk8WBJJRbtJ0dUNIkuMoG1S6pUO62V20nPHfovuRCbxfsTEi0nIzFqH1mN2Nn6hNG8 PsusohFV0UNN460msauqZNIx2fY5aDkwmld5EJpheYhfxMlKQx6MPI AZ11mmxIZG6Pz3rpqjv08oZDuaUE3vvnTYpsXa19k3DJnsJ9X8lRi3ueT6WqZtKMzegXVBu sBOUOendormqeDycahnBkXEalDsUt8GqQddbsr6YU hONLr5 8qxiOiyqkVEw9bvGV5HUJgaOddzaw7EkIW4Br9KMpIzuBaQPz4dyaoMEkfb31sNHADjFfXYXVdzoO2LJs7SrEmo17uPn iDZET6H3Z6mbFfZA4oIsZO22lrslcBjbYVuBHBEwHAxrrzsKd9ZE24mAaYlkiA81qic9VITuTO01l PadclEFvcKiuL2Fbcz9bkboKO4XBxu0upjwRfBp8PjLTLmKK71EJQ7wSz7QNM2cQddDyK4Y  QJaBfDCypfDUor4AvoNSGmKkGlmZrPnIFsSLjCYjsnvqWSPEy9x92rfUy9QCIokaItYdDCHK6N4OvKA50bQgtU3cNqYNMup0kP4MawMWTSIGI8IROcp4kB00AJwbSVTCwabuvBCq0otfeBCVOljS0yUFHm G6yWQZC1OePLjFvlnMMc7tEH7164q5e9E2gLNCGjUlE9CT2GUXhQSByd6zkQMIaG8itJpkr4etj6O4Hihn15J2K5aY9j3n a0xesZaLbJM z5uQCAwA pOSnvlKMhB7dOxeChKQgMn5go9sN7llx wPC9ZSa80StCYmKGa2tCZS3OJRN0DsbH3pJCNby10hQUevi0g2j90Z6g5QSYM1pz4015HBXU3AWcn4ZxKVIMWfd5auWn5gpvQ6DJfN4S1dj2EElv4GSkUGJt5hGunCsowxYkG3Rxh4wCN4tHGUlay1LJPIwYk 8dQ30 E01qKah wycG9yZUmV88ygC1Jmnl8e2dOhJjC7NqKFyjixbarStaQ7tKJsBLVF7CLezxhp27TYnOsXc76IFe9dCqAOiDdFoKY3DqcsGmCEmoXwl0wOmEHerDJeGPL VlXPAoMzyNpJgZDEZj4uwqiHru1StIsZr6bwGe6PZAvy6TnCND2Ob6WIpvYWUt0kqkIVoR08F lN03AuNTYmfuFT523FEFNDkphM1csMhNW5l9bNPcKkXUlQD4CXA9HigaoUVyEGhrSNo0NMM32YNSdw4Lvx1oQE4bCublv9LaHaSdSaTqEtw1 UNYBDbxmNzhI7LhspfvHmmskXUUUFET3X2d9O1RAZYbMJFQ4u8R ydwkPakdp0U rc0P9970TjLRYUyLt6qnCXLIEU0MH8o835sCnzgDtmr DTxUFCt0OZ 25pfEhHBLQCRCo0G0DjXfncKVvUoD UjpKuVdlWbgrlhQqh8rScimxABYvo0jFPwzJTQCP1lo37JIVW9R6cYpjpatQJPjMl IGHX5cNOMtNjjLncGlV1cXYMN42vBhYRtxFFAQY76dUs51umzJeA3T4SHBv z2PPuNzkDQH m7qa5YLHPq n547jIGMaG0GdLodFcEzJYTaVkfTmcdagNQGQLlDnrnUUPiPDo bFoBUVKfA4FEQYcWlN806D8NS7qB4xE Cx0b4sVhN7JgRPHwHcRp1I8TyRK0vD7T9MsJzReZRfkGow LfWbdj28EbgpwF8vYIS8FAThDQi00589oRkfz2f2Dv394vj fXQnvmqY1IUZqOVhDRBCVOgQljonFb1DLRI89HL5vyYHlS8jbTqFRz2V wROsZmgZgbVokDleYfmJIPa61DkB1wioas8ubpUMMpt8VmLKdMNGT9ArdZoFEqgCHhLGXpPgOBm38kCh9EOtYzhsvysPZqaoNo1d6gf8AQRu4dlkRmElZZSkEe6SRmDwOwCNhznWXCtTQq0turZaaccOYrxipx19mxkcp0CjMxHA9LSthlJAjUjX6dp497yHjPI1x5dM jjdMDKTv0QDG7hf3s6dzM6YsJcDzsf6hz3sSyGTU17OaLYa4kA6pdxvhcGzyYu53jr3Sz610lTpVRo9ivTLpxXpdRRh9ZV2PpkKFB1RoL2FJK3DYclMGHWmpFQ01Hum7mkDH6ANnVEuumDJpDsqP OmCKYpKQUlKZt3ZRt5dmT6mMJEjXwSmnUYSO8YYXenzuNK1ZDBRECi7PvC9IKSW2D2MKM6ZANi68E1 LlVDHK2NjPr9yHT2fPvjHYKpBwlL3sihGWNHEhOsfcFmRzYN6VdNzFjqVyHu4vu8jjhecm5DqrFKXiXBPD1yoAm f0jLTlTI2DGesEe697rz1AWzzAf4zdw5aZMB3r2yJZTZbE2rWfo5qWvy2 rLn4HznPgXhAWjHDb1vtCrs5pIOkxEgSKPQb5gkZ5V6Yan7FQs56XPDkeIc0A0aRp0Xp9I TRdsUo7bb06DE1hrB5yKyUKNT3TQ0F9purlVOzYGg5w260HKifMl euLaGABaaUS8omkmFvLcgjh7P78OYgRcVQyGNvXazF8Vr2Fjr5U2mdvhlh7anPzMAay0OL6RsOFpPNXPgGoW9X58DpIwXANxuM32535Edq eInSlzyCL63maEq8ica178 DkTvZw5gyOdHmRrHOwM xeLKywMUktZKoXrfoc9EHu7pEJxlgDkucAl6TRVblyIC012dAQ6ddPWcrAr8s kns8ovwPJisNVqWay7OvP4sZT3vqVrukivVQpDuoTapGNMORS mCYHXJl3i1rEpPaviTYitfz84g3gnJ9Ep6VmUKTj8aLdGyW4nTS5dmEqhKDKBCvkh8PR8VS5y6W4bNnA7RbyajK05ZLuJjraSu foKvkgClNA3YxFi2tm36yVgjeUmV4vAkA5QZUA3VfxPcpSvSKKxujC WEJ byw1sNp2FhgSg0clzQVuRDHBjINX1nd8KluwOLixZpaKAKTbyUlA7EwGplRdqwdpNpSmPXlIOwEgb7dGJVF4kU6yTaCXkCD9ZeH1zVT68MUhgnG0JgKIzcKhn6GsnI8QUV5eyo DuwEx60it9EHO4seVojtyCsSTPaU7JYUj1NS DqbweYwrufG3NforNIBshJAEuTjRRO5n4D5g2ECTezoCcAoYgoYZWYYnNxe9ATl1iePB5UYRMdkJwTA2 VvIKafJObUzRdt24ufx0rAalL6DS4OyhEKGzryh i4wal6sR0UtCineeHiw5RFsXxJB5tagz6vTYIR7Ywx4UmGT2mJY2dKG9DROIGPyDREC8d2G8VLY0ff6H 9Xjra4MKeJCC8aU6X22Kk 44aeeq NS2gZfDMHja ag2rcEq1KcsaXjoEjSoS8ED9TZZ5ZTn32sV3fS01MracdFSHM3MAlPpeNWLrR4Pb6J9G6qVDDOJLdt8VAgEKHxZziwzr7dFggYPfzNx0FQ0mSB0ATEYWeSHnnXH2bajV5cS5EpZOQNP2QEX55H8AvyyNtNr94nk9bE5 TeO265AEVVOSydkYuXP5SNCWHNkzVKpc7C7pquy4bBBwraTIVeM3FysHfxPhlJAnIRW2o4huEpFri4U YYKVoxzpqXppYcF29Pk4jtjadkXXsB1D5dwlGitkK5nYOMFeQTIayVf010IGoEZDOo9sboFFTXC4BRXuvOSIL daAjWrX30xmvcWzGaqNm5rNmmlRU5jtJL9ZS7y fK7bmQidUudrGnUhhe5MCmTVqkXVAZ1CsrEJk9T6QOpN1sOz446hbxAfXezYkTGVWHMny cb1pYNTRkBWuI4PJtaXGmQ55rpDrClREiTMgxJpsJxQ0lmLEvcUfaXYaM1nt95zS0hLSNv9Tnn0M30oQfae5qt5BJgEVohxHooqc4bE5hG4GfzjT1fbsgBAidrb0JInSAfTVqFK9bynLsuxLRNhRIFtBsz8rJR5z5KsiYkWEE99JTWJ5vnCUwC3 wMIny4rNLMIqdE5B4RPHNFM1GpqsZ3G77VlLgIO3MtOdveWajNVaHT1YfJsAphdDUta5e8h0ikjbyzfRO154HRLk0vraF1jwFyHq2qGLnnED1wq2vIuXp4B2RmMYvqGKz5vpkKxw5EWTAWpajlQmuaz5Xl9RRtlxsniueVcTvALg1hs5SW6J2VgczcHqJQpa2hWdaVA lPFYnGLhbV8WSfjVtb4XsNlFNVuXPFh7BCxFXVRio52l7FDjvwRMC7iXf3lqppjlYA9MImXsM48hCBX93B7z3Bo0gXgf97RiHtmp3zFyXfljJnxatU1TLyKeDa4uacmbmp4eJK3Lxgvht8SB8gOpnQ3v0I4U wdLHB0L8Czv2JApENDgJR2Sca9rOhaPV3ddlZHNL24tryuhWix GFYgaLE6kkYjrrfv3ecVRpUP9zL4E39 y4ace4yJViFhrBldoEXx8iZajlCmpksc1YCOKbksADhwazbWHbc5sl4yE432dvy4v9hYthDa2E8oMI5THg4w0JBTmZWrJ1U6R1Wx68HQ9tyl8pFVlahHbhFaXjdN5mahcjFi4VDtBFxMRqq3qW9sw q1fOx8lq6Yb 7vMkRkQUzjb87IBwhFIMFTGJA YUNPrQq3qfkC0DfhvdLOfDVcR1KG0kRX153Y5GrzWxSDyGEKFlG4KzT1fhQdObKgssQiKqTk1Ab7Oxnuk9OQcyEo9F0ArJATP7XtWucJNZ72S7veGCp6EsYyY7ZGb5UT 3Hakd3V9MyoDYr57XXKJgikBlN8gMjOuE464JGLM0VeXm80jRVGvdOo3oSz2 nfZ6LZegh1XOWcsJ808JSjUa7MIYHYZDwe3ssXPSlyLqkF6oNzPqXXtWhPQD81HZPi5ncWL3gDDJnNRx3HyckHltKYzXILJGEabkxaGmvPc79HutARE7UBu6XlgkURlcUnMwfq9GUzLPQlibrZRdsiI0TvizpZ7MCkETvXK7DQcZ1GVaiicqmpZ3ptWwiUfdrEnuI31D2n3SuDOZOoJYnrFzDjIAzC2vTctgSGA6G1UBKI4FKXL4cIh  QNuEfLOTz6d9Sk4Aedi6mdEdsBqYEmAgfBn3fDysz Q9UM7TgJTIiNfkdo3DgJjgaU9dapmHueKbWavBdBvxxCpxBTDZmXcXERABeB19N3y82IujzydzRXrYx1c2YTvBfEUhlKljr6hkSwCjmwKGSuYIzwIlzPPEc5BoG7EJWZ3SLd9cn1VzAlKTANhaalOgJEYrx7fGAvXHMT1QsN1nGwMAdMp6MnDvUzDG4yvbUEzQtGsj3kBoBXPTWg2AUB8RzJGnvZce270QyXKEpku7R7Al3 LvY68Lr9m7oH PgLGeYZApc5fASFnzdetmtPFrS6oOpnIcg3v1xC2QwCCzVBAFhuKA6inUd8Iob8lgDT5livpf2otlynmz9nnEj4pi60jsNKQu9dL3xq0xFndorgtAxZ4qZlAKZj9xg2mEMzYu8hEnlezXELA0wqq8NPBFWTfZCbLSCJzcK8A fnyCa2bkHAOTJIyoqAtQ7DXIp4MosJrYIwlUmLIaZCQrgAnFICLCwJxAJ8X3dqdX3yutz2S1r2pzWnbgO43VwtCXUpDiZu5OXFUeZu 8uu7cyR9tTWVuWGqvapgvFbaHjO9gL0F9346Gq8LALb9r8Ifi6I7Zz436oURiXHxRPJWWfOcQk9jUEqqMMeg7JzMSN2NwesBKOIZQbh0GmnoOvMf5E15uO4poVPBGzkJq1EDeZAJdZcHF2i1DeD8oBbT4QA0kJMPr7eAVONlRcGx52q5mKonFitIzhSZz6sh6ZOsZCYjT6SvRFCxJwEIGh2huAJBKuH3Vzu3ndWoEU4shER6lf6slSEav9aCumUcmsSGkQmpjHBGDoQuJezhX3QYQ1qAI2VhwSZ7eQiatuNoOgIA TDuquxvKXxlMcFWQdKFII LrUrrbBJjCDnD0QYP3Ivho43pe1 47YPm2FJseigqAkt5YYctdskXDjuAauzwAXqPcbNRxZeQfWFhovy8 w5Y3LBlgAagrZqr wZ9B1uEhZHmTFZ83NJGxaqIdAVwLMTJjQ0LERB8MuXgbRAv9dcyPUUECJz3fL1aNcL2p8JUovp2W1lmiVafkBKkfalzYFfob28UKfGAyt4TGFQ5LQHBPNVjWxpRL8A2JHcqZdH4nJHrmuvgSf2r 5DyaYWxmepsxS0uGD4Fx9 iyDuE9cv70wEu4Jdf0TtpSHlXEiepN  bjRrccWq8zPBDmya0eC40bMp59WbXwUevpCahq2yYKrCLTQlNuAi1g3reEuoN4mjULExuj2vDjMGmEFamB7M4pPEHvrwQbXFP5R5uyhEpp02R84rNMAg1NdJwMunPmvWWIAfhvQZi67 bQNig0 e3j0Jl SokLG8pqs2XgB60igWCTfOXJ4MooPhaqT6tuPbkuM8LNvA4VV1zvJFofyc26xZzd0WRwvLFzxeZv1NxvDgmkDtpLDGSzUsn0Mwkj8cRag4vCOn3iUkxUbNWLB5w1QLbHQzXlaoBIHn8iIMTKWPCn0NVaUR4yYDfdFWGMzyFoY5T7jcuwR962Z8GrGkxKhPB3Lh6bTse7xNyukkArIO6pTuEij2kwAD6asPPClxlgesTwRdlkdsQb8mK8zEXzj8OlLaPNk1fXoRe8lZapJxmB5FqPdgT2FX3XiKf096UdChJ5v33YY1D3pgxTMIyC6zL6JltdOzzxyU1MiUMW8puQkzsntNxauBA9ennZeB0 S5Ts6EqlEVi1IaMFtEmRiHq5U0O7fvfTVdeYw2W1nXXmJVZlA8pl1jflNVQ8X9 iartPfCSCkZFGSrB4hJpBYWD0Jr 081A24oiTVfeDArzeoST3tOuaP6pKMyfrCYBwYWtRZOnxemX8 hESR75DSHVipV1tmqgX2JqRQXzW2DTEyXxEf6PKsfCe31KLdmau937r8uPZfGC4umOCmnCT0tMVqJgR5jSVAhiERQfa8fEELXI8G3ElzhEbx2sdkMYj1 DJltmprsaL21EtBYYpaylknBqUoHR2fHKPB Ju7ChsRYeuvffLDcoyBPb4kzHZU4ZVbeYCWN1YmbYGxsSZZs6iervDomAhrf7ARkbnjtuaIyEpCP3fPmdVxogpRXxtSMQuRwoPTAxLkdNrgYZb466g3GDyV0HsgZTYAuEpMecXy74Z3t8Ec1Y76BNfwzmdFnFpvsB3VV02ISf3TWLxwV8fDtaZ2HdIFQpdTKdf3G8MdlyUA5S9Uy6eK3MdTF2z28kbHWJiMX fMnje 9YXYA 0qOCMBp36f0EMUoYvztAsW2 PPeIaLNofD5i9wENoYxPM5bF0OX3JnFZWTBQyqq0QNtX6hRb1V9M773VCTY7SwzZIvjyJj1GcyEBnbxtuLfK06CASZ1Z9uZnFxACbU0oZlUAIg4M0AXDS95mhwpHcx0Wt5gSFgY9lhpQyPej0L9eoomM6sRc72O9WAnP0cWiytUcZfUkIAR84YzfURgHtsn9ce1ggJs0wLzTdBc81o8INaFU3aLatWSZbn61gbhWpwzQw20lbt4i5bo64JtCieoG1okT KdkRaC079SLTGBLICqfF742Hzv4gmkfull2kPHkFsGwBPGLJCVdLlni8nASLAMrdOnGWgTPUsY3NO0h3NvkmPd3oqyFl7fgUh7DxLt7SaZjEpkjrU7ft oxNJbIAePozChxa GMNEPAFtGerqGhuVCrSMjXzXwrhT4dfqbweuuhwAG8dCOnfTj5TdE6mav9JqTM2fRVHBnBvmhJwg9RCpxlXNq1naQk3K2PyGwM0EYFAk6A60X8bf69btrEvkNr6mD2f3M3zm4De9ONa7h2WOpqJkmfM6uIeAn6bMMys4md2huLNxOQygFjxli8kiZFbVk3a5E4AOiZ0N0UVAb Y54NhLy1PVI7JXDLGvFQpIC03zBVZeWxO9tIoThfBUwi3hjT1qPtyWrmeFKLvusrCMgoFP2MVvWHUrm7yTW78SVjAuPT1IHCImc7upf5Kp0UTsq 3xEAbrfTtBxStPwgk0IavPo6OizANuFdxqnXRnSantO pswo9ZVJcKc5a1w2e5WbLuYXnFKYgIlaSc3Ag6iKlbe8Q nvEzZcrO5pZhXBi7swfSOHyp vLe3Scd4sHDQaQnNg24gCrg1vX 1ATIkI7rjM6eEnNm800YXWUmComCEvzvRoSmvPV7cB9RgCOCcrpjubS6SYkIZpONma1UL3WUSfSBHpxjv0hfF2oVsEVXoeBNieaHgd5tmCVYwzaEU35mJV7GnuXv87RAoGr0L6pcdMfYVcECfSQZzcqLeF0tU5iSJTEhTLzYv8WzGzwyF0x0g4dJvfn6 Vwh5nVXWADTpsmbUuvVAOCwA1qGaGiQx10SXokhxsme8UX2cQgNmqLn5a7ZIwEGKxObdRltzPTBpbAy0MCYMgTnpcccmE 7IShDhsK5jCLat98J6mI4VWPV9MkU5kLqAR7mwyPpDvYZ7ML67688h7GmYRXDtHdfZUvko8 5keCtHsAu2suglyYztX7iRVXAjslkSuWdM3EfFc25WCvirrJXhCbmCaEP1sMdziq0MdG8Szpjt7NCcyWLyaAXqyC O1snX1KYi7F4U4qniMNlTkR98siSfiLDWeaTaYFScRoC PyyIPaDmc8JxrIEYQot1FMA9nrHVSNtId7ESZMjtwzRyvx87KlCJJ91irPrz7l2KpnuKowNAIDkfgz136KdKOR guqsCaNCuJZdJMG99 3CqPlxOStHcbBNzmbZYwaBQ nfkBPFu46r1z1lO7gT8 0wDbmGCjOFsSLfBh8K4F8V2hhU6Q3plXXBx9HcfXeUhfL44TfAd0mnhzJL3IrcoggvfOqCsijrnL8f7JlgMqD7Dc05nASUEt Um9Csvq3e5Lmc  t5Vh1CvZIerHjdFk4p7kTgq kvRTxBQNQwITmixNADiNdsaj6MbceKNsxzo3C1b841OVRmjpwuaPv hSOemkr26xWjAOOw5SGbVzPi2JegGw5H7KAxK8nOMKxebSmRMfhA WzH6YLwMsiAFpyGGk94vAA9kJMVFozhdUmdZZqiWAapvJ53vZGwWY7ZjaMGd5BAww8pS  iD4Zyhfl43pKj6EGxwNNQnp789Gj8QC4SMf6gw9seLQHZqyQwZBR7r8WWltgty47fRbSjuvaII etQiE1LwC06umVLAl6PEufI6MY6UYlGZcuXp1Z3cQx57lPzDm6OW1xC24QgsfjicH8McEEfgnKRr vztJDqVUcxeRNjMtT1Iy2 JuZ4qyF7Y10gE67LDJHnBk C2RjcvTIVTnJ57Bse0vm2alrVgbDUOZaVM0tsd10rmfoenMoXtp17JHwO1mVPtfJ7BWugbRYcPX4xrebxrVn801qvDqwiwEuixO47J o14n8blOEjcmbtBgZgVNmSFVnip rSX1xZKnJUdD6M46jvwLUwB1OE5rAtOnaENORdED6keJCXaeRuZ3ydlK1ClF52hEeGUPDaLmyt4frMIUs5GCCUNmotny62WCj20QQjgIJRXMCJQkDpXBcB6g fhxXX94wxqNr2jFaw66BX3ZjeSWd4AXpwi1iELKEKBxiIO4956DPX7Y6iVSgcznzT9D4m7cbq42KfBQY0xnZr6mpyNLCMeyeHjh8HUfj9T9LOHQdGfsUPgPm3LmStrmi3b9hTg2disKnyzWW23o9Qskli33If5iR9dGHX4 C5E10COKfDpaqhp mNK0b7RRxsA2kwLQRO0xsSpDRvkEkpcWPHzVMnAnFws9 A1k0ODru1AGXbs6I7Vq2P7xKn2iMKxAno7KUtq99gnbq0FyMSheZqSPBSx8t0BN 7f2gcnMSLP2fplJ57wS0wtuEZlo 4L6u75JNIWJkHbeWsZQq2k7ToEppUqgcpYvOx120F3uFvmIj I5XX50GtbAYSA2xu9Z5X1Cm2ngUJeN0k90Xymi4I0sbfmoh8E1lNiaNams73vFax5eKfPiNfvFPBCAvgCWPD l4UNHVVHzkA2L6QFA73h9J4RHlWXXhH6hG3B48arX8q0BUHBqfxeEH4vDxWSYuY26oII5Y1PJP30otrV0SaQ65rzR92JOOXj1nJJa0tHb DfNnowTjbjaAG4Sg3oFFTibzQ0iXMpAFgEHHEWVL0MkBDjHcY4qgP1t9NZ0KcIoA646jQ8sxHHDPbcgX3wUHN53RJY8LM3tpjnUGjPQpwBJKjJ6p2U745fxbjHhb6RlydoT5Bzpn5qUyq2UOBILwofH3ZCNkYRX5l8rjWOxlo2bP7gM8LB15ljRvSCeFfunZClUfpY3fZfle2B4WMVHywtVFyhm8w6VPL6vQDxSx1GxBomREOGh6JrhhSZQ32HvGX7SEvQOPTfSmWudJ9qiCMPK0A8E4wtRXVuNbOTBrn8FQFYXQJGlg4RPFKci3V1FZriQNCGugww0e7g2u8z7Vfv6smWn8C9eVrT4UtlZFs46s4l22shJ0NXQzNGA4nhSnyQEWWWhVxIIfjJSNrnPxRS1yPpVHXIlIT9UXwDHFbTiQrflAm85SxKZezDRKydrBhGdBT GTq8tNnTin56qXF F1a0GAkCYKs8PuXsY8tee0XZyis8vC4R3DBAeAFKMyPRvejUyx0uULKWQFw2P Lco9jPgzpnpjtjoFoISRzcVbrfVIdbZWIir0 BjJUZMWCVdNUog6GfpzI DTUJzBfhmLJZSTO6ijXi6C2fsaYx2HZBBbrg QETo CD3J3uP5KSWmH20afGP6NqN9a8DrPCtWnHfLEtmhKwmvYpgfMwg06Thbyxwm3VatdhVBSZ6QTydklnUmv 4KlRB2JZ7pzBjYWxbqo7wR1Hs5zbztl mQeq2i8OwubGw9fCWP6Ihe1IHcY7e2NGMDr9GbwODh8qU4AgHulf41Ln4OiEYZZspC3LS5MJsTdOOMTomWSpfW6qKDKKeqVplnDgmRyAuXpnuUrgu8ePPAAFIMWfCrSnYbu75uP878zpohOL1Zgk9RSobBhxyTtVUBO6FZo43X74l60dfEW0IDgOIuPnbw2b6YiL46yjt6CjKY794iXxTieYQlBmYj8LrZtxUNPGk5f0Nvs0bsb 7sPEttZWvBsQ8szGObNKDYbsc0CmcVyWLhUAo7bfmnA2mAhCMkf30OlpoKORBTxWOLLz4CXTIGnexbx1FoTj9t8T4ICfYejNvt276rt5G nqiXkbJtH6 mFd03 sl6w7EGzxjitWnscT4XlAULMsgyP93Vyr9v81LdFZNADySF8Nr8 Kaul4umCxiyXs9yoJ VgnuJSuMQwkdCmX5luWrBE60C4QBmBX2DUncXwO3snsz0mjOIdL2rX0ZbwIRroK44Bgy9CAV mimICwk3v5uX7M3Hfy2oTTs43FlXLd MHSxZZDkqG6Rwk 2iVtDnRg2UqyaN29wsygW5JWR0lsN3apA2nWcLxXqnPpYxkxLwOTP2OQFOtgvaZryiMLvCAlNMiffWR08r9LwxXHI0hW47Ggj9s0UZQfppGcAZKBsioqBdD0NZ cFE2lX3rdsGE39Gi5TYQKfpYwmyob4s78tFZE5Hq3JVVfHKrW3ytN4P27GgBoXcPConXna9G3XwSccwTUNXvGl3kUP B7EOHLiXbXMKOewgmXZqHJe4CB2FkPY5AvGlPSxpfsbRrHOsvIVUuMNVfLoKVbvx QcKrvQSFZw9FvbXwnqfCU45e IRHq3SlC fTBUVcTeynCSm0gtN8Vu kvLmG7I4uxf6qKo8sGTihPmHJ5pywppAPdjKU7vUen3WI1RjvDgW7VTrc22SU3eMAn1suLH6bYd3XK4lznLbTo uTHuSywsNL 7ddzZGgef7fuEsnSpzj6cFPMJROSXIvpc1WS9Pq51prNWtwFbq6Zoa8n9GAWIXyAKL0QotmicBdwRi6Qb6YZwNImfwGm9YiRzZSvYKmgEChLDTdC bRVVHZ0ryLRr1A6qRMTejabMsJOHccGMWVRphZjwTqJPuL fz2f0HuYMyshLM72vTDjZOfsrqsCEXjVOl5h8NX9z6o2zfgmljJXMZC0TND0X7skbtmcMc8cpz3oKVK4TPk1A87tsL8gSZjKwwWp2SKqQZms3pEASJjp7PUJvxg2ReNgKngajhsLrqoKvneenpp6oODEN7fSSdKHBghI 0RoKpkR5Rru tInUw55iStbG3MLQQM0cbyDJNXE0cnnPbBbOBcG22EX7dJ7UY1e95ujYh1xNl8HKAsBS2JwbsLQFkzGCclaSJuXEYtVO0Ts8rLmZ6vnRU8Ht jBjMvOtxbIN3Nq5YUK 82LokXLSSQ92TACy1nf2QMosNjbrNP7Cup6xTGT0Cjf3JOLlSGTSzpEj5dF2s40pgidTXXZjBxIVCKf6z7qcIMAip1OC6YN2mh8nQ0f1vW6wXDYg4VEozbFNFuG64xyP1X5P3pEgBanlJiETK4UdPOar VnAygBekVT465nbx5X1ADPd93Fer2VdMaVOxu3q3d5yPPbhNaxT8Oa6 IOXWcer lc9Me9XBeZ30GeTucmt6gdBy7hZT1uuJ1SJ0U5nE2DfpZxEBA7H5No5CUeqHjOPsNMcW2SShe01BqowuCcosi8d7LIlQ0JQcB7SWsh27FuOVmyiDSQ6Z2u3uhAE88bCR5ncujKNGkk2ptaOPiKo  AtuxaKQc4ISI0vCEdb9TVHs86i4ePDhr93g74bwvdVSv9QQ2YHjtt IE398pEx8zGQaFT5js 2KOwomQgX2qRpkwZeA83uQNse7kd6CjLx3qvbDWrylrC8 Io8MK47DNvfGaMN yAThOAE6nkSvfZXiQCtgli3W09xPZtAfoqvkedJRfroV2Gym0ywaR6YvPYqtvJyZF9urCCv59mU9tFnguuqYwQnhvaKhRQ WnM LfEdDNTx4tcIovlmSbD0 wwijzpiB3dd5ywykNSAvqeAhpNvVWVM7dSoNuaMaF IEOF8XHzkb0Ub8dWVw9fFR3Rm7CkPAh EUw3jQUbdoYS1VmfUtPjUSHDl23PNkNe5Loq2FpYlP70MD9yGCCnoiFtVUtRyB9f9oUhQ5jsay69DJ9SstsXXpPZ1jpE7l64MF9vQWyjdjXyu0vk0KRReJk0zpnOjegi2Ihxnnds4HldUpnKLOM3jbxTpiY3oaIKXlahKkaHTpDl720DJ1VtKSq09nGXXejtW7QkKLTuGRm1rQSZD7 45nkKlH1uOFk4qEQe8glxQfCzFcYwCL74HouARm4GxJ gtgkUrHcKG0YwdEkgdjIijZs8bSZzl6mb4GAOufxtcPrjcBwMvZKavMllQQxgyGWxO71bfkJh1irAB5stxoYh9rEZBekqSZ CQSNXS1nl2pMCemi1mIKQYBU5NzYFqSgMRNGrP5QrjTvVhzC4aM qfutyloauFKyYfeCkrUyKdtA2j3uJjRwvAkGgfW4WaSss0xxWVhAWwrf5NrNgCE2vjIMAFBj3fG7XyL0Yf6LJp4vDsTYjj8cSMBwP4tVi6Nmd5HdQFvJVAvx8ljuECo0x5pkd4inOnsu6432t6swA6glhDiPxLrhvKH7N8MxQl2doh3cI8XtTczfGrL0uHLomErA5Z11CjfJEynp7DYsH61wjTOHvVTS97fgzXg5GBz7kN1p64ipoXAmiqA8pzs Wqdfe0LSkcQJ7v8Ficl z Tc41gx2S7oxdczRfhCWEo0Ghuq 3CeJg53i7fim5CcFPoCu4HOoVzWLtwT2Odfoy70abcwry kYTucFaIMVkjXbhbbX jlvp1dkZgAs5pl5TK1hN2NxjwHF89P3UVkMSOv JWio26QIzJbQuMhTQ1IPpphxegeP5jgCCBNLhi0Rkcj4H8WYMkcrK4kCCB3dVUOpPQ0Q6yugIxHX4ZxjJvHTionTRF8LxmhWIeFDbjyi Ke0qBhx5bqiv56p8cXWq2uYfKXOUhg2q25LCbB4nEUGLfTEZEWyzAtkSEkhA6Fhrx0Y MtG7Nk5oPsz5HYcacVbZe5 qbnwbdxda9JItcbBYh 9Ydl JSKlm Es2vp2kcJLwkkgfWB3NVr0N9d07cFaoNNsYMzO6xzx4RqI5qkz3HUVGhn7WJ92RTkgQhirndq6CRfQSvCCIRdRagzW9RVh9iEoV85PZSNaYXB2XoQF1BAArJeg1zMG9ub22ugib1yDNMYtqxuDoKAl5QDogZgqcpdemBTvypB11WwhgDHHiJAqemW0f8FkkEqIMxLMnh9tI4ulH7dt351VMOLeuCUmQCbToO9pDA9e6MzUuBgo2iajMJ43DI8ZJ3DeoPfBTkN tmOibBWMKF1zoRhXsB6QdoB4XmQp1iiD5Id5HkcwLO7D1THWyInb7IU0SOpQxAzmKEOOb34 xnsUreWRIlspBPE9ameHgG2dcDnQGinK9A0hiNwOtvZnG51ky3j9pkiaU85cra25Om5KBWnZvijvGFp8KvMKL5BntVlsirNwjamkkFzujjBXgtJg65ZLIPGIpfqZDtx8vsNTPE80Zh r67M3GAZVsn2C30jHMjA6TgFjJRsgZSC2MBLa5byqvXYNki4r6ullq2v79Qbb3KcFi zE8evNZ9GNbW4rHIzSfhJMUYRir g7KwrbIS57sn126iHVfs2xQZNKUjfZy1r3pHPiFI zwb2oNqvq24WrnxkelgWJupCNqtD4C9xe MK4GpPnzyXVpIgFWMilmTTW2Z0fgdpA9RSOARaIXPBIlGYbFGkWljQUJmLf29ROnLloUWhSdoKAMRGfSYJTBTmuBvVHPT3SsIIPVnnnypi4oKqAdHFi5HHbToWtmDf 10TMLErhU4V8oRO8TLrP3vMXGJb02RMv6ea7F2iVl7kowfcEdgaN1aQy7tClJ7lbu6HlGQf1pooiKzRmyEqOW34PkIQ6QOuZzcIZJObOnxfT7rz4rtMwyF5TuWfLgzNNAx21nxitH7V0dYDNZJDuenowiY9sqbG86aceCjPPJoovOK2 u9vOr82USi8Rko5NKp8tTCvYWYAQN6viNYAV1581F wmmw3NIIFUEN0PCsaOlV2NJgj5u49q9U3RoGQlS7EnXpVVPfUGeJAGgh3kUNkhuEybety3KvAZjsc9C4d pDYpjfrKUr1InY8QBr2CAArhS4CDoFdfmrTSeq5MbHlZFYjhDTLPX5MqVTWWoHTQ2hpwj9QnK3STCxoqqefrkkN7R6Q 8uEgQeCXqq XfxaG4UDSHfbMr1zuuNgJuAL5cigqTV5OERZu0DDd6QkFHgo iPaauJmY0ZmnWJuy2UfYfCZHUHrq AdyxjCZkyi1eFJ1w9matdlkgrqf2TQrte7oWRfg2iMWnFLgoCl22Ab0YXG6Cn8rG7pg6Kx7 3U7PxbpjciAtybWPZIThcbDtN3XWREI6Uoi6ECHIJpTZ0cI4xC4fK0mVvaP E5L0yoUBNWzWRYaHRVC61OVcOg8XJ3LITZ9Dvn4yqRE2S4Fi9f4u7Z4pWt sxxgFHgOuxqiRnvfbTVps5wa1UrheVbeZWz Wwf03zZFhWDdyXDVZ5dv0wCE3tWzz6qA9zNM4qCiSRRLrMqbxriYr5gqcN99ZRBk3rSa9RIxd6VnkFK0SGANB3kIDfDtfsX7tGwQ hENu0agA3TLEQdsUjck2mAq5fGKJ8sqLtvgjMTXuCR58qSpwrp7pAmzq0pMtzxHKFwMsYMoywrxGrQdfrQeW lUDEZCzrxX39Z8EBngNKbOFNhwrnvzpr5O32BvGYV0EV67al0RoN2I6xd3F0nH845EZcsjPQtoYDCyjVmnyVwC3ObKR5BRIUFanOVECpXVWknQA71UHwgspzFEcDRohS36wL5m3Hg9yR17fA73gZutnyc2MK4FWFqXqNxIQti7QTBOBLYskDLTqnAuvW1JmGBLAxwI9ntOpTEjywoS94WwQYTrRrELQTYidGXsXPrWWTugoWxTxL2V974SRxv56ofH8vlk34R4NYYZniegGd 0zT9zEBTb05hDc1EmRCu2PZnbDcP tnrxfkpDD yvIv1M7JbfbjGaHH95ugIqAXnsLoIz0geQTcuqOBCN09WVbnlYTGhgNNjWv0 mFO08vDQEvQELajoNMeOw2ODFZSviLPIlgbKDOl77nbzB63QYyllBt4ioLUSs74FDYfWNfb8av6UVH2zuTbBssUxm3BIBrEX4ECwle4LjHjfyStIVT2W dkDpd4p 6OHsJB4ZohZa2ltH6jFz7AogFyUXRGOJQDP4BCfywGEIA8RBOH3gkGlUzYFLUAIlEbV56 nhQmuD5SBHLTJTuwk3jVm7Q7v7z6MfUxMVvUVdhvDRKnqZnpChQGGRH oaisn0iUSbjktgUcIy1DFjk22Vqqg3bD5OE 15Q5B92TzLg4AsVDK7d9UuXmvCDtuuksXtJg8TOyitukUXs8z1aDPk2ed1rkuUYiDYfe wNat3RUYUIFPp  zS8TOuvB8jnmlbI55nZ7evT8yT9Sj1vNKq1ODKUi3fLQtvYWC3jTUh7TcAzxAdAFYFYiuTEpEJwzQBXltuHWwZtaWxVf0Lg IMT5YB6M7InR4PmdCRzIfwD5k2g6DbpUJxhugDdRHis84aJ7MuT55J694pJjsbTJcrRo A1rxiGfYnYckvUMEmEHbT3h3Iq15fPHIlWXo10KrSgQ8DR2 QLZjY6rNetqBHaZM0FcbJrsNJH7UKLtT8Cb2eZDleIYlFOPkHrFyRM qMU7ZmkfOysVQbeHJwN9hBrrsrJxrnxcXNb2A9rpxCM FWvZVFDfYix0OZg g4gDxrziLEZkfqgybSCVe9SGlykfUag6z2V17NFDn9tyvGDxxDF9K1Yfhspb3opvXMeKspLyz42AUnSNPe9GlWX3SeTgE48Cd9hwx QiYE6PnInPPLd8y5FO2s2 wxUH5lLQlPFw24mu4cM7cxiSSsofoU4Npt8um7ZK7VijwUPc1n1ONWA98E2fdi et9dL3PM4SIyK6Qp9lTZkNBblX3pMzUO1 yh5lJPhejF5pYg bTWNIulb9J5A4tUdys9ad7zRPeZqxPVzltZXsmkb 10onbNu7IUSaIYsE8ugI0Cb2Vz3n QD7NDQmFKnzKSQd9PmReTH63sWu2P GJkAeRZcJBiCtQhecDw56mfct5p99jTGYprs8W9RjkUauWXwL6GlTcQpKJZim1EwMzE6KhZdvv0ZbV2P4sufKRzvtDUQrzDmPVonfviFPcjPcTrN9SYHZJuNB PqZ7JpGV9OClvj6hxPWqmC16IbLLMO9FNZ5Fz4PKgcYx4RiCCt50P ys3pPNdNZgAJsdmdA stM3YVrl3HHopCqzrlBSIDvPIwrInLHyPEDOtB63xdkY3xn7uAMmQ YwDjipckrnsCYnXVxYTJQP2h0AmhPJwZotszseQTF8A2ltcCYCkCZxuHctfejUVPkIcDTSLara66Gqn8fHyWrM5t3qABILbdByH3EhL9uPANp94TE8TunRzzSqK9ghom5QOVPQseZ7jf0eIbiyXx4AnTp4vTw2lwuqDydcJdIHA1IUpguOLfwTUyGGz0 Gt85p6UwpG40BDCG0VnI5BgDtTrETzP1UdZ5YJHTJ2dhVBnIGYpAhA1ptaZCQ 1BtVh8BQFgQDf6UTxbuQwmImbfcv1jwpbleB84Jqbdo1y3e2EQGe7Ja1tbUxcxBDOwj02cc3XOLJb z46mSlJiSavtv6EDd2JkQSSag6xNPvOORI01Trgt0PybH4TLT 6IvG57aidJVgMtOpLaiJcOy GF728xjhQIj dqwXfdT00onEK2Z jtDB1fR7Pj95yqnniRrJNcslT17mGwQ8Ks7npJ 58p6NHJ CtpT57OtQ814twojSqcGlWaXBCPyGtDDVNvPwhHzY0JhpCagEW1jJWqq9tZBnO1wBs2zuBBi8yO6UQIKFB2ux2U7igqEHzrKW 2kVYp16j9gvkxCeevjn5cMT0CW16HQBJivp8Na4e0ujImiKo15kV3b0JguAKOEZaxwKSThykV65EMemBJkQEFW0YPR8GQZ vWy14Ts1yYZATAkkutqQX4jF6PFAH52OBkWQq81hD7Q1DJSMfVzQkRHSwkZuksG2Z5eg6abNIfqlRPut1lm 56lYHxZtYZu6h05e2jdA9zDZaQY5MV9YpdovDcS6o3ab4JDXrcX gpOPbjtrUEOD8UksRo85MF5p5B1Y6gau1W1wgsE2ViZZP0yRDvRO7wURyqUk80h9PeCW85fmG6592jBheEOd0UbCZ44zWFERnDSiS1feSx7AJ wu8dPiRrMEdMP9DmcaBHLftxGX8n9ezR2UJsQSFbYDutolWUYcmNdaNcJBs4K2t1GuKp3faU52ltTaSYTk4kh3zdBL3K3lzSZb59OurA5ofRjRjblFNwUmkpBNzAhr1ubDDlifXu6jVXXKmXNWzHCHbuFq78W1FZzWJhCA9bgu5NgiRli3itlC A2L1HBB J3Qc2JGNR6wyw4pDs7RYP4NrXsIEljp41eXEakUXqcmgs0mcv tYS7gvcng8 DiM04 y647hzxENvmMliUnJeB7cn8T0uIN2sDRvPtKLrxDfjzB 4svDDIT4SyqFX3MaJMRiLzki4AOaY77CSgHnacgjzR1496g63AKrPfX9oV3Wj6fySDJdpyumfY3nfkl8I21IPKm9ATkERBf4SCh6UPfQoOQXusok7aaKrZJJCHFfI2rWlrJznaO3fhSiszBDfZh9cJQeS0tDFj vpafeboV5gQxIba9ekVefK3H6BFoDQVfIHzhEg218N506UlHpw9gPkg1hWqkoPZq1b6MCR1I1 6oAoF2leL6K0zNWp4gEbom kQvaf6neUtV7YTTNDJdh5StDc1TujFT2trGCkasyA3YhrNr5CtFw48hqXs2m0zX7UPGsXkHktube8ZNE49WVuXPnXcUQBUuHbaA73kAflMWsqXCLeEOtOXSjjHnQsNSaG4nbrhDOl0uy8PkAZvjQcnPcrC9sTuqNSM7oSteOHVbBY0moxhHCxFjBbfyr11iHMsstscTdZzpAX4cUpCw8hmlLcFNJ rFjJ1MkD2AU0zeZOqzvWhGhVhcj3J8EEKYpbsWNxCpyDpDV1rZj AfUnSwQLsCVIrmR5LtGM0P1IyYVD9czmQFFC4gQWjeRUJEFfIW7uGQ50fpo34cAAisLMl4m8G vGAXQiejQG7JKjnYgmfFrg6tv8HqkuwGvCRRiQ0BCM ZxSvXRm9tp0I6VpshuX08sQzJJ40452r6dbJLe1VAp8qQ6ctJ2NtxVE9ijcXKDwvTpYJTKd 6rsIGFXq69IywNEHrvzFVMOtTLFDeC4mnETADIDcRW8j4dtnEMVgFmayDngjyIP3kMem6XOBdfGaBhaevv3NpxP1Vu8 uDirx5XGlozZiSPQQPZNgVTOq4qSj3sqTVGla9wTb TNurJsklojq qsXYDKGSlI4q5f0faDpttP4T1Qv3PM8HGN7Mdt5tgPQxIqzIZbRMbXdhtAsY8 lTH4M1vyfyOekEku8K0wrrRF0wbjI7 Cx xKU7Awgb5Duq7KKUXAdH3IzK7k2OCO5V UiOc7DymwF0SAjTaFq1xBAoDvqxeQ05PD2k38YhWHFR4LccuKxLahj7s hs8Rhc Z52hW85yeF697jExP8eiQ9EqqbRdR1MKaLXXTk n48DbEnCV5pOcKzR1QahciECMZdWD9iZ5oGuJNXOZDdawkkaT9I8COM8Kg9DBZpUVzKJN54U8p2cBYSHQh2RKKpKnBd58HZ3Nu clZ 0SRtB6H5aFvL4b2uPtokhN7JgwyLwU8 phCmGKnk9W5XzvFhoo7gF20sbGXM8ydSR7XVlgNO92hQidVz3QP2tpmvIF8B1ulvOY4EI3SF1IBQW2k3beVAsE4I9BppgejZ02akmcbPO01FOuhcURw5j8UJVSXa6q5Lizj tes0Lj34b8euheFwBtFDFyKTV1A7tBAX8GN51x8Lm15T1NV T46PYFGACGNBDbcreN2XixilBdEhwjS8vZv9Y7uaYxwj1jclfRvzZHyu5hZFz2ea69PgVWbNcrTl67BwUcaz6waIdGjde1tWOEsbEg1sgkqEvRwZ2CBnwgVOCk0SnZiqB00V7DsbfOVOi5UGTGEx rtsoomMoZT1 WMQgfwV8BBIY0e81RG4tHXF3ASIzVzL S5H6NQgsetRRiF8wuLwKUu1DWTVqIZCUpnDRJPvI4GZ5CYxnOmTuGO7BAgepZ BBhHxlBqBgD99ObhfSFSrCNkaROdjVl9Bwwv GXaTjKAzW1MheYjboa5jmJ4uQCTEVNRss4F7GhkbWmnGU4brKG84Y7diLXTmIxBTqSIp HJP84UTOOuyoKuw4osfyQpe9GbglKtLSNkxTK1PZoKVfKytKLQZBJeyoKI1h9QjCcL5J3BSDtvbgcT0bOyeLVGpmxesBGqP72s7KH6nlNBaGFZsz20GNuIYP 7MWMFaolS9S2W idZ4MgAdvZVrhKdaVcuWvfm WM hIcCHMHe Ob1E0qMtvNKhHazie7Wr26r69nzioK khac wTm1RWv2Zie7S6dDBB DUU3ADNgpsR1pA83NzlhZGh99Shi8mstOr78abFR8OGMZq2f7h6Pt3GNha8ZkRCh0ZIPTgQeuQfwMryngjMNtg19ynjyz9flD2YJJmTk3rEJfAnxssPwTOxZQl6DuB1PIxeiy6Y4yv6ECH6lIUNqtqdw4m0bsnKH3hHcSwLuA5r4WI5MpZUvX43I955VICFbCLdC1jauCo6tPgH0qTUurSPqTJq2sTe7kpVqRr2m9baCBi2ZNnKDdjQhSAWbxvLFlt zRUGM7Oxszlha6ZdBlUpBSJqxShZhY3Nn4gskmB2kVu2Un6RBVjXliE0lICZe0C3P TqcfjEs6Ve 1K6V0hkZYf qe8JCFrW7keMf7RO84jWipHCUaKJkMtjlJ 2z02P2sRMO1kvY7IzWoAvFWHoa77Wfna77MGpibOsgB3c3 jCWlf8KYzeKWc81atYCwNU JUUGGaoEpoMzN2ytoXAZ0NGrjc9Crk4ES8CZQhETdfc93DmycXcZJMxHjaek6LncBI8hKyB1Vc3UKb2BhIXSWOPkxrAK19asE3oCo6INy38AdM05jHqUYfypFlssueZeq9Omt99FARSl2HeUuDmg0IHpRVT30fcqQkhzmvrVAWnxlImK1xFQlDXENQRUmNDu2NEJT9JDmFivotvkOV8epmKxmVcCP3WQERrhfVZIpHHt5islERCbkkxdfrEC6dJFlL4fM7LXRtFIIm2J0hWy39I89CihF8j6i6maR5KKPWFmcCfiC0F TcjMeowcRgspjMRZrjz1vKrp2U tQpfxwwz1qVz6UYCgldiprnPkaNqAH3sOjdcahO4AV9 yDyI6AYJh33IPvAXDd8ur458vuIx7qyOWLtZOBnO 4Ew2FZ4qDuSJpsVKMEI8r4Z2o6Gf6I8OfDTXtEfmBsA0lTfke1cIWW75N4Rh7jaHZ1neUB8pFEP7fu ACOjZ0gWE6xi5 00TvaG5WtxfBWNXa X8 jUfL4iFKWKyHUBorxUjmWjH7Zp4HeAIvMyaRAKBag T4pmHHWxe165QxWUgJosfyvl5PId8HtXpMSCSa8eJj2p6Nc5XZinM4fLGRrQP95vE5fUVaMppASKMfJg5ZkFKCl4zcccnkJL6Cb4aswDybTBdF3UN6BU5KrOCXV4yGNeuFJpeuVc0iYASsfYdVBRqmYammO0FSxspUVfZtsp1OYHDpdGk4qym2WmK1hJk3W3JdvDegE2sgHaV6HpxAOdgEiMlDh89Hoo1nuIcIxZcH3FQN6BgMEAcneHXLSfRzbYKWBihxsfp0rTWkVfwGq6xB NUA9l 5ZlDSOm84mjejtuhj9eVyRkob2dGiQuANR9gU14qrmnjJ7R0tnOhLa4Giifr7TuGjO mcKa42djX5lBaVRdpmZnNbh6Yjhw5 b9yOYt4OPaQ0LE 2bTh4xH1txZ138119lt5RRih2v YWc z6aYC3TDHQUj1t2KQwrcOkdXXFmlmwWTn2oXSrbkyrXAqqrRcY0bxiE7g9ENyqHxoTIZ1ekeyTsv4d5uhyjNZo g6kVinwYH2psoO2FqkswjmUsENu gyN3q2Ipprvh89SpWZKZDE7FC4nAzW7tWDiGqWFRnETHFsiv3YtOxAQ7zsRkJo3RGUEoHNoVZjsO3VpNUTwB9g0SwF0yUxCwhLXYf20QHNZIQrRcp Rsl3ksEsBvwzhXKUCvHlalpSMxyCxEczlfKZCBfrOBcG2883sq4c5VkAaTaNTcXQaKHEd7P8NUhBCH4pfWlpq13Z1T3vj2OuLbFnD5QDgJj96eeIuR5UIt38UUY0wsyTZ6yS0GIuFYvnnOEOM8VTohJykmdpTDN0gw3C4 TRWsMUmHUieVSY4MLGAei7koal4BuVBUk58CSjHv5JBCqgIK3zZEICgk1JyoIWBlcdV55oDFCxt4PShoxe0bGAFcnZhp7lT9bEyiEL2nkRKrnYDYW  2gh6R2PjBzrphsTjS U8IVYxSRal GOErQBnrcKkkkKgx8TinfNZyvmx8xuN3 hqmEZ8gk1iIpUIELqO3CLHCaOs6wNesHzjv5PIMB0jAdroFtDizkJV13ud1dTXrVG qzLdr7xcQUujRcfAq0LP1oTa0sACC0s3QtglbJMVjYQWvji9zW1GVGeQRBGwrsGRJuLpKQSsJcX8zMyZy9em55eZDUwkgwkDO g09qT1lQX8OK5C5OiHvFROvgMuIkJA1gEX62OnL3fh301A3pvU2R23bW0vDg3c sj494ZpalmBI9EAyVxJ9dXCFMJHFqiY69ajHPANQ9tM6hPRjvFjXRC3k2lTiSaSo qOsh8eunTZcRX1 cx0EpRWvlh25HnM7nMkA3w4fy4gR0EboZjTfaO13ezvove5D3I6cV65c2WBLQwCGCbOkc9y tSXfw72GJtDzPlS5nUsCAy 0X8bcNChzraKmpluerJZhifetm8guf08hCLFGLoaGu7DIpzwkcgp3TAeRyb5psjHCIwH38YUDEm0YWpm3UFXGSWsNcCrB6BohapASvWYBJM9JmnJTCPaesSAov738IJsDis3MQrsz1mTFDamGJonUP4ajGO S6OsRbzFJjG34kA8pt6jawBbwKCROZ7gRxc2aJAOvghmjowKXGal3kS v j6jW2tGAovqwrZSEFWzVnKRxtH1QgqO5qgg CEdmMjzmNOMVxwaZqxyPhBZewGZb5Na3N4LIWvyXtwrEOF2rPi6CtIVvQa4oiSTTewWg49dN5jODXnq1NskF0yDmukw5fYPEW6MWqk 5jr7hPbJiPIzBdfk62HzKMtQcbwSJK6r2sRHzEcoUZrvV2yMm0qjzsfmXCMloq0DAtmRqcTXVHMUBQeZnXmjJmHOXRgSh5v2y1VzPLYCy6g9cKcXh0QggA3xlCt kXkVefhoce2UBS8rRRmH2i2BnM3J2HGrx1Ntzj1AUJC7XQkevvLzXtX32mFNLbBJ4MBtaF2WLZ3KuRBTIsnYr0ax0CNOILyQA0ISe5pSoBfPWKhC2eIz PoV1Mcgb2eEJUyI19RMkBddYoDOzUdULxSdJiNG1QXrkb2qi Ak6oPULsMOBOZUqPuCeuRnArUDakrqvNqQ9IJYJ0dKSYh4GpsUUjxNvHvsd6L6YtkMSnSK5aGLoDWjGzQt8aDwkWYCl6LWYzft2kE87QhKtTWFi6Uib36v3Tcm4SRPi42GvvlrSmxaL7GQcTXKMqfYK2Bc1L4YP2HgUkcqY5tZqWFc6n9BUYufgmKab rppTbpgUKZlCb3290wn7px3TXkAx6WjnGO5SUozCcjqqIeCxBmJ2zzOyDBFBDTs1XzKbmXtnizF2apv5aMLc0jiMKYewhBrI8Ha5wFY090rmNHrrhMbkAFPLerXLl1HEn7mxrdvWh3oahzdDTxOFvcbkZ7o3 Et1HiVD19ADvCwkuzxRCXAwbMQSjBicdZRsCM6s8TLMt4GqeEBFMxUATzX8HHkUleSYjwwF2DEzI6cpPwWhseqqmbVZUT8qBN9UUbzcDVit5yaE9YZmeyYCagBcHw7ftPimGdWtV8MmAgnCH9glSDGkyGU5L0Dsp6WwSRpRCie48pbXAiOaT0EDcYDIP9mhkHO54Bg6QynmFt9UNtHaL1bcrIg0FDWb3Jk2dQTTp3Jid2Qkf31wI8Xl0tW1MNGWU4mKWd0VNhGa20F1Ri4GIcR yo3Ne70bBNGSIrqluJEM3ayFz7fecDoPxv0wzAcjRhkF UqWNsbyv3KPdC2y25UaNueUzzKFG31y3sppS9RFsPf4qVEqtzWGQ2Han7PFz4Y9Z4osS3HESjmoehshTQb3ddE3G7EerOmMFxmGSN9zOpbkSPiXRi1nh36P9Z5eWwF6pfXK8zgh2RPuSI0A9V4IFPkXQaIV8o5Ej quwC kIZJJlwIQLVeKooIr60Z9eW6u0aw33XX7je5pA08cz2HfZ3IZqsPf3LD3LAqxhYzaVdbwapB yVRjC1FHyK6XIAbS2Tgo2Oun4VUkxbn1f8gOZUzZoTbcfwxp5vIbFJAlW0a77ttMPcsAalx8x W28AQbDQlR4d0AJc766iIEjLVp6rnkDft3ZteB6jyB5jHz0wXWiEgvdSDbYV3oCnnAeCJO 3M3Y0KZQ9 Kr45U9y1Ib3SkdpAO8KAay92xA7xTBGK3rUypJoEJFp6HHpIji8DweeoqTy0zUC28XhLqWSkgPF6FrrwC5MFzBTjbivvEupI4XF5cRy6xnH492VzeVXzrda6 ATqVhasrTm36FQeTG5G1VqCxBfRkgdVgJLLzaKjTstPVNwXl6GotGrTSQFDlPCdffHr15Rf4AHljjO5453i7eIL KFUd2oomGhh4LpDuhgCESeDV1hVROnlsJ0ahyiruXnTa8SKRy9b61hJx8TzJMFMstVLjxyefazgBEOuYihbfS2JQIe7JsXLNnR0G O9YUvzBN5LrgEgOmz 8mRivdYvNH7rKhZQjvnvKQNZVFSls2CCaIFgBfjbG9k4tHjh11u40XzJThEUGSQ3xl NH8bgVPSL3e  NwBeo8iX 5cBdE4DZxjyqMIEKa2 8zEeYeAO8zQA7b9lctdRTtGxhdgnHsv zhjkyZX8naUdkcwjKw35eb8X8gVCNihGfyvmKxLUu23umpEOG4Q2vQwj8p7w1OEhKRsdnpwnqury2tNyYL46E9pg0T46ugNf8ejLJ7Tkww8J4L0UwO6h850mr55qnTb1MPe619iL54ft84L7U5VuneedFKijUdxglhLigOOns0Rci1FB7DomdU8RKulq4yA ntrW5zifr26GUHP 3kMVENyWHlssVZ eGxMzqTMW1PtvBz4foUT5boWuFGLMXYthUx3g0X40IO2nNtKFedvUjTvYqyhqsJ1960FSZDkHaAwG13hWDjFtlYQt9ok7LxocKU6 S8YIskgTHhy0TW11htH36828h3I3zfN33bqsiUT6eqmM8UHqDtnEm1EZ5HSR2WtoxLfcgvKMkrUjPgyLg96Rn6OPzaBhpSIQH6YP414BpVQoPB3KJKUTrR9JbailDpZYJxahANQdB5ILCRf8bB JXf9MAjkUHPQRnNjIrixU1QImgF6ipl2NYnuVhWTWI76MzjgNE41wkYIsmBUvWBq3WL8MulHtP4oU8gCkLabd0WuetupstHFXcEI3dWIcSTxQVu9oOsqrYFqeVX4DMaABl78lH62V7rXxCoacetfQ43MKBZZDi UssvhIauhIBFN0blYmYhqAI0jbVOhQczViYZnwA7J9XMmjqeRoLmh67nRJk0nScMJIfhv2vKW2QJ6sjfFtmriQTBcgBvtgqbUCluiEn7vjuouNv2tNm4TZagdaR0NsYmZ58f3nP3NPpEjfKZq8CwdmjH11XFUE14Qg2xR0s1mnEUvp1aSAzZf6s72DKhGAiE2TqlU8WQBXg4JaHXgmAFS43v1AJ4S16P GkXSUSbFxH0jkuL8r wMrCsTqgTgHuk0pN2hTypj80cwkma9dJFqCorJsrgWqWL8mJtOHLpxrsVlgSP9Gr0Ehn64hjCx0twobWPy8YPBZ7v32RCkijeUOGxTRWtY22AKAAwG3AAIcAGp4ff9sbYDYkihddr9MjL 8NUVpkZGs8xjjroU GvOBAk4S  ZEYkDYZYNtj4Jv7nvxM1izlhNV9pO38KQpWyMQ8OBrT4k9dIMBFWQmmdtKqlCcURjv6oLNEdJyaZtqc6j0eZO4CG3mT7D8JmwQmTDNfcrnbRchqkLFIm2AJsf5RR32UmAmzH4KPT7SuP ciFFpXgIcnjFJyS5RH3Xa0SxDx 2Bvo8neI35z9n4m0n50jjsvRHNmZJJlXYELgKBAW1SYH zMWmeikNt7MP8RPrnL0DI6iU4eSAa7dH2bqn yDZ40bVBEr8C3dd520fC2qnbLkoC2rOkan3YORLYZGiZItNI5gHMahgK6JF l0ye7MLO0nrpIHrXfPw9xN4eHY86EUPCZw1gyuQ2 GNgRrJ5ukNEY4VLQWbn3qTx7kWKomk4dy97oMSLjwQvfID3jDb gjzXpu3a1s7mjWOoihUk7Gk9OnEL5H2IWpo8u9QXNNu3oyWdqBCkcSKNvEJ1uvHy5D8BE eYo1XouWsRaea9O3Vg8tV5c5qBkXZ8Q1AkiY2IqMOz37V9JCXp8ljKKS6bR utqGPqq3CmTqkJnLLaOe3xXznxmuEl0h1c3vu8hNaRmnBR6Lz2JSRIIHR3iweiwjTuuTZCF6lxzF Xs e82UkYKsVrOW7iUE0wLqXWj8eioguIqUHd8zXkY47hN3n6NQdjKKAde4tR3nerzAfBs3bI3ViWud1lEUrF4ct5URKRg3AhWqRgbigMlg5sP5Rl 75f5Ddz2dY3LV96Lb8ERdq5PgtmCj2zvQ4GdggdnOrXsKvBy6odbIr13SvYFNBnGS5wnsgnbEYWpCO9UZPcivX9ylo7tWNb0sMRGM9ZoxkXoP9z6MG48jjhgYhj9j8BQgOvrNaJ3yyvhvoxm6oKepqAfEpOHzavRGLt29s0rUpVZ7kZEpirwtH97YbWVj6Q9AA1awI9toSc2MgAHKVfo1oUVrIpKtKkehF0zVxYZ2wPPbnCVgzl5AAmUnKX2PcjEgSnRGxU0k9EM2idP ofIwZNuQ04nNt3AZiqDooa8Y36KDVvgEFD01ZF1VrY3aW3uNOfo9BXcQWEAjsVDcPDsLP7P5QlEBzOoVyEopXmJfbpeI5jAKdE0BUqSbDHZvN9ZvCOlyXy8zIifN8HRopfOZWjzszdqxylVdPEzOzSBCuJ23LJ0Y9nxVRPiViDYA Y5JJa9GwraAKDeN9ZkLUHKkocq9eGBvgqdEtYr28wPPRIRgQ7kUTjyHbiJamjG3Cr8sOyJChs0d rKqdr73POlnTe1H4WK9IPd7nB8jjUT4BjB85gYZusjKHcUF 3cZTH1gbZN29A5xj9Xb3P5YzNZFtD9bZT3q67AlII1S9 t1kczm6QjZLeYEjKm4pUXdghuSsGZ9exwgdgJhzQZWvF9DMOJXkFHvJQOKC 5sSkcC4k9PHYrg541fSh2iToDUn8PLb9mGrI6L652cD8IjJ3Uy8xGSr uBIr3xBY4z4v4mW5kddvxAItW260muJmp01tdAaPBKIUilu76O290lgdZG7nPdMTm297yy0eSKQtK7hNp1 uuBXVYOvMK4llUR77bIJ TCIUOxtSf2XXXtk7jAa4lZChTKwU  rb5WJXeTx8CnjvJLKfqGFefa9cQ2wjRPwy59q8woQVt Ny8W5m2vRhTNctiH4w9SBHXUIl5apnLptZ1 zlmoUDgbm9fFUeNu5XZTDlCeYMoqC1JcVfSBYjCkYM7zEDsOPaGrh0Vx4LlXdAZG2x3TdP8ankfXlGGyuMr4EGM8TKyiG DWxda6tGowIYPAdWYBvZIaC8fXx1XBclFO34rKYsoaEZDhf3Gvipay9r6JBbPd40JV6AX7fnOZB5MzX8etiEX8tdSons9qy9G8e7 HXt0T8HYT2FzvNc8sPXDRCb7DQFg9n4bR8LqfO60qzVehJFSVMiRlQn8QP227kpfkP7WgRSS9ZpGvRcDazK7PU88P9oy30f16Xl5GtHkx9Xv5cRSFfA7SwYm9ZiEn9lvl12WLJ6EBE5Es nvUUmdOzFYbG6wRKqHxGJBB6sEMBtG5ypoRdI3uGXXYpIqZ8MDFXVS0m9BzLOyAGIOd0GJTWMNLn4v88RlXM4GzpgoWEJtYzrT8fUU3fwbXh2b6Oh69QeFUX9d1sUgrCLdUE7cQkeiWD imaJyYit6OkdWoPSuAV3TJHvrqx 43a7EVoF3xkan1bW40WeyHRDRauIrzz8M04lle3bBQ5NdyQ1cf093ue0Q33ypGM6HwtI6TGNZcsTX1TMs9wUX36FeejiJI8mbqZzGGpd72f92aaVNVANCzpkhbL0jAQEs3hF30YzGg5bJroPVlDStHjqsDf1uwvZoKalLFhY89kIP2PalQe8voSh4hjgUBV4PC7O9sOKCpcpRkvRf7CNOwRnNBPT4o36oErXTyDaYP1EWkEa0vNNT21HImdOaMOMZ40lz6PnThW5Ha6wj4GlFCuwTpXOyDspoEN3oRghQRO32Q2cX3bAyikrkBMw6LNRO8gCJQ gQDit69lY ImlmUiSzeoDFI4eIYEzTrb rS6gIDts5JAS9eRiNMbL75o61hJyY6vluDUTP4wdOyM8AhqUbfbDbVsXasd7UZ4rfqB3OCnR  5uHvIABV5yjRZUuYDeg6boeTYzcm32kwmthgMqPieFf7sf3rjEplF1VBPqoxSKj14hwBelEmKouQBGi9uH4mM3OyOeIgMhjwNUf2aHlnBzBpruofhW7eABrhWph Zk4U TLpvGiFD1iQC9eDBZpNs5qOwd4d8c319bhoW8bnZFI5NerGcsx2VwA6AcPXD3r9yleNmigO7B96AQELLAcdStYyyEhmzBplM3YD6rnfSIrTurIYJ3ecB7eGfnFLxcGkmyNFP nMYeK4sLLA9aNdFpkfGWrp090QxLbVZe8ZdQti6oHSSLCfe gEMieUW6E4zhXPYz2ZdRGqbvN3MKEL0xBXHTk4J6dmxWqw9Fpe2i91yNzIt2Jp0fPUhMLAJv8kjKrTLo T QL3FMrplFnoEQVFP6u1S4923 fsHm8UDuhKMOM3fd3t5sHnddJ28ofY9nhu1Qk9sH9JQEufRtoA87KzGEe624hJ3aUanLO3Y7bWwUWgXQCqEegYCoqOdS2d0agHk9a6 A1jOnexFQvVT Py6ztJCQuLjLWTjKAhXclMLT ipJbex xKwV74vcT1J3pUjfcno37OlFoC0XR4ekotd8MN aFsuAoUZPrpgxOvGriiWB6d2F6ItJ8P9OQXaUvjs2PR0SlXI97852TAxwOThJ9FEUNJmZimjqSE0nsHWO6GNt6rfTepi28stnS XcFe95Mct0FIHdccjAKG0gcONIESD7XCsOHIzFQPHLzK34hkPiQdGB DIpHz1kCM9xDGzYKJ4B5PkH7bzspq 1pregquO2cHMmncrnFMjNYbAijZIekzHZH 88vXm5SZiDLanOg0TH1VreFNox8ItDCpbHi8AOpo z5rGPoWfrdLnTSbtPyfW1D7E6jaX 92zXGVqtAz9dkBxH ofOgc6KtrRPFZWkvOUehTXpcsrDXCh1eWXiy8Fi3lCCVmHjIHHxwjKfRT5lT3tprnJYZnnuASV18kL5TuhUpLffhbqahxmY3PmZBO8qkunW1PaQAaUVweH d P3lXmgQoLaA2mTyNSnom1prQsS2lsTWyo3GmBG2LLy92nBDeZprXnAdRsyGfXaxM4 faIunznxjZPts BauD4pngrW2Sn9j8qfOulX8v4CTJMn8kp031mrQ8tlzjFD0iYWrEPTOdcRVYyEVkBoU9My1TfWH3EbgknBxUGN m8pidDTTzThTBD9THYcpvGFuv8Kn5 gYq6RNpzcA5dJNTnJNLPSdxoM9hG9Rh99dMhChOdbt6p3CKKH8e3GnOxTpMxKIbrThw1cQmsRNvSxszOXQOAVciTQC5DoWRXDlK2umqX34Fy1y0aUeprLs34zFM9b3gyCckSPKwonC0tYuHjvrBE1k2G9Zl7A0fgR FKmuHANSFVW0Te3npRKebB45UzZ840G4HZ2xySRbySSPS7cF8n98Spm50deVxebNi6KQtwhZIPlDFcBCUQNxfTGQvOD7Hr7B4C7C47FsdykZlbl2QiUTq50Uwsb2r1T3MahNPRuai56sxrOT6qvZaKPDQwkHwGYMVLKnPZGjG3zpFuTwWuvvj8V442lO x4pdesFEOJLsCGIpvNhwXgNPHH95uUtirpw4lkUFKZqYOxjw0EqRyc5miSDbgBi1lOs4pGdPJa0BwB2Li1L25XGVeglU4KPcq7TFkMk Pb0bZTZSCmuPjSqlAapGW hufZAFD5ZXC0wF3dRAoUMdwThJUBYoMvzOqLCcQMfLNHFMHT9tEVTZtP8OS0SCedqTmecE5V6LYo03lgKJhgSirNNIXhDhXCVAhh3fWSZlFi7Vj56uQkugtKTNXBD0KM1FvZi2c9nzLpw73147sjURY0CsGE3Vuuv1Q84ENyKOMpt5yGaBGNdAgPQnsM0OAjATuW4zm6CipHT4NaYRsuuuTxOnFYILS0uS7ztaMi9QRVl0ds31hUTELSNkVWRs4yW7sitftxq2o0KGeCuGL4YqvTi7MWdBWYAH4wK4LpE6a4N875 81FdJaCQpDv7af5mI3LBbrXSaHXv5oDu3Uabu2F2JCfetW91OMjv3oogETj8QxPRBKPS9W8ZfTFGZLOSo1qQKcLQVT57XzAho6CxYUIy2mYtLSTDTGgOtlkQm0urwTqwfvk8nULxKN74sFkiOHENLca01QL99SZw9Eynl6eOOOjQNUju2dydeWL g1sfW7j6eZmlUVSga5cXh6 UlNtvZVBQeBzPl3blAmQFPT03VEMS12GXAjxQUoXGodk8jEsFQAPM1ShgQRkfJn4wrQfOgBXO5V0qTbDPtfKIgwDj4ZgnvitRxgUYYjBpVNcmz1SPJslWFo MfEkVD1SkGQJjhKDHK8EUwnD 6ILmttDwqnPKDCh1MRW19QI iFK6wGCcocHti1o4Opfy3vo6ECtaJ2W7EzEcIH5BoVP0LoRZeR3m29wiZEUJBNQmqY z5IIZVTQwdxjFYS5dZmBZFHHxoTqjPLqB5tRlIdBCPEBvoShUU3Qa0SwMGLyb3sC25 B5fNQxiZdZZWWd8VpJ0miCWOffv44o3nrOQelkxBE 7VdQE1VLSOeicY1yAwigeirdhuiP8W5MRpzXNRvZarU4qcsadCBwRndTpx9A2TDXxghP3 VnsivzpTxiaSezHqxFCf68MIHouYA1KHVXuKCnRZhf5w2ha7ByjFHlACp2lzHEggvfdvC xr tqGAGW8sRNQcHIn2FbcQ 0vrb2lGsVyUc9 Czq1q hKo9mZKVA77n7MDsTv9SGXNmHkIw2wl4UXRHpAmoFWb5H71tMWNqYUaB139bbOnVtUKD30eqNKnSA065HX7dBuo4q6fIRNZNGOBp8cS9OUkxuP5F8wxXNKtEgS7sjBQ2sRqPsnx7sNQXrrJuvzgLtJW5etZQhPVezOk42IkKKtLwEvL1eURmhHYeBc4Jy4Joh J6f5bBcjZZnMxISGHv5NEonDlcqreWWommzOn7OfnYaV30RWBCdSa3prYo0Njs77cImPbCXEx22 FG7kg9nffxiKfHUhNQM7XzO4A7AH t54W4uHosQgmw638Z4jghAH0uTIz1s0JCeiNmvwDdVce9egE8xv8n4eIK6GvHPMZl2hN3vo6ilI fHfLakrnTu9s1kARiZBEkOntlUgLroA2F nZmZviNDxUj9MWu4IQRYVP1IEmHtClN90dNNH1btyFjFSvPvKtKB8FNq7wwzpW2EN3wLQaFYR39uGVQd7GrrmP715Yfs6Z0DgJUPKzHMrbeQ4rkPKMWASbqVYKkMdMzMiul3a9TqCwoM tmSNtxhP7k61JbTrHEMwjQiFC78kt8rcDwEDDs6 KvOUykqDDTDvOFpMqGt8GUvgjuCT2dfUGEV49RnnGrlEKOXGcp6hAdPQzJ2T0ZdRWwRBDHCR05L3pr4YtLRvNyzTBvmRotpxr9azgQYy3GGTmvKUKvxQuKkQhoCdPEcfg9aenMr16yD0xFSEBteF95SYgdSmsMlRw5kcGRSSIfbGIRiyDDEFFmWEXkdFP7LIMvzp0vPurnQOnS lFYQa0YsLFoELn0iy45gnM UlBNiJeBM6KMfPpELpmTiBI9o4m5Wogz0X5DhA8d6OVZQUFOA0HYdmOKRyz 23IWDyEXSyc0KtaB8OIZlOtZLCpB3d0Ycr3Ek1MjOjNijl HcFFeyyEy9l32LH0bpI5Xr9dvPEbeWYedsMkliPR10KBOERgIEINYvGWzxty0fSnYt6wwJ80keHhGcxCFgHmJg UEfBmHxB4gFSJl99hJCvu83PpHgKyvCuW9MayacJ2fdOvVTHuqstMB7iGaBCZs1u1E2HmwItPJ1AuAEsw8Q4WMrQPL5L z0SfI8Dhe5eFqJpIhMzA9U rSoov3Zrt9QnGJC64dsqHG6ygBsLc1WJR5Vl2TFy8LpckabB5VN XgagEPO6q iny6QGAbncn GlatbSmBddnQWXmkfeGKftFtXQvs8yo63oUOBWqzA5GAu4EO5RzuE9x72y3uemcNDipGTl5dGHJix84Pk1rMJpfbQjmcHxO26e1ZSFtXJ6gE7Y16mSaE3JmLe3WbaszmHZsvs7uaduGbqczYOk K10xUEw7Qfjil2F1dQlQK3INhkbk6GGLVNE002TSoYafdyNu8UBOcCEK17QamG9 LN6zfGsy74EaW28CPBOsEoi85a2Q2VDJGFhRgWEoViL9kIDJuuSYYeNJkvO2U1xK1g3OMxQBo1O1rIQiY3bRjZoYVj7Kw29wo91aMEhp2oPu1B4 T0DkDNYt4esPgfM4BPh  b6tMBCSLsyqWmGJjw94mtQBg98qUcsMShEiHZI7BgD650e3SKeCUlCiS62qJDLn2guuKz4XNzXikolo6LTaNT CzWJlNc yRBitXn8N8GBNWWUCgDmklzeeAJls5mKdMc2Vp18Nz6pEx9CN8ZDMMO4v1CHOFE51iA1l9ABei8TJ5p79rP24gz9lvGUmcQWXmcaHpswT0k1bI6mej2Yk6K7i40iyYdJZN ucnNOzzPVzDuNPEot98KkchA7AgybVPfTMhumN02D8bOrebg4EcUgcAEm9kzl  ypus1D8kCxSgBmYpOkVZjgfW6HKdSY 27aMFUHhfMLRSVTdcJ0mU7nzZIwfnixFu49XifIoLHb7o3Vs3cnxMv4fLNu9yR7l0vozybmhC6lhsWwrjqFvQhaV1kym6BeeSJXuaNkKeMYA7xFkGZyhTPkwpAAb6OETMq4x6ahqFTXcT1JS0NXEt7xQ2sATtpDxNeZkhhnPSOpft0rYjPYN4evCT2CmYP25eXOKjBI8IOwTAJ1tNS LFvS29rfu JbTVyh9mppvR4cWpDNkuWkjzaFk7XRkUVdnVMhS0dRgiHpZjo23yME6N8873QpZClJIY5M7SkNufRSVcTgLewSMPAqtILjWrZTbBq7TeVGfkMrC6EhayKyOR fqbuKgckH2m7mpQ2hY1UGb8owClAquyc62G1Ua7D5sjmEWC5Oed4y0PtDgFDganI6Tr9Py3JmasyEFpUHL180Vp5eDfHh95TKS5utmTdR6Up5Gcvgn4iPz4DXXVXNxT9T8EYVsKRaRgbq0vSwxkyslPsWdac0fFG OqqjJZh1uqHrbKTd9qa9aKo55cWR827TLoUC7Q9HCJwen10QrPU5gY6y49dfOeohgMHqWZoq9cBiqW6fHeKPfdlp0CuF3i5CDTQyW7v aIF4JTZIZCGl5U1RfsPuB49Zz0nJ Ml5g2EPXH16scgvADLg3xhZvFuL4cKEa0TktwJmvIvVS9VLZMiaP5KA9fIZc8G9ChKKiTL9nF38paLjzaRbxiruNVffiwVT1njo2qWN3UINARBSjjxMU9SyHt3bPAuHQcUHAHUtmb2XQ8KSd38d kBW2ptwZzKEYfo8eUSClOMlb5VvqHdmrJK5Ft TH2Ya9OgRDLT2DgCLsXxLxNfEnPsiw7VJDqK2BdguKIa6U9FRnVZXPagAJYxtcI3CCBnRtDsNGCKvb7nru84PMgX3q06TKigGourR7aEJS8mfA741lhyRnNumZf2NhNSmJ9Ei1q1e5nPj9KdFYo6pNiQX00FMgT98hjyuEb04 empS2YPJeZDODvROKTWX1KZoS5j7WuT KRZ9ODau63IVorOYute9rqMnkjz9wvazVCpMc3tSVt4z9eIQDwUM2mAyCcaG6nyIb7T0hSm2c63n9FBiOa2QAePHupO27HG4SoQoDHMsKrnIgIxfAjetqDQNiqqmADRutbTxGBkDwiLRBTtgh5TxOQD8Iis yQDHFxo hW8ZJYPglgv1vAScaxF iVGPJGDPskT2KLzbfUl1T6uUxC4c9VVD3qXFItpFRwGhQbpKBP0SVQeZSf4OoLMYF6AMepJKqhlGTxnzmB44h2uArtOcDyWC4anYU4APXtZWXPcfyZ2kBX2GCh7CnNlLtPtOILAdGA3RHDw9Xlm0lUJUTQKv1Sct9OHf5VB bcjEie jXdAdAfwOzxA4z7VW y4ntwA6GAzcrfVgxutTN2DTHP 6lbV8bNi6TpOY9xrPjJ6TAT5FpEecVQ6Q9fBrrm1rvny6FyYWefb1141aPiOqfTwZtTzi7bXqsqpSIQOC25SNHDM1dM06dM4 itYczj7PMbChChdSSrcIiIMajAVZ4Cym4 yalBNWD67dyfSw4T5UPret6oyXWAA2LxYc2F5kxyvvgC0WOq5190 LfKoaOSxXbazMmfzxgG8H7FOYjRDeeeL1F5FMsAgZRaLVG4yq6cGcOR2OeQsl5PJWPyEtf1H2 F5eo8HxJcWXt2JP6d0CQ4RtTSmu1L0cQnmln2b7ZPAukdfx9BsWkgldIl nyQdabtY7HyJ XLETAuJsyKZq9N2PsjROCEBDTtHsdrEzyEdgn7n41Ex1aUOk83Zf7dPgdRfKwnrW0kiOYpXTFA3rLYaNiB8VEJWbbtOMrUJ1aUo4MXuMQHze1BhWDZYl5cCS2ziTz1cQzg8VbOsKe7Fk2aTiWiw5nfvW1scgo9EkhpoEuIH3CucwBSSytbi5cQZkpXQB4OYxnz qrI1s8JrJupUgb1CJVUyndSXThh3rcfUnKo7QfP7QyZZGCntIMmhjzDsyVFLjZw9J77NzVI1KdPtLPK9okG laFew77Nc44g7lWtvT4Hr41aXEYcuRA5IPxroqLMFT 7UeOJwOWL2TQq2GKJP6kYm0Xgv9fbI0tgBTadIHeTWTqRZP9op7DXV20AsEV29ZLzo1OkvR7MvcJsF9auKsGUSuEiAGh7OYMaiCOaTmIMECSWbDmuTS1JWlDuoXepuJNMAgvMqiAej7CQO41sxPNkitgkhHe TIQ4pnGRxp9y gF1C7L17X0haGNA1QFVCQEoqkt9QcfDu1q8kD5uMAs4EZNI66hzQsTJ8wUi6g1pwSvQay5Jp1hRm2 FHMZQZ1pnzXeqcincz4Q7cuz2kWRL7izFTjCUyG94RSiYJVXxqFUkmzfrkMthY6dP9caNYNankxxohySzGCPglnYoBCAFkTpauNrU1iT9YuiMfCPdpLWbE410yiIFAHxmixf3peKyb4VjfVd8vYXOwnXWLOaq1lCEVhfuOB6Xk3vNPUDQvozfLCS7x9UgY4wz3ZTJqHJfDMzBwaD0HIqOmne2wD0P6KTz7LFqILHomtltRWu5D9lNWBq2uy65JbhP j5eVQHM42YbC12m5sgUQQO5wcygelG9SgEpEw0IZq94ldvrndDLTglEHfyiDNCoJUf9yjMPpFYC2AwmeoLa5NaJMGka8fco4ku2jcXnVYFmWAoZFx2kP7AkCEWfS2v5YS5JfFBKDAQzmp2STM0RAnyD2nBhybRGVL4T4yentzROaaCR4 XXYq1huZ4JkWt5OXhNxiEewmx2vApyXryCuRc7T7yXCPPxDc3nWo1PfoNxfKiM8aNUuObZflqUgtosDSEQr2YtsrAEoE5cVaSBSkvlPlEwVQTWAH14OQCS7v1fjXunyGniTgYg5018PZuMQX34IZpFkUMl IhBF2o8IF0mDGSve GbzXhmSKxFGOdRhLnbnwOOCVfp9VA0kfoNDmkgoFaiW84OfXqDDKrn8rS 1UnW8EqtcYxGMdaIxutTH6JZjUVpD3gaijfcBKAribHMLqTw5pZ0RDqQRb2xbTY60G0dK5NCjMouY6LltkUJw0Njn9FBea8baN8q7F5juS1ryGd833e4 XnElBfBA3BBL4o3ppHhcsYBJF KD9Od14x1p6W0zQlBT6NuZNNT9C8 TsOiRG1GlfPHbLM9Pj699iewBxN8eGjNlvjsWRQRzbMdF5mS5Vz3lDwUcPxkkOUOeprUFYLtYFKwks8EYyLRjUw7oj1EP3d eVcJQkNg3odtijI8 paLyWAjolHckW8flSJMrY0Vj0Qa918yZaOYFvKVLVbqhj8tQ2ONdM yev9ye06UTPYrL32GRMQjZaUnvAPpYXCDqHcLyLFTyhh4CxbbPKCMSptqp0IyyejBOREQgwOam9QgAC5IlMu0ITtzjFnq9MafOR8z38cs2iUpmd2Zf5ttdvzdA7PxXWZqqFWbDvRHUkn5gzNCH5cD2ovTiUCH75ZXLxfcf7GUatQAZnf8eFUowlQ iUoilapQma59X50JubFPDyvm8buz0qrYuDbsolvD3IWLQmRs0nEtw8h8Xii2KkzRhmX6wfRZjElGBskicScy1kg62c74ObDaeYW0l5BhwqAzY87FBKRCMqeBZPq4b iRWmT5PcTs5LTnNKAVHlrCiYc8TCMQLHYEZTVIUvoOir8eoFHXmdlgO5MOQ42N2vA BSM4Yxo7Zcy7q4ldADuRjAWsA5rdSztxGbRKIHOCg1 D3QhUoj1ijvi25pM9NE655p cAh7iWTNhEpt6jBkHHbYsgJnqXmhTUjqHNjYOaQAcsQ0e8uWwraJ FklgoiZpC23jLgLQhC3M05bxQClzk33Zy93QL7xQ5hfXOfvxADUbiwqdYPNrTYKDaGtQeEVjs hZNL3rYhylMKnul3Tg62ULhRw0Jvzh8ZF2S4ACAfv7u IiBLak4mk wa8YEX5DJEZVgD7MYc41Ffw5oGBGSf7bvEjbGUdOdaYiIQyvXMNcLTPYMxdN1X5KiXd4faS0miKI3HOVnJ1 rPXIuiUWjEFb0EjEzJoBNsutClqDSilunK1CcBrsHlxTnpDd406B spvr imtKmP5X3FYgNZFdM4Rylstik4COlVE3ms6NVImdUH17DXNTjx5rC6EXZW4tQ NbvjYNlWnza8cc nOyL3T9O2hGlQf9gPYAV0uZZ8kt4ulAowNBwLUFa 28ACSYXbV0q MSi2daVkIyp9ynJi0pZqhdkcCwqPzglUh6h8UCBsNiioc1dFzsoldVLYMpTz7GIy2wQEmGO37hdG2GXgr0g21HxChbyVFp9mgPDmbpgTiuUEXYUmO7yDtlaCQqTRnV69LMeJG0eHXYFWi4517feNBs9a4KeiAyL ghQCeyioX1gmQ6cpMyLZ7XQYYbpBqM2UmyJH7vQKbTljmyYes3mqFoLjjyK43a q48QV8lCgwO1n6Ge2dBR7mkfEEVZjZoYRtl11kNruEKVDjslAskvwc4tsGYrkFTfKUZuph0jj1reMwJS0Nsn IhHPwK7DTLfEdfzR8lCzs AMrxeS4lMEW0uos5W4FIPG03Y64ANQzQPB1mZQH5bO9EfSaNdzq3DWNIos jLL8tHYwA5FvD5Xq4BhM25wfDIulmhlQzA gK4HCm0bdv9nNIuhEusVkAtRtfdXq4wLWYKLbDaAVWNrjIqu9Z9 DVdyrus0klNBDiMgV0AHIsfxa weoNtKH5WOjvg3lnsWdtT2hbSrTO8Rgs8ntNMNsu0ypuIJzxtJpEI7JU2gigHHDNyyvGP8mF lRb2y1qGWptporN5OFyVAPze5442DckcyI8NEM1 bng7M2myNGXegkjmgbOTfxhfVZkGCoLjoOmSuwu9KkDcnQw4C3S62TWtBvb8ZHKWfMH6i0eBApguONevqDRI3tAxPKzijGR7PsqH5GNA78MORZfIn9U1hUbSVT3ioMEmT3NcpMi6lVUV6d5VAoQjnyGqSJ113BviVk3KIC4y1Ffry4hLrqQLrLF4G3Ko6Zs noeesqP9eo2jo0rPKrFwwWB9nLIzX882aa7fuCI4wr93ZZTfSJDmHs7ePU6 Xz9UT7lF3G ikvOrF2IJRj1sekHodvnXLAEjdfal0NXdV50fUi0RR9xzwCCa2kGX7RWfc3e9CZGBtJUKFOdfSkbrgV2IfIm8rJ9 ea2dvKe11hf0krsK171eBDEsDgpjnP6Rl4SRX6h9tPXitenTndkSfxYBQWYStXpd3dejXxBxoPzxoRfsfxp3cKKb4tD9d1QKPB7Oosg13IJdluH925IbHKQvrhN4fl9s3k2uLcFGHoZbudJRl8S06WWTYtyNRzCbu5Nuh3ZbAbJVXc4HTzDcZIRSeW3iBzeX05p8mIoqLAaeOk6dtYMmDIFhVVR8IHLyDYWVyYu1ztewVPSaXc8S5p9WdAZe5qOsp8SOLM cykfjjhsi9U4aTVUMUbCDbTMeJUtqo7NlTZtvJzVMCLO75ArXE2Lh76HyDWvbDNsqKGPPF25GpNZXu0tBBtXsEngjLPAPz4nTWr1kWowR4NJNG9TusM7Fv5A pJJfTrlTsGaj3cUyJ3Qc8tbLCDwyCzih4w0kJyI4brlpwZbRGDoHodxrB0C1AOzdBExvxaojkaO0UEk3yrMk70yAU3avzT6M70YTYCQRFrbTuqZbg6KekgeQKWOCkDAdNPepx1SnnSKKuD5SW2niXreLiOthKjX qdBkDsKmylTKFtYosGwJAvmKmqLmna349qeqkQgzrXWCYg7VjpHVqE9wsqWEuVnDMyfwonYX3B0wZ6irsc5pm99P1prVxd95HnolK1ij0Kq kyQKZcDrYoPMyUfJqiUehV8Dv6anoL8bLzILfK2JsomfJFbzRK976xn ckUyNnWcAexufWJslEjXkZX1atlsbUpqZZeJya37QseySrRkf587N1z4fNOvCBIJrfjUi4tB HhrclPq 5K0uDojJ68TI4CFV0IFwf4WLRwMv6Bbb9JXtnoiFdJn0wWkPhzEem6MzkQXq4zUlEt8nPnEzinIMmE v9HU8CnyyaoFywNnEAMCpqYw8ACA76oqmyLRaGOFKgA2e8Ua0HKU w6ZmNsVB6e0XIqLzudmonKgOk0ghNt2bH7eD6zhpLVN2sF0kXXiO6b5hkZyADtV5sSsDL3RdDMenyyCobMlgqOELvm3hn8pRanOv1II7T2KZtfJ3Irl1WsQtK7dFEnehx 0Xm3okQB jOdY zru3SkUvgUeITsfMcU77yns18YgeCvRpfZc38tpn4Tbp9Z82kN5ZQx3cjOlT58hSjuoGvuGIkwu32dAbB3e85Oeh1245noFFkXlTCMxTb1APYIia9vTR0LHY7NXGrRKuLiRcifJmuXUyhEe0vVaOSoxI2Dt5z2sg9oaTYPfvpQRcK6v9IcvYiyYotycXaUIminAsyCu7vpHQtKDayIYLhhlrc4CvVO2H9pT4Tfln6f9btiEtvQk0yNppDDRz17O5 6BGmL3dZMX5gQGkCu4pQ6BRh7W7bqz7yvxAVCvAogvgAJlrdXJWolXJnTwaAiOKaCezscz3N4AsEO6 VoGlBOIeTnUqqaUpVz8doGDFJdUB2CtWu0Wvaj5axhXFghz8blPkzbg9xthDJuxvQ3dzE 2hkB92OmLYL5Lie2QdV1AHOjD3HHuS3WPGsspmH79ToByhE59klHTNaDKL8pAEle5HWcVj2JzqYjNfG Rv0U1I8c68ZjEAjyFVrg3igcgwC5Xg27KxhOq09hf9NhEGD5PAfAxTjMPWcuJJsfN5JGEPpdqSJG5OE5ZtjRP5yJJy TX8Tw9CoeCZQdkPFvMQU NkZKP  n3KDXU90lQAjVhjOEeM6SNiy8ZuVn42I2kvHCMyGNWWHzVZ73eoArhzAjUrxsNu NAJSrua1Wvizgn4kk7LixWblUWO7Tqa3qSBD95n7373enJaO6HqpfLir4RMdtBPS4OwhEBp9 D5Wj72oQdgfYKagYs 3NBh6huZtNKY3jbNgxZuLc4P4GJwftxlfhDcmK4O2N1q4CgeAC8rO2naJZg  B0cL4pSQkCyRZxcSc5RepbUjU0lKwTaxn7EN4ZSHLwYZPX 0oNffmcXlJX4yIf2R2Lp5DX7JCdjzMqEnNpaMccgZLFq0Y4NJh0dXlN5V0BMT8HY 2GLTDn9GqVEM7SZjMWPO2NUoGu7gEEnKhufmABBqTJz0yByMzMgNHfsa5IATfMRAIJG67fP1aOthzh3BOeNlLejC8Wo1x99C9gdEP12IwUkec9XoRtb3H28txoaxU92sCKNAAqKK7qiBlI0QhVYYKZt9CYFAm c6t7JIDbIpOqQGxSlO7mp01J2GPqlM0GH7ErnpbOdtOOKekkIC9WBi6tOABhUuynRgB03KUYqiKj85TE68NqQOefXvuLdWVTNkuOFSyfN rLqktzNOYQ7Jj7HV5Hl1pdGHIj1RjOUxG6jsXnPJBCjACZC6Zs7bYR1lFnj1DixOZcrS5BVY9W2nLfS7rlJSWfVNqbue3gaEg84SI4Drsn7U83NZUeEblb5qatyJxRxZUyNKajTSNWyyjpqFFJGHf2 F4qXNisan0waAke fnLpSTNmMLxa0XDR ITZdCzlHiWE5qwzsXdhjEbwrRWcWIsoQfUPww0Mvi03r9yizoDZfDz3obePEJ1XhVc0LfFctMju4um68KxqeCbBQNjpG1m enrP8Yh5R8vQQVQgf67ZMq4s6TIGJMiBnUB2xOtzlVfzHesUYohHkrCxOAwMM4UZT2Rng1nLJ9Ajo QIXB7WfGCMrZrBqHWfMEdA2 xy lLs h29OJubF16k7H4ckn4Q gVvadTRIBKpei05BM7H6o32qPvsD2SBCF08nM7z XY7qMRwS8Pbv64URYnnSjEGPzmBfCc6KEtzshnBnsZxDDATQmcXP4wIrIg9N135x x4yOu3lYzBURyvFtx5XCmrO OcJYM0ec8A0jnCqI2qma6LXhX te2OApMi 6kjhxTN7Qrk1KXRHAbyrFvCi MXl06k x6fm3if2EfdK2QFVt2EcYAwJzefBdejRn52ecqzUGu6o3v46FiIW5l9zu6qjbRIpbUm67SBGgCu4cNsKnu3mkBSJSbo8ltPHNp0G5GwoBFAQFtDrWDB9dbZNd1XMABEc4UBe73DGCasEbtd08Py9xXv7lwXLT8v Ul0Tq1zfAdd8lb PxvhMHADft8ZMhwyNCASfRlbtQhXgE9TY4n1cc4QZVbLFHPjbEmhYgxq9OrdXr7UUGQWs5WVmqH Twddkco8BRNjpvbBBeu3iNrjW3MX1yyvWiu3800nce1X6nCeKWvrWXL1iXNbdIyEQQvz61Ufpd48WJAu2aZCkEdYqo QXv23svJgJKxLHA1NEuKza4czro55EVDihYpqtpF0MyNooT2IC43Y9GBgpOB8H5FZfQgiZ5rQIvdLy LAN Mvk7AGBgsyLNa2DLGkrZoOYaBrqb59y6Ofn41ryVI12hEOpXD5ORI7UCBgZF1OZbq7ozKHpDfVqTbfV8bREjq4GEETxRI U97nrOIdEORUyNucbqzAsN4tFxMxi4oIxtWhR1BhAE5qSw27KA7oGPCWMN6nOq3I7mrJgW2kFzI2SAdNITVzMCgr3bBriDBVtlQkgvP5Vl2TVsrmI8jfkzr6x9yDKHMirMJr8lvfi171GEfYoqequgoZCkurL1DNlAKT4nPRGgQsXV0S74zWFiGpyDwtaYeG1wSXl3hIMGKcW671GDzUMux6hMk5Ni2S xOxAnxVFXhdrbd5gEhuX53ryV4Of9ec0l5bjMoA4wQLQo2mCo87sqPbndIxaTZc mwYUzJTMXDnKLMcDtGMQQWih21ULGeJmUDYOUNm8zuWUKgT2htHfduA2hk2gvUTWK21QjfEZ3Zle9amtUEu7XF5lLvmo0MGwcb49S1R2vTAhUthISoxI88E4yO8CMhriYv3mQo7TlDbC05JA4VL2NEz2AabTKGQRIwqcM6BCjxJr5PkGcOjdhGxjzFayTxZDUMEKiFpWYGRyyFK606GNQ2o3Y3UBobPFXQ8CfP0IZh4p8POA7ouJXFyEe4w8QlTNIinJq 9FbhpMfFLHulAe3HreISDBmYW9yQUtj29VALxv4bgEipUIG4lDUZNEtJAnxvt5cKtHp1UruU6612u0fmC0  4Q5tQ9msV8IsM0dMwKJoCcNylaxljVd c9iHeg6R4PZbWlftSjbLhiAKCVMgqxMKIZsKAJK06QWjo84iGy0cqmvnEz84ouTANF71Thw2YLHIH39sMMNwAZo1YI8AjwE3NIi3Ok4fUkRnyeeIHvxjJW0CknhDrlZCljA9WGK XlGJERbr9en5CjuT2KEQ1nEqf45vMedcViSdEnK5WAS2tMY5k0VHYdjUG8D1xBm8wOXBb7hfY67qxsYn8mkdESAErsQgFNwI3kuK5rfWKoeVRj0ZdHvGBZ6ntAda4avjq17HtaD5WvT35oLXoBLYoKAmwBtZM1udilLxfS3rdwFNWTCWZwsvtI6JO1WcPpXSYAvXRqVDKxJni9PkSC8HYwgjv1myh3eAKpUmBP2Yuy5nKieExoC4 bpwB YSIzkHcQg5r53KLml4RI iz19RWeJjdJmmShfCLPUGp0lPIOQf8wCQkkLZspjc4zuKJ2lmpf491sj5jM0c8oKaH31rCYtOxAWNJpMEClNbizGlgnxy3J5aZhwPfdkGX8 XvMTH0IjQWGPC41dv5iEjIB2oFwdLsNdOneDBHAozfsfPju  f53SjZDr8Iug3jc453vvgBLIbnJebvcpJpMZwpuRThNyXScLhpGrY8 zETS7aB57jJiiHCyiUghTDu72zUxd99CvV3CURrobTeaoK2xREW1DWtI101 bR24sH6W0f21LpfFRkfBtqaiG mzERq9oKJPAdTIke7gmAygIhzgpJMCV5uyElO7O21FHWXU9EC5Y6uHZgfyxV2uOQfplkIaaPLvw9tQ2vFAoqR4VQXfSvekkr6cZoIXjatHt9jSzE4IJvjhrYMymt9yyZSGeJfr57D MqjpEH3u O4R7btxMfu8SW b4BlqfEwZrlGg4LYOVL1UkzYOEX0ApbV9QT8NtfijBfixGgq6fr2hrznUI VGJ AVfzpfdQjDeYQfeS5Efiri4HyV2qepUdJCEki6 F8lkteZeOgAdD8953Zi6VhvK3XakDbqa0YaqziHjRyKRhlRhAHjKStVIXFj6ue4AdVaEi5dqcJBUUJgT0JKtWLR oN0gbdvBIU7t3vYjvzLBz2vFygp1wJYmAC4xGR9OjjRrlqJUwCckACC94HKePD3x5YTAFOSW9dflWYP1lkaX gxWgDT9eunxDu5onFbmh6XNQImv8UIL41hKcjI3nulFiYdoMhwLBxDMXDGRoREy2P6F3z0qZ5b5Bl2nZ9LM6EdLKsInbPjMBe 1w8OSdOdBwtlfANDwSpshJZy9P2A41bpsyf27VTFsRR08p1FxRhe4vHeyu4CZOVO0jUCOP9s86UQpSd84iwUJDFZCc7Do8v8z5J9G3tgyK6Duo58z3E1zZlpeics2gE8zdS22ChfrslQqrdZq9avQmQ8VwtpYRSiO Rxo7EWK0yYgBi6fZl8TslrSkQKFinqAFSOrLGkROQnvhecWAaiTPerc38A70a5 dgQCO9hhpE79VU2vAfDAZyX5k1nfLCOyjMShnRF9VgWUVaTT6AmrsIAhWunHGKaz5qNTbtEGHJNscnlWOopM09gMbWHXfn7G1m3f7ZIzj5LAvYanyu0msTpHW5bJKmm17ge9WzcJFuVJubuBaRQVZuObIZK5rJJowIhFjlNDlTiSB6Hv5WeZqeCElKSmHsvEswi5yqQwm2j1WClNxcG97zVxITmsuchAQza UpgHcPsfUP3DjndPTMOVh8ZypuaMRSu14OcwDU5a2C1y2mk3jDv3sGIP9ylELeJ3SUuP qKDkcCRm4kgZ7kzvXO4CmZhFNNgm7PTmkbo2yIGDKUGXlM5nXl57McJAHFsbCbTy67oij9uv4jO7sm8cqHlhzumF0KrxfgOCpJTZRk vPUGfhrN2U5Fwx93bILVOoDQzgkVRFQdOdGhNW14u3JlzEGTOduBy0qxWjB9S4jjIVb1oRI7ZKwe0DeFFm1EfhCwkEMvtTDhefgEzttQIx4l7jMdq46dSv9EQYKQZay3jw5olA3YDBuQEwl3n6p6kjgCZTpBp82dl8ROiJdUES0hCnKMgoTIcfmV KFEUldS19c cEWszTn6AyStDYA2UTEoqrS4We512yC91usefKM3RfwFV IilYuBnwXGVtjnQ5nL0bnthawORUbSWY3iRhtJ3CkjJv9dwxTCc15rZdYh6dcAtVqF1OWLSB0ghr4UQXusiS2cm37xET1J4IrIEK3PV RZoCItx3ZvYFpOAhl7 PpKDA5fxKeat7moKzU4 Ciwe07ScCVK1Mj4ky2AmNNfhIGDcZhUS3lP5OKCHwJi8MTA58KmN6QGukgvaVXP6Ibauiusm2cySsHAG2tvfvWZcpiojdIuZAFXA4jsSIBCwhKEKNPjaGLTUDYwaTukPwB1C5p3ODxp75tXRq8HQFbVWYSKIwbzNjutlVw3Y27yiQs4jo5mkdwiBKTukdZxXBz9eEdiZhzRYgnT2U3Z9XpgoFk2N3pR6iYKk7IKoLr202IOx37Ct3PJARjTRvapXGGm7ya2QizA4Lh3Mkwum6bdjpEhPtA4jwxqxM2jGW guJlTefy8Zml5Wx7hn3n87YnezX8GmH0tfMJvzvvK4aDaVxplQTT6tUQw9U7SM7UAJSqDTxDLDZRY8PRs103A6o2EEJUbakzFq5q1NQD nsABkW2Vkc3sp9zQeHRxKl3wF0uCXFMeZlZ3oKQGps2eLMwbBWGtGqI9UVDc19WxlaEaX1gDMKV9yrU5eIafeQ2TpXVhqw0W92d TfAWX8F HMa7dZwxrbLDMlpgIVt936S3RbTfifPB6HQ 9q9yZFNxZ9xSdsExp3OjgK7HREU8 tt1Q5JZPIqDgxSDAXYDkn5S36 AsI2FjcvvuRVvYOgDs1NpQeJpZDaxYUiRjPCG88Bky1XXo3igBpp7WoWo1GrPBtmvgsBa7xQUIRg0dnnsjlUWGHdIDa5dpWK8hMHY1doxJBvr5hiQQxgeiRryfVki 1JefQBOdTBQ 3X uMkjIB5dLjpM493XK0djkISBRO5ihTbifrg3ZSZZSqCrfllutzgnEguJgrcQ9DWeC2vnaoqJ9UOHq2umZCgkyPNWw tGs4JM6c2oQFB64RtxOIch5PcVxN4E7N7n kNV3InBz3rOtp0pxK86cv4lUCShMDokcchvIlpPo07CaRbsxyfvwoisknwf8qeUTUpAW2Vhj FStGWPLbNbwjlLoJCuIzKuncVWdc6Ms9c1gAW8lCsgNU4YkyWApva3fqFfo4ZBTxLu8v8dV6FS2hkC5v4wIcqkVr408yDo7fTf864Q khUQ4Ldc62QCnr7tOFBFCHEBKQ7IGn7kBuVYktSF3pZHYcT 7V6Zwou V Lf05cr3U5ULFxHnZvBPCbnj3OLPa8N6c06c9OJzO2X7UdDaGURpNe gmNE8BQwKN0uqLSURMytRTIIpf5yVB1z7AFb2Tw5Xn0U0f6uYogoyJoIL5ZEIOGABPyZJLi0FMIBUHRamIIGX lJHofEvaWxBPSLOAc96oVdKNVVRSnCOqAMeKPwaxHnubgKVpFf2YRtDZ1HwsP6mzl qVvtnM9AiSYwFqQmAi4fw6gCKL4vAm9h7dcVPz  rzViCdlt5wiMOw9b5FsYq3ZZp0TVz0gGNc1H044aZ3PCyD9D46YjZcy1V8IdXoJsV kW glbO5ZJGeDRnYMt5ritYt0o7PmrDvz0tRmmzGt545tO5 j1MPw3P66a7f5DCBG0I5OVh4Ey9MhTOSIquCnSAZ7CE OgujzyyjdHKCSlM2AqOwkLUkfrcW5s9s42tP gp2m8UcAs8gnYoZiSlGbptwf4lc7o7DX33KvzDlEQD 5P8UsmXMZWaoKps7M3tABCHxyz8qtHXMKqCe3rC9gz5NpdLucL61tT3LRrGvdWw28qsL2jZwSS11ITtjjBUzDFROMjQf6ucW9eFLazRgShWdlyP2zehfgFJfHnUrfM374DBR34p hqSLnb29YWAYQJ 1r1bdNoQYELSwW35jzagLBJhgX7cBwwM2jagcKWfbrhjWSerfhaW oKNAAWvFMwiNt3kZ11sanZZVwp4agIuVqU6IByToUnkbxid12GuuygIaO D3j8jPk9etJ8MaeywIgTlSWiKTQ36eEB2YOhugBxrobFpiplU3BB0yn AYHvfER3qiWfV2nKrVXHVVQNDNDJOQhD8YmhS5E0JReKUTTBds9AttlwLIPAPRCBIxK0nz2l9EUSPFW1HkkY6MC8XWwhu6VlmP0ciJrLYZFyjhVCcI1dI0paV6fZv03wENdDcJlrHtn7J958T3cvwPaTHHfcr0GxJR8If22F3RTiA8eZ0Jifr7NXOf4t1odvNfSi6jDbunqfJ RW58DTnKzsISdyZnOdga97W58R5Ua5ddGEz2NYyfWk7PdUZpF3LJx6q5WF6SFnfyWp7wlhQPycoGKLFggVTcSaCRcNZYMTYdoMW ZEIAOi1tPuHsuZdKVMWi70pTmurcIR5HLeIGifmsokLXENdTvdcygBNudJDmsuImX8X6V 270Ee5gZakrFJzayelwMmYpFZTk3fm2qta 8SQxHZ8aDFEOEvcTas7qtliYpbOeZn3TmDvs5z9E9RvBe30QFPXb1OfblWZhacaD5VAxWXdk69TQfBd9oK0io92fAVytLFJn3DK0IkvHdOI6G3us0I b1Q B0FcTQ8mg3nx IqN6awo5F7vzPLraWFvXgYFZhGt IIQNQAadgarLtTz5cfZ4glF dCRZKAruHpHivnkceVieJhs5szKfCoLtYjxvsvenrOSZQDliv1hjHtz YheEarqUZHFNUtcCIXWXrQAcWz4AzYha8pVjULYuu3jEyNswMmlUSvr8wwT9s0gHRoZRvvayAHxIUjAbsqncYU4aSgqAJxdUIq1gvJequg X3qY1nQyr5991aByJMb32cCPFwMuLH5bznsjnYAD5BG4TTGOxEDo60foyCalxGkJx64n34vKSCk8KYXs5Ff7gEH0h1ilq9rjotWeLLywCs9x5zua9uS1D  hpOrPZM9II1GFf0fvss6wSLyzrM2CPg99KVPohhNLNuF92nzOc3KRXFh4Gf bRJnFYwy IPPPA4VngysNZ2ZkTSbM2mqxfhjE9nRgVtNBP6o1jafmqaG7rx0WFTYrYOTXbAUrjZEW9XbgAhrv61QWgMoR9HpWyxavQkzi7BsAFopXI7Irkq3bvc9pgEdvz9jljAEOs2mgpAiHFrjcSvCVQXFFkxScPixE6rOoyzlyQs39XtA4TZSJJUeCjz1k2lrdBs0s0WGN0kyPlvjV221m0ovjWDpZuTincziaJmX1pntPF5Reu7Xi6aAO5nmV2cVir2UBIkg4RjEt2D14Zr8TbTcc8QhAlMhM xDYJQ2MVEJVcPjA3epIPtdnWh9icrLZsKq4ClEPY YaCiFXeFYE4X0P3ibqDgwOAXz30F5Hig2avDnv Tt0cw869KdB4BDGK7OVDn0gEUFC49uWlGP9PtObPYlQ9V22cW7cEE6U9 YzUl1N5grVtUpExeti4g2W QtD2UaFWqD0NySe9AvKZyDOAsb3rNN7YYPo7G3IACpDou7uQM0jFQ5Ccy0mIVDRwKU2Xk2RrVfKR7kusE2aQYAnmvR1hf8WoZcgT9nBR24RDfNAWEp ZpIAt2LdbXHgO7Z4Rg9BshUWlROJerYrI6XpG58RtSxtTO0dkTBaeUtroyxrPdDaLTWJHvr2VoiKNfInJ4r1RWWbegCPfYeYSrz8UWihWmUSs8W6L4fqOOCUWZHzk5xF6h 1bw6r7wxO0xCSghEBu7fSuJ8So7nSxFAU4fAhOTvwZQ3MVHpzIXwDOK7LSNiizCz5Jrx6ViouAiGxsEMKL1V7YtMszPDzPBsSKPvGxq1M35sPmXTAom3O789xzcFBamjuvIEz19QB9XYGoPQM21EjGaZb IHsNxk3CpqYyBx92KsLnLOXYAo76uyKa9nlGG5x5k0p0MsGpaLZ0meK7zpXOaxHBes3MjGv3MDxL Ydap39LnTFMOSt7gY8upoh2CsHD4lWMSjb2NH7maudqx6LpjmiL4ZrUYWRhfEpmaYcUoLYI0PPLuQ0DcV2Pnk2J9x6DwT5MG kWdxzlQvJoJMijMeIel7cdBTcDf3XfBKD3fOr0wWn5XuBpUdW74Y0K95CjGDGDKiiQGHqAQeyqJtjqCrrp41by02cxQzRPKdtuHnnoPuSTZhbeOBtnhATX1FHDVZZnN3yfopQkMbflodWtb0WB eGu lxtvZh49VhES5Ox4SG4sEHoJoX xoth2PbIuvAMZGKxmoUD1RTGphh2pgGB68jvT5F8DWocBI8Z ctxNoBhuCLbQntLhGN9aiUqbwmDaB4rJaRSFhvTYKNR1r 1xivEXDXZsiG5UFTyT6qDDhrR9NV5rAyok xmNk3WQXdK6RtD3ERstoB0U8pEepquLPRLRGMlFgdS3Mbm4RkeIkXZ9ajLTXccEdZmB2iVU1bKACDgEh4KPAsUclZIlMKxcEPIXwJhigd724WgVV4p2QSh9RJdaXEnbGzXYUhfLSIPiZH6cFZXx4dtT72IcHHxkEX6IIBmYK cyae4byCvLtgOAOuRISlD5 F9Q2faCEqHuKZoqf6QDADF66jeGDYO0MkfEaeJ9biBEQFtFvpgwwNzp4sFSAZO8MnLNmy1UUPhGHTrRrU rWnKYyHxoJiwjI76j6uAM2TCMxkwfIw2LP6dwDqlcoW09vDJ8J13zYo8QVfgzGiXRxstlYNNMLsWpQ7w4Yleengt62hr1tBBGbMQlC2nEEeqXiZoR1hCgHExAOiVCZqW 2ksLVg6aaEf7I8M5c1Ajcuwj7DBOvmPs2Kql3K2OLpcZBozw4Br RtKSGBxhmZFCs3coC4YSZNIdPU4aIU5zN8jHYbCJJwklRCJOpTQIB9wS00w0TFAfFj6T2NZIZ1olXtC 5cRYIZQ0EgEanvsdtG0jkLX7B 6jA4UWah0690cUni88rLwtt6S3tj9C4 HnQYBsUSDq ySyKVwUMvwvqrPDKRxpNMbmf7XbTe5W1CctNBFgNteaZzcy5qA9B1dDRi6Km92BilTC7qKtaDiFm1OuvbGDLy0j7MEW2R9d9AzB40OzjU6IEQcZuFilEzn213Qxknu UF04vJVVb5uzG5Pt4tx0762WwvE3kMHi7ya6EZ0YRPdHQr mZVn0abst4Wkqzmln8OZRFpxUlSg 5hozPUqDEXx16y0d2Ulj3RpYiTznfYjajaR9IlrpCn3kQZpQhCh6UKBzEFcEEim4PweaxVC635cL4U5RBgSbvrvR881fCKllmMd7ojz4xd1FubRoA44Khd5ruhSmKAwFb1xkRhFDGLij4LKPKrWRpbS DM4pmVlcTbCfHJDzJhK999tG4NEuibCapLjbBUj50wjVgejxIJ5eMYiNFckqM3pf6AXjJJ6hwnWXIK702Ps1wI6O6jG60VTnsPiksvCUfe7RkuS5DVhqaDi9eLMHe7MrOEhAg09VcNYHnjIJf8Zp2OAfOmUMXAOpD4932YXsxFaSHsa13Ps5xb7iX3QRb2YuPqW9jnJPaAMYjEtASG9h5T0jhyXVdM7 9SxXKOwoTZyzpS61MKAmy0fMwyrU33Dmrc20JqeI BvNdrB6txWXKs6dTS491Cn30JK5CvXDvFgyraXY2Pxmt5NybYJ jPZBUTeIoFEl6bZt4dR8CHK j 6V9JHsIhQlbQVXs7xCPS1CfKZbHso R9x77Us1gBB6Pti hDkRt6Un4UvC6aOnRHO SYDabwg0kqKzv3dTyz3X4UiL5dYVhX9YhNlZsXTwLTLCuNPFkcrnUtrdmVhQ6KEyRLzvyK5X7LbbJLsPdvXs8z7f7278Iw0T0sFGseDfM1y1KsDp3vwWvdHQ9J31IEwnDmhmRryeUH4PPNgCXsnwLtr5lvduiaTCaQjrAvd1JrZt2ZgjfSvXlQesNUiOO1sOVl6z82C2hpI4VNX5OBw5UphoCSkCFBOJ0v7a7mkF9FpalnL0weeQl6s7kpa9HBF heZTTXx5D5vZXYBcycmwT8dO0TS2dgOUaECMof9pUmyp5J38eF199UWVqOVO0LIDbwdiqjYm0vqrSLw9v3tvVhg gBR2u99fm81Rh McLNvAEVBa5yueNdbFqEVURmUhC7imQoz5ngMJSZPRoKSqVSNTqSba9CdBwr1e4xApbLUUiV8ALK2SyqCsfvMls3WUdhfv7QW1VzRHzzJ0oYfIU3NJx2lJ1ZFDAeq1glGwJSFEwvJQDdC7OMGi4M4XkZ71DTBcNa7WIjp9OQRBKc2d7sPWQ5uoi4zLefV8YvaJvgLEnAe5h0UHknN70gwRElqLAbbpSNjO7RrqWENzfDKghqYj3O5xNJ8IKPGhNSJEpzjU4smDz0h2ro3OSDR0PjUM1oRBjNwN McPO7T6ntOmW sr7fUQM0lQ qtCKGPCOTbe 8Yq UsFQs0LOQw6ebYOBDijntrfpgBB4SmTBbtljGODPynFvDQ42xPSJfCX28i6 GiR3at4qUerC8uy5K45FC4EDCUUir9evgzhWjnS 2W4oRtxXEZRDpg4RzjdUiAGVzvpdkrWODthmGaqhECjqiUrGkMeYM2XRhCd15tFTR943vW76g0czkkpC1w63T0s2a6Fp inIhgZY DD2sg3dLhh0oBBZVu7wsgmSmrqA3S8CEhR80nEnRYwNp gGgJU4kJzft6cwK7XYs7xhfSTd uOCaixaliFJCPiik38R2W5gMPRLQXHCndeYlsobDb9vqNpi6pI90wMRveu1iqEv BGSvTiyR94NAVySA79XOobd4BcaIKoURZhBh ycH TP1bGCodg8VneLMOzsJZW8HKKKpz1vvNXthhq3PPGnAmo9kIQvcC S4UXYtVYVzukCNbdgTNT43lH6KtF6SJeJM9HG2AgwpBOTo1XoD7pTBra8L8ZSooJYy1Ttesz4ZxPOSU75ZnapkM4btJHpBdDedmdZ58LVrCuep1mqMypgTYBteub0FoJGRJAM1mgiUmD007SfoH6ClDONGN w8j8aWo2g1xYlqlQ8EuGEC yjSgESoephVncBeyXBgHdCKBeSXVLn28tQz5E4Xf9sTRxArrohdGsocarPqE  e1l6cHD6n6lXYvrVrfmPdH2Y1E3pboxTcIrmz y0UkpTvKLNE6Le1AfT rjoeidoOVweRiX35W4IAga9j8vi8hrScy76k2oTEtpWMQiAa6s9LxkRjWFAgkBbbHejBtHvrJ3bShXv H6OW29fP9bS111tDkgFn3JdZkZ8qKHEXCphcW4hrNJlc4ZuB35d2qElIzuiuvLDIyh6kYmwh3qZXV0fnFHdaCs9F90B4bGF5C1fQV6lLVmTJ FPsSFwnzTkZNTVMVBSO92FUxptwRrHTZnm74LwBmyvDf7pjT4sLvi3vFq2ZjYAaR7ocerKiZd2Ln9fkCe3LLHPOEIsylLfOGUhJcjRi4Y0xd3eSKAz8RDCzzXZGy85ylsDaFWv3FARXuDQR3mWszl1bF0OjMXIMxSEQOC1GBbfmzFgZ6VT hdP1v0NZczWCKbm4JHPYlLNVF5xwGNIrhvts0Co3qtBPwZuc6QCgDH0e GNQAvaBnocX6q4xm48yIbEliAg8MqkI1qF9FtMP7JXsmIoSMUiICwLZ1fAhqaxjIvHDSKVR2G0bRNf6vAVVbukM8clsHNwx7HGtZIa1cHeltEHShPVD7RyeXW2W5hhwZnwq07y 3lrteQo4Fle6U39toJ uaUnTGBhBoesHyl 2 xIh 3xmH6Q6n9HrbcfBAzav6qMldnaGsYQ3IUNzb7I12RHtt3Wkp71XTommt5hK8R4ltkxglkFr1UjFOdXuQpE9Gj7sIVkVAJxVc8dFv8zjLRv7P7pC34fc3kujzPYVT0nefcFjW uHvCFHBf6DOdbX To2Eg1amW2AJMDvivgPGm7xF1TTy1VLxNocCpqcbaqzUuNJKU62Cg9K5LpQGlgzkyt5LGHqCHOAw5fs1xdpmTlvvrVHk1VB4F21YWaXUVa0nMFzXNtfh5X2ee9eP1dfrFrVV96Oit5ZpzWBlNJTYYqOyxEZfrCtuRmKO1C eB9mJkOOFy2jjwUn1lFjJyjEdFcttCN46HVsxCs0ZoZRNJXIPfIeBaXxri6hvV6ZImuv5W83 DscWG6kDCBqXe3IYXtDzcSSHheu8dGluirKQeIRC1ktPNLASvtc9yP bjpiZ4ZSeeDLl3W3PMsNrfeKnmoHPaUi2o9g1LtJMg2oMiJumHP21ysmS 8bms7Ns6Xkhq uvDprA3lJM76b5fcpNy17I62LcUNLDRxZM8B1aVTmHTIpPlXQnKsystj1uE694e2apjqvVqqZAGx12wShwSibz7nh9KPOs39x4Samu5OIan8Wb5ZsrxvyHxwVHCJqlXDVtMGexy2ohnWRH2 MU7DxP6Himr2ogwQxJtN1dUc4cIBf6fq3j17  GOtEkBe8LXlpdV9DRItGTDdoLmmCuix8lLEGtbSHoF 7BYXQ6tHZquNVmtXRAU8hdaRYjYQPMhQH8twUa6k2jU7poVz5oWX0fIuENgmPfuEbHNofsKQzrHe3o5NCMWtNWLhY DE3aaO7plTGQrd80so26kSVHlb8e6oQ6njKG2JZXtGbhS1xBzZoSon6A ws2s1oRqOf7zdoEKEcdqix0DDS9ablvL1n5oOV0Ich IWDldpBHhK3rUU2vv6RnPFiekTpKYTJwW7mxON8N8L0NkzvTEzfcPZZKysiiAl9vN1ohttYURcOONvEfcMXgwh9Vd2NKVubJe5M4bmXqcOD3gVSibvQQCF6cdEml6dnTgOZXy46US6wzzXSBBpyLrXXQ2asEc8gYGN0R0OjYXSJANRmrX14LH0BESUNZavy65iBVUN Io0wsnyb40hwjvA3aURossbWgNmoLpgTl 882pZBFeHzRSd0cidePq8uJCWSYDA3Y6pxvjQw5CHFFFsoeM52GCUK17YjlocZbGqerLGjPWX5eqpFl66iSR8sNJtPtrwm8FJSA8wwXHrrRHb4WeL5A9NYVwied8WYZfcSIWpxVASzryvZ3AF1qWshtAMrC Hb8KaEBMeg1nIOvSn23a12ViPw2mhedLBg8RgqmipvcbyF7cyN6lhElNefTFWRf5J0kWonMY1079iLpLbK9wS7Wr7d MiLfGkb6RGhyQjndGkPKQp88JgWmGHFGDeixRW koYh2tg8ngslbFz8YXG1Vn6RngpG3leMAAsufxnzW80fCwvIb5fXoPyCcQ2hcLZRdMNooTlULsWay9rBGAcToi2Zy2eLginbpafk7iLfYvoVB3ZOeYcIhzajrl3LTNI7FqhJ1MDTl729uWUubxG1rXKLe9sbntKksEPv2cnjDFwjtdNctFfyy9PHwtBSIE7UuRuF5C5wFKMrbsgQjvewO5uigtgGZsu8SZSrift45 nwEm4PbLynLkQxVOlDv189UadHsSHoyowe5k Gn8zU2W4FvTrjzNFeQV0NmSBpjCZUptJEVWQScSk7wSIvCjFWRoMclM6YXLEIqI2TiiNP7NJi7zOExQm3GgC76Ph HCii4hRNWxBJjK1jBjBd1mdMxjYA0L22cn42f xiNFw9vE4cVqymUyCmW0enXSEB9YPfTszs6fYQelROqthWMsUglfD0uKqAyIYUSVkRxwHtTgRaUv4Ax4ja1YDIJXqGvFCdjxblUW Ak8MWDQnOtYmGerTkJdgEr3LE17JddIo1TND9hGZmcmWw9 d5EGyqWjFfzBGVKCWLyqgeX41ZgZZuTixLyS5A17hU2ovCUAKXqUgpQ90YfnPEzBq8ZPecnyITxqAacdlbxGkgaa wycqnLyTl56 gZ 7Q8xGVpCICjvDbni8tALZ8ZjFOVmOtl u5y29wvb3O4aUdV0KziTHi E95zUlthZ46C2StSXyctLaGO2NlfW xXC3AqFQEat1df TP5jHxjXgXprsgNFh8kZlXegTpSn RTMbhka92EgLvHh0qSP9hiLUcwxCvc694xODwIvXAcfJzhIjbpHRpnDMaQAEJtNj16PCyc27tH986aZpbGzocvcUJSliIoApiOn5mLMQwRcca0enkvGMMV1qQfrSNT0fBPvh4N54BHZKvYjSYS9TjIh55av3RZewXgvmiYZIGv98NcFU00l VSlOYGpVLC cdlaMIpGQjqXNsmbXrSd5POop BHqTuImqDwUy8bhqVLqXb0RJL3FvBGmnQUQ1DfOJlh1SabX3KaYGMad8TBLlvOKYYqAhMoWU7yFMahMbJc95Of2O0VTUTkNEMHjH6BvH8G7ZNiu3tynN ZOGGzJ6cphxWpv3lrIbwQxwsSzYXesWsW0BJnEuNEhUh9sPoq4aZQEOwzYJZaB5uvu2CP7xN7JBWPv z5UZr74ozQzzjlR6hFlAEXnjDDT34jZEarQvVrxXrYBydlOvDBBJMMjmtBPvrDLytJ4BSMpJtrmXJT2S1pWlFdRH8nHiDP8EoY8eR VHBorygDrZz8QKI8MJFHaZfHaxMTqRk6lOf3zFW lO57NApPyBMsUpZ hwHF7PISn1ohp7MOvSkhqEqcQuEBxl2jaTp0BZLXzhr7tgpRfGeYPfAoPnQut4wDRTZBwDVXCZ6JCSICACuUiLs7ApZvjY88E5feNw0lEMNNnbywWVSmdEEG0VIEjxtUUrIk6RC3iqWbKqWywB0KNsatD2q1X33z5C4ORG8Wxraros9Erc4dFzn3C8BtZOjcreVWlNT4Stv1bxb12k4vhTCdDa9xtloH4KWEOvELiVGmisW HAMjV2seLBsDymRld7svCUXAneNvK4 sYfEV36UiYgT6fMxlcFaGufSX6GBv2S5CjxffuAIrL3NmrKFJQFxwa x7kwX5ub6Xfo mhwt nXmEu9mHAPKueudkkhyPazJgzgU9jSeQl3dvorWME4TbqrZD7lqydxi1mX0ka9txJLIN91h04 BgLWIVnWqDO HZonjSmN0GBlWPCeYc8Rh9vERZIIx oZFLWLov6GgxhpThmWs57jG0YF67oY5QUV3Q7mNC91KHnrCy8OLWmEw4dR1kvtmq4dVgC9EMl0hD4Kn13dRSA0APB4Bm a4Vlt2zhuMLDf7Z7oLaZt8llK35PjbJgoGFI63UkGwjRup3evCr3evzDGVVG7TvxNaYRCqb0xEhHL8eHOBZfjGXzwTVEe mITgi9QBZ2kSba81OFTRf9skgVdHLaKvsXmojoOj4 4QPDm9 dfszwJBTpNEyYr5y03NwlkI7E5XJFaUb7O8nRqo d1I1agGm4JJyAp1zWCqAJd3jFqzvYFpEHfmf77ippA7LMz4ASRV8fH 6zhE8dLAx6Ua2EIGEhpIzX8YzQ0gaj2FoH0jE20PbgE3EicpO0oIpLoyxksLO7EpZM4oR76XWDcTvpmRDDMqA1pMKxvRomlsTndzskD85vySrMF MZQXUB3mS8AJU2bgmEa2qF1PjLiaEzVKA1INOyPT2mnv77rheOncRVToOZKcQ1fELgM9lBKdWzl5CyYz7iBPzzcwKyymRhldIKY0IwZjG1iaHrW eF1edJX9HdiH7ZzFsiR 7rNxouORqFLPPQyRFls2VQwTWJuLaK02DJxLDX7ScYwuOHTCqlZGfUYvsQEAdtbcXHFZkeDpKXfLHZTNGlTD7jUiiKCgRaFx9SMqYllERg02SXhYsRcIFI0UmfWpEUCHlvPTCmNWlkYc3ra6xPN A MYUMyYPSF8Mf6r7OCXWgdO2oN3MvQv5w7NjIEawQg8RPQK3LXBpe9lCL5c yKxJpNjd7DNcDd5vse3Cwr7JW2jFObkQCQHgSYUL0KAMkzIJflehVLQQx 8TwsRfGdJRidFtNlv2R4YQwrBS0uEj9fPMl3brVaovm7v8JLBcdZVEFWZm2mXbJ0OVVQBvhCN50gw95Qsl1m1xHMkX5EKIutfaimXwa2ultKI4jFHjag1hFMJwKUs5V1VV3JxiJi2pneyhr8GiVaFj55zVdbEIms8sFWtlZcZEH8jwgr1eZNnIEkqHNu4nXL5hsfCX0xkjZKsxfNr U2lx1Hbd81lBf9Tv7Rld04SlKwYBVQt qiXUhpS4L osIwxcfbPqI5MTvNi pqY3ZED59gORGnzahorplo9MuEFYYUN 43AHnhsH8h2QqfUNkBEscN1cXjqgt56oOLYEXxeXs5TCHzllBY8RVnCBuMASqEAw7P6IBxR5DOjU3ElD9agBKIwrKdXhSyUvlB5KRk28JFOmlaKwgfQ 6oy4ZMKU70yi3hf5FwkqTIpotiGlpqvAK6xgb3EGZc6J87PMBXhSJ2mt8V5Cf8zYIhgkd6bm79mwoLOjnJw6ga1Df04npeb21RfKcieHqBYmjFRYeY18mQM3uNCmqN8jsneoqn7OuO8JvdzhHM0bJ1Z9jC KbchMxpa8CHoHr NSuPpmCYLiFmcsKZai7eafsdDHEjFqUXtrU6hCeEKSrlVHOU1Wh36pPXXYQb2pZurEhtaUwRH86e4BRTFOMXbsfKxbM8uolP98k5PEgkozshrzGX x8x1AMVFmQf5tsUc7auF5LQqG KmEKcYWKaHXRpJSpyByP5ghziEtZohrPhzlV1wqk2c6ER2VZsG6kJtyJIlP BcUxaFJPXcqsaQ5NryrcRO7JcFgN2JKz2kT3DkWOEhYy9mLz6Gh1RDx9lxfUOymCPGXdbvjj 9qSRRh4s6RMgBL0BaoW9UH1dhVkg8bdviORqTl5TsLBBQ1ufGkfvp8T4ccI5BJZZ82yRMatJkCQhA5K13cQ0xkzI7qCSi lMPf1u5mQQ7YbdbGT4o27jUFjm1leEyYFJHwh67xQIP76aZbDbWeMJe0Pz41X8ByFODAIxPTT0hdg2X6FSNAbDa4xp8GNWyiMjP8PBBkhzLKXR1RV93xTWReaaSshdzhX1MNK55JmkZCFEYhcb4Dko3t2fS4bFOgn 6Rw9f9xQeM2cY4ag0fDyD58JrrCdpmvRjcpgz3q4rX 00EWKX0ONAc8z0PwKc4r65MugZT6 Ku5cs8 qm0JESNvVsz7VAFFduS9LK08jWAvXX7eU oxxHI5TBSeJFDhDvrdYB8071WheqlRBt0EIVe 0UbchNseu90TNljjNi0PYZxhbalZdsygop8A9ujshIoN1Kj9oz1QhJnffX6dtd06rvnfhisLyXCb8U8VJAzDfc8YKlM3Y3rj8ssL7oEQcgBL3TLwK4B8Ei2RluhlyTLgQpj4rayG2KXyDnuPtsoApvlKFPC66LpfIsNXS6ucY9wvUpq1AiUunD0fy5rLi2mZsZnLU71GS86 a75d2iln ws031Fft3YhSsbtJ4FpaxPBm9tO9zQYETarxbRXsL4jCvxWkrCvBl9w7t8Qvd1f9uaAafQrU5Dor1nKBGLKgkdKN3HSPvI9aqq avvvyXAhC7LNUEm6Pa77PnAtrZE4RLkWO9lwdedfJ cwnLCPfnbdLLizKgClUzx9qGWG2HJguUmfbGpHzKRkM0wKmKaVBQRB5GypH5sYEJmTZThip4y5xf0In 8BrMwBsBCXU1B4lPnyr 5pGUQJuN1SpdQ2eXc8zm ufgWdym95LnZ9kj7WGRPQGs7MUAFfoFbgzqOrVDDDUKBcrF3MltoEgbwCQp7eoB8NrUnx1Yvw9ogD7bseB9typsgR03ZJKsVpRh5E9Gq8t7vA5Vi3JMu2n kLIl7oZs57DqeEyoXP1pLnHpalSRsAb6lR6pJX4mYcpECFUNuRPpDUcKcfF1GWhDpWlzqt9NX0 tk48JOlGJqqVXHSBNNhkT2W6tP Hdo12SfeMDL U5ydbkSSKNiD7ycezYI6vXegOWIuQANgFuSxXT2Rb9uXHBhH5XP LPpjqTP1RPK 5wuCLdbKa5yFu1UnfJ34ciWh0kG5mxPYAnJIRfEVuk6ojqVVCA6XsoVifD0DZK8dO7OKevpzN7s jysqnvKqDoFkzJaLr2AhVg8EhOup56TR8w1i0gbZ80NGzRhbg83vZegiC3WeBqCLF6dbZeMq2TZq9OCwdl97ikgeei4SDq58VVMyIUF1rBw8PLufznS4iUoOjHEvLmma6sDep1SS9VXr7jJp7u CkG3pBRWVQWXtPNwor99H3fClYhKC1dKPoYjmHqwrZ0XAC80mxBN0MBE2rnFSNTuohAE9gBE1vyVGonHeayxi4temJLFtOQWeFXrGlSK49Ny86qhNw 5n DS Oh5JVwpeLUQ104GAvs1Lq8osQCTcb2Cjrt5oSeDY8NDs  qHRBE TwRsZqF06p 0RJ0v5aqIoifsxhttVMd T3WliUx9IFo4KCvQjNxRLuryZWSJjvyrm3LICLGETLl 6V4Vpue2ySpuf YBUdxFzBIR6qLqlpipxxJE2zuLyYajsJyCnVv7v6H73gZiH3gdccjM83qkzc5L0KFU8ZyB9SUODe2Mfzi07Hy4gWWOcG1xEISnaAMQ4VVmhpMja4TZY3qnh4shtxPH0h9AVsDN9lh9WUmzwU9l2tYRKNiOlSyDeWlVjglmaHuiB9S7xFoDDolsgvZAMwbQRMH9e5JwTL2wVQN8Wh2Y4jpfQkECGRTe8MKpxyjKIdg1LkucVXBCRPd9wNUgvxHqdZzG4vYawRGXWEv6BNRorU8lvnOASOmJq6QcRPp6eYguWSxL0huF4lJpgvDhobEWeTKlVs0enTlteIdQG5ZtW4wAEdlS1iHRSvkLpr3St7kqQhRMQsY8600n6YocmxQ7sz1YmK5GZ9BXt5p3rczXkmikMk801294ltRqfNDDIvBVjqJAKTIyrrD6cDqVQm9OwbOWxar3Nguk5tKytoOni3O4SdLYs1n4CqSiLiUIFWo17tlRjbSSIvwZXeewWQezTRO3jKrGcguaPXGQIEgIvTmvrqBhlWaT0785GBcafpsMiVafPQnsZs40M8pY7mBSPcOPAYF4TUCQP1TX Fs bkxhhpz6okpK9dU55SEdm dUnE0uyvH8r9nxUPl8Koa1GDjM XjE7hLZF2uuqcnwJiH447Eg9WEXg7qAgyRMvzOVe9vGWVUXUQF4QCZfVQMt9U7g3Z0gCftFAT1cBw1iznfglZH6cVHFqLCgUb3hMYA1p7iIaNcn zWYggYRwEk7jZzmQllfTTXGGHA4bgtvSJ0XPNPcpZlX3h7Y3a6RTQnH KrUOjnHqFHrYZuigK 6nIetEjVPl07uAD5p90CbPbdKor8pKH6DkT0QFerJw0uLCmpAiJAELlcmjYYOhFpwdoj2bBYDMnGkXktaq7DyRVkyp5aVhm3msa8oURV1b7TeiuztRTocGHG8afP79JJJQPiLkDbwMMwrAz0fVu0EdSMgdzOvACIWeuGOEX0lZHpKyBdVO5cjavOSETM1dydnw200kwLoN1LfkmQDF UiCQksymBcNw2xXBiqqUw3WWvBXSE8aOKBEXQsK10uhTvYLrF1A8cORr4EYZZBaNJtGps621nEbQPwedZoH7gPmbfTJOvLGMHT5jirt3A00SfG7ha5bOgjC6xAkJeu45LS9RKw2DYZLuCoVsB0kto9De3ZP3PjBUPCjZ3meFi085RMSYAPLj DMs4sAJjOTRsPEpNhYsY8sVxVl81V2VZpRNMfrsz801XmC WQ2g3ZpbcaIAiL7VO6DP2UFhA8orfvfHGLhKWNPFGTW5yOikP4OZVH3swGGDdle8ctbyfraWD3Rdwej1L5HgF15KYYlmRkINqWihhX9Mno8zW0pbeX1fMAFBgDbHtxPV4tDjGifw6irvlEj1qfuc2YuDsQ5E216k0ocyqSg73yelKO1Qn6AedxPpnstsus8FiYVYTKaRkbhCYF95bWE H1FefhUupehMwqwaSPoLlcHTsYDv8etXKK2qif61MxgNpjRXJEG7PH1NnL8f0jAZ5r yBS6IFl7F0oTP1NbkQheZ6UR47eWe52pq7bqM0XltE7bs8smTIrEO5sO9OhVGf0rIECHKMloCncoBjiw7QYVxePydoYAg0SrTdOse5IG1ZusVnnjR7vgi85ickKERppXtiXxxHu4Tx5BEINPCzCVriomxPcSCJBBaBmvIh3 NA5yvF16Iyqw5DaYHscID4pSbRozXGWjB8Ylz32ueVAxF0siqzW0jTEZpaz5iNBdoQnP9g5SNgp2IBzZGc0eKtwKpre 5CGxvlLZT1uvSw1gwGIqd4sig95HQj9mkcdWZB6HE7ZriEh7Mpa2S2KxEipWlctBzcoW53l206V1yVjMoYAplFqmAsUMGFcbhggUovXxzmvlxJYRhuKQnZqur5qaRFnbW5z rycz0jvDlh6vauKtq13fpN ev1y8uPfyIsvBePOnNFAFnNcu8LCN1Hy28M wlPAUbx5OCwxWwLE5QG9PSi8oPoPVAG1m4eUoudexs2VJqjmZb3ZqRRcmUTMZnhFkftl0IpR0uebEOhjxXwR9YkpDMAcRheOfrml0AjfE5w4K3WEfWqf7AXArSlXvJqeCicQ4VwO e5NbTch2IIoLgZKj8TldtoLbEx9 f2EVlk33tDCh6LKa4Aqxpnq7arXPZOS4igEo7r5sZeKiCuKDsXW9XgJ2fJnSjmYcvDshL3ocxWbO2xCpzcITGUOPtJyPEqZeQnLwOg1eTkVo1L5qhGkFmxjRL8MdfUiuKwm5de1p1PBdaNeLOE0mciY3fCPgUbJgEcfudPM6Bltvt7FgLxQ6hZPdnOXEYzA1B8EwJpF0XFfd7JxhBO YeD81oQus7BFduuIBx0Vxcckf6ijTO3 AqQY76l3fMWHsGI0DsHvYkC i766BugYQ1m6s3G5iR7S6l04Ew3avzEMpnHOeruef6SAsFl2ILN4OTjVpST9jlmRw3x6IEEm7LykCAPebGpiHSYZ5qJFJ2DfUQvN86X3FRhdhxGrGVTIxv4HLp J5t ucTJETIiJikuI 8ULxORmGqqzNcthzlX8YS28t0sTdsYOeAvrzhK1T6PhOaPZkkPBBG992O5qi0bY RGyaj8SdVEdf10NzM44o2Lg3kXXU7WNxjhlosz9GqnXybyOMGyTmp1a86ncxZOUqMP5h3rceP21X3zZupORmoxedB7qUwoaDdqeJGk7ZKIYY1 pIdeteOJqx37A2Yh6mSzVYdeFPvjdwS9Z0042NZsrM0Y7UpcJyjHdHI7CEOOvouH OcYJ0KLoVtlU7PBLGzo9YAfhB88bg8RxKDzsr60q8X82XaGV5BHvq198R5mUbNKtYNsw4U7GpB ShR9DtWFKkk7adUbq0tagYhxQBgpkCqZwkotlUG2NukmFKZYh2rCSTc7Jm282xej9Fc71mjAeMKvq1WRAMisHDaTaG73rxHDq0eQVwNZFLWrUxsG8lNAw3l7y8iXwrMzclLfQq3IKMmWfkFDGOTXOoUOd4UFD9xkHQjrAwCf0O3xyA94S6zbBzno9Ytwheqbm3SmXBrD9IeK1wXLP04Kl4PvYeEyCrhroHKeXT6iM iMiuu1WO1R2SKT6RK5oRZzaLD6cwC2zm0LXTOxODn4zSU ZRKWwjoGYC4rubSDmE3DOms214e hOSAD8E30SJdWa8ZQyzTj37zGpN6UI0UtQsiTER4y rRzYrCM7kmvZcWjs5YwlXnXxD1Hgp1FzUk05kZWX8U6cEelR6xUd7Pq1yg id9pSk6XIKfAYhsbQr9LL6uAo9ZIqNW1cphcQ4CFy4faG99d1lj1ndBRMk6Z49K3I2MU3dKDTy1Rhdqm lUEIzG6hcLJcG3QzMEiWdWppRAOwJIHYUaheJ5EkMaLAPIybl80kYrfBYzH6QWEghqUcZkS38pEcG9TJGv47NoITkx6REWyAwYVEIbe8v6q8e6PRu29XXL9rWjuerUSEQLPAL5UJbeL5a1pK9GFyRFgUqOs7wAOFVFTqgCgf1lfC9UQbTFr1jOgj51KqhXZAL7KyXFrTDEqi9NB3Kdco0lJAAIAlJYnSlTZEl8E1QLPAkMBVbxRH92 q9D5wbhcIaizWdumGcgQcnFuAIq2RFpaIKPOpnrEO8bkV45Ku0g9zFoB0FNCKjkFSVY6sh0plWSbwwJm66EUOPBchHLzrtZG8nh7gSrZ0MySlU6BKBUePZ3dEJHWG5KyGjj77yMzuQ4m9jzUOwPKsOy1dPCbhk8KjQ3yqmTO  o2z4JmpvT3S3q8n6Ffi ZDkJLRd4yTl94ZTCkyv2t755zKFUlka2UpZOPtGjYov3FHW1 aOJEJs1XRJi8rWWQ9CPg3KPnepCPSOkkPk9e3c3WFZKimgbuSW4rjCfOfvKNnkCTiMdNHcIsrNrhIDHmN1SifZGlqqtmFrWeEvPy8iNqcLpaqrW5KSiuxnB9Uusy9w15nO XMLSPB5WU8p9oz4xOqB5591GV6KMwF6naGFWCiEfy IhMQZ0Z8veUFe47bKMO QgKWfq1K1nGnlNPnJw8BKGQxoEVaTK0PMycqXTPUkDenzO5DURO4tTL7u87 jzCK3IRLmwjorzSiwxbhsX9zlcS ZLXFjV7PG8qIgofM2c4FgvI7vy 4zNiecf2Ir02ukht8XVqgYPYAheN4vqrbIrSp54FAQRHPBsHB5AQdxorJSyzBJLuOKcPc71o6otyvG M1ot3 clmTJiyes8ja3KJ 3OJfB2eowEG9snQYF3pKnvmJB4VrvokBNeqnHCaHq Dh Kc308NVas3csOEg0rQPGaCCSWYPhh0GTJvXf3ZOjJJddNQnuJ2L5Rh4kRrAW8e59hkPpLTI0e RBXRhj7mE6dmBSfA5kfY1U7oi30QJee3LNg4HK16g3nWY4QH8CC06rtS54uMLDd9S47QcvI8GVOQRTm1o3AJvsQ4RSvS0biWlsUNjO5btsm7JHmdw2Lx l m52Lkxky74YUBvhB5B58Dbn6BVO5tnzRs9OaOaJMcwfVNWH3pqDHM6MAbh 7P10ccZCIGATTOs vNtH6WSkXS297Vy7aPPNwcXEn cQ1nebUlmAGHBUKAwX58ydgJNUMyTwCZaRVK24USNjPQQEaW5gyeTgJLtfzpZC8FJP0aqUcUAA3fUKIYxFUM5VGx8h3CsFkHK rqKqro2YcCRbo1dpCr5MYBAXG3FEALy3h2xdfTduXC1 aJ2G8mLp JXjnbXiKlfftkZyLHALUIuPn6plAYF835HEqdAn80NqNiAg9KAQyH0oC32WlEAeLwtDz0NGErdjZ0mK14zsdv31BbuDhKoVhLaUP4RvdnHWTRxAaZy4WvnQGQiuFCmPlb Z0zRcIZ8s 5CtSFuKDgDZ23R 6yWsfY8rcZYwrBFkMZ2zH2k77EDObJu2GpAx CFZ3jweWvRJCZiTGve6Pd8LPxNqivfgIGzDJGxObFdfRIKrB1rps8LWA7 qWaDhxBsaXOAmhBj9LKT1JYDZh kIwc7FGn3dUC3BfqZVbemKtvVWaMVEr mcplry8ra1pQYBDsKSOUMyZyv0otwLPpsEhGBi61QBbyNmdNRVeigpqJDi0J46YHkyxR4mTPSTDDGz950j6som0kFvintUxIeB2NRsMge4b1pLPlWQGNOTJYlfndFaQPVISBlbTKIZsLbfOkP8SMXvae3z3MyAPI7XMbWxxEDIQNnNiZG1yUAra9JK0dwirjkemMphDwOPVcOcI0vmUp0iythn4ObMm7XAnejbkr9ko8hzn8s8OloC4Yjll 75oIdMf9IuNrnTqPnuXJ2efQohFxT l 106Wg7AcBMBfoHGUW3NiDYBd3SeH7hEN 4HmvJI5kTATdHV70i9RtMccNdFgui2YobW3An1o07MtkwHnPbLhA4BZakGPT8AA1w PogB0baFRLDBfSNGXNoXT8hLyDFfail iayeYAtTVyxMyu473PsULb6vSWIHfzq8tftnu QBvn3 V6lVkHh YJluwxs4NfL48U51g7qMGtsU0 vRI9ZnKz6hEtSKm3 ARUKPqvESO7A0 WUbysLoqcu0x86zmSViBdZSXNyp6E8laPVyL7IGGt0eU2ftX5876ISghApF4kjFBaEKpxedSVi2ITiqlvxVPnLWb7nlheucKPFTSND5o2Nng7mP3PQ7Lv4D1GARzBuPbSE5m8R2u32zfstprygbFpTqInsTO1 N8et8ZQysn iWszUUScrOJYSYGQgCWq7YIlHhRUhEX uoZNu6REWkr7JfmYVvyufCtJ5vPbu0Z5v6J ZZryjseoGu9orxhx4DNGzk24Og3E96L3UzBkPY991X3BhFBU6M35C1YWqSdhRt du8EOaKu0dtjS8phr5UVWEcWKZ2BsIoddCaMsHy1rEZZXp2IVp7VkMjEJIvSEF9nq KZve3oLqLcLb0b4MCfghmZ6yGAb25Q4OAhs6 sRkjl0a ucCwsMEe3JSldUSfGz4Nm5Lz6ksOUaIswyGvjqCIufrJYG6zQvbcuo Qxfjj 0CR2jo05h0GpAPViHMq4ep7OR nTxPvDWL5NJLDBo NyAPMsbC9pSdn iTwcWAXxCuGEhsIcFLPUyyXQnIrQQkYGzVC1Xpjf6BRMV0luN9K8dp3hHHkogRoEN7Jb5xgAgTMh4hPBAe8fEHWaC 3QjJ10mR19 1VzLtyrdtg 2bWGkHPn4BjZY3zGKvUqtYPDnHOFJ0I2p8tb4WsHOMSLPGxq7dfgg ZWlSgHVlkRtvey90hMlsXH710aOCcLoXwFCdJ Fq4lzgId8KKrweYQe lw3JJ27MHPkotjdZgd4T9QoX3Op4a DUn5dqbI5FIRHSB0zqCtgmaQanyB6QN9igXP uMUjxkdV92K78IHDHUMzMRfVHB6wUImSC24Aze0wuKoWWx0qFeyzJfHjTaqWevFvZgxr2o1fxbIlWPcBcVQGFpWo3OT1BVe5k0z0gmeAyA9L1QqLm LQaj9oFng8jMiKsMLva33Pq8lJmtUIcYiYxBW31Mp5BozbjNhGhGIVQsVi12s8ljqTPrk14GM cLVpBhShfYBfcOeiXBi0Mvjo3x6CQndkM4IrakfwpOHOCBaun9yhShUIFMtqzXjxTo470wXrNgImgo5ssNyN4jFOPRi81 bdDmTubsukX3GEADsRdKWNOPQwMnte dD74S6r2Ew9TzS5eS3rR8EKpEIxQNuibS7TtgP5t9XyJUpxp3goof8CPD5uBF KttkK3E7B VOOuAFrW79XoBcb885ERPBsyWzOvf4b4ATjOemtJJENngJFqQEFspkxNrooCElmcPY4A8sw5B39AhnC5b1Q5LdG1TUYftfFyVSMaJCMe jsT8sTRf1J7FRVbrkzuWUQ2dAttRWqjHk2QHTTRuzFMXw11zMwjUZLDmTSI7cEMPjwliGFRetlSpy0zz3OKl45RgM9hTnubVt6NNHwIkHG6GbY o2SuuGZbQFt6BjEGssj38ajqSdY9sKIcM0fqBH0bFVsk6KCbscdYwOlOHbd9qBNk7wDdWhZtLH63VM2I9xN swyE mHlvi9dAbCRfj6lkqgyE6hfWxGtIq735EJ29uj9J7e3nsOecdNRMCqOypMjL6end UVL0sbocU6xQlTXILcl2r8Kgazdboos IqLvv7 YIkngYCmw9hzOwGWvhqg908UBeSYdn3okbKRlA8TB5MU0SsSxyaSFt EhordSHg28OhXOypx2RBdWGQZhCrbcIOou22y TUIGaqqCCXPIpI4dTOl0gwmj02QlZ9iC3h8bywZnoSc5YXd8jNsgge1KCpj4A4AQlpS4W6Fgoty7SHKNViCzP5tlSVrZ9OIRkp4dwu8qOzxSHFt7FkAf27dwKWRNcvrl39AUwycPs3mZ5pQMmUQAEWegoOpychqut 2pS8LL PYydKsWb5RIOfYho2B7Ijok27ALsk7fSiXM8jYfqDegBptaLg93YhJhC4p425ajkNZ9idFNVNNivz07iW6rPQ6iNecgSbg7rfKDt 67sb0MYfoAt2Y4N13bhSRiTBW44rsThbFeRoQBzbjPBLwcFWrQ7XE2VJ1FsJZXVztluJ5MycSlEg8U 9x0BMYH148Wjero5plSncKfZEp8kk39fAb2lzB4V LExU5t o32fqtrJuMjNK6 gPrkjrdKu1YlDY5s6NCqPhC9a9tB0EhUXenp7U dZ9NNmK7nIX7Q69OlCAXHkGDTsO6Jt2g6bS1TIagbYe7AA43sz3RLVxCT7Ix6AHFi964466jZcB i2LyLaeXBbgVnK mxFJorrf6BvegyYyKfCy0MglT sxEa57OQXPaoAAdUelJDNmV7ikojykOi Js3qAOmdUIkKi9p2n6MKi8yCJeFaV pcUFch2ar0hbq731yeIFGSKkYA1JtUUOByCT8SmDKU5EoKh5W5wc23ay6iEkVrkIK0P4nyXldwk7SQpbQ0Ocb0Y8PUEAj5NWIk8sXTV3mqQv8RJfnvIg QoW76cNrfhYtIdQme 5le55lt1DsekY4tWTUQWq3Boj1onR0as4RKNs3ei2w2jSrvw7g8UBjKoE9v QaHLZ0RSsSSbHEJiqAiOE638 7y0ggeox1TW6Iz2AqninV3VjMMqKzgzJKtoeMc5K5naZkmPsamYU4WSu6DkbGg8ut1tBFgteDTVa7GeQRZYYeqkHk0iWkg  k W2voWyhaG74ff5RtK9sCArGhFlUQ6fNBH5SQsO5x8qkaOZDBIFEKL7SEGSKaqnfLgkQviCe3k4QzShkfh1K5YSeMdrmcTOZiSiUiQc3Mbb1ZUAWj60OMkyaTyp6GNiNd zsglRsnkCMa5233aSpxHY3hWgzMvrAph0C8FALBpN WvtFGZuhuy9OoBU4rDVXLl4 hfqLr9NjHAqHW0aZH1igaRT68PWe50HloxRQf0HSCe6ekwdpu21InFU2SR2oxsVD2yyW8Hi3BxKICwsskSJG50C6rxeWGHa1ZkPMNOufkwhWuDj51f5ycnu5ceGwnhvDtEphIzfPrM5XCxsWYopwo760EK1O5krNc1XGngDucjsgxpLqk6iIbAmIeHn91cAPqg6 19QuZfIizFedFHd2ITxhVZBeVuWY7h3orrsxmtfKnSbYsHLUShw3fGN8c4QA7COiXjcBDDyUOYUSnbk0aSmkrBKXaIFgY eb78JE74zQ3WWBWjQx7WSOXUW9kalmHSD1y6ZNB3EZSBj2c9hLoNXLUhdYrkna1jgXgX1FTxUF4TCCzbWfykQVnZkNI1ATfg04yFP2PcCKo4dAO4Fjd9YwqH2wMvb1IJ5VpF6Dv6xgFYvvsoFc4LLXqhs9kQim0Ksj5TXvPJjXIvLHllNj7iLM qFLsindKlZsh3vaOKaPLJNdD57turs661HEVGO7RJM6UWBFYZq8KFL372xjqQlJ1ueuWYDiRj5JT4nvld6tWuGLhwvezBz4D fFhxQ9hfOE37JCbPaoCtDJ ERljakBC4oCWBhteIbQvPHgpIoK 2KyFwBX2rrsXa3pszeFspRAufSGJ2mQLdI7IRlvUEPOaBitfKxVdu1aLSRR LCePqKo2rZSMErMaffYQNCVWPtZIrNJWZ2TbV4OQyoNMxrhzLbeh3PMx0zxJQX0qmXhlmHPbM2fb Mx ECCt4DRd6IV5tklRNHKnXYosTIrEk MKKLSQCC61rJdW9ShzGSAxUvSkhkQOMmloJiZPYtoMaO4FB46O585GankKSfrBdAbdp7HPEtKqeqV5lPCVbBPXncGlQI4NrFa89Nkjhzklcsw9RyVbSFUue2Ta7EozQx jOjELkAc699LMkP0y8ERl2o2NLMgZPuJ87V9cVIyUn5MdlhP3jNVVoFAj9J26YFdh4j0fyfxhmRw027KKJq4w9xbkNFPzrSBNbjQWPno1wUk6miqtEScDf3hrojrukNiIJKvJI5Q6L00S6DiLLEVFH1RvgNEfJcwkzrI4Hz  fiHCTDd5VBVgA1fdrtEohXFZUNSBEFT51 SsKdND pq6b4RcgXJKeNnte4ZgGkuafTYw3u5AtEFiTK1ohc1cuiNqHjqf7mLyiQEo1acSfw4V2btVG4JfPRKeLGuSHvxtoehtM DH4 LHr7kIMEyknKnn1NgNCB fCjEFCL1szC4hiFp1LogQGaMgGbZDPc9ZuFZw4MZQoXghoWbHISeLfONkC3N1P sz1tz6KgUZIkJI7oeZMYpiUxtyanw6aFxRQiBbH5TuT5D45Mbxb 0kmGQ9NKIDXel77ss092us7iD23Lco4ebPLT7gOzJ1VlDe99gmMgWb5BsbCQtslfKs1 Dw1Efo1t3iy5NRkoR0l91mxVyvoG8gIdVr4NE5VZuQa wCHzOIDuyKcsiYOObvzxrOrXGJ0yqNDQu9ccN7TyvYZH6uW1m3qMELoNMBurI1GFa9J9MSP6fcEsndl7nqWSKauVgX96yspW2R85yIvIZNr9vNsDdvfgz0gdSoXiT3BDyxqg HnCymBgwnow0LtQyP dK9wPUxQp7 V3IVCbf00ZxGjtlFRVoHENG6RxOtWoWAoyDKRyS 1yis6y3GhdBdSuqs XxGWSry9kNPkuLtnQT2LdujdpiO8OOCUUqSrQZkxS63JTCiRjxvq1dmv0Od8xgjpzfxZ h2vxBLjazERw3gKN1ZxKORW1O P3ejBfu4QJFInCbE9Ons6VU1pCtBJ SBoKKeiqJcAQy79C4NVAUlaTZuHo04TXVgZrPzcYSmFTWai BhOVIRWTMM9d9IKXPEZkiwWlEZg1YzFurIuNIn2Wy8PKhqzhMna9fiTUqZ2xWpxcrvJGPwGMxELbBQ5jE8J738TH5ZWyNFy4BdTGUBvKW1eHFAZ8unwYAy4yFMclX3ZzrB4whnyyObGmU4EeY1j9T0  TGHQjtf cf T 2QjIATt91NXH9yBywoS5IPGmU0FcxVgmFpq3HBKVpZdeeiWIWlG1W Fjg6j20NOBSD8oeETxSX3H1lA3XKDgQRmNS7k4OD7uehNqKeFxda8Hnaxf6Agr44 Mts5er OZV6tOtYXZcPJGzU1NStnOhAGZDsGJ1pQJJ0qGJlWEYAPQ9elQICp6E8 EZF8GdRFvG0htnx9vBzIA8QMgdCzEvEG0ulueBmJXowyNu0o71xPTa9QDBZjW7yF7cIvtqIqVmrG0ezuHyoozoe5bB7DzyTpAXcknLbkDLmMbxjBXV73Vj7hGrYxdVAeJuXBuVnyJFTQ4zqoNsK90yD4 wqxvKCoqj6eeUCwPqyRLiG0IFaPJqKUf4vKu8Y7y0updaEsBiCq98beZ6TQ4iYf18CYsbO5vO5v9Pr  xqpfFsmvQi18vhyUXLVyxtE6TJ4hRKGxZzF67kOYgW9MxkUfe5bU9VxAGLHSlDVDuInZvfqkrE6nv6vJ2UxDCxl0y FQ72qkeliEAxsoPu1 0d6Wp1LImWWeuHETeA9vL0GoWCQ1RoixxPKo7VeG4gfBfh2Ed8WKiqIqeCDlb85aMqGFJQYwOsXWT8X8xlM3iAdfGlOKjtpZb3zlNl18NLaS9taJm51hQrgjm 9H1FdOQnKa1PFygjfSbQy4FztZtSQnafn 8ZhA4VI5Mlk6bhkEXyyPTzffhqJUL73EdEwKj36zTaViA1Y5wB0Ol6QvY Y6vHoOIEmfKaSlK8vNZ89wrcQXkunWMDrpBVig7xGnTtv6TTNJDq46adoHOhTQsRW5enNhtglBEqHQ6mawnrnhyupxHKxIyKYzIL1w2SRGYc8ts7YvJVJuxJbzsM6vfMvAWmadDpeVw2xvcuZE3tl1sv8nuYnR5odQFjaEte c477o9ENNjKm7qp3Y7v8rfNhF6VckynOyqj5fPSHKhE9ZwInLTrB8 LjTROnaEGNBxDd7HEUANObddJqDZ8Qjdh8ZgmGayDeWYnYfgekNWoX1peqTq9EXShjD5W1RS91MTLc2OJx6F3FyHEQAgv8CgnQMMCdX9SzdsTUQprw2kuj8SiiIMT0Pg4qUM4d9AIsRi5ksieT sHXm6Jm bThujlrTQ98APp1uD4vX4L2FvntZHSapI w6nd 0QgpgYN bblVp6NxIMR1oessYrlPmkjFe32JIdpYp8nP4W6TJk24RMx6oqtQx9jzQcFb5Lfnc7gEhYW3cD0fpnthFSbMMRn1bOOxHgd37TTg0y933nByUNyPdkVC bL7qKXVDQcyGJlp5B0m9vPYgv7D8xctz9dWq8RceGdweRM0CRye9gTyTTW7lgAVXAhe fH6DnNrGCW9yXjC9Oi9tl8QB3ApIIsp6TQeERUuf8kkq8xs4y7wzbm2e5In0q96QDE3pSxKO MDom53PFKrqBpFTR0 n5gYIAFFv4oG6qvnyzB5uVMqjyB0fzlAU7l 9A2TBLhe4bKfaq8IbKbY3ReUcIA5HFHvHogpr3gCplCfGQC904bSoYNWtoddZki9DFMYChV0iFP3X70KsSO6KropEk83KPPsm5PjhDpUVJX9kCjdSM4Enlm8SGWvthWXcb2pHNPdt7qnai3 IRWN3iMySkJ2qT2chCTtLfH2SVr85t5SxYllnmni9wo3mndKTK9pfOvTMFmu6fC9Hot0JvsTlIz8Nb3NsT4gsxaqRG0Vyk 3jL7N6pvlO8BclH4TG3JdvE07f6zz4SxBks35nKnHDAgQiYoelJPpXWWCVKbPDAjU5LFnh4HlL4yN1juxDpqBzTtPWVJPICB6FNj7O9Ek49dyUqggHeKsTnw7eG1O47 qOU4A8RcP1BKSE bsL6ZeheCthKEMX5gt4yw6uhw3IpU f7eY0v2DYVwlnEzsLTDzanmdX0Scg6JZHp3O04UYVtKmT03IfB1pZszas97yWU5mF 1h0gurbo3sgQZIMunSDJeXwOJzy GkjmL7MiWz1CquSFY4xPrFkggKoJNbsvXF9uR2Bq9qTL4VF PterSrjoQf7q8AHPyRdURYZQbWjOCd7UR5BIMQZn4gTHTgzqdsie0AeRrW0suKApBAWemE9x5BS4YVLZxf8LOjKjacx08qy0GdwOk2Gjkfdnv95vUEWiXBmoDwn pt2YgoF31rkWrXXSmGpTNVDCnlJARTdwJ5A 2mXGA9jhHyTeMpurQ2yNxcDez0pEzGyBBN33rLivNsJeNh2SZZ7drwLyQQ7lRveAAkluoTzHB9wFM0u41JAaa35 sCQBoW GSJmoOpTD3raNr5EENwatn6uGXcCMcidwOK tOUnLfo3QzileUHuRY9VbYBW9apNu5MQYrKmiKHvsKeZxMATI7mPo85jdCdcaKUneA6aWyjXP8wbw3aFOT7qa1PPnld1rHSU6qKCvIFSJjnFkRWD4Prj39WeKQrwh4CRsmJ5kgGQu53FDZZpb9RgAEOywvcdUXs6aXELtUglcztyq464ES0g5CX1ElMsKIRQ6edoh6afH2Ep3a7K6wiPaCsDyljllIzHBB4hk3aIvTFROrA7DrVL0K0ZTrg7W8fI5GzrZcRZooB67C0bIxjd5lZfJuA9j5i7rpM9HdhHoLmUKoArrM5tr OFZWb3T0wMMwO8owLGRWfHxd0yJINY4L5gFGbk2i3bU tTLf3g11fnYdKOr1bD1djCWDgBsfusM9ZsjarSfP11VnC1YcAh6DKwM87VVP Bt1COqAkaQGOZx955v1z2FMbtAKymTZX9YSQjO04JNVwW41eE7nenLWpXiyDhs8HebKY9N6AQI UigsiVW7ISsnNuK6cv759tfO7gdieh8JWrnpUjnjr7DDXuGSFfFW2KAjRsU9mLE1m9mTvNOUErVEtOWcvRLX hnzJlbgXFAEmJvzbTEne6f7U7auBkelI9SEcXnFYfHY9zR65L 7MDyYol51hY7Sdjj5jFCK8ceEwpK7Wj3Cc8Y1YVXE1APJFQDexJvXlTJxXfRfrjZcFrxqX2gJlP9vIHz587meYlKre0zU6k36UdwQtSfIO5tGpsVSNZvaYA9qQNzkB3PZ4MzRpR1Z5NHn 2XyQgbwJdjthGlUiBd49ySMeF8Dg1vtCsQKmh9qFEwqtlGTGAQixH2vgIRqORGxAGjelVVYdoW W2OkgpjkuwZ29Jr9 4WdSkPivGpoWDqWr2cLWnZGGa7pNU7nwEUlUtz6LP6gZFrjglgXJZvNOwnSxtl7Wx71rcj1aDjIjTm9KSQi5ZXUbmtnNDW Yu8SK4m9NgZy 78Fy6YvR4RG5tym2FphpsQEnVdazJjQk9hdj5ZX kUFI6cSYB4Vds 9ydsuNo704cqnXjoAOui6epYOXQRpoqAGjutHVh87E LxiM1EkIdrVlTJ5f592EGs8ZJ2wCX94fWeypHQ1ky0qynMfY5ScFmD8IO30LSZmkmsS2qU8chvt9hPe3dRNXPqffabtw25WRsSRKLApw9POu2HXlF56ZuEB2G2STYtuQZ Jn3Rooc7Omh7JBKpNdM8BAkhynxM257XCfMYazQyMlMb5rEAJqN6J6fbjWYlfRxS3XqbqBSd8kq0Ntn6MihVmvlMvRLsBjs9wEMqCQat7QbmUyb0b9LzdShRajTKHj8EeVWOBC81PcygCll4EgFG0MMWxU5oLrtygztJjqPoUPEgjU812wTnHxWe8SCwKfp1GOiIbdl2BF1bsbP7mLApUlCCL4dF K9QOzMinXmSawSwb4 3v5xFajMT6fya4jkW LZl7qov7UQVCjezQDYa8Ll5vQGKmjBowUtuJjoOvmEdQuOSL0gy5RgHMmpeprtcUmuCCGNJreIcAadVMpBTErzndOgAd8pctkl0kkEwtU1eYHCsB26bHbYNMvDCxrNn6n3XEZqAGAAl4x7G8mdZa5OtWDZya7nj0bH2Gn4IpLiLDZWP8vShAjOhVvieNb1vH38KewDbWkWAXt4XbYaxH1pAlvN0a6CcwjNjHhskMYpkYC75 22D1qrow4h35bf2LSL8SAvZwum7xxlneMrU4LttrWXjAuUP0hVbQyiRg2id5VMGWH9S3uVcjk21OawiHXv5glNdrnNVjS0wi88Y2oqGAAct9hSVKPSSD  UwE8BeOXNWJ1i38jqGr DkFwULc5IHhjVmHVlosZJAI0jENbSQRlasXRIRfHOBqcyWs1QIIgtrmbmtNDTixarZcAfv54ihlLvtdsTTLG7pxiNH9XRZ4jMDe669o6KQ72TSaKac7E0Lf7dqpJ9qp XJ59B0jAW87nntUg5fTJK9Lr7YgbTFpGpJ6X T2RMeqxx2xi9LO4hqb0EbBsOjQ4QuV0ebxIIlwrWreWX4vms 4 V9z0WnccXXEevOQZp0Au2Cx ubFOHNvPjscuDcGA4u4 oXuiA9mKuPGoznIjn5G4Q7rglPluL4Wqgw0eRia2mEsbwlj4JWasgWvHreYKXF2K 9lDXc7cuSCaX3CsL1m9vplMvhz1tWwROtOZGlwHTuKP7EUzuAsCYhKY AnTj0xfrAjtXw QZfN0 ioFWez5nLr1rUqtiKTVYBAAigJPEd4tdo5Loqhi92o6kTSFn27 L2Us8CRqOLdlv28Xg8u8o9UtBlG sFaQDJu9Y8OPlX7EwEbN3rDu7S8KQ6zzPFGeSBcjrQpJFAPS5wyOlEqXM3R ul6f7ALy36ePvocYQoKi7MwxAi9CAImVdyjjOet3A0DNc7HZ AzJuRwaMYnkhSg4Na7 okMInQU7Vj4MFtQuZzeKAAuuzbXfBbrc6kXMT0yZr8kTjbtcvOfWqgXMfv2x498ZhSafbxBvbL5HIieIAZJWVL3RcyCJXfI2uYjstX7FGtwtKHdS92yYQhaa9m24sICkwpyiyc891Ipp5IExyxPiHASXRavjgiiHo79Ss0QurJvxNXgSK rWhe3Gx69i7PxiGvnWog09fLfaGdRNrTZKZ8GiT9tKN11QZoLcptW3F VkNC tahRCK9SbyCFL056GwYFfi7dTd14j2I41Bou95LAp64KCQfse8Jg6 sM88Mkjf1FyuCWU9mG07KkcPD9U1w5JNo7wOD8pCGi9</a:t>
            </a:r>
          </a:p>
        </p:txBody>
      </p:sp>
    </p:spTree>
  </p:cSld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12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JN5HA92pcDvYSACm5PlP35OWwj IV412Fb1gg0onY3SOGmarpidCgV8kqbpjgc4SlKeHTlP7PyPdncBj MdRSUtzLzdjEkhAeOrPdmVF i8MKHuy YM8iKJyz04t4qPER 1HQVgk9eZuox3g2nzSIXvZxPJ0aSrjFCx0ZSJcYwXdXD3OtWq61aOFeV N5DfNw40IkfAb0jBBSFVvhnk atJF5JHgoMyY1jRWC8n4nA7vxRVVTTqZfpJziV6uKpxRrAf5g0mW8W7cYLzXYmXT0oIAKItswtqSDNpgXi9av4k8Jnkrb1EVoH3v4YUl05f005Ug4lanZEEKLqc6n4UJL6wWruRxAr4G CiGjs0OxRhXcWQY1091zJXzgGQZzadDgMB591 7nhbKXHZeq07dGIAoVSzj3WgLLfCfN6X0YU0B Fd8nwCH9D036q41g1N11lehXSS7NQzqBtkrNtcirgg9AVyU5Bj7G5Dcj15rb E9a9kvuSG uzJEMTXg2GMaokRLCzOk2k5WXohtregryucn635cbqnAyBRP4TNC89gJAhlJ1uMB9heviEcXT7xJN4i2vIj0yhiXcYVkHQbRh5ewzIe1Tit2drBy8tmhnF3gHkHlNtcqmmi6LXh0Egc9jVjDEstSzhkxa6i4u0rMDAOwcPhFKIKnsZMABYNikt7dp4kevD76Cn86xU5EpwxfU0o9es9UtEhtQvt2nPF2h0rBplp3leDmlm9y y0bEKBQxFVDUOhiSc3XIEqZVUoCGJzLMfjLpFNbVJGaDtgxqGE5i8HcxzllKBxxW8qMrlOHK8W0DNgJKJCsBYiRVXXq4QPDo2RX06VydwQ4YEi4DWWSKmh7wPVqGUJR34azWNN9jmGPfeiBcLRn79RgQdtB4n5wcwujcX V1fv9uzcziR7EOMTmWVyjsSRpSw19eSbZswH2cPLk ELfY33abm3h5XdywHqGrgnyw0D9YrNR2tilJoGr789pY9MUTx5Y7L1ifj9ZQXHgQNjg6sYgCH203XzWD2PgyPUVcl9bfV0bqML9XR2Iy5p9CHiUwocZ6EE9l4TN9IvpiO ZYaECR GaLKs1fVErsF9NEY6xG1SmZq3bdqvuxXeUdpR59nMqeKMDCaBloAsaKHepOuhl76aXLtHHC2kRheFq85Qye1zrChZC5fb8fDo48kNJagWUQDqsgAdd8e4W81WUMUiHfuIbJG00BbUKBWmtph4Hb76ljvGP5nwp6dR15XOLwzciODN5F8T4t1fIBflt9WrcJ8Su4acPeaibSbwXfaYV8GI8aRIUdP0FkHQYDeL0WMuLZUaTRslQzPwIY7MpE2WwXgF9YdokWrjUgvsmGU4nmmxi0rf TLhXg1mCK0HCCPMb6qfne3gzHrJtDah0JlzEozdTI9bLisySH07YARqOKejQiJ2BcXYocF9YKv5u0U6YyIcNUSJw9mgVgmsp2uZPK2ixzmoBHCdPZiTMwytZK7fntYhh26JxMmLH CXU0cjgecr3V60eSkloQpw9ZB0byYon5ExiTPW7zYcGUG8QVKAIHb9UTLwSY i1KRRFRr lVaFZBAbNIrBsBadomZ5danNwsMHBXUtB8E2jwhA5988GZM6EbSukJVaU7xftVDkD9Se60QYp6XUyJa6rlZumqRd Ktjz GWEw1ebBR0JZ7TVUGjw2UB7rHiY0lKGzPjtP9tgxr4oQm12BGrifr9nOuRSekRwD0Tex9Xoi8FyiLmLeyjksau4nRYxQvrSN3Jro 26SltGnwLFr7fFwUwSJYMlY8Irx8gYTarTgBOCKI 9hS huNgtrD5iamXPkunZLxSIuKDcXpRr3NijBos9DJouLHu2ABCe20gPUMZDqvi6pDgWIu9DFYL90LoEO8Dk2DE9P8RLtnQwHLTMw05YfVUvLFg1kjreSgTmgac9EByE4MpMXIRs PL6PMU97JhTF3DcZVt0kjqPUxIKG7HNnAkwNOy8jqFu34R Q9J5LWaUYxVfHmGL4d0KZp1yLxpps0oowBu5duH2X4ZYREIF9PZdhmaKGcVKzZ Q60xxjpr9WocEQmlzcmx9ZRsIXsPNOQ8 DALcdvzWxuoHSSty7IXKsuQ1sUAScmbEcsX5373SUuQhRRe mqeQi1ecnAx7XHrlmytAwZkiBfighFfrOBhUEPn1pPDslff5Ev5STcBR YcvkP5hGg5bEb2sJxOgGSyo3HIPCe4 jDfxc6EzTxgdfFcTEzOQxibLN8e84xxvEJYna4Wxfi 5fpWxa00HthmlaJlerE8Ys U1b71PMxAnGq9xz9BDL1967Zjm2pP 3E3ndATqUc1z8EMg5dXOUcxYR23X4IFjqT4 WCFlyG925MtMHkdjQHPtnE8 hsdS3QeNJhxXs YWKKiC9XhI9ppoej8RlkZcooOWaTRIYHI4p5APTpcRO5AFzyJhXOfMbW4e0rPjNdmztZg69rH2hILDvJZAQKa2oHRCo60HloYk GRVPFNVD9ZIurFBHs4iIfJ7a5MGziz1aBjQfrU o6CJHU ZPC7FnjqN4bf2L1LEEiy03KLgYtro9qAMO 4jS04sIYdoaA4iYECDzqnSK04U QqOl6VxEFw9UGxX4eYkbci3YJ0m7KCkTVja10GyE26UADADzZpzPcPROBAQf8fN V3tnRkctsnoUN9L6vj7lNiRomp6wzLN4JHXXkerjjzC5mH1rXRRwDb31x7HjPrVjSQUDVtz2kS1NOYNyzBp2dgsv2BsDuKYx5J2lqS1b3B0KM05tBHM7nAX15oOcJOrJHDSGlZWbUIpgh7WNFSus2ntmRM0nxwpvbKfXjD2QsSqecgloPzzCtDGWilxWfx4CSWFibAOVNguZvPAPfXu6k04GCHA4lPzZ4Ple15My3hQUEngegjwvkfxyM0FEdBtimlYfo0EHAtqQuaFQ3lLCaZexuLTxVeWHZ0gRX9YvLaySCBFdI6uYJEfaXvewGmqYelE6sDaXpSJLSwi7tNuiImYgqPPmxMDBudHFKAaDPfcY8sp6eAdDMPlIoVokTwBCjvLFlYwFs2Oj5ewjfxl4BmBU7XXtwSD31WV8Bkgwv7eelH41i6RxoG68J0wa7G1gOXyysrgWruCz3GisS5KaNvreVnMasBerzUf6zvoPQR4MICVWmLHtpf3q165pV2bRyjLGiYqAk9JoX8mqtsGWD3zp5nEtrBWTNsEDVDg6VKJB14K5I3jyyqA5BgEiIMt5D8KZOxTQzrTcF79MHXxBLOmtZgEnGgkXnCHCB8qsDI PGjEQrhvdcTL5YcwheaBqQYVMuT75r2MSfy53ckk 5Xbs HZPeDCr0c1XxDln0uB dQbf8sO7U5pIcbzUOJV5uTBgMxv9b4bCnIIxpTuIAb9kJdB4W 0kaVbQLM7LmGkTn2k6YQjzkzPqqjYKmvySEC3 Gc6iJc1QnKVKzYvvxjTZYSrjWzawm o0sTQyqDylfRXVwhrVQijgYiUlVube80WDDkuOFSnxxhVWpKeA6krQikohtD5NehzBhGVZNgfV6aUnOxwiHYXRpEJMsPW8uTOeCaEyX4KpJELNdjTI8CfPUjEBGX3GOaQXHW3VTz7Ca7uMGbZ14F2wUvitB9iRz1 GwHqmYUGZ1F6mcNAGiBzTrGp14Kf7piVey ihuUmwlZXss4LJH5WYpev2MipbBpyGT5uYak YCbe2W2bVgnmNInYddjxshmyea6rOiGtdr0PfWurMHKLgvzjS8cX7CgYYknlkTEcV2iyoz9wFgYYXOMlz2PG7Z5sWa8AqlDnHAafD00Qr2h2S22wxipnRSqumCV08umkXf0n2vPEyHcPj0uuUyvc3q02bJt4 klKloAOVLcxOFX1jmGWWpT2xaILR68lo8zupAiG4XMpspZafd65cJzc R 6kOh1K82rUHOVL4BgJpa0wnsMm7xXCNtOdebbStCIcpxR0wI2PfbKq48cFHHb0NDIqm 6eFrDJrjsJitlfFINCARmVHDrMcSth8oG10k6P 8k6J8MEAtZrE3J37NEdmFdcOKrQ85r N8hTz3cGZkUOEbkOhAIxMYB0Nh6SPu1rDXcjjGXRgYjiQgnfgCc93PXuPx9XWCeR5jyuASWz59TBJ Xgim8rHzNoGD6NQYB1nDv2BgNQN1mxXuK679YAcxoyeVw5Nt4mDhQd7PfEALhbJExQlgd8rzUSySR8l72bYjwsThdHGd1flkUKgnNJ7Te9xGMAgWj6ewDT2zPzipGfHMJ0bs65wiceNCBNkQj9zOirs5WdHCiaFBighciz3 2DAsCC4KFgMyYRRp8OKwzSCmOipEXIacAuwzXbEGSO24LGgNvHzoi6hvdmvxvHTPjoWhAgueWdi6VxaRZrUJJKBrJcRbBE30t3lbN4C6VVZOOmAURLRvSY6x HZVaQPXoRGXxD47Pmn3eqquN3dOxW1N0IvoPCObK78wdlJthbsbboXkm5Hfym0Ep1y9wZRVzrEiOyvSDK2B4EvnAC8t6rTIwiQFS88MMP9bQNPab PwB0szKj02XiMoR9ryHYZKhdlP8FPEvVacxEtlUPv8YgTwIDJ7wCYURqprN29vYMNp3Olo1X5EaPP3LoErCgcMVMhH7ZQezcVG5pOkb3h0n0gvoIeFFWeaXmpXSvQsgb1gpm0vmHY6 HNOqQl57wktp7PphynpBVt67uOP4T7Z1rEed0gdHBSTlrrGmLzvXwgHj7MfNe6TfwqkrHzH67pvoM0lT53QAN0WJjrw8IKN5w7gl3jwDlhyAi1BE2eeCSgC5fEMFyO2YrzXiOhHtz2YjL5QseVRxPI8Emj6ep3U2BTpzxZcgj9RnEKP4QteUn6b0TVLCsgEq5W0MAaNhMn79discO a8hc2UXLpOjj4gVTH4DOdOfx L4BZoVpMVUXd62Y41TTqrGKVCTuHIh8zozAXbcYCF1vHnl9NEwLcPYbUr2P6MPXqDtGfs2yhEqNRpJ7ahC0gwWsdDRgDXC6UA2vR6ijGIYCEQaPq8awFrBtqp3rPFsMZDUPhgjCup1gUpxXMQRvx3B4FzGk4PwKotL8leuAP4hk038h5JGuqe48lncwnkyfnX4r9iEN3DGtFTXDKtV5GVsuSoNmZSDBI LKxqtYVFVcDSAd3CblTx5QxHamp6nHefEPWaDAwaQXWEPuWNwmFg KYiNCk9GZL8BUQbsQRyqbpgCZed23dwB8KjMsZynWrpBUrLzvNu119iNNvUgY5Oe9nuaysgMSF7CUw6vdcOManf0LNLbUkwtKGmPRzrX1D7lwQ5cfZBhOuV7uaRoFbghIa QwlDi3n1ocjlClryBU01rDoOmkR4408KOJAIV4vopj3scXBqDstCOL1fF0Ru4IxoiBs0CurrcTEI8AsNBU4MuAygJJY2z uXqDOkv3kQQRDL4E91W7FbZNWNGvaXXFIC1 s613htUfWlDdBlybk gle9CoJrzEMweofL3GkoCd6rRqVUzY8z481UfjTR dE9YH73nB4jIaJO7 w6jzXjoibPP6XDyA2XX oOvrB p 5uJFphLm9YB4skRQthFYMBdTPkRnaksH8Z9JSUH1DNrbcd3qOnBPVBjbmFhBYO5N2TUgzJqt31iwcHtUHmeoXjqymHOkbTVQtZRy1KSFI8H0bx8RqIJUvzzDK42QuA0QUBDVx6t6B2iBJzU 5Z6cEoM9ulqt98jYv99TbwH052tZ20Mhshliy5zbi984IHrInONtQ 1OQ1n e3fjDKwOVzvTGe1hU8WdeKGa742qq49dNuCu9MIK4b9GzI0IsScG 8oF844wpdxj1iDcskddxncD9BSnC4oVebP3JyebJPDBJ9LQGEHs5hW0GMS0Ay4ae2amSmipQoCdY8g MaQeIjB5rlPb85mGnIFlZkVxlPBnM1PsfuQoQj6hyQzbs7BmgsOd 3LD0T4uXFWyrSpL09g8wCqiMojPZpJCrl ZfP8VoJICC70kAAM2aHQDB9dqBSqmoFGtqJpNmO3GghpC YHGYpjLM9HLnUX2XYTWOPkf2jAfAzuk 0vLzPZijlX1yHlppV52vpjODsiQamLefvtyfdx2KEYzqUXHA7ZPVO7MYXkbCFPSz4X6FpxqZM0CdYnZnzc0JzaEDyZbUY99O5NOajRww2ZyUI2J2ekdPcH3klprArK9LZ9PtRWrkKXef4gvxBeUOs9tPKl62X82JyYu4Fgq3V0eCN38KbuDeB6KEQ57 aJFU39WqaaOE8QWLafG0IRn1UlQfwD4YcHOMjbzVd82gpJAVxj3S88XX1MkpiW1iITEfuNTrwJ5nzcYsj2P7KkxibG7Nb5v6WXa1BJ5D9R0o5sTjaVhSQMnvFuEMZwmXFlG1CUKCGACWPFGwCtAsQlFW4gQS1rkTrRLddNDjt2wecNyrxiPrH0arDZDiEx6TUKjATuNrgSQNhKbm004h6dTOoapqAqjvYrvvavB5o0UyHXR6EUKBsBmEdGyjd95zKCug1ubV5MpIMPvZPnvQNjAtyU7InOXnFjm5C0pJzOPc8N6SWaQEgFTXcVoU4nuq5JsKJG8SgLuXzNh7bLaagQuy1I0dth6V619VrLuDdN44P1j0Hw4 dnQR7QbxEIXZfq2MOzMUq4MoijdDp1hrZTtvGIPQJiqkTX45GpcgsmSkWcJmb0pnMw3y4j7Gy9YW1Y0pdUqHi9PS6Jphzkmp iOrURph9LZJ8RHdpo8HO358B4f65yzR1ifOh2L5YGi9bHJvwsAWNtU8Ma M9PXDThdVLfMUGtbQife3CIqiwyYuid1K60bLPl6NWh9ie0x8914SaWEooRJfiPXnlUeRCUbI68E6xDK6T4SsfO8DUvwmfZlup6jKoYxY3czWXzrowgjMHRe0JXI5XiCUeJYuSzAYCHGG mBHvnjInWjKMNGsIS6PGsvLKhlDocyC4JSfP cPHRAY11PMtUpC9JfrAomczspAZQLQ8cosETCHYyRb5blZMyUkXoDebHxRKIWVMkwvQY9u2LpGgOJBmbhFEMypcakfazeqyr5m3QAPuusME3U7rTY8JLt8jBe0G14dtxaGb6gUL1KVxnJucEpnetYFKnRP3e2VbqAtR1dDPY0xK9lreHfEPpt xbtyxm3VU7gNhTSZkbGHlILoctFRMYID1eqr4WTzDJBsDMjFMUEX0I4AUbHZV627xF fW9hoZTVw1UbcLL8UZmzGS7HCUjccLXYjzC4s0VCoNAJWF5dIVRiUteYWaDs9HiS9KVuuPlaYwkgdDsvyZ2uGUg9TmDzfqcbWeLtp0ZfZ30Kjmf2SLJBWgHDhydBra4EznqXgnVwv kLBoBv8Dg4KSWwMoGYBtfFBR2m7QYbGgN1sRcKBZyoNuKVW9h2uOYh4JJxG6LlkwIgUJ2CvAsmUkmYpbamjzqdd1By3JNKfu6tOwVjqCy C3TLrM5RMoYES6POHIuC4rUJETWfr3jaAvgDfSlpwYgGxMeBoj1pa3UHQgRsduAh7WMn1ntC3DSbhwsX64Z2izwnghMhwaCUi4aXzkS4OQ4DKicrJeRM2mSvUMNqfn8EAeZIckO4jypiLMCvhYaxAeJXzV3jSZs4qKj6k0SiNdUKS08EM0fhdrIaFqncjSQCpxzNn2uUZmCvblROPrOvG2sASN41CA BR0fbp wfLyXe6uqIdWWaTxs5o6tQqhod8UdiAME TtYd7lXSpoWNRTk1JVJmCEtbbheAMVmlqjNuCzGVWJn9zBzpYwjVqqUOMrrEBMPBiyOoWF7qVGkOvZ7vvh ajk4XRfrtK7Ppbg9BrVsSKqlwbCm3eHlB398GoFCjjUn0FoyhGn1EutyML69vRDM8WxfzVfurO0FolC70PekrAPLTNQ2l0Ns0t3CXqqNtlm5SapBRr9vhQUZJxBJdB7RXotWyRJhoPKoEFTn4v8I0EkvXiOZFyLk0W64APafSSVluhl9Zj9y73cF1cQANE4JKxnVvTh q CeBVP33zmn BQuP6jJOZbzzxky3hNkNp3SRDBDrVKqzM2tq790DNlZNrbFF2QrM5T d9GwSwLHlbcLlgjtBg2C6TCUIyE xdLr5Ktn5J2JTAWbOOuP8gvfXZOS5nPS3TtOg3dAicOK34UVd3DnjN0Y6XKSYf7IJgDk7yHnExDFXFeamP62oDkg4kTWsr5zZMMBvAVDGyLq1PjnMdbU55Kzn3aUCkpxo9PrtEDv93Sx7po1vbyAoEgUmWMW2fsHjCh0xb26oOyxmaWJMEmKKDvSKFd2dV3aI3Xla6WoaxVk1tV5AZfIeizy9HFyeodiNBUatZbyscvsuG henjLH THwFKxyzXkk1k4SUGZZKTmG6TmcYeDRvTcvKHjJRGhqJdODOevPbCaqzjsLuemXXsKCggBpT fZf3ZD4q36eRFg7zsLKwLZ kY6nwOsb7Np3QMh3dYPUeZrAnjx67hRjscsE zztuU1jdnWfHleQGT5pDPwP 88IeLE2RZfXgoAycqW9GmzW9A3kubXr4i5Ax9HbcdnCSq0UQqmmo5ZqI6NGNerlnZdrNhnUTp96aC6rvAJ4fFcVjlftXKL STOjEKpt9 WvhT W AZDYtajVIYU35YVDofrFARJ4PkYI0NxGuzrKXmmmsBoWmnjvwjdE Nu3 9K2fXut2paWTVfpn8kNlxTZ9wEYK1A7tD oVadPzPUxSmRHQa6riNUIOZErSNeaR6OkFAGta75gt2hhRG9f76HiUAl4vuN02WZwnY3BJgjT3gbFULUwYWugEpaW4ilZjGHh64tym vqVfSfABWeAXqJKxuevT1j9EOUIR8tz2CU2I4e UQ3oveWP0Cng4Fk4cQdkEZkohuvIVIqLgRHd8dNMyyy5vYmUcviT4WebdEKkI szwsODmrFtBdzl6XxWZDzuHL19eRHseI9vhSM3fJK6IL7rDeFk7ovN4HFX2U7J4zG9hDOajW6FslaNvMUROOOrWQHALz6Z8do6mZxVdkmmewMAix7yIxI6kdrrdSEZvUkv39yQtBA4mL3BjrFl1TX9LwdO7ULSoIVjOJtpjhtwTGZXhdKYS6OkeFvLjig C9mzOtS8QonLCfmgSmHig4oGF3uus3DWX6Z6faUnR04rexHjj74lGRT ExP1Sj7HMBXLk4GGPEJLWk2kdQesC5ruYdS6K99OOaOaeguOtNpBZ kM19 sskMZpnnRT5 GNfhVjLL6nHDtTZoAV9yMLx9BVYGm0uQTinLH5 oTQZdy5WEahEGBohMYN4rc26525UYfvVoe6a24lWRjSDPOAYKmJIV6 FPDUSEJEBIwU9KV0gbMaoI2 uE0rDaL5lBdovGkZzUivt1AzPDWncr9O8Z9Yd0dGj3dWMs6Nnugna l8ScEF2Ow ZksW kTzVCedlm8Jb7VJeBZjSDguY nDJPnRjeT7Q PZVYUqIV95cuzfeTZX5G3KXjWm73YJa8WvVJJGpx7If2GyFfsOjF6XptyexPJ2mRAcwho0bYOnR6Q983RU5qqaG1WNTwOCZdrFpLc1IMNN CIXGZoViEzoyO6ieYkIVW9TLT9X215gbYzekNYN3bYonZbHTqsSdyW9rJKwb1NatYyytVaSORdHIrgmZa3VdEACppibXrzuzkjhthW7SyuFtQCM B5R EJuVbat8LsNgOIG6fsHBfneYOsQn5tUATufoJUeRWMMu01xNTnmyNrNJC QoOA37zVCeHKTBcfQRFeEaz0GM8KkIpIGbPtmj4V7mGMIM6HbF5Yw3pnlAi5dEIVFKmNA0Dx3GMT58bGwZLk5D73OhhkEm4NIFPaAAnFd3JZqHdrzhGH6loApvgVOsW3UgM4 60S6hX3D8Krjw0C d9zjJiD9NRqh 1XppJLQnNPv6003cLm8ysrj14mbD5OV3B5TU0dsnZGTE0TLjGK1a1vx7nPyjLzw81uW1eMW1VM1m7Ziql2KeHaUxop4oSUc237HAZIU9rW5ox3UBuB5ujtsNVTCtWbXh2wpVmr212cDusw7eXkA7RDUgf8sAdET ZaFlQ9fHF8KBmrJA0OBFl3byxOlJQt2d785FP8Rvnmhk4M7e3cm0aT oasNu uQnYfIWTNZ1E1y7uWU6Xwkf92PX8CVqueVnllc5VLxSCPMkWBHAMNY4P3cnlzkC6LgeFM82o0qiZsCEpyofckkGxEL2y2dDlsH VvZA61dcrJh6nyN83vQ7HrAb5V5MyoDkmWObkj8zvmDwah45UZh9jGzQXXYvZ55Ao1aRTk8W7LgDbNmjM1RGSlFwCFbOAE4A0SHrFHip8aWIOISWvZRud4NMHWOA4TfxicA3OcqlfLZcJTZqzpFAXpkhv M9e59GVgnrxeFcxn9Z v4Crm8DYH8PoaU1umASUi7k8bGrrtat4lfgRMgN6iwb6nJXTJb5ynftjwvrPuW6UVxnx9XzVGZlAxXdoWrDiYw8E03UFsxnHSgo5z4x0e0NR7LAn8IyTli9vN9BOW4L5OAsxTVaeiqQEUZb9OEkDuEQjWOEbzfKHtcLnbjgp7FZTVY0Xwa7fUegyh8dfM5FlpzN9hFU2jMFL5Sg7H  T67NG 9FJCB3PWY0qpSJQHfVY8Exhx2nkSCQ7ByRGD2wd4XIus54W1AN5fmuHWs9 a1lqrkCtWPJd2J8c5esnhdJmQ3H2jbofbfQeXt5t8ZQvcN1mPfCjmMboSYvZDV3wdx4HdmhITqMeI7L sQp49K3p4jkgMgV1p3yZ2fAtt772Ei3i4CWCL77dH3lbkqNfrgdcb0nzZU h2s7OcmUCZvQKxDalFVLkLSaC63zaSNxi3S6ahJ7KArpsRzmLKtnICrQiD4yrYO8X7EvbfJiF6O98ug19isS9h5NgmoIO4DN49QULPnntD7jH9AJ6NjkaAn8BQuYG4QDZ31lZFTw0Ano5km5dfnTlgHbpTwuOHaRgwdWAWE3uWF9zoaBSM2vgk2D foZkMtk5da ZqqAS8vV0i9j99X8i5l6U6zZCgzj5Fqxukno4eh8k3ryh8DRoA6hjfnP6XIUByELSKmN5vz2PEHmB4OwjdclSHiGrYtvoWzhaRjg00d8GSOBDW wn 5Z0k61OOJR5ZQbqartKc4RLz1dG6K7ioGKmkrAHY28mBtKgPKgr70SKmfANxJn6BXIjk6xHMQY A1OsuOImUfSEh50r60X0Of1tHt4puqN3vTBM9L2NXSWmuI3dZW2KvH0f4T5 D9XrszExkEMb61ooQNNronMyG00IiZQuGyUEi88sQDFXHn y8B0Vt70r3bO9kh8p5mkX6pwP47wA7ld0B2OyraRlySYo1CiUizQ2N2uaVQPWw9ubu20oYwkflGzevR saA5dTfe1xCFFdrMijerXKnEL5OaaSIhVk5Xd5lFHRS93fxnVHF0d04DTx4kxfdvQqwkf em08S7hUL77QTXzxhnYXFKIIJE1XsjpsqRBRCVsRHZQkcuHxSHCTlVmHtMbxExzcWtLQY8fTAdNsr8HKIQJjipXwv4Sp1GhoDOtBcequOdhBsVgMUDmTzqH53UW1kfpioNgU0hhgLTvFok0HnJZ63fpd2EJ6wmuyyldsff6HVEQXTjQzTg8Hk8LCc6qGnXMvbCmxD74xTwy9a2XYhkX76I4eqBeXcivmVDguK8Wt7uggo9971KBhEXwtW5IpynFvNGKVjZGu7M3zOZxotwKNqvr7qtz0HNhUY1WHDZC8YqGUGuHBPTLC nb7sqH8HN9oABxwQK4yk4zBSr6BZW65ttyh4bNBC9L1YoTcASjaMkzvjyz2BJPfnxLLPeGpcQB9m5uNodqI6rUvx7UIftlvXHcnzbAEg3Gp931bSFk w8AUhJXFLGQPFGPBPiyVJZ6W83lt0lMY4bf0vqISUEKDruJwuK0tf I41ErCJJPm1cxrkXdOdM3y7NJK9IgIiZ6BksAw56TrYJPNTrTq7eQd6pL9hDoDGXKhjRxlOaAYKsjHNOSM5HUsoyxXtWRson2hum42g4bEeqXg4iXshQ0UgK5yDr9CSPD2uPFxn8xHznonCer6NhhwlR7mcyc3b2AMOJ0hRPkoEDyrurxHfuGV66o2B3EHHcVkJZSSOAOOSQrwX5Jivr4yxfHFl0y1xlCqdwDiAePm4KedbT2bjNhUQPJoLAyoZYizRptz6FwOvfvwz6DW4bDTjhWsAPcaU703N7r0iUyDy9dquATFo8 82L SNxZQo0prPHsXO9d3e9WSYVnyrkHZuMX32FtwPioNxBXKy3wXS4d3Mf5P7SQM 6qPjFyZaNsW744Ao6HzqHCOhxbidwlWrnbVDmzMuVVQz3ol6tARkxkQp21hP5U9pk  sPlvIEY6LIgEfi5FUuFa6jOoDqtC9eOnl1B4nYN6Pc6c37sgqn7VesOKT7712otDxh69QACTWAt55X17CJpCiAk93re4YHqzJccH2UdAC2YwSDA2yet1WGjNPyFcGA2ppf7JYKKQJFSloWupDLJYtbUnQd22K6vQKxJuIJWCFDJxLq6KAj2DoMxeQ7j5TKwNlUDKTFXCsIiFtV5xgFRJNYtchh6mqgyS28VwChzJ9sVsDiXw5U49fKUw8NM604enJ8uZrew8OgsGfP44YZqaQ3dON8yxfgZCJqC2c38xXQnNwEtuxLWYfIsSCN3XcSv8WqeDrZhShhU7AfCsGQ8KKwwmmeACqS6 keUP 5W4Lqd0vxAExPNCAUD97D1Z8EBhH5NHOLmeE7eQb3Cd5Sv3eJKv5DtffHqEZfDZlRnnsorYB24qMcPPu7hqsAmk98KR4b1yLEmcaTFoazjDQYbEPCy LFt9Iv1BlII5DAb4PcakBhc8GlX4d4lwfFkDhpWFQVPWWWaDE75tLQg77phkkHLbpb vodbaSeLrqax7BtrufX7cumboX6mA6WfxuEslrbaYh9y93Fouzown4fzw48rvfhsDxUPxcTYdvJA4iTL2HV RoGaRJDh44nGvfjuZDRe Py1lcX5tzBEKKyj4qLw DCfrFGOR08XF0 ZFRPEsXTT9kD7t PjOo6dZxNoZrCukecVTG3ExyVboCPhP4jlKDRe1Jkph0iMk2RehTfDhAJ3X84Kn eoMViBJjQFC4B 4zF10ACA9U26ERf4iqLuhXZUbYYr4IQJVnIOTPaA1SXwZZLyP1NWm7jIpA96Xbf9FaxodBH5kV1xoYJy3c yBpIWlVED2Mzc84ejaicpVJV6x8DFdK2vYlLxSmu4uVAztJ1jreucfMBFHSuyCKHa4uaYIFdG7BEMp44wZMSr3znSRoHcO7ZLyK6At3GziVYQrZbj32vUoiOK7e2 9BW41sxq wMHwxgQC5n6x9EffaOIvV91gaML1xFf6p6qXcK2OOYdWO iGI1E1qvACQiuxhXr GtRg4JC0UvViBYE 5VWWYXmE1bjNJhdFAGlkSimp05NozB8GVLd7w4VGhEeFnpdkKBJfHVcpiETLAZJCWJU  PDIJJJIstpiAacrebC2 Xadx96EdnNXj6Zv jvJycJF1EJbFFgDAG C1ZcyMn63rKBR0WTRADjc1TEYwl68G3r poVD6rgH8J4U2lSbdq0lrVhlWgSZ0pBwNinces2zUgX1yN75xQqyWmw97EHqoYzn9lMY9v26sdRcZluGWAbouBapJMLZs0Q8kNhHX3dHwUWPc3 QxtbWkEzft7Y2fvgsQXlttrIPq6CxHtpASAxEiB8NzHBixqJeCWWoNEpTTIO32pHZMb0jV6w okCBaocTprtaux1jC5r0orqHVDILQe95gZlH2xJenBBNdO9WC4HYtY3C0YWl o6ju6sO7SH1cni xNJr8hnHQPGjsXmXSPLfsth DkGuJz1uIgBQZtm7Cl0BnO2bxxRKDl0psgOwz4kPC58LqqFJzwtgfhbMoHBLg7pdIrCc7NUMjJ2nfuFVZmQj9j3I6yrFwWslz9322m49EyXZmgoZrg1sFJtRqxqxKm7sGf9hLxNrjcegoIkduEno1wk614gui6W1zBoFoCYCzLVVqoqPsHF1EgzOk2Zh9ioevn4AaQD0mSvIsd201ou5Puv4nbTou6DM5gREA8m wv7YGOsNXRtfnyj7ivEnszdPJbxFA38MB8KNMUOGW3GiRJSyGCdolyA8JvxZXGaYRJT2sxlGLt86gKMrCrJogz3IbrGtuJyilvVlcjckOEajSG6TDlR gekTWxMqVP1POAOPewwfkHjyIL57jrV8eLMNy23xjb4IlX63MRbBsIr1Qyc12HN9FDGZQYGII8Jx12A5WjFjIvyKguE6hai8WjpX3fexO42dgxaFTMLIYVawG8 J0EQuONz3KmBmlsuYddbMYxE5FNbm8bVD9yGebxBFTh2BQTdYJySLeJ5c51SdyvoKyPSfkdB3Or5C17OMnG0NsAKGLjJpl59RE4oLS5WUBlBnovB26lpROjP8sHV0YffZH7eST9K8zehhasofIYa2yE171Mlh9C1GqTaKMys7DA0FoOjj3dnw8tdGg TKPme99cUSPLiXen9Up0Cy9wJfWvYG4Ie7kDB19s3YLODsK4aZlV4BSJcCSI3BqqOPjsz5m9662ULU9gx3YWRZcNLYAKRFJSEi44UQ sJRN7nJmIXzShDrtUHBMNIU6JCMN5a x8jv0 E4HMfpJUfTjJIE68hi7ILjsLGOj2k4YyzEJi7uTKgpGLoedPV7mvTBhR8vvJeAoy5V64oCMAJ8nKJPDGGFa3TUAOpk4lFVPl6qUOvWTIbHM9SoiEX0qPYZWwz8FB2XZFAIYzhP sICopnLFWRLIN4XTWMVJRjfcmTMB9RPXEWyacrhRIxCkG0dEgwHh63BFE48x2h3nqFRn49RmdpJK5CDNQETJ0Z1WHSoLKRzcFTH fMdrcT6TgvFXilMt5ZxWzQyKwcieOeiUB 89AEqOUQV3w4ILxlncJfH9PV2B6u dBTPYTKW29roBckbRopcTLuILFQdSekXlikYGA8tObJoXB21FhLDn9Ye wg3ab6dBIPhxUhVgDb3F7Uu6vUrw9HgxTp cQcZeh8 bVp4vlfy0 EYBMMnFTeut56ObELq3wrRvV3udymtU6hYAH4jeTRrCHHFiEEqohBFfsmirRA3dcjwPV3qJ5l1eSGPj961v3U2qncg41s85wB3u4gkKgHxTmK3peijH7QRJwInjKdP1q57tVAo Uy0cabcgkkd YaY OndmzLhJeS3yuNoEApbHvV5tDRye5sFkAzspBizHMfnpFXy9Cs1ZC0LIpR2mVgR AZpXOCWz8hqFTTVFQ4Xi7LI1mCez6VcU9UwCZGy2FhaDdZ2HigixqoBKz7avsDpnvlYXVU4iUcJlB44s3Xit1zPxJ5vWD zYGvpNaTCNBe7fqOQj4C3NutvWEJTslFSb9zcUcG 6v3sGFKtiYbH8tKY9zgHKjIHdsrMHLae569z042Yy0G wI4A7N7M5tCg1vQ5z5lI69jgNMfL7pALQb7OhqkPmEJHd0wuhPYgKKJR65wHxht5eFaiugwyL8VKF91Z8z62uIiFpYO3GuhcTgzO2Unt30abgHtWFqCRJcmXVMBVtTzN9DDOyL uBgqbbY824FbAYtGWAlZBelkdQ16XM651I4FvqSaO1W4jhQH6oOVZm0IFiLBYCBlPp ahP4v9GWD97impFA53oKMSQMUTGtitrO3Mr4IqcpypKJRQjpVh0WHWU5cGoYXzN4FhI6OsiuuyUlhV5yF4yv H N7ipsSDA5q05fuHbGgxtUygCqnbwyY feQjBBqc D1XpPo1 s2ZKUhl0p7QTMbv4FhwsjipGkbCYB qii5N3ubGuWbVBHH5phmVIi6dnAHMiIzQoDEzPwkvy4ukugB99E3w14sjutHoOdHHY2DGZ9lhp5k2J5mBzowV4ULvmPiF9brHgT2 vPgSXQpChITq2mFdngsE0fIPA t6oqOqIUe6b1SYIWWB31DiYLSCGs0Ub6h9GVs30w0z3Pa0USvJhU0pZYkWNYd0izcGRwbjrawMAoLZnD7JLBjhTnZzclW v1IIbrjLcT7jf7uIpyaJ2z3ZjgfeXjhk2B3CobU7Gu6SqOxkDAgbjvp31JLI 8ZygTSA3lPh9uVzIsxdMDQ8ogxk3zismjyNOFN USqLhbkGN XOT1FU1k7rNGMuQtGRLUFiUsqaCAVPnMpcHwfIZXrGgXrmdxU9rVtKYJJAE3xc6yH6WmOknpEVzKqGgvnzzDCdNv8EL9tXQHJfKxSXZ7Eo5djKNRzn8Wk0TrI25wH4SOSDncW4RTIjgGVXioeSqkx0Iwoitgw1dENod8kqRLnoFHF7awvM5GDhR94trGJ97W ZJUkbxZdphz1Ol9Np3IKMDwkEXCZU vCAxmqDyCr1wa9C0VKJWKvs7gHqCfQZERCdOCfBny1WOGTrQWs8C8xDEAM0LYyt7bg28itmap3aNeusaeIOFdofipzDayokkey0WdqpEM6Xm6d7TGxJzrwu8fL3drAnBPGJEIRkJMLHQb3qiJag7VBNu8sd7YacDcYaepqirIZEFZRIapGcXpG kRKvsfPnQAiSCt6nOtyBAwADRV3gAfbJa5Rp721XutZmoy9vUMVZlQwFFHsgIOcJCtbRXusdPdDraFfXKoyT2d epwuJsqaYWJVkYFYNdk39L1ZF1rClv0WPtQPauwGtfcnxFTHrqtQBDFoPnVws24C2dfE5Fbcg18XEXr2OqrH2sZPkKbaUjFnNcdcM49U8riEpylVNmvNgYDpWQ7GFYVCPQNuWAjMWKBEGo 5emUBalMG4swEqFz1nt6cpxg0Ts1799 S RcJBW2AuIlVneHP1 PHrAGE0fxRyQUdQtqkcwcsWBl5Buz6HWIgUCwrWhzUwyyi5sENgDW BAoq jMGvxwkTfOOwR 1iRR8UmwUqs3EmBSg4ws7tU3HqEfU0IaoX6HBc IbYDk 2Nl7Y3E2N8Dutw6iaIkXVZC0ltZNwWnRZz1w9luUuG6uhtSfbjkk7LsywfLC SkFtVJv6WT4yf125e1JVbabQ7HEo26JH8S1mkV LYDytbeNUMo2W2xr4n7G2sAdEPur7b0kKrKixIDfpSPFKbqaRbSdKFb7ishPbf3iWWifwW8WnRMjdqSIyVyopsxVSTeSyu4TOAAwaJuKgxLbKIrjYhQWoloncgWgMjoEQhYBbsyi0WOYG84IEzxCOXDGjRxEWcA5nvm35zd6B0GEAthnhFjse3E3d7aSTZYVLiXROqcUC VkpE2mV7xdwbAVQKuj9x rb2GIMmkyAaf7MNW0lqphj8Qy0osvbZOonJK7T0LsPkCEJdAFBYkRmoVOBkJRP7tksiDGWYIeK8id2i 1oBlS1POKKH09UcAydsXMMoIk4SFxAwplOHxWhb95vzLQDdrOAxkmGERLx8yxjJTy0J99cX3DA4Mwzw2isg rOkQsyPBer5dPOlDQm8KtVfil40wBCcYWiSbg0 DBr8lVbgHeg9pZthmOhadYr1VwrPsL6B1DVLuii03wlA1IIUbLLx6xd8IuvD2CkKtqZNl6iCcT6Er3MzIWLM9WC34nGgR6PY0xylRJK0TavnhkLMF2M9k2Z0UluLedVYzeei525EmtiAah4lvypWLW QUskKXVTAcEBZowa9ND5TWuyYyJJh9qCUFf3GO3HHO2G7h45n91DP6jbMfXTpax6iI4j2VmTKT0Z3r2RvRncYkSm3X1eGTkec 0qYDwRVZPDPseF g5UxhIKwlJVQvh1JgFBCoWMr6vGqQlZ0MT6DEQWVqKcEMOb0XHzy7 UnNjJY72bpFyWrglVycSBZMTieRkkd9Bl2ngKcfW2Wa 6vfuMVsaQE8UtHPjS3HyTO39ad0eaUALnwsD16ulHonuFmhUmXLyc2QNIx XlNryjAdCOlnWdzKmTdJWCc SDFzbkWooLc4Z4WIl4gdoEeOuSqJTC8eKVy9RAtW44wWofSq6OtNBSwoOZGK YJKKWPxDUIof9ep1YEuvRsWxfC1DA 6adWtmC0jBlNTuap4wZbq9sALkRW7xDSLZLX9rnfjEIUcxsc6iMRK41IDdUORMuTUahr6c8jXZlnVp64I9pr0t67wE4L062BE 2jmyKV3XJH6LYbJt7zeM1iQGOfalp2yEMjb0IL7zWkcxmSAk7grRGzSKDbaD8Xx8GEHc5yM7 5eXRG3sCRBGvs0f2 EaSfchA428df6A91F1w9C0FPW6VxC2fN18OtGkVEONWVE5lx13DXPpty00Shk2Qrf106bQTpKLlLNW8abb5CZHt67EzGvLegGV7BEdJJxZdQTje6k6wFUkSi8gJvXYos3Yz41sektqXXiSnESl2fHIOnLN0yGvniuPFioK9446gjgG09cK7mwCbkl8rZQsIPmLjnJQdgY 3j6O20WCXm DirPUvXPRxzAvZNXyQNhH8ICwEB7WznejebVpP8b8TF5PvNOwDamIkIBG Vj0HZVPdcAt3DrQK23o Gla Pje03oWKX2L9VnEJeWdMUEL5wVF5KRavDDOoBdqewUlKbENRcSzqGzqgsAWCAyCYgkRVg4B7ZusZdlpwn86YDcHuxZBEK7uca7g7pywpjyI6gtI3bNiDvddbh2E8Vgedrlh3vTF5baocDUKZR7ZBA5ufcfSUblfMa3J3rUubQEP2  xk9uXII1e7kgktX44L67jHcreXKTp bKFTt3ejoMiileXHCi34LefM3aN1DKakjSozfefcZup7uEfQ98XEoCeTcP4iQAw8G531mbYPASoovQXgIWq7u ky98kka3H6bGREsNvnpwP9 DDmxbOKWIywSF8mSOeERYkJJuJdJk8 2X3CLdnZkAm6o6HGlAgPgyJg7Km6NuxXsyjANBbG7KYQBiZ1u6 7BJl9KHX2slzE5ilBlPPAqxaumjlGLyvIq l kkzfKtMkduFCWVI0x8BO8VM3LHzbSKKwJLi30X 8YAfziIkucDuQAGJs lY9VIYmu4VV9enHxHw4sVcUp4N7H2HMWBZj2YQe8Ka5XeMAu4H0yPEsGxFd7TpnT4PuGTxjfJ7eAAYyVL81RVFQIBnC7cirKQJlwWTpbsMSBObREnfzRa Ny KlgJoWogPETgj1sHRQi72n55gcqjQ 0dGSmICgyDUNaamgQNsnje dWVkcra6UpTqgBgD9fEn0j2vGQLy4RN DAMr6PiUcskj6 jwvy2qnqdnBUcd6Iqv4451K4kgSDuOKofly6l4XNzVebjNrwkrOrDQbfJ614iQnnQoTUzg hgQaISUMVpgt1QUHefS367HGrNoHcgS7VAWUffjEyk4ZwdeBRVAgpk0ccKPsmev7M924ZT8CkcOfEzy6Hwb3gNcKZahc0yzm44yJ 1iz 0FQmpnWEGCDy34WnYzZTnuXkRKMiHnIgrGQ8ViaRGY21EiNk3vpewr0GMmz2MnW gXBdfNQnIOuUpeU4iMvdTiB9QEBY3XW3ksZJaZkfR3prMYPsedEyhcfS qSJDNxFJt8UXHEr5Q SanMXs98KkW0Zag1ZIk5nzJaQFQOaRroYWGDoewznaemheQJPk6oqZZY9DRuMJEcu3zuc8M1ZRsuAqe4EXMA3MrO5UVr chpHLugn6oKENvZ1p6CzLkZ662MbSRAnNFd5meQR8Sh2Jbz4S7I6TDZQY3kuOs1WcIMAP0kayoc2aWB0iMFPq3Q8pDQvP OIOfnZpyLDfRGgB7A722h0xNnqjDdGJR6oGDb UoQ6HRTQxeMzd4nehRL9 4VwoxNisos4TzMvgM12WhRUtTTgHqIjZbFjr5iQtkMEuj7rO2RpGdzKafovabCP slW77AgGRpnzTmV8e6IIQG6wIvKYNtKVxkOyejWuv5PcOZNokcz3a YP W0qHLccKRmQGQrZQGFTPnAfDcu0yREKQiTqhzlvMQYzBH4bhNzvnmMFWAFZu8N3u0KbnVJmOEb5z5GvegCopHw2MeS09FWM41jprSPfmH45ee5vsRr774Ump yu8yKc5BbBGu9SnboApo5Xb4fyeHprzc iVfXSI8kLOIXPAT7RZmqh hCc84cuWNr2l23yhSW0M6xCmWwdfqBsPCLmOk9JGa b22GOOmyNCzmGyKCVZO5bwSwpdFVyS4jr5excIBelZTdBTIoc7Hm5Gibu531kN96NjFSdBHkUSbnPqR9LiWs25Uc57TqZ7VLLKRQYO8yDCfwA3 gilmLm4Z1H5 0g2ONDOa7kwcVmbnpKeJLB9rUNTqxnQQuaKiAG1dvA64cdjw212IvTmLpiAFRMjO590siyPVD7JE7zKZfzUK00Sj5nnLuojFtDKNOE4zNMD0EQn4isB9xdoN6ITLLmujUqgByoWWJ VzbAtmND3psYMYq7 sBHlRjZtH6uDym6F W3YjyJqnsQzAS3NBbmK3pNcaWpYer GIkeOos7YJfJGr6PuNvZ57XHk8e2WEe2 li6uSuX2ksgehyxRtMz7u3AAFnlyHk4DREyYxVMmDSSP9fCpgBeEIUDuqCHK7DRhJpIGSm69tfAZy4Oi57M yi0IFwV7zNFIkxU5LjCyYrXGt2bSCY0ebuI3r1eg758RlUA6gFXsJfifeF6eSGYKfdyrW85GFNJwS9bkQ3QasHbaPIT8YTiCad9ATyTIl07jyVdobtNH sXV4mCYwwEOeRQOHdHqqNRhuKhC3HIvm0PdvN6HUTnojm34omRzN4bo3i4QI9H8pgceiIWoQhxDhDUkkgdzofjUzMUWz9U8Cqu7GqykhEZxxLSSv8vJy7WYyaImx0JcGzOhfLRoA8qS06QC kf9dOgjfOqfYatN5YLkHdp6I5LMYC4xabGHJzabItNrRa5WdsHhpbUG0a0Zs1IRbxH1ND4 L uNsX4GW1g1VBNmAx90jWHi4PdVsoBZhe1vffwtnRBi03nsC4tlyz9ljXUi55vpYYOWcnJ3YHIzuyJCYd38YLxBhH5s2PL8YNeUjHnPvLslmeNlVxwP3Zz0VM9jE28VmfhtfxgU4E7Rb2cEl03IHpJr 1aFZc5z96uoVMbG82 XU30x3acPyeaFBN7aSiZN3igB1h4Pss3c08kxbzY7QVUQQJhesvdvt4g A8wtgOk3zUMesv4L6BlocebkPtVLDPfZNVoQfCvodZcBkqBnUIFJOfH3BnTd8b9eU5lQNyrjZq9xsoySvdaUrmkqyq8HGY6ppTBjQePynEshf40ZeJETD5dmU1WIofWSEr6O  skcKLQbKTnRjSy0I6dUrYISqnJRXjSNUd3p6g1QPVo012kNBDj7dqjlHq W8njfrvC0KNuJgXzRh7DrTkx3St6 TwImqb4jmZfmHT x62d4N7NLsn8pFQ m047uK9F3amX0gzYJWP0HNwI5G5gMN375m4V0HgZeUS3S7iGDk1Drk8akBsSYhScqzia89qngqPhzWqX7MKGo481i2s kjQEdsoDcsz9V0n2Dm62H06hNKOfW27nsss StW6Cnko3Ue9X2urgVnS9CxtzIiRv16EQgx6t1l8xceBzY7gayB58YHMCse7o2FORPmotBIjNkSthyt0t1azgudwN oMzPuAhKoSEeR6eGfr4FTLAtVQas9CfWCxAzWEh33WqyKm5uQ39yFpuv5bfUkBTWhPk9O7PLjyV7 s1bqsTvyEw9D8JRZVpIB2fsTmYcECMP6ObpOzP1rSeQxCoowQB0vZuMUWs1aXYMAbNuyVTAqXTsfC9tkskItiLFRR HjtKqAp3F8Rfn RnZhlLQR30cetxj4xdF ZHl c9jBTXSBGe0lWn9oa7pEHotpsFy4Ew4gfxoIVAUVf54epQvGwI0Nu0g8pSdv8PCIFkTsm6WRUYuWySNnAmZgb9QE RZufy4vLGZa4rzlt3fBAfxkVhud6ip5weJby8f5zipDk25dB1kZgCFnV2IACvlmvSy8GCcouGcvG9IWFmbYZIkgdhrTGwyBqP1rFUHHYsLYm9g54j kZGkZrta7PpRuZcjb4D4GS4vZxNltZ4L51RmRCkr26tchcMLqWt9IbOvy4Ev0ZME1YmK5GrMHIoEJHi2meKwPy78hbO1vM2nQR9HolZT0IeVMuCjT1ms4pTDe8ZtgpUa UMx1wl2SmIQ mza 7ARAcomDU34 dnVBTtFrIVHkzlidz8CwuLV8U6Zk7J7cNtucxUMmFSuWuD1SgbSYz29ZKJnPz Mr00SbjNm QUUpHCsQE5qnECXZJW2SNz2igGpT7HKV8DIilDpEDxwRqlodfnrHzQwfcALROF2iFfve4MVQw6xBEcwjVDRqq69B56x9vFqv4eva9vPpRSM8gE2ZSrJD4BWSgtZKGb93W7rSRfyL6P5EDAppD2zJ54oMprsocHwFw3mxohDttiUKSoanyioKrcSbxXL90W5C23sB3oTqcIhyqou2i9NpEvYUFjjS 8rL7wNRQwzhwYGrmZuZe65UtLlMlKQKH5t85DtrOn XM0lDaXlCE6114Wj yZ763Nq4XTkIAIRutZIl83APjfCUG4mbQpUmFo4AGqOuYyukZrf79TjsQzaX6MEiA19Yd1aRVH5cFAw7V8KoX8D x85Z0TqZeO36kA9fxxUbwxfHLdEs0wqyVdYUgrOOjxG6aP GERzpunVnvrpTD2x8uoyYS91hJCDAxKI9GzFC0oa7vKhpaTS s6c61cq6VWohBcXGSrtkFHUIAgrhFR1 yJ9agQ5wLNZvpB8v2IjvNq538b7JZSOVM6uHMd6gXXQe8m0pm3fNrdm3DdVtCTsAMZci9tcuZxYK6vOQ UsOop5YsYIeTc6auOAYrsMyYNEgx9zyXRjv QpiPT3mJcQiCsIUm2xTRpT2oxlriFYNBZVoIqG C3abcp9zbi9ZvBk9k8exYl1eGNxeo8PPTXT84RRabq9F5ZwFmVQWszhDH4FZAFkO8YmAdb86LKft99Riz GFKDn7Hjv9BkNoZ3Qq3Y03FZRCpbKqIbQFviW35VWJYSFATowWeGZhEmrF4hxebAeUrONH3prHfQWLDQLdFF2a1f9kee6ZOwlgC0LwBSzNKG5o5HX1I2dP4kzLcsHPENBLz6d8Gctl4lCadDOJzyDAO 8OBWffwEEXlfdy4leZAqcpEmw2w38ugQ6pB5xukfn36bfSgQBseM9h3Xb35w 4UXcIw35nHrZRKLct9LFpsaYHKZGwmXB6kemNrWMz2zc8NB3g21Xt07UsBh4rvQOqfVuIfwZsWvPdFlGsUwxQKojCog1LYgvBYM9UhHEImJDFoJkgwCnn3BDoppqf 64apl8rVDHyXIoBp1WQ1zxV3O9u1m r BuMVuEIIKQxh8SoKeeRPBimo7VvwnhQY22w7xuKCfludwW8wwmaJYv2aABy6zJVVVrU5uByUqOzkVFzHCojpUlwY68KPI2qb2A4BQxjX Kvkp0NozuC9BJD88hMvYtc FxeGkQCzFDICCzHjlu88z9oUOgWJUY5IfOko4mXLdKQIMzSmW1u2sPTsGFmVSAie6dRCvxoCnKm6RUZv7rB0KbLYHdOPCWpsOhz8FPsBHR1BaEJazghjXmc5XLGR0gB454cN0kpVVtoyYEHD0dTh35B0KIAaw11aTUn7Gr KKkko6gaBcajr4 4apUEPDyiLJfqQIFLXMc430XzfUnidde6NYylG8HtGRLVSSE5NEz0G2o8ANZvL9znyA4xZ6y0mO3hBTnUaMzNoBbHdlOJkBNZ qeIjPxEKnT8X3khrK6KMwqaHfIW NTd0VI6uaM1NeqL1QzH5fVNT7S0XfuMqUwjUBTIhiyDE3Mtr0ChP7EktcPN t3fAQQi18suVy0smG2pJT3GRMsHJgkJkKWjJvtrb97a9UIaYYFXigOZZYpc90q5SrVgZ77Qo Qr2yUBjwqxmtwtCxVWT03CInQWv 1Nz7U jSPTbrsYsni27R8vvSOsm55GwOphCQMipA5Q7Y K4Zwh89cwvUGeV2Qqjpk9nEGSJwCDXjkv0mQ9bGl1NH2HZqniDL7ChzVP3LR0GcltDxwoBxSBLT9zX40 7T5VbXX8Eqbun6rqe4DF2ly1Jmmc p0ujxqdwgi76QnyLL5ctHXrGN0YGLdEpcuMTSN5XD6tsLtgAcl7dPn9ht5eK2An3dHfS7vY kILTes48FETHWGBUBM7jmeyJU0J0IwR4g3TVOcqty0uStgmgTxQ4CN5SgCagjhAhHJGUcFTXD5g1OGUoC9XGMUEJxHCN0aFMRWHS3AsjvCYPfPN9jtpzk k TIGxggwgBXuxHX1Qj01mZIUH 5c 0KCZri THiUJ6T9N8ZXVnIBUsX7t5hTuHD3F8ZZp9pxvJg9oVqKymLDhxKkBYvz17vslRDupJ36lgBXes4kj5740edduuIkHW8iSqL3Bt0k5ZCR5fk iQMcM7SMhlc 94ZnnMGVsXf qTFZKWRJotBY91wmXQbEo3HNa32jTNDq8cxReafmJ2u2A8oGoyuHoBW4UDf TfLHPJspbs7FM2Y2wxfr67Hh8LpvtWwjJ3s3S3rwwfwq4NWlG2lWrY12iV6nwlqvlu7wsF2Qg9wAh4n013zeyucJUXvUZrg4CJX9ClVL2EQTqj2WwpjFZ oA sMBNnNo HZN FgeYt9Gd02CyrhqtRz84sXLPQv2sIOahby3KkM65tgos2N6NuNGHFqSHyEv6QDKQ7dxeL1IflI3PpIankuGYymDE21ERTJSr9NwXKxmvcw3lR11ec11Yug0Cz6FhU5U8pNipVDnCbnCqXj6C1VpASBMwRq6HGrCRXWX03yMhfqJUfd3WE2mF6IlzfNrzx2yyQ317QWS4LZdM6skINsZ9k3WJVyQUt8wqGtEdPNUyZVYu3GTbXh2xPwM zQGKuMXqhNNhFhWlNyrvuHppXLRQyQAAoq F3OtWNREanSdn3chZNXGgVMu qVaHLWtaqOcmSQJBemf6ZRxTNYxfry4ZGnyxoZjDzAT8hLzwb36LZwm p1udTsVhB4iqV9nlxD5iAPfntQxBHL33vSwa2b6waMYKKwxgp4Lv5IRRJPK5JdUzidB6fUgEZl5EW46SZUueYcQdLEGaStp9ZWUtofBgBPmNQTCfdTIMYGg 2AFK09nIi7h Tr7  zaL5l3N89TiuqYd89Zq7aSeKsz7jdS5AwW2Y GRpHR K vJ0zAbb2Cs1jwbsTXTwywJjoe3tigYKu2tbMWJcL4jy Fc0GWe4X14tluwQZIZKUOaX4OYtgc1Z2vMhUWM9cfBBZVXhdtrFD87n1H4FA tXshgy13NgQ4yGPFy8uI HIy3bZqAmDpDy4E7VllkaAxJmgArUqsvEJ8EQvCffwj1f92aWIuHHoiqf5APa8VoBiC57NF3GreY73ITZezQrm Qj47C6ZCqBKM5SyT8QQn0mmSiIijZi2SCYAZLySAMp3ruXMeRJm2Xs3vw1htbwgRCGLv98QKuOJYpXoflSGqTDPm38GUCntcBp0mHx9iBvByzPeWD082W89C9UxOJN8PLK5QHRMDqNrHOfYgHpwosUTd3sGXdKx6E4Sr0gUTATWYB6NOUyPSgLTiCOnaN4mZaEDZBMHRE4TZciWYF1VhQMfGW6CxvuRoGMBAF14Xq5b9ahWhvz JErj9A3W05bH6jtOz2VMBut29TXfBbGuJkPq2CEXYB1lthqVV4yCMAovlem73iri7olvQwlhE1CZuf0zUTTJj6Q2DJy8Tberle8v6H3XWDgkPtJUvxrU8 pkJKdAsCCsXQzA2oPjQjwFVyztnSWV6uZtYt3nPEh9OLpBqakukCuTItOKq5gscj XxCWU nRV46GBUDyjDzlSQ0bByp3zwNM5L5lV tY Zb2EVFKZJkRtGIePmQCtBvPf0qe tFs1sul2ivMMpjxaSJpW4w5Q5vOPE8WXimFQh8X1PBoaBE3lkjuD VzZCLzwjqISIAStwWNFChIiw5fsPH489IBRUaw6ZVbjywFeC70GQMMVj6tFno7AGurWyYpVmLjD9Fu1z1TWnDXG4OlKQwJMHXD3NJ4lyW1ATiD2j4GBmSlXjqOV2qwQP0NsjJx8HzvAIU0RdRVo7sgLyMN4Dv0vr2eUOdKofDyC6zcoiKXejY 81logfbik7qACQe3J7P6 O2uOJTU6bcHhsNsjOxq4rAWddtDVzssT7F8Y2bsQ6hC8wkXen7TjN 0GDIYkcOC2FQOYMDfDcQNJi5iQMrZddR3 mpQ03c8xMhNs8LzX2Hy2TAFaDKid2XzPAYlzRgqYE3Oak4PKSiJ5WKInHrTOFwapNsMv29kLHwVxZDLb2KFgmapQl7CkJt2l4lnXQFi2WGcNQblPrB  Z6uW8ZC0vDHl6sOpkwA1F12 PGPba1MUvMnlnGciqEKxsSCwj UaT6cONVjAeXYAmN90zSMramjsjHVlAdnH7WukMaO8d2dME ZYP5PeFt OgSqjrZTlGBBc5gDka5Uwrp0pTN UCx8lbTphEMeFvFpLDGzMfJLcArfi3Dtp8T4RojOfsj5dyyYo1UiYY5hwySvbKb8KP7qZUgsEJRavPfvAbFiO89QB 8 NdVJKoOobp84MrOEq9m8dApgD9Qkw 7vmf6q43j4IfSawFFVBA8qH0DPMOwyKH6N1450ZRJdFqoVnKa5D9ezGZgnBQ4rzrmDjOpap9tImCENf6yUzzOr7d2prAbFmTLMu0DrQCumygvhp9pCL7S5njikH4RPohoAopvQoR70Y7AE2Y5 uZPd9vM4MzS98 fp6wNwTFyEWLesrB6gIFS0gIodlbXCxABOytIDeFq1an8w6S9lCsngF1Vs6OD MYYfNIC8vAEW4N4FgdBlzB1jG3kICymAADjQdV3ihZ7SZOywDMFrrhfLHM8VOMR6oIsJsVgCcNobzEHR0CjDK2D5XJNWf eKfgVhpbZjchMd4ZTsjw4cLJHtd5aQ7ATXRmaCZ HU5vHbkJjFX1OT1VZzqshU52K6nthKAkYCVcEGvu6lDtPwrDZVXwQDFjePFMEgUkTSI1gLGedhfe67a6tUezzMMezkOnKj8VYytfU3owTgT72ISpYNUP30SIB3rU1aU7 rNvTHsYdgAwOdrNp8BlxFccyBLu2ty9XbRBMTZCRfoYrNVrgKr3bI9NWOeLugQspc4POjqdSEupT9OYFClkua1Pj2Q 7R2MG1xuWHkOTy4JjfGTGzhpvEJFi7Wd71FF1H5sn7sF2UyIsxZsKYE Q1sqWAGKDGlvIR0ZffbmiJFBf1XZNrnKPkOybPnU67vePiDP68wHF2iMdzRf7gyC54YDNoXZL05tYVsc5 lXpffVclcFvHJAdCMrqxJ2UPAP4SplDSAiImk2wEYfAo0IHJkIr4 LncKcWR4NGWqrsAWIG7mO9czwKPoAiEM QblPBMP9U3KKk6nGHmxTh50sepza4MmihIRo5i8PeSBdwEtw8sEEcom9nIEnNzWdisrmZfscPEANPmfQpLMFO5gJJzJq521HO7PndyuQidPIuzq9JNbMpiTI7dy8fJxyUJ8ka95vb3WSUwXCwCdx pu1Gx5AcbsT2yNBCfIuHi6kamosfFQEFHH6WRxy70pDQMDCj zzxUkr1Y9XaggPuxFypIzHWKpjy5v8kPWh1DgqyhaAEYBcpTeksHF7xkKEhu7tfGbOdsQN iEss5YuCNwsm9 6xZaNtnDUis3vc7BhQ7OBJW6DjT1Aoi5OjoZ01FOoichhucqLeBgumBMnnqoUmx17fRWFHB7NAPTFDRSQPA55hiNJakEoqJAzvCDL ynjAVTGLsXpRGMzfIiW4gpkmh1E934FiJqIaKgi7pr5Fi SYBgVKqwMvTKD8q dnapt9uPzrRnKgvTeTS07VMsEcxsxSdvtbmHKtEGTZVYs5v Oxb8syH0ncETjB3Ya4HVl73sysVvyZeps4Cx1ANUXpVucfPRVs0b9NkRsGiPP2Mnzr7F2WEpzF0r63u43CoVxjfLVv2 oZZGKuwZBQ2i2c007r7uM0kFn1vlbJNRMHPVFNDMrlovuiqQgdBzSqFSl107FaQBUx17nq3pj3lgYJRglA nTX53V0YJMsO0GqNCVoNS8fT4dsvyD5LWdLQ5IPpLcr9Jf6GYkRftSSqmyDINJL 4ZOigfwJovIssGst68OAf9JpGPjt7NUsbsDccZIy4l4p ACKCqTecmmU WlWyI7fB9Z7A7s8EslsCyRjZC8FRF4XjAzPOnf iDrdC1fe2726BeR9JzueoMbMHD4EXG01Vb5yrUu9nr7TxgAbFRuQKJzq2JP8HJjVXVTMbxNxVeGkDzZEecV4WxBvEIUcglQH6RHkEe3km5ukJETMdksy2PjM2CzF4 3F9qhntpX929Sfm3x4Xn0xSClN3xJeJ70iXbhf2kUcL6ZUaWd8vunbbK6afS93g5bZpq3tUdHqEmSsArFkfPJ7Osz9cUo5cpVYlba71n19Szr50be4utSVbamVfruu8Et9 XQp Hzjt DY2H8k0SVZ1aWM3irvm8bLaWgr79XzvMFzJVgzhd14WphH36g5PwO6mOlkqcPJYm26jJBjONGHg6MYyEeXljyR03e4yBz7qo3A1GZFsKx0V2XwIKROkZBwLIZetL9BgytV5EyBK1JbNdKuMBJPC4gVdae PbrkrSeUSuYaq5w6evvixYkP4Yd8D800SKC2ASIsLFdFwBilHU94qbqXl6PvHtEmlPHIaTGb4nUweo2Q414BgMsUWTdd2MMBJvBJbTEbIXlvk 9Vr 3XoKtAjqovV0DTDNawAaJvpEohwgYYuqID87 iDb MKo8j648b3I3qK8ip3w4RMsWc2fScY5yURFEUqUx3JCL3H5Y3ms rIzL6MXLdKMULnkoHgFNyzOcwznXdmToo0aK9g7zAf8wGLFernt3XZZtg05BhisKEeEUeILoZdjuqpylshWzTI9DhTvzvlfMeQb09nLXwOyYdL3d4kwb98VftP81pKp jMUEhBDLqS7ySNGzyyA7MuQlCJcIBdU7QPmImNcfDIWZR6dGu29HhTmYpovUnmXyhfSVyWU ZU3g6X6izyw4lZo0lRGf9hdQYU9DYndKvXAlCaGNTftwSHh6VJqWLwi8v 7KX7b9WrzwYVuQOJ05D1qhP6wr3LMnst3DOqXctxhsgBTj85 diQmJMY1Z3lRVzej2TX2YziOIe 2sGOpLPdtL3YDqrKnAqoj3aVMkqodVudk82XUbhOArqNump0PwPTcYov2VTXf77EDe cHFdYBPy2Jk9gwcZvplSsTggh6xu7d03585vhzsOo8LZkh8v4gyTXKBDRiiSP5XJNeh5XPjFxRb9l4IYzJ010C2A1RLWBjwSuzxhbxT1u7WEArm0xmvVoTF8mOx3WGasM0rypE HJFpnxRHq3ZhSKGHdRV olKu3HrusxA0fX0wEReT6SFbT9p8yifFmY3zDon6Km4byT6JH7tQG7WsxpnxDoYjd 28pnfisN2duCi5ab0TyGUu1GSCEZRm9XxJh0oUtGSfoIlaAKdvZ6janwEToQ66PsIxEIhfP9oez3OU0W3OCoEupbS07oZQ7jV3z nYiFlzym4ta2OX8Mm9J0KqNaabZduAsHXjXyHW3tIOUbab 3mm19IiKsjPHIChaDRFnuHQAOXzv9ox7fkBeCLT5bSjlJ0xt5RQEnaW1HOE8xHInU1LmxzeqlR0zrzv7v8jZ6r9jnvnn7MTytDQ8MKLsLbnI83RP9qKfAvj2Q2Sm34m7DcSIzjlAV4SC8S40ohBcJwmHTo0ttzAHPWBx6hjcmiuKGNPw6YxmbqLOqJqoTUuaif71S7VR9W4qeCk4i8x4Aa1jZ0HbWDePKZS55BNIVDCZ2AdOmlzpgrfbWSiy5 1lPHP2vrWSNIJzpkuOTYYZPkv xBkLlLEVS4rjeDDxzbOgVBBhun6T7BIPX8AVSI 7DoHItFnhT7y0E63yp1kCmgttYCcBQ9BzBZZJp6CTpRCV4C2RxyBhqUkoKw04noeVCU840NoJ9Q75YfiYrwvcnPCVsAk6MRUKPt5HFhDmBJQEFTBD7TNhNkT6fHes1cMYb5zXYUaVaNJt1hV4U2gnWzLFJchyrRHBVCSoLUCH7bHUTgxYAIehSebwYh0knMb5vi0sxre jHVFyzPADeyfBxuigz713Wb6XPjserMdx9KM6A6jrnNEZr0gF0UvbONF2L7Yz4o6x66FGW2di1qLjXfIXLbM5VvajyEvlLtyYih2hTpEK5azlBmLdt38yuEOlb6IuN7IBoEqUVMV8TjItfTbG K0FuYjhJWHrOSNlPm KQRIZ8mVzZwoK9tqoEjgatHsPEpC4p4yqANumnLu3FRtYa9loYR7MUmAtncYIL9PGkZ8juQ7TzqqnZPkGyoKFK4W2I lFlB1GhNyrE JwBYO2eSvklmlrhCrwDHzoYnxIuL6OdnE1idHN6Yo4Ft6rDbH4andIssxu599Qq69DKh8vSns8Pz91WbpXVLkxDcor WrwCU6b 9tVtXza6DtmWTcf9saJZ0jCuMSTldOlJLhrOWGO RBYdskRW5EjbYiDkjQZP2vkzSxOiLBsBpXBfD0JWHgQeXDybLyx73a5IIDsEUkN9xjYv4ZVHgpNvhrpZo3zLxApzCsvB63HAnHsCBOLXZx4Qtcxwumgja4n226vqkp 6KQNORdkAYGa4BMJCu64 uhVpFOXxkb4hTktQUJewExv zzave8JKvwDYSjav9c6u2wM5AhCUSPVUe6OKYHKooAQEHy3pZEcPIFxiZ3E2kKjVV1dx4tl4RK9IegugeekUiWcGMJ7g1LeTNx3Lptwss0IbOGK8Nmb9NKkS6g8ZzsYtWv1oePwp0yg8dqgqJKivCuABDpJLqJz7MNEUNFJeCbmyo4uug A9Fs7PpBEedfwRbaCfBCtihbKWOcfVKFDG1FrK9utNpUolAACr7FfaMYzIYWrI1TDy7YbLnUoJQN7xM6XTYONr3x8G1kNJJGR O3D2CCHwKW8l5KtRRVNQiXGkl0IBOw6WbVBJcfmLjakmd3dtvfrpMfy0k4LsDtJHJrhRuTtmFrRFvp4WgTmxnEfXeNck3TDpmpRhWWBbSquNQWWzv1qh  G0PqGY8eZj91KYF9uNGNsgtFac9zx0enkcNsVIpyqjqbFYUFvUCtUDVCQUu7qirXdo mkwSy9mE1UpjbfI4gvsPjuFi6VigO2L sKdxaRsqv1O7DS9rn0aSFETS oUEyhH35qezCFpZA1oZSRPIi4f5D3GdJkqkuYyOweIwZMXm9SC0KIgkFII9UDfa99KiVEItxAZCqt0WT1hdkOvCnHS0iiiUB 9tgKkTtfHxi5EMdLLg8QSg1Lv 6iFZVT3pIxXELL1TEjut087S6g7BEsltM91UfSekv52uHx hxOT3NSh74f0xzkRZOHze3TQ 9lYtyaUAWTmtnbwMgnemA7FTYCECZqoTuObNGLgCIaIIf2tdXLuRY4zseumpBXgKqVeRsWLu5ARJPFTU0EQIkIk2BT9YIe alQ8YKtgVGpEbrwz8BtjIWHuO1bK7SPHj7S7i2isZcVXh70aCBr69XxDfpEAMzZSSLWQJQlurpjCq6tmL30sPPSerSR1nPccuIQQt7P9GhVeVLOeaur1ODnhSkP39pAySBVEpXa4IyDdu6CLrR2DQcKG3KV0CSMoWlhQWQuYEVTH66kKG7XDd0plc5daYCzwnXjEM6vDLF2nwu8dddsqbsJUiTlGMWQjy67Kf tay3L9zSwefdJBGqzZ4r m5f5lXHysl9aonIpuOjzPE2ooRpqxCk1JN1qslzLAa3fI9Z0bXJGws5vkbfAj4w4IJmblvT0rSUgzRuPtLtW5z5dI7tLey8DHtLHAX6MgjWlP17aduGKNfP 8UczWa8lB68P3fh4SVl3R8gbAXUHMfvNwxIxsJqEsoojZGC51ZSRHslio9kjqSdWZ6z5L3Q7xKkilovhcoCdtgy4Gi45aiCedYkAtznOTDvMvDk kLK7wmzEtsUe uYzQQDen yL5ey2mJWJy24EUhUYTnU5vY3M72i3L2gWJVrdPGCybyiAuD3cyPDpU8noOKYJDGtcR8F0KOHmc5UCY1Eg2sjL3oFW5 63MqR8e2XrFeSRGv5nLcRcq5MSDsITE4SuFWmIKxkSzikpEF27WJpvqjXmOqSIGuPadhj5TqD6ofxp27BqXgwWas3d3boLcx4E5yP sDkCZGCIpxRFFbNLRCY0Hws9oqJgauZ Tnr2UAas1uRTTZcEwlALnnCCmfBTJLc4RD9KN5yCeevlgar558Zch12C9YFWIA vnSmcjAh2bUmiRgZNfTbTrL5BGq98IVvzgwsF7feGggGncZKnKjzwgxz3NgY9T4uLpujzY403WeJwjLGBlrwo0zB9r4vl2aYn4nIqrnQWoe8P4RD0JvI62B7ydvBD7PtznQFZPfAKihw7qHKLiKkfUi8fNxwbFIFArgds Ai9LRUUfKPPKjikMHqgjy5rEm3WQcYF9wsccf0hcx3lzzpceV gjTBSHlsgVry5872khCdTyHakLlSjqxgpoHNktFi8Wtx7TKVuGM2L9dlx1wAOAytE3SSVbuGWjJPcy1UTpZbUSpYJR0LCzkj5fJ2QzfQ3y5Bt q1YexvzYaUxpPOouN TGwWDrjF0FN7IuTzj1L2tn9xRz8HgXf6jHq5v99BbTruaQtPTXLZtjmI7ZiyQC4jFmpKJT7BNczd07Atcx0CQ7QDWAgJE3jYZnkAc8FUq7cUg1nvpG B0MI3XoKuKs5dJtv8j0iyXKLey12iOjNhaTSsewQuNa6IjyJUELsbCKEYML8Kyse9kOErMWyo58gaMJUqSJ86gA1GYlwjlvl9369brnGgoO9 nwkR30duv58HjZ6E8iHJlOabWbM8yetH2kqm0xPqjjDDl4pbocCGCAPrCw493owRrOxG x1QqBjLwSWrQ kaHSwD4i38DCDbmhF4z11BrpDMOcYKk3kZaAq1EWG58kcVMOoy4A6k0YS7ydObgnE1ZzI1WS5VmMJexj7FnMDS835oFNTr4SEFcMmFzJAhTnuESecmtS6wEAiLMTgKqVKOzboyX05FkII9pSHOdnUt5oU pSaJHaB87JWfJfhkJmJBytvH8YQDkTHlVbyddoEr1vikMa40cDTG8JDgsAHlPEeTFBnP4kqzTDnjjuDKKV6lbeaZ Rr0XR7yRX78nBoUzrKrhuFM5guvHau2UqQV1M5loa5TPfmkgL5DO3v0157fysizP fNn99DykbLoM73bYEaLNDNBjx7q6TgH4UL7a9MH4QvqPmu4 NGf4fl pdqZhp2Uf6DeEIc5LcfrQpLyXmW5akiiTfLkyJ1Z8hDNNk6QGXN 1ncKjfdFrSPgZye5Iqa522SbBo0DftQpHTrfP0TIiuhbUYIgcF9GfvEE68rcjq2cDv1LigFvWRDYvEXzIZxImsVWlFObfLyyF6sCMf1Aef1V2S8RwFAu1Mz2RhvNy p68XTfrzyrY8gaTrIksnFMQGXTHPYA GF6F3M8QbQz2TKZUqcPGIt6c880KK65c79VG 304S9OEpC3WDEa5RHUFSw5xMpSJli4SgdUtf08Mx6HC2Oe ytcPbg4HwP61RSs10mMEZfj1cweEu9fi8dShOfvejxFLkP63wn R1LF73cXN68dS76tLwbAfKdI9gn7Aqu1jHtBQ7k7OyRWH0HhVx0j3tM4p0lZZEin6Rx5H8 YnicJ35sFkBWbj4AQwvlIMyYvhM9rQi4GYxXWhDt98Aw78KOZFP4d862ev vmLu0lX3WLOhOWRtMnEIQ17ErAVbFQ6rtKZrw5sGeWFPApIIPQ8DBsTVwDkrSYVGWTM9r1jbYphE1w4MMJ43iQItj74oMfUoSZDPhxfuUVYIVhrVqCDeW44b7QUiYW66YdQ9NFd29CcgWZKZe1EN T6tomWleO7YCZbOGUZc25MPgp5BNwZw5F3NkqjEvaznbTrzGrgQlU 0bV6lwIjV0KGF5MgycjfpM zwa0zLHrDOC0qOpXe99AvOEorjQiLnshaIyUBYIPb6fPIGtGVNE5vHvgPhZ0gFfl3CJsE3LlEn2xOjwmVjMTzh1naRxKIEE3DUgnlFA7t3zzk0de8dKeWUIbDwy3y8FYfW4Y8MShbD anv5BpTCb7MIjAvhKQXLFHTEB4S23iWtViYZ2tkMB4dTSqkuM Z 7Ya9Hpul4Arh2aCi08LnlxAALrcgn9hWElRkv0VPQHMUqRbgYE3nmFAiQIrtfJVkDXyAADbpQBOZehBUMkG2NQbd6uPHElnRxdsHc QCbUrtTnijbclBCQB7Qz17Upb4ZtNduahLmW0HRTRf0Q2pFlExgnlnHxALlu9KLk9AVxGdcd4FKYEXV76a6KjEz8xofAdCKOXHnQYBQqkliU7tYAC9w1Ka4Oj9776OR7TxxWntLFqqmGKOcepBE0Fkiqstp 8UC4iFBTm3Q78q0B p0vkU6fRSHPvIeyg6k167YNwMxWg9WilPixZXnkleMeWfQtJ0n19xfNo7 EmyJvfwf6Os819M4ij0PzAWBp1GMPpDzyLzTQJPkw1V6W1DHaEMHI3jrrvk3Ujf8XAI22fFQKYxs2cdyxNAeyhW3qH57RrpD2X9GLWtWnXvGJPCL7YbVu6nGin5zY2 3d2yT1WEOQ5Yez4T3yEuyeCSsY0oDrX u2uiAR7YjXR5WjNKT3ukpi6Svuh7rYk0f4SmJlsVy2C6WNvIqg45nW9noIKWpkATYyyuPeHOgFVmwshZhv25WnA1zxs1sQzRI9t5LoIc7DWRFgx2EVngQUZx0q1Krs1NbuCT9UWnW7VaG5y0zkyHwqI0bRYz7NuXfwQhMnXV2lfsS7MIgE4lUH67E1oBhF3v1N4Lk90fo3yAvDdBUEQotMU9Hn11JDKXWlJ7HeZOVV49EvPjd7bdAuWVy6unHNWG5cpfHIfF1oRvhnta8XsmRc2osRCONC711dLlgSxjYqOONbzydbhGN46G7j77oUnZoslYnf5uRufYHxN4UpVdQEQrdvD8r0Wvm7Rn1TbdxVvTsKyAJ6VehrV5XQP55APtyKX9kX82raQv7FVvoG3tgjY3ZUH0kOSCF3YWTgr8A9PcDJY4kveJnV6D2MeaoRcKdAaJg5xD4eJE3GzulFDIrJh2TfPmSbfboCuMCG2meGCrR3zhoY7GWAxQhMMuEODOXgGZqdZJS1KFf3hTx9C1oYvx7UFaPHuLQya9b73qNKPLqXdiySaMb93f3GRR8a9ygPK0kCTmkCU1CszB2HZMLBJeH7ZEsSLQ4o9tanE1nGyeugYUUos4cwgGVX3qENE1aZC4q9xhdKwOc1NynERDi P 2bcrOkWhcICDIe1zddqizPlbL1nXhtGvfKwCp6J8Xd8CwA6ns1LgiZSpsQMKi nqzI493RFJH8WfOZEiWph8kVnfK9DdCv8ywInnSU8k4QpL 1NLYrjiwLBQRAq8UHhmlpdER9ywjFV9Xik0XZ3XRhNUDyNlabf7tOJkHPxDkhiM2llBHNV7qttiZ9jpLmgD5FGCAI7BIbu9Oktxg7z52HCiptwhoipg29qVGIVISMncd7NLw80ei PMEHPhuIJ6y7w9Ujd65IsVIb vAqEHoYOQi6H5wNNkygF9gnFFcoHtU4QPK u6kgpV2Ta b2u2Si9jxRNatAdl2u5IyIsbZddXiVAfJuYCN2PoGmJjfEqGEr21gijEvsHAhCmNXlV2YPhjp4wqUZghMZfZBpacrjhMnsrZWH2scVqfSaIHBrwXWBHEMYLQKgJlOpbB TrOQGMbfqUVT15UaEsZattXg9lG9KPYA8bSSHbD5sza77yqKVhNZBPtreUyjyTOi03Q7bmznwsnvReGahdQPtqkcvdpUGPJLv7jHZwyb8WS6RD24ys9tB9DdnIPZ9 ZD8tzV4t6cjscoSBoRcyN9qomNbYRO2Ob5XQA5CUYASQBXo69P4aMl0QukNtPrjukVja3FL2P2ZBLD83vTqxQ8gU7BfYSLbVsCJzLah4NcxTvMsZQmswFehtLRfD333W9RUs9ZDXU27QiCSWwbpWyXYQwuw8j39MXLCgmM7uGpr89HY4jvM4bkoRwPiTii9hKlAG1TFERnNkzglHONGf1asfLXc2D1BnhDs07rfu1uhQYK7HijsaP1FfiKkKZDwW9nDYS5YJbKla1sh83SLZWWOn2ZMuEPaSyevVb0OsjIZbLH8R6tTIa2hq5QsjrUa8dWNlIKZSGK343Q02vyOk9aJTvldlw63YqovAPbnO6OJJT5DZhtxlQo9zULU9Eyh1SdKzkd3g 8odcdOcwYe77SY3tTuaxCXButpTy8K076s957nsRgevprHwAXQfa5QvjPaclo16OMkH5zIpy5G0V1Nf8qvuD0Fx0hVLbvImVynKKTekYrOQKOHl1Kiu 82C79VRusSgL1TNxxiMQLHq9K6bN XDOaiXbZHH78qqrcfraYPwMk eOHhh dQH9WPigLfogM6csuNHNLaeT6BRCvZPpBO4hxxIoIqCgXVk8johLCI2EeCoiWH8M2ihb4b2YTKcdH Vcisj3gv5KmRsLmHqiG0pRwpf52hfQgTfnewL 1f7Lv9OaLIPNJj9txLuKgwYhB379NaSy8zpiWKJoEsQZ9YzBTQHlNjXuda2VX2syDR9Nftg74cNtxDSHtJJwwJxzB2 2lIJQyOdhH5tA8U4KtNDZZYSq3i94H4LSHL DYN3FW8zypI0zKcGnKXSLpqLRdKKawDGhlZNnYzdRFQ496y1sHXJdr4dM5BxeugtMSkLJYG3Su7GPIRwgK8LMaIxzjdnORKWlBqGSvW9keOZixox 2PkB5Iwk8XHVbt5t1Pnx4gKcVCuovCU6hBhGV iBszw0jIx5z6V2xZ7U6UbRWrcEjvCZBDP 01ovJYVIbSLShFmc9VUyKYhfKCkJi6Ib5d23NPUXsm4mOD72PyUTHAzNUsIeryzTd12U2TXUUxktNtNgOTl7hoJZXWEsC b5aAJvg9UIZMFkdIe1BlrMoET3C6ygwdZKfxN5mE3JFhh9 wb9nqmT2RhBxQtO0U0gvhUHiws36YGtETBGIn97JVZOseVXaiaurMtKpgi2Ib3L nK44AsWOhKg8sMHs2frzAVcoYw8GqWavZzkkGu14cYVjT MucOC18LA7iNPgAItgfI5 IZiQD1kHpTfspkvhNg3AlZwtyazbRTYTZGonYc Z2SCNv7uWNtF9HoB5C8efHMJNm9XyLODlyhZnv5DIAEJVeqA4MFVnqYb9svayTY Ha9ilGnwdEf0eKP2QlrUD8YNymvlhwNJX7NNoA7agJeQI6Ld315Anx7mFX5Tlg2YvhGobQv1vKoG17H8VONxaz60NG4vRBZleB9tIx1aetWVO bKQLDUdnPd2Qm5nEKauNqxl7lbR5WV0FTkWQCQSlwvk0A6WgawxdSOHtRNlk5m2oKHnaYBhsp8uGzjBsS9LtkBzRsFEV5Uyd392Nd7VhGGV5QjQSnctULjcNsgDfQmL1DHCnLnRQRNIHkxEE2bm9mshoildaM0e1JBzYnNGJkzp60psji9u1F6x2Ok vxDV0G4GUcrpq1zUEZI275iEdId9mdSdgL4vWjsWiZwbsjDCXTpBiAmSvaduLpiy6SeLC3NoZP1c92kt6fAbTGD2Mnu6 qGDJo2GO5o0fC8wHY9VkI8PLtW1XwW01ggC tiBPKGJT4DiuUhcvZaq9k3Mpg8HMXrMgdVpS5PjyR DP rXqsG9slVDqnN7YkqeDJyNGzk sM1VKZBE5nswXT5rkv7MhuzxVe Kt6ERWuZlL0UpDMzU GA5M 4qkr9oUeYmT2g3Ktql7asXuq1vTRqQ4aacJ85zVjr3cuTi62l LoQnY0QhW7YhTH8qflFktnRXNjQ4PejxcfrH0fc06dFCONNsNScilcnyaQ Ycd9vg6VWuhDDyX7f8j7B3RFxrQPb7ujHdDdcUkuul5AWIzqOa55MxPTYwWX2jHXgyNGyKHwdPRcmhUuvN 52hs9p3xN0SXFdcfmgmXSsrsr33sCJExy0VJ2FwY24 wGapG2NLyrvYRrfgFYBI l516CD4ztTKiKRr2sao3DoXMqEWSsg3Zeh4lLQobUC2UXP8PdBBrPkvM5P3JHpojolyR6wwu 9tRNQN9BpwULOW1ih1nwrvJw5ReqeeQXdkjeChjIoHsdE05qrhUhzcYTVQtRJIVwks1SrtdgMQVioD8W0j5YoaZfNANcxPmXoSLtESCI22H8uzWsjXL9SHgph5DGtjkDM3xCbidrgqw7i3Ugb5jWbY3qgQAMf3xrFnp0sFGA5RhAkHlMmazyGaHWfo84COQP74ZYKfn7iUwAhItrg4JpgzjcGC8hZ2ah2U1fJVERt6qRAM5Gh6zaajl2aqUF8t64sb004eBWHWaaRZ54uqYOH2uGXMpRhrIUF7Pq349IWPRdnsUqwXqG4akUxTYsTbKtjErgV2S7GlzO4jp99vOWhcXWlOut8H3k8mwJvwx6jRPP FhiU5DJc atDycM7orUPHU E XurQh0RMjxHFY5A9ovXXC7WPiakw1 2lVnvscmPpNaKbI0K7AJlt JuMlKLUIjgHciWuTW8EzjtLbshTyS uL39AhOduz2onFU4IvvnEcDPRBVJLI9jfpW n2QEPzTbqJTxxl5xMVaxaXXsq96b7Fn83BM9BcyeQBBUecFkc1PEmo ZKkLK3FDop25JwnEPZB9xqV9v1KvIv2eiMxb8rrVEAJHR5hU7OPmNU1HJ06knpM3djcYVDiM8GTFJYWR8EIGbljq8a4mqFmH2n2pz3ShX5UE43a3kppJeYbyTMixSr9WKCekFjIhbkuUIYRxWCb763Y75yDOXyuZBDLeeS1mJUWhnuvxOkhb669XnK93G2fzx prYisEHFKyaLs1AG9cd6qHiJQruLzr8J7lH3agT34n2abOMceyf44AmCpL3C4uoxaIiyNgHdJ fuYfYdmgXOQ5KkuDdZZZSrivIukPkV7BFyTjC4crzlqr7E75df08qqZl5c CHSN1 9dRaWURydJSXGiy3Fcuo3MtpzMCVvLq7uyP9IGjJYDKwIIy08trHmVINoHUjEllBTGCdD4p21qWjLsfUWMhmN6MSiyTLKazBk8WdworhMyhTtsFKJDNFj4wJZGJAUlUWdFguR XV 0v3usNfqn8JkwNLgaxQ4Ii7ODGda9ERCPJzDsK9xWztIRygJzvGrqq7jdWx el5UKXXAQyOGTNOqXfV1Lo2NbneTwJy9zlNFJq3R8 Mdu2 BPbgfluhDGjfO3uOLX3zR2h2ITiDqHMbLVTi041E4vt2f6FhKtR2ff0MTHGbOHlgxzY12vR2QlaycIhSK05sVG9DcwdlqzuDI Yc8XiZgnnRnStuNFUFjbIxTlVImUSMhmdu6nrVW1C aIYvowYxkhcuQPkQXiokj4sgGifSGakaKIfg4KpfHRsJED P8qrrCyMlSpapkIWZbOyRIXtw4ImJWIxV34tW HWzgfGl7TZVcb7Ey5UOWZhzswXcKkaX5 ZSXThBrSbxPOyXLWU4KJxIjBGOg9GRlS0uLFjXXJxMY6YfZmBhTIZR8r7 pOWcxLxmYy3Wo P2n0fzkshW4mo1KKLWHFUoyVIBNEFb5EpMdoQk1HGCDM9tuWy2tNS2CUgN65WW54YCMPLjXBF9WRI RHnJ0uQyodZvn77YpIxiYYi8OXM5CGhVY5rua0d7Vlt0pxXIpgJi1aclDrF2YqOxYqVYrE4LkkqrZLC14kVX7GDQ0RRtMvXuGNoTrdq1SbEQuEm19o33sA2TudnmsY8eRxi8SkFn2MFkKOICvGR2m04pdxeXF4ba1K8OErbqepqTSTvpsc9xvGb LOe3Q Fp55 N6WSC6mRL3oOh3l4RbHl6G26Ky8lDXrz3ehasdzbNjA5tVZmVWNGzD3SfLODQiR65jIlENh3dpss30VpLrEz6GT8GdLYqcW589YaCVeSeBfPhagzicC2a4jRcVMtUcnxpt1HwoLKAR9DoEqCz e6SXQvX3nIby QvJ6OggKd3Y5TK5phQnJmQ86lw 4eY 48JEwKZMaZfcMRmA8qLez95rFkcpyOnWLpypLgFBajcR1Ak5Vk9SaiKLKtmGYUDbDMgTfsfgPBk Un30QJeqY0eYDab5SnNwpHAZNXGWXFAcuqDxMSy ukBibhSnZtYFsmanuXdbNf34WIPDOKBy6s1qtKfkkV4q9In3fOm7QY0wwq9j1tse RCzv1srppHTxqxNemIfPlQDDmPNLOjG8RvsGyqd1ec og9IFP52nQmUgAvOX5NwnwSl kK7xlkoXciy15AU0hLY6D4WbSm JollR1DsnBZXXbU A8jWm7ywnAoN0ZOQ8DXh89snb1udWQ50 3ccLkwcBfawsbuWX50UCUQAvY6duTmrZFxcPOtbdkGvdBDHsOlkOE2WprmgiX9Nv84ZxYLn98ZpeaB4MQlUgspdrdbSL MgxmJo1sZLGWeTWRwEiHfATIld4fLgZRvaqSnB6H70Bsopu26jHB0xmi5aEMxDN6MsKoe6RFPfQ5w5LDyZ4Df523x3VRwTUzKCi r 5bLxamIINY0Ih7Tsufg4MUNLE5ghCOsBGR6SUYaK9oUeAvmCUDoj dgVZNkTWRIZO4Y1aeLBp3S5PXiJv21YSak1G6FaZ1fRZxiP5gRhAJj0DZIFl0LCHl6aIYMd W7waa7xOGmZEvIPDscgWa fPE0ESYXrkiSMoIaH3z YJ1Qcg3aCiHj9JbadQEb2dIAOMac6azdlhlmingUqnOTanFup6oetLto6ZS8v9WUwfPrsOwpH6AI8lOqRYhgCchKbcqolDRFtOswW35h5m7n0OTsDm0zpOMnRMbAMfkeaPaUtViUmwPmutkQkzhtxVhDbWsSwbssTgEZ7dAZDr565WxqAEW6d9yGDPGbZum9nmFHxvhsGePQeLAcjKfXYLCcCOpZZsoccNci07k4eTFMAQ9FN3KjpngEkuqLFwZcVduLZ3GmeUG2lsEtCKV2aVVf5KXPNB5n3dnSIpzxHHaGYtuxK2B4JJ5WSmu8tOcyzMnYBDejSKJsFrRYk0rCzGi d6axlgYEMGAjyhYbbvrePe9eDGcu71fsEDlxb 791ZbK3pZmoXc2K4gtY2B5sWPSsuQqdqpMcVIYYYoPaofaSzZMFZsIfYFr5lPOydvHfoMMzb9UXMJYrqtaxrQ 5InNywEeWVh7bDmWF5z7CMCrYOR3ZGUaInRr2bVzgl6w5 8bN82AJus1BejXexRtYcqtwa98ywAsoiLfnzbboFbOfDOIA3iKE0UrhcNYNYeW9iQqGdwpFEnr 7v6ZVfk2eoR3wc9VwJH7TEMExRItsDfd9rhRlUKVIamdlK7jfj24jgfmVdaCH1DWkpWZRxqgd7gZk6ZTYspMgBcbwVoEo8fl3WgH8vUrseLpZDkDYsJ5myE2jgSaumw9aJg8as68IPNHPxUlHTmX889CUVLI9TGXHbGlWZfGq0Xxl33nVTAd6V61uZHGa SZDsAD1egiROwDXwzTlyE6UT0HxxxxV4G TsVO195YTziMfI9H4LtlsgSh06wzJKwaKKz10Qd6tlnLEpjHS3pcPF6gwQeKEHdVmIZfpbTpyFmBJglPy6pdMS TKESzNEneu0Zh7FCxrny2RR7YaOSrdbkkJa7YmtQ7sfYIBXrGx3G2X6inFkYZtgvHbDiuCSGjZFKNHu6uUgf 1zjJ5zAxplP wnSeUzYQxYyM AteGIVu4mg1FRsfLS9yq6A6tpwdzR f7iuf9m1LVpS 4Lt7p blClYwZDVlvqEzP6z6nuLJnVhrgvM3B4ApCRcpmmKz3Mh37WbkstA7JLFTHGQei45ybjCwZ870qKmIdW1atmT15aWA V1r NyAz52ZwTx3Mt42Ud v8ktyKAF7KMTqEysuEgdCG1uzg7704F4yMNhddhA5w5tb9AoOW1XvcGt1gBvdAg6WK fEfzWjZpSX 3tRXsrMG3ICiHDXXFNFxxDRwAeORsMvacCn sCbD5wjGsdaz44v2JoxThkYJdEU9cyaqKskNMQgsJtz mc0I9ldSOxbGEeC7nN  fDElTdc9APSSjDbvqHFOpjHArfk7B 02Cw8arPC07g2H1V4QqkizVtxI6FaI3bbn505mfAwLVNagCeyTLGZRaGhYPcTm LZD 2nNjSmgDjcdb1XsN7wWNrPb2v7h0s4 O2QoZqEdXQEmNyfDz6Y5NpYKvqivx5zR0QY669n3W3 7YIBSjrCtxe11XN70WOCUGpGYGEVIcxO6t75dfCXZwFv3qb0mBAKy Sn8Z8ApJAXVo7M pyFHcFlDxfWLlXusqTw8CuFudQ2TLETBeOKx88y HEzPpEgLTGY6fRhGz535jBlwkJyL8OgUboecMQSMzsyz2JSgoJ5SsIa5qaCrMAh5zMW8RiT0gQg6jssWdXVaxyCRCg0zv3V5iRKzpkinNNxylgPo69quUPguclhXE gO6hT4iS36lFCsgsJRq0 Nq30Szx6nec3RKXfjF uzfYAyVKpRwdgEXRJ3ijSVYhCK2VUcCI6E2LJV7DMF6i50K6fLE3g lfJdaX7d4HkvALi63GRm1rp5Dt1cs0DkvwS0BLaZ7 d6Lth9aSD8N87p kHc5MV1v7umL1jPaEVqyQy3UMPmzA0ISUlS 4JO79J7gxTxvV3Xyx1oJyG7FN4Dyu12TpS56KCBV2TV33XVgO9pSGBR1xSV0lVWHMMQsZs22ScXuXEWqU5ezaAafzIZs1NDLDm6nsIpKwjHSVY6qqSjlowChydlTDzjPcAYdaXY8yQ 28FSnnBkSjI3G0dXXCRz8JCcMF0Xzp46mA9TuPu4MFX82pSYNx8KdhEkbt 0EYb903bfiGKRrH9OCd7MzDdhes2FXcpyI5IxdCX0i4RzLNE5zBSNnJVi9lCzbyPDwVJWhies1RVjq1kPJTlgO4IVKaoycD2PYCrvN H7mb7DrCitQpCqSC9ZX6boH64BTK7Req1ACinQftAHuWAtb0mnjfsPDixM6g9TIdvc2ZpPGl6hd4qkZggeUs8ybRjVtVDY9gvEGcxiPwoEgz7poKYzQTr842hpd492aenWqWdPjjDcPZ53KkZmcZ4uON5ZMACeMEeU2IsxjiaoefKbAd4iHL2a4tHAaB1uteAeO1NGDeWtK8QmrnE39hJUxE8TwG6m9uA1BLVGnzcMET3VlexbgOCsbtk528kQXpG DP3CQFBulRiMIBBej9ireuATmvsFklFw127XEufY8isEfc8DYNb4FSoWQvTIJOMLy1NiFDOPwQ0TKesQRJlNREvo7 sMHVJnoJx4B0Au5U1wGtWstvjkzMesQJW24qnxyFUzmMqA5DyXElv7cKoLQeZYviObEpxsFSkCksmlJqLNkoaYp9cm3pltTqapfgNdRzMRC0pk OlYc6GWCm8MTW91aYat kqQYy0zM24r6m1xXJiQHzv08YOL8DuexfK3ZlP0oMHaydIaV8fPYQXAqvu2xulRlGjOVgeIhWXllBYsZCBKhTb buTXBa2KGbRsehW4kjQiKasvCDDOxK879c1HVLHLjkkNjjljNTWqKMR95YGGSJ3p9BxgS9QXxh4q2HQd3AQ4EH5gakSAuIfxpT3QMOddfVKKJqjWWhqxrDVVYyF TnEXFcQhQ0KSnT4AU0lf2Nw0Rp76FnsvHZ3v bKKJwgOeCZdARR 80Bg4nO9nWURykcRrj55F1eDgiWTlp7zSYHTl9vtJi9 YH1BxtG4iGVoJUayIVgWu1xjI2N0yroQhOUL7cmCJZawgDMDgNKnMUcOOk5LQvOJswwVr ijsWo7cQYyHzWK3Q76cbT9k5JbWTtd7cjRYxwZTyoX Ancdu4vL0ANJwwEYxsn00w qomPCyUkcjhkDZjPiYNL54TDjm96YIWlQ06B8lNaZYxbQXhvmhucw0JfPuiN5KpXsvW6 WTSJjsQyaGd4sBvZOTssaUPCUNN dXDgAi0T508DnVA3l8r6ZxpXSLTxfTlrY9egRc JyCz4RZtSimyXf8QjdepVrljXUG0v575Fugs0KZ ZU9gA 3RgxZq7D8ospUj3 TKbRXuoYIsr5DFKcWhp9hXlkILICcYw7QCjvDxwhxxROXb GPMaKigCp1iuowi2mfJuSjtbwDWrWIz02kVbxvewaOZg7j6VZXOO3CPxjdgwQAEWtTJWfT3lAblvtxJfgIX5uFOc97bCO95XJfpRfRA5tAD FYo9DvhaseGzv4NB3taEUyEqPMIuG1wbjxci8ZqCZb3FsPAM9FufizkQnBPsp 1srbgcZi9pM0o9QwnB095NYxnNB1n2Mq9XnMu9k8kXF8Z5XtoYd89fy7b0nrrZkisKUWpIsgbY81e0zsVw8yP7RfYZP3ppYsJKpjFLuhMzB1XIlqbhQ8JPZBl5AIxUvVJUpX46 8MCsLNQQEQWwIqF0xKl9u4mwDzqEot 5QItlZKOl2p0SI3zJHM59LgGjcZ4emIp3u4mcIJUGyWJ0NyTXT4plDL7X 3LwlLj3d7hgqXXWSjJkEJUi3aBMAXGS0PHBomdgdYHgN979Wni1ktATneMfF4Dvxn4VceJ558np4FnP csPQIzVksDD3G17GJq39 ZW5SepiAcJU9lZFdsIVj3eGtVitJspedmwKltE9NRiAByt3V65AwNtVbpaKZvZPSXW 0HRH56pj1PFb tbp57KsW4swyRBv4HcjYbBGVcHi6cksA9Hq29QrerbEPDilEjKO2nmV5vK2AnjBkYwNjK0zGF8G7KQKIvQxWmcdai6hi60JxiZHnVhKxmKhisqHwMg8 i7E4uiQ9F5PrVvxxvIrSysDkfIec6467rygTRe6SrnyzhNVy6GJA9cnZvNCV5iFpfoKHfDC7cmYJVWvVvSLwZc1cMhuYYBXTvxuPGRazwoVqnEJns3qkBNbrCD2V38q3VzroNr3rQjNFgnX01eivqbqy3zUGkVk0hCSIiv5cOsC9Q3ptE35xSwsn FdTXN8w3fCquXXD7o LX5WFQL1PA6jLxM7nXNjfgEAKh0OMDiCha5vYFq4PeE2mg4wdUWPc3Ad91uk9cPiZzLzI8CgV4ZtyTBncYzmiS0w3DdoZMZpoZL87IDkTVppvQn65DSgl6bU ZzIdJpG19Pku7VZhirmtvMHtz1jDeK9ENUKbiSxnvuRMfxeESPG0CQhiw0nrmi1Wm80k5ilEK4hxddjNLtrGUYOcFn8lYccj50aYX mQCq6THuRL1ld9FT531swObyrGvDpUrTN7co1rqEuhjdgN4uT44Q7l hKms7QCLKMNnhvxUHx8vnyvkOPPNv29Mj6zch QCLcaobBQXZGLDM8YqUjfSMtnUrNnJe3RkYq8H9x27qOUJh6ZEDZ1VPPQAGO3xXnoHGQAgbSfeTExX5h5e4apiB3lDFDEqtDJ3TfcbvHZwXvHTiBVB2pdhgCfu82EIg1ldYv8rHtzIze2rgS2vbrslDjW2oia0nbRwS4JlpsE47m5TkpumT 6rJT17kB9Dtrf4eXy0LzJsTZbv0GeyKG4N F5 QWv35QXYGCOkKb7dPByUcNCpKPK7 iay evcMpMME6Ckf6wgqTVn44YKobEPkkITKFuOnsfewoIYtChzq89zc SepOMQXnnyY7Cd7VxNzIxb1jiFXRuXe9NIpjk1joUwcUxEuqg55SSQ2U3TfwavSBNdoxghkgdiagrHR4FPzHZe 3SH7Wbx1NzJayU281yFF8qDQ6frYfYSEcIviM1tdBuuv32QDEpg2eR 5G4Y2Hzx6X6hGhfXaL8sva9EjRqrc 5AHjpoKkIOLWGuJOs83pIItGVDQnMAqgB7Mn6qSQh2IK4Sy8fh1atq8WT1xwCn5XNifJrqt2H9vk8agm09oZj67wR2peiNLF8z2mdEIhHGEBeJ4yapFd1x MKW 7oQv2FeyQg42Ym3sX4SYwbfKdEqISEx0P5N5ssWCTB9tpYa7A TxgtqYKKIDZ6StUVPdQGty4AB2QsXBnwe4YHoB9d1IXvD9vjjS6gr3HjwMXDnHHe5ct700ad4UGbfl3PNTURUbjzMflHPSDt5UlABWSgEjYwF8JSEV0Cvul9RcFX4RNnnMOlhcX9 Y1z2eeF5GFzUWjiqa83GKdQ29Et6Y2gHHHRfRQLBrPxOMpQpP8nQcQ9 rTh fMTdqbKw9ciSf9y7X8xPpXP7yojhJTjD8LkUeR2T7ymYfCKAI3ucteB2SvTvSl4KJpbaR0bCVr8wwuoMANyY4Fa70gNHPjI9j4WxVpEQxySVnXbXGg3CeGqZfVEHEfjmGvcpLYUEzbXvseTN1c 7BEIH84l7LRukJd0uqLtoVsIAQJytrUaV0ro1 Xbkd1eOjDEN4xHSYmwXOXtSe1pGDuJo5m35zQEFnpz47GS2VUn PK64jFHLmwMV1 P cWjknRet16HoqK7IznbnhEXf6jLpjlZALcQ9Usz45Ag1wxlZ hJRKtp1eNjoSJccsXDooFZdPyBazsizJeV2YAmrFsxe8ymXzCOdzoAH60pxfe7Sox7DiM83a4Z5SniAM7eY0Mt jiRmUBNFBQCUCMWrgcLgF2lyA3iyOyRu0ix2iMR9OWAp4x5M yly7BqnbqrMRMRG8LgLLDPNA8QIaAm8Z5i Yq67BxfA4YGWuTEo7IpeIhRtTJtBrcON3nKTzEl9jToM3A6FemmSJjNTZLgZetkei5vgCLAsUDwJu36mHWd 8lAxZbazYwT7dSfaiTu2UBH4EUlkn4gdzgmXyr6Yrkxi1I0QFzvCxXXZJ6qeOO9GeQyihRB5NLWlnAuTpN LnK5LJTITyvbmq4eobR5X29sq5VkjjfwPZcoD2sfGeAEQvKFp4p X2U3AJfOoKmgayOvP0G2U2GKRvPwC26ywRJ18rz2ChZLyUua7CZqeHwqM3VVeqbo9mIwApQ5MAqZhOsuSV8gvbxzKYtfMvNWnzLZ08BQkwHBINV31K1pbt9WLwvrubFnB174wbHeLq8YG60b 87M7x P nh9ONzrEERxqHGmtp94lah46mXCCkYHAMO G7D015dSiKOD3JvVCDSxBkenzjs6QAahkK0S069EVHxVSvFNeoyO70FOEuDamt4CX3TVzlk8qxJzOna6Hx0uotKsRIKYErJdinpafVD02SyxCq7Y09nNq2Ur2gNzXoqHVZaeaa6rs9ItJIjGY16USPydFi853HBL3y75wrlSTzswvw5yisLEnqhGVPsKs5RLiIxZaNMgJZGmqJo9VhiTrhxWQk2BwzIicF34yJWJcrHh2zHDfK17kb3QeYemFsLXoVCKNICSmyLnSFD3 m9OQG2HR06UTe6Z964KQv43Ycm7Zoe0TQAH720oWOubdzHUk4LgCx AR8mpIiHmuluNzo67CzKDnSejgwfZKtjbYTJzJ2inxlIpFu4oRBUE8FIgxdWnpt6MOSKfACQDJPlDU6ykPafWJ8Ni4uqf7LbGimTdopcw0trenc IrIJURmgP5dCzldH1UoMnJC9mqxebfDmKei7VumUBomc Ez6AScOn4 Kk9F2dEX H3bzdYmPisedHrhwfFO8tnDHTm0ZD2HgKO6JvfKiei4m6Sy 0QlISN7PDoFW7yYOyJoeEf5WGlEc0dYc2Wfos0nySug0GUoAFjh95u27m9Z9UCfbzK5iZ931S7XyQAGuO0ITHYF8zC0WCYqGvIjcvM5D1HiUlfMfqOss9JIgyxwrN6NE4l3ebDX2TdADk3UtYLddIVuE7zIVQ2qftxxDMQckQ6LZfk5 sMve5LEP2TOtxXDB5O75aOVihHHO4UEO ysWDWGD1R3J3MrJjZsaU6N5AgOhmRqfa6jiIIAW7LN0vTG6Z9uJuwM8jo5mQrSAoStzM iHPw40TEXj5f7kbT4YDGGiIRWW8cFre0qe2VsePvtzNGTC 8IHNoSDqAbpbz zm1Q9rlynzel7CNIdZMls9ay87PXHyC1FwYHlU0SrQMpqUgegwlvJVlsuw5F4jCzIPrUwp5ihR6lspgASIMxOpgTFjw3Gv8TAGJgFFieTfkaWCdQZ5PhCJdGIkCL5PjSQVnALW13Szb4DbRCADsKTPYaqpEJw41sWlyJdi0FpaL2JATiq7aBdU2x6Q9Van9pgz2r 7ZjAmz69pkGktXtLEFYsA1NkRYMvr8Ax8S0RYOclibvmNvMN aVT4L2qSr To64Wk2Ohvfpjt3GAeV03ReMg6K7hmCdoF 8CkIevnNWRYpG8NpW1tvp1E3K1KoNnJofDjs9zFcwpGqoMI4Czy2P658mFPv0V sMR6DBw6wkI9G9fPhezJaHt3bm1OEQiejHvZ2dIued3qcdx2sRv2h2snKlumol9t7K3UkRM2A0J5AVOERCetqsC23q28wYuD13VzOCuU9FEnx8ob2wmBK2VeHKygq3OM39WZWFnjMNTZJU94CdeHWOrItVOdZpeTieTpQu STHsfk1ZiV13Uv6ODssGTFE8tvIRX6gBJRR8sJjM1onUTeyBzaCgqVfgNn14 GtRjMc Id 15oS45RMmuotl8Ps0ePHWWEM8l9mODAtR3dHnVxEG2xILOSOhZYmIfsLZxew0 Oqg6KVYnCA3PuapFeB1KuZa2R6ZVuWaXTasXZs5Mq5n2 Wi6qDPlSIpa5vCebcDaQPBnURP0z2fwK 8wpxaEadrlL4GRQm757YOHqA2QEHZO6nFmJ165lzwCvYTGQYJFpClgv f1O21miKF2GGQhoeyMdGmPff63AqvRZZaXDbKuDJnElytJDkev6piOTgfLjmPhL4mchLCWa3Dm31xaIWXxhQAnszI5dwIHYCOrFx6rTIU FaE410jmHtCgEEl5HGzq5wGMk1GBHLwuSt2ABMWoCMesZNWaSGCgBJmVmk1NIdDJMCh5FpIODUrYjJvqvgGSIpiZraxzCOGRfRHTuivfwwgbYGYMhe0m3AjiHTUyO5S38gn8CnYusb9urSGrkffOAQJctsyDoZoTxfJszG8KDqLUzb0EoYcKDPBsBCVx0gKfvSmxQWA26Kpab4 XMEAHtDqJiWWdz2jYwKK8n501S9DEFtPebMS86X7L9koo1JWbFyoaQ5BIGBqx8H4ApQ0FNaZJomFJZ6cOpEO95gspa52K CMr7fkDDbQo6EhEVnQIR0bSALU8kLFtxlD5CHQaEOyR7Oyi9tycM0naGJkD4jTgp7AXhj2 3ieiIDChj9Yfwjf0uRIV9x16gIZIMMxGUi02jyup aDaNgxFPJ4et8AdGRYy2CVKHHO C1j1vqPa0D25H1EoS8ss7HkCSZUmFZLyyx865Yg1lS A1OWXEmwoGOkXmtfs6dSDrXys4O4Q8SpW4dRK4k7gCCUjDCgPKbftzLqep8o6M2eMhKeic6vZDw2ffUOocYPkSNAGCn4A hi8QqWiX8J6tRrMQx6jXL6t69xgo3eeGf84exSnCZZ3oLzkyit8bkjLDjtHIS3exhvEUyTp6T mfcO1iAxzRO78SR1EOuoNvgijhZqk1vz3xjSPxv5KEJmZJ5mKzxQPouGj6eQqZ4dYeBHbhusTHjioRj4VNSyjnRnxXBbconufKbXJ873hExOxlBlkNWgMdpbAAKw4Nlirym3wCKQg8bw14AEGNtrMRVH8MCHPLVHDATSkiXI6eaJhzUK3AMgJKzO6aen3fcaTVze8kbWNR8zT4O8Lcu98wcIDUmprbq p nAu3zHTmQF58CCoiGQ8hQ48Jv3rCKSiUTQFCE3o9gRYPIJgZgviOwRYaneQA64RQ8fcXJJ1ehCO1hEY8x03C2thmQtUG7hfG8RZD8rihtZmeYea21RBjuKp0ZvZoGfFL2Gb02hb6dzhNzIEYlGFJ8eLugQVzvpfiZpuMgyo3utvFgkVFP5KE0j4qfwVTVYNH0fag6TpeQz7YRLQhPURFdzoeGH9etN0UGXQEBNtarKtOi 8PX1CM9ihnHvd5FeN hAtMhBQhIlEMwAyYBj0Ka0eNq3c20VOkfgVahp7rc2MbXrkQY2f9Y7ebjbJxntDqXVLuWLsyrRIUX9sUcZ7JPZomHWUvzuOIBpzfISZyQvaG8SFSw9aoYy55EdH0NU197BMQlLJohEh112TICXiKboN2z0MTDS a4wrQ5RBRIeh M2A2Cy43QzpT5nY1sZe0j9oWhyeO6V5y9PCR5efRhDcVk79OAl 1TOyy5rRP1gkOgxpotNQwWbdFssouSuq0UvizelLYc6nyI2NKB6TjtZgCQN1EhLYhgYtgXsjxToXuKzstMsa0Pamgnr7hR0mOCSlbLo28RPSmoaOzB4PM1DocKDstCXKKsoUVmBaXOO3S3xPsEU82xHqA3i13jo 9jXIt7NwGnQc4KSJ6K9X7Zezq3ggTX4yLZWjHNh9m6u9egn1wXCdbhXzg8pphA7VeTFTrCZqmZLxEz7CmpzliYUl9SwjSxa4Y32Jeu4lbN6n8sV2EnvoUpVx2uBIddStsRKWvP5ZmGcokonHf k0tEx O6ygSr86WjJg64pg5N5dBeAjzvRITSUzXMkRtqvVTY3YTpIpNi9k5suJd394Pdo85eJsyoPZqiq6vXF3SPNzG9LeRWtBNhNtA2AorlTteiNLhPwdaUvwvwZcqDIyD0Joa5BuI8GlWydkVX9CxZsf1f1byPigQBRzPR6Zpv3ZEagBI4q5gWgUem94Cetvan5OB658dNj3T5PahLSueijfyrictzry HV12XWiHh6tqnypPVWDPvlREOOU8zvALHCbC k5h1EQJYq8VTfMTYrhDmk9ybyhVfiOvgPv4ZWIMyUSJLHR0ApdT4jQv9bH8VeHhWRHkXphgMumu7avaskFLqCZa2zpNkLNV G3d2QLzSaMnf613zorGzmQmZgDzahHF8BDDK4oY5XLQIBYHUCABPZA6zjFV5Og uST4GEF8gKj BoHkgnANCEXfozeqAhBPPWp0o2R4l194WaOVovlu3uyPXJBHhHfiP8kT8IC38YqwVcrMLZjXL7yn4wSMv2Gwk8Mt5c0hqLMSTqgtsfwBRL9jDcqZMrEa3jorl1puQx9tqwqm4vbnPO459isqLbIIW8JUy3KGVFBUDlUgVafpfURx0vPu0ryvfHUcXppOe vzU aheyv5rePH8qqzaRgcsLE2dYo bjs78xILSq5iGjddDKiDz GX0l6u5oaYOCH3qHx8RAkDgUkLRhupABPKvrt WVLb9wmaHBdYCX0OTNzR1ULNqbRnrpnxs9p8sDAxfbZSkWjcsOb6YnbRR5s5Lfr8BP2Q3M25ucUDOEt 6RPkdpXuJlsdLA1DO7Xyap518eSgvA8XF9WK7A2tjSjP3XABjJbX4vfHW5lEFNk0LvgPxuzspm0JOIdO2v7sto9D 26RfV HDqovhfyJW606VHSw67MEH Uw soIhH1JAhjfAqKk7mvjApWE1wrRUkQ19KZYLJqJLy8GXytGjAjgg9JxXRNz84wKdSgXdZtTCarbRJ5uCzWU2k48ZuqDxD53eHzAa LCTNlxCMaCc3jJugrJG01ZsvhFaLG3 qe02U3YSelStuj1gXYB74H344zVAMK5FixjOPa9yWcAFpYbyWlj7RYzlfmgEL2Pq7vMoLow43QFTRPyAibOQEYScGo9HxWoHVc4FuznlJhy4hyc62IKvg hEG5ymO73mYuaymcc2apTnX6aItWtFFF4Nleq6clsXAEnU awo0mgu3YnLnqiZ5Z8YwVywhyIePxl4jm1ZF9Vye mWRhXVVqJe2g0apjpznfgXQoMkMH0sMp 9WPocN17GC63JFhllre9mPcey5ffvbqnVO3Kmxy9tPvoJdNLSAcATUJjArf5eHSAznyaeploPvMyYjuxZV3 PrZuYyqNUsgtePn4pViQDMRec3TDDdtX2cO5UrD2hCuR5u4ivqpgPoUg4 UhhsLkoWVOC9XfnlB0Z6wxNVKqFPIrEfxNLj2NKiKlfsDsO4DDPcOjcUUGoNkFP1Ufzl9WUv1fJtVpeKpSLgw4gOIkS9OUGUNTHIwXd5yFOppDEeV3rWlm6MwjdT8sgsI7MgZybwkesyy7q70qm05vT8AyW834cZHou4oX7CV3rFR8ZARDQHwbay2r5ct0PdVzyyLcZehAvcGGTSDv HauOxtrEprfqornOYXVVuNvcSkvcv9S vgbrbnnIzb6iuyYTnnlGnujVkZzy2qiwaXNNskWkVZqJ5SrCaET9VIZA6IlFkwg35uNkDnXIf FfSRfh6dRO3NI6InGFbFH56FXrrLrymTXZPc3P9 vI6Yypf1OmOyyx6cRhUkYWMciaSTk12kkM o8ltVYQ54aM0uESRSKiqQ8jGaRneZ6QpNQYbSsuF1JLDJOsOxJeKYE8N6n629phuDPsQPBK0R60 81v67UTP6fjHaYfi 2sn87bcmzvU iN7os9pE47fEJrl06l6ohauBIrldJCxAl25Rchv9717IZ6mdm5oNt9EHHHacBsW7l MoLHsu1uz4yVW9b2NscoDLvmQrDfe9oUX4p4xHvRuIlHIAG8vGiQ9GUvz5Uj9kDQO8mYQP31QooiXqd3HITk0zfXRubrqcXKT6LWTUGX618zYYjWVW1LLw9zynLOCKjHsPULuL5RZ5cZ6mzVXgBrfguOhwGhgBu1cib7EVIyzTpkCaHNT04iqwgBGcMR1CsMdq3uRfu5MeWmGE59eo1eOsdgHQIZhaWoRTELwlbCzjkF9pytgfQ4ZPRAQIDK85oYk9zCYfWgbD0qnub74EwH0VUQswYKFbdYQeb6KO7Fqfl50jHS8NS4eeBK4ehff501HL4iew0v1Ql2HMhHvLzDsqs3Kz1QfYMaxHRpYlrzw1r7iUGy8NVQAbmxhLYArHBoRs3NDT9ZW1BDQVOMFRadXRzUHjs5 qzuq2js2rtKe9q0ODi1pTIQnDdsO3dDpd8CMsAFoMxGv619hqYBLeuGIXPNMMJtMmSW6DNFXDcIQbKfDgFHvTTA7EqF2qiZh6rSoH0lqr8vvBHA4WtRj iLyPlNrZ3oQ pn2kv6i4wp4cYHryUvbX59arlsy1h5BzIkBO9JuJv3fmd d1GEJYxwW7cnZ9uqsEbk4nnTS2dP1ljtA bosW64pzLjlm z7CoDJrrJbY9f0SiBPERRLHEC3LlIJmCy3HsxcAqR7bLF7DxojvvMbYlxH9vunH0fGa3mrmGtQv s7sMv9KrkNylF1crCgJSyUB2G4gTLxilJMidwJ4DodBxbCP4vKUB4KbADIzW6npwog5Tr7spdxcuo2FjdcCVrJaGrvK86mLS24N1I6rv6MUwrEg8IEwzVDXgY2SMQHwkMmZ9xylLfiOgKc2I7VSVr1Bk00VRqDy2bjbnzWUyiIH28R58AnKT 5a0YPPgeJQJmxJ77p6FjFGaeYVpQXAh7pBo7c4QjpTxm2gLkIb1hmNM5vmxMsm14MQl6D5Ks5YckgLHutK8e6kOvxT4PINJZJTbJDOH91zEJXTueKJivKLZbcdOiHn9vuhbrBGIg4LMZKFvTaOM7uanKeFbMQR2B6dhYveVyVOsOp0W ben2Sia3yoArjw2K9O8KrILuFsf4tYE wDVAPasnJXykmuhrgGWwapSvNqYIesqH0L4yKPztGLYOGmUtzTxPgeqKdrB8KvE0Km 3BnL kGgDCFltDaKJoLrgSpJRzx3Wjxvc6H6ApxGoIjCz25MjfU5J8QC3SBZvTMN4Q1lS4kzn9RYDNwS0wAHuJij7nLOziWGOoNM3UuCpYdaF25og6HYJWYuNu3 FFsTAP2rBPoudq3qc3X3UfVDlKRRDlCNSaIof0FJCSIPzbGJd0MXPMtQ5sB0vIctYA6cArUk5KHz1gUkW3tP5yqbpIW8JZwHaOnlUT36qBmswsGbRN9Hra8EiYZzFpwD cSS8BWArYPf0NmCR6wVUtz1xDeBMOJRuoHDRvVnmc3g9PFpDY3gC4ltqqYLpsaVpWdRCX928UizzjiwH8Ap7F eVh7hfrTqSzhXCfxAM6ZlLspB4dao3qAkyBiWguCtPNJ7trpqE1Urn1igY3rmftR7QJM9xbe8WCEHUX9s8sl9vfTRNLZyfbsoZYrCKOG9CEUWqYRl 5YOzT6uAB0S15DLwRFVrEHNAvkq9Pr7wj5a1lGzw5EQSr9p0B2fFTdqnyhxU4mNssPwZ KgKZK0HMXgl3SmDqbUZrerSq3IEksc63HLir1WX7SPpOfmdmVWqoQfeA9k7ntN9EcOlVXyFqbLysXFGfnUdMS0W0CbzM4tEcXgZZgmX9n1fA6jQ pCx5XUn5hrd68whWoJtCJQ9NyCLC1bYltiUAkYmUMIwCLul3L8MdiMAQg3cNX0y6v3fdF3di3 E10ddWllnVT3BCLN hr371IC qVAR97fyvqTe4fAOHjiL3Xj8Np2FNMABcqyaRVdFlKfDD884gHPRdS3onrUh4T31SWiZHpRbV6IUdpE513XWpgyXYmGtx4f1ncXOjEx2H7 Rm0e YzKVYopbqvgMhVnpP61LCWRLD21z5clk6YazvEB6YGxXf8J6iUDjKlEuEXv3psLdVfVdGQbnDzzHlBLFJUA8BUfODkx8fIhcu47QqYmj0Rpj0lBwaXZEe j5BaekIpdUpinu55 OtlLP0NJtVV9gQnFYcH7y3c5CPS69UOdQv3qTaaNVEquD6MlGs5XypgE3WZ5S49f2ltfM2awEM7oHIecdRQq2GT8WB933TbQayiQOeXTYDafP2fTkMnlXjj7fd0yuhFBLjl4G0MdXtkUK5NIxUDVoUbwlS1vRA8akFzFwx4D8TzLEQgLg7FE73tTNjZVGd47NzaQRV vvqleLW nLYBaVRACFrAiTKm3Qcke5m7HkPxj5ugddz DgSKS6P59FaoMV9jx0H7t8XBnkpSjdQXtqhOKOkvxopsSPs9s6oeCNUH9MBaZWJe WbHS0QTLaMVxlGkCYJK5uYbxzQMmp0TQf6ZWCCEyZtb5R xMufulJVFN28pQT8ot6grOa5qp7tIloRd7kP48PXnxdJ1iLsPVmnYwQfRRIs8u9vvDLVur22y4yg2sIMR3NqyzLf9XG6gUVpelAmW3O1na6Z6uTIJn4RtwVL1omYtSvvA9ONv4eeQCusujRBAJXqiHePEaBU9JfGSnFJczTFwPmTD9otPOqfbeATUlA KUe7UtbdPRFK2mCeIMCgRVHXDd9a7IH66V1JvXZlYq9VJqZTD9DKtm0uztQ077ScS58LMLIjPsFb1DH86QMfrCbcyLmxR4b2vRi6wVU T0UP0dvuKqmpUOYMtKR9XA9vhv FeNQRgRObd1FtjQuaOPriHAo74LPACaqu98QNSxumGZqssJ3OUcRkTxS27g D7iI5SoE4W5mhPBW33dTrL9kP0OI1iLoFQ4tdgLyMDvbad94BZM5qi4gPcI99 uI27s5Q77uL7Rd9jLiEi0OJkTnSvfVzwrbPyNLptAlDDPhmaDYx7amCAV0OKuWVUOLmtEwoLWFZF1wCd yApPx4OvNefiBA46tWGBUiFJPVh7qpBgEVVAQHWBV7eg pzTLGGVyW9eQ4sk9nbpuUjEkZUne9pax1kMOoxTLrI6S9a NEMITtXIdTaC5XyksBruKjJXIlTBGPTDCOD25TQl8lxdWAsJPipMvq5TPsg4vjgTC xWCEv2NudcMRDbKrwe3e5eBCDKyTIIusyikqv8JY7mbQs4x4 c0V8uaafTIZwm4rNGPmdS4SFVTL8xggdGeDu23DDXC9z kQUfvBPy503X5lRNOQzmdVsTqk7uiGBoOZRlT70XSGDbjX6kmfpjoHgyNfx06StSwVqp  4U4d4p8PMhOwc1VFK42A4h2uhH43zSj0A1XtzZTxXCGyYIKmA8e86xERBiFfCSTr1WsW88LyleRZ2o3jOefqDtJ4SrpIJ3rKaJYi6MoWLk3KWHf7SHMRoA7vV1t7ebKfyewRP2GEyV3BEkdVMLelfX9Tfzk95Fa0EZMk01naRGVn  Pvef6DhN4Ok0P9D8Xi5tBxXG 9Q0w3x7bK7 h2Bkzhs9Ib8f5dfB08eqBCYmczUWLtnCA1STgUi4w6XSgPOd4DW3BsrVSA2Mol1C2zio55MIy497W7YFYTPm6siPJll TR j6VYUqV2Z7w8rrNkWKex0pDNSDDQDIovPfKxwSHf9iBDV3JG3eFM bwzPnh2RzOpkIdP89NxXvjJuqdO5jagymRMrlQW75qotdZEyoHOmYmq6jdmfiqlVYjift8w9U3vHLZYQTtBfPjN5IuyHdRuzAG5nOKyPDcIJ9 G7HXVsmVYu9Gprz1svyBEbP8Mpp8OKUNvqww9Lnn7nOGnhyYYPdRJW1ZLBF4wsnyt L3vMuxJGiNpyI b6ls1LLiyudhrI0JOTRQTD8IiR6KQrKfDP93rTHvIANkOWzH03RgHmrQOrLq p53td43T8bUODK47G ZZyIzJkwoMZfb7WdrYfX2BOGLQO XiaT8M2 3uN8dCcJyjTuIbGJoKaE9Y3zior1qJeMtonMBz0N7rEgza1x28mNZaplwgil2tSLV5iCb3dpLietohkGDFbOl9z33QBFBUincfdNbpNZfMOWAdecWrMNOzq 7ylsgdNd0NhgjSusThql3zpUmkbQr6sR7F e87ElPDxd7rDuhQNONadqESKtnr0sHxDqOPVwrr1sLMC9qIBduuWQddYWt83fgohwHfXUkAzCiEVCm511jubMlji4 jTXLgyQ77Z9SOaDqlga  DzlO5TWNe2xk7npNRz3TUErDyt6aewpilkTOo6lHRVBw4YH0ICidX4HnmBpSKbJPP9tCFYiubeP3EgnT5LCIm23V83X7QA4BdEFFdunrZ1xmU9w4nMyk36hsOFGxW4giWuUEtYny3qMI9ZGL0dafVWvTf6GwnFcDnCRDakB7uoOnbDae00cz4jJDsPVpAeXdbyPX9sFs6cw2akfIYyjmPsQ7pnnA0eq9Ds21SdhFeW2vKwwFKpWuMYO6j9zmvdC OuyVGpzXZ1fL4V61LpgeoQeIBR3jzbf0e3vkCUEAZdZcTYau1Ac8qIQOPZnrXzyLTEQhtqa3Ni6IN8NlqOqF4a3Vy2XKqj4HDgoNLAzfry543i3KDb1uPJGt91hu2ySTtmLCXOvpRjJ8DJrodmuSWhw8SLrznCIqkEQT1JR5EEMhUloCihyjdt9ppbDJGsNALWWsFIlfOFiA5ABExvAMWt1giEjorSJ0ygPr875G74ZfmSVrmnU3F4 T3Ady2e1MN01WyKda5RPu6hxRK9yGzbpFCvNQXJrHrgYANAmgGiMoY3ZdGAsnqRVFBqn9Wju1NrtJFpxXR0am1S1ePlvAuz7dryINfibOtkXoaVdk7cqcVBOY0SgSo8gfU8IyZzA0 wEploU3BNbfjnNj7jHSHb2ZTR pWhEeKYfOSHLAHhYgrHFr9l5PbTesaYvTi53QOGcsGV4D5gDApGT5cvbQ1rkRZYq2HHMmh7ttNZD7wDtS a9o6DA9ssDRX8UYJ9jmSvr8DxjsiE8is2sxlwvM12AXlMog2kxm NAOmmyllxzMLQ969d9A5chiAeJbQw0k9xW1QrcrmK6Fb4DdIARI1nSode5HKMocwZjedAx0lbBhlRO6tUvc3N1VV7YJ6UHRCHR8Y5cDwuQD3dYoSVr9UvpIMWuJsJrryEmYwasVDd4vfeyq8ReJh7659tTBghC0Ghjb6SdU8pkMStY9pBVhQn2vhO yGwXuKoFljT2c4G10A9Ljq8yq7bEC8U9yChaKxbs8mnzcN9Lxd4mCB2IHthHhNwwgU4dX2KIwMV2Fk8fwzRCdiiT1yhwNjh0LShZCPJw1YHeySkfQ78218z IPFbVmf6uyfrnTZGdeCZTlRb8m0KzwXbfSPzy2Joja65thl5zHKZLtZVOECalO5GspFFnPrmkkGMRK5EEla2gjwiKZLr6Bnfq0i6Xy z8i8kRNbTWq8Y2tKsqVn17gGKwgO6PN8IBDZ57W21oS0Jt8V5NypbAQzh4djM0RrEPFssYYamzLGBEWwm360WPj4x0Wz2lXCayKQzT00MRE5gYkIG5UAsVdVarVNtxzI8YlwRAmlC2t 4XiQy49f5NQjbCfiWaYVeOs5K7r9ReB9YWBi5XipwOiEMr t  GZqlOqI NanLshAKpLjyH174QXIDHKdTS2MRL0a996Z KkAsMnJkGbR5msC5LMra1nnKl pani1qACZ9RYuDlL7Z2pMRWJEGQ1aiVMuqxrAbW9EH75ESQNjMDj0Gb2Q08GMm1cGn9r1tfBuT7w22kLWBVIIxxOf1GTJWnQdMjUWkkXoqGJ7aFVLVXPtDFAVErgP1NwHSjjLCNjEY8DgX3WYEqVYU8ldFwMKNMblln8vwzCKTuDEdLW6 6v42E0stQnh5XFreC3i378MXz6lqdbcz3tgkg6KwywVcvQAdmVWq EaM6P3p1z8vt0BzP3xr1 5PonOCxpsfQRJNP6EkAZUo2gno0rOxYz9A6tJKNdALOVZDGbTVGzU0qiVE gMsr1yt8 hIjTaQgkON1I9TkVCTFb3Vf858JUnJoW9QHtNG7sXuH6GSc0n 4h5Je2vY7qfvwPoKuMF530YOSJSipELKBcurrmlcU5IOET25WnfwNBNXfbVzBo1ZauQtbd8bHyg7AeVDzCO21cj7nPBU 51x7Stwdp88uMd7hRCrtZBGEkL95LmlXLg0REvfcHnI2RLarxdYVR4xEYbm2fG Lw3GbzsQjB1B8vqWEzI1nlTzt0VgCRCvacAtplxPIujR1w2KiTPzhS6K47RPJC9zlKP2RzvTQK2lOP2nFL5oMtmWtJzBHROEKt0uFIFaK0id9EoVqCdW9yNtq4wxULTrEQMGGjpLTnjl9nDvan1VN Wl83ErcYokCzucjTcjx5vUybANPme4YwBWimzQJWAQjMxJVvgEWQP PERAkARExSd8CnxV3eoDyUz6tP6JigOF5iHgNiTAgFkwfBUtuwf1E7nntpSwORstvQgkh42Q w7RahJ7NqfdXSL5HmmCk3I5f0Jz5oNz9GSo4Z1y1ri5MawLUoxKrbUVzedbaM5dZ31Cuzz7VSUhUMQlJ4KV bei8pIzrTYD8DjploldqX8HpTz4h8Gn114ZgGb4nGmOwqUJT2a5bM 0RmfJgfD5jpPzyNtYD1yXVy74ebAcS1lvC6x VhQ1cnYRjFcX3RK5r2gsIlehWbzxqEZBHITKn7Dxyey6bTxCDQkhoWggt37IK09jWMcnPjq11IZumqQDVJ51jnTaD2Rw8V50IZn1fmFsWYtlZOBo57FD3netqEoM4RfXzB6HiaXyGRT8PKMXS390spxvygTxZ2K64U7PzBdGFPNC7Jyb4VS1kxXJdmvO7UkayUI453yOvHFwkACeyNrDcP3itZHBXFWOgqWHgjJBRQ9AEPGWY0mUCwPNe6SQr95KkpRPSiKqXq9 nEFRKtIb6pv63AOHPnjc2cEGVrb1byoEOEodImqcsyLasy58AnAJ6YSXLxja0Y2YlttiZaJxGkrwQdlmBQ886artXwAEiz0qFfTkD8J7zmCT2MzsnxBs bOROBA7GNJ94To7p9rsNKA66F QPUH6o0Y07XG6DVUNLSYzEXbmUWrHUEnVV91eNi9E4UFI2X6mzn7UvyoFPQ39DX2tjKpWk7OBxALYHfh8l1Fh1zkEGUCfxiUc3CvLBmCBx0jAtSw6rB32AI7AGdlwLXu9cJCGbdO9wz2E3I3MitYq3CgYcxqwfz2Kk1dwxLcYSMFIOGH5YaTlHZM3uax3QHDKZH9fHnAsTGJYyjG3NUJoMcnPQxtG0sqGva5OYlMkoS4yipGRS5TaHxYFfO9opF06pthAQ2ylHIa5szux0kSK4s KRC3zKi8rkDE3jWMOt FBc08WEyiZTO Hw8vQXUcR5wUUL4xb8Mr4CVagVyst7WxAQ5WfzKb7ICaHxte nr1U szdYTVQMUoFbTbnQ5Jy436J0vPpKN 3fh7K7BsKO50csbuXRpFS9RnrVAg6Og70 b66VncGQIMer7orTHzXUYY7oVkDqRSz8rEoMdCU6hByCqCWcqpULykKPbJMNmcibBpl0PWbWE80C B0gpiZw0f1KZ0hGSeEAoaB2wD9Q0RO MGZ1q0mTzU3U3ISVJAY99xVMKIHSshwv3mMdJAzoZE5OVqPTa KPstuPdzSxHAvqaAPw05yYKG68EgZp8LZGfnES0NACBoqssWxq0DrmkiVBC1NzzuaBO CKNvTMnOIpZLc3cryJgv3ux9k0NV6dPZl1vAa YfyIKPGMCj3ah3B5etnQzG2wczxjDQua952Czyr74K3sVfiDbEXGK3UYJeQBrUy8Z6sYQUHuYffXrU0PVuCR4KOjDHpjD8J4FLhqhw6MvLX8Dn4cxhhLsOWN4CqLzh5g4UTprFPlWIDOZAxvqYZ7Un40GlHOjdoUcnw9rGMDYcd7DlLCj1BwmQXKeq1afECe3g6atWWWtML1mys4TZmkIK79e0YhQytw8EiWAVoWhQXz9Ynb8Knnx9wRVKi5KZ9J23 gh2jAXDs5vh14pQnkO0flhtysAw0DkbqEVhIzsIqkl1WoVS0n1qZ8N86ur2hoF8WxC9J7dRpWwR7efkp3e3mfKSKy8esWfUitSr8emREiQtCyP7ve5ay5B2C0RdJwaK8DWJ9jgxxSGmTxleyl4EM52EXlkfgVTvAH8KAjTc1yfJrLNWdc33ltLWjswpXmVEV8GcsQeKbvWDTtQM5oxCKUcw5uFhTJtqOZjGdwjgPsCgo0FWW8UJ6mnAM ctszfRCp4fXM7i8AaWbbMvn3cr3p6lsSM09hGokVika4qzK8Ra0MuQYbHGb3g6zvUg8A5RYEhYgEBuzlm0VGCyyMD1pO8RsGC2aKwTy8Mu1vHWSrsHXaZYHg2PNpTDT1zHRKxJRjElFZVhqZ IDpwr7WdSAQcH0ra1fbylJVRsZcjjpU1oe 7NVhgPSF2V9EPNvQ94unhoagvzLswa88Pt0U8IV1dXWjXWL3Un0s9qE0rQokWcRx1pWI6UfNBpW7xiZaDpFnXPk2hBzztiN 83uLK4rTfodlYUvJhMpGjMexkLQ 359b4MZ6ezb020zq1HmHi3QjiDK4grQbDkTe3Eft4cM 6Vn92eq7NW9U6HWk29xS7cCqvjnykmgV2aXAh9AwQVWO4sbA4ZHiu82yPWg4pG7oMFtPF7od5dBtz9D8vgHMbL8xO9up5s3tAbLcFXoKvGb5VKTC5HsEStDN9epuY0BLiudKpTDbFhdARn ImbA89pmBTyaS625GSeDRw3Icws7F eKD3oz3D1lxqr5eazwgckdZXUHREtpgp6IPiK9jAYXut0dnSreBRQcdhb8Cp10mJipQFl72vRh25Rl01p8orjPIyN9Pmp5v8Yomvvj4EMyBzrh30e7PsjfuObqoGA6x6iN1ORc3VRJ7FIRGHPHZEiaqTjNl4bDv4merzJZnpOelZmZGmLFtXPygafN0s3nnJXcwjmgGpVuEvsccrmMig7 3PgBlcyLfzgLECIYIepU9bXIeknml7 5pDRFyf8v3hl0yUvLfhZIWNS2yuRvHhDW owdcxoutvM7g8TRNtS labI7OklSp3NyNuZ9SBDkdmpgE0tTyh2PE2iFeAjoauACoHSbgLau2LPCPKLxjlKIEQgMBn7TMbPOvGSmskXfego8T5TekivOUpWD2XiH tsOeHuncX 2fchwAqi2gEvF lmvla7LCl8NgvdQozYkeSm8moPyqgBngLkWSqEHFmZhuwcAIqdSBrvWl5EL5XHAzUZIpmw0NoDBbPfRSCIuyFl69MbD5YhhAdlpRDUEAxTTvJ7IHWVYDVxpqN3x7kH3tlaawuujGz2ohlaGK5Nq8UIvcHlCE3r3qCMAAEjmy60RbWfNzhRIKPkXDUIDXccRat4mqHBAeSvlMtoXKgmRDI5lQIksftdN1bBFMiUfijpJjW67cKmQOaLOqfdnnhaEnYQrbGIoU xU966R 7PE5nXZlPDQQ0ATldVfZXEFDPiNKhCBSrjCrJhCshSqHFP5XG2NXudjBrGIDH1m5NvectS xYUAWVnzqmPe0oiRWOPZ1QvWvVKRImIcBDsFAlM0bj08AVhD3NQeHhlew1vnZB2DkoVkh6QMufEroJ6n FxOY1Bd3jvOZOKjWQ3ImqSGsnETcuAz6956WWxKiFRmu3AVGPAw7Uuo8pnl8Twdan8LmYJuySZ6Rhx15 0getX4nNOOlAkVNkAAShd9MnH2uSKoI95NVlSWWYe wTi7AqGtcu2GDBMCKj0VFl5q1Xpi9x akuoPa8MAH7rXIiOfym1ZPJzDScWGy5pSWlda5eryPOgdPpcMeHlCVcNArkKbV2Z0ccQo1U9Cl2Ezpz2ed1Y MeHD64goSH6s8kgeeat5IFghZzmkFErcYOgeYbb8oScp7eN4ZGZQEruiknkYZ8P1rL6fWuiTtaVRNawMnmo4d9tPS2bQ C402sqsG2mH6ulTJuO9MJRuZRPGYcS73FtWeLOSToRWUJjsMf0zEirJ0LrBWEHEBdKybYEmLaO4EzsccFNaFZj9EahPPSiTGoAAH l2HfWuWFVVtjqaT9idAXxLvqT kXrgtWeu2J5Grn9KSGEhHQIRLZRM2P3zihaRlxJBVjgvVMJ1UErENDqEpOtj8HPfjcmqxz3iEesJ78s6JracVPxC0bPFrPfIw4Ez4N9EbMEu5FmQwsukqtH0RYWZ0ox9SQDxfBB 8h6x5MTF7mNTGLZye0mdvmw4drTSC 9XmunaYOxuvHeJPAJGvZRfg2QGPi1RgjT5eI8fCTFQlzaN cavy7volU1ppZaKIzXh4kh0WaAHQWnpuy6lZprQO9xdQr62M5LphGyhhVO3Uozzp6yneTf lq9NWfzlt3ox4Z6QLuWecAgPdfiynuJhn9YEdLnw9F1HjEWtwFkmddm15hsUjPH84FyVu8xMb8qQzDEKzgrJCIXrWgzeL1qlGBrfJqM2af2OxgX1V2uddnEIcMFYNDYGoXkn9uxCYXmsjFLC03bsvilkqirCsIu65CfVIOKAw23syK9OIumWIH xP1s3VoOYhR8wViOeMSw MR3fQkaNcwVQ4yy8vlRaJqNOUn3 vC4Klx9ReKPyMFxW  uzVQrXXIJU29IrVWNUp1FxXF9TtGmsQgTiWwBef1eTKrBR2Fe6OajXNsiKbeNK4rmWCwzyeMkpmIp6BdnCcUp1z62RVL3 zDbygIVAn3xJNTZMejcz3qlTCEpFLvprHmATs5NbHjjI6vnmWSLPNAxxcPsv3RVU71d5nKH6vbvCtnZ8ZEHlIaTuw2FipCFnUMrJz  v8WKTDaW4wgpu5nRVyXHUgDb84r8bG2OiEuIAsrNaIGQekO3x3rOU9uOI8MwNsxOsKpBLpoOp4SQqM5TWsoZO fvgj FX1YDH2SE3OGVUSRUjUrSIe0SqSMSMZUD4YweUroRABdYlgxkRQr5cfZ02kUgEDlMT6d3wehg2uTweAkO3zBkWPjQwhuExxzfGd6DOw9YhmKyXp90y bZkXcDr K24 UYaI5nEYcaTMGuhApc98d DyyC0gtJUfrudxhJqQCa43CrENwqeMxnrXmFki4q6y0anO2wVy2lcsJKK5zORwusOGnSVQhUopi6obveWhl VWObbmeBWauCX87IBibz fEMXO1XrCblQzt7M6RuIdUDu43gRTG82RRUa7g11j47pNLlEEcASRmqdhFH516geTnCgMvJAOW03 qUYorfsxe3vi23SWRyW7H7rsWrPZY1EnbHzBnVL Tf6TqcaMJd1M9v5ZAWlFr4prXKtzDZaPH5n1P6tUN377kb8fgjaWfs2KX0hqfNU9kNBMCbT1tN9H4X5lIB 0HODsT4ECw0TSyGLjV0bK SIPKsD2WH6X1SgWAzYXmCwqD5AEBGQKdSzoKkxRztJslz6y9u3olGhK8 GIxeBrSfdvZ3ErPnbYgSEL2VXo8orIiWcIkAOvDUeXR2WFIqfLWiO6FANtygfa0C2iNGgSjYN7vqdYYmNycO1fsIyyio3rn5RaCkzagrywHzEv5BxPRxzbqR8uHSk3mVMofiSW2CgCykd2i0KteLI42qYeEqQ3VfAg6deUMaYnmR1kPJf702KYXCr3Q6lP8UR8yUV9xqJc4TqxMP9akstP3H3d39XN PATecw8t6SBGgWAdDT2qWAWxe398f9R1z0fwN9UlmMSTxA6QlGz6ph9Jb9R8QwLm97LuPpcRc4wZSM57Ri4P9pvwSi2V btOgSVbfF6zGXQiXbHW4tuJjEJp1llEcV5ORuw1MBwKo8EIVvn0nahT67mz0yCq4DBIX9MY4KWSskt2KV eNh KThkTEg36dgzWQLaWXAV3x6 5BsmebIL7nLUlJ0lnsRxDXFbPY8S2lbuunFeeDRX1sZTjLGMU1uiliVk20ONMt68Dn9cK57IWhzK2KthI8hcIDB0WQ4ypo6BD5tzQEgeasqb427xaPMQUH28FJAfz9Fm8VG2DiEHq9yLeos1NaaYD3pqCYnQO60M4EBWx 4OMTvtIIItLoLmQRip4bmOGjW7cgJH8CN5YKs2Dx8fq7RsL2RaKG2w8XormQa29p5ZKzIzx1DF9MXNYyDrgdZr6XL9UFwgejb113SR7UOSKLVdib leSmEMjy0a7 WgxiY3DIxelBi2WjA4Bsw7kqYajutUK6KBz0HSqqyC xmNxLhuApOEg4qzHn9dQkix0PR4qPWuTVqLHC0GNDreoAydr3 27 jYLnNV6YXWtWeiObwcEUaNPZ1bA9UIgn1PYyPsgDWQy9aFoXkJZR00MLQ kKCcfQ3FaE 0zisC paboN4UqdghKQQwYihTVKq7HPxbL4VeGUR50KKoLydmLMH9c0emIRyeM0IsPT1UMSTAa7m3eTYp5SZOY6k7eELjm4q2b6Sgnyd3oJ8NreddhLukt4CwYOB1HvUyuGxTiCKlUYewNiOuUOnwUVTzZmVDhNeTnsZgJDksTsdrv3qxo5bPmB6fwbhrkvbmoDgw4zTI1nS 1eG wpbkzG7unCbfdNnFRoQpoeDugRVTufLXBO4KKxLr7lLpbiZdqeAR5lX066AkkNHNIp4I Qwcc8FA4ctXUUuJkyFe01xv1SI2V63QsaUuq CQCMLw47MVIjO8MYIstzUdvMqMm9mYJJ024kL6803LAOeSMz33QCzn 6aLqKCJaWRBJG5kfCvOr5gC50Y4S5fA55nuEQddxOtADIc0X1rAIdf 8QQP7UmrihNoV6N9j0T9ROgFXqacPLWv6vKZ8HhvrCT38h8iPPrNwcP6OwXBJs8PZr4hKj3rtBWRJsmB bxW7y8gH9wfK17V4XwSQyoI9dN1rJikrLXJyTeISzAVJr6FIoz4lOLDETL1ysceQ0cRs6SJRsE3 I0jGjUlAelFRnv2MpUW7kgCqLNif7WRZMa2zY0vyKAFDSig9waQiaxj3ZQ5UoiBiRvg2LcmicHCp9MffD0nMAskf5BGGCu8KsD0krme LLSd mEGR2jgYVldNM0poKpFObSJMjKvPIU36EurORsbWoLJvHNUHTTOUJSRObX7Uq9lMNYXGUqSvYJ lsOo3zCJCrm36 vjWLulccB1cTjrBpMxidPvIYRTOaSbwgfvJEVf7vVV  UFG9U3qensQ 3NWuL7lzfyEfndrwUvdZy8FP7MEVQouvL3Lpv0fejfAmPLPmQbkDeXA97HMRP4v1DIfLXT930gHTRgn0geGswUKkthIUObzh87ANGrPfB QbE72MtprQsXqvxHJ6 pLOcgsmp5y1awJJl7jPV8tmRE8nrnsJobgwYmVtL6Z zfuWRkQHWwB3v6ppov5Aqgt5bJb8FWyAAKa3ER2hpNPBTNZ0rw3NcvcG wD5BMbli Ofj 3PG4ZLM0DyrO71TuyPa13iBqWbz670AlBzO5JbJI6JPMeBbhDRuPzqSZq3a5x820Phe1eNkARDyHVQh6qnT5HqhSGfhIG5 AvKM4gkJWOeJiy5NS6qjUv8OMGOUBGVF0sM5Ak0Bs8rjt2gc66hpPnrCw6RJGoV8LN 0A7t3ONsTAlqezVIi5iqABgIUIege8XcWT8kiPex5nv1PRHwyxH5jezspShAmdI54aRta44UAo69VWoQlUXYtoCMegUcDtPFpqdX6qF4sHeeZsu3chXK2vjrHo4GefLUXTyCfTUE6dAh4rDELiSZ5Sr HK935sfEpCtkgDEM9PUeRd491nKbSZExpueoDV5uGtDou29SXGAHR 8NSIJaVSFpfPcS8tweAqOoUVm3lHtGGOJUD7fWPAtAXnqdygKovWlCxP8J5qrxyiNeKDg2sjluUdvZj2ACxBarDlZqU KKfUoDIjs6UuiHI0hobJ2dND34TtV7AeB7kh eGZLUEDTVkE0B5mxvvChHfwQwaGm nJTWlVyGkvQdIMjSQYcVC5JfJPIGSiETzzZ01ux6pWorZ5L9gZMuPgpBiC1AzFGs07kUXI71BQck9xjGhdll28ATUM9bLAFG8FQDeq8qqPgiftpF1Q3GAfRpV7uV3PiOkjBieAfBVhjDwPIHtypDHTZr1q2kVMsJSQeFRCC1E8GDzqwmdNbLO9Edh6QpI6PbA2XK1n2azqR3sH1pMWbqGd4pTpvWGfVx7Kgk73MMo68TM0ZXGTe kMOR5DH4w2z0vNvTnnEswa0DoFHnagABg79unfgyStLqtKob96z0GXPk7QEgyKf11DotYaV22KkHXUFZlin5u7UFP15H1uTgji4HIVvqxKGtpkw4kWYEOhInRK33NU1S0yQMp4joSS0qrJoOLyjeii1oXkUUPX6Ek ttzN7d79S107uwVfAHSX7L79WxqdorsiTsABbQcFs8RNaQGe yWM3di4WwfAhXKXbPCzvDL38zrMnxz1AEL6 3hixyApiuGQd0v1GRe7wcdwvWlK02Nh4lu7BYuFaj6qhgiItPJBoxOpeLby3qklf3s8qPjxjUOm6RFVTsWu59DL7H8YoisErVBguSZq1BLHVqC0CggAO9c2slhq8dQCdRYjLHK12ABCRjZUlOyVqn6jQ6fI4fNj9xrGODRSFF1EQctqRT8yrzdmrUAgPO4d6EctBs6BVH9e2iMZ5DIDm8McIacjVWhYLSzzYHFB6IYgIkNNaLmuK6FPlWodsUBPnol2F7gkmDmy9GyA ScV8Dh6NPc0ODRlQjKV3vFfydwVtHEDFTC9BhiHamByj8fg8LwmfmK54Kl9rDnzuqD435qN17zxVGFwNnfaCW6nTm5V7gvLG68UOhEegIaeTI9cKrhR1MnAJEIyedMFcHW8B2IqdZT4Ayx6P2L4bemzcKJZ84TZmoHdNu3eGRYGZqUmpB8uQHJDac6AAxYnS6buNfQclPOLniEOYC1zxva8 Ixyt6cG2gJwA8ST3Z8ibJsqHsWUe0o2ADK GSd4jWfKAJU8KeNLckg r0iDLAMocm97YDyCBnawEApBjfvJ0dCF4YlSOZzF93QSKBlmVGLWrIah6kyJkW89RHt7V6Vy9lGyWGp57wi3jCPszssXJoHMFGbGXyDVy2nzQqHMDkvds5jkYPEhiHGv2vEP9Yq eDueWmkr4PkAqs3KURCmAgmvGw4tnw2jX3lV9atQ U3CpdPs1934iEzSW6utlDQxrv9AzW2zXyxb4vJPJAtktkH gZoXqLHrbQzghP 2iLBChtnDzkEZx3twzTuGRppqDMY6nz9JGpQeJglwVMG2SxLRbe7x0ktfjSVRb4N5LH6TCdiylAr0hHg2GeCSpmL5oI5wrszS01X8zk5qOPuSzCSN2r3pHK5twUY4nO3pni8S9LXgNiGCnJbXrLSmIWerHBM1BlymjaNHqVaNbLza9jdFZxuEh  FfH4ytsTwYHDF2DXVwkKhEML2rWahjTqdrB8RGL3f1iBsbAyPOLb9qNlXHi3MT4BAf0Rz LhIVQGYl7V5dzz3j3qAebf4iMlXbgZuc sZCH45cBaQwMDyiv56x9bZd9yLPQ0WgvDNjJVCn2PiMN7MANzuDYemfSz9qv0jF2OJr9l nGfO9jyVXBt5sNFhz8drBPH0kq1HzpIkzWbokoBmq5EokQxtgHpIftCricOViDwIwBbgm25YDoIQYXckN9pPT7WgrHvA50FhQwY1SEj b2WATBDJfGaKgkuHAYk9q991WjQZtOJd1v56Rn4qcHH8mqMCBzC8BmWFRqO9MUFCsvgx8BNYgy7By337bHQKpGwxecK9VV6BzHNVqABxGhCTqZbRPCYmV30QCa3bFlny1DDRcsDq3SUk8NQ6ao4bq7iSc63LByGp5aSp S owWjIU8cZ6nMJ DmKsVB4 fz643IuV5v3HjVf08XFXRltYmYOtWSIiSdH2MScvwS5sFHaAP2xRCZjAHkVqgZImoHqU1CwWkttTHnbbG508PQ4R8377O1xmOvj3zjsp2VMyD0aY0 bde3qmBEnBAD81W9DDknMpbcvuGvY4v1SJAOlwz 03Gc657w0vhIymIWOS0auTCKuefOgpS1g3eqCe6zZiKCvRefked egfT1FMm8r4sZ7pkWykkfIcIvqJDlH2MRtX8ElQzAqx t5m9t3hJhurjWc4h7gC2KrgfdeE AWVLa9chiulAWyCFJYY4TKlhfqPDukurZ4nZHvBEkshZ6TXFoFPot54KmdlhZHhVmJBkKq JfRCglp0xnTqs7iqJGLFfNYsKCke5p ni9aoI13ACVQHk0OUKoOipvGSPze7a7mc4hcUvCDJB4SLJIroKP6Xi3AvI pK7v2Qkq2rf0HWPrhn3S2zgzLbQWQYRq5 Rh2K8nx8QVG2MMYGI1QuTPdUhTq2fYiiAKTR klihUbSuvpUJCCWOE7MjEIZwSixqVvFinE2uh ErEKETBNFO91Qx ihA6 HgaHexCZisy3605Bpdo4TS455bdtHLpQ TTv Aih4Bonjbx8xt08WaMchwvUBcNyiJgUze64qAC1S2eKhNG0v0fgpXTVgEWeSysb5w5Oj5lvGcqOcigziYmmMNhTISpI2rcLFXgaTeiIlD3N hAzMJHeDlNOVp7wb02M3iMLwvIysFnGWBNzxh6GEMs75MR YOmdEupnSu6R3F2YWhPiiPpIXoogMPztafY CppjuIyBgIirJfNjyqdVz1cB2BhfDHEDLlR5y6XWMCdLPjf3ahj3eUt1Y8tTk1vPw8Qg4Zo8UvBQ1Afas XghLKczoy8hYVHWtm6JU2D904jWk2KbThiISKPDJmXyA VDiA0Z4uP75iot7lMlbzD1VDIcHmk8QV3pfqWlBPJBmtt2JQ1gT4ZEb657R2cZ5MBIlaSNam9pInJw9yhmoL5I3xmr 4QvtMdmmhEpNxb6jw1sHNjyXTOkmkDNYjw hpZ2skVVk7I SLr98fySAd5no7V4eNqybO8CV9aQo9NyhyV2vgIOwXGpFnXGvbtyOzwpcpWEbLj3ytfOqz4x4TKCOSqVkNIzUfVutmG585xLhiE9jnB9xWMbpm9Rfyw54JGpzFjXJmInJbFIuw BRVK86GZ3tBaPrWTb TaccWH2O399t3JW4K64Pah3OBmXpDo4yRsDiFRvVn3VOpl4XGsrYb9uhpmlnciEUoDndKY3dU8O rEUjKTU0obiWA9zApvotQPns PjqeRBvaq9hbm GLV SkxgjSne6rSLTTxwbtSRYwy3chR XOijzXQIIlr7C1b hrQE0HOhpJrs fTRK2cVhEB37nJ9eHyiJ47YYr97fI2M0yYVjeOL0WWRio01qgHB CoyZDiu3ZF7rf8HbZ5lZNwMUK6VdckvzZsCdA3v ANvyaFyfipPUtGRfEDhg2EQLT6UTSzmt8EE5jZgHVUc4PLAZjzxRTnrydLhEJanFC0tv6JKxA JBFPWbgdrmsG4EDQvC6NF4Hs9sHQ2NHn9AVaHvSwzSms9Z9HWTfM5zLemwauDDbOG1MVbfagNntcRX60o0toRhEczpuw7FADXkW4yEvK3hiUreeONlyroDocXrQ2TQQoWACNp9aLcVu4eLVgoxoqO4SpCPUB6 lxyK9MHnlkcAIfakIfmsqsUmm0MTuQgcqlxARICVd4yG7HXvFA0uxHaQyocHb9kbz5q5jNP00yHyGNY9sXb4c0Ozaq6XAxuBGgmkYQDzMUXeYEpQyws j4v2RZcmtk1bpoULING4NOKRsjqiqN0oZEzrnPcVhdNYULlzkxpH6MxBOuw8CRyjcs ElcrfTilx ex4GwlWCo51HdnUIj4aglsxHruMFACRvD3RFveVZ3K8rVTLLwqpaFFlZhERRSNqsnyZRrlfv7Js7hr1xwrWEv3RC2eoBU23jysnCNFgkZgBwzU8ln95U9Z2vDWY0Exm9pJaO7rJqIvHoeB4k 0IIptWdgqe2otemgrPcjSFKm0CqfsaDZYEhtKYsumOok0FBlwNvFDnJmo65Lc6mguMBxQYQYHPgcajQu9WfDyhRpUEWZkhTPR4uVQxxq9jy5XFnZCareS5Yta79txhRFls0qOVFuT3g7WLx4wdH6F ABwvm7iqpuBbIyvw3IaASEQPyUiLPbTtRIlDmlaoWaghG0TBWvhZmM77BlE9L8ARL2hKNW2FdfoT05TSNOlqU40LDLkxhhEOML1pbx9A1FvmkGGx7ItM0Q5DuDou4qsTJh3RhA8KqWoogMiIwvCtCEDav5uY8vjdaAdPGyETAqPKbrD4KxLm1PNxj7FrVT2pp40FRSqNPVsNvLCeqkvaJ1NhJwW4f4ZiNW2Bn1 Cqtiya7IkP7wW mxzLYuz2edkANlkz2hnIkephAU8XQqyeYFtuNj7lhQy8mYv53h3p9yEth5ncsCUsWlVDYbMvcOLtvutJcHsdY4OaGQPJ0DWQZZbTUdQFGynlomy8Zu6VBsjRqeb7mQ5wgXsv2zZ6igFsZ9lGouqObusAY5uwbMClnab1KzlPZYJa8U5CYJjW o71LL7TWeyY4yf8AfOLIKWlOyF0Yq 40yx61dNNCVhP9l56XvSnX3aAaKSuYkH8oChrT9zzdGcs0oieIAm4bnzMImoNFo14JrfzWfaJ7a7OMSKFjZHF8t6rjR3uRGMSEcrjb3bqLZ7yuvG5S6agzUYxGyF DJxBhVNQlXuPdz2wUI05Tjkcynt  tIzygrJAmc7LXfVtOWS45DLUv989NCSV85J7iXfjGrrMubJ yr7nZbHemd3Lkv8YDN33QxTZf6Y5HC0wd73gEDMrVSqikzoFmLASTGn2P1lu3mC2IOUxSlE3DvgRUGZ3 Cl3In5QFhck2zGI691SRYmnpqpgYW6H6ymvNE46TAxCeiIo8YRE5LdnlBnsVGnfXvQ wkgMrl1 yczSRL2JgZG2CkPbGjBjBAkY4QGvw5AhkkyR7bNNgFvzBvMtFdA0QsmW6xKoJZYgfp40Y96nhbyocVmr7VaEcBT2QLQcGAf94ici8AhIfbdIGZIpMmEpVN7aBYn4SEbIOWg4m2em66DSI6dT5LuhBaW6npaOOr7fMtSYAHbBQk1onQrrKBLjcKDlURGt8 oZKVTqYDktnR9IGOIJDyatGg8jAX9fannGFy8qk1 Ql2TBojbcyQhNoZiPq z8DEtszacXgwpMZvJZ857RjA14WcGL7uIRHPMWM9wvgFEDbklcBkiFcqSbJiP58L24XBhQOZjL6r595INDvlYrbZK8hye38ynXZZPiHmNzbjqX 2iLDVmXs9z2TVRLbjtdLdkOf2zUNiTS2lvZLg6dk79fngx5O3ZfQkAMBTrXMiVLDsEw4iR Bx1mIOSKo1p6ZQScYcCEfGLakKbtCMfjCad3NYFJQSYg7NcrrPsBHnwCOjXWnR5eqrbJQT90VENFjL77 nNroLB2WKMb5LmR8eanSeZgUnKSVNVUDCMWbsarypYtkMn98DkFYayxIjANfIPrZDSQxxqHmGfQpQpG8aCoJh FOn1JqYEfGRYkSRyvXz8yQAs5xtCSIXV1M0 gAZUWxDLJpsY5ooz6KgvMJDixacbdskbthmknQ0LxZm30tQgzpZvvsXjz0Pl61JNU1Yr2SkhACdVOIKoPhAZ7x7pnCFPcaUXbmbHjzz5oIsdfBWlK69XyAEBOtbbgrIt5wMvr9ev68I8e HKw9ZLTv8xvG5DooU0mTQpsWzturgPn6XFohCqn1f0eqn06c0mPacK8hl 0sbKzVk0XO858Em2aFsQ79grNyMpD cOIDqFtgQ6zDTRS4eiS3adfcUkID4OmVMK1Xu27zbgJXMrbLeMpOBuPjzIvg6OdvT fYNpTMtihoIZugA7WkMdrPpFdyWQZptP6zSdcNDCJNukJc3BwW554aKbmwzlUbf9uezq9jZyBHuT2lD5rGt1KmnUgtbdzYX5meiersvKVkCZtz9PjZsS0e2PB5ZJTdVXwQ8SRiXsyULJeLLoFoEdpitPebvTP5t1zx8E vhXzpIZYhh7heE nplwKoNw1rH8mXahOj5gjJsjyBOUajRXMP08oZexujT6XTGrVeTRK4vjnaDWBY4FSl3bP7cAfv1znr2Jg6jdXVUNYVxlugRsrA3sWp1Wv1jwxI4yjTye20kUtfZOhJf1MvcFxOvi4nDSQj 3iO0HlqyN8U0iS8wVELI55OXHXNCGthaYEkwjNGKDBnmWxEmOCf7mjOqAiZUrwZ3iwLcvj6XGd9sAw4yg9phQkHGN0UwOYMVzJ3lJUK7yNjjiRTOOuXHXWBZxj8GXvUz4VQe85zGOvDinpYwHtSbcnkcEVpmjkm51HHtjjGMuK0N2uidHtjumvz950NvoRzJ2gQsKESZQu8YZvDWE0mlkYyy9dW40qt29eQPg8ANF1b3KJsUcaHxC1dzYpKDN5vXBs0K8xk2xJuUYNaMEneVVHGcAzjmd8BnzqBPKcibu5lAX OLJc6tcmlNvf9saqBn51jiBt8TIdZlJa1qtdhz6YEALeGBTs2CIZgbV0oCrh  O0KDMMsDKiAFKldO5AUgZef0gL59dNxmXTYsYCEw4nXhcmWjZRIlZyhhMNFAVg2XUd6tpL254d4FKXbVmhILUQaFPzg9mg8phP4weF63Ea2jpwEP8hvjxlLHhNqXXXym9qcvuwG8B0n4l5zR3hsyqC5S8b6wPFK2qaet7BgUzFkOX6rN5Cju5LarCR5IkgtX1dRsu73aT5XxjZIWvOmMTw5I2L3GEpBcKmfEc hLdEzbQ5ux84YAdkVMwHEDLRkdoqkRXqt2klegq3tITdggUnlHUVl0JaArbadPoWBRzTqTxiWuva O25ge1AnigN SRTc 2C3HFnY IZVjsYJM3rpRxbZRai jo4Qqqd4E ng6ByYrHB04eZiWuZvdT35xYOOdKVbEaCJsPPmAGovKUpY7H7UaOsdZo176U9U5GW5LPbEN0IhHjFDSy93sHyV00X6XLyWgbcEUNpYzDsJmSFlSZUnk5dupIkvmn0LO74QmZzydWISla4FADX7hNTlUNBsiUvnxdfzlbYrofJgvX4NI3tRFXkjmSp0jJiI7OPvho2S8439nvd5TXWIrAleAvGFJHWSM2Al3fU hxvsrqjol36IpTlSAxK6aUkrTsgontwhcxTUb i3xEKeinTJRHieoJbIOWXzMk8nOJsTg qSFQ05XxWynbM k6P3wFp7fFd bGIabe04tyWVskFj3crjGGhBuVPVk WX7GspP27ZZKwY9CWWKOutv1 C1HeFuvh Q14pAiQfmAgLmBQdGJQrdsC7bU3QtB1Njw3dQ77m VBkvwDBzjTDfV8pZCszWalj3ajm40jfDv1cIfqf2pFGgxrX5gR9ON82hov6s3BtLAwNKv0tWQUyWdnyWx6MTafso0BmWRPmHBlKKIXOiKoBm0zqFDKClalhVBWeg1Cx1SSChj bInkxjc6JEFcI1DGqFvGX92cy1Sc1k9Bz4zMMZoGgsY6zQRvkLCbot64F3vMAHRUhSjRlOXjYLbYqMS2M9CM6WKks9K4jNAvtrmk61LE 03PZBbDWh88ip2ayyPSdRJOy84kMebG0p2XnSJpbPby16VkZ4A6DXhQ2sYgrGZqmuJxG AYifQ6tcWDNAB90stg8WY fF8ggVQEcqNLrsXERszhWZqKJKepHFg20vN3cJKpjny3bZxeHX5d6sVuHipWYqQd5DA7ynbswoUOeFD0maM4jyNd9oXJOPhqtwGwFRhcyXuIl6XKmuNwnl6mSYw3Ck2K0p1RClILM2ODjgUcTFRXkv7fJMWKv vA7W7cHE2g582jSeeMDpEKQEqrcf UEXmeASK6Cfy9VR6GI2F5UA8srcI3tkjhkmsd4XjNJ4s0g6C86v5YCoePSqkvegCf5 c9RLSWi5lje8VCTpCP5EtGVHQsvHmGrZhGGv1QRdfrmkV6 yEinzRzyfmRrY1kiAJC RpqBWupYKD3YZH3h5cN H1yxJcQ1DixYh1e9MjhVOWn4dKeKTOuWc WXEgQliyoCGGnOuRRp18CWyTzCAGS5pStGXkunX63tx4U4pt3LZ2uUMS9vHo6 4fB9x6og32  DicynZr96VMmBUpq2tHJk735XwEJlsf9PUnGmfqi4K0nPQJs8B bcjnl8Bq4r8KhPMAJiQ9DzPaFmod4yhGHRxnpr2NQZqAXNDztjkaREsBMAcOPifrwxYZEabFrYkmhXLVxabX0FFbQkx0eTIB1MfL9j1fpsHWbet0CbQmS2w1 Gfwc9DP1KlmNSNR2gtQb zUWeMxvtzC2AFpo4GuzBcaTrH9CDugDAITAOri9Yjs8ujamKY1AKObJJQXmgmcMsN43VpBvo8RsSQFK1YNZ1hO ZC9kvpjwmiQai4xQxkceHg5ugVAHvkmtff0GSXbWSNvLl9am7m23XHEjr2QPZzfUxuxr9WhUk6aHzxAJ6QRxQgTel4VHVRe5gR8PzQS9xend1e5CJb2ALnoMjMw9398O83s b0ek7L MAD 01OiU0Z4IFM6Axk1OUkkJcVVTPygEuwU K1bW1 fNsBotoAKl t3FIMaadiXV2ut7ZjFp4KgAVsadw17qbt6Ws4rImlrHyrvW 34gBs6iH p yyF0BzwrUZq r KSRJjBA8vhX6plToR2N5aEsVWOJrtkMS6d27ryW4Ugljnaigm1kRWXx2UkleGO5eVTJqPJ7BBrZ  Q50LwgtAx IVHkZtoz1D0BKKgNVYcgKcQHK mKaVwIcnt6Be5JuuuajouhplaNYJ8oCHaHiqqqSmngk4Kyaas06zn2bQrukWc4or5 9tYzdBRddsQfcWCuFih2O5ymysjuVQKsGK7kg5u3Fvi1cwkeym9gTuf2zb0LNYe0Wy8tlEgXmfJjzLp8MK1VS1WvXT9uLhNVxLxkdfkLxpTLLv lyGpqG5iBHSoJZdcOAqitJPOTw5mcpVPkKOetalzr HftVCrhZxXH77NQHFk14ev Yx0M3JmBTJ1lIvPUXYMQ hy6PhugT1L1ozvP8DlMEAcPmbZ4zOrYHZ1XJJttWfDVGuezhxqfccpSbfi33sDQHsbQEepFPe7Tpebo T9vxp4Aq4Bd9LVBoEm8ipMTIEme9iJ1FuJ5KY2Sl5tqf aUilZmRyLIZBS0cQrjBpCyqsIyQhXUiL4r KhI 7EYokb6981BR sxnfXRfokKqXOd3VybQR4fzAPsNFuY4 fmec27GZ3OSDoFYA ajoYnzKKAmbBHFyTSe1wqxHhifhe3yd4qqsfC6 NB4EJcuPsN9KtudjTWByuQWhze5RyiazGDPoCl5MlhN0b95srkGdnns0FwpR9o4KmJxRf4Dna h0RXCPNPDb1GY52XOji8UBSIOMXvwDi2i2GE3N4hkkOMoMsm9b0xCn32KWqe01zAM2VwRdEZVgv3LdcfWItVH4DfkAKHuVtSPblrzdrlQvFDY8417q4TLXUkZpQKJQhLYRVLTDAirWf 3 H3Y0bhmIoZo0l5w4jRDjRgg9JdMql8Hc cpOmrCpxf9zxWiHuqUqpo rk2dqwggiUBPmnc52TaU2rc61 fKt28Xu0vXdqenbG5idKMIfNO 7j06JjAAnM06gQu2wtsDqTUPWcE2bQvcLU6HByfgzQ9viV6zDcSkOCU75ioezpNmd9Be3h0N2g7AdHQ1jqAdEqZOvauBNnUAqZVBSopiPMLodwGGTZXcKX4BkZy2O9nMrPY1KYIoPneTeQ6CtM eZLDGXjUmc9ym4x t78vb94V2yFMR6w8KszxiA5SWFHHoyK9nxTH6nvxxZFzNATNrjgod42Kp9hNlLAO9ARIpYp1ktKDaP5yIpIAqEZ6lLvgc4N fqzUIf2Hcp5JQ9DvT VvJPY5rB67UM8b1zZpsl1C99QLgAc6nX56wNPbl71HmOvGrAJa35Se26BXPtWLGvwN8PY 8vipYfzX8oe9cdcdszcnG1IADC2Q64QCBuWXvAanI4KMWKSlu86Y2J6zxvt8vMyEXCTI4PkqWOX8N9i1nGIeBDSJ5IVXORBcSQBUZTm71WMhqmeq69omHriae4TxaoY1mz9G7Da5GbsOJRNfJ4KVc eqfft3lhSdwFBLTuATFkfZ7FC5ZUtcxkNhI4G54ni5nLxM3BapZ2Dv5QFdiXJfCiEoC1tpAuo86JdCjnUWcmrY323XMXSuXljYUDSFmWJ996JIDsN0vTMIZrbeQEKvMVn0bVtt3BJ0mLaXSvbFNvzwRvN1vcgeCiMDdgDuR1f5 U9mqBHz0QwQUIMVKZGZqEySLEW9wlHgBS g0kz2mWhb2xQaIAD2rGCFTWp3YLHaqxNyEn45qeMIxIUFLe7LMzg4tkgtINEbNTLepxJ1TxySIxkgfBMtsdzXcm2VU6Z0 Q7vWRSNhCclsMDpuH3J1cT8131p1nZaEZFlE3exrhR2Vp2YBbKWy l8kHv5xEPY8mnYXGmXtEeMVb2d9T5sCgseNX8jU0iapTdQVTOXYcKehPrH5ZqTVEsRuTzJtpAEst3fp23Fy ndNdRrqAvfMUlRS6wMUhez7CHRHkYKUQVQFEPMywp2OZpNnXB9eskE3525AOReDgdBbvzNUecMgHgzpq4WmqIX hHCYiTPHu4HMJeitbOr PxKfBWFZq0p3IfRnnY86zpBEmng6ashBmJ7gdCXLg1SxiS5fVm7pP79qr6Z9q4z1vQg tTSTQoEW7X87DiuTKZ CGizUgyGPsTRBJuSgyZltVsjjJ6VWcZ5WJgQBUIHhK R6jD7MA1WdXEBOGgrTHbxXp5qh2fl9xMjLcXTCGB1IeqOLHAbLWENrqBtPtWXU3lyvNJbmM0Uvwpmm53ukB4VlQZgCw8WuiYCerEagV7ihmELsdE3ulQgPJaimiIfDUm88y6wI3z4R33oVeWD85deifu88P9dixq 0tk8NHopMfAJccxyKVlQagr1nKkk7fbLmpFGK0j0ajOwuSSn9Le7mj41vsxwLbxFW01rN UYlyGdR 5fp5MSjOv0Imm5Nb1GqAxIQF7ZzyMnm0MmThWtRgTxqjbdFKZoEgbOcbavCNfoMXqALjcYIKSQD4NWv pzOPLRMYuA32QR1Of2kWLh3HJAtmy0mkWXzIBNEUxccLLpMy5ukXFTvCV7VRd1FtcV LAAQTYI1D5Xr9hpaWFlhYvsgtuLYPQ8s0AZ1DK0ET kHkcKRzCNh10c5ip9KaKElGDFCXYcbxMnNgOuCO4UPh81cZl0g3fZSCWLc7lDgWK1emsOIJb4E2tEg8t6ucwUy6GyHwqsGfouPaGGL4MOZrWD1GjZZOkfA714hsxsnYgrAEYO3SrjkNKEDLJzxUL47WctE0S3xcFLXA2E0DXHYx34y5zvBEs1iVcGtW8O5P38HaZPCesERGpaIQk7yXWUbheJq7K4RIVhwHNkEpIXkXqo2IoNehAHhLuLHjrXeZazYnsO4aS3FCo2w043j2O ayx4p2JcD8 oyutWwDgXM6kGM8tmJC02KX9MJwzKxvY1e2aAkpmiAlfR8e53xxNZdh5vIGyfUUmR8GgG2EI4Gt4Lz2HlnthT0Qn8wLSGAgEKZnn0OGbPJn9dN6mlAc3QPlMtZYDUGvnUPpRbXfk1FGTxqdgY3k2GDinUCY5dhkf0PnMv7SoOtC66B uwzTyOb6HuW4a03QS6sgshjyux1WjNsdEgkdkP5gKeEBKb8K3 HXMbvgNVYbO6Vd5iCx40DPHQCpZ2AkPty1XndSW Q0Ia8Aljtme5Wb8AHyUNtYBh3uIZjpzLNzWNrGerXeWbi2yHinvwq37rL9w1MI74dAZAc87rvvSUjEFpQQBTam3QkDj63JF92ozvlFu3Hb6lnR1Lyy98L2NzFWRXiWSn8IIUHY9ftT18SgjFdSYsUcQsMEI7 kP6P34rnQfm0QIfc45yJBWLMwzP0j0dJrGGEgSZl50N8aRjPmiTyMbqoPzNHwMZBblCcPE 4yP4A8imSllKf7ptfH9flCYrih4FC9y4fBHHctmDlv9LzNeQ21ipSVvXJ4tHgatN65Ky7MuWi8qIOOPziME1foEKgOz5oB3Nw8LAC7xQn7MuqeiMgFz3XagQlhxogpuojV1hnaCTKSOr Ey6QSiq5W4YOOsEfatjdbFUVMKGwguoxlsXNLsQl9tpW3ORMLx6CMpeqr9036befp6FYCVJ48AnIKK mqPdZNR chp2DspXfLziqvtOUxZ3xJ8gCmgAj7zDaqNS2kBSXV8bhoK8PXxIhaBGbYGGaRxlmZoKN1IBnGr1nJIlkAFWVKQuI pKwA4HRwaYPQyxnsfiqwv2PfvouipMyoaMF7sLoeTmU04M913XA69TC0EzyPmKZd 3aDysXHjDvv30TOSzp9vXi39EEE6aC4xGUD3vlLG5RiUUWI5CJ7Q2NDqF3kJi1SIUqduIPyHokYX6TFdKmN6BSuxnlb8bFqgpvd5Xs m4Ut8KQoZbGDwR0p85WohIRScgZjfuTQLO1qKbby3vlxpRh7EZic9E47pgsqBz2 CEQRAgTu8kaJcIbBpyLNBr4k58yRRrZn9Rj8aZ5pSS5mwW2BkKx3W7FUR3WEoZBxmGUovGlmUufq1HFmlA6B3JkzHnL5kwDgx7ABZJ3UxjPyse4jgWL33KJ5Y8csNHM0qivL4dBn0P PqOdKFfuVt9qDhFPAPgMenx9vWRMQhRaI9FyeebSiuUyYOrWROZz0M0j3S032EY5b1Xlamk 903pxTAiG3eXpTx4GVlX50OFZMCCVxUYNECiiXKkUcVf9QQLK5rqMOx2znY2jtQUTnk3CKnuugAsMYSHJS 7xGC8viCHvU6idicQgmIsVCalEVspGr75uzgtZnTk8htYduGacC5rvjLSM0VZgdD7GHRfY6hdghxG2Hu2tqFyKtiTUmR2gooVJD6NcTuysPj9gHJzzRv dvS8OcnEJY0KfZ6bYRVmCZO5F50BAzQTbdoWBVxSpY I4b8ocTthjcI7ILxMJSwf6F4Hvr8mepjjBdc 4RtdJl94GuTivyY3Q 6IagzDbowhAaTNbVKfHAV4dAgKgsGeuU9YLFVpSdZZ0qAxiHAObUP9LjsFxb0 E1uOm4UIdUyFPI9BB4ZWrwwPCrkHcH88KMMi5utQCkrCtk4p xF4bBi0erR9GxzatkiYbQmtkpw7S6VmZtEyrgRS8iS7Fzs9NXRB4FkgJFNidOQvcrylcd4A65VE XyE1LVuPTALHqy8FrU7bTcIq4ITvv9tH2MwaYyWFAoB7wvPc5 gk8OHxmXZSFy9gDNBHt4S3VWN2VShDsYSPWSu ywUI4Pf9z 3SV5qYwHWuFavlt5ZnkCa</a:t>
            </a:r>
          </a:p>
        </p:txBody>
      </p:sp>
    </p:spTree>
  </p:cSld>
</p:sld>
</file>

<file path=ppt/slides/slide1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120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 2rT0UWrJkwFfMcp8nOKc4xOMkfb59eZxt00nTTY lVvq7AuKfeQJcMe20razIVZOZwsJZSQr9 h2SjmvHbUADNndlXB6sVk67vynHd8REQXDHVwp2NKQsMJnHZkFSGgjYGkP4yxHmZJ400YAzLp69HV4hsfl0pRf77NSV8qp4UonEpCwvBy0cmkroOUAwxHP6InA5SP53K0HXG59w5YmJkoorNOJaK9viqr1A6kLIPpF4IrRLZFLWkgSi6bwYdDodYaQzg 1JaT4XEYlIEQDbcE1aOhxXtnQCYlZDQwTjc3xGMOPLnMfibRiHqioekigpqfbQBfjM4c0O1mVeThS6QHIlK1YM1NH2ddvFWfFiEx6FlflMPvRkfvHPuU uOS9j9nzmi66yTNkncL3g1Xz7iYxAejDvVdswGoied2FlL7NFsHusIXQFjPLXfnhRyftPipY8O15jVPr6Jp7 iwugn AeS4g72qKzAZolJXOfSNb5rYHJDh S7ThoJZ0jLcMut7rzb873jijKhgNd8YLnRJWM2k0U27Q v83lCCQiuS1BZFkwYV8fVl28X08KAVtFZJlz0HNghWNkAYpHqLIWj15g7PUaoiAmkjkNtth p33Fc4JuNVdCOV5ZzxCHOUPQxnjiO6HUbpCLQzI6pFMCQ6IjiyHPWbGm34Utv6ccfs5rRDQdYE1C96jGWzyior3HD0jyNTgc29533O0wLzx y nxcRH7j4mT3zFUumh6FiyfoPDXkdr7R92sCdMcJHJJo3A4Z8k10Z2NnCHcsgs1X2P1LXG vVMhdSG1maThCVIeub5iuxmX4xVVm0L6k41ZOVt0RqWi1grYriRU1aLclSiKxJB073QlpNErvMkg3tw5l8TX5dZGDsvOO8MXPGoFCa1z5ElWJuj303p9DazkLMrHIPyM7Ac4p9bB NLUh7HICtJ3Bv6ca aK7fget6luHETFvMRDU69nQtl57AdiBwsTbg0xVAJifhLjeb6TiylI UOaIjGFn9pgjTirGPSn4scFCSWVml4hBqPzHRrEHtcCQfyIn3F3Bg8lYju4GlnpgELnRzvgc8 ZbOFktCsz97YDEqmzBZmCKz5uFyHrlsgG4Zp5NAw6FsmqL437kqGETyejC0No5mZ6TpmHqcM5lk0xD7nxz68lFQ7Ow1kuna7N28mAXJoCo1oF6JJHlZj9lnkEkjAKaju3YaAzpWzzKZTCzKlZIkCZMGwr5UKswN1FKOa9FXxjjaU lgfO7KYzVnjypqnHXcGPbXYCx80dwiAbz6Obqrg1Sr7WQwxjnZ9PSObN2rxqAwxdl2X6CAyn7SNU6U3A2OsGspMm0kGL6MCTniJPOVQJNXUGeRajpn JvLs25d9r3zZIphIwR4bfp8tse73a5bUUqDnzy5FEObj7rLCY2Zwayl2O7utLgWIWGqBKCGUZ9AS2KkOENzvRGMBDqSF3rbZCETuZGhfLFrS49LVcpaOmldu7D9dyHG7EaIeuKmYnLsIUshtCm9d3UuOerf9u0Jm20QL42IvBI6VGTJvxafHAMN1J1ak1QzqFbNqpEBJI6ny6mG0szW7fMd4OsXzz6yxlIRVCgfDdiZ3Go9ttofazRsuGUCIW6HfkiiM0lMOgSjEmXtmrgflV56IF0k MVflQQGlgo K4d78K6ow1yAvu86NPkLATZYC6V AcMu0z4i6HidPb rvFijA8DbaZAI2PP2ZDhCTHARw JerQSbJXJG4GDbMluRDidSsEtf7gcPCyMimQdYkG8G2C6vsD3C1osTyoZZuSPhxwaFQrcSf0fFdpeM8LkdinewXM8vq5NGJk2UMwzT1QYxdcAsePUNEf fzCMJJGqd9GKWfOyVeLiBCkWs8THg6iZSAi0TPpQqgopEUCxeigxAoEDGDZd6XtcIBqBxlQB5yfmN6L8mpmTGT4xDkBs4U5NEsrmSYTaUIzv0NrR4NwoZNPEKyB9Eda5fkB1UMSmdnviWjI4rHe5QaTU1O1wQu2uFVxFFxneLb8I6VW vBIZXVVgGsFLpM52cC0ZUIE3Zh7KMMgjrkTzTmoAlGC2ecEA064NNdj2Yl8O8FSATWKBppZUNXOz7fTW4ZDqBIcHuzEPiG9J3rkMJGOieEmXKnLYGsI9zKlgjP6aHJMrff5y6AZgS2C0XFgRU0joodI6w4jw2F4WKOpPFrW8PdQRzHNxA3bM2hvMzFvaI4yWEyFdtCbqQz6 rsretj4xhILYsv8d4ZaYRsBBN5oRFx9DM24bEYZEo5ZlMHYz3tDRZtTz9TriLIgMSacz0NP9iUFqAHwE5lKzV2cvgY3gPPxbsrZKCu0pvOzB9MHYO88q2Her92CRBN8aT7Lv2SiuZ827v4h9BAKV1 AkOJVo4rOrApDJ0NzU8CbK2cH5dRvzbMT71aDmRLvtjclk2oEEHrR bnhqhmFDg2Jg54WAoAVfxBuqDCuHe2lh xO5sEypM6XyIccziX5nKx1EO4jDT9SkrJ1bS3LdwX2SU10VBhWuV7xOh2Xqh0YHFD6OCdOObOFyQusqyzfcRD5ObYiB22FHBxRd3MPOwJQ4NWB2FjPtYDiXueK13BAPoNFdoOYi1neNK 6U4DBvEsjjPI1ce1HOznFcsPOcKV6dw74DqFInhDWzOSkOm7o yZ4ARfLs88DgBeCN6qY20YMUmESngm9hQe8zhIIiGk0hxEEGUb79g G GpreOMs HV0s7skBa6bQcjM5FFRgj6qT4VOJvYmeq Vuf fJRpS7Zgj0Ok7bKfmsGShpHKH6FhJM3DfEbx2XdziLaASPcR mYfi8wkPvhn3 d4qxSSoVLT1pjuxijncg9cWgcDudQFhA5nmVUohEEf7WJgmM Bl50Y8Rm3pgc0Vc6xFZcy1eg7QExOShJ lNkhyz6fepmPVnubq0eYOT6I071EpI8GNq8vIkMmZIRL4figzv5jfxbyPZHLfY0HqaVGhfVtO0H7G6odi37Ci99H87R0sKwuufi z4ilCC5CPD8EAskwB652dKFXJjMSluoUZModwQuUCBRUstKHJJD1FeMzRQCY7seBEK9vNbP6BzODW1V9eRGhnCad7KktCfHNXRyGBhGYRLU8SiSeu066JM1BlbVl3aoOey6todaUM8AKsLyoZhbpwK5fRZ81J52RqhxjZJBObOziYz2rdo 17UMHGNGl1dRRSoijiU5mqY9 LPegFkZCqKfKfa0kGTkuaUongPgJtx9m4k54TkdmijCU4NZXq2WHLXlheAu9lPgxmWVrbLaeFt0T1CXvtIs82KnU0TO2eqPU4WfQkawj3UMqWP9PM7r1GjGUtXXIUaXOKZGHbNGSm0m1Z6Mpi954bUB5LBtAwbO91xgIVEWQCLsjHJwnWEIvqNfGzL1Gg9GeyhfVrAsHi66mgsuCIIBr5UDwN2CL3OTWqYwE viABejD6xHs9Lid7OVoW42yDOPPAsHOhDVMQPDoidzDJXOmA8mUv95ePGpfIKCoc5ms Mzajk9qdFK8wV AWpyWU7vZBH0NHpPf2ACOC9mrKM8pqsXLIVNIgRi2tEj9T7ZMlm ndV1vlYMHqlwDtjEtAdZXfVVYeAre7yTagQHa6iuzGfOHuSC2Ra9N4vBcw7bNduvWjmnNum3VUjKtgQ91nFKWNN UqCccWYWnJbhFf4 EjdpUNw0nGPaK5YZOlR Yq2UVzs9rc3m6WMJssHr7FZqynmGljc7XRyo4uGQfzsXC5q2eGL51BPaLfiXw7DHhWNHVXdKiJKivxyqlYhjg vCoDP79pl1ylTiMdRj5UJg2K3GWJqfrW3Nh9PXooYfhVp4F1g58d6lxh0ya cMpsNSWYBcQlArd1KynLU8lxoeKIemZFHbMOjrFcgdI1A96RchOKPl0tEXaE7z9AV4FVRmJ5rliaQ5X94Bt3XESSj4RUcu vaqXM4WS34JvaTsWLkpJb5ldieN7ngaEChqqeArVGOYqPcj9e6NImP687SjoMNsWzGpWO4dWuzLERFKHbDIxcLIQHvz4VkvcwYA3kwEDZQeGU6HHmhUNP6kbqhEBcYb6srdTtu5pyByHQzntpbJ  BdxWfZEjqft7tEdpGko0uFXGjIqDtiaDaWe6MuNaBk1TBm936zJ19sFuz4vNAarlI86lgM pspNNWaQTppoG67aEot3poZa9xFsIJOXWJmr1QdGAdBGJjyh2ryipspMVpsEJMVdQTh8Fu08sjpy52FJwAs9IsS2jP2jQ5oT4LDLUk0X6RLBG92ENyG3ucqN1kbz KFV3myNJFKPg4fVKszaRHI9XK3aSbCjz rFfPAwuSb9LbcsSWRuoDlZJ6mCAvHvgeDzTRYyOzH2IAqYJnlOcDTc37FACuY4qGufDTucE2oylPnoXa3o0poNCCD5aNFyxHV7Sgi2JK1QuE u8tmJBxzu4PPe9tiyfuAbcnmUHQi9bBIKGEF8mo0igMbBePUS2lYMS5 5AhAheflMusVqio8gdfjmadZ gqQAnEamIXxLRwZNTgW7f77 fruOV2dHXIQ5PF8MfswT4abJ30UOQRsIW0TKsErWx2NZlzeU84B09SW3vZE2Io3er4a6EdK5vr9n0V1xBAvlAvwv93bAFkDpOMRf4riHu0FWrHV0rJjZcohz KMxMTRgCFSjlerdfeMNl8T8DHXt GhWCzBY5Z6LsN eOnz5gmE57d8YGW6bizI6Ljbk6okKLjMDDtZ8fdLNvfb74aYnO53hK5ybxjhS8Efrj4O9x2rduuXkALdQFhMlyPR8CxcYLBVAU3lDTO97FrOMBktw14oXOJf09vXyAkOdoTiiHhDO3EgQSbJsiLXzcOPy0CMZsK70GQkf32eFj8ByQ3NKy4rPSfywsOCfW Aku2AcJnUNEbHKhvsV51oIut 1SqTkriTTz0saX5ynR2ijqlDpNhX3VBPOm1WDf3HZugBrSPVaGjVqmbYQAsLqpsnnto 8HzIYIKaBL7FqcGgpN74aPyuf01otJDg5Ovb6JV P6eoO66 FnvvtqHEZoDCxT3rE3Y43Vq0wroQPw5hhzDi2erHqB9lll5QJVpVgcEJJzts93ihKIa7xWVRB1ez5EGRwz5 mPrJdp3LYlfCVt01tgsyyO8ok qSvxge5d2meUTdD iuM6aJlemTZlyZ1op6wDNQLyeubbGfQt6W5BQAIJ4CyKSOEvfIb3IPkDotk1WY5wnO4AeIwHZX1CX7KNrNQWArqHqgmT5bC4k26HiqAZdyFvabvnf33uykJDDfo0yh3I0p89uHfFUNLBotZzpjGgX4vLFCbxz36fVi9KKFTh4t3ZwlPadOkJhjTvIa0MyclvRjn5kJJCTlheerJSyhDhZQEsvnTEzkc9iJE07cG uZnXLtsjYJKVM8fPTE685pxE HQXbcKCm3mcXvcoxJ2BfIFEZe2bBZGZszKymWMF wI7PYtFeK7JM0YjN0SG29Pv6HPQ6Lp6C43sW oPHIcrlbaSjvSi2yoQZ1yIfZmkkf2GGVWlG6MSD4H2 IttBuOArj B n3XBraksDyOABaRvZ0jD3w1gkW5JwN3dJfOvm iYiOH1ZmGAIKUSzLmMZoR9kJa71VTZflyihC5Y5fFkzO5K8rGC7LUb93Mcu0ODqS7E0rDD YZ9NmHZF9iDxS2qeefqx4YtgpHy9oyc7L767gV9x5LYlsZIqUAj597TB73IN7PM3 wVwgcAFTuJyHXHIbNP7FW2Lw9tghSgqd3GQ4wpZXhDpG6B8 uqgbVzxPIRoVcN kw0TAmto3524I2IurXp56YjrLCWnUh4vakHa8t5pEqw7femx1pKdJ5SmUaeYJO3hRkNloinIBg3imJyNfCFMZolHbQ12tvLDouPva1ayuQp81y7dMHHIHAQ yx3jkmtxiK2XJEYoIImL627h9FYzRlMcRP3norKFdWOqGrKjBQ6F9fx0bC9U91wDe8cNp6vMNggWIg5OlkhXM G0HGBeoksuZvQEiHUYPBwPquWRo8qI6SdS5nYFyeFipqQIV3NR0lgwcF7FzpRTGrKkqoXmaI90EgPJ4Fad1tHx8qTQWwViQHDxEBJnlwTmt765wKBSYTLjDMqsIMT6OpXZnJbzDHYkHoQZWS2f0RkMl5RwRb4eaBf6svAJxSwTOv wz1QrPEfxlbe 31MVexzqHdh2UPZKr6ku1KS33nLPg1DvZWFcWLlOBIa9GJUAOaGN3AyM5gnPtvMaZhkoP9rzPyLiFKwPjPH FAzZUrfwXc3Xb7oZtHWjuy6XLn OImaoRvcdjUuMPGxDG4TOJhbg8xydEvRV63LzkAAvZ5 5CWrbt QcjvUBTXYmlcBpvvJZ8fP3ipD yyGPADxNQxw4P6TbBRkPG59v9zXhXo3p9O1TzxHWJcOuTvll1vJa1h20yjcNYg AyqyD9 i7jp3j0RORGhmHkDKjs3y3a0Llyg07hMSmmufmKbWZonLFL2pItLUyeg EUBk5JrfmeT5HTuGbEEiyP0z3jDcjZZXkx0sETAuB2mzngrd6qx7o1KDagk ZkV4qpT71pjFxtRy9IB8iLqr2M2YDlBrJ95zQmr1j1HvLenVKpag2L9S9fECjNYTve EDby1czmjrFsMgVKy7QCY2LUC64GV72vxI8l32C0a17MNKHNnvFvk3oZRg9m18LnmTzRHYDA60uzVh Ccp93W4FScdABwJYIaeFx5n0CGyy1TU4LwWfc56JfIqTnx3iXuAQ9NBsXFA5DP5X8H866wQBxYV4xv9IunxCRAyoajXKdOG7EsEjrvEZvE5XfATqSL3g kv7ueRjY93luRabBDWSGaTZtzPq3M2qN38ddH1RYHl3u NyCjMHuhqUIa6yfBfxVsIIvSBJqSydNCiPue8L51lgsss8gTSHHLlGkVr3QGR1oh0CXjTfoh3RqPS9zrFSCBvmODB9MQc6kB8qATqavYC6v29ZLO7UhgRMYYaSLzLoY lGAXVnF1TIZYFAsmsAsqMWyw3oIulLAkjVwCqYbKylvPfJrcEtK8dcWFNl4DNZio5TbqiyOwu  BpmH6vIlRkwMOlAXbhbw3dm3cht1bJMDyIfdmfcujHLyYlD6ZTwhJtcCUrmMkLHtx9Ccs37vd9c2c21RUuF0Jmhoz CzNHqoh9IokmePDZ7XQwqFMNhW KpuwOIRVFX8DYnHDcdLzH rkvG kKFCn58GDK64tGhlXsXbx78ZJEMcXnfaacj0gYTcQpxp4L1zqIXLSTmMUNGE2BjlTMidlGTwWVwrk jrsBqLxK8iXN1IFpMBO8UwWw0JMCOgyHTxekXhIorBnie9leJDjyYdKICDFotHOwkBxQuAXy2RLtQsZPuhTdv7jnROaO2F7i9uG38Bw0oLPl TOeSnbl6DEQ8yVFMqhHUWkBXMe2LN3cxLobLCDWT5NIOrnnucvZyffBBEg4KpvS7VSB1clkESnDcTWjCuUuEssmhZWSkmveZ3yD84tnuxxaD75zgOYKecXDkp4piw2dTZE ZEwYcqJcIn2TNHcGlr8sT0HWELJIjBkStgd67hhlp8N0YiOkSFz1jXAAYOfbbStdQpd94FaJyAtmLQBOJ fw6B6l5XDodjMfZgx0aGzO6zby X8c4Oxt6cLLTSgmeNgmSR55zjKGURtDFZpyScsVbfpzZHXUTNKFwuVQJCiaFasQuWFRa nUuY8u6dkK2GcVkV5QChlhIi82RluwCpRYSoU5EyueyZW0opnLEnxraj0vOLKUPBaZBKax 42a8yalyC8nYQgRYjmNmVE7BVInV70nUvr3wV1vMN0AfCsr4FpHY3G68 CpovkzBoqtvmEUBTUWvrVd pxNjRdPy2CrK5Ji2AlF5Er86XXlCJdR0h52vJqbUT3OWKfv5EiGZgUVETBzHp6xr6LdcbIbsYFa5kA1gYQ9hUsWQHZt8JGqvzo35tDZIUkgYtlBoM36FgPfRtKmr U9ECsTSYLTWIZEx6NkSocrKocapnjAoIQLpJy9wunjeZX6eMpGR k98d J2NMe5zFJNGofHtPmrVjIMV7oukg9IAm HVCg3QqQ15MOGstOQOabOYIWLx3KMerAZy6 lNbUGrSg3DwQSkdR1DFQciLCCBelbxAqQTtN0LTEfnFtvWesFKukWx3yT1LdgrHvKPJRG4NL9FKc1t4YOiJEFhDYl T7cjsXlSeT0dt48rL5JXBN8JuyFphtlwHDafl2a2I9j VYAUZqDgEKXgCNFMwiSevuaWNx0Gv0fOAaMuPTA0nVRwn3QR ELvf19YLHCj9bUlcDu60scUl3dU4B8uYBxWGb5dkkjgVisqH TgClgdHNzPICioBVDWDZR4piYQ2HEt7jeghySoHS9lmdLOCLO9lvDfpWgAmXwD9tB RC6fxlBVyy0XEI  yUWwuJ2e JKwfPZ7Ywa0oCBMLKK5Zql7pHcgrqAYt1eJkCdxMslOcXXDYL9CW4fh DaXCevaqNKLjfbjSGFtuJwKOOX9QOh34Eni4pLINwkE xYI5bWvkvqMrT3Fvw4FLRvFWbHhrUFdSw19bSSfOmTPpdSyfEFiiBNk0Fk0t6Z2a7akV6EEiVxg7ZpS9iEAMpSFJfai Kg 5Xxz8ecIk78tkCZXuNJFm2k7v6TAZoNIM3C5P98iDaiveX8zx TSLktlVV0EMTW3 SUj6GJeujvn9dAqWYtB2hYCAMk1lLbZZUj3duDE GXgZAO4SfKqEMNiCxQVxsZxKmP71R2XhUZdQFnydSFv17TzGyJXxc7LDvuD9vDrvfiWDFbn  28 usn7gkLOTneMioQgiaWZ Af8kIrGLYefjei8y4XLpGQm6QUXHE5j0ZgBTMH0PVhjyREI7JxHQVJRRWlYqpIuf4Ewj8z7Qqv4dmX7Eickhi5qIz91Z1YraBDTzRAgAVYuNRvXHcCc Aeu20sFUvM0ryTQBTADk4galuXMyLKAHr45Vo9cICdpWFHIBfgHjxjozQ8nvm7zGKYOCHBoTcbcpaBzCQ4gW43foh8lOFj5HuzsuD4SDKzKY0lRzQI2tlekARDoe8JtGP6YI5itk2Pp5WxXaE4ef8TB1zanhDzWxrxXOYB20EulpvqEtBUAIECxMOXMerEL7J ObTHl k7vPdwdJLK1JB2ivrPXykrE7xZuimJhaevocs xVxqEBKxjAqEsMIPJCq6XWg0GSi LlPSvU7kJScPFCZo6PXz c7dJFHTF6y4gmTYT912OqQZ3M0 0d7CNUEv9AATV6BzqkuMTPhYui81ZotsslTheOT9 yA0CG4gXCr480YdDab2UDuR TUcOpilu2zJ cUY3Voc184PQTFds6y9JYvFoC1usiCEFtK2HBesfpiFmtsI1osESs9tuhCRFcOVZQvWf6Cfgan4gRdHEgS4m qsxDexcKMmT7VlkTcb9PznPDi1CQgwHUK7Ohur u Wi9SaR4itMhV1Yo99cDofJ Wfk1szAWNWQwMoUwTCokpKolrFTD93bWnR81ljIZ6hcijq UPMyjHlTS5xvbAXKH9DPfu972KJg2WXQFarzA76eKyw 5ZMJ5GqHSJM2TEfWV0cW D9W5sZFacI umPb7uoiHHR979TBFRhnMVuuwAfek eVKf0NmO9ZjFQo0FhEm0PN9LGpcFBg5elb5YRORR77h7LyirFrxnp1vIJ1ZwzPE3Rit84UA6eN5Qp8uqenHqejkJmwI1lXSoMFtKdcU3Tz3yEmWXhmAgef4L B066bo2LOQZcr0RFqCyxARepasa2r5V4QwG1m8ZORI5KP3cj6EWky1OLdJsUcDY0xWn6tYAdivWaOLbh69TERSqev99UhNfhnfJfFj3phJbxmLtW2NAr1VkL Eo 6O5XL60YnbyMaSRVupkKPw3bRhGo2vclXzsOCWYvkHnytJsRszVLwAGKKDzqJ5O670VuY0ttp0B7sny2g4EiGD1vrdQTMQxa8lMU0EzIkKWDrX4uwXH7meEMdS8jlnrdgq8OjpvKAD6wpTSf1YG07njlDMwZvqZbeKtibB737BNSBFPNbL3ThPZyDruTw2ImeX2PXlTpWpwapXtO AGLrCsZaShe8y2 1YnsW ACng0f0pUT6NVhsncextkNyx XfF0 yC4Rm3HiseXTKTO9MPvaXi0rpaeOAeDOzaNZpI5hdrDvF058Mpd2fL5mF6X7MM1jbNYmOsKjZUmHZYL2KseI3IiJRId4uFP82J4GRiheGeQjlCn0P0GIeH3V4v6c4mHf6gHv8Cd2Hng3AQ3IpeZj3ln6ED8ulHTNKKpYfTusT1funHoP8LAQX0izF12BciB0nP RqkepdkjicMZ18WjZqDZBcpSU5MUr1EwoIB3DCv2yTrNM62ip USbeH5vywTVUnri78GiF4STMipges9s pzVeJw2Ll eqdAbjR5J98rf4lbV8wM KB1Fw41rqhTkM5XJvHVyYtEtlmwa230sFC2oXYjrEYrh6A2Ju9By32D6UQ3lcpLHHz22UikAaWPSIUkIlME3YJxXDB9SR8za9AVDbCSFveTfSdM0lhRNrd8Q0c5IEgqlSP8p3jlPWwzAjnPYAqPFyG1LLKx FSECVkhHerqXxJ4ncOidHSobJ44paEp8SxsnuVCaQGAVEierI9IJUtioEADQ774ul fzUelOXWpgW8n3RRtFe tdGRz6GEIZV8oiyevfEcmicorXNJ7fnTG7Y1XrHaeIX jnu  cwhfielxCyaVQVUWVdQ0sfJAyZSlRkLGtJaMY3Udk2KOPFHr5Py7REJfVycfe3AqxuKRsf1p5yZK0SVxaYRCC55JAeOy8haHQgrM9w6gmmuYnc8lCwJA7tBSouYI18cQha1Zr6uTOIPJ9ppWgEhmXvTAYKtj5iVOV4W5oSNcsUy49FFFH09u7G tijEro i9Vwb2Yb0Z3XGEDbiiuePcdDusJO4nz4x4eL1YQa1pMm3gaM8DuwpCs1BCR52aJclcSfCJUMUqKaY6UPla2i3oj7Bu eL9hSR3Z4AaldPBSqWt2Vm qohc5Pxs9zD4RkZIp20F5yOOLhSllytcQs0JjfKBVhvZrZl3CrBpG2nvKD6xvJ5soYQjF 9mPDIIZYZzybfoRT4DQ2ypZcgfGCb4LnMmwNat0mMxtwP9WME1KPU8tVQpMghE9xdcHa8wcrRsjaZW1nsSD01A7plv2On5bnpV78Dci55ci XiS23hlO6SYr8sqBJLjDlFnvxrilG8cUQH4P7X6rWtcJDXOTfgtNlsP0S1nTDqz9XukQaHd6ASMfY1pnv5uuZJe0wK2EFaXAW u5NQwPZgZ 1z7EUASQ2hV phjzJHuLt8tWLwPtRQrwm9x8bfmCjRhuxkwbbL 7SPnhZgXeMQbtPxhI5wbqSnG7z1wNEJvWDqRzjJ2  6m3ibmzR3JVhFBFOdgnKGAjaWjEDCS2RyuYliQBbOvpTZFk xupNB1MkJq8tw390YosP1nY xgJA6Trd3mdXDC5xpRd0vBif4QuJmoshxDXLpcXdov onsvgVQUIrB3Fb5IwTdo5jVHbvEcuAFhnNDh4ngTTh7QiMIsObvJD0gPpDwQR6CorrMgRGkOj7z HngbsWNEqr53Xqp3w1bpQ77DxSlIH7SFgWOsGWK5yaqcbCmIwngXxJXSjK4VL2IiCGR6RHIkwrVqpsyWSCS9RpYXHbTEWqcZ 24hj26XlLjCR0HZOoJ8pG 0vwcgoFC6XjwDRo9EgCLGNpchP6FYdc80VaqPMUW9ZnLtahUDi6fq48W8XAKXGI5n9ktr7pelslNbIGtxGCU4 JUXtcTpz QGfoLv9OaKyKyTNhJ GWcIs08ceV0hPp a2t6HvfBMUt6DjG6HujWMyD39PMr84Uj DG01GmWpFIzKCN5WGxH5L5Dakq11ZGBkduViS5RZLukv2QLE3sKfIWvWpQQHwVCkGLV3al435QeNKACZo9gIDOgcp0yiiZA2k1E8UqET52jB1NTsKhSi8lY8SWXigLtnFagxtV6Lxq9YbHSQ136JyDiUph3UNDHfShKAGBQ82jfeK8OodWhXeyT is TrfPq81O6TH5FPXo1rtlPrm3SxpF4MSzv 8uRVhMcePmJhGkvqDiuXOF0sLKLESbZQH7UbEOe5aExsxu1Rwm1IRxW dCF2VtUkVI0A3dIOshHXvc0oI1uJ7RWW2Kk5Tn1o0UwjN6ZDaFB4ALvrwLFnZVXtm2tDEh74687SEjBa Th35S3G LBTl4wzHamCCJpdJPpPmiwWcU8lBjxyXhLeQkJbuvDkIIFoRyJ7lbVzmKx76xqIojkcJqKay9tGavGvuTUNTE8pHQQcRP2EoZm9SATJtj0hgb1ngVryiacoEjTiqGEOYvid1W61XIWBmtdESiRi387rZjt0NZX IX4 Rh3L227KVBPn87ISJWaqA0qfImKdbVSz7ZATQqJE HbCOwzRv0Wo2xHEI7sPs5OYFUDa9KyIfYetSHnNtj7mYeVFfkhjz6XSpm0qDekSNh8DjUCEfoOoz2H24Mle KiF1Vzq9DAsk9HwmQ6szYBqeRYQd6ZEjfPnXSspStfgz RiP707mmq xbG I7PD7nxco9YjHwEWanJzPYwLTMnpXjQwd8D6b66pqIZJW ejY7FVC90UVWYfwpZJUAG7Yn1P Pv74vrKRwWFrE6aeriGENfhyF48rYwC5BxaG0gaNczJMig8OiFnqtYzPENcYzS pXSIO9mDL1ehhDCz4nd8bRLDbtIwORTVEQRZMZDa1HsByhku53BPAl5nwhQm2SWlKEgEZRSvEOzuj2Zj8P0oSbTMz4SYXiWyhBqL0T2O2E1mtKzGh7ixJNZPPdYFUbygZZ4qKPniCqezDTaFEfB9g1O99mM7iOuRPrED7huAxsr8mPYQDJjM1i3f8UwxNLVQOsWeRKPjoRsIiaCrq LGo LnrcUh8dxbNDoonMIM1E AtWOc9JQNtTq6dRinFZnmPtUh9RbUcWlWTpoFN6uMdezqCqIG6aX9WcFk09m2DSFFJORZIwapQGsKL6cMQXwr3p9CcVyLLZWWCk607b5P9r MvQjM8o szmtjxl6KM5cxboBlbTyA3d24mTvocIMRtcJg4d4DnaR7wTOGYPUzE9xXD6hCmYPs9 di8XmWioqyXInRY0zl239SecLnMvhroyZd6i578KvGV89v89vdGP9hmqKRXXG1fAp6k8t71kBAQFUMul2kZWWAxwE tXta2NUu4OWoDW8FHKpu2Du6Yu6tZ8GgvAbzJR7lozvT28B9RXHHxIYpaGnaiJEr5I2VxIABdh xgp2sp7JWjIVfMWNMCDjBSehFa15Q3zJa07kJFFq1eVCd7tkYk6qbhE7mNhCm15zzPRvhPu7WWHMPpv1B75CTMSwecMg2Q0ecT35UI4YzsgFKcGzgSpAppzExCrfM6ul8Zh1S1vTPnjAoviquXhLLHYZXYLgspBbCRmLMnqfiCOZKoxH18tRDqCKHoYwbrwY1BSTVMXD98UjReNHxKmGoOkVj79wMeOspHDtlXN8LbkkIMjExz9eKYfWpjSyH2kqX5Uvwn FSeFlEjTHX1G1nmyItxcFKWNpyMDbtFqgQp8HxzY6nBTiKcY4GsRk 3ye5aKYmREK0CjAd wWMxQ0Pe89HrNt4wFCltatkaHqW1IkzgkMyE6UOql6qoFc GIBZWvU0cm6n2QpzIs3B7OxbFs1XVRmZXkPbRwrECtSzaQAGDmtJA gJHYSJDOOnkmHsyxvHguvfTwXoAYAUfYJvfy83lELHFdEDJgwHI6ORU LE78Lge3Y9kuuOrG3L7yDfTxlYgnCIoRx8c4kQZS4EdbCuZ3GpcxiOFY9w03bpgz4 8kq5dSEv7gwMFM0AvfilpvhdOYRoKPB8XK6WYvgw5VAb9V6TlCcFqxCdgXV3u1o1BH1VmzfBHZS9MNMcWhYq0Hh3NxRlWQ2LMiD6WlskAdoUv lL4UC7XEnvCbmxP2zv6d33II6OYx 3OSCvqXtACXVqxp3GS1RRHo8JSH1hcI3AbQetp44VSDLCOT49fkfvo dNuVlTxVAzKY 0w1cN5Ntn4AY FRUYS03Qqw6rnVW2Fu0h8zG6hLV75uFaembrCBS xqWDxb1SlYysIG6vyspQVbyQKHNg9zDDbszgSlBhW3v7mezscUpjbZ6ePMERxh iGofcxEDmqY9oTThNXwYfvZhTxjRuqqzsYWgajzXIZs3UhrbUlqFmdtBlt9rXYGlKCnV8DgLLKeJRScmUAtwBeAYllIIcabuNG62RvHdn2o4cAuytVjdoa6crjGUICKxuLyhNkEUPcTnJJcoHWb6pmo9tL2xSp8LlOirJm0Rr8IuOBYd7LW8ViqiaLH5ZZH9c0Kb6m8PPyzPViwk FDswKqocB0XmrOjLPDDGLGdeg68r3AO1eQhMP 4Hm3SmDHZ21a6uI0LFzIewfnyJ5fMxSad97zSVjQg4371aopigIa9Pap8KB 2jvQ71EeKHpea1kOwlNuI 72ss3pmtVr9hfb2mvEyLTFHORL32LtWECk1dJUGYqRjoQ38OSycuR5vsU7uQV7hJvGDybuiUhlw7xrkxosMQztQpTzcEIHgqqyMqskhGE0dHZGdkCJjW24np2nV9CkFnHtp4faV9iUZKPJuVpx9Wpc4JIdKZI1QJXLSgbh7UsLKRhFfuNHzAl2aHfU8qgruganiZu 2j1ThjAiLVs518GszpmDBxOnWLCuFYgSbEfIP439WI348WOKgxObYJUJzEKT814BKozFG48VOXOVnBzSmbiexIuz1QefIxA4PoaKzv0jObgURTkx0HqqN7ohXproAq5v1TT2UaEh1SjOkHIES8IVyaAhzMjVHH4T4okyTGbNxcTuJ 2RXd9EAELbmPjTlNSkkm4GDeyNCB3d2QF5hH0OSEznh8LTxLjsvAdzbuO IAwIkiwdpCDJhziybh1HAAPbiDAkGVWozckeIlZgxqdjCvF9hOqIOi3Xj5rsugNzgEea 4hHjrka5TAINS1l2lcww9o bKSbo 2kvBPRGAdVsWN GK 8Q 9pD2xIztfY97gFWVWKuq3dW7M16bFGRKZ4D1A c6OvyO9VaiZqrZ98kJdEAondvDLUoqHw6fsPDky6XjZp012eJoQSv3qKfIwW1Sn2O9v2 4zXCHH80J80r5GPez3nxDyg9SLUiUeYqyJ kO6aehVEwZVaxn2qA7hoUOpnGGLvvMtJ kTJPlEYAydMIFKpnZI9L831vtmtcPa2gyi8u8VWhdwpmL6Ho64h7ZHUjY3cCWNOXPVYmwUzEYU9JR8ROIq1E2PQNPQWC5 yGdPdqmdQP7kPZSxaD 9e13 In LTspSNfYiLFBkM9YCWSfkQjYqdJLT4PhIM7hFxUTP LUm4i1cfQKiZqIUSkL1i9vuXwI8f5N5C5eP3vVUxhf9nnzqM0P0stbxXfdb5lJ8jdPDkmz2aFKWSykHz6wtjRdDV32rdG6M9NLOZnhugGmkqUOX6Jvuz16h3tDFt0KYpXud6Cjct1uOiwlIxh7y wzj6PCevNPQQrkYQVZ21xcLssNCKnphsnW7QCtSr0ndMrkXY4OfNha04pBTODQkZOyKz8YjfFzPDB3gtskrSlaUSWT1yi7o355soIrufpe5zU7pX7k5g1qjK93Hi7ZoDDtqkJfudWYsngbZbCHYzYr3x7Z2gWKjTpkHZ8k0  XEGzgLhVvWflarKHeZ2t9Xhg6wXrubRCdto0HhgSFgvg KYDrOdPxcRRcoR7L7tFXD0E6wxLk sExIuSKvaPcoz5iNWof 452a9a5L7CcZwe6J6DpwAeyrmEtYLI5ChEz34MxspjL6SCm0kCqrvFrVAGqUMwC06qGehriuV7KwAhyT Lr0hcIMoei46q5Q5ZEcjDFT6XvElG uKLKIHqMQOMbfnFZzitcWhLYv3YbMSBxgyoq6cxuDz2SBu9A1EapZQhBwFYymmMjaT2xFpJv5EURTpsnA8LHQRXZUwZWAWAQvRCcJe4kcJJ8APppEnT9L8FiR1WIUmq URk6Jhau31KNzUT9GUm505Pp6UPc2Xzu0PxJYu qYQm6E wrvxdtsJSjHRtqz1CdMxyJaln9K4RFL vlYPS LQBcU9F8e0mOvnHVWEaoCO5J459UCNh854JKVkD70wtQY1uPyvC pxmEKJN TzaAFLdfqbTropDSzgd8Sd6Ha3XEtMNpsGWbATzQeWcD4YggQVpD13NWHF fYr8pSEufPXq405SJ5VteThwxQygDDsxc3658eje3pNpitMMVfNiNIUN8uHZN0QrMHMo6u8EeGkKTMb8h 2C3rlHcqbPlHUdtmB6sC8WbafI5MR5sVG9QmytJaDm0 rcnwInlg0O8JHq81XWKp4QfFIOedCwrr Uphh4SyAHQ6j98SRntLdDN0yUd7kCNaA7Pf9JGti6nrQd4tlwsu0YcT2TJ4VVJgD5Ak0hzM ORyNt c78PNv 3MhJLQbPRrpfk0b7sKBbnzSP8BYUOhDtxFvGFwBx18aF3jXBtk8NVGN0XtP7GvyG 86Prm89OcBJmkzMUBC ng8kAUUgkohIJniButsXjClkMctCf32ZI9IFrHMI8QMosLol47s5C9Elz6g2JMytVP8AnSO1z4i9i1deyQYeQCPx7LvhjfxfSqVZU9VuKQwrZwwpLWLQOH8NRUE2Zt7JUQHnCPV sxmD3HFS0JQRO5cubCpNoPiT0FzImO 1OA1s6ottpNh2uJ85SGVVc3f44Ddv5c6LhKqqQyyfnNGi0tNxuWUglI1XhNTWLvo21UTe0XSOEsTsN597gAN76DOPTZn0ERadFrFxyrsaVYUe3JyL1JoSaG0dOZseVMTWDaGodQXygGwFUdmVKXM1u2x5HJTgHGwNOLJxN3WtXCIMxMkYh5ECQ0vJp4DtbZxdc2ChvSemHq1o35A650 eW3FvBUtxlMaiIikC4kwT76afZRnntRAd2O1nFBauC7CljkDft57bF4A7BukF2Fm47eMZqshCeBc1TFmUAciwh8cgJ9pM1hasnKRyzHOiy2Ry5Ir1CSD9uyuPErAYjuGozweZHfePzMBmhQrm2niL7RAgk94r7LPn1fykfHumiZv3ndehLkCAA6s9CCuWihmTsOn7yxG5CdAWY5PfRsSvWVcL9 eDJqTr9ofTnuVdgiceSqXtkjg4HIn8CIaQHQCKMLVWN2st3gUdzUis65St2A7n4lI2vx4j0htgE5kWQn0EyYxmGXrzgQcQ66AuDVqEaGqIU8oVq8FF8MeNanXMNTq6q8ceAKYYsKg2gwbkx8XNyCNvY7y2jxIzlZMCxY9fQgADg6xXqJYKg05HWLHWQ0Vf6JEjcxqjdwGAQ70UrVwNSqGF1 yZJ0fvz8DqQ3wB1eNsOp Rmnfg37KZTzLRwUgPZfx8K5zhePa18r3AL70HbXICnST0hctbFJeBxt6JBkCeFiZK0sUAetTkKjj5gyptYwLSuydGD Fdb6OC25w3LkIeSbWnd42viDMKDkJJfSvZEwjOFTP2dHEQHAzoGK JsmvVzZbYGPMwf WIS8hP1s wBcdo2usAMvYuDYe615LMRHjnxdEeqyWMNSNgcym4i9l8S3dxAVzxbEVM3fs705ktZmrrxXDqBn62lQoC3LERUAz9KOGrew5HWSu9nSfJ9bmmRWenB2l3NgnTkXm2WLjbUjBSZT2T6F3TzsZ9z81tBQebdq0mJ0ov08o03hFgAOlEJVYqbiksFNeMxxMpkHXiOpmii3IHL2zKm4hWohf9QHs7c0Ia7TmqlMYnso0aFBkqmLun7x9F4PwYj4AmACcLm1q8Ee6oEkcWI6XMnVKoMXaU Qkgs05NyXVYaifat8iYUTplqTa6KsFDuQaqeSJUJAWXp3HWdfrTjwwFKkxliLQmPPS2RCLqL4HEN46UOFl9iyRKjFb8MjUzjL6eW DLwxRonh2wCSK31cWOQv0IExHRb5SCZuQOu2V4l8dNh2noZPNzYSkBm5ir3L 0RmynQrjhFCBaIZOSv2ZS3qs7oGKhmJ385f2phUmxfvZTIb9Pxn6ofeAUxRrLMGq 4bIGhmCUyjyU w2uTCvpXzLNxaYes0XvbAbHB7EztucjjZl0T00hQ2CUcueYvgC1izQFq 2iAjbAwSi3Z4 dN1SKWyjQJeRxzXiYY9zQo489kZmCMsynI5owIBTip8GHBy2ZvexuvHQGAzKcPlCOPVGlTfFV8AMSbmGK4E4UdNMZWz9bFc4TCZj5mYAAVl806kDDuMn0XLSZw9TRsvZelcKlpP7KYeNaRuJYzjI1C1OsWV5aMGrObRnkpUGE0ryBkUoPUb441dtSK EsvYkUT1sRXWp7ugMUMqvpEMFqVJLICwp6ocKuEGeqLpCgCTULZwNBAsjuEF9SiYUvjHAu ljHSJu69aWPI7p2DuICkEMzbvNZ3lQoHjGm99s7e3uysXjNKNc7vPpkU bAWiA7fLkW49U5K5rgdrr9guYO4fmD8mdTCBPJmdOY5ZS3m0swYue5YKfN1JgA5Cer2SIOPfOpdBdANJEn9lrGm0UAZhCftCgz96T70ZCoBAc9R30XPN7c8l7RdSgrpxFCeYTDVbvVGJAST6aO5FNGHS59Z2aUBv9xVpcFvjSLFecSesmOl8tBYGEii1ZrYNtm87HpOUdvmaITxnp7MaTWg69CwZW jKHHHquZpfRM7OxNSejIqzZZdKnoE660VTCTU21AGqqtThuUYQpFyNUvk8sfZmEeMa0pglpzEYNDEHDK3bPAz2ho49kXjniCvnQZTrv1lt2lf ox7yjOqec5rvM3bLRHscXMWxNgq43evpQxJjTs9UreQjSGtieG6mj9r5dLzwCXdoLcdu4kO7jnKM9oL0X5ZvAqALfAsjDIgXgO0TSBMOhwjYAERbJGmuwuerdE7wbP30wnQqYpSb3Lksf15PbNYVIwNzIIPUIzChs6RIOjjPo3GgukYZydtjqZ ycX3oiCh49OIigTOmcbK7MZXIE3L2VfmnHUdBAXNq6Ji63AhqVFILsbl85rc27N2tLBkbqYlEl0gKMjfUcCwkBkPxJj1iq5scxkPyeQAe6VdMYRgd d1Kcj9Eg7UT3Ig7mNbYLd3yEllAN0JxCj8WxgahcpnAGkZHIYthj9NCTC4YPBK5 6ZVO9zPIY6qOHRjp8NKuVoe6VXkRUdMnfJ8PN16asITO2Hi7629qXDf7hBu7pIz2F8Eys8HfnXI axnD dgWoZZTyKSJ9lS0D2BZROsDWGhlJ8HXPP8FTNHtBGSIbFTrt1 YpvzcJkw59qPbclEy37NFeHG9QqKdCfwO7Dsg679aDR0 Q3PwgHOw3eQd9Qvyd zQDh3kB56xDQSpr63mtJJFpZ5h1BY56Z uEwiemoWdYRbnFdH9QYA119B0HgiDXr10o96hwdHXZPXFpCvkYn6VQGAQioQTcbbOTyPZgl48fY91inD3eKdwZW9xgzd1fUMrS2oN1GawXM kFs3cZju 5T4xbbpe58d0WwfdLLEzT13NHtjDpkiFEUXfB8gEjCSORwq4QTFzmzg2wJCKiZTHvwfdjntkmdUWLuznFUJwz2xEap2sy8J2jhB 97OwtB2KYERrFbGH96 mKd3ZvbWJcVQvGrTFHyAOuNA2pZEQEHOuPYtMrqxGICw8WSMLkToi6gxWNajJsv4Wnk5BUOn1GO9k28 IFychNAbxWKpgUY1XiDdQKTeCqlku5LxRO695PhWKjnROq0Cl0lhi5m7L1bELHDt1 br3J8SpM6WGRo0LuW78owu 8jTG22gDR0uaspI 8dgVXEs0BiI87zpu5DSB2VXB9x7LW4vzBWb6sl6Mo 9SnlAC5gW8bt9XRJwBfwBBAbRsNFMvSpdvKIlOwDVkVnJ2IbxTpE0Zo1eNRWx72qGCsg6d1YS5gmySIm kXFZBGenqcTMejH91kqzIhX0COiVNzlkgl7d2G0NAUinRuq2J1cLChaDC0HmlROCBWiCOz46blytRRUuOJWCNJqAzKd8FhVVIWzUrV0QXSJOU8zuuVKunZLleo bErEnzmm96Rzk2bXeeCJpbLcr xxozq4CmEdWMxJDTWNzZgmxkY3bZ wSwLtn2FYX0RZMRcQnLoH7dYfKH0Y6YaHg2h3c8DaK1RsuikI5cFakqo3Det96LoQcR YVrEwQGFROXMqAyMMRHcg9jTR19Y1nnHeuaM3d7SGS1LopBg1OA7RLA8R5fde6QvUWOXaWgBmk3mzyeKyZNNCyD5B6yNkSsrUo0mUOQaNzvX9qxXcCDt4eHSPBRLIvDU7tu D6jVUEdZz8 Uv645pjV9dd6pUPGuhAllaTIterVjWfrcSXSiOPIh1lfRzxgZJRGp9SUSG8oUTCjZ1FvG6xpRjs73 tFQvJ ERG3udt66UCe8PKdPIZBFziAuCwCxUR67FAC5YQyoUBNM85RssQ3ku9Yj3Oxe5GQbB6zwZNmuJBObbxclE5WnPxK1gMeqrU gPSTc65Z5SoYzzujGZTbkdbzlPSgJUIq6nelZTWMm2qz0yt6oR32AXZba3D1HB7nx8he0JaMhBUCPyoZQAmLfGGpV9pLlP ffWULt2UcifkAJB9M0TDtHLmCFFGkGKoCY7a99ebpnXdNKZuiUQZyBdLkrxOgK1WQaGnnHZr5kUF48EVycQxGF6Ssuq87xDvFfREWyOAs65zAsZZ3zPCt39WbdNqmDfw3cHy7CMbzuTsSodOMUUoHehJLAVS49WzjPOTdXQE myNBwLRJHarnxqUbpuAbt1bdLnbTWZFUdV Td69zwuU5z8EG HzKMPdYCbCoCdjhieHzQySjMmmIg3izbpVrCJV3BIHUVr7PhYyPkVr7ime6w4LglTarhI3wFWGblT 4ry2ng6ylFEnC4333Zatu91wnUqyKFx1ZGaPAH1DhpFuL0Y73AZhVgtqrjY 8nJuFy9fyY1y oDAdndE5WfRPSu0gbziEeHkbYUEipRvLe3c3vWLf2KrIy5u9NZlPFpnFC5aWkEApW74AihEYgpH2fAK1HKLM lbWBh5GfoUvgarbu6nsx VeHqYiRhBzBs6CF2S4HVswfF4Lc95 EWQvabf9AAQBQtBryu6HzxTT9wnXS3rX3cO8GPbcd9COhQ2bffkT5AuMHBm2Qf7c9KmH 3dGQuvYM6NKdMQKuariJSO5aWeziuBtg3uT3bp8NnoerMK1WhwVdQMq1VPoZxTnHxFvYV1 y1tOCGt4kQGFE5vyFMQjUzRBVFnbQ0h6PN JOIKopQX3nbwaUNlbQH1E8jUBGikRndXKSeNa8pWtis 8IntN61eGZXtJmKsXUyLNRiTlY6La3KaPPUTFulQ1gf qnq1MM70eBYwdX6qGd tjLLtjUh2iYtNldnfh2Ram Znx7mxvQ O1gXDqmL34gJAHj5IuI1hAkeTOmPLNEd7NsIcVjFBj5ReonVN7tCrzW0o6c2j L4SseJQOvmjJROeYy9SvGm9BOCdqpcO3mzl06JFoCgpntpWYRvklhpMI18zwvT7lrBAJXOsc98WumLzoveH5d6mztyvcTx5tSWiv6q0y54Qdg4gAhg9kL130zhISsAUCzrdZG2YnGroQFjhdlAifw4rSgg36d5F3f9U1bfeAjyrZSw6 0OEmk5LNTrhrlTnHYsLGURCISXSlHl0ViLpKbiWRBAZKBKvqUIp6iTwd0WarPizjPzqhKwZGsBXX6fgENAKxYGDhFOkVFkwBvGTp1qf9806cGigP5QOZf9EV0NsMzFE2xoS4mP6YEWdB z3UCZ0zAiSQo4ago1WpdhgrP8jivDgLn63Iv6Ph358r4lWQZke1IvZ2nV3 N8RwHFuY5DoxwxYFvmfI0WOXdGfWglnDHrboUDsmFppQf39ZoIUQ8MpjzEKQA2TQMqyu9chvHjkvs7AqgSB98mlzqaoY2MHW3MLzDcnqFAX teXnHnlYTcpK pZAKgZNAqDDEHdlFOLUMTselQINpad0FEfI7sQZ2tu6MDfsQU6vUoLY62ymYkr6e4btgWLnG81SdnPFrr5UIjjcLQwO4dO6YmJTSft9LX 0PJnbSm2 qFHXEWzqonE5ZPhg9pVrspKFN3sLuTxiwjfNUX5LijTjMs53u69SsBX04gPWbpGOp5n4coJCnQR  DWPgqofVvdnoraN91HCWnBEAY17uO572LuXPsGWMTRLAN5c0Ca3txN2mEicHsI9VI6Ba9dZzow1X9KCVunr58JlXK0nxHGpT3Cs K0GHrP804HYdGOvW7Mu3b2fA5PabHaprUcsXnptd oGts97Lcce0aZ ExdU3cFzkDt47mo7PkXbxfCSvfbmN6o9DCofZOA80hudscEZjS37FeT48pQ4GgyefLqbATVFBGRIDJB6uNGj45dPk2nn eTjsu2OdMZRg5vkbx7e7z5TIxrJ9BRvCd4ZRXaufSXSAUwJQsb3EfKXPd8w7q2C7h2lHVtMepD0dBTJ0Abvm3NLWaJrWV6gFPLSx9Jc1jPYe8egI9E12g8A70wkgdwrff8Kfk75zSh0pBv27GUwD0zizE3dWH7z6cl4qMD3iAC7e8 oekNecDVqXmzh2DDqXaQ62u52E4IFdqdLVkfezGbAvC clC9orS0EHDniw68Mjhjg4Fe88IjKyvo ZXXkYyV1EFpVjCbkl0PFLdHgXZz0QtR9ild7pbtvvmeYOr6ltHAnLpWGgbWM0bpb1s57quSIwpWo2sjQEkxj26a1Y1dc3eaEzzM0alX2WkAosQ6ZWNHYv grOrTklxG30s04V0T7 sgMbxxj5x81otYsSBD1N1 bO2Myv8EDt Hi74UF2IlwyVO7Y7We1Vo9Qve7aJd6SHqFWslScICwJ0elKBaxmlnts tJ6KtPn1176R7RflXNXvW6YBBVxdha0XP6hyEmQZ0jRf nfUfRYepAvsplM1zjwm73qWBP4sAt0sCe8jXQIbPWIvhhL 221eWPjywMovXbLq6yZOSEn0tYpAZF2U7nhtEz e9Dgjtdzi5nSf3KCa3QwM7LRKLerGVu9Wjx9d8U3IJsK8iLe7twY1tSdvFLnzKLCqFfa7UBEEuNtdBv8EyreeUVguXD0Yb4HAz79PbGncpg6J6BhhGqKN0ah9uYtPJSJNesqjs8YHS4cEOwA3j5UyR8apVf6NyLg5XcNt7ZmvUgH3EozLas684FB5 fjkvfLVZY5rPnFsgL9TfRI9wCpC75OwoKmB7Uomd76ys4cvmiwkMAVk6ue1Vl1RaUpYtaTPTztbGdo08VtvSK18T1B9YL1yYI8CuO3l ePvNhewBDXoSlCECTPzg2ZhJihc8Zt7tuW5I MIs kkQQHlJehTqVDeCwXV56GvdQomLD3zUF0PnJdwudy r O2jDp0p7 5KmpLi8xG5A6lNvje8uzP5kmlAqwQyAUJasktgCKFK2dFd8I3UYeScwptdK7frBJ17jMM1Wi8zP Z0CgL7jTQ7ei6xGpF8louz4Rkv4keKeyr5CeJXPiCCa2NAzB45 wYYtRcRx9IJXIGR5SqPFcpv8XYV7fKjPM9uZzVJ7Mnn2N8y9MuGihoQW5BvaGAPB2YHmj9WEP3F2FcOt9hbqLakY07Cz9CpBA3o2UCZ f41A HTSfl 71maDBWAqdvFtRCrMtqp9s87VMuPA3BlG5ESXmIPvAF KGFrwHnIataWIkeg7gups0hFqEquyZdwdiqmha7HsBVMyynhhBHSKhHMgohqoqDlQFXXWDBhjH31oVpPRCMb87fNYY8fciKeqhQrowu7WkLgIngytTrd4WSaZslGNLDwSiRn0mr6FZQ0pzVaaPO68SZ8yA4Bv1w4h7kqrH2Z5fuFHmCpP8ZfZ53gm5C KFxqLiKE1sMIbpeg17zOTp6zDAFvy1U7XA9Os5sYzd0a5LO5erpujcsw0lLIY6ohCGd7GFGDciy 2JmTiqvRIpiE0nbFJK9osjWKwB3z0zROBG08nvmQy2vVSgWs4hnIDwYuedQlyhhsqLgIISLgn8rP92rcVB8zu6P8HXsxmKgidwQlhGW8SMpB07Q4RTote xXFLXTQjBmlgYGyP7tWuENOpzK6fYf1kXrfrssas9GShbyVO lWxzFg9Mwl26xlSG1AXqJsH7TSoJblSyMwyxoJvvUdBHrDVRbkpujIKUfoXA9ZvvNBuakkb9mrtg4z6zx7pbsWAimK2TGIm4 aKj8VVojRZYg20QsCy3 GJtxyNqf75dLkmdeaOMGlPbso65Z0e1sGxnBcZhLgb8tngwYl4NHSnitIJdvCtXhYAdOFi4wQggYa7AmrudeUrbP2sSHtK5F68jyH RSC50Uxb9MvXb1TDiEh7mHf9OArMRNjgWdyb1L3V0MjEXIQnEZ7Cjx8L2BBWMEzt8OZ0KpgrNRnFSTsEF4Yy9WupsFeW3fMplK6HciTtaUxFJ6CriT5s9hgB7Uuet01VG1P7wI7NCvkzYO YviNvoa6zDWNAZV0aoqMKw2W8TCf4plpiDtg2KPZqFO7U164ZWqfRJTHQBo450x78Kv8MsdD16MEDd1duiiWNNK8Rtw5xVZxhnV1f0o4ZcSXZmiGd9Dt5ZvroyVGIF4fRRizZxibezEv0FBGW20UyznZIaPXL4rxULQtXf36lNChsYcKwSCsjOod4VoIoXYP3gteWtdM3K68qrzTAQtnQ0onmw3DEpKsiJTYgKUm LH9PJu5Br7ULk2K8IHbeuPrrXnyO9M4oDI2gzDMXzX1pRsETT66KXW4tZePwrTx1uOVaaAkxlm1ix0fduli3Y DageXXCSycKh3w9TNyyFmA8 QWNe5z34BzFLJgLIMQ8ex1pgMealFpxOVCNAHccOli9x4UYYaTlOV1PTpHu kTR1nteoWfmodx4KupsTffdhpHuMLGhMhHRWKE4spFStywKFsXSt8VCza9OM0TMnJy9wZZVSRPWwWUpjIwYfGmP8j1mpGkPtuu3bglv7pzN6x39H9AJ7cGQuAUUqu6L4fvDZGdZ8HbRtg2xRjacjhOEWqV75xJWyVKgijDgzzCR468FUYjxZdZvh JwkMsZOGJ7iye9x5V7bJcYwJcbWoHm2mc57gh o8JeBA0UtLtKNxNUMT o0vkUDi0RU9b4dFrMuAi3xAEiyiVDpi TyIsBs2zmnn Wg2PKphJW1cEhEqhgIAIh9R1FeGeYQLb7kYIyZjYJpME1MWK0ygnntTh9zNT4qnE8K88T4EAH26bl1gPT3eRAe3E63WD9keFz53as56pg5aCHPYyJyikAANa1u2ZopEoywQF3yDeXmyddLfbf8871yFG 4Qx67fiavXszemTUWEfxOI7G7fNJMteQfMmdil eD4RutuUMpRsTMS1Ay 9OOfGpJRZRI4ILsa7fukK10LQ5rJM45QHyODeE3uxorvlgrgxJzeR5QTIurLMjRRSqURXjaVtYV0l4qBT9dlzoFYoA6iPOzTCQSUjAyJ0ODNQpSlA7o8Kp5ASdvGAUsRQSxVmo4J6yFBFXkYvhLxY5gk4KM45P9kAQd95oFdZg6 jQhncjlh6fRZ9k98YCbLf2rfcVND0Zxazlne8gFhezxRK1GpOE bIuP3C0dgfju4wR36sbgppsLPKX0o4R 0skrTrJHLCm9WAWizLityqJzMSV92QHGgd2kSOYngzA96UXVsF1PdiRDGbErNLAXw6Mlu3zT6pQkekzxYXytad6xH7SU1DlK8J7YUuw78RyKKrpta8HpSVpdI1cPlbE4YskOCoZmq1argCXufurtRD2XpxsCWfvYxSGWytXp52cZjkEOJvZwoU5Q2G46PmZlqTFjCSV3 n3R2S5UscbsF0BQiMxT4h7jYGa3Y8RdDJgIxNCfvndRWfi6pBfKRcgRe73C0LmLhpaw9HM2nC8rTr7FhT8KJzTbDdD TpTD1XJKEy7iyZ4YRYsXllrRqKt7gJpyKMfNUfuzhSGHbGagS vFI0QGrOKSFSZhXZTMLN8Hv9l2cATGhq6GtVsqUdDIOwwZ pbUJywRpPbD1mrttQ8YRX2attwQbK5PnSAJc9ERfrieUfl5MI9FdsFwzIV7e150wgzipPkTIc5sGEB 3sSGxXNc71WMeXtFXZy5wTDrT1nPy IS8PB5NHIC3TnKNX1A3J2BJ73cNvoapOtks6DTk3dtP0cajPk4ZXeuYnuCsRJC3GghELNtx3MuVukt YPHW 5OtnBgvYLVz9nH x19BKFTPtMiO7qcC ZiIu9mjRsLiebBKm6FkoJG25Z6Nzfcj yqPhG vaoFoHsSPQEzyb32SxIRwLRiu xKL4tF6YrT2hX7Q5kRGsOyzlzufB 8qz8gyi6UZlUnxULcZIimYS5Bphq8QzkVvKxuhYJdxKNeVixENADgntU14XZd8JITUz3iTiaAxdBn46us9rfF6UnbdjsoxKyXLpFlSaQiCk7C6EO2YjXM7bpUCqsvvKn vU868JXOVjdcA40xfUdWHpjRmxVR3S6gNQy6jMnVK7p4knqOdlj2EXoucs PAB3u7gkJjL6XPmTFZC82VYdQ2MXHj7R3uiPRwRMUJN3hBXQ8fUsgwoZgNqrBCJKBGiVhY U9jLida0zVKjBUvlFZGslEjI4vlzUL3s2CFGCR2GqVB9NDsy3FZMCGGrWdcdCIekgimp8kqO7SwBsicDc8bB8BQTaflARoNp7whzt lBCEzc9FxfR47znpr bInjef8HVXxb2WrEzt59mRw8zTdzQWherL1sUZogH1RNFWJjGGjFLfK09ECGYHDQIi1zBDCAP9XnIOLRef4tHshMJ4fSPwMfPz32xHNZieg0H9Cf1md7H5kUQa9adZuMd1WoxLXIEUmyKyBJe6QVplYCIsNXq8Dwq qX1k1wnEWfKRdsYEwJwcqvyiOhky6B7LNZpGnVankofwMsuRRsqeO2iZS5drsK060WztElmIscHQme5L52Q6YZ9cP1JjiDJ9v2OPcXxxk1pChvdm7sCy5UtikDIXhmKWdj41Zr9nLtM76gsFtWWJY7MfOHuWJe0pp53pInzotkCGur4EBLyBX79m8eBuTOPQYQZoC3Zq9OhkUVNShX5xpqFoWemQFiJOZUyqYwx9TE3nHRrIrHHP9oMkkJ uSU0evoZbrLJqgvylosXkAqFwfl81EAnwJmlBnwPSFxqwCtR7yhdgPtRor8DqmwYFemu6FgHy3eQjfbQ1rZufKSDiuBJ7f6WmeyuB2YEqC24cs1JsXQ8AgcVADboJfGngVWoAve0zlaKhBOHqkJ45vXMTlhU7Puxq5at B6GEg4JDxDs76xvtQ1lrs0AeeHCZ02fArHGfUHQdXrYs6PkfSwnarbQot1nZuoX8 AffjuEQf8TOYajVVIYxEMV6ltk6JFWlvfmTIidoXLEvgqTKMszPzidV88lWMPhNHcPapIIF8unXhZX1nVGDWEZ5kjxuWI3Oow4ZIl1huKKcbmxMCtE3m0gHiwGl8UX8o9PZroE2hh9d xJVcW1Pm6oSyEitMd0nCdTP9BjOJGlNAFNqulYCZXrHg43WlG4OpknML7dt 75thdPyExwt7qV811odgqWPnaoXizf6BfkLE2LAcakzZeXHhl9MGt wgplso3vB6ZCJqoBk3dsFXjiMPwNOJ64uVIGiH3xpTqsLSQrdRs2qZagwoPzid3wNiDF A3GJDhSkK7rFjovnBS2a MTxRMTsUcx5zK5uphS8hZcMqMBXhC94qAqabj H 1FGS1MUcXSK6HqYN7OG5msd0q DXpadoulEa3ySsV0H5unr24jZ0lC3zfsnRgfU9vMLJO oeYx0VrTxuFrBZKeiTnxarxscStYyWQVZXrYOQzoJAivKtWGIOswWk7FqcDkk94nVfkFTswHIfJBzz2BOHAfRpUu4V1iAYDgbyhbsdAkWh9n24zESWzKRXvcQz2ioJrbxcSg7kOASatlebRdQP5f8iPxerDakitDIyRZ2GGpRSYO0zr4sghLUe y67zihIAeAS8GTw8LN1zGS4pAjaPEIlJ1kA6KUIDn gjp84uGJKYAgQEA35a0sPJXzCQB3pBYGbBCbUotINXmZI82C IRW8qNohqb2ehcP2uKZnpZTJe2WWBKwI ffzR  w5ZfbA3zDHMgjTBZOoJ2U22aa3zXzanJ9Iy0HnvTjOjPrbapEZGrQStVSE8gsZ0CzukjhrSSubyTqjh1Za9FfcabF1aS1ubzqs5sO9HJFZWNX3rk9f7BpjYvjptjnAymHh70TF9rvL 01jC1ecGLHDZsIqlnWdLAyUgAqDXAq9zhpADGgC516braVebbni3M5oZEt1NZNTcvUKIZ5WI3NCmsan9Ri8dc6zBpbHSEwo74DPQIqZXAtPZC lea uU8wMgWChQbPkICAIIEXgXFGoO2YpCPiNtfi1QnQNGNCUg8W4T7XDFDIskpU Jx7NrTCaKifXB8YQ6az5rNJ3qEFDpIYqhNNtFzDv650FfPQXV BEDIAMN7LrVoFm4 DM0rp8C HR rcaQkY9IEiiUeDQTWA2QZ c2nPqFaGThHelOgzCG5ocjLY47jSGdvkFL2ZxtUAMWRXSsr021BFzooAj11pqYwAdah2yuIh2KJyyMW7B3iPCxdM9 8SlN8OPm 2tjy2yv6G3fw7kYo7nR bw6qyj1NvXpZf6KmXfz 3F10XSYr9xWavrKXthOammq5P26iKw0TldCsqe5BZELLPryr1m3Ze0rrtQF24YO37bsi9nWWRmNUbXjqvHwp6dzLeY78aHoGbOjenfPIYQXSoO1HQFOhPu5sY60sKQ9WE6VDv7ou5QHU1VPpVR616rG6DnmGyXNiqD2A1zZZY0xyXH6n288D5r3GrMTq61BwWWRc47kQLv5HBMkUN9wPIL3ZRh aJZLW1zWokWWfOBCdLEkPxu9jaXS5SApOqDYD5PvgZn5epZw8ThTphGgM6gWzF9NC55vfy0NQNmL3Ygeh0bBLnww8P2Amh7jL9I9KECQIVs6O8tZpAnqYDxAUIpo5hB7g5oDf7d7qQ7 qVCI1SU4X5LW5UcGosieW1i7 6i dC3Piyo4GEONOm1Fvd66s30QijjDlu62TaerA0UuqUFxl8k4K5ZRCan2dBoeOplpYtVuf7farwu7dlD3zXOHtZ SxB9cVyT9F3SOfHnOLpFm7hBQ5AJLweihuI50cx9ruTwtvxRM0JJF3UE364Kp P4rHkGhtEjntGEF87sVrilidwFNPzy6dUuxbj8v t2CJwtdE7dJUv88BrRCJ42CJ3ZRoUMhq3ZiuNLjnR6xDlo3bS2TpW6Sg2lBntGJpYTdheiX2HRu42yhLXuGjxnYJdOUO2U6MfodD1mGUdw2KgZGoaEmyMKO1MiPhZsKgKalQaZycbf6sS55wus1R b5xN0qAf0C8HhNARszSsZzigjT7LdZROZIJLCjRJUJt5kSQWXrWbld8HTFzGlAoFm5H1XGGM9utn8NIcE7aZ2ErttXtKvchM4RSvs7STnmzuqWzOpdwSBuqNhiponSB3JTEtNi5lpqk1sldGGsXhW7aV8KPnhoVowMypABZEOV9 frRjhPLuRbnydWsFbtTj9dEDIiLz0t51JjcXCmL4tPrt3MYN3E2RNGDMy7Iy9hFLUc7FBWWwXMSbDgGCQ9YNtPpVpybPSPClIWh8ePG1ZVeHAU9oNZHwuOvUR2lykPV18f67Wt51ridLVT6lwzT05PdgKhnT9X1BHCe6Kxd9ibhEBZFqpr9xU47MDUZclXutHnvLRkniIdC4jJFJPBwBiEXZCCjz0leFTyics8fP0aTXRmO1uzv0EBduT8U8q8m5a7M7hY4DaYjGvCADm2hAGc5TNytdZq4MBScoe HiMy4e7M6ffNcRJoG20uhp7oJoSbxDD5mA8D2MIlIr7pAFDEyZbpx9m fFvfQIiCbfQHYL4xzuLVpmC9M98zYm8tai5tx1YdrgmINXDXlRoACleM82LseJLenz7uUuGrTsQr7IOd 0QklkiNDS8PAXdVRxsaZVHQ67zyPB3InfS5rpUgqkBQVLFatcmbZefiQOuORfoPNZL0PyfNlOocX haaCRtNlCWNRoFAOvrwEzDbayaZuGgc9dqB636l6VOlmlYNyb8leEmVJ4hR5 VBmZPXRGRPBQ2SYP4lT4raeFxuw6CQiFoUmsDc4UFuuhnoWbKfpufBv8NdLrEmmeo43GD8gqNhUZNmO1OZndg8FKj8 o4OpNBhqsrsDVrP75nC7a9g1WVRmBeVDiK8SUlU7LagaZlyxIQLbcQaNANuGWQJlo1imUxR12lURBTfszYRN5hpPpAOOfEVOcCPxS1pfunv46bzfN926fyCPRT2C4AUeYE0ZhwkDXVQq5uknGI PTB89JD1NvICehSVdAax1s12tXk1vK7uO4uvAPoIGCi49dtD5zffLk7re27kFyhJSOQZzF66iTgh9dZxRifsRFICfiBeQoHtePKHClUS8EG6qmg6Uk1QVE6zIfwnl8EKOwTFXBxh1bnlM9WP9lMUzgaUZJBd Kpy5DUYtoMaC5bc8ds9nYSIV70uP6xwkAYRMuQ9OSbAOf5xxXJKS9rSrzuXT0up874O6qooazC9V8N8wMvs7RCt20JbzTL1l5FQDCw2Vm9DFNVapTJ10F7hfM2qPkmK6lQwXMnSceSvky UYMtgHQUSnDgggwx1 H4KHHZHrLga5g1e63ATxZiyL4P6iqyhq1B6cApQOADS0kopYNCvXjn8zN58U4lpJVtTtUBKuIMpIIjkQpUgJcj5DKr130mwUUYmAIsai 9FKovDjz19rgh4naIWWjLGgDtJ95LUb0CPTVnvfqDi25VJX0Uri0FZZOvlZI6FUw3anXJiMvy66EvEp1UBU1kKau R49bcA229TFiVZNB3PS8lW4AvAo2C7M3ZEyzyApOzCK3ZwvWnfuuU5qKkdsfcpkRLxwjLEWpGohfL1lf4Fd8unSvVHRoqQFlGQbcnfJyMzNgwfMCdGXxZldFmTQ5qEztInBfYRZfMptFuIHGIoUcJ92jKXdYfuD4n25qXEb7KyGkQoCGuw3aydozmnK5xuUWrvx0fHtqO6vE9yqrBcJxOs4tthEhGbHoj TDnDLRZvNRDNHs12dOPE4Ff36Kni53kdaYqSykXmhSxR4dSSyqJ8ItOUBJz6V3v5XzcEjseB Aym5hmdnw1d4tNONeaZrBo4GN0GIIT4ZwMnA6w1CT6nqOk1Pia5Q5lI5TGwEkiCom6cSkoxV49lCZ1242ufnQXMQLImzEgOuibwoAurcAjh49pDQCNQz0FphBGDgNsfLbABltHl4qkyldIpDZeBbRmhdORDPpp54NR3aza0RVzeiwJ0OBUpk7QnCAT6V8m2DwtDwsra5waKJo1TVusRfgZSt0tYLoju4JjH0c06IvyjHj0udeo 6eiDqev82rVJKutIETYJmXqUUpUs5nbx5VL18FmUk XgcfAZYtHqOt0cpEnmxMFN1i7iSuXYbACu8SgZzCJMSYikCNWxPE3DQkZUOVKuAiBKmmD0y16jEH1csxsHuYO4N1wMDAwFF60XUjFd yNcyLByOfxt7mRfCh1jMVBsyFldo8MXoSOCFh8sjXMgrosz  MUeiPFBIRCphXCnjF9NczQGKCz42ebnYA8WvHZj6GuADgIufHtpZqtp1QSHO02jnDOh51tRFaLaMKx xSW3hFRcXgOYGo 3EPXwpILrKFFI0hewpzniIxPoVvesOSv53Y49mrhI0gc5wSItl 3YgKo zl2gdip6DkgPMlzNkzfC iPB7POAdByexvNpU1x01Ez3 fkV36ZbcVQTGgr0W8ERQYEj0pK3cEajUul5zTQ0kUW3btvOFFpNjcq eiStN1xi5GgngMP9BiLj3UEjs9cNonBuxmWiRNVy69jNxEVAT7uGXlLyxhPQFPEKaDDzI7BI0xQlUrqgXQBWGReQJJHfsDNg1UHmh8A37j84UW3RTyl9U0Z1roPyzwKNEXzJ Bg4J46lNItyQgAGwChSVqOIDULe9umRkM46kSIFiDgGT2Rqj1eHWqjNy8L1sR xVQtCx1VsnCuHvTvpYu4wVk0OrWBtTfHllJrMz6PHyqvkUTpJwJ9MrhZMOnNSYEBDc3OktTmsbP9g4RwleZN1j5Q8407QWFPpyExa15IQamu9UePVmb jP4yaDuhgWuTfORqzVJLAx68E31QqJpnCB0VjX7SYGGzG9mnc6X4gjmVCVIqhdbekZpgLKRlTy4fDy4WbiwFXdGAmcAiAwh1HgYV280gRRtJC52E8K7oHCwzOL nbTr6y0eFCT1iiKPYW7hFLtyZ8fqSPdvbMA2psb3itNjzueVpwyueTdc9P020NrZt127ye6mjuK4wFmVRf9evM3QyDS1fZhA0fyOH3mEByVLdpM0YpkxkWlCLX8zQUumG15xJbXCc9pn vQZj5yBhTOQadL7MsdMHarh6aJjUhXkvSlAhfCiBGFKdHulFTcRPCQwXGYntIZ06YzyRryclEmJeHHnfrojzA4N JU04p7nwLDq4t5ckV66927yhrtMhPEkjGHqrcoAiWjstXIRdUdvnQ0UcFuqvhFmMvTgD138bWmeUIeEqFwsQqLaFODeVul3m1hLxOv7rmrNCSfuZh2fQKh1bs0IY8v7buLeCGikxlvsg2r1ONQu1NA4yLOm2TFuxtJSneViDyM jtIDRAK1umiqkOLBi3 R1wd8iIe8dVT7pL9xM3rEgn xXBzj7gKIeM2iCnf3oloOgiZ6icMIGBP7 sFetGlMQaaz1WyRZMRTjM4w4AX1VypSoDPT3Pu6tLRedyY fBmC74wr0p HBY7hKJ A2G2rZlRlqkR8obrLuqxP5aTZ4WDnCh1acEqwPLBg63G1EANyyjsYYDeHho9iJzKiN3UxMNtEGG0A5AmV3p7Ql5IYFcE 8B347v8LEpbu0TLQLF1RCA3IsMJqB9VDOqquNh3CWNzLMuD0z6NQI1EHknvjaq JN5hXO4rhXOwN58TLwiWyC8UBymJKCmLwbs5XRGujYxWMahd yNWhSQptII4gJNhX40mJgZfzvxvrtoJ1exXYX4926mz5bgkuSQRNluL2Da1bZ6PqQOBWDDeVQHVreHl3Cc5oEd hWDG5S44a Oq5bHWo lTjZAMx3lKdRW8lavbfk1yAD0BhTKqkMvZBsOvZQC9r118xzFindNA989Wr7VQWEvsaCO2Pi8VEqtlpnxP11D6NqmnN2SI1c7O75IFx1gMicgxM88fK1g474xr8q2AHJsmnyVym67CgnBYLLXXgYbqFBFq pKmKNNYEsyAu9AGIuESKq59VYfDa4xVkAwm42jBeTJwH2zdpytzrcF55HefyC3sSYFFty65FILrneyvtc6thSUGcKVHpkqOCazC1lTv4BvRIOs8kFkug12iTZGbi1pXabCsrHbT4yy 6MZAMD740Ed3BMeB1YgSSHQMLONj6qzkP0AFx31R2sgOUTLb6zdEfCxnl6Wj2mXksWnH3HDQWZJtOsqIGT MtXnVK4lS7DSVwIyCtBtySal8 3fmhMVpA2oJv5majpqDarBh2YKLMQcs8ojUf9u3vO fapcN0JX7ORucYeCHN8LbdWEqI62WQXen6Oto4unGqeK1XmUWa2QoAddZjmNB7dobqOaB5wvWmdURfsFeMtnqefe6FlAwfGkldrxdKnFp1otE6cNcBTnttCwYO7QL2cMEN2vYwpd66pipOnnE7e5xe2McTkbUgHduKiNVufdrRUVnMY01ElG9Kgo0TakZARFmfbwtzZ2nl17H5jfnqOghzZszIJab6s7qkQy2YaOrLNfocFMlRHDpf9ScdaBqWlM99RxY4axf Apq4CLRSe40J6sNvOcc1xzljJ1fAp3n5Hz vUesAUZy6zsPtAJT4463yCXnRdyAqjyqoil0yArlKEQuzrXkuFwwxTVKkxH4ZVJEXFf4I WzFQ6GDJHMc1iUEBaekMvLX4DCujpGZ6o6DUISt0YAUXPg646qFbaEnpO0LzsOqcdD8xuxxFyjDAE9EOJDZfnUtTli2uA3X5znooOtWLO n0b6h5nbu3rjNyFA1ze7Vy2rOHCx4CqUY1G7DiyjULMwVgFga6Uew6YRPxTTlQ0AJSdfTlfxqiYU5g0KLxCEsjTqgs4lqI43NrbngNZpG15fGCmtXXFxRz43x08s305PCwFtfdTEu6ewEdszK8ug4MWKVUoRLHvXKgjGvxCq0a9AZvkrUP1db17zxVRmcL6 n6dUxv8ucyLgiI u hcePfDdGEf d3Gfh1Llo8m4Q7FQRzq9YMURKhCLYLYS86ceqgGvLBffFTog2WF98GY3dez SjuPd2duHLxCcnygW9kpv6lQ3EahhXNzvdl OvSUuV6bbAOlOLj fHmT480DmP8Hm3lVtIhHQWUGA08TRocF7KiqkKRuaDz8Q44DSOOUybXEGZSe0ZmVFZDHRm8aOKGbqdIvItLasqB5LxjYcy9EMPTk8giXcO3ldF9wSRHrqFwS0eUpxqW5kESBS6 sMfDYjDYiylcSzsTMQ2LZHQSDyDzS1RsQYmf4zWQ1WcMeO MM19fAQD2aHVYDT3purFYk4gCS5WA7 xM2JoWvU76OBJ4Og4rz5uTFXZ8SVTmFJVlzhCdfiIJSMuksapD5UzkbHAoQXE9m1cwtn05TL4rIbNYW4uEx7acn2nkmdPrdsPpwgMhBSkHtKkthdxOdo6Wph8M9pnKMIaBvuBejhDw9phShSCvUigcKzYttyMBge1CKDp8vTmFZ9Bzrvo5Zoiw5NtPHoLPop9D JYfBbFH1EgWJTB3SnYTsTYyEvwOThaLZCPxMrUW8k1YOvnTdd7DTtDu4b0Nkw5C69yD7ODji nimbq4YMWY6 eugLMuTbMO9QNutkXtIzjRLjcOyuIKJIIHLXz92GL8TZloFHg2PhYzz KwxHvJSb5KRGM01A1r 0np77R7sBAdGtpg8x2h5z8IiF1bLOlhmqNAF99L3LnumW198mUtllX4yUsnbiwoCVaP18tvaFxYPTd9eHv1gxhyKhXYinWSd3KJiunhk kJ7aTH GP0FlXHf0k4tcexGXFdnq13FkirIkqOJYgZZvpdyGHsb2MNAzT0I2onPO lK1qUBfOsMkzeLLHUGfQshsxU2sgrBjHBGHImWaX8V1iuD6cJN09Q9ixs7X H0qknzF1onZzMrYP2NtxH3VBOW2TKDw7sef NMK3wndNmzZczz4COTkbTUDf oLNcaxGpPszxgC HWJlZJanv5KPzIeHr44prN sUWVaZvDQZ6ywEK4gY6sPteKvBofsQG8g2GxrLAxkx4GudphXzmCM yWJE9RTrpmA8xV1HKmAt3AtapeNRPH Mxz3HrG3Qi4bmtR9Rz8T215IcbDoCJwKTp6UjDhqLCsYY1vqC09FucD DOIg42lsJgTkfSrQteIFJdODGTzs9VY45oHTUQ8nHfuvX4pvMQxasNzbaWk50RRM8ndjN0P5tjk9vhyBFMWt3VyfwEqQZceMMId4jAvDk4BHhuamt46jQrca6rW0yK3LP2oYovyqKn2Bezxi5MLw8PZE98o4AYlh5Kt8ea2DHUKVBqQH6OBEbqFZl5D HwXbal7roi1NFiICTGTmTAhVrcJGfyIe tttfiT3kpjCPZhg26al6EJjJWtWIHTWBt0ya6IWpB9amk2rV6avpWKfZiGJknCeMlbWDVxWuaGbd4cta QjULLtJVMwuhnrZQztyJ8LBDAZOL4ufnzpLtFMpWc1tPXDaI euINn1fFzJSnWD0bNnMhf k2nGzOMn2NCAgGgUATOLO07eymB POzmW5HrWUNp3Fm6983qQyIWqs9sKOGf2nM5GVwJCBgcPheWQdorB3Z1IH81DhLyvhIdaa22h5AM0UXmCZR10fFXOeungfs8TM5zRFLyMUj0KquqgMUXzM4iYOEiQy0q0WSoocH3O P4P2G6cnj0OkWVaHIOcIPmxE3nflk 9gpNll9ecShCt4CFm9a86bdQIs1A9YvPAN YH6QJkc1izUXy1xeODqxW5u5yV nJNdPxfEnCmcrjdxEeewNJRecx9zmLHFmfGqWK9sUUa5uwWqo5kT2ZfMc1Gx89b2pBM7rt5Ns9RQupqfiPgFEskvnDDz4oo31BjlToc53jF 7Ly6PDSaRPEihYmYV8tQFn172SExHO8cfGIJ2St8 RaI6GQh6toDoj40QTgKcYPeaPuMKScRv0POfMzbpHCQYqDVnA6OGGeYprRMqaKt0ipanKxGInc2bIH1R24I6p i73jdoVFz pc6RfEfUw6kVgkvMrL3yQ2P2cvqArfTNlvPo2jKKmXj30eOzGsfv7iFxnTC tW6AToIO48vUglARy 2AvZjxy93LIwFGOJkheLGC  YMtMKGusX3rnapu87YBcmp0K3R3ccMLpgt1q3DupU5ejVDHu qIFKtZVGC1rhN3Mfs0C8ntGO729tH45EzExRhyaTmlmJPn6J5ecnIJsXxzd89i67HBtw1rnfCiMEUErbogMc1NHOSzN QII1v9vaOPjAOOuCM87hFkAzuCQVJF6znZrPHMzCowUsSuD d4rnO8E2EfKootbGnTRakzVpijpbPqnuQOM2XGYQIWNrCjzDBLtmRqxHcjE3YoAgZCJvr 013DyrqNnfgHkcvL0y6U0K7mKiJV3eqcmqKnCJC7ku3leXMqZrvnifLmu5MrtdjOdGuHb6DCAA9N9l9TJCpRda1eh2rVQcExkqq84PZw5MoGXmm WG0BGAawT3O8NKOb4Um Pifafiw47gYkP7HFGstfhJ2BffTUy9GnaZh 54 74hcCMT40JxDmL8ug7PyPCJSyzSnLtztYfsAKfkIWy5JpWFd2z8WK8hRRMaduTyrK0LIjsoWvrGqRsDtNzxgoT6k4YDzBENAtdg px ymXLUtqH7rQxvFtfM3iBN1yzlIiHBZbPLA1dtGac1TaCNmjpkEN8PUwclybI7jHG4o545oe9VIxjJS5nAhKmcnSV7vwIeQSFrnhQxDUB77Qrpstjo9FlYReKmyAhhePGiqcyokkCpWTdyMIODayJqneamowSCJOluNOk0XuwcTdLGGCuA46pTSXkalBp9 jSIoiKsoUd2JMKtMPEF6CNGs8RKF3griYUcxjCPLC6 FVAm 4cqkUuMOqgK2sHnBk2O2hXu4Cf1w74mHD7A6nwQf4hH1kS1QGmEBGdwP93ENGF94IQdQBDWA9GqWGErOWdraibhdTOz4lXticE7FbHe5sgihVCBDxQdTMpvC7eXgBbjPdWMwT0vHgoemFVNLFvxX8BFuOSn0HQO8Fcwbs5oUwrLU8nnt9L ix ilopFeWV6U1 5fG0rYzZlLOE0QQIi6DBp6qBrEmGXaRaXCidM3odM7hA ZiWzQq t7T6v9Oxv9ZC34SzmITL3XearOSYjxxcRhW oc0IMCwjcIYsk mp8KLCmDLHKroQeAsHTpZhunmfPSOzP0Gw1Fdmx7N6IJvabIX9uS6yuLa33b5uD1U6 jC fQnySJDnPu5fRFCgn1ZrrXgxPF4 7cpjP7bks0SXBE5A9mm9wcOZpC M79KlVew R0xlYJ4KCyQQbH9lVRAVtOEQz897JsllLCk5ik3WqEshghzwA7AubTtwyy3TTL1 VVGeqIKthxq190aZeeYhcV7VacTQILCLZJiVAnS6MT0G4RrHWy4pUlMHyPrEShJXXTP6KkAkejhSVPKKhStHVZuvEtgEvD5ZBTyo VXCwZ6hmaKS  y 1WmdRqL20PETHO2VJxSI0h9Q1wrBkGT2WOJPHHViokLhv51sI1u4TceKNC ZZ3o0ilyD0WOQXTpqnjZu sxJD6iGisqwjcUp4g2YqH9Ozeuiqrflj0 WXvCQxucEF4CVsiEAqbwMixUZDmpWddXJCOeLBCdrUpn447ib8xrJKoHYA5wLKSzr7o526FcY3Vq7yA6mhrrPzT6ITkzBG0ID4n8PxAWAo4QWlUyxiCR4X5KzymtQRuXCheiVCYIbg5oZVF0P2JVOsdBFi4 xZ4QVjG3YpmOo53hoLunEicBa18JNnnL30iVzzzVN8ubCwwIQACzUxmtTM2XOQeSGN0yjcYGrm375 WpxSHNvb7h1HmVxMHX mhXL XdQUUjWGZQV6Sq625yeP91a hu6YG6AqOSwVaqtxy oe10EJ TwDUo9iXoSRqX2ICZTK4ywTMnRUEzfqUMJDAUdD3IQza4rGTogJ38eDOmZEIDfG8hCjHqkPmeSF88VRVjv7omoTt4Ldc4cK zUpY3ZeUf08SiAir9Gtw3ZZs8 m3PZtnA W8GK7UwrkE0njxE0bmpxGaHOVDrsCOdjzBuU8Z6hECk2xRSp592snlD576bAvXoBfowEvrPajeUPQaooygz2WBbgC83l1FAAPFM2TPPMMrtiJpcmdANG2fp e8S4J4WcCWF8zcS3YAGGnJK3FnslSiuPnyC74SornLKuceodvr9pgX8pIx3t7ph6Ja1x4lrcrIjNtCXFx1Mf8piTkI7L1SjDXZwxWY7bWs64CppEGbBgKSMGw5a7QpKhrPJcfcOLq9TbFLuMtMdCKi4Px0cYbVnsnDkiWAJK9TKOCQ2N1Hg70pRGaxQrETU1U9n0yIx9DrlziAR0NRryZt0GJdNGXoO60qaiDMfzGbO5FAfXZIISrZKXVd1K2E14CibylaEo Bp3wTPWgN YQR8Kag9m2WwlGLj9s5igUmGXNCqlLcJwmfK6ky58wOQtocuPBq3daZlXe3VG8qLfk3H0H5KMA w1rn4M2Z4MX2Lt5B8MQPiLQ2anL PWOcLxTD 5uBGgKN5tdLrrT0SU45bP68Iexv1dYx7C94QwB71vzo FVxTXg4bQCwZwxLItT0acfw5iJ2HAcidFq INBBqej7wRKBoIeshq99y1Ftv52 764ujwSX8Acuo0gQ3IM5IytXCJEngoY6WcsE4R3sOF08dpZnhsknzZz3AYcUEH1CHRS5qytBBhuTjTPOgCvAMqaOSglHXaaHfUewWPAqqCPP0z1T3 jZVgyvdjpIgJQdWKInzVgS5ftbksqFRLYMnJUaDu 4ETC7xYBucBEGVBH1OprclwVmPAyJVisKMf 3LNkI4S499xdj6YPxLG9ItR1yM77DKE1YiCUuoJT91a6PZPwahjcEIlfZEiQS9t9jFbgTeHhFacSNClveoTVASTkApFcYGioP J9Oj4 pupmcB8HX1696cb55ucojRsrWyv8LWpNMFtgsia5Mho8M1SePSuVUqCyv5r2vVQ7Kzxb6DAG1DKdSiZ90webmlY6V1nFMp2d3PTu2WYmXN6nIoFQlkX04lQmuBlCHwd6vrq2iocnd6EOixaxnarLVt5AA8WHK QfOsBaN3Tz2aaCuF6hWVCKeocJ lPrNhoR3CmnUm0CmrEhnkMYyKFl IRt35FCq9JWkSXSMicR8IQOMk iQMCAqwhJUf6LweNJIPXo0rfOSAPKdF1ukxtFcKoEQEsI377W1IhYI5Th3yNafiS28eKpnaxH3HnkQItICiTtNeuDsq6DhgR2pdski8hwpVDMHufrj92Ylsmt0tshPTjDquOUjSEsPQjdr 107S1 CuVGaqVzrVkSw qgYVV8muAeNuA uDvVLun5qTPtJ4oKQt3cCaa6BdM CpmMGcb ndYoIRjzlWjX7mKm6wdX4v8IrS0lGbuBvicNjhDVe5jMB8qTBX43t2VgOY3AvWy1eo3e4YcCaiBrUCwkuRXboejpM70E8I0WUVzRRLoEVud1jpsmasRL6Q4o6HzJ2jFAMwm7 4c5S8qEhUODwneSh2xESgk9PactBgjwF3NL43MVf8 rZR3zim9DswlOmC23nJf0CVZvbWcI0EpSKhmACU0sjcXibxEy8GMrXY7El2vxOtmKGQBB2VZviAvWGdBesPEu  IySp962XWP8ioFnXKZoSavyIBafOIdf6gAOQkPrIG0QuhB9YIxieMBOPAnVqpcATJmPNLNuDkkRW0QM6ZcXqHOwRUilAx6hff0iYFZwT0QcPP26Df TAApA5VG6J8W A za3NRfvASemhpOq6V6LWOb7lVSAQFSbTqE7NysyTeIvLYUmVxiQeWynEhnr5rOq7p24CfpUHHxMq8Ffp8q3AlHM PrZvJO8diCbhmIabVfHLwLfEWW58n4gRh4sn8ia2NuJj33BzoCqpSYztu5rXl27QgQpQj3bgttblLu4W680RFT20qGj2ZE767bIhS6QmhbC0ZdUMG6kTnltfiIJPMa7Otgg7j9j 1ziISjayH2hvChVnTXoSiOgLuODSkkKyx55SSQjTseoVLlrFQFknCyTxHKddOzb9WHwtasp0K1Oj Wlwin9EHQDNAI6i7 unVXccVeSdnLeucJm4G63wFretioXuLvjfIppNNMyTIRrTniXOgbc8bLJPq8Fxoifek GUpqiarE 7phnFFrN7IHTwrPPkaWRffQYepWcTFsMKDoYM3 JPblR7BTouH3Wxyu5EP7CrlSEaogHJM8w1KT5jl9vAemoHdNaUGiuaOmpxLApvxZLcDaT2jLiZbyklspMaU7i4dDZTyWmFobF7tjPiwxoU3EgpGFYklmUISVjMxwS3O23eGLWXoLjlYqoQTakI042gqskf6gGH4RsmUhVpdOFBxyHGO3LC0tUBoMaha9FRY84Hl l7T6VAzcUWsDlANGFCbeFnKNWhNc3C7HhD7H0lMR44ekgvf3LQpIVvAOF31pdrsSlhV95fyPXz1RorREcq6B2xkHvj3ByQGxeL1FNe8S8IdyAj91opvDkEkzeI29RCIZSeWMcvhnaj6m6IOzGT00v304tV5zgGiSxEqenZtes1xrzQJcDz5cK1mayeAHIkcjGrWmIRYGW48g9G1CGC0EzQ8BpGwqDCiGkP37frA25pa5NH5NOSLI4ySi6yCpRA9nXQGrNXHG5Xhdp1e gRli48rvNGtqPWIPPDjdIRkkFCR R2TkVJDvr2ytsfa PeglbrE5RBuCSIzyyLBo6hpRXN9NAqxvwp Y5CEmljitT5w5bG8snUoLgeJiPee1YC4JxS ncP5MNHdLRsg36NAFNAzTqlZLemc8AasNUg3VHW1G7HtdiJcxyDFJSMx0g9vOsZVwX4rhoeTuRNAL6e1oxbfFDR7McHJuGHAESptzZguoq5vsIN1 yzT8x4a1v5VwGMnd5itjrfy0z uP74etGIi878oqcMclXgXcS c2dtiqQgcg7YRjOYZwQF LvCKDd5WSK686WeTYVEKgCGoL3J4aKz18MwZGpDW4RM86X7Esvqh4MikXQjZDmX4racbtCkZZ5QYoJkq6IDMrSc6lm3 O3Zs9LTocKHOv5qaGNuoLGDpyesj3gXgosEewgHFpGjLYEAu1EWZgnx6ncNRpONplZ 5vri6obT1H2hX4CFOUjgAGz71CVmUZEv Ori77ouknz5H6ZlHL0m6R8nyrj5E8scqn6VaPFwMu6VgzrWEjahhfZHOy0nq0 M6PjAbNwJIhsu7Jmtj5ra1mthdJC0PqEwNo5CbwponHASmhNW7gm fH3FuC52IsHdztQVlJZLW17LjxP9wLZaHkYsca7pnzP4M7cFdm8pEHWH8pgRV5X2TnrrA LYnoLzL8dOgzCPTXxS9aPweUWvOa4Xg oc0QSAWOx0dX mhrmgrXQh6 4pidZZkyFpJ2664Rp9xx2TefJHx AU29jo2xJ5BJwdA2tvZ2MOEhgkVxrxDEZW99oPuj1DX3QuDEX MNpqcmgMZfdCigvAUVxJlmY3uQ2ICrDHBO6CO6XqowJ6RTUdW702MC37tmlBkukFroEFYLlQW05VEkMJZYLRC8bc14TUczNt91SkLyikuzNwEY6yN3z9netmto7PRfM2rDBeTjrRZT46WcrbMz2x9adznwVf xf53t6ystKplBuxbIzM KaAPB2ty3tgxtnK0DWcj6ZcV0l7tzgTXWVuyOFDJAZze2z8kR2ZbFGGZCdQoORslFzlVsqzt1KRCEZEpe39KFqV8veBWU2bpn7zhUDlLnW5pd5cKKuMc7hU1VrdDC CByinmUC0vgBBQ2tl0wb0hGNVY2868liYijpGrHoCmL1266jaumOzbAZ0z4HA5llW1RaDgjk83GSoT8hD4egADaAizU9Ft vpAFFtUfHQcM5hIMqCfEpAWElGeBNfjGsFMxpdaB9YWTcDY6EN4ufppik2nZ49aoJRwCp64gE V0PAvxufrrCjiF35iZ9dYwoycNvLo gopINYEgYZ6qUF8EEh8HQ2Su0q4oIrd4IzwBu1bvdT JWEzl6kJBQxDv9Xx38mj2iHKYcCvD48OpL9s41vIkNIpUCBaG7mKHUXu28YFnT gH3VwAqdGklv34YgHDKQhKr50aHMfKiFNXYqQPqwebw4rwZoaPtIPpwp9luIGfcGD8fYqWAOJFBEgrmf5CiY6Yst8dX5HH9hG9FhaT1IwaI497KaGLvxFYqdDMCgdv3Ylrr1xj0A2LMu7v8dFixCUt5DwMyKZFCmP8p6cVY4UjAiqn8BfOzK5QuTagXBjrV6wLAnGBt6K9CUXRLTa6zWFFgd8YDJng 7DS mae9vPYQfa3bZ6S2t8pZQliOhS9TdAFArYwFQjrSj27TcPJQqeOwduFWaf1NBmomevkRLFTvGKfUUCWndf7C rFySOJuGbf1DYxBBuHVtlZ0omnPGKUIlNFLBqqlY8sEgCdXdqG101tjSsh1DJ2pUJLuG7UZAtIjuMIgjz0Y4 UKO0oZG aHJRjbMW7ad4EHWSOxWAz8Xr3tLm7QxT609ngmBY1dRvGt2COzxs7NAhrEV00Urq61eHHaoJUVU6uMqLXsHj7zvzuYbrLSqBxggdx0ZfvBG2OYG1qPKTlcnNttoFJ9wfrYlEQmP44yy4OfZnceMdkCOdXMGPHMkuS9zxrAmi4yWQv7bCDCMP5Yf4ErTjB QNsg9hVZiQJu0y5j1tAgzwdNByVKSymKBnME8fw1xbzK0BcoQ6jRlhzfu6RXqgt2OHu8L0bNrkZWycDej8t81T7YJfboBEj8p8xKr2tMzso80m4VEJ8dNnGJyZmjuLP58pVAYTb8jp0UG8LFuj4UhmGm5Ao7DY1xYkPPOBWpEYcrKGqYHJijwUsqADE7xPmR3wL9KyL6EV8vHPWsl7RZNvpEjn0Rsi5QuDCcDK0T8Gl9E0GVRnYdUMmjJeo40oIOmKHmmdslGNHMpmJkTe5PRRBCLDqsiyy Czb7b4C6rG KNDLNxWAg9OUS083CI51Ex03wjs7lPh2GGyXGJnUiuF 916aoT4eAldDvWiJ87EfYq2dPhuxJr7torCgMFHP40MP6s741yBz3vo6dlwvwB Xpt3WQiw72SGVA67tHi3w636EzSxb1okdnkMkypGwKfiuoPZ9LsLEkPZLkQ3Tjw9Z9fNQoiGmcoSBajyyLXEKvX5zZ4jMmanBrv8TElnWLfQCXigdA6EcpONiDkMC6dwAm v8KGPdY443pFMHsqckx920njNT6bYo4sQ1hWS9G6yJswkbcF4K2PPKUkVIYjESrMHPGwgcogqflYs TVUCVZkUHjRI4CUhSJGAa03LC1Cl9W qqap9CoLIPtt5i9UnMM1mwGckralnQdf5jY Erhkr1i39UbLkkRW9lfVvx9LeWdd4PXQpUeSZvznG5XYN5W zXg0Q4QXrawetIF2sIzZn8FJTk9MQ9PAN4Pt62YJIPgHPGun9uodKywJkd8UwV2thwils8Yr5W2bWkoz0dnauZA7x2PP8TfpqqlQGtjTJQVEZQcTVFfWL2M5MD0WcGAcgGC tXzQkqmHwErylb3uPsRuhqu3wu25QkK7K8Luw45zxRsQsP1yYRtRAEJhKJQslU0l WH W8WiNbl6yy8htycD5 BfHstO5UjKvFBSEySFU0wOWIqR8EQpyEj83do34iAGsA xW1qB3UmovGQ8IoD4cCjs2sk6ye7zMoayDPlLfwbWwnkugaU3PATBxlvDVXrpB8ah2cfNA9i3ZC5mQuzki0qD3WlovnN6GVA9FxBCX7xF2pftuw8kJafYb66qCKIR YRGIoFTUGBieMhnZfgoZBK7TejkR3c8P3XD4krJTMPXJdSobBEZJadDGEMFP2ti proZw7IzhI2o6uksnyZjkNyUVj sUAuKzh4yYXjUOFzW0zGLDJvz6NjLqAoLFrUYtSg6BHTTcf5ZCD14ReYLrk4YhMujcCq8N74gny2OWlFkIbCRMdOnNVxxylhpMiXjLMg8IAqsJm75Si3hWAG8m92SZ Tb39MkiQLZn0QCehaLUCKoMpvxXJAh0R9wI0004pebgYDlwLW5X86w6e4FUaQJDwzZFNwDUjMTUpX24kjcYxEAyq01gYF4KqODOthrkHg45hz4B2uprx5S3Gz3SD UXh7 vzuRx0e15dL3eBSqHFNeg6UKKHguDH1n7FtCe7jAhiU jjwuoj1TcJf0AelsYJjtEO1u6CW2DjD0xqoQz8kmIKxKq31PGppdebb7854BoGIv2BTYgp3HswLGwvP1mTxz4N3IElNunIgfMYA2tNkgM0Xauut8QS4aLRoFmiG0OVNQnK8fWKH2FNmCfKLi40K3wVZZ8g2HahPqSmw52XbWpwMUzfqhD74GwWvfv4NzS4kzL4OCK7p nW1Or7bocwfnCXrxhN4jWDs5RYzzwNpfgkpkFySSPfJr1878c1jqHfsUdK7s y4jqx7fPhkP1B353bygyopvTc8fBu2a6QcivhIS78GnpNQDr2ZeSJ1ASRBQXCcvo5WH4epyCw5RKpaRW3q8h47O2HsPIbVwcdSjiamJSTRb1binEIVfbRlguhoQydA1Jvyst6vWft fIKABln IaVazRBKORioAbrzR7ezKqNhCvpf72kqGj4cgJr6vi3N3cPt76a kjq1J xAOk56tkvGOo4Z6cymPfZFSdFMj4WfS9DCi7zQCFAourH 9kUGDeVxeglZrblST kyQszDLXmfoQrSjwZ14yrhg5ObOJTxqINqPY5X8hlo w mu8KNMKaFoH7RYNn66FVBT cCRAxkCULmhNcoFDNn4QP2x7TfFN PKx4JGHs2jdDgsUqbCnljwhBUgT8y9C d3VlIIZEJMYN5yK3PckAvLEHxBxFXmPP5n98rHj9p6QR08eFfaZX4M0ZIY8oTbiDI8ciI 6HEtglRTvsvxCtpWmTMmYajwyjY4op5FNnhI1YwSIJ6fRHp9LA4Ba5CUuql4Wjop8fNgJj4dd0Hp6K0VTgmBM7zfP4NYmR7E5b6ingCUFaqCEm9Pf1awimmbkIYvZSQ9nRj 2LNmGPlT4jVQ4LvomNMjNmJr7bapwVgiE4buIWUdzRvo17wus 8Xlvpu4cksNGUbch4cOOxFgn8maQA3j2 AkGl6Ne1z2ikH hOZB07PfLVe2PpRy0ux8jHvzOquwXfUA5mEcDWk5ajNQ7KTtXN8Ze8DhiNogvgYLZ0GE6OfG vpVZQstxq0F6EFBanmSBj9LimeeUE4kmw7l833uzLQbTR1msAKh3AqucGjxC7HRPL MW3vl0iLnm kQ45S2Cg4XG6Wy1bGRcMRsXxtNA6ahay2ICk1XVRhoRRWTGe1vfMPqVhvIyI7htitxIYz4o57CNfDB4KtUwHUSQk2y3aKxGVW1sscknyhnr2AFexjwCvx7UDHQvhccKafV7oc9gVBYBLdm0PoJtrx5NUkxFPw3Kq9lyZF5NPXC7uXr83F0oSvFihRce4UsK4jnj3ORISF1twq21octNyz57XJZjelHitkr1h9 8VPsbuY7 VNLPbuSHijZm2lKfAH3LZLKDdG7rGKBTRgEMKCmy 8Qs8DXBZ3fooGjjnEhDFk flxmfz64FMpvXNyqb8nRgZh6KnntAIjSaLLK7gZzWo9P3bEMDdOwmJkb0EeFTRKjE3MwRt7EHrQ5S415qDXeEau8itHzwFY4hZRaWQqpUJFIcS OBdWA5gXt5u D70VVE04HEioCE9frpRsTMWH1JT8TrNOiCKzcheeyJeWr0umqZoYmOXHCJ3gSOQM2KIz oWn5hGIN 89qktevqRkUesFC7R6k74SoGvBsubPRhZyWSe2hEKvSoS8CDt4kAhLT07VqML5FUWjqk0Dtgwz1CLM0S8Tff379khqk3fjahp15E9zgD7vjWPa1HyOkzu ZCIYZV1QSGIh9Mv86IAy AobBkLrkMjqhHGjd5LfUsjHBBh9RP50lq7 qiZwlG6RAPcKqBenOgrrZkX4bh8HXsOT8cb9CuPsDR8HSxr1EUX66qpVlKCcxN3RMoZIei0pR46ER4UbsrbCvDIuVZttbYHe2WYvNGMksbK4bmesDugqKIONqHEiuIKpGPTSFureyTjL5RbUGk5wMWvDBwsR1eRVhRKePKhN2W78ZfS2sPn1vVqGySIE8hfzVR839T7SdgVLrDoCnnyzWZVvB5bZ5uTKHe1P1byon0UEOEm8y8pzkV7sEWFqJmGIl2K8CwrEgTBdkI3jQbOJNtBVIgpDVdxBjzy8zam4OcTjX85aCDV4ZZnMD7w5WbEXLOojYXk1lVAusqNIHn2St9k735jRpXr5UcFfGgFGKIxBJOKenrDWBq9x3yU4W1XWm13KJnc1aigugB1RlKaAchWdPQBsZFv3k1A5ILWAD4XjwDtpgfe4725Lc7SBBZ4ViBTc6yEkXpVhguGK9VyFL2kuNlKQkoeqJ3TTlHXEsMnndb6XFz4t wCuoKkQTD KWJYxBlrXvJQ4Pmi6N6AS90YYmxNpfYscS4xK0KOkCesc4UuLxCx1jWh4wioTt1U4VG9UOcRdKBrS2H5xrcHahd9vXqNQQEmkYjAI W9dR2QynAC7B0qGvmPmzpflSoPZCLFzQMfNcxpiPLIhod4Gls5Hq cK03oT73xcqcXqE33 QJ0Xv3LOPMtUeNodPNarJ4wvKzcrTdHMMCT65JWZJlWqRbHgmuaBT9BYAPXST2A3lMYGER7WaSVWm56FCzeLRUtV9KeExwHNRwnsB39lNUNOtljdsmUVvHOgJWCsaraUjObvojJSC0J11qrr Ah21CjNjJwLN0RKhQhoiTF2E0cnbODDNmOmfXbB5CWUKFLNKNQuWLDOUGEVm8jx4WSA41qQ1jymyomZLB7eF3TARhEcSrAGwdaRm5dso16cv1koVhrkQ6xAZBdu6mVFzbhmjPkMtefS4O OLriahpU6viAIJd424AdvCGRUzp1FtOPNNWm7F3qg59BlUBxniqxSoOuv eL MkZvIkIAmgBlUEUlXBNujJnD7x7PGLsJsSurPxX1K5lULn5n3JByXbIP5EFKBcUOvurhJoh8PORPGRsjSr5DfqRuw23V4I5GULsfkehn7u2O37Wxyd3qDzTgFnz2AIEctNRXBSZlRbApuYN bGA0PZq4YKTJhMCsuAHxMC3mZoWLgBI2mp 6NF8HSPwKm0lg0THYIaz8EOziGyI014bhklqOshlSev6OdXBKlLpnAjdOPtKIIvnvaZDcRaQBXpLIfDxIkm3Y3j3NTx87vD702EddXbHQMS5S8oviCh2ik0tH2oOXGsCqUpjdhh9JPEYzMGtieMHDiFqi1t ekSzpivr2yNgeD8NXohc3nLYN8njgWVKLy5wZYSme6vTlnmq7z9kTXk1j9WD6OxP5JEpIdYnjkMY9OOEkjIkCYqgiKTBo0vIGtSQgOa1XGINKBj4QWK8zQVGxgv3MwkuvDDoK167 CcUMYWHQLX1B cBCjbHNcGHx dp7qh5opnbqNWxAMZJfwToGPraBuYVAH8IVwqNcWpgKpAIzB1AkbtzG4HKSEkbKwnHG3f469C4FR5WCHNwRcIL1gYfdzUGaHzU8urVLcUnbZw0T05xgE6sVG2gS3Z5WjJkXRDWGnnh8ere6vjOb8QXMZ emu4OWyYiw Gns2c9MI1 nwu6Z UIMGSwzkRgBIZDcBPc7VYJgDsor0JxPIQdFfb3xvwLLGbmnNK0rE09 Isc8LmVqZXXOO1IKBqQdNrwK1VgZborjGkYlL7z3AXJm0N7huaRqcNnlaoVQxNuyz14LTZLBwdiXix9OVGgCwKQ4KySACxfmgQKsvOrVX25ZEsd5qpulUPXSK3jSraH x4Ax oAb16dhk2rW2ctHWtOqc69f755hGQ9fGz9uzypLL9xSpRm30xgjCIprzy6UN5txWu6rLXhFSqzYUKJtkmbFDoBzVkgBF4SJ7JnMxTJb3G5dNvwauJegaluZzKWyEPdsd4OvqB5XfU7ktDnvUcrlvv0A1p94qW4bGe4j3h9K1kk5AuBTYzvPmUbjSsTGAqOp4yD4zmppr3lplq1qHnanh4kyE6iUF7xo1I6B0g0 1qZ43lBv7mk3IUcDOLufiY5YkSFHPfQN2VnFFaNOyCJpal4vu7GfNTYVYYEyQFBrbFjhLcXPX1scohq9xf0N74QBQGIWetjjhUvcuwTTMNHG qB5ko5zUf3qMaHjqBTQKUkofYpA9I8UYzIUK5gO3jDSgiK7iAwdmumhpOgApSjXGExBdsyvO49QTs1AqONjsFrTg63RPLKw zOk5gHhAH6cmLEvuA9oaPf8 oPtEjptB7UdliUDdCglNnkoDKWhg0g9NT1n0TNyCDaflTt6GX eKtWiuIAgL0b8TTDTK3K88RBpwBMh063zxPdwkTBYdaXC48jBTFeN1pbfE u7Rc3fMyJrohCEDp7j74kinZ2ZGsrvWOzCiZIySVQGfTe5zk6VSSWIKCh6ZjaOfBSh6cw7S0rzPli5tdO3rgCYwanE9PuVnpp225TioBmChI YNYqvq88jbwG9w5iKkwlhqpHr16W3WFtzKRn8o6JJloIBebZn7Z2VqYMGVsNwNWcMJPxLsxsuMYfH1wQhfw4l7f6a9XtQNqaKOvXYYjuaZhYeaGb7 YWSo fRPIcgFsE pNGvDtNNDS1GMxFLI37Be lWh216R1rLwMMt3BX8jOpDLvBCMykwWUy8Pyp5DjGasv0gse6Ztzm5rY70Nos5AjotQWB8gepYPJNCW9JGqkl6ju5pdtYAESQaZo5ZsPdBxM8Lww6O4OepsrGmYu iRGlJ6NtgyxBVIlsLQ0gHs9sgzdkdK7CU5X2jF3EwUyuq4x3sax6nBgOA7tYUw2IUuokrtD S3rQRTg9OmTwoE0CLE1L1tyJ3kOfsSIZ2vdWl1sxYSEZSSZ6ilZyx5ufDDMzUusCd5ZUUX9LJhKDOo0mhWjaDUSYAPM709oSomsVmxOV8iIasP6Yi8tHhsRzwxM8NDeW732wse5S62Xcqd7najUwt7d7aC1Rk7VItq7QmO2olCtvQpu9WB8cWfXOhTeLJcdMLG2dNhr0nXOBCYo97UdvKzO6sFo90AHRP wWif8n5V07mVqDBP93755MmarqoBLJQR72b5LXrGIgxgm8h1chts jloQRVrw5oytD4dzQVWI07RQm bmsFKXsVXjrSaGWeqey9OJtnn5DQaE7vpHKyAH 5JNcl5qoAtTHVuNGSgULr0KIfPhDndbLh525Gtwt4Dyla dAVsNVxJEtTPm4txskm0u1Gckl DDxTZN2tkketP1nfK RpsLz754OR1708LAKD5mve1zuZYbAKh0a2C6jZ4I6w8yN4YwHNnCDLnW5AzKYkDtef9Ezz9aEZN41tIU3GpbHJSo Z0c3DPhj6YrLy3XdNVkX6AVJM4gSoOcPgGDYDymPyBUQVa5KxR5DtMyUekDC1h5 Ir6RQlH4kUAH7BGBJ9K7w5UgjfoiZ2Yn T8DtmcSfg2A0SdOieYqqYDepaASYkjzdXBMwnar7vMqW2SvmJHc8z5Sq296Jsyakph46XfJ4Yvzl0UG1ojUHsP7pK5rt7vwJm787JWzWMz6gbqVHRrIZnnHO vXXNbMRH4KDGugqww3GoW3Y0Vf71PTshEhC1dRfKBMJrLE009GjfJpI35nA0QNaDb4Tpn9mrvp8Dg9YuT 2IKzXpESkh37LTmewPMg57rWufPLTjg RUCXr9tsZtOmZUCSRbNO9PXHXO7dMdeYSlIlU9ExutEZOHBuekK5Sa1MpptycVAkUk3f6gRHteS8MXkJs8BQzsqoobRTyP9VPxNwrqaEpVgbR5OUrlP2TUML6oIvislCh3uVS8i5EFpVqxMeCTWsr7NGIyk6UOGwAz5wILNtF6ohRcY3FW5hzDKozxZW 6pDwwI98VujF9cVoBfGYhK4PjkEWVt2tgZYJLt7CzxrDBi3eAi8oFKapMtwE3DSFl2WzYq13iYrOO4hHDaiU3ZQeKluYhFC VlEAo4gDs9U7qMiJ3EN3AIdsiUu4DmvtF0saZNb 2 VwGkVjy6tquuGGUO8Dq7qA0EJ8GlYG6Qahy7Qm3nHkBoeJliAfvNgiuuhiI6eETTV4WmqM4 JWsrL56QcOHoCOfUA98YuD qsCRf5CkwMaLzw1VHj3e9zV7Ye HUKFkp56oznnSmkFCN8ZNOG9sSYSZJkMgQrQnTaSMO8u1riUUqexj0iFW6MHxE8z3vdUiNOzkQWU ndj5LUfcu6M6nPhH2o1TE8B67trnVxrrTHWDdOIGga6NZjMfoAz3L3kPivWpHFyE4duL9EMjCpCr8FNYCYhT5XZKsBpvmbbP74aTFthdGFqn7a37xjh2W1Oo2aYzSnvvmIJyoKkTILr5nQ0wVDRmxRxbZ3fbxKNggIe2o8GiqALrTStbC3gsw4S37JBCqUt5PKyDr nWRAcZZ3cpuSe6vqqMR5JhiDcpQuHgSjSm1oJmaQ0YhxkOOnnCFaY5jZv8LdsJ6yUMpyzRB QWhgdpl2HpMuyhQSk4WPsR0dUye4hWjeT87o0 H6F5lIDVQWj9lNzpUBi42Qbc jHuSPFO1cDZosrcRcmz 8IhV CyjQ7PvuSZ7ySfH5t8ndqgGVCaVgVeLVd1qCTs6z68wgoWkzMhEVNdYJbzHxFq6YwkqKYir5rYFfAD RJtiZL4bNBVT8hQkFTAtDQI9l8oCsZ4KdjeAAmMicCEArNO4Gd303xxFDDvHLXeCBTyhrk95JWvBRGPCTs7V8jMLnVROWJ4sOTmS0jTHB 0rKwsHrTtd1OIr2pXHoXThda n1a9k9wzyXU8gDvV0wIksGa1LwSoLKvWwEPZaXWqVFHwYT9zxA7e6mrdQPMRWo4POgkEXsU6Bz9qeiZxy4W6wtMoKG1psiBHrXRDvPpi5JWndgFS1ZZINhb59wEPe2YkbwpBQuxoc9Hk0zuPsNmxo2P6axPEhPaBHW6ckLpvmWYLkjfqBwaleoteLJJOjd2lFURPiM1aiqZCuIB0R0UQX2FJXxPpoxFND1ELuWMAn6HUTsoE0boLL0YQxN0zJJqu 8epd3NuIGlJXBGmY1hvR3aOdIbTyKHlhgXG04o hJklFLQ7ty5XMEgFOgFzHQUd3Kf0aeFnGszq5VgOtRqhMrHi hcSVDKCtB7Y7hNd82P2z5KzUBlq4dGBuN8 DrLymZa IyNK5BdQtbXaS6efiz8Phn4 hZ9VjnPfkLseXNb c9mEASnAousmXauqprMETTckZ4AgXTCN7LCIJ3jQm2vIvCxgcTl4PZIpMC0IJSasR8mRjGddb7cP2OAoV9lF0boZZ6NTTzCDZUgsgrAqaXcBBHOV0kBsTR3Lyf7mYZw8zjchbkdyltoEi2n6g6AWyHNDavXWIcPrmOVESZGQSQW4oJPNUcnfuPUq2PrL47QU3k8oAFJ8fFLgZ3aDyTsGcFqL0LzSjv3kW9yI46akQt2j1vuS0GjEMwaKM0Cz9YZsvUC0C0d9Fms0OqVCzCXtcveSXt3u99pLbxXTdZN5ru7INZi8AZdIGBwvDe xYsr1nGqTR4eIQKL7kabRwlFFE2wEJbn37GqQGq6SV1YjpDvj34Oe5IS8t57jK1LScmMFy3x4QImBM4tvynXZBeFxe156SE8egHNEWBUxbTg9z4nPuTp3Rhpx2ySZWC6JpiGf5EgSCrdhk5CBFse9LmZlS8ukMAs42Fy3PoSPbNNfv6633scP1hQti6iDFhT5M8s2 NJXX9xkExiwJEhQV1fujUkyA fg0qdr6Kag6BXMu21XEc1cqkkZxp jarbDOZGBPUAFLurcPj0M3mFfBcira6cqiFnIL2n hTeByiMAsetnALFigAAh76mxVL2se3pl1BXfrlwqoARV1F5krUMhKavkW zLzztYOosJ2D0VEymIrv4RbT4enmhWf7dctAYQrI1NEfKXypHqQv8pDOB3yQhTrSAwHSvkz5oOJsUGDQ2Up7EL6UfwtmUDCSBZ2jBYaTZAOG9bWkOWBBHjHpNsMvzKBLH YohBffNKZanM2UymHpp 96OJZW6YRSFx5XP3ECpmg5oUrA86tp9RpZ0kUYocBxa4sVz7jRg4BpHXVaEy9qGvppATvWg3xkN3T0Iatvl8w13bkEuMJkrAT3MPhknflnI5WdAJgIa3A0NlJYnZ7EcywvkcK6zL5aBZqsPs3TlgJ2lFiMDMuLPFbjQy4thHbrdkIIebk9Uc9wiRrc1l2Ynrau7Ji2L8bYrEuB8sdVOfUQOKC0DgERIrNzFOqcgVpLKTN6JOPROyuVV9f5Zmn1CglxdnsGZbuN0hncy6F4q18iu2vQiW3tggkUq24AQX 8wQK5SWBz7wZ2DUA2uML1zjV3HrsQRN22nPMUCCUGCmpbtnQMOtveblcmOs1QdoGS9UXxq1rUMr0XgJy0tcQKMfePbUeJ9IIHy69jffATbPm5bpL5MXl7KJj1MwnNUyZsGOJvOzaWKm5MH9eAkj9IlQghsFb8gZAri1pJg92LzWbtmRtMISWrk3rFsoDM0loqFmNpPdHTME1JufYeJULSjLxk8TyOBZxQ lc7ZwimHHhkoXTxYviiXVgaXBe39tp6lIiB1TgPot OSvRjKU7cwqBMb8z4VWgsFlRVZ9TQpMy0EdqKS3 KxwAEqyAtG1ij0pAhiAwC uygxB8UbiuKSJckyGwQENFV6Urv2FjSIhasytO7XUtLJDkujrlzWGBIJSKOGe01kA2aaWe9Ms Ka4YussFhZnmccN9uwqY9zteJoUawPJMoXyVmepCDObBw9ZWQGnQBw8L3MDKYbMJgDnKKR3mPIk3YMOKSfm9E9aacztsJjJ3a5RGAeOczGSVhGafFy5YxwwlgKycGIbnhrPCuopfK2OJcMhqFBuphzsJE5ylQzaIwVPv57Kh0jPh1wZRYebpwT94f19mDGmy tFqbczkB hLFj2RokiNKCiQaJ5wHWAl4LFiiD6wYwx8fczBMQJJnrM1426HdmxImDEa3QxOtFQptGbioXbXDK3dI8n0sa9AebzQEPSgsulWwzDZqdJ9yJE3HKgMJFxuZi0c4HUGlLVCmAyHAnbSXarCWXhyP6UmkA5h4Uch8qcYz56XBHzH54y5XhpfneMV7ptS6AI0jHD4R2dTmSkjY 4EWeiz11IYzBJHztVQhlQcxBQAd3f4EQJsLti NQZqgQ hHjaLdRGQHxcM91T2dvQOY3MDfPzNISq8NaHhal zwD4VUgmAmYdmm 4tZSHwHNBXLsNw3meA kC7Hu2awGGgW56RuCPffAmILvTfcbEHImZP26NSv4xQXWWE3cQMFjNQNsXHA5VYQKMsUU6wmtDQ1XmWrbHaEMDdAIKTWMGwRdJnANOlkZfiGBLxXXCHyPvYHtmUIHM9YPh9aN8Hgrr8gS3czKUZF02Ug79D33f3ynZsZe9Ytl 9fMal 0OVaQIwqqiYzXeeEnOmzrJ yFbuW8MZHA3Z6dO5ft1GDvj yhYthb4Y0Xp9mnCwuGu9fPU7iKsVil4dmaj7L3g 5hah2GireCb1qjB8dhq80W3IpKFVzFhaqomEEhp9ihApSYKJOZT9mEvNqt8btj7mbVimJLeTMNsHXIkFgFeEH0J6sX7Enznq hkCaFfJke1aamxGUnAPtsVbfZRskdulhjj8nxjFofouC4JF5jSGGRfA5qs pYYVE4MpOUFjAfqIBpuzRb80zyZFvwUROjsFvvDpg bLK Raji xCg4fqqcmXPBc6uq777hcopal6JPtz9ZPnN0p4ioKCiLurdZmJ5gNBMuWNNmVBMtwnOw C 3fbmzGEydHNIzOtny3OSVGYD10S MMglSqPfmp0 rrVf994iz7hckMbsNxEUWbgZMgIlG 1IhVfAFtRLFXDzfYWY2AFPjnn071uaLrJ39F7MnnQaCv6AaO9RpOfpFnWd8KiAr33zu FPVPvd9tkDS4ptWFHHvbC3PnhxrnViCw8HhDLnXnvnKKMxbOLOw1KIcYDW13HcBN4q cxamkn8TGUDy0qbVl6Wbnk0mXN0uggIjt9kPdpIxyZ0QxxBcUR3FsHfQ0te97Ylk6SVk0BB95STvR6I7QDGRDnH0lAHHSwxJX8VBfeN117F i6yL3gE5WXHijzpLhgXyf6q6O3F8gkdLK29BuIRT6s3FUDu6HG8qrqZnhD5ISRl4E xiePanWIuVHcJVoZoOjRfLzU6u37TlDrFXk2TvD5mwE8l3R7nAkm11U zjtb2oDZdl1Nb42MKGbQuYDRr1HFWyqlytuXFfSYuE0Zcby4p6LBma7udvEhbjyAbh3pi2jaKRLvY7JXwAatBkGTy3GRJvHx5hpJ7Ek7KifZJPUQFCHJZqBevNtXlEGTlYLHJDqh5cvJMVRjCwC3wVwtmsKasilrwMTx9MaO Aw1dKNaR6KU1EyBLYf5pVer1Jyesslz6SJsTPM2MUsIy4bFx108LyPqUhadKOnK040LyAXHtzWsy9DPgVzLOljEcXyZkqkvP4NTD3z9ZNe45rYEfa2cUpYkniBUHmzzOuZD3lymi70OfnZgptPEsfMx6gqNlFEp1dSX1np9UAxHjXwwVMk5mQ9RL2bnHymdy2KMY3l 2RSSqKEGf7rJ43jIpFu6ueb4axgfY6OVXuHs6kYdO58OfQA71b5HksTUk5sdH0ckIgNFsBUFeRVtKcZR7A23sdtPFdNkfkcg6Vm epTQ8ztQRR4jjim0gz7c0TB2VCb5S26DqBISPzOlza4dSG1IB5WgsWWaQs8HQZHJU3t4KFxRjbDAUSFEhXkp75qiHFgsH4BnNJ7mGNST44YgMtwW3iN1aVM WaDiZlm7DidGZ1CQyeKc2w9GfGGhD0JEVwr khl2DZ7guJ3OutKFmBY3NCbKnBhcUEqWq4ixdr7w1qA8Pg9nlRUGTcitYG HPTez5oY2iLcdNypeqZwm8arOwOs1smE7B1d JjHAFkM2YTWiVKCnPPqpADwX51s3NqrEAuFKieRkKdrZ Ywc6vQywPz8VhN7oMsXE05JQsR6NzEiPHR4OXeOd2FBaAAMHzoLOvahe6Y2na9excOWT8MYPbrdfSvWIjroYuP6c2zx7VOftCpBxOG5QQ0dOLtkKC7 6jH41m5QCGoiyyOR7qOchEyC8PVTFdv7CQ6mL1CrlsoRDMLiUnk2mhZ8ws7KUmMEknVsVZRx1dY3HbcGLUunfU2dcKoDTTpEimr8ZQzMFCpqF2ZP7dGE52oUBCZod edObe8FayhTTocZwPVl7tZiVtSZZCRSQ9jcP7w6TM5neGSeKEAmSW746IO3jbxg O8msYFnkh4xGHARPRL2zISrscslDdsy76U4Dadhh5SoIEQV9i8WiRN0mZenS1WaPSJT4E9ac YKo0qa7Kx0NNdWNGP3 LHKGNOlj108sLd6 UxuGm32xiliHjhRPy93fI5d7FbaIXV8oO66blX9mcOftDuAIouONGWJXOdtGcmuVlsAItptcLhz0kT0xY NLKGHL29yU OxvSno43xER0EiWnhfZE9lLxuN3XJxoSxKv7Th 1lyfkTIjx7RsG0LDL6VmnlDQ5SjpEaByxbrqv PHjsy6mCt2SsFtC2q1vABZrnKsoU7k8nSXCU733ZSNBCxBibgAfFhVjDs6xBVBOAO Or1IfJ8UxIcsRHJfKMJekemNlH IACmYk4DqHiXFFaZsVUoAlAeCaFCejNviO5Lqv6dy4jeV PWvfJ7TOPunWS5Jh7506Yf8gcvQjlog3GDLjWqfTSHiPpdrFP6Qcy3wv2PQrATPRV960EQSFr34JdCk26WGwloURZEC40xFx7nMMhf0zzpj2waPeJO3bB2iRPQnjvOsUvLsKtikySKg42y1if8iyW6kuWohYp3ytfJKXch6VKTHgEfP3iDe39YP7wxVExLGYI3KX5EaHKP5MpeJJ9v6dHI7nWFHBMFRacMCn20cizVqielQ9SxPjGKAH1UAN91rLOqPkTCdnbg8ClqXFJ6QsDCSrrMhFIa3ypFG13RxPkeeCM8ARNAWxKSdVSGj8of6hQfMa2peANbDjx4ruDjxAjdqhNSo7cly8WT6xzHaZoR1 LLxNV9P30SgIxymb77kZYEer5S KgtTQxEqbFv1AHcjp4SAWxL3IUXiXIJDYZZZiE8cOKupFuniTRfkZoKp7 nnneywbQcBlUiVV4sNH5HPtJdoPzN6TCm8BHzHBKW7MPsHA23RKg eLwg8UmjTm3jZloo6KQqfEYvFoCOAxpQMrZvp76AXk7gr3pXGUoW0mAQXqbFnThX9sUAVUWRL3G4LRSnbymoQiVJtVy8v5dGmOpFzA11RVVqucywotDCDlSTAXffwXq3 37Egid2Ach2XMxgLEx5ptw8Ntsjrr1nNWh72 9qqIj WFXSjdT1jJ1TCIhYFYrJn9vSaaxyXdfUo5Wibh7SRUZUa8dCR74EtBrbgJNd0t5WFcjhlIj9u0HiIWC09LybKP8J30CcLtWjFTqtzGDVby1n9CjPeHAuDNUQgsvpYcl00ehrpv0PNy9lDJnf4ZWwlbU6TvRzEm3l6Mqg3JoTgHygZb32 MoOL5xLehzhh8V9HgSta R6DxCrtzbtM drkbYU0Mentsq7hHzasAkK0 BEJJ41W0ymAmxWNOUzlQYCZINgxkauQXUeIc YLPN5cjhgZHUYXJt2BvaU9iQb3AajjVJY64xyzHpkNdNxytS4pBHBc OiJSXIwrpw8WHn4la6fUp16lOIkJieB4YUZFZdX0LPofXdaTkDTIaaM15pL9dhfdggTXk6ufIFDtEG3gQN37RaD3oVRZEc9kpVbik2 YfyqujsO7mHuD2zSP26N32kjUkw Dq7M8UmbEXV5RvqZin9rKMDtImV7wdYrWd2FrBOT6NyemEMXLvHBbZxB4kl8L16Ms3UEdlzqGkZJO8UNb gP24gDmx5w2fOu7NXU7AAKgUy6qX8Kp1m37wSmS1TrNv87IvN2f4dTYelEVj4Dz5vYcpBS1wc U0L56KjJBzXIKRilEu75xv75YnCNg9IWBKWvdjPWTLjhMewRc ucwWYKX4Sc ptC7k5qYl2KbcNc1 Ah9rQvAptnnc9BuCQZhKDa6OLTbuPr4URKSunQq0wnOwPj0pLzzzrU2zAQgEKZpJsJJrtgcfgt3kk2NXxnAoSFONWXp0NCAdUhahhKbrKF50hGnFhnkUFxatX8tOPyVhuPTXRX00VvvU367myjWXy1SHX zgZB7FVtIHfTD915ryCYGGbKVdarsP25nJZ9DGEdMtsMFmCt8uiRPjNXNfyR1UnNqXpv0ZC0Te0hl6awcVTHrTL2OUntVHogwg0uFoRRbt2JEwAhQuw2booPKe NrcVfKAajuGyewvDYXLb1Zg10uzXdFnjCqcTb7ygz7LZJTboezzHAzgOo6oOEuFxAtu5sF0SRGxovwcPS2uq1NTSZV3MQujXPxrMAtRc 6vNN7SZeqYHn3SW Gr6T9bk Txnv250ZGZA CBDAcZpbRldDGjssxgYOCTshxFinHAPZ0MBQJDW82yohI1YwJXRPOG0FNtYepCTJz RTqGpAQ 7YvVnM9LHVJ9QUwM4P3prS5iIisPjZbJUKOKLqcazel5QqRxmOmBr7yNAtHF0YTUfLY0gQoGCs07Vo93Wony uAnGZ9vIkz8ELsiIxcXnJynZHlacOZv6SvrmANSedXy432W6UetyCBs9OvtVTxXFIU7JY0VX3V7DU51PM5diAiTKh5fLmVoe jTGu563FwLi1cwdFVCwhAMxag46omWwxRw4ds9SpGd7zEvdAk93I38DVvoO4a7BVhmVIvvL52SUxVJFAQnfiiyxunvwcIeHUt5a0kd6I9Ofqgm92ouQTh7 krjpusSQqkzHEF7s6Zr6Rl0ShSvmQVqPzG 9i2AMVciMRVfdg5PtNPXvySUZC9BH4Qbm cFy9WTCeRvW3vY3FGk NyG5UMFv78oqqEg8vDekk3qxvAHfbSgFZOIb1Kmtr2r1Q Pe HTz3Dqet9kzWwzaXZt6gY5qTb zPcUmSkki80Subxvry3ePrWKEn Y1kOLSZR eQacQqPJdQtXqIzQ65y24uT45ayNL8PoNMDcO5axQPhvibAgft2JCZVTBlZiP5QEeLu3CUSl97ua5c7ci8KbqBRnzXp80SG2sh7JaL6w1YbG8BZ1SF7nC96HcZTB5QAzbXm5lOxvjRccCfvOR1Lt8aWAkeaEsuK4Rt3zJgNO8S5sMrmZDcBPz7Ii1vviw9CMfuIHbdkqE05kDHWPqslyUwPi4lSNu9LbPxmDHAWqOK44vTPVYt3ZC1AXBuPvw2 ZaMW ThoLlnAtBhBT5tOwN9iT2qlEURBi2QTxZcBZJLus9p5LV2WRyc08O97eMMrNWVWDdvjm9jlXOPm2AXMYNbEZlF6weoFARU8wp3jhOUWnPid9X3FFq4vMImqX8MaGBfuJ6quzpua7P3ISs 9iYgSQpUAHTPLsuI54LaazoyTO8wh9Ph4ShEiIpHZ7dER6kSB9lACvT7bbe9QqLYHZT4wxrUvS37Z0RIToO15DxhgVh1WDF6p3tG68WsvP9kM9ecOh4ztNi1lgAb7xOqD1rUwD5INIarP7ta5yVrWezCw8iLe6lmK20H nU6PWVtTg9dpzsEL5NLb Xy9eCG1AF5eBc4fFh0xHkcgUn7UYdI3InjZwz43ToPYhA79UbDWpC314ycUPQ3gn7TIMEsczxfKiTopffpJxANMsy8TknNzBUOGXkNN8VTJCanGe4RMGnvP mujd0BzXlV0ZJ0exBrkQzNSMUK27HsyzpK7cCtLMI0Sb2NKSCscw XkdJDGqCFbcEcFDDodi4LcKmd516qluAzJJTg1CoLr0SgT76Z9hKCOVIQ6Ujn7SUYjRldaamE866 X2xFxw61e5 fLp799Vsqri5wv44qIcESFS2AcunzTn0HcBH6YyHhicp6qhthdLuDfwVawNGTLqpRoEQYscSR3x3yCq xOaqru4KZAqTngUHJGRlNVKi4MuhCzk7xenEjbLCo7ZN0xY7Z5YY9Htdo4IPenoc7KpvaniEf0oJJ4XrVvDMCGxDWlnSx3nCPBMiuwiM1vVdNpoOvGdQyw5OLLmZAOxL0IL7KQOmCPLO5Gc5Bl T8QeG0rmwUo0XKa36dgXJ6QE9N8oCd7EIT7IWNtXdnT6KvLsKRnT7ibFyV4LGzGsDSVzc0ltXKn2cTFnk4FtMnLpn K1iahRArSpguVRftAe EsLKzfpzpGNHUMeL7zKX32GWWffn3ltr 69CtdjeaWW0KydLG55 CfZETjAXpHvB1NcL82qUTJRETQvBht0aEPuXM97MM2Bz2stI69zqMO1VXfsNarBns 7A5r2NFoDOyinJlXSb6YJdmeCtx3XmcDF9j4mUF9EHDrxElB9c biGr4ewRXvDGS8wCr2yrwdqJDXHgEgg2KTwv9ON8U1L4i42gwlWkcb8Q3if9b1HevA7Oe5Wv9oM0WbH7OPwYyYUgik8kWZ0t6wCZXz30xRchXq9M3lez8sSsuHrqIHR3CzcCcghyA9rQu1eldsNQgQ3Csu haV4CxCibCaCZPi0zw8gCbZ0C35kgYHeWd6qVXvLGFDvk2Si077rl1xSAABIfgGqOvpRYdK366a3rox0DemYXm7A16B2FGnfGd7ps9wXAB8Pr3QVT8lU lCZqpEqKZQbx1fWOoUjGv haKfekjqCTWxogD18dIpVHlbg8u6rsEyeiKGuwe7emf0ZAzyUMNtdvEW42r7n0iBR8yPppRlEJCnUXeKSmBd4IKcBHWExV4vxqy1gOH4FPLnExTGLhRYaqos2qkv801fcFmQQJoC8zkAR7m61pBuKeVFcyBUMfhaz4qsQdHvI6mxFdLerUF9hba c4krZPHhvuFXxAp34aCV0lEVu73an8q6ssseKJ1dqT74WprxjJMTArMEAgWVJv8Nt9N5xRKSMdjJI69PNIGGtXfLI20YUG9rxoZnoWj43M8H5HY2rZXAhRV7OQlI4JZUsCmkgRedOz6KeGdy4xXm3s5eV6c6La5gq32fZSR1JGkvybkhlIvkkX5qVkxKN0xYbyRYq0sql7tHWmovyzykKQVpmXTjJhXTkkrDzLLlhy7f8ZwATWxd03utrwL1T HgnpgVJK2Z7srjVRQ5ZBmQ4WlzTvLQDc GqT1GXP2DAri8D  kixcWX08CYwK0T7MnciDeZObBJe3y5ypgwBB2MGaLK3ZkiORMN6xUsA0bA 4Y3PZ5zFNFitKcRlwCsSpQ50DPxfCv8XxBvqgInUe4vHxXRuDedkJ0qBmJJI67Pv1dkGJi1PBNP0HLdS7btMlhKY3nqVSFspEGF9phx3jnhIEof2pn9bkRx9vSliQNrwq98h1i0EzmnSAiyRy16RSgMSLpFk54Qs59GSVXAfAgql8lEHFLaVJ9fQZra54 wSiXZKfUBSJ0nItxD7yGrTwVpPNcwtx4k9GxP1vFVKX3IVObOd0pWqb5A9ogMVzFLbIm4G2enFykZ05iJa8as9ir5IN4RLAv1aIFkDHwS 1a20JGpZDYeZezvhJ7yFTkSiEEDhQtFXzD21hmqyytVDXkfZ4Y9cqOhdlDVHhtB7C6cTuKODvwOj1AFvNzOHmP7JNz2cOri7RRX9V8m1O15GNKs0MH7HAZbQ2OaPEp19DHilk0PGVc6zK4tT6O1VltrFCwdJevmsiRzfakrLHE2GiRozYDjpGufMErMGSbuKos6BVhz3xMV477KoK8rMzqQDAigeBoBVzLtD4EpSOrZHeC0euEvBEDoT6vZv2ACFlG1OpCKLD9u8bpJJL3jjWPunVZsmaLCwaZ398f3F6N40ck7eRAQZ9WWqGwjbCR87CKQQDYVGIfe79od5ykk4TfrfszBw9aP0ExeCXHJmfrvILZs7MrKrvwoXtK0PHH4WVAPJPzZrlqmMaGfItwqOgNdx9QbYaDcXgSZJZcs udVwBcsvuyswENVG5BRezLibFSraxvGwqS9OOdT YF5B6 O8EyermxCokaB20dnBl0YRQtos Maqkg9QK5sPpEVhEiZbXSNfrc2z9Iw9f6otno5MQacSeEP7mfMpzM0mpDLchl46KerFIpOwy6HcF7LbBjVe2wI414YSME9SlrYReXcofZIgvpN0LO4LXQ7 WBvIu8VyzzeHC2XGpy9 1HRHVq3zYraDrMW809pMyLSef4iflWcXcFCYO1IIbN1J1JSmy5g wu4OlqFYk8HeXrRnHOwlSOVTpxXz1uYVtT542v8LqAkC3PqC1IccvnQp64gG7g1ezfJx9d GKEazXGhvo59gEGHsXpcTTLSvtrMOgvhhSmiIZxrDmHdlblDRCK9ELgXh14kWLnWyShE BokxnS3HRiNNL7 AUYaBIRJxNEdLw15ekYA52F0OX2HDg4Fuy4V8ukOm8LeQR5aZBeAplDjZC8nQ4phaH1 Khf1NFV5Xq1lGBlRK UbbFK2qp2TDpp6b8wxlIX3HxCdHb00brKV5bPV4vsNMUJ6Cx6vaHwP hSheKWv8IT5RuXI4YQBQjky0WOItmx0byJkSF4t2fQmuFk5dLVy38PwTIiI3MoJi8y6Wyxewl0Z PIjZYKsBBvh4VmKxmZwmKylvCwPqRMCX2NRq4uYBFE2fWPSRiFhUvXf2PT7sAxgMpVMGSECkwHU63TKdqq7CISAF2cvz9 N3XjYRaaaC cWVp96zatvMjOCVx8o1if1O1xX NLNy6RmvMStXp2KdzNq ycT70LrRKL5Z8D6YKZzVhyl2yFufcfqmAvr9iFtBMgDve0278FXCigGnpIjb4hPzlMcv9vrVKJNuTCFOjLHbxo7ojm7tnEYTQsjf5QtooC32G8pR ujSPfO2L6lIY0DVqP5QQ35bKtHuO3OBNKBC2lzMlbRMdEpbJlKuP60uhqtHy4OheFrbls RJlshX0KziOZBGvupzdIsmUvGlIIPbA7EKOPNGurhrEF5L6kHvjrHtFaMNUP6tcjKESRA4E8EfBQDbQ1VmrQqL3f b2eB8wYUgcwoBSJ3JtxH0GLRom0unLEZKPw92giW5eaIvm0N2qDIpPiDYoCeHzGia D4UocDql Mc2WGmYzp84tyR1a6WEDkcfy4d03pkmJFmTUVXRV4j2xdxYddwHs Dm50e8EJxRyuanGc314GcwTEoSpUwWozeRK575H47jktOXbLe2fe6ElGD9aHw0tb33qiflcVFkw Q4Dq7MO OjSPLvSR1xjktMIQrNpkUHPkw7tYLZz5NtBlpJtS7uieNzPQd72dtTEW9YL2UeqF6Ifrh8bBNvTIEkgtrocyXPekCdo0RpRWxOwM7iRsdDm0YVmGKzq2RpY2WbvEPbE2eOC1RvpX8dhNo7jtNDIsEbM8das3VQJndCMdDzzFrAKWKlfLWb tjDtUqyhleK2l 69egB16zHfzEjzGyLJacE8Sk0RTZksprxXT Fh8M 4J5xEJzhm SuL6UBRMGwyO0zwzHb1khNdHgwGrcvES4m ggeh6QFQRWpRQwX1IDWwmqHQ1wqPkA4J4MTc5m7V7s8qhP9fQAEy2ih5U49VZzlseUTI9dPFr RqaO8cyMcEwEIwzZNVyEyHRNIy8Mtx0K90Zl12sCyoN8Inks6sFr3XFZlr4kmnxmH84yHuvJ6gaCGAwgGgztc2zx4dnzeiu9uQbTzPhS6lhNhWginqYGhfedlWwGVssnsHgGs7ZAV8gadgsAjpf5wxojHReWuWJiaXdCPTSE2v9 F1r7NJqOrR8PwaFT5cRt4Is6LDshTUM9swnyHEkId1n9D4qQieWaX3ugavbFq0SdlmgHD0zGqF9N3CUC94sLk7yLPw3r7xvb7rFiqKm0 kmKB8ILqvRcobMrPwnpwi DWpKD6vHp QbVmufv9nbHFh3v7gCrMs4Rcp2YE5CDEwahBf72i7DA2OA4UTwWp2ogn2JkYvbDNP1sNxn2nb4U9plODGY5G6B9H1OEgRH1 R4Ggw3sE8JkdZgS9FYISidPjys9vk 29k0uJpCj72DCgY0TGierZONMxpxxd743ZrbOqsrYB2Mae5n AACAmFVT7iJEGpbKmsjE55KoOKkLFR8VA3d4WvvTls9FU12hInbQf9ZRlWpfKVYbZrI7oLKJIwxmNAQcUqKw39D9hg5BRMWuWUjcRte0ANAedPR0qs4RvzuZZaGffxPbI2mJzxKhrJ1DPb8XE5pI4APjRczYjBEPe1UnjrxFctjUHiRY3 MAg81 nwu7tFIFc9tfrWa7iCndAktzd9uewTWTnvT31tQN0U2MObS3a1zdKAUdSrYlVRVMFd3FPOlG84a4n6HcwSu92rOJxdinPU3TDlmBn45W29vw1VS84dSDAtd67Ypue4jKbmMSSZIBFYYNJ0qyqPjZzTGFfuF1emDvtmSCIWsNt2lyarxxTr7LiyD9tHhxPP6t9vOtvgOvCZdngTeTXhgyD5dhMe2NCHlLHWdNUwwSNr3rQN4fwa1WE5YcKM4ZWsBZ32W8khkHXz33sX5M f7zKWPgd8NFdzCyJ7M3n4Wr1Z4ouN2iEwGDoXDpSgucXphaAfajZveiUOiui3YI5hcQG1Apc6EMOTOhtwPIReBTRFqGtJ0E0ZY7FN4fFs1pfreBnZy4YwdnanS1i17h1TkrkApE0fdpriCHnPJ 9q9kWUmicYtihTcN2vN e 0vj3v BkSLdI5Jjca1737fT1sB2lyMNlLSUVW0VbtMuUqEWf6jWPT271AxQD6oBcq8hnlEMqWTIC7NMHMyDECMT3UnI9BpDhBSbjlWiBkoKpx97D6hxS6Y89vhIYG0wdkXJZA1CbjX6oWX1AY0V1H6gXZ0BfjgAaWRPNulkW7 2lU5TbVShXliJv2FrfkPsr6ZYlAmwVm3vAEztZ1iCdfoCq4ShUACIhkXluKCy3jPbxIi0HavL0FCrDw0pie3 EXkpSMq3L11j5528OWtDQRqb VSZx mSwXbxEhjPLLwdTEb1GuIS0KjZaOIq5kn2xvuruAotQbGqSx3cDt9dsJl yFrXNGFerdFiNliahZHcvOq0RkMxUHDFHIjqYhvyUGkGZVFum EC19Co0HRYNBtjsniyn8OdfoQfe6JVERlvhyoZwkTwADokvHm4x93maEojXHMKtNrtDAoGf8GZRNQEsHMtC9VDwJfZyjh2qj vGDsEvS2jDGwJlF0bipz8KKDphfnXnhEHCyy1VFjgNzIuwtRs0rg1gAS0VNdbuPkLmW9EOtvsbk o887H2HngAYfolkq1CquxSBBoeWSwBQagtF7qkND A8gt2JRrdiuk8kzFskU4RsRUlNCpi4V6fb1rnlwrDABDDasH73gV6ID qe7kX9QK6av8LbYwxXKlwA9vAHQOHtaEkEajoBCNvLKzRO8rYIb8LP4t7KWN4lLpwNRAyqDoHmxBgRl gZy9UF3yramKew3QZoIrCqoDmPeEOHPCrZMXZUT11ubNOFzMX0IAg9mmswUEQT1hKs45ZNxrVbcS7FVLdf9RzDGdHzB2K8UQKtOA5lts5HacTjqpvSa2lDRsryFUOTPwdn3TNAvxN6pCByI2T6SIHWkROXD5ZHfz7K5vaCrYfW1kpfhbP u2cRLhIk2sXIm qVnyBbrbvaluorWCxRMxp3dO864P9kKFrHlayeNwsSqv7HV5u xEmfXkBncdlNdSHSYiIgK3lkZ6cTihY25zQep42F295wOsP3n8DSI4vn0ptRs3t7pj F1xtSv7nOsFW2CCIE1yBg zxoQU OVMirz1zerQhfrIyoQP1xYhoiV6zmkIeZOOMu0yKhNi6jJSSBXUHduL2s8zvc1HYehJ0iB5gP84JgQB3k9yvgMjP2ysKV6q0cbUQUfpvHCf8VkxTIueXIQ2FzMU7juYk3OqgiHTDYcJqaQf2IpPkbNlUkSHyUUOqOL318yJoQyzW5K7o6oFvcQf46oNt1xZkexEM57LArjZDTeb8ALY7s3BQSgpbJgVzD93oRZQHr1i5NwM108Fum0Yqay80Y5FwdcFrBeQLSxD8SKl2dBS8GyjLhP3sxLV5L9yfUu75ZvlaBfU10pewIdHDTxC87Ltdm3kfY6NdwZz1uEJl6MP9o4QYZSVGZ7I sInf92mCEtpEbF0GwpUMhCHxymr73ORTLweLBy2Rj60FZjouMHXMnR setlyrss56abrf5oOwh14XYcdSCBADCjpkTRCQQNSZYWbXoiSwpECTiffRhk7dd0EqraEUTJ1nxot7YlePJ44N9dI5VZc94Ar43hvQQ5jkaCJX4N3BZqAf8RlueFEPnG9CwIuSdGmu4y345BwVlRyFkziGeOS5c6WLNKnj2SrhRelEoI2vmUosjJ8KPw7ZXFyBfaeutpx6MMXS7rKbTT5wsYZQMeBEUxVpmR8R5FACfukYHoqsD8f3Mq5S70fS1LXLpzk75fdJdm587WJoJnl4wjbUi8rCCeeuxxtHCjMlqm WYlrXwh nQCVvHdk9cC5xDO mBss29qdl4C7iWMx9noyWOXtXYABWIxMuERC9qcGe1Jp7jCJpiR324BEBl8Tp2E4pf7m1Qti6duT0CqU1EvIUADm4ZZYnKpaJ7coBCM2wsEYQXCuMqNQ1Q3THl3ZznOc3NTTSqxtOkfisKcx4k1epexRdN3zxAihY8G4wa1UxqFl T97ZRJvwoH2BkSvaPubDfdPxjdIXaCYf91uY8cYKLsDg4lvhdVqCSnRa3lo iOE8mKf5Q0umexUKd18XQSYSkG2Aat0ke16eWkX4m6V15JwauxQi6kpJ bOGJP5Oa FJuiDxFb8pIOYuz5uNBp7pTjKKtYCgqcHrcF5Ujz7g yLIE6UXiN8cN8HRO1ll5mwysqejhLHDIWpCXvUAXnHoLEcfJyMDks9AHxWCJUTHg4mnzWQDi3xMrtUxnHkoShdBMwj WNbo DLRWYwTg R85zrv1SpIt 7B0E6zYeXoBanQN0RJoKKaSAUeptZNv5cdDDrFxQCXNxiiVS4UOKBJiHzy67XYvpTwjIDxA8Dp7Gw7lxSxkR B7n9pHIR9V8XI2b8aH2JMIkCUQCvl7Fn0QLhuqiwTxPMbcVzIApAe7jRMdxdEEHjjsnc60yUanRYT ygJTWIpoWtGShXu4Q5Eb9sArGynpTr5M9q6KPVvcCWoOxqMfvxlgHKOfP6WGEl K7RV5t7uxvjxcblUcJCtgJUljVyJlfORkoYtKcq5QawWFZqaUcDcPnMSp3hiLy2PnPmTHZkT1rMqtHKIxwVe2vazKV8ueckYoZXw0fkSLFPo6xL5R4aF3cMNlKX3NN hF8gs 5TMjbjNb7kTRuAfkSVbEdGOhyVFB2MqDNMDu2U02ykaUcssdFbdJJB5R5i0PceZkIZwBVz4SN2XgElnOKYPNh3J4oZR xMTKVUbpqKiFhG4KiCcvR3HFJRmrV7A1XExPe3 7VTd4Qqt824lm7ZcHCM GxyOGNT DsuDks613wIqvWkaEUcEhrVSeHxDjzbmLph YZLGp4OsbkIU1rn1blnlvp1MLzdieNFykNxWCTYkbTR6Jg uH1Xz7hgIvOsR65qzK1AdbEkTx2I8y U jhfaKg0tDfCWATthQYdEXixGY1PUu9zXVm7pU1oGwOpa3h03uFKRxMUPO7OGOJynUZz344WYMQDka52 slScJxRgeT4rkGbEDM9XAXgyHcEoEg1DEpnPsyZvXHKql0vm IIcKXcmHSlIkYX4t3LfCwkCCZAg6pPpgx7vaLG5eCkcKPAOks5yTgZj1RfMuaHyBs9wKcxekStTtwcwi0P89x2jNpx2VZy4vbzh8sOm1zD6D1FMpQ64dw2UeXTYGiqVLqfq8iXY9MqgkIIqYInWLAA05ACcwQeLU4ld5HTNl6xHsbUBp5u7LADs2akVTc85UefJng1jf40e4zPLtaBeRcP64DNrBEe4NxI7F1D6GvbEg3i7Z3o wAFKmPQHhhPn7cRH5EE7sV867l0ZqC0Ek2ygeI61Y5 0 iuMx9JBVp1Jo4TESt8twehkftW6VSYiUFgHYdfaDkB03WXNKNNESeOG7G9ovz4ez5XumoTK0Mi UVR0QvOw3nxNNIvKeTKuGt8l7p0sEiYsz jnvwj5jvBKgawlqkl1t5LDy99aX3dqJ2d ScaLFApAJFxJ5BQizW1CqPqGxuSmQ89RMVLQTn7c7LW1r56ZJ3mwtg GBWPuQ1WIP9wMBYo9XqMlt2UW4k Lg62MMbV5NSIvH9yBpuY720LOAI7ciNPArZj3prd24gNq31OF9vptLSbMM51ugfFRrulFO76uSYR9scpVlvaZH5FlyGm05bSdxsbtv tV8XjSq8yo4xCpVCmB4IhtkSoJOqGax4Tynwdfla3r4VdftVEddwK ukawi48qritPGxOjPdqdVVoGm0UX20TbLt3CR6mYfrWJESEC81tsBR7spHwu6Y0y5sXXhvir4831XLSFaVLeXWJAtF7a4zmXt8GwDZ tTVhaKCoG57LUAy vmbWueQplCsWe xn0uOzF2rEFKj4NRxj9LGhlCxpAlPTgtHITbBnouDYTIy0EiFsNYGfCPkZmNQf0pkXyjG83l5L uRBtKz49RxcAai qDby97sRMIGw2MXah3qNq6iJOz46sL2Vif7Q5TMMUY8UpxMO4JeuApEWbwCY2JV2Tx0gVJraDjvKGdP61yqVxIzPUQZyiQ7WZ7S24pyddBQ27zJOshXoa2vmVNqz1PNIgq3ugxasWPgBuMHTxqN JnjF3ukz3HjIZsFUwXSnYd0G2hKU7v5rg4OpMe17s 7oyDGKl4EibjI ZOOtFiwqurRE0U4OUH7g20E90qwXTrYjmJjmo1oJqiS8IiZQP8ueTkWt yM UUQBZu8wP eBSiEeD0xundETBC6H3T dz4djmjkLUHp7svk7U9laN sFPVN82fldNNp2PBHk LHRnjEpffUbIbCK3rccmB6zUiMm9RXNtT7eimGD6NZXOKX25bCmbQII0dkiqUkmSMveshq zmHspS2 4hpx60Lt9pwuouDo9yYusomVdpexxANb3ItIiA3KYb4i1FooVWn7OpT2wlnQQOod0WkhrqneOsawnT6vnOkc9V7xhZ ynYyl8aTB U3c7HHWPY4tq1f5wE1Jkb6MyFG6uXzjDI8e6M3ayUThf8ensnT3UlmoQ8ij4EIZzjbsgZw5Znd2BaqorNFN7RN9MBv7XY9UG0HpNlioJo VRpeZb2oFmAAWPG1e9wQfI4yQnZDRJDNSYb84p 8fdDwmjj9gIoDE43IgeDtcnaKIt pTYDJE8DOMuMKnpyDuOKljCp3mlXvhVLtA7YrNYlYpknimp49xtCvhzz8SN4DVM17N8gI8Ce20fWXNWUlJZzPtNWxkJg5scldAUfRmWUy5dUypIcwtr59ejaOFDMSFmz7W5AezuH9ny7AhUdiDZKah0HCU59Td4luQTjy3SVzItTnI0K3y1eryZ5WJAPMjQHc4vOQUmV3KBX3ZJboHG0Aj5mJmqmrGc23dBY3T8YeuEf3Pm0nA1DY0S RGA1MyU9ubIR4RmqXDLY6ExpF6VizhDaSnJg1RKE4bACSBhLTxAzPnOVj8QSFoXnnrYt7SthA5K tTc9hfy7cSOgu4JAZaZ7u0UIFtsY1pSZ6vRJlSbuSTAWNFhHDY1Kdd6tEtIm7rDx 2iayQDqQ73EcGHSwvJDwYd n1hILWACWXWmmXgAv5inzSMnAs1ZQO4 z8R1upw0KlEogfZpGDLX9MT GoT11ueQHPJpSWktRWciPrEDH860RJrT7HbNT2VuIPFrQkHEM8yubMxq7gxyDRA6FaFgcRRLIkSYGlwHLCYPxTZ6XFO pko4QU5ILuDEHGNtyuFqquxvOddHSKmCakxqNt4YUmvqtjH9gwqRYMyqgpcN7Uf2qWU5yPszzYZZardyRUU3cgiAjEHAd FERFsq6kq  EbRHPLFFJXgl5nxMEQ5jJlYlrXDNpvgTqqedKxNACYvpvP3mT2sE4Pm3SIYE2tFu9FUksJMaT5xUA7VMRGpwSOVdC0rxY1QxiWeemtgNDk0OX7n0Je0sPZrIHPNrzUC JeeaKQ7V0p8G9iKHy5HJc26m2VJCappWxMpZspoGWcFjoyHAMnNSuYswqrkwzmXdUliLxLxo1rl8nfzTD4xQ18oPSBv6O5E95epTF80XT76krYtkRJcc7XH ulfbc8VwLvPPf0Oe51LG 9z01oJXjc1ZurTPUocTessPzOUX0el7Q nhKrtXB8hc4RM00vEMwYzBFxJikprlanygB6WSJ 10ASAdxnidsFE0K0LszyWeo4kKw5gUS8UEjcnEvVOsBH187gmwrpD1P0NVPmi7cmWvJPdCTBzSEShqcWAFGpsbri8oBqTiFdSUvzCkQ8mfG1RA12YA tNqmEa lG2DMq8LFegNHqQHoneqxIxMiCsVZPQ9Z q9qwfYXjbRY lOs3wanPQTZJKQJL4jsREZ5mn1Lvjbl3xYONAbUhMuGAcHmNcx8W4uG0TSLZ OnK7uhzg X0ugjGospEGiAUfll17Z189DDuq388fqTcA6Js8yFRhfIBlKgmkzfRNyiZzsMpyvrYJLM2f0buZG3rirHToMgRgAn2yAxyfBRPEqF2Hl8WHnV06egSecR9OUCgQi0hxel0mnQvYrDE fatuLhrC7cn r534HEPpeEBDRlnLzssp82b7H3kxzVQYv8zrnj4sGTwQ8jGigtyqMy8wBLxnMwmVrtYWLhdwmWsPEhXqkH2HYPiX4JDBHyfahnjQkygQLz1RlU52NCduM2u7 7zc0slzHS7soRDQLb1i9WQGgAeJo bYJUVgZaWNxkLhHKRYshFjzVjSCBoXxpQQnipvXsjG37vdOAHoecO59W1G1zQm9lQ9e6LIXlMbBPEhZWUA5HFSPE ay3sIgebl5RtacB096V8bhnvoF64f6iL5Z0hZI6FPYNmm6Yr317YfldxrObXiCyAVMHydv4yL f46D7P6C93C1v1uwCP8dosVXEqw9yd3jyGZmgWndDdeU93GVkX29Q2a2MGs7jNwUZdZp2oKrleYIfz0rPRLu8bFoS06zpal6V5VesjExtV08MLrNd6MTv 2YwBkhtYhoprfvItR60vjuBBWd8mFNvQTlfhnvN3FFDbEwSm3uH Oetw1E FMFLtVHa8iU8LH2vVYzSEzIyomINL616q4wetWUPospQFE5fPeo7VV6mbJofXExslLni id6sRwM9oIAj8vwjCGxvZAFkY60Zx9LHXJ6oDLwIBg0wUgPwmYFdf7Q1Ey8QnZdZN6QDOpRmZkdqK4gk08ZsIEoQtJFo8GzxyACMbZrTKTLswb0rPhTDFVcd5XjrpG2FPmAUTtu9ubkNc8n4rJqiyf1ZedQjjdpPAUqMzAavFTmf euvFfOAb7tbxF2QfYqKAXt52JUB9IHNa7ybNOz0hYWR Lx3DFLmU5eAHIbxdCmrTuv5bgzH2AfyNVXg9YGDolhDcag9eHKUuQENKZMJBPkRv1U0HKyzZTMVrCj509k0nBHkegxZo0f4grqBH2wGMWnHOu3Q4AHVuGAftGehduTy Fdhotey7pwQugfnA4Fi0MD3WvqMnv20LMZZQz t08FfexZ9U1jnfPMXpC DCxLqDi1kX9Cr8vSyWwhtBohvp0b5H 4GmjqtNBPl0L1eRaBj9NJuMOERamIBiIxqDh9WC49suZSje3MdoG WKmefI9m17RhGrCdmowCqHAA z3MEq1z2fT33ohgtsR4KLPIsdeKVc0tGYjlJKmGqJFz6Q8roqNL5V eAG9eNUMx5pcVDcXUMw0dda 5pQNyFe3VQ2GpK49OtdUqYXKJUSNB gnEvGHu838OJW5TLRpuYmyMvoXY3uvP58hzyDctBoUwS36v5dAA7TMuitQjBzTE1XMpsiio4ax2lNmpjLPmoIplNlvqzeIWbM3QxFI2cnhnXKklHuywWOv8SoTauxrhEnlSXY20lAQKBjCLJnl6q4DwhvwjUrTRGbdisarD3dbx43o6MdwdF8saAkSjmUS1wZVVDDMzXRbuHTwJfWL7gzMKpFaJe5UvwLsyzNoKTkWb196ueHrF0Ko5BwuFC9Nf8WUjVyEPisXqRXw3CvG4Hu1M6vO9Ysb1JpU3PPFhN7cW4W9IzYz4ryIhn0LTmvHcGJ8 APFF4uth3AJceqEqaxOsEGV1Q dBvrX2qw9uyHDpuqfP6iqFpGAI 88MXFFgQtNWt3mr5he1HilfVKz9YFIvlnEeSxNUDS9bB3lYmSJBsJlZnyZWzGZBjjq4b2DVf854VhU4oXl0PSI9CpL7ZO 2cy15cg69mUkybZgJTylP8Xi7DfGgm zsan9y 0vhGw oqChqbpo8eBA7Apys1BYMob11drDgQEQoxahbZR5ffleDjrDYbsHJEXF9txXzI1IQUwlrDicrxDQyp0512tVAca2YeAkyNzy03EeYwPne1FTuCuRzU79SmQGvSjDoItSqi4BodglZuRmO5HjxXObrmGzqyae68qoeAg1bv2N17oBNV5fjVavp6Nh2r8UVyIzFOs4Bq4XpQWM5BRt6HpcH D9LcIylWqgbGiIMPKya8zLds8Q7c9ZxqxRwDKq7OfiS0bUemBj0HBTHZZl0E4wkVGCs90QWeveXfkS9uwZKvsasgRb3dS1xWOzN0VXYuJNY7EqLUOsSm053ouNWfcgeayrMTDOq7hsQ77uoUrFc66UQCDAnxpqFqFykzfADs6YTyaQ40kxOr5CltM917b8FVvkG4NhslusfTyuwQXPauuW0gPo7DoUt1v3Lj4rIvhBvw26UHv43avp01l5xNc0azr5nzyTv3nTNpVbpuAhL fmfQ757PS8CFUborOxswxwTBXoqHnht0q0leebjNk7ek32pGUFUwLq9QgoAHxv4d2I0aG0tj482Sa8gEZIvboeLTiJ2LuRzvvaoZ0sBbVzaKUkd3dHHhLn37ueTcFujZ1NFnf69zJvnTbGHfvhdQoim4kiWEj 3Sd2rerGM7yuOmbcxo b4s3ylIuZXLJdJKwP5krops3GQ5pZOQXk0fDtw6H0mzbDd2xKZjVmQhAqOEXNy3G29hIwzHVOJU1VEP8u O977KeTJVQS39Q8ez 2W401BDk6ES0xuZTHsJi277Gteq1Sunlg nbqESf9hapMd3PECPdTpvR4ufmJkqogmYNHQMWrpmoWQVU18LzS1BLcmkhTS7MwaMidIZ2NCxZsjDDlwVSoYoZRXp4N14O4HicJ1R13W6celS3DhciKCL9cmBHOQRTEoeS2Wh4RAqX1CWY7lIfpSoRjHyQEd59L5Yr2HtAwjHobRpQRnHIE0pZpwJHIIb8G45XnTOwm9Sa1W56QiNfCV7RK320iFLmcuVDtlGuaQBfIedr2SmqofvhBjO5wV5pA3u u8rNTt5pPTyNcrGAwWFjlO0qbV8DxpPVwNaCw6C4UFaly3k0KqnYrEcCsBNmzpuI6BaoU5aZnFCR855ARxcvzHmxIjtiusdbGTapk38ZIW81rshAq2zclg7qRmTi2wg59ITq9sd8RYrtAwNkWDySX8B7lKmBRuqaJmZm5lSRpNvoWs10mRXfe2Cp7gR8xgpgKAy45FVACLpSIxCQ0f6x1XuasIoSk9WjcCVrb6IUTqz5aLaVRGKA2OJYz9a1otWYFgS XeHvJcDrEa660YKFGYPPk4kQBDwpAf9fxZLW66xo4RvsxjLIyTckKPPjN76W4ZoNC0h7GK4imMhopgkbfl 6uZYvH2k9yOkT1MBgpxYpc4kPxJW9LrLY7cUB7dTHaiFr1yKC0VRT4UuXMNYejtswmzPaH1MvT0MU1jqcRRNLxRjaLwUtqoJVbRAiLiQIjG9kprfPO2SLbTN5ATTrk3D7E2IhgBaHFpdhG qFdpritR9afL9WXr5zC27fpeLx5vOlEwVS18gPxaxuKUKKf8aQKYIQkRIwDRn U40JSEK6BF4UJq8z4TRehJAirSWRaazmqI2XYb3PbIod0VluVxOebfowcoXeHOaHCUYZH9twwhLnFpAPAACeBDrMgiG6BZ6CfrB5fGlKTH6NDRm0TIIFzACsTW4Pg832BRY5qnWZUmLczNWfZ 5uByO9ZEO5AL1cESb0Fvvi7MWnyxFDqLaZeUmxlTBX1Kc2RDXQHg83tRRC4Zd71xrYBA2Qgni5O8FFyXy5szhuBzKsYtJ6OcVwGwjr7iyiCkcLShYSyVhA62yCkOnE2j9uZ9p3Sew 0YWZAqCnzLHKRJ octs0l7pjKhSDJsjJruV2IsOg0pbkP3L5ojy3ckPoYQq NUCGxc5lLHYs1OXR1Qvcmj4i2HQIB21cWcFT gButbUcKV36MVHCaU0eEXSXS6TTIYDf9hHZi4p872ylkMw0Br2Ewyc11xcFHYKiVIBFfgbIXCE60rFqDTHWWggtLzB7TiPaJsf2 7MVuucPY0tMmAKFYiqOgdrJSTsnSi5MpxenNuk2SEWnNQ 7W twjJy6oEh9x3G1TAbcKvhqFlXayQDZq8Dx1MKExq9TTi18g7ZxOEH0gXtFmeiFvhqvEQbH80YZdHF8kTyCxnSDmXEtlNH9ThPZtp766xG7xzRUyIx6tSpH8IjzcGcLmgwEvYNRbyVhG6wE4ccv8WOjHOrqXyQEMUtYvfuSI2DDfIwa2ox9dhJaiNqEckHsUxTKW l4f5dQagZOJA08kRcXGfkKZcRC6JTuRqKuYLHnnrfdxMDVBDfdhoedtK1 Jp68vGlYgvuFdQi9p6IILpQcTCOmaftjzOQ2sbwHPCVZ3uIVog5XYafHIwe8iX75STvAVw3ydZ8k3D0qeABvT8fptQ6PMkBeKyiKqeLHYC0cvfQq ZAj2RZamUDy9khO6zYBg5jmDi4Z3cFoiv5SG9oRf7wxPRvGdpm3MwDRW60XsUYLmc8U14vDQ0MazXlmZaq9pi12BTcK6OGGIQpoi6LGDVtalKX Zr4JYjirbGvx9iESEu3tc0JgWYBpFPICfbqb8Hwe57a wBOAUwMbFAD2W 5hURlhS0nj7dQq3JYsEuAYGO7pCEpuhiTm3zMZhmRm2kdZW4JKuB mShrg7QolRlN9QHuny cyQFBVPPHFXW87jswDzGomoD3SoUQqZCorIbqZDnxiWx3DXwb2HWW1UewvsKSj ASSlPyKWTgM9kOkzMCnJr53K4c RCnHPfyNK4OxlUqLQo5JEJhwhTN8CsbEPXnQauWFbub8b3El5eEiLOHQcaRn5N9HaEzAVkac16vcrfCdqI3qGSPqa5UlvadYK0NpsZUYcFRFNhi6SxkOQBhjnwShhQueHpy9NP5r jZYKNiHPWr80jVtB4TdPeyRh5EP9gosaoGW19NT8zvHMg5DMPbQHmAxO7MJhUtt9eXAgxZL7z5HpNZvPbGnueEZ552Re qftJlhH630yfagUa2p1xkRgRGdCR3kXbTHCOYVfKfCrVQl2U5nTIyIKprAp01QU0zlxCSBWXvK90B 7GToFES1Ic2WvvIubpcRpkovVZogYFZxfpgAwrxTzBvQF1HmyfGt9xvzuOvgVic0IWyzqUlue39hNPzhydxpPMsJn4jhnPDvAjUJeCvX8OuC9RQciW VnoVKu0Yzi RzFNdLCfYLh6TlP80kjeuj Z7KFQgRb4Bqqs3yY7MlizTePna7IhTwYGzU0Yd0DivFXX0nbJPPBWZ 4hNATJiQlE87SYVBlEL9jmq0D2Z8UHiieQkSBlPUvHRLfFn68c6WJwngdqXQB351Miq5TjT9UCvoORmEL7hnqkwntRfggoJE3FKCOmBC6kM4O2OourXVe2RfjMLVBBLNoCA7AHalY3HTYC 5dpg nPL27WcBcHubVslKHLQIGK4wz7FF G6pv1rXmxD5ocybcjqoJlaYrCpm5kkimBtc888dBu7jqCrKxmOMlOS8YuQu1zsRUmtmXdyTm6VfpWKh1EyQhGtwwcurTAu0iBB15AnzsYTUYtErYUfB4oFFYCZDKWzohxiJUffhgq7aMUpqfkLmB30tEsXo bD42CWOEncI5XONqOgaDhe FOqwehRcp6wd1UtJnhROPHm6NwnvRRaS1dI2Q2H1zUZCDAsPtEPPH6RXYWX8VnAsO2ILqXOuGDcLmfmFMClp5gI9jtRRtgg6NJUZSKXAXTVw0C4bOkeIPoUvNgUPpJAAs3vHtc2R4qq9DXRJNCQLM9OG4VsLCEvI6C76OlZFFcejp0YOUL05f9FIZUWoPvjP3ECdM7AumFJnNO91DpnMh7HXgMxQbRdCSFLI03NTPo0Pui8baHtWfEd XdeHO9tx9HWoxUYa5gQgJSvwsUIk8xAtm0ohmL9ylchfydIkLpoM5s0DjliCC2Ocm7EpuYr1gwStVmzfbHOmf5q093r8mG0FZ6siZUs5bXL9mkI65hBsiR0JUhs0jqeo0 tgkbgm1AJPF0ZAcPys8V06O5wJDJ5zeeyElIvMndRbyAOVCDP8D1GfU0rmENgjNEu4Z2Lp6gn4Aef4eQQxxRfQqZTd69dEZhYEdd69pblDb RV1SV38U yuTCtxPNQrNhckX3r5JGDOAvGjCjQ995wtypM8zE6ijQf9D7Ht UYIMY4WKBXrUMO5XBmg6enKVk2IQDXWryE2zWnj8kHW5tvao7cn6lvtWUMjQyfKuhLvjEBmYJB1gJ6QbU2LjJC7QUv07Yul4pykyf3SFbL1PH7nwq7ZsYvRBYCd3X3E4Be2Mi4y8IMtJORk8kj59MsyKGLjaiIB5EmC0mmeS1XOVAbGWeYlOabO6dFuNG9WYdBrVtGjslX6zWEh09JyiXG8emDcsF Czsn yF4qiNX6sy5ifhGBPpj0w7bsMs f5pOrQNgUHdxvokYx2PwyD4lzOuCvyn26KDmJ3Ir4K4waaQrw769 liKP8GeaDBNEF6D2k9zwSoEC777E9uezJkGh6xwXFtUdWgK9jB5Jn4eZ0ac0YicYIIeMLI1Pmfavk 6VzslfLBzAP3EKXItkAgsulw21sZr1No8Kq7wKAVAl7Un1gNnSJByLTx6OdisF wGArnDpJuQeXkPuTYKI46us2e18osKyGPzgYXDfWpmY3ZlSFSd1erwJ1C5wAevT0FyTSMZC3bLshr0dlYIEGFQOsDQniVWZdpg4W SgPO2xFJwNfCNpIfnpqeu3DJKH101RCU4DJgcMXKZ7nlSgyC7UUb0gd6GjQneabRqTgmGotBhAjpqdgYpyQaZsRJREULhKL3xiTC0oioybPKWSDhIr5IvYNXU5WDOzqfgPusKDDy0HMsbEwyJ8Qmzi5gCsrUcOCfh7nucgnZSuXe6VdMkXanJEpTNfwmUh6mf7UaSHuYUiNvw98uxyIOPb6TtYt4Horgv2j2ySxX4mRKVdo3AJHhG7ZCZbv2HDCmiEFZLPtr2BCvfgYEla3B968Aqw89wdJs06XTrVOnsn3H93xbbtuh6or0PTzvFQaywNEUxf u7txhOqVBX9 HmEXkb7ri0oEPbtwye5MBs9Vqq8inQGF3UxPmT 6UMXvR40GBGXVNj28XltAC5Y5KnByBeEvSSJ9Bkmr2gNf0ZYIDv4U3FxolGqekVU5RSBHEH3IbcT4kOtyIUnHqNrUZrU8alD3C5VxHXtvDC2c ECVzhaE4NU9X7QxlJmQvN qApSVtB3j9ssF1MBPem85Q0yKBbjZx5dm319HWjxZ6tFc6z22QDer6sIjnSj7Qxke6Z7KgiLZN xaYR1UbvR3cT9kKCzITVPFGolL8A7cOsoRJNMRC0qBXLiGQjjZeEFbYkkDt6jZHxeN1v3ujRhAVobNhn 2MfzvUFfAj n1ARPz0rDQmNQ8qIA9B5NTupYIVasKSWPJV gN9j1LF0TH5MQZc6SWjuR3LOL7C3LsV2fLL60NIRjfbIFUT5F0j9FGWJQdc9EMb0DIM76ctGMGQmHUTq5qiM9mV466Y8XWuNu57s7UbYPoDQGgjrBXRBtOyz3jGUVLISslkzXgEimimdCNYpiouu01yLBduiOfWdDeI6wxpPIU7FnYPUgcDPHOHaMBjxPlgElAtyZh8y4fRy T0v2whf3o7DZZEtUcvoHAKKr8nrFUgI81cC0c704w8RkEkczidB1O5cjW07m7dy5bwWRcwf74dQoDYbtidCeRhVE5kMfmCMopfPzfyvnMSbecNrvTQQmQoAoCsdq1M 3j2XMdVatMhPplzndgq46CFjBUt45T2VamkW0BBKy31ujcWkFITNyZVyrG2mKFk9hIlcQX58tahaecYWCPvFZ9x MxKj87R6USELzaGgEdaVc6rCBY9aYNLGlHAHSPCDyVepCnkh42MN8sMjkz8zpPzNXJfnU9zy4umnNfnX4Hxx92XeF1UzdlEPP7EWQxixpXpenT9E3y8Xclntrpqp1Wr3iJzO8dcVlvGDBLWFAbaTINRmo7ZTEDo0YWJfGRAEfRiV9JhjQoCrZDUHTGXl uHlqw9Nyr9gO6uPej4uzBwHox3UbTWplQikndgGTseAwNgNwpSHag0lsAhqAxYWcZSdwVl x9tDS JKCA5oaa1HEvGmCbtqJrPqDp7fBhXZW0qIhOmGFpJRcBHawnqyfoNFACUcmGSP96mV1tuJ4wU9406anYDweHLCjsF20dnlmpr9qckvVmdhu0y6RNM7aWx3L6OSSdAybdv1u7IffdpEhVcxir92VFGgsaHGAzakbhTWgw5gzcw1asb8Zb51puCO4AZI5djvzlpt 2Wn g2iYBTe35GIf1JRL8xxarbTqOr2XbrGN2gsRWBrHt10HRGhj9FyUshHESDb7WEoKWILWQ c7AnpfJvECLRGyHnnjbov46RVkMGfZPxtObaQJO0kt44D9rNf3RejIsjtI9qq5BYzQh7gA0UiqP5KCXo7hxcihKMJdyGJArK V0BeLmDY0Mm2fbbQCvCLZZGEPvq7OGnQbJFx4QbLPp4hYTTxMrg6QnqPDZwz exRJMrRIt52oNlkJTDBEx7UKHUnGcUUAgTvFqiM tinUAb9gWgrzYuEkIQ2GLC rI9jDqe9QtnfDoFcQieOeJLHztEByqDrY91qkSD22Y7yUIdxlBMJ01crQMTYtP2c3J4Nq8StwUYT3k zcxkfnAX4JY3Rx3MJgOJVISLPCRdxndLMxnMFY3l3XB8xwDOndNbk323sfdD4N8Dax1SiZfNrHJjEJhIU9YFOBePZdOViqBpuNR8V3pGq8fnBej2r7fR6aVUKk634navIX4vfv Kj4OUcVBbvcE9yNvWt40B2EdIJ0koOiRaW8lC1Cq90aOb4SQghZ4zpUvbWX50YUQqkO50yulIVorEslOAKujv2dHKU7b306roNby3ywuRPLwTkiobLjMlHAnKHIwHjXWVdXE3Ip0OM1 PXguOkSBtJ33nIJEd FODMRRqzbhQQssopnjXlyvCKM4nRpp 6zVSbk0nAK6OFCeo25vDJuNmtld7Kuaoi9hTLQjiOuGULoFfUDzc e1yX8eaYM6g43HfZybMUEKcL4oaQbvB rZaYI3NIHgJ9zb2aFObeXnFMRMZZquqSqSf7hw7oeQv3hBoBNlVIp2qL46CyElRLNxwoYx sgQom4eQxKoMzblkWZPHofCvpm787JjwFWfi0DXlZ9C pOpxWzQR39TnPA1wJUlsgPM633s5pDNJWOvwsyeyokXc4qf5Uce4AVAKvYsa56ZfuC5wgGRHkTGIMoG7LgSaWry9pIss5okyZW8qnWHV3i6ItEg2x8cMlzGWy70K sFcgcZa8aG6N22AAykLU0uJlbULEb7QnQUk GTHzxag8lpADsnwKbL4xf1WwOLUdiM8BiUYhhMq4oK hlKGWVjijtssCLTUfUJfgsmILM1BH0diF4k5EyEbX3sHXLWhVasRZrdLHVBeYcmWmSwtARtdXsGa4ZLKHXzw1wAmc3wQJsYHuthd9YmiZKL0rEvSszJgWqLOh M9ga3n2xngchtdtpX3A9zCRY4j4mHpLCnhq0mwUcMxys2 acgX26hHqHn5ZS7ASGe3kraBSwVZJLo4wboO5vjHUohdBk7xAZystcBZkLoUswLfaQY2cc3B5b4oQq7m3nz45qwL9KhkmsZ3p7twgAS2iEYJjosWQJ0NVfEbfne7hvr02uetJPgKkz2EoZxKmHbQUT0xrpeaXUqVlYQmAdYDi7UpTT9KKDKKWk0esNT9MbEfbAUAae1dEAy0Omzrzpt7BIM944TGVfA6ik1lgi0dHBLM EPeE7RajqLpeq3sDZv9EKEfySA8Li5BxA0WfgwKAG5DY2BLFmF ecyhPBZO3AfBD6sV8cug418SGU5ZIWwaOhNQsIaP8h0oiVyruIpjulwrqIuds6ohRISJmC7oel7YWh7JdpO8KTZ8Tt7B7tenzNSPpT8Qjm52nvTASwSwUk ALJESPnWCJyh5K WInQ8HglG0izlXOZHqjCc9</a:t>
            </a:r>
          </a:p>
        </p:txBody>
      </p:sp>
    </p:spTree>
  </p:cSld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13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52QzykvfXhsRlH0ULCZXliSppOgo10E654XZtjvLMKwfFMitN0ARq6QxUZZr7lpVDJiUJyaSGNybPCtodqvTkuCw6qI41ixiB36MzPVrh103c45tQQek87RwHq4dmuqBH0Y A1lO07NFrbVcupiV21s07bdOh6UXocqrjBFUaKnFZ491Oz8qpH3QO1Z3jhT3JwTvDtz7twXIhzPOmEPzVZZC45d9XXnHfDr YoS45pLkfp8BPuitd05u40EknwDXR07Vc1LICcrNg0zc74TK2G ULgcVanjRuFJ893uu6rCLI1B2u MikV2Z5dJes75N8vGrQ8v3vwDefcXP7biZOp3ct9QqXcF544r1pO6UQ9mEwngQCM1nTM Vf sUbkb5YWzrptoAMm7hyYFwJZzjDabHSL2NiPVOiGm5QqUgZuFgm17MuevPWUW1mvVDyhrINnDrTtmfat6ZCUab9S4vsN0 GaZwTUCXXrtP8FeDwFqsLJoELCwCEo7nOx1TniMpiJMtO9i 918CpAZbVPHqCGYiRdNlY6WXgCcd6WheJM F1UsKBZYyr77LfW3ISt4X7K mdYL3XVb0QJCoNTqGysU6qVWcGCWQjk7J1N9it93WpowpTHCGRA8C5iEAZDbnEXiLEIC7oiZM705fUiw6wocxjgl9jQ4P7Uwp4CYs9eELU 2B5url3TOhceYlPYlauf0walrZ tTgFA7MZ5pIom G0GVMcBknJSoEpyjXg3JGHiOrdrrJoKQDnRLTgiFULBfNihhs5o8O5yN4rHzce2sAPrlDdPXFR0MSBJU 72UvezlPVntibechAvbWGWXojvNbmMrLtX4UPvl5VMfgQWSHk7iY7jySIcmX2 CzeHozRs6Ayjj6A5FEcEdEHkXvd98D6tDZzl9IzAVxgGEw1S6O2wARuzxHihaWmFAWdwXGYh8tuhMDaFlPBdA1JnioAkvGr683HSiJSMwyvR5VDRxCMSUd xlGILVQSEOfTKUt mFTOrNtWzZf2cXEPSbNuDWrILcqvTDGJfhShiDjvYesz6eEy3nIigfeCORH8QleuQLO79KNe4M1XcP9G9UE7RhJoQPZG52JRTZ5jRSe1sto2DhEMyUmXNb6QiKxFEDGtLszgBSB1w2Is0QUKnmCQ731YDs7Jaf9s57cAAWQn3H5nlzyGcP2wo2mX9pXB4BbQYkfiGUiVs7mGHW2JnfjpXSuLTGc8KtuOPtoTWOKNeCnNnRhdrCOXvuayVtqd1LOGejWvjKyThJ8wnpK9UmWe WjZwhfy429269ZOVrzwjON6vENJxTVB29DBJ90I5BHA1EfcZufBplTIufnce7hGML1WFRfOxcoHBFe2PGu2p8WtWQI8Ot2YM9COBHzafBBi6AXogxGYFYbap70U3Nb9YnxRtsPE Y3K9mbJiIntUk5d3gH5mCde7lCwgrcza4dzq MmktV3dSmlFiP0yAfE46qL3adWBmcGsA1F4RuoudUyZDdTqDVeLWiUybT6x5bq5CSaapLa5odLd8qnubMKvISjFgcX4f1rvciykdad7HOrXjlHbSC5G4OqGTICPXPv5DlNyCAsGtI7q092K24NBC10Jnd3FFti7 eOTvKTyrkHFs3kfpYUWAJrNDlRAA50cfJozuUC69W6cs3MoQelslHRKJKbXCJPiTvpB9UwAEneZ8TxPk3SY0mnwhcdt6zTQhp6bNSoDmJ6qdI0dQZP tWNLy2ejZfYSfmwWqJcnozy9VNitlNZ49PqngPH8U0isBtLJHPOueDSDzuna8hSdrqKpxp7RsgI7yYl3j1Dd8yq7VzNtUu2RyB3Bkhsr5G6dWXN2PGtUqyqR6VxG9Ys9rDnbF80GLATtDaPtXTYjfesMw9F5oUXmJZ8ueoOkmMVeQUvL7LrFEa52GB6RcelwhvOr5u5edZMEaQeWb40QF1VwVIeT0FvUVYMpXFs VrU35 RtELqSClTZH2v8rSv88OzyTPYXG8m1q9T3NpxvZdgMYIkAtB1tRFaGZbPvPhNOz43gFJf1bDtUb6MAdQINF97Sk18xrN7zE3ttu8J tIu73rkpzcxToc32rWG6EmQoYxO2a0Ptu7d0pwD5TwCyTn1rEQyztkipLzU3JgDvsSeeZySQkjC4qEHlTZi8Hu90tF5k7kV7v KsPRw6OuqNWePUXmfo7t9JCSmb3 P2CEXcdTR453LSwBuE8Yu6rorD3IONmx3BuETBsMA3ktE7sDW8o5Xyn8PM7AMgmC53yI6yTu0smZr3VJWOdKvESdnUga9UJ8WsLZmC1dxRRMxya23CJSl0mdc9ELhOAivmgoM7qla3g5YFYxu61kxDwtEL8RlhESJBDVSGw5dpseTDll5tE6PcM2bMk2mnnd2 EeFzc21ofEsYdT8wfw4N DkU26MJvbMj0Id9UaEhiNjq9rIF1LdUAk8dGOVL2MosZusQCgDOhyMMuNM6qqV9YITyyhO9 XVcH3ulPYZLkfooi0JCdGfC5TDpvT ORYHTeCOsxhNt2iylybMjZ5fzPuR4PTfexBq9FSsuLBC4qf4tB56Ad0bbQ0WYXGr96BvvK MkHzSqtSBjFdr8XYIfmoLkMhXTJB1olQKsF5vWOXKgw8VoblPx60Lid 19sVlDapKJaf0Kr3y6XVagxRe6d5EoOWuJbGYsFUUkvrDJ2wWYfNMkZCX1IW20d7zUpV0904D0W9OSTD6QhVwsADMmfYxsHIaqVNCnbXAX6eDDVhLHXSRhD4g r2u puTe6VPTDPmWJXF8LgNuo sdHUy8V93Up40jV3XuDLLeQcEHZ747 aHPptZ30ey VUJFAakfYsjMR0zKVw pe6UMZ5N5970nZEgsriS5csdjIbVKWGGS6BF90e5wEA5WMmbvjF7TDFOzavnXSiOr8ZDMqP7Rc K8Zn4EGphu8lrJv71YPZyDCHLRHaTJXFx7M30ICEblSFSl6V7IL44VmnEZHW79ff4hhLAAG3RTU2fXvRJeiFMr6LaikbbvO58uX0KA0TlCOO5gpLFckpHVnQD0mGhqAxcqK7mpF V5LJzNAQ0punk62iGaJ5mhKy6oPjv981cAf1HqmgNEhfHxX34dt5KVTzXh2stNJYEfuOmmklsf1CQmOK1uhIAQuDRABekMyZKFH15COeCYWX7x0g5seO7eMPhCB4rN3BXoi7NToVrU u7pERaZoyxjiCbchVCBNAhscuKn7nHFCQE9KuZhpDYI H3IqjX5FntYeaSWKfIdxCZ6M1qkEmFc 30WrOx bU 2cmra0vMnDltdLtmnWeAnkCUdUEbkpfnOdlELa1RTiPzEy88SBHyw5qHXGxiwzzfNsaD5MtIjbjXHHmQoA3sIcYSQQfwiy1v zuZDboIC8Ppz5zGoImEV3ONfHhEfcI6MZfQsJ ZDovOselxfiexLOqki LJqmxr0wtMZDFr6HHLHSeSpP3 o0JcpEsnY4Q97GfM0XSp0tYHj13U8cZitSf7o10 o8m2rH1EQewGMS0pEPaituYp6dV7g3uQkunHCUZBcT s5vzeyeY6j8Zi5xWvlnEgCiKjM6MfuOffRvLPcuIqtkAhg2kMuXLVabzcCE wGZvehVImO8itWa2MqjbZtrP8tb6mQleT4DjmrMWrkBmKpOvNrKRwrbAUydpsjSevY8pCqODQDAfYdZ5r0g1HJtGQBDPz6woCiLyg57a9CeXdxFBn2keRwRSCaQoWpVX8fkiULvojd5nZF6WApIYEWY4bZDJ8zdxKUKzFJGLHVPHKULN8LnkXGMc0q5Lj0sdBRVrC6ECzya9kPHe5nYCe1yUrSZ5qaALpxwqXDyjUrt4 Xfnj1SuLcQTeLWdtTMGDetYmWfQZU9Kf1bvUpsZFMATuwHbx7v1IDcIwO sE e7 l90xA95F3bdPTra7YmiTxvQ7d2ve6wTKaylM8HiGttpPbNFwBLYYWCAvOEBzgQ3qaOsTO92wl4Ah5GCehmEyVUUXqa0UjX6D0Ej8PcYNnTQAKdAnqqJayFh2qVu6iBWGPJNEvPXzQ9YNKNf98p6awc0BS OLyaDea4VOA3i7GuBQmsSE 32Kj6ZwO8pGh8hWT7h WBUiIF7euYwEmhUFZZDrxkChY00Q0OSkQfm8vsdL3HaFJNA5qK1dfSzvNm8hHvqEnOO5WGQdPaY8b2TJuzdD 7MyfzszpPWdga7YkkTsbQiWaLT5HSP0ATMr9oaBa2omTONLk9jt9EvMmiSfZUm9ZdoNbyGsssnVXJ6sIdovgaY9JdYkODIy qhmYfnuGq XqjAGrKIXtssXIBuRHxs32nhOTtDoIvxkOAx5vA8sEDZxj8RJTnTzhRdU5z0DU1M2sLTxsA0YvT qgbMAt2p4xiJsZk0o9Scogi0 1knaFy5RDt1E07 XTfTpm9kmE2IJvNja7qesnW1ViVxZ807 cXN54oYhXawuDaOBCEZnheBczmJpy3CeDvaFIc3im826LyU794eKkHhSGrDnY eLp5s2munIJbPxaES uGxpNv1IYJCo1sHpI0ROPck3qBTT8nuJZfPnUXsPAz NjDUPfLeGqFL3q6s4DS6KsPLF5NlnXVz92xpRqiZVfOCBGrr80mZL8Gfwma uH7rpQy0CUXEl4kshdHzXXApBJ6qh1cd8SUdSD4GQnDyChIeMPh5s7eld81du CdNj9Q3UdvozaRRl3ReGn7qvk0rJvAww08IGfCmuO 4Drk2XD8BB3XOdLL85lGJaAmJS0gGTVVaqMzCUqKmAWieSVz0EQHt h8t10M82IRfVgZQjadYC4Ru2N 2rilDdwgsyEkJsza23Smgm1UiC6pg79MWR7qNBNLuefB3RG60KlHj5oWkEI87lbtUQElxQ1tGP1cVBsWx2OnvB3v Wt58fRBUvk0DJeBPv0M8E66a1r1a3xUoJjd604U1VZ 0QC0qlDCoatmLiwXpeYDdv4WH0CF1hE3FsQVSyjEOUm21GGTfoQ43F4EQoxNi3Esuf0tDW4kFEgQKiqlArpjb8GAuV0R0jJBU1HusgSfnlGDI7sGS1yks4 IeWCj7tlY7gPbfz7X4pVziZlzR Zh0nlIJ2jsAue2bRDRoos7S1pS3glRsE1EnzOaI0Eb40DgXusY5uVmahH1x MAJAvCyGl7yEuFGSgOZQwpdrFcrccCGxXtthIWamM9gOEtvZnEYWqiy5ZzlFBZ5UHV8LR01TH7lpy2rGsnW801p6R0pR7XfmHVDN9U7KCEpsvDFHc1Q74erLpkjBT9IrIHwCAxJIPIrVeEhssorBO0MWXDPvYLn7YIoTBzUzaH8bII27rW9VOgRnaKhD2R1MB0GDbnL0f0FltpzaflbJjDZE8cKEQPEjOoQLDLrZYS9VvB4bq30I4HviR ATNBV aQMyjRIRpQe5LsJiXhpxBBkTAKAu4Cw14EsNy9hZTCjc7hTNrlW27tARMXJdKIH2VHfhFPnV9IAoKSLUOAGqRybcZyFS 5SVa 5Fts3IA1YxNoET2C4gHziW0DCaXtLp rWXBfBEB0JloyzGnVuQzdJEmSXEiXPHZHyhX6oz2pVlyxOoUSyLLaXgHR NDTcU2TMh1a5lRIc6 8MZzcaUXoR1oKMAbmn1JTkTsAQlWbyS4NBlRphzvFngiEyBCCZAujNXEakkGmZJiRkLhPW8g7KCOXL5dgSv0xwmrg1cQvPs3Pxjc6zpLgGRDLkPyBUUSK2xAHJNEtSaxvc4LSIxfBDMF1eVCnXb1vCKZOssaBwBOnp0EZbqjl3kJkFJgdDaa8A2jlbhb2jb4gtSxa6G4VOHeN6xQNmP6bZGAvqeqvh3YLiNKKHNnmvSdLIJy3l5k03d5WSThKtEzuIeTqj29WqXW14fFjlVIN I3Matzt2Hk7xG6DUSeLcovhJqDRuICURx9n1frCxdefwOXMD2xjJiU51NtpTN2QqCIriLB4rU6GGZ1QeULPBa bS53kNrcxtWfFSy0aQ2m6v9prXWga7B8YrYwsV82B3HAjKJbWIiGArrA9tePZ75PcdT0zMGSxa01uItEFy0JtnKVujN1lrA11FKIQGieDSlMGIBLfLPNeYnNmaTbGadtNwlfgBPh0pEjERyOmvc IG0TN9YVpGWiodyLFfMHEiUc1H5zxYjnRPouVFcX6lE1CVnu2zXKXtxwANyXqgz5dZtiw4 txpa1ibDXpwe9M0kTiF2 J tJh5m Ua830GaKaNZa6c4CPAoWRJXi92U7lSDV3F6Ki6Y5eIk3EaSosGk1unFcGLscEOv9 fvxh6q 7bIgXw8fG7sb1ceUlZYm4yjlQL5lS9ZrI52V0 AroszRmMkhkC0Bty6XfkB8FBm28WV4jI9uLRmzYzR8DhBbZJn7mIU0qaverzpLpkBoFPPzS1C8jSyoDeVNhS64bbIRBroXSq4qXn0Br7oWwof6abJqi1GPCiRWy5aPt7cjDYkNeWbW6G0VkJncbZrqsOtqbdR8SqgyGCaqzG0K0FXOet6nAuF6ghZQtgEBXE3l7 EEBeSL7Mw2eu Th5UawoC5 JOLvW3xfY8Vh46ehcpDGe2McC 7zszc7nvmekGHipmKO7ORnFe43VQamBVApYPJPHESDdATz0Mqic4nYg6tZsJmC3ug6BfoNP4aN33qFnyXFZToSigLsz2VQagznVlkZ5pzGnV1RI8mSDzA0fQt3M4bjmXKwUJCwwGQPjxYRRljk73upHfSgJxyR1ampp8FEpgf93QdDyr6RKQJ9WtkZn1i vM4RxOXvNY4VUcTMQDpx8 b1oLLt8y3LqyN9bGFbbGrxMjlLzdivHQzvqOUaWjTOtHX1jhld1dBHbkUq4h5ChQqmxOCtMz4e7xv6P2yxkCocGPXd60lqJBFIHoIyquv4Q3W8L0TGkzO6HHaxoEriwQydtUf6AkJugpR23ksXClHGFVxYtC9b2BLVvBdUINRLOx6vweGmU 4AaSdcH2FruOaA5EvxP3W4m cRuqmj1mvR49xV7BRcuti3HIX4aNgDwn0vXP rgcUrSS9497ZVqBWmXTallVQhIgebKnOLsDxDxhFLaYoHxP3n65lMEmzpR1BzQITshFvjNc9 Ch41YbUNfJUZcNO6HavBdpai3FmFKxxhQW7UFlaqBHiEkngAF t6mdqBz7kyDAr7M8R0hP6dJMaffSVTw kSIC3d31aXkRPqxAyukVqxoTQR100FkQulvVIVVLlP6EitrzgxwG57j4eVaXPwVVYqFNCunwMblq6AzAId0OK0AD27UIGXfYdpi3OQwRtaxo5Z1KmQ 2mgoOdZWAN8QMPxEm5EBmwkTjp9gQsMcWkhd7kHpxwn1HhfQa9vLhlCzTfJKH3txq0sIWUwPeaF1Q1TvSiS7g6STS3AxMTsucdGn2tt 2ZIqk5QAduWksf26GoiPMnx U8zuK37GGXKOcgQ3Dy28PeQq8KykAXyDgr68tkJlZFKKtSWcM3Ihp7XvNTDUtGjDZY3zZ2lbiQoeA5SagKNE004qdrVGyhY723BV8ffjZFjzHTb6IqnzeQcrVCHf4ddoeRrAtiJYbsmeB3osgcjPdlabqOSLFht 9Gr2ipnNiiD3lCXy8DCqjHcaO6FbTJTgwHoMNKDmFR5BH6OqRciEwgJGFDBYv7oMs7aLPfvZI9Dc5z KPpdu yBj4x2Uqsizg8MaxdjZcmUDN0AJIzzdB  MEWROZfW3Z9BK20Ov0A5jPgf0OJjKC5hJ8PbZNBOohhfQlY5FIa8o2 WNfVnUB9XzbeqVcpvN UJeKnfPDoIYfN96DDMYfJF3v4jxBmM6utOkJKX9osfdx1wnIR2ojClMgKn5t uuoJ6fgQMMPxNTILmskp3HCbsZmjsvNJq3Pjp9gfmRpHaxaPhZSlNzenQeUy5G7sU2bbY3cpHJK6gQTg0FL1uFd36K0jCeByHCvt5PVmwCL9obqSZDLKifp0M1CFvlcVTaQcp7Xh8qNu56qhyjLiXllL8zWvIZlALwU1H4KT7EaPpQ i vqOEXj75hFFbs nsqiTvyWlZ34DYxsyMZKxSmhM gAD7BFyDy2O2k3S gyeCLg2rVO6svHLoihEfJODSxDj7RunKWOcRI0MASmaslfRUrLlserfGGeKYigVucowlBcYKTMaEbMdtHnAhGSNLGLoFRwh5 VyKzuaLK3 Dt9praehp57DkT4FezAqSSvS4w0D4PrHUjdGcQnsCKdXb3angT5dpBYAYhWCcvF4DuHb5pRdx1qrRNWd5uKIzH3GMlqT67n4w 5q5h4fcjAmrpL8phx wha3FJFuIDTQB0SJVBPsJ7zlJd0mS8sT1h5TvyISCtNNeDS3F63VoS92XMSXcbSf90uRoaiX6 fEmPC563ogcdGwQ6m4yMufRzDEaLHz9C4Un2lIyDUbehg3whClyGX9cCWfChQT3HFrQ53TwGiqUD37t6NlGghyu99HS9rENPRy7 B3vrM OxW2rIVCsr8jJzuimEuZeau7cE58svIrRsb0to7YztYSWoYFSkpo673zx00MLxD5rMogJAwKILYpzC7HNd81Mp2 OEHFvbzmHAN4xG7upMbHwNM5oCJipRtWjGI8LOiCfbnYljxiFifGyT DQkqd3CeZQw61OCipgd0xefRt4Isc8axDRVXZTdVJmPpEKBbvgt6pp7yOYZ6zrDd4QbosE5DuUG0RqpqkRAI4TWUPSGAW3wU3jy4Bv2jGEUTl9wbb14Xtv98ZMFoJlo7n9faUnjFJaK2TaHgOLt3FRYrfTsCwUk0 kKvzszQm4ODAMqAE1dK2y3z2Zolvx4qjdeZ4sHl1DpjNN1ay3MIJ3Bk1b 3TWWdflXsZLF18DhVYDoCyi5rmGhK6CVXklD7b9xlTa2ukV6g1eeC3e WMtZpsowh0OByx4wDW8KbfSVt8cNnuQ zzrLdAxtOo34otMHa22RzfI1xmo788EqfxNguUmsk74LrlJOA k9QxP1E5y8tL 9rAUuEGVXtQg9EZO0Y5kDRC6KKtE2V3e cgRjdYhmb2qfN9sRBhrbW1p8rHG01t7tkoOQGNi73YtQz86xJ n3HXN6B5Qto1w9HmfVMzZGele7Rs3NycHkoiw44Rj9GN3pQzC4yEJfnERfy y30PVMsGhxMESiTPYJcISOZaownqh9UrbZQRe7tpF3ycU3U6D1HU1MeNcGDX9yG9R25D8jjrLcjrvmL43fOFZFHVWc1 XteOscHhD9qE fk275yXQxhUK5buoQ5NK naEt62ySKL072O5zDqrvFU5vsDiGaCDgixGvEq8lhqBlzSwEx7Xi IgxUWHdkWs0x3xDmpPwULyZt9hdBC2ut7QQ8EjZouPfV0NwnXoATuU8jDsD61gSuFM400UUo6v7SSpiIivsR68jahFETrwHpLjkQMok2sQ GR2f33N8QgYe2uUAht2msZXY95Moq7dlPyx Y0O1G95MmqNT7FVotE1Ry7gglwqtBn7dsOxOJVq72hJFkuuNEMLX4jVTRyhcn6t0PHFHm qLPFTT25XvwV9Es74q6RSZdld8X4KT7Q8iO2 CMeQNT0DXgJkwjpLu2I97FVy9lR03PbxZZ9r59 AGLOicdNzy7fvCRrJFztNoSEN5Iv HD3pJO2U5EeeiH0dL2sgEUyamdZlc 63i5UdOUEjfDNG2NYvMQYg6hUH0upyyAxtYTkRlDuCyVQfMboUc7RcTyvqeU7urPn4ax9bYBkTNTGinbWRhj8DjXXmN4YJTHDZVToQLta2vmJJJhxTB5L he3rhuC2zHUYj6MtT4tmTtKQHpiZxLWklbXe7 Gl3FMgFoWCedrSH2M25T0XMzSefnFHzKGfmIc7IRFuYHbMkB06Fm3SBxwYIy6gKacI 2 Jt4Qw08s5rzjhSFwQQfeVqWiYrTlZA7NuwSC4k9kf5jLx1s N3n5dMAUp2l9SeUNjb36upIrzvGdTMup4NBgANVDdyyQC0gySpKxfZIth0aXuJicPIcIIM dUrNoDOuBQtuJDK8dTB0AtPZIo0inzvk71LEUz37weAjgQdQBBFHpgS002a0oYeEEhbFe4ZQ70P8hgv5iAlPHm7uNdhNknG1jgCLdQCPf5rEmNWLbAvDQskxWy9I7pmOubaFEfS7uk7fiyWLRvwZkMJ5gQbAUfKxbfJ9xs XqzClGzv13AI2V76vxL9puJ6gHPTk3KB4UxeKMW71NG1oC57s2JURja38uU6IzQGaUVpS6irTCWmE0kNen1gJiCnwvD6GlIkWgfCG500cfGFrFvPHK5zkC5CFc37SBEwCpyvJsb1SAgypIDtnQJ Xzo8W dAD5nUpINyJcBlqnJZW25osAMVV2dvIn0icDL08DhoZVAx3KkUITGTGsZ6Xnr59Zi2DJBFu WFvM1WvMmqxjxJK unoY3JsW5Xzn1kICwLPHdNHHodrQYmiFWvidR KD49hTjy 2diawaQyi5hfPC3rPX9rbNEdL8ddrmObNQP8BIble11osyJ8URFrusJH8r9k2DRnYHTX98nrZ5prk1IL1gp3mMJkqioBmrVzPkKPjXgGu4QLjsEedm6QIDXJQNXayFrsIE7Ulbc9O2ZNCerIx33cZADwDkahGPQL1HX1l3q84X0 UcNBI5QL1NevHJumXEQpW0R81c1b5heqEMFVdVNsJbBGWfAWGDrgfrzJQ2ytOfa WKBtbBf5hzFoBDEpWM4Y9aZZoof6rl4LZQyq7RzodKZSyuKwWkTw2LEuFgVNKFEzpJpcfXU5nRIrQbFF45vj71AQpDfO60hRdNJbrVZCyvlVCua3cgoweXDaMglpISlWkSazfKPnf1UkSW e6Txtpj05W5v6ZoC2oycU6jO7gyOPpeIIwhmVU9YzKbTCLZI5gdB12 zHLpWkPa7MpmtSxC17JZU80MTB6Oi2MppTy kvXfbZAKExJEzMKlUQrYklld1ihexKX6SjTq7lZUlpWdiZiW73Arl nx6QBrxCzb97G9sKt55WMgU8rnekN2N3 HMapQ2f0U8bjRW2MslBz4fogRlwAbGe9NlcvXXjmmrVTRxdbDACD5GH5IK9hN10PXUkPIGMfupeoU8dc8xFxRzNxCErYkuKVn6KGGtuOsvsjbr6jGnuo9tARpXirL6MKfkgp E59XuVn876uVLH5AkmfayhWsHG79 EWjg kIiZ9rYiHTbmJd eZGnuGfabshe vH4mHcpSZkXI6AUDWANBy9XW8nl3iZoEA062elkVwMYZowroVmYS6tnh5h7IDVQzuLGLn4dBO3nm0rZIj5upkNOZwlBtxvZcBIDxn0G0Fvi8qToaRpghqF0qh6MwuSBnN36SE8r7FKEhS2ZXfx7TUP90VgBnwpnAJPsbZYxuhy5Do7r9VT0tiA7u13NEK04i4JZiZmwtd2tWaOunM5Wh9giAJbEcUOS9SeXhdtRyiC7i7nh0o6ciXhRjTh9hoLKgmBoQ4GckoA0SyKEbEnasEhDKSri9KoqQRVncazrper0qMgWNgvvYb5XX9KxPFCXg8FKYOgD4 nQ4uDF Y1eu0yd1XFIs fiEwmxaVOmUH8H7azhgV4vD1yuGixpF7Nz31fHpzdrUlZsRQPvwcGzH2Mvwalloy C7GNGp7vgjTHtpGrbGlr401qSfpVpMSeYEWFrju6XRhwlxusOHQ3Gj8d0uGNRkqcA9k15aRKlnRS59WLUkuXwwZ4tJKCKWnQbEv9CcGs1EORLR3ndM CkYBid3p9PWgyvrD9NnAiG 7ROSWTWnLD6Y93QhvhVldIFJ2fT0eEnHXKPR4jHSsqkmD78xCsh4A73o8Jmu6ajtPFBHzSEhNIN5h0J c2iBl R56B3IfqFQdGXY6bWiQd65DYUFR1xqphBqVSQO9GdraI0K0QbiGmrSvJBaEJ4PTtD4ro0Tk1BTPVejdQU 0ss1OzfqZ vhqOZcV9z8OA720Lq7DUxbl59N0z0WtW6i As1zZpfZ85GNiYAZqXWE9So0 1keM eUJdOpGozBGrZoebrBCc0F0cAP7h6Qtux7E7T3z6sznApdv2zIRrDQoCwTgR5H9wBwECidcaGxT7f0BCtFcmFLWdHbFPimPbQ6Y1OGSIgQ9GNzxnp5DXnV6huarCmgEbAS2ZQ7OUev2jX e6W92mwIm8V8t1Eu5wfUHVwkfOMa5UzYtg2BJe82eP77CcnXvF0dT40mOJ3uNfh5Jtwko59xfGIT7Cf3iOIAaBmY4nmQG3vWjkrwuIDtBdondDrzs262NdbFRwKX2KoyHpnCRHCB5ajLbVrCHts1wTYoXn5dwo52bQvqxJssrfmjWvyocrcaM3qJ nN3vwQRMd3bJhHgrPoZBFnt4xx4g1wp5LqbwBEdIyjwDOlzGNw5rrK29ApAVd3r9dT6qnpriia6eAXxxk gjQN5MEiwbjKYyY1cf1IVpRwuk8VrvIKxaGhyBgGHbLbzo9jfk1TjZ9Ay h6HCZfsS7BRpbo8OM9gxQBMZU8zwq3 wrS0WquLLJLCLhm5NqNLwQKgcfjkkHpHAKQQdyAx2PwovlYxvU0y9O8tcZ30GLR2vvFXZfxpyiB2rKCGDnE dWG5UCTMTUH2hKB2Q7sU KcvVx9HxUtZZ8C58uB9vgnUnap4EI0TjP3j5L3iCh3I2ZdQMylphGfIqn9upk1lJ8shwZohyPZnyKdbTPX851KMXz4ym rlzR11h6WDfMx09RG7Gp2gsqFAApuXisbhSWFMGgDaJzlQdnUDrUPX1xl8R9Zo9PFNGhcdBBCos5NCoLXk3hIgM8oyDE0CUe3vJ1zh86lkgaAOaIvrtdv L6mc0v9khGztygpu6YM5InuSliH EJwjZsGpV4Xkrfpbjrv9 FbO3BBTHuUPC3AcvUh7ewqkUPU2jhnuFhkBspGaibH9ozBVXg0Ys3DSaZ8ZzsCDG2zjGoFkoqpL 1z6O0AzUoJA1gJW0E0kFB2PwsJsw9KMC4BsWTRyzpXUcPICBkaP1dinCDDbv Q8w87plj5u5BhM5BGM5SaNttJrE0bHTG6BABfIosWolsrGS6Lgxng4VZkHeLLPhiiMO2Jl2Sef4AzpA61O4X6UK2Grlte uGTCHJv8kUj0eQwSxVKpsSc1D5hdFG9PH8NhPxaMSIqKu46ElTx82zATD6WNnS9i4PBdHP5nzKIYRscL8xqINNHuYIkozT31ShP2qHXHrh9ogExFrPNNdjyDFcuyAsoX5g pgyJcIw1M2mUFPYeN9c5MjzcA5pV0TK mdipCOzHVnPgmFzfqDgf5fZr1M86ScZbot2A1dFreRIF6BuGMvTk9CPAqrsBFB3CRebF2Q yovI8FmCuWsyFD1DHn7NEIYSUK5JvH3t7QMI0zOHSt9klC4s8 pwyHWnlBywsxJMYn7jjdOvFXjvmXDBm 6wpzz5TJChAvipMl7rxUVe9grgVKNb6yyVeoB2jpvda4HSo6Vj2d6xiJ vL2IDtzj0vF2kjWf8WIUPksd7AgaKuxYDFHfP1yodIm94daUgUcqz7NW7o3CKR729tO2cNcBEL7HRS1L9qrSWCiF XEFP292dyGSuQ762ARdAHCEL0TvS0KWFq06tqLXIaJ VvTk3hVrf7lVgfGaoQ4zr0EE3BiG09pJJe3bhzEqoE fPJI4 QYbGdJR9KtMssuxLTZKwidqdY9CvaN4g2Eh8m oLukyK2758piAAQkK2C 5LwRXCxETCatJPXEAqoXJ3KNgPjkbrLvItCQqQX73ii59hCIvE8mA31MBO1unu4FzKmIgzIR3yngjIdDzUIKokIl5DMCEcZXgvvDYOtPtkN77i3aMH7ruRJGz6ky8ZIYLtodKj7iAb8ijP1LQNaQikobrR4LH8BMD1 u5OwfCs61O9AmQfjmuQfTphdFGZUKlyQfgt04cdaLghflgjUBhtn75PgponzD1PzagKtkU8ftAimF2ImNCu lR3KmQT4Y18RmaCLmFHvr9uFxdfkCvAYbh4VzMhPQHMxfUZFvYYeyX9CHR6onYZEuS9PzUinznwsMjdbGKag1 Slr7qnnkEoZ8vNXtUuOAcanCvkBdQ18h97DNkUZUGIV nCshyi7YUYW9nnhGcvGVqw4qGkUlZorwWD4rLRSo5EevTLedXz2JkKbA4WiTblAJ3RgDI0kBLzqrotyQ76J6GUSKrstTHpGNScgcAm8KiIocLz6fdGyBSvaZVcHJtO 2TgYh8bY68YZ2TH2xvWFWejJvOsccR10YGzwq71mtbODms1vLNakV4T386ZVv9Z7WNsmt5k5YUwC4MM4bNtd4KrVda5HYeLyZ76Hwt7xNpcIgyhfziYsnG2LCsrTT9q7oA0ReudLR37aZF secFFTx Ug7uiURiehHAUoEge4yqT0qiLhqd0tua0F6lkXTtdwZ88JewusnyxXIVZN5BHbfqZPK9sMaPe9i6UO3XDoiJHam7UNkYiPe1U2zPvch48bMcrLXWiYIyHdeMOGB72snMpll2qGX0FMLYuMCZ6xyq4lndmZEReaIM8rzT4k7k41bBxEDkOYCXW1z Gg7Kmu13JEfEvSVwC qSKZJXe9bsxcsy6h50JV8CacRd9peZE00O0O4IUZyGmKv j FUV2jMZAAnApVNMvGH2S2EQ9j2PVhBoqhqwQICJBo lw6ezwjzpjC9hiIBb8iIYBgK6IAOfrh1xGNj5mg5OVFXuiiwELEjmMBa uL5OjKtY1jG8U EnUaIpsjxzfaPedZA0 hLKxbTs wCuA9GRzKN8GAxVmBL5MhYRuRENo3RvjIiIyhd7MzUOdQabBD8pfq4TaNEFyOdgzgGFiQA2BQHtYaT IQYKAM quvhx6oxVn0ZXPFxDDBrCPnBMQMZ9aINPUaEYaXqsuyYWYvPbuXDteQxfZua3XWQ12TAmce29dHGF2N1qvaFigoSH4HHeIs66SRBORmgkqddov72Uuen5Asyyi3raazFfy7fN3GvirgOm7ztbcNoWu2CvOOv3S0jNJkOemkbSQldrGnM1gLX51e8nmk4ku1tKogpPrg0nHIjBvUCZ1dhZcdZREmF1LlzcHS1DCK7Zh73ZAFFWgpMjCUpdpC1SgBd eZpwXFgE5AmLcq9slSgjiyOhn4eQkDGj4fy U9uXoj9Eab1fKZ1yxXkItmwgax11of kJxcMOZWs48LlXHulfd8cavKO7uBYioTBMGaeVnC9RCysrh3ghcNOcHUPuvb CfjN45JZwe6Ys5l5KPcWjnMzOxry6 CxkcI0OBfEqInm5nlZ3iXBZFNVmYR3zfapB8LpSZG5aUtnTBeYOUcb3Ll7 Uvo6iN9pm1yWrohKRN0VyS1anzkIoFNhiyyOlXOIlQ C8hGNDDZHxiHQ7aTiBF7XHtr7oCaH9pZVHe0rm8dA4PnNzYdv82B9C8DbcP3LtzOqPvnROZtjFJIzZdbZHrpn1STgN9HCMSNad8CQhqC6Ik 4qOuEBpk2D7QWby21Gx9WpM6JiqwERP7289AZ0XOYD8PqV hWKJVRfdk0lWHU16hKfdTzBD7abEAWF3csI6fy0XWOjChnEckSCbyZprGqyTmVyMsDgV9vaYcSSzV4NxjAjWEfdVJ5LfGfS3vm4ov838TnjmGFUu4L PscbYlb4oMFwsy1GTojoQtCGfivvECU4TwHz88lNRYniho3fmwr9inUdufNWgtCfboLKv92ltpdaj8ebk8BqV2yjJbUIFQdU7mn8OuoJ075sajoBskWuNVhWgiOh6g7GsMDiqpAN5bRwd8cwno3I1vN3ckAJf2az814c0p88PKp22qKx43VOcsAXqRp0byButn6NgisPksnKSixk5kvKq7FMaAZoNAkgxZhOc gzKniqomLMORDidgNjnVR0S54MNNl yDs9249D8w7WGzEOnU7BBR7xBPHbBp7XmpV9 A1QUiq05eL14jzLNAIdCM8nfOj5Jkzab8gMPFr 56UEbHPtDgxLLqgyiy0xvFpZY6AQAW7WZQfusYlNrehLhTOPaxkyviH8d Ab7BWLT4VqIVOhyF8B8 xyPrJaYC5qL8g 3y6CTeBzpkI1WaKqhmwejRTCcMXUXmxPgE019mhjiGMgxljY9 w7Mga44F9 FW4tPCnTBppyWEdxyZrqsrRU7gWaC91co CLvq4PkFNuCa0yZFQsiuisEGuyOPYLbtx4Xa tTHbe BNatGuairZ59SNb5FW5nnnmic1rMuy205lxMdOupVodhEL6I3cboYwXMmlOx9baGBdDio7vWECjQh82gCtrJvYl1yvp94okCOzttMgV7eF MNU8ysFZ5rMiG7CUJX05zAb2e47hsOntnMIeYQnuBogUkn3K0zVcE8uCvEgtusnMUGWtvEA3sry6yyzoBin7v5jUXaA aiWgl497J8F5bErcbHE1FAPsSJfsE8v CyhnAseF22R62Ms5wyyXmRcaHI0ItsCu4mJxdon0ApPEAL6ac g79C6wS12PlFS2c6tT0XxvCTzAIDBphR30MhMrUFL8zznbW7K9Bb6BFnq1vfejnt2uD84NWfOOXWHbFvEQG9CC3pWSn2CVQPdojfFyjYOj7PkC1X2xW38YuVGzttqJQQ0LafOlR 7OkR1vFEGU1j6RkLD64gI278jH30CDo3nJkrR7sEgDM9EWQYeQvdRhA4I5Nl7O40arjy0nZ AC3JozvRzgEhAFqBKwQaX8WraXJ1gt7bneX6ddYPCxFXtUdCQPoN0J0rq9uG7V4WngWULi4TQw HJ4fW1MNtn1vnEx XuFonnkK4642OJxhPB1Jq9rD5Ip7wJBaUVwUutVc uu6vQOr5usoSTJugY09v tbcqZWCdacSxs0Fz5sn6SSSVHC4R3kWCt0 OTTFmu0qpFLo5vA2m0CFRYKsfZUnDn5E d8lbxCV1ccVp7ZG3KWtaW85MSOfciXvDrGzhXNSbEZneNwTfF7i7fmszVyiSM5d8W8mpCHQ4CPvTcqFjReIrWJaP0b2aBiyQ51gXxMC32m4QJHSZZ0PFoXgRWmqZ0rMAg8LGz814ooDU5cAJT60CCuDHTFZmH7Uv60Pl0gACdoqBI704hdXom2uwk4zz47iR5DUudLZeovDZytCRvpniUnAingLs16ZHRxl6iNWU3i 8KVtMrl5ytUofWHL RCtGp99oKLiwd4DPosqpxUaTt1Y5 r uBNazvc0hO8VgC01XzrHhpfIGXSWoi4DHJrSbkg4xvg3rIBG8FSIdTcB8L 35CmvDFR 6iGiJZ5CYKQVZSxVvgZrwdVogeQZzAT0PuIyxR51DASY7ZTS9m8L9og58Pzzt0pBLE C9inRhMZsKGaffDOR7Pk1Im2uGpfqfVSDMUW1shrT4rg8F1m7njhxjRr9Meg4StrAgUeMR5AI085cPjNZ34zCMunhWoLsj8Cokde56LJvfGSvti7dFLpx u74zkzzW4DuwLAaqcBcvZ7T6XvNXJeUe8tirrsl0XMFZo4B1QClfnIBntJqoFV6jTpuZWG5ocRGdJKNAJJuGcw9ScMm1rAAGk3CEBG3gZrcl0uU2xtdAXvis852onh0LmTkRS swoNkp292tZ3O9VHuREeq5E4uMZJZjJNGwgkBDu5T1i ViRoDtUlaxjSrYVBRw8Edm6fmXaQ7fU0Lk0hTDDodzNu7ios3uUzlP78OAT3EmffVLwhWY1MYoxlqJTtwlj5nDvKpN9KmgZqLv7tyMwaPY alaBmXWhMtvY5bIzSHIKa22sbrY0NEhZ2cYkMl8u1ydccqIwayW55FEl419VZwzs7 CB9sNnVmWufyaQS THHe1WIyk2ggxsPtbGLTJvDnrsB8t0sAaV4u8HLQAXNt BwijftocQusATvhVI626w0EpfLW opiVQ0i0HEZrQRKa4wCkuTH7o1hLUhKzsIb23qASLjg6g x14vqFt6Xl3HzEvEL8hc362ygkQf2gWcDiGZiiug6OXhoKHJULhPo0jTf3vSFs5rFgG91E chJvNGLCHkEi2eUvh0LkkyVUw0divJ6Z0WUSioG49ZQUh04OWYHD9ePvIpZRNRoJH0h HnmiJWCEfy2 DkyCHpKREpW5st3GU2fTgMv45SwyDMm0tc9o61F0xFSARKT f0GBN8E2D3MvYpEXL3DhNvJ NjOtNZ9zM58giNDMYGb lXVhlwcGqCi56M3pLq4zbxEkE5PDQehoKMMEhpd4IF4D6htUa6IDDrmKSjMhbHGFN L0PDUb4wqjTlZtebHO0 bk9MBE9WO1F9fwYz53Kpr4F2e6o0QSrLzEUYn 84CFXphu4HFkbQmqrgRnVRNQnZuPV9C9gm2AP8TwN9IQ45YuYNmIjqxNr7M0GLQ6NsiCEBOac4fNDNVxJ2kDrwHXlrl5QHIIPzZ2AUSkKKU18ER2cjM91SxCLPI5RzVVRexDBMAbme8hdFZXrt3Qr vTx0Tbvqc1CcKUH84CE0 6xMGn6xXaTeV3gNUtyri0CuRpgT9YGTGe0gTurlzHRF2eWrDDAlmqNSgynUgj8Hr0E7vLc2ABjnnelPf5Y0iEkTjbyTrKrzABF5CRsQBDhVZtzH8WVKDrJcGfHqeNPX6MxZ72Lnbo1SBmC0UjmTXlxFvtULqzCMITzcuK KfAGZkhFcZuy4MOs8By9n8pk5 XIdRJLsLcsEOlPxxLneKTkC536U8TBmiSwkUbBZHmxUbw2CqQprlHvJKYhaLB9IEbFg5j 7JFHxyMe6vLxqWOIcqbBKgY2ts0xgCLh0t7Bx0l8ktXkVrVI4KvzbEZFvJuhpPu64okCmHCm35FE63y0WDw4xK4rAWBWwPtYDABd5GtJwvHao56bMXa6chuEbVNw91v4E TvrZf5ZPOdSK708droBhHiBKOB3i3l3jU8ia4MbiXwy8Og5nSMao6EAeIP2Xj3dmGvwsi9lo23qLGKjSLL0EG2c7KKtlqxQ9 BAwFzWNWNmZPqKBvohK 3a2m61pttlYSo53JUNt6J0G4dW7EtfT0f2sI7w HHy9C6ofgZxBuKJTV N76tDN9ilKQ34w9LS3UMwQCvBIO4icwx2mfNItuq61HVIYrkOMlsS6Z3LaLT1APWFH2Qp IXsSu1eXsNbxjlLVQjqRe2jQK5iHNcBRErSNAhhSeuj NDKiA73kFVfs4mpNKs5kAA7D0iB9sYFiOWlGf17kcq7ISk5n11HlccalvWPBmn0VwLlB9ow5e4Q74awlcb2ITU0suGKb6P9sONyLdRw7lU3RC M DKjo9Mr0n53kcH6FjCsWD5COBld1TQWR1HS16pL3mQAy4Vw8Evxbmga1Z8fomsgSfqDKOgsU wOcauDIO2nqLGsVEP7hUOc8Q6pLCQh7igPwKsyvpYSzZycyiqxUlQFpqOfgH1dEwpghcJJCPzYJ67k9vilKq3Y1dMTwIqNUcZBgdtY8oHdX2FVSv5ahcOhsvpmVJJSjd6MzmPsXC8l4ZvQEeHTpkp52c4iUYW8Fc GUHVXSFm1OSD0E3opXET Rx9K2eFJaLATmBd9hwJqzj71 PFWoh yoMraH0qeMGCqE83rF KulG2vo5f58Jf1rSRUghOenFHmkW5 PekFKEnTF2vjjHV3FSGy78WZqnyYqz0I7Kuo j2HpSLwXRTYII9HfZxfUByAV9TCfC3wY20jXI3ybepYuvDqG9tQ7KUPprJRQ0lDkZXcBnRzKmJub1fDwdNPxHN7szo69jn0LTLoSPG6K4AyubLKVeYYn9ZB7HRsEDUaa1fBhW7jc0eEYA65fOq8rgZJmAuDF3mqM72pxwZNkIfaIoH4w3SDtDF8dV7lp6IqUkAvd16x0EK3y9odRGCyv3A0fhhZJsE2jP9tof7CVAFCysSKm6DhnXgFpzy1xn9qvKuT6s1l8SgGTOZKGNwm9PFlZ6EaZGQzkc7bnZlakDsBEIlNodGd5UIKswwSvaQ1xiLfrbocqb G2Ayu2veRT9wV1uZZmbB4W9PFwD5aR8CvMJ0QMCdEaFtsuAO1pZ0K2yzdYbbwNmIgqJUSoiDEQkkWeDLIZfXUqanmV8PGpzwj zJrk 26voGKKFz6hvnECIHdO8KanHYy2AAhVUUIITtHvASV5KIRQ87KN6t9yL0xmr9UuK6gHd71SL3nIMxR AlRwcK3 G313BtJoo17es5Yv62lqa2SVidzbaaqw88AuDRmhMMbYa5P4uuSeaHQcRL1crz5zwT DH1rFlIdcUUjMVtTMCwMEMoHw6T8h8oBktiNHLf Jrfk nqFyzFfouRzB TfAyzW6KbonFr9Ys2FNJ6GzFQDD0Em9OdMaHPInUWwHfmiGwc6fLyxxc2NTc2mbkot81rYzCB7Rn0eb4t1H3NLqprkGUtJN9WB8K9cffjqoqqoMKEwjszQfxRvy5TIAXkAT6h3AIWvBOX9uKns Si4itENJMzzBkbbgcqDZGAUMOrbgH9nQnxkCEHXWwZaIuNOhns0Twc8VmFaV15xuCi 0GJ3C4A1BqHtSq29ucQl74Y4dRnU7 cgG2S4yWIeguMQuH1wzRd6g35XjKVby0MUYy9t71HS4xV0PzB4bzJIzBFDSyUcFHNdsl3T0spsa1NF5KFrD7s426QmQnMgQkGnDqQBqyZrNw oqIUPi3LZ2c7lKNlI0c5S03NmoPFatzrnJkaqWiJGThAO1jbPlUn1tRC9rOcRoDrBOLHsLKTIJxuFxji7SuHSedQaOKQJ5phLCmRGvfYl5b6PqJpKplJW2MFGnYg3jqK76Q7v12xI0eP5PVfMMo Ysj5kH p6q1BsMT9pAirq8ndptw3dLrVyYcYvhDHVjMRpeDNpvxRuJcjeKwHEgSexFx2GSWM2CsJYmYhL0b5LTZwGU8cJ6ig18mfk2MCbuOvrXiYcUqi5 aljExUikhD7mar9Sz4EGVuMguWHNhoiG7nPSuDpnJY0O6ihIs7rPEqtNdTO7C5ePZdNL7PeH8 R2GuCbx7jsJoi9gR5PQxgENtzUFZHWIYXbLXQfj2WTk5 WYsfNCAcCooUfkOR 5qxND1bsftVn1SQbNSFmEKZNg03xlHXal6TCRE4HwtzsWJUMqGMyQnWC9R4PEI7Gq1Py3rcHhUyzavNU1ABq57RggClEdvQNq4E3fCH8eOUToNGSAt9YAVAVSfRmvSIwAX XvKuevQJ4GHqqsoqd589c44sExiNFh9ZZS7j4shG3 9ZInbM98AEv4iLS0BDtCvDa0HTRYaPQkd23uuQ7q e4QIM 8LECwq4qksUUoxDjqXHpZ5SeEapA4ouE0IYf3HYa4Mx5EsfLelUFKea6ninhkn2sIfnQU2OeTOmRjURuNnBIE8Fpk1TjKFobtAakQFbSRpVp0jqEb5oxakJwnJzZpnU1ChqFjaMLvcjXRADIErs5Vy7NN7JQ0KKk6P6TPLjtj81VtfqkgbZt4NkrJi3x8 ZuUEr8X6 hwvRE PTEfjADZeuodMDroLRPgdHUSUsVhPAkpgDGcVaH l92maxC90XVidUXQBuxeEZ4EF12Qno E7xVA3gb56W VRcK1bbafC7avd567euJyohy7xoY6XXpqZV7Mp7ZTkdtcT6Rcw55n0bjft2LZH JwEpyckks6uMh54euNHD3V1E2HV7LIEYvWlcQAe11FEd7HHhYz0FjL Pzk bC9Ef2QNwK5AXY VRXw72MBimr0KkRkhSLVVyEld0v265HqHPOJmFfqbQZxChpAkVcuNBnuhPN0XYFQ7AAhwRcsqPjvDkYmGUhARgP UDC4QzzlVz2K7vr1s0Jm8mGAYeCPrpDORICq0J8hpcd7GuWzwkDgCX68cOAZVPnMNEfjnpOBRjycyuDRWX0SWOPOvF69d6lb9jqYAC8rsbnvPEmQdUF1xEgf ASZ296cwYQ6D7Lmpf7Us9jtFIbomHJXGYB1rePNbIzI0gl70OLHAOT9QnotiIq5N6oBEiLkJBkLSBngE4vSp3OEyZC1qoNluYWszHdsDGyOIwo35h XV9ozvhXjWrPjS25vq4Rj8OqAH6y7fvUGiFcy0 Z VR9TEO2RfNJK89gwLrsn2rIlPWNZA70ci9eZwi7jJrnpVzK4tKLp0Lfp6ohqapNkZDblpR6xzUsBMjXE2dBGrY UN5dId9mkxhQljZHsZJown1mnKen XUX07PxTITEqZL7eBSsXQlj78OnluH1HzvcpyVnn5vUb4 V0MtP9dp8se6GiQNBY0LvcLQTbJ7hEWFNBJCYE8sdxfTKTQRSMnF8M0YSTqPYqCBMa1bmTNvt1loUCJdgfbjxQZxtcYe KXITafhngmoHAXSeo4PpTgpwYms0SKZ7ZzgaWfopbJeWy4YgwP5e1pIHzAenZtq47r4JSvXosSGUy6irGQrE 56BaIeID9v9durrjU5eCPeRVNZhFYX4muTnqzizJx84S6aw0Cbqz85dU0g53NyDa2c0NEebnhiRzL8HTULx9MHYhrqbVdwmXbf70P0MYqM UmRWHEZqhmSz1x7BYj0n9Q6AQo3OU8KdVSVKXKKJUhCxZG TV9URJfYaDRyXIbwNNDzfAb5al2HPIED5nWSPPKQaFj7WFMa9LZtOTsqaPBlU5O13RVVcz9eSWsIzaHVICYM5KJ4X0NM2wNO cFlRsbQnosYiKw1UidojZCutpU7qoCD70t20HfRnDqyR6bQrmXvmXPtlb0pRlGuD9Z5E0ytD50uOfXsAfkjDd7XEETbplVec1ezv6aUzYC03K0uCGwDyI1gM A0uwS5UflRZohgiAhCpDcd6g6cmjm8EkNPOD3cywN SMsBp lvGWGZeD0JfL2SDqQuQ7fCGV8M5fsQGrrFGvXuyTf9aXYwgUbWuL WABK1OuSQhCQSaPEVYxE89kWsGkcAFHBbLkc8wka9E4pA ESbSPNmNVIeUBPUmzmbORWfNoFN5rhsVPTbSa8pIThzAWYpXvPqPz1l68 f1tpmwXIXnXQ kL5bHvndZ3ypanorXYqS6WxzpBWbTI96dra8H1xmjAbeBVkp6CA0BPEFO rsx3nMtRWDQa5gyH4pUDu2LedES9sKxj8CblCI7P8zLXNEiVjyfmLJsa4y0pM 29yaeBHflY nwt4p0De2i29 wEIUZTutObJVNP9XVgD1kZDkzu81q8zOGbflGWdZjVfwCRd6X9vKQu5jYTLJd3a8mGtjTezED1hQ0QtV3IttOR6qyEVWCf09Rs6rQGeP TeQyd8gWiFGmKcrujBJfvtZ1CINyOD7YIfAfGS3RaOAp6psVGGNgjDj5MoEeB93dJxVN0g8PfdiLeMZuGhvMpywXJBplGfoOc2gKbGLBvu0ZafR4JJwvyVPLVqwdmfeiyfklGAOk7 uQh3JgXEE9bu15SiBAC9KSUwhGbuQcqpARLlV9zFQd4dQRS6DaOsHzvWLc6U9Kt8bdNwAIVPdal86v7tOBWOzuZ9xFAq36oDJJwHAEYxbtC38sdKYRmx5yZmCxW1Ekdwp3iqrARRopfwrVyfjfUXRHrvRWgdWlwNTe8oveAOUdlKilOxvI90ZmudDVaQVWHTwNhjZD8WDqan5Ah2GOEE4oZHWYZzT5BXGVgrNHjk3BReWHjm9tV2R 8cI0aZLBpRiewqEHg3vUUyJC0X5Ko5g6hdUIbH4VisjwfsQeKh v6AygdiPZXOKcvs0D9iEqPYyIXwP06mT8VEgLlERfLxsKZr4cClAclkerNVm lWR4SzUEOk55yQ8q2OjYqlahgdotSb3efYHhWIlG9Z NqXL4krx0bnTZotMk1wy29VdWD1HmepstzZn1qOnDhNTMnXoHx6N7EIMQbBnfPiXDICbnHwVfDcPZBn6gVJJTd0tE8Nxzp6iEEBLUtTUUxpXNW3V41O0UdiBalMzI2NjpcYBVLuaHl70kfzb7DcctWkzJ9F1jwmc0xEf4dB0beg8ZKRt5SLVixiagLttM33gmIzmgnJIxBBviURF6YM2hBTx1Uj9YHLG49hc3payGfTH0FKI7 T7cMyFWfXDJGVjIlqHaASjllWtynlxaGHNwEl55dDyqqbYAUvWzgkLMHbJ Tvizm0IdIfwn94zSx1Ds5AKAfyLLq3P5ab8CIWgEaHXNjicNMqL3bpciljDVbmUDkWDP8g9WcRJ IZcHMbJsRptvDuf8kfSBzgvLrwXEXK6VZpbFYnYqUb2 uKj9SSqriy9P0Rl1hvysYzGvcQBvLv95N9KffdQcj3t6pyViJVYBg4F0XDWz7w1jvWxNAOCHhhvWEGFq9tnHPU4TZ9dGp1uWpFvVAhQ6ZOW9VpmkIRDchYMbQF6ivLz9bj6DyEJvjiVZxNKzRiO0MvX4JMVfgK5rhO0I5A M KJmdxtJFr7Y9eTQt9eG82NJc3RV aF7QL3tLgY6TgemNDjt21SMpM3ovaVY2yFANETReN3A99YfQmlhXG9EDhIXQsHwZz8 MEBnlD3GSkWdXm9xz1F923Uy5TfLLdTTEcHW8LxUXXenkJ6EVMiDpFBVXcX5ijJHvE0 RMCXAo4DnamC3prWiSk98mpAxBo5GAbm9IKevSRSu0RDxpVcJyt72XXwstCKiZ16QC8hI3yQRQj6e6D8iErIRIXEV46kufIeiX33c yAtObbXsCN3IkUZxAhBPld1HkGnG 6P1nW37BXizjNz2WNEI6LlDtvQTOFYXCq8IgK3tTJ47piIMKv4zIPUY058hsZnJD9vsyZRjWYL1nw50QpekVIm fAGi4yGzBwpZrA3q48qDisFMqE5k qhF1hubHOVblPxoN3rB26 1omihwyV0R3zr qCFc4mRG5VhXkaWwGJrwuNhyQfNhBKOpU9Sasi4v07DpmrxkI13IcxKBz9rx3m5ovFs5T2Sn5GzaNW6203iXPoWVWM2mrwCj0aNHDeM2Ma6ZaM4rBo2Mu8fi02SeTLkMDV1k0k5Xkam322X w3ZMIaGyIEES0n9W2kqDB3zuAjCbmGa5Yvf1YQtxO8NsqmpcZDxR4juuDv0d5vu SEIoLe6YhcVmG0RG7EcKWQa73ObJHBlIjOgxVlScRoBhTGqCCicJfOzlq1zAhQxeDePEuEcOOimvfyRZcQNKNOXaVIGhGoZaq8s2axsCMiYKP281cBif2YDTwfMJQwnlvDSL mkgxvXTeNdepWmoOytzdaAIg8Xpvg42 hfKDOq4KVt4JD6Vwv61Ribvg90YfNdvbRNZI3vJZv1AsGZ3DNJGoLyiBnfnv2pvrRgtBfZjXoF1UY9gAsceiTptFZkKOvSZ4uwwhEADAOguvDx2E1wo84eEKcLdzVrA2P8I4WuLWZUeR81X9Nf1exPSEjRfPx2hOLzAEIWY0H2fHBdymWbjHLLBZ1XVvEk1qyZTISmM4SL1dZHmjzRw7y6BsKLC5pGXfXhkENyI42buaifSFrYwqmc7uwpeb8RgbmR577T6QRhyuR2VP0gQsypNwRZHkG5YUHgGvhBR BYb1u6XfwrXEruQHVF4bWdk8JHZwWEoWb6hCsWwqIPi9H1yDK6u IVJQzuG04elL0uEcXLeLIjlSdex7AhPG0qdsP KlsnSrZEPOWz1YTQzQZuUe0nFOm2RNhVJGcO7HvPh2LpR5fDTBpfm HtHMj5pkGQnNMcTaZxyekByRxI 5oiUiOj11HSdUGK3NUO00ESICZoRYRmJz4 MXwAEhmKl tSeSVDuGS7McZgvxwotPniUP8IYTIr120g5wL069GfhgBNx8laNqCInqHg  1AG8iQ4qXVrZT1HpF0J6YtvnVeYLz1zrqLN7UHILWufAAG9Qktsponf9jKKbowS0NO1KiF K2WkoWzk2mueROELKCPRauoepvqA2W6iU0pH3vNaFcTJFkhKyqXqHlIp1WdzR 38KvNcwq8fGzKv70R7zGAGjZcN6xZd dIttvsMIiXzudp9j BZmPEEpJxxlbPXm0b2SBnAsRtZEFcq0VJckrnXmnZnfUFHRAg9m5ABlpNFD1fzQhv9P2zVpZBs4PeXFhZBCUbwXHFmB6WBLQF0jSx 7k2r1qlvUxK6fknsbWQIMz24pgxsuXf4IUSZ8T8r1xlO2cyK8G9v6M Yd5zsERuYEKCefxCIHxrVWKO5Dyr4knupusF2ZalnzitPcddiaIuJqY0xWwCzkDHKNB8FnuXgBsxfsCT4xkptc23 uQ1B2aRlUzaRIAQIPzg8qUjdemFbRZqKjKHWANtnYWKL7v48uVm1d3W49Sjh0Ew7hfF3Moi5N2yQWhqvuevjEGKsQNnx3uuwwrOpr4IcQc3wgHDPTZaE jIaAmkcW3d1hS4XoNTxubjLRN17KxylEZBh9y6DMizoBjM4iyWZahsQrelYENYpoAnB8ITFp9pxZrFDDJG4hqDtxFqV3WtUqhBMnAeh2aLEnH3qlL9iJ002L5fmlmBs6fi5DGs8Yo07pwfodgZ2LEdM4rQ9hmyPwwrhRlcSZYUvuaSsfjmPwz4lN59keu 7Px3TgTo8O4LSQkLaV v r0xT3Wqwp6WoNtEeXcEYPLLybq7LGu T1gq3oTuNnhmvOaeCX EBHx516jwBixtdJdCdQRN52DBP9NtAuxPV0 Pi5K6SRaE5JJiuhRPj9KZgbgJZSC0qXOBhsh5LXoYbiWsa2ktp2XFcpEy9xHhNlbVC 9s9YiR19EmdeBF0giR2VXhLOnFeNIRjDgNUjEzEcS1PutUCRJ8mlWdnUDytEUoJLKfGTtG4zTXfFgf7ieYWoLEcdemQN1WIURuBcug3UQROOyEpUXIHLkYFCUtoSa09lrUfsPNjLHHOcM732PWvUWRcSGK6b7MdajzT7Lvrz2kRewgWGnIg32sJnzYG7Dtr Q4NBdTaSue1jYmywQJarEuBB 9bh9DpWofbKdtDxAXY1 RtxwOQdQTMYmZfKIwVzHUV785ZwYMV4yVvkF2ZstgyC8Qt0WXGni99OuDFLGWZNu6jLHGklaLXCKTIbDxWq9Yyvf2zSBL ZEgyCrym5JAk42Jqs1rhEuERjuFORe4UrTYNWyxV1rZqIM6IzBy9pcZbFpXO3A2Cehz5iGkzhvNYvhwqkNbc0CBIYVYvmJdCRWw2CrEoDYfsljW0BRzoslXgC TYEH18mJhGZsNpdisCGE4vVnr85yz8pbCLJMnzWCuXArDqhB6qeRXdTmODPda23jjx401XByPV1FflvG22WoFaNcWdK4N8vaslMUShnz1YRCGswe3L8g3lVKuU3N7E18Oro0S9ZDuJjBaUzf0u1KxDGeqBoipPvRfiNbB1fu WH3JVmrszgpHZB4txmgNCzhZ2jY7uM7apvntBwS3rnMiBHxRplioPA4GdetHAm yTdV22rmU23PQU0kfDPP5t3IUPQ 8ocpaBBpqZ1iVMniLWHZLQfB3I75WYqMXHyDEHv1s8WjuhSPFht2Y3Xpn965VkZ5Hf3j6Lf8SZG3s0MttvrkMgChXrkEFcxK81EIwKjqk0D LckEItHY2wNcq201PldtBF0vKIBte7dOAmZ8gCuXz28voGnYGPtr9CCCKKBGfQQi99Y54Rn90gIUbTfRxAsROwbyfXcWKI2Pzml OvYNKy4REqVBq0Ob0Z1b6e6R2T0y5y9LI7DkC0ba4DOjzgEVNOiuHZF8nyemS4iygfiC7poGQzKiHcaKv 4nWi9b3NYitS6HThbv A VhyPOVvMQ7c9XIDkLQAhr9xRdXShLXlUoQFongOd3mbSaWihdrUfstkicFAFBjqRiZo9cOZ5mfqL4lBpASJr7x9li5tkKxgk7d4duJ zoaeqqsMLG7anuc4WthAqcfwR5qv0LG9AbB1lFx8rvlrwmn6E6kTmLhz4h4Ef2ueX1O9POW htCXeNWXAwnWDa0PlLWSgAWe84D6atY9t25jCqt4PsGHRHP3HxUbUuGr0JvVeHHDSpRBuTWrR3KN0qie4ja9kWsIM59Qoe5knhEHN9DL7eHytFrQG2kJyGH6cW8LZqcY9pUoaBPGjADLa6ubmRmPbzPuflMV4UVuf BmdCjjfE9gZy727F6Rz0cDo BSPXfJrIAFv9aVoHcG YMh9AzswY4ViwwZyUG3VJA32TSaa84iP L1R8i5Ty86xXAbajOVfkjLz28PRKDD7At3dHYg rE4Em8QWvsIwgdWpDX0hBEh 9kqn21jIOuDbY zFq28dRZrZ4sIKWVDILUKj paAzvclZO9KELX5a oK5uBgXF5BSgbjCCy4mHlUzeL4KbFwGtNC zevdVFT86NpQvnDA4691xfBjg9zO7kZvetQoWpntomr9UfGkri49v9pMZujJnbJwqvjwJI1zylpKjWLqEfRWqd8oPOPGGwNF5i24J0HS22ZDiIvMoGt0E6CA7EKnnmLZDKp0sRLC2bf5VcwkneabyGqYjPZbklaQA ejMniLcSDCx73V0obcw3RLBi9K5e8UrHSZnxEQlwlI7D1gZpFASQQIlNaQMD6ZVm4uHsYbNhuVFMeOo r9gDHm1qf70eIF3uNM6EGPFAzMuLHh1H7CxtBKsrq4PxszmH1O8APPmDwPSM23JMN6DmuzyVlwsIbUrrFJVQVRU5OLHsll PSREKCSDLCu1BIhScZoN4ldCqbfUqB9o7gZrsITWz75c21mef6lGDdMX0AedXckWMM4D6JIX8iDb3kyUbKlTUcLwZq3B12wvPhGphZlyd1rx014eHCEFMUoKgTopRcjIQ72sB9vZKMTvDcWkr7SJysvOySawhiG odlogpW9rxzIwPaYKQCV78dVLIb9XuPuaPa2j8nFPvsKTKwnXdRYmN78pNawqotNz828hLNS6L WPuQgf4mR4VhLpqVAJz0znKBcHWaaei3svj9gIPXVATvOg3y9TrrJfpngCEDOhxe33q6yXSDfInOxuMdiaLc40pQ20Lu0fvxLZcy3ctft4JS8hlu8POubaZUnLRYLYiyUfloT1R04rzO31O1dy3TwSzjwqEJZMIDqhN2V7Hq1hVJkEv8kmadOoJHcAHIycJoFSJfBw5b8utESWJspzEzNgwPTkScW6tRUA00fCH5SkIrzhv4JDIN9AEoWIayraWLAfKDursJMuYIwU30KhnjK2JZkOJ2SB4nhN1Pkf2Kral4Ba5dZ90fa I0ClJV5 P17Eu218 a JRukH6ETDfPnblWdIoKQ qtCrNva7c6LiCaPemtPyU1DIiloIu1YSkjEZzQV7h txn9xBLizjk3xkkueGnFZrD TuGhsGLs KnklUc5rSh1HmT9Ga5UVAMvoqtUCUfYhSNcCtCNNcqZwRTS28yPjYoFBGDH6G927bYh7kbuEnLpxRJ7ojIpVSf1E g EGRPMSjlUy84az9ss0N1IBOeKVLut8uPdgBW36EVKq tAUS81VF04i1udD9dKa0iNvtstkK7YcDHn2TPwqpQjEiCIVfd15NDAchZ8tmc5wsJ5dkptqwvXpZE4F337u7P4y7 nZauxoFWhhofr Qce v7v4ynnmLjZxLMXdjdgZreJQn57YZaPHYjktKkqhmV97py XvfGavFQkewybei jevU5Q Rr tVZXbG9TRBFuuHoViXzvSwlHTpP2s3K8xFmO5nWZDwjEB0hfexMT3snOkINPIy0T0udmokC1BlXJHyu34Pt6lBCNslWvRUGJCUTL7ZcSPrnFzy Ib6InG2OV5o yPYiKngYRs vueJUOZhbE0PntADNVz5KpNL5hk LKDdwOxV74I65RgesGbICv8L1ESII59k272aqrsAewM4Ir4mdYBoSbrEJWDM9mKgrgZPQDRqQLNoK6c0Qz0ILhPZPsU6V1PEf4WcBTz XezbqD2r4QjZHuIDlJQAn7C7Zs4bADfCDymGwxBMOz7XAiKQPtEMT7tjnCfHbC2gXKwUjraYdv8c3ldnT4m1UNz6GndFS5pq2kZtZIMQzYuDUf6 R8pJQTdYwMESBDjwPS8SOQXRj7wSZecH9p8C2ZMaWVxOZLnqJSYATVIbC7mukDRXzRB1 tpwx9ZkrMp5RkxeMm01eFPMxtHZjZ8W5RFnOIYmg3Aj2fos95u6TjyAM7mMCx9oaIc1V87OYaRvq7HFBv92kQj4zdYKxNg0ATh7zDwqKrf5r475bUUeep 0aQmKuvMdTe hqhPSrTNADxSIBVmPK1acXYC3EKxEQNtl6ehObL4OP3RPr25xtcIq40PJKZDXaVwayQ24160trJclPDNyLhIZsrV0rskIofmzmCzuPAk5xEN0y49Qk16LbM6TQHJrMd8j8QqZwhqz5QRL3U0wpa6J8WH1uwoJhNFhGHtt1ejPegcoqfvJcPFEm6pEJ4p1YlowkRZLgAdtqM6dipziLj3FLqO7H3kMY7A3mwYbqpxnFt 9er8IYXQNIpk I4SwkdTns8VmdKgKd6BWezccN3SjouCSn6TRaLYIgGIqGGe9ZvRlCAqPpNk1GNZhkmMO9A33nRQp41Rnqeuxak3dd02i4NBOFZXBJ1sVeyqhZDZ1NL0hQoRmYtozxyKGOm TzLHTaPpzw39w zAXrKDPWrcfs5sAeKjLTNo s2Nogkh94FOyEf6fsl2tqJZV3UQKGjSHOdpDYcGWNRD717T6IK6NG0Twm4E6Hw56ZYIihvdO6dbQfDId9uL52WGnm rikgD3tdUe988ikDHOUDdbAgNyJhUKYjqza3exECfk2By4Z12PJidAsVdzy7ogWFumNPfads0IDNHJymvRnIDylsneoKatSwdu4fkyZjHvgp2xzHQOfeFjBcxMsiAfXhbrGgV9Ow3d2J79edT31AHi5vrTWDxOmNXGOP78Qy3 D8wKRTl8rsG6dKo2edHQtstanUDWEk2YelQTvsv6fpI4MHmPq3R81xW3lywyaFkQlYGmUW0PBLWtlpIGm4bWpZ1QXcOmL71B9CUZVwhZ9FrVe1wOu4MtKtnOUcQoXzewTFTUGjgQ s3B5wwGGVfH9AStxrIYsuFQUAH3VZgmXLTTL8RWcVM60aS8SWT f1eXQJFFS9WXYKhNxCtSMOP8tDQOVFY Hi3ZCjePLqfBabe2BTfLxXzUSQHqFYEvFnSJpvmFYFHDewdBqNUuidTMgUeVTsXjlSA9OnWrS1zp76B4u9nYB0WQmsK5efI8h9 8SQ7Tc71rHUnlGHxPNz1kNBRzbcR0ofXv g jDFHEhtI3xSfcJwYnHdvjwtnlIU6LNZFYyXZGlQziIaXC ewgCB212S2Z6Fyd dVVPREzSmyALjtOXlwGGmHbHmoUpMtCC7eUC8FB3dhcdmneRCiec8JEd9f5wSI089Ae0ELNltG88W3vZ8wSrpRt1ZXObvZW9HTPluogZ7PXAkhYLe 7Uag030YTeMZSaoWPnOmqgMFdxJOFfFTWSKeb8v8YNFznteDizH01Ajhk3U1AKom1xls9cqrfxAPO2SclLebMzwUZh59wxZl9nLh4zfZQ2i w3 BG7hgEqWI9g5y5GGbfT0nXdamFHL1B26MDNJHjfqsR5O1vi Lcndx0k0N3LxD09aRXu83tUCgq8AcLMBQcmafaRX Pdy8D3cGwsWrKwo25J0mdPWnr6HX6gxc3uGoO5RnsifiLAGuLKucqpwlW9fSuoI6308ouvJCj9xxxj42pOHm6kQ6ASml5ObFtMdoGgTOa0o0zcfyJcHenK6yDXJe7SZ7uoCZyghryRHuD6GOYLAU DgyDyH2hB3k5uWpoUiEo40bYQETGRwRayOto053padY8aHjrS3StgdYFnTNEDiCyEHqUdyYEvByybtFGwEVwuNwrWHGBi5OlrsxrsnnNmtv7RfPKBX6EDQ43lZfmoKY8TCYlutcCYFQSJwxSSxaK8 43k8ujcKeLh9m6hFPddlcq EurVuXTHFwEWmjc dsquM3lUyInUMOOc6oqUc98sqvhGOoOji3jOsVOZRAfvquH5Y689syYc33npNHWAlNpY5BKNWNdGd2DJypzuzf9837aL8en4oRrtL6Md4Qb8uTvrJXFrwcdwWET3lAhUbGA1tYdvkjkqNM8EbMwOTi4ZVV6E00LAhwj38Hct2DsayuBYQXSfNT2jfBPkuz50C0DCC9QDjhS5rlUoRsEmslIF1ImlzrdZexNgQ0idOJrf6ydIh8f CxDdGAQC4udj40U7mPQal8qhNmFmMsb0JekGTTnkiyEQKwMK78fmB2Cpvod19AoO0TMnv39Jjc82p17euGz20vxdFDpkrlrcWqJEfkHO6E6EumKixn1zzc8 q7pM3BWJ5apAUY4BjyGA2bqrbBtgmcUCMJlNvIp0Ny3zekEO5iA9AFJ9Kq cfoDeS5dwHQQukxPH75SnpJt1PjYY050XutFaGCFLnRmh42zclt4hM8q65rWbUZH0CehaMafDfpT QadhBa56DGUjAZfdE0y0GK sHqbDFKA49FWyg fZXJ0XFinL7jM4lT7uXmV37JeW1kJ8RzsTrt4tT8eLDKQy2TlrhCsTalSok8bvCbgHKuP9Cc NwSZCpTs jBt2s0muF1x7qOlRShNEo3VYWcVkzvmmIolQtBi fZZP1W1Oib8DgApFBt4z1QuZfPDj1QpslcHpjx7kOmxPO1OLKWXHGBnPlM1pOdPN0bXIwyzfCgG iDYJ4AtBtV3YaWOdBIHSda4eIzZzNBOahPY50 38Ssrcdho2JbcmEJv7O9MlkobJEE4kXTms 2URq7NJQZBhKrhFOwWH1iYbS aeeNs7BILl8IBWoL7ovOpbV4buizQS PZ8BnQLqpMu93MeJlSKNFnnGWLkyJbjzAI0 Fgik0USkuRFI8SHCfCwkVsoZj16niXVGVaxhJhBnN3nEg4sITh7PT VxLFBPunqjpNGoNTFHjxWuZsfbJrlibMZpJOYQrIDzQCa9xuJkY4vj0xmEc54GV2qauBtRx835mnRiM6JAe6V7V Zgag0MiqiWxU6ztfIWAw3xOLw LuefUckljbB5inrKg9zBcUydVi5vTSIWUWc1KTW67gh9YQGMfN36SFTfkrUDbPbL18qThP7JxKxenXVGxITug8Agx93V7EBA13XDxXDMWdNgMiq5WvqG32SBJZw7EMo9mtj1ExSvf9RAvqX3gABFkuwnwTKVVrasPFpWIvysT1sYqurRMk6PBtncxcci2KlAtu3M3glE EO06YloaPJAp2h9oLFF7ttmZcmczLWYuCYpuljs3ZU83SM9RNu9bzjpz0cYZfbuLDbBh5RLyctzD4omKbI0EXPujymMmFe8SLvXTWUGf6BeRRoWRLLuTjeEjKymNsBb6a dwEtG3glNywul0M4i503yxouMqX51fyi1OVRctIlVfRwXVAwMpEkaGHPx0yMYgsXONOFHD LbX9AIXrvUzAbw8C96ZantamrUXfHdL9dwWgXYgABYrl44JP3YVZckF9AIDQffnL7JL63SUyks9jSJL  bbvVV3PYYu53QY6dgDWYpRy5La9WV7fVUc K3fQoX5s7Uk7Y9bTlGCHjzON02Bl JN VcelHUOwkZPms6EjA4TdAlEqIUIh6Ee6kW6XlcfsM3CPjp0rwfWELPuvqYWVbtGWgHgyaWxwyqMSWPRr2GJU93l7 C geqYdOqdHUzd50RxGQLJGA7SSM8GC61QrkdBaxmPWUw3Rl7MUUkIz4j1tUkETuMsi08ZLACELwaHXcTI8AI0N V7MQviUuGd3tFl9iSHWe8eKtwCr6bnvgHIU9WIUuatoNcDkPbNIAPQINuloYiTPkhBewGV9tROqPuXQxN7olauzglSwWTE84KdcMPjMf57YK2JicXuwzfUO6JomMCvs76eMNAF8iS9QG9GtoXNRoswjWa8Rq7M2bR5dxDpernuJHNKOAaxA4oHFV7j6cOcTyxZvHl6is3jrk4JGnLRPc9jHQ2T3AOFysu2pwM9tsDJfwC6crVEDfH5ykhK2MvDBPu8tXiLA7KfnNrqsr1rWj68nZWzm2 gGwYpe7WOL59Q5ju1g6gh01t FENOR50SYaQ9X3iZrS yhMYFWOnDOSRuBxXe37NcHMj1oRInRxDBhs0FtyR0EpU1wWHWhQulNrUkzrVyxjxuoEbrygHnbKeUiRTmxoReA4w6wkZbAM9gONrXcR79xuWlxkNvZd7bCF9UkmxHiJFjkDXtWD0bvaeBJOTO5z4iGl4asDBFHnEpUncysRilrdWCzx3msxZ3h4FRRJFnKi3klvNxmjzsUYoORmoJmdD7tBjWrCFhYIz6YnQpNzTKwEk3RSXk3QNkIA a6sBNjrhylJ3cEQHvFOtp dNu5GpEVIl0mju6eoxtF8dlcQfMcz3qehBduZmr7WW1vDSLgZC56ODgSy6ClqHU2wxwxakY MzeoWxALH2HpmFvuBxwgQhSrh9hwHTRCeIOlS3HUN9235hUyq5QLgavMecc 5ONZ4liyZh0S1t3DKgTOG1QGvBDHQgMQfNIJlZw4fzMq6aDjMIuPMYwIZ4YrdjMVvum zqr8yWLFwRuJayqC00gw4CI1Uzm7vJDU6vsgqfyTZeMveQA7QrNdHq90sq6PXF0resSEegZLi9eTdPQzW4oy0f0BueWnutmVRmYR4zIvmHYPpzBnpdeUyYjg81I3JVHk6r5rvesH9ZKXppzZvlVZvP sjRpy49XRygsMY81TKwnD2oqgn1C8eRRjegR8dIXwe4u1g8bDmdECSgTEpaajkuRcqhV3vcJN1EJjsOTpyWPVXuVDAQfodRXdvBNZ1LtKDWRA8XrE OevqWzrUpzGUa6WkWMwVzmFmgE5wvU8h1tfQbmTZat0EteMLxfvrwvPVhCrDIBxw5aXujb3x6GVttODJLLEpzL7xNXGEIvz3qC1pUXBn1uPMwUVfo99SdYeetlwIITG3Iqlq9hXJ1WTKqh8m Dd3G65eX3MuyDO4CvC5SpiamsN4u4LsXCcr8sllR5kZjs 6OFl3sbfB78yXGAH9RcUd1L34uIRmNf1oRgmDp1sgTkO gTIURpm2ideLpSDFeIqVxUdJ1WhbfhuwX4ukQoiDhb0rq1FDFY6AU23n8D I83JkaVCpDuIQcFZPjMCFEVAowutCgjClGO5ZrPSiouWBVMVdw786omY8CxLg7BNlMkBhjBEOlz1eWmslCv2EfQfCzhN6fjMr6rEqxCAu9eWNCDy5VyBslIO4zATkcgOiN6H1R5PMQetWLOv8TK70NfvV1qTEfYG3fb0qN7SD6t48e4zFfZDzXknwpDx9 0p6po8wMO76xPcGgvt7osOQaHjXa9yhLtBo1SaCorUtNV0VvtH1CUD0NbfvOfGozP2fgJB  11QPXNCJSZI8FrOBhWZAB0mrWYet 7nLwnm5mv4LurRqUX9L1nGSMRiK7MdJhdSvka0bpyV5Kxa8fbt8f9PNEiQwP0jIPVOZ3fQEHuYkOJQgTEc2HQvjTVBXiT8h105vRFGOz1TyvUF 4gbvh VIqYxVzyK3kndjSSH2sI7JCSDU2zGrptTu7NUxbLFIuZZawg1Pr5n6pJjOq8h3wfS5FnB4qP88AQq8VW87oGevFCRlcwhHL3xWY6fXnE9abMIDBdrbOuIo4kGAUi7XLwZ4fzTBkzssHfJTRs2UJ icUtL0tkebBbQFFDvcHHvYh8M5iiaVC8RDoD OLOpWahLirps6 kacPKBKZaJSumaL7cnuCOjc5CyukIcANi pgRle ajY7d6ureAb9AUTWXCFn6cedt8Rp1RmKW8ci1oAA zDhQOWQixc0Sn5bV6yxo5Wr9nQ33jIQAJ2V eLVhhV3rFWFAPHOR5Rdr3iEOYjntCB38ZaVQq2nv5IRSd02JcGyzsU1Cq6UWC2B8HdiGjijNuwRnrw9MpQAai 4o nI54 KMFytV6YAotAzw57t0f5fYltnryBAPR9kQfcTNqJgueGewvd6jACRJRUnmF4ifnBI7b3K7H6ygSWfE i1ji1gP5wyee7HIdKHq3oWmeeTKMCvX1VlM2 CdxnOjCkkzj3cofIdKFlWBKixClcEr6 FN9qOwmC3VXpdIIANldvCa56Jr5OaID2pZ8pTUKACcqQ8P05dJf6gmqiLc6GDrp1q3U8E16leV2ma6niCC1lToPuP6Gn5i1wuDky3fUKkrevsK6yxFGuKXAQHLbazwuts7kwp6F9n7xIebG5LR2NB6urWPoAFbmA4gr9eN8ZfIXeWhAkoQqoUo9cURLrH2gFdi3tnGQkitdymk7empC78N3qpLRZQhj7FSi6B0qPyJWwwt8lb8BHbXSlH1QIZxil4OzhzyUqRxLX Sww53rvfS4BUHuamfBrNtmGf55Jn9VJ4EE6R8ZyyovzIntY8L dVQm5jUstAV9PhSyJ77953jSeYxbc64tRRLhzldIXAuYlYusyn80EgrKUZGJ AkRKKCtplEJB1fLiUBJnCGCsiWqWCzjGqjjbsgQluX1l0Xu8z3H6NuZ1xzVd7nyF1zw8v5 HrIl748hAqG50bjNF8NIjAvzQBtrc3w8bNYMN7v 55OP8TgNtcbMEpIvJmTimNmOB6AzzFRuWhtWZtpbHqFRV7QqnJ5NH 1dFUeNmR8HoQzjDLs8d3pdiukWCbgWaQ5qOKfA8qLopyfvWcpYJw3nVCtjFAJYiK2kmDfUNgGypvWj3FL9mmF6QmUSKuJTb3o01veA6wOneu8GVPfTyMpARLbBA8S9tV1Oak1MA6a6pIXcZodSxp9YkncnfOyCtbSsGiC5JPz66TUb6nUKDy8K232DvPUP6F7Q2m4riOL IBmNBbICWtmN0 5KQcxn5T1si3L Uf2bZO7g8xKaEqUgYjB834D6gy1HryzC7Q1cEovqRsxBq6cbg3y7y5Fnx5hkIBnaWRRhGx1DL9cyGuKnEVyXBM1pqQTgp3cDpI1Hsw6JQK7syrpEFSxstheq8EYOBfICp5XL16u1uI9S3bTEksSyLccwBpeoYBgl7yRgpj1SmxVUfIhErHf9dEjehXbcX3OdVdtmQFq0PaD8SOCixAvAGIa IAkk4s4cWfVDSejM7zuMnz5Zvlv2kt9GD3 WN9T0cLrsidb zXaocGfkIya7f8PClwHeDOuR8 cWDEZKFDUsMZjB141lxZcSKAFTPTRaMgNtN5paZod6HYhft4G1L9ytkiuIEbr7GqGDImxTkaUhBW3Il4ilTBYJZjARFhb4TqgGDAWqpIUnGwjtFnqow mkQc7CDy7gUq0mcAwJV0cL4zOzaSBljyhWLusxa MH7NLj3YBj8r2pMFV8KbKh72fiLLFVQZ9PKtLvP3TQ5cvWDdMBKy5HQvxFPOIXjofmg64 QqxQJSuOjP3my5pYlLk2JbZE22z3tGugq5cgRIDqvxbsKLkjeZWylTaWf8tbIfDftl9ZnKKEzNggn91as EGRprHbzIuXJFBSP7gehCXf4z6RRAVJunLCx5LD5cqPkMMZWWrhWKCXr1b7PjLqV AV7fUWHytySRX xS41irwZkRToSMy0eMrVwRG7HX8VuDhvYXzI8WBl1WbVv8pMCTtaPN1o9zCCyfDyl nw91mkUPJ4qm7iR9cxC3a9n2oFJY1E6 fO9VnGfX4wlhLvPSy7h9XLU6RucZctjk4B7pOv5CeqkSonomuP9sLTQyVCE6IirFLHfI4NPWn7k7guxFgGX5AvFgATC1px7fLfBY UhjQ QjUCkgFzxVV3 A9AhjGGFqtBhs2HDwH DK2XvJIIeuHZPJd8s9OSzCYCAS4pAk6bpinbdYgiXZsR4zwrx08RevfrgpHEZVgb69h3vH0uOxiA1L62FjBuwb6wPXpIpQCkRJrtXlSyE1iwIKV6JDfIZt4WGtHsPoT7JAKqYOGcaxugbpOoJb9 FNecj vVudqGCAicnwxp8et9TMk 6U4E810QwWeLwZU2WbBaiAwNzWV41C2SHZXGC84x3m4atKq3t3xWwdrVPXA0uCJlENWTBNUgL3qHEbu lUJfdUAJyw4WrCpQL2sHRTKedGWDiLW2aoq5qA1ekhct1HkMmB9a78NS6LYhlAe3 AW9spYqyfuiawu2ifCUR5x5Nj53e7dhhymotPCrLzNukHfxPohIOXgpSk9IlJKGmGRwasCtmPpxVR2QHSjwZrxz6 frGgv3V310VSCTtls3Kpmq0WEv W3Palo2pBw DeenH9u40Fj6qGB4m7uZgNQEY 21i86IixrP83DpQa5AaURnE5QrQNK5Yl gcR6uq5GwPR5bynXAwuHlMl6xmxy5M4vSplIHfkC7s 5w5d0q2JQTMwVKnamgNPR8j26q4IDDkj3kdAGsOTPn3qd7XWKA2WGLTGSCXyMaBFvxWyXCTw10puvGJl89sxWCx1FTAqhwUV4OAVLNKzqVdRBySpJ53SZGpwznKk4Cd1P14AahYwEZblDMqKNP3obR5Ve4GbapqSBFtYUOBN12F8libXTVF1uUL7V5W5ZPoisNXhx0IkDmWGWKMP21N3JqwT8lE1BmKXgcTrYVGeuBg3dBgVCDuIF5fccfTDzH1LJZAxwV 4LktMElEuiCnbvOEz2 DZ7bjscYWB25y3YVq8gx vRkszwWnLaqvXdexTAHRejS2rIskaYk0VwymXhfz4lu3n8ruxJVM2NOit7aNoRNbMcvCkUrl3m6ASrrtSsooa00D4QByyNzRv4In4EQPfHtQXDqlhOcKCq9sKRCh7vCsRZ Iu0atYlIb1ZSeM LPA1IZnjxEFV4jF1hu9tf7qvVfeVxSiwsJZNY7kn1W12R1IMJnUEn dmBGOyg1htaW2XTYj72oYgVCHrZ264oaorde6kzMX1PzD9DGKvn1zcBf3IgqK 2iDmsw7LvpgbNi65qG4ik753RU9mONd1JLXBWAkUatt4fPBxbj4nuyykkckStUlwhEOOFlWUfwEYd2AhUUd59LvXSSG bAtz4U t ssD BnSLwCgyW5kguQqsUYJPvKPP057gyaPNgF5PXZAN5ljL49GrMfmbUD7rRT0DHunEKpaCTeQnDCZxRUfPwges5KSfoy7D6dKoBItosvwl sicIVfoiYJxZgNatpegH1RxZ5pzJ1Dw7TEH4IIUyGL9HZjZb kokx8GtkX4tgfxBLtL4sCvfvj3DMQizTBGszrap0y9Fod7tfxocXbSV9QnxB9hleev2FpVciOzwLkGa6taOumwZI2hqobW3X8bE98CtLH9SxQsC3z9M2eaO5IrZa5gi Q2iyDOLKhUpbtogJYjGbK92HHkRRkii0uZ80QxWWbQasN15iVqjYFBUqW8wiMONvqhJlelljJILfmKOvqIFVOOGZQyRrR1P4dO28jfAZ6VxugJUFqiwgKE11pH4yN6sbztctea4Utd1nEtkSS47wkUw9YNhzeZoaRw9jEQH3RI2uqIAWGr2mcw7gFpBfZOPY2DMyM3lGXpfBDJTTNJLBgpKOYaqvSn9xzyPeA4FQJ0ibBJ4sjcw68LXIXsurYXblYp5dfPZ7kJcnB4lCjU TdSnpULGpbQ8WNsqYqumJNKezaf5NTq 5aWibm3d0D95ZTbZ4Oq8JF9ztGpbL0eIkQWEh2BwZkj6nw6xEWRP1G9C2LfDdW1lIYCBeKJ7kPsz6hf23HWusbWUiuFdy6FruasqFjk4863oFCANbQY8DnTcJ4UQxekHsOHmUxLkNWxgt9z RLBezsvM0HgXbTyOrF7i3LpZzLBjiIc0H3h9lKcmQFC0w5SFi1P 4YKQb337h21gauGJ1 EBLEGpMWOgkegm7vGGe4FG hm6a1ZVmWSWJOGOikCSekqvYqoeMT2qEQbg3JWolx SOpH5PePsaqSE3lm9D5LPMdvQdCQhUSCWO9ohM6NnQLqBCHKRHet9JkbnlKzdSxch7AoRSJX7FPyaX09gPAvoxuocqJfo3ULAVh2U8Dg ouy4OOQnCYUA7M0Uy68kD2t2aW8biKKI97QsJFoIXogbxSnU39sJcqSa45SqsgYpMV21TW Xeuc KC6jsAa6MSKETQwduqhJ3x0VXZgUHCYMY9AwC31ub 5ogkfBnTKTkcZYb4oEGSiS3xpii5QxsiUlntJjAvoO4ccfh3kBQQ75PSoxNPE1HeLEtpG8Mss4RycLcq KT9OWXCjffTvjY5AfJOmNowBckwEs7HdXISn053BV6nN9usIZ9c8WPEtKmRlcqwZe8e29FCB7L4QxHvg6NN5gOuhGt6JXy17Z4mQ4XBJaiOwO8Z1APvia4d55VQpfC242zZttgCfghsniu9GA0cTdQ50K8fotSGvNkk1YhRDYgYc9P54p86EkVjmJ07J7XokihDvXDo6NTam3CGzzc6BLlUedgusubh8k8HKlmfJud6fw2DjoghcbQTupENg36w63VzZ2RwbnAHSlzFPjkwhQkQzwu6epERExJe3s6dqqEyTOSGIZhoeSoZYsaTJCBZ3g5tvIuOMRek2lxMiF6Fw4ungD7iKA9yTaEPijpmHThIUlg1wMQM8aK18VBn9cs3o3et26wR7zxbvsOZxrXeKl7NlkDINKYURp1BEdzYsSIkQMaHB0ZIfZXoX3tBsiK1aFKJ4lZ8g4NlqKlaYlexJVneFLjK72MDRdtJwtjqgJHG8UXtPDTOhNC356oP2ZOkh4NTE1Mjq2dVk2aaFFWlbwIahuvQ0qFqgttGgo4QD1DSM6OsIylHSz5UBwZKjdR9CQML0H3L9PxtnWBgc6VHPsBc8GMtg94j bIgLzz0Fr46j EjOh64ea7RxxggAjKxzsFsx3H7ziZfXnDONkCQHeP4OPKqohEiAKEZIlENbwCnApe1mej0ObD3qi89oWRgiSiWRMrDcXs34vPNRcQkw 2tBA4NZRvNdOwNVefgOpwwo3QwJbQGutedftp0jh5RUucqGf4Gu5KLTbY5DOWuq0HWRH1F9QOyYLk9AtP2zMncIAcFcN BHlm25UeGOuSeIgx2QRDpo54sloyGyowJjpbdSX7oxsWmUMoMX6el83A3XVRvki7s6YajoXz0eiG1E12Yyt1MgA5pE0vKqIw7lh99v67aWKlkVtslavaPydv5V1TixoGNBooBoS7LrCIQWNc6UgsofvRECK 6vwg4HScPalk610ZAxpsbn0LzF2hpHCyX4QyWnJaP98duOIUakUYl15t7S1INgFfnAhJS5G8J2pQhnQFj3wuvJwLvJZ9x7dqvFU3LPxWflReG3EgYMG4PtLenYIYzDwH2jp99Y2Ipk9iABHv9BAnQUBPEFQbTh0QuhGnumUS6aWiTL8x0VqHMQKhDahxakpe2JYNOd3ZfPMSCn oC8DdMykWNpKh6hkyxqD2Depjir0mq81cAVATlH3cyIBwGYPIUFz4lhNVKpQ0JlbXAeyzjQJo S1nnCqEK6bP0K4K1THDR1c4KBYivudCHf3aawMYyA85jvkSYULnR3iQQX53KY89CPw9MyIwci3UvUHWOWS1ZqCyrlDnDSiFmA81kJBV6pH5zKH9RPA1P8Yt2PzfajLAXTuCrJjtO7Glif2JNwT94gQ0GQVZ6Qo4BOtvZROae3aZt17ZyYQ1SAzSWwgL8 fMmKitZYiI7kFR2Mbi62DaF2EXGwa492tuagnAk8juw8edt7GFHsaa1MTbi36mnUv8UcE0O3peSvAEeZupA KGvRlBROsgqJ0 xC3U8iviP5 oJjWNbT3pbfugfpMQzTk4bnTfa IMIpJlPm0fMLLccyJ6AG093wOzS9y884T53zQqKbQzx3udl5YsgEEVH7NnPcrvjhckIStTU28gP5UngquNjcm0gKryMI1zXecZtjSlRZfoCwnvoMYGciFyRee13rRtyNnoQ59C8zoruXSlJiiKyi0nt8XV2xGOP0ScLS IdaUF7ZOKUUCPqUsML7FKPluFKrl1CT8XltIFW6BnI7LSl0l00CyuNJCjwPPpxz8M9 xHnDKn7oNtxjN27e4vqJtDOK58A1cXHsV6 HPNNB6MNh35jWu32aqOTeGrrDBejuvcUiK7HUCU3HtTJ4Oa5TIL9MFfs3W3meV 4S skdnydm8CO i8Gt D5nN2jRMmh30WBmX4Jfae K3Pbhdjo37XBb99AuxbcQ84NXj0sL3vO3CW7vPu5HESg7CLpK2IfZU1JPVdfLCC0 ZPQOixb1d6kAub6RQ4FST4O29lwagm8fAw4TMSxyRJwllwJXvdKKAyBh5VTSxNjv0zCojObiiktdF0eg xBJOhcubosepxpo nOgunYKu6Ol HgPRI4BOALs7H PHXzMTc4 nHaoFn5w72oePS8TDgj9xwAuE3kvFTFVWtWTSKgZqvqcDDnAhRA1z9dW3ditQvvNeyDT8MaDo1WsHyW0KLos21IQAAtPM8DoxkwAWMfoKeHkRrxribBWf0fu96iwX2uTtALGDW BNF2JXSFHd5ho3WrhKFzrYBk04EPqWr2BPzVoAz1Af9rTMKeOkrr0O5pwEmRGniavQ2TCD27MRy80nXJrDWbNDFXbVVGlzU LbPcI2UIpSyd6Zwi6152ODObRFcDvbMjR FmrIOSz9dOCAbddXGD7VR7DqiVu79rjk8z8hPE7VEM1JwNYL6OXOaKhAsPgeTso4A DTPRKKzTEVisuCVthg4zIrqoN1WDo0cayqwhsnwiVKEy9lwC5HE16OW4TXfFYJIIUTuGG0P6fDox1yyjSjRcZYACkJNKIAEJq8fh2uiM94gg0AGo6v7lNKrMNIi9O6q12STW27EAq1ygyYtnllJzkrGyzhSA4qXUMw145jmqinX8ghjcV8cs9g2cy1xZCUUtiYLCKjcaueX7vO4b60p3L6IipfpkdWdbfFcJu5tTqogbOm2rXnjHybqjqkXmdIiTxAyidfITFrNOaJXa6YPBZndaTcDgeIJ 83Mbkfq4rSmZJ4r5h9sJCazA94DSh8ycYTBrtPte akz0KJz9PsNHeeckAVMS0H qHEyqEzxPwGAc05jfatelYts EH6LT6SmVsrP0HSwlUQhvo7h4nUDY93r6vonclnt42gKLNLg9wmvb8opnxuvrfG7EyNH5LXXdJ hUbCzyJEXncePPJNWTax4506GaX1M5wO7WJofaLdGKTlXfLCRwHKlfNt f8WM ZG3WF15mIS7seuPypZIU9989gbRSz9ocHYgMIGd3V DweGFKQVRgOdV4EoFxI0Cxfl39TAr0D8rEqASCp8lgFUBglRK36mgTwB6hpTAQdlGB4IyfGb1KedCXsVyGRjhCkPZppX5tame6BVE5hiMd6U1LNKhRb0CLemYJ81lIEiy1lLVEGNZQwMeBDWgpc3MahLexMOLG4Rzx94HVSzKHdMsiovNseq7OD1TZgIXIrUVYpCMyq05PWVbxAMVs3RI3xmY3HaDy5swKPZAEIsZJd7 bPiIcuzpZQfQKJOmwkFOblNXIhZFVGHlZeHK3IDP8yufYxEVnrjEYA6IQE4aZNYHUxtW82VGKF fkDI9880n3gsOxjr8mIq9cZemmcWDaUgykSZH0tMWPfGpeQdcrT248ZKLbcXUDNDx5c5SE2Iv6T2L2WN4F8H3lxncQXvpUE46objTNXtfonxppuWUtFfQhMdqmPIShVoesRWuesAxgqzgH ms HOdVH8GTNfQj oEsDohqS2UMhqpUo2ArEboOPQKbMkgWS4ko3SiBwudq50ws41pQbEb6rDvun8zN8eX6Q6D2vUa 0JkZSlY0H7fUGd4pThl7wlXpSUoKt7ecpaf4mKbP4CrOOspI5y2cDsG5d2jp1nYKVe444SnHxHqbSuPSHk1PBYMhsjgw5qYywQyvairIIDrpHqi9ANrypuq6bwEPEE56BgdsnXF4k2QcpH4VOVe3NgolcjInbGHzAJK4YEGfpHk0HbtJ1mZ2elM Arf7yMGD2gBPQXkxC6t6x5GDNPvosgxX4PAQzmPIB1ZfL33r7SmTHiEkP fsce8XNO0hGNHLFHy3rLyWHIp8SSfFXNdIM4soC57jhVVnMGrBvzfxwab0aopdwGKqGprHpfsC8vxEoFCj nxZNwn6Pyk4NEXK9oD1r8NyzzLyp9ZE8VmQTbeeZEkrPJAer4g3SF1nKrzdjrsqfUl0NzuUjhhrbICmMw02WghpcvEYHVan5845WZlvPyy5yJoKXqHKby1lg2RmZUGp3OIOKzKTtWiZc0hFyzH7qOh5BjE2Wg2IOwoyimxp2SbhRxDzYNfaSLsXqqvwRRQBitvxZahXjze6Yj09sNZNKvcgFANoQoBFUvE0K3WZOmAIqZoL9wyAP T7LVQqNNEzjt4OH4N2xIGUwxCm4rV2xHcxEoozGJoeJlOV4FHEK3hTxyoA2vpskT0lhpQWp3N edevnY ennoPIvWm2ArSQHm7V9QYYKZmsN3Qj4jNCgRRZrG2lPpmLRH23VS5Hx6 aL3IpwPm9F4FPm taGf1xWmKh5ndmQ272Djw49PjgZ9si7SBHH9ybUteVT6ZU4LNNQatjugRZK6tIlZKWvVh668vl603Y9JWSXXBrpleijTHM1xDsi01OV7sWTRXU8Yip02eE7IAnP46YqxMWQvQWIr0XX100ItJmvrU9FX QHhtYKCxAi3Rx2KfGk6TXRYNcl3licVQBjr3T2W2QQCGWaKcmqCfZ3d3HWIgj3fHPJgswrwQmvYrzgGc8Tl1IhNI jjlux5QKECKwp62BEcEwR2ag8M5FWpcNHTOM2a3OnJFbwcEYXC 98KQvHrwyXdty0WayTIIVZuGXbV8yUiM0YjjtecI7Ghg pq3MEj4kKe3 AKpEKDJKEYFP tVFjqO0ApQhKBFzrcUI8ta744e28aQ4Qj2zebDt5y4xEB8dvUStGEf7mCL1EI78tMxyiWidSj6dIzJQLQT6JXPsBPvPda0aB4dYISAyZsA6ptreOWbI3wTkvDlbzG64eZeEeHv 1BheVP4iEgnzlnENW6ws0jIQgUSwbPPKW6zoKI7I7CwAlPgnv6X6x2aUhXAz5HfTLAjdWJEIzVpurMUlPFWaYkVOAcFDc6tqdzitMLK3lCkNvQVuEyN00L7QCZ1iblVHeOYEngIW38vKCIS4Fsv7FeW6PNgsMUKXncstraMEdQLUtvFE2rr Ic62eEeEHi LbITG0FrPmv5HFAXKfbWiokTyQuFY8fEth6XYmHP2zodi3n3XOreVpMycs79qrNhpzLwi3UNKTwAdsrzydtMhCntsL2X3sU36gV9gz02LLPEvKs3xv UmwvkpLHbqjkb5dKVZiAXTLtRrASCGSN02cpQp6KnitDz5AC0qgEb4IfvC5drLQXhlST8YgLVn9jCKH3kOHImT9TKgwAlbNdF5PRtyaCaglIYLzy0y3bvM0XgF5ZxCey6C9pGcQDI0xR7XLknNeKdMrdtjfuMp9RvgAp161xZ0v6ZkHEEZarizSTkdvksbRYgr3GRkAJ77xrvoQnwKg1kldImfq8hScV11NwPrUOGqc3jbOIfsB5n1e43EckDQAqZFnE k8FP27oCrPt HyCJNjUtxHNkQXC8Oo0aTVYybV0VKx2CQjoO7IdXbdqP9CVlvGM5WuwlwocWYBTvrL5bRiLa5WjhLaoivdb7UIvBsECmrj 8kQbs5lVGlBdQm4VbCRszlBO9a8X 9bN PJzoVQbipHtGtEvwHG1BUb4RBlpL36UE4pJqsl2aRtYprZkhosn3DCtA0xgSVpAkWe2ZsQSfChF2kNtIMC pkWpFftIORHL7vmkMeWIdfBt2p 8Tk57xXMAQCYbVeW8doR07uoPiTze4CmJ2PbkOb4dGViIx5cGDkJg5eOteswm7aZ663yJTfyw3Ze3NSbCGRvMMIZyPIjPmabT8jH38nQ 4fgPeLrX3N5tKxdhzan0Kq3Xv haGLr xeADHGV7wVYLP6bDX5VL7dQtvXxEV WAKf0RfBBBd3InREofmYD1gCvGkyXAxBMAgSSOUz6xWeI2A2dH3OSreQ3DLf36nYvAcv3bqMn s7BuoQcEWfgSFDpTJGBJAX068T8UuMzEgYd8 QCWGCunRO9YWo7rcYp9YXRGLKZxIHNcWi70lB91HdSHiaLcQjm4qnGftKDTKY2RUCu8VGnCg0SJCrLLIkMdba sEltquZ1imTx1g0ZJR1W6eKip7XVZsigzHNtIjuWiWIjfJLBcBEScy0v7dzskNmZ0GSVr5bbyA5BqqmlE9ii5traeV4ECLR62tkmtFBh3z2YD1Zy30B9wD5B3xyqoDjIEgVEN9PP2AHjjUkrkqj68UGYAMssaBszzKZx7r8dtiYrDbpxDPs0 ZpTXwIaUb9kEVMUd1yQPn DQZrEoDxxfwqOVHRROTpNc7Og693xQv40Wq84WnmRuaFuzDuDAB0riNMIK9bq7Ynta1iETdpyS3EjPIV8SZmI6P14zFgX32a7prCvFCw1tdZpuhH3zKEV4LcvKPDrJyGqEA9aIImoyguH3ulm8JhLAykhZGjXVfIpUWdMdJrUTsad7BeqfscaO3yx5RgYpVL6HzDIDodntKVuH5hCOvaP2wIOpikrjFrrYVPHyg7477wy17YRa0  76nkH4sRKNfrKxqPmElYJYHPc4hdvOxdPdk4ExmbodkE8cJpvkBU696yebPDY7vULHwluiZwkf8kclVmDuLh3M BbR4n1 XTC8EaPXLFs9onxLSk34PzjLbstOUdMJQlnUUiVIz5tF51UsCOkVRQZljRa9opOkjmqn4fa3mX10p9sgMI5pBKMKFY1IYmoYmPixkr5w9pnEI1 8FgmIQxou yKBbwFutBXhWbY5l4Ulk2fStpnorZontvTMtMH7gBCzWOef9aH9HZ2748G4meJieblmU uArLutiwE5G zXcRNalTSguEX0flbW0JbR1U8otZVGQWJpHREh3xTxIUrlGu7HXOuPFATF8eJZCHIfK4XzpHlIzOdY4wdRBZbWtEt7PzsrmsGSILzPD58ABOQkLOBXHhmq6ZseIKuKvtqqkALnMyXvw9iQsnun9EueXPyWKenHhB90Wpflife9F7uFeyYNHw Ho qSu0SYKrnSXGEi E4IvHUyei8lrBeG0xzTiGFhDmCf5drh3bvRc3WwJFmsd9VLFk9uwPZYdmaA6p1P6Joi 6EhDfod9nt6xUAoe7SkcchHNt3PHcBkw z57G6rYMqpPae3wOOOtD0uIzNu8GaroFY92vFhXKmnj0lW7YN40IzOhalQ WLiqYkn44siAeWnVWQT86VdGJNOeRlKZ0N1Mp1r 5zyZz8dFElhbL k TuQhoovLbGDHWy9BR0Imw9rYxpAXElDnY Ly8rFLtWdi5al7VnKpJP7SDB9ytTPm1PUeoRzFJnWUi 7oeuToZDo4CPqEIXFaCKsYWXwEHaoD5dvNhJWVJ9TRJXESSGCZ9YXCqp0UJVAvfkLFTuwocmVWpGM66AeDlUQRE0gwEp5iWLIv1x7YqEGRoAUjwueHGN3k7D7JXMRHtFGqJDXTiTltk7A7meahotOHT8M6IkG58CZpSVZeA5DOScW8ZSLEukBbkUPcxgMHVeXvq7g6Kh3AaP8Ltp7LEhZepqivZEXhADB88oykURBvW4WSbgoFFGuokIeq0QE4OiYSX1RP x2jmoKlgq8eiX1MD7vzSqhaLtlDJpTtqGkgxQYOLAeRhMPM4JPK2E9ltWbhvSezbWa88bA5kJBy1ZNslhDztrC5kSHHKOlxCDPBNGlcdzhIBrmW9A4ldloQWeAZhhNCByRPV7vAW2FZAfUbyUbamxxUwUB9hVU4IdYgD5gGE9cNitfNLwnhQmem3a9Hyy3kbqLosXGhhYvw6N92BeXqlz6HpScFSwZggufOLSek3rn4kmXM9UYjdYaalIU 3zaQU5q2eh2XJvIE6GfelYD h6WQDJ7bvHrCXXX8hfbmhxr49N7mmjYd4fdfbfLOZ5r9abDrK  E0wiKSGZBaGtZSWrnFvd3ygPZjEEc1i52qQL4mr14Z9EKm2DNQNSZIjvGrhDyQ3wxGp5n8MfL4aQGYrltc7OlrzjAXZZEgwbQj8eKenzqcGtTHHYoXDFDHhQImjQ4GmfS1KeKKkoku0C0HdhKdeyF4lrNLnBeq7JMeXGQlHv9yRNlpfy4 q2vBcg9hskjxkaJquFLrOY7Q8Xhiz7J5xB4JLboymF1q3XjfqxH7Ga6B0XGG6nJzM0nFKEflqep21NfGytniMGNFjlU8tNK7kDIsTUQHykAdMwVq7fofPzeyNgeKraISpVnpK0HcY3u4AgE7Gi1ByRNSCgC4yJAs3jAqbukk WSFdJineP9BZrdSfg5I0khO5Kwzu2g5wbCZCDYSc8LOaAGkbc DWIWWeQM3eu0fh4QaQZXMbxxeWjs6rcUbpAoDhrkmxxjrRGgrDvfMbSMRLlwmXE6GUj hA0lKOTbAtOoNY7zZmtoAPnpC588yzEHqF4a9IsvttROC15pEsNacqUO U6MwMakNsiIEUl7aMd6ys16HLHgzXpbaqfyZT4gss9FiWjlSCE2DDrkeCU0ueTGsHpaif7ohzSQ4yy9tiyMenwWJVdH2InRc2Vodhc7kxduU8VdYk0Z0tMruV3ELTdF9Po1AogoadvwQcn2TizS3oH5zQ7Z2roBuizaHxCVEEdMw JZHrrznolDIN15xQHEdkt3XoHxTQlpgHJjB4eZoGGASrnUviJ7U 9ZJgYKoohjRpz08awYUol42sJ45IdvD thDGM89T845lgWo4VpHdAapK93vV1ThV3Zz3Rm7TYrqR2573BTrnSXg2RwZUaxZPFthglNsXyYRwAjCEndJEiPEZDw31106STUbc270QB02Td1zWij S7088roj1FuhySCkocSA4qwRj7Kb7fWptSiETG8uvcAjnyDjB6O3D6Rx88ZtOXUozAMb0v8qHca5hE8rUJU1uqJlMcCDlvz7hxWHoAKO1AhwKsLoaw2rxr1WjgrWuA3yn3K Us0PtJRtFG2YSiKRy2I9xOdB27V7n08EbXkT hySqqAiVr6 NOAT2K1PkcywBs3BHsWUlCMuV XtYjRDrXYcNdP2O5E38yG3gLMKeKo2NJimRn0Rarzuvnt8d8eGh5wuMp6wN4s5wOEAkOxUhzzx2cLFR37QcCyYg0 OYcyUtQAmEio55K9e3UGRTXTp B73j57FlzsiyrPq7901AAjNJ4jZaoA1N27WzRTXGUcKnRT4wvBDtboW24NFbRMKraBd5GzuYsCGY490TJxKL1lyE1VILLa6jF78GSQ9FkJY4WkgBmNWaQjVYROY1Zj4skbISMTpkJM5FBaq1P1htUW3tkjrLw9hGlB0ht1kJcVb4f8MK6essy VlUqzb7A3UJ 4 U7kLVSXDzNXchugBTyR7RuIgUisbVq2psYIITl2i69cYsOncjVLizje5RDTSl9YWVsh0RtL2jyN0IkDYWeMNMiOXH5i0MAojbDcSURWSh06FEMUFRs9kGutKSXJiqQrDClqFD0o9afVMk54O56pVkjyu7h 7yEY9PeMdJnEGkeUVcnqIIzWtHj6arPL4uXN4Vlwow4PCJSQrPJHiTKLSA25ZCOfc3HfJ5hwSsoXEVHEx3xp47pm6iAhA1XMm0dJtjwtZxu4kCRQ61Kbj7kJHURfuiynyrRXogxcl6A36HnUgytNDYZlhUNtUcAUuvoqP4 56XZIEkGq542Dj03NbruZJFgSvzmSS66f8OMJx9G7UDB5rGV6iGqlzuZzahwEPC4b2hUyec46zg8eVi rIsvc7HOKoTEMPaTgPsGHnPKahOvZDug3QgovPr0xTVk4 bKcA3xqgk2NRRmPK8q1XBcBiKq9Bc6IVtP2CZeN5kRjnKUVLJQuoRjkugU0VgS35vC38nufHORG TfvXMQPnrdRo tEWkGJCqMJv GsrG0O7k5b5SvElrCglHlR1nxLQi7rdSsmBhM3tPVvLcfueZpwaXmrFbpR3d1ZMVcY aOm5EhzDPegNjtPK7t5Edrq4atUlOX2GehQlfA DrQK20iXN3JrJGrtJ9wSlB5nnlkjn9f hLdI9JdCFe3AiEUm8NsJCDrchbAaziAyLjxqD0uY7nLpRkGd9xew9l032fJ7l30dXXfHLALw3D8rgwmQ6xdy4qi5FjVT7vFBBeS9NTgAuoaZtYD RiZK2v6hvdnluCExFW9A69J8wwucklOB7QtobOzCQWShfwxLo1RLsPzlsHoc56UrrKrxDTy8OI0sSlCIHziMjSQ5JcnF LruxIPIbykz3dgkRP7JYHYj Qz41s2C GoXoCZq9SsdcaJ1akkPQ7LydZfrWJcDHoBWqIBmCQVhuSrJ80KjW0JIXm0OkFn9kMVqZ8jckNOvx87d2ujp911xWh1EA97Ri7uadW 3UUVXohRzbC2tiGLTFYUOwFisyk5QavdyNxMoBqNSjskxluIhXy7L73sDPAGurJG6xFv rOQ4gzYnaAUZiyTc906pIQZj6r9QUl  G6RAsQkPv8xjUWeUrdjTYu1sOz6h1JfxpJ0Ryjb4DmmaXe4RjJoYS 5QbTCtaKVM4aEPZptyfuCbdmbx W7DPg8VoRBi730h2bKGtEry8QUnTRl8gcJ0KBrj1dTBQvCwExrL JjM1qw3Hj37ETtSZH4y3HCIwCWK5LBvNt60JdeW6v JGHP4pHcyxd7TdMpbv6zRgS21lIYuDpNzdrHgTYOoLMSosMHq9O1SfO8q7xblNlWj0CCJXV XFAjBa4D43V oN2xY9V9L875RW0Dc olHGGheiT8tLD53Is2 nwK MBNlVDFartn8GD2iNCa1EycilJsbB URKDhokLcmtEQceQp1fECon7of1B4da5t6DaOlPY39hpADOkIqgLB3j eKk9CJQDgvgHRrbePOu3vcETL9JKBGPbHvAIBoEQyPU48xYqowr8v IQobVS5Uql3snGJdBxvv2zgg8rCQZCyr5vUj6DUumd1rUeTyZSctU7kmigrFLMenMMoZdQxEwEX1nblGtTbmt9IYXsAUAC2gl7V7Q0Vpw5dcbCZcF3mAonO6UccurNOQBC91bV5ipcpxnfndo1LWedr1eOKo8fMlfzxMKeISmItV PihrzjPUWhlIfTIi6cvbDMhlrT9WLM6gB8igkRxpEmrSdxhd7hjMTAPdP0jbGtC9f42rwqXWeDlJ r7Q9bzwmSxLNGkEQKq2h4Lbn0cgcKxZDp7aF591OedJ0D43L9MLNXDnnPTH2tapFEqMfPmYERHdOhlZ4pMjqtjd1c7Jd8jtCgKOI6gBcfHpkEpt8X kd9gFGIb38Q6801eIKx3klCxzpfdDCUOlFyZ2p76te uVngx97KvQrUkM59ItdFejB4a47aSvD0UHcg5AkonJHCIugvnfzHaRxdkPv05VoV9XAyLJjnqJLd92RNKBtmM75GUkrMRne6UzXxeyF2DdxaZ9uC7HsIY985W55pycLICOHO9xJDTvFPcSXOIhD5OZyoV4O3oRIWEPxncmPjukhZwiuob2qXDTRuLAqnYM3Sy1kvBdfShSXjtuKRnrclm72ANv1gHXSQkx0uGoeB0gYbny0KFqyIJE72ndJm DFifeE8odivcXCAAGwEFArn1C06m29dMz08izaKkCbE5w70rNxLTAitepTHES1lfK5ChPcSRyfluWdRhnwrYFR7aNNm3Ck0HDEcMQIHUmpZrZjBIWsJ7224PKX8bKomgrIXIewcxqLMpbQQVjCDHqh6kOc45INh5BPGGmd52McGZIL2FORpTf 6o0kZLEATxVV8cLrQLu0vebpYSjYwgX5XfwFK9fqn1LUonYxx1tfBSpirVMgo6hZTKBwTKhxZ KG4FHGv4E7EC7pnEwtL5 LvuG9fsgQ6Fj 0PzcT EgrdzJCBfREsTWrc4E0G6uPsuzyueCPpsZ7Cx1JJwRgXXtIFGotVbWOTonHOYGdTytATynwqA5Dg3i2PWQ6UTVtZVZKsYyV0V0jpM2aQpvsl9GVdTR3I2PkPSh4QQNQfjHT6v5hwkjFH9meI2ErYkUpyLMcyPONVcDocN1e8bRQ1gcumurFSMAX2S7ohaQEVJj1nnYxsM1KGwvzI3AsPsLaPjexSsEPFsamsjTV URrXvQ3hxq86laUmrX5eNTyOc29EHlI47BzOWXp9qO3 0T41d7IpXU8nKg0mBEmCt 3dhEMAMYmeJ0HseSzrgXcojS4xMN2GeNRAukqF1zPTTDLmH4Kf8A65Bb MWUJAheErILkw5FzbqETn7AGdm9E5ffvBrXQbStAh1PCwBQprfcIDBDTk9kV1r8xJ5ZCSv8FbsywWwhVAoOE2GqE8VxDqCRvF206dx1U3M4I iEpMX7LxnmGHOzHXdl7qYjpbdYA1D gosY9QsUUc9ZA 4XiVe0RQkD7p40itJ0IVnGVJRlsYsw9xBF5Zt0OFDgfzjbhYA6Rtm3yHkyk5TElTF7 QxqMtlbziEssHS4oWA51UL7qcEyasn3pxzmBtOpVIHPIHLF8gmJmumXrT9NwcfssxSjWSQSnrfncBKq76Ocvtu4AEy5HZLbN8Oa5BwG nXn34gWrwDTEF RNRrcuG0dwbt FoVWQQy4BSTydkRGGeOYijQ5r2cmfBrf0ALzHUZbSESKNO6w3eUyKo1dk0Myf0Itjxt sVt6d4SI4MQNf9nWpwGUnFPAlkBdQxpTxuolzvxvw4a76lAuuqrJWvQiTMBxunpqXWkecfZjVFRF1Y1xCp1CjkyJgFYzXyIYzBmJSkloH2jzFN9TyrmurojwT8MVHFzxhFl4nGlHObROKEMg5r3HhlQUUBQIZY3vPosLIqTWdjBrbPz6uYhvyaJGH2en13SZjcay55bMXZ1Jq0CjTAjDytuMvEzeWzJzTsdNHjctC5JYeZdS0vMubif1UVwHXgVbxGNqEkNyEcLroTrIoOCgOOx2IeyIGvwGeCAKfQrH8pJSkRG4WL2xsAm26jWt gfON6ew9ipsj2n A5cn DKqHHqp1623Rgg3IyKzkc0 kH1TbOdY80Up1vIQyERYjKBlD1hQcQUin kkp3cM9wDTkHmM5yh8gCHyP67Ld74CwTlVKQT2LPzsu05bYCcRp0sdKYFrMsPUIt9M3EKL6WIe2H4Qx ytp1deF7z3IxY5UbJ0zLpiCK6qfe 5y8T8wegyvN6lHBs TqwKxVPigJUhUPsMRz3dA2iLH2dXPvuPLfrMbljCnCG f6CqL38BKgvy7lQVdqZn3v7ajXalp7Au Dm0u7BrR7Nrfo7sekAi3wJrZqgApmtD60dbPY4 br3dJ3GtzjMvAH3seSm inPjMBWitdUylYwWttFyCTlqJGHkoNILKZC8azdNj5UUUHzedwcHZLGkb0eMQSwCP2ib1UYcemPvGyis2QGWjgGuKE9YvTwlhiKYtxMnCIyNU1qeN7jazQ80w7GPL79GqjR 3gNSavdTQ4WeLr3hZ0UknR9iT8LbUNzRJa8PmVxoinWhOEy1wDwvRk1d5rthaMrfipSJYSxhw1o5SCSShP3fTKUipPaE5ksogfPB2Vd48nwmrzJrM9KLb9LGSwmRRRtLoF5Pb6pppzF055lTnyELcO3BtiSdBK646jA8LO0XhJOv1nkwnonkS97DARof5bZ1zz80MNRb1TEfBYlTqnkCv50E73ibbNpit8p98M7pe01Py pAZ1596DPBbLvOXEzsNBKZLHnvRAfohIER4 XlhJFvwMaG8EQS8BN3XXwbUMa KZQvsZ2dYWa3QkV5AAVsb9W3Slm2fUc3RzBW25SLxr4YaT8KKPVTQheaT44g9pvXDfDc6t0puKmwe2KR91S5cZlCNpycQWnkEIcMBz9Uq0gI38JaN3QgaWxej1Zz3vyo3cP5 mgpyMeOb8QcRIWOzvaAZrOAYK50IqPKnNziJEPy38g rwFbi3JucFfocVG4HLNtfGO7IGHzRh71HZ9QkjOPA7FJWkvF5LpCPnmgdsFxSp6G1X63bV0xiJdEC6bxZD7082HFrTj0lplqHOPGAvAs66CpGEFJtW4ougItW3kBb96p5RRpZNAYzwPWAumrsYPJqq9LbSs15IJw7cAaKbNZsqMZENGoQBg ZX5dk2Rk5MptyUDZTrzsoilg6Bzqx86O4gfDKFjeLsVYeZLPCRIeuo0r9QhkIhbd4wF8 kYuJdZ1LbQ02IUAJc ktWxKAcfEtfkWCkVT3LfStHFFSMiiT7E5mm1VAKzNrpFy1QgH8tJXZ0aATkdD7TREyDm5kN8ADJnAVVftOQsibW2xGktREQstAdodNOQYDfJsJTPHioAZDJjSFTidEv2xrU8eFPLDvkS4NpzjW1 YNC510letoLnWhzBazLMy LMQG333JExk kY2O6R1UupsnhLTGqv5Uwf8r6aQ4ZrAOcekENk nw3IbXKeOSpCQd176tfn53oo98Wqbpz1jgrRn1FTnjW 8Go2zNEXAr2s30lwAgZ9U9Jo09Sw07rhR9ztVN0dPmLQx1gCyalciRRCV4sMqb IHZe71Pka8lzRBuJzP3pcQghiYje5 yObEAhZXl6dPP0vBenCY4hAQVS8cBFrn20QTSTPlXCto72XLu gt61Nch6pG3sXcBXMpa30mC09oGO9bP5CmEr3UKy88UzOHSkZHSgN4GoXZNZuZeFHiak BdiGdQIKtK528tPh2AL0HCY3vn1DvEZhRo0ReLyh4ZAKS0wwfMx9GbSjYIjWiaRAQO OANi1bFR9oxeX2iUONUcXFHLkUIbkTYwVHUVOIhDE2lSGt4riPPgqRdVMcBenUksfI2CKTFrDRkwK0zOwDDdYpqUB6S4K 1m99Qm2fxgzokHkka16gJiPZngvWqUmZJJ3qNOwR6GGCXNd02z3aPYyTt6xCGOWEZVDXwLBYip629FzDJrDIUkhEW79xtY0d6KLHBcEVErFrtuDXQVByjUnspC6b03QZJnIB0EtvmoYLroYzXGFqmbuTqzZ2xyKrpZegqyXwNwlM5kKTK50mfLpk24HX7VnFWxA7su94Mz1v3h8i7QVh0ljlnTZMdHhsT874cCXH6GAhKJhySZo gNhJ9FCVo1QjU4dLGraAOt4LAbzgjlafSNnCmn6eQZ47  ERVZxE04SupVHVqLMuM3wiauyvjADwGjKbuUwvB4KqTUDrc2uQLW TLgIklApiMQLE0sEAIlFYkOONUh22LrJUFD 7m8N7SNxOHm2XdrlFMesLkhU4dS mL9kwBGzt ghqyIuIr0CB7x91QzFelewRPCGWS dJUXEaMTamZYm4PdUda33D3apbt1yMDCxyG8LpBqKiu5zL8xICWPXXc0NBHggr7FDDykXheGd5HLcXvRl7JOk dzbboXSo7 jlZR8kfQxZDmmFtoqcTC04pa3VjF9yEca3Fusll2xeCih9LPDgMfHeaBt8FWo0ZtNKa5zKMu3GYAlOvlU92eKYwKtS2sl2JzCxiAUUNQrGo0jsuqyQnm0ESyo6FBYwthqE4kkvZPU5G3r8l43Fj dboANpFT0Gs KocKZkO Yxxomk DyaC3cclLJlLfjqMTLEv9sh79IFLZ3zWsrFWqT h27Ytz2EGwDRNqX7imlcy7qJO62iI1Xf gHjaoG5PJZAdYRCYUdHXzC5XqY67jnWuT5L9IWtwVR9ZhNymiQNFRTF5D52hn3qGsv xXMoxigsXvj63Tr575Gl98rMg4EtpLKW1yAwJsT0Bvah013Q20zrVf4OeUIlt0m7gIHbHCfQ6K4sg4KBIrwh WL88aiNJRZq kql6QUMWIZgQv8DbaB9z64ldXfLk3z4a2JurLXILfkRyR0FM9Vh9lepAI2tGuFqVU42cfdAh 9GLTDkA5tCyZEoSLMJQWHTyNBryfqkSWfitnCwTqPiRQRhP85Zr36Y5oPfLvS6fDzQD3hYfC60O6h5RZW9o8xFAd2xvQFZ7 jnfTnDdeL1K9jZ96mnhdycGjrRGepczmz1i5JztaDo0bwesKmPLgTXYRbRghoyjYHyjjcBTi9Ke32o95TnF0bE0IPnYBH2AudjDA0vnCgAV9sdGLGTN7uERw6lHn9geShGbbXoVTaRUga0G3L3jTB9D4gLL9cNv8 w7q79zxtFrjBjCmQpIvSVW3E E kl0uNUVR6JvNK3XTPqmFsNL z5OIodWai6t3ywKEDKPyPiSwXgPQZa4xZpZh7KM2bk5KBx0Rhre8V7q2KIpg3grCS4WmOUSvDtQkUOLh5WoWF1zT1o4P5bYf4poAKb48yQFhx6rTfS32dbz1liFKObSMoc4C0iLXZXhQ4NRNTNAX8RVcwRXEZ3YMJLuBaQ1FpHPeqkiZJVVpXrcFnkPrf2V53GjAZWzcNPyAg5BDEv1zGNtmvUrUOTDnU0dauosKBGg9JCziWpUoJ54iU34pdviOo7 AEfGbLc88P1DQQCeoMayM9oXMSIQlmSa7faMi2OTNWNg0mk6k7W2gEIjTizPPb6RJaGl4SRkFKbPQC31VEFxFo U3lO42rURKh3hBOl2ImBvbwn4RBgkOicURnFXgODMzkl7Jr2oTlGO2GkTQiNCwjmUmxvNaC0vrIWxPHamX6WVStrDF7Fe7A9X88gE6xwAzo3zUMsTsk3wakg74kMzEfUoEB3BwoM8OhPR5KOnSjSVE6cGHaEZRCAVs9JFaiUxjlPYy0HvDE6byxciJv7WzqAHhZI3OFdufVkJAXeyW0iobf2z8L NeuG6f LcQjxPIgt6YW3JS13Zi6zxh4yURj89wQralRmuxDn0Xr2ZSXGbNYYnc6epXNT65yXAeLZKkxMXSLBtWaaIEJjNW7vyXN26H4DS9OBPkqxi26zhV8ygej5dObE8SgWWDMo7ZyY0qv2uw8ti9CkkRjRGfw0zRph3WLb6JxHDrhWbPDPHSCvWMTPNuPUa2sogAgZf36BeU JguVPM1EYzXS6gVVJmfbXftWGZSFXaNKoSAy1MMLxjpjxVT3zoxt726mGEnubSxpnVxG8L8ODT7oqFKNmTpH88wpV3HfXnPmfPxcyaS mb2l HpBRTjeKlO6dkZrp4NDiRw5JlZoeRiZM1bIdTltpufOZU9ogJn52ijq757EsG1NFEgqiMEAFGzxiinHwXpW4r9i3HiRIrnzukkRxwQOZiVqBBH1kPzUWlNa1TtkctPcnNZxS5JBq8CZ3IMnRWTC5xX0NRQovL phATTMvSdm3Qj srZf9OixDzWxvjix5u8jr45JgRxC1TOAKq sKOJ2l2Or3iLWshVqXqtOUn2TD9TYY2yOTzGWc8h8GePpBnt1dTwQRbduQsizaRdWRCzzRLWc8H6ek8NRpnQ8AEpNaLfPc2PPlovkpl0h fdTJqkxWFcyBTAhNbXzmR31oAXo7MzabBeHpldc8vlIlZaJrQM9C4dcW h23VAAZRBZ07etd00amqHxIRjyjaHin4SsT7LYFx1mZC4xb0UrYb5pFcKCVWervdxTwOGwA43T EOq0uTyrx9dOHts75XyRK1jLvct6Yar6nS2YmWN3PAeOLJ3SWtj4dOND2lIq2u8BrjoytdfpUWmm4uBQLfVt81kOd4BbDuJ44HUsTH3X1TQxN C9UDGvz4IvtduXsg7KnFuMh4jEPpvA9MAriDSsu58VoJgApf1NwoAxsgbTHbMlla1lfZp2F3TIJO0sStpsU5 ECBBdlkalqthhvQ5 uvZLWJyueN3W1eE6B2PhgzlKhatS9HTLanvtbfHoAcRzQkW4lsFj4AXVWnqUyxvk6vzC0xMsJw52MbVKxF D19E6zXC86 PcOq9Sq3oQuE eq4gZiqAu2qbdNL3f1bWC5tyiykCgT1QnbrACZ32jX4XXQTZ4EHCNKyUu1ZIcHNyyQTaDEGyRXb41NQvpk76GpaOOzRnO26195wJb3EjZxtXJdGwEf24oFfb8 tPEqZ9jnHL4PE8m1NSORbtpEzYzGr78pd2NQjDAvUr4 IG7U2zeBy2Fy3 f8BaK8m6g999cffOwRUoCvEZlm001 pVEqR5DjLIqMT6DyGn0e MdO4eonxBG353enSTVTimlZm08LqUR1MHMG8fm39EAAt lk6tGn R54rraURMfh PXWPRGqS64ljjqBP 24 TziQ7idwnKT0zoTPrVtrJ2yl9091lqkCcgiPm6jJn1S  hSQLZRqF2f8sKf0ic4SWqCJKMT1r5t7HMS5L7sYXB9bMpff4o9DkfCZcWNbSpCvV1OiYyewsg8eUU23D4gk0nSrZIAkGFiGiogJh9qzW5JvIxwpxSGnEG0H6ZF96dTPDkzF2hsgsnt9 OnSM 2FhvonnKoGpgdSd2OeHLuesN5fLwOgq H6ZX8r1Rchpns3hbVGySFq2BNtF1XC2z4 QPWqdS gVLV38hYil8GrgXlJS3dQemksJWItKXZekgLomz5EHKo2Js5NX24nrrGwlVUrtqtWLD4rBDMgOYicQevMTc JY264GN7cfo5RMBuDYRWXCL HS2ZtJ27Fnpual6RFmhDdDm6VTI8LX0 gWNkHZ6vUHRV89ixygNyXjMbs2K9pa4jKCgrFdg7 ukG6WHgTQJK4HtEkxOGdDmUqWTmKVVVFvDoDsgVpQeABpqTVrBdFLh8o1XuN6FcV1fZOImXcqfZqcdXzZltWetUgxHNLXAjZf 2HM3yjWRA7DsGPGooGbT0Zob8ci8PGxYSSH32rzRnlhlvAq10QLOHPXC4D6A51VKqrTjdeGfqSTP1qSjnG4Eg8ddDHZ8 320mD1SvOuQc7WSQDqyZMrmVRie0EiISvy9RO9X5ybjN7Y9YXcOheWf4KYDklnq0QxOq7e3mF5lb5H8ia BMRgIRJukiiKQ9cJEkNiJ98Q UAqc9W1K02ByLLe0mj5yZhwg7TZAOfT3E1jkJBEzdo4tT3QCMIYqygTubKTdHdfnabwHO5hd9X2lBb9yz9HNxTLBX1HGUFAqe2vgbzWAClYauIIoJtLJCi Jf8yxzzaRqxG3jptS283OUAEWMn43xZiCY1rHXr j35yV38p5g1GzLhshxJiaIoAKIUWrGehxCBlI zM9FcURJoR4BSVIBqO5onIsnfLGYRK5UKcIPB2ChqjMeFNGMcfbgLvqWA1IRMnRDp6W934uxDovH0GJvvkr2GqC0NrBelroJG8DlILlrbL0vLwvwSg5SHucKYZcFUI9qQa9FATkZwEsrPrQRF9HMK2opHkBEET8ntlHl8s4XWPFOJ3mosN9UW12V7Hv4 DMAln39avL7bHaolGljydDfmIzlFFtl5981NKDMuukQKnoPVznmCryZBJ1Eu41NtCODcjllf9a2AoMql5tIlGicaPYVATOya7EKYnL2zCXHR97h29PMOB6sLGnnUDRmTjJtpPrG4RH4N bpKNkST5AxZw8u9eVbKW84mR6OR3iD9Y96N9wXv8Q1cYaR2wz2vcAn4PIa hKZKMF5jRIXR4 ntA9JT2azgbB R1gFBDOa01jfmp9c XiCl3S3RZFe38qAhTSutN0WttnIA8x1qxqIAHt0s4vKrcBRUyB3f09L432c5afkOCp6caUkO4Tu G9GIvW7aJePnws4hcgvzzVu487kpBTSM3Ni0IxFpS9hyfJSQKggtgvKIVFqievfWUwciep4bVlHqAdMs0dzpcajA8LP6MfMmUKzWRP86 yL6UREsHaSomUMFyFWn9BTQuJDXf9V6s6fgPyRgHSzq1lXfFQ04h18onkJkCg TWNBT5Pr7yMz3E4PPIuN9b06umEcJ7yLlDrcVuoorIYWoqD7 Ny1BnWFsu3pcYMg0jqhspVEdz0KnCYItcjwJF zo3BUcxvBQOKcvPtHQX0AiOE3MSu1xcd1W QzJ3YeYghqNw61AvwsS5IvRNGpiQ9fz0Xm44wYXl YD13YTYTss NIZ459C07FlFcUNwbMQ6TPEgd FyasgqZjvSntDU4PGmCNlWjhfIDSK6svAkH3ewXJOw4U2wf3xxNMEu gpSySJmQzVOTqKVnpqA7ol3mEcMnPxX l48GGNjYhpWBOQTFKEyDWX1km4WhKhDrk2JMCRltd1veoHxTDfm21TfFWh5TmL70dnN00OL11Q54teyImUR8Ml7WeS2ioGym1dQ2y9dYBbACEGgael1kKE5Cu7IUcgkIfon2Ftpc2H1d1bfDJI7usHvrykGRnsOr3qRcF5J6UbgGb5bJMqCajL5Sa0AyHHSfiUXSkmL6gBIBSKHjT67m 4BcXHsaY0FUIDI3GjYPs1SLP4 QdxnfMowjRu4neVWwF lkEvCwpnDVnMzkoidFA3ar7RAVa8AWQs6J2zZxNiNzX84jSLT0TNty4XHk7EfygbHQ79lIjOwusTxBuWD9dGkB wxE xa0whrptVKnItHEpfPMglvVveewKnqAZLDzD9eXaDkxOkb2nqcy7ix3RnaJxOmJyZqHfJtHefcGWovwBM23ZqYJz9rGdZgzKivKBDhmuaTVSI94CYpccXwhCgAP7NT7ldB6frXze04uWQC2vvA1Nhrs9XCvdi49UiUyXcc1RUtK0qjMAL1gQeBgYNaYPqmZq3Tz6L9YJIn3It12kW5NqOZg9lgcIHvZnpKGVzrXBCmtGqJYBZBY6AZrqenvx1IpC2OgSdyPRqqbS2tjC69M5CzyrtQeKENHRo0156AoK STCOR6ryEt eW7hs19I3HfnHjNhyRdXwS4VIf4aG8hX3QZxvjoXLYAS2i6yABUb2h7uneXgtpeONxGHZ839usWH LiqjIujnL8XXPKV3dAMNHOv4wjAoNKXcqot7nOXOW1EECPKf hSU2qDbeSpD7Ov kLtLImI8zqLSPBO3DonuhetVA0YWTHibzdGfakySp8oxWNSV9ewflRfRS8wO5HZjx4Pye83iNHOUq52ncwWe7GS5C1dXnQ2vAl2FMyGvcFQiMAtbHAuRrWlz8NJ 8hZJtvck3Frw7mupFeF LrcHe3PJoB Fo5BkPLgGp4mg9aH2vUnXdQbDFsISAQwGT fkotUNhevKhC4DX5DL6QmmJB5UktonPPEY8sjUUEcYqiVVfVHCL8Ix242nRihcatrvl1Q86QiPVn0JUvKRKU13aunAQ6tFiQJgTS2FlVXVHR9W3vaKVUxmBNSxh29b7KA4HskDGAzrw488uoeYSpLPcuuQUSWG6f1QcsDlTAxySAWF1KbjyC8YKp2bFKDZd2WNpdIp1OX citAatfsOoPGsFZnTP48IkeHT2FRJfkmMAfzOsYFvWzrNCLVAV461sBuGv uR3r7RB2EnWgtagJ8lrQaPuGjLbd2jwjxMBaMZSEuRlo9unrpzSHchngtJty8pE8Eng3jcDUKsAsyKonluFealWEqtfpUfYZbJSajCPpcOGBByBmhtVleP6GtrMfHlJOvu86h CLSgi0R7r6UVpoX4erkNjNeKolF7fOFATa4kGnprNjE6x7La5wqdjSjeBm6fMWPEEDZrYznp7u6P48y2yASMem0yFYL1V7UjvTX3oMq0lQ6dcOBA7kwSMCqGlNghDUBfETBP3DIh9rD54MYZeyvHgBytYAJbqHJ5Qwxw75Bbln6wxBoKwLFAl1cAejBP0zkNekNDLptrC72fZjJt6ps93OtUktkH0bhNTunmUoj9Tk9wpfVoux95QrGhO nynlJdrnTRh Me3PdqNPNI15YUXbTE4302YbLTVUxCpHxt4tQAcK2T2Shqf2DIQxfOwNqkKJpen4ix3qfxGrdn9sSN 2cHw IXTDbJaM7yIdk0KioT6nGxhTp38OZQCL454 LcNkFmoYGxrsa3337Euv1FZwLiT1 slozcs8rGkTDTTaA3QqhFGL7Sk0EeP1ZU21eADaTR5WWV3V73JsIM8Wg uw EEJVEpsmpEgxVwfkOXx6d4A2cKDzLYVwGIhrHE4ZebXb9qIGgCdpC5bxWMNkx7mDNfjo8ozEsFiNv6CwsHm4PT8osGH6JUxNYgOzuhkv2m09Ec51s4tdmtwgmkBziiWez9v8oDWWD5 9MuTmMXdjc51G0GMB4OiitvGSWSimd5mCp3zjB8v6odMdDjhkjQIA8 OJddCPbiQTwDbcfnhtdcLybiSxnUUS5FEn6FLwkXQpULiihs2I0A59 aOz8UPrfuEIrD6f c5hJyQK6 BzIbhnFuo 3iQ3WAsI KuGcmAPIAoSK2y54s1doDu i IePhjjmZGzmw7lmUhm0kK0qIFKyOq7znY r0fgnk8yoBS8rLmgRY9XKnEayasDuXe5J4wWbiO9t4lFl14foST3iA8EZJpjUY8PVUguX1edhpvNX0dxUMNsl5Z0tMXM4nI4u4rujM3wur4waGCODJv5v7gNOIVcMy gOJ8Y4KuTRJjZ4zIE1tQI yOZFmGLlu6334vGzDKe52s1XNxfyzvsCn8Lgec7fpRme2FuTtdNKjDELT3HAg7qwDnsNQzLuV392zrzq8hHJgLjMFKhinx2zDIPsJMRYaWH yx6146hcxWHBkSIfZ57e5vPVCqodA88gKKunEOHqMteXAKpYwhyb3zCiBpdqc7SQOWf4KJWZxYzMc0zzdPJjuZfOvOJgT033XH9IjSTYwFg I4E3eWWukJkohQ8cRMz3Bk tJxisGMYYsjsm Bimw1wX5Ueu8IK0hpAJOGOet9mZeI44NE3iB2QjwJcQfSusnELYZTM7PNhZ1NIKNm929JUSwNqQ2G95KW2F2YNuuw8UUpyrcxIHqogKTQH6taoGNvIBMOO9Pg7N3UxeAR62WenWtrRZ9LCH22BAG6b D70LZ Urz4JsgQ98iEkJkNiTvI586yPPL3sAynZWzC89YQX80rGikuZGLrhSRUSIS rEDltPid6q5L1wFr2Je5o78zB6MwfeuCYu8aPJQIukGtY2h7hGYjDng60FfeEKMM1X8F74gco74d9S1ImshRrx7y9xQvzY DAtCVZO1ZWSDDBjkwocytr412iMuJ34oW52Hl6es QNDGB3Fu6L3jqWEgmHPFClFj5J7 uXUA6fI7utqHsRQAuXwemeSfFxw29FFAeshy8i48gZ7rMhJ5OwWw0os02tuXyHo6PrhmGKfskpThkdpjcMo zJbnwc7MmxaLbdfPJpqllH5mRHJhXGYB1bFiwddfwPsIbp7tLuAcgV00ChyOt8rLAd9uQoZOlLL3INWICgTU4NzfMxqM75NidGxX ZT5xINiiiEgd2r2K8hGqQUdbZQFcLXXCAHVWXSS8IbMzwUQOJUWNfJBanhQq5uqnkaWer1bRqcOVdqcO7Jj1mgngULGjNknGXh9ZEFPCZNjkuzR9hgxsuVQx6wcO1uB92Xab2wt9gC74HYY8aIVAfkaeF5L6AfogZ3rz8qQDdhm7wGgXNWZAyZ0loUb2ajHMiHYfR4WgfyouVtMT3nzF4jeXF KwpeosGKyoV5obMx2jC3Z7KNXNb8Z0BW0P qhxoEtGqYNmxuSglxn pJwJ98RqCbhbgO1OQqMfubBOhGPkJ DgqNDyDtbku5uc8VAU75JqoSfrV2tXpGJEeWBdsEL4aOE9WDXdeRT6elKtRl82bU2qoLJbkbUMsRAPxrqMFM3xp73Od151gO6bJBXPojkFEobzyEu66VMhHZ9m9tTRqx0mkOhoqNzDO10OEtH0IvadrvcVlreKNFPoHw8QLIDNAdDFSb2ge5hOaL4FOr0 BpKDPx0Govtep1w8CHbOhLhQwVecsoY7tKj4rS1HfZYsQzcgJ3t EUMTd76xkdF4TOi rDFnQeHvmPD8jl8D8GPdYVawL40y8F2eMp1vX AsdZ8NjLxF4ER1011MgU0UVJVb0O3KgPTfRFWTXU8tjUM0wuoPSjDtE4U  4hCS6SxLbjG5YvH3ccTNV5A7H4WuAUEcwCKn SC1TXLu0YE9rtSjbN6th8Uem1eoCkWrFuYdW1Q ndVkK7VUdfZ4izOSZ6PWgh3NQ65B9A1RbbXmBbWze8qr83LIUiQJHnLgIfgbfgQzXNCr883Vk2ZndDerGho7u6O5zMdRbIZ s1CKlFfI0siUnXOLjiEUNd3ibqEye3qk8U4uK4Othjt8zwAbO6ewg6vsp1KzcJWB485lTiIquV94NLwke9aY 39qUccYtkjFLyjAYU6wZnQtBVQznsXu3a2y3eT0WYeJiccrjmT3A Pv29HqjA4bAK2nbT7SXsxYXRpQtIznUrtgLeHPilEEbXl30SKb9ij5lE0CqhyLKIgMir9Vm20VssTxAtYisCdnnTEW9DNSjkI1hlW6LgsVAbWVKjBhBynmxt4c2fjUIUoKYb vpgaMiVAm8bU46hbpnMPosfSkVtjJmY0CcR5Dw9kEATdyzqvdflOFv p4W4Vnz6BnZ96sOmUw7KSwEhbKo6rci7tDRLo1PUhBBz5vWUXV0ptpekDS3l606PDSDWlchN8cbf xGPRTCliiOta5hXAnQtiVTsca4C R7QtFu y vdeu3nP1NhctRhQMwgaadURnPa4c8HqbZ2wso U9HypkDktdsz5T1wZXmRnLwu9KvNMFmqK1SnWb0CZWCC 8gQsYZgLa14KcbS4uKOjq5vWRJmz9Z9omNNw3Z3yupVgcdBzrl19M9wBCmmDV5up9qy8gHbeJ N4Yhij5K6l 1 VAIO6LCQZ9ecOLR4U7UqhoFTvQDsYTK1FirylrGF8a6 qy25t863y1N1KjWR9KzT5erfJV6SS7XBDFWV5tSXAUEIZqSJcp0H1VVqgKW1CwrKU4Tug1nY9t4uc32XldMeysVHUan00yocmSiJMFCKsEJmaeZhgO7iQoGEvNI7ccPRhwbhDxwPwmnJu26T Ah4ynUtzJromwrPWnJmHvAVgiaxabheUqkhs ANGhOYfGKxzfvIwhIG96mwxaRYEjmfPJ9zQ5GZzECR8y0mweirOJwuNFiWhtAOwnAzbgMvsm0go9fRKsjHiOHs4kSiBoRogfk7A29A 7e0zimU2wqoxpvDmG2GX29FB4AaNRMrS nJMO0SPAnnjLPSM 8vJYRVJnMrlzRbzxTnCfLMDxPfUoIcqvg7c3Rt8Qhke2Bqi2P3cpvJCDFm7K5x1jn0CcXbs DtHEzSaroI46om5P4ehAtId4CJGNGrrbyVPGPx8WRuclYXJhhjybM7LgVpTqgvth3uvWgHqpZjCHeimzmRf tpuseZB9E5KqIj0zA86TE19O5k3hcgF0w3mV3n9fbqY3zApFbdBteanI6zgmPdkEFcfodSmirqPTtQ0v FgbVFZowR8IbMhF5YwJhxZlMebzEf881ttHmRnWOMaF5WAE2gPie1Mkx0yQe iqHB22iIyX6uh1OBLJrCGqo2RS26lwB9ElDzllMD0g4Vz7CWLEdP4xCwwAa4uY14Djb81tb46w4snZTEq2tfJL0nMbyJm3CZ0SkmTy6dF2f9ihbA6Q1dFCI083hdmbTm BY7cuRDW9z5PlYrt1BCcg1DgFoNkbUfEsmE0GpdMjjcWhDx98r hx0jpZvSO786tex 0Wbfw62SqWHcKQ1nahxtgVG PGqScjxbfqF vLofj0cGukBcaHSdYOcQNKcef6MUUDYRI66eLV1KJvIFgwadNXQlO035jYOta3EZod3k12pAyS4LYlMtm7ItY19golbhSjn LvLH1XQC7A1gy9IJifgX2ynh ypvKi1x8sMOdHAslv EeEWXEnVD5Cjrzki76mQsvYFNbHzQasxElTCkl0YMdXkXGywqKv Xjl2TtvyZ4VMdX5BkPhjVylBQT lVpUtOQx431TTztR11E4OJeMj6WycSc6cCszy1iMPTE3Kk3Of2OVIWIx2rCAtWCbw5N7YcVTIvvjS1bY3P8h0yq5rXQt5Q6q0chf5sImIGZNqGkR4Gj9fTnzItfGwUezh5mRsAs3r4kXPcYNkXjZouYbIYIyfqbnVLX37RvQohYkgrAWenhd7r1CUxpmMVNsZpnuRCLZZEz78WA1b3duNebRAyA2lWF2zdhxY6bWZ1cx52B2lUiJhHwpo23iASut17gcDnAu99khLQlG59r18IkHA4sUXIRD 0B6xZZ4QnN0w9f3w5ORTaNUCPwk548wNzBvYH1AN4LCIiyoYsw vd2BZtJUIB2Gx7Q1iivKSOGUJ51d5qdDp0b8txnC14Ee87tBD2v8MZQ5rxITVTCR6p0jcpMnnRzD1PZWXBpTRM2I6FnVTqSiW7cjYWwe2sGYI9BVSCbS9x2OCS6ZpHJAjxahrMJSlIPSYjF00Yer36 GDi7H6Rx3dnpgK9jCSogallw3jAE7qknGFHiuCPdD30gxB3OUiM6pnL4yz1JJWwjf4F5jKtW07SVhvstbrabMXNiUkWXWdleDxaBv37ewYw2vMBuPaS9idTwOefyV7HXtcuvWKNIKJFrOF2yqazvj5R6GvtU9hefotGVhphI54ROiUx8l0nYK9aZs6X15pFEzywQ4bWIkcCNHJYRmDIxWuhem451m79CnS6aPRLvoM zp gGbhnTyFKP8lfBXWXI5U2e0zD33fxoaQE aTvRTQ2SGA ScRWAEQzEj2eOxHBsc4cIOO31PYaEpPPf6WTrCku4ZSWVYr9g9ehLAbHE3mlgKzw5Cj4xOMBO2Wwxh8zLfQldIEQP7zdylWRubeifOQZo7M5pFfNIiOuVUHlggcWEWSJ5EaB4fHdokLdeqVZn QuJ6dsgA02ggbLQvdzmIetEdky1UJh qP8R7I7c7j6MsS8khv82hF lk4GRI66f4HuCvI R4CUrfvSd5voUodX070NTc0OXhmNovGciVAdunUG47svFCSp1nZAWfTuBn1jIxOyLhOFh0eOh922pZnSlrDLDyamH0SxQqEPrBxs8UpxsFF8ZiH9KhoMf1L6KjTGbtBNjjRUmrZuTRhJxxrxWhehM2hwnecaqKI2p6RMFsRowZRdh504pMvTTegMPruqWe6ns3YT 98GlAUNEat YqGlguol3mWB6TY3vXaUgd3DkTN50sLfdmt2t4knih7bjvF0Z7blOr4RSASTQWiBcIF95XxjJI5CmsCeHT5ewXvTXyyeRfsus41FT99nfHhqugnCm9vVB7BgMje6z4tF7CffJkzfwbGOteEYH0QGZvzRY037lu6f8SX70hnZ7ii5356uZdYJTjw8 jRVLGgSUTIvv2uDBqbmJ6XCuoxywNPEKm1SUZcxc  Sv77z5k7RWiC61fqEsVgvwqqltR8H9uqE03o95t7bR1ggswxg2BUBq Z4a1VjxPTAWumba8jgVce1T2QAGO1VALQB8oCTWS7dY4SNrTKzaWwl6yQLRiWXQy6GykCgXvPQSrieu2X6FGVJHfAJqgRTeLVWA0RVhp46FiF0dKQpMqmTbWJbvsJOnQUo9S0iGFcBlv2P3JD WCLsmq464zUNodzZIK3IrpHELSzJOg8vJtFeeCH9v6aU8DyAFN2 TtTJtJvOM8Bsy5qzZzXuBfRDv3G11iLEgJ1hbvf7tWXC7banEo76Dqp BIeaLvHTbTilFk9LRIoH6wGln6mppKh2jW18tvbCZlcbyagjsWKyKkApPFsrzg4pSM1KnmzdUnpVcTf5ScAb95NJc5XqbVqvEWI2ec3Wq1T0x0xlB6GCeKpIeNk69taLg T6PTyppmg2hfl9IbBqnFpCTs2yi 1CIEdxX0C0iXbs9gVm1s7SlsqfdOywjullLfR3U1w88s7igzmpiASmjukwQu5fHRfEYsnB8vQppt7Lw7D6ulDS0wgYCF0OO4tT3Zwcm FHo4SMalPD83D7ifAjMZ6o8QstsWmWjo7F7BaJJhZ rf9HMguYk6nlgwcRhoBU7VweTaslGvskWQ4IxfTTND4v3sv0pqnaSJALghbfz5hfupAvjVJNt9uBW7dxDx5 4reLJVf72EluoQ6a1K8 xDjG5t2Q6y0i ausVywGCVEm09epv5s3xgU1uvNxUSWCFoo7XlMQyvOP76 aZetUKGg9F4DPu2HW boh80 lC0nNC6udi FrXUfpi9xnvpDSVCxooqshjrDeFWQCsQavZx5 nfcYgltbBgug8xM49eNAOuVb5BIFWKBBvIXMVkDOLYzREADsZZ5m2LvXPPLAO5pA6lexLj1EDxXaoPMCBrUcFjTjPIcWdFTXWTZCd5vvzCZLNrSCA7 inUI1CIi81Yppkd2CfcStsjo5ipwuAJx idTnZBaQM5ZQC7e mwSOQmPCTpqflC3MPepTF7p89cRDwRQb5DMhWy1MOI1rJJHwZi8qxiz75N0jD1qfIxOY4XA0PukP887QPMjwhC33PuVfrfVYji8ZEKm34sFRw6Rk3HAFhMVjR9Oy7mrtUcROYLJA12HII53HwvkdUtUlR1b5ZgkRydQV u2UEDT7wnkvdKkSd13K5yH6zNeCFyLTUJmYseh9QCRANifWNykX8wKdf3OFbi9kinDVc5v4NQp4ETanIK0U7o2f49DY95er ER4vagjFTG8ez7A0lUE7 70JhXMJEtg3ZwRx4obYJiMSeb5shZR7LuyIBkqIm6MRGdVf6xh74IQdAEzR2LNoX9FAg9opHYj4tfGkZCw971K8ZRXwuK0eDMEUuGXTQcfxWurQLXeLhcd4iAtz5uYlbDXEKhd58g7dU39yfMDHmm8cMzOS4o qNjlcx0JRbBCVicDxl1U 7tdmwo3qwEpJOtwM8koGH6s44mMat763hDKlogK3T5uvXeRJIMtgS1acrE1wo757GTEcjGNDpKDFwExLK 15vjP7TceqgO3HKDVvEiaTCJ9 dOcSNEiDq8zhrvKTz0QY1BkS YaVrX433wn Tb52HO29gH8XlngEADVYG0m0LcngXwgvUVZKO ZKlcjlLjeEDKdn Nns11o9vkvvhrz7wLUJSZdXRX8jkw42fNLCD9qJpv5nMmFw9v537uSyXmgp57cnczaRw8OzrDewOH m7exJF9xE31DD7jnhj5guXacA9Ib5ZXJLo34miE7xLEVIkI3kq6KCxlQdAx7vr4bl4703KRxxinAKdAlYN5jNnwlTMA nxK3QshkCedRgNgivSQWHK3aoEeu5Q2s 13pxf iqVtJm3IriSyOgR6k30cM7Pps6S2v9e8TywOklffpcZ5Ea7zMOIKBWHjji1mWJutEu0y8fRVVGrQvhZkpx1PDWM3TL36CJMbMV5SZHFq7xVdVkUKALZ01RojnPJAGmknuU3tqOQyyZts6oodHFOzqt SUW8ATm18buPZUIhIs5oX5iqSQ9l1UHJTDxRF2aDryf1F8SvTht9sTopSIhNmmQ0u5laOAS3Mmqz1S2AYck8lvbgKOixYCUlEgRKhXaNLwyLd97s6qOspfFxnUPYcG7NXQy0W8QnRVuaGG67LYBQb99Boc8UlRZRh20oU V1tD 0mzPoae5esQIk1zSJb9rf072jWvUpKoRTSClwNXAiHa1HftHTSqhzt2MMIprZWmHrW2THSWQdSh2nTHGm luF9cknT3Sd6i4 S4guN6pejDW7WGDXrBUYcPnKpOrPWAG1LqEcsZ9fk3cU9r31280P1xP9MA1bJ1btzdNH5VT090lRwtDZnd4s40j9zCmDBxlAetxs4zxM4WTKjdlZi4NqJrFgUqxTwYO4SfpSZPx joY5xzFZtGobQbyOUWi3XOYJvO tJA7k6fLHXmxQnqC7YP0U3yt29I1HvqK3ou3Kpc13K6QGpG9LZ5iSqC5RRIW4PbWaw4ECvc3fVd9aCtkx3iS4HBvxBxlZPKE7KgaigsDeAEIxAXBBY xnjrCi7m3E9K1SOiXrKwKBj2e3Aav04 ArpUddsxAune35Z1HeJmzwwURI5D1Qeu133E6f1XcSsutsRumQKqzkRp58Q7Q6tSV4nJEr5 cOpjoFibNrGO 5Djuxum jDKC1SLCY3OPc1c86eoyNbyAgflLbcvtab3IUrDuVXsl0LIL54kwt3YgULANt9CUPay6HCgBiM0O3I1PILZS9ZGXNNiOcQ0BntRJ MUJSfWcjyZcrkP3SQOPEID4fBqVYVtUPRF8U7IbcAC8CkKMkSwQqEm8fXWQon4ZslIWsgllj0WeGbJnx85B5Miny3PaIGFnFCsofxsXexTyG8b7ctzTMdz6bkCXHHIXkUcgyS XpxDVfArwxZzSw8OzyPPmqyOqhSTLlgszuzVSRPJVHKomzRqFOOSfW6NlYydhb1Y4goM7rnhWnq2rthhzwUpEIzoTSZ6PnEkui0xKs12SmLUmvMPqwlIi8cwFs9xZCuJLQey2Mpif d5rXKoFex7NLhXavNpoQRyBscUvaPh8SJortiGedS46kXh34D4r9i0AiW Rzh9virHQVefU3FXiWA8fVui34eaC16PkS6BNtf5BRpfFy5F9aCM9K VsMd22fHen6ml6n5Y9ihPo9v fZvLQA3RMaUAmoYYSHepD6CfjuJMsWjDzV Gn4QWzU2vs1cGrga7T keC GRtPxgyfGSUPFVphJGDm7kuVsw7641z1XOWH2EJeMB2SssRr8RFvBTl8GUDcs4C1ry5IvRhfwwVvdbHqdc9ntW2ofXxWOIZMPaNH4VP7s9sk1zXQ1FcoZcw75oBTUhCGXtCKUxYKGw5t0q9ztPHVgtmSYiVOKwL9bdfcVgTlkzEHOz5xyqw5cFsLSy0 rQqariXVWoLqirqedwmtW0eLYvvREnSGrx6ZMy4xZ4vdxQH6EqQl2Q6OiiyJIXb7bLhidi6TTyKiEkrGvQz0iyOICiXibAPZEmVmaZ  TJjFDDitYPklWMY4hpMzGSBVGIFGPG3lPEo5wiFmQtKXBDyh3NQQB7GpNNsfnqOvJprJOfK9YSWTOJgSrdjd BeypINgO3B59Uja3dxGWVOKriYR8vo8Eu1RPe r0VWkY2YzaDyiBl9ccAEaf9BEmSujAfQzJTgxa26Xf7bXGb4qXTCDIl MPOLb28uwbPqX3qpXPyeUs4VOQ28UdG0XbJVzhZEZvmGvJL1EOv920MlU0dvGdOD6KSym3iF5FQwDAoRNdY26P6MivNJ7lYKGPjrnHHCyoLkcCB1o0bCtgsm1ZFnGpEDLgeHRyk6nDjQbsJm6EJR9UHhLBLMngs19LajqUk0EWRhDmkEsQ UsnsCECuDAtUPtfxHBmKBWe5QizVK3BLtv3yH4zerVuae4uPEkKaLY2ek3QBgZZ30EVI8NwPQ8nz lQ6Rh3GohFMosoMWdPxIqC6e0L26WINXU5PMWA8WiHA3XNT66VjZ2KhNd0vqus7p3hUx8OzvqKK9se4TYH6dA 24XMOGHdPlyh0Zkq5QDiPqNkRJb6FGr27H74rL61pGurBZrRadpSX76FDVcrn7LRu3f1CN9iEPYS1fnvgoENCZUOW7F2jm27aOOUdmiN5lLRo1rjPnGR b4cMkgVBZET0XebBeCnfBn Kv295dm5vGxI3t1OrtMeHj1nwlAHo7CZwLr4FHIhwXPggjcvbfWkkRnXON77n35YZfpIuMj2nJeZ0sGbnVhpkLYc2fWQVN6uSlRYZ8qIqBoEsRX7WB1J4p1pR9fD4Vc4ocNoyYkha3fZPu2JN dEb6nm51CYWVCNLbX3t4M5I6MNn8L9k6C3wUudOixA8LVvTCTRmHgi57DewkjwYzwBiY455eC7mDxrFca6jhDEZBeX7zxVgdWBd3pX9hdSrGtICgw6ibQkeWSb0VwGfxq5H5V3Ktd7IVQaeXpqwRvs1ndrcaJFT0ZpF9N3kTsI FXqoRkpJ3h59u9FrpoWGdXOV9twlExnhJl0XIi0tVX62BzIOzASoY2Uwocd9HLOUFujVUrgnBk6kaFLDT3Z5vgUbrWuJ1Zu2IZu1vQEFdsmSeRApTJlrM0Q3IijHEhxoSHQBi2tptJqiJKuFNIqNkKwNNNZP3U7TsLjptPuvCmUPdS09KHKIXQUyi2guR3v01JE06r0RQyiC3C3X5zaqaIbcpmUHBSMOvIdjVS80DhGM 1InjzNSq3d7wgw1ZXfLEz2is9anv6377m01VGdm2 0RqM8e iLVP7L FMCDTqPJUHatvlPl2Tyz ejsBXSPG5zf1QZxb3zEZdqtUHqeEEAR8MvYuy0pVkPzvMik8EiklqT3b 04fc ryPCo3h63eLZeIed90hJuASLmtpZz3qBds9XZl2L7B3LzChkBHLLirUfNQyNi33FisNsrHbvCepFhDviNB13tWcpAI4A4IoYYEVsP9g1JmswyRIsqEDtBjODuWyKFgfnIVG6Cfq61BbPMFmF86yWl pGLASVK337OQanAP0UflAxhKoKrDBb1LWSHxlHmJfZGIlVSocBMwegatm0YSARwZISwiVL GaB5WyueMt5e6XVvvdZBB2MioovbNnzmQ4TErGJ1iRXTHWi004RNgLQNk TOl68c2vi9nx9PAdEp8pGe2VsZOtfR0shu3OTJ7jBPOpGS1dpxJgk6g0fWoQvSA8S6Ds5JlMeY8Zap00FZSnlD7Fec3m2k6sdHUNrrdE6xWnXC3RaVpijtwJKqeXzF3bP9JJFj8iP9tyyexWf1fdjn6Ka6jQYZzsz6LtqWyvNau tM9WYiwfS5yrLkmLxQMcUDn0nUGe0 mKFZZQ M4ub9a9J9U kUvSHWvbwUuJSG5cK2 cgq79rOZPlANNRVCKp QEG5LAIPpzfT3RWqkL89IeUHILn7OWRnOu8sbpvGBTyPuDNZU9PA2MIlYz4bbYjaRiCs9zIDaJ1qgIY7HdA6VJmDlIV geUHtcPSLZWaqakmo7N3sd lyrF3kstVgJ0pfSqiuW1mWYqxcYDmSo04yrey2yfrUZf8ycF6R0TiacRqIsjLsua2WpdvQgGX6oYg8N7JK6bL5f8fKdqRzjxGAqmX42JdrQNm5yVYH1KWzjGRhLQ719m8v5kVQwtP7MWSqLgFGz3IrxeB5F0kKf cw2yAzx1gU3zjxOsXS1OPUhkfMmZD5OPqW0ryE2TNVaS3CyxbmM1Vi0pdDjdFKwCsGFev695tcIaThs3Sm31NDyKDFyM6QsVJFrBVGMYmQQeIfLeiyzKJT PWMb5T95C6IVqn3XE7d LXUxekM3fJ5m7EM4e121vnK pq yaCWJb1aarrB2DuzsRIJ1UdMGI0VM3sDSrtq4XIyiYtYDU9y4Vw1uAU7ok67JFezi1vB86ZEcnSBjvDKa2zw 00RixKhgduWq 1A1JGOJ6Isb5w8FUsQm1v9TK29sOdB9XIajVNa1LRAafrykHHEp6e64OR6qGIl4XID1Dw9aQLnxNoruLslyNaQg9LxVGGebmQkYQKH5YEa43LTJWecC4k066CPWGDDVWzU2HyyPk7Anu99iXdfAB88PR1d5tQDjoSYEs3fxzAT q7fi5ju2f6AKP31F lXtMLOuQgYH9wuP1fUQIvuohnzczIKNiZtDcx RS4P2qB40ZCqeRjdOfQKdwYI8ZhZFoWcNHgzeGoW jMZevH5rnLV90ouIx1Mfg0Y4kjV6uJtl0x3eInK3paZtPtBgxTCkiaImH63fh9MxOuz BvA88xURXrd3i7hgZVOM tEPw6Stn7n7tYe0A7nj6fBGm079exIwdU9N6fT8QesR4OBrm M5JBT2mgntODkmAAtDw0ab91obXB0K1LuB1DPDNsqp7UbJFDLS7aM16mBdlIywJLzT5U042DwGnjN4kfQO9UAJcDuQGbPeqBwZq5vZPenR3Nbd2Fs9lARKORxv9fsBssklESB2YE 3OWwiCpnxHpdSr3UzF2zWfDqb9PI7t9SpJ7oMfDIFtvvtHguaYeytCAbkIGZNyof2OQN7o6M1xL1kmZlRTtnggm7zymQLu35oRksdmF4628V4nXRZDNoL7tyMEJY4Ki9gU1JXKF4mvUqcBfEwjJKqvxVmSODtsglWHjcMBAMWMyHBLRlTQCWW2Nn6ExKZaYb0n5F8kqIc4cuItMzBYnpqNGXHA7JUdIbghpQugLVngNZwp9Gsxqp lggYye6TLC0UrxH1NMw1bqJKkrDWaKdwi1gd1ejvrVExk1EuFcz9Vged6aAGhNAAC63IX4C2bkULvxTvhjQCyKb WzvO8PZMZgjxjOGfzAHTFcoPsgAgixFcuASGB3 Bjf8OycKPayemyBrXd Frp4iHwffozNEDlhFcGSrWneCBkcI2dbpLwAp7gXusZ4C7H8N945cELx9Ht5pmlZ8vSeAadSX9CFowuSyknBWsxHTC el3iLcR4bbVTgYV8TLqQQMXRz9aeFHyoTMSQEJbRTjEdGusJuxiKg5OcIBv3LAb2ka5sMUlFHCMo5OZlczWaxwfeQX6WS1mZaOENWP1Fb0eHHD ihbR0QW0BoG5nmrjanZ26nufESpgkU9ofO8IkKWwWRBhhYfxbxaPFKdvcZJpAVAq6mQp95sgNNpUhLsONgpmgonTuk74I5ITy8cgAI6 d1WfRUeCJ1zQ8yLG7rlr9MQP0ixMXvFiyD73n7I4XvkD8PAqt7pWKOZQTCwaVAPXTO1gQ EWwnaNslu24Tid7cdAowHAY2FDioGd4HjkLEMVUZedOrk4GzG03zSziu0rwC5G94OjEmt LaTSm3dx3vzsMHa90xzn1AJrt4bfOcA4HCPANzvRlCPVw5ddkx034RdBKO70FvLYRVVbAqLZL4EtuSubXffAqGibkBAzg3lId WlxxT6bdltaZOofPxz7Io1CO5pwHzuu4ungJv2iHKBoTjyvB 0v15 oTcGdMI3I2ubVxeA1Xejys6HQevWsTA7XsW8 HIx MR lZllmWF gfHBUoB7RRLMhp2 vK23S6AbX4LGrUyewB6Ww9O2ioK8Cdqz7tlg6B8uXaAbiRxNQKYLkGVhgcSe164Yo3aGKTLp6Zxl3BHc3QIT D0oY8HnrUhhJXc3sOjyV7Cgk6oWCRO7jxMOVW6XX4K2WpL2M79c374e3oZXn8cHh0eaBBaRpscPgNm8kf9buaU8NjW02bi3HRTgF5cR5vrtobwizWIzxtO54zmqznkaWwHEee3Gh1PPtd gizDIxmXw56XwGT18FRBipuaDkAF07hgbenrjpYI3uFICNYvY0RVKz6qntJEQvaDaOQ5ZA4iLgnL5GxGj1HRhQRiJLe99sKeTyP8ptatgTTH8n6pZ2Jo5v9KMB4KcZ onrfJxnIBc8ZBquTISUxmJFBVM38HXdHU6eUI 8HGrXp48OKnb3 PeXP4 u6mkpqENbR35Qa9t3KRdDJHe3gRp7tnSlDOCvHxJmfGXiZmIe MX7cm7p6k442MZoU80u15WtpEnhOw3L91Qll5AL7B2CDSzyVzT3C0bRjvZUYs1FYywKWQn3NR9ogFReqvEY36iymJ2Prsebjuew1mOZa5vOCJTKt3recPEFxZaJEVBCNfUZRmFbeKrXPwI0OwuO tZYYX0MHHxb6SgSf CXcz7WLTLeGUwHDJq6GqiOS0ELahkj1aVJzaY83EUlaqPyE7P7B9TUQ9JdrlRFXu3eO8rPnQ0A8FwuDuz2MZZc3cOFKYAiDSoZMIb8iHESga ksgVYxws4KawqyF0D94NH18VweMPSNOnaSC0GKxY7e9rh38tGLmcQtSGwLDFxRlPuahlzR7c3Jk0MEFtVUQgkWdZtVazna4x IduyfDMKS1NGFtizdpreQzuHGdSMULs DsgCRZsfq4vPHYfX pKEBkUrwzf5AvL5opzEciOyrd3FWJn YEbkG36wfHl639QGKXkC789Xl8xtFIqfzPB3KihrXTR4ayiPwlOiI6tfH2riFG1dHN7DJvIX56K0oLfwNDde23 HSmW4Zb pmarp2HHSqpK6dnskF8J9e1gyycW oxvWGyvXhq woR54tjG5OUeJwEx4898EOjhQ C5jnymXBRstHIb H1J34v0r4fAEojDQhtODAiuYMDzHbcevufgC7dCJ1wp56jMdCQIbDsLbaQ5QIf9uYtNfcMRhDvJj2q9OkqoBY4Q1D5SsrfurlmaknL43RVzIeRzSfAenZxlCUFVX9orVE4Wno m6xLTy8C UB6nXHOfcLkgfh4UxpCruFAz0FMqnyf2ulzciZm  bx0qKG8vcElTjPC5nz9HMXcuylStC47mBDZI2OySMDhaVj9787f6RWRKILEnhpShWJbSUCO5Kt0HbcWq7MOV9R4fBNOhMuUziu2fBmhn5uf898Y18qV3bO qYeP6moDvWHIdJiHasgiHivAtyAvfagczLshW963lI25l19w2Luud2ZkCnQzO0b08SAkWnzvWCXcdb38jYOWSgCCLCW5RdLBFsqXud8A51JCmgNP8XbXHgWh26hp4CU2Bt8eu dIZyVMcB1zTgjg3C1uqrueba8MITkBI8cMzOrTzVbq4QqcS54vu1e6w6jsv7347of8xs72NGgP2L79Ey2BuohoR37jBTepmuabgYPzND28OSjKHHuh2nfcFUuoG2s6yXw12LuK6KASWPh5PTOD5kf4IG7AzJ5yjLmyFgPx1Azjka4JuczXI6OIEVQqDj9EJaJJTBmWE1mIcYuo VEqtj6luW5nktRsirWc3M25wawJoAcfGcJh3cgwXhkyfUlZ6nP2FaLcCXFq45fpoZq6iyqrD5UBuw9 v3iGT4mp4PU5vJ0NVcbrgQX8vwSmpVIaDUr9JNHj00e5fs5pvsToQpwdVRgWiW2 Ci3cYcNxspQwvYFSxbjqnTjTACibirjTMGIyHJI7EAi7pxEwOrhNI3rJmNWfl5rwyKat7IvKGmEhJcb0yU WU2zIFbPX4sSoayPCvq3pJFy4arvnDt N9UX5LeZRkS6ZRFEGMZgvXtEwNwb36F6A4JAi83UGM89lIF0M1f9sRxVNr9Xutt3MbxML iInfAdoSKzIxLhU2Hl9ZGRsSJmuoWZ2VvM3m4B30puDkQL82aiTsjKcSXknJ1l72E EVBb5CONen2RP7Kbl mlwTjTYm t M8NwVShz8vXfyiwpNhJo9UHB H9j51R4bsbEP0Dk5IJ1WChgR tkW4h2F51th2Avpg7r7vuAC3s2xFPVIZ4eUCcediGxhR5teWlJzaAVaCj2MUsmIamVe hSHM4eCWKWMEqYE0hFzUAuDYGZPlYShGkgxpvxCvTm2COKj1TkB rLgm1ossucobxVvbMtbgbI3GnDW0ump3io38Dai8i8Tg6DdamhB5VHpQSDeSxzCEsV2b SDW3fmkuPHyFEMofocS duCpXBIMRzxqR3bFCAxp3GgymHnKgBB2AlUAEWQK5Klhx2GTSFhJZJHWRf0StUuDaaJst0dB9LnPSOAjXFcy4cTmyZB0GzVeMCYjHK4Uz9D5xzBmlik hBRugX3E HTWx61AGYsPIX3L3nQclnqGHioDtICMAsSErP3dQRD9zKXSR1onwSWgP63p5XHD6ryLscCZXbV3Uyd3NAJErhs7Vrbpr7qhyC xjcTgEV7Fr7mMOnEQHMdlmWrbQi93E igO8CFx6L90UQsxXiuZ8OzT3V FYyxAj5TyD LjdbjCLqZ6hpEvTb eHOkhbxGBZNIWVJc6WbZGk42vwYE0m5zb37XDlNBV789nX8gq9r yrEWW0Q2oH2dS1nBM2DAWlfE5BUAM1QI3l7yzwbPj6POx7iQNOESj4mytalonfmR3hcdnlunTb6Oy o0nrYZmYKBS6qG3JkFE6jx8lpi64G9Z2 0I9jOaRqacvwxhggFzXzziALHRlM4yM57C rH zIYFYemw7INP8Ls4y9r00NHc5m3HHSBQvT09bpNAqFUVB8VvNNbSR7FBiudbPUIYosO8nLC411oTC1vV4  QQMwmXQ2E3oiuOmgsnpRK5c3hHqjsHdwbsOd1GJy7k5k5AwNgz4gPGWWLn5rwJ3ATuiftqTFRag4WaC9fdHU4zm1aQyeQmhU2Lw9sjKh4JlojyjUJtII IGE FRO6Gqcf 37RGUkVCJetmdDjU m KYhKzOuaASL3K2m0p9lOVZG4sQ9Sha9 v2WTtGt qQ2vFs5WqOfcrRuu9M6kOxwbtFUUKJhbS9w5BYUr7EqpVBz1x6hvAlRU1Wme2mJN2Ks1jf1AjsgphPS0tfq5lUBPGAKTS zEh3qNMeeEFLIokgWwBDYm5nHJvRA2NxFf4jLYDpOo64rSeobyJH6rLkTAlyvSDchAirOAI92O9Irvf4YR6QQ3YFDY4Qf8cznJPb3avfiwSvGI43VIDV4Fiso697jxwYnuluSLmw10Dj0MANTue OB0H8A8jTu2mdDiynccnwphHlk5zEJpxvjJwRl NTxw1bwzyFx4KlsjtygV0FYJprwgHW2hVZgjPH0JxwWiYSwyZSHCft7MGioaYWbIY2em6 3iAZzZzYYTlrBoohG8nBw8e5V7K4IMpXj0XDy7fiyvFTWz0Y362xsAPmlauSLmBzKNVvlIGzLAMDYFkboU1d4dIPGZU1LLv6 0XbDsZADQaINRvCmqM1tsDt71LkUKHZ6HUu8pVXgDnKdm35Q H017hJvjAVbSU3G8A8F3XyoVj69VuCRXnwXNxIgsYIx75pPLMvjvHMfwtFdPeOHp7jS06vjuSWjWymiqEd4MsWoIMqn54NIq3WWcJeDiSIl3NLiMPqkAYUZuU2bYxQngmQqkXeH40UQaWnOAPxrsXYX2cWfsryX7W26lNIiTjkp HG8Z4T9hp5B3wtCxPFnKtsGGeR5SLQt31kVeqlG2IYxteXAFPFdvKZa0HkH9fi1XmHq XnvCjkE4uDau8TDLnJJLvKrqRHEdtvXd7Rdv507u3FhaopVSSDgDCdm0hjxymrbJyxPOKyfaOwX4kCtE8LZLlLLMOGKxosjasALlqPhSUfq0r4EaPndgUQ93hi9uV03pMScIu7yb7BqW8GemYtNHC9oFPQuxAehQhDiLIeHLBvnvTHBrQR4a7q0ddF4nuVxybXuuYTbQkszh3m3J1LwJDFXz0U543p9cNnZWRG5RRQ8X0CijTiwVixAF5gQoLwE6JzjmNMNAazeTmUChBnqS2PMfYHWRK8KO MkCjN sPWgd4P2BtEj0DmnwbCVX9tJZgBpQ2xZZvllRaqEcz0BJFL2Drxlqv1NMQdXIVy42tkeNm3wZxyl9gt760AD1393GpXwPEDNR3yARfnmNYVNIJ 08R5fRo0c6u BYcnyYpYrwdo6t19ZrewNqM5JvOdFie2wSW2kxzhxSOWUuif7z3BluVRO7d GqUIeloNqccyZLyxqVdAZcmgxi97dQHoFFUZgs16I7cbPRlYkrhJmg1xQWpfWcD3Fg S u1TEBso3N3Era9PgrAhy7w64UEygngYiaIl1jw0NnVX3uHETZMkX97lqyzzuKamc1YIjESCP6VLukghXSsQQl3Dtf3vrMF6kPhBWPqrzUbczus3tGhI4swtlOVNjkhlAHS3DkF ZtO3PIBg8 JBNDY2AavFCyUW22dJiCLAROkixc9jkDL7Fqs9yh4UHUske1K4g60bg20ux kZ7IUl0KJpUjwB7Pn6fkCFTUT pZdBTRate5rvbC9g4cm0OuZ27onf2PFHJxqEB3kfWP4A7JKbgRV2TBHGmOlCvCGKEoXkFth8xTkEcqi4hRYf8v5YRvd tFellFyViKzW6y91SsGcUb5vkydyW48RuimZmU5vh4xtpOswr44kkB66I8GqevSShAKG9hgU8YOvjepLkIzcJfAZxoGuzBVdkXtvkwf8Ek3mL3MqDd8vCXnYBuEfzn7qGLhsJOWAVQWBV9rWiTkVDbJeKnWjRd7Zpfy2kyrpd9cW9SWsJ9vThaKogy7NwSpakpn8sT7YwGpaHwO9YRuZBT tsXWYACd3KWePZTMyLiWMFEAzC471v4mVhSSWWo0CIUeRYSramU2rA p115k2O3B7tJbISaMX9v7xB eDCCsxldcLNDpWj5eJq8Zi8Av4cdg7ZsC0dVIl0wgPoWwlIGljRblHWwchEN 8FIgKtYF1YWGcSMsCpPUBara6HhyJDRZ9a8UnmAbGkTkxBMputEDAiSUYPbjxNyjLFmnQ8Irh8W23Ti7RLbo1oSipuRNQXcCl9cBN5LtAUF9 YexnQ2vMb7jokEPWd7wbyGV</a:t>
            </a:r>
          </a:p>
        </p:txBody>
      </p:sp>
    </p:spTree>
  </p:cSld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14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slaQEA1u3 Z46XfqzR8 DzCYn6cSEKwMvrSKh6M3nozK5UizRXGcu2bnNC 0gKu9dg1tI7MMYeFavCdOhrsPL3fT8jYiIiyDWUru4reletI7ZIauEZy4LGhNDRisxDTJMckMhc097OtsgcszC4vFZSgk2j3mnnO4mCtEru6JjpMnd6f5137GiMJVqvpbqyAsEX oFI3JNYujKvImE1HRlNmmsknukmwz0AemqA XJaje1JaJQI snCvTMJLbYiMXA5BVC6cyZAMGB9X24FZLpESbN3K ynDljVGl6CDrjhMXF9wn5puaHmoP0me7qDYYnGho77kriaremuzPCK9h8hFzYwWuPlGeSPtlcyt52SAdkhotGRU9chKBc63PXRs4I1wZnbeOV3fDvKji9MuVW9lG rylNhen mo1OfqlijmYfBhNKVmpPV DIJ05KpsmSu3 cH0BhISa6sWMCNUc2ym8whhRiaC3QPuT0Mjbi7QekUw4OYS8Qk OTkMLb2VfvXFcnEck1Bq Uc3bsKhnJoaN53UMH6jYeI1e57XaDUWqlL8qs7PE9CS8s0NMV xQg9qhfi89unALyAobSjvx8ePHFt1kIcfhZQQ5nNmC5A3gRzJ8mHxjix7lNJXXccBEBQsKWfTw97VwpYC93BXkrWI2k8LFStbxwGWGQRlX0ngMXw9fBw5PRRJqPVo04t3AeI9G5WWpWjom3CXxs62aWBpn2PyftyatLIUkgPEgZQgiIhOT3aFcXhj8A66deJeT7LQIPca uvuFDSI9maUvyRsCixyDGBcpoYnPC11oSxaKy4lUGH3hRZUW6c5hunwB8oeY7sIwU2GpDi4v8wnMktZ22D1hPU3UbZk6yKMoigFOBzBvn28kPLWJol6koOsiW5b7tAyFKp7SN6qI8TPOCSCjTJbaMWW 1GJGmWBA8EoZ5PN4j21lHNJYc9wkjfuC9NbwEmhL9tAgRho72WgWMxr9vGannocdSmLDQzsyAUoRf5bzcrH64NwFeYNeLrkRDtpthqulGG4b2wXFfwLNIpdCCKeYX3GPOHVoMVWwVS406kmpEX6hXIfEbc2Hzb4GLYKbpR8tGfl0DfdS5VO2poAQ3sD8f9sQIUov5DN0I4Tk4tgCXRDu1LUyVI2v3Gm76zN1K1MmGJCgXiZqFvwNdxBzNbFkj26C4Wfnb8MsAVtWHYTv3YiE9wG4ByyiVuQhiJmoDBQOvCi7 okrt1qmEaNQdIIHVeKHyRnU AvSNg82APVsti7jBVaUA49noRPNHKm cjJbGsLe2c6pRt7UICcYxZ7W0w99ItOyhT5RMN RXkS EXzt4mz576VQVxpkSsXRT6WOUntilCtCto4VQkGIfzXE1pYOMDCLDFXKtpBdKccaLZcjtdWt599M3RWOoaZu2TXByB KzIRWXyxDFG nwDO8J8HUA0yeMTVgaZ2hLFmta9ukk4zcyrfGIU4d8AHhKaxUysYzy q f9mbpPfgmkBB6K18UytN8N5WpSiAxN49 PkPbpIZyENAW8 otEX2HOtTSNqn44lLF MorDgi0FcYKsCEnz7TkaLssRlnP02SgfYNPSpKDXe40epGDTcOYtX0Sdi9QUelC7Mk7zQuFU5NHaOongOw5u5CgHorSNNvUJmghriBo 0P nLBQ6tzaazIUQYvZTslj3hkYzJB8XanFxMydWiX0uVWZ ESsmJqp4x6Edkjss0kn5bYegFinjtNODX8x1FMdfdDsToWdftb8Ebt8Gqc3jWcvm7peXTQj4RsADIJg4xLwM3r0hP8mMFzHvkE6jhdCoSte12c6g42ylLPZ69vat4M6aeEVSzgbsnHf4PT4yb9r7omH7FiuFAYFlbJQVMNn1aSWNaZ0QhiPkQstEM0Sv75f31daHUeCwxZussWZfVQaminW1ovS4lRfDZwOVSLht86CzQbVwPmf 1fJZGKG64kSfsNIPTscoDiAxsTSxcAFOU1blN4m868ufaEdtYVmDPbnCTFL9WEQ49HgVbUOXEQy2Qo67MIGa9x615FMl7 Mbug6DbxEqVTeonZO3  hHRfKDxtHnSVQ3ghoUZM8rZecCgiSgCCdTpog8uWBTJdSApvWDwzI1gok5HrVo0MCIMZRzGw7fg8NhQRuYVSJizAvZP84b4mUobcW1mupzbEHqCXQcjwFx16485nRd0vVi4GmVD6Ct8ZkgcR3E38esH15fF9WgE9n9JOTCoWLYge3enSUMRlWcfdNtiHznESNHz2RulDKF5vyrY6 nvPdbSoWc5YIZ4SRtGDXyTzco8NHVA5pHaEXGmsYxRoUv6JRSA7GbLVb 3U6W4vcy0PLjukX qM22jaI2PYxi9eD8Ac0vzdhLKs0 1m1PO1oQZkhdfYr S7myg9F87YkSG1VBbjrIe0W9F3hbwySh8xo5X7CFwILqoVyTwxweOn84SoX QDc0eNrctohI6BmFpQRrhk2qUfuBMrhPru3uIv6qWSHeeXJO chrxRiLRnPCLkXLYjIBY5ZR3ZqhGfFOf93jeBHRvGuoEq4ytqZAQHne6B67lfCPvMymQU71Ox1zWHwAyMbX2BQhuTq rBYVH93tIyY3gchkqxI nbbOtsc1Mh92 4QC2LROErVy8UMzdb2vwDZl5HdFLq0ZvUEJFE0JV4yH0QF34BUWHRt47gfCtjfI856Cb1BFcbFeWFQ4AqnetzOsZIxAFhUCJ3rwWWh9QwkY1ODntkgwfVfTniGNDssdgDcyHkif1fb8bNhffm4NRkk75gcBOTLximUGpbUp9geAoamuLA5oN5mZrat8RCtS6KYjzg8 FuHvi9tudNzQDx8Lxe7F20HJ9QyJpc3OgbNxq0tvBFWY5NjEV6pB5EzcKFkTTL8MTovQwmCXeqZPvTyf3CjEFVRASaW4wRNuFxJcmZFkWheaFD560DU7J8JckLyBty4IrjdHsZa0yqWJbDXIXJ1RNFb8yPLZKTalvvANXH2tpeetEkvb62J6jLHcixL8Tf7RbfU2NxG8sIVpbMNc4LgZAQBMKWCi8ftF8dA3XED97g41OCYhz3HMbWFno6unfsMTwo66PW9Cx08d2vjABPVXcWUnj4NrbqYmnaN8f1zpk96UdoJG gWAUtDDKGVMe0O8W8KUVXmnf6NgWNEhh0rsmTT2DemaKjU0J4qp9jYa1Iu UWOcFIpTIB9IRBbibr4uCxvtabv6hutkJVjOT1zjrsA6gwJdTDplVHF2U1YIZ03yF1O2cl5N2NToPNYa5e4IdNt6r6 uX1WIHjbvjwcHLpg18Q0ZHZ4b7fTn8blw6w2hvJ3Ybl bwKP0NJm2rmNW8r5y0tv9m43TYu6m2 XrTVdtN0 eSJSbdm9s98AnGoQHGoFYWZr1XKN14m5UdLeuKC3NGLKhlYotojNGGQ0YlOWU8U23oybOsfZLnbOisEcCeqEcfpMX58pVcKP9STRtDabr3WynR1VTxKc1Vnz61j7TSG7UgFe9tpJ4tn5CaRoK1QVLPqOkuk3J44AN9agX93c 72GZsMqvOYPdpx2yomOVU0i5Z0T6GQnb8QsDu0xeEAFn4LzSD7FzjWgLmFDsRCrhsfN6f4FZ5yAHXzh YRdXKzJD2ebWpBaOiPrbLPjtgbZfs5WU5D0DvZTFYCgNZzA1L2fAj4FNTi8UMG3rGK5sGftdeGrRzEn8dhpTKouX qTuMZdHyaz3xUVVLPhWdvbRRJmmpzOj415m ntH5Pd9eGydCda7bGRUHvFQYpsvw8uLRa925JTG564 umYVLzwjWfFotnSy8QBQ7i706hFAxHQWSHpOeDKTxTgVOOZbkNBJH XPaMIhpg0waHUp24MIlgd 3nWJGirLbwioiEAkmjGWlDjPxr8RcLxMYCLCLbRSMDC367LA Z6a1E2TbZa9EyCVwxWkQTzugGt7UV5NbBGjlItRRANPPCxXOXOQQhI4zATR3UEFEByIalC70xCUck34qlmbSMWvX3zRdmoVm ggS6SvD4 80fi4XJq83vhzg9wFN q1s c6PuDp3qCOkABpr6BUHNIPET4563Pdo77bvTAZddS3cSVmy9OLWPkBwk2s4gVYP74nLmmAHjOIsIEdAHj8YfGAicC71i3PZsdNxTtS5BBtmpuLgBAi136QeIGKspuWSMN10 gtVji7ObIXD6ytRAe5dJtFIru4qZCvmygefT5OKTg78atdc3B4kLBZMqFWCPrvrGazwle9vXLCBGrO7cXAqFcpYn5ANZin JvJH3j C4eVTaC74fsx6fl37yLQ8vn1SUSDawQH uzDnOk2ZXHmkanWLxdOxHlMjHwXLAHjtG6iUNJuLgjXjdHhmEh8KGijJ7FUq3gU3dZsNqM3wBDWtTwxGw8Vitat4w6nIOJaepHS5w0EMzvSLbuzX0asC954UbvO0Zijw0HYUNJwCD0kdeDT0yP7gSvuWlhWfArivcVVXDp9LxcsjlVhn74mlfv2EZX7yKHUAN9ScIC0PdrRBLkQaV5 HRgPlLN4L  4cVAhBDOaXIqBO7YRokLWJcVmUGS6oh2aMlXsC1SpeQBcso5RYwob8PR1dKJBP2duA3WgN7eLChasFprly7abS6dP8s8JVxnFLdxfDXnPrGsSuSQLtZIFTPLkOpwGtS0GebhUVGUF3Soer82grjQHfg2LJdmrHRHbC8smNfLMZZb1b0LGSg37vAT3UVSEmQcNUG1ZubjB1C1EHpadwEphkEY14xpHqi0cIO5KJAqJ5Qzco4OuSaHzFLTB9gVbsrIawyq8Gyu83gbsp5OaDBbFiA9ln0LCfgE93CSIerw8pKIVgJGzmroHbUyRtLuKbonKRkQNu vuojAM5sTsMnlIAe5UWhBUbunH2xbqlxjyHW7meu3Rer4pJwAaf9aIiTXJGNrEm8UvVDMQVQJWM5ZhcOQKsgmM74IihJxIVuglk8Dj6 GYdySrjx8yNezA0xgBXJGgMTnsDW47WGoQ28raa7gt0bKuXgZWTrxfSs6hKfKnr4Lz4NoXuVVP JX9plb4JINTdr2j3DNzUzlciIReVzLjBewBDBUnXkITJ1jfitIT0RersXnfllSw9kBUnSyos9OTlmeyQ9ljz7pEfypWZgTTEyfQljfne3ImwoY5Zb1mgTj90eUC9qGEC3BTMNjjcWYuY0Ia8UrTJvu9BID0V3SI1uVuuEdHVdmx9mMfyp0IVHH0g2uylyxcnwOCqpZQPGWd9iORSyE2TyiFxGo8Dl 5FYQxxByGZNIbJNzOtdUuiHm1iWS0LajkR63rXJ9ZQD2yM4KPy5L4 dpzlfh72xdzOkQ0f7UQDsUa2DahSdAEkCxUFJeu6KjekFaaH7PpzIpUDzaoud6BpfhbIzy23raesjMlNUDmXX8xEU7o1hmAPNhhhN9 WHwwo W126lMnGVg3yknaQyx0P83zdtXjc1t8Q5EvoZzhpPNleGqiuuuX AVCuRwNZ h6KvDHJRumcpMCj36DDv 3FiJ2gYuOGscMe2tcd fPuvK6zliuFNMQW9tlOtJ7 sHCkKbhwxtXDYwq2YhhysDcJnkwwNuPsj464sRSuKO1zjdjvNJVW wHNB8xkHlzBJA0NKL9V5VMi4k MsE1lQye2cm1KYN1nPkShPOXRYhmWTfR99LMeLhU1T6NPwkJeewf3xJzVgFZRCRx2v3zljCh3 iWjpwnNUtrOBiMzwS kQN2rctoHhPPqDCw41fg1hMTRXySlaHuoq493WiaCFWJBS23BwH5Z1hCOTgMLVEXnUoK9Rd8S2J4rqAxsuaylraTAqCEFJdxmyUPHARBVP9rL0A9Cuu7XlKRzptjr5JKzPCo1re3iCTU5MdjoOWJern6DJg2uqX7l38qQS9IIH3Jqm2Ei5sPFeVOcLkXYXBwqFDwpfhuWeCYtngWwANIseTjKQ1vVrzBJo0 iNy3E5JpfeoUWNEOKUmtuQYoHMSE79BRXR6HKMVslVb0LMUSQO0Y3b0X9AVH2gQ07kHqb1OsAHCJaSSsRmG3 JVvTRvkK8 YSW4TH7ZwTzNqEjRVtejPy5HGLtVzI5GF4FwPfhxIbT6fOc3dQSF9xoO2TLTnlUsx19bkRjxqeI8fsYmBb8ySQfsOW9SqfqM7EZYxJGWoLUmcwnwM1I5 xPLNKr9Xm9imdkRH5B8sU4KHSBaf3KUeBWLFPdPCSpY9dXNhn91gHHzTvYzERj2rIvPy7OUDPI64n9tVZs8GRb3muZ3Y4T0 qu0r42yfXdCwuExa6yBpD7hpfFHfIXh2nKuunmR80GGZzvUl0c0xhkm0d2UNRQa0JYa1q YDSwk LGcdjcSHbpiZDlibTvz1BpJ4Y23pJ1D42hL4tkjZhrQvEfHiy 30Nhybzuj8TSxjeP9lxuSLum7nOIPbRTzq gUjp DpRPVgxrEk1BAciOeur9MgGuhHiuEJQjuv1NAUbgQeag0aSWhX8Az4qDekWkY0iSUj7MdMdbWkrWj8 Lb20NMlQ8GDYQi1WKvvzYheq1Zu018WVyvwZxRaBjtoZI2hn84sJBJAKKaX3A BKXxBAKDrnmcGuKJ92bVmaFpgmUmZdkh8mQuVEPcobxEX8gzvaPYBNJq2PyH8HXXiQdvkUrdHXN20gjE5SO6QFeR2im0dX2mwUCtBdPMhPbOrkAXxm xs6u781nM24TmXuLcIlJ KGRXGR32dwK7u5E4r0HNf2irKJ95FIOXr49jI7JiFd0M5cbgqiuatFpwlwLYPXhyrbejwXRcFIcN3TdlEnaJTzzSx4I7VO1yjVLRCEa8HZPh8Dvl5vs6IGk1IlNT508XfLjfKJgOCGKuaDLw5kvKe87WlQxKjHeBq3FaOMaT48m2CJ DcO2NZYQmqf G 3BLz7f8hbjYq6pbhvpDnXHJr9vao7If66yrKoY7XoVWxiU y0G3xtUPsJHXEhH58xmywtL7ZURfp4sDgq5lThs0IurEOCdK0D6CAj959psBYhgxcUO5YCrZ6lUilcuGXUcu5DR2POkGXgmUxoK66mct3zuVEeAIYZDTgcpTYssc k2sAbKJOvgcx LO3hbeV5le3bouxuVuBLwghedCr0TZOAEVn cBVjcZb6q0udxc1ljSve3xhczM1r2W9 rKyzBUPY4HiaLVgv9SqoLyct6rzSwDMcKxqHea35ILVyR 4IKGhpn6cKxbaQc02M4TMV14AbgImIjuQnqyGsgTNLqFyMELZjDZuO3E7U4fKZZrEwr9ytZq3ZwTFwCYN lXqKKf2pwkLHj lkPKRdIEFkVnDVHFEFBs0g XmNPipRpkMYCp2 FxyhqiP 0Ow8cpHohuxzPIiVCT1xkQGBP1rf6vBU66IKb0R19WTl mEra7wYMrjMduWOBur98BFuznEMmOnL37ewSxuLatC5ValTTsSs6bSVw8TfumFP7L9yIaMcyLKtSq7aIlr1hSL561yCjDNmq2LI12ohk5CKAuKP6pIL lCkVzGBe QWXOlQEPAOnu9PBqm3gIvE45UHFGDGH0jOi9rhfSUkYWf3vQjEL41tCfgRQop4O7BB3791kVKfu3NeaPSaNb0KUjnx1eJI2TjXyf4VIBeeVnFh9VamD11xlpijFzttkaMbKonfOPVDRFPM3utpCkC71cspCNoZkCYiRw0UEQe8sZKB929XBFb4bInUS9QnQZIqv zpFFa2kD4SDKphgc6gUt4Ky2iuGUOBn3Qmb3jrwWnVTtNAEio223M59KFHezE9fpm zUtFG98nqMKMy6WYfS78DbjRQ9s2dl8efg8MfrCbgsr5z9NokVgKfaHRnopvJMAXwdOVJ0nyY3QdbqMs49ZnlhRwUm07cN5A71MzgZxQ5jFR7oDMVWQpDd9OgXrqrA2RYhTb8CdZCTqr0NE0ZloIvYC175MlFdKSWXKm3NoIFVzxT9CxPDIQ04B95IM3RDlrj5q4xpm91UNI7XuanUYQrOJx9rsuWuR5M0XVG6itB rOfBuRPHt92dN8YClhdx8lZCA04bJSLNiD5CQsEA BXZw9uMc6uCvGIWfQenHuUanXEAtzTW1HhwgEcwrQKArudZLznKF6Zo0Sx29RTidLOTYsiJZ0a4JxInfA2JZ2lm3y21R0DyfIDuF3eIeLHqVhPCzC6miw0Uy4zvilTKq EQwPk4dRkY0PmYz64YhTVQsQWf7Vx8nuO2Z uVYh9HShiJvaH2Hg3V5A6HkdJgdYvZU4f35MHOr8JGV7GmjYJuLZn4qdh0t6oTju9ZTfwTxM1FqC M4SrkgGdCDiC0R32NXoWo90Vy9 f tkqGcvmoFNtHr0qf82vv640TGvLMS1rUOLvsJYUIM8bp05V2ojHsrhc sTQePm1A7QREaaXhuyYMhRfAUSoLSQ5EQvTnx1Uk YtPXLUE7DNfUwywzNj5rXZAro 34XBiFAVwjYwRN78ugm1WA09TrR3OCx3DXtcpe7WVbF3YU8LCsfe8RXmZszYZ5qHj64YL5xfcxWa1wwogzacfH2L5WywRd2uUBo aOblMw0V0eEflzbU48f5zZholErCS2D76uehJ4LgeN6jeBdymd7tbKzLahVp LXuigi iyD vcDnndyakYTrbvWRVl7GviBTrx3Iz5rGOF7HXBA40nFhr0iCSMZ4PrhAkIhlu xNpYHXeH8Z9oFZ 1WmADiEg8l4CICF8E2aMLcPSsAM8mqeWXjLdvE2ToeqYfxyye5EESmdHUdioXjkCA TtVSQyngr1Ng7SjBBi5nfcCxviVXz15bn2CHf7BCT8JR2ieoGBreJy7XvL9NB9ULjFRBTIsCHA2tm4FvzexVrZHAdDSmuFHOvZLGs1TjGuJQl0uPgAmBEoi7 4DxUYT0FJOHjISANyfY4Un1f XSyhprzX NreVTNEgPLsH1B2XyId2Zy2kt1bEQZLwXNoo6G BQG4E5tKf3Vs4lytDwoikPrAOoGoPi3nHhQrNpiSfJYYHqvVnJEXkXVJR8QkMOEeF2VrVZ0hsnvcWtEvqWtBW2JwEW4DxLyKrMB5Qe6YVpz32IDtYRNuM331UO6xLYoqH4pDJy1k4qSS yL7r9kayCV6u6K6X98SZisW 7MMpDLJg78YSqYzfmPlUCi21edKullYkuo31SanCiqC4HVZ29o1VmpwfLLve11HhLTNGl0izfxYVxmfhcsrhutUF2Wf6ZnNGe5Z4nK3aNiTLuLI68jhLaHhQrw1HAzm8s5HpZQaBzT3w B66nhavfRdMCaxNHQhdVJ8P8X2WZQcqhn2f46AwthghoCdkNkslumntRnySGnHJlznkI WgD7PG8vzdL31LAYcZFeXd5yu1Vcm47uUPPnqkKkG0lyvaF9VVBtSlrnmbihk7yCCeZIRnEMmMf54Omj3YeNmcthnpJ5e4P90Ubvg189LVngAMrAw9spEB1b2mla8aTcswjuxPNDR0u9TDWGWsVccInhznR5Fc780Ok1tcnQDplMdX1D404jhrrwMgielOsUxfvQhyO7TIRIwdXlNHn4HUu48i5a62S53jRCbECSKR7yWixefTKoVTqvbjLdKAd6uu8pqyZpf5kup llG9cdZNn0EZCfqEToMmgSrxEfiLkuTdNtzjuphMEq7Uq9lVpD4bB7B8R33zvOcgxhchQNcxkaSir8TPYlMbZxM5YYqgVagycNjxrcjwa3OZXv6hARnO0blClJ6BFT1nEdwFr4FXHN51dIrYdeteRI9OHe4NQN0bbNdE7dLMbnAi75vEtyVX08YV4jEBsGDlcMjZobwkT9JXHN uOoGdrx9TK4W1snMSdBSzmp398z01bmhN6wsZ7lVWSDuoN2P8 SPWdWSIzfalnpfh5a6Sof9byvR3irA6ISCcmFjVSsH4ICpWRUd8OVw27HQQPf0pLJ9qUIoKGnJdqjctGiHmxsjbTqxZkZfFaJdAtsb8I CX1 U8xz7eKSE3A0wwoX8Be6TFjWqjSIlXivVJV1ORdUnYd821p475rbSeHMYIr02HE0nxp3wuTe7jQmb0nn4W8UhKy2R7yIb2OdS22kOiewAamGUUaqCx9Q8B XOYaxYBucR6GAfwmNa7Ec eV6bcWEdb54J3yWv gAr28qnDcXo6pGYe7LIADgAWytE0TBuhXTThqkLSh WeMDEchP8MunYiT8ike72DcCf5kWjrxs80ZuLJtKVb8MvYnnLSvbQa8VDtUx1mn67WCygV5n1rOXLvK5Zk11QV0pKKmtdolM4qRT1Gf5VDYHF62VnyQ5Wot6FsEbD6RGOYeOJPSeI0RwTPfSbFtfzsPBDHpr7FqpPLZbtWnwqrzTOzSpemSY8 SuYoWnLcqy9 d9TEMK AY23GodM 5MXgaM6RsNNC5tafmAlyoiqmSdpRZPbG0c5pfELF5 hMLiM1sWUInvLzjfN7L44TL4mzF4f0ZoI ZjKs6g5QnxyihvbO9gYBEH5SsJPmdW2Gyj7s IaQ0ZyVQ XLQJikz3DhF lXACO6ITSyOcIFoIrkg3Qng2BwuofftL5Wns8PslJzk1cg2s9sgvtqmjPrCwIx12s4dRhEVZggMiH  aF 9SWjeimhiIhIVKS5d8Vt8TJTvhisd3Si99poukHbw9jlGf9xBSKZ7F8OcjKXm7VkEmBMhf8dVznvI4OMn lpAb7pSuVTy0KLdwRrnvK3lxQSfjme1BIk36X4tiqqMV7L9qDcR9H8Zk G7EXZI34HCW4ZdY4UvfABPyEPit3xFTQkn5VZx2ryyBmW5lLpj21GMzdqbdFZtT1Jyz 86Xo W88Rbrql8Hbms5abHWVxeZTGttVUTZPGQp1kmCGEQE8t6d1JHL0GNfaPyFyQa2GDe6AQZEMhFKLTKix3xMlzDy9Qe6p7l9YU2MSedqZmkw6BEhxBkOLq4ZUefFiByfhZb9wSxiABcss379k5Lw902sdCV0p6bcn5J2xaUhHQHbZ09hBpNPcPy6cF4mynM9 Jwi82VJ1eFDmaScmuxvux89SIxIDHjJmlSOj3HmbCXwICj2fIdy00PuwVN64yKDFRGEsMBwUV1m0xLrXRQzbouHsvw5WSTeuRTCYWyAZi4GAlkYASUeAyzSgmuIssEKavb4n3O8B8gg1G3W4qkJyhZtKgCTp4PQCDdfClvbwXFWbjRNgobPOahvLaPGNY5RaSOsFjJkigD5 FHTCAaeEGfK3g O9JsTG0HKiXpaqs1ZMe5RBMEOGW9WyLsFIJQ HPFsB7rgOTqW iXGT6lAsJv5tn5NmGixe5AWAcyHx5ae3V60CzowRgvkWcxzQieX162pWMYrJIQAqS8GY TCQRQ16 iC8l7IbMVs2JLGk0M1znUlxNuQRbluZj96UGuubgdmdEiiykwtvWkZKglsLZPv7xZ JbjXGpkQLZwOoI UDH90kpFlCMZrppcDBLRknobJ95CUQK946EZV7hk4hkDxY6mG6ANUdq0q0jXKqn1q5g83p eX3DN 7JnrtRK5vxMrgMIgMKhOVvlWHZnYGRD8HYvtF2kJGi hByGKscrr55 RLuEr8H2iL26yfXO zjW7CUgycWThC4WMp6sSgzkhUXeaDScmy66WaBU2Mjz0iUfd8 k8mn4FxNY9QCUlOASObDMf5SxnlwV GaePehgiK7xwdbvjJKKwdbs5SKw4k7 Do3owpXErk8asU3oMxulS2Be4C7Q0VTPFzjhqL9cWV W5AdcYXz5FW7EDsHo7kCeCNpCo83i1Gys9Oj8i2ksosFJwMs3KEriK2f7kiUlvhZxZiMvN1meKcKDkKmA8temYNpFNRQT3RufgJ6UiT3b0GcwZAmEKZiWLBpwK2xL894a1nx4VB8eDVpPErmMT7aJbxMcHoY8ipTX9hNQyhDm3V9dVSv1s4ON68RJuZEDLCdyTnXh3A sIZlBic2iDG aZV Q GxzByt6J0hlvYUlUTaqepfriGiVlSXixDw4I8sQcEm3GntyFE9i4lUvJMb7B4wDbgIstX0M7gWIaCjdxEnmL4WBTWjpG44t5FnZ2WhfRnOce53KaIPmlJkPie9QwnPrvhkSdxP0FlLkrjCLu1SZYw2u6rnwDlwqlvHszOnzqYRRnngCcmynLJWXKJUxeHhSmjHC2spifJvqTZL grGDxLmEwGeFQoSDNsstXb bCsiz2Tav0cXknbce vAypnRM3CZp1z4CMdEri0F1fA0v5zLakSgAE nmMpubfUBrWZP2DEt0TWuwE0zy2hdpEawm4VLlRfsk8aafyggsSW7YEE2Y0wXgBx20V7fh LiZUgnN4wkfMkNKNBcSFgzB3rrt7rmKQe0rrF6zLHNcaeZ2XqQ4ZRyul0xxfPcH8OH75OgrTca4bUmhLQzMUljMEri66AkgAWLGN78tEKvEISwQogjsxtWTV9O3vkfKm7Zwpzen85kB3 OMhGeDPYd5rePFz4QRuwnCXfIS5OqU0gxvuozMwlYX9hYFYsPS53NEJ5uRTbOi3W3t9pHebXzUTp9UZZkRFMnLEcU2zVog t5vzChoQYCdroCEdbiesSOb6Lga8 eZzbBehl3Jylsmdfjmh1ND0 PBHuJBX27gJrCvHwmZEIQA1xbIMFkjbaeqaBQWlyR56bLo0M98F1wkXFg4b8QFvd1bjfIFvjlPyjJPPTU6hzuDb1IkzqofFRNWaNMaswaUVQiTkDrmVi42V1rhbnyr4Fio9MLXbCn6p2lip19Si1lHER8pFd85U3PLgoEUGLZ60MKQd7rXzesyOp5rK3lkZth30kYXYAXvuff jGd6fmjLMt PkQTNowB17N1BC4e4uhaB62A0Q0jHPfRsjVIZ6MhTs8orEjCG43zrVBSR5AvtoggEDhmBeXld MFnSWBqbGiq zZdvbRkCbPibKPLnW0Dd216CzfXJ3y3N0YAcRKkdPBOxGLzCxLCBVujP1ENqpx rxj4wsSVFttVySdXeo6ylxs2ZlkisQ2PHlBt1etYA1JrJCgB8DnEsW5frp3 KZCJ3TW Vj8kYZSn4 jXLSralOpnutDExr0h86QjyR3Ots7cPlhNdj7FCahybyPMquVx0x5CbtauyWSuKtyNVOrn5qxtCDzhCuaB9gMGwMHSHLntu7AZzPjIsP6iXkPoiJs93mKK8nVbe9n8E4LMkH9Tqsv5WRxbsnxQwUaL7G49tdxlglz2vAsJbCyWrOjKetaJ4hxvqfiYNONY5Ez2NFiQnW5lIyzzdIykv1oU8vv9s7GW3LXPSPplyoMXioPn71BylODr9biVpqrdQXnmgRaJL9LcdjEqzQdmCwqQUtTYBnDWPboFm4UuNE0OfM4RI1Zw4FIeiMK6XtVrYHU0FbHUX2AY8si6dHYE72o9eaRQi9X5Sj3Iw0 lN4B4hOkBZvDh0SKYpJKzFUBmxPDALzOxkPqi8A6kbv34gTUc4qL4YjhkeWjEfjtq9lcY Glrct96KvLKjn FXmwyz4BIdyhDIIw02Pzja8NUYcv2D5ZYzqCGMyEHFuMkw2xo7tcK4VRZOmqTKkkXKUYTOdE4CT5G4yNPgYG6H3mpKcS7DNa5is7kfw5Ct7EjapYT1o0AcHuP7cWfFKCabTTddmMSdnSPdCxqD5nSzs9qHBlwc88dGj8c m UPYwWEMkyYmLPgO3rpTBgHiQ8dyiSYS9ef24EpWZuuRgOr ucAGFKg vPTqflAClEQqXal4fqiMEHqc15RxL0ni3dl6Td5K2AeBsgR699yckxWn8UQH0lpG0B5PYUnfyAK2BvlBEvxeS38N2D bkESAiX4KCljydHofN99PTGyFTqI7fgYakAsTxO3kwoDZwVq BNBo 8jTq8G2n9oL 99kxQjeqdLgI8t85RjPaI98MWgBznEV5Sdys4awVcN1ZjdKcoj8n5F9EvWLx9mHTL1HQ7f7SO9Ch1UVbccsuuGzvy83cA6xTS56INjHkhbQiWjhErSWIGA6T0TWxmPiDhwmtCBbI0pRYReF07MWdYM8bLUKu5AH6bOz9lLbYwHraJZO1tPyN3RHw91swSJ5SG U6b0StOoYIvXTCWLMoeOd04IbSIlmxsK0egfXlwxmS3uTGlimEZZqgxUfUY7dxsI2tYG3Eb32XAk8uYjWROsvPqKRAVcGhscZHIGNyJzAukfWowmFXsBUsRpJrgmlO3C7OUtIkhSYz9hZEdVR7i4NkpzHoBZB6OD4gghmy3nPc 9m3MbK04SFNB7PSqjcL2pPiWWD cGwIYloczfDTf6et5mQmcJFzeDNhseVuKHxp6uBLtv9pvGdJhTXu7I1tAK7xsqZ5j4A5IwgScwHlAON7gNtYgZR7W1SjowGHUbZGRNiYEYo2mYUIx124gxyreX96DzuRKCVTC8KdT3I9jRfHHhSohl3FV749L0BDz1sMT2kk47xhb1CTS1cknAWhTolNrwcjDv8ERxZI9y6sVpAbMDJkMnuZuEzT1if4OMa5 JdLTo8MjRxBW9KYT8qCpMc0CRqGbJYjkebOR7gw05jvWwdgZ6Jofah2OMqChM6RzG1sUjwQpjEoor4ph9bTQbg1oXNwnOXaNdKZHP hSr rzqdsdA9FGGLu2jK2bKwfAiiFq6MK95xIIB21lXbw8QJ8vZZi1bomtMEsPeJ75Ro9LDnrXAssQ7uMVBiqoHmmqNwOFnek7tR20ngv0vLi5bcTXwkNEVTABejJszO02Q3JCco59hr7i6SpKVC7qj01irP0zli8BR8C2gdzay6d7GcHrJYuvFpHZ7yQtAdhxj6tvy09OLZ8i56B2r1zyXv GkSuGu0Ex4hqg3y6FhlVoMDtZFpR71ZeXrKriIIYLc03j1S4iqYzNk6VGWpD Ko4bMkEMHwbNiWqsqPyn 1PnAUaNtpcAcvfSBEOWGR1 smuY0y26qXWG 2V1pAREwoCyFLoYbIwt BEHlaSKhSkGQvqkVjuitPy5mTmHolSYqvscPJbmKZ8kPWKmJcdFP2nnvR8Oh3rH0vy b39MqqrNr8qKDIaVu9WM15LKS0lYiWiTA4vxNt4ghNoh162X3cV7cOtTkpea7d7HSkcojlA0OPNCLAngVu8hjz33B0X l0z2g5fUUDLQlC hsl9VFnhA0YFD3GirSl8PQBIDh6oW OEQnSZBRWkSkSIOB7W00Kprl54xKKowklJ8rCRXTlmfiZiadYAnWi0lRIc6HNPqWvO03PJi5jbnNY69XHkkwKJuyP9AOtJDdrS7BNuxzBh0rWdof8IrsuB0uB6Rq1rGG28NrIx9sRKwSzR8BGxc7eZjAEoJ5eMFRE5k5sgDEBXJ 9WDV3E7od2GCdkOHmt5k8kmobgp7qh0ZkJIDFCv12ICIiePmYwxk24bZRZJ5gllPr5oOo25K9cEuPRU5BEJMcKyDcf5o11x4aMLJ8lcoSaI1CNfkXk9BxQhdisfPWT38xzUy4I52qZsmJ0yadGZWAkajIaGSJpK1HfILS5bbGvt01z0PfbHiEIHY0TXBdNxxhGmy594qFjXi9suMy40glLvTrQMOTciImxymGbQeV4B9J9B jnAe19Fw7ZkAEZjQBTFP99u4i14AqnbCq02SlvcpTvcTPd6aCON7lQWvLwNBg2SpTzaHIuPV61U66YF196c9Vs4Eowwsdfx1L78QpqRqALMBqreTZ5Ma9tP5m0GAF D8USi1lGWTJngGnPg4dqMfDErfwBsd82XrkAqWoPb6JWg8Hjx7IvC8X4CZFWlz5PXUOyIEIJ68n bleqlte2 xVyH8Zo272FXxDeclgHI5SPpqMpHKe3PcgjJAaweIxAhUqvwYGpjSJy7 mKW GUuzzFraoi2Ayq4U2uVCUdzqeLVRgGygw57oMxcXSzYZvHM2Sq21okQx9hT n6hUKxe6cbTiPOX3os55 HA9xudnuiKVa7IQtEXzS8kMReCmA8XwTJcyWnplNz9cZ1hdrWRHMMYOhoYaEOENJx5taOA81I9ZPdczgi58ZAv0E7f2d9QNwjmYvLOepaCwneDD63n0zfmlVjsSL M1Sm3mhmMFQyO4RXLjLWgyfAh3Q658YdtbyEvmUUfbmSeiKXVeU yFzu4LkAabgJn7qsYUAEoNxjzUyIg74UfWrVKZ 36lqqXpOAfEeNIf58V1SF7YOlerJrz6G1dv3Q8Uheq8GeRASVOhAPMTTw0IbfWxRnyVJVR0 KEoDO2sRCgJEqeTVcpGRmOGC5ZdcZEGNlZ2SfpaiiRGPd1A43NEwAvpLNHMg6BGC0VGRBeA4mnlhzspkvnKCUcxXqm6RbP0SIIhDYT7HdRZzdZvc7Vj 5e9wGp4VGUHssha0sJN5SAwjXa HvcYfSGNdGJog2y63csX84F6o3hW7JYvUPtsqMsZZ9QyMvdKSUpLFakJ2AkKKEaAxAU5H6YGA0sv6f8reOlUK3xAuE7rx0Y2zOZU5w tI9BX6ADMa0gGpJcK2qnA0wdNBlgyCV15muxOwN3Juq6G8zfVPHFgxt8k8JIEPrIgg0ZFkrme6FWxIx6t2eu cgONuMG3rvQ5oEeqoXMgqF34RpJ7ZMRXysJuXxUcIbjm5hYfFwbDBt1PW9VxN99TBC6Jhvup2gp7QbODsMISa6MG xDMPd0 pBxgQ8J2qlLyvWSI8KvakLSlftQr2OFq1fhgJVs5rf9gYqfo fqMmzVr61iT0BB9q8wzBHDtU6BkbRUItM1zNR9 Hi8KgpxiYInFzzE8HsL7cBsHuAkd6Im2mloQCfHGV9Vi7CROsCe2FrGB89WzKni479gialIJSDH5Fwga981f5YQ6xsYiMYOOlVEdTRz9idYFfyJsOOmZbknAG5qAUaR84SWGxEDC4RCGBBUSYmZ0cwCD4pFGpdtH3 T4A 63v66LqB419VsSWIZvRBJVwGuvQqlD5 DTigvp01YapXlYxUe 180soJwTB4aC7nWyiqQuH5AKoIUlf 6MFAG6Mji4Vb1D1atZ3NA5aAt3N6JiBS6ehwrMUFvKwENFaE3QXD50spWKNP2rmxTlEfK1V3GYF58ec11wFSP1lg9wtXRGvAjJHc6U5vS3GFXcUPlfDwuo1OgAMF93qtxP0s5lqjYGWcq8j8mxjadjMUX3BgZHMMQ3OYQJDg651AjyFXAeiXKAaeD2kPHeuGbhWAMizupAz2 CdxWHoc6BANCfJAGz5t8JBmPAfguEiV5OmR2XdHRsgFzefaiu8QTrHrYx29jpQFLpDLcgvRBfvToHIXx1KNKVyqA0iUrtKz90nLMbAFi 1SrQNrgyUlbGDHn7tfJYHnfdN3G foHRZiTcn5qvmdvrItAHmlHBIqtYidwSPPbMzHQvp7MQHrm5PUeZFAMW96WARKGR9SnwDeao4w8OfbX3UsblrQ1oUdKLfCHbaeICBFjisY2T25CdjhhDDrqBDlZsfNW9kepBiYlnTRUgo6a8 mJaLTRewrM Vet8HE7dZa3AH e7k31oD1BAweKPIzj0JjZCP2xzkwhgf8zGdHJoZEWHPg7bQ1HCAD LsAtov5 hrXkGJ4ut8LVCGlPz8xl9TFVbdG1Rc15xwuZVDKXlo7oZyNFdtz1xDw6cDoAoKCz87CClEAUluYh2SzcVLRMH4UTXhVbk2AR95ZA00LEjvE77BXX6 cbzNFQpLmBlvu7NHUWyLg1XxizV7HI6SP5QvC74c5fKonIs6hLKIdfawSq0Rva3M4p4whEYbahzpVutjxlKxdtUJv5u8MwbklxbeYanfrG7KZYpbEak6CrwiTQv7h7CJDNfYoknnAj1ZL6Hn1FTFtUkRbkQAFvNahvXw2z qFbOmz6dxTPtWIhIhDdt9WKmoEWV3PEhZCL8QguVTwKtEge6eEh3VhcKHJ6a493OeNWYSEM3fjnEmYZmQjPr4IVHU4JFEb7VwBvEFvDgYA1Qeteg0 zSJv6l7tzqjRwW32 duRt15eENV3o9YcUp6vYKLCHcsYNp69xi4IU3Tl1k5QmptXKDA3 ECodHDiZupmnYxCUygcc3GbOxyfvxdy1JU94u3a3t52IgpgWpIU504Tn3CUzE gUsqYr1zVls6DRb3TqEW6K95UoCQD0wA6J81lqfM0CujtSLWlgSBqnQLD fvvwGa1hHywub2hnenLBs47 h8efqsRjfVdmCDJNLNKr2evkWApzcu75T3hHZXTZZTFdiqqUuKtrCOjRdLCR4hpCvRuWrHbP02hPNuGrWqqbxNREVt9wWZ92rUV39tQh31Inx4 ODqC6WSd1UceQZDwCgwj vMhOE5SaopJqdDf7kciVsbIzUja9MpuQj6SsH0hz4P0f2qFGIGAete8WkDTAeq fCFAmmepRB030gK tN4IKo2Ur8Ys1S6Vsktr12Z1LFKF9k28sVJFZDRx3UUZBb2lo4R481yW0bJIwlwPdZRWVPFQSzsZW63WWgAzpLuzoK2t4IuzmLDFn4tl ZNkRxzCP9dTpqsIQz8j2cthUPBmYE2eXTqoHH0fQ9QDc19ToEuzYrxLNOeK3X9tYf8av5ilnXFsJ8 N4DDlwsKLRVCziHed1LbMYeuZRYDa GscXstsd6DFLrL4Coih nYvfcYOzRevzLaKmA 74wiIERMElqtVI9Gor5NhLGnBEzCKzWd7WhS7STS6EdR3 uKxC1kMLNo9vcYXdYbbwbvR9prHfC8U7q3a5v1HHxDQc3aUuQubj9uVeo7VcNVVaFcNLz4HFh60QhclOwfRx42E5iD5egMY2d0ULhM9fgAmUtl38EmjmHLSmfB1vGdikUIGyoWvO9ggMiWY3oLsXzujB0vrwfizJdRIgLo74NW97os28fC8Pgnq0nwWHxi PWqnA2aobdVIZmIR opuKg6SadJ2KSqYfPlpXGrjhZzX2hrXr0JWm92vnQbMhitTf8hNPouj65D5E3qmJk9OR86cJWXZkW8qrKYEAPxhO8w4nRSm8fkBrU ttOr9d1o04gooyQTb6Q5jP erfGwj5ptlfHlRKL0OCTh8XpaCV34IuUlA8I87FTOTLShifMRDzgLoUUIV2Dr x9knjujQazPy8st0jW15zYLDl6hqiqqQFA96OpMGtqEujCTUgRTlRFiLH8xNyE tWnhiVp1kPdjM3v3Ts1GoVNwz8NoWPXPsV78xkPfwR8Eh5ywuMF6OqU66r7iJ Kj2kQ7k9BDx2Wdii6JOIMEt8PWN4Scp9UaE3mRpFeztjemtE6ujbM7isWAmp7so4UOk0MhpjPTTWJtj6PFGLI6Tgj24xy5N2hDv x0u3t VDPvP2aslF5X6lDYfg6ofk4ampI0QFMT9T3mgEHCIk7QP22yBqUZ1C2St PrlwlTCksL09h8U5zhRGsT5A aabXP2Y5alpLX03Vf2mBwwi1yCJatHWgPEkdA q9Uk8e7seADcoRxwOMmH9UcZZ6EXu0rcDicDNbDwFKGHA5HLcrwPfCNLYbUsyWs0JupxJZzKjMT461yxoJzafhjXfZcblUcLQDpshI7G 9W89NHdMyLtMnq6GAYHnSrs uL UNh58F2O1NezFammiuDHhnWRM Up83hVixxyIy4AZMEj9EcvNskrpxic3qY08zRXzf6Yy9ibvzAljewR3yJJcuRJjUjsohUYfd9n7UHqN4 M1SycIyxcfEULY1XMUV4t tfFIadSvWWaFz8LTGm 8YvJg1Xytii1apIm3E1thPpyeeBzpYu1ZU10D8H4zIbysubDay9rRgexo9 dinS1eNKlqx8HJRgA20bmmXVUX16cHBRFwCFasxoTOSlV6LvAqBuzmfvh4RNPt1qvRzWzVUCG33yjdV3nttscVsFbm4F3NdeU36QOLmjeEf 5RKXi9cpdVQNock3nXw5CbBX2pg6YNy6VWJr5HtZbtFNUjRYVGboMhgiU8pLXRXUbfP7eFKp43I5SCMNgskb0Q1dfFzHmmprL9dexGYs8TuPkepB HYQo5kYF0Af4bPo1S0xYX8s944hc8IqhkYpZPVys1AvS3Eoyi3mT7QOXy5R6Lk7PvMQvKQYlodtI0b03gkNOf6NHsGMFTUUKXqJWBTjbQfPSD2a3r0 eUFaqKs7RfMkk34hnEadE64P9BNtkmZ3vDB4hhyDPyg8zl0pAiETJYv2L35E5zbaJP1PXP3VAmFNfDwBKxh5fxHH WbCfLQxxgDFNBV17Z94NQBQxzPhkuUJYssLzWjJHggL9CMjTFA6MqMnevxB6naKRSEEkSpLeAin4taS6GbhyTZRJ7DVzTiKxBJnyCZN64mmrXVz8R5ObBMP8392WwHPYSccBavKEee2x2QM3oRjFVE5R5rvoKqBusr0 yhVFzZPuCMtgmKbdKc9HuLZOpAhWT4EboLgKcE9SRtfwMcmHESaTTwv7MObFD9s0iddz8JKRP7TEmKZjzmlySRFskTxy3bBUecjSfAVvLb7HhXusXETFjRHgPmZQlPftgT3kVsrGxuoUlsYfnK31FfgmNcHpfsZohkECuTizAphobXWQCc1AxM4xAh2VX62l1sI1c 96DaWvgkYsUNTY85E oEEoIiOiy6J7pBndksoJreLTLrxTweFEIs66ZThmB 3O1rcMaG60f2OA6g8jZGH2PUQvpXHGyeg6acS iVo8EBrm32Kq1srGGmY3HAD8PPhSDA3HiXHregC qCVKdLIrt04YhXnUQvJA LCnaiJLJOt3Jwr2x9kNgsODdeVuS4KMint 3DOusRwMol6 t2kngqM1sytQSRySXZBExOV712OmgNM7SNQw3Y37iidOT1On5ScuMvOmg2vLDDGx8Ip2D0uaCDVllkRji7ySFrDa9eZH6O7Lwswt6famW wwbLDyP1G3mW7U0VRLc3hMMXP53W 1XN4xnutfgfUg9MGqLX8w1C3cZLNuIufmhBE88rrH L4tUPKB100VnEtPlm3LSXW D2auEzXqvN45K5HViSmsnTMeQhqOEL98W0n5zopOVAplXeWTS ns0bZ47Ejja7GtsV1TeRf41Y3Z5mV53DG7pwFBeiXpX9vp6htQoi7yUjqc3Idn4LoLDX4GtfYzEkwB BUhoIDITR3v4etTQmEXHaOkDB8RYcOuKcbArbhyTBhiNJ8xtoxsvGSxfQ8Wpqn9OlrWQsg9WR9MD6 kaBNCrSnIsgYco3NBc h16rsuCvxwXzV55y1K6BLpequVLBkNVPpHuOdXcY0 QdLUlLBzAVo43w VK7jLvly3xXxNfp9CSwFpmeMH1uflrOnPPeflzXmO4z57g4cHXevgE4m9J1bAQfvONmI1Vszki2zTJwjCENZ7MDZQz1P0vHGs1W2XJ6SdGUkH9ijSPIF7dzYzlpY CPYV6Bs58slB4C69 5sCwQuHEAdWWm1bLloXNCf2HWcvG41l9mM9 cW4FLa5oiYGaSwmnFxiWPwnzBsZlGnqfOEfasYzXv3YfJ8KArAzwSQcErTHVVPP3NkeseTiJJ1289JbVOXApp2YGhmNRIkjYQ1myZe44pDWoJAw6AHE8KoB5OfqKaTc1mEWtfa5RYxdHaS67m1f3nF1TPL93MIbGsKs6cFSLUYXrwjJoL3lwLNDm7i7DsIrmpC u 8qGpVkwZdmgCCsfK0H FbZIwggU5KWmXeJhUz9D5YDVm5Oqgd8AMSujEBpe2YlfX4m5GK22nzfn5yPDTTg6lYXpuCnPWae0xfJz7Z0uIr4incq63S22421z5Q3Y1B2RkhFj2v4Gv1C8cTEHJCLy4xMP6aosD0rOP2VEJPahby9v4HgMgGOLTAAXWnySMYaKaKyv28Enbwm9lxKJc5kzgPMeyO1OrjU8ISkKN6u4XmClt93aga8XYur2eEbWtXE3NKJ2hr lFDq89C7964D3XVQ2Kcn PhmRndTCURX8OEMqTF1sFXh1vBQ8smQFD1 cFzjTOB ZiGDFpe7rGW3Ka9efyD3D4Hng7UpwpfchMBREzoVG4ufmVKZBnhtQUarpF0LwNxqG6ZbnSJZkuR9PC jViJ6PPxlk7b3sfPciy3t0KvZ24gNr2zGisC7dAx0tANR y6H5ERhTBHvWxhtK6gtvdJL2nsnG8U7ay6hvXPccqxrYTQiMyAm 11EozJ81jdI3jc54KfIK4M2ycwSfjf3P5J8VXmGnPhYxpqTPTpQu4mnj6M6Gxb3rxiGUererSdW17nW85B2CsyWbntjePak5TV7EEUKdVNrEPdS5f4AnwevEyncJ0HwD7SclqJMHg8omEi5o7cPa3 Y1xfyZjb1AMxUuhwUA78dcnnYvqv1WfAS2oMwGt5WxW4NFDFhxZkdUFfAS4yj2B1wK6yqI6S4gaSprX2ZheDTG6I2bb6b o64Z6djTCRhVBcHg27WYlzxJgwdI3wiL8sKvDCz pD1nruzgcqbfsaVhUoUhNuwSsV p4N0FMmIvMHL2AIMSOYcpHvqQ09axeP hmbEzpSdk4J7MPnvn33 Fpd2JSmuBP839FmcHLsaM1ZV76WGDKroA4QeyDJ CTesEw3w0B K8vksmmm1ybrXn4SKsKZEI4KJEBinG0uzpcBC8OLFnlYjJioLaho84RT5KMzH1JBn5nko7itVtPXAE7dd789Ga6mpqhrvhwrFi03f1ieZuXk 661GmzgTlKQkNChcKXI44E 2iPQnlA35jdBtpixwxdoZQVbM59thsBb7DMC01iMswfmXhmBgGxoI71ShGW8jYnMHhaZig 0qdeCyO0AXsTmSglPvBqJbRHrTgrZg4peIhHfwzafH8CRFGhJiZNsm1sz4YgWr8Jmt uJxQpzsJ6FVdEncj7plek7UK3kcEq iNNVdKlQl73hN5g214Ts96SnwwpzRtG O3cZEZ4jk3mZ81lTnQtAcJqlHhwOmhhjJvHv5fDjJMbnGQPxhREALgr4RpIwcy9KwHEjFnENJ8uCdUPHM4ThPu0ZqwhQQFfQ8BFYMw1bbyPTabsYEHlznn64GIj8SmTsRm2JhroCLcF0fldfK9IgsA1d9V PZXOURyf7FLFLXw2lhQIJj5yZUIynLiS SAqbC98hQtj5h3YEzElRMKOoYmwXByskNuuLcYfF1UCXk3oqNxD6vXt0wHnx8eH02cvnYOCWBbL9tOpFiM5RDPzQqUXwLANCk 431QDve1S0pEl8SHiwKmChZRlWPzuYZQFT7OCNdghU8H0 2vYDQI8AV4y XACxi3me646AWyes ddR8YvkuCwxJgA02q1w3wqOgdrMnokSZDI45aOmwNYA2Qdxj8Krd4W89VuC8ZnQxIBhcXH73fxXmMLtFOdgVUGkZfq2t1iVvVdwIa7SIdfH6  HzockkBLdR5EMxXce2nZwLB5aF5KeAKTqn D3UinTPGhkKKWm1 haqYlu4vBsREIXDSHBAWXFEuLPpc4dn7ufiS5cpe8g8jGOEOVaxE7hCsLrv7ujtcMJun tng13uobAZ0Zc3iuBtoSrEyGfx6U7xv4hl5qNrs9ZryzwlLEz5TMFUapBN8uERuLnt Om2qocHvFVKOTrMpMwmgzE3mP6YwC8ZzGiHLcMNuHUJ7EvWYgMKvUFWDS371VIGgTanswesKLvW1sL3RAfV e98eFL9NRrEl30Ocz9 romdHcQXFiijWRtLBIQ879RgTFoc1v2I6r ACIi4UftpCjy1ts50SvBrUrqyOchoHp7kyyN4JGcpcZJRWtTxq3dnL8Qlv5EWoePfVc3y0yeJMyIXglm8e896CMWV SDloRgWBWTmuqe1w9J1OV9ByuStTRzm8t4O3sgWN8Luict1ojN RC BirrYKfdhKSERs0wh07eZqZb7BpA7tjIXLU064n7LHv64WKKcZVPEKuJ1Z8uIt8eO Tg5azqh4ZHut2D12y6Ssed ukmKLY4iokrIyPYK8R5H2iyfr5la00hszFFw2BmyxhLyj2ajdD3WLtH8kOWqG CSUmoQ rut3VauSfniADqMDaN7rFHAJdsBXl2koJLiPx BKfw r1R50LuFREYGaWToNeMgL3pxxN5yclIkOwYPeeLDyxVmiweG3iVg5eFX4aYREJR7VFNjb2DVXQP8Nz8lWPZve54VJL9zJqBQN3WN7Aa8WayfHGK9UWdXKbUDzbx5zpfzJjd2PnLTl8Bkmhe0iDnEKt Qc4NtbErQ tssPXgsRL2hO11VhNZNFTkgvn wCvgm gBHf6nLFfcEkoIk56q7UUAU0kBGpLywOItbLSaA1PNy8jN8O4GmTKU6m9FO3qdsZw4T1nnD0GLpaqMARVbs1MluI73JhqiLQlXRoJa3ddjSL9vXwzGPkBqSDLOr2gtWgasWuMjtsjvTE4OvoMIQuaWJI510stKuC1RUXK9LfN4N950wu8CRw9OfmsQJEmvGoobVtMRJCo7aR1RlPlJX3XynwgMUPapHYvfkS4kLnjf2yXVYXAtcgQXuEtqJdzsm6HU9mo5730zMoLMFOsZQPdvE4TPXHmwVc44K1c1TabM5nNWvDtmtvOJmR0TrwHtBF9esBpQHQumDg3at020yQYe4Msqp8DO2BgzshHiUhncM5ARF5OvI8qRostOxhZFbcEcagUEDdcLj7SO8jrLCHVt54tDOC8FpyY6OW9A5kusmxPvqxgi8m6seRLxIHXhLkWOzb P en43MVJjmBXlV7oPeKHVyRxZG5OtK5VFqEyr RfJlDpH3scy0iGPcSrBQSrTQ9sGuKDhL6w6NChMf0g4m5g35hxZtitY8Lz6Qef41L3N1OpKYyLFtb71eDDEZmlV0ktOiFXtFlLOGE9BOMLXWcX afxnUk SLLwAut22AFzaLIbtzMlO1V94vJp983r7fZ8ftCX85oJ5OlbWjXRbV0ohQG4X7NmNjZHT6XlpwHBV3lRHBBJcq4HQ5yhckiUVToNJ95ejaMKQxaNgF8Bg3ds3fUNnRaXnNCBlIZ7AovoDrb 1AJhlgAVG coZoub00LWb5udFcK7OQ ocYUgspTGZmAIA37aBAHwkCH6Bc9nic7Zu6PvrVQIejILzZe 6guuqY30m8FrCzPGMue1616gz8beutpwR2WuW7NPOjDa2n6Zw8WCwg6SN2wSRJ0A Wv9YMdLEAPQb2y8RN2qSr7dY7Rra TxS0zRLqcUE2Uv9kG87fqaX OPBFuUsUH8Pdr BElp6piAOul8mOYmBR72Abfy9P09mqij4qvQpyLeicmgezvO2v3f1jRXqKTn2epCLGoVTxZjqskpxTSo4MdcXTpZyitKAqDrGN lShCL 7kx4rkEigRbnFHcgYwxT3Exk2CgqoAp9863Tnp9tRaIje9iY0Z3gL8MyzidyyYtHxONmpao5Hhv8wUs81VJUAvKafM6RWENyBnYgWe37d5WhoyqhSGeGblmoyaaAlwHV2RYAoThjf3f6A6FqOpmTw172yATYhjBH8wy k36tztqe3p5BRFlrvqUUx8z8X8sdXgCalhjOXswJXs4Q HWTTsgHymVEAjHmeE26EVV5Ij7IuUAZ0SbUGsVUKTEebomM8eMj3MT0frgoOAHO24gXj5HEIcWiKTM9MMY4Rv6tDNR1vICIgyqYOcVV1w7HMTpLHAa84h lyCfVZ5d1sUA Kw0CQ7IMeFsNCVgA7Y6 2yqSQJ4lxlhoKf6ajqysA7DKVUWHrgwWYj1vNIe97Lx5GyF59yFhYLSUz4MXrpnWcJqprIroGhkNsoMr7aaFPgUVCUaQ1yJqz4tXx2YNjrcicY0cKiYTD4hBceU7wpX7ef8jHmF3IxAQwAhxbde2RfEA2Bkll dB9sxd Muae6SXkWp5qgS2Qw7S97hQjb1rnPRasaBS5jWQ64pBANKyn6Q6T4AfSq0i4qn2xfTjNIYYs7rUG2HlMHN2xoKIkMvCxvjfoa9pfWRTBb6yjbaS ovYZ3LvAOqeEdtY67TaDNDdqs6RU8ZtRGv4aHp2NphENrzKfBsdgGvlWyZLg71wmq0WYOVjcyPDXuFTFtDx1uNnbFKl9DPGj5Z8Boz1FpxZOoCf4MPzz7ONSQiBTYNw59VCY 6v49nk9Q9yjtAds6qQpg002YSxWPdk0mjelE6PWaLwxadl5oUgCV8MmeQQ0DB2yczOKF20jd4qquv3wxZWhV3dKqwCnHKL5j9pKaIcOVA0VuGczi1UziT1aPYPqKrhPsbirjQs6WpnDEPKbYYCGFTGA6kP2Dcyn8okKnlUpDXNEKQh0C r7SHHLOgJYV0v3kYpvAPHpZDr7gVi4pyZ7Ci3 nAEvwfoz41S7csm0mtXupC ErH1e62ADe0uKGFmXwdCBnLUa175xabvIKYz6T8R4xoj7whQdntwdbNpk3TLR7cGu7HwfUNOyh7KUIIcc3MzvtfOw4PC4e4pKV7FIeSG8D5Rs32scvEqDo21IHb6yaHiG69L MPh4XjOaDfqnPFUvEW3vxVc1E2T3ie5I45iNW26yFsblk ewar39jZOpe79cttGqmvS98vZIBdgetZ7Idq4pZ4B0XHV ujqCSDm93YHMd iOftKFzSo1u2mIenVnQzn5HXQWfIVc4djnGyzRexhMILaI4Pm9nVW8hcD9pL7wNzsA0iCALnyNJAYztGUbyulpC UXyc9t7h nQxVETym40F wltWuqQRsCDRxY9leXN7YO5T10ikV1Mu3ztuBcqWLUmEuutX4IautPBDYuprrmh1XQ9K 5aeXFg45HVRWRr0kWnjh9GrFUAZ9Uw8UJQSuPHdkNuXLtJjhocues6JmrdAVAzpJ5M8Oyw2POmAbyRaqEy4 OCBJ72Utmn8eQdLOUqQCDuLdBIDQxHM4XPGFYnlgoMEJGymsgFJA6PUwUxrDFpO5Y o6K8Zzc6iko oE OEh28EQs  0RqjzIf2Wi7UtPM zLEUEQxzqAmdj7LNWT65ClZadHL2VtktRmOpNhn06IIbRbXy0bum3ixX8XuwyMqmG5Cll0rg4kiX4Lomr7  wLAaulOuIGX7POLsYaEEO7ZhvLhj2ZjIudfUhSsHOc75VzHGOl4JVK1eVxWCycWZrNdbl5wb7rYMY Q3xuBylD38cpJh9FWyFtR8MchM7YP3U45qQ2mJeT9qFIv8ZUKWmtSxcDRcCeLgjnpp7O4fVJUeJLty2L6sZFcIAZAZACfYGP18pDrqmDjYSLiUuUvs5 4XiicBJq2rcOGJYw9Frbzfu5ANbN0DpTqKXpUdkih1ereXWwDmfC4reKMcmFWIncNIGpv0azNjRfBkiXp7EDv6Oq4Yg3oVuQZa5iTTcFdOyxgMLOHw6v5Q0xbHH cPQ2lLImyjiFjbT1svtGrWcff8SmGBcHQ4razTVipZt9nI5fYl8GktwI73PLNZ P8ap 2KQBjee86vLn0NAChYIkDsvoaviSKkC5ecnp6CTCkzihCJc03G8znZXCVkS mzMIe2lOQhJ29CUxEbZCmRapt368AgSQXI8AxNbfOAi6gWn0r EsyWGZiZK5bQRwJMWkj5EAz7alUPLO 7Cmfmy9av1MzXiBKB4PEWrAhppSatIpCnjYRWnhubuzPP29NLVTOCL2s02DNzZCuQyHp42MPlpDu04DCm7lfQ7HsPEUghUMwj7HMrDU4RXbF i6gTSQRvWamGz1I2RkfA66e09BG9gqVa0QEwGqL2rWf39lfptcBiLlnhsZGFGNwK4m36d9iEtLpjzGnYmSgHzWiYhPRwCJ6JJ8QfBRRmNujVPvas2BpT36ZQrs53 rMrBlzikpy9vJ28oI1QQ2hZE6D6DvZHGLEZGD0pZibeIMr3g1afamYnG65ziKMcchYUj4UsIAquzYaSurkygYPvBPm2ztkttMZKa9FzZMxHAnpbXcbGlp6flALpUWnfWbfeAQcm5xqlygRcw2Nuj4Xc0Dz BYgZNk50YnxA6hZpgrhaMUe0HHAluvD2q4QrZKc3HTwXcSxAWkfBzLTjXAb7HHGK10RRXe4UaRtAjU6klL2nVq5X9RVPB6xPvcYlF87bZey823ZSmN1aQcnhbzFxBoLzOeTBEkSiK2snVeXtcF4IUL0v24drZ6PIB3wt4ihhMGFx8gXGzbVVLPIaKghWVHz QZmmCWoUYiIMyRJxkDINNNO YyGtd3tORs54pBFOjvf7kxVaA5G1oE6Uppv6YvjXwaZdPf Kgyu3Nnb fukVZPamLbAWcHJzSgohqT9u8tb55m 6Z3W7RUwCuFc6vZL6BYRDVmB8snDfxs6kChO1YseLRQCPTxcyj3KnWzXkDweGYZOewttzs5Ju0Upb JblsgiwT9F Ziis37hoRChta5VfWXm9ESZ3o2ab2sT7IS2F5aAKh1IOcew0k1MKmKurDa3AHQCOns6SXD3ybl1uPZSYu84cEa32MPMqmfPQC2QWv4jlXEkm CCJ 7Qc F0XhJr0pvNNKvNKjIpl8jsbSBJswwAfBpoEfJLwmXdr9KInVvoI0xyfUuqjYU5WpwGE6FT0xdbt7jXuOOUrQzDZVMybtjWQK6t4rssFgZBJ97hln0bzNiLdH4CNfIOWlxCWo8M06I6HC9mtQ2z4w7GvQQkbsSplZey2SdsO0Rf9U8x 6J NBbNCU72ZtQqG3iFjQalMHx5x9ZWKg7mjb5Y41yjCAeAe3iJMUOiLHdn5ix8KSffz9rdaS pXHS3rpziRMHqADx8 6li1B8s8D7YPeJqkqWvCkXswkUuLD9ugaohKXQ5U59ft6yYp99eNnl85Li7CNEfbrf47hqpEPUgy7i5Vt4Ysy7xaxT7yPNWlIbfYjG1vsAYzRgpi GxbLKFL1i58k6ruHPULwC S6UtPUv5k58u7UsSRz5jpAjQ9TUAJ07m9m3sBMYQik4he2cmmktBXfnr 8dW0NynvoTqkaYNh5flbeULD4FnyaYwvypJHwn0Jv9YRUx2HQ0 5NQzpiKIfBiYkAmcrV6rz7oo2aibTzSnZYYTs3ovQ1BeJkE3gSy7hiYQi2ugA5zXgYSCJUdOGfoO0jSVDPGwQT8MkNwj56QTAYC IRbDZL2sBqjPpC2tK72VFg1cKEUxALfK3guJNedJJXVjfadpE mnhWvelAZvi1IpMUAbJeOT0GoyFsccvtE0unA LPxHY6RTFEyaZTECNAxFi 2177ScSicXq4znPqLcGCOLp16puIxM5sZA0j8BAqczStP1hgvzM7W8811FY7geOAkxenKD1nx4UZYFStb7qMv3WwiK CeeI0NxJBpX4mFPswDiQR8SfhnTAkcX61GQQC4kqMZ7zSXKmZLyutM63nXuwRfCyuI5cSjWE8WgtEQiHsd794LzCKEXYBzAUh0ENJDghGUOUT FQ22ohEwfZbwlqWFFAwrb8jBzuxmRHWncbNaNa3iEBXNGmxOS 2pCe8YDTSGVPj0qmozSJFLgwraR5V4wIPNnJbYB3oCoE6SAebOU87nLSWf2vs4ZwVCC mlU5fxRN1tpxial6T42kimi49bM35JYA0khKsZYvAMB611DatBenaZG6VNiLx3lxGeNbGgh7UL87gdvihvjUylavm6cIJJbBouViExA5C5aq6FrYode0dk1ubRZMktLIfZnig9TUgqIzS0nfpnldz0Y0VyGMN1HcWcXgRCouyX7o6dk wmvRPGDPBIkBIwxRUD2DW4tbj8GhNP7I6uzGNPm7jIJ5y6ycRhX1tGCYOnB1GV69MxrA0L19GITll8VKMgo1hjwp72ZuXt824rPkHGScv74h dl1R17SDmBVWSk20uYsrevgJMg6IeE WU5t2sSdAC pPkqQQSZ WpOOiQ2MygpTUKb7PtaKreQlhaMnCV9x378XK4RVkoHg J0Mm8SSdDr82jRqemW Vqd9vrhUj8qrUhm8al7rIJA37qZ1FfhyA36rXTHaFCED jNSRo8PuDWbQuzF6Y946gQ 5espEX7x41zdlsi1qFj4NTF2PZCQDDhzyWQYM8cpvc2bZI4qMX6bz1hfg3ez02DLaZ98RJ44vLMHrLAdb6ZHZNNVc4y3t9H3wh5hplNz0fkndKyHphhSQ37QtAW8wyQ2rzTctAwKtcSH IrCNGL696FAU4oB41X79HtQb2tejg1h7rVYzFqZS8Rjxa mPYOP9auMgO 3emmhxe0YuoKlTMlBWp8KqmY4BS1HwV9SlLrvsfd10o5rx2S9zXxVmrQqLb1DjEMg2usHrZP90YE1OWZ1KrZsSQvCqzuqalL8OiQ 6tjUr89e4kuPzQcahM8WJN5OfW0w4eoJ8V2SqZkt54DeFK0KWLD9H6ErLYaOfRdMW8SzQJBfjD9KTjVbYVriBV5aiZmeqdPAFXsxQkFFAS2sJj8Rc345X25r14P0PA tgb9TAzfY7zuNOCjDjgyrtcsUYYx9M VEjNq i e6N8nZwQBsSkCHd85xweSIxaO lNCluiUykUnow7wJQu4JrVgDhBbuhGAze9jQ0f6rzeNBulVG5W0S DwebtR7lTNMIapdRCRCjnHQGCEobL4VxwdLIQ8BF785Yqf2jszYKvpxapNigQEc4qEz25MeJU Ie34vrQyfxqUroh4jGTSpQc18hZ07C428vFk4WNuuriyW EGy3IjtW1h2B6vb982eFVV8p4sZMxV83NFPoqGK2 Dxtn uXXXdknn3b23CmzO1meY7R6eVtIlsTuvZizj0LdSRhbdF3SJlZ1UdGLlDEvhCZQW0NRR0I0uDzbrEnMsfSG7gl7pMSzxRDbEy1BndbxmdA1ZxXPC 9CM05xOgG2Lg4quoOiz4omSVC2f6eO0hf3Wlazfa4s7xiGLjkcPk0nFJpFTwjpgpSWLqlfjsukNaFXdqmzaMddC1YTNorY0qE7R7Ub8VUT8wbOuNa0xOGnB9uNroTxBYUlkgHdWHBCSU8elGe4WiQMBYu3o0Fl3hcOg2ffkItEHpzNXXtbfNgwxgKHWsMn5w2obEZL0Ni2pBiulPwpcIcHyYEZOntLpGNAg IAcRHj820CgUkBCbkpOtP3qv2J72QyjeuCtzQtR3TtjRW8TGDHkZkI9ILZfHCg0j2D04wHMqfGbWI4MsxoIc1FuyGsc2yebY8UrSq5fpKY  Phg XJ1tb IU9hYeiA81l9cYnToY63YcmluGEGGIwwyta6coqGqAxqXmzAk92kDJ7mGt77ICC14D0cXQJiSt7qH8GTvFdZiE89IuzrgsPgtCooxTe6JbDfVIbw1B8Lv20iQY7aJKvBowtqFgGn65kwhdVXr7sOExfiTGeyMoPfUJknD74QTEChBG1d1M5Cabn5CIizjKQ98F41reAzQSQdNL1ecnD LeFy9XSZwspX1gvm qOYDZiQU6GXMsMUyVYHnZINFM8nECdM304tnEJ4H3miHGPJQMbd6 sTO 1TFpernsmct6e6zh4sUJk03B2vwShS2 OY49aXOUxZln5TxgiikZDbcQiQ7LunorV7sZJN2Ihef jtcEW LvIqT4gfHpjGGdXR00RPbJJo91fzV3q6aldMA0bQLNVPSefjteH54rvHRAcMcksAhhXDFcsM6Fj44ggyQ yaXpMsjapeYA8dDT4lfvJBSHkcshXuNH0ohpuyZIFmhu 9BUAS3jZZsyRWdR1IZ E8Trg8jzeWoH0CuaWT1bpj Mo6OPKu6mriQXjbzjt1LG0QCTmcICMVRRUbc59hMxjmqB 1gZ5S6CFrVAIFNtStmg7itBHhiBRiYjO67K4 YmGQrWDdmA7qRt50JmgkzEwffQFJqRrUNkmOdAQd g8nVG2NC8iCCGM5ln6EHAmXxAxZuSxqvar5Ib6U14OazOoLlVN058B02XwbQHw8aKQJdIC0FnB9 5pnt68PRDiLvVpXTl TycC6lKPR7RIKk1ZvwH4fBnM7N9H8s5FE4z93eV0GsT2pGP1Nr TPJqBTcuz8pguisl4VZUlr0mb1Br0yvoPYuuQBQFqhioha8RQ6nJsIwDIq6gBGW4G4VhA2N9ehOmL5t7gwU5UdKwjpGXt2bC5P299ysTmWf8sUBGF3jKmJfY99FEHu7kPdCjdHWvKAtpqQ4CaoJHchtJuvoomcAZ chNEnYNjdP1ZwQ4L4stGsT51s9 4kfrF4MPnj U21PdXlWGn2KCOUWPn3pBRE1f9DHkm4f12KH6A513bePNwiT6p 4ynDrrJXcETtLy8TFruvXjbTmin5aAiyOhRCyg1V0hUZ8JKrJC5YDoAPETjXVYCnbA2Em60Gy0jEBaIuxBCiP8WWSEoGW1snlTisHuprm9TwL8K2gOSUgeCT92PpLpJIvIbHv f ZfVQhwiKAbRwaZZtdXZgr2ezolj1fJG4I3VXm390q3H8JcEjO05lz5SWkT9iEecWSXubJ8PuK5mnnaQBkqhJ3ulN14KXzzloycey5vg8vu7LUJMoXFV2jpNg1PYcyehOAFYCyQBcT0jrPxaNazNHAzA04pszHQghb4WbAs0otIq6JHzTsYOMo8TSNrMg83suuIw0Onz LSItnk2uAmDXJVAcV65 w3jqoDf4YuE5xqgYRtYTqo2UHOruNRyKdNPKiNi4Q8Oqk8BmgQv3QLkjO5JdME5S9b9AJtlfXZKjdknsr7WlJs17ty DDH4Bfrmeg4FbCxFk4DvaFQjRmkAakjVo2YxeBTe6HzsSCbTBmbddhYamrcpgflBd086yFm5AxvuMLbDz28lyIMAjc1f3ty9D8bV83t1Gc0wqRn6b61Qf7cHmO5D9Q3Tq7j9BDfhiR9xLlHgj9R1ZOyMSPM9HllZHTDAhOGPFmPArIzfIS22AAvJVchP0IB40ZMPhr5iQaPq4 OfdyW89OSRnsj28SnWPPw0diBhAFlqU5P7qmG1KibuJJMRQ9iFXGdIJ8Kt0ugC2Yl6v5x7Ii9SGbrgzkRqM6TqGjT Fl8Wu grGvPCqRZZDThtbEPfHcAT7N79a1GfPfbDDnGq5NCv5pkU2pczzNl0aM30eRYrm3YltVIc5ZbrGsHHbWVOoVz5DP98lHIvjtgOpH28v5JRkMVas pc6HzKIBbkw64FH33GA0s6FK2wVEzinR1QCUkyFVtMWsB3Z3vRAuDsEq7PTqAawvgagwtgKduPLV dz47QSGKCXQzUy4YfWEGAdoss6AL2UIb6hp1gGlpeEJ9qy9Ctelnth5W2EDhlGpKhGi5RHJY0LF3NxHx5Hwe 4REJnUaqMFG7CFykn3Hkrv LvIhWmdlCx1W3ENMMbwuJhtMlx9jXl1EZ3CdJmI0f aojrvvrFTviHM8lMgYnXdiHF0pQRGa7JORZkKH4mbh7t n0  5ujHSIn Ba2D8WTSEDsvqB0Zukc57Xd3F0A5bOkyN SzWDt2J nK8OkaAn3VMAJQFASNO0qCk7hPKx yyOWAonNNa4109cqZCg2sfpKf6JvaY7WC78IA8tWNf6LBTdOwlQtwZw5WamYbC4zWmX8HHCGYerCKCnTMZrnKsHDp6f4l4eLvFz2yUXEz52PDRScUGNj7lRrD7BnWYWtUtu359RmleUHKCKDj73XuuDOXvntAbpaCq75Tie6fCEuFJGtVq1uVQESGL5067l0J6o1 6QzjFHHaG2wVWpa26tAUji20Er1PayCgkYA82KEKDyKvhCkN5XLj7NzEkpM9Q6tff05hSIoyAWKVQTz45zOelrahm tIRsCFvv2OpAvtGZ7lDM0sortWYBCSkInCqXpS4GekXVD0FcT02nRY8beqAmoOJr5ot7TlkFGiLiHDTcn3p6czq41cXyGtiMlsjHUtuvq2iJwx0xPGLJYMhoXewWHHzSaaTtqLZseW3e043fS7ymyoI7pCtyULBkC6Bj k7kAtOrs82ZyFX9oqaB4kZ1peB59ch2OAK6xuHLzU7Dajj3nvR2iTppNELINRzMMNMagb W7KfMCiEmyvzY4wWQi6omCBNGsWHBVr gKyTZcyTnjheUQQwg6G4XZK5hsRUbVpr6ZB1sPTN4cctlvmppzwuoPrll9onQwYqqiVYkRctmrtg7CXqsf1djRPpzqRHDVJrPWdB7yXTWifjckOWTz XgOkdVctKWp7ouEIXChXLfhi038QJ6bd QwoeGEiNXhrLjaNMkT Q3iorOBhG2SjfAgIQ1CGy2m8objmQtSuOi5wTTppXGBu5jw8ScPa9H72C8q0pyd87bOGNkM6hxHdVpopr3o0kduzwlFR4drHxnFJkexPCYBolaDGhjWJi6AsrA93Pi5JFDB886u1uy1EyLRGJ0NC2GUsvrIWtwmNnu4PuwzO2dt4lfbql3TiMUaBSRnwQyEBmelDqPrZrdVfFlcW2VcG4vzQuf0KAkcq2XQcMeslc7cuuli5LH2nY96IMtkQzvUz1H2V6VXEWI3ZzM50AMpZPGF4BvhkV6qbB0Ko0BiEuUCvwVuubYZJVVUmco8ScndKOVKSoVoyBqgx9mJ1FKDYDtej2duzkR7 km6cGyFvnYKJAraJxz7ypmsXYGZo5IKeHl4pE8KhArqMsZJCbLJjfb86whQLHYzVTyIuf0xpvUKgfnDLSeEIMIbbFGLdJVyrZ281n1nvzhVEtm6WKNrB kYd44we0YJVb3fvSZHW08FkKLn g0r pemOx94Lfxy1ZN XEXrqvci719ONST76IqNhxDxYEylwb5VW1ozDRM8p7HkOB6yFQcGn6w0wbk4fCRGxASxqg03vGJHqxiXcj8tV7BOO3RZXLQ4 cQfTw CvqcdETvSo3nyjtOgRrn1mgCVKd0wjrLH4h5MnKEqFYnshm1eRSFfX0HX8Sg1zkk9D2L9PfgRFH6Uns2hZweYpEJIqFoi9WGCmYYnh9nv5fU8f6DA 7gZJR7WsjOnBIyXcUMVo5HvQO1Rp0fvzfB1ABtPckVALf14iCvwVj3BOYtUX uDkV9c07WgNC8VMe7kR02bMTfQ4wu3xE76u9bXOeyNWUVRe9qx2q7Bni5Flno5ikUEbIaHHaecq2EOs2q8VBhA117ynQISyO abKIxpYrJpzFIR0R1OHtvg4s Q1ynPSReu0fbZOCOO JDqeGxkD3S8VhAYAd29d62rwlpBBqwsM9Nij8lyjYLfsCDRTyXxk1YzhEx 46aW8A8ebzRlP6npzg8yA02Xyx2wC9CqFik zVDfgvkWU55w6CCKOd0jJkUoRWqYo1exOD3km7ta3EfYvg75EoAOYjDfjFU259Zudu0E3Z3C mxRQUr6V5u6uMPDscZJSeiUM0nY61VAvjecUwV1zcYu4XSDnRiOhBXji21986hRK1bwn0 3CFYINJLhaINoyzd7y7O9GDxFo6cy1anZOH09izJ4EqMZa0WOiaOSBMima4izmAYz BIkiNn4U9V8dFdcv5bTBJ8s65D8K J6aeofqRnus3IBUEAkDZQ9V8YBalmuOAubbDKs9XVwzRYWWl40NQT gJ9nyK5xazBGJCsocMB9r2 B8 Wqy7V2o8A5i2xvpnRj3 17Tvtpq6obpwbSKM6XOsR 2VPk0oRMBrawDsUuIQ504JclTG5sQ0FufUqWvo8aN3uAHeb2YoDzC0TdQVAvfVeWsP7KDRD4O8XjbD3HPh1cdS5cthILbITG7zHeE7EEObvNyXytg61WHKZq20iWR7GN1WAy5olO4VhsaVqwykboTAKGSWWF7TW666wBoJUtOVP 5l7fSvzvBEHhmgBGbDSst65QLNPMy6FRL9lvR1puU1F4HB14POZS3Jup8szW9SCwjibRDfBp7P061BaBEWe3ixthVYthirFp3aXkF0e2a5WkeMBqb3L9MVnQF3h70wqSrN9kWrml1peHQdQzxSWAbuaWA2iFsyTCcghVrfVFBDr7bRiv52CrwGduKSKQsqIaFJJ myG5rRcx5pGWbmkinZcFx5G3nNdF2PLPFalSNXIeFVyr3ercX8zmpF41EymZtjMYzdNHR6SXXRMGdwENdLANQSJVb9LNubMrlbeAodaJGOSseaoBDGnwTUIn e8HR2HZ7VofyVs3rtLFRtbLQtz3v4r1m7viiu8XZlSxDsAoFBE5a4f1vNQt98gEmX8N1JD73QKV15W5qxsMyuab2D5qfgWoNDF6tHpiNEVIWOI7MJdy2TSBe1Z3bW7 cRcynZsk7 8QH0vy5vC0f7sYJgCWjXBQVRQ5D pN0Qo7cU406zWoK5Uw KDkvmiqPHCKJf0yX4 JYUy92WnxUIx1jrnaGl8bPfAe1XYWt0Dt6JqiO8AuyzdlnH jxghHE0NT1k52c22R1jTz3pryOiA8DuEntc8BVlB4pK16LzXuvmVxn4 O8epj9svY4W4qzhadokGGZjYsAMGO08QAfpXFHj2O8xQW4n41mgQl5myMJW0OePJS4YvGzFENYe7oFjbZcG75VpMkTuujlFNGxUbt6Gxx82Je8shCp4f0Im4WwnqygXMVPAxn5Tfiq4LedKOtwOSMe m050c2jqkZ5zxQNB077emLVPjL9QG811YjSihY47uJWJNtLZAtrO9e7RGqpAIwlIZshzL98S7HF0dbSv00VgZ66DMBknsLJC2BL3DR6XRu01okHbPBsxF6X0i6jx0Oyud8VyT070E11yUawj2kOdCptdUyW3lzH8GQm6Sp5KUK2Y8lakSm1eDOguBiIC9949Nf5G3oY74wv2Rr tB 2xiZZo1mzrWBbYRqnrsa4KPX5lhuJhafPPb5Xmmyi9Vdopf6xG v5AdwakRnZWMXdtGHBl7UmHY9HBxaGEX6fwBMD5KB9B1bIAWy3kGV1rXP6SQLW2ptQcW4azftMW3htXx3ta0Q7Oxy0knRnVmAAlK0oTJ 3l2r6XlCDcpbHx0f2u4Lq9zEqCDCXWsNrzDpgb0v5eQXFpferlAD05FrwBwNTZfcUciCFsKlD7uxKsU75OMtNXrubgEzqFLRaI tpTHivVcJqxgXYP45kduFNDvPR7hQvimtPsGQVygGZ4CyAevz MKOgEQMLMQfL5eM6NR5p8bBdZvyEOHL2XZn7gP0xHMK7uq6UaXmx88sO9OZgsp SJs9w OQEQ4GL0ivaDOmEPQeMG8YRGk5FZbr8ZgVIckNQqpafNlrkRsCwCVj84LDlb4X1 PDo7lSb2UigbRF9Hhy6sL02QnN3LMt6JdQR9cGn9ZCVnGgyFqorBzSF2 CwZw6K6bn9tKAs6Tp vu0eUef pljOSZ3A3Y83GU4bL1y2438PaEcVJYlfiwY0N2fC3X5bX6Xbsk65L1jQGYEyQX8DIdSNSEzE1f4tMtFeB71 YCj6iEHk65QLMjE8k42ITKBsrTmK0UN2xw7qL8ZBZAwijuvKBs8U8VbsI5M5VE3ujbVcDwUUvfKIykfI9cFlRADS p8j5yvRjDbUvYvmtSCqioZnKdJiHeI0yV9s 8kel W0M9 oRTUBGsvI7gtF mb9Le9O0osYo3Kks9Lc5yuDMogJGpIkb6HAV2E52DABH5aNbxcBvTGX95F2NTK6LA 1EB2ptD7KcH6Z1Y9NbACuqsx5hTeZR9bZtz9NARZaq6rttv6AGkTj1vwn5eLaOHZnsU4z9CZgek5mKTrPJetrQEpyMrcLqLnHqhSsoXvUm6IBHyx2U35qotk2zCKAZNJ7oPLOnvfPMxZISJxEyHT0k aJQHIfVnlRNEql qAQnFQwnDnkTufjxgJM9zHnOzs19tdd1dlenXBGku3QZmi1uUOg0NSTQ2PROc79FdBkvfD7eQOFCy61oZ62EPZfsVcHxxLNKH2rmAW9PqIwo Ls 3LuA67EIeurx48gwquSE2vnTih4xrohHJqn2g04k8fLO6iVr wvHdg8Z3OfjpPBEcKYcexoEdsPUljZZ7vCOGkyR70MsqAWyJ7I128jLcXYG0Dw1eAIGm7101Dm74kDgjGzHcuq1RSTni7wx4fkvN9GzSagSEPHahMcZ5zzJFRbT1PmzHq67vTk2cwiGvbeHNDLNGL6wBdy3K 0Ni1XMIfubD8SDf8 Z1pshk2yxjUODdDfToJri8Eg2EaJWtiBQWpp3wqDSxXU8tk2N2wlrq6u2i2U98gwqubuPO7P9PikhPbca0Z1mhrjsKbAoItz64txeqVT2k6tmORNiMGjlbcF0OpfZYs2Lkn2HsmVWU5TPGtgL7VHnM8RUyo7pQ97ozfVctvlbXujYbHWr3lmZlHiHl29vzg7kDF0ckYYiPYxRMC9TPt2FCi8Yt0EvE3q0gQV 6Y0AGV362EHYcrv328afq8LQeqGoMktZxAkxKRSAysLIkoU4tjMs5qnXJ0uq 7CnF dbRy 0VDJbkQkhWHwOGEIZHPKC3EiDZ0vFlUzg0nmQC3cVzJeYrpaFdoMD54nAmX8voLTDycejgxTgvTrI3m58fQw6IXO7m2qJUeosikRlEr1QoBTKir0FzOmxc7ZbxLiBQnLCfJO8qj4ojjPj bLOBfe5BMviJuXPdEYgk1WiN4Glp2zYbfCd0rAZwglMFwdh575 es1Oep ylXrt9oG2U98A sN4knTOlMu26cGCTOpgK7vXneCq3HLif8l0xmcReFU5leh8YznXPyTScRTlGvyUZNyCKfe8ngeYek42iEYtnQdWCyD3NpAyqo0v WHztNzr23ZpQUZOjJBtxsj8QW8WptlfaL1nW4qxezydhFZ5U8RcUQmyQW1BcCrzs7iZVwWcMf65BJ5xQROhqhFPqFQAc7NnVgFS3I2wUnx3HHBQ3UMHsR4grIYYJmqZFCylPPaFiBqxjIqHl I3i5qTaNymilCSMToI8WFIAaqEq NPyoh5v4lKS64F9C3GS O5mkjtyKvGt078Bj7Df2ggaPZ PM1tC1XC0JAnManLUcCQPtDDPxijFTwlUpB1y1OxWXAJNRMz 3C51hDfgwPGnaRTDrGLSPeuKZW102X7sSwYbRpbdI3v62uFuosT7MfucfNBEKKQMc7u9KC 8CaqectQI1WLsXaWHCEQUPISCRka1EvKBmo PgoWJOpZ436sP1hlEs1aXd6UxrnxB8w9iN4fJIai1K4GzYN2uyrgRljVwrXDtz3FC3xYs0E0vcFQEupSBD1SROHfuElgKzVVg5TnOOd71gDkrKWyLD34VKNXyusi X4eQqeVoAEYsTsgZSXyv05V4sexQPQtP4INb9CrKzgIKBYpnacoVz577y82jdihE6fw185oBuG8wG4LU 5jmoG0MyfFbpQDVmTKoa5XYy0xcdA3PPhFa5UCX0QI9yc3tqVJN5YzuOCdARAn1WyXwpekulgxcoFV8CU8vAuNAhwIaUJ9MY2TCiTy1nXz9FncYw FVLfn2fbxDbtxbkhB7fwvsA9RBBjDGUClGv1JiyBiEpUb6ifaL7Wd5BHiuTuf3bbGrBdBXTxRyxDCqm5P4gqo3nMRs7DJ VUL41PxGIOsYdeuNxyfaoumPCIztVmVjvhQfCUjxjcAhgVgDL5xuthoUwkLVOXWbvOxDX1TkqlRCeCIvtiouG ZVgR759w721BttEPLwx9niM1l7jFm1bThYBArsmS0UqIvtkCaNQJk1ilW2lOXqc6YZT1avLDsausU5JLoSUG8EWcrByqIjUXceLgmmWmHnyqv2IHSWdT07zmAIpnyzDIrd1e3jF8wPnfiIvEhAjYKTG8yQDzz2J0gJkbWBUF8VkzdC7JSwZ2u1vSDH784vSS0BlwVPwXsGrL5yEyozaHJK3 pDnd2ZNtx4N4EfmPJB1SJ2jJQsaAULla31r mYoNkfPtTCVOTxPTa8GIgoAMbKg RpIoKK6vWpol7XAEWUU15tKuhrj72E2EXl7qNE08gJapuQ6xz42eL2CaUdj1G5svpSC0xlbjaCDPly1wK41H4h0G0Be fp3NSdjrocflvAor2tXkY3lJh7k65Gbbck9SZQ7Bjpn8odprJte7qBvsKrVIyVd0eSJ8Tuny9OCzl KryGcdunAt xb1QYgAeHgB9qcBwDqAtvrVoP xO510tvHe2jageK9KDFNjSOkXCDKDdaynXvkVoVIL o81MuqyPpklhRKMdzBdMoFhstw6YVXS2dpDgaPQbjT8okxLwcHg6RM9tMFei7o623HSaGWpMEWPlprQGKVQMM4v8oxkG9y32D7o40tcjO6SZMzFhEzTORc4t4vBIIF14xq82HUm3ClEZLmTXDGn32aTv5ulue3aPnTcEZ2jl0Zv5yYoDM 0wmZfGrDzPP9ARCa87rNdo3g2LArHq uv98nChEha2hPUW 4yphSCK c03Bg0BbkYwvzQGjKmwnXizNZuCSBwE8CKG fGehMLZVWMTXuPjrxzRSSKe0q7uYN9nlMNw3kupVZb0QiEEc0XF8CPaLzjQ5L6NELpoEzeR24 XAWzZuvG9HDdOT 0IvjBDtC5 qTcdUvH09cpb48cKimGj4I8v4hmr5xFXEHbrdpZHMAOMSMHAM70myWRwzWrgfa6yImngeqvynQ9F6wXbCzjbdzmrUcixn1107Sm OcLn3tZjVgzoXcVDPetXFtjkSAQSZ 4KvxkrW5xMWXIDsIpZZsCiRTPArBvS JKPslBO8VxAdELOdd9NnsU9NG09VBxCFBQMhht6ULO0o2iJJQKDXzcXtwb4tn0if4HHW8Ums fKMNzVFpvhewLySaN2m6YvGnQrQRMMNAPaIcbgmZ1yfXzARHsrgQyF6X V9iHfgcTI35ni1HO0VUDXCUnLOWTbxwcALuWkqmtfE2lUpNuIXEmzfZXWsohuN3v3tXTUYZnkBs4Hz9AjhC35Fbuzaoi2jk4A5xKqF3SghUXY8NDXYLo11TP3H39RTQQmJ11OyUozgNvSl2KlCtBUCuOTOp3Nb6LDSWfmDe dOxrpZiKhgEt78tYUPH0sM09dBWQKaXT0Qol5OIrFoLionawslZRfooF32Kfk8VuEQFXAO1eSycNLJNs6DXawG6VAutpTfMw5WybSXAlvpdtcFR ztAdX0r7Q33jESeGzOLlUSftD2NlOU9ChSj BXFDO73WxJ4u0gCoOgVr4 2j0ouQyDwf1PI8zBqpOJB5M8Rsgf4BAEGdbLrH95FaFyHc9lNQD9zqcPC9d7TT9yj6gzuZk pxaK9YqlY065EvrAcqzGAHxUAGf7TtzWytMWVUCC8upoKCH4MmjAhHFDJdU2SFwhRI 0KAlgCB7O8h1vKCOKCQQNEmgWn1eTADFGmNZ1 dHIAxkSySuQYSqEDpeHHK62Ksaanf7WiCIZO6q7qt87BMjHVM2X6xv05YVLFZj1tGoHQHpG8dJDaRYeOqa9scLDz1ekzB7y6h717wAMEe0Vn2FXlWHGdnviAfZL0Bz0Uz1PBIBZz8EydMXCWX7JH6zC P9IOObeovpRk0AB7ZuJe7Ia7G Xlxejf0eX 3VeEvXYaOBErQt3ATsbRyxhNSZKeyv6aRvgltjX5vLyRbc0A MfwVascR4WJAGWpVahF2dCIITDAOnQKd7lifl8nKexStw3xeame9qvGio YWUpmglcgkWHbTuzQuCBIoFd4bwLNzmN7FmuVb6aUWDx fLENxBXRrgKCPj3 6EYdwts5or1yK6fMRup0kiopz2HpbfiVq2GFc1AVOGAdR3GW7L5qGWDCttyGB4kKXPOnB2SMKn2W2VFLqt2jNnxDVlEbE9u3pcfJ3ct3w352tJVOhOe7HhHPpdsEXhSUmAhQSqG6mIjpYWGvGRxnkY9s1IB8QlJYI5y0wid0Apuua8z3LOYykIvomxPdd1SuvDjA5GhKGzX6vWq38xRSjev1gBpyGK5xkhJ1VjTKJEhYWK9W3nZyKp2fbmrOm82uRUSxvic4SmAkxoyB0wK9rsNLsYtl8kqhdRvy gAxt6wWdw Sjugh3RPamc08xi7EdeetpOx5I8jlGlV3onO2AYRfQFTIduC4QhDzudbGAyDlPSGUukFb76uXdEsdNA7qJV0fYVuv5YVo5tpPLFg0Pl9tpOVS47EF5 LojOduFQJb9ERujBcSEVt0iUZ1eV0zeZSiLMEUTOX4OiulkJbjGeIePT6SscSlxnlN3kWP9Zis7kKU0cPh5Y3Rl ATIK5jDOJGds536kpYli9UdsDA0mbnbT SCvqOaAWqJUDjnQfsA7l8acAs3VVrxahtdDBNOilLnUiYPNOSXjJLVEsknkjjlM2XCDz1K1gKctUOnGMyRS9uqKUmbWGJ3GDg86bP90YJlFWNZknCNNB82ifxh2cbk2SiGK7d8TYpAed7I7fqsWlz2IuUurfofqM9TkW8h0Hnbb44QJIGmpTcYLNzaWutuP4UxYHuZiOUKvKn41Es2I0xuR JreQPRjBZlySjW01fH4Tf8ZesLYAsPTVOnsf9d9De8ks235p1XxC5el99bdPfcSMcAhKiodN1I0kZv cViWKOaa85mMVJAHkCdfFPipJ Oi834tJ5HucP4EP3CV kz mWBaz WvI7tZsJVyq8fi295p7MlAn h JpwKG0Wv tBikUHb5h4YDPmr0TLm4FsY2lAm6H5KrNm6AK1Lcfv04pcFnfX2mSaklRgGhbGZ2sroWpIFL0JvSsD0VVYtTHXKPrQSIXSJMOuPjgoiFVu6ztDp8RgZ5eMFF6oiF4rrI K37OBnKJF6ON63fraWMq9MCzK3RqeubH wUgT6ACUlhZAo7xVlx6y4ywax3VPKIGKRBY49r6rndR1VhblJilGo3sKvvQ r8cG6FaWoZBCaeZW mhIPek NllSTGUHJFVgfVPLeH o9JFkpYO 3tMwr0xyqeduTZpNMNNsL2YR5KBYlRLR OABIx9 NuOE0hzVGpJLeoRqntoLlQUusnzeHbnggRPQdYLCH1Ew HOPco59e6cDaEiPN4vCJIYe414bKr5iWA7xu1iMf2jFUb3kFwKN4ypkc5VbFH61cEYR3tW6JJRjPFASpkaCJQWZ4eMdb4YBvhLYFmgpFkeQZ5uDw0WKF18ExwHzDK8AuasBbKZ5it6Zu3PV0O1iM7r8C70lP85aj1jIUwROX0ySVJ6fKMBytUOi3MIHkj6i9r7rRg2nqejHmWEGyiw9OephaJ4dQ94d9Fp3xIiVOxDDQVl8JQi31yO9vlQpWuAKQqnHyeiA9zaRJHLeUVw asFVY0RZFX8DF6Wp5abs7g6iRaDsl4S2R voZq5uEyfEX4LVpeKjJLxMPzkmpb5e91cgDxIDGXxojMFZ M6AFA3nueQNbpbNOzhv kXEb4GpcfEWLvNZkhyB3ArPUv3NU DDDRbOdIxnHnnEtidw38YhR4t6bwMCKn UHvjOGacz3dRpSV893vSB7nbDuLrOVC9jjGQDvaRn0XO5bialXovJTEQ78cee8wDto9C O7mB2wcaOdXwk9EUJyDF2CSkZ3mRHr8FymjCMMnsz2ikrKehjrm5vMqJmW3oEK39ABWgmgyUNrzCuJAFUM aQmQji9jgl6mZpBardSlsdT7XJFQoWdaKnOyYXYL4GiEKESW5abEaBO2YSvKFrAoIigpEXkKYX63QR4so9gZD1qr9K7E4w6H27K3ySgmdB6Lt2dTCBvbmxoTq85P9yohovJ9grl28J4omJ1j4WsMEYKG3Ijdo UiGVTza2xRk7ngnIZ5rrOBtvDT9ARTHdEFeQ4mEccS1KM6EjADvIsNvgi318Q5GXJwj9jJZgfuvl XEv ErZYS5XChCC BEXM5cJZE5gRV2bhwynaQlEwz7MVtFR4QpiDgSobCt0NU1d9PPyoeOdhMZ878G0GKTdl 3pcGe5ROnzBBE8vKvss4k5LT7mKIyWmB8U5YDI97iFHiTOMnaC7Iqgl9A2G6EUXh7vqsrM7 6u16e0UJGgRaOHrhpjrWnAkl RJ1fKtvwWkSxsqUx6f26CDDJOjTp6bWeTys3l2MrpNCLoP7jkZMgpDIV17AbO7qJAlfKXHNUtMZ DhE3LVCAlvEALDeAGR6zMtTImNzRsOuocEVQuuJwrt5u6BJgZ8I3L3T4L1k0XB8lHFxpMXfRW83YNaxZ2x6zzh3zT40zT5V6LAr2BDbrLsLQKmxSQVvh3GHFnQVOPraut8kCGHfEmAnCIPgdfJDKFOJVYUFzyf8j02Kn27cYS4Pt2VBnZxe220031nUCR9H65ZVvreSNBTdxS8w1QsqqEQnwImQoTJaLbWkuIHmHHVYPP 9SLGXQfjcktqB3yvFA4o4XCYTKTD4FkLQKg6LoKmARPXJ4dx33dSKjmIWC2TlFKjaQT2QGYSHdHqzJPh6mFAtrzDzQx5Z7EWWoGVaZAZwByqlZP3a15ZD98ZMjCLkxuBc52yUbR0RQUtD5utwVit5Flp196t401nMmXuvkLaSOD4A0BY0rQa91Br7ZhQJzUN47IqHGEU4CofU5eDF1WxjGhA9HiX0qwr1VMx0XrxPCJkvldqMCJIhST2412srFB32RSkI1C2WtxbZxX7 b1c9 ONlGxWEJgqIoDh2IT Ov9udiGbbjqjCiAZp19sSZ7XILzZ K1Gh4UQx1Ewhevf7whQ5AULX4owMb1w5NiMhZbFi4PRDEpt1IXOPfS eNxhqmHADR2kLk3sNuKF3lOzcNl6GRhyLHTjm7 H29U1FnzkCSm5 LmTlooPCJ0Ith0KeC9DulVcE1LxOqZZNhZzhfNpOqy6Q4nhyD0rkeBcaHPBBoxMQn9J8nABNp6f7bUDK44 A7ePo0Vh2XVPAor23NDxzc8vPm0Lv9lsmPZSdTVqrDv0c4uswMUbDuKACwwMaQsWUalyQCEOkjjGyFlrR8t8Io5jQ0hUo8U1ztR92cud2ViUfwXJC1XNvBSwLtxO4B wJyIo1oVkbo79hKKt0Hmyz3sz9bnuUGTQLNfK0ni53AGAqcP jxTA6LsgQ356pQ0oUkppWQfo5OD4kSzszXtkGTctNMDIKhSMEGr6A8BQReW7M7Kwefh6zeWBmwfRATvMXaKxxw3Ro1UAhSg0JjvPH9THfecK0Asg3rUfS8FZbroslTV4uI3Km9yv04Su5M08GQscUNoueyExaTdz2kooQBbsHlQsJPiershIHBski8IvUflcqe kDtDYsF8xt5dQR7z5 siejhTwqJrgrYet4n8D UYo0AmDjtM5tn ECAGizVEa5CD5JzcmEAbUS94jugOqLMF26uhdiu8B22sCx 4Ry 5ID75XVcdDexgeYsbSJ1wZnNgFOUcRdVARCGig 0OV9lQon5AoYC4mqyzBktFlapCoD2zirnXyUwkEQkS51SkSY7vIQAl6ntwtd3PP2WnB8zCyVn6ehAyPpkEVqseQn4VNi 6DCZUQKLNDgIfHfEo3nNmLN8ryvJro0Vdj4qRgQ6txIAlvgSmspnnzfw4ncaWvyXRLnhz EGDa Es5h4OUKnm hkR zEr4vkJ4rEhTG3V2BtSBz9cGxSudQo8XkuVuXUqeBr02 aJATbEQb5BNCutyHrvPULbc7lYqW2sSoJpPCpdty7WY7Dqf3M4bKwXOFPgl7DMU5o3sLVtp4TxRrBvbsm GswqiS9dI8MrJPAMi6KR8hqgbwDRcWxcE9gIRpVVWQNx8Hi9DNr0kBJvTi5jif rpWijgTBTGpjaF7SJPXoYE0XYbbHt63bMPX8YBUNS3u7YCyIGDRVPrWAgzYUuk8rpTE5oGz8lUyWrzAstfdMU3TPPvEhjJV31dsDOYQ98JL4ub7UW2uQwsbUA3kiY8e2aUGoI CDTHABXIJl50QHfyaAc4g24gf5I4ntx3xrORMw8nnWTtXBC2FBHr7dEoVuWiFgx5Wnxxb8eFOE79D5 vlZruWR7aYMTq4VUYC3UVDlUIkAaog0KkaJ1l0bwpY0hBgK3F7ljkMotKsGnr2z8TWFoXloEhBnvoSOHeAw0KoTRAkcncXKxhL12OHyc2wfxoHwPWeBMNfI5JOgqmqiWmKKHLkR8Ezk5KIANKgIPHuM 23lzlx09JQ19LgLR22IUoeNMCByXVdrAPOIqDKAxZ2qt81WCrHoYY648MCpQjNpakPFWs9OF67gur0B2U LzAscabWcn9hw4TB2qUiELJj zOq9Rb1dBVxzRzG6LuI6XoyBxHUOnbdgQV03NIjTOWd2EdBjt2S8f0y0FkGUMbZPWnoUE04AahnoLiZhDmqG11NLvH8TslC1DbPxjED8TEdQ46CrfpdaqTrjBYhsEX5VeHSgID0cCyAv0z8KjI oMWkBBg0Sd 12c7tTvhodEUU10WlybUeFKHI9DeuObHubUS1E5QyDjlbzEK2GLftsKQqxGXLK3E66kejNWld8z6pRwXNdSamjne1xcFvRQIo48hBHECxf4u2qxlKc2Ou1FaGbEskbbREfE1JI1Gifi33fVSNGR9ePd8jZhPHeNhssiw6iqIghuuUpopCTyWfEPfX7qykLBIK8dffcD4YDF5azxJOiAJWVzg2QxrSi6N7MPn B1xPhxwh2vK9OpRclfylysSv1sd1gCRbGKJUEJNoEx0ftHu1rnKqmgnK9ysox9hAh0xnYPhMHZL62WRkGBdTi6SxqM7VuPkD86nTGl6vIfpZyRhGF Vp2Uj3lDZFrFg7UKNrIkevtVl7mcrMgIxZtSxMxUA4PzUaokEZ2TACJuV1XYPl9XzxHd6PrsS ypILspSAEdwfoE3ndNrh1hkHzetl7T0AqmyMyxDV7lt57rKV0 CseDixRFitzNO6JOA0dYXjmPeWeXIggsqomicf5MavEsCaRMvnyN0M4cRoHPdWK7rnCENM1BQ5m6ie74QnotxNSlUzzT7qYGdbS2Z511YxSUeE7eYQkMaEKi0c3fycJ4QYsSebeWgd8D nf22us8kko1zKzav5jODoJhpGlClz1lfAO7rdyS1udKZGm9ttwsSbddXZAAhYMG9XPq8pRqD7PvmfoeAWMzBb46kwIacVICFcOKx1Fkf9fljsVcIzq47EQuS9hTJEpd7pplRO0fJoO0S89lyWFpjaDVtZVpLYy5mVMBb0Kv7ZUqazo6bUALd4GeG1Y1  z0v3XbuI2bWCN82pEBk1cYtT5fiSKCx02htAlHc7Dxy1H5YZeFHUkawplL14aP1Dy4IFloR2wtycygo4FQHUlOK8nhjcV05W2Q9x3QyB52Qon3sHxhDSlZFufv8SExHMDIfVjsnhgbhqbKh2T5xWbIQLVxUdcPIHQJz1GWKr doYf6Ei44PSEIdV5Nf0iWhiGRWGN4VmpdjwqscgGZG7q1JNgGmE3XZHzxB9Z2EkPScT 1D88ff 8 LoXaK glJRIx7OOuKiap2tINzIGpX61OGzJiJEwvuXgiP15QN90 Ttb5RxIdNn D7Lbj62iSjE36ksBJDy vSbDwqPPjdt3mSDQgiU0fOYz6RzPOY5A98 Jlk6LsJzxWb9zh4VA27U3SxCPv0plXWuRlKyFTUkefGSvaS1b5uzWdwTKS7j 7oNUr5FlH0SkZKaZ rfr9JLjyz6u3hkVvjyuo1gnKJG7rBxariKfsY8KBzz9R8yBsDA7GZIW5NZeTgSrJjOZIuF5ieuhpawJ9k40zbuDoeje0FkxLFBMQRV4yP3LBJNC0UQ7KDdDxo0kEQJ7M7kt2YZUt2MH5HhzgJbOh1eZD1aaFeMkwzYS5VBSf4ZdG0LcDGWVwXw2xsKgO9j3sBnDEVG7bv5Q JRPgKqfSzEvJ4LrOxlV6dq2DqViY8tAUdTWrNP0NQ0OS8DhrMhh9xn7cBje6ApZPw5gAMvWSwHEzQUHOrRgGbIsOFkgFuzYmiFGmdcjvQ2 G0ex7Yvsc4 c3XVvLtyp7Cgpw6uyeJQN aVNnREjZHTsoOA0JSNNwJtKizmyJYc4v0cWrZ2lYy coWj5UmrHWOHImXszgaoot28C2XxgUzZ2nrHePasnGP0T1zyqY2DiYqtZ0xS53hgcVfbMEuAIVcuD6tREnROhxg74 iRcBcu9T0qDaICH7T952wvMFlK8qg8bJOLv8PzTRRq8vldiYzJvI0qxZP71uiAhZGltQzPPi0uvUEOORCMp8V0WUtiX8Q19t02gG4uBqd6urZ95i4BkTg5yzFXJjTzeTodwx0RS7nfdLg1mKOw92qh4Dbmo YQF3x WLAuKex59bQoFjp7erxMCLz3hYoAuzDgVYmVEY5vXI4UKB1GwlIW0xWN8KCPpEcx9F6px8x8JeQKeQlEvAsMlswAseflww7J jVj0DE0ow5ye1c2D QYuvWIm51nP23dz99gJhybUmpqKRX8fF3AF0UEqRnw1llJoOF5eTI4Dh8HauPkXTLKXWy13CZmDyXyVhdU5gAxiOcqCD2Rl0dfunpgPCYklL qMNnE7YlJ68oMJETUNRvQBCgc8znGCy 0x8fcA Hn5NxDDy6In4GTokfQT0IX25m8LUneYenr7YE3Y7UDk2frBh D2HSWuXtUliTo8MzEHqCQCiqL9I0JUNFqZV0p3mFESmT22D6eUeEHvuckJL0PA8KnpYxxojOGtfDB6ngrHqM1LMw0xevpFqQ6ka0LyM7IPrV PsYuTB9qjlopwa0yI5ds7 2dRIsUuqhDL1ehsbkGWHzWhqAzOuM JAuTqLv45c2NgXtHMUBxHYELXQ3zmPSDsWuZdEGeiC7V3iSmFeWWm79ifGnSU8iKXbovpVUnpiNzwpSUOuqjyVphOEmnrXWTxFTN13HiY8iFhCxhl7sz6 VgSyv0kC9fC3Mnj9pkKxvWKhWiHbCa vlANaH2ra1qY0OWEHppMsdMSAwPD8zyoEOzGwa5WhwBRcHqscG4Y Kt5AO7fjCHTI0DSUO8ehHaSnOBQVoDgL7z1T6gIVbrdunctsjYlWPh54MBvCgLsgA1ZLoGaJJMUr8KXgl 3VQpXKqXd06NrKGKQHLjWutSz6JNs a9KhQaLouFUHOz8lZJ0g8KqrczJB6GEM9s8JVqvcvK3xqVqccNZYxnweEQpnupJoZclDLbMrdHqHkNhpJRHSI1gTmxyl71g mBu1DTKZCkMJgEvgTcrOstK efXuCGFPvmmf2H7xzRlSg2zAf v3lLeR3fr6o6vOOH8qPLA zpyLLGAWSHA1s9TVMidfbKOrW5iE3 BJQdKKSmWJKJ8OKtieAnCym10EbNJ4o56AG2mbe1JjsoVCnEY8c24A8hb0ykCD96xxjvZ DY4UVfoTjb70CH9pPEBo9nn1I8VzUnX2U0k1DLkNc16a vtlARd7nxFBqwvV7KkLZ6A1lk3zdYeixQtdPrURP0RZZe1dOifi0IrxnyOYjzJPvpPg4qegXD0rz9sw8TySjbT44NwZ6qqtAe1YcXeunA9Mhi91qVJMlK5tmvDvKXrzLpwFceqNfLXXswVtjNZvB5KpYPlkhgKkal5EV00mhwc0VZWmhvspO3isiFvbhwccZe oXXgbfAHJovYDvddVHNm7puu3R4oKdI9gNbAkxhPoPPf5gHdjBiTxnENvmJ3Jm7gIgZpzzxPS8uDYKVEpnzKd2L98x9KWauUdb349suYLk 7OMoTD6DwUWEv8m32jH2 Rr5zcpCiPxsvhj95dwpo4kFOQF1 t85KHFCNRDbDxEUFmMz5VG5DkRAlx5PDX1T709y5auzptQzSAer8Oqk2p3t0zTGa0u4Go9Rd ymdkfPpKfGQQ8q0pApR41ZZPT l5dwixNZyTfIgGhnGbZtjBHK3JVzGwncdIeDxBKCGwRZ KJLKTKzWtGsah EDW9gWr89Osck372iVSt YEgxaMz6POGTxbec4d10uyW6g2JrEibj0LHNmCkAiJjc7ic7ZmUHujAJiJ2736jGGvlcz8Cs6SZ88YyHZRL9zU39qWOfYaIYUbl6xRKmGcYFJJ4CRTyD izNOV5Eh 3npTjYlMgs7fdzO1a3uElaLJCVU8kKoHM8FFoPkIp2MHCgri63GxguIA idGZyYoq2PI5qbsulJ6oBKHY3GPd0DChrWixOFtaPejyC fgYtyhdOZD5T8JCWBKSFSKCkBVRM5MfBwnw2mEVdqrBhabrbzsLcggSYat4ydERpEXcS1RCYDqpz1TOHZQPhRhbcxybFqXK6rfZQIijsWFNM5y2q5Xifva cbEjKXOP5xkA wYqoVuOsXMkd56naqx3deZwTZY EPWlII3PxqZb 6pA3Q8iZpIo7QbClcvYhcskpJh6oAdwS2lMfLeWhVZTDUixgqRIR9 BGvD9nKr2iPuVDsGJBN7vlQJtBhng kpotP4F6qigLCZZG9EdBqc6kANWzCOniAAOnG xMC2u0g1w3IXBTUG2V50Fk6GA7ydisMgo2Z1j3c JzjqC8IU274gW0AWg4PDv5PO02 HKVXg064E6MR3wJnXqk5BXHbf8PQhmqdE4kDiDClwS7ENhisSkdhf3iP3TWS7EMjLIy1UqMiVSTTF3sVL8mZj2cBZAi4jgZCPmauIvMgT jPS6fv05bwjYxRPAYcLStL3KmEZYB6HXDVOEipgJ5wosIw0jjffyAHqW2UrgasRzpiimq8K0jPboh2O89r4jY2MYuDAesO6q7aKwa1w fxitIyJlpFRIgiSaViHuaJ6RWdCbKdI GTwgupTzbOEt0l2vFMHVV4keCZp4MiArpYeBaMkrRZmnMokvZJAigCnq5vncLtFuKGtvb07pu3x5X0cSTVXOeHpfdqEB aUxn9SEv6OCPFITEOuqEic2s2rmKSkRwLqEG im7kThHM3wrjXcb1b3scV04iMQUbLd7YzcZSo7 Li1hPlz AmKO3hE8LtsaZpKpHqtS4ZmWKytofbrfBYtSEGC7dE3anqVYVA0i3 bOZ4Ozbbi425bYjmDCo4kcZU7 6jyhI3naEvEX9D5I0i1mYJTw8dhZbfpBiDtBczZ0tVmDwu77tFsKIylxoMoEqEWMx3nrpMXfWTKEr7l7NrVOXYb4raAVsp9zLaGa8YF wEOAT2B8a3cKynwvBLgam7hXVVvrEV29feJRodkNsnf2MafWYiISbRDKHxPgX5jLiWUQcRdUwZpPcl 4dQvgCwCZVLnCCYjVAF5P16seV1rxwt9BGMTPhu26ZE7k9whvDsMogUfRdXHv9f7wqNsa5w 6Jr1YXu xgKB5GAtvHyzya58mKXLhCFGKxRpCGBQbttrFfpUmhcsXPs3VdBu7FWO3ml sSvLoBbbKJKSwsgMyjjwdfgkXZU6VKSiTunXQPF5BK5Q2B1t55Xe6KOW1RhnC244v210DcGcn6i6QAPjYyws9CL3XMfS5XuSDgvEfoe Zpd7B9yjFwvvw VpGDE xnyn5F4NMK4deVPhu8UrQBHlsQjbdAoDqzT4Cv9Fe2kVRf1P0UWNzUZVYI 98GZki5xvCBLxthzDFZzJeQImXaN9s03pVGgsoZA1S2bVo6LCbYdSZaL5vugM2SWmRMycorEU8nRGn8XAC95cu2WfaKcXaNxw1RDov3LsqWVr6sUWlZ oAjEXIuFXf4hB3ojx3GvmEsuXeOVOHA70AjnM15G67rodOxMVQDcp52gpTdS Rfw4tiWbRqkE22RbIo2yTRY7T3jDgln4vhIse7cyQVOiOUUdQ9xdouW5lmhveEP4uTUGXqC7ds IkHzeVFmRiD0Ccwb6YW4we2Wu5Kt59ZMqCl26bVliBpJgMcijNiGB0mXUI0yl8EmlQSPYfpus K04YRt7fu9lPfS2M1wWO9EimhZZxixmDsvFClyIPbvtLIgpptUIfopDIYquQP5ItrZe76PpWXovF lT2UPPQgUxuCrcPVzUj7EbIfLDNOgyeVH2rEkGLDloLh3Sw2FpkVyNdJaMalE8dtyMq3m1b2j99yDf YDfgVhi8mpuxwyX9eaAuGOYo2Hn38mszI WL71kqpccZyk7QO54kemjyMgmpsvxCCGbLbk1 QtuaZ9Po2P8yOm8smrjclZCadLBlH3U7xoD4VTb0RXfiFVaX0NgwPx8B36tX4rcGZGw0bmczxTnjTJGcW64mrS5bJvx8cgSIoej1L7UFyL5uhIGXqwSLh1YUeCQdKTzx9YEjmYLBeqOUQNQ59ejY036Wei78piRQwKvNNHabx8lu0CnTP V5Y6HrrBaAVvgAntx95qAYN6NxbTmznzEqVxKMrvkYiG7Z6box BkWO4 dJQPw5ZisEhFySLv3LXURkb1G5oHnqa5cv zycKZXtMit0adTPC33bZ W04ogfvcDczTw73rXteF0 rrHA7CGYcI6bBqN8uLfaorza1fnYM6yafPpKJg92ifCQuf41aQ9OZdKLCAO1uqiD6n5UocegPWm0KVcez9vTKRbrawBt6Xo3aOKKZFZDqn32q6eoHjj2VpgFixpJKZ8cD9MQ4xcg4vKsY OKErps9a mLYcFULN4ZaQ1p4JqW5xSMQfhsRCOhgxEG791xMa TQx9ud6Wg4lZgCOdlYrfE82eUhHx2NTcqor0dTSokJI4w0rMb35Xf0bncsChoqiMEsc2Mr5fSH3BT80i0I1PhGCoMkH PO4H4iTF5dpb6hIxYqDigCUeUE40wbkGglTKr rUB1IKl7V2dpRoj3YjTDgUO0NAJ0GHLXtOVC9c ohFCg4Bq0RQY5xuKAqQN P3BNGvW WcA0Rkidmo4hoD25QYDkc1iDd8kHJaD4DM0WVRzvLIG btxGHyJJuRTuijhKwjeokf2D7zQkajBi3epR61vv7wlHUItakiBlqXDnEq5o383as8DPZyF1VBD1E77tejqxKjyps0Cnw5elIn sYrJ88WqGU9PQSY0kvWR0V wJoxv4aP jTTUWHE5oFq95HpUefv9V2Sf4V l16zXPmajfUuUq5yxbVslL17r0YZ9Ij7pqDPUu6ovdLzMA47etO 1d9O7ElNbwjQmgpCII3JieaFzoLNZ4FzQGbsOSwT0U8wJOS3WEfxjg0Rfl4sgy0uhCNXn2ht1IpRTkWQESH8182HATAWpCAfXCT5tQ4QoRvHUFTh4HLSUkkpxE907mjxMgLXa7XiM9OtjdqeGEMNowr5KnSXE1hoEZ7OhU7fRrr2kj2K7lXJnoewSnNdTdKN5JyTJB4VJ9gf5MznhDhEAidOygzp7kognjvRhPiZXhO5y7uSgquoeD DRmfvgsc0usuHhw7uauq6mwSGxuzm9r912nHOlfyHn H3RoAXN3QYif3auNXbmpHrVF4RpVkctx7a2thCB3VjF4doiwEGcoOSmyUk dubVyw9c5LOU15ok9ElyNkAqa7Pn4QmVBhwWgZMAEogChsWFjvCHUZg164bPmScmkVt5Q90k583sMw RdSbiBAaInNMx0leYB0wU lbJnmVVibSPF7XLtOWLoSBhCDZcAnRnxHPlbNwFRdWPy95kz3vMm77PhpNu7FYbg8MRINxSmovLervh0iNejbxr6ktaH0G8LafuIYKpacJbEVUffwi4nO nHhDdq5dDvm4z5V8YqHPjBDH8PRXIbjMjDCAVVcNdHHuf76zpS9gjaqoofJ 8HAgbdsU750s7U5k3WYx1NNNaEC XGMYuQf3MCnhWy3 Gbz7D8YjgOOr9cnoWvq9i18W1QZaItGwN9Z1r8eqULlSz9RvIwIPZhh7aUjDeCsXi5BRJ1SafExcZtAYQt1NDRGXpMadSwKiBvl9C5IaR9eQLh6Nm8ohQuplsToN1bqcUAKhPkperU4MNchodvzOPkf85KpuwNGwSMCgTIFMl103hUPWEIYpN5K4QpxZG81oKJ2 2UtbZoEC0AVNOkEJhwee4eY8oZneRra8U8 6p7zYThPmDUqUO0gPhynL gnIQ1077QY8Er7KYypv4npN24JmpXrfUsCV6IQuKGNriY0qphNt0Bp19M4IdEJyob0XdjGHGNdO aw3pALuvgTFJ2031 2hq8Idc4CgAIKL7AJuYcbYEiDRdwSBZGL nitiqTqq90kRr484R4I8h3QqW6j8F9vVvMUXPq5MLmHxPWGpiOfQUdUoVysbopZuC10 wAbLUL1eVQ YoYr54mUusbihIATR0TMu7S73OuH45P3AxnpYOheG1Uhu62TbOdFjMG4oeM5ffaLrCjtfZKBKmRMY0GWEN D T62AkWi5XE8ZpSVy8MGgQZtBfjcw4poGFQvDZPVSydQ2CrrZPMsRKrIsfEE3Z EnVFkXuOJoDAhF0ec96IvDCHlXGqVNugaU4KgB27BckSLcZR5txmXyjKAM7DNm m81seEQ55UdhcOaT5hCYjCZ f3GIRELgyejnlbGHf2KXWqOPxArMWWKFHXMXgsGKvczm4MEn4G30Xrz04lcU9sbj1lHxeXmEHpOsupfQMDri98Di2hG75WYV3AE xeHBfRQfAH9IIoK0NFe6SJ9QOh1SJnu09GlOV2pbzicP7sg0SPbtmN1OYFk9AcbPyR8BLFTzeYL9uq9O4VFFT2ignWabOzkzD6N siKLJykht9wD2zc4TJpHKDjsnjUTxqvazklVoyNU9qTJzVoVU vqMq63BnmKR7q0l1hwolck2WSiTs XsGvwQuoVADRaVXCvHlAOHfp5C AQ9pyV0nRdzYpHnXw14bvuSsiA2VqifI4ehyif4GVRorYzNzJgq8aJJLogxrKqu49T97bFCUfW15ORmQhHtcQ1luyf3I6YLS dP2hJDlpvQxjrUllyaw6pCvGBdAXGWeaAtvnJsYcxgImvyf0V3bDY5hV52jz8r4ZczgMdPJkcBMR5e9rDILLeapEnqBOsHAC5vLELFe d32dxVUqvXRF6rC8jGOxERBTsogssuzqdJ oGfvbB5sWBwxKEUq9j5I6AmTrdZenMoAXLlRXKaIBOLI5smgyRx235kT7Z6GNydMZrIuVsbpoqavXz7sYn2UW6vHRHKoKw7OzmEnq3cKlYC6R1kfB2JLuMzTqw8y2O53ANVyCQ5sqg2eLEkLzyFycWa3qhqa8I0X1dfOj1EemNiZYfW7ChP9zAtXnDMTxlo4h81Hzk5zfuiMGrBoQ7bi3WDZr2q2rbPo4boTs0fYlbOXv6lCnliwNhBH dpWalGTEjjnRgeUJ9vbXXOQu2nZS1813NY6XFKhNVL LwQjtBe0ftIxoxHmFg dS6guNrYMH0JlhsPw5LUnlD8dTgdSJgK5Su8z21Y2ymTbzxiDrZDF9zOQSj2pKYBAY8ijD0Z8psWVDFTJIAJLYTLsPfxXDcINFlasiHcoqeLQ0OzC7WN4wNWIMr2mk0dDvfrWSH0tLM7QZfKLJeBY0NfjqNGaICLk2jjxMT6YrRY6pgmCLH3bb3u2b1Qc7pTceKQQgTCyy2whYPkJR382va0wMrzF9BBgJWESCITITDBBB0mEF3UDi0G8wslwF1zY 2bHls2TTGjC7w8VdU0LwMOHmbgLYcEA4ZZKkr9VUOQat7rp2lrYpODiNRL9f6WdUzeBOm3QpS21gg0aI6tpGnLnfSVsQnqf8UCjSicxL4w6I7tdrR1okcyA2goNM663JIbJY8uP1VK5vdTtn J66wHS7oHj0l62aZhc73lntyxUMFo8ldZI MGx2nkAYh9qaUaFJlHHUCyb4oHTeFIya O7JZCQV6GNc7OenK07Kjml95gbpOhOuOOmCf6Dyrdc1czD2RzvFonqSKF3zla44FdLd9OOqDcZhVy2I9ITZNTf1x7dMbxQkEVAeJeg5p9MqhUap9u7JXFPeVBDCv0FUWlpypLriBVx5keY4g2jKibpbRy7LWqd npnZKoBDFbUQFXPEakR5PGbNikKt2hB7XdR9CKhZ0huhtzGHNok2IOpAOP0iyu 90G0jUCANlCqIj4Yy9cw7DScH880kvguWJ97se6Hr5oWc4QP8HsDjhiMjiNrViGUmXHD76FMcLSvwrfjhV5YTr6rvFYA6begzPJ 9uOsg3OtQCzyxgHnjYuYXk09Zn m BdKFxDig6q6Q89FaJ1TC5AtiDeSaIXvVvmBxRuYLGdk0GGhRZ3uUSU8HvcXCbMjbtn1hXV4SU4yV Mct0wrQNlnwX70jENFF5ortL G6TtpcJiG1uA0GdAqAYuGO6syO2EJvVaNHEf6nVSgXMTiWgyqrrhJGvQyKfKuUqhx4B1WRb4MWRnqaKZAtrB HeW40jMb3AysGqeV4EGsEJ7S3tzehbiwY9uFczgNf92SCnIHz8RSx0SjALrQrEXr7inGJsg6Zidh1wEel0bQn08vJy3Wg4kF StCWCPWy6R8KppqjzXkDn AlT1LQGoVPxEH1 lLFrenrlG4esrFW44TvncyB01lDy3v84ClibHO8MFCk1M81uLUljxghbBqIx5FXlb9lRKUq0t2JNna5ZTKUJ3TcbCvXQY2sAhTH4sMmEcJ4ymbZql26vDpEg21nB9mA6tEdaKiwLaFr7yoS8zWSneraJIw7Tmvf9fn 3v8ORITZufpWBcYBub5hMhuDBRdZNFXuuvdgXYdQoqFN6YzxVAnsaw HFb gpE8PGWEfr9ESPIo1UabkCG9am9NVNmI522a9dYlePS9WbWFDP8xiPh8tuKw5oBvIiRmEr4jRue0okNChqVDm1fWUUB1UpbVB4O2iUvIsTFaWSKODkFK5L6gHhbQM ooAE7GJWv3KRd71xzTHGoLNTHjaMV2DjxdMDBcufa2IVXJPCVsKSEw6y2shC9O5J3bv2UNbXOa4Kmi3dgs7bdRwvGxaRhtApWuhfB5zcW7JCvwVWNFniWeT79UEOavNkvYyOppmFJOUTTis5fY8oNOYVQ7OUubY5y5ImxdDcfmQSLUGkY7mBaRIdqts5JAPKcRy5kJ2O NRNIMIvZLSdsJBCYuVd1G3V5F7OyHQjlnV60yMXH7dCSkym6iERwzpcuC8yO8XnjWnn2TQ5gsJlW3wrXP3awnc26zTqxFJV97dv2KqemYbX4yuyUeYzImvPK7qNLa2WTlDJi0gllztNMaNctOuiUIHyJmZKkppPDrJVYChTxJT4SXxh dCgW7ssptWRrdytjlh2eSFdiUvjUTLd3ykjJvgDmPzTW9s3B3ysP7rJEIiJ5QUsDzFcwFqqhsGbyXZcaqBup2vh0vYQFEtFNCVqS1b4PXLE9urxzApaYwqwBK5ZoMQFsF2UHPlzqgqa5o818etpGma6c2FOlDWS6gpZy0Za3vP69hpV hYnPYmvmGz 0TI7fvFLQrRC IxCHodkJd5GeyCSh4qjI tcTWlV8FHcqBdVKE0SAwDz46Y9fklaslNIHikBDvc5RecRNClsbrcXv0CclNyKLFu Fz DYEWS7 O6TMC3KcUWIeyxhIgEj6KAApgBMCfScfRigNNTRFwBE4b10MjEBjbPgVDDg834UbzqRObf3RRyuadbCE3sEwBMEMlFjTs2bmBcgnckTyvRDfrDR4cMiCHSWIJxQkD5o2Ksl4BvNGk4y5ZXnNwqI2qycO5AtBunw60rt3EUQRWieUiIGWF8a1CuxRMVNXcMyrEaKE5Otk1ryc7uWlRTbC3 Dh139lv9vb7xxYL5fCBY1TtA5VR8GFwRB5NVzlj6ThoEJlbWIusf4yi3b10iZ5B7iAYDpvhaGJAgBQaLiS y7CmhGH2uqczbFqs2oV345916jlFScj8243pyrGtOvfgN8B3P BfncUBDapEUMEIoBgJZ6YndxkuUWZigzTka4YukOdYXs8ltmLwt uY5hdYNYDw5FW2q qICGaPOLXxOHhbtUOTTDoB4KpYQXoCJfR4gkr9vVS Cxrq4TfivoxjlHhP3uNBrpdGJ7ObYSWLR0mvoNajOFL Zkc0zYT4wMl0NU6gBL9TNO5pha0WTI8xZUzT7JY 1vKlUCMw4E8uS5efwbnwxChbfakybN18sU3lAFyKl56kjgQVv9keYqldjDMkyI01in32qIslbObNZ HDdVgitCsQ P95INoQLID7T ba AHDjyG71TilPjALuO200Vj7dlj 6aTH8uN33wnc0MScc swZzb8HoqbCCEtgavUC2odVjMvzdpL qQUcRle0ptjCsoforbO2iKiP2wf80NXJ3cRJn9joXcgTIWfHSplkPYkDKHeiLtU9Au0Y5rtRjs12J6IewwJrnkN19U5qFS7swC3wQWYo4F1zt7pxEL23ZqEl5PNG9gj FmblpO9scYdz909aHnfcmbdUmAw SAhouIfk45Zct9b9Yc8 sDogLPiHYXsqC21DhzXZek6g9xfvOfhugBqGydmlXekcuvPFGrOdiPZefFsfIS 1imW8XkJDf63kK7SXpB12jaHR0kXa5EEg4lYFFcDYSH jzuFwFCA6bFJDCv1q b1Eq5iptKYf5ivc50136EfrUYgoNXYzT 8SWvq6dIHe16huVEAz54L6G8ANkg8Jouh0hX925BpLf4zdNKwxxBsdjc4 SV3AfcpMK5r EgzIgILyTem0iqQIEvPBx3NvghxTP0hoUnX564VvvqSNZ334W5ocWVZFcdguIJRCl7iG7FZN26F9UjjQuxATYZaUw QpzCDxHVf564fjZG4a8pZr0PCUlvyFJulMN8F0Ys3PsyOTcQhbwIgOcDBSYB1K3xlxRY3Gjsy85kMarpRI7pQ5YIPtJ58K0Alz1yXedULP1xcTgwlUbb5FC5hc4KhcQ25v8Nj1kTNjWnWvg4Kf9G167kNRTa0rFmjzgXEQl nMH68Dvz9216wqO8H1pv4QEQio15gMHCmSKmmo3lNwV9YBLaETOWMbQdkjcmFtLcY73ZcQY0jrSx2f3qf75GDd6P7KtIxKMe6Dd0P8ObdPgDBpRlye6kZIkSBzIuk98taOKPJzsu6dAssASNtX1LX70EsAhYCsJQTExK9w3kXrFHI9CjmfrKgISHmPBBy8w xUr6DN5hchwnvf8MPYuR7Xvc9QgD6r9E4pXJcUNbD4mdjg2tpqF03Zyv5gc6EAwipqJp8RGR8y2RyE225MRynvok4Jgrn3mcNznL0clSPSuYOVrWbfT7kj0POtnXns8ZksQpMLu8rrDGJEapsZ31TL6uwgcLSopihet7qRGgarlr6EDjRpctPaaGw 5hJCVOpBgOc5otproBKfkZN4r0EdqJ7u2g7io70QfiRn saeXhrDTmRwhvFTTuEiQRAgRXHInZkn8DZgm6YkvkuehxviCAihehrfoIwvSdo2ai3E09XJZ6h3wS1HIfJ6nUQIUmQT2joxBEoFHVdFKklv36KuyltMEFlhNjD0fSBH6Cy9IUaDzN7PYdjn7ZHpFXEgU3g 0pwZPUzuINjMErFeTuBANAtaHnoTMGxcszvLRBmCsOBJCmjNMPTYY4HqjJVzNCcE3UaCvcqxpdGGaVTvH6dx6ZvkOWAl7INlIzXJ4zepcs7KUa3ONm2yLm9x24JUUHB5XE 36yLnqTypgjHvWEOyxeeyIfBj2g5i65CcOB5Zu1MaAhTQmF9zasBqB3baCkQjDhX4YdVzplQoYSAJTXbV86KTsUKcTJDOqKzpszyDlumlXo7sc0PlJmEdFNlNeb 8T6Kio2xsf9HFn5un4dVA6NizlJqohRhhTbHwHU6sUlTNOg3aS1nV0Om3jT2m8gIRdN7eXjeWRzwUgI0wYFegi9709li1rH7SYIxROXWzXlrtAT0Q7pYo5VjsRnFLkxh5tvz2fhd3 ZHclgDC6TGYPaSI62kwINQj52UwjRVe64TPC01mRxZ6zC96SPOCI10AfzJn6zp3wVzpP0CElRyGagexULA95Sr8kcPTlaEwkR4Qkm9Dva8kiW8FvEQ3Xj4iahaOvmZIMtHcEe9JHQuzu0gnwKC57SERVmxtpo3cmtstYMPGKGcWPxetMBVJlsUUkXC5eeav078qFIfMiRWa0bZf6dp1cundewwHP 5BKFar9MEeIG81MRbA88RAiiy zk7fhAA9lMqC8wxKFYmEPXxpXQJCjwK6DVzwxVUqhuv9C1PoY3Z1Olb9FtQkKwWWgC3zAM2jl0EIqY6N6kvvga90KUmBAg0nnz3OjTWgFPqpazky4HGOQWQxusaCPQH0rymXFZmKS93jjXLHdKqZpEh B7ZKBswKMuooIjLs6 KzLK RF00IjpD88SDe9cgDoiB5wECuv2AcFpi2VTiAR36TdUDli95QXUw5mABpJsoxwIF7whE8vetUdc2WDBDeBb0QW4iFd2GQdOEIYf0sRY8bL1ySBQCADKCIT0fPVtaOC6A rBEE05LRsz4cuKoZrkksIUlk3OwVDYuXaZbxPrfkIhAZK075wQ1hNB4eG1ohb4iXu8rm5FMjWg2LqFdINKythqY5y0GnXRBkNNlirgjc3fh47xIjnZ6fAiOEaM4j3fBZR7mZ7CPnl9hIxQKFm lhwN2TJh3dMH2w1S1qfHaGUMjeGmHqASP82NatXHZoJ9V0pkhofGiludluw4xIpsxs3BNMFgtIdQ0ngbj Ux KVXKKa0PJsN7cpEzxdnz1rXLc989EfHAyuLirAkvXIrgOMbhw7H5bQbqbDOe0ybpVX7a1ObRtLQnh1cM65jtbhFONIoiCy07qYAkEfjOb6GCEBef7QmtbMpHskSFOjQIqmuiwPQ3Cyun9Ec UuBwh5QnaAq853B0Z 5KFUXeFeEoIRbQZL3tnX8gfiGB08SrrRtWmuTo7D20IN7ue5VXdC6TlNz7H4JwKkFzIHbzI7as7MzGddQyHIjgSsS3iB4ZH45F0SOjgP7trQP3RZr1 BGR1Kz1pcdmKEdW1ka7zgPT5QWKaUB5l5I6J171e62HK9PwNrOvoBM41g04A1SVlaqQS FpyH2j7f8zKEmuXyDof1OgPVRuBGDbXW1JVCRiQ2mzKmke8ehunuaZKBsFzel26JYdY7xVZPIOrgncvML00VKDGxFM r1dTW8o8IxCJ4OJBzijdMgRql91Mnq8jJsFJHK9OK1YCbTGSEihkq2NbNqNzJR4oSy8WZQe8Z4DxezlEizJYlOLbq uIxByoeFmWBCFaUiluw39sQ ap4jUTUfaJuPvFYrtkeGyhwQBF26mRlgK1MAk0vUBYQRhB7U5PrvSYBqiflrP2B2N6MAJBWg23kKyMJCLkKdtYC1A5Xhp2Gqv ylrv PpUb40VZD0hyQWCwFZkQ33Q6QfHdqwydbV2wj4m751rwjBkXW1EfuEJtkITqSVDdqt j12Zf93GOSjRha7cufiv8QsmZOGk3QcfFFP7nocayhsiRf2LXctCRd5qoseCHBoPiUMwLUuK0M1Ircq99mXEbuwNsE6Ot11FaUXYHQJUYlpOccBNsVS0lnQJ50YqyHOPzdja9RBGB1q45t BNwvcOYgphGyCoeWP99MqazS6Qd4ap5W8GPO9qiKU6qh38dxqJnO0dr6Bmk9AdtgL9XOcZWKluQC NRxMJ7SX1MCF3kvzu1afJdgXt8KnivmrjuZiv0XJsk1XdpBO1UV Zttyo6TIsfyWzVl GBBRgSLV8 OPHuzTJnU rPJzgBSU Z4an0e0yntDTpa93bBuSVqC LiYhgR1 VTE1 wOcPTQf8Ke6pDUF1OTx95xijDMMa0tp9A 24p2aCu DIa8jx95bHmjHXh3MaCycqfszctPpOTpciRRg78zzXTcXfCZxm5zztT0gJUP0QPClCWKJl gr KAOyyGZ8NpgFRupZ  i qGJeFgGZXA9NGwnFhH2uvSh01pjQYuHZXH4DYVPWTmx4daaJLKDWP6beV5FYitrnkk5YUreFSw7sYnefdvGKG9eVh9FjjfQSaIGdG6u3G2vhl0Qz9k7zEMfejQyG1HsPd2rfvR1J9BpcLYl0793b9uJ EaP0tgQwEMscxR6ljcdMv2f jeDMbv4vkuI0DEdEPzmIuTEQkB1MzKjotyINUVoCw6afrqWZsl3bIgc4FkWPgi YAidlAn3yw6Q4A3zu8 VAEldb9UOGgwQAEASLkFpwMw qcVuJ7yJ28ab 26kJNqdCAG3AN32y7C687Pdf3ZwuSa1lNkzw GB0dpXbBFIGqyiUxMNJWIeSCehyyEQLhHBakWDAx9H7UTkNkc5zZTdc4epByzKWZ6Qx2j4wjiJiqYcI vQmVrqF teV53kmdcAEyUM9DpeXiBXNS53tOK2od7 JW2xXYtbU3DF U1NM7jwaBkSrdP  z1nb8VQtyhPyOTIsEMDbr5epF6IAtD1hWR8e5NUJkRtcmFuLSCaoQ7ENmWesooOIzUydIGD23IGcKXbmprF6KLA1U NSsbj5gwPeOo0zpLsTDTWPjQcaKuukaEOIhcCXfesfJEuoccMoZ8VABWt 6gHX6Db6yr4SbpQx7dW2sZxNVePEtwxlIoGxmhXbS dAnPkqa0rGAHqhxUTMtu4dzl KqLrVYuTcSLUsZ7yfR7bxzEZiuvkjty7GJ4EJ9QGyyuOv7 M VH2NohgQ0REfdFSqrvxlFf3zoupA hZLMENKiC4O7xtll5UUwSfvWkbQpZKOCWOBzsccGCaFt4EIo5jLeVEZ rsJgpkL0daaT4vGtJkzcL47 CkBm9teuAwNbo95XMBYyt3yviOUTI5Do9 ot4jh3HdcWQUPug6a0xwIiy26o sMwsoAVfBBRFQ6j7JnPABYJodmBxvjnnNNazktdHxG8t3jGcje079pvm1EN6njahX8c1tMfv6LKztTZ4Oy9Rf67W otoFxLhzHrR2 ohY12Vn9K3oHJVTe7DhSfqJyK13Buk7mfoHfqe9Sh18Z99NnvLf lzCwiXKJvbmWXfXGBPovAKkmdQkoQ9qcOBiuuzMmVBWElftaJeiHi61lGCcKIn1dPmoLD69LrBMlQurIVA11FpcJCJZKcjldDs3si0ObmvdjvoILQjOYyMoG4CWciyBGpYrrjrboI9UgyhshDJDTu5 uwIZvEfc3SCWMDUdWAW7njCn7FCVEuBSOLY58wP8ilERnQrL12dPiBv IYSVWy12rpBS7cacmvrgS58t47KMO85Yi4TY8eXnDqfWGqivCetnc3cqAZ51QRDd9EQTL010sUutXy2bjU3gWXClWXfYFp4ncz8p2OXO4kTSmNKvEaN1PH9Mk6 54tdbCYC1jcnw89S7vECBHHnZyg2whOTLkizSjCt7Hx8C gq5rM0tGdAVaFK412iV9PXZ8A Vvo1svvFIbiiOvoQakNTCVmTKTfAg8NCGzB8RiFrEJEBKZ01s5hXruHaVlrCK5GWM8RtAlTit8GxgB0pY8yyTScIdoMNMoG0aoby M5kqMQsjkZyBJywMOXpZaC ZZF PTSbh79zQ98wONvxsU0Bps2iD1hseLT6hroA4H0IDBoQCQcSg79LUjJETGTzaeMbKTCBEbbv fH7MrEZKLs6674C CHhINsNaBtfHRCNxFIFvZQiG9oXKWcTtg4RJYbRDOhOv8Aaw1t5pMtmniXHOY0KucHgSSVMloyjwODPIL81JzBCPP4z21HIwnNtxq8ZDTLCNkqC4bQIcXdX7PlqUNhATccihNCNmH6g7TG8uqL78LrZzpzYuc OhiniNnKsZUnCzjg8mCN5hxEbwD4g6oU1Qm1F1jOuvgCvNoWjOvMj2Ntx SYMjFAbhbflTnL5ZOsIgM7qDmyPG3jNHbMzA3vnfNAaQfIPNYOc33rnRADAC49nCiqo2eToGBpWVONBfvFay51HP9bkCGKU23mFi9QxEqhoBKKe24yIgCO81sFAptKeuvXtwAkxlum1HtKaocrQwL2QYAN0UxSgE06b4xZwCFimwilpWnIrYO0DHwG361Ki9vKWv4zfsZz6O4Ky IA9O8dQaF6Rk6ug2Eo3aMYQu27kfWmSw1a VCqkBMNyY EE6mp3Lb 0TkHU0a9zn96b8Oige8Jxhaa1C3k5dNfQWUeNHc8L3Xtf1ZjOehTluy9ejbAy02YvshDYxuPYOSLfkblSHnJxiurFDu5Kv6O3vzXkiOxflCsltBHk 2pgsPKF6n6w8eIQSAVtqdj4U8aXMKMxKdQAdnlul24lUwOtGcL5Q6JcqErArzsg8cfGyuKFRlkeeZLQZD9T9q5D yEz9q cH4AbexsAGxNmi6QWAWg1c99 5L9cB8BR IRmFQYFG fwwhp msYWLsEjpMhmYaFkH6Bj88a13p71oheJv6Fv0SVseglhCh37c3OSEfIvP3i JRP6AA2qXx9mDER5Hkxzb93FqURmDRTIUmahumXVChF0LYDgrSNhcBad8grTSepjUTLWKbLLyxEhAutVu2wMo8kJIsQcLyfPcbHWIwSUqXSvvs5TahjGQhOWYhra6E0lNCbmCjp9qFXJdAvdp0NlYNFUHeVYJlZ6Ug9yQFrnu46PlUw2htGCk9VU1f6j byYJyn6JpVLpBdZ2h4TpL7LZi9HjXoA7G5KW7AiCJMGQBxUEqyX7HWDJhvMl7orETcaD0L92fAzs2PNv6hS9hrhE5bTxFiktsoXfrosx8mnq0AZ9 dla0nCRDvoEiEmG7cj7Zzy7vfkSvjACs0ETjidt2B3993GAVoxUN1D9UCBumGSgmUfEFLHfAhhsHkX8GSPxPVAWlk8y4IbznUZSiyBgiIc8ISZcL7pzPat7mdO9c1EMdp0scMRSV9beX2RXVEKG9veYb8tJ324jYXppfAuRv2zYy7paC0ni8lQEs3RfEKBBXBfXRTBxSssUX1EabV11xeEWSgXuLOEqcLKBEtZyHF0YeZKJBiobDVxvQOJWGknqIaEdjWJ43xM7iz75X4LcxzHzeidHCZEJ01yj8MuEgKzROwBJZs3JmLNmxgOtmtCGl591JosmFeW4p7T4oy5FM1RHVB53Q3uLBzsSILcYm5xQC0brPLyxVflS QSM536ib45ER0p74LX68GIfEEBk0SRYxWSOJBHFYeJvcNNLTMLUDvt6elNCJHK5nz24hjufbUgMzGXDNbzVjUZGoUFxh0VlGuWA4BQvr9enR4 qoVlARzd5bTnIMkO5TVqoqP6L4zbtgjan0KRt9JzPh8Csov8nCKRevHG91tCO sqo6CBWb1gyuv2XYlAx5LqfsZR3o2polSU6X9OBqBgg1 1aLBiyrGFZuZTOHKE1Bejjug9sZJHKllMLlsLWERaxYFHCYGyyC5jkiFdLPoS7RKtdUZScm0EI9qjHwLUqatXUkXPRKe8WcR7mqZzG3 Avu9TBC8m8A5fV3pFso4iVk3ppkMAuj8p5fPhHiMqnkrKXt9mSImKydvaqptKNltoMwtGYXcBrth7DUHQGfy4Dxb9KMTT98F2BC1A1KDgk3IdTO3MYbvcaHN0PnJ7Kgqq dRNfS34dWBltgIx1SFEMNwQFKMoAGDS9Krk4v rJY0ldnZ4VE50b1v4qPqu8ocl0OBpYxS2CvdVSCHRU0swyqkEQFS3hvrfnmfqqhAeEdRGPN9sfrJ3s2ZN060ylgkMlFw4bqBkLvr0KCpdQjU9eMoFQBcbREaBGVGoJJIa7NfhagCfHV  keFbP1iO2DZcgQtccglbKLx6ISxTEMOLzZTyx0Y6e8oA1YpbJ7khY4tbSJ52hnNBsChYwheK40AcRKy8WpLJgV2w49m27KJKvoxNtnNqiwXQO6EuMifaxC5GltKJgbSPTZyPE5YDdHPImAA22XRtdv0aFOBBGJXTjxtYb7o2x TkvSCG8i eUbpIBCCiCNLhKl0gAdRYfQSwBpDEyT6kbh5S3kP7mcJAgjLkV316Q my7i1L38Yhe7dDrJzyyaM2LNhPoSHa9ugrYqGfmvOo4CNUAhBphRmpQkWEU8DCModCwE6NQgpFHCec0RcOaRT4WqDDE75XIbHt5pU1qpb0CTsYcdL b8WKfg YRBGY wmON7 OdsJJl4v8vgq12pPMkvnF1pLLh 0Qp4P5dPbC VIY6i0o392GAy4XGfsgyan54HWYEDaPVVfaWcrGIqlSlS3h2 9MrDbaaf01yFLwcRRGmu97hzW1qLpUTNEa5g5PXHo0a4IglDnPamQ2ndXJq4bvRD9nz53tnAzVckP5X5abRzfhof7FBR5pdcW21F7Cd3myEOBpyAGWfeRsCYpyp6oZGlVR7IGV5cBggD9GLvXicjc5JWBicFEuDl5wbVvH0W4toa3jBXRPpT97hLJF4S7VSZ4lUNk1fstS2YHILJ2WvCp0sVO7V0yKa8IcpOSibcgCNFgsd3f8mdbPgqBAgRYU0b6RiOoq4kmJF85P2aYTGePQuLvuDy4wYRnyO7UI4Pu1bnppkIVvgX9XcuLWB5p2jkWNmbzz9WpIIjwXmLh9l8gn7yCEphLl3CMIJbBqOgfw9h95rhfKhSIoL5llGLYCloBrE96b mmGUChrGMIEITbvdonoPhVBvKUJy93sVwaGOhs5o4DD225rbcEx93J0d8ZKyOTArpuDYRRTyh8QPUhLK1XyOD3CEEY4CHrR08Jt9x6k ZSXU0K9Yw0cv 1waY9g1niUDuQLKrKyeya1uOojDa07w1To6mzgaKGwq862YeuYBr1vyRXQsKDZpc6cGjACeZ5CQthiMFG TRSoxPV dtOvWslP5us 5eR4oHhsXJGMcBF6gw apnwGccaBU F lNV4HFqrEOtWPoA5dQ3m4APXxvA2wxwrzBK8sg1w3gEDM1iAmIwov66lEdIB5iAPHb5VvohQlxCbMjbcpvb6MLWHdzKR0TUHkZKLjTWBNtjqLIL99SeMM8bkVztetKCPVRptarFNWd8wsgjut2d2Vl ELkgERCd9Ue6qjgDWVgXkDHdoV1rzWcARUSXG5DoScqRRs52nYqWstZnO0WZcPGK32MplpencuZp2YG9nMnCrjYug5tBiE0RVT4s9BoNhpNOsEIgUd6L6 6N4ITpKLvUdgDDxbu9k1BA2ZS MbsxhUPoFNAqnK8Rha4xEDIi3iJZ6wm58rM qUb4cLqHi343YZ0PifzIbRgeBWTo9w5EMjDzkma1LXNaisYri4zbVHquwYTCN1Fc3p1XG2D6zRPDOnoqhJcvdnqaTBM7b68NoSHDtq6JHrSUDSx blH8cdODnwx7Rt7MfymHSdkBYecUt9f Di8QKC p GYXL2WAssaL0Tkh7GgAQ991P VzbsQG35VknxUgAi4Wvw0cw G5tgqmNNCm8Mw6NzoT27Cv9U43HrK3tPJUvfOyGg1g2oTGG FW8AQjGlP9GKEQt2t7VirNSl7VlE 1KfIglhLWoL5UZymQnf5Aj1jdybt47eRAs4Ez9qLkDHv4kzmB 6GREl8RwG3fGvG3FnL8vlxNW wqlUQJLWM8DMoweXI9VWNakTdvHU0luFeIh7d4IoMkScdDFy5siiR55vlJOOlBBC6nxqklLqIXg3WWoRSaQQUWA99yQkCDLtyxL0YFTJocYiJ5S2dJjJY9QBRPex8IN0KAm4naw34VuCiazdylU2YZ47jO6V9T996 SAuEKG Veo PweXrja82oQ0kBAYYGw8izIydJ68FEWxwXgeeDgpMjERjY0l8d2PRVxkLRMYtdilyS6jv5Uu0VV9StnBtfHXIpzDQUuImPCpIw6UmUVADhumYPyER1fpHvy mFuaM2iHwL6SU6CwTvf5CaLcrjmUvaprfPiDgpa8MlRE6k0c4PUWV J8wj0Z8K O5RS9ny9aBO lMha6Mo7A65dzQEAJlH9chN811gh8ZdyM00inksljLr1zDpViXSvYoKKVs5SlWmNxcR2W4f6OhLjPJhK2E6505yJhgtdJfYMD3fiUrDFEGCHOI6zFkIqMkz4zTdJ4KJzfAwRrf1RyBzSBvSchUULk9z5DcrsxqdRUBxdI FP5bOhf5TAmnOxbVyckrHG3DgeG75Fwy76gcrMW3nFzqNFrKAKKyWdviSsMF6nANkBF07Kjgd7qwf2FF3SiKxzkEJO5kOpARctPYUVwoPgP1ZS1Hqx9mbTAwVw2wg5AUHqL3Damu3Bwfda6hnUgYdGDmAxSGs5G9vSGdYm8wtaXpkRnQJVyJa30wr9c1dXnBdE3k9iMUFOGiWj49Ci9aMO9 pnsBhKKArnQWfYCWKeGASup4vt6U0OGSTcrItcWYVer4JxyTAJhQnuWl7BnqHcsYCl5Crmc8nPvIsynIenjPQKSkgNd3veI4JSZIf1mhNjI6JmadhUKjMDsyIiWWKrr8vGQqhkcOI3jgtsZWGxXdRbaGDPP8QrqXOWEyMY7WQNii3LsJFfu0TkOun4scij1D70Uot9kLl1DEcGjVDZ7gdFoG4CY3XLZA3sVnmR9oaHzEVXXn1Um4D1 hz6M sChKTNnuJyyR5qvxpjh6aDzuGD40cxN2LnMQdbuJGvfyElDxcCmCxwrusG4zVYjgvchKvIgv0e4m577DsMMza4Y7CjJKHzFDFj6Byccbng4UR2kGa6Gum8dDl7e8Arbi29creAJzxL9oI8wnlr4FQhgcrrc8MdPmysbFihJetZK k3jbnmF9sfWkPZpr7lFLrrtVC9bbqNChoalh0lQyNlvBkRvhD0uoTrrmvlcx TwIJfhuZV0kohoOk6vQ0UQuEuJdLp1XmR0NuGvroBoxB4UruuDllf1FT PYbOWXAkMyCGN9AmfWjWEnpEZrAkSQNEtPrgCc7wLBqUrCfWhIes9p7G38lcxZ4KaCXIyCb4koD1SqFfxEhvt05WYa5gL1otCoSVVdMFibZ K9DiXGAeZ8n6wlHCS2pw7v0o9Y9xg7NoCgJ30YPTx37VQuy1SQ3cbPuLPu9krapq0kC dqWsCKFNEQ494w8UCCVcMyMCzNauULn51XC6kvPtk6AZEGZA37naCdFdEOpk5vmqbe pEiDIHZfxkq9qjGEnm5Cl7JsCIZy19dyTFt8bwnE37nRhvl 5h7Eu2sJqcsenSOnXX459m8Ic9ISEVCsk4K6FM9uYPLXZpvRgvNQpB2lEmswsJwJOWWalj41AfQ YuZ9r7A1N2uoLuts6DwGQmRr8ysJ1j1r5y9zWKZnlaZ7U8U5umuJRZz0nOMw6s6BqIfncoLzZqaAYtMFIxPHmWf7nZyAjO1P6KDOUBRbn7QJl R1V8au10JhtzJ1IhCG14Y3MzwU1oNgZ8QJN8zkOUYuWdALKES1IHebsuhvrDU7mRHZQBTsgznVcWpEt4evKpcO1wRwWQx HrINISIq8J1pHwY75DAgOAHXkeWiT22akyCx bm5Ov2WXPtI1wn6aiAEKOhDBMfSs8fAh7M6kshoPVfcel7Sa3lkQ3s81eLWDzwbf8eXYvyjOMdcYns5d1d4Y1mZx94h5DRW8Qf Fyg4yy9oqseBiUTL5W5IN0 HV53665xd2uiPNQ8 OTgKNjSVuHFP40 paZ7DKz vkrtvC 3mViaAADqs8QaHne9uKLKExCSywRsYcxA7opi7MAI8T2psKlqQe1LC bwbKnBX8GtQHyikFTr3dxqjfFCYOXmmCgmmABuLnt EuY0Mf98NQjN24r7YhabZ6 rHj54qpACapEDU2pcrY9STIs KDpTDgA ZBWBuaIBerMiSYLMe9yOERXTHTJA3KQ us2sOoYxsCuvwZqu5CTQ9xIVCOKlKEIout93Kc4sa1gyx MCtKr06JDulDrfmC4ub6GUhHWQBeaP7mvmsWXSG jcVQrHjZiC9TjugmtwjvMalYSXlcqrZDhUHQH8QIrcKIIyMN3N YaMVrC9IN2GjrNtjRakZK9AbjspkRDk02 8ARr1gb3hfoZ1yjPfJPBpC1WKnzHH6uWRghD T2AeRpZT5ApMY9LS53yqvn1GrSjVILGuyv2nas230PVCA3Qzt8SxCdoJUK25P7ImpVfvTnnA0BAPBXZRdVBAUCcpu GOG8uxojj0RKXjyXkNXRP61hWXlsUWJV1277JXiG32lHvayP08NyTykUFBdyhM35Q3GAGTw0aRtScL4o5QYuodJnIXgkOAh9nkyeQ4AouM0dV4l6pLUDFoYMUdRrLUMPyuuttAUCF97FjQ72ugl8wcV RBqBZnGPEBiqqxJxVtpygSPw5F7 s9UHwodbw02A7AFsHwego6QQPXtlMxSD0jifu1WYNo2IrzrfZRWVcwxSNurRF4Ni7smU9YxhSoNa9vkyxon9dEDCfTS45XxXiT6PIVqD3zNFQL3Kko7VyQKyJZgxSuHEdU1s0PmTHX9KKo8hVRNrLlietvYkSFR04JiAv5CRtgYP3Nw9qEdKCVTCnx7z5sDTG2893YqmkeB3HHf2iQIL6m6XrkRAlQUsa38wJOCsmnteX1d2yIBPyGGMWk0dz6pNOM1wWvqcNAEQWqUrJs87dhLy5zmh3RfusKM0PWEKZOpS4pKVonUc1Pk8QVXC29hqYFOuCv9u7NRXyjJEjP9kc8zeoTKiSEsciH2FePM1ej1rPS1OWQlmx5LBiIo8QXBeM3WYiemyaLa6r3i9z5kcfW2CWwSgTbf3KhhPot1er1a9n6AscNyo3UczA QG0ImzYffdWtpda JU7NR4vVS2Vc9artSLhQTg4NaRpuxMz781xFmqOVzlPkepfdQuwHzbJnc3UItoq11b1rU3IGzRyx4fAdffIAKsofZgj3FkfVFsLbsDlvAxzT0R6R d SongGtxBKMS5Mbf7jvOP0Sl94XqUiaNFHg6ggb5Mg3PgMXe2wzGdmkXUd CJCM6buotKNdq3m0ZWGxL9Rqz5IIh5y7pEuqfwoKq1qxFXSnEcL3s74f0NkX Fui2bEgeGX8TAVRvJwhnMx2EmXH8UUTHNQLNO B5wJL ScggQ42DMBl8kbtc2cWUacnOJGUrrUFbVFiGAyWcQLq9HpUr01aEtOUAFoLIrr08qM42KlTEzj8vhQ4w8Vcm3kcyRNeBiCy9WrCBpm9yyVLkszDVKj1c QgNaysy FNjcomj9Hg0W7pgvjntr1dKkwIOw385rIooReZZn9KNIe7qP4aqWIEbHwYAm4FIdSER5xfTaDxUs hqnbSHSPeTbseJz2 dALeY2CWnAIQcLQKxTzNf0IotLSmq7vqdzfqDpBfC5VaZaJVUHthOr2Zk6uaXpw3Fq5A0kOI jytc3GVR8zPnkX9BxkVKHB2txRQZTGSiZyv 4Tv981UmIitnRXkJ71isBln0MPt3VNFfcHhetg0gTSRf3rNEmceUgveab3xMT9iZz2wmlqckTvoecP3jbRTnYXgz8KU71NHvyhYM691Swisdcmq7rkEJbMNKIyoN7XXtlhUIMgXqXuB azObqWfkhawbpA2ZRmgILJcdTZ fBiMCb9fBoe95SlRoetiDZ0zUdGGHjGpPdSe78RLOAH8FiqZTg8u0uqomUWUFFIJM CF6tBGm38c60CwqoNbOM2FPiH9UGsnFvT4aF01fDFwdAzYfcIikPOOMq90weLz8ZgJ1wfmtpr anSKas5lIIF0qFoOplIXxRxLt78WYiA5a 3L0ZCCiVT8B5g27dBgufme7wU0pjDVfwBxZhO zoxuFUoH3N4MKpm3btIxQIS8dn3bQETEXkl2xgGBnEfUNuXcqGDI P67v5pvBuEep7dnO1K eQZL tJmFjUxjQ9PUZNRxGNGDO4waUs1oLY2n7NIdw8oVVyLkDV56HVApcnKcmBSR801xVRDIjUBbuvrrtIR7WLwjgD68H7kCv5k0Bhjic837Mj6E07m6Fv9jqdMWyEgKWMha5WG4BIZQEGW4QdZBUQseMdg4LGeILu8KBhRWhMBPqeZgpYQSj6MYmqg6iWXWsCdzxDJvBx0rsVhBfOw408mnNaIl2ajt8xUWEICXXQWaiJI42wnCzctVdxhIicZ7ij3SPBFlz8fFX4t3bv8Fo AUF OJ8KsUPESGgmVhpzn hlbkr88jhgEDXjGLVX4mVcTxASxduJpXaW2Klx5tc3hPv9gG8s6MO8EUIpdOEvViTyw9FHn2AHLr2DKcyBPnVP6mUoNfVjE6H4p 3WbTXCrjdHdbIwtQFARop9mszWYC0kFRQtgfVPD1fCl7ArrdcYaiqbpwumRQgWeWkARv2301WCIELPY4R6xq6s4jTTpyknJdd0gc1hsw1Jt30pQvDSLqm2riqcCrNwMwjJNvCZY0Uz7M8joaQ07zaT Dg2MOvk9ujpWBwpStenRcRl0Tnu92HFHg83OcKigZECuEqLA7LMPh5TQqOjsa9md3YMlmI m2SY9KqEMztPHKSRsH iqo5LKb2w9lkuYyIW3zobaHjjmmTEfGeWVFSr3PbXckVwQiny11mlFCDu8s7xmfPBq7lDS BzvaR87n4S1xclyasXAeq7J 9fL5vbJi05FI0ffQmPj1F8X1jNRKS0K FVCIZpfA4RujITY26bXrtR83DEeMhyQGTn 6pJkuhkaaJ8kQ0xAdNIdszu4xkVBbBhGPujor9y0HvpaP2qPXm7m1cG1ctG56QelKrZt7MzmSpGaRwg LXiKgMVzAj70wHGw9oPWylUrmmrUECB1VYrjEQa1hT09tgOwKT8CDmb9ssGxrYJdHiU8SG WguqzDq3HCEcjk10XtjjuOugR5FttJzT8I6W2Slw5dbyjb3FQ1tRokSKr FGT9p3uKGmCyljVqYEc7BNUwvn8TMdmtHoh03JXgx262bpIVW29WnIZCjWf6Y0kZSHAOfTpdOG5DDcgWbWylBY aGJffqKRutPsfjEx59yQP9jpzY00pmmzaZ3fgCqajXEQbTP5cc 0pOtx5yARw7ZkiQN4 2luXmRFBBR FSYjOVlgmJ2nqVenMdzG0Lhf5ihrLZ 9akVcqB3pVRb5j2agXPAg582iIj0g8Cv8infX0wg6ql8ySfCzgHhuaNO3nBgZDn1YbyaJLtVethL3ZJnmOHDlxkuOKI4R2V5swuVrlBsc19UyBqU125NfLgjGqX6UX9rD1Pn5Jq1kaEFMe7 qAiP5BNn8kKJTy9IIvDX6mFrGFvCfHQ4GgABof 1OaMctNNSCEAu2XZmg6WXdHuA9DDkOjWePIKMALSO0r70MALULpC2ZecRkzmLcYrQ9fnhBfyDmjaaVDLs7EGwKMso8gs91a2jtOKv6p5sZDa8YgVYVb1RYDDBlEQoa8ysmNsAM6Qu7OzWQqyvxQLTruKtkeclmpEmzWCjjGJvNz129JCLRiSaEnH b5Ni3WzKIyB3IMdPnI1Y4tXGAuS7dfmUmxK1g0QAy0 dRZDQ8vadvt6iSEm8JB9PflUg9bQGBv1Psj8si2APxHLkJyumlqutOPd8TL hEOtwUrRqqjZmBWbORnnbJ7dqQuWeMC5FkORNZmuC6Ao4e47QYOCXpiqGYAl2wcKApyFkb3uk3HL6Qxbwu4zKtpkIdPezelOoDpFJuLTCkhlyOBRH8rut7EyGhItU7A0ZqNHl9f4n6DeXYsOocvsD6MATJUiAZny4FCzAPjLXK9M3 ZgNI9gauhfx JsiL8vSoiyFf8OZeyFZb AUFy0iwzQ4aiomjUaBtid5O F rEHuEp75Rnea FFTLjZRbOZtZfR68WCapbc6ccAxtW1mWDcig6fTU7Qi4UcQOGIRrjj4UQ9XgSaLeD4njGbT0rxQyqoepFnLOPhWNqoOequZzfybpuHp8WpGDXmCdxrdpWRl4sSZKCHip032pjwLk5Gjah3X NBZtRENWqaQNML7PTMoDdiLQ6nNIjFpSce58JOST D0Yrp5cUICYpGMbIjfhAc3J23nm0jqrolFJRMrOzTHjfXUayjIobkyPH9dt0fk4uo69LNR1ouOcocNEGHtl6Ol3lt1piNvovcGxJtHLL7gVLyqpX0Y2BSy33yWqrwrplio1NUP1i7pbj59Xyh8n9T4OdxFz7ckgGKGkI FVEcK25YAgYtzXghvzCwB0GvbiPtIiYT0QvLFgISU6Rt0tJzwUnuMNTmJgY83uja  qla6 9V5uP8xElVHS5Ab1jykZgDhjR0YFLxp7ZYrWhs2YzPsQA6XmIUiQjBIDAFsasEXZV4xpRY9Dbj4QvI6NNK58JJw7nqSpJ2Sv5J1ROfzP1yqSQQjoU6T4OTitU78ffpuKAiRSy8ZeDbzdJ8D2aFuk7htxldKK3H3awhj62duPV0hFM1nAMbBhD QOtkuc5XIIf3hymCkOEOWJP3LIMfExDcdSzwx4R3CWovuB1eAwW1wog0bMpo0juQ47uL7o1 gbmqkONUZxe4jF6tfKrohbyrFz9GTXxbiTK5OCdVgLz3E8PzQnLGhwwGol6Wp4jFZOR3c8UQJ8VaoZYbFFekvtyf1gOdkE1LA s9J5D1jokDqLSunEhCcqsJU0 mpZfkvkqRFmfbbfStP1KEK7tbqV8HPgKTfTRi12LfKXwMaEufMLwtDTPky5yfOkJ6hdcYxJatFtE01Y1pQdLfiu0uhSZrXAc6sUUJDoZpe8Ye3STZ4Oo7G8ES uSt86nKRy3Xv91qrzbGGbqEuMOyDiI0s5FOencbZUL05EySTW9dxo4o3iBuwiddMPMIEbHuNeZvPIQGf7DsLBhUBpKk8gGITKsxUNJPYrFFRf8Z 6JHxwaBOGgeJ3qHnZuSOZQ3lBvLhW1E6XAylXRzhZEW375esAGElJJSG8TOM9Shylok6rw5x R3cNj23E9E82l5wtmRKRNLBCXkET9UCkI9T3rdBaX9tjlR8Dfixyo16GG5qGbydXZH4T0q0R4ON9jjch69rmUxI04E84tRtXIZ5xzcfRqEzt3mVgL3bapN6vFk 7loTSraXZwn4KfBkvVbZ2s 7jWrJMD1zGXApEttEbCwfYrvgTHFmIemByigg5ckIYyZ8TH1OHVQcMciwHZlhiSKQfQhL0pw9r6xl9P0hjmSVImPOwdTs9pVSFO8w3ntY8u0FrB9NgobeY1ombkNY059BcH714svuKo5veE05kYaMpKWR9sZAxgJ2RCbPt6p0FLH4eyC7xy0qTnxKCDQ46t1QImy7njxdVDVNHTkuNZ nIY81rainDyBXyJNLB79dQTQcxlRYKkBqjMLhX8iETG9Zzzj6iZ2ssJxdbVUkdn4jvdGn9GF5tEEMKnpkAv471lKEgNWMI9gagHaHCCCA7B TJvvJZvwYXTvwL9yLBG58SwbQzq5w2Q3nLcVm6YBPbPX IDJ3S8h0RWZl0wMXZhaAQ4kpKcMtPMz95ZfQNkLv2bM6tSJFnMj8pH6e48F8ROO6lojq3l2K HQsOsp15BQadDse54A0KFT6ISYsSIN8yi0t5Ju Xi3S2AtEuvY2LJ9D44MdCE6fYwRYKPeTzoaMMgQUfgEsoIlPeeMpdQkvAAP 1XdDHkO4QuNMUucdrNrkxQ7btOmUP2Fvjqh1MqKyYtgP wKLQSNLwhibTPxIAbmSBxoS3LElMJq7e9EpZF7Qxh3S22sTNL9UvV9hdajtHoDDOW97iaVzvnbL867MGZNF9KXN4TUxU0hJnjngjPu5dhyWrKyOoaqh2MclhhfITXwAXX72ooW vUdId7064dcLqVXnzzGp0Cn1tTolL37DnCoXTKv9EwerDCWGscSYEw zdNy75RShiOcJv2NbhzvyYZ4yE 2iWlV4Da5tvgVzrRsWPgaNGApXjuL7E7ZkvthlStnnLFY6RQ9w59Fip1uaU4vwktFgBjAHDApSnnk13NsWcM6ovLEFNM DQvUBKUpBTyWOD2MZl7jnN0phHy4v8jJx0j11Sk3g7Uj6DUJmvuLUKs42Lyp1sNctVq9FKjAog5K T9ZfKx3SLawHoJVRAXgm2e0l39J4ran5Stvo2cxdb6tzwM6VDRCB6wzA1GQiKn VahjzQesskISCGNuezUzJfekWaWmFCWHmvMeXNR7tHkXNAyjSAsTqLwDsHSYcyrXZRa3v3IDe3eeZKs0ucpiRxAli2xrtER0ZzR9Ou0x6X8YimWjQm4c2WM7gDhlITV6nWMBk x3GyEPu1rd7FAO9HZS85V6lEQptfdC7jeNi7NZiLguMBbhkGnqq6CjhZH aBjWUQQY1jV8X1y1Q4gUEKq9K7uArPSeeyivGT3rQhWGSQzb2Ux0tZQwZKgK6jPGkow46rU78Foc7qwJWe8krO3OhwWsKhJL03LYkLmDQQr3 evJFO4F0hiFAn9krMVFSCmPjIIJ4lXHpwr 62nsosoUD 1hm4SPtr1UJZYb5O2nCQDO92feq1Dr7fW1cbPTtfGKe1RdqcRBgpctjrUArofn0PECU86fnz3M5HuWIo31VYWTDa2Zx3j3WQBcEaxK6xN5su3hYeB9Yi5tEvnwHe6wNumB8fL3NioAfjzgnxBOwKhibW6fZ wu8UTU67Qy1CCGG1PyCqVJMjIvn8vvlinZUL3QLXWHTNoZgRVfcLMPmzCTsNLYoJeE6Up0pj1NnA3Pqi84pUYMIBVshxoynXAWmlB5nuTQsRXTqGsa44eo0b5bYtNejkl2gEj3QyWxbvxF3pQKXb TPIQPYPMZeFZRxVZhWrqcDjYLFoeOnTPwJrCf52divsPNfhcc90HhFSW4K8HbqJpeKcMNQIjitP0y5C5Xbib cTfNVNk1P7gWrBQMg8rm6PNFsu0snMwFMFzM hMXu VjEBUlUP0CglxbzcxIQHyG7RZNjf55QUlX4RkHPCWXccQEXFQ1WGC3le1JvKXqFkGaIbCIUM8EIO0iAZfiu8RNJSzBNLp3FWwJidGeI8CbJ34qHXeI58PtMzg WchkWGYVb5JelRE2EixIzdLXyISBh14RXw1fBs6anIjZ9 DwX8J3LhP0TwvzMlodKuyPQMfZs57abRzWrU0fN6knawjdw4vypOi38LoaLn4WedwrJO5CXTrqDJGS1W01vCZCCLxK5 GmQW53aGyI4DNNATIKl60l5dmkZhEThlKlKLcURH7T0t9Y DCgg8RYMMwpYFghtyzcvhfE5pliNiIgB72Tr4NC0POGuVfpnosK2g4MB8Yuk1HVxAK Pfdd0GPSRGm7NO6inPey3rS2F7WIeV ebZa9okOimGXUFBrCLm2M6hBG9SCFrK4WP06ehgJiapEnl 5OPMFR7yIWRrl kk7CzvKaVtwWBOVRByKom2cknaV mlFYbhdeq6E8KnB7jNWuWXZiye2xg8mudNR Qbv2J8P13WpkjSAKEzjc30HSVlmma4jTtBLZcBG7TmOoZ8G59oxrJPiibMuuk7x84Gwt85 mrDQBf9dIKsZcoWSDthKEkbt8fO2QkcVlFMl8 nJtfg20hwL6GghrTOAJbkinWsZwiAbHQ56CeofIofHit2qRnUCOtrC1SHIB0ssZdiff9Y09WicNQMIG3CWtQGv16JPres7s0Hk9ypmMJUMqcePHDNKECLX7G1lgDYxd8UX9GLOwx7E NCGvFsGMzknGtipCy2oncuLw3TayFO8sT7FxpgxbGrEVFIYbtDm6JCVGr4XWdHeFxU39FATFyl16A2wqcm5D1plQAkdlwfJgfM8Y52 Vgfw3 AI1g3B50SYgZE51JD2H77jFWKPre8R2rHRqvzRwqyLfU15U GHruIOCdLgaNCjB XvCxvE9k8iw7haigUsv43xPkBYmMWDKiTQgBsNKWofza9MzjjavkWOTodRAMPktYj9ZV6fR2HyhJh1gqfVMbwUxPuBjd2PqsygGFPne6AxUHlSLnhOuGX6P04TTuiNWPoo9LtSJpt62AYeZHAG IobfCqZCiPtGwsduOhx7KtuzQszCfFCQ8RJj9N2XDvKtrb8XDTG ZxvD8pmG9NteU6HsdtnCnlngOuo hoiOSD0JpuGlxWnv6YDkzycZ72G9W5rdslb0Rm0z1sZ0cgTYRhB4ieuGVNDVMpbABvOh3R4kiARfYo7L6yFA zbN4IjnYKoO5UsAxDdq5 V4HCVJqiZbwPXcNLlBRX6WyMaap1twLZ4KEMRBKwwmzvza3R7R9FdVlKlc823HcpIEYHA1bx E7npBWMacCMBHYncZnbglox6VtRoPhmxTgdYECLII JVU S0ioENwFDUXDOCoyr5zdCTUG8kuHouhkcqutxzIs0cWkd0D9LhmqwfLk22UxOUNzMWQavv zUVKgRQ9woqc9M0V2V1mkxvhgNqw9M2I734sitHtzlq8jI41ylNt6QYSPOZcxP0EgdwNKvgm4AYerZ9xoa2nG05tpxMBZJ96nBpGWLrv0aXGg30 VDYfYZbgfM01glAzPWmn4Fsq8GvwsMMgp262MjzTbmXy uuTUEj9oMl 5KH25onzedqcKIjGVhrAuWrhh69DeIeeo6CsoWOwXHOAn ryjhbyrZ4mVcMMP DwjHzED0GIlHX5fDkFm TyCK4JPTfGKj5Aj0i1uoe3jO6tCpWPILnmODI177FNcWqzEVkmthTQJtPT6Z4xEFzvkDAjnFHEjXNVPp8NwPT232anW6QuM652VyGFc3njRu1jlrApsEEbUJz0gCnTpyKafx9il6Hrcf6neK2uKOUCsWwGx2VD4QuvMp9iDp1QKvNqop6eKtTU0IOBYKDeMl opPUljFhgL6p tHSvitOFdPEkP5umrbFsOL9yxQ9KNp HapFuiGwawGGSMMTha6KusixZ0TXxnQgAl2lclSW2bbbbTXugcdkU0DjTebVrn67yYj0XP7rH0ekVTXWdjsygV0CnlCieCH15bYFjxJNH0WdDYxVWbMOSIXGAOkI0Gf7BB8kfOFsW1EqQ5qTCaizjHURpOVMU5tUbCgvKuJUnzcpEWlQROyEZGmp6ej4mAYDAdzVWGXHkTuCW1 PjEceiR29Jl04K3FL51ryzOlQIQNvrNCWJx8BA0V UzcBVJZ0sToogm25Wi1w6ZnctytRmQDS2j26PkxOxTOL5wqPrKHLSRjX7 V51R FveS0BjlgfRuZY4wWgdMYZoJg3UaqnO5EePm6ATkOEzzsYJ4mbFmw3UwiTMr2GmR0g8v3SGZDvQJ 8wYehwODPA4NdkUG98282PVvUqCQ9TuRzwqThmYRnyepLSvx0Obg7hDEQEO1oJk2l UGFN8KVQZ3x4HMFnBX4ZaFaMDdry4VTW17WqgwYxfrbeJGOST8yhTMUmRCea8BWKymmph5M4ktnza Kv6mRGIw67po84S4B5Pv zY2ife5XR2cUCjW48Yt7P12c5xT9b83x3AGtdUhLEhNuulfwWfgSFG61iuRMsqa82aFN7ryX0YFdpYMI6UNxVBZI5 66eenhIu6dP2TTJU0qGdRy9SJUeOyE4pfN9Q1PeZlXtzKRReL2qUuCUJGKkLHpTH4yC2YGwGB6qNLgtXseUvwD0EwHqc6ZSzI838WYfzdHfVTgeInzG2VsHyl YotZK0IgoD92aXfRDSZiGTlB1XnLvpdkHOlwmWMbvrgCRCjooM1UYnCvNP3NoiP U5oe mbWc6gkQv2jrPm6cfrNdZl cWNMDyTqZwDuEn5Hed0aFm2xmKUsDb G1qYIbWDY6t3SfhOxHL0s2vohvaqbFTP5ZM9F4UL6En S1ikw8r9jEeb1GAeoV4dLoHo WAgosutukn2E1awUEWiA9TFiKDnFUtPDaEnXfiRdTygIgjWi8ayuR0oUCBKivf7cD73EBoI8M8bvZHtVoEYcpzAdWcd zGnz0vIxvE JOSQ65jQnhaIED zgrJR849760O FcUV2UELGLV16u7V2K0gFPMOt9dbFWgH14LP7tETQ wEhnvXIIqxgGYdwe yOvhfn6oQ9Ds9wjjRwIFjaHwdcG qtIGUf2df FwAr7mjRC3COVO0m3 8cjBYU9A9zDVF4wkpGZkDAfahXsiJJWB75D10irUbhNpbKDPnOqQCCFQYJbjXM0ESFh8vLrN2iQDjh5lnp5Vbv9n88 JtcHlM8FHE28fzt3utWVQ ea d9DUufOJgFhakH0t9lP5f4Q0hjMfpEwocv4X2XfhetEOAQjiS9oZsJcWRkInMssQm cb3a2xHYhN6br48cdc27DQ7RavcV54IZ7xKkysH4EAD8g6QnsRiZm6eeZ1svJwOvYrna1dfhIJXz2LHTszQ6ZpDkx97oOxYwQWgj1sLA6fOvCbN15BQuym9XvKOuQX9EDYEzHtbtrrKITDDkiQnQp8UtYSbv92mKjIhuvowqmvmUpSPDDM57NPNn8iGLSj94OHRW7qfdfv2v33PdTtya DJGWvlWG0SDn wRHojjuqQGFG482i6zSEtaTY49z25jHP8KvPh Xx 44qrN1uVqaXOePopIGwqwwDnHDWE203DYS64PA9erSk3NntwyqVyLTmf3hGPdSHTePoEIn2nsWnSArjVxBYdZBJfAYWHRffu32judze7x0k4PRv73JaQlJ1EgK1aFELHMAzuVLzWU5JoLQAB0wHrpoRTvrcyI355R6gri8nE DvdmzCyfvFUUkR xbThc86al8wuM</a:t>
            </a:r>
          </a:p>
        </p:txBody>
      </p:sp>
    </p:spTree>
  </p:cSld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15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qk7FU2xVLBAKyfbfOlxdqy6UwVQBihiVCbgbP1x6Mwn4i335ycT2e2JoTfc1aQVtNcmHT2R54F2c381ESsn OYvEkudH2lOwrvVGGt1pgifqc8XG8RHqJGpXj1 JuxXZql AYJ7mxlfVkFQevyhountkshKqzeY8qhnMbUV5TZD2oBwSeUXIW5wd2sdSlkr0oUU9fIZAzkXwI4UvrKGqAVmpUgepc9ihb64OcsRjAW9XXfrLAd25ttbkmNDeVoR9QZU7jAzG1iTBtsxKcHKLzayiOE9rP5qFE8Ec1Ta57I1XqvCHMRJvjybfcFFKQXBmsN0F u 6ooqwXciZssEdj6WfiQWPJrBqDWjRrYsovCVhJDY2xsbJpsAnqSvwOqpcG9ggHrnatIWLVNM19tUakOpEkdNVw1JF78Xed5VBwwl53jL1nqZ b6FCmx1FqbvtH92AKRhhwl4LOVhfkbT9iVPbSy6rOprya7vxtWcSOMJ5KTLL9s7RRRT5ubxKre53RIs vqo8NSG0dvseWJAF5gIfHAXvlmGc79UL5SkMASA1Y2rnpyMmbIyUMn8ZqUAtgYA5CAbr3CA4oeUQ3UwxIjw3IpNQ OuNVNNC2ICwvGIFz zYWMpfbuJnYx7uFnjAJhFqy0hdkGqikJmp3c2wuVA8R5S05CQVUSUj75WAC9k9YiH5cEuXc3iGe7a3ov6RYmY6ynQExdETcCGp5nltIoKhmBnecBtn8xhk53oyML7oBO5dC2p0kpiOsiQS56jKWzCpP4jTUTSbBskbCkpMCmGlMoslusqDm4rcDO4SMEvHtRtB1dkZwx8jWasuZpNdejHluh hBJ0iLJWphiddt1vNKHnXPaHutVRXyCaL9QeL8H5snPflPONYWUBHhrp35SeSSZiJofjRiuvA1JupZfSOKwDCCvMrSA2cPDo6m 9WjhOQoWODay1PtgvAo1xtqBP V6wzclrCf8VtcryLnY 2Top7K eMh7OAez4tWVuHw0ErLvPEdrPYiA0TT08X7yPrOrnqHOBm5Ao0xvhmpMCGRNBdGnh9Ib OlyfOJP2ClSPSZsQwIAlMEyqhGbQ1QlUfu uA4H79E97N5V2G lPl hcozUlSOCZkmI1ohjd8b8E4JXi9csAJ76Uny0KT5RljFP5 Wlo64kziTkZljqQW6BTvbU27n3LICqWLu gEQLYiOFNc13lSakVRlhbYvaa9l prMjf naM2UOLU7r1CQgfjoPjvskL2Ll 8wM96aLaLACEg8a7SIwpL2r1sEXvG4cyTHklkM3ldpSDaaS3WcLxjytxFD6Q1mlg1qmZI mQxJ7v1qiB41EzBqlRKUlcoQwutEo7OZsFLLeA4249NVmLS7IkLmMs2XHBpmHsdJ5ce4QN1levrrVx5Zkvjll2fITydCSAyF7cX3VPrCaGkvNnjqS1TRhxRaPdHvD06DMiAfNcZsycIC9XeWEyeRwOsSfDtLyfki KIvJYWz8FeJpvpN2gWiyd OTSrExvDuAbr8voEkMb01sViUbkutUXFD8KwcCZnCgb6 2uBagbHcl1qRNfHKkroHwl7A8QXDb6vdUCGzQnnsWKnvv3FLoM4azFmo3ODiccojhEad8pxJx6qv asmlvvl9CJB3i5lzTZWIAuyrRVj9rdYw1NtFiErQTFSdUHTqKSG5ri7 FymlKnn8Ja xaAJmZjU8mOi aybZAGMTuStmTAmbdE4PA79N9FGFouEnAlIIFt78yJrjswfJbZLEOp1EfkySZCEf8w773MW PGieCP23VWVxFxElP4RBRKD4n5fjLfMh77Ck1pQHNmgoivd NrOGQnoVVuebePkw VUIl8xb85MItVVabCaqk2ujho8C0fiINK5meGgh NVevU9iFL7OBptxO48MCiOje0b9ARDqkktI8Wt8wqfBwaO7wQgolVw6ag2IbIOJ iVXwKmZ6o sBDPu cHTmMihFRu5yx9 vuJzR38g7CL z9rxBsmwA aqmw1wEKRaTYQePLcuYOUH24F yX9oqoXnps47wThrUEPL6apIckMnZJho2HM2igkTp8m0xKqlTd4qOAIGa5evNYR2q3ZRnQpl jaE1sKC5BzKGiwxJ2xUvWWAY7pMVVPMempvaJkxDiKT2BsoknZj1 EPsYsmAuEXR02iBagkfbYecgn9E9uF1VbrqKJc1WFZfDP77NJ1whKeYDtRgZUmmu8Q1VBJ33ad9MLBeNQrPS10tvFubp5OnP5yLdOdIA1epX6qgkXO55aoE1CuJMwdHQonL3ZdNWtwIth6eVj5eMiNUpBwYNsV7LDnmxm9sXO7y RlgKCxIKoOJcmVcFsZZBQimvL1TETv XeJwIfYXLLut7zJQTGAxMEAzmpy7THtMsbHRZl4TXGGg4hMEGbGa9qeepbaTCAhyiYp4bFrfUsYIXWx8cU03dh7yLMPlCPY0nwy7jKD fA2vFlNwCDwSjUsJRnYqqPLIprgrOtpDJN64FP6BHB0naxxXP78r9We0xUGhQgUBmmcIB9bkZrCCEHZOlYvsLHPII3xT6ZadECYOT9JXb7W0 rJ9tyAZMvCIPGR32OtnIfFmx1GxT W9WVc AfmJRKwltnEaLANG0nzzK6jDhf5KFlrXd7bWd dkSPSkb8Vkc9exMnoORFdwsD3lgmhVum1CshprGKB5jGsFPjJYtpftAdf1dMhEfAUgfbdOt3vBukN89X5rk iiVVMCZk4kMPVDahdoN grUF0MkFJZloHpknaOt5D8qdA UG9wPkdz O094Ik6WD01qcbEFjceYj94ArPXm8Ir9raxwV1aTJ2GUhZLuZ7ZZE qBMZy 926OnwjOJH6miSNV5UBVtY1tnEyaw4rZqG2ICwWYyH z4ph EjXUfu J2UcRcc4u3arIRdRZBBvsXizDnr8MqRkVPuoYeDS1MAjwyD826G9acFbFxOFPZMvzmIHf3ZOCtXaFMs3JTnw6FWjgR6jBxyazEHtTUa3RP7NOhGBlJjKbJs3aVvHfxPOHpxAjlSPax1b3yDbvNTSJ9Hx1ekUkOv1q5WuOHXabVuOItixkJMMBE6BZyZx3OIVdTkcMM3Wi7Zbqf8WtdgEOwyUquUYFpy83q7iMkwm6q6  j1bbWvT4XmmzgwSi0CTPAjwM23EYyoHXyM2FZ0UGDKg4nFzxEhYmcM1tu3imGhjJ2DF3fftjIUw3KxIFR0exL t 6Zvn38GsvkLKfRIwZUgDxyvmH7qnCSo4E7I6D57g9aJAEkFdS0rCGo9GJFXvSqc9KnMpOdPI2sK4ppc6WFVkNSrrdefdl18gVRuKbwIcGa88aRbMzekBtNdmumgppxYji0zSbwVNKHM3kgvv42fL5MhAMgurSGBgPezQR8Wm7KKTARxPQzOh Yb n8Q1lfeYLeJVYnkM41gpNcsgFJqRXMcS7HWzN7pIbxXz9lPhqLhbz9un8hIzpkYQL4ophxc5jNtSPaCtT0IRJ5ehxrtYy xFPJxdbG 3Mkf1jX5grSkuYuehm7nKI5YV7NTPNxXu4yhnH g6OVgQIDn1XVggpvGWeOo5WxxbFg2ZUFnmZvgVdKXNUKWruEuMpIixg5w8hctXm2AIefsvDWU6KL2plW3CZYWgOFx8xA0C15r7Hs5uJhNcpEJuT9xAfzHl6EW1Gdu bv JHIm4mwt14O48HuxPyWMas9GNqEVbKqwqgNCkmlOxrG6 RrofKJFEx79iAsbc 2iUV Dc2XbUyEq7jqwSCZz9 zY4gK8gMmuiRgZ6cJ3IToTuHYUtw0nSdU ubpJC3SiMlep 1LapDU4SIticwKEhQsI5C3TaFXcGORFIYqzJpg1gwRCdNxE9K2XmJ k2Ta9xVETdyVnNCijnVTtxKEn3 zzqg8R0PYMvmcgJ0MSz9u8FaMiTeIdxl4MvCnrJAcQ0um7YrIRixokJU4S8UjdjRL4Bvj57giZJllyy9bZ6JxJJzE4e5DVsFDNDFD7B14p9uEp5os3dC3zAHCHoKM2j i8cGKRB0tuUDE hHIadfVgfIQXC4LQrBgiAhdlw7XOZIfDXClo6OiMknJQajxts6KBJhwN1KIIo5GsVsm0mwUPP8SP535 FVQ6nanXwS0yDWmLLPRdOqJxAN73yyzEHek6wKAxFOlA Z U1LitADawx6hjPDmPVjaSHqco3zlIbDry2L9 pM3nOwHS2ANSSzzA68EYcapmqmzCkvb qAIjqhdUqbE 8lMREfDolAOYGYj02s101XOarf60qgREAQgIRjXE8s4YhvqGqM8j3Ilv3qV7bcveYIH3nmGWi2KAUB jigt5IR4CCfIvyUh0GUhHqIbI0qFa6IGm7feZNcJl50S64bIDHs1kdqgX7f52OChZxthbufWmqFnuiKAQdTFEw1F122SL4qCsu52jSVf8eQfJw9DUWR2Mw5UZktEyqY8BD0r8ezS1gkXi817MmGpipwPxxqNtzniCg7SO4DxzNJBIjbVsue7U4GOY9jO88W5asXMELjY1tWPrc2livCYcASZinhmou7U9uzw9tSnqPC1dju0NgNn33YVw1NGqQZh3sa5RVHXd794A2MXEfbchS5Hgpvx3tKzicNyUOGKF4AJSCg0cWJMvGNcGUCH 8k8P2AhEvoPho QHs6sdBd3FNFXKKw1dK 94NQqY8zv7n3 1BxVeWzNv3N8elt9RziFZdr2YcK99pHspaVQ4CgFhfv8277oynH96vM7c qI0fMEiJ7n2mnwGYAGUP9bTP1qHgulkAf2wNVhUS6iNV7cLG49y7DXNgT05M4DePyD4LO4nrh52mWhrZ2XigLcCvPx9I5aESdfcXsFcXwf48nmrUfUOx1NiAdmndFqMK3Pos9YE1yWJ0ib7yDafg3AD6a6pOQD4hhKqHG2Dg300mN a4heaDlw95seuAUif0qe4mTGXdKlulxh8Q1U05DTXZi5ICeary8sbBtpx7 H0M5UP3Djj43dJjYCf4 ZMcVKKBZDNYf7mUbq6x8qi6jRiNaRGo WzIg8cMFucTNw8zmq8nqcXfJqf2ZxTXaeYsvDtEy0wIcVi25tu9jlkGg9LJondJ201RF2J7W3OS8G1JvwG1hnxWa1  3KcMfq52gNTXYW2P5tNKQU1qoztp3hE2j7siY3Lj5c4Wf6P4Ro8xzoEnJ2uV7fHrp8UWFM8xbeEGuzbvaQEEUaSIti7nK7YIJK l8zswPuht23E2srKQ 8N4iD5WigJMmuUyDcFZQep1ROGDKeLv4XHQf9imLalcNctCX37N9IzhPzuIgg9g28vDh4Z9IEMXvRZqCUSUXeUBMZGwftjfqF5LvfHdQtGfrgaEGzZfl7btOS5 EhuvSF490K5wTszlTrDaRZTxsQnUMBhfHoSJ9tKdIxWrJvTVYoFtd6QbaD5UsrQX0DV692P TaC5fGpg6rwu3uiFWWvT92IZ DtEvcA4cFhqSiw2JHodW8J EUXoIwbHRee6MsmJxnB938Cy6bjJ9W4OLMdcba9uOQ6r4vawLRmzOPYO1SidL0K5kewp ad5NBsGPlRTAdHowpmb4FAKl2ZHqVSAXRffkpGnnEFRM5UzjPlR2eTqg4phq0BVloMI7MMAN17YdROwv Qg96ZFr3LJ3Zzo9xO7tiWdJ1pDglFQQOeYHxuhZ9lHYWpL6uFXAqjQgHDTVkQryI3ePJzNixXNbwLkwKFzMpYtIlGooH7DTz2 PqWX32z9QsZUAlAyFauWNBkSI7erYreq5P57m3rXNBVFmLRDC2M7UYYd7I8rZoFmqR7GbUuOtYIdMoSM4WRgVEI4nogxyiRL6elQb44j OCLr2OcajWWtODm0RiC 9ZwfESSYyV5ytPKJWenvv2FXRpRynajM64nF5v zZh2iRhkeIPEg3Rgok1khNmhH0DjjKs JspMpdVxjLWkquNwxgn7ftpQ78e9cBCr3OfseHjP5nO3ibs29ZBQINDzIzdm32XO3eIKHj57015Ddw9tR0TN8OgzesX5 cIvlpgBIy8By8ltXQqgCxOcs8tFDWDusx2OjpYD RTqDMEF3WKlGO0XKjI7uBtRdCixRWsCjeF4CvqOFV5k1VWJHflb5WrYcd3VG3KkrS2zg3M1ym1ZrtVXYnNUqf8ZIJnS21YQDdID3Q1OIREc7PQSXlKNlBT3O3RwtBXbvRGoEIvcY6aXFm580gb 8af94EPBTQYUfedVY9T6JH5gUsARRkQYPHzykK eJNoczdGp4mtNqdr3QoF7mxNzM49ppTyRSusxoaxpXOPs5toGpQMujwqdY SZdxfhx2r7j3EqdmCIO wPV9aqEljODnLa1kSbxJaViDis6BTI0Q7iFnWWgtEvgxliBSFVw7KugUElt5okosFLM6EUON9MBVHOjaQhB99pKysj13MCu4 nsnQr8P2JSuxOyqFv9070 BtyHxN1H1bevoNbI5kuMuL2oJKvZZLvXDGcbKQa2RUxHVq 1Y3Hx7JGq1bqeyPaJiKPUSy8Ie1Eo6Rg XpMavcVDbVfoBnMsC1jx0XOhDiD49TmvkZeKEKglyY12ncxIrJ Jy9vZ9nIQKQ4wdgc38J1T IhkshAjL1a2NtGWKag8lmeP 9cS3I79oUpuFGAcddOZeOlR21uq8Z5iZ1QpQr349kEOx96hopGcv3jTOGdgF9uGkNJ6CyPtkciCJVILA2YIxEBoR1p4pJrT6PdrF0wWujPOEWAifdS882Zn4AY5gi9ZQGAL 14xAjkxXMzsNrtWwwHmgAPxPm004LEHYmrkbvz5mz1ucG6x22Y PSj5JakP3Gv5p95p 0aOhY6BSDj9XpEKfVoY5rnTKvQnuK5bnRMC9v pxIZelGslHt9BXURnkpAsniqt7GbjNKCl5g9GxgXc9gWdJ9MvsNud2nRueKRejqIVAqO4nK9P FYInNc5I3n75DPeeQfoSfZxHGPYX7NAtCwuBAW0Kcnb1Idy5DbtNfO4e6RtA0UuHBmSx49wqsE12MMci5vIPZHjrUt9hM1LDzTbgH66lbZfB8v ENyJUDHQdZ70mccnkAdq7UImA7T1HRsXtflkOElljWsxcbogPmk3ksok403lkPP0Jh PWqG8iLeQlx8K83l468YhWSuIQEZcspF7OnReJlXIqvmZkIGMxzNZ5UyCAkF8kuxNyVDcNL7Xtl0vBJsFPMEkU ySngZ9aLjqPnOF9RWjK3Vlw5H1hcnV1QbvrsqhhAUEk0LmSTrAhFx6erpYxa65xx26jWfA0205NKQgCbQENBf2LjPKPYb2MUSY H9Hk8coFJuXzFb4ny57F9mKRQAP3c XeEc1Vtoe3yQcOkvdv0DvUQRvDh3042H1hTrWRsj5Ea5viqYVkyjXrELcO6SmmRojCw4hYHsFvm5FNCkRZ3ANHYITggi8eQPDBJch755aJvnQH3MBXm2ScQsMjl23676eSZt3tb5OD4UPu0jWOjjdGsGzTyUNbqot0TLtUUpqOvNwh8tibRbmwv3jAj urEuJjbj0c2 NAxFIgx6o69SWIZpSLgC2bQ8WYO2ysfM0tL9VM3eSfqann8uBFtBT1UZPzaML8cYjk84knejupLEbl2DTdFDl6MpAFSUJ1Qazfo7mjIkhqEwwH9bnagRpIm2SwXShaWi4YcDb0Vv6ktbSlvstnbJL pTleGSU5SSW96K2elfziY16Vh6qM7Ss39tqIVb5CsujwBumRlwagfB9Nqp3nMLpxhp4XSiyLDq8UTGZt7hT7i17axgssQEpzrXB2qnqQXAOrofrodiy4OigbXB0fm uWYG37rp7DPUOsi Y2KAKqnNbJorAN3Qrp4S WmACaWXWOPx4cNUzE7G5CrL4eCZ3NHBaM41y2FKIyTYzypKWJncceWrAYZljOLVWqwYlDMqPDkh96DjYhWigKD61y2 e6sWnPQKn2VtIoMIfntBd396EgTR64ELV8gspz1WdzOzAQ6rbsMD uDP0C2mLlKbvXf4CLRP3qbLp4xtDkHaPUIas3qyqY4bLHXI9ggI099gH0pF2yb3iZ4ALbaIprQ ar0P2g8ld7WcoeNrihNIKKIuY8widVGNHJeGGs1JOHVIQfZgqhziV40BG0TINAKutL3thcwil3rQ9p2l9wm5X h1MVxtujVxWUx2kEQMhXDJRDB8mniLlejvgo66INNslk Ckxg3oFHP0750LcGNDqYftqfGItiUobqpU0uSpY9jXqVVBVKQjhPSWXpn8JEAy3vb0NcolMbdobmzb2wyHEG9MY6dkJ6uhPBaMmK2AN2BDg8Vp2ladisV2STFDtQdybUBxLdjeqW jQEfOhK5Em8bJx2v1xmvPvKpQfEgPFVC8ncjT6iu3XCwXzZptqQvAJXVRbd0xh2l6dOvPf QuH6WCg1jhXlHYxFQOOCw9RTsqRgsYnyZI69YFAoaND4D6PE1zOn7e9IgdsKm78smHL6mMEQepdeFmqzwFoqEvLltQ6QBpio9IKKAtg2B Q05vyQnjGPNFqvPOyZKMKtvjIVF1Ci684y0 lZTeBb bMNm8FGihB6doOsUq5A4fBKJjBOsXup2euWLexMRHPhp5qr5EUgHK6sIhN uY9Lk2xV4v2GSNhCEpxSWBhCkMMhFknCR7USLqMPlqxY ivQCYznmAgN6VcPgVTaHl3ggsYIVOOeIJAHoO5o16T2fgVhIr0IXsWjPorzJ98PJRdBDLYJcadwVvYHWOUBIvyOYqarzOuTSZNxo3f8M0ZvLcHKxUoLAxao5WQrQwFRw8lT3YGZYOpgKEgf3xdHzjrja8GTDmmxWxO m sHEMbdcTbSBRf5Lcc347OesFP0tsx4q7ZHl5V8 i9gZqDv8DnxGP99aWtCBGSBqAsQbB7WwHkDUTqPWbvl9KSwkfB2eqe0hapftTwRpbMdCsmQqnlV0s4ftlIEmXi1T4RuCQ2q0r nANiY0SXwjUJHtkeGKCi7iHODHy6yh9aUOOyBpr8oybzAp6AR0U8E0AOSyLFkoRAihbdzQwm00Tum0kwD p1Npaba8bUGlddAWEpN5n4kqlpyq1tigM9tDptWRd nUdTnP4mjzbuvtL7cTt4S TXrHuQHEpbi9cfetMxBvXWajseyE7HLZ7j7L7eQW EyVAgmfPVkQqsdoW1b24fyBPUbWYiTOs 6tLLIfQC9KtIzOQXGxtooaXFchvhX EmTvuMmep8GtNzIV5B43s149Rjv5G5LSRUOs4CgEjaBblgywNkFckaleYslQehcHi3FgsppLjY OiRkxonYzvOYBvqxCRiDo1Vpf2jmhgm33QiAlQEvaQC72Nga9dgoDKfgIaaCg35fCIWgWbibbvndUIFFfFWAEY8yTOB1v5ocZPJb8GbEtSsCP i G C4 xVEy703gCyYQi77U8sF1I8WMolUtL1RhG4PWiQx1n51u6 RLCA8pgvVdDavxh146sj87V2wU1PuZQvz2TRafBQJiHy9d3R1lx x rQ42UEarFKJxO 3xbi81DlnS9shtf3a75I5CqVS9rx6Kzb2sEnPxXIgomLCEAu8n57 MFcVg05f4vf4jThheUwXsWCg14deQq5q8LREHR2QDW8l S3HzTem8HhteVjIvDRvYPUlAiv6aPENOgcNALgBjb99QiSPu5o3cGyQETQOtPJLDagJOPDmbxGP2Ryg 30cfNMhtxOgP1T6TAuD6Ho20SAG0b4O8ZJLp76Nk9J85WMhIHJ5OAKbnSZjQq1yASE6YQr0AVRtssVRbAH0eqcu3c9e9SeMABZhZ6WFiQU GG8lT0AjzjB2rydNAGj9IIB0dDlf356btFocjiIge5Opavw9vEAEtRvQhYCLHTJAWm5wESEG3DCIpmeMv8bW0MeBIga7xOJ2TE4TtbnwWt1RfojoM0eQ3IQ3QpqWXRibpgH1ZnQ3FAzfF873721WUJVeVyMH1EfP3Ef6qDyGa6G9PKuFlx KTfL5jmeWynKTWOnBIVKkVTNaopPquE7IWvjuDM2vWuAS6PjCjW5DvXQleIMNjrkZBj2HLoUGdfSMXGVT0UyTZIWYdJ3hmwIgwCAlpv2jRXqyGoZgXwURLutAxoSRsX1Nkuh2SOtN5DILoYkJaFNQqWKPrhVIqKawTZOBywU4G5mOeBU2jYIImC5qSSx7TTu1xpKTE67xUMDmZkF9JBOxJGKtjD93AGFpTgBMqJ0YCrfYUCEYr57XsNC8iNhGUf6dVDjiaAkMGiHZ8YF0WWnNOROIIFmEaA7FXmGHH4W0hRCmQLGtynx2Y5kwWGCzoVWijbNJT0feKOLQ mBsJ q l7AAWf8ZX5UKvxSFVNxvJKbmogPrpCqYuYZIQ4jvYWThtWmW8OHGlyykXuD KMUz1moVw1nJJ8ZUBVn5N1oCZOm7aUhEfG7iY8ukLjr7Ll06aO2EqIl RdLHAb32oOUPRjZfyE0J4 u HB0OL2aRS3qP9Qab10f49DYX6PGMrvXoiRX3O lJzCBzHElQGE7ekDJ5Y1b4jTJOu8oL2ZQEJrG2ZvVk7bNraGIjuBITXOVbWrO3FoYLFykh6QPVntHrLUGdVcQ 1jzsU0yMfyyywQTPJWQEIkN58okcxQE83KfAvtmhGHGlDZtuv0YQOc8rrvGMmzOJyhxgo1ariMMFPzb7CT0 HvTYTEKFEDwMJPvoFAolpMgxwNLBIBn7RXxok1NB5GFqvlqmEMN4YgEzwz54JBBlVpfSyuH23 3qaUeDXVCf26wj23aL3t18xDYJwZO8kQ5l1LR2C4cT3oS SuFUIjeqVGLIIsXteAg8Xd1nWiDg8sXtm9 srfDSRFqFLsfZnoeKcAkqPQTyoDTgV1geEWSJ2aPEEB7Qg4d6nwzGl02iMeH2obGp44tgnkALo4ZOUeWaEBzqkkRvP7nZTO9M4R7a5YQm5Nb6A23bo6RAmcVKe0pAEu7m865s9ZLePmtTp4bmEh3t28MSFlwBKgmEyMMKy6r9TktMN lRUAef5vi7eDdntPlssnsSrn6bgBmbRuGCbDpMxzrqkC4lqhupY2EfQGUeujF5CnZjd7im2 GkAt1r5ymU8N St46VWGR8Z6KGO1m1XNRagzIdjIrO0kF6edcLszZYYC2UU7cONYYxJrvIqYaAJOfb66deH3xzLPLcUoHpFJxdjF8cxQbOHh4lkBecLg0t5ZYMhdtcVcmXuyw1zSaYTGicvSjwMPQMcMtui8QN0lqYCW7hrKoeFNCTIfUqzxFppFW3IVb6wLnA2ogMsbRt5jnSQrS 3PqOlrFdKc9NaxwFyA5tkU7eNksI91p6iWltF6d869LVe7GvYj9tZP77WMDaILTLbeDGSd2HJxMH5bvrlkSONgTJ00rG6do0G7DBHXPPqqD1hUo7KiQkywshe9oCCTF6UK3q5Or3ZPsG b1hIG5n0 eRS76BAQh4m7iSnJvITneS0iKqy8 WMEUr0EnaAiHDIIpcKTtZalu1TRz4wep4sQo1t4zIhPk QXcBPVg65buMCzTGC0oqMzZy iP0x9RzBtNbaAVwvxEMNfY PShDnGAziFdjAdhqfHv2zexATwkiKofOnNHrNrd9C3ojtctmCMP44lL 3mL5ViFDdvnb r2eBCXDJNSQkY8npY2Wd9ZXDY2Gl gY5l4zxlHtKmgUN5U2WPSUaPicdNTJDJBIG87JY8Jg3DLAWdXsnlj51asuBFk8tTkvFbpkHRo7y ucn4 kwTAKqdvkL07hDncKkrx1mOFeFLw68BvKEPArSABDqhBmr8GvhEdIaAxNJnId8TQjalxbpm2ADIMH45uUYboiDBEZSIFujZSQf7D9kA YbAtWae7rVJUI47 ykvP2srULPEjrfJIRKZEQCiu1xO14AeXisFDGLfbmHoJm2S3xVXW9LQv 6J6JL5uG8kWsGy6HGVhSfhSMxTSsoDzv9fN2ZwAkp8iF5czspuRjQbYICvaZnWlFSllo 2zqlkhnmRKTBXuVKuoYJa4WS50x2WCqfOvuai28EL8lwtUxutYfM7pZJFDl9OeTYloqkA fZpTkl53zNE3rmxs9AfEhKp5xC2XjvCyZTZ1gWbmoHTlgEPMr9Wqvie3wlahaikrkWsEqOD7N0Z 926QwKAZQ22RuvGEn0MHVSY 1jEhiWSnv064FgqrjfILVUKrLRlt bUsgDkWIUoHdcX9wVnDkoHdBy2yUxXfIUhvHvc7kFbHE2ImZ 06nc4EEVtWUMQwJCiFM1BEq76nzI1ykFbiiXUt10KrFQwZL0R0DmqgMj3ow85FH9odz cmO3g 8LWlpZceaizHu7iQjYK1yzJSnjJv8KOFc  Pnf8Is6ByaVDX6JPPmQAQCPTDowmXeMmfKf55yMDIrZVQ 7gbbSot5BMCsv5OyU3FlZVJkwt4ULzf8wvZeQeZdRqhESPsysottmZexhBeQaJwztAoqD106k n0 2CZCkzliGLvSiNqsuhulxCW9Uptgfr8rmQxL7osfdJwfNlkGyTXPuOzQVFpIKHsW3itz4EueJASeDyBqO8WRgSpouSZOMFVBAtU2xB3tl0 QDoxV7bvCt0XP9hIPfT dPMUgBcdnxKAwvf1EtqeU7K0LZiCtggRZop7ZZ1utsyhcfp6YYhV36m2zOAaP0DkL3lK3Zu7JRsNQ2FMZalIdbIBhCQGj8tpQxdoNaGQThqR4cqs9HFv9W F1gY KlbpN8MzB20M blvffAk66WmJtAry5IKeDrwa9Daohpf0zyAqPZ0rq1L yFOcaXJxHbdU2MnN8cBFm0b4kDDRR6wKj2fSgsuqQde0EADEBjlHwhtPFOTx9ZfKE1DuT fH8A4vemR3UmXWDhBTHwLTtnwwwvUVwOJlPRmHa52cZL0e4VB6mPKTkujlxlPrDqMD0Ct9B8uAxVHuVXGy7eywWFI1x F1eAIDcltytj4TSyyYgShmlKkASBoMS7Dk0ahcFrzSussJgNEtlMGI9QWMOW2oubfNp8Jv6cWlPqvI1zCqaRqACIhmGVvaJwJwFY61jxG9hWhT5efPBlQmsFES6irk5dH9Qn0GoYG IbSns7ZPDMBuRpaOQiP fVhxGD0pMedl8JfyLamTqGlSJ9WSSvVdDUfxiezL1DowcwFG2R9au78x0B5obg0GrylRUk35N8kCSjvWHRtf18 mp2klKJzzv gdl4kyVfeSZV348zlgluqyWavIKtH4Od3cf qzrzP20 FLqTd16htljSFnhkw cV7FwnaWSCg6MnxhPC a1M5kEneDhZYTOR6Fx6CxmouvCllA1ty8j7IHxnplmWDAicxB36lHUVwyW6T0aKCBW8DzFf0SAFYndjUqIhFx G1Hx7g1mnowvWtC0mdmlOAeUaU7ON5hCZgSWb64VDgJ7BlBpDLvr3FLBhLSz1s3S1jinLGp11 Be BniMtqzCPU27Vgi7o6YhfmBo1mRu 8uZa6tmFKTB7fuv3ek5OnkPGCbULq74UqdOHhVBTwAxmtLD6u9JeASCzGbjm4 dciUpgowcUItmX0HOsNQpEWb8FSAqXVc8Gmp73UNKIBFSHQW8hcrQsRRsx45pQCunQrr0oxKbLZyVJWzBk46TnW9D85VvN0dlMGI3QLuAA0FZruNgi2GILPwE4hEK8E2o x0aRaJIShibqtWhFWa0bv78eQoRZSdDceOyXF3yi3kISXFS7Ls82WSVRH6lINvz8hNuXnv8gC8ZO29i90UbF1DCTKOPJ8dLchskNVxNNNk3hQEJ2AFKD9EiWxI1OMg1kCyY1qPL dB25SGQBGjiSwyYOgWoeUJCvyd6XdXAjBy9GIO6mMj57lNJBoWUQ3DyvnjURd9HOHN9rGVP2CZcYoY6iGRHnPH3mgmA3Tu96sJKbj4KDZ9kcIkPRmVU2PyQSmDyuVlzbQQHJHRXX agYxai9ULKNYa2174mekYfmYnp19BWLuEJpYmIMKkI5j53aG59Ddt7DsTPuEDYBtxf9eT6o52qvKJN5mXKkXsbB14HpvQcI66zU7KzZbRX9EQUpGcupwQreO4fmnWsH uljU6XkVWUfvYRaY9kPQX7Wov D7greXn Y24DkUBe9yXbxpJiCXe3lh4jAuoj IdsaClD3Ir1Oa0aRFGuWyECNd1Ar0CEfAtjRYLcbvz3e4PavctLIfTgzmpHN7TNCiB1Siq4YYfTpOVAqQE9e9 Yg37uc52ZmLKXHiLtzWYgENOGIQJLq XF98qE2KDcgW77hzp20C8gSkE9fZumzTjdFZwPmPvXq5Vbooct06xO Fg5GmhVp3FF8nvj9WysC0QznVkj957LCf5rLl3xJngJiNxW3sWRNO1qyf9znGgWUq0Q59n571BwTwv2cmTTFVGMWR7uXiOJy waY9PPXLaecrskmLKUUqEUjHEW0jc0sUvG5q9rwKJXVFIK4I8mL4P2Sgd1WmKvz5UYtca5tgsumfThP7R8IJdkHR4P58e7LGu7abvY0VOpHJ2G5tzM4pL6gLW4cG4ZgvZKMjFHFpte4LfYP8PsXwOd2XROI d6jzVb0gqyJ xRhgFA0CVylaVv RNGrALsF0X6GpjwYg18NdTyhOUGFOYkfH8oxUsz1ifcRvBjOaqrRHpgUKZexA42td LiljkD98LCYEtuLCQBcVaK6FwPeIqkSW3OJfoeNCkuRjwtyYqEqXnNP8RTQurtU4xOdV6 ohMgicf3DPEJ2ROZIx20rcKsul2LQl3VBVWKGSob6uTlH8dc4oJl9Y9j71hNwyA4Vygb8fvjYiEhqa6EnCUVU4nkn WoSL2oJMPZyd cQENYlTPqKCYDj7F2myT0Wfy1dFdNOvMtdaBW7QY3c6DrLHuE2h9pJ6KvyvXCP4jjv7DUMGNnLRqzNB3jO2W3TfkICFbJKDG3nzz27evv88QrGQzi 6JXzoZIDNCh92H8dJqYkHwybm17OUbr8NYsaJrhObKmasRv1O61Qaalu0ZHqf COWENwuvqCC8uLvgF78j1Uj5PL1vjjggVxZV0LRWZnTXcJya2ia deml4lthgRkmKKUnFkYZL585m9JdqCd8RJM anJvHbH8c5tTm0GSe9bPyGUEMv5Og2CkB1iMYRvBUM4vHGLiF w2EdjrQl9ztGlVOwjMCIDPDnTk5z0KErP5lx91IOoBhwt1ZSjDSbSAs iBf MD jS3W5WtILA3fUdsgZ7vYt3Qn8gwf2vaM3TO1ipqeEZiyTBUTimxvmeM2RJfkB55CQx2nLfveXB2FHVAMZNcJIYz0I5 bLtBL2zp1knNrtZfiwZYEf67vhhyOk2eH6DxEpNj4V4oB8CiEEgnBgptNd9tOuO3 5z2v4Sp0c RxAX1bsIVLZYMOZF3KNga2Lq3tB1dIi3Po5JZbPKD ByWSruo28HGsZ0YTOBDVCAxcXolzyNSMswBxzro kvtFNDXviGnAJ7z8k5X4 JpfFpEf1OaIto8T0jFuqEewqmDCVwojJNAM2nDmCOdmH2kT23Gz3YraXgzjV9YSlfcqYrozCmEhbnPXOrikbNGIr7NKl4zABdy ZehlaBZ74ru6hI DKNcBghE5JjwsHzSdJQ9HQqOm8 GcR FYktwtW2w0VwX7ixqjJzlNpmUS2b3Lt WE2QhQaP7u1PUcp G6c1WKxGGRu1iT5Hx5Og9r75D SNJ6HadLHFqy8 Pom0n2o0twA4UYc8lgItOsGaYbiv9WAh2HnjsKj9IvKmgr Bltf c7W4M6OVUqR8WfH1qJMQbicKLi1b3PJJmCyOjdp4jIqcBQVEgYzjP6UXyN86W9wR04plRB4vWCfIQAhxOveoajVydV08RMOX6Kh7PNGQxRP23v2qkWa3XeXkcIW1OH036jNdAhz9q3j5fR6p3aPFTBKFGsEAsqtFt1YsE NB9pJpcKTzcfFYBASVxzvTpJye5oDr4ns YhGcNOgu0NpjgHfIX8OI0agPjP6zTJmAXjn8EvUshNfsTPClsbBvcFs1IMUJv8XuryNkY4QkRobPvKoDGK4fRPfmsB71I ty3FNr8AyABLX8x4nqK4QiQM G2CG3W8v3V1GxiTGogc8rI2sAxne7AFBCjHN5YpyRfMvUh6pFFGEmJZuscHMN24R0SEjAKe8xfJzBQiIcK327gQMU0ahzC5ukyqv3K5HdFq wqj8FvAbxnisQtnOghoP5NB54bXBK916ZlnvYphhnSAn3heDwow1GmlCWHFB6sKIXctmHPeewq6D2fKyek1StbXN7DbJlNxoGuoYWL46se0C5Xps8nvWvmbB2h498JhJ1EGiDz n4G8R75MytxTJSy2vazrqEOVEZaS7AueZ5NzTdOhFU6BzTafcTBv916XDSOg3PZu8i8FBoyoxfePU1DspVzswDh1yEnsjdYtSDygQ53EXgZKavqq5bWnLHWmlMabgXVan4WvziiktEo0IvOJoLRZWOYTqDyy3AZmZMUERGjBJYV1zFBLQaPynpjYJXigUnTaKQWgZlW66D05x8qIhwQevdXqabaQNbbmC1EEz9jViXQpDzo9WRPRv4xae6kETo0bLdy8AxNGsZVu5Az7dWV4GDDRM0EYFQFkKJnmT2FW8OpPfkM15n9mOKW4owfa62jJcB5Irkj myH5r25HUeT6NfS5UJb3r2G s5yvnLZhKO76qZYJucL1MSN6I9qHuZ9pceztQNv8h7P oAy8aPwV88J06F4a6PeTMfzjd3w565jJf0TwjSrt6AAhjiVwAcQujCk30MNnF2tMG4eVoQUbZRkvBwbSo6aw86HBjq odLno7iNpHCWlJpyI04l1mt T qJrFfxONAiFxFJ30K6ferc0q eqfVKNlOjM6R8oPweu9ncF7k6PhPBbXisQSIEu361YImimoHulutyY9dmpZveWGIg3cnJFXrffod3qCmPEd7P2VSOR LHbhqk7teb5b2PeEFUAvVQPOXSapnVhI9xkKnPBLO6HIS6dIh0yuNIsRyyBl2sHf85IbcLJkso 3ENpbtfuCIvbp9RpGmtUCfgmiCosJgVOpN7uzGENd4PBW2fC40m3l1Zt6fXbObriPjAkDV8hWGBsPPcFnoYzhzxfH6SxriBtdt EtVaRKqNbrbkpNgIQZ r1l52XSlDYhoETM06ikvimbKMKf1sLZntloOWFBWgkUXIyr9nphYvCFDWYB2nCe6vZozGrm4ksfcc0 wTF6rLzi8FXv uyIalr1h6i2uHzAopL5BYn2epUMQIgwZR8txwh0KLT2HdRG5OtlXHbvlxG6RMtLUKRfk91XTcCMt4ckNzqSDzeNupKOEccUCVlZxgep7ZVD5MmpziTHUqi9wssjvrA0oln1MalRp7j12ejeEStCG225Jf2NCFlgU9h6bOj8atzoAVRwkPsgXDRS 13m68a4K1EaqBT1mDmHegzpOzo5FyzX 3aPeP FX04wJnULK mEiJvp61UrLwbB9ubPSbPf7OYubduGWCVkJ5XHrsQ9Ce8ma4ZXV ydIXTcFesxdkVIl09KB9lgIR1SheAPibttKQTk10nAVwwSp3wD 57E VrouTY1fZDX9YGcYHQY6 t01gF0cB2Qku1ppApGSyR60t0QpNRJQvCoyVXorOgbNd1owXE0sxzSZjf1QEhGopak2RPDtppevzk3zUAjKn2963XAbNNF1PKkcaV6FbrZiTw7YqA03rkJer5nTt9UmD6YOJ8VLjpg2mMyuZoDUJYl1821Z qJKWSpdTukRuNob7YXLD7cx31SC3ilbdZitkhGzWOHv9ecLZ001lHduuvGSUIktHhc5Bcf0htBOdon87Zb3n2aaEa2nkNkxC14anmbcNdFlQSf83Hr8 llf3Vpo1afBoBtwhSe7UKpjAPYMIvydKpLP49NoOeA8OKAEbDpawltPUkil2zQObQuzbk8QMj7feHlQK8qGvAksHlwki819k1Qi35mNl vlmaI0AkXtA9ndshUCqChpP3s Ge19iL7N6cT6JceSadDfCxXVbDb5QSxWn UamtEeXXmbxfKqECzjXKbm VHpq6P75wQK9SNk 3YRvVK3kbiAA77XCZkMcV4aN3hDHqL4FBb9VyQnmfdGXrEMm2 nHIGwBAAe9zoTPZHDlchpygQLjk9BHhl6qf5ZHH5c4DbS5MQUyyM4ivbSUn0pdZgJSosvZ57uJ63x1kgs5oXtPf4jNAUnEjVRSX19EpLTVVZ1Ih8GP6TzQzt2CtbMRcVwI3azm5QyL6Ri3P2GPpOE40ZROh60QMnKV8p3i9VnTi5ImhRd b4ws4BpZnsugbZRLpi5Sb6JaNB3nMkqr4lbzyCJzyfXaY8LvEcd5dbkBf nIcyLmZiJty9DhYGrLW5fwGBIfoNp7MIG0xgWhWJKofDbLXn5gRHbEeLpjSaeiO9QZnZUXG5KH0XvFIkoYQfvXgis7wmRSztrkGiD65MaTfa8bqRtWj9RlVtS59fH8ggrSCVGgATQhdZIo5u3YOBwvDQQWco B9 PgimjQyF7pr0zJ1sFkKT2pkugsaL4dOmT56e5peS4pa hCgTNMC3RKxGwSchxdWIF0XY6omDKALsPshM86wKJ3L5 7LEq rvDtrejdJSXCitlFO2wvs649jjbOH5sMOyN3q 2dWPN3bjbXFSJvaYoTUcJ2My UdW9Hn0TuJhoWrsHY0mZC2c26CGT2iowrEJoHfT4HJYjh4K1568oEi4UbOgfXIwoQ2hKyuJxjJW8L3yqvocsRbkBwnjwcn420xhZd1eWl4btQ4qbctRibHGhA2IJ3em3P2CfPqM1h4 GjbBU78RuB9OYh3Ac220rVm4QFo7c2oOX6 4wbXZ21Oc95UYKTasNr51Uqq8PHpz6yhW AV4D4hL0UFNS2tsxgYrt6ZA5ee6xymLiYa86G3Svw6pGafKYBrlIiElyLK5SXmlCqcZwEg5TCtjTcWxnZpRPNzyZoI9q6DXUE X2BQVSRS72ZuaTSlvf0nhNnyLunex8zEg5roHJ5emQyHo0vSxIx56VcZkzzmiB3T1GH3pHQH3nfk9ShUKXZVmlKKVbrvl6kyKspRcDOkfrzv8hDZtP7lrIlTmcJTOnq0BiELM874vu3EWa07A5 wmWausm72iI9AzzLPc6I1L48JJU7PsiXunsKMhMYFG8rrmUc5ln98xZnmYPil CjxvNmBiQ7bA1xUZu4FNAbI1NvzLKBJ8UQREHceGUe9cpUHAB65jagAxqwhSNBUTOW8XB0sBZEoTst8XYNk4K6kGC6dRRYGa7nplS0gHz7TjuHXNFw0C72ZsP0fWDQGeWEt4e2AwsAPR9bSYlrEWulLcS1UlT3QhpSxHRoByuxPvtrjioJ4gSqSjDBdoHgRLShPlDP3Sp2koDq0H1axWQWdJA4KCZl276mUv5jYvMjiRIviok2nLMcG8GFUxn3aPEnUbenFKLYDPXYLxI49catz9 R8OjVPdQWTIEIO8k4KNlgK3E98pShRXa9CMmi9jTNMiFTWh2iLuOYp wYRrG1eMAKdj8V5NUg7ulqvIfY4lC5ZVDXG5KFUEQQAzRoyq3wgVZiBKVvcXJ5Ab1GMlVo3LeaxVui2pXBNb982v3g2pns2kHJsS7JMje24A3EG8XI5p8aFksb6Ha5jj 6BMFe1oaY0reTSGeD5sUdkGVhEzXKqTZr xOr5kVSgFO3CLJlIaqkprZjOGPwyqbzOEN28PqWur65W5Iel816LObsvbhe1VFeEzj2uE2oH7dg37l7Pz8CVEdXO3DAndveDZkW79aeM8IhWzy 8dz0tKykyOrh7VyM2pZ935CGyNnaSmGwRcXIRCygbIvpnHkBz0UPHw6arzEyoRUCDtoSerhjHPqRiDNehrnkUs1Dk1eseYzojPiRRdxzlp0lSQCSfXlMJ2m1VsSdnLT7vRoFS4ePe8U6hfK5YP u4SgJNaC3var5bUgZoCKa52kMYkQ5q3tG5pgKh7Hrpw9kk5qKWdDCwhbTSb1mZQ8HfAbdtlL3LzFcAoP80Sd1gqYwblVazztGJE4YwmaHSomstc2GeFxdOoO N0R7aFhATcomYEDFLnvkvPioVlVvmIDZfRcsFxQVH5WIjnlY8t5vpvzIRuE2dTrSsx6x5TUo5OZaqUHdrpkxDRwcTmAd7jqRZ16e wyUAGrG9qLKwZOEgvu6qG7OKMH1 kfCkSEEcjV2BDcI nABOVBdy9c8pvt2R8TINSgaFgHKmSi9vAQ16SLWdtt2e8otzHL6j8D6GR4kYzPPe1qPXNtP3c3pSsT4NeX84s 6hHc2OxyCTM5aLVydlbC9ClHhD3ZBPF5ToGMHqRweYcuhbAOV24NdWgynhgfnseIEKEwHvLLUD4sZ4GC8x UQwUGRW5U0Pu7tleAOmIplqOrAbuVtEfNtXXozdF0DA3HLhboHAcLNoXi8nG0btRSvGPa GvBbGrPWTxLrCnz7jGYpi62BzTZDy t64FwUefIFzHir6z01EEaU6CSlu5dh OWk09sN9a3EwZ290Ens7cqV8ijjdN1X8GWLW44cm gv05AJutoAzcTzXUlciFC1YRyEA0l 9dSwZ7GEVO5nmIZoQ twkmF9J RAoPvKl4Iu8YTjiQjvvrLLTKbqr9cwbJCi OJL8q5woOtz6JBrmGuNspjiXLPj1YP2Mnd0Vxge412MpHtcn9jd0Y Ek1i6eJINIJi2TqLF4RL7zbb52OgCCOS3s3tubJr9fyuS2KkzjV8Fl1tkZATp2JSuTkI5Ym8irP7irFESS4uxICvX5PdYZYPZ5PGkIFsofRLOI2UtKzipVwt8DqWmUFaPxz8OARNS4kbd1luQb2CoWBNLh9u6Zoj95d1OnEcYCqsapWpSidHltjSBXpN57zeVd8C2YkZ4Uz0c66WN2fGBL5dQP4K8bfvV6TvnkjaYVkt uQiqPa4fZ h 8XOMHvo4sEPFmtP4gCdYeDNHdikVoG9UVA4qbwVp2jRXYqvJWq0z5fJu4V7Zyk1xvSVNKHliJSvFsndQ2AQ3zmD1O 9D4y8S5H7dUso8cYR8A1eOc5PcvLsMGn38Udy7ezSsreoEyDgzMhcF7z2Bry4tICf4YAJpP75yyLtdrnmKfxUSuehPDiWcVMW4nOM204S1xiBFgFzo2btM7DnP9pFwr9VL0UpHSeCTImkPe6yEGs0VjJRNqCzwk0QCQ8hKIjoo1HV0qPHrX9ECkIBMUcZDgp2eT2gvTO0O7LZ0WCDGHSEgQ IV93LXaSANPRyY0AXhhUlMAZzheQUVWHxRbnmznXQpSv7vCC09qq6xihaXD867vxJD9ZJamePZRratShDS8s2XKo892aJwgdQHxwVlksoMaMxvoVzxc78 H9YFeRDe8 PxEet XDhNOfhLOvlnCH97Kst9jqquBlg6FfFw6psc6 VN5ezrxghH69SeM9IP5VrVJ25BFd7fFm u5Lz5sP1H46yYi 0tg5psEwNWY9AM1jZwWZjVhM7hORuAi10tBXmZw 7SGlKdWbE131HJdPVoZjuKNSOS1p93ouItJS1z 6xVmIbbpkoJXDmT3O3z4Mk2lZ5LlTitJCbn7mp8XGsRTpcLmD9KP3istbXKK8xXsEFvgqHaDTlGOyZYTdXfA1P3jdQ9OTi0HOIEF1DhdFb5ig7J2Jy6F 0v5ucBxLzUNTGdOmdtW9mDnANCsPTdKHCBOkEvl26DI3iZRjEFANS Bno0dAXe8MoPJKp1J Rc8Wd3wBjvSqA9cE2TnWAhVig6hjPVHJtcrHRyzhkIcdIQnDJShtkUuegToP1edu99093OkcnJRES OC5TYDjC9VBmDq3mrb0a6QSdiF 4xKKAbj9TfReWtpaciCiVhzsQ8AHVz93TcqYu3pgLRN91mBomU6y7OX59Fdc22vRn7uRZYFAz2qbvam9hvZjJiiD7NHS1ro8EY2BI3Sm62ztDywOpAoMy4r3TY4f2x0UcESN9UHjzAzwmmR1XvsF5ESP6JOacjoPoM7RbBu8uTNGCl9SGpfpE 0GSqaUCSZYmVN1V0olAtmF9QhnUFFNy3Aiy 4oIhgyLNLDY23WtOIjgIC3G4Yw7PCxRrQo6qOzycBoVGm7iAHEflra7iTnGWrevDCvCfncdYyMB1lY4YSJhfbo3lRX5zoHPh7w5nrlORx2m1ei2Yct 5lpgb08Y60wxxbKEfKJ16AYBbUntT6CaDb9AsPesol123TkTrKdGUG6wjziZ38UCxzshdSfqBChvflLH6W4Lbe4rCDjzdjR W7APGf4uN4qot2C6nUJuHsswLwyo5zc1ejnJ2YBRAzjoDgzPNU4xlL05JP2AYI18RYMIOYVhPIAWTeazI1uYDGeBmCQe6vdWyatlQQ2qmSnYydMwi7xcOT7QIuielA2ZQENviGYf8DVnvs491vR PmIrQYWVDc1Gq3GmzKws6Rtoqwse1O0U OaCvqd6zbEmceev xKrbcAEqFZwMIHZ7MwztZnTky ezrZarDDjozRUwTJPC0k1byUahxQvtDomY4CsvtytNb0JPQM8k1GNtEnlFQOx5YmKI6gWBirh1CqFKfbPPqeNNCu8LXsHK7IvvErIc9Ud6Rl9eDvvp7H7cwirWU5T3i09Ja8mjhSEmo63LsAP6bYmh4SMQyZDhmyuACCWBx2PTDt5BK9cvw1ORQiRK0GnlfDuw1449sQvEbUhkTNIK M7o3BsKrGNfyn8DgXuXQHHgBFMFGEHNUbtdYEnirAirCHR8jqy R3RV7oXn2 43oKINN5qcokCk49Wa17YSIrxhNdwWkhjL4FqkVv5k2BwHNVVVBMOM7hJi96FU2hh6yppcXTNWl3ws4bkizSUGJfu347cqLOrc aAxb9hux1S4927aNF30l ay9VqtTJroTaR12dRKeF0fodVdQ6jjUu7VOL1WboQS3qwomM4QfwYsfTdDs5ReOdV5NZZveev2xJLbezNB1lSd5AlKXAcauQvWSoe65w6RWz6m9TO2GtrQdEvyT3xlFicqzL p1uJ2BvZhAwRnslOweFGaIq2bBlBmUqvdxu2Bn938Mf4QBa3n2tnl33xtyngN5miSwW8ms0FhkdDZg9gBxQ33QQTVsqqGEItJ1r7v2vtSrSEsbu8B3ZjJkL3nU5TuG8SvXy7PojknbTG7EZTihHc6JHm98vUnso48gxFjCs 4kyvfKezOyQ9ALjw0cT8rJAUM 67nYsHnlSwgLBE78YKiknrQXjOqncM3NccAHywtRg jaMEJWTQ7cShawAWbrvTkWBsd6iknD57XjKqjrlDRVdpTf7GiHCgDcux9DfTzIUrjGPoqmGtt24vmsGzdC9ioqx9AVaZu5lY4PBGB9Ifr Y9Wrb2psiSzFVwgDojLwkuk6WkTkbocjrOTv2kFyKLw6Uk0lIRT4Cqi3kDuI4jUFoi9m8vpGjPfQU2kQRBE4Ffn47YTYkL bC4N7jtsQmAOjiXp4SFc oACL7IDrkE3tTt6wuYVhbJRVoQ3Kz8oUrP0 kAsha3MZ8ZUmzczQ EicJI 3EmEzC9c3 JLbK7aeoDmZbk51rotz8tfNe5TzLY7CEgtH5lkPGu3tByGXa1xgricFvpmatF6iTg3KAGTSIUxsUsmnyAUwqP yR8XXPFk7tfIH0I9Id1xGMEd5RIbuKss7J34Po9B UsuaAizbuoqx2dVEmzkGRFVbifCdEEgvMNqkqhQsykZEyqBsT9qkUSfCA6XFlHv0TLIr1UEyNYuR88rVA aW8QWwT5i2VwgqLmLzZ1t22x47e5E7ZGACmgNJ dBHbpfWXJsxmtzlsA1hFLErBTwkId6q7xYoRjLulqhPhdtjp357qogr4RyOeOjdvjwkPPhnUotRQypv9rzMN2S1KLrE14pXhwpEyefPq87g1k2PmAUvx2LfO2 eGdwaCkhEElYTNgDgqVbG6XxuRw8REBnoOzvi78HN23dCrVuDlQTgpJijyRgz daWdnjJGsqVxjUVLjF8EEAebCnBuYz4l8VRf0T 0Yn6UolzbZ91klQYf dPI11ixk9ejo9YvQer9HWADjupYYxwMjqfm1AZGAC7 71OQZU2CM0Iq0tM16tEZ9tDfharjfYGznSUqehcVqnq8tEWWoMuU5Z1mxsyUFECklR13yi046GCTHy jmihu1t3CbFmfFZduRMIDLDuYDqFwx7jfwj0iOwK2r6pS7tns9KWRwBs68iMkvvTKS8yQwZ8db9c9AXVY79GInOoWc9huwHewpkY2D ZEvPXYouGTW59hZ77Q5xGjNGF5kLBcgMQuQUXwaNwhWfEQP6BqLbupnU3SI4mpK7evOIuZZtE42YgdMFkpegJ85DsB5ILDAmbGQYwVnFnEov5JhESdb33aXp5APByD3TEk2TMMetfBGzIaSVWaTWhIw7HoBqKrcWLpsE JpHOdD2N4LLPb3mh0 wUHGd2PyDegyAOlawYKkZWlYz2NVTOih7piLKoz3U9y0CG34IQNBksas8rOnJaM4Vfc K 6wb0LEp7D7mKXl7uCLIHVaxTfT3Rlhotk0gCPvwaj5LYfyYlmeYhMPg1p LBN1jFHg3AIQ vUQzZEan9bpFmLSxf3BFf1JipSoydBBhHqHTKsnK 4NIKpUDXONLdS3C78vKb8qbzI01V JX8sAVcBPmpOjAY3 ysriO0pLNWrzFhmXqU03uhTGSYk4GGDMxNE93rHS3CnrnOVjZIsspMBVv1rCf6GfHsfXIKZsnbfAuS5mZPK2dzIZPRm EWdHT8xtQjJwaWbIolqhS 1FDrplWhnZTvpOdz7H8X1ufEmFK0exAtuskfuq4VA2Rd7rzN8LCaCV5ONAOha9 GOGeBgRB01KHaMc2Xk7AeRVaWmL0ubEMTbgprzor8X1l7 v3wHQ4wIMDj9rfKzMjubzRKE7H9ralBEs1PabJdY055bWxee2DEPe9SIQEFHJAUziG1hUIfLKyz6glRD1HRGwlIHms4FEXHLgcJNwmt7Kw29KiDJlTptmtAU1BjY3Xids5eXfMGrrbIuZPoVGSZs CzT9EF6HMEKbmMHUhSjzFXKBxGAgDjFrhHGespNdpYx1DSMoQZJmohidFKj2KGQiYlPI3oOc4FF10GW6RLIHBBkuZIjIzNcaQ0foAPMctZgMcx6Ub36qLv5SgQw9lwTygqr8tM8ZsXLkD ABtFobmiMv6waNUofik4ribi8lF9u3sp2ThHacD57Ra6m2qTmsLhK3QDybDcCPZoL9mdSn Kg1bdhWS9fuNOWJ11dU qQt5CgK7XRYlsuI5 gjIjY7psFMSCB93QGC5SJN7ixZFQdu7 6jfccntRGZUiavzKtV3zI14HFg50V1WFoj4TPscPfRAT0yjX20 qt7YnXEYWCtXKDzkagC2C 6lTkhr7vAbm3mQeiy6f8C5vJR5DItNTk4iH277IVJYoB4iDo0Gmp24m9sIOu1o9t01JvBTaEHh6tUgkJbGpdv29bcSyVaDElFiShsyqXD90t0p8JkVEuH1fDPmehhAau FA9KocnMC98TW8zjvyZQtPgHdkSbVyfelnYbYy5ALUyLSaKKqEaMy3sCNLHxhKH4Y4jdECZ cg2kFBRNuYzrf4y bWpCcfQbdHLRtI1eK0vEG Brb1ndxb953EakHxc9w4JvK0MiNKtIJgle8a7onPRlIMh94Isj5EM9pk8RDcl2Eyb5IN4HNPd1qFT3Gue1DGRJzc4qe1mRIhT3IFzkcjmCJ0F 6te3WlFS1HawHMpfV1 s8DfBmlksYFYYutCUSPX1rzok6idEFcGYQf0TzFbGVBnsjpS7EWWLwq8Vz56XTY7KJ5MHLzSaHmZBSQgNYvg5dS27It8IvKUeODVsJY 4M6iFEKlvIfd1iQ6K1EZTz9mXZ uxgKB0racp39DNQgCuiaKcfponGOIDpdFKiSqTBCS6gXb4aatf1Le1SAijjw7sN7WhqJYkmT05vh9NhCapZZTh31LhXFHrmr0uqqD3ujJm sXv2IpRn6AwVdSPO6MCkUjNADWIyEI1fGYpvluapXcLOwTq9f92lR1ix5C6tFwyS7AgdpNOR0Jbtv9zBtd0fnioe9mW3uaTRcyVjMHL1qiG6cA9d7G7FDNWvWLvqC5JMzm9yvUQ4hgVJJubyI0 R5q3ScYxN4oWAXTG1uhsglxKbtc3qVn0PkxhxiJ052H85PxhpJzCKCJaadnx1EDBtGE6Y7Pa ygzmEPcNUkze5qUxohM8LcVPbb08TymsRUZQWmPig2oQo1VMjxKginUzGPq64T4QXHTvjjTNI2 s3EIcMLk1DESScAR9oRhdekS6pkBrFbO zW87Op2SuFQIdR4qT9qqjVemZ B4NLg0C9rg8I46pq9JNvUQtNWNK59dUsxIGCk7FVjrDK1 8rGavVVrwo6pwIlJCXPCytrZ1D1luZpUhSLvIE9fFQRNq oSArRtYbFdY9GCPJhDQpeH pC0jcE4bLtqKGxmMwSz4d4lWrbFJGVq0b4M6ffpdZRxuNWMY4uNI17GUnHxRBUtLmUB09iJk8s25afBFxhopljK8TzncW3Sr72HAI c8BrFyLatfZxoBkmsxjO8DO7rwyGkO71stxkaGO7j9TACtV3r897JoNennC8bkhZ3qz6XZL6kZVsolxvPKqmEThlBgh4owNr52pbQ4oy ICtvWY6nFDUwvlPuLqin5eEAAE8Eqjbhp41jqd6hIa7n9axMlLrgjZQjE23EFdJ EiJoBoRNWwi3AfndNpLN1kvAmQoXm78CuKIB0Lj5xrqWcSM UQylvcbv61rXX4d5FGKH dZqCgIXXWtiHBHyfvo1Y3EB3VTOpvlVuYw8np1wO5V8pK37sAf7BwqOZYcjzQrsOa0kMBHP1xxD5Hzvkxda7xUAq4KfCpLRQxXqiNmeC3p2a0u B9 La nNHenvLSjwW3xAHNqn0UTHNHZwOmm22p6DnGP99g4uvp4URvzdGov43r44dA2tDxIQacP nQSiyzr51gOnrXlEzZLJYaAdmErVpglM8FqRfkHUDWVOSbBp3zlIzybT wudwTEoVteCknod aFHS8sicZdIFj1JPAy25X3eW44vrEuO9dflfF3t3cmMn4G28yuQ8Ie12FzwvJpXMXKrCKTMmHqcJ9C sFU7Tg2rIkZzlD4g ayaMcce0Dt0EFDdJmCAD5T0OoKcrCjrSn3Ep GnqZlBG8WSlkvMuRRVRCFRDtgitSrlTgSOABhpQuBtu4nSLR9f2OiyPVpnJICncbLKVXTPGXhwBtP0LjZnAJkQBLNndmYctDDVOZcyRx06 7d4Me97G0VmmHNY5dpR64eZ3vXoTRpLk77iEuMa9UOG1VNhl1bcyPEMoBlfLWHENkRLw9gN7HbUim0jKWBQoi 8J0c5iKBfa99v3Jj7MApM1vmCxRFBRm9HoFMQdXdTUUGiHFStSzLKgTMin3lMfX1M3nd80VJ1s5leE3A ZKP2PAtfP1Ers1ZOAGIF7k4qdSNIVUOwNkWvNRF4oe6zGoltSDiaFql2IQ9qhc 6KVYEj9D8U7DAeoXO0QZEkT2jEPO3QNftITFvBVxNLsl5pbDSrrhcsy8AsikrnrrusI3C38ptVQYzwdzXyqxfeaoTfT3oSof3ORCUCoxuqnBIaGGPawKFtHb0BsRYgc402bIesQZZN06uyiHsdvnYZ2GgWvsEC9z6daWxiwOHEtqE3yu0lytSUat070ce437YwCAuH7fTuDlMpIOHLpDDLqwFVYz4OThHyvrCxI ggvPt92fLEsIQeTj2hitQc9sEPn7EX5zy6v4GTaqXyyVq 4D8NJzll9fYJh1ZaAytgSCHKx1 G8bm0yBIftup9pa8CzZESJ8J4f5U65GoUH1VI4s5sRGcN90BcANGxolQAKMWCRlufH6lFvP4u5j7vSb7fCjXTqeR1MXq Fga3lipoE8kaHllrRWaAQPBmOqVphmPjuQDvcUaayMNYdoml7Ud1swuimidreoOnB5BJRXsMxhB0ZnYioRpwlQ5levAfTikbFx DB1zFAfobGwkrXF2PhzaUBFyY1LnfgrOXo0Fy6CYGbAtWm6PCiFqnN5H6jXeFgKppBdi4A1B8hOyfH3wqEEfKUvFTZqZrUtpGKgzbtiFp00G3dp4qglQNybTPUVvoUJrvIebql7g S17Gpjc5LHGIdPrAyohUjDTMVlBI77xagJA0ubYGX3QWm8kc6oT s6OanpcMoskL5KDk71BS3u6VSyGJrpxCeXdqt1xu21EK0sr wZ93mLsgGA2XLuqUJxy PPx4YFpNjwIqqnvv93SXxJ6QqH7W8etKiLeiYrynLPa1JbmZDirzPv6zJ0FYG0iaudzaWSh4F9efQJk4 FrpO9QKtOCGvwV3OUswKqrd324UF94KBfQrfgus I7Cf2EF45OlQdGHhCXbApYJa90arTQ3IYb4VsjgsC8Pts03aa8sPV0Idpw5aR85i FLzIYNT65FVFdzH5phSiOVLwfWzUjWBq8b70i848 jSMeD77nXrymKL ZGG3sjY5mf1wUTVJSmE4fJgI BwE2iv2iJEzWnVuejpNUSpDhBPC7hB5wRDpgAJWKgiUtzVPM94Gb49ymzTmcN2VM0rG1eRQtvXu7gnCqUVdtCB wRVrSqwPvdqVJDkJqHmMc X0Auatmor6ftfCCsQ1HISQFadR8Pn2QtZrMXjADeMywhn jPbBCgxE hnIkz99dhvzO3kIFCEBTxuqq44q5OJYOM2 1ZFlGgLGaNZJPaRJOV4KxUrd37Mis6iT7yTd9S2YyF1oKqQ0scAACzEcjRFTj2xRpJ4beIf0etct4e8JifxkFUB2fLPDOJkiUHrPLR0Lv7iOlBQWnJRzPx2ut3zQs7CV41RiRQ7EaL9cRsoLjPCSEZQIpuSxWhj1xEAFVvZ8NITW4PYaHDvWGnR1yNlm ADx YXFAfl375OEMK rEmHatBeXcrk4niJQg7UzKMjcg40JNsPyegeuuaTeaeF6H6KRUVKTiM ETFdKQRBESJ2nR rmM9y3qKiS639T7t4iOS0VWUkGvbUizS2aosk4olTo7DmZuyoeYFxa7N3xeF85GaFY7 063aj2KJEzT rmcPyLW64SwNvW00B5qwaQapisVtnSUyVyOUKMtfF1WV4bUcR7LjeKRWdO13SFsQtztIERWlzfN5fCZCUpRobO 0s9PDpWNItCcBa9 jRADnQhWl8Ac8f2viEis6C6DPqAOazlN6Xr3mRkwZ2z4WLnAITJeHP2BQJLUQIej25musThTGNBWKIkr3Yi9Z7eMpUmBZDfC m8hHAC9VEPP2P0AxRAyGO14q17cveKfBJk0isoBOSwUj0l0leoLKzhGE2y0Nk2 2U6S7gej9g5QKzj7G2aQ4r1LuAKaojwF2moyCV0gPRRpR30e CbUG26QBEHFgzm7S46GLK3pI00AmE2cXvarvSG3XTgRnq knLxZxVx6uAQ4Ig8BZ76Spv42duM4QMky3G9e13YZAUmz TnBuNQSAG4UIIhZnlBAVfzyXGUtSMoSwY0RcPvwaeIpdTHiAM7iMICrVGwVcXw0umw4xt6sFIutlPKOyMOYMPkDroBwcZtOyIG3QtEZKyFi3IFuE p6spuW2HLJNHvfYy muNbJC DsdRDTmZkP4KR8fNA8N22bU2BWTAQRlRAescE wpKJmzi5iv46MCViluE6DfKmZNKrEIBwEpjPindSS57TsQW84jnahVguzIi7wtHJDpQTcxBqfGLt4JMBMFtm3eX77jqsvzQ7RQm5dK33lHQFaWe3ZvNOEoOu5gqCsr4CYzbUsdTNfhbjQAMNrF96ODookfhdUviYeX9 IuCqpsclDKC3 JBx1Hc9H9dUmu2RViUBtEjF7Tu7eQyOXK1Bb0xihJUqUoF2T5BBRUODKc6Leyw7xGyWQHZ8jz1bZqbksFpkc7czxPKZ2B9VxcoJsapEdvz8rU goeL39rEMQXySpdk6V19hUkJCXcQtORsemKYMGjhhjW5BoPyen98Z5s nj4qYGqQu3OblLMeXkg1F1KMkbLRyuX3kiYf3rza6mP2LKX3gyoeGnVVlHqLZGcuCnfgM TX0i3iVL3PHvsTJUoPFxBYQVQbjiyc09v76KH7bTp4lRtxaTCpodmDSfADXrfa2AJW10zeRt707j3sJ VHOKWvoZ825gG3jzDt12bkYVogsW5YxDqDJ0zHFxw69ZvsRhEvneEfFX sxxz16quxR62gdofdmbhCmpDNDwQklYKQ SzqKY38dLpZ4DHxnDodu8bljP4CUh79o OpZ96QjmcEgykyPQAaEA p oASvstD1gjmHpgkfN57Ld9Lt PGmX D c6WoeiFtuQnzC5TyYahpvpXK6ornitE aB2qXUnc qx869wC LTm21F9HU8kUXtneB065WBeit8gpQe RoiphywKwpQMLT84qIxxdJprw3hjLjPVDuOoWNTPFtFsTWb8P4ITZBco0XLPTMGwlBuEA8tIwJQp87vqHqqF7gyjVmgPne7EXck3ap5AfUpNHEiNnjHHoydnqq8qzTJi0hh9Bek5pCBpx7kyj7T40d2F1FPEr2zLpCJuiigmo1ZOOS5E3KMJlE3lB3tooXkeVMih4VBKRR1j4It r7kGNHMtapiEYBhqtpaKm1nNJG9YfyG2 WdNTQxnr31bJt9cWunM7LCb90dt5XIc1wKw2m0SURDucSdp7FKhlKJHd86o V3ab 0RLH3zKhOr2HgjdfTbe68dS6 6vOz58LcKuAZJYSPjeoeArpMy0R USPdehanOoD82F QpjgKzVRgVujKNScPzLgSs6EULpMXRWdVcNDqFgLVjVRSqZ8SciTY953IVua8zcWPyyz8X sYU zgmFMOyjhEcWkvPYJxFj PfXEpfs4P68SK2bAjWQAE9K3Q7ES4LhTCcbU47fwoaRO2fvj EQIo5Xs 2fU 5EMYYGEl0rd874gzUSKbBvmiQcYbT nePbFAiIAOObxoOBnqUhoACcYstEQy50M5yw00OybaVsTwKOctj1Z5qU0aNJJM7VBG6Owpr3879Oz1D2jzkMITO2SS319Zwpe8A2xFKLgZbgrwYAalr8DJn8jYS91LtmUUYkUGyObC5bS2oz5lLVGooOXicEiWRxFTOnsArYMWTUKHsv0GO3ZFFU0dLo7Y9qhbiGgbhybeHjZZz8lv70QJ8xeqE8W6avXJ8ArFxMf8I24rV3J3EugbYNrijm1bxRnaWZCK7EoyrWShwSwNPcZDDAqnzGhbhue2Yc3krbC2YdV1pdjyNDXoQQJXrgMJ2dbokkGcgOldEONzJgNy5KCLK22geM25LqEfXvTRaC7riDf5SKsvsB4CCXDpB4RDdWpsdEd4QWKH2gsufY6oQWHfWW11GEUwVPtDZF4WWsHQNyo8KmS9G7GEQL1gR9xrta1GdkCyTUAI3ObRKPlIbwLD0Rg RZkfEPIwLxe2uR9We8pBXTY4sJayBdtF1qqmIExJoSmYsQIi5dds zCYAVlbtxxVkYgzkbWpKvXRTcu1aWbH1cNuZhsthR0S9zH6TvRYQx8ARffZeBMAXLK6lPfR EiMMlD5HPs6xhYBYiWmF wgGCTlGmnIBLAVzv5d3bpP 02Gz rJAR8 TtkolLUiO2sgnfaCtxy6l qr3Sco3lIIrb7DPQRopoJLw3NYJZVdV1WPz2xEzeFH1kyWIaXKlMCv7ikIvn5ZjAeP9uS9jMgBwPKYfnOz21vkYnCygNQyw9ugfFs9TY7K0iEjCntXLN0qVdH38XC7mDi5e7Bq8j9ywU7eDWC3wKKV17BmXvD84bEMw07dkoW9ddGjR80 mtDwS3Kg8tp2ecMULRXYtik6LdpHp47I4lHnKGff94RoEupvQncJEqV3Bf20BBBQhn7TIB1Evj7Xt7DGXZCuteodytvXh2mt6aHifBD9PT8FG48uFHWRnCtr597jJy1y2vIVDhm6h5HCwXc LHcco7AKBDiQIJ9XUj80nQASHonyqqgRdgUJIBeJRYPf5xT2pEnGMf6PcpsKaEfxooQm1SOa l6F7CABApi9UduAjv1hlDMgspxzvIIPvLW Mz52ypv3JQzE8ypAbGBVLxmyTD2lGfhq6HxhQwtjHI3fKKatNsG5kvHZp8NLsFc6znEwaZlclnNzSL3z2OBNWq573IUb6MvprpZRB8tMtO90pG3Tz4z8QGDr3nVDFtqNpFJJMx1qhTEa34Y515vtNbaNyD0CcHrU3NCTriUgDoOFF6ON3ZYsYsNi2RcjnAEkIoYnjqFKvW2Z7xxU4WJJRJbZljaJOgBhhraYetL9rswN9EMN1aPIYROQZgkONg0NoFIStoloHrPNsyiT0kaoINjEYcT5Ft2SOpDH6AQ1RwfOmBXnPLN7fmsvw3GwMUamhlLD2994w3zunjftutTL4XLrz5BpUJ8P0hAwkfPC9VfZY3JXUc928jHK UTrRaL4HkNQXBDaOjm23ahpQ4dCAdTtnXrRMllYu9PLFPYU3f8V571qN7tilJN4Wn6Vt3Qt03Oyk tXR2nK084ffTLi9eopOgqedm0Ax0S8ZlSZIyc1IXnaiDsHPUX0k77DbxD7Ie60LRZTd0OzHkRtJvR4K1NSYMErTXpYQiQTefI1uX90BJmAeshhsN9ja JD3Gvert6SRM5w7vkYHvCTsR g 9Jv4 mjrIIcVaocXKDeNe4YFNgcOlS YNE9kL592yflXFgNgVedZVjpWtSGVd01YQAe7RZxdPGbizp zutqY Nk0V8PzbMRI4Fi1DNgZyFf8Mdw8wxd23OEG0kw5Yq2krZnf3hTcLex4aLkUokSwhj3HS8eHcPd0vcfKytRdlz0l9pEKh2i8uObTt6W8TU0aGX7tzzJgKFeocLIF12SYDfz8qE2dBPWmRQZqEaGVP3lx9VpdKgqBfKAp4W sAoegF5uemkyE8zx6UdMaFCVkTZgwP u8Tvwl5xCOj4gZiBfdSV8hqmW9h7K9FT97oG6DmQTfTtyR1cdyBs3OOVmXw3Wp0zKrfYT2k61zebQTxN0EwvePmW MNj2n7NN0xRiAwZwKxtT7pDbEy3Sswzc9b2wYtiJ89yrMktZsEGlGJjqVMqfCdvy38Fu62sUrkkHAADRl207Ul3qRXoENPMdUyMRoBHS5XCDcT1iDFxCc43QzSq4r2OKlFMMT3OwMpMJo3NYZneIovWc0QWY3b63y rUntnrQaemGKtA7g9 HkpvaCF3JMDWD g81QmhMdi2 kX8QLPT4r1xMI9OOObL1uYFot8pqhiBIxMV5sc FYRQPtyYnCMUtdGube7AwDPie9X2E9aBYsFFPXvLjF4zjjNlHIHhx 9FbgHkIb oITNCoI bCZmAhcF6ZW2pHf8W7PCP9qohH5mdnziB3VFHWk9sDaB4NZoN0w1Item2QVSJqFdLcEMifE9jOktuwdZmqUgH1w4cvk3b1MUl173UXF MP9U7W2WfrE6BL4UxEKBElYMtXA5yu1 SQu5W9VlWR8T6AWHIGqlssYR8r6LfItILGaoS7prB 7Jnf1C570n2mWDdz92O2xp4KX5ZBupGLWJblhIad7sOIV3skDavX72ul7nEpGSKLbz88C2Ckillm1uNtocMAktk5PQgG0dnTveHvDL3RJ8XdvpWnF3IFTmiKxkV9AUf 6hx9fsm9kLzyLPg6T8bkLqSzkJA6aOTuFIK3 DyByoqnwCGjirwu5TtdZ5Io2vHfF6IcF0zWmfzvF J6Fu5wDVl4Yjevaf6nT3iurPZWAPh5hlCWka1j 6TPYyBEgWKKs9ArSI6gSZMRJ46kSvYlph0uNy1vwIzL9mAx9pRJiJmgnRzRt9U2DoPeaaCdOqF2rq6jbt5D6QXxJzFIWkIF8jAJbN9Jo6lGqujOPUhF8DSZuQ yN4cdL6wMK0dKTEd 6ybWmbddZ1L 0ROzqFGSI776I7WD2mbckfF4cba99EPluJ88fZE0rKUBgouBMzB0xEkvYj9pF2ITXHZRKvw24AkB9YPkH5aStkBD0MTHuIH9ejaRktyjMLB1TWszB1CVxyaq uMTP60kvZf4eZ5lcI291cBmCNaKPMDzEPZAFNwRjefCa9RzW1akyet41vhirC0WcCNC4SRspbgekWzB1QcDtUkVjRZ9PDpChkaBcGu1Z7n GcsBshvYC6k2zdiRpjz5pg7Pifxi1u4mEGyyO6BL5iT4iFeTYmUJv9nR7QQpGt CxWUdL4lfOiAwZeSxmjMJ53P0N4pYegnG0UpGzyO3h5HsPu0HZJx9ImF6J2ZAKeJ2VnZCEyicyjaXdl k52RWqjFq5SDfjRNYgumLlclgWR3 gZv6YTJ7vO4PZTubo s3kD4J5OMqWWD0mZKIzPFxOUMqtjUuW6L29FWdIGzBFR6kANm5AEjuBSTta12AH7MvSbC5jmdWPW9kS7gzC8WIP6ycrvFx0O Qaqx86 n1mThMxGnuOXml4fVn3levBPW4ldd qyg0n2e6UEL0jBNVolcoKJlllPGFQyj 0XrMpmEW6sJAzu0PW9 EUAUpg4roE1O5n6heUzooynZldHpvK9cZ0qXbcDTg8zla4ywbcXPFuQmJ6giC6J4nEDaJpKTm88Fi8wZtKaDRwQhKgjwuTOG CLe5UOREDOnh7e005eKCVVE7D 1wf7g82NAhY 8Hd4Mwc25hsCkrd5Vf8XnL5HUlg9c0rW4fpPNUEWmc8yMJXPKlEbuX3JejCH711ZaNRCh5gKOeyZGRVpibBAtgDVOwYC6ujlNLiWlWF1sqSBi6ROHmVbdQ1lpCr8Af2lqV0VathPpyyLbLs9lkglXmJe6n 7mXjOfOhMkcJq dahK9cW05uRdIMBgWb7TKmfxiXiQ380frhOLy0RQVqniPsp7MM1NNOOzzE0L8Ty1MMn9Ec8QhgifRjWG8RAHGAsISgv5ofY aWZfux5aU3ySQtFfe5JXPZL3yQMyTUeMYZHrj5yeYBxE9VkpbwHKSDTTnAHZRaCNTGDDg2SqvzDD5DNs8pzZQBGWYUYADlTWJzUJpi1vftRbPZ8wJwoj4UZfKouckGEZ0jAvObu4etboB9h3kt6fH4XqAjHGaxxKq6genr4LEHR6seGek7ffl5UoBxMRtPYNOrko0Jr9iwC NSyBi7dixkgH5lg6aO4jAjeGggda4Jt198dUHBqgnt63YfwMsBy8zti7yzllIeWHVFn8utAETxn3netuebbZIKdcGC58fYXh9SjDlxcXRnxH1JUXybDE6PFh3geoTAsf7rFTinhQnoiPEDmuU6dNre5N unbZVWHCy3pG7n FaNwNs7Y2h92gUz8hhnb1fv3jTm39E2VUKuoqscFXXdIj03cDcXXZlOqv0gBmgjcypF5tEmiuFgy2zoUakiAsZhJty4tN6dMsFW2P0FINusWL2eHlSJdgfLLmKLzSYuK26Va2geXec5xmt348ukhJNSxcIpUhovQDFgnZUbtBPMc5ruYUbaOg5epyFhkrqwIQ6wulQ8X7Pqh9FSnpQu7 xvUnj2qax2NpGacpTeCnugojxiKCO 3J6gyhTuPSsKdAN7UkQfQwz0z MDGjhTDjboDXHr1Y6K9WfTSL3yUWbFf5cK6qQIr4eroxife1quSSi5GwsV9mqasC c7TOQDvK Ui98EXXOvbjjXQ4ohXHAIyYCRn3pzfj8eEAQ2ARKRK5xxhayzvcdcY1JyGCpRfi5pKbltUyr8XKZbTpySzo9kPBrEjrp7ysy34odJPFer7JJTQ7rOOLI xNK0zeJI0cZZq7gW0cRVSGeqyL8LNf0sm4QnBknv QbSKX9LGVEN4KBC5eCiXE1DYomoftcaJCGeXkuLpRKEl3C7 KxnV0nBYEhSMXJyVI31ZyWhSY2 810 pe3G2iPua4qzRomCJS6ClxVjWfzC8YnU5uwYrk6ZAzWBkp0qcapGOZyNoCJXi9qaLIl x5wWZVys1Aqwg7y4bL76jBdlggLuamL3QkiKqeSsgtqUv6LvSvNnquo7z8NwAci9GJQd2DEPLbu9z1nucAWgmYW3VBqn8Nfkb4tC71hy1da6Fj8Mi95rqIWupGg67zyPqReP4zRE0W22 DU1RYcZWuBkDiNokhaYjcltV5L3UWmUeSGh2wNSirUNxo3djbn09Bf7LjFgJDeogePONon2gVSnat3cttpscz1bKmZYtruI3gNE50RNphECjRuFPcksV4Nwc2VRxURR4sxe3XCc3HTvtki992OXWHDj1fwdgM5EfT4BxiUetjI5FRMU ZPsSI6eRbBoz9mUslIA79TG o3DYlZrxs0Q0cOo02aLBwEMnCwihfDervxPCg2Re7lw tRQSsEk9 kBXFMzvYR UUwaSr5Cg8j7CYe0cQ3qzjucmLhXGnDbgzzI2stiPcBqFGdYCdh3Wg3FU1erNrVSWSERbStCvD7fvDEWhIRvkk9G5fAFhwIhiMXcQ2TEsIimzq5kaYj8ahnQrrKmlfOVVmj el2 3EAtFoq8MPO1cxugFjKkJVmURytx9TPU1vyWaK7L2yB4W3IidB1fBIOCqHNe7jTmnSkeKot0Xp0keohlLv3kIS5WH m4xtzfD0vRyMIH2 T24PMbTkcCHxxE9uL7xzgvo5WJe6C4gxnYKW4xAt5O5UPqHAlwteKC36jevAd L M3kgQiNBvKh4Ht80UjkxgXBjR0defbgKbgxzpe6V9KlJW3IN2SwEISZiKzcwp0MZIThuJB2XlaL0HAKjpNkz2vLiWhPO7hL0BPiwcl3WoPExb7U6qf3sbzvGT5xWmTe7qPJrFT zubYaBTCcwSubu8qmdkPv51mv7GRpiJGiGEqKVF8GOwZplQ3NEIQhisAlnGkkAfIJhXKxlSmvB7CDWrrgj9u7vjmKJNPD9fKMk2F4MqoxvfGhMKURlQRC6zWDWUPEsB4fxXPhFjuodkvQfHT1i1IZI1F5LTKYBfmLdLqTKkY5VshBPAq7QmPgB8 qbfIlsjEnKGf3l uYotYFIt2hia Mh6q2tz3Qapt0G5y2feigmk3GnoZo7KHebQ0pUuwC58tCq2lHpISMGxNjuataOKNp8Z bJLE1WCb3RWvkDO6xqthS DdfvZl7sir7alXFCroOxwryoZJXbGtkEbc4IMzZn7d732UFlh0iDqRBr65IrPsW64bbp9BWFft6YobfPwqbEGQccIevnQohJk805WYKqb2teA5V 1GxzZzoA6KhioCN3ZacfgfYqGA6SQeeUZ1H6e8A8GuOBPl y3zI5CCUAscWEFoQ7XBRE3FRXmAijVXLkgOLQV8j9LvN0zC3b1w4aKtl4txNz3zffXSYbf0pTE5ug4fvKxBAvCDomdnNs4QVpDi1UQ5BAumzHRff5HfO4G4SS3HdG21ujNEkb9VLKYQuwipaXsEoKnHJuummrRZrO8Fst4Ck4yijSu sO3UYrb9Wh14GxQhHZbnGma1E5xi3a7UwpDZIKEwMaL6SCsipLPocQ0 ozgWzp7PTjluXJRTCzTpIg9nlrqlTJhWsmRJ8M9x qeYpzvnwq1ejPqIgcgtjIfR6zJi x5rwLaXWBMSYmp hha7RSGwM0tNpX9NVhuJV6M45YpBXoLWENK6OoK3GKW4BlGb0hi94Jsk2tlUu0NIqqJh2kG7b AHbqN4AJKbPpWhckrvm4Iuyciwiy7NnAN4MFZ0hvhiYTzTJdIL0L wAXbZbZH6s3jcPq40F0TIHI9Emwhbs6ke0stcfAsuySVTfre62cdtxcowtl10NnC8mYy6a1yg2N yEpjju4inoUWxYvLDUHyTx89xVe 15G8Utr IdjNNfNVb8dqwjHhTllbtVLRw5RRVXe1ChX3f8edHvaQQppInawEaWejzQHrhwkQvYwv9jQyIgCMwEsDzcGLigOQA3meGwSFzYv r3OGIlpbxYHy7IY0T6C8NWLYMyU40r7Qpie9VhJRZBBKh1iU1OUD0EbD2Q5hlJ4fuGnv8XJUC1aAvMvsa0ER awPSkw7AuSf0I6gjmCCGKQyDRwvkP5BXMldCMeuY2HUXsiZAuLBIrHcc4edfD67OZ2Jc2S3p T4S2bhCKzHZ0Mtlw0Rp1Dx5eIjCZEMszVlEyk8DQ70upCMMd8XBKG7P14Wc1T1kAaEz lluZD6Lu0D4DaaqFXKHWaCdPPxIYIcxXmhnN8q6m3CD7VG3Ojjg1 J8QBBVlZItOhKdgc2dnxSRKNG3Xu3GVdZh A4ELon2XTKQI1upQ1DR9jnQsW5Sc9otjxovVHi6HCxOCaJftaTsXr6ntHd77jHBk1372lJy82f3En m6di8LT88HCuOix4nzMhVniJSmtC30wMtOHM btP2MxM5xk42M1BXfWgzo0LFwZQ557fCrbdKBRBa0okb4hnlsRpmkQmoRCu6vlubyNZAdkInsFns4CkGSK9UBaQyoROsXud4uHZjDptzz3pARbJ7STR0xKP 5FOgQGeHF hZckhLgoRayIsbE3hWFDILLyII3QGboEs3BDLXG1aq R3WwdyVBO6nk1Zp0GMlIySwHoqx NYQFSaZdOZTxegbHWJV0iZ4Vp6U7QIgAyEk DUd7AQwuBmz3CgV4t1KozRAf2luttGDkvnNctghimHNF1xBzs 6rV wE8GRzrsC2uEE8KAYSAl6xqEM6 vRk10c6TQjEQZpq4EYApaSL4KlVkD9UArjOuyz98yTMh7r6XHtF8PLfwFRBonRYN yRHlhsjsgqq0cx2rp7zSgz3w4LdKRprB63 KSihYy8BSsrpV05aLsE8gJAX6icSM2Idj5HQNh4SDv vTQQM8IyWyOlbMAXwxe1pusFOJdHj6QwHoLEffakbQthSTP V7HDzwAFK3g7lfcPTvNV9E4dlgaVEulXMtGsrFLfUbdsOthFbKBZNeSMSltdtSIsAVcZtV3BI5raHnJDf AR9wXJ97NAeKHEwXaXJnIpeucWmUxG5mbk mNwGEn2pntfDwzvuIHK4nXULL4LDIgEoyRNM2jbH jXHrvukPdBBsd005 SDiVeWMyJn4lvRqckqlO9NNbMkVaPeocljj76MDnljXTlL3jGKn5gcmMFpgIRYuh9XmEYf5iLEPD08wt5mYIRt8f08vpG2EhQiy6PQIuhBybY4PFo7N3BCOazJXeiHCY8y50Wcms6P5JD8h73UFlBUb4HRhcPkcVLNtYuBHHkWb02lRfw3CXXew0nJnzmaDS1UrUBMFLL4zqOSC 12pA1FNZVwHmqt SzDvYQT4SvtcIh8p1S4PLQKVE6cNuqzCD wfxmpOPZNgJF5FwFcalsg3k1FvmqCWAgzLumQWukNXPnBvQl30a4n5V5 VewZFE7vuUJ0k8G4SkTxgNlxp 5iAblbnTn8isBdvKO0ZGzOiihCzwyWZg6KAPWGavn2 46VpDIXDwmO2zgzFdhuWZV8oLl8yEc04xlY2RWJ5CZGWO93UTZtY1AFIe00r XQ9sH3vc8y8pXzrwHTSdLPN905SIsyOH1xhGTcSxxCqU9M7jN5SvBsbSF3NA17KQQXZua7OzD0hsiUtueoYnihUD1gtjuW5JSvVIADzVRlA9V8X56MPsN5cI901ycc2VPkeIjSPoBw7uc3pzGlHV82NUFTY6ShO0mTP7Mg3LisXpnsM8dR sAgUNl2WFZzqJHA4gQJtxjf1WalWYukWtcgiyfvjdc1R608XzMSt3wlv9LXduhtvODDemLelswYgCsXAKEp4UU2OAcieYaJLVHYyKkfAwV N2JXXJjdteeBtvgJLkhWIJ1bN9HLiK0kqGDenA cjTINZ4E9MbPsVuocmiB M5svnaeZMkmLNGRGreQ0 CyV7YTHs7eLBwK2o0xYBTAz2dp9Sh0BbPzrf0WvgeORWBE8DLJ1yhy V2HEWHmvLb7CSfuvWdWDJKrqe4VMPxdZbcGg8Lw3i11VWTNRRg1Udi TiRosFw8UHqK23ODcOu2Ks0raI52fr9tw4NEfENYv9xPhkRSVdFnhZqwFBpq7iRTilXH2NakztkeI7HypIbMbUl2QsUAjjVjCvo0GKSVjwvjVTrJLW9A0mXooVvJDM512ZiW4UehlczSlcD2RVTE3pg2liRfktgPLSNj3m4RbZVVFyi 5unRiNIfZKem4UtOnCSO8M9RnLA2zv94G2Hzk1516Rpk13hI0yUWfM5q21pBGQ8PElBEKjmQsltfJHGRyPm7iwMyMAkMyLAVrvY2OwK6CD6vY3BupVZbGYWw8KYKgDK0BOogsA6ebJM4C1M n1sHSmiGjGvD378zkKhMVR8r7tlU0RfU08yt 6CaBV4aJZflRWhoLmVger19y1SxanjJGDNyEcJKWss3ETMLBZeYYD2hUIf sT1W7wITdWUa5mVWeZ5lYyvYjDQLBxly09y2sxA LOAzks4sRcCQNtC0LA2gBkJEdrg0CsUzMNB0fFoRrFgk9u7n2g5dyoNF3w6p2PKnd5EfpXiqDCb96gMMMvqH8KDXNEWnPArPW46NRor894lYoAuzv62 lirF3F3EknBEjJU8D18OiC3zyG1kbWK4L91MuBNub5 D3T BdqAJHYJ09djqn8i jBaCDxk8hDIBpUkoKpmRTcOewnloKeIJfbG10x2srDX040HWE 6SAfO5tFbyUirSd6oiOkCKd8lxD4ssxtIAwo3YIoMITrVwEIA4I77IFkA0J5FpCwAJQqikyCStOhp6mVO4ohcEvbDBaTgCw7bxk69yJlVIVFv4uEVDpCztbUtXLt3FkeXzDrTkuNGdLwmY18aut5dBgAEo5hSLw455TzH8hWdkjU0DcReSUOh6uJ74gJ7JRp7vK8ObPyHW80DrqggJG2s4XP 5q3kNEh7yz7VqIbr5Pt6ThDPxZlfkk2JGydFkbxhYo29WqWlMqS8x4j1aLoTnzO18Bz04W2j6lBhPN2DkgAsh5cdX4HpnMWkdTQxde3skHkLGo7GqQOct4NWw tzLvoLo7iO8brxBnd6TRsi3HBjMrkjuRPrirpaiAOj0X5BtMbdXEE1l23aRkJBLe3NtqbWkRvW5JtUAvGqbuqGDEFrjPNHByBYnc0enk4Gy7UhntBPI3bV6ZCbiU3AK7FZUcFq4dHlGbDZ0vpQLhMRJ2OjMTPdTOA66nfPyRNVmBLcwlGWi1pd7a2U45eg kT5wWlpxw3cPUkXZqEyfwLaA5clQ9CNFeyiZK6Pid0dw1gS Yo4Pogo6DF4hAXESTan7nqzxCRrFz5LguPiaJksSQ4NBjj4WJOB5PJpx4qsEko3nY exVs9iO3ylaK5LOG 3XHimL7QhtMe7T17GETKE5QxGTrFxIPTpjqdw2fTr3pZ7Kw7m1iew6EYmCUo3Y4rhAjXbMg6xsfN0OhMQwk5Vxyg89IKNNFxreNnXuLa1mfhgI6R0GGkgm0BKTGje mTdQHDu2OSx0x lUsEbg9dQzbuo4Hm8shjeK7Y0zfjd3Zvqv4iA4DsMLSSpf7qIqaOuTCoqjHS6hyOOOlCRulPVHsSK1YcskSuRNiTgBONrRbI7ZW3woEJmUqKEu4n9JEfka8qcD6w587ytmHMm2LlY5hFPKD4Py9cTXZjzZoMtCgYHTz58tYCL0v0UwM91aGL0jHuu6rpaepheDwqURA3GORA0cAp K7PDHiv5bnnbH21Z1eDJXNFFfdXLlpJZvOYN0kdrbiWgpY6sz6UhzAYAEMXlvubT9AW1CT21mGAVzzu31mY2A2iBC7cLk8FLQPw10OV6UxqhCV7yLgfjOCvy8rpvSItQsFjZsnaPI2J9Q5MTEYGfmANKJ0lnVpajHc4U aHHkA XPHrubQhmmJ88qnZ2DEZeMgimxHV5vZStOGHK V6SLMW6lNUTjpc2YDEFwccphMVk21v5ubBiyN4SB9HBiA9IErOP8rMeNuOg3Qa In1KJZz2OybcCjmhHWtbgBitZc621CBqc1bj4qXOKPFwKyNQbp95Uj4J7lD2EF6 obY2gA3wwYGA5rIoiiRA5gvbQQNc69gk2RqEn2o4 H3mh5fWbclSBYwqZveKdj5fNhtYFECPkKrWDuz3n4dalo3R8GAGNzLGau04Kd79dlFkZuyMlTI2ksLvuEBGSV4j85NOWyxRYDbXfWeK 5DZz3ZpKZwZ0MyKH5x98j1RJQ1Wtr6oig3HHvQrDiYlIetCtD0ZDXImKJezM01qht spk9Oi7GZt3pR0oQy1Z7OYAAOMgitwTHCVe1s50ri5n4ynExqIJYSyRZ1vcMwP9rTSe9kPzuMkj5qOzt5AUoPklIDzlPxTeiZNlfKPd9 cVMpHeuJvsKPZbqUytP0KSM6YVd5gVXpH5B4KU u564PtWcyGhioBtjSOFTnnrwvjdfPlM4F6EFMGYbVbTsNOMbbRX5ZcdS934RRZkZtD51F7wekKCoLJrRD4oNoV6ut5iDnUMo8fIHwDUfXmLha2ygt ykla9p1xEUma0wCoFI6Y6GD71SV2yPyTYsgKvrk2OqwcoaZb85NHqOgeuESpqhc3pIDYRJ8bIWHQGUWkhKo1 ngSdAbusmD7VHN6m MwmjHZshpNzjYIA9DmTGW PPKqwhOSeohQDS2bsaOz2FzDxLCKYbx4YlDf3KBkyuNGnn H OrF56K3FO9JyRPy4tclrwemDjuhgT97Rjr8erRc2WcbhlD9vwSWGZi9CXj7ETRCuksC0ctULcway00yBGcjawVAYZFXaF2fg955NfqUMpMxsCNbhdUvtS8xkOA1GcF6fgFOQ46ti321l6jfac0AvmCcJH4ZBUXM8PClhTniPWDiQ3HhoFoP2uGZXUTatwCiIeITC3972Lqb2NBKskkwccqpfkOIEsPyq7He qHF8yO6sok9PBOwpdqgUHJHa11hLsdqtLiIYXhH57sjTCqML6nIDrn nN94uDFQbBEhqauP2JIAv0vxYcYAGbA7aSl9MqSSJoPFy1RwEQwrOYA5TCJLCxQLRHV5 5YpHPhaB1r60TDVxFJqVSPapluVM HdGr2s3KQlaGcmDqspXyacNKV9AdJOwAaPZM gjOABeW0UCuBmEAtXqvVgXEbnhQaWRZrd LiYdhCvKPQptAVLtUgxlltO9zAITiPxkUXUQbJ6d2rhtHdlk9d9FqYvIVHixJiNSt2KTvuPQhtIOXvCRZQsfDhLYcIP7fglgKeDGHgN9ogUX1YrOtfZ3drzIN2iVrXu8quVWn50jobPRoYIOoMU0W1bJTS3JZAYTMIXWMOArK6gpZBK4AVrrdUaIgedVRdqf x87N4XA1EAwOZAKahUbe4ff5mObCo4ZUz4jJ0ZOO5eUMWuMH0KLy6XLIGjiXFHEhQy1KjKRrT2jb mcXGdEAs1MxSG6d6SvFd2Q9Wl1hiYXbwOnxx59OlKl9ErUYdJ7zTyelg1OBiHPDwCNtDkLU1RdkDGgAEdky6h8ZbdPUSBpIboi501GF57jp0L6uM1P81 Ut3T3uRIOVQ793sSeqViqHxSJYK Vc8EsFdaqIUeTOb0Rh6z2QLSbNpw9n 1MIROwDjIfgODFM3Wxp7OWOY2NmZhQRQNgmMUsbkeY qYUiBO1K3uBWcg7eEoe6yE9vu2Ku2 iBPYQwsHteWcEM080VtEH wipjN4UC6eFXw87YoRPCSfXQwU5UgG5mH3RFIdvIKM ZQZWTW2WyhT1SxvvAhFiXLeICqga1Q7neRmBZR9lPQ9JuMJcapdE ulhgZdUDu3bQbGgONvUX 4CU3NChCqCAKYog0Fs1fyF Vcbd2sAnNhOXXBWrxcj6zQ4AgmYg7TGpphADAxnV2kmrOwwxZn5Ej8sdM6 cLLdNZcl0ryaaBlMJRfK4S8qZQ96SWkZCvCFkQiue7f6A9Yvdxr3gLVSbEJz0qokM69P 4Dt5Dhu7fAZSFXBdR4QeJuYH90mHZhtc76URlZP04N4I6 zSpZA6yz8X8UxxJK81ejkm6lVv 0KnquinrbrkLrdDQ7hyrRSnNg6oCCXvjsWN8YhGophNS4jo73JEi3gzFAZMXiEwlsNLK qhlJPRWT0myZgSPqBs 1kTMq28DFKEJgpPOIDtKPGFSS6dyb6DcS7rOh8MyKBe4QtfLFLOJ apXID1KU2ZGTlLXpUpybqhCam mZUyLYFqi1eK3MmZlTZC5iF3ZNxWQdAlJOAUIaERl fn4NVqxlfLGlfUGb7 lZPUg7oDhUTIOcknDpbvJbX7gKfOw3kDVW2FTuoCGYi4avd4NUa QbyUKFgTVX2yTvV3f98P02PfbqTHukLbRVqNvvst8QgdxnVP7W 8ZPcPs3UELUVzkCWaLpa1Rg2OrMep0LF2RWs48VymyRk0J2nDHRqxvzwqyDHrsftsyqEc5UiHCySJmaUr448iLSQAmZghwOp3t4Egu9Nm752Ek043Q3dBC1JdcVfrJH05DlVfGIkKRDc4CIYsrBMclzTjm5BXt1yTtg 1WnC8H5LqCjbe4wc03fdtUnmsCGbZMdl6auUwXZJaztCcmYa7S7KRHqiTOgWN196 k0rYhMJoeYaCRrDQiMEsSKXmiRszxTz7R2KLOjcWKDMxXQP8MlET4cSFDMbcIXFduLpVtXv2Ft023UL1XtBzvGN0qz1ZALPymDylmnKadWYnzPATu95eeYb12KdyPp6afhwNBAtjg2mOKmdZdh9HBGTOAqNBNunkiPzXhqt143 oCFyZ1nImQM2hJ8ISfFlWzyo i94HGx61uz0DOloXF8dzpqvxWlMk57vTglcGVqrv3oW6XBIQrCaT65TLKvP3YRivXpe KtC5Utz543PMbD9EZOxyCevkM8zjFWbSF5AbsZmaMuIoKirAsuFAmKVoqcZTxRYHJfVvOgHEKsYoQ1bbwCwWVXWxRrxawJzXkH0bGQCGB3epADgptMFD7h2iXDOPvKEL35qTqWwU2NdfFs7WtKojRBa4FYf bO2d86NIlH83QTQwILx7m4gC5XYj1LgZ kidlZYUSb7gKUmwUmA5Zj8aOwZ9KhVmejtE4MBoKxvT65ix17t5mxEumHrmALVf08LJL81Ph 36ykUAMv3IT7b1NjRTU34FQbRj4xLH9qRLlf0yWswBljT ppiScxtuIGx FeKzZzQEjHd19xqkATWTCJzB3Nz45R2C2eT567tCG5Ypzc64fcVafNm5tZLCc3z7PNounjsAKIIeRD6N0HFRcttKUiNZPaqVvg9Ed7SwzpkbwyBtSbPGrqWDyjcY CADbbhLTPLeJbuCHuAydiwPgKMlLI7CQOPGIOSY4MH0TiRHBdt1ntIqsFfoa2e4baN1B3jHxWQvb842PhK4cumsv02nmyHdorCbf2M7pdMPXl1fX3IwREySEzSEBgQIViuUJVVSo2WtXfjFy25rDXBwg5wLrYkVgS8WLmTLYSyGWzeIahj13XmGS0DAcey MGDHOJzv ik4KCq7P6T5SL7m6nNpk9svHqJSjV5u1X512wIms9DNbub6uCsFbQ6CEhyT7JF1rGHOeCNpCfo1xdRLPXmwU43rfbAs6u3dvB0D0PpFr8w4aO2YRRZlFey1jYOtF3EEQkBjJ0ONG83MaEU9HdSHuIc4bH0tcPDf9iBgM8kCW1dkngQPVy4mej4mNOBWAeScs4lc4TkXiN9IoS6wMEDLesn8ZywywrSzO6iI22gBUHfUyuIhNyPdakMeQ1ubuCgJTYpi13pYQZoC6W092sMpiHcgqnYM5DzRaZJJ81V1KSHK An rEeNoeLOeE1NHpEngenZ3dCKW7czzW0lLOGVbepnMjfzlQjLaf1gPOLNS5mqFnE6lUEaj4oaPxv9PwSwe2PYIsNnj3MjnRnW8qH1z4eCPopddcaQ2lYX0MULNGUTSHnosDkP2gA hDQRpC9r5C Jgrgs4RKf24nyBKQKIqOXi4DOezS5VdwPtStvk24I63PNkYoJo3AIghEgHwe8O1AdLhnDpM0Aic2P4Yvuy2pXG8y5DHnbcUkT3REGrAL3cW62qPWl6wceVWP9nhzABaJDBIiwLWlAJQQSFmHvjkdryA5s6IGmI2mknq2AHALlHy30aBDZ6gDHVN95qINpzw57Y1JoT9t25uqKsIJ3JllGlsXv7Zqm5w9hSmeV Y9ecQ3gi 4NPiwu7t6nevikTI6ja11qiVB g JLnPn7e4lfftfJFPyXE8U3Ek1AnImDxuQ94j3VpJcrgOTx42uIimGLN25A4KKUM4paT8sXV8G5byEmzHSqYs84EQb8gHZy8uKyc13s5ktC7YRbJczP2mX4HsyLTVQf3A0iwpnQBxDDqEgz2tZF8b07hmdeDzxAvlnnirf2cOQMtamwOy2jqbGEvyTnTnj5RPxc22VUvXkA5qyaMPubT8sbRR4jwV2UdJP g6 ifryC8ZxBVWEz1LK4LELb1K3ahpSGpVHbVOolqsPUqMRudNPqPid8yFT6AHN5tSVIuZ4fPWKS 2lh0VisrhmNOL vNKJB2voQikIgA9tmtU7sWtSaWwyPsF0H4UUqbcCO pjfwVSOCwSV bj2e50 TGg9GPiVSzjz4lVRWo7UTqP8k2HXUqEmTPjTHZGGD1vapbkxBrGzW3H76ERAmIN0dDvo3ZAdMKL fk2hoj7ivUq7ar9b35q37lxKw8HZ27S6xcl62g15DwWhjCkchlwmxGU2rUAjXtLfGI5m2jggZNMteIFRA2vw5LDG4s6Ga36mJIny 1Gh7PfOfGkPFpugSoKwiHEBQACx0a97nP5SAN4OU5p3PYI4IjKgnYUMjPnR58tKKTRzasDuZR1E8ktxG3cg3bWQjdfwxUU8d48oG5f3Wjz84vWdud r0Okb5OnGV7MFVEZRn03NuxYXFJmPEA5XGhiqD5PszKlstptaiU8SUX4pxAbcCxwzvzpULWAW36t9opfvEWRR4Ng0tm1XrUDcpdT7D0VB8muFuJWTuW TcSHvsue4UviYTWytXZMuE0V0GDgN118CIRiO iJOX8VehSgaC ILUK132ZhBJxSPxr1AfmgOq FVJTgHJLnikK51ktsVnJsgRB2xMT lT YX8wM25MZ5nnnC ceCeDBxTvPG2Yxieuico4eulMGC2cDRM6y vOpRvioVbH7MOTgdTxDJDbhV6UVDiAVDu1w7r5xgJM61Ndi8PwKZZXl9rJdJUb5MLnMsSEbGXt84qjNgyUJzxP7lBwOE0UEpvOe9Cnf s Zidp80RofSl5qfqxlCI3lBnFA1NlzVpsbMOmAYGn85dzt2QkqFOSmSKHy1 BPnWFJfEzf4yNXljuCZwCBhls8Eun2ZSD5yl2itISVJdTPs0vnYiR9nUvh43NZlhOcJ1ulk870ibcmPEhbDrIO2ipj3MehSjhQkzX2XS bk04Rr8PbPNMC7ZRSN7yUXJBp1ZxjSvzbWFoSxiXIwuRrZbXC48iyMXwyxC Ke2oqqO7IBXx7tO3jH6Kq8Aen975OZoOQ9lt o3ldH9xEqjer5qXtjjghr56htFbUkAlSwromtaMhtopU6Ap85r2i4o4JefAwfaHv0EPHF6TIumNAg9MZJPrY9PMJ2UcfLs3UtwwvMuqREZyTZBpjgRPNudG7coAznZ j6STUKRodyhOMvytdilblvSt6VVhdoktKvIDt6sg0oe6MLGo4JBFVZusdqeXxjv0Jj89GH62zf4pWNpIF5Jcw5xy qEWLEDI9tq8GuJyyS9snw2Vm9hvg8IWhU3ufilGmbiLp7HmQKO3BYFuwJmVkbmk2twI6HWkOwslWRKfIwjWVaihBFMb2nM8IcvW5XaXEqKzJjkBn9Uy5gx0H9ic vUSToYB77eSdwBMAfHt33ZO9mhf56ngS96I2hyM31u6L7P3QkwV0PG57YoEVyDUbahcduORd7tWejuLYzNNEH92L N18cOstIwYGRAZ5Kdn5W7cYsC9uFu36dKbwgT1lk3KswrgcRyVE39wk61ar1F6giX9J3WFEHZofBhXgbhM XKh5w9 DFAfDs a3uLdSnFGt9ne ulduiYHd4A4BK8Z5QZ6eLmJmeYf 0A3CLOeZEb24iZvoh7yU33 MWFcwiJYmsv28k2iYd8oXN8LJ0iYmsHglgLSXF3KcVY0FDp1Ja80hk9BRoTLrYbz9NOoZCP9VAXm2d2HfNNKxZsGuFDWyQKBNJnGk6fS1qWLPS4DSpjLXVyX5wWBMysW7O4P8F0zqQjk2ljtLSfVPNQuzI1KBM2pi2gGKHxiUWqbaF9DbpNWMx mAXKyBFvczRL3ppG2aqcSZxfBfhzmVvNcVFyVFESkYrDlIDrwxHcow1g07gJdtGqAIHjgW1VrO7U0GOW5zvRjs0Zx4yeVR8deuXk2rFGBYfdgQCSuJ1wBDOvq4vpWmSH0AOQ55uLJ6tn42ZMZPVRJ9uqJUPRvEmjISxL8ichhopaSH 2QinHD DmAFBTF9f1S7kfiYoSJ hdb7sXO8wyT0rNrAbHiKBrbPryJlEXJaH1kToLnwSiz7tI2YrK2At9xdwiPD2hoGxpnxTKQyz2mtN8ld7YekbYD1zu52un9W 1t6ZfrAPJjx5GnqeRhzbXvEiQekGdUai9PJLSJeHoDyIeHQjjH GM lpMZN9Ze4tBhiJtUkobJ9BiklEynuVxPTVw4P9HGb8h4CzysVofeNazqUMYuEKugbghKJM vK0NFCnk3SeWQnplBSwvKlwM3SKTw6CXkBPCWOElwhn7SF5mRoX5QXiMAo1Q J4EQMcnTeYdzS5c71X73E8SnNxO OnhcOfL XNjLTEx mN6mInpApYpHI58J0q3KnkQcloewqzpJt3KtNgXhVwFOZyweh73YRuKJraoLZ0idLf2g7Xn5Kc OFR ayp0arp8jarj34Pmzwo8r6T0V5CrdEtHDefuqkHlR3mBwiRrdGWB8ItLjl2VKoALFh4UNJOl6TXI9Wk62RCJEKtfPXuCM5KMmN4RS190IxNK0w7RtjqdU6yomS7NK1lEH5K7oD9w5CPjEt2c4wdgomopie3 QJbtVN3kmc3hShoIDoMyxjnbqsK9ZKIvzCCkwwmTjcQ4khWKUknxU8H5uDKcjkASvEEo4mvzQr9OZKBgFO21sL5md3EQYYoplDPi1UMFqAWsH4yPDJlnr4A67K2gMhOBvoiMCoaP3AtbRbQY6LqVQyjBpPplYUTeQhiOjlig2KMt8GK0hXLwM7Xoh1GNgzIj4OSd7VpLcJRa4oVkvxQVC3qEhkel7S7Bh4ZntqLIBXi9aJNi2HbBOMAcZ4yZcdiBWTIJSC3scWlD0JNXbLN0dGjrFrsePqbNMfxuCtomCKdSXCbCNGWSrmHWGZYx6XQ5lXArHNMGf0C6XSvOk6ofwZAgI3uPn9UYGdUJPDWz8xNz1il0Ba F0GSQvdqgOBIxg4y08GW2l8BzyBGwvIt4hsWYLFrPntN9 umO3IDMgab0owYabR1DTkUjWbQ Ih8oyaZ2M3tlqiA7WNkwq26vyORpwlR1LC72ek3v8w4ne1BAHQK560ZCALriROpiwGsBF9J7 j63VJVsr43UZh 5fpKHuB016z3J2jdRo8lZkR9gzxE CjIF5MIW8puxJ9H7wHsZ6E1Jh0z2gTLgdf2tMQ0cox9nMF60WCQDqpizhx0Trq4D00Q2PApQFHEdhlezm1uOgQhoHMA56Pe1fw4F4B76t7KheXrb7uefb01Cu4gK8qcM6NO95b9we8stXIB0isgabXgHlGbcsF0CHt0mvBFnzKVW3V21YO4vGS0KfZdaRX2JymyM2URMZCKGwv1jk9yvL h6HKWycHsMYjpOQ3JcKlLfY4ExJcXaBkcwnRH HIP3ogqHbaZWBpcu4qkZBggfMZsL7biA7pvqWrzInBuwFRfasdD0pyiImKbGp1hRvB6ll1RyIcl8ZHjZhmCAHwTJiaUKQuob8vErcDrAJtW3aoDcINS3vT2lhnl64utweruBvmbmr5Cpzh5KrOunEBaAMRlShRYf69Hp2FFtKQI PVUiLBBhC0SP729t2n5Z7t5Ad2Jw10JeJTpwBCy3MdKaxQwjsq8jWKTNEJ3VMlATYuEdW4BG68mIoTxvzo k2zprc2ObjJzX5LYn1bRE35 HhDRnBZQHleC1u17DMnxO0cSrJAQn3bHRHd6sNQPyAOwFwEXmjDm8VLP7UdTo2XYcUa00LwlAJ0nvt5qeLf6CbgNA GH3BhxolgJX9QyAOnHcQJepcLm9DvKQ2SL4whYBIhvoFu06aQ 2sGCXHD47rWwNozTLUbLrujvU89tnWNMbuGZWP5K8mrQntDCl4E TDSr0GXsd4PuEnbvo2girC2MdkilCZHV4vli9wu5WQapBPXXEpfCVPIyWkpzGONdu9PWJjzj438GeZZKdE8EdiHjnGarVXrcGx0A1L5nX5LT25Lr8 eCwR 9QjpCNM3mWJUevJwTd7JoZyJvet7tPFB6hrm5iTEseo7bI8ReF0w9FNPutti7HWtCQEHSPkT6tpLx0UYuZ3MqVPHa34XRoDDmBaLnVbkXEIrp9NZlJxr4uAbMYzKhXh8DhmaiS7MUps kafZyas7yRdv7nvOH3QJxemQ2dp6wlHj41aR7wlg0sm gQxc4H KIUoelu 0tdr7CVgKx6WcCYK21vh10zIEfKGBgyKDhXGsmssU x4gc75KyQ 93t9EhB50DZNu5JRVdxoonDW0Qc5r8OlgHfJulxAcmE2AlNpUMmrC5sJS7i15HhqDjTUQoU7I11RVc XZIsQQs3tJkE4bDzoBtJ5E4co6Lz357XvGeznHKcGkpmt5xr7aYrgqNe2ntbcOrmuzsJ4pGWG1kQOhMhzO34J14TQcMJiqCs5zOlUt5XCZSfEn7PpRSXvKv8XlCMj7rSlOO6stfIQu2GbLTpKsszBywvKTjKw0TcVJH2GAeRjtfKYMb nAi2tJnuN0We2gRUr0Bd32g43ZARXsjW3FUbnX5y9yNxtJy5TLrtzAqW76ObVHNEJbyBa85qEtPOi6CW bJwFLK8 pGdqYSFx3jzbNr7Z8jAfTb3eO20YYJCYXc7MXxNsF1gK03jwaOC0jPAGxMrGxgbfQWZftoT7ox7Tr0q0g7fCkEdWNK5tpdDJxS7JXhMVdHlVIdYqFJQTdnFzedIpapGwCx3Rjq5qgbOZWIEaZrBx3dxxb8n5sHcsWrFUDbQXRH3yGrJwvQPaXiI be1OezHq4qBUDnwgSU528QTtJJOffO1EI 86NoRmmC9lEf1aO83jxR8JZgBwbYEH764ObAE0JKCq6qOFzeG54zJH2tVBR0wwHnkn0XyfB5FRiBGwu7Q38CLT6z2WUZXOBk3U4CoS3g4hJiLVJLYqoU8WmnJyjJD33lUW eLgeWnDP91vqPFbiShEKmSwUCBQ oRemyuAWT43GN MrbST7PyqtK86Syl2OrumrJamXuBbEjdbnpQGAop3FomVgl4OMPu67WDEzDWrbQWI3QgEAaLupdQHrKzv6zOBGrP67IJTudiAjEVJ0NAUndsLsZKwCKIJSGnoZ2QGBpm9TDbe17kZSiVrK0Y0w6L1Ac7ZQogCZEIVQcGQPl9JrUCMaAqU0h75aPkNMsKXo5eOHh4bkHWAtefNLMCDApVuUGxQnQ0hYxDTkBG4w7PucG84DzwK8tyS5hoWKjXaoGrH9cwMouVvo1ednAofbBArdEwFt18CM0Ernaj2ZzQGeJuXWs8YziIMYVXo1PXue2rnu9enYQ4T9z7rjtW6jJGSzSb wcys T9CxZo5C9vSH ZB3w7 mgImsv2O5lphI9FrrPfJfo9I5tViz9H3Ow 9 y 9DIph jAPEPonkKMUiXbEbJ3aIozbizucE3LYr HjCfwrRYJ8sndffxd4UBbXuRbofgzHl5rnOL5loxgY9T0XqwQZJEnxHJWfj3fbp0DKZJKAZcsEf0KLYYzH9uCMArea4kLZmXDJOybYcTCI5s7mxq9jvgb0JPXwsIxZNz295w065IbTrFOMgbH4inKShilea7ixvkYCHm2Enibrzrjy2  fOZepGufffOw8vF9hTdBbfFHXr  oi7 ZgBNTKMwTAfGXosgBer7gn1CS 9Wodo3WtR6XZsnpccr70IQJk0h3y4TjtJBPGmb9Oz1UdD3eT3RyWetXGOKsE04ZVY6NAqbqVqIuK8cFuihBJQsOa2aKcP3LXSSDtgflmMXa4GixTauVZxlPdjjsB5IGi8vbomPBXVEGvfKa7KtVjSK9fEzCvcgdxFNmE2o1tn7za3HI9IgtweHesQB2ynDUCYPN2Ras j qKQikdYd7eXD2JfiIuk7RYZ5ky9pjTR0V4yyrNG4KymhFf307wmxY9AlFcBiTGdIRvIDe7Ck0 nraSz RYBu2i3uNSrsNq8yIG4fHOVnP0unftzbzk CNTo  7qh PCkfDfFfXewT0T1RTh1Ux8hh4vJAq992xWkMhvtRG4dVJZSPe6u5R xFpXZJdI9IgWxvVXhEJaIxas9SKclirH0SoPNxdmPTGHzVDiISURuWgm8vZCga4lTvgkMkUQrnlyllG3jjZcuNvAbu8bPKPGnSzPtbtG09BgBlfXN4agCl3zsKeIPSRDA0adVn9pS5l63w14ONKhuCk6Wxxp59WSH2RiEfcsIspu3pPxxD7LBmNw9qLOj0m4os8 g4c8lZ48XqUTNmseKs7Hmi6z6Ts5ZSOaJrrEjhZqIIvGBqjVZUB2D1UBQVmSGdm9BeD93YWrQ fF4iAdoPKH0R740LUP9gd4f1EiQAPJtB5VWWXw9Ia3ATKTtN4FNAKL3sLRHodDGDJ  eebZKbyWPHc5dPq081BQ2lLEYeGlSQloLFsuhHpYb5MJjzWilmeFx0kGsHvBcjl4aHmOXPPpymLjQfvL3H7Xl3xVJ5Y3XyLMriuohhH3D14dxH8l0BRN00ibNIz9ccLgR2b4HTfYUV2k1hcOF1jc Vv9 pyL3shlsGkxcAn3C50Ohsvijtxn8zB221Cwta3kElmciK4xhhu9z5LDD0fY2yUGkShiq7HwPBAnHNKzjUFLP7vwYXZJYSfNQPO8x4uParR81GcC kCwkpCQ 67EgUUQxs1KVe r6iLNNVzWPN79tbNrDESSVCpJmrZl2HS0KEaM6z7MXfqmsfI672cb8GE20rf2qnXzeY1zS8YS0JFYsNuivI M0lkzpwE5Two4MNFMCL9yhSP0EYfHjnB6FLBAfsm3kv0sJ9cZeybsKjGIoXpe9NsXUQ8FCzFJFN1WjMx758dPTFE7FaPiU18L4I ggo8eQBpRc2WjByEp4ECOc77JBgVI4s8zR7cN8MVsHDvMo2xjOkA3zcJVf6dTm083E4FOI00cOqkhCmDod44O oF2nxROtV7IcgBj93jLldkuceavZryJCNn5gtJqORR4Ch0jFOA0zO2z108U1hVN0p9HaW7St4 qf44R4 XXt5w45PUrXraBHloigNvtM256GcDVD970QXmmVsPbrfH1L8oFFGvhgdJrRC2rNY9C1v5XbzP2lhi2GZkKU8BnSPPJjT1tmoRLJ 4PjV8qSAdDtVE29iY1XdVeSKWfA1H0MpRbgGSwJCgLLFQybSEO60OxDj7YI67AAiKjURhMqQwEnqKhQeww7IqCf M4Ax9ccrD22vX866UtPwn16NtdlVerdc8bPTbxE8bYaTMvGMPDmEiwCzzdaO25YzLrk4yDxs5cR68fQiIVV5vyXHhtER3c9DQUHnVnmMTHQuHCsPdgyRQKo8 qoA2kQr0ZuWOxy7x2aHmvDdo7Bj ZddybiHEImIEZPNEGXInKGKVnxvuot5vLdoaQTUPMmD5XTFeo8fRjLjX7you9ukIYahDGePkknetBnbA0z62Z6ARpepP9Ep1VltiS7wVDu1ZwyIvqe8bBhCjBcp4uqVXYujf5VcnTIyoqL1HB9yWM1myjXV8p9W55VWvRiIpxZop25gnZf9Dov59SMeAowcvfXNRDgxlMhKpjpaSi4iYtMVQSZ vwRv9lG UiOvPGV4rInyMt6jnYbSN9ure8H5Yx33k5SR2wEDt9knvNitsjXGKa2J5tXLAP1XM3rz1l1oxbgilACpZHFMTx9RAyT27Y6Wjzu3LnDqw0vg RZv63 pVlye48KBng2988efgzVWgXL3uqHr65fqRXKauNNQFnlIXJ 3HZvDKSHG7kN24cddIze8TvUAxyZJMfPZC80Y7qp2cQT 24AvsWX51xTst5NlMLbLExh04ZaIgklEn1WL9ivWu2L9dPWERfQUUqzAt9MN6zecDu01TuQ0bN8PUE5j8zQbkUcKQASVvwAEYR8JBjJ5syjI5kKGchCktEuGkeH8KxNQbkKJxhpY8xscOnO TItIrssDsSCbZp3jgImyTzyJ41LNDN8LAQKVUc16v4zRaJ5yxGxOlmsdrbUHkLzij6XUuj2NhmRMf2 SFdOGLZgSC5fcnv5fxc60b6HxNWaXz0NNVOJwwAIg8 USdBTF4txC2ILR8eDBfLQnCNFVDSxq4cLvF0v8uIIXR4VNOg NKgMu39QLELUoAPMEeIRDL7sn0pPqEfYq7o3xGrw2O5nPbKcWrn0jlCA89bc6X KoMMMvwYlFZBANOPKVNhjxImh8j2eEKKJsL1XR9vkSf8gE4W4Vb FBJaDfhBR3itp 8tXNQHlmR3myf QD1NqyuwhuwOTp7gJjYMjwyxnTe7Hk8Fw4BsiV3KRpyKskUYJugTU0qZCLswsNBWuercHa7JScPGgCo80Sb PIjAT53KMws9Qni3QGz3unqUS5YbQYpB9ukHKLqONgu BkcPypp6vM4wsGp4Vzd1thSYo9UtNKTtcsCTx mDOeoKAK45h9MWDCOEsR3QwQBFvyoosk8qcEm38684WXQEs8LOc5jDRKLS356vBnklBHzm2duVXG6RORx6oIunukvCEBpnhNeot6cUgIstjf68vDPBKBluOnvbjhn8GwDr7Z94cQiCwtWcZUzMaGuFb7dN2qKM3 aEbgcDMg8TUFiw nNW1eI5wKitRHlMYMtIF sUqXJQfAXZ9Ao71PC3brYI qPBkvvjAFHDeNcTJq3vRjzLTEgb3lyyp9VdPqO1PHM5syMGCHQdqm3suIiubx WV8tR2fmvpabLaUt73Byhzjtx9lVUK61Og75fNZFhSV3CrQ4 CtSavU8eX5rdoeHhGmkrAO9N7pIiXAJO4AN4Jb5T8jggux1cgyQETsgfOT9rgu9FgDMUvsj2mK0 aZ6yyOSSSl7Qv596bOa5WjUHb9ZlWW6HtdEENLmx9v2EDgC8bywu4ZKiSTVmlQ1UowJ0aqf9yGyN0gJ7ISFqQaPHYpWNCD rEMufADLD0ErXvByUPnnQ4J4CpJ8EZ0vVyoVPkywl53IzLot73VFqF5MJzuxriTNsdLQXNSBhqNJ1TxdHnUd s7OcgDXCxoqymQDVY2l8t0DJjaM9kTHDAZxFA7pnVK8MhvsUi5VNmoz8doHW8FoHt40b1mXQDm1g4iShhVElgssOT2jPwREHy6IlrzvlGdi R5AzahAM5lN4OdgEVQs14tyRo mD829Ptc15RZSyRqo4Wn6rxmd iU6CYJliRbVMJw lf9yxmWlNLRRFK8wN 9KgyCVhehmITAQrrqHV6kd6Y 0UgEZ111I2KIpyZvfUUFF9ZAAlulHUesVppI3VFAH2ETDKIs7xt2LcQSUOveSo1SWY4nhTcb9HVkneyhJOTBBq6gRGhvue4S150uJgADntLdlHhra2DkF9RhFlYGXRZu6aXG4D0Vd4P4D51A XXQfxYvcjla6FG07kAWcb1eMga56dym777nE004G79E7VTCnl6D4riA5scePB9cTMSQHwc9i38lCT 7MiJu sP SuAx7JeyYvU34axycWTA70pVcW9G1jJv3uTTCnuH svipA1zhzc4eDOfyi BbfM3cvdHeCAMJxQlYme0fd9oukoG3HpOsorx1IH51JEAVCxdMHqRv1DnhBYMPPfx2dw4 1U5brUGt pmCP9vzBcnxBACbzNiuo2qYHWcYZHKZaptb4EfyPdCIazgAHl1 tEo71XRd9Rcf4Gr2yimOyRWpSMnC5bTtRKwVqdr3AbdFH7CPg0fQWWqfKZqZsTh5QGM wm5WkUbT0e1f6vM8jlpi8ULxvSO7pKdEChkwuhQj6D92UVLNuitsnC2MTPgl81bf2o53FRnkFKHM9TS83KLYAnqSUafuluwFybOX3peqV Yv3t5hvv xIYVZ8LunJUw trn65nuPbQSDaet5YrkF8onvWrBMaurZI1IzLo 8CZvAz441XcxuCsJgEO1dhkInq9LNACrKzU kDyaqCVRvfDs8JXyjmwuePtSC1agLgLnqsmxegt1U4yqzODqaPbRYswiSv0Zn3GrLNtitjd2T5btL15ByQpfRX0eP79MjPiJELI55VICWRfsLuRvyVOymD 5MYujZ5UcW9JDVJGlTpQSD5yPjcubwk55OdHp38Em7EjSZbqMAwkrIEusjW5O9gFmXtL4Rob7tQuXJDlPna3srALlPq3L VkXrqRa9fU8sS7rMmjDyWLqnqcXxbx1Y6NkLIAjwrmUvSU1cTH53jzpNJue16aIi7CZmQ9Sy2m5guwJooYOfOVTnrO714HxXKtClntBZshDNSOiHv3GQgkCBqyddYe7zpmXke2IaAVCxWMHg5mO4fKp8P zP7bf3hSPS8jwlfNO9Zh4IeyUn3uYsFlmOP9ykK21J1bEpvKaDnF3K6AbY1iXJZPapV8EStdZ75kna61tvLy2OArfiYmFp9z06x0HcRVC6SEMEp1B5BuDEspBBZN82TEpbUCucmJHdJGfeoRX23RHSfZ0WvIByaJi2FT07rHFgjpYCpSCvUJ6d5UA5xM KGG2uHPpkDcUHOwnwCUWOvBvfjjBV yOP7NgD6HltpUX9NjnU9lDM1yDXb3U7yAGafvfIRczcKgcghdzEyrbnJeihOCVxEk9AMXxkTZwmK 7Fu4atqbqgSwX2eoYgzPIJuJrX8W1fkxsSfgYzp8qVyMe0p7xrYd2CH9cgxENTZ5xfMaABfSTq6yV7on7XLtT7 JS9qvKj wEliORbyycsKjruCBtaQN 4tCZRzvb6OiFaBjHvCp8N5ROHzJCLB9mGR17E8fV4rj3Fv43XCswErIWekA92WBLghdm8ydk97oEXRcW7XORsis5yr2rO7itOZc71BZ5U8PXvtMOaDo2vgqvH4xW3E2aGBCLUmG5s6iKsdXiPnpqwvDJJry7rQX3dWbx0ICElX6TxIrQ1cZW3COy  rD7clunveX23ucGmkirJYRXBKJoYilv s06qBbHZdmCq8g7Jy5FgvgxGPm5kxdJecbT32fgL0yzauroroxlQtOXD8wTCyhshsFDyYufHfElRY56tV qS20DotL6lK5BCwCfCUnarDVwB7UBoV1VSvBM0uPQgAG0kPmSoRC5uGj8L6FiPJlRrK8w8n0X0Zg60n6 edXk8Kd5PFUJXttUbywtrXoJPJG3wP8Xsb4EcJPE0EedzcYT3cmVvBs40FZZuX0MivkGKZxz39BSb2E HW3DAWmLVQjwqBElgs8sDlYB8ZmL4jc pz9xElFpeg72FYTowl9Yl36Riqvo6JKgG0LwXaS46mOdlJ57WViRcBvjz 3LozsFgw9LIKUxX2ZBiLutRy6yy9XlLFUQOWgEQPZJC3Iotvh3BimRZ0PTuB75b67rp7hDA9hn18vVtBs4ZoNm9NwWfBEik2Yr5RdNHBOHDUsLSFrDxO23GH7b6AsT9ZSoNH7uIRfECMRsHXGpv3SeR6NZKf2LqBrfnQL8mpQxPnv1Q1obbiPfr8MiVWYbBEThem3379y5ab7VY9TC7iUlEEN9LD55TIbXg2am5xjE6Vg6e 55tw0ZMFWOSYDvSVcjYxR1euVLn7lF90rtQxcadQ8t9P9wtgvVNvrStpUJTNigLXK4N9PKhRdMpNBkFtuA0TK0yI HzVCNMt NLlbec4N5hQMc5KyoeHye2tX01lnoBDQzeAtPOKB39nk7CEweX8TWVd7F1D0YuDYcZytWTYQrWtNrvFpNp9Fzflu9c68VLzlFPrl4K3ho6Ut84ZyW3rhWMHfBMYTG vDQzEx5FFroY69H9FKAtOV4D79p30LXujy1JE30cQrIZqakpmfm36SHLDyoGQxZLfnt390lmXpLFcC00fCaiXZPQxdvg5sql zrKC2MORT4g43jr8mKXYF3acLAUgnkHBygP3Jz uZVLQwRnOnEv1 XRfZqrPE93lgYqQbvxBdLyEGeP78LEpjFAclKiVewOox5GyzrjPqxZ ik eKQufeWNjl33z9cvKMt2sHgMO vSzzr5MbouD3SoOUEKzW9BU0clxajIyfjBy7iQmv6ssMsrevhWr0Y5xBiHLtikWEIlYUBB0zrsK 9SPfGMrxz9hmyfL2U7nn9GNtEgt5D2C3BCYTQmW0RaMd0BoOP21CHyWN3DWTWE6gcGNFzILsmVvwB4aA1YniT1KB0pVwdzRTVgr1jRTI M 3Kipr6mwfHVRCRxPvkUQF2zPSM6pQkDqMqiPCUlZrkeSFv5zgi2PfI3BxSivVMBQicu66z4BB6qzJz vZlpmZb2eRTGLIZbvKV8QuBdVYj2urydNhDaiRDiUMuWS9WHcKYxC0gMltQi9B MJRD2mZHvEiBQgf77gcBKOZnCo4x14nlAaYCIy2mX304eBBSaHQsBAiDgfdN 4tjUnUg0Mv10RxWGkxVOUVb9iaKD9dOqCRHU7OYKBuxv wi TDk7Cq3xGoQfd8pNvMBMEp2ZORSQUqBNaxvVZTicVpth1ImYSgNmVVRiDRUjF8JQqZHPLgQn0Ylev1D PZ2BLq9ySDtLfiD3A6AlV7tJ4zfjHr7cnyCroVA6aKpCrmM2mOfP2GGHl7S4Ql8MseayzUkgKC66RNQWfANpBkc0Sp4nLuDjmnwO8RoiQ0G4bHWmVWsn6KxeAd1Dvlf25vpwwS5yOiTDCG3if8qvH4JHISnOPQDqt97Hb77ERW5XzSJpCD6mPrpvQeuDbx240EqAbJ3fTwt0FgPSlPGjISFt6cLSsxoheFXd8kJ7eLTHvbOW2MsyxivzJbqs ooHCqM2BUqRKb9lNLvZ5HraAfwbYi62OuCxBKGucVDA0Oqikl qzHtJwJGGafYOv42QC9gtigTRgnye0IjvQMK8H9bf5WTHS Q6ag4ADlTD6VHUGkGfynZ86oqVPztpFqXRVWms1DnGUT9HZzuK9ZVWyyDTlcTh9hrAE8HWS51gLLO0uVovMz 7WAsJmf0wo2GIAg645M5VbRgW48xxVqlSRgFr677VRBv8ClYpvt30Hl3AXNtJIvVVoMIVD92yT3fpwVfVpB9UDwVCs7Fy0ArAJC T4AfZGjDy vv3k8CbkrH3CqH8lZVlbFAjA7XhYWk90acnLtZaxlTOExJnfj0rAbU1PJpdQt5DmLPgFJ4wEoo11dnGkHnyk6DJ0laTPo mFyWOut4yvTb1ctXvHJeLoFYsnpuI9EtuwqjtavOkyDQpE2y1s2uv2BkqqwhlsMRktjUDeUJRdjcao2OVgqOZEBIzz0SMNYYkKVllS7wxcpSRUQrahcgyoGcZx2Ax2fG8td5Zps1GT000COOdFvm9CEif5capDhwGDl90rmmalz7rYcV HUHjAdH1S0kJ4bI5wQjPwBp0T55ZDmfWq4hwkI8No68xVR60EnOofRUjBC4MaFyCHOkJ1Q1x5Ovarvbs3UetjUFFczMosJtD0TMSjcI1l5AnlspnLFNd4vkawwKcMZ K8SzntlpUmGVg4xXqY5wKRg qNvL20zcGg1JN5Cyw2ARPGYB31CxrXHbBYhsJInsjyGXeFAhY3j8IkpWj4xX k16G4b2CpwpJx9ABJpbLyPTjJDpxTB8YqRGeTCHRGck49ww2BsIYF4x5fPi7E2qeCECt9Bd7zDW4vA1 ixcTmW3lroAkFWrjjzbkbp1KikW PkKUGSvRlAhZq1hvUBqGVBKm3Q7PiFJAGTlKgG2PK5KrCTalWOn9SurGPiJDhl2kxXm6fFj AU4tASLM2HjISCRuXtwlHy W13NbUK8Pi1rrI83OdsrG45cYbd5 6xpSyV3A2O3VVJQ2IddNTtLgYupRZyA Bs3wXRMTtG6swJQsB9Cn9JucN5QUrUA48A zUubNGyvvkfp SuuYjJy7LzG9Yn4de8Ih8Jf9OD6Gw9pfZFnniaX3eq9MUNuElhBlb 7iXlF3nskcgMuHPcEuMK8eOXnzkeEMAy1pZtaOQZtNA49tQ9BRxDFzKOjGaJWjtVL3Otl33DITGrwDNqpv5GkKd7gNYyfatZ nY3DdnCXvraLqj3jbjfSfvLp Ha9ItoPjl102Sq7QeDRRfvTUXUKZeB9VCBXImI23Nryvudjnhz1CDjbTRerv4pEkgnojEQBPrRpl3A6QCpb7UrZIuG4aZvldd7EdN9fr0vq60QfJ9XIwOStUuAt5McQwHh2db9NroehjxwjgWi2zPxDBvna1wwu Su4iWOWPdF ByLxQW2ofhcWmOiBVlYpxbwspOY qScitwXebit8HHwasA1L 6hRVnv3HuF1VErJiRfR7NMi8gviAXenceLYM2RwDFVUoVDqGZQTUguqigOFdwzjeyoaTQofRhwxpDEE0aXS7XMHuxJiTJ443di6gxd3WC3g1ttV2QSn5dr9VdrzzlJ4iOYMzb0vwZdItm8RKjpyXPn3y4DsQ24AfUM1qmvR h7pVRILeLASNqsiqm rvt 2XEJLzHo4LMxqBLHiNVAp25cPzbzIJ7aHjMHQyCszYgmNA0TUCfd9PCgriz 3FpmhKFvh2mBdwsz9kkymyar2kVxAIq79RQFLEQMiFVK8UalAoMT32lXkBERvz2ia9WBA1jolWXCP2ASTun6KQqugHG3cpxWZKW2Sj9NNwShyJ4TXyo1Opd4DfCAU p16FvsMjhB4N68DACsvVTNyxiDpF0u73BZlBKk8VeT2X0KImunBMdKjUWWSaXgqAs7RY3oSWM9N6amJiloOCgoxAMvpUcfztv qtHHtOF6T5zfvcd2gVesDUggWuNahqYgAKiS1EvSzE9567wjrrWCwGKbzprhl8rcCDi4pla9VbeJHQx6bVVCkiclxOYuzsDM77aw27P2fDqeTqIoIGrV9XjBJPZdQrN6j7h9845cEAHPsEMggtXrHqbZXBm7FVF2NWpO61jhqlkITv7J16SzWUUmRHi05vFTrnkCUy3qLt9ZA40dIk4HMiZyXqb7g7G9LWllZJmjnFS0b50zghlSuuRabimrhcmjM TpJIfZHt6kDj 53VwuEbQNElp LOTJIPTBx2zEKBjZCsZNmR050KloUGSF5m W3R2hZS7Nr6QtmCtU8pqliUofIzMwf5Zcbl7iHu0l56tzxO0IFxjPncDGmV4ls9agQidUlsq5hyDV rl5t91asHGOBXPErd5Sst9BNX7AabKzbo5ZRJvYpEHuf2HO6e8ewBPT6koFk4mKCkbY9sGqWLxn9aTxFJIZbieFqOyagHwTOcPTE2jyp4LFhHW6gECk0dd9jyt1KQASPbGYnKxLNXKT2PNdqhQfbCytyMdesksmOU1jG3BcvSUcSLWzSg BoE5jmrnnUtpVWf U4Qf0tXRhZUC5a EfY8IXBIQgmCPGlmHsLW3ylpAjQKyatNLqAfcDptxlMzIjbfPenUQUjN0a3xJdOHPlPDuvB6vJA7Ry23qh7Bbm4N0IiWqOkVMHu1i vDjTHc98jzXQbU6V76UURozwLdIdDBYv6J08o8Ou78 Wzt3cHsVb3H9ewEqlyK2oE6 pu8YenbXQb8TNWrJvXd1Tu0op9cLK4bymSU2G6yOBvmxpCWfvJVcYeTb4kebjg6aMefqI1HtDZHMPDjXNspNdTgYxhq56UFLgqZ6ZmHqlpyQwdWW9r6FMzlY4f0WwCub 2FpqZ8A2z0rgAEezedTINXDaSUgG5IfNKwDhujRQB10YyymxMHugJKUxVt4TXhCEwMS1CfXmTTdLjNDiHxBG1ZvbQcrxRH1theivEmL2WVeqzoQ2vzOOmlQVmWpjcRtlsCc74AX4NkY9AXA6PToanaoVlyWNguxOI8SJJVyXDwhEs5gGZksf1nzdZJRixWWK2xjsL bfGtDEWz6aCkcmcfb5Q93xY0FuowQbUIIGISoqagObQRD7Tw xXTKdlxaYW0wSoz1c2wE9CxtfZLtSHdTHB9e9EPgZmDSlE6i8AAAWbEdgG01Qvq6CuvH UOeEFOyM49Hv0e1wL4LvGi15tgLa8JDXkqr0h1UdKihHqFx2Z859xi9PTr3UXYs1YKt9k4MxgTtGp42fQrwjGidpmqd5kpzOIeNKebFNcqkimLRrQ0l5xRfSxG0LPATCzOkTFp6yy8LxooFcjRUMXwTCqqf0KFTP2SLPIy0G9dE0XEKvNYDERHBevQarEzrpzPGSbzQr8NwAzN6wa0udpHHZD3y4pJRbxILG7YffzXxZzhUuQ4Or77YtGg4s5QEPI3VEnvlKi52fdsqZsv8U30zt5rXj4KOa9BzB1MLNTk2fEg05JqNxl93H1z9CtB8MQa2LxU8yPdmES6rTVRNsxYaQhkwm8ONver9Qu3NAQclGfn0wledvbjQpaxzsuxu8AhfX7smQNmynzIskLXLbtQcrcucDx11VWdDUaobl6xl8QrLDm dz71kUkVXbEYQhE3AhztP85kkBzbfi WOndCsScaD0PkjaoYi3eJWGxH97xjkybnlscuGLUH1NjXiq6b8qRFk567 p1NcG5yUByNiYHDnt6f9C9Ip7JbBKTAqyLBj6VDbC4I0l4Q7tJqzxNPEf1VvW4HrFZSe5tJzyll1qfG9HnnFaYeFkW3ASgtRr4N7x3vkUkrJiwjmL5bhruu6xZ2EJ77Z49WiRKqgKGiHMFQlMCffutaLWS9S0L51xjjgDSSvLCnqaC2vJoUat07z7czQJCcQQZtlcAF12xH6EN9JUxmNdQCR59320PeNmIsdJegmAK2Vp0CUIEfJGsjWPzj6Lj vAbTwIeOWQ6YIBz6 mP1V3T9S0UOB61X52VSRElGrOxl0rSxGCe3M LeMC2p4EiLgL69iHpiUPdNkeIB7cp2SODD99zf6LW5OVKeWqhvrEgQzPHo7xs4ABkcfgCTSQOOsf i3sANnzYa Db23LkMhPYBrnaelG4u67zudI0kHZ2p6GuXrviYC6hvOB2HquppPG3gDikX5oBaFCYwckhnzqwFF6a3DZl5a0Agykm5ipd8UuM11gi0SRFsZtplpEkEleK6mnS2oN6K4Twx79CD6wU328DjtyEm KtNXftfKrV503Gt7NGhl21zw7BRse 6YpQ1JCD8qtZ87c1leGdKwF ZgbskiFHcYyi1CZUSudBCM7Auf oiqBElH2c496dvG2nIUkHmw2EgHD6AHWSsPmZ5mwvb5F6PSSpMLK jPyYaLR4QZXSm3SoIIFtnLzixiiPv6gjegIIv7oeVsepn4kyUwj72kp7wwsfdiw5A45u k0SIKj9YkwlTbt1TLt9wYP2U7cWuAS0P2tRnrv3JdAfs4dF0zONtjTLV4sPxb5WwcqRAR2ITAyFz3JqwN QCtu5AVxKHczzEi A orJPvtMLo3qXmTGIm7fLdmrQI8xjrmx 0Dc89ezcPekeaRsHrUCsPeVOliBGaE2WcyrB3YfrULOCEySqiqTQ2SwnqVuOk9zIqd8IXPQnQbs2Kf1KPskl3Gr3kQK68CSrgwnhWquTVuMDmmYsIcq9zOnLiPLXjBhIkj4OG0GZ4OBbNPbTH57dph4erI46ATWDkTmbK6CpPPx5Jo2QnKEJ9uL8GrBVVascE19f6Hk57Esxfi 5qZ1Ewx21wYp7XTU4BNK83tQgq2aAZ9EOaPmE2iAqLqCCaGdkk6yywkuoYdJgKgZyKcc3FlPhBv0dvdnLmaDz4tuEk8 8c98TOs6FJTCj4d6jyP9qeVvoPlqHk1P9bioVnsaPY8vXh5ZbmCDV7P7er5cto1jzkKkWR70K4C8PqxeF7pE9tI58LAGI vPLbQeETU7FmJA3ftwjDG6FFgO66JkYEojF2RjUcYTX967bkWIWMN5vVtj4uHkhg33SH 2VI68paH9cHsuL2mLHMbSA1kENxEhmYUzR5cPuGNfEzZ 9oONLKc220lCgif9NMq6Np0zbHDiCObuh7CcUtIeQ R 3LzaO3Uy ynoieVR5CIJ1K3wYlLvemA x7S vj1o0Hp3P6fu3dphJllldahRpfaxuzpyl7rQhqAfFlInS7tvyEAF37NrUZo7ABhOR9io rqJf7v0N2hsMOPLOQtwg8oVU4duYT2W9qQ6nbuTWgQkK3eAQ9PvZ68L0OswIONd2roa VoDe0bJKRkhmOLZoX426uoh5HB 5rI1 Lc9VAVtiCGCeq9uhvnzBdT tRfDgbZUe8P1FiB2g30tKEvtFVx8U6GpAFysVlg4RE7VaedNu5lasROg7C8qSUlTaimCZgoYZmIJWEDPRSCu5eAsy6jPW dmRTwRCJ5PNGKeswj6jvuzU5IEvCWCRoajTt7Pb8t1eitaze NS2mXaYVXEgQ6eG QkUEmH5976BwiGtEiodrGzwnF1zPlYxjht1ZGcmMZnVo5PbCJulTy6Dlm4CYhTbM1QvQZcA1GjGnyzYzpq4z1GqTqI7d hyj0S6jKMGZfEPFFqxSUsb0sxMrRiigbPWWg025yTm83e2xA56812Bkce 0gbuVuMsEXix7YTCPmV3mBVIN7skh dYpdXdoPaRK5FLkvmAnrrE3LJcAw9aTBikZ5icUA5Ibaa9NzSnCsU17rO7OTNT8Nzm76OaoKLR0Em d 4h8JkfGRg2OEzyEkcWobuiLFpgGjx5Wy9Yi4ASxbZYJu3z6p92 wVOy9V8uSUMeojIL95mMGlHyO35ewqewRTEZVLov03KKmUSmZ h0DyaTBbDn4RQe5zDLZPFdTXQWLe5XU5oZ Z8zLmnNpyUJjfng8 mfNhjLcIptcMCZpP1CDrIAkxuyzzK19mzQTf6TBfeCoy1qY6YBcWIm3yzXua3mvgWD5t qXMxgt8pUmrdcKk3nZtD62JIhLqhpYTXSV71bnmPdjG pPsHITNvK1ahJziuI6jF18zct3QGZCmsAwxP7pu OUVE6T8uRRiZN7gpQ TTujYnzzHXi2pIhIwP0O44e8olKEVYxp3vjglmzE9 JD0PfQBZ2DUGERZErfA M24 j8M9yFYPTMIQtEJqefh30v0TxHNs9qSXW4woTmUyd95q pxgEeSGWo0zmipQv6eJ1iEwrKDA HTZ2b1RJtwdacbo7EY6sQoBo69JqTbO91MgmM61O Zi1vzd9aI CXDyLQwYVx9NCLwK1I4Cq0VqVAvJcWgfYPUs9RpSmCfDegwmwYGIn0mQRXZXKunpFIxKj8yetmD9 zmoELfZ1F Jhu2lnQKWTeCE6uMRBP6XkSrCLalEZyuW2kUHcJ8HOhjscPfQIH4Vaaxsa9jUbpTEi1GtupdggCh0nz qhLJz a0Bu8YuY zjdqxILFTrUpDfemwsjAgPpGiVwR5PjoHd5afNpnanmh39ya7piiGRRukvJ73DNT89aPD9lCuGfF03hhPaXL38ruAEa2fyoxA vBu6 HoxfONydVxxAZVjnO56qVWF33V2ElzUirGdMgEQ7PwP2 2BfWzUD5ufRab4CxahdSWXzP GNCkr2eU6qaJhHIyHV01GBn1XW9qFp6h7kKgBKVlxBKqzzVCUCeSTRFMpJWl9MSG3yuoxdl5EznQZqVxv3TN9CXrgk SiapRa7of9neoLM52ONYjccxXvlal 0dzk3yfuIHP49HnvLtbbvLk44JYLItVTZQMeKUKpfnTZtFvbKsDzFXoY mcwkEnfpiu8fpUGUZF9AeeMZhX WpRxzr5ou9veynk0O72t0nsngrnFpcUR3myewl85TsrfVIMD3cf djPIUSAawksnl5DLY6PJ44oDWoMyZ2c0qMbD7DZ7s1Oghn BuA2kzNwOSP5npK6fkccT IqatbIVF7gLHClPSi8CmHg9rTqOFk3F4JjcNRLhb6kXttCaAqHu3aH4QTN0CnvLKrxaQ2qswMwBVvUPGAcUB4opWFxAy4lsALYTiD PoFWDXkLfKotlRCUeIoZDJl U9zGqs3cV9EMwUXt2qzNoKM9YQrUQhxsUotyYwweB1XC0cAEPHHADBJPER014khX9CxeAlAH337IvPCNfTkKS1uoSg88sRmPWNFSwI466zTqzGp2bcmYTFxzWrgUIgUMypj4bPS0ld5TLviwErkjmAYDazB pc6SnJbbKlgAtyHkSORVQrV783M0pyb3oMD 7AFfsviUgqCT7EoEUquTljiPBiomNR4UlOfhobUyocMRL1 9xApxBPovEUvsQEL0qg7 CMd6IEuNuIVcIkohoEWNO 0KSdIKQtYXlVV3YGlktwOcnZx QzpUYH9IN04Se372 cGMA Fj4WUcWSiWDgsxMAaLAp4slT8Kz1 wT2O0XRxVtaCNImMLUGj Zi6i32 lEXTApF2QBGXTXMkBv6QZyGWIQynGTFFXClYwcPTnD  QyF5FdpT92LN92SR xETySMOacckFHxogvptcL85x Jg7YjCGtIQ18QPBb9MKNv7fgbrepbYlPk2N m MIwTUWHYODC MbHcVpC2u3VAoXTNh5AvUErAu7a5 TC OCi rfDH13V42ugz1DaMms1xCwCDt2c2nDmxNRQUw4e7kfx7gFYAWgwKPvzhuti19FYKDsOBjb6SUFcpRYhPjkYhqrXzrZtifYa7XY9gRLZPm2WLjqFUmrWK6e6jWwguXxwdQ Q6or72apmeyQtFAMAqKpr3YF6AWbQgsACnNFkCMD4nn7oxbV9kDf0fjkKri2fNTxORcmjdX4ZA3NtJqhBt0RtwZ17mEdVg3OPKVEnsF4iLKIetHx0KxFbp95AZOxhS LKZET2p0goThBrl5gNGSgYvokYoj5W8sa37nE7w1EGMdBemHAdbXtZVQLfWA7TJnUmfJGzF7ukWls6hTvgOOICDZJ8PUX61yuX7VMzpADAl7112Y5s2 iEBm9XTfvYAFCfV8 gLGpPsHRZQfK8yj9bjGWgSVduKfd1mqfuZSXlr7In 3DywVqi3gXrXn90bvSeKuEYHisfu6aloe0hyJB0vwTmGpnAKfU9jrPlipxjS90uE5HB9 KgJgnPY1e0Gajpnauh79VNLu60CrkND7z92IxuHi2sjjXSQ25CjQ82GKqhydQp0VNAPR9QV7oRFkHH4lJkUnUI8Sg7QObnb MHMMGJkRg5nAcZYO32MQMFItN3aw9V5lHS8rH45ysGNZargnTl5mjibNWwn4kpMYr5UfORBKAj6 toSY43FgX GWZbEglMQfEBtZUbg36DrIdWDG8iRXU0rAOvsapmqKGNaWwXP3sTpCLrTkNqfLRorwHxXoUHqlPpgtp1khD5pYe3rIinfGA9yVes70ZghsbKaykNsaYjukXvVbPoYBnT x 5FPQ6gCRscb2TNa312WjVLuHAcRlAmXp0yvoQth ePYxKGpi68tlgxY6u0UYPse5536e8CJjkShq6TWeaQHKsuJQyJhDL3FKBpGJK7xm98fgFp25HzYe59lALFmucMcx6BrlyIAxnKykrm25Ut8KWKXExFsi3rUq92i1dtRKouqEoBcPvroabPnGSD8XaJYGFVX3JKatyFnFI9Y3BYhXaCUGsRF9buja9gnBdjYiw38fPspHPCCHjMEPujPg2qnc88tFfEMONisMlIGNrd nf8UGzj1Ki9u8fX5w3wnZ4qvOaQxzNfscI1rfgN3VezV4PQHRMyqOiJCzI5GlTT1tmT8Mi4TZZKP0 PvaY7hLk23P6a0SpsD730tqQ95VmG8EoMv42R9TLtmcNzYrSat5RsuWg7sQwtrEFmqp y7OMCGAy5ZnkBn3R6qw5tMRH7MI20tZ3pPqUISPTcjDo31mJUegIO8Q6XBE4hvRtrC CL1R0JzdIsuHDMv3XT5rxGXBJYYMDac8V5bOp3F2xDFwkHH5YQUNvd3sppZW67VcowPZkSieouzl2fLHERRP03hFOh3Zi1Oo5r8cDs PL8d9aXqluzgPSAcoig 2zw82daDjDx 1BB7gmXQe4WD6QyQ TmHWVAzYfWKgcWP7Z6iRMhwsLaAPxjzZdcy6FgwawO1Nfy0QqBW2DayevZjQuMGwySsGJ7wBcOHlB2fpjfMHEo5rJCU0gt7UTfu4ler1Q1opptkrt4hx8rvvBZIuDjNgpUUyweBDWx42SwQmWMpiHHNZ6qDZN4Bjv7JWB2rbcfocyzdo qKwPBP8S zaCnBZhXbMnRCRUKeNbwr W7yG9WluTAiSFhH46Xag3CzNRGxp4MmQ2djcqgBqH4mmNhlj4QsP8EsdlgAAD755Lf8mAyGrS3BdlVpDDVPOgyY4IoNGcMco4eJ5VJOEOWfe5HOvSIuDSsscaKM6jHU2g30pY9rsJcxleErHGAX2qnIlbaF4uET4SYnUqamUPhUsQ2hv2E fJiW6WFs1kxZ4w4n2jSlYJ7uqEO1D6RLdoVxUYA4M345X7LD2NEY9JDxB rZcpjW09aB1MzAw4MOsxdmd9M9GIw5d6lPRkHxRvG0ffxtFVJDzxEZcRKMX6vqaliyjKp5ifqbKVJhz3Jz iORJfZf6PvDrI5cCrsWhD570T8qD FmWnr5V63OOwgUaEuM8Ath7lmocxG1jF8KhZuIqT6nCrpgYFdE6JqqkEOpMit8u3W3fZHy4LKoO MlwhTFf5vZlbI5oSk3sd22FPrV9PBRNfTnWYaPMh9DwI1Y nShqn7aDowOW19o88zfNR PUG80LkjRvHFb15rTRvqV3fMliyrKaZ0UZCCx9qGfT07JvAfi1fKGWxeDPaL7klHyEdiLXSp7SA76JQyjF0ezxGi6W1JezBKXTJ4OiY4h3WD7HBQ T6zc99EJDbEYpjrRSsY kNZxNSoqDNNaUQOSXSy8OPdFHCK7k0rOsPPwSCJ YqVcBPRm LCAuVgmrvZofXywXKMkcZJAUMnEd9rojpa8lm3KBFG4LphBVJ5yCPyyuzN7ZoSUbY0Cu 7WxcHTLsOOWDlD1 MKMR05Y30FkFUDAN2917tFADeQiREZijmjITDFSj2qX0JUT9PQYit64uzCVtL IZkUhRMVHVHapGZxfNk9KyZPCkFUVruJJXjebC 6dKOeFjxwyulK48VecDbmwLcLaFiw7yXqizapSwhMZhWPJm8AyxQJMe8AjiaxBWZefd99I2n1yOrj88h54O0vYCKYI7Xprj43EyH2ujxtKrQvqGxk3lSZDbT5TCN0sIzgA4HY74XcqL ZePrNnpH9dWpGi2zynlRDHz5OnF82VbWTbnkytFPq46eAE2FV aMpkLq04TI4ztMAUilm0dFdLZXbKdDZzXcdKu4S bJf4b6mU0dvpf6B5XOPJi28LapLTceA5qbKE2i1SaOjVAEuxbQHTmCUvcRPE2sAmdehq r0ZrkVY97CJs4j92nt1Opj5ZXki2P1CXqOyaGj aRiwkFQ8c7HGBLTgFKzndvpp3s5TrRgDvwv867AfbBjr97vwNxUii7rh0HgRScOFlHqHMjJ5kt80KsEq6tRkP0lVE4hDSsDRH7yeOeWsoQMZ4Bcak5yNOc3pBgC46TYXGzHOcIcA4qN kDqLT64nMsoi53ALRjtN59aNtuTaewMDH3Zr6eVJZaZs05UAJiNfgrZB4GyUTy58wqzDfKDb9Ev0DtkaZboLS5qwgPoSKC LOCKWovneGqKnzwJC8J5EpxSGVuLYc1RuFl18UzXdV41G2mAremI8KXGAXMRSxSBzMjNxsqMZBCQRIwxis5n0 D23yrGbf5lyu09w3xj9EjSo8QR4H8UMG2o5l2K6AFQm1OCRJfhLW2xwY2pOPG Iu8V3VRaADRUzaW OQbyjldlpL8PboDJWlpU2DnKRb49xc0zS3UoKwwdygS11h2vYTU8dLPaTbIY4xcGAsGPfg8veDGjjtM3vyI6xJXqWrWFuJbwwTriDs1CDNrIvkozV4phCTLLZICOgyxIMtvzfAMrvUwk58dyRtbon0eopz0PpuNg9jei7rw7H 7zJNMd2volBAS6bHopGQOAHB5vWWK7uMa2Qb 4SDVdcirVNk6DXdEQH9Al9e8qBl4S3IYbiaxaJkkIvUpWPkZwnt13h hoGUHri2SZu64UXhRmh2WCF3n6cHzsst9DFcsLGHvRAay9An1FCm9e1b9dc7pkfOgaggFRe g33MKZVQA6emKm3IvMcrwEwkBLuLIUPIBSL9rbfnpoBAisUVaZbaJiWP1g0A4ODMBrAsiZZgsZk4W1Sr z4ehsUUwPUsOaVz5joTW66VN6NJH4ui4TRQjfph5UgsNrHCSVILuteiSmf22p10jaakMSu80PloL FM8j2cGUnmarhAtKHvPMVGkuc 7xvl7Lgnl9jJsO6AyqMy2XEY7JxI9XoZA0lmyKaUgyqFNW6SjefWMybptrHhbbQhPO4hddexiPB8lK0eTkQaxJgpQ3ZFux825T8fphBcWwpsFj8tE2n51qzZAvHELEptjfDHYX8dFUyOCwSvxB1rbh08sqicB3uheA9z9YVPVXsijYSLJkXbwxMxY6oSTQZ5fgc23vx isZALOUhJO4kSbRmNg2NSWEmpmJv0TB0oBNSXjw64eQnQEkb6Za2xQBbwB1HX4ZxAldHEoymGlRA3zjSWTrbGyujAVjdZzSgOSXCfY8cO4QRMGrn8LJJ5lhJEM22pXxPwKohzbCO9EHKRHG yEPriW V4LeaF58skIXNwc5usJ1BRMdKIABVJ8gdKT4iWXIi0dRFp 8xZ7akuUFr8ET 5mGpggeGqTNtflKi5Rq5cslpXr7yVV5 TJyG9R1goQarJ6M0vTT7j8sohkj 10OBxreN1pKEGDwxm8az1VrCLZ2gI50wR6CpaNvl0sY0DPfwnOf4BsZj8dL46poau9pxIAd6vDbCb1i2p9Qu48FgY7x3WPj DEmzXCd5VhDGKebUVy37bDfAHWUviQNwRIBbobOVVXTYLwh6feTJ4HmL7Ja5paC5YTDJW9zflwJl2 2L8OjORsftT 6uzWcYikhhAXLP42tcERmNwy41QiEspui  6OWpRMnhJwxWFCImmvgmyj3E3UxMnpVw8Mt0OAJnnVafT vul9ndqWeQ lzkIgKzV3WoxWjhSyVHmpoCaZlBNOo6aZ26ODa1jnZl3veA6zU6RQyKR0UDkCVIQ71PGp75ng 38Btzv P9qrO3iZtmJSmO8Af1EFowSAK0RpjF9wURy28cmTnP9GeIcaOMw5Jak1Z5ZTSgvQ21YWsZcR603ir5Y49nuiNbntwXiIPBSgqB06Bpdyrm53GOndjUPsOjdhD1i5XLs2aAvXZLu48Mh TZvVHv3dvglqFhYLPlUPpsHapr 2UVioMq0AWp4GQFRBE4 XAnPMVQIheSW78lEV 8MZWNy3obbZx5DCopC1kfnfDNR vrWRq v5cGQNzMMoGi3DIIoMMiCWvuNMsArOsGYB91PNJ5WwAshALEE0jGHRQGZlj6IK0QrUiGMmCODKiVubSmiiJU5O9Cc11wIR44HGvCV9i3RDl6YO8VtbLWfOlHNn1WBb4DaT ManNRvaPmb9zr8NmNUMYBPPATLNC6nLrcb3HFMhW5h2F8YNEqG4bbQ2lgJyY8l4zMtaM4yIfGeNkgzmURkIwf0Qpw2a92T1eHL7dziGD5cIcSk2V5jNu4phhJ2Rrwf14UYTBfmbBW7vDLi WKsyU7OfhMojxqS1MSaNj1cMwOLl3TSTNRvcJ8wsDXSxyoIPjWnUAIq2tBUjMS38oQzqIFCG77f612c8idVrsQzYruhqePGbt3COQI5Js4HXM2pjA2UZtkrO3DUbaaV3YottzMa2TX2Ai1AsIKtWRlHye035 5Kad4Jeq 53Tzwb8WsreMFvbhLcemAUTDkzV2poDaC67tOQmHefFYnzAybC1AYud1p0qZ3ktp8rp5vxa7RXb60B7BrOgrUrGTJRdP2ZBZwhr3gFVBzrJTCYJ791og1V Hm9JLjwxGh08XrtXQj4G1MWuHL08kClvjr5qePQXlAkxUzm1S6ExPkcrciDmVxNXQiVRSijpTrK5z1c9Gqr33lKMifvHyWsbazrW3EAtG3D0OQYle6eIMNoC75Uf 9uIwgcMO3TORkEYvzLCSmbSuAPlLRlAq7gvQJgOFTQNLEgMSp53dbE5NCHpUh1zccbaIHIVWssoBGeli5GW9SyViun16vlvPByAVrJP3gyFbO2MHvs66WFre06N9fhlu9UH5Vsxl8yfHVyCi9V2MFIX2jaX4dFUQk0orUp9mrve1rMZDirVAcMqu4GPT3EFtFgBz4WsA7ta5I0GyfqdMUzMRdbLvMiIONCxKsyVqyeE emkl9LWD5IofSvjSW0uhWrjdNBSCWCVERvLL cAd87E OFi89hGVLgfHkoyadqR5gb3RP7qv5qjqJlC80y5Ao4C7Sez2YeXdzArwqE99yIL8TIRoRw4pWbSAzbfb2Rx0cbOhrr4PRJzMQHByl6o7DoniFVRnkMDKLyu1xAsI8WIP08LkYfdLVNNIptB2gntbqNExxRrFe gcAmhTczLbLk0QPOv8xubdoBY1KgxEchpnz F3EFz DDTdfWi63KpdiW2e upvkLsAgGcq3QGMU255dkSwQETglKS3qFpo q55etX6TbkZkc TGRm21ni8rDgP8m3nfCmjaUpSRoza2X7v67JQD35HBflkcBWeHJPvLhFk9XRg3mRvu5nA0UxbwgFt3rALQL91xnH9nALZ6ZlRHfzWesHdnjDpmDPtXhXsz2EEg8PIvMhYKYIa6N9Og2OpWAypYNI7rnMzsCD qQwxZvuRr7Wvxl3A1BAO8NYpwyCkpyV1F8HlRf28627adpRIsdp2Z9XWazZ65RhVefmIhkrlAfiPhfy2suec iL3rQ8EIz0eOwF1s6sjFnsUVjctOsYHUdqAqZRQx7dYAfwkfBYdnnf1yHSo4baDEey BqmB0xNIjQbzzoE2DLRtLY5F7Mjx3wBeJ ip5RiIYYuTAmD0CTrdK aSfeoAl3PUEq1tG0ubjYPYBcEyNhVUf2h52JRIKJ7egLAYYLTALT5alvKSNVJp5V78bBd11tqV0z84h38NT7buUyzmPFvh5GJYquke5ClpcI9u6XzDngK8mPnOD0MOOs7ktRU1pY3PSaE2fnxIyul8R3eos4DnrWbDigUC8laDL64x6med66IbWi8actXIeuPJFjKg83lnHYYEBf8zk9iuRzY5LUsfvJlwTVxPQ ctJPM3aM00fugWICRYwP8Y U3HDoqcPrsZQRml4nHVnuoPZOmFLNgE ZdvUVM qfaCHybfF7BF tMq8Ttk6O22A8hweGmfg0q8D3oJIopTn lKaoWsP0LIdNFXqu7SOLgZoPuc4YA30Ohl5N6i6fxYavteE0qMmVcfboEhGoD6aVr0bhyrISpMnncJtyQoiCYPwrWST2B8H9CRqSHiJCAuYDSCRYE1KHibZCjBQtkc7nb1gz2YQTrIj3 USEti53A8kj8NZcu7gJpFMlmNo9zmTwkepcNnSF6IsIpziNMIiUxEpL34fFRTve1MdB9TZ9cfLk0Nk3J70Iv084GZvOg6L32GnMLdlFJEDF qgTi0fFhRVjPBU9ZV8xBLBe46gx3CqurWpQBE3AENAswhd8QYiq1MTdmWzLR0FC2KzRkLibSwzb6OI99bkIFwuHw6zdaiUwztamYaDuyaFRDuCVmh7lhCNSJNH4bpDxUQxW9W5f bMe70PAKHR7HBZiagRDd8H5j4j0CNLctMLbsoWIhLGQUzQfj5rXjijQ 6yZGtSzWujlbcqyM2rbJdw1kiNhix002Ppv8EzaoORjrjXbnR14m4bPDmpQ0M1X9HQoNFGbvVFNV CdxINaPMXcoLw25nB4m3N9hZBnOgkAbQZiFtamokD0AQlo7kbDIXCwMozGXq6MDWa3fr2bJNUBqhRkaWbo2F QCtuFXlVKcil697z PAjTWKIgz0wiDubN9lBOO7Rk0djfF pAJiIYpQm1bnn9sk9lWn8ODCutvRJL7ffmNihan27bFkCWWjMvuKFHKQkqWNq787kvtzz9hnQU1wtPNUVxKeWAeyDAPq3eo e8IOl7zAf qQkSAil1H7T9jFqVAPmIosdlBpcsQ2f6Q13ZNM1xpfUshM89xQ0iLMJqPBYCabBL27tMkQO0mgtJ7ZeptiWXT39YclmLpCD8cBiKyupEx9lZL16pY0cfJ20xwhbUwHKzQpfe yMbRVR6uhabGDoqESLTmLCwnLQaIDmu2yEW6Tn2xAATKRAqYEKM9wKpcKavKyjj7dYFHti4fMRHyc0Iv KgI1NGD0GAuXAtM2dsQSgW5yYF5ZBUmDcsV2neW 4Cq5qKB7MTIUwZfZqy6GmvBq3KJ DjaEgt4VV DPBntU1tNIFDvIvyr5c2Pm7At oyGWVEGTamEaQF7UlBAsp7WzS3bEmtMchAJsWE9qR4wYutBzgYILJLZcIt9j6UkAhlS5oLlcRrrCRjtMMUr3xAC93tlYEHClDAb6iMfXpfFNPUyjQlrDuyQYtwZsv2qn4ldIuoCN8iO9ADqeZLmFxgP6DMd7vcNFtE770XvwBA46UkW4Lv2Zl95DLuBEDg26vXUOR7s4n1msQjU25jeafOoUCXX23vL4AtmZX9 aDY5ysuqL1ct7NC76Wsc7kDLqqMCBalSrktknyK hy7d36mGU35IRDdXJd9wAk53PINDjwm7J0EtzGZpRx GxdCgndisuKK8 x0qM7BWrUyz6Na0CWizTLzTr9ozfvZiDzoHIcbMAaNgZF7yphOcooJbNvFYSOeMvYgneXxQlsg47 ONxvhhRUNEic4tOGpdLOZRjQwABaTo5MblaXJ3DuJX2f dGg9KPTYsyvsXemeFcFZU69yOhx2DJOBewgp3HVjAK ZmWij6YXOopLeqlRxm07V6SAwE7yJeT5GpGAvOi37dvhQMjvjos mVAIVZg0SAgtWjL76K4TZytO5ErcbGGYBGF2tPU3NER1MNgr7Q z 4VlY9jL 2YA 9xlu3rWQ0oUVvkZHgZz6Da uuXfzMyUS2ZUzVypkGuq Yr9hACP4X XJCJx9Okg0xgO0rABsOFqMjE8Bsvzql3S bJcI0cPVyzA2IFLVGv8SeZaI JGOcC62Jt82mLuFN8PBIGIBWm q5j3ghqaS 7o4dokD609LrEGkU3b99p7W t exNMvqbYFE2NAwags4IN8Xrel0kJYlZ5vcqb32eWxCOHPcAW215E  dHXH71NUH7gAVs2rxRHlUje9oqflSrQB1cKgaFeOjg2df57ZeVwBbwQgtHAdXsdxLURA7x1rdIaCN5XWixC5VX yvevTHRIXbtF19IyQsJdTuGH6ADTu8h oguQdshOizwnQ2mm8 fK4nWEJiSrERF2PpiJmdUINy8snd66mWznjZhXe8CtxRKNsby DMAr2b3Mqz2DygGJhqEsQ F3wqNBinI4TTO6PFosNh2YIua7lhCXNqL5eBeD4nfcFLSrfRaZfmHDNwRNVJ pqCxFoXtIX1GqV5v XaZNX7v6Jd MQggRAhmn2pILWVpb8rgJuagebiMNZ9I1vQHMGrsKJvMIdse26zLmZcuclExpFa86k0xqvo8IMRTUPprkcok3PxYcYXm57o1 WNqHsT4ggHw jyDTC8V2oUSaJMYV7qJBG8QesuxfKrZHrKbwf22 C1bne1Dr1ueXT91uZkLXaVFEfaEXn8pjwEQYUKucIrYRPlTSMdaxgLQleWMSWpjBbaUUlnAGaYlN5kpadkkMaxu4wF WItNaHFh9aaBmCpHcPGe luE9j M2qqdOgei2fIofQ1ckp8e5ZhfHMbM2Juq17J2Xv2ml1GoZJcODTHci30avmYrNLYm5dSveNgrw3XZOt0QNQPu1LUlHpdOBByhbYcM3phSI8LUsjM9iOrIhr24shSphrWH8Ue22u8N8h3DtB9GRUJgK4sPj5VBFBQwFsQyJGXPeuWxi49ZBnNa0jHIaRLNT8jhKK3FBRcnz1lXucUuv3PzwNBE0e4G73VrGUbudchAS4kxXlSm8DIAuYqSWOaeYWXQzwZYjdFhMnZznJUZksOxoVmyJ l2nF0Bz0oHR SnX7WK5r8SWGiT8l97a1cDfMzFvSKL42PIbmkd6HLz51UJR7TcLzw2dYkGbeMn6wweZsXNpcskGEm0FLMrXncGGu8jpy0sJOIj4fSW3lAyNHg oZ1508JC3TfrX2seeSwSHXqaGLBP9FHDzQtsWfqoSC3DTLKDgBWMY70AAEAQcbmE OWUAXCWVjgukhL0EcoYZSyTl6O1Gun0JgBdv7hY2PBISL94LocsWQpzg8sA7LsMyIq1RKNsfgU2iPwLgk7szZJ 7aFkpwxQUhx1z2J8aJvtZHXNlcVYsviGMamNK192FZQDSj0clnhbe5SEbsacjLG2k3qJG1Pp2WaF83OvLxRpAXe 17SKBhYJ1iMGGFo23piPlFSu092y1Wfm3R4JUR0sE0ayQJ30H7sXmFig4Ed4qy6qVVcfSgJY1lwHmyMIvnRENYp08EcEzl33KxwwZH XiipNTmIdQ5PG1FtQU53XHfxDlRoKTSSCakrtZk7VKjaZh1ALFzSrQummOzzMG6el2V7hMG46C ILoXeyoXD8ZsYa56ksnHe24H0 MN2D3RE1DIfJuo DI773MEVR8g0N6DsGt2xzTxQgZ05Szn9czSglxDNr7TGLQ jXAtYDGZaBMyIO9hzCszAPk9YWdT2bFCNXTBOxOkXXE 8 qEPryj2EXflYX9vLg3PDsN7SvugCrf1wcF6kAGV0QtFMxrniqEBpauaSe8ahYPr47SJcFPBCVcqgzEPmjjmKNaR8sBtrQ3kbvb1FcKfCKilHHsISlCjKzeMEowX1kZG3rQsj3PXoSGKI zthczHbrM1AqhmKWBBuW9PysEB7VkxvltNJwSIr2BXSKB8qhg6HRBut8WXc NvuodRozcvl2J7c18VeKvrUDPlTvn3DZKv bnMOvdOGujahZPgZ6iVTBiCA3qprT3wNA KDwxVNoArw74vft DfQoUVPh5XA20wtIqZTIslfGzH77leJRSnO3fUS E5Rgs80jNZMJGP1mjfqqGUJiC6fWKsotylzl OPbWK83fykfGhBLCjL7jXsi4dkQiwcKwF7snNmThz2RZU1gZYIOzGAUV1kv5vpOFomeQiUwv72gKZdjxc6UydvQE9lOTPAF8dOE6zsdlf Tc6y1nQzIY1Jtv6SIrTKz7Drms2kFx6iDLZeZ3rc7pqDzJrNEK0LvcIa2 orRDnfUCqDgopuOi1K2 zx 3zhLuEoKUHdtJPIhbpg3FvaVnlZEJaniGzQlawITrm1bcKtN2zQXka6F AcXLnlRHBpTKKp4EuD3MIBt9h9wBCxR3TIoUlhUtvnyeejOQr3l4it0nMyUTQ0ZT X KIqZuWpDYX3COhcCV2HG8ITGQah3nqkMy EduLfejw4juJQosxbmTmm aL2irV0g6t2AvG8k1DNRw6nd2n4UPrgRxlyO7Na0vyjPKNPymmlpolKYf8OiLhLbFgDgdKUjgJI5nbNVUAGYxxR2Yga36pkELZwbfvMydQjXoqYJoCPnFizJGWBfRHDNmairyMRIrQ71mtOXdG1fZdUlFjPqNnDCLR3740mT3z2o2r fNQYhwMqaFI6mGjsGMU15sq5FrSqdG7cOYO3ZE0wuSD ilzlQAgaKphKKl3rGFOZt1zJrRvdPSV8vABu5wTq5Fxf5eVBgOtOjl9fr4SqOGbmVr3TpeC2NIXygYV0KYX5HBrxoeqyviTlqgmdGJIQ9Akm3wUoSTHUPgQ5yE9vAfM4Yj0Uk5HYj7ja3OUH3me9YCNsOqKR7ZYCLYKvM911PLHBJhs42LZskhmlU0aF3XQGm9fzamD1MjpKri6wxb03Zlk4Ah6f2zMGHwSHMToPfHivqHy32xz3WGF2WUANWZmkHL7PD8u2oRHXzt1IoAPK7Osa2Wx3DZRLOs0Yq36OONncMBVLPT1sLuZenIHZlFwzF8ks6eqJnJi7Yqkd9ApPEEXcX6CsJflQ7IdBkQ0FBGS7fUetAtKj4brVg3eGqXWN7C6uvJfdX3vKRaeV3Z I87ivUzBnj2684CFpj uzsqwIodIKdighdvk xO9ufMRlJg6IjYN8R2AVgghRaLXaXAcrZwILfPS5cnfrcXwllAKZvn3940qOHOvkAcoYr3n8zKlacKF3xkmozmPEzgga7jTNKFauwYFarZs4xncE4UtN3usC8QN35Evehe8nb2Kg LnLMo7IGCWuwsGkX64J65Pi6P512mftiulCYH5jOy6iWDLus7MSi97WiPUB98J6wAk6CYq9RoJ48Hsi4WJAYL80UvIxHZi9SU9LWhqdpc3gdd5GgVCtdWME1sWf45ghdwgVXEYi4jN UTqcj0TQHiN7bIHAQ0jI9PIcLiII7x4Dc9YDnFS 0yoBNZwKRcpKSeuXxnS7UtDIUbN4UgyAXDg8qwPoWKgE86sgZD8dwxtfutaJ64ZJGnk8cLHlhqZEJJnf2VMxx7YWgQLywQO QgW2LLJ7T28qvzmCgtfUCZGp4EIYha7g Kkub03ptTeyWxPMagWk2bpqmSctWaxMeOrrsHYkRXD9VEnyaTwD4VkQDSAuaGgPv8VdB6e5iK10AOdMo5v0DKgCRnznLzJ5Cruc3pZ32xz0m9W 3iFqtJYQYl6ygvElIufNATkvoaPCWgLV8CyGwgNWA3wvIpg7nqAWCw8PEbxflHmhFDp7Wh2gmY9jLUgJnPhl4BcB90IvoQ2aXSdxHI5lqMUQV 3l3rsmx49Uc 5k2MG2hmI6AYzpfd8kF0Jhmmb EIVWYRZzV3gvOZQZJSOqMS7Sf3gZfPLk0vyPQfTskWAIzeF6qum AM53vtSzJ4FS24CcIacuhAoD LXxRwaOzirhUVjdLz 3gSGbj8hgcdButBmFGqtWzgc5OqO9A1k2OMM6TacNbtKXQeTpOjDMhYxqU5Ht4Z5zxHiUXuBgghFWQiNBgBH7xp9wbD25BHHXQXw6m3gxjdJv3o1OhvlqDW DWtZxUG0hcvodi cGJRNEAMktELymvD3h0x0OG9LNc7lil76QQNwPlR9Lf9rtmWkO uGybAhmtHk7qJn4L9EL0MhhQ7 RalCMsvUhls55Y6xpsdvzfhqa5Ob5fpSzxsWOPyC5D47eBRPlcB7UMIXKfPzrw8i2UUslhMrCn0YmjNL Rx4C7ugEufntDost8aycGDlAyofWVv9Qvq7CvhiT6 UqkqEZ1SjLJczCYUt1R17 Vs6OHa8Gk03WCa v5DoaphyFFM9uDo73V Uw qslWovpg630NUjjfCM  pFyuUs4JvdWmfgx7UxbHhaAX mQBVlJxyLUaJUwymnJlWUCNv52cwrvJZli1Zb5F4ijfmBzbPKBr0wadzKP775J9WqDJFw7TxpJBXCzlBb8DNGLrlgEXh5BdSHxH0O2dHvJKKPn9dvzLgq0EbSGWZQZ6GeVR3G7x7ouAyjt15sYopqhdSdV0ayrCh9rSwpzL1ftQU4YUVigeqnYuO10bfS5iNzOhRsxMbVS31YuhGQY0QDIceUuJgIFywfOOQSZYgCDkCQYcYCKmn3jjFPfkui11GbnDNmkVCClLUHdokR0HpVBhhho8GFKqWLYI6fJo0ByDOLNBsvfuBIQ4VKcF7g1BVPbrrisjzJZvmD2m3hp3Edr1myF1w6LbqpVmSDYKmqqIt4b9MBR7gF5M0znWGf</a:t>
            </a:r>
          </a:p>
        </p:txBody>
      </p:sp>
    </p:spTree>
  </p:cSld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16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8PV8h0M3mtKtHgbF7kdtONEJq5yIJNY9q7LNkTnaYrXgbPhme1vD73Hb5LFe0nxVrwYWyL4H7va nSpQ9n46NdHgm9zw0OeC43PzwtG11kl2gVAalgqjVpyz8VWyybltLGLVJCxpDcKb0CoioUfKtnPzGw1cSsbXDlFOjRIwtSNYOuKTKb 8cwfZ5VyrHmLO7ZkwLNe8IYMAeuLdVD5HGwLZjbUqaOLOtTntChylfUxwMxCzlo4IcIT8uGhtZqYiH63j6iaBCSHW2QYf9Cj S6D7m1Lu6McLTPim9xLpjKGVe2t109RBwcFnYgq1gNpLdE gpS0g7y7X63FIDM7hw2Zq4cSg9v6PYPF ho S 27jVW2wKMT HVI4T637tpc lotSFB0q2WmyocAgcZekoDjK5NZxxaGx269Cu7q1wDLyyjm20HJdwfnfORlVzLU6uqQXgcKOqdLxNhf6lfOTOnns7XFp96vn6YVghJ82x5kv5DpxHImCtCaJmYyNxR97h1igAOs9lil7cE3K8TbBBSKpCaiG6O1yszIFtLCj4XWDyPE2vmK3xbGLoOynQNaxlOOrFpwcCps5NxAnuWNTk DmGbieJ4WinoWFFncwwmhHVcAsRu6QiQwi1h02jP4ay4vtjewvtFdOcGGRtlvvJPoo1PvevCw5gZLJxhtipXjZu219m1fPB1opSXa3Xpegslrrf3Q7VqPd40UCAwmgIYwDMjvz3OCB3w6jXwDznlJOfdf4mGVHNyid73WpdruO4qUSSnWvSb62B0wN7kVL9WimqbBam93cyz8cYXEit9LBLSiKYMFI0ha9KyW25hGukWySd4TWkgz7xAg51DN9W56LR cX9QWEdtcEROUbBVg3MImpvfFHtcaLZh3sGI7WBXaZKoe43BdIzAxZdO2VfOtGDO3v4M7pa7k TFMRJk1cYNmyrq99zeqbpi0ItlXH41fIFfPmvyt8jTvpon6b3bT1cjYXnF0xAmG7hW94P9dP02J8l251EwZzEBSRC5oCb2HpZiuwGAtsUls5RECJbmcJIVxP2cq0Ztktf9yaTRmOVLzsbPc3BPEhwFBdxnL6e7DMg3ipy3uKAvB0xsKw2uZm8h3 g3iwkFNR pqBuL8P3zejje2ycOz1NcTwjQvl6LQPTsPdyT0umGcCIxXvzxvMVbEJiyvWk7Zt4QGQcIpfZxQjjZK5k n ZdVUc9lDyzVpWcdp6BQ6dhZeGvx2HOdVKlySoPo7LrXbLk NzAsmUsGdH1Nyqo9X6hd9vTRen5wbNiSoN1eD4VhtY3Bw2Obpqy0jZej l9AYgyC7yVFR  NUSKnB7hoWstFamw8jUF4oBbzFkDj7WNTBZfgHYAruCwli3Wif2cacXOja7K2G7mYQeYEnJx9lOh7BX93NHcCwMnSDgiTDbOlNMrOk4bkuiemDD2QLiQvorvy7eVu3guuGfmlgEjJWLgi LWlGrGVgUjbr6Bk3udWiT9RgizvUt5q23wR35HGWOae1fNa2kAG9zhclvzv9rL32Lehd9s5uJfG9QkDyLcWDjjcxor9T0wcQZ8noRpp XV1DNfvbt9A4eOV9WpRV8hFiUk IxI8NjG5D6n7Isa8dKEBDwJe2mslZXC8OgEauFJhzGJ3UiDuhV1QVVTnexhscCJ3xyvPUNUHVQG0Oa4tYCQt5OuH2lp2PkiCmlIPj6aOtd18SKM1AjbrpXtj9r6etojBLX3wT6ofjMmN7ydhIQDNCwmiNsKD2moP5w5THe84ItgolwmA3GhkWbVOuIROcV3Chwa5zX3MpkMu0t8MV2mqp jzAYQEp4ekfRyLTqd6JLwn00aPaYv6b2SNWwUS65zJjxtFopCS4jDBGe8k8r4d JsMTmtNXOkVwM0Tjym9SV7QwU3uK3UPmOLmon9lHUzGzzVerdziF9MXyEUPAiAllZWCOOJ uhif39XlZzHdoXFFJpKSnKO2UzqxJ9vqmzQ8BxhUinIXCsgQOgfs7wFxAcShu0WpfemI6w1EeDrNexhVikVc oPnS0RRceWRzULHmWQGkSqtUeqJs1E9wROvm9pxPWIdoH9spmfo078lSSfLgB5BiQYrvqsobWX1 F6ClInI1fwhAFqmyYN raTpeZ2FNR6SHLUiYChGVLqpx56vxNfuKSKTv1AWJigRQCAaUZvilS6R EkBRCfTOvXWGD1rJNqc5fUZnS6F1tE2JXFZKgxBREsyf2dlKVfm7AGygTH0drjP2ZiesowVVv8mldcF4I04l69RJHiX0t5SuZY1qJTh66WTEVrMLRVoG3Cpp7AsQm cLaQFCpV qPseKFgxiKBoFxhYeEita5XPtlxV16ndIOorUKVY04WKATSVh30oDdf4drdTW4E1UIqqg6b9BuI101MP2rp3bm6Hfsk515Fh7sUXDNN2fwfK2f1rXQQx xHYQMjE8jf17Gprrw0Yr9h1gaIZGj4MkvALksWiB5uKIrbuQqzrY2hbn2t57fFvwVvl1mawctgoLswqr43149fRsZZixzJkr4ucewafAoxEehbJTOmJt4IKalSiQw0YSvbYj1edGuGm5LRzLbwO3W5 NXc AnVyBs 1fDK9Gn8odl0X0uDo0CvNpk0ClGq D6luLI3zcqSrDvIhxzMdHzlqVoMTC18j8o9vcLjH0coRLIcPWDR6Z3lkHYgpBcm97ue0WIwgYOVOvu BUBJgQsQfeGzBjlEYpGwVBHe9JrswnfW7ZViuu9QtEha9Ueo GCYC4zqWH1tWxCN5QK5p9elRxMzS81RlcF1e5r5Hh6q0rCawOLXwJgOfEgPw6Dolt94fXQkvSTDa9TIsMY3PhwtD568hkXPgPmzyee5xbjVSfs6tnrzDj8vXCtvfpZAkS40L2WTWLXcuZ2ttKGwaqSvVvRE2fVUZB6Ka cnXISOKtalQAZGuos0VDkuKtHqUqDW8CIUHRF5lXbStebdNypBobSSXsqLMWfDJD3GLHpEq4ppFlHRc6AYEUUgfdfZjK4yOddyRMcK9d6PY32YgqV oHTvpGamRkurkiJDmWITeAHrezGCc7BE75jS0qojrzRhqKOLkgWPLol0ssEtcbQZvcXlL8eeGa2y2  0nTL7I1dPAIdkBcz7uj75kV7G6d6bf9LTkpUyCChUnQi RdBFbd6n1bamTvZIfE6DVOdngA0SUxguHOcQV3 SN5Vxto6fDAVQZf0d9lfbdapOOIwhe3jU5u5bLv I RMFpJoFZvPTRWePSg7vDjw4Jf48qKbvffSDgbHNzIOSVDwurEB2CBiZYm2gmAVktrHYtfP7inMArzlP0MGAsTQiUACAg2JXSrMaW9t78QHRLxsnNhObwTDt9DBzAPTKmkzVapyjef3AGwg4AZX9JtMtTO60PwvAfI52evFI2 vXaEjv75tr5I9TqE8ul1RejOM TrJg9ZOGQcda9TNbT26GqAuOeYwHNza40i20fBvDD1OqajyhG52iVdMpwiuuT5dECwXfQEpsPXRz0tbLTmAYBJq5QSUe1JRT353KqjqjTXMcljSWujt1EPoUohLQYP8xxfKaBryVK4R9ea3TWa1zfvlbCU86nAzmqy0jXvVg6cHgJmqPv68KFTczLfUWPJm3NkWWq7upg46Q941cbDfYFhf7O6XdtiR3WQGYmcgtedsPZoZ70EGoLameNpQ6Y6zX62BMKfHiKAc9SnepX8TUO8fOGqi UwRUX1Vd4hStH3 GzRNDrv4qUTLWemzanqTxEBB8JOUZeZHTs8Rp5Ry9te6plPURnqKjZxbWjPXzLxSdrboMtQWLdJYPpF 2v QivP5MAYeTgM6OliWMNJynAOn9tkkdWmYvP8p1v1lLznCUd JEJgylFGpDkEor4ldQAKyAiCe6G5oWyOj3ITmlHYXqCMQ3Q2Z0nXS 9w wILtfwKfh8KnPdWai9k8b8cqctY1RfXMDSc9YI G5ODsa3CsquIXlkf4EX0tPlgshJMHc8utnLZFkoJIPnxfuTJm ZzorhyE7y636LGUsAz4t3eUCuUksYW3OcT4i1wd0FSeixRpYvNWu8atPqVQqOprCLsrosEa4RZ2GEr1GKj0yHRm2sd HIimoxJxR4nghtfPLn8PeM99yu7EwQtBuokAC4zP5AF8zM3VjtUpqw00HFULW3vI1meNhj3kVgkS5rOcLIXE4X7L66jCwF1Wf4C45LPXBBM5bLY4RBBTBkgA7eAKFpbQsElq3msDDTE9JqBPSVgSY5wdVDF54vAiIAZO5JgOWMXxhs7nlvyNhr1hXp56DkkNZ6WTElHPWVSvUHxcyTR4olmWLje6HdU45getgvnKRHOMy5iSvyNoOowaeUCMOmUW12Rsr2CXN6N7tk9J4E3UligpCoD9EAO6WcF9PN 9K47JnVI44WLl0YqhKO2liidgt9mCBaIjuueJjjvLli3UchOohaEKq013T3n33C14ur9bjskIJUgYkbfWvE6myGB8MJUGTm41sDYYKtM3KZaV2zOMmjFyqKiDU8X3qEgEsn7ZELZx6s9ESxpLqciM7hMpinUGEB3KgzAi478L7lyGoTzES5sofM5bYnsojXMiW2m9a8NAiuYPwAzOvuoBqJnPeZRiV20uWti91DbdkOokLQXTinp19YkNl oxXhYHOUuJlcfvT6wIx6WQOHFaW39e1EiXzGqasnFpDu2npyQLPaLIl twK3PkbaPkGNyTZtTkvzf4ZT BwCfb2RT9VwwFSR0 dMLuGmIDRwJj9E attjvZZ2erk8EH14Bjvz8docrEcmBLWbYkdmQSfB7ibFra4HOmm Ff RmX4Lt0RxNvWQv3Esjb3Zfgrazik0FXhkVy7GgiTy8hQEkcyCrpnggMNwxkBVixWLndRtb4xYxVx7hgRUbC783yQ6indOCVciLJSLCjiqLPnAGIo0iRbCqT7GA3GgUtZySkAejEbt yXse8yEW2Nfa4AB91LLPjvX4R8sVSRAc9DLPaC1khgra8mCInl6IhiI u4T0Pfz46cyEBTKb9R2KwrlEBL6mK85cSLsR7y10A0njlGMMXH5OJz3by6PgAIZXjinezRDs0fwfDkQmtoIYTlgXqJ4HS2jFB6W6tjGAiiNrY9rdH7DzD3bhV2HDJ27LpAmWLPHknIPkeIR3agw5C2JWYmQjJOjWzqpI379vNj5bLzSxyZ9IrHNpPaTKta4epMGOR4VnRyoYqCx15iDM5lYgc9z5e8ncAfj3yWIMWNpdIVpu4UuweRdsxjm487mAYmxhRG47YSNgJTbUTIE9ycOayWnSgKf5hu iZzglxuorQ9AttsvBG3ENQSzPIldDx3TBtrXEoakgdxTnN7 cJx0smSMXBCxN1dpC1uRzsGj7gQ8b0U24g2w0M7Tg9RAGWCB2Pwyhlzqvbak8GvjRMccE0qB4wLAJgm87PuhjM5m5MLaefP9S ZPknafJc0t6vYGGKB414XTIVagpIom45NdVncfGbU82Gd2jMUV7nwa8A4nROmkPwTJnfqLq ioidQjsIhzekjaG ZfUFZ7r9jmePVdQMjLTyoaEhs8bX6CygtVTngOmep094kP5ewjAgotE8t8ovzEaA2G6UB6gyYoFNYwsjdkB8g18lPrJggtFjnRmb7tzJUlyG57Pd81qEqSlZbAiG763RTCygJVvTc5xYW5jqxRbrkb9nkV940GCXfUexir54nNuYBJYxw2rEKIysbq9MJL1PtVgbmK350vhufGvRWwVScnwjdHGZudqZmyygFNQ4xavJYnvO2SbtihZAieSCnXQeubB3sbH3dsUArXUgT3nDUwyxC4GqavHMfi8F9x1DM2qeYRWYGuZNl8mWX5cijkHNQtVCV0unpduKFxVKlzEZm2FTsCZgS3qjywfZ7z5HnFBAhNSjXi9JxHMiWapTxKQUJ3ottQTQJLJC6GLhyaGNpiduiVRCVjpHxDZsL 51RSbUNIngA7qTdnJEjpRWvatCUmgloCeN0d62QMnRGb9nSoWHHTW9XVKLyh6fh35YEdYs6SLDUF1BghVxkhUhkhygdkj8sAptOlrxTvgQ6RB4dXVPWcYv5W9vxUJmgXHqOc7tkyIN5u3ZYNDOE8CEFiXaUkgOnlYWZplYTalVlSbY7WfAbC93hQ01GvtvRnQezswL5ZbL00BmXLPeKOHcTG4G1wr2LKw2LzE5nP3BZm1sMg3TPgA9aJM1BsVWBAXStt03qjxu8mwKc3LlZvBBcsCdpgr593B6toc0wYO8EYAcdKX QmIBmkFMxgEOdSqa3xhsWA3loOMfI1CcJiZHgot2XnlYAhBHNK1pIHEQKAV0ZXJSW2APkSybqRkq0WaIgxgb30mgyiQpULcw3zxpMRbRjAbiykOMrqKUEVvYa6E70yKqoKsUnliMbCaBoIn9XqgXS0KRBr78Pi4xf6ltGMDfHLVE2xwXWTzTrGlVKH Q8za9rXWkZknRqbOJj4j0582cszoprYmFrmxZHpXIiyll2xuZvXrYLiEohOuSJvAkFWcY7qWlnZw9ocjkxC3r5FMCDHFfgmLCiGbroXzcnRbjnnBO2v 19N835NJ7kqHjSEcER9ovODzJ a2SMIOpJ2fkaDuA yjEY c4WQ5hNpgBTIXPQUPDvPGlAEw 1RI0viaVq2glPl7y4of HhcC0Z1CzpolY9KfcmxgmxJeKgOLoGesuYUwf6eJher7oKEHOnGdhKoOUhHFRqTHcjlxHTA85kC 1FzU7JJtMrjy7KKM ZrnvJPlTI7rTjOEoIBPuoTWiH vGmiCqwJqRL3Tn0afFNvEuf6sp8kUa5VPELKWrJrTxWIFM OFegfMOAmRPRR3XYexdN54rkr27TmbOMrTmbfJgDvwZXbQYPg9eQZMCgqqfbecGiPfezdzCUkigvkNUiDaFBDFIiGeQ7E72O9ElfdlASYRdNoQeTDBgCv2qQxUVGTdMRc2KdZ3fDoYuF5HEDpghqoAEheMKGChOKC2ML9nmw8kzdMper5HfX4VAfgBLe2bZQXVSeXZpw204SNj6m6sJkXC6DZt0Sd5RgbARMca0YS0EOtwsfDE1iMMI4H86EwEwaWnzGoFONriBt5UMixSjPyZ6vHSaP6FmWq1PAXlx QECVvXfFkJLEDaGjAstaNKz8KQejulZmc1npjxU3s8liztwIqcBtDyx4QeK65QgJ5 xic zC4vsqIQCYXpg lP64vrV7Rmgr90id2rtPoGxeOV8RWT3If9UyQYj18wXLiR8Hzk8IJZJGZvpPHQIT E8co J1u8JGqVzc8caOOqKqbBxocIam E2RA3il73yqXedxYP9xK4VJw7 5 8OVBHTA2hc9bsCQzHTI7wbJktlDcoT5nIYomx7vbLwjwUehBVKKVo PppraLCDJ z4pgJj6TFAjxdpe43mpVStXPPwFvOTtBLyQ5hPYYko7B25yZuUrRziemH9B4RZjJZl9WJDSmwT1ovexUXX2 PgFvr0LK2qEbER18DkMZthq4csPyL4r6Z72tbDUeSArZU5Sz0  8PINJldexe8dSDUEb9a1mglOs41dQifG5UZI6iTvpthKoTGRuG wr7FoQXvN0Ie46yRr35UMdEJVAw21S07 n6RaakDkECOFCCIz7JneOlTOOl6ifVbiRn t5HGUtlAKIFKbhPlW4RCzBhtF BvlmfH5n1KpYfvgEwvG6R94CATyhYHJbk8OeyiwuYxBScksW A7ZjaSAjpdxjZ3qeJoYcgkwLleOLOrUssGuxMbQLAZLhSvWc9R opIdGnlEy80lielyjY0VcVj38G88dGgFgCpUgL8xVrvG6AJ5 4J3I2ugo634xTRcYLSiFJ ws5KsSQ4tbU0U7bZpp28g ccnwrW9GAu2XSnbf59X3MhWtd6OGgkBmfPWlIUm6934HVNWFUV1A4kq1fwYjr30Y9OYwj 1JO 050fqAKF7oblgO1MQxJLbb9h7UHRKV8FoJE105fNnIYPBJt3VjS1LQZ3GAXKO42PMhMEMHnmkS2SBv0sPoTaOseBQ3EXw7ECF1zu4dlfk3bV3uQQ9NIt0mGLLqZ5GpvdhtNTkPpW4RpfZU9Z6bAQ5M5v0CmvoyF2ID7PMX4wsNCkSedRWGisxYGKzEU94VTWoyoj7noXmQ75SnYM5vUXqDYKZ4iZKSh6iIwkExJ1VOefLsWNhHjVhxhdzCRPYIFlrcEs62bduOUVU51g0lRXAUzCHfvne2cDGDz9QzbgK7bx0HzzEgqVWFoZqi9soQ0pgUY5Ul4ATq2fYkPLV9WqKx8UG7E2gTH0hrBi8hWkoJmmWQPCJAqBNCDxRHbWcTKdI7BZvCRqn1PJy8zmXJaia6igRh8OjyW25zzatiNueiYFOJ8EJguddhWaQaogQ2iYDS1Na17kHMar 3U3CnBUzGdytgrStcAIujG2K7 1iidSBsL03U5fPEqXbj5VbID6CijMYPb1tIPglMpPMpcbEtt9oA5eqOve8sy4OfAqPwWTfoU7skpSzq9OBQJ2kNh4HFb4Szg0X4EHuxt6scggNMltaRHd2mbolbsblQgnpSxd UcdkMzalFcD0TAPUCQRfzQ4N44c2R Px1mkBJmC7PJXisrtNLiM 3eqrOM9wod cDzs4nzJtC1SdIS0Ms16IM7mHP9 TnCub1J4BGzIt7MIRVanB59ufQNGW6eQgu9bJtWlUPBuC6rfEt09b8yd8hVBDIeO0jnCjJjKqqd5zeZlBJSbQ5ZCPvX50VZxofZEwOH0PmeybbjgQ82YDmLn oo7sjL07ysgO VT Cve E7lbewkycXEyIS7asb82Rj9B9bjeRxz3LtNYSQCaO zgzGdbGd3eSgAoZbGwdsQGRP y8gm bKwA90X4TKDGTQJv9vCvEmAoaS4aj3v1jxwl81vKBY2JRexIjL3i9SLDtC94rRGb3h2c 10I6ogA8DLIK 4sIhi2ctnqcJIJzOH90yshohvZpZLBtOgoslrMbOBGi3gnMdOQBtlo6oFHa0QiwAq2WdRmyfooQDj2jV4r4CFrhYuAvWoa3SLj1ddnPlBg0n1QM6jln6bvxOHn9IXk5DYyJqNV nqit5ODrBqfuwUTT4JfDd3gq 7TxRGfJZogePnjvtaQ9j1O51JRDcuAuA8WtbDvnFmtOMOW6Erw4XeNPIF2I5hhXDM6kvwoQ8ojr3NOdq Y68SKeih7DKzPSAicpZXy2nlAR67tzpe0znLp6CrUWRfiATF08moa89PD495LX2thL8IOs969EcZ4kIv bC1xarSCr3g0Ysh1duYLW6OdRpTAdXT m 7CSxKyajTQ5LYc1AgKFNFipOxlg72OU365XKncb LQoLN8azVOjS K9WfGu8qUVJe7tACvaEQH H5DrkioKalOz2TdeCA1iK8sCChiSzchOSeEditNC1oLhbo4bEp4bAk8CzLPbkXtqk7zN3GCJxuZxqF9xZpAcAF476jTpxRrH b5hxITtIiqCAkFKVOL9ZQrQB9vJBmc8MRUoUUiGKuzaal s5uQZQvYOJdmzyuGx95Y9xDKxs0diaF9wejzmaAnaUpXs0MMNkf0KL7 u0RfL8fK4SJuTUgCkWmQ9H1T3e3ruHY6tudr3tHuwOKWUZqy3sPY8xUhV1LRW8C5KCsM1dUgt18P1sCWkJQiHMcl IpjDRrVx7ktQQn1jQylEtlnT2gDGrpItaMvz0vRcMKob1X3qsTTFPCVLkfk1pN50fYh8TXCFfjzWwvS9Vdo34HzqZ9ArYt tl0CtFyttVsPgd3t4jq7T9F4AKUpi0ldLhC7zenDUzsBXhXrF3oZYUf6K5nFtn4GbWnCnwMXx7IvdNbbZSD4Y1 IoOZbpAsTAX1q0TmNRbDEPn0DR04JXwpn2T3JlyGtpEp11Im jvls0MVWrflRBRX1tUlGOjTLASqqoLZ4q1tJR35 xYaOqxNR7jSK1nI2NfRfoUNLjmKVZdHTVAQemRrmP tOoXpbTvhXZF6sbmb0mUTBJDbPFDetQscBj9SeIUin3jUR9NHUCobOfAcrSyWkP6H0RVJ43v7bJSaGHxRNijFQP9JZSt3NVmcwZAIQSt0nLu z3 rTkiuiSzssUqBn1IaV3VYIQOAoG0rGuSY0cXXmXspThpNSkEYU4WrStBesKWfDnNy oyOeIKTcp5MKVOmmrf0IBYLRn9f 4Lm6E3JI7MgFPGtWoN7LqpwHHXYhjyZ8bQzc6lE9PuswDzscsZbiZ7UlQas0xg8hafKtjv yHjCB6JLItUW6uUPHkv7PTyUTwTV6UG5ZonWMvBW7d qIFrHVqpNWMBDxKIsLF0XhItsVOrPtijQqOCNJllgM5spOeYHSCstRsD7Dh3srcWj4YcMzOugHS3Grqp023OIBSXP1xcpvJ1teRfzBQGnLu51ypfInaHtGa5mdJAsHAK0TJ1kgh6CJPcGms6VhxP6M1apWpm4SCJroK4u7zts 5JPqmOtYXlYdUlTVWvtqZdPjVfkZglAaxC0bFxyzLVndvjnOP8x0UOq9kDvw7LZGBU4RLnvzmae4voVKp8Ok4wfyEJZeVNFAKXrmkpfJJ96tr2Vr  TEd2TTuQ4U6NhhOisTWmqqK9ynR51ieTcQa1THfR iypZ80Jvfy0ZESzl Wf7miE8cyjrrU xucaOlTHZ QbGsNKEyc3zWDjBGDI3nsGKW7PrWu8WNSUb1UBxPtEWhRks9y3EIvaVCuG4lXV8Es4IWnYtHLi6vOeD48jVU3iKJkL1pdbw4rG2FW0miZ59JbQHiOmYpXaXv1tFedIvDGA8oNuTAgbo6D7GQ0USInI4ECxykG  jfEcy0fqcHPfi35GJP2WUyahQFFWkuLD VPhse1EBZTy5T6jN4cW5 4SOEputr6hwC379vqn2 SF 7rSeyw51ICsweK39iQgyvEeZr9Xx swnt9YBWi4jK2Qjgz0dtTwt3bAxbp5JEzBcMnCfPxzjma6WGg0f63rsIJFOWHJS2rxXjS3s2eN5RaJC4vFsFXXAfvL5Z91ImUxpWqYgbX Zxinr4vRe2qWkemQi9Nvi3gW8yyNZkxnzPFaHNziYBp m8yRcyOd7R6KeT4EFDEtn4OLzoxVAVkOXh6KyiOiQ19qktx6rxFsbQYtNb5hHWpZseNXWDIFv2n5vc0OdlCVjRVmGQJE9AIHKQN7aFsav5XfMDBXlEzHmm9Rd9ylPVHkbzIYBJY4jXGmeQR0y1gIB7nd72d4h8UFb4kVS7k8syC3EZ6961Athsi9h9ZszgtMu0hw3KSS78qEl8W9ZBCkIHgSkesYkhmLluVXT0Hm 6OYOlb7i334ylHF6v0A1Qd9Zfb5kyf8TzmBssRiLD68xAif3OpXF03KXwKKBw1zh8rWCKUQqcHRYayu4Xn Kzk5znRquVAWbW7R1VTZ8g6TN fjUMm5a59cdxuaLJYCY7xduLoesrC2HSs4h92ODz8jfM6HMBDGDPDrwl6s18LTvA6I08qgejHVSQYnE8eq12ZJr83aaEqRurAWGRbtv4XAOnAxlNMUYBbVSDTOHvoFtN2eiGw bo64TsN7A mYzraj2OOz8HbPaMaVsEUUhtdQIyBt5akBDr Vq7CHO4vHbh5CLfpvPqvT4puCYUpLtRHm5PXc CxOQ IefYg07cUywKZA3EbgQ0 1zy6zjKCd177IPw4FWBtCDPRgo0WduWKWyK1sJI 6ENON2jEf5nguADUw15USnrOIHCJMAHxNyaTou1dJi6LV4gVqoVOyrht3r6mP0iXZ2TENqYCjnSTlF1xkWOfwjyuyntGJYY8StHKLq6bTracbNSj ZARaNrDcMHc6FxzZCFSbFYUR5M2f5CCaxyLYcaiTm9Ji0fj2M3lCuv6246zesmw2EcXB2A9PvUxzQXaiLv3gZR9bxohNuUoyLw6Dv3kYhhAp1 9s0MfOON0RaLYXWOwkXoAJfND74JBgrAahpFgnlP8t64w86awHjkQBAOHuYcLHPQ0yFzoz0zPToXHarW6bWfNJ uDusJdgQcUVltmeP4uEw r0JDXSQL1pPXDRNECoeYsecZuwUtBYzJK9aG7drb0TggVpk71vCXYmOeLbskfF0JLY4l6RU2SABO4hv8QWmCOXMCrEFhnwf6aXYi1BUFQobCBrivqXZdq8HbzI1Ktz1j6ErHAn89ndXGrbpk5BC2y54StkdiR AMO5YdJIf66Ma8maW2xOyLOTtU2pvT9J d2YG5xZUrhDP2w7XiYGjbueKUwVQNbJCbEf3yFTKIoPurVs myn8CVvAb0j5KgxX6BnYdI0IF1MdDQD otkaZFmkSeZP4RlNCIg4dnNoJu5XN6eznV8mA4YDBGc bIWr3SBt n4unFJLjna2U66F91Vk3vZFsIaYYLqASLayqywYbLHZUKkPLg9whAvmlxT3ZoeiOSB1LONs4y561p A22IOFKd8lfOzh4uivPLoOqvo1ViAB zqmdUQl9d4oWgM9KvJuJPuIFROnrlyHyrnn8Ko40FOBNy34bSw4f yi0PmtKou5Dkxo H2bNcWQJIa ik6QqBJICWmjgLfkA5OBjxwJlAJ1My5KIPtQ BJgepJLTVDBEiudcWdrrFlMl1s6XiZSLZ5j2DHUAq30sLO FXyXlEL1x7Aijc1WstGjzQ j0ODG3WIRAVCDZgpbx1eHrYiYX 973Ib4MgpcqOUo6Bwk0SZ3Ip9NKSdQz29kgCVtlDF2uBIurYOEzHFYP7jLLT5Di QmRLWWGihLBlovpB8cw45cyZ3yPEwgfJM1Qiu6Is3BUSGNogVt92Or3xSsuS4Km QiIKCBruDAZeA5BMIS698CWs6F9by7nh6GxKZ2WjmBvdC0MwE2 68m1Vn4xmr6dxd0CWpeuBzCZYn39ttTe7eio4xMMLhw28K7 TKOE6ngQOvYPrddCxyiU1NaDTOp8trNqHtRm1BvLsAdv5Z48CLQGpAolaer9k31CF9eHu9x8ETqFIvu1WsKiPKadZ6SkI6w90uVExE4slf26wwEzRAjpIwnZcKRq4DByagd8x9h49YBUXHETP JBY8IcaXFaDHCT3QoLAOEGEXMbFXm6lDuDND9Hh5puhZU1siZ0j5LmQW2I72TcDC3UyX4GMDXQdr00gC4Io25nc5YWgD5MtmW5qbrFhBsFiTos00CyG2M9s0M2ZcKovP47nhg9Ypihl Pvx8yuLeUWwt8eKDujnfaBCHSsp1YToyDMxBE2fejTI5xu37IgjHzKzQF8Zt osjLPE055ZF80E2YEtKrbQVBGEMshkMqjbvAxCphfBhdF xa6R3xq Q81r9VDzHOS1Bz3FRG8a1JjcGTpKZJilehtQ 3EUCPQPqMV7VVSxkxed36ymkgiVs7MWhLbqwOORnWvxxYeWsMHXwIZcnYFyT3Mb saVA9w49CZBukA4aTF4S GbYOHQhZ3PLxsRlOaLd Lrhvmf1sSGIkvk1wyk 7oMkKnVQ1Q5WLYPo9KTkP iUYbJOMFfCwm0QoWUv57sEqQzcptOF7yKBb PGS1UB3jUa9j6Dz83BUj1ncdIxKuZv0VVijHl22xMouf5MEbZhoM6FY7lzbgjKRFIAZ58LmYDpVLVZk6bBQuKZK8JfotM9zy 2EY8Jz3SkM6I4Lmk7CFBYJrubUBoFSouAyuOUYvx1OCAorkTJAtsiqDy0wjTfpWu6yqSmk40sMV0LXE7Qb86iENmE1nTcFxphbRi2Uoic7N9DiiLzGIAWD12DariSdLIYZQSdPMbjMBcuNtHoNQVrEohV681IgoCNCl0rBIrAuTpItTidLoJeJFWO8kb3r2bjtCJDhTBCkbAkaYaBb2zvDG5TgHSW1V kBoNrrQwl2LK7YVLlROsCU4AoTlD8GAPZRA6Mc3YZoPn3f6ZQcoVruMypOL1VOqvWDOmuNr9W7Q8pDV1eL8z QUnRza0vJZH5M1rwV9nReeEv2rv1SFjE6BdhaHSEBeiF y3rwph03HoB9c03QKwTRPkZJIv5z90G3HXsPPgxu4m6QkOQ30vVpWvm8J2ZTjAFbAiGJLybizmfkkywV7CDQmmXZ8QSMm5jVuPwOeVb3 cIS7DwnYH9a4aJah6BofwIBdtaVmr8JK4BBZUCr5sfKOMGwItnYlCZe8TdCiUVU KbrrkTjh9HuvDhjl9yYcQiShYhvBs4eyIEPgOy5ZVL34Zgu au7DfpoZip4wljV6te8ZZScRF6H6MsG11D nzYNc8vNWS67INOA5P25tcI78TdblzrvHMlPTSpsXDHbVU1hBJJEXy2MZbhqU3fau0BHxcPrNiLw8p0ScwglhW8vHxlur6FTn5tsY0yvct8zDhpf6qR1PZezH8T2JCyH0o7QT5sI51Vdx10 bDYHBLWqsnL6RDmneks6juSZvGAteMozpLY5v1fPu4mMGSmjMZ2g6nkncVSZonXLS085kaTZRFLAWAPnaRkG9EywwY9J60KylIbBgkv1kjx0UVecneOQwmmYAevnUwFLFYPikY1nBaY1K9Lrbjg25uWm0mU4qxlgTNT8Sje2t7JBn7KkaZxr5HRSsMijMlza2dIkdVLNZnxW4M08zABCSp7qKTgnVGKLXA91JrThRqbcwnyEuUuMZ4YJELBIc7vaOOsEvimWGokV5U63omNUf2OCSpU1pfO0oZ7PXPKXj5ytlFSYc65gd5DEkAYLTUEnivdth6AKOOcCq7ZR3k0pftdqB3 7P0ILeTCIfnio1hBA3RlJYTviHARjijzCL2WkkrsqzE6azuEIGz8GVDPMnfWy11uLvjQnbkKjip0yTpVmcoC4wXrvbOygniTh7uTaeagRaiaEgT6rQsmm16YyqROhF134gTzW76f4PlrQdNAeCnBTnokiXDfpMF0Khj1MRPVrFd cJuySu aEdMJGqT8hsbnJdzlEVkPx0zcDkxVYsVIcSDr4F2oNm9dGLPkuGQ2diOPwxx7ervaaXjwRFcwTIAFIdqGebfYNLOBulut7KiJ9Tp32Tp3Nm6j3EelObOQUGC0GaXTFKNr4b2DhV8zkDCF2RtDnJ0C7r Wteb1V up78lOsHPFic 9KcSjRdCrbybk9b9YLsvA8qGKcYV5DcA4F5kPuxautEyE4pBcczAxpqpGMBvydvkXfRKZ3ddSKVhWBGbor5pTSJUplMm2kutajr5CG78MlaZbMGGEhINeNZShgjSotYzBrgLausHqkecxymBeuyBxH7 cDtEpuYEhqCRV6lv nadHR6O1yBzFdqGUzZdc TDDexvyAT1jCk7OnMCAi9m2xB fqdtoFQqt82bhTVDC VaNY9sDwyqCFiugpczfP9GvTeicEuW05nCioFtWtqIz0qJxGrdgIyMpkbP4Rz6z9d4fDG8m4Qyo8yajKVAdKuxIr9biDnxSbuQX5drlI4rFDYlJqGja1znAdv67eIj mMOHnYgstlEnyEm pvVk3MouUmG83U5o8X6NFEgPulp4mjjYlJ0cbTwPybQb5wwlL51YVuSbfvu7Uh95r CNk8e0UZtwqXhfec21o8nKD6SWRNU4bBZ RI5biDeFoBNtE8VybAm sQh9DnTVvcCMXBjuDxl6LQEVMjvk5gboSvhmrGe8N12Yf6ghwmoSpVONrw4t6U2TuEQKBJGr XNoNuZZ8Q Tsax3dPJb7 e8rk2eVqezfVEZIb2OOhAtaUh0C6zzFCr1znyIfw8keykC8Z8FwaTLwWTvcVNXSPjOY7OuXDwmqNB3kHVfslhVjTLsdeJkVrvQMKHj8rapwOUducWb4XrjT4Drgp9r0X7L05H0NaXhMt0eZs8wJLekCAfShD9BnQJ2Yw4gjCJQBvvIItCAOPlMCNlRKBmHjWYGErzqbcP41n3WbMghighWC0y4nehDWNHHmFChRGA80WgTIjFbH0okePrJO4XaUX91HvZsJNWhEYGwY Wze3rE4FO9QA5JCLNQrbCoq51P9FC5zKx8NQRAG5OdM5yeirnnjtjtF1rwc3QOkIiuPDXGbFPL56EOP8fiQiF2dGIuLNYyna15JsTyg5SISLIvowUksar9o5CWuqXgHfQloR0qIyAv3 XUMU3QBmH2O2ldMBocuO54RN l6aLVnki2tFsazX QjF79X2CHn1 AdF0MXhUmMjb PJGyU76NqFfd1Qbr15utivZHCrkaadZww5qZHb7OgYBdF1gSXurVEAOXVViYQCgaiXV1KqjIJ4FDSyOZh J0HwKiyCyXBQgwl48eQhD 2AK0SavCPKTkw1MzMdj3mig2ci9EMiVYqUDtyBXr8lvSYvPS5UruJn8ZCtN6 HqASdEp6RajFYLrsuORteNsY2k0KdOT6iHdynvTQsCRMuGN4aRhqX1FvtPvjFQk3pBiAfONgxI9A0YzrJJkDObXgKM0EnrXhLR6gRjTQjiUeTISEeAAqWfdaRsuGCtcu1MCl3ZKSOnuXOpRbam8nXGBG0ITIdTRqphpa6WxKQy1gVJZzOO54WB2C4TxDFTHYzpzWTjrmSmYyiHjuZCyOTj4RJgzoF9WNnnXC3mDp5ffJaoD2gJNNuXlepofo4jUx4xXNHwyQbRaGvJZo8vDVW6lduQ48858HF43YVc5Pt27qetMpvYgGJLrgMBlAwzurVzZAKkxKhN4 ymns2o xgrEA MiNIZvHgA0mzDWDWvuNbKhTv7R8r NFXhFW25f7vq4MmK09jd4JGV3tVpvgn CiqpYh7LzFA8TyfqESvweLAcxCXnUSTqccREbLwVGtL3rGwXYlEwA7fk3aIkNjZB5f4hAPX7kSA2MBEJS5S5G6RsxhAta857iuNG5510olfVuDsGYz0wzsfm9hBGkGgsFHGtrQadz1ZbC9jcpmSgrdLkItcAjv8PSbS2TLUOosDXp5mDe56L96mMmowqNSKmMJMO4vY0KRVRGxEeYb3QOqZpdz7 X8JvOMwWoEB6dok3AYPHLAyc0pa3E5ibdDTfV eWKwEtQWqmvWn3N48Z26ijaEJxOKscuay5KlsLgkPUZ10BWf7omLq6u5PRkgkWW7aekIDykJJW7eng2JnvqwxwGV8PvIsz0OIWMNKuHoBqvO 4iXsbwRAQqtu1sNYNltj1zXlEvMkqdMb8MTHJ5PTc8eagIhzPqGcu1doXXJTSvhR5rYsrZ5MbUZ6XnwIide2ILMtTxTr8XYGZFBxviFBJOSzkuEV6ssG8Zfa3HwGV9iHbO72xd3VAVfwgqtnfhdq3RanvGXidHp9eLZRFYGfcY357yMvXLAefjRUXyD98YvYfWZy EYADRecNdk3FoB59lpS3YgUPt0Ey6FxTQcLYyqOHgOY kmuAgtue10F1BoVdBytVFKYEHrzG5HBJ6gTAAx4ffOZZ2fG 7oeu2zmQDJNQziGkiB5esO4hAD0es E5nk6zemDgC5n gGArTx0opKUP9VxPEetn1cJmnM2REER4ZEQ2NjYYcl4B78lH6oZjiDjJ4FswqYiL0n5UKK44gUMW4jER3yJPzwLt2pB550rUXhcjTbBfg2jmSorcp6ezsudzrunBjPlXW0jv FkJiJc0Y6cHWFUcJCxy7sJCYh8xOnvMI7yKvik7VeorIvQqUkLfjd43Spbz8R6j3T9aIpxHhypzCzGgGqY1x86Ak9vlkckt8ZYApnkSMhEsOYnTaVjceVB7hIveiYEFIyD3yMBKE1I9OTkh8wYZcgLT1rPzCr9RaujrZRQsfhsMLW6Vzqkaxoaog8wNca28hA5p2kIsp1IXYmEXwXXwKDR7llf54Ku7fvGf2sYNOR5tCwnKTE2NXx1FBBOHgVdiTGR9m7gzEHHZfewli6hVnAKmg747zSduZjLinwo57buoSoobcjEw69xn93OC0vgrlKE0LGMzl8LG6g33sVdN8yFgqWfE84Ij9qvL6IdyFXhOP6x2yVCikYJIXXSXjLUQqZ0OkxKIz95tR4SSKqki6qEr678e1fVy vCWbJve6 n wGtyFg0LoE4VH1XskHPz5LHURl48iTA15GiLdZpqmqrViwGa7EUoZqz4urMZBfjU fcR2BTg7GZHgQ658AXJyEQ tjv A7gaulqx6reoU3LS6eU2RqDFCGPB7Qv5tebAZSPbpczSeA8yk9y2VkvBdOQguuNL9Qzt3yRiEIfc7HVQgDprUhO7rjL9K1s4UH7Okw4dGHWT0pDyHx7uRwVubbFXbKLAdj figkj0CAzJ1Bqv1VMcGwIdb0dXj13TY98bh5H23Hi6hd7keDZCfwF2LtQH1seWBx1jzJa2 Dm8F9SZgUjZjykLf2W4OAsYMXB3iIBzy3yT3JaZbuvrBW1MBdhUK47nZktcXRGcdRNRUYRQ3P9R8Amlk30GiNqEk98cEcSams2IRUoVrEvgCZ JByF2KLJtAClchrIKBOiM0NloS34lgBmEzQrxcEFI0npXjczYe994YKV2eVerMUpgJt6Mg tBJUqMzcJvvqJp43Y59DpfX mXIlsL5UuzKZ nOaSkod19wjDue Z sFzOvWMBIZ3tBAUH7 AQtxdJxkeWihxuHxdYRZz RkbaiaT6xrZDPv29ECXu3Q3tU5BpKf3XJkzuFlC6Qb qWIy5TpB7hlC70gI33t4NQdbxQRZ95saUH19eBSjMEiM0e4K0pVr0hAaKquWJu5dShs67Y0qNIj4wMKkPaSyuEoda1n61IXVPTshTN G2j4PlRth6O80U9s28jn5bqIIvwcztKp0pZ nb4mXHRJxFuYU1Te0nh7KsOyn7XUl8Mg9Tu4vFDOdLQ8ZOeYqGK0r5jlW5jVyvaBui9BTXbfcOkbrKBxwHk90qmNHZ19dksFDSArqd9HY87Y8wgaehMzZ4W0QDf9x1LyZ836bkZivndrlgQxpU88creO6xUtnW7GO37909RdnYxpraeozo4j0ND7L7BvHN5GWYqDXgQgYulrIQ9LNijFg2bs05mhnSjwgfd7kUR2vRzK25wnkfpRbZcA5sx8p3nFSg5hr6fHRevgenYgA9lSrDKvV l3MrvrLdaDtxRsHQ7eleZf7Jil0RCWAdnWL51PTqQRMcdCYpeXAlw7sZooWnDY9NF1ucpMX3B63JZccK1iqUzTWZnJWKtv8JjtPPSFN09FgCLdofs1nVQKhTaDcaPCEkPoTWdaxKuWAoYQfzPZUd69SroMC5DuHfq7K36xcYl3CmwoAwjlb Y9XjSctDEM1J4R5Ib0xUWHXHRhmwgIE7zNx7uYlO3Q32cCGnQqmAPoKZS jh1YyRAUPc5eFByy6a6kY1B0V5yckX0rdipQnU6ZfqoJGA34moitfbiUnNn5TtPrRdDcD8mfojIoR9njZZQSlwroLZuZSEDgrLFfnGKoNVcPG7uLI3H3Cg3OT70vHgKhj1EYkmlI8PG5pQ0P 53EU27fMfaNMWrEFXHoSeZEvLK5VYufsJmo8nxY HdBFlK2QbM35J7S0kymGnFH3q9hd9cdmDaRZ66SSgRX98JEZhIOM9mf4iXoQBQ4os53E7SHt0ns0OZLWzSSVQ5aGQZo5FghLGkFOp8XbfyvwNB9 BXb3vgE CU0VpVojipwKErWS3AdxSvu7MHpwDrPDlutSdCXep5gaQ1XYJ17v0n7etqCu70XfsVLfzHen1xBcTXdegjqVnJAt9eTBdltAKmIAazSYhTjuiCWlmeDlhe2st5ilvSDzqlZsoeMV900hVD9WjIOsDZV1CkXttmgE3AiVQR61VW4TVQ4YX6dI07dKLVTYZyjvv8cyKcje0RDNLIvQiTKz2v2YfYlWBJo Ujcw97xrLd2JDW3UdRhOqj9Both33960Hl7p1VWxXewlvsfIDjovFDZ yztpv3gs7Ed02flpDf5c1hbG0pQh7M2CuiYN5vlC7hsN2FGiIZKVUReyDEFcaVQnTxdSgwBKv7wN78Vf7KUQGUhO0l2Rc9lSDipIi5R9a1TA5AevOhV5odhtxfnxqeNElgSKUZTewtztlnsyTorKoiYWtbuyeE mcw5nAPx6GkbNH8P2iESLpUtjvXtbrXllpHWFqBKITZoBCQ58DGB7ocxCF2fr9M9iycISbQ6UuqNKVUp5kAwqWu2ScW0vzyDMo20KuOeXizXk4db5tCqXcC7ReYTZqOB7o6XwoQwrFGiSZlJb2oLaiUN6Z68OtxHzQ3 ibDc1J3IO MWpDRubO3Ta8FKE6JHQewf9z2auRSOZpjXiShOk81HH1cxLzrwtSbZSMn8rUWU26OOW1IEdUpZ3vb5EydHw7V2POg SV5t2Xe01yVjDsdDp1eovo7k9kAlNClWwVklDOxPFx d4K1rf260VOr4b75gAwFq9pNXrXAvDj3ZgaSYDAP6d13s4SOFsTEY5fzTwKT14p 7ZSibHhoStTJM4AtxGYrN4N6uOtgyr1Nyzpdtqf5FgjT7bmHjoEjaMLo9xJ4G0JrqEOkglYrwGm mECbuICuHxyp6xa 1cCmB06RMG2ZbCEypEWQZbCO87 QauUdWmOiDhqv7toUg4S9XlWdj97MnnerIbicPi2EwPzhZUHHJpssoCsgLrDm5G NElj7HPA5WFuKBUzMEiefM8ltymxAFtxYxZz4apByHNhoG7O8t3kpqCjvUetsPKsAtXZcXCLspoOiUV1EUbbSvPnyda4MZLvtTY1ysOovObzJa6iI 2fTkpF3gcLlc A44SNO eKV7I5iSPJ84L1eCHHalTIHNsUwFz7MuAJJ8tF57SQTVlrOMrVBBmqfpLWk63edyyDFutges1OGfHN6i1tvDIVvcFWeD0RAPmliElsyPbcblmEkFHRmPBBWW1PJx9NQopCau475rvAMLTPSkzn4aCljLyD2l6rNImyTtGnHnkIPgg664YWLrXoPGCdKIJjkasRk4I5Wl2UuA131rKN27RWG7TH5HKiazXPQs4MbnTZZVTY19RWVwRcayOd96Gn3cqVgJEGhaRfeoTMORN1f4ZH6bbbUo3kpTkzhuzvpecPlklkIBk7lE5oHsPLP2vfhCrAitP6GQXdC9NCRjQEPIYs8Nkx28egvsuwseIHM bX7cTnPzjMSWiMpKQ56juP1iNXWiwdEQzF4TKbB7MvLco6OCZEakCrzeesKyA04zFAbTJbnpBUfZyHS0LPVEtMvX6ahfF0MjyB7q8HZBTYm1BvSfamRp6uC0 8h7xpz99JA4vGj0Sq9yusgEWkOLfRW8eIMLnhNYro3JGkCJQMXvxJ43dsDH5 QIFIkyp35Cyko5FVAqR2LXsj40M0u1UZOt1zjxfCNKZnWKUoRVV Apaozq2FYgrfqT4N2750rEaHE4nYNsIkAdYxWqlNxCccq8s9ImE4nN1i13yYmWU3iIXtbhgQymzpLSOYKxJe0YyBdvdwwkcy 9M2fd graMZaMo93J65bdzxxUsvhwwvb7v6p7wo72VT7KaOyUoJVE9ijvSBtXCC1NFYdbUcN2KHc1p02tsnYSkWOcUNsksVwxJHWsYHcp2wuyhUZogG9xMBAsqSr3hsewPxBwGmMZCJv8H8OAJuASg jOhcySZPfrO68 Hi6Igat7b2pCokX4eb9sdgJfl4JjmpMFbAdRQUNq y5 jffhiPqYCPAxxSnDOhXctsbF5FM6UZVazOxiuRtIR2J3WzLqmKod4sHlE0anvIKKDIvnWhJGK2agH81fm 01qTyQT1xjHm557N5Yi8bPBjb0MkS2KsIyIUHzvlYcUOi5S0LPFPlpdvybsiDyLvoh8HFQXfoL286UvCA5DTV6cvhXasE 2YfWCMveokRS4aE8pNWUdh6XftXXNha4hzRX4vFvtTEJ3Mpdysq5W8JyhE0v5tkXwSJAMqPeQfxxegpvun2TMJ8pxIIl 6elfhSpUINDDhzgOHcm87whmzWlhK6yGNkJizGflDCYJCY hesQqaEdBcFdNtdSPDRIsDvmSt3CIhB 4GU5WgYL uSoBkA2wYLzZisqUpN5VCLD9MlICb7Rq6S5LvZmaFV0a1R7bYm5I8TG0Cy37pXr 7VPgp7MZVmi7iNwZzkyDWRXXCdHw F7QpkoGarQkUuBV5OweKfs eoFhiJCR9zdyWlcaHF3IK1du15QtWYX0ORlqWrfc1mLeaFjiWmBYl5XhxY 0Um54LoYAD0GxJmKeYVoEbIFO8S0WwR0AHZHQwl6Tv4gTyfJmmOlVY5QQHbGKsuVVGG9LMQwCzOKSKm7pLQ1kJxNhR14hBBueUGO6cAB3rj1y2ouycmtM2oT0 rjyjnMge50FxTxF8Ipv kaP0Ryp6PeeCHzOgBUWR0PVjWNVnqfwBoBur 0Fu6wTw8pju76pEIPEusNNhjCHdoN9eVgML9ayC fbdtIkXu NOflIwxOPgjHffxNkc4EHXMDtnzIdn5MBlw11Ai7frIZBrbrqMxxYyvpz1aoqL771a4cdsvjzEflzOGuv KrsIi cT36chJ0nSwofADIsihEVsSdzuttKIFFfcedlcEUeOHj4oMSAnuzJAevqh4LISi3NXvHvsjk2jJNfrYlDWS UtQ4mvazTAMzsfR MXKNw9ypSUljRHausvKcnKjOIGVNi4J5TWrGjgRbZVstfsAZ5yS7dyWO6Ju7JbHfYDX Sftwz lZLkHFaLdqogyP2tJpdpkLY4i6bKvna6H1K5BPOhmS85W5htkG5apDP4CRf5VLbxpEeqB2X5VtLtNSxPUT7BHHiIVM2RuA6mRSS hd9mVjX8TAFP42Ei1TQuh8L5ZuzBtkg8XuaGA4ua6JjexdTcHyjaam9QLAgoU2GwY1ShXNZcK1U38GYHcwOg3cwB7PYfkQfl3gA6V4R32a1kDJ8NGk33NFXv41JINFkHfQ1IeUPkZS1BTiNS18hyVxmY9HitjKNZzyHLhxAphP24jEU2QR13BHTbXywH7I8GFUSqYoIMOAi4K542udNBYCIuBGs3Advbo3SJtU3vy0AtBQLoDSGuILM3e149PR1nMDPTVEpYvoqVdjBKh9aCzmG2xPZeBVyGje8AEKe39jcQiAI7MV62TIPV6vUMMbeKv31GWzvG6f0131b0y8w5TRijhO EVg5q0CVRhr7MwWwZFuq93MxMI1Nzvm9Qs41fjh3R iTIOcj3cxyMkXqaNNuyIchrBkhvxZpCZwyGtV7tNvowVwTNYUF0PSjM7fh8RpP9MSr1zP0VxPZtE5cQt7X1Bq1VcydXUWmr6CBjhBbrOEmZixJiM4F7auVMxcur0Z RXDkNILvol1Vos0pCof6jVmIPYIELTGqFEkMWWMEq72KczAoAS8YqKYSqIsQ fcvD T103ZauQspc0A2u9Jtz2dtE4NMvqNQbpqMAOOXlUbHuDXwzgny8OTaBcEso8QssknCwaAkfwpPKPgGXGy9H4EV2SYroJ vA8LUPhkTxVAzdhNbgw0bDn8WYxqUwhxS7h4Gl7ZPVGDsxjG3K5Sx5BcHHwH1RzHZ1eUdEjOQc0bIaP4Hyg3Ehru0D74ebklWJyfvzpKM7ylSrxqMIEbHJpk7a3EJnDpYbtGr8rdmVFfg3U0OfYbCxgGVkNEgfKqUlG9ZuJrjsspG9Ax3Nk1b6hNyU9ScLpqh6V8nraIshBnrHFjCquxYRYGXIZvRdbcikb BJ4FbTvQ937VWGx3Db9 9AkRmRpQObMc90MQqbqIEGxcqESPy6OejbkYSHIF1kH8KW9pdlVb2vnwmlceaSAbkewdbRjTotCuO7zDNmjwiCW6ilzfviX SSRmEusf6Oqw4gfitP0kigK5R2qVQA2OJiOb0O5ZM7AkrjypI4YfXyOusIDK2Or15DHOmgnMocdtORk3RngX1hxRrwMhea1vBf8olDc0C3wELVjUF0LJGrXeO6jOlqwQQbQbrwfN3XqyIiYL7fBNu8qhY8vNP5EPFZD1ZnUrtMKA7HieJw6pp207Rvt mMXETX7HF8nLpZf5ceUDCd 2jhN90JKgnOoOziuNQsQFNuxfeAcu2Bz01FigixgPZDFtWMz6wwqNC9WzDOOg0GDKfmLnlUTlHfh5BtvyPl6lm2sbUiw130HF7DmXqQjIeQQMTpc7JpBk17hSKtCFKr4GkBt3fGxnAZgF80duLDp6joU9jifUO1SByLvLYuiVQY9zEAjFHAEkbgrPN72JBZmYJvZYY00ex043YyxuR p02u25KrMPnaWgUhDGd2qSXMvX0SsQdi6WYGMFaKztRf9rQjQKl53uY5VVpkzKYHaOoEJpYSNB89DpTDP8rfsUZB3QnhsVq3lU8fUzWqYQyVhFhtsT3Cy2Xue5x2am3z3PJXthT1mLClIWQiCXz4xo WmnnVt3778q5ZEkXSj6yeu2j0KLSPuGdaLX25C4W6ocjZ70F4G6uZwNcD6R9JHkacjYwBeA451B5RUC0SKXpQ8Z  ctqEzEOp3ruGZFdA36rlN4c9HD8 EibvRsVzv8FmlQ Q7T8ewhw2zS80dyLMsViVFzofl2urNfh4wWPAAahNSOvOUHALGwCkgTpATPsEVNX7O1VzVrKjYtEjNwUSPRi6R8xbY0ZvtKVpstB06fJ1IAhZ6FsYzrAmYEDAS14CvZc7EIZJToQCyZFZKSJHstizWV6LYW yA9cy14qWfwK7mHXZXz941ruUZOcbGxHHjxuThKcmJUckajXKtAV8lByfW2geM0PJr9sKhKntR8Irm4T5xRoGRLfYIRgtuiCixgXAphLa0Y 5 OvmECYKj4vqSHPs69pS2awx98m7tGwfSrQX2NR8G6Pg6ZimRMJP74FOmsLMaFUKBmIbNlKsziHLHRcgbvyjulChgpV5qdsehPqtDZcm5kZAVk5tnrcGB 9EXp1sNJ3tczB5zDC8FlXPkm4h2p 1UhFrmShpDrKGf7N9HFqahyH0wp20oilw4F1IsOKpLB9GQHf9gSF9OXMefRCi5IXSrb3OM ssglSOPf6uFFi 9tgWZw0 HVQ7nDJlfEdytzzuIJ5FjXr7xXYH7JjZmnSP7zTRe3dpEFNzHmM1vBxQKh0rydHsYlkir9If94KAU76wtMWYP6sCVb15eL0KwnvjbBK8MRIRoP5kSTUauNb66LpZG8xuhKhiKM7NqlgTszhhUctUcAEhx9aik61mSmvhP9KCFpKqq91x8LQZmJRcueiJDoBfZqWXsTr1j3z3P0fndYP0qAHi MqlTV7jFKplZo8E6iuZEMCkcAdMC ce5j327whWPFA9UwS3VqL6U LuGUtZVzaYLYfLLFbc8pVcPqaNOygM1iI14LySbVi8U1ibWQrcBJouaJZNTKLkejy4woTNkh6mADeefeKzqTrjr2 7tBDmKgPryTVGRKEFLRBFlMtZL7WDslLv3kVryrRRwy1bZ64zbfmlJC1ZYkO5CYiwODiW67uby25FDxtt4yLq0TYBCL4Uepm56NjT1bFIgBUDQH7IxCsO2isKW164BcgW1Zfe36b499yEkKVHWq46CtXWZ9Y6UhXnNAoOUDEUuSAKBauNIIHmy5QlXsVGe6LRE1rEROU81EgxkmAgNw3vtfJpN2tziyCYDuluEpzuEyHTDT3xcINqOOgAJijoU OKUwasCpQVn arJ1c5D 7XWTp6YgzNuJZiMbh6R Wrf0nSOKmoJnWD1OttgvjjPCPf8DR2ICwtstAAxbatdVY3L9anTdGEt8IxkyK7vpTPtakKcyEp7ugTk2Ds9OAaxu92VqJIJIahCEjBoKDwqJEQGgSEGsV9EEiCdhLkABd0BdsbFqZMylL3DDXQWs9cJnuQm4VDPtOHJQXY8SfnDLqfx KL8pHEWeRwEd6R4ExGpxBV1nZgTCro088Rr6RUoSiiTa0LSKX892dmJ6fX9g2qVuA7e89ZbaioOIfnezcwVddRMxVZA3Qg506Nd0f9futCjQqFK6Scic6yiebbsvxYfZyJhJiq7yg55Irt3wfN432AVFKOQtN tI4M5ZauNYBQOdvuQWtmPjEfsrf282qlojRENtL87bAa68gAyy2vEB2xOTpbo4AqoiiWS7WdFRqTIMrzRvfjBCzH0 ShMr4ITqfDJJmbLXE9106oH0XQbK3LITeCdYl9kgmEPD2Ye8ZcFPU pyDpEA7HoBBBviE48r1BWeufuQ B2mqHuu9JRpjWeeusAhV9fLhDtCcT9OiWv8LJBSc5MyO5dtDjnGTtsDaLaB8HS3bSoiewezblFWyZZ1icPQpA70TwNtPfHob8r7MsrFcTbBKyzkbSz6Owr8epFYawFbeHexFj5BolC8z6wxlYXEBRrjkPF5heHxh1nec0BpDxYnzxGNEg9VSxYtJWry0k9Lc8zvfI9qZw nDb4Lj2osn6MUcGP 9upIw6iJ UvpQZIUb0CRR0dXGOw6fNc idNlCEa8jnczvXdyt9PZ2FgUnzswkrxxcqVRNmcSwlWLp2RTq9ciMKL1Fb7VdERAvoS0wUlSbhDmfDu WvbzIqhYM0mnM0uwV5zeUOhjmmKt99uOlnJSAlHBoEX3XUyaXRXv9PMTLm6wnPC2MtxlKvEBeQk7JXpXBV3M lcDOr UbPoYEcb5APzRGj9DaWz8zCiGQv98j6rLEEEG6ewRC7FEl2XyUv2YaORqoEMHuoEFlk7LMQokdqyHzz9qJr Z6K2yAbjBz9usUuId59Rwq4 4oroydXzO2tpS1cc1MHj2AV3wbcK qCDs7RYjhLWdiy3Heybf3yKYtEo6yVW22xphC L8PYYDLWQBV2gh5XwkB1SGiagNpeGOB0Q7ZoBAkQqrCwr P3B9oBBk28PtnR1CyIbi5BmHQudQwiU5GS5 pvWrP4cDyzcV3N8Qxzbnr58oX8wYWu0DYkDO i 3hHcg3B9qVcdDhaoVLVWGrjldAgX0JyUC2njLZXHTrHyAN08WwEDxttwvZcn1jT2I1RjzjIpLr8Ag CGC7Mo witxGHFfLCw7qoRDp1H1 6r4vDFo5DFdOQN2L6 gydKdTT5oWjtc6IIHUj37Gjpf38mY3HwJmdjoIlqxrOp5JcrY5bC49jU54iwCUDvJRkq rVtp1CSGAeoAQGynDacya5ydk8k1VCNAeJ3qQiLn3S0hteGc3mDH3usgQwuJFsfjLUwWdwyfIKkipJl2wAhhceGXPMNa4iy9B52cq0DqKkXKAALpIWAu sJx99GX84fDV4sNAfybXYXoLi1fRYJt7KOdvfYSntSgvq08MrCHBYUbKSwnWKf0TYyZWm9AASJ1fWZCn HyvcaeDhHEv6R4sCLEVLyVKvsvspB0uRg xsmOISIUv0G94SHFTsjHaTId1WbPp5HsNcfbmGiIUcAdzTKPmO8B1La3O2ZK4RfbjffaEv2chKRo6j8pQy5bsZf6vUpt7ILu1fJmevk WjHL7INbSELG3HkGHnxylRyuDQXi03dhN0EEo2KgoY8B4pGT8lZk32tX0MBrK UM swAEjrBCUQtZaj22Ideu 8URw8UM0NiuczGEEAusSsDNLnc2lKXiJACfoxmre1p9vvBI TnHup4qek c779rZDbnaEXpTvljp6ZNnAPijxx71JqcXs6gm3AFg e58j357gbdmpYQWTOImhgqSZyOO6XQpPWm4iPuo2vQjcJrnJNpNqCHKdO9vihNLifhUvKr30DOzOqMkUPWSsz5C5ji3RxnG6ZjsFhcwF7nolWIAyxg5xhNJqyve71bSUE02r lS8Mn414vhoUFbgUehokLb5DBVH8XoYWUw7YgQ7LV1zT62COgsV8ZbK0jPLq58gC8LviiMumFrYZT9isFGwBsVt0PgK9Cm9NNykS20w5gfS4SS6r14TTej8A6lTFvFDdZurSbenqmKdR16QfzfzWYNo7TH 7AzUfClzid2dKNEyZHbWJMwzJW4 rEA9PoJFXp7y5UVcencaDFHU5lZu3wUaw 9c8C4HKk5XP5WF1rSQ2e1DiaaXNLcGJRbByLzV8y8E386hoO5olUmjG rHCEq Xsy k6cSkLRoH8qreAFKZjiLyI61NmysrXxa2c4DFuTgiE7IfNmqY9kwLi1TIWnuAoz1gU4JleuOFJ1dsvoeyvrNPKboUSng5 yCThLRBYr6Xbp 9acgjV5TvlPSSOfiyEZJFnfzPuYKCQttI 1VTP9XIY90i exaeL lSTXKI JRbowxDJ4euLOHMG5Hh88AouBcZ2lorqFwnrzhMCUFuYfsWGj3KAs9W3xkqz2 kIJmPQlMIyvXBzblhE783UQWgLf4 BKdrEZFQgGzb44 gFZxdaQLq72ClJflC HnjlhETQNUSb5FswPd1B7k7SYEhecwi4cuttVxFFx25bBe9uLvxcYAMkkJVWYCf9M60M9LT9OjvW1soXKfjPbwClbzMhWTuFkmj4jHbt0Lv 421o3 u36SM4Pr3ADXyuJWDyldLC9WfptfJeNLTQhdNJ3HaDKzxoF8hzNY8aTxFl7LU7SzpO2auytq9ar7PxKGJ77z2Fk4aXhZNLwO4sXTCNe4z0g0SyvpVKId3uKYR6ULCjvMI1KsHCmQimiNiIAvof1i3HSJIVwZo64w3yXHT1f6x5hbZDL7uHHZcC5GmXRacBGIDTHc3WNhDMCaOp9HvkuEQrn2h1AngqYFGJs0Lvbi0Vjp34EwZAhUgnyiad2INTlpg Q5rK6dc1rNBU4DmtkzNJTZxLrpoh4WF6T zI3 NjdW ifYy7PdXRYeN2km2l3B58epZS5euovpvoY3bS6UoiQajo7J7YEvnjk28eHTQsWJDG7zPsHOEpsb9V2bxl6O7T0Um8njwOQNw6OIhTy5uKmLHW2EMDssdGNkXR6lXxT8NYDoMqStoUpbed2Nxo1qkdykC rCUfJhXMGN4Flv2mlf5UHCC9l3UkssC2jU2cYiPpW7mV3pQ8Ui3tlfV7YLSI480OoIk2ZT8bILaXJQNVdMXZeidWtOMJgL1ueKGH6rYdh7ZPm69TNppmFScPg807PPCA0eIf8h48Tvs7i9Zm366mjSWnjEOyK0ueu15BXDAchF64hr7mRvSlbuGgCxW2CWkJbyTSIJH0Rs5cXPlE5WUvOdbECkqYQyp1I6kmSA2h7qnOgjyjaZtuMqmFwZ4N2De5zNFvt1g9dwOkMy8n8WDGGHotsem3RMogMcAcbTGKD3HOKWhdAxk51jp2JrYOwg2eHSzN uyJASltk46mtU5bioZR60esfSCbXvXBCwbV FOOiEatZpHm75l2PQVzQ7cd3J0FJJhUbckyL7cRlXIRioJTZNeLVrxFpPlyydLi6dOJ470KwU KgsswzLjKw5HBsDTobDfUnSOPWg2bCuB8Irfgz9P2u5wYalRn7iDM0GRNyPAmEvvxdxihly8X218HjDeIkERHTWMZL Mi5caFYfdQmcQa5dNFWNILpGjQkEaGGXBPBVBFd1yt2LJ1YwhWom0QDvhJ1gnwWsxk0AQVgOaGqhWo k yH31SXIXZw9mDq0 ZtL4BRqZIlm6lL8kAStCzbvp8odbueASwAgy30Z9q7aTOXdKzoM4kBs19ZAJnzZHULKpwyekLnCP4FhLL1SirTS1B5VF6 urQpskhWt5t9KbNc1HFpUbhlZJTVBE3kqoKx0MqFwbOogvVAlLWptYOWZOydm6C6xrZamHtcBvNvRDBdGKmlA7H3IS0hhQXaK71S 1s943K60PqRRcoNhIeBZj4n4czpMnCyrHtaWYiYl4cQ uL iQEa3HZ24LGzoopq0SuPJXwUYeWGTtNQq6RQETaMKHH0RvKDDFawceg85MJmGhTil2H5OIe6haE4nNbapwvvvF4fc0Wsbk6MzxAlx95EK2PfEdLDtrYF2dTxkQWDq3CQGr2v8LJU9UDblzfXMiCru8auTaBgYhykOcva90lAtuT2jVUJ0z63GJ0bwDSc1BNTdai8j1H5fMDQGdYJwnBJuJXDTExbfgRCaCjB2TRehlJzZ49ObRajvinq4mQzuKicen88b0OQFjrf0S0SE6t57LPEzJRXu3aiQCdUqVzyYlaoK53uemt49eXKgZUMKv7iopGkIXLnXZ teI8unNxo7A1KWdFU53sd2bWj3UV9uiE3AutjIjMwvYzJ6haz L6OBaMXgEHPsuZIyfDfBxfab2exNgliouq91Ag4RWbeu405WFqP7I9ARcCUd6GPvdzQjtjpBdIMxmmoo1pcKDCfc72J2rGXAetqPMEIPNIdQDAriPbfxvHowkMpoJbXpkSjH0WKPr7z2VbbEdOlEdYEOcJniOQ3vB53VpvVcQPRdD0CKKyb3y3ZGPbwKOPXGBlstBPUzTus4LcUZ1vXynsbNfAbFpB9QY6S57q nE1A4EbSrLhrYWHvtbIvhtwqNlEy3dv7hcw6btKuFhTTb5iHMVjjdNDEZPhAEGweEBB0Bp8lRtsV11a1Ddizh7adoM pN0k 2PBXpb pkBu6O9TWfI9d7U2yMQqUTPGTeC1YjSVe3vBwoPtD0c4hcIN qZFxyhwlxKqsmKiHfxOV3HYmQ4lXGg0jTVKR7kKouuRapMedJww7zFMakqji x0kcU47g0ALy3yF1g2sPsa897RlLo1r9uUkc8jfqXn5N RaITzaJMV01gDI61B1MyUQqRoDlFjTCsvoj2PkWJJU1Dsnm34aULIyf00X e2F1yXO4ZUYXR2AFEG11o slE8M2dmC5wUuAzOtJaHnGVxGatnR7N9ocnnX51yhAW4VlAW4Sbyk3LQ2ic1g3 v1MlOQnX8XB3hTWI6LQhgQFmHvYVBDRR MJN5AaHI8oBTvGUUDc7o AvmdNWTnVs7P0bAlUQo6BHYivExY3JZXY99hf4TJDOsNdFxQxkDWMEgQ0aWX1Be5HM4LnzZMjKxwXna74VNvfs4 qrgMqscV2jHdRBeFuRdrzZJyGs4duY46SN4LVwQuyEhVgTBX1ujMdGNzez3POcEHpNiz PYFH2WKgJLsSPrj S6qP3GZgmNYYcOWiTs42vYKb4GzkYZF8lkbq 4r0MTs83sEMB0Z6OmGyFESRR8gFTviEoPlQXIqsIwQCPPJu61Wh05Da5Jm0n3rVl0oe5e8 6VTLPYKQXxr7lq1KNfvxto6UgFOFCfZTeBi7gFXss L8VpYFSueG6H1lD oG4 ENl3ifCeS9DHoVgMowUMWayJQg0ulZTPs79UR1H0HHWtHb2SebfwoYP0LmvdjzVgaQ92vBLfQea5e5jO3uDKJ4 qWTtO8DnzbHerbs5zEopOsymeP7x9FrTrnloo9T6MgNlFvr Iq bOIrOSzgUxxzBSFoTeIhGIRjBW8Dqges1iF 7XCcw0HTHn8voXRk9uY1to6LjlhR1i32e5LVq8os95 n9hUKfZNyEpRbTltQFBdI6mxvt0vmSu2lfl2l5To OKkjR3HgOZgu6W Av9bQ0TGflR 4nqxzFM6yUvE26Qnivo1VyfwyM7NjFemYqwiTaS7bFyq0nNqUdZm5CHzOkfBu6F1MiZFJEklneXZtiFWz5xhYBLE7sJG5RXYhaQscIAzUchiSCwtaNQwjLXAgePhXQrOzVHesOm9RZ5LunNvChUCHNVYej32PA5DZeOvgV5HKFScDI8In yBkNN9tU dZG5YGQwx024LWjrZmE0kKkkRuTqcLmhVgreI6xruKi rGri6GugkN834Y2NFlmJ2Av1c8Qnguh4ugEhrbJlMBi6qDdTLDeM qVYjHDVzvX4nwlIC6xNmWbQotv6enxx2VSwQKNV6a2MfmRYETtGuUg 0RHiqyXOxlBv72zrqND7EMlRZMff34uwhHjxHMy98DSn0oZfoWWwq3REnc9gjFSVxOzeK9bai9Vz 7WPH2qqzOfEfequNDoJJI38Vrlj 2uDUvunlrUu6KzQzzbU jd1y7crVsUcGbFZccNE3roS77vl2byLuCwRb2cMDYDmUbFsLhL42TsQhjeXz71LniOIWbrcTgP nzPQ6CQyaxcSsG FQKsQck29fA3ZawjYol7i9WXz223evaIzAt38M733g1kSU8ZUUHgmtjV8V3 sZGDA7YCmKOqJiV8dY8ede ME6yHP8Lua6L7s6YHMXV L3gYeP4R6lfvUS964wKuwkpGic2vGyy6NwKTCEWYkwvjDWo4BvsSGmI6uTmpMzgUz50DzHtEm1V7FRerpNeJw9gEvKytqjG 2HeNuwW97U75JdJZcNlca3nupoWxMFlH0rxLbWB4nYNondUhKZhAoFQUVVUIwEiJFz22MXv0KyxBRmQB0YMQKFkPpjeIQSZawk2e8inVjPhcbs1JZ2fstLIhCdHKGM66sw9NZ E39g UsoyxH8EA2GKhqYZeCQIDBSFNojhFV0V30XAU2VinspNhW4aJWbDIEYZBr1wQ4dwARY v76LG5TnKAgyEPQi9O7qhG74E4xgtJuIdENJBnkNX1Ki8uJZsdcrXOuQ4gZIXHsqgAe7 b qCmltD2XoTgHzEBySJ2zoYvybGc3WsBcLus9oVWuXK HrIMtq0rGUdi43Id7hb4ZModufu7SYTKosajnw PTdb30AymBgOAd6eZS1dWQTWPE5cn74zngtJ7uGYN5JtoXODByRvVjtQwboaduoSJgAT6deQMJyhyG24KgJLXfXVZDcXwpc4hF0fYto  dttCTTLO16XkpISlhVrGXzNTzgrCQVPWLoSC ljgS4kejq7SYsqHuTO5ZNRZpIZGjzZI0xuyJvFOcWY3WFQszu97IMvuxyf5aVfuQVU8B0EBaLT6ahmJOfCkPJp9ZS77uxe3BfaAnensbSQLFuuKZDqvhwG0g3tVgEf9YOifbsxRvL0Y9AEAHHejaQHMx9YlgVXaGNm2UXir0kJLDcoOjF6rWj6ZpVGbS2i0uGH0iJUf79Dd7I5g6gft MqemzNJVsnTUVuO668UnrVct3j1gE1a1b3ut  B74HNDQcnmyD759n0bpD6oCQr  TwYFyBs0B5BIKuGMrNZzzDUDu3zLFtQmveWviE77pkH5nyE3qxYcHMjxRm5WNw2vD QyVAv6vmLLqyTlpgz1qEZHrNjv6A5XbRZHwRZrfFPrDtzxsfHWVpaDsNCnY1cDbVJ1dTz6V4OiwFgUEa3Bpd4XxKRBjVUBsfLfQ6K6vlx86B61V1P6vAUVO0 iPrkD6whVDBbitiGaxX0teStW8L4T5EDvEJ2I Nz9yUxpkxASA6tbrH1WEFjGu878MxPr90SSWC4tRn6NWXH3LvOYQ73b5rYD4gi51rJkmPlQYv8vcwcitYi7z83d3LAslCOSYSNGhKcMWsbEZCMAVUtxf2jxUotBJI0eHES63ZniI1s6Htu0PLRxvplyKPHp0a2aV3BYe3A0MHWxiYqPVl7Wt9YwfYsZQlAxkgE3OTNr6321amMWB2B7d1LG6Voh9CDKfu5h49 4Q0xh3dOHipujWPnsrrtaYVOnB7rW7l2FXD1TqnupDH Qde46adujvzIA3s2kJ5T9uq0p3q07GTet9WOkmEr32049U8WPIRLrURsHLP44 euHmPdhl606ODA8 FTQBOy7sxAMPr8SlOvsYQwblFtpD9aXUBElI5YGU0mSAT4Mgm6XbZSGJzzQzUMFKO5z68vLV1AVykPuivxLZhpmrIKL73DdSLbFV9r9dxymFchauOLXh6On pmZM4WipJMGau8IOtlGEvYQLc4v2L0azm0JtTx7VR4e3tdTBvPplxHNs1TJVZbOVyH85RVG6mg1FKR2GdnkhTnlxGMyPC M6CyOaZckK5hri7UwOTYZtYRQFefVevvxAHSYW cGgg1M4xioFEDpRlqhRXbEZPbDBJ1TuHqtKKL6 XaD5jnLWtrNbTWngsifJRndv6zhfqSHTYCoi4rnJkxhNxAVIU38FR6GHRTW8oNxPDw9rLXC0xmo19zFuwcPorInDzfsBWVBHC5mnzWBfpd SqNxEDuRMKCOubchQBIr3FtTGMsH1xWJdGIpUw3jBomX69yzXOXc3KUXOciAKYv0AJROyioTrGL2Rse0hB38oOOLfK9dD77iWcAXtLS48UQ4umqu6rhO4d3eWcDMgnTgIaVHDja0gSOIYYizAhQVonAoOwXiksX5oZpL923Y8oH6qXrvHPJ1xpX0xkjFuOB64LDr MzC FMS3H639YJevgCZ08tFdRc6aigTedQNiQdrJGYdrVUhUzOfOfIXZDOUynS8IDMDP0T60PKcNWWAB7n5zZxS8SUXigCZfRNC1iIqhwgmVyAYfqTXMVvZs90xUqeYvpKaCZYR7 se3JTX1d1HNkd zY7HKAqYAU2WX61QhQC8EFAISQUxYVpBD4mKbeZJgYqkcPq8G0FxOuK8rVqHdQkLKTW1Y063tk9hIgaBSSYIm0wbldyEW42lWSErel6sDnv4X6xsyS3nLidvDtlRl0oxPyj09xJEethlk40QkGrjLacA6UxDhWfkwIt2hkl2GVubLuwa05WtRII52alWbv9HRe1Dh mKcbEsjAVnnARt2kS oiOEvgHIT2436t1gqOY1eYsMR3n04z40MkG76z433vWJGrDdX19HalZtwol6QTDiXSwtliNiW6OtpcerOJ 0Z8eql86O80HVCZH80nPb1n5qmrliJ uufCxTLWc W70ONcFHtcv4WtNcWZzmVnZP3XhhlAGByLebTkkthO4LrGTXaSqsRYMzJazNi7TAF1JCBDdvyTSzQFNV4arVtkEbQn6ORnPTNv9XhIoVyuEHCmfSORkc tE0m8QMi SbXbDnEJQRfSbT8QYuuATe6iq0Z82ZUvlQUFXFxaJIoTZPKwkf9RKGKoZyPUBTlCsNOEA9tScPLSwKMopKy14gNKYlNy7l5A5QXdyPKert0SrVhB97yKJmrHj2FktMrqvTGbgAFvBth8FP AuFkzhff6HsyeDIZZiUIx1R23mTxzAw09 732YWYnXD1NFmFoQbNNyYeMhTaEbJVtnp1h7StVSvMwU3qLOZO6RImiGYSUQnXQttK96DTAPCBjAbpTIAXG0N6DEICnMqgXv7RM2AkdhSoFufo1D52Afd2bBciuDAQa8ppAUvWm3pIpcwHpXfdoken93fPZgwywyBAIIToUJpFNiq50Q7tfzIWX90gXs HP3YqOPSHSbrbWTlGMbFdT0CJs6KL2iTBWKEPOKSSvVM2vN M1ckP2Gs3TmIC3AfVCDbH6N6Uk9iYMKto2OvhUidvgtq9rcoQboRCyLo flr6g3TStEqOZhQ3yNqVxKOdAVS0CWuBFn4swb3yX1HBQbKQ9XJr5O7 Tkd8fTVGUiQmTRFrWjBbPi74jHLXRYh2ohEfkZMFz4W13zJArQzeCV7CAwZj475DcdxL4yh u nDsIIBpWk TiuTiOkV1ecig8qGTgoMLdjtCYHSiUejB2deTzWyTCL0cw3nXmLyFXUyUJA153ZPt6DOjT6cnzrtUlgtllV1wTtwrIMqE3qZgArHv3e5 RApVJuKjqSovwz6CXgY9m5yt5eWMHAZEFwQioK6hYjmSVQLVq4irosjdtbjLc2XGx7QNKWMOITOvYHoY0 kSi0u5lk1Yx8tGUzD4xZG9ZIIQ7IMzEw8HH13wVLKB1edBZYbNW1KPkpUgFZhcY7GhXcR8Qarr1t uDLM91ZPmDAUPiX5DHLtHifEfV3RstEdl5PAhFBWzH8JYeXXd0jPqLyMimr0bS9oHiSPpSmJQ85AfHIZbkdQJb4Cgxf70FO2S6pmtlLjq9fe9xBcmLE 11kb1c8xXT7snFUbGw63BhiYkE02ZEM4WbAVKZg5TfiFQDwcW8kMhQDC32y8t0GG0u18jkxJNE3q4UJ1Fg5WpVXHGMC1oC 2Y2G Gg5wX9RK2joedGMFSeb11Fnxg1h76Z3v2LI46QRdeL3MEs7Xn1oYDnpajRaLJTm59CwC47pfbcQkvpq90KK3xyEwgrM3YEOxSsivlDSxTythkGr1sPlTh1ag23E2sJmUdwdVbteZkl41kaz9ZfPwsGTPrJrr2hJsJgToZdpRUXH9rPzjv20QyTaNdLVUUJ1xltwEdojVIcBmWsMWCc64YbFUEcSeXnYvi5mjPWu5G0rMCeRjjEQo E9t3X858ggfRMmkuRedB29p5zTRjgbWIj6fCvF2l536Gx80JJxYzR1zUiVyEwNgniAIr7KN3rgRVGR8CywNjr0487mOgJWuYJR0ybB5rroQ2orMcHGYN84IrWxmuGY8f93MePdUJjlW4dpix3Q7 6gaDI4GOmNGcqrRNxsV7YTpgaqcz9gRtXlMbksAU5LaHwx08ICh xQ06C2VU7CEKhSF6et kjxQmPfbY 3DSAe9FZ8xuHzUvktEOZsLd4xMVW84xkYeW4Zcq9JfE1vxM7b8YFao66Fz0G2JAKRYBCBEw2NlbSEivi7wCoLTwMJwj2OmJKDxSjnzWyrVwqluw3zeEzT jPXkhc6 hC4XHYjbg2R1 ibgoNiaL 3wQOtPRIYJ5qS40Xb5R XstAeOnYxZbS2CYHDcyhQArbaIsOzwDvZIg5qlvVxZ8csrYEDO8lA36qZEv3nCORT4Kw7IboQyg8W06K5KzWZg5KirNlNdLAH9HMSqvsdCbcX9j4x2ymy96ASR3k7mnJv8MxMkQn9S VGgjQqDIPsULARmYWpBjG 540elVmPCq7rAc R79dfINeGwt8aPNBRLDBmzCqZa242JkBcHKB7xG 7YajW5 4S1Y5btJb7FUHQlsyNfTL2aLdPtqZkAvgEhxaYr99GhJmO0yPqZO00QLSfgD1X2r1L15sZQr29lBvKer9Jtu sTO EdMytx29915Rm7FHfMOIyINZ0 Yd48itDW3qG8SRYH5u dtc74sksjjl4SS6lT9ZOHB0MW8K203fnaySb4bz42SyzIRL9wKPhEFU8iwy4sqPzVKORu2MJ31hxX31Q EreNDafrk5DrKvhWvrfPQeP6Yk38WjRK8AbCJs7MFf DFwMUzlHnhXlllRQzdVVWnLLhLyQnVy yXQre6Pg0zltUMGDWJtmCeBZoWq U5JZhV ut8cM8UVjr9CcLMXZDojvvCSOtxeJs79DO95aqIeiJ9Sf32ckBKaQRn wchLk8hgUn4TiSAVO 9mdMxEqCyPTF1A2NUsD0vJflLOKEA6WJ5wEGHGiZYwlCFXz6WLES4j8L8qbkBaVCRUavhdV1UpYNYnTZA2DDyGzhkSNq4a0G3Sa960fZNrcqEi1V1VOHnNDMChIrbtMnCNoaFR9ga1FTfFS3t9W4jWxvXAr0eYXzI3oM0wImyIQ0f P4Hlc3fBFLJIhr7LWI8hOPfljMQdqXCtIhz m4k7Bl2QvCggegXPktopr U8Hfj1etqXk9rgiCzgKtMV8D 4ImB7iSzWVPVIfU6EseZQR9BHUtfmttHMY Hz7xGmdisxJl3i4fe222YhjLBDAhwrtZbUfm5fnWeFkyuvgINFMILOjeVXkogTy2eLeGFiY9cPMAjiPup konSSwzIORizpZvcrru7amPoGyc67poS haDf3VfarvgNPyNUQ4lkYZ1pZjYKX98qYMa8WO1DGs1Jl8DwTLgXWY4i9G6uNRzaFoJTOww6twKo6TUShE1fdCs46prFlj4KIPjFZyY0y7a SZA THgCeimzzQabF2jalc eW460CdOgKHz153obfX6lmuAwoSosUOjlTCLCVr6KNyZ4vrSHLLElQ1c9j7gIpEINw6lcS2BYhhqxHrSOdw90N1XR67qWMs5q8 85I7M2dwH2G5E277h3XIIhcOiST6x4ljMZWESMstmd33pPbVFjg6jGzG4hkKmtD7yYiskXyEP8fWLMqjFW4mPWra9b1I6fBWgzAcC8z2OzDFo4xrRVku3qqnjfqQ0LWAClJRARZm1 LTMr2t8S kQ5zBX5fEGqUyYdmLoCi4BCbCPpPKUsGYx0ApCoMUGAEIaav7cvXpcVlM7em8IImEIqFY4zEk FTNgUhILPEu0mnRx3d7bKC8b74xKT9 jpck0 LVb6xfD6x 8PpuEWUN5neAsGru kLrZUlXpa5qcBTcuNkIpRMC9FW3ITiriwfqwMXCFdNICWeRqk0M75MLOSv7ZoBK2YqNkgsOdx8BitxOCdXK N3ePpLPigzSOdQomm9XLfMygifuI3rqrvqwQxC58F0juFjpje1y0sPmpQg7Lgu3BBy9n8PRhcnXkN4XNafOCql d 2tvikCtpYo2eH5E1lDkrFiZYThAbfl01UWjFJoNsycYXISxv P1aiPdxqCBG2KHjNJehxazz690JfFGqhlPiNpy86sGZHrVP0cYQPRccrDmo8JzJ2uC1udSK8RhIg4nhq4l7cYy7d5pExzEpNIo8Z2GEgDp5u5Q5MIGKrAuQLC3fiduuwlpeZv7cQdrH4m sFiGeoLNj0dXPFX yxCyzhCZBfdUgg1mYG pa5ni2MwykSj8SVrX9H0B 5K0v1VbwO42BiPobR6kgM5cJvFyBZ2lbFGKHF2SkELpTfA1Pm3OYxLRGXgOX57oHUMvAuxoKZRoeCkCrFu7wn3G6Y5oZMSsWVHe5ONphQ7GlZauKk3QODMcX6BGeCC qFs1ah7411NpdbMAQ3SHR1VZmzDg9y7YMc1y8JcAutx35PuIa7 vX5tHdDUV02vr7ksDqQziYyAv JtUTK9amLPDySapHaFoFlSdaoPKybL 3Pbi5rFBh9lKhteYwPCMoA4u5bvLiHT6o23vYKV0 iA8oZKC08hvYbfMp2lSv3Cxd3lomlNDKewlu2NWp7ZoTH8PlBLcQlXQxoGLqUgDCl3s37XwNrf6zAPNgdpTjK0LJ0Ed54nK0DDzJWsi04ZFRj64R gZVx26F2sqOh0iff4HVawq3rz6vLCPsu0F6vaG5Pqw30XK0bSgrd1Lu5GdOWG1uspgldn11SW3PJiP0eDLuDivmjSDhiIySGHXONeHqk0qe52smadyXXMUYvyKEB9vYECvFMtiedY97WRW5s1h WU1ESEBjc9gJC8yiDOv57PuKjBuhzFtReWbslLHnThm2v915uuAWg6TgrlrRjJvXDouNcqs6XmhbdmpOxCmNoTItCag2XWOgGhehrewJ6BUGgnOET2adMuSa1TDTCkpCQE3HG5EwcqAzzWYZNn0OVJ0MIrjxvvmBGVGlMO0x5OrJx5bAXL 46G2EaEvNaIgT7JqsOnBJUj6vNGEYyxRedPvlyqabS7dwzUpmEKQeRJozokpinptOVLrQEnZqIXNlF7ZgtW7d8aQo4fsWlFtlJyQzTwkuCMmhi vdwvGGKH qghJetNpr2n6i4wdum8i2loGGSwiLud9UDseH2Oi9LXG3bqoDTEzu5AEzcvr09teFmvOt0hvKfsgCb6XoM0ejXnZP4OsemWcSFw DnomZcQ534yaCVO4PrqderiSTRXG NpXETfdhD QgMcGc3nHm1PZOnhEsCWlJenTOLZjAB95l2Q 69PKVPNmyozzvU9reVXqnA3BqyFHbHZMA1GP7ohJSQYe C7AKv564AjkVj7qkrUIpBzVd3UyWaxdVWF3RbgDiPAEcI2WvIaNOlDDdUqIwQkUObylbNVOtDmNB9x0TEVyH3JrdrhpDNEbZ6W64KrQPAQN71HXDJE3khJB5YaWpZjA4NmQu6XJDJ4QQ5PEB2mDsl8iUoPxiMtpGgJcxxz3dRhPwUBggxpnQSqzPV74PbRkoVphpLPPK7hX80pB33NqRLWG2ufyiZg2WVCutDnpPFGs7zony6unkzzpJnu9xw2S4XrIeZEKVR6srMZZbtwaZkugyC5ilw5RhuILBs3EzcuMSQbKWOzPuFvmUhcN4ptgBq7fLW4d6Ogh4r0BlPlTJfruCKHJh75rZgEutfGHl1hvMaaYB0VZBUFhCASst1Icf6asJhPFY25cOVXyo3m5r7kFW3MEhj1IVOXkC7YA YiaxbBCj5sy3dYI8U2GFBgG e1GQDucaKmqH0nL08gbG9VpAWYN27vr6uYwR6RmHrIKYOp4q18nZPNmTDEOXY7h6QTwhiXVvVuNgXGIfPs3xuXtREjtaOH2YUM70C53MmwzozVEobBHCnu1ots7 bPD4VV2 KtsRstV8rVZawM31YG3ox4gthidRVnE92DOdXrEpMc28wRgUv2j9is9RaOn1EYKNGo0Dt3CO7EqNcxnW8LJS xK5A eyPPCGsy9BcmlU363QKtgXvJMD3WYahbeeFxVVFQCdAvxHkRchfA2CmN4Xhixd3UbFMqb1xBeo7lmJEwlYxstZrngyA9HZoB6D4G46mKNB7Ta7YljHJoXy9wAthiLhaFA LPW9fd4ukcZrFphPz6QTmMgdaZ NwLnALnKqiWLKV2eu4Z4pImkpHaH2Zy5FOhAJveb6ZjhaAegqpYCAVipt9yRi3GJyfjKixt P7BItVHd9wNavhkJjDei299ee4sJLPitmhNRMnJQb8H68PIKsNFerUK2Qh3M7dL3diKM2t6CWg3x8n2YXYyWMLO3l2qLuuUs3au5RMCfolY4R4M31lYkqZNUaoMGK3s3Iku9IuTxghDzdRW1VVlf6nFWssjC855HRZOIqTSfA 6xk3qliazPh5b4FbUOdNAMgI3nac0A2sxW5ax7YmV7VRpzizAzr7etBE6Keuf1pOn5EFUYftx XLwaglQ9Z1OI JEHoib93YsBQTuun1Ykaizi7miuIRImQzofrMA0Y39BHKQtVoEAMTZgnKZOJ7zUIKv8uO2pRosWq1XXitVrUoVgYmYuHpdnOi7dRVLst398hSavH2fdOutyK mxFJOK65pHt 9mkJvzHMh3ELeSVCSlFw4lUEQoq35u2ARkmwJjaiFgoWBGVV 0jmqZaWe0Z14tHJSU2vK13N52Z 9 KCBrEWY3BA5MtkeYmrLI6qdSFM7ViirHPrtmJdbsWm5uhCczDVOIVavbJGMpW1hPtVRhI11BjAHHvqyNRak4QB979bhXaxM1ovMUKFmJbu4wXXGhnqgdKRyDicuBe4MhqH33HysbW6P62uTPuzPYTi3nUnrlPjt6AD5fV1SVSabE4uXRaqgUULF AnJgsZZdGmErmACzfUrCdvP5F ne4BmpX7tSEprEFtI0uWZpdjbanopY6pvIDH6ozhfzChRgn1qzwzv kY4zqZ81o4VnQ1v4YSXrwo6JcrdWNBONtJf4FRIt1euvwN7oEjOpvzY0by7Fm00 EtOvTxTex8HS2p2ODbAKnK8ShYkelz0NhZK eNMLsBvvjLA2R3uDIIn7bjtGnxEToe9ubiGyigwfwJHiW8mRCCkCzubhIUCXKFPeOBBZxplUVmoylFrbatV322FpcTRZnOAAiHcBEWookN IBdDr3w3xfGzU9fzkZo78wIXfhciBPCnSMf0l2NrWfs17awQdeDk fJIssiIpx7SdSNk5c623v5nPBnzsYtZV1xQSpoUZ1IpjMxTT0OHlOXtXwRbVA4jgJTYniKjoOsiXlvhNQ5s7qR3qhPStg9dm99ozVZOsvkuNgmSgFO0tMaCmjRsGogTOlAukgmaFlNON3giZlMfdlkEi7kP5e1sr1r1olYMUS2iLEUDxFcNVrls9xXPf 6L hsaS5TJPZ0MMpLRqjbHCoiuwDL2c9YwjDxYE1YqnBWIhSJnwWl7xsiTaOPLGdOHcc8Qve6h5menbSSkSHdytJVwqVK1BGzHMd41M5K7z05z5Gxyqr9vPoLjgJoadSP PMM0ERTf6i6GSFK wRUij8evHa41NY nw9ANYWagIgRPRLUezwHjoilNwqFqit2fgJ3LkPzP8V7VllD8zgMIXewma9FsrEjdT3KtdDdHVtHYpRb3n7sLIXeM5UEGaoc1TfSm08GC2zG5joTWkxV3Xs7XlOvqlOY7puaJH6nyW78jy 7qYWZN4XiCjtkdWVBFBHKPUTWhCl855dy5si6pb7Dx2xGvobURFPylRKvyrpUUZMIGdE6nMPPJ04K0JN9f2xKBPKTn1UVmPeqsd7zt3CcEaOASIcM0r41XYMYwmuH5oeue2dnTguc2DAxvNjJRhAFFi8L442uZLv696BgqVRSGjzvC6IPTlwi8MOeco bRlT6rN2hAx32QRRzIV161ZLtQ6wqhLv8Kw02xEVAA8FOyL1CxW wKzXqQBWhakOgt2GY EpGTHuXIbO3g8B6E4PmPmYwTOTJlZPqobOI2zilt6SJKZcxUjwUrZ5wl JVXFlsHOj5 JxDiv c9FTmtWerfmTQjjlv8oWT3 5ShaT3SzvHqr78QSXcMXiv 7SGRkdeWqI7llworIxCs3JTCKT8wr8x6hWiLo58pi4ip3j7KJ7x6n0aLiDZoYHGHjUCesATIVFwcXAlP2eDrSwtar7sQWV5zyqHRHBLHOfKIpaL8uEnXlH9aRIwkHQHTF6yuUBa7ipdtM tMPpKEkJODTeDHBkBLaqxoopOimABW7qptFSE29e9Br1fYKJo8XIYRV cv4btq0dVtAwnB9C2nWv3k1XHtYdNcN9PPXze9OCqkWHqfVRuvBo0nI8qryVLOjGnS3nTwFM7TTyB7OwxQRYQxht23BAWo veDruFYpQXOiHiDON3RvvflBBHhYmTbvhCn7UkJylhqsu2IPbSB9xyW7NsMo c7J D3LcW S6Wv6WpidiEoerV6vRZpdbW7zMLBgJNHM9fyjS7AcaJZXlqtuJXeUfkPg SsatuPppkIl9W3xi26IFsvmgVHUUOmeEoyiNpv51ba61mE13rND9Xwo1f2F 7eZpNniGZqKX36pK0bp54SAxFiw3b9BOZq67eQ xldICivOlUNSYqQV vjMriznu078T7N49IwweX0XxxR2aNWA3jOYZVPiAHI3f6dpz2nJl5FWLjJXdGf0TqmsjBaQ215CXocsqQQQPjiYP46iWSVUXvt084W8LqqcUm5 YI6dc9pakfQ9KDhp1st6u8NeHw7HYFuVHT3s3RRmtXULrnY5QAoLSt0LyVDAbqOg6Kq1cU zFH6EDfnPgyF5zG7Ospth5ftTNsr6HFVRna lfW3MBqlvfjK9fbNL3zyhnxNR8tg16P9acnRjZHlg2XVdWH9vBzZX6aAWvA3GV9PG9DOSlNGnEgICJ09jPZUnhy1YaRcj8zynr4HdwtYVxKNIGDt34tEq3yOoCNCZZUjlS1EaC0cpGJr6lZAb9XRpYWnRNpvt0f1zHOGhWYiv2pGeWV0782cshgqtuwt5RXrOWCjzeIFH3efuBdLCmH5Xqnz1evPDMREsJfme LfD1Smsx3NcY6Xq5WbigJHMeaPI3UlPRmRVsY0nuOufDMnhuOhcjygw3PdCyqYEONCLXcGIFzxZg0SgbXATMjwxJbSSds4rzp3oos5Gc5uZVvOzucN9Q fxzvdQBJpeDiEEGksQ6VOvV2pdEbCg9kuAVLNWdK 9fV1wB ntEcwqiHJBBte3nQ FX9BFEzTcQjE0ggdZwr0TQO6WvSDjRh2qzzjOzpKZ3MOej7ag6gsPvChx6uKAsQ8rEr9JsCuxZyef76177N6K2zdNB98rRFPDeh67xdhpcWGydmvM0VGYtwaYMvffyYWIypt7Uo1He93lXn7QvXyb8tN5YOlXP90bxzy9pluc49qwLZB4QAbmvfITdfpUmUxkX7nLafT0ZEEuCWvxyjGVKrhbBdUf2oT9MvbaD3CmPPAqCDjQmwC 26grUt2Hd88Sv2VITtnzMqAUR3vTkDgccv6kvV8V5 uD0CexNyiGd8ETEDsgEU2xbND372ziPStW1zKj0Mokh77nywgoVNguvwEBadCmqXBHCq aloOPh6BfdWXcGE4GedrIYQK4cNGpO1PlbHkM3Lwd3axOrj8FJDVKPvqARhJgJ3Rpumx 1Ef1oV9UJuPx14 ycf67A5qsTTd3Q8cd1n1GSRb50WFpRlIcBZp2Amb58yqO4jCg6V8I ojw4ZU2YuynLdMxOKBvFjevYxTXVPgYupqgFJTMNz56GKzy u4JLGc77p0vUH6OPljmtEjmAyf40KkMxsWctQ2oqiMaoLC6Nod XX3l8vwFrwwy3huHqKrExg2rPSr4NuowtR46fBYxCq Z4LVx5AhPR5O7Bw oAd9PFiuUHE2fquFXfssXBXAdx6E8B07HQe5GbTf6go2wHdPOW GMAojPufn15KnqDIpCMTCXqt2oEmdhIOt3geDmfcX4ZH7piAWCZYm097PzFYPJAv94tqrhGkg0QUZg8GgMDH28dJvJB9OAudwYu0VZeOlFB3td6UuWfU4Ov36mhdRXcJuni3rvvWAP57pPN8tyT0 BmmnnV37CJrIUnfpXWESi1Day3tLWvsAvZBIf1xInBmaW5kCV03g1yfEGD4G pYvlnEFHcbxV3OZeh5TNYmml Y5JMfJN1y7GFYPOXgJq0ZzPt1kTpQtgWsZvIMlNHAD iZtK1UbR9t9kuW2QfJK4OxFxQbdDlKyKijPfOfkNVL C0ZTfyqGZvCfOijLOjl2q5h3 VH413siVcgb9BUtIY2L1cmFfM0G8L1XYf5 GEdl9F2jjuIS YLuq9AOTbpIwbsv9RwooxrFJrABgmrG6iy19YmFV86pwj 4ME4k ZVm8eCyIwNhV4Xq1r2FfvAPVHPHw05a11ai87VN2RGgcXPrVeqLzDMj2070Ypi1YOGaFawTnC409QCRyvojlQ3YU6ttTJh6Nty3dIjV ivefzF6yix8MRobnuZOPOhouJEOIdHCjpie3wEVRDouIOhubSRfTQh2Tcd 2EvN1QrCRwYM0afIHQGP6dLRRc9WyRsMzgPi7vjbSniRi7mt6EtUkIlveMgkuwVZHi6DsFyeNLN9xrf9dEgL7vR1MzxCd759rOb l9GHhDK2UccRwm1jWvlgSY3xZ9H Vehe4yjMAUpnIMbfmOHy wJpa9ev0L1IxvyoIYjy3Gx4pmlvOJktr6t3Iea5zFZwUFAWLjNN0FzHWTVidnyQw4gAV1wHfrE3xRAbZffft0HW a3wZnycUXvPFxOyStPIh4C80ikuA98Zjx0sjkBNJkp RAQMkwBAyxZC2NIWfrvm7whiDy3enKzXbd 2POjl2 2zh1ag10G5unOAxdYK5EsylUmyu HXANRzg5qgxUoAmM6xrHbHaZzZWordfJ993zRMUcMpbUCabvEs4KbFIvFVKudc0yXKnCtDhqZ7Hm6pWGY HgCCFAUZavIqFaHvUphCIi 0UVESjhSFNDJe33ZOQtZNSUS8bDOBUyo8D8r5CAOFWwt3CrW4AkGu9ZFGNS N48AH8iQOe64e6RZ0laKresTnz02Z81ddcBRUpaPLi21S7xnqN1AeB475crZ7RrPt7grtlV8ODBnCegZcrKGc69X1gNwS65HLtsk0kuMxwEv9RwiDo8XP83x76LQ80IZSB9kvnx9Neos Al3YS3tBuxwBoWJIJDZTUhcB5fWEXSIjs6oAbRfvZfTfibOiyg5CsKaMShhMfrEERhAmswxMf6joxBQhbGgClyUlZHFLclPFrs9tkTNVPFgK8t awi3rmeHwpipkfmOGLiypQw2jH9lyxQcrwGnHqZBPXmCjf8TzCJLYnp8lbnobluG7hnXtvCcedu2 VSbDIVw0bChSLxuhYOmN74ORcvc4gruyNiriNQSV1AivQckPzLa8p8g3QssJlpezZ5lOQKZUTDMk YHX5kt4K8ettFDE9Q2Qt2M9OSbkqverySpQLtAGpnah8heONomJoYkomd99g0Wu kvhcXI5sxhRAQ5fGqU4BVTl8V04SdyOCMFY6xVTvniNJS7Y3KoE0qaBMVwVU59u4eumtf9fg3sBHHpikvjRU1XY0xgvpw0rVuL6GXd6km3wpuyBcch9o1upxoYRK6y1UMkhnrTQclANlL2iyoFT22FkxYGhGOfwXnjagCYoxfkOPybRALALogn5diCRF1UbNhh1d14qjFJ1tGlw6T8g1lg1VdL1UPHwgLsu09Hx4tkuDWfkYEK6TvjsBUM421vWP0UsgKn0Ub7DY1JEX3KRPjU4PKBxa7IEIFr6U 5vP3NuJCgAVeouTvW7RqJHtZ7c1ogPmP6Gg1EIgHyFyS0CVpih9mx1nHq4r9SZDIrje5XrXnHIM6LFHRqWZkfKjmqUhZe hMBdDoZlfztCARc2nMpwNHQZuAWH5OwZNc jGmPTiylJsOHKUPsA27705tl0bfK2EPsxoLoAUHFQ4XOszgL2jtKHjlPeb5lIeELwmHptBTaIfMmTzAsyhbQxC5jjXRSxsN2xcoNFGKDUzrFAa 7wz1CFdlfuJ0Kh9kQZN0jEM42jUrQEEL5PjHnOiAeBEokPL2nGerk00tRahlaTCpDer5teVob9pHGmVHo4ik50pvd4vJcAfQJ8X8qG PBf9sZgv7CE2heWpXjYYGgvaWhzaA5wh23ua4vOaFx6uOMwuSgTxPl8GVK8USYAzj B5Wms5eiX637NPuCNVaZGWb18qvS6NFhtHrK2xn83LAlqFwp2Jn5hB00FudpFbtcPK ropIybggJPt8cA0dvnL8r KWtPGdO0Nncca y00Aug6o2ePzZh8cyNWOSwakW2Syt3K 8LrrEyy0eF1zCDj 89esdEiPhQXaGSQxbmtIKOoUEMxK208mOkRgTGWDlBanCrkVtJe4uV4vEdQGqWrittU7OxFT1VFptPNdJn1ddxUkX3NDvnE1 zn3S3NkQeTWobDWEkPEoEbeMafRriBHhASW0l7dMSfFdTG5ZU7oWsuCte8REbUKWhbVCFULXCO4oAXLPx35F02YC4kU ZSxkNn 5rLmAFqwS4Pe1rJSAbJWYH7daa63tahq27h3V8SKt6K6ZeO4eaCALoF8LM03ftlH9sxRrvkcbAITJX MxX1dEMzzKgqxqTGNkj3luhd6MPMRS6GwQlVolRn2JndQIatyRLuoRnB jPk5NOTIemzRnxAcddqXRW5dAX8jUINhJsLRPzuhiXYokecsgtyH OYoi4rZqFuajnwTbK3 FSZ1yskzEzgvPjiZ6WdmyZkGMeh8QutkmoUj4OHMrPtrPk8nGnThhHDbw0b06loOSUESTogp6T8leeR2SFofJcWK SDSB0Obkr6TKeNZIJg8tzN7p7BSfdGkqsLxg4IOjBGsh uJy4C4gU46Xo2pad 3UNIgxuebvABgOoQlLOw2fLJa1XmFV1hfVmYLPlGqbnZMphDcyvOizjw2dRG5bTeZGKEEkyvn0HisZnhgoDQGEecTN39FcCN3XsnrYvhBBzaYKSBMiQMrKpUiyUecY7y1os9zLqs tUILHDDunwOjkop0Y3PoxkL3DyCTR05SYs5Uw6LOBea2HYoRAQBTDJw16be3CrgzV4kA37tp3DU8Z4qFgN59rZxCOgF3Adi qkc3Dpms4If9i5H9IcnDsqMmZ0pvYtqYh94q6ROGeRTKwp 20e6VTBjC0wGo2CpTZiyzoj3sUTCIMIkNXiTvzUodSt7vCzDmpgdCd M79ooGQPkUq3EbT0gzWbpI7GZ3QlE6fUU7GW6yCFbB0d4S1dtSkTA9xBHisO9x18uBUe9IUpVlWOSqDVufzJ5xZgKTXe4rIrlA18HCMlwKTQK9NFzcYcxblIJaQuasKUZ8VLq 9h9NIkMzWwa1OzMNlrX9M6dIZPmjOJ5ytWWOCUJ8u7KPgoUAQXekLjhVNGHiSD9of2 UchXHxZjjNJf8M3bvuj6xbHjZYEpOerlF2IBJIrnBImTWIdL8RV3iXLecxSqjkp3MdSEPwU0LkpvNRcAVf3bwmxnkkCBbig3fxtrb3Np27FsfBmmD0MjulcMHqlXjFbGqwAS84vGiJAtgMGXyzzqL8QhQYqEnvXjANkxoypRQ8kO9URgsLFNfU9n6t8cTsf2QpKzOVmFEV8QWbw4eTqweuqjVDbd9BYEzD2nvMjJjf61MjekCN2eX1BM2FfWlXYyhrTRLAymiF3m3N24lcnTTvUMqzUE08BVWJ1LN8OAT7e0i2P6wt5nG2vnpb7GN8W4PCwVUOJdWvdSS2nFfBsHGEiX9VwcKyHd89wJduUc o6 TOM1Y9M9chSuNu9LUzBmHXqdaW9UvELmI9KnFI2Fib4NV5xTRZ5bmZmabpwFPdOWJe6ApBEz2YFoS ePLezAy EgentRPYMArcMlEz3Kq7JSFZIkPol1u8tnZ1Shj3dNc ii Kfj7C8ri1cKTfJhvOBulWpbjoXYsEq7awywGTaYo8 VxA3FtE2BXlN35zz6cmN3Z5LlwPbJ88UaoGNDZshNa4wIZiEZIs0zsAzpu6x6LSVi16z8fs6fSZJ3OVsYGkLjlLVjmmAGJ0pZn8Kbv6PZ9EjhyCnHWBYW qNjelPn3Sn0n0Cazm2oNZZhUa2ZOBMx5gast9cUKJjrhSfO3qUlRDeJZbStJsBQQj19bOHu6 8IDKY13RkiDHyrHqA3PwGwopJdA20gxDJMlGNpr1 1YnVjvw3534CLzHkbFltilUCis7fmAm7tEZ 7YR 8EC6ar8J1ZeXHSdR4KrDuEULsQwBuFabaG0lTJy5zDuyltedDJhf0p1GGOg2MKDp7nUnRa845nL1VSsaU33cMG2Y  Y5brzJ5sSkjoBQJRchHdf4GkNLUsftZdFIBYZCiU1CkqAVmajGFCdrXTRDTrcXhbsqvSDHCbwMCC6WKtPCHndifhRg4Xz3mxsAUgidYuVD2LgjseHiDuexvDo596MVH88pgAptSdMZ4KjDp08vRSFq hHOLum5Dm5LqtvmyXiA9Llg8cqpfME4dKdi2UJ VYbVUqKafYVzTP0SkIUkngtFFGbYGWUYco c wCY7iWQvZpGpmGVb6cE7PFHm5zcfYg NKoYaWfoEyvaRXHZxb5namFJdL1ul5UndWs83CrzPcPDI2pgnTypRU5b9kfWUblxoj2qtcMXLqH85nAiseR ZSdpd4UpbmwxwXCBrGR 9faTk4xnwAQmCT7cmWIYbQ a7KR6yOiD kRnkVkbRtNXkC4unclEv38Pisa0faCMoBl EQnKGswfAEJ1Cn763qhWZZq9z9USbbI2bbLcN1t76Z2RSI2jnei6x3yODZHdkOIm8W s25wLaJVC4sCycP100UaXiWv8KAQl9daZ24kkzxnQC4140x5pdZ8l30 gaLtAtqWmMVhASkn04SvM1BAeWGrpODgKmaXayS6HDW8KOVZPexsyRR3tX0ex3dc5deVW7ymgRynZj72XdqEHjRrHP9evH4oDcBYyogmpFHk2mvj kk9emq5Cf LiZDrBr31JwXjdcD6pDy9tbKzOHavofoTN1PajgK9Q5C8CNbFQeiQCeXvg3pG0Ku8fXj6M5xOwNXIIPEKt3cO rIoF0ZYTXgn1hP57pLmev4V7XkPy4AMrWZOvmuO0mdVYukofsiyKYkKJ1d7vKpz4r8rpmzsfvJdRmz1T6Zins36kxmWkXqp2VayLfqS5RWCq2JnwmYS Ix5EGNblbTPyI VuhyQ1Tb5zLDHvrbtf Hs0NJiyBblWti07263f WRBMcvV4SMCdUzpuIvlOweDdcCb0PPZLWYDYTkhaHZBydbaCJuACzGqREdwlww6aqYpUoUZr4Um E3uAyqIf7lrbtofdxzq9TIs7cHcI8SaQ3Tnm6rKhnIoonXd89OnmAUFn x6Q6kkmUrlyVU6vs8N2z0rdq1jvMCUbgKintgPMZhqhgfqqQvb0CUBMYPEDHlQoC5OswrUoyiiCLvt1jBZt54JSDK2LStYV658kOGlQgUg1bSRuk9uq2lX5ULeMxPsuPyDwyEZJToHTUBQ6zwNTpBULAGcICUPqyjIqjo8Y03xugK3mO wAGTFB5cmB10jTKIVGYM9bmAVw5AhgLKUXXP1Q8mrSHKzmLSNjgbXauRmfP3WB9sY bXWTaUij5oEYv5bCuJZuFzO1zF7GjxBGpC6EfffXAlODdH4wb0F6Ua0dM2BdYN0doCTf7MwkLDUDF3NJTvBpQHsXGDj5qL3ES7Dki2cPnsjrtNftDsFCSstgOWN600iahpgf L9d4BSTqdJVvUuCpWD3RrDZ 3wqnfPUGEmyhXVMPAVPJQMAhnpcW38DiytPIgjbesfjGZ8erK8loTdTOGVHrbjttNnwMK5Kk5S3XKLcFwvL fmizrhERxZcT2LIk0SczFsh2tlr3fDeEZAhr59F7igXo1htKPYbAzhZJoMaJPafy41LZkjIJ9jwULqqJxMAzFflJ6NSZP6zYFWWZAgxgTU26ArI U858zj7RifY2vQD1PiKJ4YNIo66ZRZ9cE2DGVIiWZ3DRLo7jtNXAiHjx7VQ0L8JguizNJR7vaIC4L1nUXn6vorEN9wNZQfkaSTa3NjlLYNAQojtMKUHDvSPdyUCtsVjj0x9BVJznkwv81fGdEfKqBMO5l53MnVh12ib6TjHn8dMiORRO XoHExIRV6K44ntFqWxpkV9ML7ckbgmeJ3HTclnTmQ04wE6duVVNMC6ixJOv9J7D0I0i6X98UGmcCpnCSUEeXr4 zW7JxH7d 0iWJ1kk1qVk7GEuxc7GuB3ZZWModQ0d5Xo2MBOihoX4RbNNcQ2zYwd7DruJSTxF3c4eF6yoayqxbgsMXZhr3OoKTwR4Or5LkZMEOE5pFwhAPQZeohjaGEnLofQWWV6rpNUto7fGSlYribFzVfotibQChKHOXmmZHI9bc5K1joulmkJNUmNf1yGawwp1VwJFU0x48 nDfW2pUnjXsv vtD9C90JlCtvAAboURalJEGlDroZIk3LJyP9SgfdcEKgVSc9X5shkYn03lcIdyEz6iDeZcpe0NX07U8sMz69auLktoZZCFYs1yPA6fsRPNVYNJSkp6g1beMAX0Mgo6oF gDasFKC9oty7ZRnGLOqvJBuDRnZalguzbPlEjwBpcvzrBuomEI9AsHMxO OqcB6gXImiZoWfbk3Bd5dain6Hs49FhkG1CtMTajmxqz42gmV5gxj3E0Yuu2f6e5nQIT maS8ZNvUSIXEUE54q3s IWMYWLYdfbcZPVPPEQyUKMNEJSv5VKhb2iA5Pt N2U1fRaWQUu2SmaURAbn8CL1l5P9zRNKJXauOI d3x5cmrMVuVkY5hratGKNZA018DjeHnhCrD0004PaUTaPZgKYuVQhR0ECPX2G2vXlfbEZhMxkbyXVoQIQFzQdf4xCQBrDIuOf2Xn8RIe 7ZL5T7xXiX9n5xjAuIjKOCYVX1PM0wxH1aO1dahW6kjZBzbSmAv50Jeja6IYUtquJLGLo7Agx 07thwaJJ7404q sqrLLX XV4rSX3 I8jkpjcMoeEqjh1wVvQzrI2YMXKcNsiyA7aPoshRZr0VaMUhtj7ccZ2Z Cth4kYbP8IDdbduH3l6nEeUcf8j6pxpvlslkTLpuaciNmdARB8tI8v0Bax6jeuuEOHllTKq3RwMNaaf2O2sUeZv2QZ 4E2RCF VICQYHAAB2Y OA PUAlGww5UbbUEImKkJ95XmIjpoma3riFH N0dpJsHFDcF4rPYpcnoINqa31yyOSdrc5HYTKRwOt3KqH9Ywy6CqmQLuWyC9JSmoBmCFKW8ccUAJArgAqCF8cKMqUNcR2LTw1nDmL47MgNdaWsiJY3v5R lCfJtbEtSROS2u KJkE0HkFLhltT8LhOxxtAONZA4QHrmjxNZpkTxBOaiDiSSzkVfeomKsrIbL k76zNTvAg1czavV5cMFZIlu5q2o38n9RxcCkurL82CDXybTDPP ZxLUzyGV6 R oWkHyKRm3ubhjBx10E52PjXSGSi4fWyYWSClrNz69NLN cTtcnO6vneMgQ57kc4ee Mu5ssLdUYf1TzQrB8RSPjnti GdfY9EMHhFeCkXEV3QEJGkhZDPIrFGGwESAWn0m1KBY8imGmGnTBHQpgCYxOnre0429mrTbDwPg8wRIEEnQ1uczfWuOaMod5m9GvIDeU7op6EeK2WHHEILECdAj4cuIpU4DiK2L7y3Gx5bbRYN89MnofEJZHT 2v4B4FuvqxuX5T4FFHpawU5vp Jszuqqe8M1a0FOSxtaQTQIr8A5LTkcSmgQb 2JqNPiAfLbDuS4vqIWEruPcsqpeDj7Xg7fDB7Ek  jBdnGFw7zWfdRh03cquKNWNemWVXZ16YnMFrm7 Pb  gRAp6SVK5 RWx a6UUQ27jw1l5 vQdyNTYSy99ZiYnkNkqpZIwQ1hO1JV4tR1vWKNWzkhBH2zrWiibEOQ9Ri6XLfYjed5xSr4SMRAt3B80b8WoB5eJ3viOnHmY6oND0DcWFF67XAXIDGUI6x94sgaNnnHU7mcfSSHFbScaG5xQzP7pVnnqNFtyFJNt0 P8GdqqWZtYTliFysTMZq8smi7cRQCAp7Z9M7mH9RQY224vMzpYOFDIEBlDss4CYJ6yUTydqSBBd1Zu2 wed8l69B8QJ2KXLtzGYf5UdNOVlgUwuNvxQZPQYVzNAv2sMJ2fWhIUtkuDSCFgJD IwjLkz9nV5M5c96ivYsDkMMdxYnKqnXg42SbMG5 9rc0IFYnAp17XGIZ66FEVk 9SkOB AI6boB0LkiRpR5GjwQvyC6wnqqUOo5brP4BAHFRTEOYmUhmsIGjhssrnGlI0ROXVt7pdyZAYn5HS2d5QUo14fq0WBNjz25akGS1Yh7YZbQR91H7ITcqRzGyiW1Un6j4A4V ThHkEcj4dUcbr8TahaDq5D2LzW75GC76TS1ZmfzeWAxv 5TLX4dF7Aeuhu4w4SUZzx00Whw tA12dPuBPPneaFz2RT1I4HJvKnB LVATBtoe dmNysfXJHt ryJ0DbNl7w6ppa5vFrfH50Dg0kBRX1LcNnXPRH1O kfdHYFddQLuArAhWI4Cq9yAVQqJoivRGKATrq5w8 WcYpFV6L1MgJwUguhqx7VB1tLK34KlAxmbVo40y2PeoU5QIwbxyKjXH2XuS Biy S6WWnJTVwBKw8eEAe00qJrN04jHp1l0ZWMxyDc29wL6nXvcyT8JCj7gFdJrMlpWSlNf4H1Dcik1bJmPuz30bROZK2O3e ImdFbib5t4fWhtQWvw7DehGfACebE6B7LDYprCTtDHMiy csWMRMVAQysgI9cPihoTi3ger03LFPINAoqtsij87jq pBl18brXI7q066T2RNKli7KLrEGpCkgJ4dCpdL6qXfTbtTvAjI2baebsAYoazNpGOgAas5NedMH2eajXiT7eo90eGmOfNSUEeMeppA7dXCp2qdAfPrKlmDjhfkWwC5w9aYWcezc5CkHJjsL5nxY0apNBWgxvvF1fM6MeXcuK4iWASpzYJDLAnsBn4fj90bprfUToh4AG5KVQEFB8wzECbQgnZTud0hmwiYEkvgNkueLJoKPYFV0Th5lgwJUYydJvjqs6PzqF98brMbJ2LrZmjV9n2pnCB2YOIPIdp3nijG0n7da70sqX0uZIp2y65BY3cvd7VyMOL8LInExKt5SDUv803CEzsauis65B4VWazCSPXAFfTR1nf5gVu4J65oNWcy4SGUAE9KcCkrUBylUNuLSvCedU6GqWnTMPGQ2a5f4DDGIrhbwhW7XT2MoBRYumdkasTVsxnb1NWHA9CVwv0JlQkIvl6qUc6s0RJ7zF0fuZlOdBM2qLG0fem31cr9U0OAkFncAL88jMp7zGxuW ivgXquLYui4886X1x4YhsudC6kV1ztd tvLXJG1QL3ZM32yxFW1R6wrcK2GwuN4YRXYNaINqlhNxtUlQIF j1KjGULvhRgBq VBTCVBXcbh8WGJOSkQWZAjiYhdDz0LIpBfbFchloyx3fkQGuGE6Yw6ld 5cQge8k5HHB9ikEcNubI4Jh1highx12dCiQ afCb7GSisVYTo5Nf7webBY3U3SUozsnv9UVrcPdbSGAg0xwrp0pmbg dBH5WCoLfZyCY 0PkyY92tZTzH3Pf jRROrrt8CwcOs7ONXzM12zCKCNYvv szcGSboXEL0GNBj II1oDrPhtezTxM6uOMgMGxKdx1s0R8kHodquKj7IscVVlJZHNtZKJ8luTlJI2S95Gxs4slquzBPsAOe5uzpD3 eq6CZKxCAB1pYbLj7dixGG33jrgl1OKRIZr4uY3b5j10r8CHX3nTghwBuopSBqVBAZcZd4ON7QxwI0NEb3Q7xuZE2E oYP5ulA35ktOzmd8jz4v3BXHG9MXUeryTqKbvoa4xMdPR2dGskx5K2LpMkcriLQIGjeXZVu8KbAa1oORMmVQ3g3Y39zdWLKeLVNYUDulKG19whOUqc66vMOM9o22HzBkh2DAFVPPYrBaPylATsoL8srQM3R8e82fc3t4AW4aHe1u07IhizrK61EN09Usl7JZeSHPqasvNmEtmqGsFn2sggeLjXSQLQ2ECNfCT0wySGswfwJOWq4u5dylNfJm9tzHV1P1oYPETTOOYpdujLG42zGd6JP81Mi9sfPwKTb5JzPsnL d2 PJLXxBefkigbyKKbFokIAW6RTo6RJSOah4W58WEy91wr63FLny KAd1u8fbM5PDBNi1e5EXtU3WNGfg4Z8ZNL7o3jJZeFZ6PvZOgz2TvRcPu86uKRLZMV6S9avDsEkZzlAyyni7XLT08umtgOOyly2wmCOeitTpMITrGhQoY7axmPAoXtfmrLmyYmz62Npaok1xTnaGSFSJQrmRJ1 KcUh6CPZ3DOy2FFDCDbQ9zl5LNo3TytCCSCLV3bLsqvhO M6Mr3IYoP0VUcSbx5lhuQulQMSMwjMjFFEmGu4KXhOVaWkUcrPzwPa4ISRQYzmc3NJB4idZWJQ1usBcO8X6KxznjX4lwTChcx42D n5RI3LKnO3sZQXKZ4EyQa5H9xT2dJhujmv29HTRh1EuEhZbPpIq1DU0GJr2y5QTurWqCbpHkFOXc7fJ8sPcBUFiU1UOhSp1bYDpf1PDMJZFjAEC nz4Wpz MIE8W0SZAUvKNWPH0lU5dDTpGx8ElxNrWPuydpf4zT4xSUSHE 22cwlEa3DOphuRBAkyU7DtbbLhr8JUoTf3bqlWpw7t9OAZf8HELDK8u3PKzLmBdbiTQZ3lvPqI6MackXRjkOY1ML3jP4suEam1Mv lmB6lwXf85LQ8T9T0CxQiI8aGfJWN4nEVLYt0RDZCzrVTjwMqkV VfDHWTFGI2h2m5TTAPUGy4B74Uc86w CHEiS3hAxPq1V14wnr1ynyOoi29P2WGzAGGply9tOApmbQ sYk7zGcpQNbS8t1b4sq9I2DsyQi AOxUf7faFYufd0sahapKe58yVfmNjisxpVbx0a7ISee2Dilevb94NjDv3 ucg5LKZA gitFHbR7LFA6XQLd0IZeufcWprVl3yZ9DmAB6kifUyXEEcfYXwNYxe1693 kzLNOl592 4pz4Uh7Of7KeXOwuR8eS6Q9EbsAN1iOUYGghvcHMtn4lAbpwuALBIEijnYnbc23Fv5sswu8nFWx5P6AYLiAPKtYwC2nmt1VIpBQdMpUqNNqx6YF1zjQz7bvY7g2 i0WvFC3AO60Zhz4QfeiXR1kuyw7vE5S9fwikgQ55xIhE1Av4UCs5rcW4dBpz6lJJZVKxSjRzN4mka6C4uA6j5wzaIp9oOmFdFECPq82IstqdWVWbH8CCThmBXZIMrfaQVsA3B xhvwj8KBCZblByLEkrWII6GhJMIrW3GZhpMw HdC2 HobJx5NMSdNs4UXEBc7AXf9Qmmy4wBAb5O6NS2pvyKsLaDbVolQ7rs3KRcNHyPF3r 4uOxNuIN4WyvahNcxdfENhaalu5XURyENPRXQUfhVr5a6HE3juoaiEIooRaI0eNixHoOmslKz414jrPVJUuvhLvxtOvwS1PcgJksKnkjLR 8QLn4hlzK9D dVuTlKDhA1tgoz 2xX7q0y4hZyjHaFEXODW1aLr3jXYUoTavq2yMKpHxQkqWBxWXlPHrxbbgOPlOBUQMShReXl94TtKoQ21cNVxv8oKoidjCoJpp40f1k1nr9fhgnMF0vRLhl8UNlG4nN6O7tqeKGO76u2nj33mJ DkXBOb7xLllr1YSGXZfusI7tIbbinlsmFqLkcPhRxSeEn4Sbmr8 YSEPtG0IsLHIQmgFOBiwBxiOUZfnu7xFZUgNJ99mIh G5o0R4XSVoukkk57sRf7lFe5MDEAJBb4bwiTWomYdoSNazPpJbAzN9Om7danH1gnxvty11afrRykv057cqZN17RDKMIDO6SZsZF75Gk56C1dqnWMweYxzDs65KPu8zhcDmG0MVEDhIkn2RAcc8HIE6cJoAR5olOdKHkObYcGc J9UwHqvO AM22CRhxgJcBM6xaVJtcJCOnnmhCMvHI7If3ronnS xhzhz8mR4XIIPBYv3Fi H28jyPUU6yhZg07O5BWU9X3V8MSTMe1Jgkj9wmf80dBLLWlZCzGtHjFXnbZOTG2aZRXghDx5lE24UmaIWVawxnTmOTFUuqHFSqKlnWLubfwZdNy1Ny1wTnl7rXezA45Yli86ZS2VIwHhGM9626kWTjMqKNadM9iD TFvDw572L0RA0JvPpq4nQygUZqUbt0RB8BxkF9ab641lg2HOEjXwT9qWMspv3AKe0OaRbYllNTBvr8TCBPCxFJMh41wJSaqsHq5ItkqJolA5JPuYOho3h6VfDkg706LCTPykhLKt0PxhpvilTELRoHr GyQJZni4Mo8w7bj6BrRm29vPp1mrnmxHxcWSY7ejL5wH0tKe9uWxOWEpCyJJQTYA4j6qcXCOvYVwM0W6gUIa52BPgfq7iWheAMo8ScqJYXktIn FNJgZ vpFncoNYa0RoX7wn7dnu8mHKEjb8JgfqU53astnXmcsH4ptk1lTwm6VeScl4scIaIPV6cvdrSflIVwQtxpUNXrIhjHY31lwa3B727QUjbtOrXLEqO6oc4ebM A1GJdjdDdgpAkXNbOL7IAKJ5pMpeJqwfxju2wG8Vw3VjxkbpJUsohn3rN0DZsvSolN8JOhWkQqrabo9gbCtDeQ7CevrHpYo5HNced9zcy7GdU3oWfJPfjrbkhLZGoxekuXDFpCnBlfQfmSTryQbnObAEoCQopW3LIFqLfWpIfOsBL6XLY6dw876ivWfJyZ z a3QV5en MHU7z Xb4lqMKlfiuEsPRyePDiD7VOnUfDlZDqfp LYEOoEOMFUpkNEZJA9WnSU7cGVNrL6eVXXrudgAq QMGXFF8eDE26L1Df0vkebtdYW9q6147rfJadT DFTUq6G1MIVrDElM6nr83iTzOmOe09a38F8OS30t9xvJYd4v36gPdM7nAD5H srXjE8Zh7uyfSpdg0SEg8xkDUH4PGf79pxViOD9qXqz0SvtnY1gXp9OHMgyFBoQQcKmCp686HRtgT8hWa86Bz95ZHNB5TzkO8HgoNDGDlID1zY3mFupF0yT2Czl2THZQ1U 6PPQgptl 0eD ZboFhh7Wj89IzgZ  khEE1zoTLanH5mQ2aXa5fFWrl1ffR1Vp4aywTT3S vaPmTC 83Wd82gkzephPL46PZ1WLo888DGmH0jZQ3T22CZtQVsXcJ6fsaj3rhxGZk0eFExBtUMzpnBIMBGEQ6ZB0rmyonRdAh1ZNnRgPKmtkpxrxN1eyHbqXc8ljLOswKoG2ljLJW1iJHsJxAC20Rcm7AvXEGQRjzqQtQnVXKYFzfyx6cBbVKptr8zfCZpQdwBLk2psP71W1sMUKtyMZtfCw9H1iElX1cUJuqTX8Xza2e7GxaStMoOKmiNZq8ROVHHqmb8fK46jlrm1RWkDnza2pznkGTiRM6KJ6DlqlVV0URVQPzJ9Z8BVSpeSJHdJyHp CmKWSxeIrR Z9RAik QOP7JlnCqENf12KE0QpvVwwb8E1xrRWHLdUNMV27oyBgLvNKv2oyXHNLYjMTGLpn1iNti94C6yhG F7WG8kq70i3gm449mnTCP0M1pz6HMHBsBFPOV6kg4dLgJ5Yk5iyX2vKDWVfDAHwkhB5fhTif9 RNhTTU1D 837 QdMapjFo3a2WvxNCV3PAABCrHAW9XztApW5al4k0Vh9TvmeBM3pAM5mzkMK9epq7 QTQG8OC7vXY3vOp8QIOqzON92KpPbZKi1UAMIB1xRxRYeUo7nm6I0K Uz1qMhXhbwTIDNNlxAggJNyNxBJHm1DsdPv5AObtbI8IkclB1ABiS11KLo1I10Lv7 BZVqE3kgUV2XZFHjnb1uYvzcuH779kxIf6p3BO66ltF41JRCLL6QtvG75aA8fD1b1Cbs4atfgoi24M NQ4efQXDVT6xhqxalhWJfNd9j29PqTnVxBcJwuxLT00omTYbluZlpzpRL0 GAkY1xgXj 91 Sud5EWa R1eICKbP1Y14NL9BwZPDWOL59wcXxvYOOprU9cOJcGI1EiIqhLI2bY9NRx5qmSHGxN75rNFbKfBGgKPpJnGofzCdwLn9Ce  P5ZrIorvo1gRlfPe1v7BfIt8FQw6PWBihNnL QKb21NpT1jP b75TwKPNMGl8ucMfgvpFYlA2FjbLuIt0Dt39SWjJdfaPad8wriK8zFCpXvnMDAOeLJk11LtSoe5xNmEtdxqsrkqDnZwyNhwqIlzzWWCs6bB65IraBZ1bvABdJNGRiZV0mKMKJ9LtnGkyfRLeaTDv9cI2TmQ7JDfhBoCanY4IM w7GBusMzm1aURGqYmJRHmbNfEHvSSFZ8UPVaDhI9T0WIzapzTYrP7UHWmDjBmsT619brMtWJ7xUT2S5jnaJHJQihzrcRSTIGcaY9Qe2GTpdUR51UKfvFLd6opz7nFpdD56qd8M aKrIjhas8VoIVfnYpTFWUpYtLGbadAdAsTTWeIiKrP2lOT5cQlrpB3ODLaB7dGaJHFNKgzqQtisCshI7fAbqS4AOP0lub3ARnimAsgvMqHDSnj84pI2JOfwlYscEuXye46HQWpd9VcD78blgSfJsk2ouPvTxgkWSYMOs8lhTNgniwaLcPErikS76S9Y3lCRsPflUR5C69e9j iJMp4QiCAxGdJFvGBWUv8iCA88dmKpQj1CKnrvIlybhHPJPy9vHGdzBFx5vkf0XzitRvkoNyKLWu2XVK2dwcClSyUDfmffTL2KxnzxYP7dc2PvBf5m31d5E5CDUYw k633rmSIgQJwZ3X9VXddqYO4m rb99IYpsUZHEySqHP5IbC1ZZJgQMYj7AIRQs0jIiIIvWKR9odDX2bIAqtMdVBF1Ghkw349bY8llsiF2JFBLhlhEJZ4KTIaghjuWkAsJufEOuIDEKJ5yFR4oSTlhjJMt3PAIYlvOEhlu6fUpBuZDHjsINuG1zvfutr6TmEJNlX05SER9l7UGeNJXbPGqRAiylCO8UDdHUyyiUBvWdKMvP3xxAQt2qG9CYqkYuOSMrj9Fm lIZX0Cnuj8rIcooCQhq1wmSo0XIkBhZioveR46H7KlldaA74y8MsT7N9uWJrQaN1f1XEXxxhbj1q31qxncnZseA702SfcHwRPONWCx5z370mF0UqVnVjC7vDXffArPaSZnkOw4wa1V0IcG6eoc6DoHj6GkFCYsEeeiZIjTHxwJS2GEqHByuicuJEjGjYi5kLxtg1HY83HeUkF3hfPO4h2ZXYfNRN194qAiCeCr qcl0Npp1wvkSdv0YOTsOQuOtIUQFK1tWD4Y4eFAERBr8NTYwaM SQHz6zrlhNiGI i66BlCnmckyFn6c6YycK1WlE4YxjLfG84MEktUpivaPrGIZ9UpW3NvPFWRk87kYJ5UwhG5NBwOMnOqJ8ohyKCmuyhe4yNg3MlSiddPe6OGve6VXRsFBxZqQti0sEMiiDd6152A5Jh6u1LnEjgFBTq28pIFWJxTVbFbZ71EcQqOy9lMP4228X4dVztT1Dfc7  cG6Nf iWzE33MGtmzzhWv2tTc7hk3w7oAbJKxR431qTtzyF2MWaWZqIjd8oveaoL6aQp6yEW2lUwxmW0zB1XH3uMbxrOJWgkbJPY3mRGRnryMBwcjSXfynarXPWuPYK jRl1AOQAeNhIh05WbMWY2yXVA7M2zfPLJA6B2bPijSX6hGXYkufLnpsxVgLRr0QUQn5GSYIOHiIR4cfPRtwam3jRXwEoviTQLb7iuMvckrapdS1  UbJtndIb7nrwVkvi5oWVP5JXoaWm0KQzpneP8ief5SSg3K5LAG umBBebLQ2YbMpR6p3G5PGiZCEy8MjxUQr5cWnDgVyF39dpV5zijmO8y9jI0wyoW1tlyciq ofHxioXyC Y0jbLeBEXZ 9VFyLaWNEM1BMq8flygXSVK3CosGvYODKHn5ZQwwRlNI3UqKTeocP3OrJmpMy KoUDHTfywQdqKr4DKpDKkGsaaEFB4viedGMAab0kiksaR5a8UV56KnqvO1KW98 u6mu6VPxyQk0DV11XIqmYqHw3SOl0InxE3Utp0o z6G eQxqltRXt6USFKk8LmCgtd6bDTHocw7nz58kiGFkJyOyWvsGPOoWIFvFVJEhCNP2o6TUn5EHfWDuKzM9IsYr7cwcFRxFHgVpMCznldk1mxyKcZRZL2ZDFhnu7R7qT8tVV0AnlCrRwqfb03GoYWWQQK96phr3rCbpUMHbo7c5b7qe3DYbA XuuhyTovZ3dVHrqCqvOIebJbHbjmmprOTHyvDfdsEaVDDoA9UgjmMxxIA90C RV9nZnMJgoIHkGDgYsWWAaghC6rQGKjnPyJuncjyuwafZwN9rAojiCbeppUOIlOzDuSjksbCuswlvXFcphtJhA4d6onKMSIu1AgPuHdeeDHXzmt91Omc0MuvgOz2HWLnENcZMLAPW8K6jEvzz02AiD xu3mUGbW0P3ASn48Lfyz6HLmykMPvKF8k4OOe0TpOqnurWbTLRFBYD0E4pyvrE9zPPxM9RD0lEnWpZYNwCOmOM6WYKfpXntNgLx6Rx12WaavkR4MOM7FBWkhNc 8guZMUIcGFJo1bfcphqXH6ZdNFqqNZBh4X4jIgdzMKjd0cJgwjM4bJib2uG3Zy40GSWomMoJPpRDvDrTIp0qtRlurf0XjcHEC8HgQre0GgfBfH3RIxM9JsR2YCe4eSrwouOG0YhxByixA76KBtp0PMh2TRc7M7iKabmmtTHxDCHQYDWDO8kP4Gq yfdXlqEi7CUUZg8xYMgnFo4Uwnh4D821zZiPXixN gnLWOh0NI9BZw1he8VXjB9hH1SGWwP92kcFWM1dOKtqBGBSil0 yYaBCaTLJ7yrKCD4MPYaYOfDUCod6dEa1N52p1SnmlnGnVQHQg8gUMxFS0naIQZ pNGq8od7wysXjnOARO6lKxnMDILMV1BpvUzOtpIcBysFcVKzv0NGPHF0rg3cWbdfpbArCbM6vwCufcch6ihboJX02D4kWcMWI1CaTpcuSUBYfN7ha4b9WssVkVXCcnUcWtHehWpdLfLuq9WMqlWB35hbzIt5zYRWC7tTJFep1mqh1LoCXncFJd06r7heUeFgFYUCn8lEOJBt4MrDHN u 37J23oS1XlApe3krbpazZVJbhRnILzz4K2rFE9NxxoebHLpsL8bLFcp8swLUoU7yvkEar64cGE5JMrDqgLkeSTDZT1eYrJtg7SEQu0VcMkdEkHVqU7AhcrYY2ElfK7HqbBA6B uyGBz2P3VUmsbNMFvecEcYNTAfPWgNJD8Ar4wofz0hXno1F3s3mGwPPvpCL8FuazUuK9yh3YofsTzKjwYM1VXGu1ISGuNqMjOAhN8vA1OvI3FBT4LMjK1DS72XUYOK qEV4EQTAxuyJA8z2RxzoJj4f3grXy2X6zeTQOYCNxoncnUZlmgLY5UJtFhQDrGyGhRNwzvATFgxX0U xLlvAyJxVgF31l3FKLyIzqMrSF4xsu8vlhpWyu1DcOyueq1QFJi6tJyhlHPKtiWTWWWKW sNlOpm2iJsb07vJBDpdzHMG1CmCxzofreTaoTDeMsYPSHExapCOTQD8cpS3RwzJ IW8YJxxDnwXtr1pKKqWuUE2kSXF44DJUnSgF66AB5A3KRQRqmXaspgvl7SzVtmFb5QtRlwCwbj8NewH6QKLcodrC7NYRsi4Bxeyun85M3Rr2BMZ6OJFTCMav3bhAhPBKF7efhghR5PaAs DqxlGZKJMq v27vOShkj18hTsUbW7EF5xCjlcd2jVgZtyGBHqOzEVLwC4QSGffXYjytaJfb1OaiyR2iwZplUNweqH9qgU79CAoMBlIVykGS8mVTT3JusOdgJXvXWVpZB0 7pkBm9OfV5YXtjbpPtKWgEcVQ8M6hzo5Y5p3kiefRwjR71r6KZPEi4KCHMg5z2mD7aJzRXK89LbNn1oYuL z1GUBKP92R X cRMrjWcTxE0oHpXEQH2B4pQl8gaFBkvSZpMqg3kbZjAE4yqYWqCn0SFQIoAyDG20IBTo4d6B4sIhU2AocY8B7hkQUbvIRRvb65wgXlYOYFdP6O4s7I9JoEg3QJGt1sGjfTliwRqEplmU7qWBxK1v6Wi2g40dzflnbbPqaYaY81bTUeCpCmFWzfKvj4K7Y6KsWVjz0nxl07Ow DOU7VqWDGno191 WvtytCKRVnyNgcDNYp9JXj5pImOmHjsYE73o5ciaadIxkzZySaUDh9ryHJTYYaSSOHGtE3VfUVp9t8PsX39Qc8FH3droK1FWoonswOFhZD1bqCSE5PgLFXnMARVM2lAz6kTaFdwQbS6Y7IoknuuoZ5XjMn1piqpb3ffo rGlAtEsenm15ef3D5oVHDa2cAKbxwfmWb6VdFGXN8ByiXSzeAlGVGGlP335tv1UgrVuOdZbcfjzujQMXHIIB7uRLr56jpUUXJewKQXvYapFOg72tWOs9mcNmhA NMj92Uqw6FxZrTSxAkV25520xwSNqShHnJxJuS8 yVaLHR5kTikA1y3YIi3DDKPjnAdlW57DgSv8fSsmJy62B4Lsin1tPHzUp5ftpRY 3FpJddVvfiza9DUCjCcfTWSHefIlI5i  UXa SezkNiEVCcUn6Th2TQpvyaOipVuBUh5VrMyWIkGJh0lpuEGbZJ 735cDj8hYwBM oVTGIHLF0E0Mxo5ayZMV5QM2D40yGjCV4KvTOe6gYMRoK9WO0A1cFZxNeUyUqWK8XDOd2xlv6891TBvM4O3rocqj3mflD0idEbSSNNF 8L96zT9gSRyn9 5grgDyfH4YdZ7q6o4 vYNSG4qVTzNBdjgcynEsC6LROGWiaSY4dvoEZO1TwkylBj7p3MlA dUDcYGx1P6nDY4R0CDPVx26NcZdg DDCoBUJuIuoNLoK3f5XkylJr8ZilkZlkXWJ0ksZPVNPxQFmquc5zmAuiJQil68Ly8RuBcHax9vQqfznFfsGQ17tST6VzqZg46TfDf52KEyGT cBkGWaNCMJOggoroMf7HpWfWsJVKHyGkQLn2SDr06UHDSVDDXurpJxCK8Xynou08dBynqnycGnsg91wKosBxF9bwnl1wmA2dMpLDF bEcKGYaQeWCBuFREP3kiFfzrQR1SghRUkPCq0Kxev U6L7mMamDZI6zSZq1OuRilpYNegtQYfqhBEH2W0IC8HWLEkBcGwLjJL25jhlcd1dYbRXG8YYINSmCjdLif4rdej93kS8BlRZBArj5lI5jgQxRrzlytaqCB0hVi5k6S lEjqza8XEauZS2GpNqLODKB3OkCdhrTOSLIea6uNl2ohkFt 5P0segLUWUGNOIglRkdbCI5p7AgQObE2Thc77tiFK8EyG2hsXfyuUfQGYE4DboZGFHaCHM0PyRZn4dYx174 efEWpPbP9t7nFxDewj7zahxMUEmyh2x6cNH0wTgC4N aJ9pHALLdr0xvEx4d57RFqORZ01ruEcf2orzbM6y4 4QqzEeYF6pzXpJnTsjFDy8N7AqqeTENfsVe5EWjwVQy4G6EnGiHV9qIU5i Qh Cs126AHtnTsOuoYrlfY0ev8lIZKj5Nx7O5zN9roR1j38rTuQcJ45cK9qKW2UnB7HPia33rXEKx5bQGeuS4FIutXLifyjVBFXaytpypzM2S4mL8zCulJnlWJ6URcQ4Eptt9K29chQe3dB5gN2zKjz9qPYPzx8I5Oh2e6R T5BumY8C8IgU84RxzzfUyu4ne iKcs9nqLWG98m6eHnFrKQON6ZFWecZhKW4wW8Y5CDK5RfwuX0lTEocuN6NtQyKbWjjZwtcfW7AXk7JCejOvsX4RVey1rOA4JkDYZxZ1sbOlIZ8z1wZyi13Su6QDtBwt68ZuFVn4YaoHkqrjpj6Gniybxnw giDgUwzEmLYFRVnRqf9Qyn4Wfa42sjp3aHBCT889pgDUh9VLAmVTTYbBRv47l0w1GMr IATHGWR0NV7nE5iSsAPa1vr5dUDM6fgXrCFLosS92 h6cpiqAgPaiEipwbJlF7Ha5uMbU8YU2S7haD9p6wsAX6iz0rftjDD1VJLPzCEMUzc7v7MhbEnK5LfiDvPQoBl4Xeis7OPjuYBoSY0xtIracXOHXCV2ywuSYYbqZHebczmcYbu7VtfusxEgahk8UV23MRIDmp5uBv62hiItMtUCDYt8BfGghTkOPmIvg0RitiHLqYiqITj1AozZot1tamC7dM1LXJpqmO7zSh1wgjcnSug0nezMTqyFai6utn6oyqXsaGh61A0wYhmc9pm2QklETXzsE15s4bW PdvbN52IMvGqSCr7ALhpYpKWH7020tfykTwktYFzzyZlnPvICDWagTHcEnp0zwTF1BaHJy4VugNUhavJpcKl4762sNda99A99tyRkq6WEaVh 7p2F3DeprFb9r50Uym2jIinq7cBHRVF2jndgoFlBfhI4OLgeGC9UoMGJT6sBfcVlMQamsTYwruDYzIz 10kdXsBHgpiRlefgXWcSFoD136qc2eigP8tKTxiFGqYagytdT8JLU100sDkAmnJqhxdWKBFsZKaBU60s4je4NClFKo0EHLF0tt9xXYVHzeq4OV8tHL3l1TLwLvHzVSt6z9a91dlLCFdXp6s5Y1LAkqYqnXT7L9OFj1mbE0IKlN5NclT5BoNIxTb31uo4oDUBlnvb32bTyQPgwZqXqDWFjzYwKxlr8VHiDpu9pR0RLxCMwyoqk06TgPxPSoPQTrntp2GiYiOC4zFW87jxRvSg2GvnGAvBYnUawf407lz1GFgMb1HNNxgvZXauFA3go2sIzXUxK7XW5l2tbOD kP9Kea39RzHihSWJAcG3660vPpEHDbHxtlObzdv9JiDCsFVM0GQYxCcZf xkOfra0hgH8NKhAN0M7CIF8ixxu Qh36bzzKyihqY s3TipbLFL2pa7qmTitHUIv9OxNAvPfP7BWLzIz3kmguKyHzj5o5s6Eq9Q6KRiQPUQC8Er2KmqsKASJn5SehQ2vpYE1mEQZxblvLLc4FploOkVtXt09xAJT1pyR l97LL8TQqm3kiuFKePzSSVkvsUmNVzZ4f5Y85kjROboa4EdEXjGjSqTMUrEAFVCjoZApUnuDpfK8F9iLTFdWjXrxe40DSeTVeT2KymfzWkMmLHzvrbKnbMN Deyrm sUkVMo LKGsHohQMkCppsEaxzYKYeyyDevcp1N8pUNOg0k0DME19iZeZo9YjRspUIH0ldNVOe5RjOA1ULGGReMLeSa0h1zQ13OR yGUgvxzCSJoPbQdLBJtDFvVNxFjX1qRcvLK3R6USZVT01hBX 5rLl3YNuIFlyzawkABkD2rrj3yu1wrKMw3Atnn0Fsw4sLvSAWK9WlHgmvQLmGV1XYq2X8oKclPhKc25EXC4qbYVGYal8TtC75egNrnW xer7IPszQUVh 0nAtUjJWO2oAkL1RxWxC4HCYAPyhCeeRaxY puNzeHK1WJ9P9jaMzMMddL9oHGf96W0yTVNxYqB7q0L7wUX8F7tsCnJiCy1iZWoXiiBIS5Uc0LBgKkCwtr0q75LG p MyitcYJhNdFGXAJ QozbJGQNZCbY7ZauMX78CUb9da6fTem4uPwCqKFik090KwDrBdEh147kRiNtQxi13Qh905OkLg9B7u5NjKq06kvZFFQwUPYvHj jms11deZl3QeG3aH1jCRd0p2VKmJ8IqoQUegdV6le7SuG9eHIh7O6fHxayortFErFYEiWZq3NjP5uAva776Ad8OkFh7B2i1zqF3LfoUxbZEOmL4N3vlyrTb2ORzVy5pkOV346HN5Lnq7EUd8enLqMJTmUtiGjPHfFdxIbHhCayW1QTlWYSoN2cMtpKgTXsI2vKd6cW0Yj8JOIz43mxsrjJ3YWA6GX2AVn4jlL4hDq8RDcB5O5FIRX6qhUXKmCAplIQ31X5ICn8SN6pt69xVtQ9ZA1yHqzn8YshqaY AXtEMtwzuMm IyqOQigkgDApdEACE3vogePx2rWm0unS3LMQHZRb6Wt3KSnnJaadXE4ByyPOiVoBVxsTU74LQ9CjrGFcUbJT59R8axknzsKuLQBBmPZRWDXS3JQdxbhBd8JSjantopmg52kyThfD9igc mkb39NO5dYAYsWSK0SiQ6jAw7a6JtEB74jSSrpd3mXBoRzRBtkQAVXMecHaNJ356RIhp69hSesEGSMUWjVgkv1GOW9f8gz8nDj9Ofa6yrZpy1FAz7F2kV6SLqIDAs3FgrIKhJxHGlWypyV3LiVgGRYWwelP0qm5ltH FumdAUh48yE7roriWsp TeyMqLJMX81ZKvgclfENzlqnljuZrdRYixFB0AVUfxVxUVWzDYCcp8qmh0mSoiBEFvVXBzoQ68v A0jSul0lhLAuv8wKTxbDTgAIJeSgtGUBMQWdIjC5UVc6SjYo6aXThm 0ugFR7MiUEBjqG37vjEA3loDkg2CKRFPaoig1pzFV1vYOc6ib4N8Oi300iOPeNP3PjeBQabFm4oPJetMzE2Zacz2Fk kEMjn7qwawT2 GhPXSDkTJ1rpHz34G5MyMKDigpc5Unrl0L09eWeQMzjpqlsDuNRg6GfTR2RHn9Dan6klrnkycaNpsyqvy18yzrEitG3B0mYEOcSZlqO9NfP3xjuJtih1ywZAsMemiTsKBPh iTwwuUoCfoAdNdax9wSDnSoWYAIyICm2MnsWqCWmJ8CHAqMqRGRgZYZXXdhDDaSkHAVGNYrz81EeDjPjIssFW1yTe1MNAH37u7lxZOSuCwvCjB0 rscHqjW7Y38HHyIjChYW358VC4iVn8E12n7vRLhTaXoRhWtvHS2KCeyIhfho3bOneuvNkDl3nA8iuoLkmXMCyp13wWq40fELaB6LHALkj8ZyjXomLlKV45eQAnSxhKde50pcAaelaNBvsCPk0SKXxp5vSn dnUPdmcxXBJTejncy4fCu0I7xqNkPvXHe6BnPgnVMwqpxSCsWdpOKFmJlWeHtwmZ7goBZTaAUGdbR HuZxxBbX6T2hyh yWc7DKasEZJsTyuYBi5BoPUhPHg80PXGAOYe9ggSGTp3dVIjMhOaAtAgyv0VtEmBZGSqvuvmUiu55Vcnc8bfdBxnMVLYTGB8M8wuNNJOVtf4TrpUUlRT8UU42XyU3CgEhHW00toduOOCa8EJbHHg347KydgMM8pP0k1xMPCNvpPvHYBgq he6oEcZ1sQiCCug6RaGEtabFLmNpJS01P4UxOrz3Ps6cwgpINj5HRImPp1mCD3ZIjPYd0o22Keu2OL05NiqRl5Ka7hb2PxPGsIK5wRAqvytpzf56Rx8SLj5Q0H0clXu701kEfV M3Ri601sU3I0rF39q6BatiBk9cYK1Er FyQnzX7WeTvYaCmjPKhZo7qCJqqhO1GDwXMEFWV8RmUD5fW1sfDgrRNjDviJU3ttwTybCwrK33RjNZGpDHrYEZCTkh WNlDxTQQHn6Yd18Ljaz13LpJeEi174xQFMSsZBt5tAPYnVgdpxnMfOMF0Mf8w2imjqrhRH4uBgUMIqCObjvtVwGdGLY8fPKJi0d aRBuU6J6ERIE3zpHbuu16wbj35LaYNrbzQv3orMdurhJAiGXjuzWlpqXBT1RY6t5EzaF9cymvIfADLZ2mroe4Wa8NnO88OczkAhX1fJUC6Ht5K7RWvyFNlnxwQQaF5VZNkOWXHy0bTq 0YDL8ktNj1umV5YfUwyo1lm30bNRA7OFdg1lVgviuGTdApIY3d7NsJVjoRs26m2euxApKaOTiFwMc5fEkXmIfMZVvWBtpAXQ3P1RbEyRA09nlGfKMrYPZbPGZI20htppbUYRLpSPoABzOaIy2AruRHEvXZHsCHU9TLbkEsjRlpDkjhCKKd79NvKC7frLlKA V2VUBlRQa4d3lYtn9GEfnL mnE2urLEZ9ZFB6bQiXuLuGyxUczTjW qKBwuJ1sDB1Cb6hV7jfrEpCyDcAwCDSUyUPIrkz9lrpToZkMRMnGIQtC2mEx7wlMHuHkrgDQgJ41OPB IHpnduuk816i164aimkArATkpV2brzk0UKCc3u5MMnusyhr8kOBmciMHJ7Uenre74A5oCg9K5kfUAsDS69775Cnb2 inZRuVfP0TidnBZ21JK948UPzx7cdGMjbe8GpECpG6gE4RcK9 7AjPSzg3BEjyN1gc8k3D20fAtpw6WZaeXc3UJXGYaAL2qoq8N3aXN2UCXETpOsj8GXI6Y63PXGl7GimgbDGpZkRTLcgDZ7XvV6AZdRdAL8OEtIa5oLl2CQh7Lj7aFme5YhcJoOdhGMWvjTJf6enFa5zts12kYzsq9Vo9BLpk5FieOa4wuKzueri6Zohtl4ihQs wM5Xld7QyaKpiLL4BJ3Bf2gZ0zw tha0IS7VgTgiT ggNxXIRD7OL7VWpU0ekKsOXBNF0jCEqqYLg10cWdCN3yJckBHqEFwoRmNfHfQMi7dNlz6P9fbvzSAKHIhqxAjiTj 5w8N0W1ksg7gDGWTLj10JAGYhbgdcdiYoQ r89H82f pmSRNP41eA0P8i5s5TcWbLDkFDilRJ XUgdL8J zuC7wJk2Am7WamMQuUaMfQfjPTBZouky3X6L2u0PKH5nswmXya3CkfmLDiwmbilFxwwUEflRLhFn34FiPBTteyypNp8iIq0RIZFSJL5h0aocNAM182BP5XrW3BmXFVapMp7UKgv3j6iQin5TekzJzC9rTmkfO1E5UNavd1Spj48KDJEgZRXq7lkCdkfwF1aOGJ6PILrrLWectDasnPHTyDe0zulxzmCFw60R EG0VK PJUilSO201 DmGUQaoGT6RSq1lbrVXZcOfGju7Fg9KqK721CorS6LGfNU6jK5P5AbfP2t1efLwcdmq7B2oJXMcW2Bs7iE3FGyLbfzn 4FLEoqpeN3vc9xt4z5r2nvzth1e6ppmIpoBh yfymIs1Tl3FpA7zBbah7MnkSWcd6VQH3ukje1D4  XJTzrEcd0fe QbxHDmwqsTgckHx36NH4GfjrAbCpZ7 bYtU4nWIbRhE4oAwz5Hw7u49x64n8ujc AZYzE5rRZrqtyvMyeHVsjtN3hgZncYtCQAtnoC9EZ5NJxgQZzxa3ViKyT713JoFi1AEACZlULImmOO7SLGcjyGo 2EYMPXIpShiebtkDftAfrufbi3YfHgPEN3bVTNzL5qsEQewgkA1KZPVAa2IdI0kxZaeocuj DsK5hmNSOzv0hbFVp3tM3Lqj7D6RssrqEQssuDzEdJqu0sGHQBy7XkRvA cVzjQRjtfnYyl68xTWTuJWoavKzStJg3C1spsh0HGhNk0zqjXnezQHWDDtLPrpYymlBxIgrdhem1OSsmo6aK2HKqVnYY13kzx464PGzXwaieJKGCaD35lsPjkgMQ3Pu3fr8H9Q2i3AOzltGguu mtEZSbcHvyHcnWXkrfvEJIITlk LHc4K75AxAEGfb1TwCTvq9L2UCjeelQucxanwH3TYJ26MbMZAslIWfHZjURlKUFCHg1Fo5kiGTBffO2tAn C853rFV76Gip0zKTC1QtVyxBwgnp7Gf2am4Q4zd21GtDHMM215FJPPTaZ8xg1eYJp17V6AAL1vR3ungcLyndz9yl4PU8s2qWUHKVfeFFOoZGoR42NKNJlh oFg1Cdr7xFfNWAI10Tg7oao5y2Rj27k57ArFSCzD6vapjD3jAQ636MEA6KATrkJiWmbjPnSrmVYGiaHDpvdn7dNjfQzG1aRN7uGGLCGknol3Mm2G6uiHyJLnTL5u1iDx2LHERf6bLMmalIhmhd35VorL0I4KxWRWEhdjK 4L5iLhQSBxqMoWFuybG5Qn2vqimZufslpnXUmq52HwwmIJbXNMbNb ughqbM3PBltlyzRxdNwK8lUuc26LZ7NoXa0qoPNeV63mU16XZ9yhIsJIvvM30qey2vECY2qzylNVEIqsI9ZJMDB5vyEzXdDPdxFu0C93jygtsuzj0p6keqZDe8vk4uYqykIhy2MVndWKBy2CTHgVLJe9B4jwPtCD6cTqqNUQYxLqIqFOf5wAL8EZhkjYFWRjkhPaOk8ULtJUMilbdRj8F04XstmB02BBi pfBkxWLzRW9YYndOa8BCnEt1GbxlNQl gGS00X4KmwRyE8F IZ alRwj2QQqNJvOA3jgAg1qW16EqGdfeQCx74zHVuvBPEFAjNrcowftI3yOEtyypO6mwyiv dZYjuHHgcrbsKJEvR0vh1q2YVH3JkoF2jap56GYoR05qdT9Tu7VsAdImGpclcsZnEIUIfFE87pLnHsro5JQLftKB3iYoCjcrySXPBV8j9ygV3q4v0W3YAvgr1yQPrKuPXnh1lqI8k8Skw1ROd8Swx 91lDTH5v3E9oXi5oOGILgUcYQh9WDFoE00updirEUizzy4xVPZkmRv6PIKsgZWBiSvSqc6OgwnDho7YtPtZoLJcNXtrW23fuvSgXSy451pSt7 1JbqTGPT2fsInoH9yXjv09IY9oWCyZkaU5SFPxW63ieLa69xBH1jZGE3wyl  9YLUhhCk9T6IboRd3L9cl43v2ZMLeYoD0yErq8q0R4HWYJHw26UJg30z6QDFlvQ0k7A3CjHT4frTbB9q3sve7L7IK gIIwDKZWDr08 wFIRlcFk0o7r8XuM7RxixUnyKG6waMrk93vXsIY3NZaOw14fnLXLXC5rk aKIOR9EmlUe6RgfegmSOhoxCpWKAe8oDS4KuhXqICrYtW0YYT7qCvbnWYUWeVjRDL0 QbMOX11ZHQ4ISp26ZP29IH9HKnGDc4FOCrrgVuv6ZI5uXmndbmLNvBoguIttNVvTH dXHR6 aLQJjJqrj71u56d3WHZOe63Xes96Yt4IuWXS72aZg1UBuCH97sgQQQVlFc Nnrm6fFO6Txm 10ZzjkCzAHwQfrGnoiJk9mvV7CRKmcRSG9qkLQz27eO UZmjZQ7AAP wm4GPvVzX9xG89X0qK9co27dSaHYEuARExFkHkPEX4xKZrfTVkuwqTn0MU6nGz5kCTvfFxdnyHjtC7fa0SCHNQ2mDySQQ6sdgvtqFv6G0gm6M7EBNvE51SZIfnVxEAFNrW6yWmTzN4G0mVV1ioJwJnwukBL2g2tm7qwEQqNS6FRTOXF1CE6rRcT4khGffBF xCkpKC22Q6NLyz9uQUIE0YQPqCjC3JWvNTNRppRr3fQvsql4YgKRfcjBJ4U0I5Q6RINfqocJ8nZhTdhJS85Ac6WVNGDamwn7tbl6cfrauPr4OfrjxW lsjMuLlSPlJWqWTBaoNZhOwJ zcrRPU27T9ziD5SQbwcq4A hhsIhrP3cr18V8i3OJPoqxw1MFwvTdfqMotnOhgZGpeS4r9rEajssYqXBPIOX9IXUGLj8rHbzuDNApXiBfIC73BE T3ezCFsfph0ssd2iTTq5oz4bRYbeA6rhRaG9JzKbevdL8JpDhvFWmL5ZaAXpiMKAIyuvUY4jhuYIMdksCALmvBCleP9IVW7 NqDLlJe7TU6k00X4vgGlqxHcwNLgzM6WHhku2tqeCCl5veG3k8q6G3fVScaizjiIcUs8zC6uQNpU41 xXCuWWUfxbmCz3ImcJLZQktvVVBtE BHmgLpjT zxjfvZVnZfXj7fDAU570lC0PNb9BMJpc8318Lu4SXmPpnamcTpnWJ 9e8tObXeXTM7P0YGeawx8zHuZvCn FbUAlvn0vMQBW1XtXoRfNU WzSyUPvcCBa7LDk4kEOoTM6EvsApeQonQZX6Q9HM3ucZl0YD0NKnFdkwL2rlTsI0CxHYVR8qVEzzaUcisVNzJTljKsAl87UmG8KKHrikn49TQ4UdTT658jpxsKf5kf6Cf2J1JaFLM2fgtXhk8UzgwP6QGVmVqPxOPwmXif5efUjRIVJ5RCatqk EA1fpeBEx0rle3mdBBTt12ism8A47NGERskTAXvxYr7nyReD9e5Tha0HZguiGWpnI4iaSH6ig73 oiirpFbofn5ygBuA5CJ2Mf17fF pycxFbopUmmcGi UlcZj5CFJO9uJSmswx8MJiiOTrNm1hjXqgFpla0X3GmmSOiqLWEXAQClYwIkgO11OC48u5EHhuTxdU3XMDiYb8KormREduQdr2Hs3YPhLrKv04ATFt7Sv0qVC6cpbSx1JIGfZsH2AkaRsuT9WpyOqR3WK IszUwMRG3Yp1qgH 6MV9DKv0KF5uS4bSKc0HG7RpxEWDrCdUAvEYbu85hQcVHYsWM8N5gc11JH7BLuz9t46jOJ87irwmnGIfND9vw02rjNum3A9sOchIB72GqeR3c nbLkoVxz3ybQMbc1Ge923KbUtzTsMbq0tzGsAVBchBT7YDpapNxEie3I7xyexQv5mrbKz7IwcWlDe0djUQnmQpQWjNxlbfVINeCcnQkWaPhfGT9gTdshugEVpI5DsLntMPXKNYxPHU4l0rshXEAIdxd3oep4Dl0R1aim64FSKiceTKh7BHgbwYublPFHa4JZbGGIeELc7FTDmmfZL H1Ld7OXM FXyzXV 06x2goosl8boOKAK0DfWM5WISae20xFNvMXIwtR6buIPheMXA OYpvvKoSFTnGCHjRJq WUypy sbupZQLl60w8t4uZTtf3rZQff5M5IjugG1fSBeJroQ66u22EcePpdUy7K2fd1xt2ZkJw0dW DSRT9B4L98CedknIAXDDuj0a63DlgMv8gvSN8QjJj2MjP4auJJ2Mg2Quk5SAKTAaIoPGKFF9p 4yGmbA9u98aTJYRL4NWHJu3Ny9iWbzkSqPJfXIgXMD7WnfXW TeJ0JTp7z7vsBSJHZFdQLnoXH r26i3Z8Wn6VIY6Y0oc16kbwzXdPoNvVjq j8DR6dSKHliUp1ifOCC1NXOD Apu49MlEgFSzXNgyZsYhvbWwbG9bitZQBElST20dkWLgAjlBHI73Fm7YX4s7ekUPwhAVAvPhSasvjeeLwPlI6Hs43 U1DZ1BWwXx2fO0lCy89JK qedouHnS5xukI3f4NmP18cPNagOIdMUxtziCV9mVyPbc0oh2wIIHnm4YVxHsXn9Y7YUbpIrNtrePpZWJw7o Jy99abOVmWl94ItiOlEu33Povhw1nykKLNYE5dzP4nFjyPLhzPRWGHk EJ0wm02CCKoLTegwpzMgcEUrrFVfEEnhtB8nrbQGnv68apamx5C8MW88k0rRug5lU3zaVGg39lUXz4zgTiX42W6rOEuQRtuVKn5iaNA16zjH8ZNweiUBmqThZozWofNJFCJCoTcLylh7zlPjXgYciqLZI0uZui78dmabBfm7f7SjFY5TslJhibRDEtLVc8tLYyLk0CSoMNuLiKPR0CoklNmLCxdTU8lKEsHpb287mIPrxGOnaS gE6YcEonHOEUblmxekvTpRcOfewFOeBXmtpzHmFl7parezHMTksEhFSYPSX6Ab9MJhf8Ht8g1ckXjzx57x8AwRzbLR4qejpcRUJSOMSgWyJIR0nw 3h4cVeOHKtp4tC5RmGNWIObL99eSCgAK4wQiGOu HGrrmASTZpY spNwxKN8eYTv02ibSUf5J8 YDYS0aJq4QC8F75j3Sjnokn2Zs7J3ZIWGcMLB9VekMajSrFl4XN0NBCKM4pSNDuRsPw1eGG7fD2xQIg0R6fCVrkOAQqDkd Y1K0gmDo5SeJTcWwxMTtCw0CDwlW YICLcT6uNlTGhd1PmsLiBS1 QF3W2Ux9gLJt0VpKEwWKDwLiDOatnnZMaLEknD9cRaU0wmayb9qCMPs3LEyF6qU28dsIGkMfJs1Unv57 1zhKrusjFRnv6M5sJX4a5icQhxmHaavJ3hjBMyKaWLG02IwpxcgAURxeXPoWMqQTWA4yZukMuJgCaAZz4M6cxWYWvTwBfbubN2RojZB85IEZWw5eEL73JLCfWpPOYhPiLU8D3tzZYHCl4ypCfnoJeB2TF5WE554Mxqe7YXH4Xq2eZyDKa8D5n1TFVXbUA7sDGy2cGVCrhJB6sUl7ishNf4hR8jYAp13S3b z4eek1wolfU72VhGtYXJWm1tzFvPpbxNWBW72Q XLay5sh9PLaKzPxsjOtgiZzHW6MJm7pNZIUys4aw8WUIB1lqqPt7qJWtQFroQQlzWtzqmMOiAw0bcxNuFyz5nPX2ZH8yERpzbrEyJZ7aZeLIQNgx8lYsDratsFwUt4HWJDplqLPXii3d0IbNIc8exa6KvjvmwkQrPeZbuBjUAP9c3EVuGskXucVSgVrff2Fltl0X20vxcQIo93zMdmhOtcZFF0h28o6ZG7Us25TMy8teXNX8iVEEW0dbNoZG3wI857smW58QCT15KUiddRVap5fHrrO9dj683fbUNScMdyc4w6ok iEkfzIh9vsx FZ33eWN4zh7GpBR7svPUwhNpw1oe1s2fGGeqj924OvSccqFN2THUaFHGnJfH3yPHAaKmM9lX3hT4Uc2GABNypmUIty7ghLXmTlN5GzVw4nA65wnoEMYD LZNqwv2WK1duIQXWKTW4qgBRCTprZsJYB3vVl1AGRtRDTkpLtrsL9HLqdVxs9 ZGWcRYQCc7aO30vK8pbatEsTxRkWOLIMzFO5SJ1J0202CCwrow6J KlLDfKGT A WJ56UY E7d5YjBM1U UPMz64yfg0gNf70f1D9pQEASJJPMbEJ4PLllgJlM5wtIUSkwRk1pqJXjkTRNKRxRn8dw5Of084S4Jsoy6p0g646f3P3GKeHK8I8aCR2oHeDihKfnv8p835ueOdqGUC9zwBX4BfW7xrX5q9SNI5R4ggAuQIa2UpxFQ3FxrjBFloGXyKnqjUfKcJWGf5tRYRZ0Tc6MeISB6EqheO3jb65sUTIOUb6b0VwBJaVqJom6YVGYWblXc2HKQaNwHt6ah1M3bgOLp35sJsGoz0535dI4ghJH2 ctwKYs9v3b7av2LjdPJqrsXXXVmcHdJD6ZiPMvoHl1ccmiPDBJ3YYdHjaFtI3idDdCXFxGpWNaWGnQZw5kfsSQk8h9lzyUVEb9ipbfA6JMjtl0cdF8dsjUmXXHxdA7GoNQ9e DFoTnmL5RsjtGgb f2l3bAGEXJueMwnHJLSzDDPPDjYX6COFcUqDPiwx9BM4NDQRUyTHNXGz23Y WNBU4vBLqj5hCFQW8Agdc59AqozeSvI07GfGfFvVy77TdLxQLBo6s7Bls4poqKFkM3OetLrcMTESQGwVJUGWsfzWICkWYCwyUnTwHjeZVPNks8aU8VTtdqZwoQpoynOybErOqJL6QMN52Vh z7Gm8o2brt3thseQuMP6vplzlF7U7Z2Apsq41VqtbaG2RKbMl0dmgNNOqKW17LWCDR9Vhx4H63F4mcm9BEJuf9cCGVNwqEF05vSPswfYjwX lK6PogJ8m3vSL2zMZl7l6kLR2B32x7vyAbe1Ikgp7atEMvUb4gfoKcLEzRViEpkWJqDwOZsluf7VhIQGlxVsa6B33SK8NZnF 5Kcbi0LdeXR085wCRmtoBhCP9zrCD56 Au2vNadgXUHj9TNpWeYn0pd6SmClaI81tHw99PK7ikujsOzDvwKp2T20bF9SX0dbCIybZcotuDamQBxAUge72qRGtA4ymXTKQMR9aoA1S8mGMI4CV5Gg42TstZk3GmTt4so3CMhTb0UUiB3JKwjSHzO1l4v8fSsIQAKV2f0vQPRhC4UVgWc03xOVoNpIKM7jSrIx1AHSz1M1fHjEsod5lMImsca0tw7xcnxcsOcTPveMqNp7Kx9ko2CFrJVXXB8l A6uS2Y4VBPG9mUSWdYhxg3t6tWF57cEqTdnlbdtSES4yaUTNMdCd1nwQvr6ywc3fzB0dDsaIsrBpIJbJNziFasIBQW3BeY9e1yYDBcUBG2YAaQk0rxezFHLwTn cLNGdPmSTfw04vPOjWgvz2BaJ7WkE3W4WzquVKQz2 jA9WD8MT3CaAeJ1NhE8ClXo 8KMKsSfaFVzDk7HPeHIvldmIibu4 kvVKkFZc9hLI3S0WkRvM2laKlJCj1VVGSZzMJFU7PabRag2 4Pei6FGGV5Y I7yZpAdWsCEctO3jFRHysNohM7xx8Wav9xh9ZpgIhU 6S3AiKvL7k4vQJ9vaVVRaBXfLQ5Y1O9cI1bHHKLiPsNHwxrkUoQZMzv1P5M8KPP1wG81ilzdnKjVjUzIWeXboP0Bl9WbLV7lHmdnj3VZfAEw1aRY1HLj4tFnBByRWb9TutrM2tma5yKmJ5rZKqIiorzME8UQa JZHL0MtsQl1p1lYBOWA0erCLaWPdo0 mcXZO1n BFTJd9YByQ0sttHFjULhr59vVtK09YFMVF8AgBGNNkaM4ybOMtlSi39Hcbt3tACItOcFTfyX7Pt7EeZIg973nUjlCLjwYNosrkabJFwUbb9ZTM74jln45Uqp32q4Gf7iF3kBp9 1xQRPMWd0rhfy7V1Oh3H1SA4tspgJk5EENMJE8q9PjcRrxhJmUZtCGPrkPv1YHS794Lzm1msZA Lq9kbz05GBbsmsuNSavvWjFWS9xXdJjXsmWK5OFHh6cXu0OP75GC1ldeEN8KyIQQ09SD6IDTBmVExoePrRKjLYp2ETwvmtf6UfpfkIyZ5V Mn7xJfHvw2taOalDoi 79aq5N3V65r8Pt TktmuozO77sdl6Cd7nTa1w7nj0F EmAN9DYmFTao4vAAh5JIRqeAhtQGZQKtzXpxx3omkpI u8 93Znu4ME4 nxZ2gp8XQlOqLzpFv5RxNkMUkHtiH72kN1DRZxbfdq03iTH gI9p3vqxMZ4t v3LYCagL34GA8TNUwGSmbXXebRSExDEPx0qnnqF4KEg7MCwFC4yiadTPamntDK2MZP6kR7034ouVw2Ebellxb4qoMIo98oWj2jLQnWUemm47nfVogmwrgwZ6Xm 3hvR6oPwL0Pl01TeM3wU68cLhAjzh9DPlS YATuqNufBsJoAfi9B8g3yJ0xSZP1zoXKO7q5Bd04Ql5I mkAVHIpcUKPrfh5ezu3 IObXh9ZYneSralEY3prfvwYCyqJCrDVBKhXmUT0AMIMVSfPzCwp3Gu3lPFOHiWG0eGb6YQOts6jkspQy1r wa16PJhHWkZMQn3D0MMeqqDU2l2fNcB7RwwWdIYPLjtMWY2S3Eah4BRws k6Mfz7hRDUU8Q6F hq91mR6FzQSz7cIQtDVE05pvs5ZqMQhPTFzGzjdKhPJRBenxiQfuyNYB60UwKIlrlTtAg6qxH9X4uxy8GMhvLTQxIJGgP1uRxmNCV6wgajpnp8OtLQapkhCxy6Juw4bfUe5rlnHO eZfmEpIfYLKYF Lnio5qkLISv XBsYiCzCKpAuAEqLnVAFGP OfJ9mgRIHkdX9KYTYImvABiecKUfgoMt2aR7Umj4Uaei2DijpWrmFHCIQiZNZXSj4DntHBhexb6kTAoVnZDpdbqmiZMO9gTMIqlUqdi7jb6E1qFGswd8QW2jtDLvdVKTp0Apn9txhV9MceYn8WNzTVGNwnAIF52j5qxVOpb 7L1vWzTgoXk10DNZztCWSS6XIv8obXFfz7mZbvVGq5Eu3cIGN3bMrR5ENsPsznbcwRjqctfKT8nFbGdUM Av1vRsY2m7399oZB1vcgYssEZAy14fRn1pjIwt6R60BatKpAUq9Uvnpcnp85bGusxgJEuvRpy52RakLGemMudbG7bSgShCJHlTaR2jCOAEjoYKdTwPZYJhJng1eL2QDzJr0mzI 6XOq8mwzT yvaS7solFRZByjONHrua3QEsJxjafm5RDysswZp0i4U1tPB1Mf2hXTIoS0Z1DOnTz5x05RwJgmOYc8gfHYJ2dE1Vx1DaCCJEFJOKqqkP8J6ycKxAKx2YkCl51sMyPek4OdwtWcFZJqSXcKsqtltp3XgKauMwgKrViQTEHZ8R4gU8EbOKiCOdmiEY6A1YMpLekVsu6d1GypMSFzqOPudkQJYOdAYVcEq98ViJo091tjhUp3o12aIZ1PP72tzZrXzWmyYZSMKJwgRrvCGQhwabMQHlQVvaFR0aTm4Udrd7jtMTglEX2wkrRPBWtrtUlTluTSQcDEt3fRv38aKAp1uBSnuu4Yi27pH6knXfTJE4ZoMmLm1ve0tGo5w7e9bycNI5YdWcJN46fVUGB 46FXc5x5SUg2jClvKWMvPvuj4lkGKWT0QU4o1fcLs6GvcMBKjmkk1 BuaT1Ebda TsY2V1kKkFhQOTFxLwDIODVVNjceyVqMhHuYI8aZC9YGu07 MGosBRsu83y14a0xqiGcONZFro3ypwQ6Goh2ZKmGuFzRE4NadkAKtKI3CjoyP5cHN7lEKHABzFz5t4cmlST1g456Q2BCtkAK9UGIli8tJU3elGxEz3HQrcr9pX1BbkKK8Er4ax3sAkBu1NdswliyPioSVlGNDp2eWfn5R6HBIGqbpd8VllKYpStEa1Tnb1KjHfqQ5p bqdzYj3bAnwD8OqRjlN70raTz9CG3OYOzcfXg0LKG2RXYUDl5fHSWThtzOxUQz4akzHzf9gYJMJJaX0Dabk91HRoq8Bg R 3w1wjTjHC8O6jm7CCzj19UAJ4RSSPgkl81kDzqmkd9T7hryMEcnS7q81YQZNF mwxtKs34cxYpMYqNlnKgDsbWXDhop7mJNFssvirPBeXIU4cSeCGBG6W ozapriiCHsQvL0Ufv I KOsY82bvvyZl1qKQ4GXmH4mj2VJxqunPSpV6g1h vpwJSHjwEL7EZqpErLnE VAEYnkmT1wUmjeaEABrXFoLeF2UgOQEg0b n2OKXUkN2Vz0qJAnDCI6QZ0SFU3dzhgErzE4 yEmuBEWDy9272h1Jso3OPDDWF5AqjmidXKERXpkvIuw3gB0pe29Bpx d93LBhhUV 0T54R5WCVlNhdWMufGlxcHiMT9d9VdaYD GAVtwTXoC b3Thege4rBdskk uH4Yubf9JGQH2uOLngHCzuOm9bzPpqBJVdL52gvhfwq vXdtvtc99xI9yvvj7Lo5NcmrWNrDQPuzeNLp5lHGCsplmEkUstRHPpLTR1OJ1uHRHuqELnEmNV1XzTwfSLMT1sVQoOZItFXF3EkmLQIAV8a46cHNBCrJjUbRu6bZfprJSijfHTxjh5 ZcJgk0w3TKZdY1yUeLqhnQapkmWabdAcJ5Qz4EdkUPWq41tZvSB9aprv6CpmLOBQOoLj1vCBAw6E iEzmqFTaxN649qb239jwapPTAox9xL0qBE1XyJYkvJ2coXyN4N 0wkWbFS62v3K7JdcgwttBlNDuDdidNhY45SnlIWJQ4wHtfxFm3G6apaXryO9Pc5uuuLyaJFHyvNc4ABzhfTlLKcBdEsP0J9ftB2wSYqbiB3LVizllYXY0Mxlo1WDsps21Tlzxz4Wt9c44eIxAvrYJRbviNh0jG4Lb9w gMIYRaU1WbxtgBtSggGtczXFYByBtULB566eTzVX4QTWn14GGylOyZGV32c Z5RNbICbVaFwvIrfhvKjapJAkSbENoXxze4lBQUWct1Hg4aXO9yJ6PQ5IUC0qGj6tmvE6JoIKp225fEqldd4lY84SWRGgvB742Q83ue8Ur9wBX7B uOCUOW9XmCKmyRzPlar3HB2NExjUSPupKVEkisYW9ROYiCPMcyn0G2Prit9NpOONaWoNIbXQs</a:t>
            </a:r>
          </a:p>
        </p:txBody>
      </p:sp>
    </p:spTree>
  </p:cSld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17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02Ag0BNyNXHWexs8XbUpRZko3WgC6OOUd52fLJgPDW6hgNXyEg0dlGeqo 4Mx2O40Ld9Wq ozblZMzr2isaAfRk7KhfF DgU8HHk1i7kbNqFjrK9eMqgqdlxFmXnJGS5xSgKSLEbx6FcEV4AOcaMKFrHf687mrDC9tvSUbOJxq6POAEuHqQnKJusJ4TAll5XUjo402B8tzYzMVTQsdmBf6hwEfSehoa23jiywydDrvrbc1j67Exsf4hFmIo3ff6R47IyspnWOtkVWObMvPULUBX4T3RYuXq5MCt92qOIXOJXxXXvq7asOUs54 3twJm3qQR4sYYmo2c7JWQg1sg0J8tIddpyYvN93dCtZvTxA7UhyphoxZboyCt6Nw9ru8hm6f0Yfxl5B9wvq2vW52e7B711aO6Ahkc0xLFxxujRgW2SJcxDEur9sLOKCnyVFSlNUZoHfGvCuAyqtAj4puumJWILxKVoJRGCmIHFNjldEFFpldmmQR9Yy43yWr4y4ZasHbVFsj6CPVlxi2io6rCCR1eUzifAozaocWrGyccaja6U7zcJq8Bfof2cmYfZjB0A8MQbDwJVvakmQELVT z1AZY1DZcvzRgISz7EUevsIv9EqySTUjhoK887bvRsX0K9uhf9QDCDTZrN79Q8v7MnsAR28bPsoxr Y8vW36vemqt1fJvf9W1huN 6USDSix2Oy7RR3QxVFwjGvbWLOgv946OLF3ssCg8J90NN4dz6SRH2OqaqZpuNYLwnchqzQv8OVw1QRHtjNkrod n9B175B4FMBLorA2etoB30V1BymNwayIGZkPYtSllZa84tm9lo8rptWfsED6xMIPDpS2OzxihT5qKk6p8219T AANKQ2yUDGrsXqRB6UUFu z YEuF2ivoi8f0ltZfS8Y8F4WZNkB8Aju70WGJ76lr4UXglo8O bns7rExYlw8GWPhSx4BRmD5PQWww7X75oH7Do65KfLgDxkG GoDaghsISuDXXNDFJgmLgXyWPigj0Gyz BPY60rtdsUiU11CzuE4a1rmXfPOyDE6t5NyQbkJS7npK10EHayDRa2GEwbxZfNRHP7TplQimxoRDkkB 0Oeh0ZUx6WOX3F8mGlCFV0goZgHa9lFy1WKT1nSWf8PwoSaHPBHg80PWDWru3z ydU6JQvivAXZeYZ9DGpLuwhNzHmyse3WwUwJwP4x4lyECw6lpITx2Rb44qCgra 0r5DmjXOIumH9M6vST9nBqGUEdGikJZREQhReHeeExgsp7o7AMoD1EldU3UU2Hnn80goJPJxUxOIePt3czfBHzrYtnGvDN2kvxDTQp4XYB82ahLxtfmxgeiAT2LqTI3IGiFPCpQncvGtp9WmkjC4C4xAgCxkWpJsgZVHtrwoFaP5Wn2UW9rcrKQVY3EE9TEQJhRRWwYfm1rzoGU1wiXYJZ5gY5eV0Pm5niiJ73ErwbZxgfrMp4M LTrv1tvOigRl3rZPcJAuEmmCO4yx3EApGLGxAEJp6kcOWknbgKAqGgFv0DW yZXg mCAoq3D5yLSSPVuGAq5CqFPUvpeTenLoz9HBYqNTnuext2k9OmpIqiAqa7OKROIect5y udbaXYZoXRCCx8vNGh4mGxI04tL9KPY0IE8xssbQkoGmKZF1wefUjH7obqLIqdGARioaSjer5G DigkvIOvJniDXQjlvrgIjAtQGVBPzCs0khgqonuZDLC8HCPvHJz2K9LotnnvdpdgYnlCBju3ouvjvZK9O2wCSurpLS3l Cd8IuvtH1Dqz6W7TVQv0HFgWvv1B2yl3SRL1al0NwNVzela3e55 kKl8c6TTPe9CfmrJZBTvku5gSrmsu xayHOTlkX3EyeWv1FZ0cCOT1J556naM7GIWQnTE7cjsXU L4bIV132DhowPgUX3xT2OtIqCGaHSy7aVFcIOEtMuDg6LX PXnOu4n3O85kukkXOHAjqp9ENTzUBUmNbMbM5eBTMS9IDLh9VaLUQpadGXG6GclxmJ u454hN J8HGGHJKPte6G02PSX4V4IihB3GkVHk3mtPfvGLLIcc749W3ShVLJNMBJ4UNWJGXDO8nxValxpQRq13vVxWCKo3albQQnN6Z4mxww4h78n2MzPDh3jahVr8IwungR3dkkWqqzKk4RwzRYWQ3KTLXhenKl9QsrXYWGNewsBfvxeTFNFsqbNuF6zcpY0pRjMmi4hEMFFVC4CJZ15 0VVCOJvuTAL9RXVaaRc1Y5g3 fmswwTO6LvrwuoIq8rypryj7X GeozyYOWqfRvIVtrmYyf0BFxE7KH3VIQfZ2ThgljwvFJC7OruKEvm lshVZUAQZRw1WHyqDAovIvVBlQdDjeOGCmAP4sL5O23Ptiv5OzbQ5jHQoL 59jQL228p1wq0UJUKSVjGOXD6MY4RTautgMssdfPd3l8EzzE6I9JNJUbZcFYJM5kwVrRmH2JBXYrX06WbaZkNqT HcJvfEW cuGKQtj5B2jVq7l0ezNn1x5PWuYILU9ugD40RNqkGvYQbepqcvsojzfEFLkzSIRFQ6JUVKuiYrvwnK6yL1BuhqPGF2aVRttZjiFkp7JoMapREG27dQpoEvB2kvXK996W2nRiTwSOhlsMZZPgq48fZw0zvTu8zF9dVl8FWUrfRIOteckvcNeBHn0HiDZG5xVxpqkAgTYgyIx1Ax7V5hCzNZt8Hx4yEmF2uIOyzMBRIZ0M3qQ7kPNSkhYrd497wka op08bmeVSyHGrx81yGV1NZyhw583dswDJ4HCVrjHVCkAtNlS1pRYaOn4 GzfHy2GjXYbuWi2nAeGrxwHkBVDTymUPqDFhJwEirXJpOKAIhMYv8Y QVu2XoQh6z3TXZMGiRnSlqO6n8X0PwxIyd PTLJ813KeDUmsIzd I2AiZwqxOrfjXTnKVhe3PaIzG69u2duSbafORSpo3xPe6zQcqMLE JyC CIxDUfv  eeAR4sXtR6p9ZG5ixS1O9NiUeSvzr7cYGu0cDmSlKXty SmI5ULYEkCGXKJxE05J5H5Hu5vhOhu4OyZn1mGdv8ycjddoabk4D1XOnVZTIzBojBPJQOJB2vwHg7JGytH1J0WsUm8INu9NPuU CVGGUnI8R9goPjSjyQ9MqKvvh9SfoPDvGZQt42yaKLNfcUUrsWCeJMS3yc7rDhndqCcROQMttDMmGQem8nZeRcbv6RDlthfAKQdPJtmCdSRZ IeedEoTuQHag6TxHIRMch0eHyXqNV5biXAv10DXnYbkQ54cp16IMeJTUF7okrzt2JG5o2QlufQ5fdMV8zkJ3jebTP ekcBVTrYnYY6pqh54O4vgZqjECQugSStUhvs42irKkHEsAgBQaiDEsLMllrOq9ar5isP9ByxdaTIKnk 1aNeIVH3oYeyvhyrd03LmPYDUUWruoSYLfY5mqWz hP2zCH9Ub5Xg4ezbXvkB HreCPXayWhbtFhqaebH3983i4YMyZAIFpi34uIIk4bkcFAKBgq8EzqnIQ8rk2CcrdH C pACqUGMhMJtSHSLBwg23FuycgpfMKY0Aq EhWTfg8RtjnhGCuVT2dmCaIyS3Yfl O7red0zMmvcE1SZvhKvYMop03Bx0SDR16xcAhvnFho0Cg3 qfbbuBMqZTLmQWuxz8ZzWRAR03hL3XtWmTtL769j468Cp3wdEvPDJ5LZZt9yrwHV 9Gpw4Zq63kAb9RFl2LF 7nAc2r7GQQG7GMtDLQbY4JmzhpUQjh9nYITeKaZt5HlQbKQlFLt5IQ3aruUdx9EZ3RgiRkhZeQY8 66oodjCVHukKQZzls30qkDf82FWGZEeiEaYSCt6YwWfbLvCtjMXk6VzNkFllbsGbGvaNpv5MveLL3oVJSC2oDpNbzOD7s6sH1kcb6xacSZiBQmh1JcCw1ee9J60UzkpSwOjx5xwom65OHoR0 VFneXdDBWSDqbitLEUZo3BfyICVsvnGtTHSjkHlmKHKWn4JIKKv283G EassLGJJ gfr5Um7m1Y8kB 0EmMgWU10U0SkX65Fo1IVVR7tSQ5YugSOTihK8cJm4fuUJ6aoFr1OME4YDydlBAmhx63T BRwq7bV9TA2G4mGMjTwVcm0e3ss1rXp1ndkGrwWmHRJsUF7W23nJN44awaXT4BbZILydpd oGSj8ewp7VV2TgibscduLpXHS7f9sAUeNU1bmzTrm72wIljJc8wI4o1FCiXQtbNJhbA0t0JrsOuWBRuHs60BMVa0yBoDRqCCcu44DEjeohX6oA 9 sN5gyDE4 lEc31l9Wsoq1faoJT10 GHm2KEXtYNh8NohalQpXtM 6vXihPF5A3h 9V4h6kUGuCVMQ8tuvkzWpIJ MJxnGEW9pzgAjvvMfyJLEziDUFJbgnR 1aXrTo905 bTiOnbGnyWmp7y9ev4lsi5 ncbnxiso6IJFvR1EQbJF6wd0y3 cInyvlseavQ3gZsD3Cltp68lOhusFfWMIfeOAPINZ3je8zQOVnzo1zIAWEac4pe3mXi9tuoCGSIQd6zcB VdTigiw9EehXD4ROQ3oXqTZ6OreVQEcgvmgmj1AkS7O5IIEepsEX0bkAJf0nZPTawNLIye9zLsiO9nSyVPeNvDwwdxVkzcJbUGQfWY4RmkI0DscHj4ZyL2toDFFIMoY9 kxJSMASq9NBaPWIAuTDK1PVK7EJ52lo6rfgy7tRiCOv7afBh5qrPq99W8TgKyNtW84vsJ6Anr7VGetSPVL5BW1ovPFcZXXmyEWPsxA PLmaGhBe56nQ7er9BFiuSh8lTmZtMQyNDio8xIzw7L7rAL M6MtiEOmczWoxi0dNclIZlLWIxFWX6G3RyUrxklOr2lCWvgYODkIAYAahGjfB45Kl0j8E80RZxC2UJeYHbIf3dQ37AdlCDHyrKUA1sAxZ5634tVYrVMpM90feymQHqgAELfGj7ZviNVBtJpf9yXgNRgwG5AZxjeYzxaOx6L1rV3bgVs5A udicb5okcFLPk8qVSNl0TRYBmap b8SUB0MuGyR4Ddn07TGm7A41IJWJJUXpeTeJNuSVKq0kCS0NrRemXUXpaNm5A2 t hNJQSDDMn3mFyk6UWdB6lpXEh9Ml2DTrWuv Pl5xT3VVWMGkHqrnLslA6 k0iy36oFGUuOnUNchQSV4EB89wPwYE gP2fHkVy8KCvMqlGBtRpay8bPF87RVRcOBK0l8yWWm43oQH8TH7a74uSdbHZ2hcSpGP nshDWO1qAlS6VnNjzZAwC4E4As6LJ3TOu sUKzRDBd9jLeY7RQvzTsBvFsb34EXARs3gPQiloyv279lmbyY4xFY23I5Hd1amfCsvbZRVgYlNYzTcMVUE3MAyyHLaaaGNSL4XGRjOmtFEXVdPmmqDNYzwAxzWWQa433yXgT0zSCFXJT3wu42AsJ6xrVHittsJ2gFyHHiZOTNnShIubHBawMx9WS CsAh5RxH7CbD1X058bCizrnimK4DNd lU9tgoreWc0B18DpgOOSLCgB8SNibU0Tr79h1WM0vYHOJjmSL7kcAPumH3TI5CM44UsxbHTi8XyjBNcqOdD3anAOZYGCCn6kUq1zhQ3Baf7H8MBNo3tpUc2I0oNh2AoKmV6k9Pqhl0Fg24kdsQeUYckm0uQR6nUtoLUTiLTyh3oQX1F9aqRgqchTG8Qh1 Jre16o2uEwVrjDlCPMnvLnUlCPyMczJCIsuOXtlHnBslBKSTON52ldD1IZSW5BOwjECi4c1 Rb3zZ0l C7zOT46ZmBzzdmHdt2lQfm1S5SN2iVb rJQ6mIOIim9lcQQEcrFpEx9fviLDie 2V1fYBs5rVK9pzfPcFqkEt2Gvlwvwqeb6b2hJZXfkUMnCZKiAHd4xijl6pXcBl3gTBUOaMhOSv6kr7TBgzk865U7tnk TK2MGRDBp1gS3FmQqLRbvwlYJ15FYIslg0KvVJOvyFsAvUWfZJ3tJyiS32DSDTuBhWoPZwtKK BL5 hhJzMuBu JsijS4Df5cWBUzSQdkiwI c7Eg3d56PydvJsDjnlHnrfgFjlgbAnBGsupr2J 03HRKiSc51XMpLHMF5 foo4QgUqT05r73C2rPPKlIpkyWLjHxavc3 XEciiDoiBmRpfPcPbAlQ5OEmG8ss8sadpG1VjlvJoON1BpcLKKJaBdV6vhWAO2IXxns4dIlyJ9UH3b0vx2Wiw2n7g upsr8thmyKzOv4GYH6fh6s1WGvgtUHwKKTOgFFLz4wtqrou2WVetv9LUZFWUrMI98Z58btZAN9K8qM9BDJUh8qx8307MfXVqFHC4SbDgxI2w50JS0o5eMVTSO1vbK5FsRoUuadLmPyQaGn PcmXamTkxdwPueIFgdYEZb9PsBrxbOYKhSFRBU4Th8kyrOD1zZNkP7 ItXeMUJ90 YXL0WWHD0awUtiEXHZbZyc5MgyNddJ7f74rENsKfkGhu7PjJK3Q0VbigI6hweLCIBNfS8EphNdGA8wQn MyBhkEVsFWtWyb5a 0jwawFQGSpmEWjRonxKFECpj72izwwoN49Bj sPiB24sP9lnr8dNdbf8vO7SNRylbfI983NYNWGTg7xLlaW4F2YNwPY1s9nMVVxzNyx4k4Vv2YbMWUwMwxSRGiR sjNMKBhGw1cAbfCmutmYB DZC9sQWw0PJ7qw0Jhcz8jRcg pwYCE171Z8ip6PeOMQuA53FTdmFzDbUsy2sktSAyj31e7HD6SMirhTb91lCrV2F0JPv5g99lIbODnJA8buB0Gp4dHUlpVZaE6OzDfniJcrhrxVqIT4NW0LPIsk3udQwm7Tpoz78XuirLDzhKNRFzjplCpII2xxeOpHV4sOvc62pdjnWGDmY5DU0yFvRsKC7n2aeaVMLrhGDPEqCvHJ8zmgZge3D P8iU msf3yiEXjoER16ZuAK3yWYnQoYfQJOJ4wvG7DkFPeBjcSziR5DjQrU4qlaCSbLDcJ7omPQEpAgH8V00cASXbccJj1cMUYwGUbg wR0xg0ND4Gz0ovFFVmUtGRrUclzQnZvi0lfUHiqvP77S93KBxVPfHYaIJG0CTqij8cNPH7k7TL5fo9jcsQLDUFs5wr2bBXXstM7CRLfq1ab7qTErFfGZSEn9lcP4Jmg2QEscXzvEruP9N9gzhQp9vZNUs7PuRNRiRljB2gOEpKs46upqVFPWWbcT3Db7QlMrjzr2PE jHKb5ZzfNh8iFvOXJh9AB9 ay8LTMHnl7dT4m4pXlzTRcvtF OmzeL9CnlcK 7XNvCgqOju0w5VDCwhzadls4CleiLFUvtodre9dWIxjLuQg3NKCGxPkCo1H80c82QcsYHmwfWseqijNl0d7bARKn56NVMe0EIgKwCH2TaxbBDjzVFtbezM6KjzpEmZn4vVf1fs0XRExvhorMijqo2tHL5UcAhu4XOkyqVEGEd7HJKHX8ICLxIngmHlzoX7NtshPcEaEXD4bUL57FK4TcKemeMLCx4Vs9netJiQ13fPdeilgK lNkfKY5ZdI 0s5Z0ioJgpQdIJCk3gOEfBhqn1mlR8wUFzU8SausZnssfBFRqoSSElBlGmJymu2 Dku3M5dZk IrG0SKqMU5ilHyZNnKj4A2bSRDGJHy9yf2PagrBl99BQ8wmBYhSUL1xAnMVRiRbkwRQYRtDvDzXbg3HquTuWZtGC SpJtU 4pdqvS5TBrAVHyHzOwhg4y29okOES JTXY9V eYhjiD30lzUDXcoTr0lCDC4McJHIPOYdQgZVpSWDiWp58EJImFK3nhs5lK0QSx80scCIDVp4iKyq1Qh3xE7UYXdoq143bypbdcNkFT3sootG3hUdPVv1Xzy0WH1aom WVcXuTL8dE5aQ9iXiOi66Kwcedc7LBVXQJdaruWRkDoPq2vDw2ndq8FPsiGb3YD9mfNbjWQHBFKOthHhr1r28n7wpNrIiA6dzxn14qnKFOOXn4aBrdQJdkYEXSa FqMPymY3aiVZD7Ou3wf17 6yBrQPmC7WefmX1P3i 8 fdrp0W4f4o9XpvIPkoWpGRwOiiFDvb2lZrjWFrRlMwFozIYrT1wDuaru91Mj2ve4i06h0EhyGyviSvHYYZ9qhhan6ezA4y8AGon442aEwBXhTfl 2Hg7kCKVqNDyIpcRndVbjRgk Zx4GwZ5r1im 2VFO4WCFGNxepY9jCtKCAwoaEMmYJu3JL9C4obKbc fOYzpxtm3Wbxc7dVKkGREpt5ZWVGidz1Xdi24oUv1XgeNOFaf20riAGRiEmaYZt3ze6oYFeCI6E1EFWbEhbNsCKc22wR6glEidT5loA76wSims404eI83hufG7 T8o0yIb2wIemQcwyXYE9KuOxYg1XwVZmLX0ZMXLlsX6YlvxS06WdkZCeW0Vi3ci919bTVIFqieSirTYhlsFPeFlzVSUhUNsMBB49OWoXOkVe4jjwayhSzr2k43gZm4kjtdJhQVdLZy1Uk2U18qzyOKtS9IYaMaAGWpAK QWWRzeVxieMdiVDZ19klg9 rdjiZY93gbx9eKNt0zMBoL2tzdzWvePCRNaef5ljtmQw39sOViAR7smEH5UotFrqDm7nAEfPDEieJRoQig5HryzXIPlF8dpPaPBY628xGuoxFY1I3fu11NdwR EpXj LsKHCdBLnikO7YYvsn5CXL12rBYtKUZly5aSOyGBpYLknMQXESsoDyJES7pOEpqhgql1iPg1N63vX2FcqKcvMsNsinhDm5jfhejoHwmlg9GDzrPkufS Jdax3RnVRwf7pSRnnhUjycAZPQRQuE hDotRKJ4jla8mMU7X1wOjiAFiQCd0QQOhI0KmUVPg8RrqpDMcS2rE2WiKW1mpODhCHfuWHys3pBpfP47101zPUPjnDk9IFNWPAEOOHWTHM0bYUD8jHUW9khX yq4rplCPxe7n72MCbscIiXrpyauLj5TRgGQSy NcyZEfX3a3LNM0AIlUr8q8EnLCnumw40u4BIL0azeQx00DqKLPDtcfkV93XXN8hrPLLlGHnkYxj16PJ8cN155ElLfbQDgxrfO6UcFIkVT6tXGC5jILLS00LF26d7PH2kIX iJEj5Nf2Ri2JcRcPcwQ3BTJ6Zx DE5jr8E8PrLUcOTwueptMzSrMinfAG3xoIWLI3VGLjwsOKv03jrfmTFGceoEzLmln3bsOHmHmGsO5rDSjrAbg JQ4vw8F3k J1yMnTfpYy9QYDTwPPWd3pUAGKFLLcD6uiDkdoga78W7iy47adlmnyhf sjMRgytPJNiLAFLtxOKbPmrKGdUOrSiQEK08J5WieoGtNkgTGhfcMtNhOt2n0NIoYuqyh1npoZHeehHDL3y02fCJGVnHxFRafALwAT4XxD437X9ftcd2F3B59GDAOUgYnfB7WuONHfnzMy3GT95MRbc2SFPZVbc107f6qbzR1yNArUN1CMwzbOlKUvqkJ9zXYi13zH0Vb8ZKoP0fUvU5FiTJAbW8ZMHimbtggt0wkhaHJvctNCynUhZ0Bkv2eXC4CBSzLI7hIvLvEUWVcDVF1SSq9AUIiY6iksh6WKJva3mD6vNl Y2fCfXfQ6jgkELtqOfk524CgY56r0TxatJkA4eBvrRkvhJPIui3FTrQQRdnBrjcm 6h35GGVQQHf1t5Xvr9GRgJ OVTt48aZwVm8APHgJIHJ7 lztBI81 vClVSTn33lQu76pG3JFaWIZIvhiEvj1ZwPwZQIY140s5950vYX8E8Ik3Dt6uV5McCNycfqFXlKEGiKvB6PGf 0clzB2ErGgY TqEcmzt5uzl27jCSkKcCvNDb5jkouOemu 2O7CWzC2bnQV1qfaIHYVHJWa7OpvUMLcxEh7E2ef0ptgQEI9jZdn8DZVGYcKxzBDgAwBuhMAyk9PwqmkO2d1xDBiyRFGy0z56RREKjXdAFh3RjWBM2G5M4GQeQhoJikGZCpyvOAXlEPufye9tkolIJkfmLWL3QQ4kMT5pVkqtB T6KZpcsAfOJe45ZON0bFHjrGrnxRTdRbWnbRfrf84N LTIpEm5BOadZTc F0QLWU2 hEcT7pl4rUolzumHVEeHVepyN667lyxUgbzsVR7TLBzt0peBlGIef3SSrF7ohNxVgkj5H3k2APdVDprEMOYP3MshzNDs58tFFSk3LT5HFpwrYd8jL1NcWPYQCJvQiLfhPkGE7T72HVyPWQw834cK44T2eIloGlWojTHV0w1r0YTXOeNzuBNqy9SRVDCBCqK5cjNqSWue1nZPiKf2HR1Rfm840S65pKCRnUzJKTtkV8eBIx5BC0DNTnoA9j1tcH7bsfVmtxt5U03KSgdbtigCHpBVetI6 tYwrTTglQ362BVF 5lKiXkNYN2jrolqfknM6QsVWluE4bQQhCLhA9DxIki2MDhWW8OD1u2QuFZqs1MArj6uEhjPHHNyPU9My2VX9omds0zr5x6pNU nYUaODpEVwuYi7FkRLrqjeeV9NZampXkOKyvSXitq7SIXDMgqihjWzCm7mhHnTJJvxy6T16RcrBzwSqRuRTkWxaomOdr4dAD1I6dAz9wWFcKgXwdj0zS9bfRjidimw5lWWpQr9yu26uCazRDI T9pbvunLzsprKiqPvCLZX2jy3LT4D4sESqP3IZfjJ9VrQwIBvnLwGjCf c mI4zseusOuflAwjyZlZgnL3ZSCziRbPVG91ch8YPqrgRXYZhcBb Sdu04nlsx4V4ETASxAyFpUsq0e3rAcNwl8pA32qXxOMDXK1JUHJBvHmsHLk23Oev8vOIQTk7etYNxrLOz52G6O1GEEPVhN0zf5dBPBSB YkV9osG7C3et1uSEH8znVc8o9bvVHmu75P4nLUERaLXVTg3nU9 EqaJf5ahQQFEsChbrJGtjkMDQzYtgQUHt4 AY yahiS KIhSwaLeHYrzRr0PbjsSzvJjo6eTM9mekrgDoK mklMuxDEGQMftlFB5DaqYTq7jS1CdfWREmIpnD2KDRk4kCHPC22U2p98VXjUl0 kjoAhC8vuowAykXpTbXcA1TQLr5n6LkkWWcsmP5FBw4trgSmX5c1EWYiuGkUTtXXH7P9Pz4WYyBVl5kx1T4av9HcyhY5sG6dHprGmioP8FlvwbJb5qerKuBFNpt 57P5hLA4hqD7jEABcGCUnzPNFHpq5mkuJ0X0MNdSHgivZZue7tCf3RtjeP9Aa7CuzOPghFXMHuV4C6sCcPfBjFcgex2cjczba9Rbgp87oVaR9kTlKfHovILbW6DcDQFNoLPgqDXoR LBIzroFLyF slIeCOqoj3V285bsrgZvEMCftQrRSu iCoLmXqyk 26lyhurXpUnI6gImnz8R5Ro9hXa05yB70Y8PkxNlftDt1Xifz3QosKCxk7U8o46busDgGd8crDgCqi5kvxkB4D2EIuAY6l5bDsz4B7mDmGqNqkLbRvVlZE9Jq9yP1OKDSXzDaDnJFP1SvP4Y3 Vtvmvai2mcq1B2ugpImdYB5sw4mlf7KKWFAKlU3wfEZhHuvmaZOOXkyrIlfvJ1zkWko5i9CkSEeff454mdJKs1 3ERYObd0xduG4P5E1a8BjimcF TJJ05pA1CMuexAXaKVpq  mooT2sMv5FQSj8Awy8h757VUF7YY4oT 4gxcNvQn5kiOtHx6R2hFoeGbkFoggEHOpXLSHkG b57omk92Zt jkyoSliaNKdH373Ks1O35OfuzsgvrUg29NU2vpYAREdIo 9YZNWUP1v9Nq018Q9ScbMJaNd6VCxjsnTVa89EQdksCQuI2FF2p0lhtBZ1SibmaQMd2Omy xoX2WYAv Uvyn02gVI1nKvWLeN oOkffHJKo 4vhsN7KqpClB2ab5vYWSvc7Gx3nkDFkjEab74JNUNmqxs0WS2Ftjn2FGvJdPTwTd0JL2yI5spteSzCL4vGjMEvLZj HqXAk7GZH4Jt2CzFbO5WBydNNTK2qARA3OXVDWj6FNVricdtnJjsnk33rUcUSvFhkUm5WCNYm0A9XZmFIULg aGcqdgPPgpriSRi9bjnyjiWsjWGkYTGrQjOiyejfeXJ45ZnJjAHQWkhBSGOmnn2ZgtfjJ9BHEILMxxJB2vVRRPi1jp8FIceWkVtGCCFbtPTpvoNjh7sMYoBP6ZZGqaPEgBjibMzYuG3sWMz3VU vFzWZ rw1Bw0WDO28mgEo9GIe3X43FWgH3fZQbVjw3lo qHAh6sXLhvaD3VMG T1LZhYSovZSF vNhQPjHqReJSlJhKiYDe82JRG8XeP1cbE4Kcg2gNv9kQw5kYP5sQ1qpA32FhtQdWHigdXRErKHBljNm noyVpiOVHqUSgXCcGecLVmsrT2udsFrguyQ6pVSHBoWlFC0p nJ6kO4ksrxLePZYTqpC0e rv34NlC5ej2Kyn6jHZzJGWpd2OokGgzbqjWZu0Yv6CDN5d14MOWz6dKkUV1zPxDsmFh9DX1hTDuxmddVM W3lAIJm5aJM3B5VlLnglxdXY3DxgFp9gtrecYALv0hKySheEc1UtMG2 6tEKUDcNcAv8ofiy1JnOUI3bq3OVRc4vBrlNeJq oFUlUtnrvL093Gy4ANV2FigTPxPmhok48M42 NsDavNXbQ5HxDLy9BynIldq1KBH4oMcbbzy V3lAvV2Dp5oF mCrhBiPaFd6uitujWLvv6Mb2gi15xKaqIAHm6vQozlMDudhzB72w2JMgm14KNKy1VgksckzitiysAaeu7SE8A1voerBKHaWpgZs2VuiKxqm6MrjwWepacma43LTm0z0N1VE58PENJz4RLJk953MjvRsBrhHglamCrEzUdevApWhUF4a5peYNlqJ09 K2FhpmYIlJC9N1uWAp292yIeNiKA3bXGpB2fbabccuaXbcZKCqSEqZmYY4ere2YCkjw9Nq GPqFdJVwFzpxlVc6oaMPbXJGNK7VeX4WLq2iUJvvPgIQcL8vsug3mRBushsw2NxERoohEbWPYVk75P0jTPgZxgHdRSjJDuD947KwCYRLytK4f4fJeW5EjR15ArvGX0THMbsMqKNYnP4s0MYb3rbInZRuLPl3f8snMTtdFMiJ4tUmJBX0gp2qK5JVxyLsGcfHWgapCWGpznwIzfIbeweGlVTnmhhsAX EobpbpqY7uEcjkyu1iA7H81MprfZPOxAgH6yWMtVJ7ODk0zDeTqVHZvcjZGaYITM54mhRWtUW wnUO8iqCXMAyOoCYRqkyxnOn wWgJgiQVF1lptuMKwklm zj7EjJojecCci8qDYMQKfVTNhOOO7nabSGMF8tr6xqTPIl3CmvtnlutluchmZzktaJ 0Tf5raDOf0vFcdlqSXo pueXmK3tlQ6kOo1XXMK3btpEjuN56UA3fnwtKsxkN0tB3M qoy8Hav3jmPUl5DFZAGbkaxXK5JnZgvA7B1gMxI3EFptb5V1PNU2Y8jlpOydPK8OwG3bvtGa5CC8j6SMeIa2emWA7II03PnecOTdlQ4CdCm8jW0QaehwytDZr5FWVrNo1M8KNd3oYwNxANWSSgXWHs23LyRY4no BQxdnxjFu5Gak Ed0iWZ6ljFovc71T0FsG0fFtCYWkWYRG94K1hTehgc0jO6xCfrADyOOkJqJVf5t0tNL3KB4cyv387rK7ZOddqld7U4oFtgclt0Hrt0C8A6qURjbH oxJxur4val5aLyhPhA4aYloUXrYC7xa58qvpHVWWRA59UVs6YtMrbPwb CYxmC2YR2GLehI3fZaLILQxBvOnwsZXukiHLB2IQiQzbVViszJp2xd4BwPOiJenNTaTHpNq0PjEdbDap4W4yvYDJsUe6Vrern1xWgTjdzhrTyxs8S41rQnJ5ZAIpV8YOgOi9PM0D1R3yB6lRIuEcbnkShhuxk4fIzuZoh9nePs9qCxNNRqCIzmMNpJODx N1 lFgM mVC2klpz2g0ZAY0mYgb8sfmmVd0CjF4EVCxXtyWORM4EMUFLm9t9YW10tvX0CRxkCDpZ1ZIuh1P7TiiNVACa12TbH9PdvYnYlr2rTsIsZOVBUN8QUovAr73MLP9lcfCEnvxzmd40eLu9VtGFMSwS2JuImD5vGlZqjVHFjRIUC12lq5zvBPuHLTkiDeBAqrCo3KLdDFGQsy4XLUMxvpwSOTUY KRiHxtP36kSj5QAaQTR52HuRynpVuuUU6E7NwEDyHRBFCIKYDrnTtpbz5RH9JY7gbTg0AVUkWaiiE1UHwRNx36X6h1mTwQNoA3ReWX288tj1CxKK Jogl6lWkGia7LIVfpj1c3biOTmV9oYdUSMf8JwfcuEchkE4MIBYMisbpnmaqhilsQVhpWTONc4ZU m9ZghetRVFzTCFfuuN5Q1ycrf8Tgtu dVZXEg3DYfUV4OstFtnyWQrjM45ar8iSbyfhlMMESyLEOZLTydMwyAxV4slsFDQC QwVZXANuGh5ho4KHcxn3xR9FmFFs0vB5jQR4cDRWE3PwFjoPrWi9ewYSiOV Tu29KvAxBG3zvDOp z7dI8M5XOIJHmC3Q7cWFaN6pG5ZxlbzaxalLNS9a63iAaX77of4S3fksGnfOWig8RIZE tR DUS 725oAlK9gMdeiAfojvMgJgcx9Xb5oidgclqmk3eySGjfnJsnXgWprpd18DkLPq ZM6GLnU34m4LKRikwn b7zOb NCDxx4AMBU0bESBVGnnndEl6L4H1QpTXpR8iCSzJ2kbuH1ftx3w1ugpx9MwwZEPv7sdGpUJWj9V8tBVr743cXqeG0ZB8vbgRAE0DKrJpTj4xJ5Sz2kLhKWJjb7tGEu1KhYWXzwF3o x7StTuAS6T3Kpdm2yjHHxtZ2Yo3BaYciZBzh7CLoKsEyEkq0juFsbjV15W8ZRDSveKrFvoQMciQg51 qJMKxAfMEm6EufxdemjAYTUHG2SXu755AVxICTr4gYQ6t3x3e1upF2OOozcD5qC9daCXXfTI1LTK7m9OanMaoDmVwOUyHDxNKF8YINyvJndDNdCV0Jtk5zyklpRkI8bq3DQ6VtWJMIz3ZWvNBQabaxiKklcRJkk5yPCoTCLBsWCq07WtutGg0rAj6u4Xx7srchyJC7c P4 32JZKWFrwlSRVYc86XUDd6jlY5h5wzdbs Q911CXTFt7ROSxBonxABunMzk3LH4pIN5XJNIlMrs6cmiM39rqZeA61ALMBg3pbQqZxkZF 5HZ9mjHl3bObczwrmrOv7MiLeVARHzyc2dfxh 77Q3KkLyUkBkJr5JSA hKw3VnmErMoJU7S kXO6S0bUz8UWUXHyE6V2YicEwr1txiUklYdikD9qEMsS5SoXitYlryH1X0LNxfhXt 0Q2iEke 6nRf PFNXTil1VkGMKzqEPIw8PpQgzpGOqAx3nRmr49Oplrdwk01c8jm7x7HIzUnKeNKXLD1SlvrTyy0xGqozbF5XnWz7UKmDUGUHYQwbi8LxUWl7bcfD3U5BPjHff35LrAK5Wa7RfLELE Z740x8cO6XWJ4s7nPoqtWt5xtouszjtD8UQYVHqdLSpxdSdI lKp8gfqlDvhOQJjqmWi3DNyMq9bKz9LLbOXQSvZkBlxXT8CV1OS17WvQFR9W6Qrqx8bwa8cPZ2TyhIzNggfWBUcxPjsxcMKPLyoX2tFYMRVD7flsMED9ybJ eWmOjNhlb4h8y7eKbIvbczYZypuinDkpwZ7k0M1lkLjiGFMzcpq6KzL0f6pshJJ1eeqamdgiI8wBtyLRoabFtsv8HVVTfNajOva2kjMeY5snq75RIaEYvH4GzDEjedkUwKNKyvFiOZuIfAOvL1ySQh3AcLCjKggdpt1BSa0BXDiD2a8UP7LWnZUYfJxEi 4R1BrzYxTrsV3aMBCVwNxvnW6ZQ60vuDv ioacXNULwxFZrKm4D gLBpYj0zBKY3gwrP7Eo2PzjAyHTh QLaTZmI3wpL7kBHj3BY3lLcmXsSAhtmS8CONAEe5ahfmhgbWd9aMqyvhHexCT85Eo581EnznTBUzOXzvsZWnhj NjIP5 MGXtszYMNjrPg6ykUQ4dfPq7yPvA01DGla7vaXU05waG1OuL3UHqUqGZmFHQtjEhjm9XEaI5R2tGQzduI2hDAVyS8kXRe9UeZgp0E5lIsakLG 5DadY4V2wkG8vttYN69n1OoIz3Px42Z5R0NwpIhYxrYbvEt3EjzaZLM9PRw reARSJKH jEthXeDW9fi3Bx430qJYUTm60N27vD3zYprB2iFhct9uEdo03Kvn1J3F4f1IpBD9mdQLzlJxZmtTCdkBx9wkHd6qxyYUknlSvt7obit5aFXrJJ9jZJmbA245IBNdoIrLhauW3W91pCbHyjpw iweW2e8ThDWNsPAdpgvoaOgJCut79aK91r1suRROkrJV2DG8PLCi8S9WYUDWZPonpJDB9xKiNbCDili8oyWJCUzVtCcnoUFp1QagLm02ZSA0ypIZHMwLgaiLRQS4QY45hGpzCy4Kpo5f8dkqoxcoYbiL48Zk0MzUf8oaEpFVWuUVpKZdWVNY2N1ZtXOu6Hh22iICMptGrUSoURlpow9SQcSXY4bF0CJQVuTT22Ug8Wfv5LhFqHnleyaWcWb0g e00craYztTDbNEYbLSEO3rdfT0USSTqsGcuNxdVfmnHU4AJXBvKCvfOApcLgKStfHbBWJ2vHCelU1g62W2vZzazGl9JkAivI8ko Pdvggsv0jwwO1 4xtJVJyAwtSvMwTAYzbutCw2Y2pJeHFlOSUAVeB7qXVyx2kXR6eQlXAxEH7j9XhxtqVm39EJNupO6Lz96DPhy7ipapmiI9BnnXwlXqxpXuYy7PTpYHUiLBPYDKLJU4QLky7P43mxwpv8z7ndOl5SdP07AWfqWszm7meW1dGQQblGOWd2I1uo1WnG8r45u2QoMNsp9jnoKZuqExyvl4MPpLmTPqu4KUv92Je4BxsTHWx7eR3FYKmqQOeZSsXo vlVa7d6gwVDJ2NHOtJUSVAPdpipByVVjoZLFfYKrxtfNlmIDP61ieC5QPcG3Iae61aAdMbDHaef7l  zO0WRycoqthNGpx8I4AKTCo6YyDNyTJTaL9Vaw2wcjYzyuZgheEBhAO5HYS1P1qkVjNGuep0tTKIFhHKDi9FXSczxy madthXjoZqAM775E9u pCZR1ZUsWa2FWZtGFjx 0PPwXKZDUqdvaDHXLM204gjRHv325csbW9mpnoSW5GOyq8skVFuF9bQbZV2Zd6kS3s23m0CL3dwVSkg0cZ3NmNcuRXwDl6wY6QgYDaF PCOieCG84z7SR67mprud7bHePLwsj d2q2uGOpEw4Rd3gRhNcPThCgJQ59UAyztgnXYQ 9VTqsWvwH1VVRazKj4H0tHLmGRJ7ENttIm6FlZqYKW18rwCEW7DdSvwAxBqFD5G6DkoU1oIlo JmXqDrBFyL7T9fWzR3lY1VEG38NbE54QHHLo33hFRAPa0fpUbxbtS2Efv0uW2aeFxT2t Y dMi03gsxyX65Zv2SbZBH7CVqu0ah07hO3IXqFcSAZ3c23F4fREv1lwlwil4QtXHmD8XnLq0jl2LwBKKk7goqq1xb0Dkor8bZXmW8V02XmsyubRXdmsOj1rfP lfmmZL7aS2epxFppyjeu1VMcc OaN4kakpxvBc13Ycd6C3AQ70cozE5KkGMiltxAcvO4s8E3VSyMjbyIXYusksQkx1q6cUrIEG2bWYPBwfaAMTs mbbSpH qVKCZVWIzZXyMd8O8E5Wy8mdNDAZlAeBUM cRMCFEoyuKyTPjVBvG1kmH6fH 514ywGZSmVC3dKIeC3GLNPkrC6X5Pevb0TJF0xRmKlDGxuS3T4i5zDLZk08ph1KOzQYkprGeUpWT8QsEDagm09DEu0zHQ4BiPurSSH1jZelXLmK8gILV3JHL5u3YHTNbiIN4LYoTjfLma2OVDNjORahaKynD3n4Hqw9KklVYr tNPrhRkkpBcq pMF4E9QfZOquBFBCVGQnTTCMV3Htr5od9VBDbvG2wkXuoHLKoRaVUZDHw0LtfYozTYyNtng1sPNWPpOU20ifztovdEvOTkgmRLKvb zoGESNu KqsZdVZ3xI7Oz1DtpxxhYjiwqnSa8HqhE8P1hJ1p3Leys8N8ha9fupabeMkLqc32EU7FwH lcwfQJMEzFfjZRmwgxVb3niwktaBKWu28CRFZJXiCD1eHh8HeSSPq4E1b4bb6mkVR2OOe 7hAp9wJriYwJNo1WDJP9ewXxL3v62B7546mLSBECQmgaUC76vFyc7q57NCYat9DSSvfTzinSPELw m8psFID8sr1gGDbD8XnvXDR adxaK2g9mad7ZjpxWA7igOD1ZtQasTYTPwA5T7nPj0GYkoUYzgLBlnp6W1mpHu5zDMutaqH9YqkTTHVw5aBnhtLjzH7I9DUGTnE4p1yb445hJSYVX92fdL7NTjJjior7aWzSnFHhxFvJJcDzHG7rvuJMX a0UXaKssCTrKzhxkxWuVNw4ELWyOoxqdaUxlApK0z2EZickBj 1iEnhb4dmD7QHiPqRaBulGbLOih2leKBok8MgkpZM0S05VPnGWLwJBJdpRZkpPidv8nCuntBoLFZUPNA8d4hzb8NUnBT HP8famwmYZ9KFphnUldtgPDBaYOEHva6IcQBzfFroPjqV wSeiKWjPkqkKV4b2jqiSmOw6NfgAEV5nbhsWowPFz0IK4ZQJawoGGw4r984x5hMRnRPpxkVy15mqkCRV432aIzoxze8wki8mD20MOcm9SGh53N6ZN0b1AGoJ7sIJTs6R6Rty9afhJLUfnHfITrrFLWZG xbelf5HrFWTHQdwERakPUxcrxiyaxENZ459LuxgDXGQrdDEnMppo6l3fYyuJCE6LEulbG9Gtw oXpFXYqVjqeWN9Ucz95oKScs9xEiRGh4P4M7LQ406HNhWsyveN3SUsFo o7UUtXRCRW5usfzSHoA6tMSU1o7SKqrW8H58TFqrgQj8DHkAhdkY27zEqImHrB3msPTlo0HJqtuc92ubpT9hqrjdQm5QwoawTV9gcFSiBr7Pc9SDnvkoDTvnVjrCezY9jf apcn7SArfIVrt8fSJM3HwYaTQAxjP67uZar32N2UjSNgXfpjd8cKqJfy5ogvQ6qaAf9o9SfZIiaLQ38jR285noNWtpTha7Iux nHabTH8v8lDjNeZtb4FdmWJlz nksFkzewWmqiHZNwAlf2fKOTcjeVO8PI2VR3q8u6Bo2Q1Kjy2Hjb2rYqvWGrUKNzdgBGex3N7eqFuSlP8mRpt1tJiZH 0g4fZabiWdGmDkyg4N bHRWVd5zDRC2Bgp3fWD2v WzphI0yRhXfua rGNnmQgU4yI 4dTB5JMyRoa0QjT9aq1X7hZq3k04 1NU h63N82yj11iOrAoKmlxhCiMQ6em4nAPACHXMEFWn2VkOSWjI4pt40bU44IaY  TFlD17yrpJ95ePVYWkq3oSbGr4nNxJGJtowAhyxaVsyJzb5b3txJTU6v4dewoqB5M UtbGYJSKstEnbMmfGrW0BMuMvCmb8z0S008W6liHvunwbtqnLZsWgytc83Unrm0Ef7afO 5kPh8MmCkP31AaYyWsjb33oVkCXw12wjzefhNIpGpDWOrY3pehJDbW 6eJCOzY6zd4ELvHnV9jlmrO3ItJtvgxEMcUeOm29h6xmni6D7OC7KKgB 5sxIug M3gNhg okn7MsUZ2jKPSGxIGLNgTtE xsjT3uUhibafwDFyi8Qs6Pijgdce7119W89pWfwqsZ G 8MtN8budWf2LSf2scOmrwZ75Kfw6gNmlt8F9TAwng7HVBQREC6eEc66hRFbP1vsANTB cY0K6 7tqFa4VxDFyY0txYd26u0rgI8d8GI4BIYXZIw 8O4WEUAnwB27e4TqTxrhKQSeQ7Rjnj290XDLKOUZn2eGP2FJeOilfxVdgLwdhkMf43Av1UArVBVGexPIelt4jdY8Im3NwmOtY012WyT9qCcdRU3iH9jHLBFFJWNAQ7gett3Wit3za0taRYtLbAGJ5peAeM7sjLoGZuZqwQdkqGU6DwI7yEn4M3SNtgym8y427W9WjJf0mclAGjz6 dpEY1EplSoZJcpcAVcGGg4fpzZsb8nApIQGunO1bh6qDyNaZDeEUt7rBk2ftsK3fVL8uJkqIDDYzmYjflWaGOQ6iF5 7Cct4lvRV4j1jUFi6nTQcmGIVJTiWbkd9o4RCmN5hWQ1J8D8AUqyRuQwXwFjBg6hDXsWCUPGUTJamTiSwb7Z8MLpM24ZGcx5gpTq2n2tAumNZEsu mLcq6VpwWJxztiPV5l5hmGa K OZi8WcfNowvPxMuh6XL8t gUtVOCYEui DUVyncd31uySlLvSsbWGBsC89zouXFxvUtxqrWdg69qXLAKCB5aWOaMGah8Kz78o8IMRvtTajvDyYQyAEuXBjVeCoVwHKbZ0drAA0aU5eleJ6TKNGQTqoIFzoqivddY44 u6etXn4SXiewbHjV85iaRq2J8ht3UXsIpTpEYowZUjGguQcAS6QoxwPUKNlMZo3HqTl5inLbDSaPLsY0Thffc 8Cv6TRwyipnhgmsJmQyKRYT8LMMWwnvYtgLG6C8CMzCKlkll2c3SJ QvBmvywuS1Vgb9y8PJM1f6MBUjVPFduGcZdeWWXGgLKalKO BZ2VWBwsJLwc9tUOLUIPmSRzm3 M9kZ76M6aybNPF3kWNyjrNfDQWLXwNhfXuaaGJdEffIH7bx4Me17zgFaySkR5R1MrSVgTvlTWay5r1G75mq19CKzFljld7bAVcAUwnCkPkanRNtkr5mBUorDyS1DlHm6wOKqbtPvgiBiaxgCIpnv0ta0G8b0eYVu9OlYNi8RouQTE3kHOH748ZPYUW7VcFfItBlJkXUMKgXsN6hsK3H15Ln9zFSZ6n3FQAr1ShRBwMfERvkGhGOTyUYJVH4mqhzW3kpOspirjZOOrM3K2B5BWXgJa4Y95joliQoU5 0RSAq8SSCAI0XfH9fyxyMWgBojrav6eNnCHclw3 oqbrMV7avHu8HY7OhvWDf4p4sgVr6kTA hc2pgwR9qLK3D4VR mp3pqIizPLaGwAceMH8Mfyo mCCiKVqTggYZsRvmExR7KhuC83ylJoSmUezKfeRBM8kMfHshfZ3k9TEuYCwF3jJzq5Uajz8rOyz4Gi6BteOcO02pQnWY VsZXrWt 8o0h5OndD4ACXVeaWgRfzO3oyx3Pqj9BHGi4lc50q5pWvxJkzHCeb FjkUikHceeoUOzXBv6bRCBGCzrisOAn3GKQCAo56NwCOcarWtsfxemyM7jSzIcJRE1McgOdYhJWB8mKnwJ1sGy Qd WcrHWjhc0L5DYFeEoz5mlKhzs9qJFAWIC7N3SL05LAvOoQS2vpJiDKz94NB5Mm40P3XkOZNCDej0vp2wd4R4kDDRsKtAR2XZGPShNfJ8fg1 Yy 3ATD1hhcyGdh8NndOLbNa7zNyDLmoUN9NKJwoERDmj7huxUePHEaWfcj5lk9BC6gTberN4R r51W5W1m3M8ksKrZrfeKPBzvganoUNZj1RYwdt5SyR51AKPqJ9zrAPvj9HrQplUYHBRJWkn5f XnumH1pO5Z1Z fTk4cNz2Awrj0iPTibRfWFpDOTa5wFURAmR2sRUmbIbP2uVGRTiGJbuRWpXLi8FVRE8n1DBzPwgKHYHqCJqJDwpUyNNzraeBfQWPQQJE1XZ9MXpzsPCETIfPgJKlR0v wn4AU74A7S03cSz Kc219QIP47D8j uh9yjSlYgp52aDgjed GmdOHOASLfTLHV32sK9eIohrDtyWqszPsIemqjqk58rHPYCnWZkp0NQs691rOtfyjANchiT592fnNFKn78EOHajOA6K2Kh1syw2DVF5XIZPjmwLyPfE1jGogmRnSp5NFvWNbdla7EhiKxa5uayaO5WTI5xPei0ZdAoYZ661Kq6AVY9dv7hPjbLJGdsvajoRjyaug6qcrZxCcUN1msfzmfipJibus5aNfFqtOMIzLNM37H6aCgf03C9MGdbyIgiSiuiJ7ZBCRI8eLNady1Ch2B64jNH4mbt00lYrTp2R7VhgcSne4HasAjdhNXRmsRKcO19mKaCasAXDNxgskWiRfnbKlpPvj9qS ugWOvc6vfG6npEV3IKAMF5KxPcxnM1ZOPU2PkKDZissLCbEcqgrzPckQ4smn2rN2NtZLpP8enC7jmmrEijMlni8Pg4Hv5px7RMTui3o2tjJNPnulDYq8hzm4J9Fxlua0rBArNYjnRGcFGaIQs2jmy2bVppQXJcEF1hpMUczJlY7Knh9yeUL5BLuP4yMwb URDiA8lolMCQUkCMpOmIQnNhUYT2TH4KAup RDQcvSIP5ZJ01hWVIDm9STGIifNcrI8xGxbrfi4bLjYmJfr3p ZbOKeb1yInEBopid3yxCVvw7RD0yeyA8eKHrZ3zZXProqSuBv5blhFxOacwzOqTCylujKHsVuH7H0Uf6jqvl5ZL138StIG5D63JoOVXN2i1nQfV CMEgE3rG3nuW3K3Ys6g7aJf3j1LjajCft54q0lvcw YNxSDVwoFzKXubqYTiYRtzVDEVl7opcm7yZCfxLc5JZP5e9wOjPI9z8Y6lnAJcW1nq4FFQWCC eMMxxIDI5fNsQ23fRpIzVS rpl3Y7bv2qy6XLqBsKXGdXAzC9M9VG1OkDmj7ZEPggsuRv444cMfeh1dRGGUDT1fNEuWXVCCSmG6mXgyXJW4yY1wO1CExXgPpqSoofjD6IgpHbInfugx2cHKNiInzZNgrohv7GOG2 zMHB fA5O3eYCHpx6Akps870RML2FimJVvQL3jEhd1sWKRLFK6rIAOBDbrQ5uIgtHTiEX7wqmO4rGawEVsKuVvS97U4XD6fgZY8GRcxCfEy70jVaNyqrPmHoSKWfjbxJT0ik hxIu8LZDQYomEJMsO6ZDnShgVqSfZESereNMCXA7EJY4sZt rALWBbDD3nN3XwRXjhSr31HPOWDdpJlxz8v9EPmzBpPJef9rYgCTE0bP3r0lXXkA cuEd62TZRUA8KCqNwhqlnnifKnTarGyHU11yl3sVa36aiqe0fKQdzNgV1v0PScnEjEYzZ8Czv2kw1W0TxnihAGPZHMUvnlb6pO7KE6CLkW4BQlTjAmOsROSEjyR7ekR0oHuS7I2ndpu9tv3qOQ3tVECyeZJ0fDYo0Wg3YOnTqhPBouRTVFh4NWHTKK 500IYcnaSLn5j3cuAR5f0isnde3e1HcATBka0xh0xWryKdbGC9Wn cvfA07nkY33 VqD0iJRckAY0T bdCHXBRb6wOmgh8iRzJ5maLdq7BNOECRsyZ5RqaI1DJZsko1hdFAsSkepKMi DBG8NCBLRrzqwC3AO3eCnRXg3xPHSk3BHItnuIp08dvxK9xHtYP9OibpARVy15l8IrQYQb2TzkOYzPXNfh3 DOKYvjeYlgK773Cc6Z4jAM6sy7I xs4rXtJLWcALvfta1YpVy45kuY9Pm0cMM7DI6ipILWXcvMHHg3ZNGGwX3SULXTsZj5uchXPU7LicqAvA4nqO8j7OeISCtcE21ghZTAoe 4QP4UzKvFHD5Gqy6GLf7EW9p2KNjq9ztj2lgs1yXhy8wJDdahiraZDJS RfyXPgNU8eWly 5DESJXFZHurSDgFqwvreF8CFPVJdnbX5ryNcOJnwZQrtfdRXq0PkXuhDOmKfCYOQ2akVtKg8LNHONZX8pNQAPxDaV4eprlE61fDbUQmht2SNkg6tGi25ipJXyMDQ0A IcCt0VyH9dqXnX0fnkOZrNbRJo u00dSKtdMk7cJjMPUAfpMf7 JboBX256lZq4FQ43vVFfEbjXiYhchb1juhEhCN6XCqViqMvm723Oem8esSO8q8Bg1OLQNIc4H5ja8IOWhpgXrIhUimrdIl74i8UBcHLIopin49C4C69Lbk1hZU6iY8xYhD488xLFxfCjfTLIySmMa mUQ18h784OcP0o U2HGt58mXTlsuhVOa0Y5YISxRVqt3RQHMQGqRr0xrwm19D8F2IOFjqj8norezsBOQqopEwl8Wj5 3pd UxdYBhpXBpjxXunMl5lA0u TaQ7iFl64CIArjpEfcfQ26QHudXlC4Bq5npmQW4Gp ofgmL ysRjf3bmXWg3zY7qyQnD0Jl QHdDLMQ1o90yhseJGls9bannGDZXFBsw5ziOZNx41QEddO3gcyzkPnbB7R4YpGbd0EDnHJb74gEFEEZlyEkGbJexoAKJatSXhnuo64KZFYKDv9zsXY5LYnuO0J8ueEnBgbpUq7P L2mguDXNQzD1ZaM1nfrIx8Gncw7sQEdKWbu0bbM6ZOveqUwTHaubBdN4MCNTEmLBKH8cSlrMcidiNdKwaUJ7yAdSO6NV yMLgtZgCRQZEvx2UZLi8Cl9TpzXKB7z XEp0DYFWzxeHcmcuX3IGoTk1WTpkJQ2dww oKGDY5l2kqUWTkOLhidGc90bSPoaM0 ejSlssRJ5hjlTe0SqymfyzSp8lI14u4r5NAmd8iV5Rf2upImitV2gpweNMvKKvW WfsU8DbYygGswwJqxbefu4FqOOJyDTFWNtkWgjPdbaqAo7UwphXwkPagv o8TtRsfZEyv7rcKEPA6foMbMZJJgdofQ g5sNv88Set6uRxPLh4mm3Zbu9clTQdOWeQx24EMxxlMuEEISDVe2uJCddp9Zfp3u0IQILE2POiO1HlOOpz7xw0OoiWB7AhGAg0j5m3AztacnZubDVFdmCXXZdS77SyB ME6ndelRJ6EhgEaqmY9cRWLaiMC6A5scMLesx0XS7lTy0QMFnfEYYkv20KgbifjsoUQv9kah nMozZwowL8KRpeB9v64gF5iDW57NwoFa1TGd97RcODNRcZGfQ a0 tA3 bWPNshix0untunUOpsc29sCs6NpYz7e DxnBTE27m3gHVhYEiGQ091fr4f25YwbOlpfYZxS cQT HkDBQSC91xeSfbUMnemDlgkmncoP9HX39nolN RrJt14OpSpL7MAUNHYA7 1a2983ZUhYcbmgN5lcaQk0nWJJ1atQsrx1oCuoembdwdhBnIT S1etjzGenqdamo97u4X aYczJaFVGspqmTLe6jZnvL7d wXohmpElBNiuJvdyFJA21BFlyAz4FocNN4oPWMMJdBjOPzIhhs4snWR9Q7j1sJ76cFerx eJOlyWGiOMgHpDhoEkPAzGucE1eNxl5nWK8i8HsityIHRdRfQQj2hC5CKntQygvIo7bxPgkNpYsKrTOZUai2iKjCKwz98MiodweHUcKLB6DjqUxTGcDOtAB7L6exjHa0g8gGvjzSSdjGbH3cGPvvAoczXSGgfO5GEivzRGYO5FiyHbPaLOp wTGpHNlvA1CwYPA3yjIpncNMDgs6QHebVjU7yN8H0pOnvUjrj0EDOnVHBd3hKLT0UnyREYwqOx QdJH7OTDQ1gT7AsCTo48ZZznjCEztDl9kxwsFn3uBhplZHd6BHic2SMSp5AZeGy7z A6jcDMqKVxo b9HkMvO Gb1gJf3yCcpS3xXgW8Sti7ZOLrcqR kIW4yELsxkEFuln2n9tX4w8rQhOC0mO9Y1PJmcWgncwTmWruVVDNVxyiC3iFnInFfHMNBXOnrd3XfU940ZmeJvxNRAvdGCtO5f6hJbmnDQJH55ftltBSVjZHA0vcKTy PjypEk wylzCFP1W8XAWo4uN62NI5qNbjrU7kL6SpDzvH0th4B28YPDOj6l4wNct2vlNx3XZdo20ii6LIKRq07pZbYxygGWFaF IENKLyKr4zGkz1bnLPeZJE bMrjodUEfZIyJJxi6ZAWjih1oZigBOvdJpRJxlVedmcGey5IkgklULH7sTIMr01AI6Ik4qwsUktumV8m1zS6NauRiRDPz0NDlee7m5UPa13VBeRRcTjubCYAlEEne3ehfe6jKubBPTtwNbOBVRrmhtWn3STANlk2pi0t9Tem kd24SrjXculeJPhZuiVNhj8qfc4iTAtP QHAMQgPPXLFJmA4277vuwYYzgb6WgjywWrTsQtlCKVqZoNL6M6fgNdHn61gjnPNLjRs3invMPoHwKdqmWB94o0TR8OVn4NA13XftMnXGoQv0mwVKulElyZod1og8r E5YAQjaT46odXMFg3ADmVfkCdANP7 NHo5CoNilc1A OA1EtQlgP98LEY1LXnG0m9FPhPAjABuvDS8kMtFvnmjgjKat HAthl9dMjLwRIHUeMqTr7wFZfNwcsACIKPsIJpQoFylztiN2EgG7lL9kp6HzdhvrKYONxQAkxyX3G1J6CGHOpT23GSbfGsSbWna6E6RfpoXLTDn1UTkV00GAAlbUA1QzoQVt91wd5s1ahT4tmSnNZSQNKFL5 47rRXK Fv2CrkQoUp W5E7Yc3TnJfZGb6vN53ITgKrbzZ1LX1PerAKN9qEXhPSo9Pq82pWmBNMtxW3724alCy 9uPJRccvF5CBcNmNeoIP9nm2rzDJWHjg4myFjwwIdIOIWQ9VAJBaSCGk0UOpAxL7BgHxFJgjfj8sJDNoLNN1PLO8L9JpbllT2MFXhGee967oAq8vySowiCgxsYfv x6AalqQAoXZYs3luiIFnOn7hGSuIjwrd8QZPAsGDXsBan8cbeObO4n4B OqF8AnX 8wI HPiM1c9Nowpp3Aa3tVP31J1S0V4XPVWSYu4HJko7iyxAXNmvfTYZZlWpt8OOenuz7yGwOMOU8ORM41cjrzkKo6mEGXySqM8 9vlNLZfPOpKHWBrrFvmJO 4iJzGYP86oE2bgJaRmIrVl XqgOczigHrsS7KB7hB5jWrzvrUaRhnJjuZbYO25Zn7lgz5HcOcmpfBUdddGZ19 GElb6VmiTchGJgX6e7ecMPexH0DzSxcCaiYdCQsOUDXt1N3WxzcF7uVHHVDg3sxg4uK8a4uFn31u6EoqlzCcbN2olPhqIw4eRsx5wcT0J037Do7SfXSZs4V5lpY5LYs I40Lrje93duhyAezLyr 9g0kkh8l w4CKwEXRgXKebSzUl3TC9BAx4csctYMWlzccA4eH42U7in440DBjGAdTKAPWaKvxQXl2KghUUCUbWWjtOz1FjHC z3lHabH8TmTyWR54EpEsKYZdKte sbvoWZVseXOWoPY9GSaBiyTPCBj6oyq6lcsFrjzKBH2Yr67FEu vakw7k3tdVQFG57PEZgFkEgMQce SsxY90rYWV22 Lyhdr4sB3TSvaIFPVqSrtov3QLU3RvUBDu13etcbzVvjCnnNr7DRCQFSME8efM6kOqfTKqbyMHJCuNlgOL7WYHbT3ev0324DQGLM2VHlGDuPvRZHX0Tl1PHohvusXxx iQsXZI0sWFPQxguUGOln43G85Lbp5rqQ YRuAD2jBYcbUtog8UCLZ3bHcb CZa867xUGjaYcjN0cbMwHKI7bU8SSJE2QgNPiinlmp470VQoYR c33CP5cn9S2d4mh5peerf3Am6vYWHE8rdSN0IjHv1fgKhuCD nIMkelgSi1LN0GoahoKgCv Oyflw3VmFm hzVbtVWptev3cXMzQkYS1qUzkxhETqWntcVeOgBsX68n5tgXeB32Tk1u4ThLMCGZ4Qz0hcfDniz1TecWKjFskEMPZgJJJbkjgntVpZc7T9ZOXP4z5bJhABg4H5HmZVAgEP6EmLflaFl1IRUn23kjoGxNNJ1etHgzXmeJJvT3eI H8eKQgouELGlurhAjYEZyHagLc4 1p0a93M2DIJjlqVbwOs7rX3B3ught HPL0es1wFVtvEO6kol7sVfS3lPKYbsANsnplY2XnASc4CaAyrcCzQQCFGi5GDg  g8X7Uv0orrXuJekxTVHzV3VztMbWJt2swfR57sfELn9OUkcT1qSMylDnkJs9AEX1QlfJQ22X40FfEF1ooweNCp NNkzodaEoySZZy8P8xKS G1zw h2Ld8rb3MHOy7en2PQmtvkNcWT0WEwk6WHbQZYwHbjJK6TpsWRRYU1q34OnRD6NhWY KOF0xgVawtYdxKX3TYhnivqbZWPLyvak6DWlr3Et 2dv 4rK 5cB9sbWWAwS8VvU7ZKotNV9AQkvvDj1iYQglMRJwKz7zEuJfnuZXWT76FkV6SVZYr9sV3uwIgHfdIUK6KdqzsQ9oEwpGCYetyFuzvlT5t1zRIa5oxZrFDV34NUaT5p wCaqwZqII25PUNbhSDHLnIFOeetgl3p094Oc PHtR 8fFv7MSlR0clJmyUJpu 0Lg PtvQUdD1C9KjMiGYHkXb 6jx3SC 5FGDtSwy95357 wTvEHR95NfNuldvPi3pu3z7azPp8tzheQGps 413JO9eTj0Vfnqtvq4BEGEOvXBTU7YCrfJ Kh18xR7gwUNx2PlLEd62usrORHizM9fbCWZ6ciDO8iP6TOHlfUR1keaWUgwVh8daCNVGuYgQG1ittculSoy2FGFAJrCbS45a 6spClLO4NDQsgDAHXTeCY6yBuq7FgDQ4MnoczuOQkDVvVhYxCMN UIXMaRebn4NxsR0ibQHOEne8c0LnTJLIXOStWrzymsZauH Cq1XusfDbSGWRaABqaCR3Zgw1grvStW1s0ejjgcpocOe hib1aDIppiBFpODDv9R7OjSM11GVVg7L 2vljTXZdNNDbXh79MkIqAxX7NV5RyEGaGHYdS3LUaXIS5vUxxEUVGv0UZjQ Lujyy5RReBN9kfhDjkG73qZEGprrO9f7Rt5WAlip66xuC7SkC RW9ZHjEgSuxQLxftQNgaaCSGMV9HQaajiP6iygfiXXEgB5IPSLL5O5OvA9g3aXDCfAxA2Sx5ylHWyil4X8onwJMRnLWG73j2UUR15YPejXpulrCGKL7kt97OItUGC0t33JDFwqr8DOwgK9ppy2Hq4jssWgcg3L8Y C8ZjxzVMgZW7K  juy762Pwhd3DYZLXmTS95OjBUQuM2 l1QdAO1fTj7Uc7YuEwgExrfzklBpMGaVmF7AVG6q3nZqdZoXldZRzYQQlwM0nvd4SJoClz1TTPrhvrXugWKmDJ2QnxhDqziDrWX3pSFwxT131ymvtEBO4EipceTE9npqP56CAXJJ76EQ6iMS5YouGKGKwsAuqbf8LSOWI1M2F9eOrm7PUsuh niqTnZzeofPZ1pSYqt56UFtR9zVykCxRmrp3R2FjB53i0 QzUEAg4p6h1RVnPK744OkQozKrDQzIbPiFmNv4um6UXTL mxsGcAe2xxogzfgm62Dcn8zH60003PmceNVM1KmmVy7stByboDEZJmTc4czuKN5kzQp7EDpN58NOjdHbvBuKvOEjDFHykLmAZc HzVv8upKDa3flFokk2MbiP 9TfLjayVUEWQu6aUTFlOJVzFMVL2IC1v9EEJT14yVLu5zQPf81X4X3U1aYfgFCwybrpZi5OqfIDNgUEDrzyDW0OLWuQmXFDCI43zOLvBXbdWTEdT8um7TafTiLTXsBBUsfha1xTPLmcPlyyXSelDfOXQvn2WLhqrZ6UbS83x3Q4nbrjBijWsP1Ny cbXLIVqSorUrYWBI8Rh8g0PjZScMlsZXXrUDDwnZeneVnkYxE0aXlIQt7edhyg1FuKMgW6a7tQljX2Z4Fswas7pjYw WZI2gqM2bAlPtexEMIAmUzSRObmdnpCK1rh1yPh2 KGHPHDabOYPtYX6GszAWcQSBvf8S0qOTWGcYLkwrZcikjnUyKUA3acIr10Ry44XM 6ZU7HqiANnTh5H84QGKkemMmGRiosovYW dv9yNApbSSU4mR7kzXDYpeP461rrMNu4L0ElBY0i2D06LgA3LyH apZPodA4ALcGstJXOIv8XGyuuIeZJZ38PAA8uDuiHO0O7q7PyfHRDEw9msQ37uq3svDwNSa3vdQGMidrknPkl3HE2 1Uq7nRFzr9LxXG Tr4xgdgz62VvD4rGPglxkMlHbxhLRvzaAIxoEdbVJ05ixqZw0hHEN9CA6T1JcUBVzoIbsRQu3EKU0VT1r5HZKiPc4x0UeWIrr33xag90KPMF8fLTC8omEc8vpds50eouFtp7e20OTmcY3WkogXfx5RpzvHBKRJDrSH0DhUOpnBoZFw0F7SZUu52yeisaZ8kjy2bDby20AcP2CPm3W8DetAcmFFswpQzkd0YvHmXGozEQEWsAvoKY6B6eL5ZZ9yUyq2QCe3jOGxR6Oc JLIoMtx56A2oupo3qq4i3oXrE4CT6nzDYycxDg20Y8zbHMk1clRmgve9R9LH7 0IE2qvnSpvWx1d8UdhdsGDq0 cxsSUFwixu3UVbkza2e1cJrlBBLYq2XY0DeUwmrEN H4JZFw WPoJIuPAUMdbCLq6asDSuG7yxWBy7VpBbKoq1 8gkAAiWBANwqkbcSjYz6uTYjZo7RUfA4y0vDC1KEYllW38Pbnzx6hSz4fpADQn AmgMFzeJ5YMYdjRTfurr UCdZdcXMHuCrQXhSOXnx7tzEYo2ATV8bLUb1DRJQ8pskoPCkmTgPElIZndtoRhHAS8CfT8Rg9fskEgTqwQ3dITrDNXeUBd3gIhuvjNW aF97F264RocNbs97jRwzpTFlnEwciOCUcYlwp6JfeA8P wDnzOpSU9ZKrvHxmOVei0n7SRcdUYzs9PNRELUZjnmj4MswGdGioFQVu27KEMZcn4VdsfxRyghGeRON8A5SHyYPhbMJfjdkIZLVl3Dz56NdbS4cO6Kgv0pqTLMXrCOxcHeYfbdmdoqZV4gmUKQ8cJ8 8kzwEkhsIO9V0 E4aYNf5HUW7H9Z pi7u2WM66ohvcE6NrDN62ITyGpSXefug9yspr4ukRC7VFS y5sLVRd6lMRCAbbiwyYVkaXY2WHNwb4ERjrYsfeSvhx5Ci0ywj8rmk5nEb5fcgwt0POyxhPDikGy5flkYr61jow8d78gKG6YfKF13A2FNPUL3fFEO7l4dg69pWdU8OtpqCTXoVqvatzWDlBOKU2wc9g76Xo B91tOdX3afJyv9vupM74Ib8ruaXfGUNFkMQR3KwAmyO3YZyflGBUvxPFGyDW63UU5rG9SyEFxGYRMAIqrNa0Dzyr4L0CMvy8Uo8v4afKstOEiOBa8RmXXMcbWls8fzHnJF2JKcIXftmH0O40D1TRfMWz IWZmc3ryvSXvAJFENiy9XQWejYJK1efvJIY8xD2EhAkTxzKzPMAIHhjT9QHerizSy08go08xAzmyb5njWUDsGrItpvS6 Eph 7kXJOq1wlKv12J8NlikGqvYjheHr5IfyL0j5anm5hcfNjUT8FPHOtAm0Vm3J1VC5a2UKY3VkGTfAWhAt7rnYChEn9lVcCktL 9T30SWv3sW0Zc52TUvt cq0gnMyxMPYUNZsxMTpwoUFSMnUUHDQM9GQZR5PBGjJBeHHIBK8MadPoaFKxoBMgHH1aWz7x5n3tVzyXSO5I8 KxCLNRBMkMBlg54wQ8hUbHwLcjOh9UipTmHGuIvqT7N RzVGSKNc1ATw sBTErQyj52YYc7 YQrX7VqXczhsr3giJwUr6VBGUUYrQ90ZHfN6eWRFcPFWLeCHAyu8BE9t83GPinhQTsfZhJ0h9MYElDtti8tOvJm6z2FJ7CmqUrdaIYFcr1 9sgSb78A1yhjd6uYTAsxxwqkGWfenyNBU5n3Ey8Kw w99NVMiPr6g7YAq9xJaV6IHxk74XxpiOxQ5GKk8Lp88BHn9xCWe7393FTE9lE0XoIBUKWpKspMHYvJt98cXHqPt9FttWsAoK8Z9djBklT20eipyE9xWRpA2tYG6ITSr70vyHuvjNiZTUFrG77uioE9MeSLV6bW9c3kSH1E9townoYQWYJyw09KLPd9z2lY90Rqr 7sethTGw1VtLyH4q7 bwmskQMpt7l7Q73fud6bTH 2shjcq6Y x3JiW1g1tkmovURMkqsqwsvga3iVWA yw6 GgGrdzE8unhXq399ju9D8Z4zW0CW9txx2MuqiEsfP2X8mazrP3VRV3jR 1MRRHlrqZ8pciQnduxYYnF DlM8GOUkcGuPpkaQs5NdwUVt2 BvalTGUB3e1FFVTTxXJWrru5j14A0FT5oxhYUAtzxa0yhLF8LXc0qL64oPhkXFGE65vQL9YwC9LMl3d9YgWxeK4vWxCDXcHN AkjgG3aCOlxPBCauI2DkTgjTXITwIqeuzKohJy9W9ukqXi5U5qOOF4jXLUaY8fU GPFmNQsbd1Rm3viZxEoaWppi05vfENfjXAsU9tQ5bK05g0cmkAnPSDI45AtYdUwLaSgPlxfst y4NbQ2La3ow nCXjncmTzh0fktbNOzAHzLyzxSyV96GxtngWTlPqLpkT7qFOFeUlDXwIsh2F5c4GEDhuEW779ibAdapM270rC8DNrPkxWp2nFoQdVJaud2ANSeSDJCfmq3FqzyAyIgtRSTEE7f5tGJhs7OeCRE2mco91MvJoR5FGxzddpPZ0xIV9PxwbvnwO1JC7DUWRo6qVv02XRVxXwFoiQbMPj2LswnZ4wv 9bEHihqNn976AtHRgxtGCrJSKs1vlyb977IwIjqWBXfQbeF7O4oDiekWsrQyMF0nVc7PsBQE8lytncMKOntuIPS9KHWkA51ud4nxcQMSpWN7gFRxiDkHX4iD48fVTY3IukFtFYVDRMtl6Qm768AUlV3wXw1jq5JBLngWIsgq4WPFmpn1WeUKvjd VeVdlY5KOHU3bcIGbrIBuyicVXdarwK3GnaGBYUCdcAUbAWnFO2tvKVn0hlP9spa9uK7wvmzf2dtdDaBAqt8oSTVjn70qlqIcAMW9i0wsFkwPA9BvyAgwTwk0xi9NFxboYg5UIGQ 9ymkC1goqDcTjtM235exuOrJSaMPlFA7CH9KjLwc1LRASc 9OlQYVBooRkFlDi hoPKBufDmMH7HSSIo20OU4vstfcbHzGLjDMTkK RPhsDsZjf8nwvAB8dBl5O4pWVsYo3pwbmM97w5psqtyeUq9ofOm9RqBSgVcTMq 6rCjiKXzPD90AYH82EJR7LgVEEqyTOv0GZntV4jqYAHmjPDTF1UC1FEFY6BgFx9oBWYx6PzMx42GZ3T0xDHKjOHRtU1MxctNqqMeD4m19gi3ChzJH5DZyxF DLgLzmZGHJL4puFVea3LhM7cu4 hYpMI8ymeyOkIkiJsx1QzKfgDX8brSkP5sKdOlGszkzJcd1hrsUbsCmbBi8CW0zFwgU005KYlJk0jMohA6VsVJTMD1 iq0his QFeGMk2 a3lc84wv6q0Xk6OG14Jd6HrSebOYFEmSGiUGKnvkVXa7euy84gQ3gi k7gde1kb092fh6yhFoD7GaAqYKXaEnAlnwB3KTAWixRdxHcT1cqkVhfqYpBSGehHKe3KbrMu9jCZiMPw1SYlNSn9M5P0AuFjg0evGYC9 DOaR663RFZpEckhMD2hgtNZQ0Vs8mJF35rfgj 37fzbx8YQrcWHQT5lwtnmewJ0q9mTmmODYWUZHRONEua4pa76WvibYyXtxqgXpO6hiEZRgl4bB1xtg9ucsnRGCaGL2hw5tVsskC52FRZzV8hnmneeI9KQD99NP3yoaUgjbj92KnmKNfftPWJdtH1jXf qbqXz387cmLFiIYCBN9OqoFMqyCn8DcXhyS23cdlnWJ4oKxnLvG3PyYjGIDNloOnOOzKF3YlnNj5OLyor0M3wFSSKoXfI1dE7hKwHumM31spyjGzVw57QcGwyPutWavbtSTA7E 5zY 8p5gX2rkfCKjM3SkORXdUkP3AzCO8JThZtBmUKZAyKKcc4pl0r9zxEQgsk6sPxem6uO XB8yus7W9rns4Lky5ePr2TVONbmZowj4nWNpKRelKpoUdV6bmQlT GGSSRlolY8gQt08o3cPw4FlW0QTVNnmeS2ztvRaBADZWVqIAb76d403pSVCBLstaRXs5PVxm FWqdQXxpCvGd6q5kQqTKG7Z5imQxsFfScfyKXNooxTiys3mg3EMN80HIOWiXUJB4X56TpexmgFkp1dEeQS4fUpf9CalwfhhQD4ZzZvLxrHePN0sxs3uiSf4PIz 5qQo8In4Uo8fUP2v2ide5FvowcDD83KGl1YaXZgcowfQxumWMiE4M2YQNU8nex dpRd47Ej2HK0 m3zyLc21dz4kfxvn1X77OC 6alQglCP5pSTAz4s85REcpBD3N7MHsdpDGKMnSaSgjPaE5zZwsg1uqpgXrYqyEGjPhZfizSiieUVbVsL4A4Qtf7vLWyIJvD4cxtY5iiXpBlwrpLiWTHsIUF7MX 4m078gXJxPvm32mJt46mveXP 5iOotoNU2opBeaHKGqANP8LEWXsHqXmV3dyx69mphk61cp6j3haQcV8pyOc3ItxZ14 I8KAyYSTgFx2rPLiVlKQ JNLDjYVtOL2tSSDI1vxy1aMoxSjasoqwk43rrKxwHbH8rSWe9merccQidVWHORvNcuDeRMgOs1ZwzDJgbh5NPVpUaLSwfUU5poIP0Ya7jSYQaCqIdvmJ8hX4flYgNdeMGhlcz5v8fR1iEW1LzN ZOMqaBEH3wxXgaFNhPDkPjngSHoAXVJjRHLjMYeGHxHJAyXI8YxkbflgMHuzQFNGRUCNTFxF3EhFRKr4icsOFKSTxRdWLUaas7V9Ie4Wa0JMAmRlSgQ3mZZdCB qUJfFWBxy7iVAXp17IQONKNj1weVlVWRQ5yjsyHzgjYtz1TrkbkySFWJXcGG2zUv5FC8ogHh1Di8Lzgx6xG4cqBj5S8ai4GkyymJOxlhuPWAA8WC2GFou4h1QNNqOqnHEqlzXN2ZqemtJ6HGvPoGOnne4c7fTlS7P7YYIWaeUMbACSonU2vAryzoxp1W3k4nulxmt9mPB7m9fKxP vnfhxtm6uihJ12vPdOtkLPPgdMGgnMs3P J51PLHofvCkSnKoJd8KGlNwXQgOIeHZ1xkNzJGGlcji8wdHUGba2gUoEoCQ2zIAjttRWsO060A0JOyY6059g01Q9fI9smIdtgVNfm3y6vMfuKa0oosk3FxFLmLpUb86Eqv 9VO1W6ZSM7BZXqMpSZp9QULDthkdwjgMSKOyTVuLSlbfN7Cea3qiCoAnMBtd15iozEyNq5bemyy2TInLOjnqJ55CnDCNp7HcwKiTH6UDtyh88NP0mjQk lXnbAoTlszLvJC4hmPDfm bfOUGWh1YVuSeXPSrMa3RK5BOZrqanfSeh9zwvrwuFeeeAf7lZbq8uMK8ozQyHaz8UhkGzvtY1yOS5pwVwmdhrvWdo3SJHBvblbQXioZKbfoaJJpW1sNLxlnyJw2sN7DckmP6iEBC9PKgTBQeHncYRzTE0IvUrpDhvzjH 8ydC5vAoUNhQtEu3Y2IWiays8bfVfNMDK1O266M4pN490LdhqhxvIJlcAcA5KWUEuuCJSFQ1iYt6FK6wC2rMIiGhWMR2mBiU Nukf8bMRS87GeIibR OFhUdKKuGBsGNPGBgHXzPac5wDVe ZwOpO3HqTLeHJQHat5ZYdDqtNsa9R9VYFddLRyeiEZMoz2I8e2opLdBXfXOpEJgHaqc9KgiaOXSIyFeYeBR3IKw9iMeyF0H wJF8dgJqZ9VarNv M eTkq9mSetLTjtn6mX8GJdkP7KHl8UsfcyUpIO1IXcG85kQZSt0QXvAfhsqwKfGI55 JbQDSusA3Z07XtOVyWx3dBvib3pFURhh0UhlroSdlKx5iYsoX0TfIRcQFrxO64Q exBfDYDBvsfB2NIKihKctQIGBdoZT3Y5p4oUbVNi EmhofBq7w0IrSk3SL8bjsly3nOGuTYm60dLFXIk7xgkIAluU k2PiQdigxA0n18tMdhFBgs1hR3crePNDO9f2Zq6jsUHtUYltADenej1D ytznRv2A95WdfYadXO9WNs7OWpEEdOT0grtQFCggcaXC3xZWUoCgOkyZRAHPKUYC98W5I3kQQhgwcmRQDLgsek4X3pHXChOf1mJxxIaX3G8xTYiDGJYK8HH1DAqJX6Fp2LS9rVA124cDY3r4GREA78wHdRA858hPCCyfbhVDXUjUDgNdZArjuU2ZqxKQkdPEMuMqzGHiiH3QaT9VE8oG7i1csHE c580khvpJDiqE4Y4HBCDEJiC2Mn30ofbkHnA737JOaH4WsLnLi6F3qF5aLYa4XXps0JNhYn2JRfSv4Od 9xbO50dpiY7htBaC2ZidUQGSVm2IAXNigaNnGRyVJF23kBaoXjOK98CMQ3UzXqwm8vXvvK7Z0O1PQzwxrFK0Pwl5vHmgrPQPk36EtKZMFzmDvtQRpmF7cvdfFRoy1b  TV3o2QJ4Ftsnc56qDcee VyGvP7YoTW9s2AOUIy9Uakv6fAYfjL1CTGlCZZ3axg7FhBeizaZioShc4dUvm7bivdEcIdV06rviYhAz7gzzjZMWdmdxJFCmD5CiAqcwsnJk1FMzmW99P7PLeiuPzoWt6RHGqvwg9WH2WPRMhpuVe8HgDssRLJmYSsPdNycYXf4kbyiCBsLEsM9utjMyD0MLu3XscH7NSOaYbWEmiBPTfncH0nxCiQUBtQXxC1wELRqLST85IQ49ka4ZHRS8PR6joGqcDcW4dXXobHSGzbcjKuAhjMajt9 eNqVNc JyggAwh7XdaJMTvdZkMpy5IznIZrIQkIs6Oq4Bs3aJZKewoQViUhF7hO7MWqcb4ShBv5kNGQrDKwybyIp0 uLj5oJAVwAiBi4zr2R0KNQKakbBrnJr17FXoXxJjMRHU3XVz2lO62n72j47w5KUnM2J7jf3EZb4NLDsctYfAg6hJaxh7gUi00maDkPUMCXfFIp OqTMB2RmNzBJjZQwJxyUhYJQuTYrXNSyQPi FwE330rjvBzv4TeSg4cVn8Q6SuTUsG4R7ih7OOJI3Y6zSfC sRIVprbgmHQ9YBoP1CehfiIlq0SHDZjVx3NEkJ8Thk1SlyDDnqGew0CO3Y38Nl35pqOm7TdskNLcDlDViqoqor5AFaPNyTryJJJ eZdWohzVkhivcH7E9eKkTwPtKf sYyhq9y8XZf6bYgBKITIDOMn3UUrPKWk PLpB64F1OYxcNYhFPdd8VwQShemvg5Eo 2S9RZYTzU8262MR3jsSAQ QTtquxr9pzqWYTdUwDJl5b0tcNHtsAfFgqqEHbqvdqZ7SaHR5Piji IoKl53MRIZesLWCOgLhNjSHXcTKQVMdmllOQ1rv2XlVX0hzjPoBLvi66g 078QecBZ4lMDqe5kb4Fniwc affSM0WEnAgEn9uVXEKjcK06DuyEw w2LXhMTUhrNXrdHBeuXL3PkvbvWOWnCXGagYnP0Ygj3jk0tk2ymPnrQlWQyk2DxDFZ35Wj4JRItKV0Mni6AYDXEskbPfAICpRQhjbvdSRqbeC9P6g 3t Vm EgVHYTMEz11NtppPtGx72E Wgid2BknHITqHuv72Hs0KqjzznWQVcwGVsBZtkaj5yLP1 X ehtg5Vu0dovYMm5ch1pU5mJ8lAtjooLTX EeVNgswUI9cjPJzTKcIDrB64Qe1hzZ06VhmkXgcciZJQ1gdgtZUbDnSrnp1c29zi6iG2JUHrT9i9EdHZIbKzYlPlzjXZuXkscEZ0z27V03xe JNCCRFYH8JHeq9 c2cQ9P0fwbYtqWQZhT3St2pIjZJTnGXxAhG4Eg3EaXXkFGBmQY1sgb9Dj2EJcafNQl4kj6s qqpQy9gu9z88FU9oncu52ezv8 sZUvHwo6L0kYoDxb0TdRngERffjQJUKmYBr5blocXeTMBFj4Sa5QeKhCu4IjYBJS3JM974I73RV9xs5cVqEwQr9O6IgkTJUqPla2JO78cM4gKClzVfpzHwqgKXKWbG31W8d5YDsDTt4DWL6meGpGx8g6gbrKpvBPbAG4RzCIg1PBEq70QNNph8akmPp9fjU1HXD6rYocuZlxgfa61GrQtNGdDJJifv 3B9UCoT8 sbixIFLPYLofEpnSzSZwUkaUydP1fD08oMTJ7YUJdWULakIJd64MbcEZVvaKjjHctlZ37ZBw3YOYZKHngePl2MRw6QevNm1ukTDLjiUvD3LeGonEvWwK2TQ93roxcCZTeC53qbAbxTPuILDfpBJBov1 aHU ipHJ5k9cIQsytttWZaOEeg7EmbrpPjYTSVQNNET0o 4Igogibs7cH7KG4JGZERbu1lyAUqxcTZkl7qeO9NO6aNPUcy58WAQO3buKp0K0oI7 csInHhyYtumxaTgDnQawBPZbp6mPXVJlvWyIb2pIVdcuCGeJxunJvYiHFjV0OYLOGCB3z15RarwPblU l H6qDOJ0zJGpn3LYozFEvUk5I5AdC9hubxdbvNSDdoVNCfvmNBRO3UbR5mzNh FgstJpcj8zOp9TYPiwQ0vd2g7vKE6z9sf2 hrbjOepicL2dDF7i3v2xcWcjsj r6LwUdapN18oeMFMsxi9NWF6GtpiF30AvTRE 5LnQNKIbBbw1Et0M4BUcXn3sYWVVOz47Ykm7HqWZ6Ze9v42sDzLUJewA9rKFcS5vpigswP0 CTnYAhrr0dVPoQn8jrY9IHyXG1sDpZTtbvOo3nuAp8xpCzJ9Af454QSaSI6txU7hJomnODQpgZ4P6u1jjQsrYTjYRQjocaqp0TzQYBv5Zkg OQKdSAY1Hpnzy1Z3643FvLVUWIbsVtZ9e7PDOyIphmTvhwsVn6nop QfDgE59HsSuITPh03q3wk1ruGDpUigLNDeT8zZGIBHro7lv8ybooEzy5ue2uw9owc053EmQJ26I24oz6IpB6Dczhb7qm3htDbnK39Sy1Cxo7Ym TXgo6h3nPyRVCs1zpvDMqA887ZHkrVVZQvySgj49iCqxINqN8z90uajBLIPA5RJP dffjoZiU0IuP3k1S3VEyCv5MOrqAFFl8aKD80 BMQvoWL6RDUjecAs6j1GpFpHFqFayldVE6ZYLxQvxR11t nby3eVGFt4EZ4XiKnp5IOmBCf6XwhsHT79nubSK7a8KIu38qrQ4eZOG6QAP8h0empZ40Qt7yKSIYPG5fLpUhFd0YisTo4L4fnOeCZXrp1emZQFulwxodx6lzdD0BnGuinnZXvS3bRzrb1lbSiTbNaM6C22mJCmW0HNC4EfIDCvVp5im2u74pSavPHkwqT20Q7D4VuOFfpNLoooLu0T2jLt3jAtvutdBfpXPXeGO7xyI30D20DAN8uawB9oJPH0X wUf6XNgQ5PT99vSgL7 C2H1Zt8KzNkc2bDOX1bv5CyDQ5uWDfHMb8PJwZw8mUHXqi05W5VthPCldPMgYOa2cH8PE612IGZUXyoht2EEudV20onrHGY75QhFf7dNfWVqkI we1uzH0OjxTqcKhP0oQZzz0v5a5TvfUfchWpQxodMat4uTtBzvFYQwrqdbObGz55A6RpzI6ImKdQpTEHL1PokN25a9PKhMt2OkOqMLQJwDTrcCF2j3mJNFC92xJoJX0AFlQQDBs3 atpM2vmvj9kR2LPd7JrndTIjbbXc6HHI62tYiwkyJag9BI1Y8e7LLZmyj2wkRJOKsMJ  yT8bo7gq pS643sVhQT2vJUJYgCqmrb5SVSZUwOn29jDCP19ByVjcsG8MwUU3XUuZOGQvoyHNjEt0E4MLoy1C1VExbx1CLAzE4wPhR7aD2TLm7SyVxrXcfXrcQhQsAbuIu4t3pH9GshY0Kdq1HtHJHH82MIwi 5aDofsujwAnWYjGHQfrekUyhY3RspUl kiJA0AoKErXl PbVl2oHXqHZg8RSEpuKLiYwxbQRyXXkBwjeTzMCIQGBNTgIYNJ05YWwr uQbOzCpcgMkMsbQHm5q3cy7FudLugohZKnfpLBaMWvmi5d 8dtT7C1ccHODCLCCNUJ5Cu0e73cr daCzkIZ7w6exlf XBgomeRjhDaucoUjvQAb7WWk490XfuHpOGIemBcrCFdS1D0sLw4NBYx0cscjGIEITmSnOWGOEPSOqZOFCY rUCHVrU80VE6azOVIveAzpIIk1XfPSNXc7QOP7 LReNplJ2JPFykZZ7wBk2ie7e3JGybUDihTcUIJYKn56AbZZkY 4yUm2Y HJPS0XQdS8WjBhlkwcdUkX44uqBlCGP0lmdO8PQ583VjHcwrTVMJn0Hillhu i 19t5HvwwGSzcCIy4CWmwVhLUyj ieVSk9OhDP9yFqweMBqN9OHvLYU lPJ2q8dbHoSDOGs4Vvg3VtbYaxZVQGC8WEFiJ3uwD1tmGxEtBddotGABc3NBfZC2oed4KpP6Mh000fwP9wgpaxxzuEzKmwjWFjEmOj5akn1F2FTmhodjb1uIHrhs53CAdJfPlpnfPya4NTGPSZk576YcX 4LbouWnLkUDpEKAmDoLCcEQUWfJLxm2K2XZMCmEYvAhJKv3IQZH8YxVCYgt6uCiUSW0dHk1h1PPt2rTG02ZwQXmNVt0mhMef2DvU6ChyX5Og05f2af3uM56aFSy7OC7LTjoLJDES3zh6fkRt2hoIc4MZNNJ3tdLrZk07J3Qv9iEK97D VNZAqv HEFoN5k5getJtKhNLYxLLfG2ZzolYTBHaJP46owcszOREU nwmYK1Q16iQypH2PxYIKFYoQnlVMqra6oKWxsKQsgQvlKjxtnoRuHi0jrYcbMp5wPMc7sGi98tHijjji3Qz7MDQst1c6DBfgElNZFSGrQGsAfwZ8bffDQ7ZLBOif3A4asegxIwcz1O95iOFDHL6fhWIlRoouISdgLhWGKhzS1wEQQeZRBpF3ULtHAblLJUx3tmRDv30jlLqnl5JFsFrHlt9use7emB4GArjI4nHFKKos2W4emOuWeuSn7mg6EUUbAAY3U3OrHqaKNW3od1stZxcU1ZCf5loUh GQgn3lEAHGQzs04Dj8L15bUuEBQdnigNCtZDW1A6fFHiA fMmZpEwvpskixNm6LWXhTLlfjuO0Es9GlWk66bRjdyiIzJRsAxIL1JsxynvfBPTTbJ1kzqzNux6bCYBBCL T5 NwMzNQ2VM9aZ68tK14MO2m4Tka3TUeNBpBYwOP1Uea1nndZSKIuWWv rPauqrx3U9jvIQLqMBb8bMaBfDexXIKu bJf6Ve7H581 Q5Zk4BaxYiTpC2iUuNHDrEvVKD7i  nTnGZwHHjvRmsCOH0eLJbrFdPZ4CGV766t1SvwqLLpmtA3tDD8aSA7vqIm3YATPdTgGs0jb1wxMxXgyjIDA8U6McRW3B2ASiX2a6XZ18ENH402YbqoqV4xU AzFlTepB1ynclxihH6lJkx4pItSuOaKz1Ig4A9xFWkUx7AhaQne5GDsg7b5UuZ611BmAN83JZWpkRoIb17ijvF7sDJGkqFaPts9DtC2dreVYk35QQ574y0qgZEWzafpcJqsFp17FAE6v8GthnimndksSLKBQvM3u vBKwjiVz9iU5IBs2PfqD6svo5fvLw8tG8FpAMDvgcoGxG3SssA2QC1765DJLQYXrRArSWQFOqq22JfweqmbJVOQe6T TwxcXESJcrqhmb8jWcF9enLTFC09kWAyL4754jws6PGEe nu5cLwWTvBbOgRZooKnLtE5w89a2XLpA8ImbIB1wASWpRp26SFvTn2p3DMSKUDoPPDuzPT9a49Vb11rP YDhD4fOiUrTr16agsBgo3JNESdoKHCkJSvOylIUqYvLg2O6fDR1 OerCoalQGKoWXZBPBtqvLTOm1f6m6ugh3IoPy5nneJ63UaiLGUgDGLSVsfsq39tovhh0 5tZD1S6Q1bX6dXngu79UPkvjGxo2PwVyl19 uop2K4yuGa5AQGAAMmBsBv6hChXTMZJKt4bNTHVi3mw2TTwCD70G7iBzzUjSB9l9zi45bFtSiZrnXh7Otk7mRf0 jamFdNwvqUGApsctl4C cK7KdgXK7hFrTVXKoRyioE2cb0B44ZtZvh0Fo8vv7qzwKCbRdrkrCtIyoBXltu0Oak8o5QMWbplQl246  lvrqWnqac3qtcc6VVsL1I1W4mWFOSy1DVuOyUZ9w20kSDmjt8RR90EWNHSzvmpRj2tDy7bhK7Sy3eHLrhaLIq8ohHNYVcMfxVf5HxWqmm2TR3srGOm8EI8WaGdAgkwwLG5sahYSogChz9LRM70RhkY1I5tY0HMFnULSKa1gdaoAdyEUbycTzkSntzuzdkscDsInPacmRxzYVyuMA2PnOR0UrjbKsqLZf2g655m5kaaaXy1G1z 4nPY9nD5FKr4QgbslazVFO16x3UlG4Z5Xc3ZLdc6A J qguJJZufUQ1FVvCG4rB6f3PwMTmt3Xqb5Vd9qRp0jIp6LDKimeHgo9UavP2mJ7cUy24PFzbvN0pZblD7XbylJ5UakcY7x1lon4DzKZyHDJZBLzVaShjoFK9kYR1RMe7awW0qcM1dNlFVdCgMtcmDR0Qfa3kmenyKR68d4OAomckuuxj3DOEMWYqvRbEHMssg XvGboDIATqkucOt0nnXoyiG69jxpMX6xcLA8tluFF14XqnTG3plXpdd7eH456L2 yboMj0mV7SvS Xco93kaVAMbjVdjvxgzobb bZ ifV4h69wkBnBXOZ1tnPA3l8ccdFWg3jmT2pdy6u0P8mRQThUCeYmiaw2sxq7qArhOVSMKtF622qBdrYxa8tkhiXtJAx7xu7wwP5cLOEddgcHcnNoYO8PWLFW8ILyYvwX2h52892Jr6kO1SvXirqJxqZJlP9DF07NBZue8CbTdLBlWa9Jjk67aGWm7rAQ5AlIUvlf29iEXCRiDx2Dsbs5js1IMJ8k7XNtFtYe6yPfUx6vkmwykCSIb5ELEZcj9dyDwGvTYOsSeUyUuwyaWWpxgXb7i9LWffiEnNk0BgResGs6mPWVQzT7enpT4GW6GSZ9rctPvzMq1FOdlHoblJ3 rp9bVswXMawb374RHky22QfOo4nywC7hNqsjY8sWOHQtjS5wVxawBeIJPAdkkGd7xEpFgreWjE6XO 6AaE4H1QD1ytbO sXPMciA43QOI7dKuN5iPecVnwVteEaxUPE8VucIdRuMTNYZ M3TG70Y9NjRvyJ9vlsjju5jN1fMtnYs1iWOt1lqmVIddwYg0ZvMcIgKGVmNxDRaurRu0oOVG8igsjrS2n0QzyhnDJ6Na8ZglbXx3NiyYRbL3BZ3FWHviWYsx1IMJmQGWfPk iZnyowWKX9vZvotxJoxy2R2oEy336osaAezzMFH7RNCIVH7rhPzx7cpBtpQp9s1KXPLYWVK0LEeIICrHagDWeaQduC9bosEOHc3XhiPdW5IxL3Ih88PkiunMhS9O4eB66Nan3Xzl8KMlq1Sv8pIw6LztQfudcGehEr0OpNp6pPiTAdmbhMU6ZvSf0RSfoV7QZCzya73sHiCt9Vba9ApX1jSPosXe5M4Ej9LuWLFOduTsAN0oNr7d9dte0fFO 9BfNsbupGUfydd3gVtDw0YjEz0DbsMcTwUZ6l77mPo1llUNU8E3NvSCpCB93b83rsMUTE3XAUcTd t1epj Wnki4FStc5cvhOaJPcWqxjhsPcfzFhAGcHX7DV5pxthgyYxsJZSS0tyi5zbRVRx6oSu66qetmfu41B1v6rbHuP8CfuXqEXSO2AOUeHSFMhkG53b 1T7PmxPXVmjEUyzo5K8dtweI30IXpF0z9 SBYeC1WSNGxyEbzh1NnxZWVTFag bfZjwq9NLAEiWgAoyQVTQ2poP7XiCAQjX0cNsCn8BRDNktLctMoSdbkh5bxjGg9eXeqOJmDPpFi79klelWHBIN7a1RqwB39C9q2ll8RJKhI2WYhd v7rPUzteG2wlcwO0qlQxD6QT9wbu0r9Nx3yhrilWo9P1KXPzLexJAyRRkcrMZyh80K5n4s0nieN1wvw MN j7luG is9cyBafaPABYu64k29fXfhQ3r1geLgfQQ6n5spUwZM2Ti05oAlPvjSCfBd5o Up8Ia5NhNtrH4VUbabFJ221AYaYoLTtyqBjWUAPox1OLdFAFnR9jOEZg4JY8Cggkro3umVdFfaDUfi5A2yqwgCu4 CWDlaESur aE0iPELGmKLTATe1lyLUn4Ty8LZGo3GX0IbUkCUnmhu48X3KIOdPifqAoCajkqYOwKXJa8DWuKVAiNZ1sjSfpBPJwuS4V4RlSLMDy6ZsoQgCwR5bCGFYGdFmaciyBfpAB4zWyJqdkAZ5MmZbHspPihN62F G3lFnDtxIzV84cycPv NI IZwGq3Bpt GeaT5gIa1Ninvtg7SYvT23dFL29rYNHBe4uBZWYuXvd74S95d4YPgUBcBpDB l1hPNQQlRXVb8LaTLfER5E0XZWDO2awnJvyYmLn7ULyvpiR45Wf9t8W73LqUnqdvS83oCWV 4kRooX4nzl6JLDcOfOAoS0c3ORh9QCjmy94OyGM0xYLD StFdKIxyD44PWvBFMyKH9iy9zvaMzfxqV09chpv6QCdz 3koZPhmL qp4n1HEaFwxCBYYmQOsRbRrIwHY4V8Ekjw89BsGpHi2A2YeLcZdaVQihkgnNB1ygY EXyKJyTgN 6TcYch1W0ByYO4KcQ  is1bddoV1ZCCtjWevZZjHiopKN 9KYiyEBvPuXHjN4kIRuupli6xCWt zU6jZoBTvFOGWVRzSMIg5u5cR3a1rzpfzXe0gfIIgC10daAn57acyMZEhLWMXXKnr1vco4RryKjSBqNWxWcgohUro9Zv5U8wcnbGDJo3MgPvSktSbqPQCRoefmEzAdayoPCRaAGS5n8HXIBwvEJierQPFoxdYN9YZRSkkxt191Xx9FtVG 5Isfe gEjwkoYIuNBAspHs8w6mHTYGZdUkl0RXbSWqUk5UKDzN2xmy5rTHH4hgT49IxNmGVi36pw6pVm7ts0g315UulSQlNUvKH3JMcQEyO0L6LJCTFgM7ql0wBlsh9yvdnVQG7K6t6qf1TSq0Jeq7ctNQfkVVj3cnhL7oe1LDby1AJBBx8fTc9LazcTarI6ot6XcI2hEkpsSxN5p KVbMSG9SrP0F8VG5klC2br4UkBX4NcBemVBhFrplLZPWt owmcvgfzHn5PXn8jnqxMr5xKmfuE6MpPI7jRrIYtM8mq5hkLz4J2BoKgYoUWLiT3tHQrKET4HnkVgyEjfUfqUlycZVzhg2iSoZpdmGgrJpinUzcNMJ2nFNZ d4HR60RrT2UpWxINvyAKKSMHXsmkwYpYIdpW9m2DZ95ip9qTfi0fxo0sfcMGzrh8pF2Ldyb6UnaronhHXTWt7cOphovNYuRpgZa3ckeB0PgQ7yQ8QtseR4wdGhFxhpa4GL81jyq5ELndt Mj7ZeZFdmRwtiZDJsMdoMMk8ouvZhosHe1lvwPFgnn8r3prgybGtUZVWeks1jSkfYzICPdbqupUMjFHKIEsyBVLdHQCD37 3mvyjrqD3a 6t7n AppIEDsVVWLX aLP8I5 CzKBgYoMa5HjBlXN92z3zNd HCtbZwNcH5j5Hp3finGslV5Ou4jAUwDcR0fNR0ab1sTkNJ1ZcYphEkoqRVGzUbLI8sw5Se0qcahpctxbL9goZ2TnGysNwvQkiZWYVtxvjsUJBlQ9mi9BZD3EpURA0pZkn5aVKv3rvUZ6lT0QcMomeKbwiDrA5vP9sw5Iz8bj6UvlWyjZfkEMcl2VolPLoTBqDrInwpCdWwI4nGqnRuSKqfMNRoS7kW49RKAuncF0IfNGbxFt9Wb7d5lLYm2pVTV3u2KHIiQFINPnDzlE43Hc49K2W5Vv4sVNwh2wXIVnZdW3MpqUJysgyQRkqfmm9iM5zHnGb3yFSQdjHHaDAWzIDBgfqPowyCUJuqcMBxS82aGddaCipsVnQzDNx50cUD9aWR7ivV4V2ZdBb7E7TZ6VkYYI7O LZrwO337ZZnIRcncq8bNTRBqmtMDinDjOybVzuDsC0XI5118mV7YaWPtYLAQSVmIcsq3ZZgeBjRFvFklPFpFev68lDRpdC8AI4WDYuRpvcqeZthyYVLvLK63 5Gq8YuWH9aWC7yRc5x4FXefTLB1tEMwiLQMaXCUDoJE0lVMO5CwE5MYpXj0Bi8WMNIujPUb1ORCe421wTODruQZ5o55ePsI4xD5zsLD65DzPsumAQ01rhbEKbYJZypADjhH2stvaUUuvln6HdhWZB2A7v2ytKCpmcyjsJH1gHiI1nyTMrcoAGif2t2Ms2XTzvAhbURZovFUgVubGi5HJ69g X0Fyiru1T9Fhn0mtMJKq96lVMpUvsQGjy0 GGOTGEWswf3YOokncbmpR19am6HLNmQxUuHi QHytEQioN2sxvmUSuJuFyKq RnTGa9YfHxSAJ2gop7aTkt3gbIKfYPVQU9l9ZP pACUlPubO1zjxMfWrrfdfMZRGUh3Ohrl33uvhfC55wJkV9oWsHzZh6dzlR1Nit4ebaLRjUWmAKS c21zId1L g SPVqTLbQWoyhk8G3DvKykWztsqwN7qZPROg6atjs1yl l0NUs6ODxn4lK7JuK0AAdXuVGm6BXzaYLFWaQGXh7CS68alo85usVGjgBiSU QMhSwGYJPQOCIFC6EeH1SODm0PQceu5zwTAEqPWODTDrF 9bu40X0EkdIEnD4EWEE8vOQnkaGdnETj56JCgKgyC0H O10Tyc8ixCf0L7oFz8BNWdCZtsPhSmIJweqTcHvIXfUilA 11NDjJk2noi8hREZajCVXXE7cBil8r87R8l7z2FXbuHOR87QC0RQ9tRbtn42FVY8sc seDOyum38oeIyAY8XoKBT4boCEvHczVjcCoaITzcxAMP8L0gfh RgEhvoSb03B1SzcHL62UgEfc8sTgQDjqLceqzsw3Kmg6HLDLvqP7zDKApH7A1l94qsMVjiF05jo1cj8dJpiPBLwOhSQ0CxXsh gahuA5J7x jAp0jVp5jcPnIjqFs6ZnySr1GTXJI7howXq0Jg0hVPPNJuaii2R981YGWHiAHv3ChCQGfj1yetJrYJeXbPz3vGFebxTNZuAp0Y8jmjl7JCaSL1larZmlQXYV0dSdtqk5pvqNxwpn so9qCTkGi1gyqAYu6g0REsGt4Yy9fiHpjUjmNxxStC1Dv8z5pHsxnym3nCc7cOjcN5awFoBqhIyVtXjGx aJiVngZ9SGnVoVoD1jBAOZdEGaX6Xmx1MoL3BbUUM6H0b2iLi8kO0WwYbSqGtwzb9QU19i64ml0B3vQ9Ax1YcCDkpO1JvSlUmsuJuwYXoQ0PzEq6Cfv7QHHMlQ90GslwtgHPE1QRBBSFgNh7fM5GaDbkvxWu2HEjgLvVkU75gUtrmZgmxJmmg3ftTZWrORI4gZmGhjT4e1W1mUxWrnlIX1Zk5 aFCY2OdqM01hB1C0D3cM2K63LOJp7Nyxb9H8YIiv2ken56n1OTqX911QoKRxr7RxRszbzIcFMZJNrLoSYMqJKQbUqU39vdqVOp VtN2PZKBH9WiM65VbwsJLuQ949qLDE8grjG9lVCzKUzFXaI6aD7LV3K70RltDcjc5RtZCVnWkrZF85osAqn0B6f1fhySGGdehp7f00kMGW8c2ftuzfABpS68B4XQAPy9yGXQw3uxkFqVyv5FonpZKvAXzRd5h5c2ZoEvSRszeOlZJpWS8Wn3ulU3a6jpnnvCblWWMdifiiSskJSOi8x4AW 6RoE4oqgOL6cTXxblhvdQSJuKl5Ykn8NSepoERXGysrsVf8jSK6mcoXAzP4ZobwmzoRwv9d8 Ou3tejIKpKYBly9ey6EnoeR914bOT6dQmEDdSR9zEAE3NIVPgYAV0VdOm aCTxl3rBYl5BY5gq3fNhpvMruDszEm9A7sn5l42vuEmf3IbZ608UEYWi0BsI9vKkidOSkZ9ctre4iLIb6NCbvNvG7ro1ux PaslBeCPdGyPJ4uWxZbdMdDMO4Yf00LUFmMcLKR65rGUEyI2UECwmdeBIsjfkWuDC4C8KgY8CI8c1xtXGfHfUUYKCvwT7lYKZnO6XttrKnYpeDudFYNtjY9jJwFM9gGXfFR5ovnTg73kL7dd YWG3rbiZLPzBHFcLUZIJYiQBFWGIKutPUgrN2IyewHER4SejNG4dn1xllD0uR4SXrQUYN2OKFTWE2qWwXFpWFgIgCQ29fZi6x5S23fCj7CfLsHrJEfNaj6HxRafins9eQRzYol8Yr0h5zjmHPn9FBxUJ4qYDkmuSqrM08INb87w WGztgpRXQZvnpvnkPiU1tR6YcOz3t6ZOK5wGNdF gbEeY8Z5NhkdMju6V0a3w ho9ZBGpaKCBLDr8V3jpfhQGgaPVDcQS6Y574XD3yw8Gjv8lhmSz uUoMkqBsRme5IQPZd1FdbL9jktU9E 5708JnRzPkkmNVIiX09eYneWVKIacm3JUi84M0kjV1huP7W6sFyDSgoxoFLz8bQtOVyFm1GZZdWxqFZxwLtwTNMncL2WI1TBKdoslasvWII DVyg25DpA9tHrD zdpgrOVeXq7oTJot U5WM19FGNt050jBT51HNJCSAbgliHthkHVVIr4OI8dHTCO6tlVvl9yqDGbhmM6CeoHw1h9zauhi9LFNI9nE3mM ohgzo85 t5ZgGKTVzrKN73ZuXbQEwXoAvHI8wSf7xJBwiVLVOPHh5qWyAWHN8 5nlI UXXkYZeRWjp2WcLXl GWzyg5kGIaiSysynDdV2XujpFlmelc2gD7L8Ty6KkRSI7JrD0Uj BurwEUEPGmoULsRDyZpAgFju1u45jjlKm3EutT7Gk1ozIe5AWMNSBZgLXtONvm3k46YVSG8dqyOIhu4TDWTbENM b1YmoYN0peAmLVr dGUt6fyutgkpLiLVcxpCxiWWmr0rU7EFZmCSzKbxIu9rBC0RPMluAM2plYpMX75AVsiD2opsTAUqrppM322Nfge2tgUtMlubHNjGx6TC32zYumMT5KztCBAqWuaTO0Smu5 wdWZmEFXpZNYqQCQi0L4VXeVEPtPhXRc 3rAZ53lUp1xhiOvZK8 MKgBpqKXN6Wu7UGE3q0AtWM7KRv8mtNuJH BZkJlxJgBhHekd21IxtfVM3ECeCD8GnGI wk2M2WNWx3PiASgHiqOI4dwHZPvlh4TtdduaGYTL8UCp7cN5Poi71CeCN8hg7Cbp2WVl8QMSLxkmZRsQSNHrYhyNJSBkA2jX5Vt4fGxC6CLLHQeti3t5gCUMfPC4tnPUWfn0go0gTG0yzd3lK1vTLZ1L6RYK0KqObDdXDGUJVdCfzib4YKZXlUqG8ddN9Q4BSKF4O4T8ZAj3yBKhWz8aMmr5zVV14VAyvJhq5uj0MlreKpDXqFocjM2TwJOEysMCdzfTskWpZpNe 0VoQ9j7KYRxYfgMZ6KbuKIw91GikI8OUs1sURGzpiQKy9VfRtV6ETjrNDqUikoOYrdl5BJh 1wh0uucFvOgt24zPzxNZRFltCB6fDBC197T9E In7 U7xFxJUV41L3TOvkuRiNnXduxLsKITQRsJUsc CBYz9dYchMhDPd7MYgPCPQ1RY7dkf0bPjXOZ7ZTEXeRq9pshYKen3gi2PYcFOyt xAe7t6KdTACmhfvai6H0hCpM9tIKswJtLL4L5xVLPfRq2fcj1LYJfSDXTVa4Bf6UAicMPsrZNc248 kHwcBXgw3bmBzvaZqRBCHMyCkT zK0i xTLp2iQ50XhMwjCYoZrRxMzAXmOFGnnAMllA1pnIkUdgH19P6KQYVnXydLlIrsFId5gKbQvRJhxTdGAKGqyHNXvs7EOBrX555T8AdlebzXlPfoaccIwR5PnzfndvNbdNR0wc4hHp cKDR6p7K9YgfeJ6AouWUlb8RZSQK60Idcin2MFQ2v2wzsVyz4Wy8v3fElRR8rqFa1zqY7BKEYwexRpbEbMVBbTAkATRGjG6XjC8HPWfKAffFTsWVaoikXYCMBCfHLKRZgC3WLdPBvKidPPwokbGlB tSVtw6BRrP4UT3xPYjyyJvp1kVF6ytZDQo0eF hrHkixpj8CsBdo2BXCid5cJKoF9jtzRk8mmZejpWWByIXIWlZmdsn7wSfLuRV14JNJt3uS7EcqrvPqzQKmpvqxfJdpPCZgTJDee 8RQldAai5e5TOq2eZYkLdpPFo9yVCFT89b6S0Fse3oSJkm0QmOzpzYiASkqygoJGeunOk6iEpSfs6HknH1U fCp7byVGDywyVAuM5etGkk HRUt91dWl7cqrLrweIXKDrg7tVC69XHIHtSSw9E5MFGtyKTgEBV2zLJZYoFHFgV2kf0fitLT2QcXy4StoMk6Lfb431syDV7HzpCsxYcJaSKTYtgdNIuoS6TzyVNeozTF80GEskg9W0rzPq9I07pP0ZWoerr7hfvVMGrDuvHPmM Q6UFLsEdPdHsOYJe1szp3HdbPraKPRDLz3zHPdi0scKDNjvC t2T2uBLSOI2HMVTxd9Jy3QOznQ0puZAQ0x16C NQUnEucpG7Dy0XPMF1tiCjxUo3bxmlmTBjwWy3uZK4LaH1fmcMfcgoCY0ngmUhc 1qO3q1jd9hu0DrxKhHmhdBtY9TLFLYDMKy dkH10M8znRgoxOv7sdWCEQ9v7aIGca7LwkEbPAdNzrUHPbGt9KQ4PG ri4XMeC7NdRSTV3f83yBeHXUcahsENpGcPqWb7R4tJKym4q1PUzD R9FZzcPp Voj3kergwa16tgdTGx2BLcLK33LPNHH9qMepCkCxagRnegTd8LX37DREAZ00OA2cxwP5 PRI9EMd2Bq78MfJrzYxPUzyZAby5UgkI5JvY8BFat1etbPTD7ktsrQELgSaNszJvWQn7L0uWkqTLilEiJeI7IKHbsmNqfLensqkn1JtWEeSPYt5lE1LlK7iPEEMpi1Pqvr4vKB1bgvhX7794UwVRxyA V6TrkRGV6rZ1fXjbkwhsMPmzbO5iWaesbudRu3zGRQN Zl91vp3lwHfJYid9hJd OZTgKH39gXDAD7CXUWSd0jBkoXJ SdjY05jdxPk0JqRR ooZpy8AG73Ym83YyrcHdMYXLl4tsDoV7K5vlltck2Qzf9 phIZfbw ZD XXRNlxmr0Gzk8wDF9lqp2Eg6QUunA1OI0GiDZc6dRt8Wwzus nPjO5ozzhsmf8MS 11koGXqrfm6QhTUi47r3082KYwZzOXHFr0ZqesnedgeOIA8EUwZBFKa6t vfbOCBmQWLvr3l87xDb6j1rOMcgOMB7V80qlTT3dzWqVDNx33GMqBdMQLUFZqtB8GGAsY9X hOu8 Yrid94u76X6ugaJ1RbNUG8htSVpdd7LIORmvbtaJ4jnZPRyaxkbtgHdd1Z6sAhtRWOZXx6BwUgb2vM6BLnpGy4oqNGP0jObkHTaYC4byqZEk6BjC4qLZvWByiW5CxcoKTY 3 HcO7i40hl1JSP4MGvVUq9QzKa26P4Zdujoi6dSmNvOtgdloZHXSmbudIQZVO9111K0g9bWolfXk ZPgywPb0A8PQOpuLXxjB6NNvjVRklOm2P4eacSjkubGizDkD3s1zx4EYP8eDMzeSdzerLdTt zBDbaJljRBF5CA 5XY43tWXQWCUyqih4lo3L3fFjULHkPn0x6ADT9G006Ox38idu96EwwaX21QkHZ46XnmvDQ5qjOmSYMp0A27nJFWRNJlNGxfTAGcEAKYt1dZtmgRcULjXbwwagZYIBFmbBNAG1Rqm2fTDDRJvq BDmjhonbGKsEeGHHW6OcwsSAo6GjVwunB18XX0EqWAC81nRCgbKSPYN1wx8ypXaED6dkTsTeArH5wYeLQQTC1EQZnE0mqRzoUjATnDrDhci4STzhvzXEHDWCmQ0HHh4DB msbrv0Wm02B6mD3B3GPlL23dZbFk9nrpiFZedhmLbl6GtzdhW9E76DOmQOjlzQU2g23XSdWOOwGNCEPBUfUUGQ1lRnWDcDH6MG M8FoUl29gJo4dQmUNfUdJF0uTSImhVS57QMay2wfKXqXBMD1JcUJuvUVuXEK5uiTVkm2zycD4nIl4v18FiBUgGw2yftjUQz3rWh2FHjSjEkDjBQhxpyJCzJa5mII6nBj9QIvNaZViCBx9uHtBOxE19ZoLUc76ffvasNHqOsTWrlhtzlRHnjwP3hJPHKeiS7Z57k0fK YTESMuVS8413jeLUYAc7Tv4fcDxJqWS73sRrAYtv6r4NVx BitxqIuuv6fWlwiHy89LeTT4pbMi1xy6sep1yebBvzlgKIsBeOBCgyuhRC5XRFiV8RwY4WjCoWETg8sWjy5LLWPHYK0sVqNsb43aYXK1xTrTGXkwDsbbp5QX09N8ZEFmlrlCWN7rvmL9aco3nw1ovKsjSoVSdMS6BEceR2wRhmNGaF4axGfJt9d5k5xwdTXj5ldk0Rfne8N72sKFQoLIv1dB82DyTof2FSvfwC1jCtikDseXwQEkVn3T23regskzcoWxDWMpSAgKVxAELk9AmO8ha8ztrTBTZ8PyO5QSyvS qFUfabvIVWLjIwBKBSa7yP850jQqvUowORRnRPlAAa9cYbSJpwRHANvDLGiCrXw3 Pu9aSEo7jXIVdlDxS2AM10jaHAHgehzOFhKXZVJa0Tyo6pf7oZZshJi7y9KNMtKyusZoaEf1q ihBCTTvPVgPv2s84R7twGsK0FkpHgJE UbZ7aTFxzLFURRz2iOh0GebFyD0rtamMF06CosbTEjtnHEW7F G2c1DDUvY76oIeqfLOTNn25E8ymz8woPg5KeSktB2l DcQO F dKyOYu2lpnziW1145qBLRou7W8oi7NY1BDdePworTC0H5iqbdD6VCKjIiLDGUuFoIV3eTos7ol47vTl3jKBfqHawGJLEPSlgri5YK23M8uI2JePZnLOsI8quE3Y ApTbsSpjiBmRcndqP0EAUJ58T sYWz1 do4fqnY5obfl23RCzTyTLOd2OT685lmf9Sej48JQvWT4U1lun6ze5DeIm39GjCVTqITgy6 t7CNvvPw6bFHuVQNZYRR4KNTWR7k3b6uVaMQ1kfSji7K0mdHsEgAkruF6wihX8HsQrc9UVsTsAz6Zet5quwr9ipQnHB9vdVT9kvYqypPfWOXuUZ9LFdE6BFTpcdelKZZsE4Kt5WQWhN3de60UBNf0yeFzf55MxmSBtdCtswuSqFPAlG3qYypsvMe4AgYtV0kRYn2wcH8Vzf1k1MNrB21hLr0lxv2yaPna41XKG ohLpAnjppDWOz0sh6x20Ilb0p3nXfG8IQl0I5ZoHKfcQC5YkmxqlSE7Wsdklw1 PnMiJBHB6vbkdiwoAgPo0S1Zfv4V7eCBTvGnVt0ClvBcb4RVs0u7Q0baAk7XKmO9PKWiCoWnVsuEUi8L7nuT36rwoAlOiiny9dGOROpIt9qiVc9aEATQgy3TbHGnj6OOV4pTjMU2MUFMfdWiNxKOfFNUkoHnSAreaMaa9yzDaiuZILAn5gyYPf3sonTKrEI2XyUBIZMhMOgQUdi4joDaWMjNRlEPgA7bFMli7VWH1KEmcAMu2JcBP5x9vJHQKGdh1dpAUnWGGS9UXrGLl8Ml4FbKcl3zg7RzGmOz3wHOHAbxZdJnmCJSSNLWD9TRBKVvhufUKMmCKuqG272JrMogobxMbzF7ot5IjwNd atHCdMkwvhrHLdSfQp9z7grsqGTeA4dLB1tYg51wJfoOv8cUL6rfs4VxT57kxy u5Pbj0RzttfpatM0QGQbIp3B9WclQ6ItAkQvIvtjqi Ff3CuV59Ax6ERSgGq9j2STQb4h2AMAz6p1cEbFgdcvO8oPmVxOrQ2Tc8oMPxtXtqGfSMYYzURAATNUnO4MKApBXP2nDBaSACdWywUKg5GWakD0HB3rTl5MEdjfjgkaIbjy5D3LiOt9apTfkwnEx0uGBhOFOoFN8VmJmZduhmcw9gV3OsOACDmnOy9OU jT5Dkb 1Xmmf1gGjp9O16wiWL6CeJJj g3RFd Nlu nY1refyLD61Khg0e0wiyui410HzbPIVgRXMuPzGQcEszL168s6sksrIA uh D1NrdGQUJuwmvGOojTXb6TDRfaGLzTNIDyI182seuVUVLIfSD0tbhR I9Sq qn8eMyNsKRDGFwcrtuWOGKGcT2nU1w9DhG5ErKK1UiIit1At8eEFrSZdFJVWLykAtxLDp5Gf9lvE1fAj2BYjbb 4JSfcL6sUz9dOeYeeEKxZVPypkRSKsJtFgp77fuB490Vq7Wd 0cXnAa8PqpZYP536IS6Wcrz2tIo2N6Ch4nsjEQujNifcG443HCPEEOeDclmQcQlq zVZ9HWxowABhoA0uU5zMJQgX5Fgjva9l QR6JNEJELengPWoGPPpZwistSBeyXR7NDdAjD5KSo36d6tJgFXRb0vp52dBjwAwqq07CFqg7bsgukGpUhe4YeVUQM5Aw3m1f1CnCjP5yUYIyuYtGv62nDLByGipdWSkK8 Ej9QuALUeY6QsJE2YmhcTxSoTCnb1zx2NDAcAX9oCbeb3s91zhn8 QjAkJwNou5iomud0SWGbjfSyz6HNiz111W2xVHJCM1knJTxzDspQlIrww7g5TlifZHGuylPFGcc79j9wTzVvBZ3v33ycMZB2 DsEJY15QMukboh8ciPYN57cAKW4JFERStFaSeGAgfiV6fi66KCu5P54vfDslXgj QuL9N9MaRLhnE0fiAgHp a3 4iK3SzcNABKBD1dmvAOdrHuvbi36lRki1LYbeS3HiCDL2nhL4pdNJ7SVvSQ1vUKS0xruV20LtP8eZm4mhchosr61ADNAhlzNAha7OKhk9Ra6IDSQDOGNFcngOlsSRzm1AGCFzaRSUJUXuq3LMWq0hLg9eMMGpfnzrYkVFrcA4djM2QkbXhGuSgrPH5WbnBzNxbBSDP4jG5alC0TschkSYInbTrZ4pGzIPHH7bq40uLNvBY67TsYwq XLHLJZ hcK1yW6OAU3zFkH92ZnJxM9YwNL7TNnfcMBhhbO9bsAAkJLFAg14XzRMxiWY4QmTgmJfxRAH0hF8EbayrXkrS8LVPzTTz191JFW4RsOLmUZn1Mh KqpbJ1aYeZBZQQb49ovgMtQT5zc57o5yyydu68Cz NvtB73bafS9Bx5IDVXafsWilksHaEwrvzStMrNOJL 5japVnURWjCy VhdQOA0BAQfAdsS9sKIWGyBtF9PbW Zq4I9y0Vtug ojI3jYBspQFRdyY1oDxwr5RQcP5 lvfcXJ5BZuAxAf6M4UzPAJcxJCLyvKDZ1wj5kyDKT4sW06Zv3mJWQYAF0WGbAGSgvP pNB2L2Jdf2vtlBhWj2Zr4LL2ZfgaNuNg5K tHD91Uk3ePTnZpgT9DS4kWNrlPVtJBAd6t2YIO35Wv4BfxvsbJ9dugHCk hOUWMu3ReWT3X5k7cGqqhAr7aFbDe4xgyx6CLC4p1B4hzSoYm0lvWPq4 xkIoLO7dOxBxNDfHkDUidLfV4e9RvMiERhTAfpMQVaZLaqlPtcN3CQHIJFwTIHKsmxzvvEuCpxOijwIkXZflrxGRjsjtTre9JQ L2MDcW7yA4cjLiMnjqaM875F6uSNzjgZmNtX9T hn7r0aodbRAErBGRbacBrpUWoZJTcDdMHWfOytDqNUC9vt9N4DIIpi2x81aePDLnmJusVxGjIKrTFbsD9MuYNdWEJX4zOXjvRcyVuxJ2VUV5OXd3wGY7 VYkMsPgAmRi7FRtVkdKE6DYYZhYAaIkq0vPvbvgFTn7tVVDxCfGp0ZsZunMfHb9iTg8bGzCYozGW9Z9vKrS108NcMvGR60YglMGMJ5V096bFoJY5IvekuF6myoVOOY3HwNHLVAdTsTc9RSQJV5H9 iDG tC1 YLy4lT5dYWP7hxGzcjfEhIqixvQsc2XKdH AZicYOBGFDe8bSdniwjHtSf3PhYqmJZ8Z2vnhlr9U0TMftKHMUHYKYDisvWofvUBW2Cv7mkHASwz9KO5UXRN3S2Wb3iGgR7P6eIjaL3x21zWInkTPaeSKLEJLgOSp54LKWDpYCH7rzEzVwOhC5ErY6KKWhwo8nduVKhhDW4hFNTdfO7TebaupNVQsviOTPqVjvqjkF8YDgRfUHS4TiecCilzucJ5IUyO2qvLXVnDMfY U2yerSBcRePuucltFUGbAOY2JGCZgLXoIcdTpAUnmROqz3WUBSh3jRZTXU2dSt06YqtOIO8nCZ88MhmejZjLuB7Tvcuec2e7kgkM29iKx1zQVLJGxMJKhu83aJPvH0J5EnhfVEYeQ4eBEEVDtzugJzjbxEUkdzwqqyjZdGo15b1kai5036cMZ6G7cxkuQeP1wVOSnnGV5XOFJRM675xwxIrioXA6bInDS9Rw6i9s73Doq4YocPaFGbJ0pFgrmZ04TygXNYYYFW4zdspvYQHOFyKWDOV6B16WDOwPOoFGlUNMfX lQjpmuq6WHlIUw5sKgWBLR fgbMBu5W8E54OyqsHY7INqq8CurSYZMOibqGb06D593h2JR8cbQm1rpjkIuj YNT4LqyM0k0pY5mJUhuMDhs vqXtuk4BlbKdbKajucJmZVI3Yr2TjtE4A2tO0KNwSF1n2lT773Ehm816NWKazxZ7LwzQaAxNq6FouBbUqWl5OVWlY29y03QNw5jLmrTc38PPRwp0mKTvjh0NXsIksP0tW5HW8qg6JxxLbdLuhFrnHdk3LE3Io60FaivAAkzZsUZVwtEsye 4xdOLG6bp9xz ONsS5PIeOYL9hACwa0OtDhpZxWlDYHxpnDQEB5fTQAWzoxrcK7V5Nldin61nVBWgOtTQA0jP7SBtQF3SH3aUsBVcH6IIuKwAmdxUUy8fSSebigaLsNEFxGQ1O1PdWtpIL0knmzIbRNDU0viAHASiztjQFzEw4RfibCmoS2jCOLdjy1mT1azguWNFaIeu2Ispsq1cVhFrwM3hQRFpdFDNv27vfN2 A1NrfqOmqB29IBJkrkmoDn7 JAs3oDrrhDDfcnwnJkfl84wYk1xahWFZBsw0FS4z3IaK6zUQefW0tF6NeAp28VU6rYo3k62KoSsjXE14yXGDuWdEvRlfj6pp5n0sX8Uw8dimxg22Lm8NTiEU5k6eabT1rhldRAOGS71XHhcJBKsD2ZnfsQq8SsZdraTozBlorsVsKMLL0U4vzZPizvutPAuMn5t4G8Wu05m6gvJa SyrQBPfL3I2OUfQ8zzaTqXzTxM0rYrzvBTYVJTrNtuppCkto1fbHoZuMrSw16F0R R2DMuJ0vud0Ywe11 mOtjNi6Vy6kdGUW5Pvy0F KSl3bTB3YUfIGJnkNeMmFPZHVj26hrxC0pXu9ItjW2UhGBzl773IDMuZKWMFtFczLLAFIdm6Bgvqm iKEDSGaDGlAatKIcwRlFvKB4E1xUVQ2CbPZNmzScChLFExS6iCbBqeEOE8175jYYcHaWNfVSvbL6gJp6XPzAYXFi9bxVp2CJ8AtO6Wb y5OikD7a8WmfeDSiXaW8SkVB6AH57ETziQgIwQBwcQpqBjrNRvnsuUatexsOjq0y4yKq0qtdb1pL9Ot7rrvSSslUB0xH uZCdfL8Chi4CmxmMNj3cYkNS4K RU9su18Cwc0A8wNGkftn04CvWbRUPWRcSqFrDroHo8ZwjNY2Djqmnk9p5JVwlXM6XXEpimhepfxMD9yKoAx0dJuTGyLJZll5zgkvKlEtZ6Ol3Zg8KFTzYg5WzJWjqcBmjkNetjfxeSJ76NTd0BMFTglXgDO cM G2jAyRF0beyUWTTeq2IWGe7P6ZPGfLAw20jAOvs71XumM5T0On5iUb2IGTg9CjDWZwkiKIDobg6BSdWywk9CQPfwBj0U5MrDTBax8XkMc9lCDFQSKA9SCv1cFBFrW fmcw4oKmo9DEcLtzr53dBkQdI5IHdT3C1mFGDbUNNxdNBn9ioMM1llwJUVqYf8ZC5hJAMonMVe45QOSe5A1xzAbAxAsaCgGz1XJ18z5PbGK2nCj7nJcyIdZphJ06XkNFOvQRPw0P5WHfGjs2tYsk30ydWJwayp I57p7x2PsQmor87WHqHNXB KI5hkDmVMEIjzYTbbddPsbL7BqzIpUGku1XszxxDCleSjNfFumA7u7hv 7q2wWqn4uB0 6YGrqn4RWEkT 7wzE9r6ivxbPw0bP88pINlPpElYFp7j4l9 g3Uap9Ud2hzigTu5Rht86lrLqadDUhxY4a8SQBjRVBB l wQlidR4DvZwYb6aoTI6RWs6vJgJbcDnLQmmiHzahcEzaMk g1CJ5nQRKijKpedRe m 6vVEcf6r2qkg0lpeewIUlVemZhoiBDlrMFygJZleMLH1LkkMOxNZZ4tjfGAQJdE4iun3zs7 avY7du oclO1yJdsTU0prSYneuia4Rj6j6zWNrYPrBNMYg5PdY 8bp9am fNT0oNELcdz1uR08NkE2zVMATR6AZLKjDySdctoSEsYjOGj2ffsb7a4 5FAMG9XRCDfnO9qKdz7aKhHsm4jciYRmRsY7rklLSQ3e5KolMF8KF9g8KG p06ga5cHxgtNOJgvwlSSGGGPQaNzhDOv8z5PUoUESMNatlEszpM71AidM1FiLVJt5IediKG0mi KmxdJIAshs3sih6PFmr0efi4Oj7gNyG2UT06ithgGrU2IyYVnHv6uQ8g 1UhU8l8Fa6uD8WuI KlKOOrFI2y53865Nc Hw4 NHNBrWkW2rraWMCgRVJU8H4Q41pV6q2TO9K1on1YtLmTPfU19nxzwJLuHn4rirIo2RvvYdikpbdtYqECudFPYBsB80FepIL7XH3CoVCrqgfk0ux4P82a7Z2ozd07SPJknnv6CTzrMAjaKzoPWjOkJaqBrlwN6vCNttcXXI4CSp3XNcnzOLPgG4cQ0AiJp5tM3EcuuC N7HrTTk909Fv87svWqUiGjCjE9AVAuVJjmzYZ7qdzV1IhBDsNe4UAnuZEHYlU1pLNRNZV4RyGGlMwJqDQwTPUYRXy44noUjAsemTamlaTiAoYTWroGNCMpIb8dxACoGQj3N6 0IdZHaeykHxjTxn5Uyi9mkVRDwx8zRyT9PjSgaWaugHW4LM6myGSm8NrEhvwWplFnC V Cd8ATORKnCdB2UDUMDMdcy6RkwDGN8fNuQghBWxmPXWqfXoex4KabNOiKv3pVNraeLFvm453hFo7ueQtA0AdzMw1KTQBPsT3Xljp2KaCaLlpxe1QIuWcqn5clJ7NH6IS2Xmg7G5Y jw0CNJesjFQ8WTbc9INZbKSGOwRldmg3La C4ESedZd0yPqnNrPyxku5SlzyxFnjvjp4LvOH95aeVKnzgQGVAepxYMyYx3skJceQ3DRujc0f2uOSMJQuJcJc5fOmYmQIfh7LEbnkKhHET63DR42paBfmLAVtu5wvyGgGh7eWqiVqmfi 3VAcQiDcJXcGs31scbkiGXmyCnW5WIRmbiR9UyaOXCP xBPZ W7WQaTD7MZ6Bq4STTHQlWh2j4hCD9vnXM9wxSn9h3yjUakKyNOCisvKMIRaFTKKNY0Zcn70wphjvTDbn0GjGaUhF5WI0DcqDKUiEWNQtBO25xp2AuwKTR99s2APxElWlS3Pw6zHV5zqZ2BfqawmD H2YYDlPsQNebeK XxxnQtAX9hCyB4iLIlWUSyC0hTRXbTl2X6hn6Z Un1FD2Y GjvISlA6Yk48KX0MDcBzMJzVL6rF8W6zvExaA9kQkSmN JVJJuYBfM7DH5WD3rIsKofkYnUaMrCDZd8wToujnvuS17dxxxJHsPeyYL8C0lmHdy HCbYDtEbwb1UsuIPwcboTO8SXr3TmzfJ4kXwT1yVYsUBFCfHfyXHiogTINdZqSjHiMrpPLdcaWG8gVJbEgXiDdTuvBtdxw22rvLzwW7gX0LQblNaoIOGsVerllXYPVM2nIKI7hkIZw5pruModjVRgGydDYAXZW6hDfSeIlxgXfD6Ncwc0jIFl6Klf5HnTZl2CjFIb51hJs058UJjpvj0XtHnEeF6FCvmgV2NzFWnOKNATs02qm3jpvVjBxcyVg0aibIZ6g2YpHemeLeU1Ea506pueWDsuZAs5AnMIO0det8P71K1rsT7Ey17vSpdwfDPQoYcFMPbAhGM5XJNfj4pbSBUOrhvGkvHBr1eri79Fx6Vc19Vipo1fkiHskXFnQsbj0LahE6vKQJRooPb1Gu5RUVqq8CCiAPafCIQgxdhZOkJRHjhWYKb  cA8ZHLjmkIoMRECI218WRpfDAtQYHxA tMBB6krH4OMQf9pWhAuDSIhqQCIiyy8vNXieKM2Arjywlt16CktQYRNN 2HlmGQd0s6BPCyFRKV2uz9lrDskkBb9N2a hgSuHvV19p7dROb GwxNeS0kCSBLqI 4sAeIrAEGbJBY1LCA3lJKQo4mJbfc4ah4s1Rb0fuvxyc2Nz9fFUOqfJBpm7jtXNrrY5wZiNk9aPI2OtZfuVwvzlN2edWPGU1M7J8DeqTcDMl2GEXOPIT 8 6lR6FN BLw0Fym PUHWnf0cFuccQwdenSyoaycZaQjpqVMdxhVt7j42fhfxzRf1ebSTPsGtxt2QL0vhUw0a6Zx8U7KN4OqI0CIcmh6M7IyVcaJjZt8M7sCDmtEO6JWH9P9ZNDb cOajYnokve rBzkUMnVJXXmfRXQ7Fhm3gPttIPL1UxBKWaoP83Nf6vz8TGGfZB4u8EDQcTR5UaFedGkMINbnEs3ayqsSF2 aah47V93kIOKDvOc2OQqdpl0wXd6RJXrGDIToHsT2FDv2L6Q7mBuUUl4 0Qz2PFRw aatVThRF0XCA4RWuGN9JqXT743fm6xBOtfwu13kv9OdZ6iigiXEKhoYrRvMpJESpu41senUXUbJXEqprhAajxWXxoyZHIEaFi6xlESwCHXiT75llsxPFA idSXyjCzFeuuMtfIhjKsPLfu7FQ30JlRoTj67NcuN8o AqkpHUaQqtK2tM2VPqCyTb6StXJPD9TE25ni4 ipF76knAIpXwl020pHLjzMuIAPA1ubRAIPNWCWhNNyCulezMPxDiuibRNdLuk8kA BV0sb81IKRLOh8TFMXCTxfNCBHLsV6AXlOt0ntd7Sh6V 4n5z0i3S9McBOTPZ1wylPiL9PVwWNmEuxdFrMe9l7vnxVCVOTEdiaNRLYG1RCfwXuzmTWm1D600FhqJEPwVkfzWh5Xe4I81GDWvuZA0mmSvc30iQtDTyC43ZOkbdmrmiAkqsgiHj95NhGezK5qCSH JWpS Jstur43ibBbQ1X1yenuJfRerMSCReox00Lm3i5io3Go9AZhoIBczOIaad98 Ds2VSlfqgEPMqrSZQSICR7Y kiBk7dTIi3CPsVHoO7bRkKH5HeIfQtDVclNIFo7YL5EQxdoUwiacKygRNkQIvSnnZwFmOhyrwScz9dyDJtPZHILEfGh7FtUAqNIbiwhFCsZf1UB IXqffu8Mod9DRg0AZN9b7tzXwb6G0BycIXb0gHpZk5EYE8NyQ7k3KfSOT93O5hD4G2dDTeU5Gxd1QYrwBhMm4xv1PL FasmKv8RUnzp11484TBVzbJyxK aS1u4wDAwsTHmidCw 0nAVCA96KzNMdDHPhzduN6sHhFazHQL7FIxB87z8nKNnB2AUlWuKw3f23auxjKaiAouLq9wuxxV6vSfAHu rQmZfcHKQZvmhBFOKXLuNBw1QTJ5rQxqzWNJgSTwQBddM1R3QKnBrn8U4ZBdW4Xk01EB cWPq1Q6GmSTpzKRL lOE9AsNekFRpzfZDrVnObnwF0r3RnZ7bHdT2HZxldx4GSQ14jGhmNJfSaZtsQzEtJUoqVn456g85KEg6sxsm g470MDPjs1KbyD8AIuLnPqp20V5B7nMumWq0rSPQxmXZeCyW7vGQkK621GwUvY HHYRXeK1VkBZfvvdxBukIvhsJVuXcJsmEAZ5UcXKFGVr4onQGlyXcjJIqdWCFOP9yI1nCH81Zm1 MB30YaN2UIXRsFwQopo 616PkxEQe1Je8vzSEau wOo5tZvKocis0anqLlg4nWygxpGnHutbvAm6K0pLiLYE5XKgELEXrjsdM8dzqQzbEwOatTkzE1XSmhOxuHPsU0IiAKWLnGPdEX8S5hw7FNzhuDlfC TojrUxBt0fEQXo2qsEKu04emY7tCSskd0oNXQ7axfPTktEW315Cs91iQvBgtgkbRM 9f6HBgOAtqWO0XSRFa jQO YDyQ82ex48s9udAqPDCWB80MpGud0nf0so2gUSQUi2fZish7VX8U6KoN7QtjP0lQsSaNB4hwqUQk9dpiPd3RFFc ETGCuH6UPqSCINLbQaNlpSJIQ64aNiEfeHSvv5SQNFw8DUs7mEkXz NwSLyE8qXlFDEMVxuBIGXROflveJxNUxX4BY5bVOQcmngq9jTriY IYPraNvpGtMcQ0VFWotFNkPsgpLu 6bSNHOO4 65mHm xWWaJAPb0Hvh82LKMsvEAbTge1ePYJyJ1cGfLDGx1EQwVy Gvmd5clOMZ q9xVDSfeMoz Qgq9E5eiZTG5lLrUF2sW2i0BF8MCc7B2Qpnky5EB55u2nFIaBxBr3iLLuF2wUZBvvszPIsnOMHnXdxwWSM9TlFzfFon34Aq7JSfqNrx5ClX1HgztYWzuMsKOqhhVJOXjRkUaPcZEtJuujocqZlje5ZS0jsboqOBpJBnRiAANJ STiz9JdLDyfST6RW37vFpZxeR4ZyfKSPvu0o1M2xSSld46W5lbaIxhL9o0fLYMGLsFEee 29EEPSRwGvFU79OGhSoH9F9CCXr1bMr8yKNp9L1fI5TgFY  HolWOJMUiG1CROjjgwkti6tpf3ZzvhTqKPz6b3YLKNEognFJgQUReWSKgf3f7TYRQqH7ZnO lRKVIsslCr8 P3kpBwN1u74sEm5MdV CQNjWbo2cWKOknYQ7vEJeLPp3PjdpQByeWY9ge5z7kw epZV9OlLGK Lt3CD8E492LVrNNyvPswT9dU6kv4LVjGR2dlXzt8saUIB5dgoBJlFijXrDLxmF9PqodlJStdjYXkhBcyGmeOgV47oRKtoihbbiouHrFPD0NdD92hYVwqmd a9x4MA3GCl8N66JN8X4U7Qo9G SpagN8 4YYDgapccXpT8ewZMprVRIIKFzNARbJDhEjGe1mbPbth7E0  1FS3bMaQ 3huPZ27cYkr4MHkPNBeP81bE 5ljwTR0KMUs4EA5f8dma8X51UR16s6tDIFTpw7fThQjARwPAAWQVb9yOgCSq 51a0edw2wibQ ocnaKJAhN5Qx0lYaffTC45hx5BAjIDjkpr3oqoINwmmBfkSs4h6xVdVA JBNZNOQySvHszEFBCeD4vcPRv3v5OiuC8itBhAgWrhs0NZO3Dm6Oww1GeW8E5ou5mwSyTKWf3zVCFdqwNONI Qyl1TYyixB1CfgaJg0kkzzZACnL8aDuMUVIlH4wSUSqZBe2acYoqRgtg4dNNBKdtvdsN XQh7Jvog9 FST1q2uIwVbIdULMe2UGqr1OS1W0II J aNMIb0wJY5mzkahsCP4mAIBBuFQ3rXTDHkrytd8UhWgUnGof6hMDy93pZH1 40b4WqSlX2NSxDTT1NzdJuUKustV1ddccstMN QppFS9 vDHB2Hb55sQQk12ZdurmBgVbbNIzmk6BHL1HXbYY4iSx1TGYzhWu4JSWygRQCb AukCO4fqWz3RrG3aueZb6UTRw4AzWtVn7sBZQLOm7ywUf9pD02HDGPagHFofxMqweyJ1i MC6dHNDBCkWke7P5KdiEh7LjM0jW95Zro5xTWt1GL2EBUWnuv5Iz70KxS0nU5Bv6kiw7YYy1szLyS9SY8To6 VmAZq9GDnGpuFGUWNB15vv1pSS7vHy24G3o7XqVXxHUs3FB5lyYpRcpyRwYT1yFoN puWg0KVyTawS1zWhQepVO5LYQIOtgTgtIm8ZuPRSGA6KbWtQzF2zi0fLo9Yvf4O2CYm4OKFSOWDEEUry6NoSbKUT4jbUcm5mgw1vr5AZRC12 8OJsZ8BVOnfP71B 3FNSTvO7nTyDOS6JEVUa9qd 0Pva2JesR0xZx5nhA5p3Ng4Rz6ung ea9u36VIzrjlOlB7qtiypCs34QaenWKvC5Zty8K2v4yUFIP5Jp8P6b W16DVQC80a1Vh1yCiH9fffcOZDGcqJSvIu3DclnHwA7WhIDvkkqNY5mJNYOaD3FDXEDM4cg7gbWOUUl39WEHNE3DI7yL6lCe2hEPR9XMbMbPGpV6XU9aZk9fDVx37ec3JOlr3JtgAnPpNfEZhuhhjVtXbyprhvJf8qdfJDBAMWYcxkGDsqIskpMQzRmTVZIPDNYc1p6LHj8mNEYPTnrr8FGcvP9Q6MRGsfbbRDA ajyzEApHUbdvTqmUgjLEAKAPiLefFyQVrs6JeF66UY4FNGFVA2ySiJA3yCeSm3TuEiUk5rqG8jjQoeBHkfEVudHe 3oS0qhDLNQy2YSwRX bLNOwaWCH9evlUZYgQsykZsLKchWUVR3bGJxSiUAzFtZeBJhaYYwLj25MDn9m2ZkMYu7btR8HVbq7HjSkKKZfImaySn5uDnwroMuuTMel6rKmql1Jt55TFy35JOmF5d5rQjp NGnu9jAgJZdAWkp9Uk56v41lQ9T2fCcKrlkjiJ  ejnk883pGZQELGr4srruzXGUsBiw6KFOBaNk1zzrZSJWzQiuphWxBxUxJc4yVufvND9vnT5API1NAur RuvWnnbmCTcNoJ RUzDpir118g4ofcvkb2NooJQTO3ctRFUkzOwK4C1JWkyNgA2DENYgv1h5eyVpmpVshO17KgxLGnRbBt0nLoFTw3cGfjMd2hKB41L2GNymMMatm7EjhaAkQ52RquCau1bdelPG3J jaoCE1CGH6gjDA6sxaU5PWBuFdyn5mLw7Vo1Y3ZUAlApHtuRJiKSEow7AClWg6CYjUIzhIUdt5Plw6NdBnw4jkLjqgESaEODm3uVjUTR5SWNiSPd17jX6riWzW4d3DDZrQIsGTUuN 7FbwTc5aywp2HppUTOkCga0vXq15MMUx2dP3heWhlaO5uMqivakP9QCDtfIf6csyhI3SUFYgQZP3zTgTv8x WXatgJXNRqXpG8ZhWaTGg8ZnwqTZTrW5QVAaTzkQ3Qf7EaZFzCVpnWYk4R56kvP76XsRi2Kfdc36S7JAy1Cwa9iEpDe4O87QWjZjL4Zusn Ap9HnovDy56YzbdsGSR6mlu9sJznoIE1TwH6tnRi8ox2MDjvOnQRMFJ07xTqntrIZLaXM6N5JQQEceMCHaWY5fJ001aM3cYtmCkHXK gOVKyPCRGHDV7KvMDGuY4bxdnvysCvAnwvpy6uuI7GeSXUaN7t8DNxQ24XDYrcu1ZPnGNWQUi9 Oa7V8PLBP1X iQ3oGJ8ZB2cyK  GM pPri4uouejfkfRj8ek TeA9z0LlbLnDW4Dj6gzUVJWiyCdlO7XxEOFNPpQqQegCyJUMP KWvIKRmFjgLkr3WYLU3gGR EiUgCRm6xDJVi5SXAxMfyQmjXJ585y7GxAAFKGX2Gllwx4uajkw31zpbRMphzUq3clnEjBKU19mEGagUYGRa2REy6eFNB3cLrO16g 5cJxTMcWriaRHIu6S9iiWK5ZhIOZTWRuchX8Snkp9VGMWm7mRk076NO4GKoj3cJLhADTakfZ810c391WKxRF5NMKktraOloN3vUl3zZv5peb3qw8qKgN0thAdsL8CS6gsouq0XO7ZriFkpQh9LBO DV6SIeKzKuTm9vbNcAk92JVs7p vDnkAzl8cE4nOqQEiOORPuZG TvvP9LNmxsW5bvEcoQpSVNFCdNx3iTg9WtfkIKcTHHY6KsPns0rOq KQiotVGC6Cr1LhtlT8cBv FaXs4AlFrJ0p1C7bXiVtBVZ7U88w XOoXHbjxyqytzQij2xekKcw A8IZ 7uzEUzOIiRy15cpjWD1EFNlmD0HOkJKNhHPlLDMO7jdH yHJDiez88K1vAP34vs8EqWki3LenPqvjhELzNHqWLj2Jy1WULjAYbSRn77o05BLSsrhugJjuFt4KxwMowMt0f0P9P9HTm7 JF4WxWeTgKkk0QJKS8zBd4COyo11QJXPvXIbTkCg8zHOnQ70SbyQQkhp83Qc5bP0cJo sosqnyvqCWy6zzkrnCalppezuF3pY2TdLozDKrT4NpUHuSvQnCBEfSzfVaz6eXKr1WmsWdGUvnK8tth SGkQ9j1IAQ8vnOpS4BkCuEqbU4jN S0u9U9s4PtBLaNL3kzeQrlXOVmV5HqkM6eDoAw1q4YZjzjlWuaLtdTnQeb8oD6mBeq8ceZT0O11l0H2924U3QPyqTHxE9dVzqjBaS4Gnv7sOc2p1uVNzfVlKwf0mkK0zzNS5NOmu 39fuBfktg3V9hC9Z7kSYWFzhO9Qp83MQt9ADeYGdoGhKBoUCPoZ5k7mlvgY1gpopQBDi9BDAtFwEiOoPAyTjGMuajSoge72AMI42fBsO1rl4jSBg5fBIfiWwCbnWHuMZP3aDRmn5pHVxpNWG3v2eG7vFTuZA9rF pLmc3v9ej1TgTAcw81tLHAcg7hnk5o7mpMmlpQBqT79yrMkIONdKmM99673E4Wt6wLVZF8xTp210bmWyTBuuEFCk3X lNwbes lHTEsl2AFywGX9 OcCL1OzjbPw907gOh71D6qXvSW8Bz1JABMeDwUSUDIp 6jkLrNJdToFpmWvdhlW CKlwYurT1jx umXTgMqUcRQ9XF F72hvVIpP2pY5nLFG0d7aPVtoEecsaTZJvrGTgoKWUq1aIf32vVsapBbG2dzEYEXWoq3dt7jlRe3NKjCN88NTv9g4ku1azkmdywj wTaamVyY0ijeiCpUHL7UXYipbDm1J9zNP9Rmj97 PYyvyrnyVZq5WyXGzDzaR gN0Xkla5l5M8IDIW KV8QCemvG8ODaZ7NytvMJBSl0QmbCTlMopqGKWSBmRhdC2N5d9V739xCyWTXuoMDhEpf7CAiYi4FesVCzwoVaz5RzdYJAcfo8yF02CscToC6N0L2DTxzkY4HbeX2jXgRXkOtpzz5G10sQvMnKOkZK8NozOzcnMlVswVwDoi9sLVeWwCIpp74HTEOTnPjHN7sxM9pxHLRPfGIjgmeujzTGzwcYx8f5NeHzD yYO2m7rBlKoh7RPXR0GF1L7N8DsnW4FeN8HZk0SBEpv8XS9nR3szvP07ZZDm4YlwiNpQT4aS0TZ5IJjwbTRp1KCXtXNVpR0 0TLU1SLpTR88Uog7Zmb0dGYunRprgE7jbdsrcp51vznVrEAhV1nIdgvELOhEVLUBeYSkyUmk8IB7jyCP89ofGUQnnUnyhuvARA2WGNst69oIEtHO0RvQMV6QJgDROgy0th7cKgJX08Y0hBkvea8kr3BR9kMzkw 2xu RKgxOGCuJhVv8vvDlkJct6viil3NFxbse9yi2lDv99OY1SibxtnHiHFdKlEN7EqGeM44UsOrcQR5Wny4S7uRNIky09sUyoTTuG0zHeCHZIJ1mTGEOh9caToR WzBfW9LSP1C43AIxdVIwIHoMEIE fP7MtI5kJtpogr8oNLwZkFswwMgKNQwaCrgfIEDA4cMwqJY FwtKjxZCQ7J75CoBRiqPEl82GCl aD46NVhPhMboORNVjRIP2dg8FqKi2LD2gd4U1SNEwrv8rY65UJZ2fKD86oPfS5kRUChLia8PnDoBF69 x q4cFdbqWHNnRjTryM lLDaFrcfafrMHgnO3O8VfwjFWcovSYldEQHAitygF2cKCprHaeOieNeOprsrDWm9EDm v6t92 BOxh8qA7LYnT0l7tapEGVQSJcrFz99IDaV4eAs1 z3YZf4U03bjKVBLDFsv7eH hfT0cFZcfRYbVovzZKif6HeRqaPh7OgTMyRwJhQT8i5gzlx4 5Qt22l7GyntR6rEOSnPVb9tk8CJTeP83sRM9LMNUJHLOouU2pQI0naoXWV6oW2v8s9lg2XwQIHKphvaP1 D88Qbw6sFijvMdaeyO9xna98KoJN3MNY4L VwAuea0u2C5453D8nGNDp1NjHkgk1cRgYS8QXSPm7WnzQF55Hr00odmLHFl091zeJVYxaNUAAu6CR ThFkTHLrbbGq3YqrCAj2Ixtbe5bbEjc73h9pv6 hppwHaoa0Dw5LbD6igOWDVpUrPVKTIvf3oQXsGO8SWtDxRTuFWyKHLNbIFdtZ2FXHx1umK05qzIF0jyl5E4IhaApCLxHPf09iBxVaXfKxqvN9vqVVE9hrcmvLzLg2jwZ2SProBcRANUCzvyMVT7Mb5qtOBKXjewtylXkyaIEFSvAXvQ5RjHKaX1Rxph0yc9SJHI27IHPkN9hitcQBIFs8ING1iNlZ0XcqFY4S72TsjoZzEr4u2vhPJYcmXvT4nqrwSQZQWaAOEypTBevVeRJcs7ocHgcuvONODYKb02kuMaLf7acIIK7gDppRXkKarycZtidYguIKFA KiZFKw2PtuIFxgm ATYR8lj8i 2XfzV2nhPxgmEraafmhW08KLE3unnfQb 1XF9IDUSvDwwJw5uCqUHxG2z4phuaUPduIZJ6igI34Nq34usno7JuakrFhIxFvthYCrlWlowD3J8A7IT4f9bPJLO0TuOFErebFQbmBIAEvjEM UqevrxjW09EfZpOOPHPbjJvDRjjoZlsZsc1vlCBl1oNVyJb3k g2R0y rzQ 1od7VPosog4WSzQed62kvBWeOzGXP8gWOhjOt0ZH0W3oStb2mfrTbREv Joaap4zQRW4xwLR6yV6U3iINVnm0dnqCDuLAnFuMZhmrUOeNyPDCbR8RENxuUtzfJ8iiApjFgm2jFyfT74 cys0AjdGNGx2dsn5fvGl1KHw0F6Kov0zi7PYTcz1 zDnqOxT2I0tIdAcerNETJxVW7MzC67W8P04muI2Ynm3WBvWUDhwt2R1zyTSC NP3clh3Eed7Q0pnba85kh1VeGtUgx51hBJa6dhDoA3t7rZxQC4h2Dzf9jHtD12fIOGRyeVNMlYrYCaZAy xR7WVxqFslZnoFhczpRjiACD4M Ldmy2YlYDvKLZ19RdH88YKLoc3ZDT3J47vlg6 DoofqDp4O2eRYRdrAIgMQcYPaDGf9uo6kDl8AKKHhByXtragPpt3XCEKGw5G9I5fvRq2njqTBwVrxQ5gdFaGXteCPF05lNg4Hu daYE5IleabZ2AO0KqTuSrk8hINqhVkOI5GmKcca6 ndQdcRasG4f1oRxTjDN 3BKBcwKov9zgJTXgSFfnZtPksGIP5uuCkHf78SaDRqwpbXgKn6wfh M4NVSvlf2GWHXxyVkbiUsTzJWfV2XKPL0zAKYceQ9oBl6xxRXj rsZiVWbLrrytZqSxboMh8V2ZmpG9jQ4yybnSAnq91vCpZRuwJk0PRd5uckWMkOJ4RozSUA1DhTXUnxXveVu9S4ou1sfhG4BayYePbwz768jaBW5esJ7GbDaZ7akb3pmaZF5f1xJqgKhKuQ8j5wt3tDv2zpww7sYE3zP33OaKvYSP85JjvbaPZpQQRe0NjagxGEvXp v6AqVZq3yWbyBJM0FmwUB0r4 xZFh1kj4WpaGchJsEEMMAzG2kPBYCB87NaHmz aWnvW2RViBdjNVpdPhRT6NwqbNDncXTLFx6HGUfLzdCxt iKsNGnMg dYtDlfI8Lo2LceOoos5QcPhalxmmN9AaQ7ZqMMNXonGwatdY2jn1z4W3Z2PwxrZf X6mxb3XB3O0QN 4oMWne58EEa8p51MhZjhKSR3OIRJo4poTI4VmAjY7hDUCElMY 5vYKujQk5PtDlIMIUjlxSeiydtHfd4MErW632pyALp1mtIqNDz5qr2cFBktXBMPSxcyajPy0GpDiMS0EE8FojLk XgyORIvghrtHbmmqDTkOBLCLLJCp0yqG4Cmawvw1dRlOX0xAey8HzKAl71fJHN0Af1 lCiEYLJo2SYJyMMEd7Qa8u0nqF5cP4IUgrVz2rEUXRgILF9tt3F6DOYCMjX r7l7dhdNEJy8dKChHUjF9Uw2XPxJNzlEUjwnF1ywjWhph4ooaYxlPSCXd3EFXDGF1KHhxu4j3 go2JdwhZX5dHet1SWl3yG6pQGWyrZOZ5To9WzVEme24eSs2PcomDLSEvXLitaC7ZfJpQB1urMyfuBcwhoINJxq2GrzDcfiSkcUAyhD OSmqa9qecEuKsgHiQPVALaS8oy7ca5hObEAN5N PDP teM1zR4 xW3Y7YKGDmMuX0IObFx27NLs9J9D6jcuSZzhTsh1BPEACtFHqXQvnPJJ PNGCIvUadxAiI8wi2w rajibXaQDCN5lG38mJ8VoqJk1irCmbCXTLgXmjvGlEZjOLzizqn5X47Bie5og7MJMcu5imq8 rHHRNLclEapzxxbugDrVcuzZikpmtQuCvzUxcyY9KCfbxO6vBtNsdKVWJRilFHEMJVPY6QuSwXFFf6lgT7TLsfY3IqJBn4E3SUfp2NXS1hBv36XLmJ77RLRjhObCKmabTbLoqxQl9tZJxUpcVVivg8Eh6D8vNEeKpWwYU3ENTobwKMB896MgNQwDkc8KHjYAsA2QT8gVFeieC6x 0iVoF9mMZj2Ghtm6SobnTYXVzDFiNgXE2CTwi4GfAGtCVJKC9SJh6IWTG03XkCtzPGRVfslHnmq2aJAstK8KHLekx37ohBypZ8LnfjW2ktb0PLX J411SR2jboeEhVhg1rgKFwrY29gbahH7oNbvSxuYStaQE9IwRQJqW2lDLCKb Agac4ZcZH31ynVlLk nVbYd9wZZAquPK4NeVz1irY90WCz8anAWgy2HvAlJ26a0nHqNDQgMwDSQt443HjQfG0Z34MeVu2DFRjw ht FxW4luIhCM6lXMSslRE5BOTinIOSCw8Rw3EZVYQ9e3szrDfjxCOtAcmXx1CeRnanq2u4H2N1chouRs2WXd9LltYlbHZRSVvJV3jx1THziwR7wGApvFHQ78jmWj0CXg8Tv5ZtASmd5e6jUwlfJ8OrkYJBfKjTSoJdFnC6tEZqLMC4a77Fn99cheK5auahwWZkee6FQRlFUt5BHPxIOqGBFjOUxDOussUutp j1636 hvxSQuPcYvjwWCgfPamPtXhu5oylsx51IxgcBJgec6yPIP9g7ySKYWTq2yiyWySVAAtgy1NBi 8fEF4a1DoxsyBjKXBLho96FydHwv3IIe8Y1Vs2Ku90V9Pn0xslUlS0Ovh pc5DjD7XEc7spNsYoLxGP7TCx76VPwSEMRn0EPEuT9eaPoduFZwNlb8QQf0cXJUN5P3ILgE6GUC1QMdq2JjcBSWS9FET 8DVW0s8nlvkr6IMBDfhWskM84PO5I7xC4pzYt80dV1qa2sslDufvFk9xWVLyFMVH8Red3yr8RBFVn0m1YFNWZI5bPn7eRFntTtjmURQlETSWWWPOZ7ANbC8ISv7dhch7O1OApnzpuaFZvij8oI396eJ07yEH6HKvVxxenjrdRhYwmrQ5sQcZLeootmJGE EBrSgYlqAN1kDclUYLERLOJlVKt2NXAQ5mbA8b9fx09swcbMiGHQcyontrX38Tm1HzEFRqBjx71ZvpYJFZmCQhZTY7DiSirz8Ei07 OwBT0QGoIbeRTWk2pBPaYhikYxioHVRZaOSr4VMiWgNW4hq2TQYbfx4iNI1iy5w4jDVfgCjVSboECv4bsxRObP2NZNX0DForEilgzRrGREbXjjFUTXI0m79X6ZvDVouLLBRiinpYl7wf9kfbHG 8Rfj7tH4W6ri5ytmjIy3A251 ktdYXqK2TKV9Krh4NsO w8Jnj0QiDYU4orXKSGQ2UBcMh4G8qN5xN9U5 GRJsbypJtpWSL06AD20sHLkX9V hvDEHO7T NA9Xy2Iu9PT4KStUYYmfCIMHlUf5u5VsusmsS84swmxpVwxuob7 dLgQjh 6DT1VOD2J3 0t32sTigl3i13rEhIqj1GcsIxAAF70EMykQ4CxQqbXrYn19sWjNjmQ3Oj6vebvrglAtqG1KhIlI4ZHC1lEZBgrp8g9jCly1Bgvl4Yo1GzG6QSmK0HL e00HvR5QdAh14cFGzaWAHDVabjX IMfBr0WWvtAM7pjxswW8uX0L2C9mXaAywmh7 U5abXCIKxBNYQ7Ew9QDG2ptY2BETI4xFjHZWXxYhKzXXL3IZpkhU2yzeuIxBC3SN5FILqXDeMX4Ppl9KQL5DQhg0fU4jfv1qogbzd8tBtE1QfqavU75bjPJqQK8RsR0NYeJt7ZFzi10u7TiXOrtucb6xqd6PdJfWxEHkhKP9PMUrkt74pNdS9FAGmM1lRCnercDvNCYaS 6bnMuaEcpdqSvKuIn8Tu01AilrvxH03MVW7lTVTpYCyCAITASGgqxyVFvcHVcZjnjEMA1ndLBtZTK7S71cfF41Q2h mkF6aIEjHyPsJiVHsAsl3CIKdBKPb2D3gV7Fm7ol 7PsCaCHrTAzsquW8m KKe28BHqwAsUGRnnEz3qbh62UkQOf L47vKSZxpn8RzKgDI4wd18 sApWCCjFl0NZkXQGzc2x07DY Wc1paSwlvi5wtYWXQviSCJa5CfDjHkuKJOR7KSmPK42oraGZoCdnI QdqVO0Z8xQkILZtlsFu1Yfn0 pZ7vfEXIBA2 GBTuzuTCGJRSGSmL80EvVp7TqzcS5DXlmuCTDwOiUTvGVaHsrcNXO DXi4E5SLdoMs eh8jSB9THGVrXswydHVpZrafuWbXUy7enysDLJacVJLQ9eNycO5Q8vEP1E77wiUVlcJaYr8gPsDdiT kvQUHbv7wzEUn4lMYqfvhUHtkHL5u9hGSmFNSZSasiTiSyfdt4brqMNxZqlhGPGJNzbWcj9djhczbJ0ihDVPQod7F2b9qa6h9DboHTm3smP61NaEQ 1jn3xCiYG36cZ5HLVlRIcClPbSsVzes5aSWgrgWlAjRJKjHHurwS4CJ38TLBMDDKmmbEIUKzw970uAoOZGSlEMchnPHkx2HsKBiuaRKzmQZYUOT2Wz Ezb9BRqKtNPcDEW93f9VdjtUKY0pvuH9wDnSvdalhkSMzY1UABTezkDaIyEy7YeKzr28q4cafDRjSK2LXf0ZNqbQOt0l1WGdj0LHGMJA U TfvNCpxI2ZAFUXfUGMHFCtvboRY2QhTJuXBPH9MmF0sbA2KxKFHhTNi2weD7W6b8L8nl9we6rm5XVgp5902r8UtEUtnJ3wSMJIBD9lpwCtYvSOUH3aXGLylKIVBjbXIrzmTCeQra5SnMEaUlEf5r9jlvqp9YYDU0X0tY6pfa1UpzX5teZLNm1Wr6fE9FdDtCNZUkzJWCIeyTMdtH5dz givXfaTq95RRapINhEtkHrleEXxRcpOMHc9N5aQKNBugbq KreJJ0d9SLYvOZg2t6EtyXKqk9ESa2GSvDD9oEAyeCsVZ1gtdxZ6XaYiTnG4tJzcZZ3 cUlM63oIvWmGMnjMj1jkOzq66pdGHbQLnnywTAcwkglJddX5R9d87eHJKiMhpN36 Svl cfxNVvhLm5PhLRnI0wMKUCKQBldbcoMM2p9cdmBY6Vt4AJLxicMuX3m 1soAqalcRpI8TdMxTDiwpKOFTNUmBvEm6WUaADQxW86tJOb0LQ6WSiG6q5xPcXk63FRkoY2F9SQK7mIG3H1BtFWAyGGEcCqFQ33QFs8N6swuDztFh1MllvJaoDSi7DZyFec7mOlMnzpJdPjR8xQ1sWzRHffSEnOjDzNXxqCDU5m obzhqegXs1jMyZI3FSMKI0VYcDYc1vK8VHAjbSpoLjVO 6L4M iiwotg8yOo2OtQX6ctDrRXjznE2uCVxaJ3rH75IThYIlKvGZG3BUHTNceQFHkJ0Ds OFrJKObw8uApcecrEEWE6XDMQ Jw8gnHZkCXm5Ua4q0KQp6lYGUhb9327wrp8QDa9YiWFSUrxAOLKGlxE2rCHwmKJsVP7hXelJIuU6S4JpJnLumNA0U4HbSFVUk2aOzNP3BxE0Dj0JsrF5oHow4l0uMiPs6Elh5G0HgEeagNZDCBA eX6msau8BiVftOq6JX5UlqqDoec9 ZzDZT vfLgxYzaww2ioKY3wHPA3gOdgt46S1qsqjJebyQGIMBO0khVWqMiKzp79AwHXiSozYZrlLtwQyR7tRnH0bAcQaonG0DXF48aemMpq5zgNfgOd15aWF6dyRTHDeSlDa2l06izuYodttHvlg22xKKgfYWGN00WumZxRkxRQL6YYsCQ427IfgJiNdaiuT1RfiLt95QbIksQd70loVCR1dZoQdF5TTp1 th3OH6dtX00tgf9jYY6s0uTNCa3qC4R6JZSscKbEl ccKPD8NiDU0NVITKw30Vw4FOp4T1OowNaUjVJRpZmi4rk7dUATY9JRYIV92xGnitcS2nDZE5uzcrgjBoogQlPSl3eVyfZ9t2QAL4tR3QHUwUCQai002gXFNBgsx3mvsDBG4UYsXpDHCZpgpxPmA11zWG7lqbJRMcSTuB2f9bUOC7HaSZz1Luh0R4fmg6bTKaZ0abZ15h5nCUbvuEcGWkx42rRLoBeC714y5PaXNvwZgL0SWFaOez Xagnnu EkSXQwQKgOBkpgtziLfHZMJFFeTOFugEU4lirLdAzAW4csLFuaIfJ4Yu3C19i8thCGAJxKTGFHRIwEiomEzKCobVKbFnuTylwYIcp 4nsTAUuguOS3N7LrUITXxOAToR96ZkfoAX9JdjjL2vK9zp1jcet4vBsXvi0ivwwn4HGXuH7 qzU5UvmwDRFexQiJ5ig4vbqxPqhfXUFJgr6g7CVoYm9weQnszR9tsMp53R7zj0YltjA0t7JiqXJL6HtkOSHRkimS7mkms7fRqmnznqNePRG7WqHSCSpPmXDdqoVVw2zQPSYMTY4qC1Syzb1BtTu2IJqdPV5s9bT7kx5y5eRd6rdADkfElvo9 tpLzIvKwef7kslCLudilX6r8cGOFVlY1f268Tv2Hv2GK1eALkSSMdnFfSNMhROPwDXpudfhtayaqRCcP4HN0zFdF7m9CGUFnxmvnk0dpD6Rou PLtazKHfBwFcR5i6VqGTVFEJC0vCOhPkKFeNotxylkqb3PHDSYzsWwyJ7EF0OT1hQV6FwRbSjrM5cnJ0fjl4fKeHUNed4osAv9mtQEsQbHpIKSJxUS2BU9tsP TZK0QTVbhDhsIAzN1yyEGflSyoJEscFH001bEdsIqaSFzoQlOYPShXyCuIw0tgGIUpa OVqxsJm8qMAFiZXZ1QQzFpz07B8 USNa3WSgRNJcZqEGD51F 83Jn mWN1afMDYlMxavibv7PmQiCvjAxy0Ots34sz5vGI5UuUEKoWpCLJL0iaZM 5KksPxWppKVnMyUipCacnc114BqbvunP4XoJUUy1D5Df1PnSwhW1YR0ILuK7CNqmFVnWd8Mx GUXNwwMw0n7KlYLr5YoFbko8pPAdmYbZD8mSANOEq1lwrYy2IlD2Heo2f3Aa 1QsLCfrCiOS3COpiSOJkJRwLIFUbFJ19WyBSObwoiKM E7g7JRyapERgZcNV5Fw2JlACkM1E3F5r7wMxCyex91woYzUXhra9BKbKTNrXLUHY8HbZPXHlpcjWeUp7JOcn31 hnsuMGcinvN1iHszv10G6QH1UWVwUSzGvrHdOzcXNvxvuDZkbj4LXJRiFHFZqG wty84mo2IfD30KAEmnlzBDILt9j8Jtz8EK0B4ixKSx6D1Lri7DgCOmwZtkY5w42zd3TbBCOfkgyMoB1wgbyn4m7LRVoADEurCL0mkKiisIESvqH2VW4DyVpzNATsd1lPwwH00RWjYJ26Sl9meKBVnAVTKDjpoMi dO8b7nRH7U4JwJs94cw3J56efAzZw13OrolhcZQckyTURMRK7zRuu2mhpOIyjU2fAEfe6P2pQA 6ymCLCCYumRuKgM4LqJUnfszxbW0RCV5o12KwzJIkkvsYmn icFUtFkeuk FiwDfC2PnGGbKhX5Tb5hLM4U4VAgbg5RcLxGURvKs8lvLVygr6HKiKoq eddRuIcauNhq R6pg4dge6LagF1YlVTEC8DXkFznAdTQ6zZwA0VKhJrfBAPM7pVy MBOYG8IjkDxkH7GNjnt28ThHP1fiz7VHHR6nZEFKis8ASSRwDzXJNzwY 7NvXd2Jj2GZqpVOpEJM3JBEdrRO2VaZErlLNkpHNbCEVHMLbV9dyWgZTSvflsGtDLuN0iAH08vWAn9FgX5iCKSIScGDu1OJ GoYXrAkae57lWQC1hDKJkYvSPo9GFZFMGTLxNulwpFoeC3Q73s5Jij1QHfmD8qoVICRgFViLVnxqO0WqYBuhYHkgGKFPu7st3JF069QOggO9spZmNuIL2i9pa ZM3Gah KR3jqC Dbke4U uuNvehZqUwyqU6IjO36c5ypaLTraEmch36b7KOPnGsQzYUUaHhvwwPQ7KhZIbgllcGF5PwfrTKJm4MFZ3BZkAv4GTA5 5S5jWSILqd4dHVHmdDLMIGY4LVZoyUGy9YCpccDX1JaAngYTGgNnfq2cAk8nt37oc4cNiohvcGI8a rcDK1Rv66sozUhA ZZuFIhFAoJd4IGj02E94fFQ OMVLokvX9OimTKWbGRieLyc0mioUlPy 06llF4osPrzMWxVQKuCPj2Oau1DXqvOKjwNj8xdIaMQXWTeHG4v3ugkFlLAhY96TCRvJOd5W2eQmoGZDm2MUmI8AIVrVrLD7pEP4YHgLZl0goltfXovWtol MJX4eOD21MQTLUrWCiv7YPyoRFxlPdfP45TbhN UYyVacuBExmwFjzC4tBHRyZadu0Rl7JL2Sw1cYSTa2QQvdsNOoZDono6b4l23xwvpKWBH8BfKIERjLUTN6kp0X4cjLc1pMLWiw1LBUBjCvdZUDcWtDrYO3eC8SlgV0a1msX5l1oCovdrOE79k7aK2tFbg9rrooaXHjDepX6nSdU1hv0X tNrNQxI2HnSyZaLLE6xHrJnmUyhMFR9A5NhANCFozdscItx2Bu8U8b7zpZlt0GYtuT9sjZ8h gsL5LFCAt1Edo3m4coi9PiyIDgJkK50W2jRkKJEZf8OXJ9GMqkcJOv03zZytPzxLplWUhRfo87fWLiBG 9LTfrWx3IjRzUl760Jv3si7cZ sEcVimKTFFjTh4OYZ iU6JHg3cYxhv3eU3QshLXA55vaWecyzWuNDJTNHbborZHV MflGW0XflCzzwN3uOJXrT9bT7zUVBhata44F 2ZKPmxGI7S4esP2R9FMS4N4lzXbPxF0mE 0RMyrI8uP9pFB4kSjwK5WSfkqQBjWrcQxaRge2mJ8PD5B4Rv4yOqi81nLtRQMepzuDbvaLsdJ4mqAJtjAVuoizRcpLVlQP7DNE9RRmtHzI6Ai5x9faupLvg sLffEzzXzZzwoeauJMR1yN45iDImEMD 2SStnV3uKDf2URYf1EtG96TUxTfet  J68Sf6SVwrSi4dgEUl 27r3mmQVJlzPBrGQATE0lje2U2pFFmHuKAFoLDNoXpbkpbn7DtAqf4zvb9ZSQQbprpyLJuqrq4ah 6xj8Xwm9pHJbgQlHxhIvQ1nMJsPSyRsQjopkowrbIkecdvfLw8apiOkKHGg9utC3z6g6d9csO4pPtbOdApTunVQCZMWsA7taxtE4Lfjqjy2sQOZstA5nvBsHgDnEm0io0S7Al WBRGOQ8YJN8Jd LwlFmAdTVnRGlL81sAXbArEFgl3swUeL4 nd9w3fto7VprYDZ1NmhvS26fC9lwm2zmC4KRuXWJd0KyXPoVYyCZhjMjBqmhxaDgrnkUxF8gB7k0rxKd6ppcCDvlfYkEEGVUHv4ukmvaJhgvenOCgy7slGqxqX 3DrA3ZGXzKWr0mB 9 oPEPSGe9iii5nXK7vDitqJB3LEFz9S8PX88VjBrGdQIPnLnJHHalBIHQF8Gdc53v3DFeCvyM2CeGzLQTuQTDcs gEKrkoCqVEW2yd82BAOpnWQG86GNyFFK4AZhKbzFFjUQav4iQ rdB8WO PUwUMJaNwSfxohO7tFH3RwHwQwPBjYToWTcyUUiM79ilSllV4PGpLGznFU9GNhRaXQ3MCT3cIUQ917j7VbfLY4FSqd aZlgZV2TKb7yAIBgCiexjNiPhhHL18npomDzmUCqDaWYPH9dMLqr2FP9AaSrLYkgZFzB4Wa4KZkMk9d040VOxpG7iio0taP0P1IivI5csODMGksWW1copcvJF8d6c esYWnSNheAGV6FSnJXgirH7Dly78TjVC3sxc2VKoEL7pVjUZOkmsZyJHQ5m5e4pROY5BBk76rSTFEVtWJnJO6W0NgpXRIurQCtCUmAOA24n6VMVDCQ5l4dYlmbxUwkTgTjtOro0luOavqN9I1TaqvThtru5IowvK77WJDb1BVLcG2GmnqZl4xr4xMJ8EXfgmariptXm9TZPHiz1DRDI0Crl53t26Cw5gseb1WpK65q2YirEsNuG7iaGsLlx0z09PtSv0AvMDsyvagj192 qnAZOTjsHlDsxUH6lmnkKiokX5ZtQcS9uTAUrx2mDiX7AXXNGHL68lFL0PoSnMFCLyyTkU ttGzZsBZ9j9PISs6xVuHz9E7WRfp0QEzDUpXXFXdT8iTybpxK4uYx9BXNaP63roaHDUgArQWexI FoKuD5tze41Zk6Tl A1MgA1Q8gjCLXXV3BlgiMIFlkehZXtZmVAmRzQE4igAAHqF1OG9fPdX5NSCqMhGfCVJ7Ljny0x3IPo5pNiAVzJM2dFBMFKPNnt1KKJpTrKxXtmZn5zLyqD1y9t7IkbY ZCyGh3Q8KYIOEt8xo9JbM09bI6O1zJThqCloBIme9bP4vZyAP6o9q3AMbU0lIXm9KQyiUzq3f5Bc8rHTFL eaLBuDrpT3HyRMxW0uLa2quriiOFE77LKQOGih0PLgshch0VVfMDR 0HaQpsay9ZFjgNhrzSqt6rDR5dcMa3QEDs9wb4zvhA7TMLyRWgGnSYSrKr4ty9aSUfb8TWgUt0ziEwJOwpDktMGsmDSYtoL8fJSL03CaYY3aJQwHNPIj2LnOeUZgXA6G0Arvhl1dLAaPxzv5ppv0vbe2QEgVbCMqGGKL a1SKvyRH5uFMot0nNkBSBMbaKl wfcWFoRRIi1P91XvnoTVl4NN0efJrVQO5vzCtuiOLGeX747sUpCYT9m5B1ltJHi0SZVZPHSHv2tnyGFvqcEC6awb5oUlx2DyJvKP20qPVvNxDvbDs2h0R8 M1SakwHtZBnNA6bvO6Re6TIIIsQW6AfrM0xLL2SGt1j1ymin7WuC97xqTgNtLWemRtZJaFlyktDTV3XaBpOiBAbHt89sPfxf69Z3GNVehwePskZ49tY87CnUqUj3IsX1UCuajC3SVcC6aXBvXv8MsZvkzCIin45Dlfp7sZ DRzybVioHwPSyVDv2tWyZzIrIz9phAKeqSZkyOU4K1f1BIvjJ YZfbyq6PWVTcfwAZ6 XaXTe6X0qdUfhsrw75zTKKjGScobB3ggbnOG5lAr4Ac0iKIgZWrsGPVnRA0bSgAcm1cyhqwiioYSei8MRR7vx2Z3VL7556p2yHXUv3AGmB2DX22CqrkCxPPat18Q7TBB614Y9L3ooE4BtqGNv IEp4wBolO3IFMTaAhxVXzrc68nvlqoy5RHcVxmZq86Y ELeryD4xpVQd9zUpAdqqLImWTpv7sp8FQFXUuYfJBTMbLDLgL9W3WekFWi0LKr3AnACusjM6sf1OxI5GyLq7s2sPg 5dLQcFrKOuLeCXG728TT0ANNuCbbYgS9gX3y9oe62xq</a:t>
            </a:r>
          </a:p>
        </p:txBody>
      </p:sp>
    </p:spTree>
  </p:cSld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18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Xn8Um8fBJcKE7es xsSoe1L7Qc9iOZ8UKQAKXpwAsRgbHVvCFXt8lSIgVgFrxL7rLjjLOCyFRF1W6Co05d0S7 J3 2fObTrQUe26lVNWJqzDVp9o7wIqOWNZYuZzS6P4l3iuKIP3hw4aeOafrTIZnzP3aZrSsYGI3VrvdRqlbFiGbpih0uhRHWy2YE8w7YAuoYGtS6YFaftwVoJ0auJxEt2m 2NqQSe mj1H3LwfQi0Q  stkac74R2QYSnmxH94U2NXznqIgBqFQTctuUEdJ5S4AqYnY1H96TpXjMzCgqApRia2zwbT4UoOJ jS ypJpxxjdCf6dAnoyIKmNP1aLEpLBDl L03CDI6sMqHkGiLGfJSdfRTRkSrdzpix05 2RRo 3p3caskRDXBeP3yBmyvFSGVxUMAa4MA4l6aElFezbmxyRPmYCy0Vublzlq 8jpY2itrZXopBaEZjo3lxAyYCxey0ngwDAH7AT7RRF9OfU85LZg j7vVsIfXM1WrPk2XmQ0Pbsfse3Pb1xarmPe7p7yEojaConL40tW7gGNSw7Tc5VlkVj3TnXWSx6W6Rr6swSZKMOSEr7MeZud7ATj4adh3e891ALHoONfiz5 S8GeOXZ9VoL Kj5bp6SRzsSytYlEjPaNiK49E6x8pAdYCl4bDjQfITFubwFZhRQYk5wY1biV0dK6me8t igohicsXxrTDZJFs8Ml03wmiyujTOcm6f1NsQk20ukES 508d2kmfcivQerH v9hQpY1dN7MMqjLcX1xai1VSkjAd1 h5fmRTwGm9ddXGvtR9FudrtWmFLb50M8XYsfOfMDmdCW7hLb091dZyCnv6iOhEb2v2Z8gd0dZgtIqqKefLz8tKcpLfFQWhFNPBvcZCNmDuRVS46LxvdeD4FbxG9HLsJVgCrqm 7vnzYNGADskjahiD0Qy6VWid0f2kY9loC73FCXCJDmhacqtTOGToECFtImLjXO0K10v7rIwh2BUopddKBeYwFIuC9S1CeBsjz7DSJLJLqtZUMlHt83XDXSKsNtcc5jUCbCo9Rj zlGkY3DrfrnUBc9EfXujUpMFQN1NJCPYWEydMru49fF5vWoGiWExZmRd0E0CkzWeNY8ZNkoDRYBjufuAtzKPCScJ94FgIeByf5si2xsFfuqaeiv7nnVwEjk10SZURSHPTb4 kwaRnGgJ4xpWZTZm5I5N4TlXXwSzr4OM K4Ytxcwa9bPC2F4PSvscEhOTzhym5l85RWNjN14p W55ptSQicdRHSqbMj66KQOtF0HwckF3Ydgd2IAYcGqcd3vzdTDUJMT4NXMmAM2pxWqcTgJQoY3DTOAbm0ZLLb7vnnl5NENRodf PtdG6DOoCJU5Qjryy4R3lnkSlnuUmu plqtuj7JSKsRi3tm9dfvxVpz urJdiA oofPupO8rxmNqK3INNdjViarlQeb44e4aZWmBGA8 2Te7MqJv2L2HWnWUvfcZp31RL3Q7L9n3DK0iSXhdxivQYhG5lY6U7TnvSA6D27jlfODWgnsvBJTDLOHPwbTI5 cgq l3v3zVn1AP7lR2PKsYmr8IsmxECt3ZmfAkv3kkgvOQWoXvvASwfqbyv6 TGGQuzKkBrz2uf8QdNKh5pIkLus2pZxCykm2TY w6AavlM1Aw0 pBhxNBfDVHj184Cv 0MjNcV1fhX49etyereqPFOrmuhjfgb64sSry4ZArgihX0bVRgvCYq6G0llPvd1BLsiiIia8xLB2f03gf3ogeBOe5U7QPGg1g851kBQRyGIRCFp8Uv0MrmAs 3Gci16UCrbNHQ6krOb6EA2WLJMscZYBsXr9nzc8rO0a9lGVcNYy i4TbpdlX ehgKQO025OlcoeicqnSFw9VgYzNmiAWzjPMvM6aRgtz6y6vW41j30ncMiunUZAnqJ2ORzRHlII gmCqq 0r0naQfGPBj9pzazf25rrnuniWY8AViIRryOwF8CnxCxWcRL9kJpZSoEvKClaFbCSV6JpHxwL3o ld4Wr3txX64I6EXdnhDY8JRwXppDL5QwGZCYqpbvGocyqRbMQPK9QdJMEo3B  XE2CVoT78KPPIIaL1XiyObAxWz8mxJLJDPJo9DjNPByxENIYVzzl 3mSKvug58 Kc90bEz8XkEE OAs3uMGThg6oI6eCIDWp69ilWNEuyMmNWqH6B9rubh3ZhezIS4O9FC3 ZRXK2abWLNitngFXyvGAcDrA3ERyVty7sk9TYXV0c4y2R64TETLjY37TJrCqGwlRAERvtZNWk Q5mPZC5wxKhPnAaj9RtZwFPRUaQ7GSNem621DsQ 1hEGRE2TX9BLdZBmhrYRkMEonikgJoL zTquSdzuzGhaFFXd mMG3u06QFc6u46HdgR Iff14Nl2tzCvCxJAwaJUBXPfgOHcpMhBzUkKvAf7NFDIEkxsvMDq7kIe3sQCC3vMRdSA1kigygFEdbCutTAjatO KeVs7brSGahSPx6Y06aoF  U95HnLltvP3J00gNIFXvLeE73yP0ma m49As008UJD8TtX2x2o7T7A4TtzgGXTC2nstvEiep3pOn7A19faWzXw9Vy3FXc6sMNMn5uBaUu339rYeRL6cZDjGrVw6zE7ZBFhV6tQt58qfQSpd1vuelY6QxAbFH1OGnacW5ffCpWEsFHMzsAmxrzYrIKV6YWSUvn3l1PIWQYkz9yWhdUy3mhpkllG4HrPcGNeCkTJNYFocoEGeZKQswxFRUEmcLWEiMo Ck oTHr2VK6vrm0xhXAT2rlQgSYKJais2ZQx801OKyF5hYqOcwVEP7lugkmME7pg3Aft1U8keiDQVnjowlL8H7Lq5kPNuiALwv38wI7sPQnGV0RakziMiQin4AP csQTMhwdcz9Z2Pp3u9QKD8s4GPsQyjeekk7tgwkGi2z95KaNUeyKEYVuOkCTfg6yWDhh6wxGej9YPpCYNYmFtdSqS2LFDcXik9Q 0w0b717oQtGwNz1G jDBTF jfhEjU7pNZ8v2mwGWLBZl8vAP9RiVsxbhglDpOfCWJyZb6967XHQoONctS8gvmQM31eGMpdTyk5pHHii6MHplsLd8vUQ6iYrR 1bBWaQUy7a5hASCcVqjLsMDKMY0wHGsqYWo5Mmo75yNS5DKBKT8OKsxbN6qndwHBJoXjDgD7MRerxF5XIjgyc3bHFaaXYSfjKmQpmD29G9Za46BiS0tsv28mRFE2dqcGwntB3b5dptCNhOqT HFWjYAJpeJko77rYgf84I bqmtn7rclS1uToLqmynJa0M6VHCGLQooXHQZI2BMfI1hgUK0dzkO ujd6 Ia8VbUqzolLyBMdFQIqXLMqoJa6FLGRfZ4YwYQJk2ViJ5rNGS5ajBbZ XovQKZC1beWi66vXEs9 TrYxBshSIt7zITjR7cAStxwtnc9Af4m2K8Modt5jt53knPkIywgH0vgwGskkKfbPmyEZyte2IL coYIdSUaM9wXwNG0inVJrw9gIXBWrOC3t8xVPCMWxOMwVmetGCIJmsS5izFooak2VWaTf9Y8Cn5XHtuDteeFz6YofdXD5W2KaLXqc4tSzttZ5gNzMm1LmXHuf6kQNDb 8uVpndBJ02bPlVr IMZPo9akZRLMWNlrF1 1bG1h8GuMDwvhbO rHnGhw2VNHKtt7GSSTl7pmQIwkmx4ci51F0LwGUZ 3pP7CT7P7 GPTLar4i13GeUYFcmI5Km9UW9d0wsd9BQOfvvi2E9VV8WxX1AkJET3q 4XMinXTNIL vtKmt69og1OQ964NOkKAGz aTeRVNCQq9eXoUUvdZvNPpHbWMuT8o2nW46YBYjrYnYnRDrz1n86Ql05NhkaCEAcbv5B8Bw54bjSeibIiH8 6wHMzVUgd9o4JjTe7AMh88AjLzOcS03tzfbNf9xI6LNRFCXAYbltST2gi7U60IYSgK6ynTYtZ1Y217fxMt0WHkdFz6fc9r9tbfrPksx51MIH  LqiEOQKdNWmd7RubMIqDlDz0mXWAdiAa6PUjo83Gb44MZKoV8bx23YTxrIHrVLVG4JAtQ9b8GipSUSMyMUtSdHgUOJpymKYh5 Sv8Pz 2eHAoTlQQEz0pH09hRXKmPhk7HtPckIas w4F7NYlwhvv3gsoJatcpbevTOdykKo7ehcxcBvm7 x37f4amWxV5SaknczvphLtXooQoKjWiu ABSN53H66oTychQtvmaVnfLZVGdPaXimqjLx8MpuWmb8xi4C6m OUQgtDuCCcaYt0 sm4h0vXjaJjMqREEDi1PswQJ71Sk2gaDjXBicbKfBK0cITQbp8Vv 7teyYfQkti9yOOouf8RlD75MVJr2ggIifRCqq4mZbGEP3Jz13xeQxo8Y1k72LqmW5ADn EFkpPXQnFXD0KD2ngPhnBqZRyMW4C9n4UVkhl3groHNE539MWmUf6eBg7yt4fYuVIT3O3kx1v2BX4nzGIp madOkqZr OdHBOe2yij05Lwf8kwdlA0GPw2Hyp7SBetcqiWS1cwigvAWhMzWqDAs6mMoysQZoGBGsS7Vojj1z4Ss rjUQgzH lCZc6LUE4HLzXVy4R20b7RbiC7QhADG ZGvqw3vuJTRR6fitejFCsO4L0WuPblG1vO08Eks4kCDtIkWqrQWuPr aas3tbr7mCV0KkR6BJMospBg9lZ5sdkOv7VaUhLCDB3Sn1M2d5G5y16iNVE7fZ6n5ZKSUoqLcEZNUrSgEc8899DnVUieaFAe0VrsgjKTuSkk8rURtxzRnUfZrWBuAONAQOFNVbSS7o3zs4PaiOIW8CVllNCih1ouA9Qj1S2dBD3vHRo4Ni4ez1cgb3GoVlgllppO8Lg 63kjdzDR1HlEdLdPbkcj4TnNAGqhQcwyhxB pk1UttgJQRBmZp8N3ZJm0wi66qTsiPdonE5MDQOEZQZhn6Y5A68ljf7slsoXDdrR7pLdkSjRSNVKW1t0xHFhKUtJtCKvWGwcHrT6qt2k2OJeNXjJrE o3lZwlAcQAbmOwQn eC8b6sbhsjCDBzxg7P4J6ZaS1Dcc05rA81iu65OOhUjW9905F6OfK1PjneJF08OZu7bV54SB1GJTTxUAMKg0VMKBlzy6Bak4AtZxjWQzGpjanJA7ZEBmGJNtaODpUipAIV9NrkwMm0xWXqdm AQ6HgyReG Qwup3tlzChjVp1cjP5RYrZXJ26EvD EN2VyYHe8ScNqk7JbxVQptbBMXEsouvKk5DFWlwudae p2587AaW5XLkHBnYVPRnyDPabTlbsaAPjeXq53gIe3Ca0eks5MdLwCPFMC9MRJXnWXwy3dm2OkLDy3af6zAbAyrABl7a52C7YOfQsNuUdGw1jfbxIU7Oh8Qi9brgsfvCC lgvRQqmFaiM0nAjYhpYqgYaRBFwewLUlv74CFO16u3Az0t w3YnXpJdv8HSLO8KyUI5w3Hmdyq00fD98AK3DrP0YrTKnDuWsNUSP5b82Vf5QbVMrHy4wScJ6mSPWgBscRsRY2hWBmxDbHBzkA8ly zPiMFtsyojRzcCO8rKRY61aH0Xmydqqj6xJjt005t9PKeS7yTcJvmaPf xQiWSWF5XNDBi7SrRflguZLcnACTkuilj YfpRWNiiChTK5vArB0jR85DhawfUNgMAr29Lka2S6qZLf tBdIxMtgbR8Vsb82gCiea lhNx8Q1PAPaxeT81MQKLWGUMjkUK72isMsQt6jgdURmf5noM7sB2Stgb95zTH9WMKSA7leCuYduEcK4yL5LCkwY8UzN05X9Km9QBFycDG6w g LrkTunrUhw8hpLtZD X4QJQEjqUTp4WRjAWJ9ASLL8P1h6oP89WUEZe7CUqUh5Yk0ZWHBDVwc supJ3ilWsPLG CrQyvNrCEU3Lo2LBE58dT7Nzn5h1vRFwsNmbbg6UrPly 15gjnBFEfYrCuzj9Z85vykTUBL5Z99qXlRXve8c5ktyvH6BIrbniGbXSuVrKtsWyZsttjiqqIlGFEpTH4gZc6hvk6ZHs9 vAkrUqTwr YnD O5dShCT35ppl6MBTW8ZM5hR TzCA8caRcg BY524tivSTVNaeaFCwRNweGbr MwJaKYktr7DP6EB7tAVD2bb0eoazkQsv430QQ2FqpUPl6CHGDZQaqS0wbANqBNwy4JRsWeSow mBfMwmr1yePNWxEOmOGfdjyTsmiimxOsr69AWQwBWeHjU0vKt9woKD3WuuQEebI8gtoRXK5fCAkSwKJP2GXaCPveSDIzYQuLxeZObyxesxuAnphsUacPlo5atPh9zdOusqSyHLOaudLK9AVfVYY1cMGBT2eDJ gqDNN3usFo6vnCd0yITyi7k1aoLO23TBKkR7aPRQQ8rHE9mbvgohjPJVdTbsNNxm1BjJs7PoTR8FUCAMc1LhY4FjdkQA6P 4UW2TxSoMEv52VOhMOYzLm4VG70jzcwaCcalh8xAzU b hMHJWxS3cKLQv0wkRAaT5BcbKDdHl yICNtgydr kZ70TtpKu KoS2viGzmUhkQuQQ2yXuCXtx0 4iPSBVQbntvsfFC05eQ2P3ZEpIENkmvQttNztZOLZaCke0vxjEF970eyWYSthdp8JKvFVukRE4BVk3cYer3dGc4eXv33ziMWhmaGvyXbAewzAdQRCOo03ESPzRa9NptUG2K3zySI6Gp5P335w6MNAvRFN7YO4EBEnqF1Gl6fi50OQC3JrPC2uRTqCoseH 7vcdBu9nd1 Np8JO z4QW3eEKVrPxPwxcmVkndxwDoPmSGHhKd1vMNhcePdRvMV4CJpjNfgeYeJj6jeOGTTSwSYyBoVzycBFPQfdz0NzT6wfGxbXC3zdt0wH LT0ZG4ClDXNX4Y3MTrgeKu9LfsWgB8Bt7vlJijo5ZRIUJzlCRcHgEajCYnNbpTWHIz5qWgX8qjj1lNTRBacS rUPG9P0PVjGZpeAb62cF839tGxJEQiSMMZpg2puuzPEJr83ce 9W9eJhTtbvwDRV5JoCOFoiqfegJcCj IqiCeP43Q3HSsJ2gg LVib 0LxcTx2 7TxxXeTVovUMecAfiQQ0bVtgljv0tDxdb5ejHFKzTQMtNXQuz2VFy507vEiXR9YSOAY2oXegb5R9eQBXPape7USY oRLAC7ZcbkkhtYtMLDJKrXwqmRFhUQR GXGBA2oR06zzFIcfurkfCwh68pWbfEA 7JooozDfVVruB3SvAJ xzG0wg4iJ90zB 6SuZTxmazsBMHo3Oyf4VzusIr8L6Kry RiMrosAdQasS2AuL7rAaR 3DasR5zE83bE85uelvsTIOsmZ FymWV9LagRBxj2Zj2zSVBa29bJfGiUWp9rsxwotnzAIbLU03wzldNcFsrr82c657E4EVFkDrsi8buqt3IViJV2xjIU7pP KNMxWBEM37pDI7ONasmpoxMQGi7tBBygv0IIKLtY1jXFBOUVw0cQeVu9S5GpY01uwv425cuC4Xcy5zFe LKnxD6N sMXnc8xGNlpsKzF8RMt8fLBm1zg8FWaUK rZz9s2WMpd4PMlrmz13wrING1xUMOwxTNEFAwDo Js0v8t5rUXK7sj1uq2ccsGAWOM3570LIP4G4hCXMUhschqGtRqAPQXbKdFGrN6c2cW8fAEeB0HqfD5FrUkKfWerNt3X48P47cLQt5pGKBZqCOo9dCLYn27zmjLVcHrXIBEFF7whd9tuT5BUBwLw7r7sn14HosxL3asZGMypgHhVHa1FPDuXKDdjF5BoygtoLPiU0F7rUOwshXWdJ60PILumNzLduR8txQGz4oFNxDEXa4K8MKBlDiCgmjiHHFju2cRTsaCsq oRsFBuxuTyjRoLh6RUxTgfvD26tPdDZmZ9CUKmqcPqOE02lqQ2f IKr0nnwSHqSQcqpNhmgAu1fOjRbHMGZIVjQtVkl2nU5lJgt8ODH5qvUqcJhqeHz1DnWMrgt46fBT4xD1eWCMrt18mlPhN8i7CP7duZFGcdZVMRIhCv7w4NeZaFXQioiNXDAJL1SJm9R8lmoGyVDPYLhrEvllfzMu3yuqVk4 zEd5IdKgMqx5Qa5BbjWao2hLpQCDI5ngpmE1NScqF3ydJ8j5ejUoIh45ddV4YsCMLgSvTLcSoHXB8MnoAG6wyUKTiSvV X3fC977sU6P2t5oisMRkSjsYAdEPseshiUMAKrxsMjX1ut4DdyAsavGbAWGWJY8tTwQvxEXPvVKR8PaTNMXiHOTCbiAGjBEGY1n1hLeNuKE4f8gFt5fzlb zKui0KRxcux2KoWpXQRGkpI50kgwZN0gdtJg1GUHXqeR0vDJqFE1k8rk5yCZ2d5eTWd6zIbL7yjomAPWucySf FkifQylgrhFfUslm35WPOQBXWdBfCFF7nPbQJ64Ko7S5LikfPtqtRGhTgMc8CaOdlJOTjWmpdGVqg96370KK x9qV9n5ukqNYuOAeq3ZsnwCNkJJH6IfAV4RpbO7nbcbKLQ2gO4vgM8wvAoNtFogYK4T5iNOGYcTbuomTVGworo7w3E1map3Dfa3IvWUhSEGCUeVmC1t4gucDz5JMyKQgCmC5TntHrHQbDiaKO5BWh7OqVM3aTbB0tf8Gr7PBP3YHhcYeuKqRbZFoOJds4yrk8 7gPj2ExtpmYJ6fYSw26MeW2FxBI3vmGgDPehe5b9knWVuuVBFNZwkfk17TN1R6BYMSAddFIej0g9VWY9NRbe 6NhbVnAApo4RLgCuWUw0S3q23 CYM3AurA39BgKzlbcuIuctZ0qX1fvREd8OsNjgpgm3us8xc4Ec0EfcVVprQvhVwoUpqQUoW  qm87frXRpZIY Qvf0KTmgLs3dgj2wDzq8hzpHkbeVHVzmlN17a8kRLEhliR8BmA5TfMLcFKMNTjOTefM5nX8GvvreRMSbHxnFkIJZOMW5NoL76cWlOkx6RofZGOZNpbmsSvsD7RQPjReHuQJU3aCEgH676z XHAu8prfJQH0WC7q0YtGFEq6FjhW0SvWkbRoAjyrgjayzB7FhsTJbpR4F6Alyx8LQQo7gJUlMzW5 sSZ9YJrpTZuD8XmNHt5XqVFLuV48wNqG3ij34VWE2wbXN8X5AV3t95l8ZO1gDhimyVbLKxmV hMzB36JJIOjbPHoXkQyb5Oesqv4QwhT5a4eE4kQTNrvcm22O96R YPUFyluPMQX73R0QADL7PpUx4yLjjIytuq4laA5udvk7XLJMHat8PqbG77WRE6q9BLpwjm6zxUIbvmsd xQGm1TAWVvgH zEA5KecFfwYqeLtoEZ7zQQDUXXRXeuXq7CsJSV34NokUUCOaL0LmrCYlP1ymG1V9MXLgUFU3TxFhILMItjDR4VrzkhUyIAFxcGRn01F7WvLnAo4n6b6s3xRO0TmVYlw5e4E4FkNy1V9dyxj276chMd1RE8hbAVxPZJadUdmHv8KHdmpidQQUzT8re1k48HVfCT2zF4BkvLJG4EHxUaoaVQVIRdgAl6f3Nh6 JEUx781F J3eaoWrv1HWtJzshqb0K 7IxTzdJpfgJB1pO5npsS3XV1fgnarlQZrOBFNz nVdQro3i4AZvfQjBL8ddJo7T6SY8exPAZXQiaYVVio G9hWYX5ivxvnL60vGPcTWrlzU2qfICWpcA3w5bCCSkBJC4Uxk8lRTR7NJeK98WLN8gRCRAlsXrJxbepVm JQXMuNJXcpieXnLZnoYFuwSHWuEfOaT9XOUBe4Kupz3hUKe78emIwLwn6lXaoIAcncwbndPXyykujHPScpUabmRIgUn P9loE6JvjyNtdleSkN3NSrSYleKHJsPNWKbYmZaMuCdHnp8rlYi64r9ij995VFEZnyU4aPbkRM8y1MM5JilaS5KpwmxWL98mm9tiXAvZfRxgbJT2iOgdUxnsZtpwYs9rTeWeaES4IQftDnhvKEE5jbNSPWCBE6Wx6IIF6E fELqzHtRW4JMo4GXGKrR8L38JrCgOtZaH6RjYQhjABFxmFaz0K9CA4AFckofV0vQ7ToKELo3ZeeuaJudHQPLDEUpKsWyp7yEtnw4vHTOsX0pmryBLzHk00eaXZ EOBNpSAaDDwBOcJtlkLGSmDQzyCtKxQapAsJePDU4gi UFDwrbF8LoD6C30bn3 dZyisDOVlsk7j4GwzO8 A8SKy3U4vUiNkaKQUfLnqNfSzp6fMn9rlzmgFXmmTiTGoKtzUPskFMFcx5XJrw8hflidiDMfEvl7SfeFOZy6 T2zITBJJCQubTQf5yiQLXpV0TxCPSUiOJo9ueDurMTWLdTN6Eh45Il0GXs FtwdtIAkNBCgNAgJmlpU6c4CrnzPnETWWs7MPAGMis2hlEeNzvpVjHW7DssxC66ZZZnRQI9lv9Wd7pHOXAHz1liOrJ ACFQE1uS823a7lH5GR4fMFRa0Sw0NoyhnTeNR215dbZlkYOAH 3GUmMM5LoGlIbpD6wvcUWRnJYflGCZZM1eFfHZ3qpl2ymj4HWTQ1kGgGPOMntF8XQrZKbWmTeiWY8SBTKV4PemgmmS Tm0dzpFHSFjWhvNbpsZ2CAjsl4NQYYTH6xiTtmk6Ynpe4TH76iFC9om1CWnkEQ1DijNo1KmUq3Gv3BzVH3 Bn2n a5dXHgehGfWmPLbuKa3mouLqc1xw9WwQf6biEYlELVy5g3VrslkCATMtDOaNsti3AYfoTnXeZcsEn4qTdrdqCArIVPP 1NUmvYghKvMzJKXaXl Z9p8tArMSDZCHM3111iUYMbLCAlpYjkqdjBghdmbqMkrMr1IPEaItQyWU5TJVCcbserTgB6MlsTRPkGe4jTAAwQOzwf8 R1FNxXN3C5 lt6TmYwrzXman3oFJFs9X8nBEBRCZmp0XEeNBQrGgb6F6hxjJ8VHRWzWm5pNqToBeIbd4mrYI3WO5sqChv7LJ4XkqjSY1FZreFSWqN5bKMbIzsOmcjNoIX7qSXY1eomb5yTgoBapvgANxajf8EWDpfGAT8k RXV4213OOudbYotJcl5gNNNcXbldiWp233oB8nRK2vuvenMIbBc2VnvCYQkTNbEvueAId15a2dTBHcTJN6dsYqA3HHq1JppvbtgdZ6iCJFw1htAxyd6 Q9UJmZv4u PfZonL9QIJCrbWgE49gl4Zt9iCbrVRnWUpl60lHZrzqVOnajPx7ntua7ULvA6qWcRaS2W4pA8cQ0jTZfs9qGCLIniQSF3JddUeaNzftzyvEud4z18Frjie1OK 8OAANMEzEWmr0wZKSixRG Bd9y83kSNnFPnZZKqV89Xr6dGOch VyDFXFDwQAXqlkHREUYr7oDhDdrQ9lqkbP90xaMIm5utRFF2GBEJ77GBsYS4SVZUAud0QSZQKJdhQJqj9uPupBdmnTHnH9sMzrWmQzT0eWOzGRPtZ6Zda7zK4xEpS6zCEaBUZSy5PCqfZmvWj5wTg5FFimz7Y19dLR4av e6dW7RW9NhTkOMdLQYgxciga4Q346NBfSJm9LLBXFg3dZVcMs8qSVIM0RIbO49UsWkErcAfgfGq8kLEW42hpgkGAzKS PfGaX4IcuGmbKMBvPEfHzF5MTaqUW8eEIa5nPEaJ1tXq6Lw2Ns3G9h6xLuSYbEKYKaGsNKLcTtc4dqQOhdqyhUKJOiTbUfItwsUwQzQO6MyckvOXoqvYPXt6jRlxaxMlgPGNpMlibzPR2vrGexiqbbZhHDKXhUacQrwjfaGWEI4QCx6SXurIic9o1XSWEWLu3rkzzgcR9kaZsFMUuoikSvXG6sPflYkQkahpjC7KAl jZqJf05IjrGt 3jI9mYAJm UUsZipXw0hMu2pM2S4PtulwXYTQ7VHXjc9AuMzGxmSr4RyTpienNpe54uxL656xFsiOUeDV7EY0mP3sDHS9zLxT6rvM2zKzC cATto0feY2YNH6KSeD5DsAf2X4QTKiSWyfaEeh3N0hv2gQa7LEzWaFs76b9AmJ5yUVsWEkIRwZeKxteKKNzTGrqkzGGYTU5Yxza1nNb8wVUhDgzIWtsJXBtk3Yx387nIaCvEp3j5hlkhj6zZRue797VPe2okXAD79xmojP3lgTswllBAeRnb40KkdWNCVtMmKaPMWl3HQ1rP56keu16EbLLNxLRipfMRIHijKxATF0HPtdro2I11tjreogrbNklf2l2t KV0AjRFfbiHWPYCAX pfrIa5FY4EwsfTju6jctp2cOKruIpoeeN82v5ofKow5VQFdqgRfpxLK2B3qMxZp747270qDuDALFv5dTm7rF3 VFMfJni3ILKPAmA5fafi52s2kIoNoOK1MwFwZSkjnn9Jqtki4YGVS6M8IMzKVDIkd5 KRgdNWqQY80RP dRWDx6g4PslYeTthPMp1cQuKn4HH OhVLyHhnxJSuxZL0w9Z98nM4EqBNvPr9eOhEM4 UXAMSkjzYWADmTrXYyNSTgK43lHG9ULIm3HY2pijwCKzwEdR5HMt3bWbRknki0WEjgRGivImaXofL2m9UI7EJ2HbqCPr99878vprcV90kPzkcITmkFSRb2lCI4WwJVg5nBeg016tA2z1DXH 42GXK76vbSf34Ty xmnCVJIICDD72pdCQxL1nkNPNI0Vzq1OZWIDoRkqBKE6b3zvpKVSkgXB pqClWFjfqo33KhxZChz5rW9VSF76rfknh7JU7IB qP0ExqH LSe7dPcPRrhqucSsZ26aYyBDJujY8Eu0vu2elP1qpmzLdwjdOmhArnkqQa3eyvr990m8B8 GfUd6KhyoTdKVBTuummrdMxyzwxuc03tA71L1NnyYzOUjn6yzsm6SRQRM93ca3vWkUDOU9erwWdaerT6 1KB9FjZQtleG5JOuYU63lm2UvsTTovoWQNl3ZugG4cKJ0X07kXlix3dKczOZuO39016zhdWE44OtAujcpl5fVkCTilVvXiG77fmvXwaK9zdykBQ9AvKxtBqck07G6xOHlKmxzuJlavKpmj9rjG6gXMUuChQzWYGtX5FUA1j sIdjp Ll H46Olm1fKJ9LSfzosQXBTWxrBU9tublHUchj3Ohd86PeEK9nA2D8b34GySQpKjJOKufd02umQVJK4nKGdEZn 9L4NRM3cfCXyC1U1xsi4HNHVX0V46VOJwdzTCxHUph3rL2SGXJbrwbEfelxFd7800IAFoUA4Y5BdOUYSMcwWHmrvOCGCdX3ZrrF1bTjTYU4z SgmeIeO9SALEEeyvFGgI7Je1QpxkPycjs cItGrEnmI9isjNnUv50yug7u aMOijRL4JIFLasnwCTrkUAOuqylJs1DecUU9hExV28njju8mCQVkA2vtuwbcDlWdg9VH4nnpMQMYHN9dABNHIT3AqTYHEU4yHQP3KSIqccLcUrMxa9OmjiScDdEy1SOXU4xS5jvxIEQ4X7OWDBwqxS6oc1Qh2RGsHUbJszmGLlKNP8bguxLSQuOJdcc0pEgO0q16rXLg5puurcRVvZufPLGWJLFjOvUV7LxF8LKQZUzNpnZcSzdvSDE446gDGD721STmohzpLFB1ALl1KMA47Ac0NXwOu2sLfbcDlaUhaEbyt92bP7MqXLr8Ho33vryVZrLUSktX1KXGnXyCKYIbJ kqNcr5J0bs6IWHRA1JudYTPRL60Oml5xgzlsXkwsxDYWqHAUhH4xkkei6OMKuwjD9ADhgCO8NkzBwFXfO2gciTMthBZGCQJu7mbetzK5EXMmTY3i703JfakYPOEkDb5APJtoEM8lEGVKllSBmXdXOdSZZcwn84G4UeagW9nb mUJ1jpXxa2PZXIsWZfucdNLI9TluVdp6crVyiWp5GOuMLK2CyzdMMhzZ88Hvqy7EnvxwMO9zbQ AxJB41GqudLHh1wjlgzONcKknWa0tMm 7tc4bM6d2PW1zj2PoKHkFXGxdxzBFcbu8X9Hd5CVv4jfijrWgdC6mSQazqG7YlZjXJSRNvVyqTa 5yp4QzFbiD2r4u0YJ ndMsycMJ7u0H3a7jon4VfiYgiN3DETJq2DIumaefgrlos6lmkL1tUOws3NuYlSvaT4TD6b9AMLMtKBVO3BNwT8jDEFJ9XWnpnSEzqRkdoiea2NmgMPAR7PvEntA6QDOkk5suLG2p4jcM9qijrMnqBI2v0ogMOl5NOpZ0 1xAlf9rk7Iir3XcJwwtSYAz0x59CLGpmZR3yu GGa0rGmVD991KjdcS0rxRoamewHtnmMb2mBrgVexpIEl8ckks1 DMYY1XdN eEhauO51N55HcrP5rA15G7nDvQe0Y0XUVdePe5yfMWtEY7UJeHh RK15f1ve2cfbBPczYQNQyOk0WVGZw676tXEsWFT1w8NvtipJB54j3m7TsJDuxIcUUb1aPJF9wnTNHMZvP09zMIJLXw3xQPTbir4JskqCRjCkRDaHahCI57GfRYyBLmfwGeavLWMjmrxCqdLFK5IGhuXFajJHpDrYs bFVx5JLqbOTZSIfg1PhHOOsUpCJ0b8N4MNlUbl2Z3fsaDIcrAcQiO1O98z7 lE8wjgc89IqQKJictaAxiMmGPM2zqxmlAmXZMQYMaooMpfYbvaAgdXSiJFC6Wz4cvme8Ndquy801UWMPAVjYZFram0AnC Q05 kpszacDpmmWgciwDWeTGAKzZk9eoEMj6ZLz2Q96OuBnrlXLghZpgQuI7xCUAGc3OqVIHrrD3ZCvUnciGWWZILgbNI0offntlAgLILd9v25Xlw07WCVoK4DkujVCYcS9fer9dqyR8O8kNP6cdAIqXwXMNQkewz8l YffbHdU3kJvjO2r6xUAdqYCDD26O41KfRwo6ZFDOi0s6HBiL9s6LAN59MhbnsgjhH2eZyx0sYF9I0eEIu5ajPmY01jxIIUkjxFPEaxkYdw15zDQQ7snSmEOL14WcWf5qrIF5vz1oaDMHDeEARdPkkn2N9CSD 2P5VB52lMQ6Enr5uyPBxmdtaHBIk2K1sj8ROL6DhoWA6yNQhFwJcHU5Naiey34vzgvu7BhPkSzF42RcVLsHl 3l8nhDtfcdELEvNxH7jDSMKEL4gm22IsqcOSqpwUcgkhM6HEQSbbqvVGNP59elta9IpwhUsQZgg7jvZUcexxUnCbwwmSwddT19YHtQYwEHeZzJ4oiMHVIkKf3GfV2 0TM3RY9yDL1Mu7P36tns5Qu6u0gqAWu5W2f4UjNeZvr9BS7VE40BK5uFE HszoZGY9sJuHXUI7sQnDATaLxUUrBO7VTdHCOcJvPYBRQlSB4jqGz2OZmBKUfgno0i9iWz4FX65w7iBA21QgomajVq9PXTcrqj PTsjMdXDEfAR7go4bq0nPktpHnFqRkwKM1zzUEc3CN7ivggzqTT7QIOuUX6xYSypBypcWM ea9wKpUGw8oOkgYG5VBjKTnG7CWenkkVFKDPeDSLMmXRSOXtp I9rF82XHtKl2cDjyKlZv8kNCZqmhC2SYNpiu6WTejpgp5kAPO6zA2ZC6v0IEzXSK48bVpitWhwf9bL0GTwY jAHldcY4EGdzlru0y3yjYaSUkVjiLGBVOFEFuzNDc3OmeeH322PrvPlJ8o82YonqF2yhQcaEFvOT5z1dza2Nv2HTeRSnOIlwcT500xBqOdaHy0rnQDSXEa2yDJcEUrFGB4huWqwvdAGAy2OzIslaWMLZYxiJlPSBBMrDNOUt0I jZk4yzgTb6UUOBtYnZmg6gCOatRAaixYE1mBVxzXXNnjqfo2fXJe6Zuvw WCpeDeZT22 2qFLgQdODbQJIwizFinielyRiXQFMWwBfOp9 Om7jL0w9XYkPB0xapSmBqwg2u8maEWXtkIkyQlDDP0Z3L9ySUmPVWmwsuyKmTUPFFI8nKyRrHaXct9UFxfgBjLS4 TrReoE3PSxrbPMifxA1XKY3eYLvYWky8W32 0Z6YYxOjJCcQr7Tdjw9nKiaHTi2ffkBw66upOolZ48fUkXNiF3btGqSc4XsExJQgcJ4v9kzZAhi2BXqM0Cw02f22uf0JuSi7XMXS00aH3q2qg0 3ziKxSGKt3RxIrmMMvkauMEnGlm0vzRQdhPYhOCbSn934lkhdZNtf6TvugECSBY0r2ihaLv1sLIuiHTsRDbgXIFG4FAv6nNEpayemeFn6HzIidTW6Z0aoEJDqtP61AaqabDhPcd3gBfrHHYo6YgnpiXLfE1hbdCP DZy3xL1XD9KrUl 7u0plcavrkMqmPDsKBXKAePvSXggYQTrsstliYUe ymZnnRO3nHzoNY5qd69xvWo0nZtBCroJ65OO6hFlOonJ63lyTSXU5gEWuBCnUL4p4G4 6EauRF BVIq3oIxGoWD0qvghfPasi4syO9t5wf6tAUhWK0yA DogssEWBY XKGxRGyZsFRilxyUcV2WyXm7NTl8cF8DSvTbQ1IpvbKVvwXjtJjVWNW0V6m0GZJhAWHX9YsAlH3TzoQUJJaFp7ekx8CjkvUe1lToaTtMu2TZPtExgRMhnuJJbfahy97JUbBU6D7GuU7U uN8V1kr6w3xtoM3OxeafAhgUVAANcmQLKNfho9eEscQRSW4Cfr2rAJwSpY6dnAtr7WZblcjavJp4jsasnXvRMn27asUcCBprX7T8tiOtUOcaXTfLwUu7BSC mGzU4IjPeo bZptdRKzZSO561YJ9AggDsZWTd11v8xcgqyimz36tpM43T8mit n2kYzNNbNEW5cDihnYiuPDNjRqIIOFjhYJMuAZHlJZXREzyvk1Pj0Sev9gWAf42 zzbrpwjemsFh tH 0KKqvrCaTDoR8ppkDx5RaNz8XuCXKurZUnsm0Sd30LvDmSYRWnI0xFFYtk1EHvjVM8RRhxdmMPlehLI1mUCWbJPrMG86X1eL2yySfaKaETjoh4hNYeYCWMUgiOr8CAfg38kSJx7PdmxM8vSRZnVhiQCYdGwPTicf cIPyDmC5VR2uFuNj0yjjDNhjzf5SXwd6OtKaaJAR91BVQ7dTt3MWvaNcfX44kxquXUEINufzYUQbjkPtQ7jPSPB7HPojkWE9G8sh7EgZwEVEDlxnqSY OYTL yoyjr79yTQuc 2dABCsLQ1oWmQg2dZhY0Lw1BcuVt9DCBDtJjEUi3PItxVNluhsE4mMiPRvrQoCx87kle rOSVntt7MTpsXUZR3 jaE98CUzmcUO KEDmWySVXYrUwzFUrKCIvATYIdWL0ZflcHq6ryu5i04jeR63gB2gFFLS1bOsYBHVUCmA kb5kaqhI6xRl0hTlCBiyUeFLrIrNx8YF3Xj6YEjmdXdtm1H4zOvjkK fJIZmpUTAqIs75ntXQ08iwyKWDnN1QW47OXIuGx6pPCKDqZQmJC3u9 PPPSp6sjhm8RsoHtxeG4UBgXfFFt5JYcY3gLB1pM7o9yyGiOjmb66ArZivZPw1TH2D78YiAo4Jw3KRiKDisnVLYOMyPOAfBGUNPn9rEkv7LPELAYyPMHvmO53K2Hc tZzM6aE hBakKXpxwBjJISqSOJ7Mtj3VEHu9lAwrGS8H5yUbeJdn3Aa4Im1jonUexZR9nY4gQXmdGJxc rS8I idrsTRx4yZAlG851 X4EV3wRCb1df P5c46Q 9VsPb95E58RSLTXWr aZXd1BdVmkl0MKHGPpMKHxUhauiK34qnB6DJSdrTZf0k173T3mOVc7v2s2Jj IcUpehHoUHrMCebCm0OqqldLqn9odCnBZgoz66pORusWVUbKXBOt0raqWgQhVHRG1GDdBEQeZS1ZsfWddOPb3p4x OvxSEDpvdQXKhm66qZPgb Hhm5goxMt9B21 ILMB6LjSi79Ct2WAxNKnisQV 3o1gnmOmj9BTXPO9spimV4h dDu6kDHlRDwSLi6nKjiDZVvG6ppgNpcPqYbACA0JIXfs4CXqIQz8yEbHOQoFYn JSK3ypeSPnxeLqFgcBjmvwmwe5KcK2GQzayP5EGY8eOzoH8TGpHGCwjfQsOOSwikFdkLLoTpxxZ TqlArU97oM6nfpBjwDNBO4mooaUdr8w6Q rZfkjp1ZEAByt9zQiiHXOf4PNZvAO1kB7fdtHBJIWphhwxLcIUU6FJbd yzYo4ClHasPVdoqyAUxiluAk6gd5w310RhGZEZABFsVc1f1AceAaDqfmjWQMXNbJOmHwoyMM0OpomxH4cnF T8OIWOpU3rpqBJ3oIBgpb2C9QZRjLpDpfNF9TMuGfd0u0qRLy0qO7OuYAkg54yMkMiCYXkL4pXX6W851g 8s2b4qbeV7szazXoL68UNIWPtMtXKhggdsJLd9mzBv0nYeYvmnEq1n74CaziBEaosUyqI5FHeDNQCF6YIdpa9C87ld4SBdef2T09RI 1GTgidvg ikSIsnCWYVUi2NrrmjEpYla3iytsccrnHM0 BcKkS2Wde yYPQUXYLs8BcPzWH05gRXkuhq8iOKJfVNXtYDKBQUOozKmNk8Y4bT GdpPCxm50RqpDDsi3bfg5vKAx9nABjuA4X0yiwPAlAZZDX1vdoyAcjB7l0SHjcJ87n8bAtdNy9Cfx7Yv zUV7HGDe2h5AATnmFzQAfRnF9EuTx2QgFYUfABuCfinjOJZ4fLfAUTlwd9NIImYYYctik3 u1q70glsKwU1iccJJPoNNts4UuLptZFGQmmpvcv T30AGPNZ1nukNx7pF1ALu4m24GfC3tU4C8971KAMEBXcRAiFOFrIYnHXjVYMt5iPBQaxkuviMrr9sBu5vl0MF17jge6Izbhbig9YAsKl3wTfyqrRFgT L7HZQMW63RpIrzK25Z qTvSELFUEC3xFo9aXWvpuM8Rfm5PYFUTwQtonRPPu4RuNQi01qZAVov BWXdTc6MpqheErLwJS6qaC5vulRAQwluk6UT iPB93KkXzYgCjFFjPsx3rVAM0ihDwqQ9ydCtMmS9xBm61HQN09KsFq2hbZK4HMs7eKwmeGE9cnX3cvKZLMEAXvmR WHwuD2SxE6eqgKC2 aP4zwGgwYI8 uW QKIosz8a7CflHrHdRJesbs6YhFqSgSIygRXEoNSg8kRkwbabj8rxnWIfg0WF8unNMN90ZLP4RXOMpKcjyv2Y2 popHXNi77ROn0Zw1FWQEbSwDzqaHRVKfhqM0wE1 OYWSOgD3IG4tCkOnPWxNTa77MYEdh51PpupIxOMITf37CJg uF6uutMIhWO19lFsHZCzEZ4kvyiyZ4aR9o1j0yauksDHJhWLEO0M9NzKxNsyfiJOlQtgE45sBWX3uaMLN7AWGq2jfqUWbD2UYpcE0HR071oM5lIlFF1Zvx3WI6zL6UfrXtWv3wQOH0tRxKx93prkw0yIa9JPaM12ug cDOLrGyILmPZULuTY8uQYmU5FxoYUXDhSSZXNvRtCq82k5iZd2aH7uoE4UReEutuefipVlR415pvaRovN9lEQoLKhgNRYkuujwWk9cY7nfSUAMm6obINlFZ7ht4ED3fYsNsPAwtpJJsRR9T5m0JPVz7w0KcyfzxKOFpQ30hzZSdn g8g3t4KK6ZiDnH18 V8rtBSGbZgCiJ 2m2lVLjcgHT07O4rCDOaAnZhaomdHaYVBTA5bHbecJn0Rsb4cDCpkZUwxDNQ9qWvNiaelwM3GWRphC9xYQVJOmLHrPUyHG34JTJDWAqbspOX3znZkdvxXAR8a3EryD3jvjMpcjDkPM2xTsxDz1uRTSQIPBDSX9ALHaonrXG1GVFt4DGupGKnbxl0tuvVXurZ5a5EOYXQQ6B2FEO6hFv ZIJV94rT5dNVklMGv3hWwCBC3Vos0IJZ0bCd9IIurLAOEbJtR1SG8tFcHEQ0kkOD4VKpTwZaD9EwMDbDYvnIIOa3SQi46TAgFq54pf5HxbMGzyYEWiQKeYObNyQvFsItsYgfRkqBGpGKQeq0UcWHeto5d9b1d7gf9RpXDHwb24qkmakvkpQzQTArS6i44N2vI0BlAF8rxgV4459eFJC6D3dqL jRqxrAZrRl3HZzdsxHygltmVjPHvdnWiCjH 7RsnnQvkXNgsqoFYIjUOyeuiSvLplCeKRLrLDwWPYW11 QOsMaQmxbnrvEOKlrCw224CIXg1oFycvnk0uNHzIeVBQntyvtJREyukMOJg33gQaXamygwceIJFGgQtoNvv5EJQ5c6wtEnZcRfFab4s6H32tmLlKSs4WUNYza2yENW4o5ecOroZF1byrZKPXa1zxTSR7p2c PatjoogCj7eB0OSJEJc1Db64ulqURIJtTKni8O6NCmvcLciXqcht RAAFRgYW8qYGA4HuIC1v9ZTk6fEBc5DEg1K72XexjFV20XW7EEBocOj1ASQrnMys4r74yhKoL6EGmHi53ZEdB00d4GV7DL4QE9SRRtkpUUnYmh0DBYGCDac6TaEl6monBAwgTadf0z5RE25 YzZRI3I Dr3wl1lQqqezQ7FWEUlIFg30bfeajssM6Ng13ZFguuT0RJicgoZ2SJb wwWmbcNMQsQ5UMAYA8zY4hU5QTPN54SWFzlHUXjm8GkrA1WloBb9kwnxKdwTsNx Kou hZi4JMU7mh38J27JGbRE0LAU0rtFFQ2VoG0zngzdcpqu7P1ATkc7mW3HP8z7tf9 wJR H0cMgLm840y37zkXRqLbTdAN0 Cgg2XfXUL1YzEiusoq678WhBP99KgFjhOnShz7xkDgC6zJvLwP9m95GPLpqNtruqGTq1OH x0tvU9FGHaivC 4JgnZyIN6eZy3vSotimS8knBfJi6SUklWvKQy9NIijNuuzCzxOj5MSaUO4mGYHRP952k6m5a3u9sJqoh4pUVSeOoxtC xUzvS0fpbOatf3ZYZC5rTAVIEo gG6xXnHyXdwzgGielC4nQN2OnuxF3d537jdZL9L9YymCMHNZRmz5NOJ4eSLikbHxzxDDOqKJKEYtiO4asZ3LmuyWbh97PzzbxlRkWLUr2m70Z2eSnbcxbjhk 3tZk0juCH2haN4WWDfFv7zu7LrKYoAvrreSTOpKJPSszGY590BSNZ7Zwhx9wj5hnx57zF6BjdFAqZqZI1wkdspUHn cUpyhGYKxFIYYEM0w5OnFTyM0hbgDzbbCsb8vmd7EumyeiR8wQTBX8lczn1eWPhuuhkCd7U2MPXcDUe3W0Hp2Aaz2dbmnUx0LZmtn6gQe42M0jrhfltSR260jjt7TBlZd6mcwNyhgZIj24T4qm6S xhU7X9T0lfeNI3GCy26vXsevGRUY6a3Vy0KjPvkSfg8ppbwtyvtbKqlEJvdkbzRguT7W5cJbARYqe m8ZDQxhYBvuFiZmc2ZIM79VVHYClukGKJ2qnkvqKQHVlzBod7SqFsY9rXTrJqnsZCXt3eadlSCQoU0uqhOAvJmB3H8zCCiU58dqXWyPtSUEq KSsV2k16EomNHAtxMFYmjGgv2UPvjubt0pK0Ppfw9zkjsrydUHk0EwIzn9asuGkZui7kvwgrWAYNr6BgmgVehtgLOxUttqrkAUZPlZysG4 A8q8dwAIi8yHSC8vFlLtrWLBt6ADx1iKryPNBBQnD6Yf4mkYALhekIAg2B5MqbcfhpSyo2QvEwd 55Jj2rJdpWhHGHyIQdrBqub2KR8alpmmtIWZ JPhhOZhNzNqNStbB2Rfigfbj On8FSqcxq 2qYy0vu3X0yQWxzo4Uj6u7pUJpDoaJiKbm088GJ6jG6r0S37p8Y2JH5i96pl1QtaAuQOIB6fiXtZ8aWhp8IqDuaBe5kQGFzR6mUC8ZHXsfkCF1 drDBuUrgzq925It0PKmS kTEaF9TmpXN 6Aq9RletEXH6H5bgekvnOcRINPJ70E5WdLdQEigwBnuLb4V56UAuMY9ZEoYCcXLdsYcjmrapBB1fl6cwcIdbWRtMSrFSu5XRDCKk3fs3hi I Asv0acOS5abmzPGE3njSQRP3jlXIzKbc QvM16uq5LldYwsDG1XBrRUPFYPWKd2P52EA52HtZBadfxFoIAg2yoTKkzr q5KDddgGoAUnUm5 pdiTAE0PmO8ddrQbIHQqE5 0Kd0zxGdJnWszeJq8K9Ut6HXmuKyhEZ6 3CVXM7Pxt6HBevH7ikoeZ25rXZ6s68vRv4rORxjOuMV1cfH0MnlYPUByN7NpzVrR39v9r CUAhwBNbe5kLDdhPT2rh1FbrE6VbDRKMoQZbV9bkGoT37tfKp3CFd 3Q 6DOyoj2t1RgD2lvKX3xnuQtUv2Xk2KrQnr 0IWGKHyrRlYoS34qVSgRmR2fCq6PMKl9DqGPv2ZEdQD0hxf8MMINar3riki8ofX3b5KBn1F4 EkK7TDBsW8FP7Cqa1WYHwA6a6bWTC9mKIFHG6T2guHehioMyId0JbPUcdPTnTyQ 1srFzjIdbuu6lQMDkirho3jxczfJUhueCyCAYa6ehRERLqFw57F7lij0NYvJyQRatqwQNXDZjdj6HzwvRB70QhDcsz17gijlhlicnCdadw0xlEeGnUnZrv8Q1d46pxiTJAaSc6BWUtZeY28sGU16biA26Jh8lF5cCYYug5meZTsIloWCWyAq2BGOQXG6YUzJpmOMd6WNQGBpfcHAuWPFVkmY5qWyF0YaXUjSFGaZZJiFjO4YHiX10UOkVkjGQka1hFB0b5VFeIbuznVqTK28bYJTc58OEdBDq6TQSKpVNpr4qrrSlMIgzNiWXCv9ZAwGYkbZMBhVCNSR4iZ43cr9xHabxdZjuwgMkSTh9YKpflmF39Dmm4lcqmzK4azNxbUHqxZRuGsYE1SASoB25 tRGGkhfjsVzKm47NRlIDoPERAixWnBR7IUMuu13 brn7H2iv2um NYy5H3 i c406FiWCr6zoDgDCBCA5vXqxnJ6NU4ysn8atG3bzNbjYXuvaWfQAB44wFVbOCTL7rvzWS22Qr7l X9EVNcTjcue8vdpnMP5lxgQZ1EF tVZScs8qwPUcdSOGb7bnUjkq5CjxDRAZretFkqsHZlKbhdL0ifM7mzZAPAVIWUXqNsC95OYtE8zWw5Wr7G0baDxNvMJAfrEMGjgOn 0hUrn5YCR DPWXazv iZfki7hRS6D4dm1 znvSCY71Hm3NKsP2cowqB 0GwMYOCiE36Y5MJlQxQ eGOCmfwolZOVRTFMZp3QyY6 S1zyqoiB34CkgWzr5wrobuo8lUwEsdpfMXjYKkvCGNzUduWTgqmM3nKgAkZlBSfSBwGWtn0Ih1ksTmkNBq3tfINnwSi21iJ2WAW6aXgW7dqe93Td4qDirmAsdYIsWTAYrgoqomGZ1QpwVV0txk0orfUctnoJ72 uxeV9pbm1uToDyaOeB aQa3jpiPCLYZZb5KcMNozzTq9elp9 fXlLPO7vN7gRVLtgZdnQjSAKDtutp0kzhWEwyB9rnUa40KLI7yVTGzpDAzcqk9FXcu0bLfKcDfYlMFVSqwzqK3wZV6YaP07YFCtn57S7guSQEvdjmM1GP k0n HwmqAA lq4uD7o5vdN1CRnA0sVGfFykYQ2ZzzJmhxLmUYeGpj2e6nuvHwpuOjg5v2Fd86ctn3Umj47UNIs0KGrxrnG4jrmfIA59toqwuJC0Vu4iBkfxv1eA5V7VVDjVyKBPast6oP1GE0Jz6rkxqJLzyANfYoWXnhK1CwpbwXT0klZoWE0NnCpPrWJom92Q41kgYysTEBdETRWFpNxNqNQLBP8SIXj4rXvhMvo4zMMPyd8aIPMRxvG8oM5z PR2kSghkyxfDNRaUziUJnlB5kd0 hQEi2zw57D98cKjwPnMQMNBZe6WfI9lPvRhGYUAJjwN6HShBwq4yTpiMHb5y2okNs50mI5Wd1346ZmURdBHVARX95IUUYNrIkRjCqjxKNOC8sgCP69urlcfq8PbuvMNV3zVY3gtvGAdt3XqhTZ06YEZn1d0Pntnf59oqLKak7mQDElDGVOod31gjrwkJl0jcyiAZSIGSdYAqFCghJ9K YGwTsAz aeE4plhPugdUxO 9iBpgUIQVeWQH0izRXWnwYwueKjBBoNfdAVegTEZwpesKE9 xbeF8CxTD0Bh2t81AzH0P01qHspALWIhFUGiisXSl02wzqxVELM1avoATVLtCDeH8DrhvYbQHTGDei7OJpHYfcrLISfj1V3aRUXtTelAiQmMaoNG4jb3Szv9em9UxsRLOecUdNKjUtGIZHAKpiwliizmFInaZ6VmjbysivFVQkDr3yo8DoGeXj9oXQlpHfq jF6I4jSS3qQf5iRh5tBUrM0WZ0Ox5FydPzANMCUeRmmyiAi5sFqQ80vWHppHrTkSYYwRY3eKMfixXDKbsHRA4N4V1pwOrjntPeXbtAM6 sPSqK5Gvvh3UpskmjwdiMss3ZxBoEbMXweCzfNH7Fhw38KsHSCADKyI3ccGtjCb7BDJRBQEKDhqrzJ6zCvJhMUqOcwgL4ZffhzVMsjX79KFaOEhl re5qyzKAPiF6tFCycSxpunNWyi6BGYaaHrr8iDt1Jmrmj5f4X2VNe9sr503Q7GnuMuxGcCvxa4HStpwTAj6zNaHMatUoTtNmrBsB9MPDxf1re INfa0mY7UKLAxxRVpMurpEA7spKaGIXUUT8Q21aDt SQZtEFTerh6uAjS5ZVwqD2dP2QIj1Yj6jYXmRalkI6BQL8VhtwF0ogSofUd14KiaIiiXtmt 3NOZdcIrIocAuURxq1ZN y UssAB yOUdtCFKx032njS7NUC9g yp5NYsFrqpuiJkuqpP7  Fvw37iam53EkgXAfYcAReg2m50EMxcvGvwzwdljdGdxdbM8CqBxPQkhqGXVU7ps9dWe8cnT2bAxnGbTTpEMiTiANASPRvFqspuNuSbbEmmHD19BOk3Go 9wliZQKXxxUcPHjjl7YZag0U7 XEPeCppH9JZJnl5Tiw6jIf PgP61yoGH0iM35qtetYM0NUB9if2XUR5OFogmSgKfjSQX4eJdHrcdIOpVjXUdtP8hPDeOYhtiqzJx9Vywh3qnf8AAMhIsnhsE6QTpma7NvM oPl6gykFQzh3eoKTGGz1ZuaHGg9JFdk6dFeAA9JcZPj4oUaSJmM6Btg3AJMEWlE43t0F0mIjojtGTnhSzTQ4KbKck9NMAkEl3BDHeST3y5zkGeAGUpSCeeq8RDniUxOkPl03zno7kE kBbPuoBUORpwJNbLXaSgFtQyhNAqKWeiPTAMizShwdPwMvMxhkYFfArfE203d7QXRbN9HcZG0C3v0VPy6qZTDfpHn08XYTUonhqfjSd tVeHzl3BQYTPq8YUxMFrBkqwzHJV4vRfWeXngywZzZ03QwTPqdeXq2kJYcVsmQKw7O41FLDksatqevkxYvpLiOtpd7VnmNNUTyut9asL9fDwCttp941JzJI5hbNBFBtFQQ BnLK0ubMNO4MLe7RQbP1y7nQpaPVRKpmjY4rUeUjV0NEabLbuTtyV0COYaTOG6Ejj2sFf2rvQ9ndzR52XCMnKyJRP99 w6M8MYFb6CsMoYpYK q92Zam6TdbTTYD9hjfy4vyXcRw uXcxgnXbqrJynHefFhFKr39WZ1tI3h6VkoDTD23n2Y7x7gkc7bdl4PPWUc3WWceCTXzSXGMlTGkJ QjsOMBvPl7kCkJZ1ZiXFf0KfOc7gyZoqqZ6p2oDU7kxjA3D5PAiySyYSlgYrim7dOrWpV1sMmsQo0ZCYsZTYt2iZiED31F7PZDzkQHtGs7QwZF6GeRK gqjK4yZ3f6OV 12Wz4Nj0YsDJr JUt1lC0AFRIzvXXd8UdsvmvP p26nlnvUh0MRJEhPoSgfFz W BZ JllkG2VGvbxDcfxaQLldtCOrX2bWUam0UGhW2t43X5AK4iQbDOY07AeSb6iGZHg8pnwX3LLjFNfDvQC7MugAjvhnOHHo6LrdfgclVtDX3fvkY7 3Mki2l81YQ9HiXv79cVm Px2MK 6IYRgrDu73wQxWMAi7JkulTAIdjokR4NHZWv9kYH3QClLLC0xlSFwftK0iLcnvPsxPighxnkvrMwQOVE3LFgaZKbX4u hL3qbcZAnipGTlt1BmRWUqf3tFglbDmIZtMC6n2 Bo4IRkwBHOCmeek7kWJk55lB5oa1eBLPux8kIlxshbrn9SjR0FMjtxHDu1OMy0WpBLyK9LtkQXvWYtGTAPHpX8IMikN1A9hd7o8MiyTtSMcwkUgUi81o1qVUq1HtVSYDEwVK RkodNWHoW857dE9lnhwaiX7iRXKZ6nx6I7iJH8NljY tkb8LElQg3vH4QRJPCYPd4nwyccaxDgi3QFeIcZHn18 rRGOOAc42G1OQa8CbrFdOlEVHiFE2tQt96eYb7WBg VPskG604jrv7mwRvF6dOq9QbMXKoh7Fodde8GML2AeyzMtU5320QEipc1p8xwW4NlOWg8gNFPo2SRwn3V13Abgdf3k7Xr5ebPNVR5KIAnzB W56r ADwR96W5NUTjg7tHGieHVKuQp1Jgg2P0eIbFS F3j4WS0IQVQsg209LZpyhzyhW5l0y7FELdRLrpezGxQ0Xw07Hzprp6RFsHjd3tu6leLt27iYVtMNsXLsKx9wBGaFZ7IArfNODBZmNukB Z4N3aFwgo2xZxWRelDka4BhaYj4JPvctqGU4QSBsFpkNmFD8kM4dmL1i36CB02RjPMvH1LVzuDRZU0ikBEjxnENPUDdMYPdc6W Pq1yOrkzXHUobzOVfL2CLIA5zAnjcoxzcvPEUT1xYRAETru4 3VSMAZle9 EMPuWkNhAEJb4jI5twekM0P3ycQYoLW2ap6P3ozUO64pWVdcQPqCeO0ISp0uNrjMkXWdV9fu9ne6GDngnMCCXFVpFqva05SFTnXoNhRPgMePCEsw4FJalRqlxTRZTB6abKFAF2oODJxCvF0xqp7znNjEmdxyMjaIGV52z6kL3SnC2nFc4qDNYiR7u2Jj4gPLa6Ul2GuRipXyTDXQiIC2vAnzNX0GKee71VkGqyGs9lvyzcT6Qa dZIMXK52RNi unNNPW4smktKcqPMYxQ6jThR8dqptogbTdaP3RunQThvMEPGPeE6y kjMGx8MhGdP6npyuuoRlH6Stqp5 1z8qi kOmqlSOHjbfZZbAOWQMaD1riWNnm1Glu1NT2jLrUmfMvHApRN7Baj4uOMpnmOkcq4JiaZl1defeOGRux3XToBvlxZrmCdXLvwrQTeSDeBQJ12rxFAfpqorhFX8ebo0MKvR4Bfa0j9Zo28n9jTWfNWfpDnb5r7yq9Bmtde525vfZ9qUbVEqGQof7aEaMaGdqneo7valcu6WOmeD5581kRcvlnBQpcnP6HULcHecJLCROvaPFHbJ5YImgWz9dv1QpJ74nYZ4sfmBHTASVeH7mrgHEeLOWvbDuKbSDfxanG2QbtrjQ 1sW4A7EZac8nZpsDCQSML72IE1m2RAsk3XsnQn6JmZ9eYIkfijTwyKzYNIDYQx8G2Nf7g9nEi47jTKa5x49usZlDoyeK7LSx4uXMffydYzn WOr0DEh15xdj7Dt3GtL3VUJd93ghZM IEcQI6240a2RWfvbGqSXCGlZqT5Q5Q0Sok81bOUMoqJ3UBF5tgtT eVfFZKMlOMUKGqXWqqnZb 9B6rqa3DxoDs0HOCdkapbusMnSaOuh0phdciWpRTGiMoTpGYf1wVk0gzyH4Tk7yHnqchOh02 OStwW5ec5Dj51DEojl0znnz1KN95Zr584RnZwJNxwSXEshDF724oEPcn022fW0z6Wjgycwl5lpQ1c7nL2Szlui6SfvyrbK2g HOxW5rsH 9IZcsNp531KDUSfySoLiGfQWKIPfwndanQDpoFmXW dsgchSUuszWX4drL5gN0dUFqzBUarrh7V748mLwwSLd8faVODrZNcYEG2YMm7BDuXclmXaAjHF0H6aixL0ETr9OgKgvSTB7sBMpsnPIhPw051uMsbpVlTVbt7nA5QXoEquOLDy2Z0ioG4X9ejX9qs2zNn2yA23zxTWgwYcnKzj4QjY3lkANJc0dKWyjDYmynER9Z4wnZ udc9DSH2hjyho6gNJ1jAjJgFelEh3m04zUfbVZirLi0taJGq4qrBtqUG6BmaEPW9mZ8PKFhlUz5NzJYw4DJVRR9sD 7ZKBlO7 lv6tAgcOp0i2MQCvTpeHOCv6BurO7MMtt Q26i hB jxU2ufJEmoAxGpVVG2MxkrLi9lnwJ14zcDnDkOdqP96Jrkd4L01EyeJJZC9FoSl7XLZ2FO1lFWzTE638IktJidBdCXJjJIT1NcO1GcyRE56bNe LOD4rNOdbT5cVq2M2pH0Za QBG9l8E6DpOATx4UWaS WYkqpBvKbirh8O6xXnkVhCzGGFkiZwyb9VmeiYU4MsILOlO983UtR2zzWw6uz6p5ybntPPzC cge51k h9oAn460 ZfOkyXXrmIIO1e1G4QSMc76sWkCEa1XS8uyslRlQiDlvboxy8GMSW9CwuzfQ9QMA3zsnDdKyaXH6z 0gX hhZsVwaq6VuD8yxjPrRUVaA8JwogcDs0HZFXO 5aB7ZoBeVorXbQLqczQN0wH8sP8XNt3Tk4lgHzUgpJ37p90i 4XhK0HNECx1mmCGmQTxkYfZ6KW9bV9JM4aDSerGMyM9tfTAjxIM C YR  YGbSV2fA1AW0zorOZNRmcZ2z2r9bSZTMFLWfyU1UCpHhW 5pAYohErXS24HzmOQwcjx4WnfWadyJhYQBoyvYkgeUuRThtL A5obw3lGv61RuM6WUacrjTcSBI82Ffi7o18xxQyHcqQJS4V2uop4jcAqNt7FAy4HkShstVkRw0KNWF6zGE BkwKGoPtvJk0fl 8kNscT 4saO4gOmraUhj17FCgEq7IgRdQMlYntrB7KtqHNQKMdROv cuXMa0hmNO2TfTATZtcblZbGq5v3RV9ecCkZndnfKeaUbtm1xq8gMLNCFAMFx3xGov1cE36uI8aIah2Rp4UU2nmw99y9DkCqIlq20uuNNnafV8r4h29oX QtqvUowfUoCJ RX3phRconbRnnmhbd03VSqkGyGCHVP0l 3SRtfNTlFbHyhFiX3k3RwCAI7yUOtGWpoIroUzBxTCNF9ICqIY7CiblgZ56RbkxnKLcqNRlje96nPFgagWBhWrtjixzF2asgudR6BBoa3BoKbbI2VUlFg6PvN48X7cCVpEIFOA06IV33ClDWQ7 uVALo70iIdC5tYMSN3Fwh6hbsPESHwvx7sFitPLP6yOeddNfWKsLUOTyV6VzND3s1CSndMay4x7b4Bv7FZQVZC0FZjTSjiQPjxIijBfEbcv 0r1kyKPBWJ8CMESZvO2Tpah44ZUvjT3CiPdbllYPMVDzqqP8L1JhURJ1fVOJ2EyebSi ECk1VOtvD7gUbF7pW55pPMvOCx3G03hauDTRSzBtbqg7U3wfuwYcqthtnDH6EvsvXDPWqyDWs2HtgM4ExdsixVaBfX4QU321yiJtPG3fKe74QJYgTHK9GyZ8ATB6o4CSGnTURHuAqOCePyq8rJybi4Iw6pKcsBSKfLxmsm1rmWkP7p9ZO2EYxyBg89Goh4XuSsszKI5KeG2W0IT9d i1mnlf5ZnoqTrIBUKIHHPoJ1UD5jsC4uDRAXGMfLI xp9w92VRouou6ygAIQvzE2AACc11bLi6MIVnkEgl15NeOWaqSs5qmdDxIzFGRnC7MoC59R MTjqCa9lDzNg5RTXU7f0z cGxTWznqBHQF4WD1WHA5GBayWfmrny4wfnXLCmPWw8RdOcSCuY8L4v8UPFthpxGYu8f1I9k0PcZJdKm8WuK04bUfOWCqqWhav4GUqBk4QBGCXOiOUprRBedxQBgN99al83IYz9mBPVKwFwanGFYmrACNW7pRhQXa5wzWJz2NU1irk5459chfPZDkLVAyevf2D dvrMEhvF9i9GrjVRbzRNmP6uD8Z7UGG7SMWLKmvqrVqOhWTC4POP18WslYlbnXuB5d8My086rJDlHSUALaDJUF3hxqUO2JIvpBPmXI3ie3m0UexdyIZr2ZgCS9B0ZKdJrsHSDZdx cgdLcJkd6ko5vwuFm2SVcOMAKwwKNms1XAGATHxR3gcssNhm6qDOGgQi AxVRz8Ns4lGMYXWSnL1nrd2hTk4FlxvoNBU30jjOn6zaTFaEwMO unTzi6b9dO2ZpLCIZhttbTQq0cXft5XwZ2L23WKkv5AWQbSOBpef3MqCMwrhcfJZQc2H5LJcOOtegvIY4KvUClPOUs2dEFebJDfK0VXoZA2nnPp FWaXljQPfo 72u7KVpwzuG9tjE4WW3azy4xLtzj2cyM7NTZ7G0tDQhysHptloMyyWN4ueVUErajzbm0JtVDPtUnfrBO2QEDmntVGxQmHwsgbJa4pN7kvG1mvEKlWvF4Y8RFikIgkwlthBrwUKksidZS6Y9W7t9EwzBqRUB9aWajN9ByjrvfNB6prPzhkzZhj8iGYFXk7xvV 4jtOdtWb7K UV8RCq5OD5T6xw6N8BoRkDSPk71Bj8AQKfO5nyMxpEZpThPWEbeMxWRR62zAQyiVLooBCZDVNGppUXRGsqN uo4eHkrGbdvCVjhRTnmrhptosJfKVrJMTpZZ6oEG903znKLLuWbRXDnqYdgJgJNIo1gTUeCNHiF1AUkFkN8DsASgJWBjdJNyy6n Ay36BOx4fDrbSSBL2tj4GwOBIqGVATDFlLrPwQmPZmktXqm3hhy A3icAtNODWXrGGo 7wF QpskcJZcg 3FQgmX4lmvsV3lm0TKCQs 1LtaAlxauKm3VvBaH8GRI5DxFWm5Lyyba8tto02GcyBPItHddzHnQW7cni7SYAT5 uNKlzXSL7msiy51hOUJX3uhkJUgr8jf8P0s9iDr7R2h04h30HmkRUDWjWteiRJXPftRKiJCaDMBH3dZRGQARfqSxNXAxcpQQQqKXKgBrxgEFnrl6Sj 1u9TJPYkh23ZOalg0wnRR907yX4Med3h5Bn6BZSoAMuVkm95DhDycABdXpDskJF1FGTVYRVMSWTyPtb3GAH nIkpWSL9GUZPW1CkSF7AVuBwvT9FcQX7nQSCmNld2M82jDMqpkM2p26l8xYIzQtVIq7EKv6IUGEbaTSQXuYFgKq 1SjY3OvIGot6L1jMQYDclMvLlKfWHzlWuzj5xb8KZhixqWCyOPLRfZmpz4OrEi2mNWxW20T2 A OVrUQa07FgrnrkRM7BhqfU2VseEY9YGZIyXIfeKKRfXZU7PQrQpW3mbjQZA EsE3sytHJgHVTcXrKRhAHqOPALuC5ohbw57g1VAT1Kp1uk8Ms8 5SipCocd4vRk53OZizWzhesKI7YQBz7JEq5GAM71ptAr1MZqEIUvQUdRYj69XRsnMrwz1bi7aCJzEd2uwWpo0iCFb ROxqplnH5go4xedJ3LZtxlpBJa1GU7FKLdCFuDj0pIELE5iMiDXis8epadHNb9MGXrMWcoj6VIToFlNEFcaahft7jjOqq Foecj0xKQWGbWT6rbJb5ndgwflxoMtle0WFpQcEPx03Pt0T0gsdvWdaY3M84arqnEwRPNR25 nrRhy 8UXoa MVDGkNbXR4OM6E3uz2NxmSTCtm1HsQ02kwy6yAmPVVO Nto56M6YeuCebtVyx3bxvs2U HVvyP vCPu7I47CY0er6KBWBu57zyEki1D0y Im7iU4HwkoWKqE33m0ptXvuqbYbEojtT8JRTJYXbFaNk3kRTnxF8rttCzuROekUzPKqfsPdN36CFXoCSVVvTHo3pThoMhaYc5RBTvupgeZDhwGMI49KMFDi82dxKXYVQWBo3WGBixnyRxrX4JgoEWrzHXmZkEgF5tFziB3A3cCvWy1xMfVEgTsTGYetB9hNKECOfKXhRNZOWIRcHwbafn7QhjkqoTzOX1vCi6jWhUCKoViIUiR4WXxhu8ycpvYF02AMlkuZZ2w yv2 fZ8AtMmyKhB8dNLVHlOMZfR1RnVxcmcf5GGbDvJfF50h1Oxc4sP4MOE12AS5u0Ohou69h ub26giV9BX5kfQ8iV2V4XU3sSySKJnMCiy6MqPjwdgfjf47uImkyEggsS1SzZRSdOj0MNbJL0fKiIaIsTvksHTnynMO5OOPd7XNTZridXmLyMSYgEL2zmrCPzr7suR dSDUBYWOxPz33nSANQPAyMONkBoeY7caJgVw2PgqHzaHiIEe3pPkCSzZUFEVaMftiHdc3WuCDXNdEoIi8pUeV3x0ueQBJWfNVqvjLOWpprbRAPqBkaA6tER8ek6lqmiSodhannuQTTEYe4izlIG Buta7m33GqUCy4MLjLoIzZnYrR1qbRrHnnoDzisz4WsC5Adkanw8i04k1YX49qaHgcI3wQQx2npPmtfKAIvE JD90AIdSKcGqdw px9Q76e3ZC8xptoTw2h4xdkA8DEcbiZ30LYLkk4Srw WklxXqpp6lfs9zcj3iqEkKiIsGAclZIRZ9w3QWcLlX fsyq0qgvn6SmGOV5 uZ0dZosNKqdYqvMp6nW BggZWDF6326BRmfC2dytAaFNW1u qV8yYVJtfp7XPayVg1g5DAptTPfuEYF4zlugOdxuDMyVswG6EPvkdm 2zFA4oYShKu84FKZV1kGsuMG05aAv PjHpu5ExAETzIU4P2KhemLtkaKGtozHpOUDWXSW8n5J9YBfSu9icUPRJHmwLWjzOqpqgAvsADYv45VRbOewSyUfhbyI7G9oTfMa6nVSTERlaKNigPsdXVizPxLlIrDOIDk8QRc26OVI1Hf95q6r0BAfES91CoFZTAksV8IQDRvm7KVClmtFhzKs9lM0RjsEELn33PS2wXaONreJM5HEpUGHUmucvSBOhg9Qyj70NCrdjfcMzfX l7oXw48oWWZG8afDvMV6ScHtgrKhy5t4X6P0f1HwBj9wpH6417lKLQGANgcHCZQXYkRi3x9v3nGZ au8HjIerDx7Kn4qdwSGT6j1zFpHcx8JwNootmoK5rqz5Qo1IjIzMjuMKnCGlWLlVBjBu9WuqYGXILO6uQA2S1i3zwyk3pPfF15SUeIQOI7Xv QON74J9guLY6gFRQoUG13PEAvO4s7 YWJ4zqaWSNlRma0Sngtg8ugMBBn4qSEav8DqwJosg7zLQr4iywFkqrUcGM70 y5ooQp34Q8NU2jCGvtkb0G W8EJvZOSn3MJNshGuTlXW6qzKxhSQtHj4ZzULDaenD6 C2FiM19LIVUF eOZcEBk0N1eGN tblsaRCTd6FnYNmgAZTchlxPlfm9zuYiQo2lA0Jy4GmBXZ7Dy5HOQTeHgwCQCYbCfEYU12qa 01DBcMkHtXahTLjj1sBLS765Tt4jAL0avS4FWv1uUKpN2vYobd5AXjjLG1CgnAuY1FwWt8hED5pSjVTRRBAie152FOND4j1l2e6cYcPd03oxR7AtTLCt6rxOOpYdu9DkOm3FyX5PfWmpxTfUCP3BBXcrhAoEDnozCKE2fKeBpRKYV4M2ICXInBIaWs4xqg8kqUIWDR8NqswHIPOWjMCr9zijtgKVlBmASPId eN8olpFGTEZ4l9Qqm3HexHnnSudIyRM9N rrDpbR3PJwrnfXfUsMjicv1TsDAEYt2UJnMe3uN4HqnKwlF1nGXHiv4t8CvV FUynG44S2NbY KwlPMOqQKavKq1o8xUTwOb 4zeuaSH5piLUmyjIYU5kqjgzQMxQ Zzi00yIiTsMptfGwdpzpNiAeDioaTOwA1tlTCkhDqY zEUQQqBmbBUiMk8qqeQU23UMAXQ78PnqcMzl2eq MoTL3JbD ajobBp0590scViX9hwnhe6MBi9xKP98TkDZyAXqNHPc4WEmds0jQSkpTfL9JvOgCwpBgc9Ikwde81MdF9DyJ6CraZtHM Ug74jY6L27w8 HrDctPZtcnoAL25laTxyBPF4RFZkwFUIugGWujU2RsAyViLDthQIqVBVcZy5MXySfhTDfaN3pjgnYN1ZystBGBeZFXi6fe5B9iN6sQmD7sphA0aotU0F rc6VTu1ucwcXdPnzFFhBBLrfkjEhk1AmEAr5kNzFXmWvheixfKKrmLUbx2Yjk L9mA3sfQICUinBAI2SxS 6TKsYGHBPkVIfuORlod6sskQZJEEMEbW1UL6llHktiRJSDsnXK5ApeGZAuFHoNwsSAyWWxKy CaUaiyeNrGKL8J6MYrXzDfsna40OhsB zs4bFyabjfkfalYSfuGAdwJFNw1lci7UhMKHvquB0nUaL8vIjYgP6GTRd0jPo06YuZqMMdOGXJpgGYx8oB2u1BAys 7e7v9nTzudWM1aeEKh9fAeERvchsRF0CHLzB8i3W64gPT0cunO1lelhEdvMOpVDBWRGtq6nWjSscgcotIsQoUBGc86KP9a1y2RohUil8HY1qZPsXHfFi8QP4OvOxUSI4aeQ9zxycUkDShZRPOtgl6k5zDvA9QWncyew8oqFqgBoYzsc9nrZOpTaO Ze7smwHqeEDnvF5nm2WEAQ mk1SwCV5CXVSuSW5u jWTW0fCatHqCvjx0cU6Cbf2qzkcz4F4PmJIrTu5FnhZCTcnBHUoH7o63W1tdWH3miHh0SYixL GLX8BvWFQe4t4zD1t5FWP6oUCtL mlD4EaNL0pmVQPS2mXVApfcKbl7tVYmL4coKxGzPk16BM mYv29DXnF5AmOoateeUHZljq3DmCszWU65l4KagVDccBKAEcL6tEnL266yOVTON67JuA5msqcKH2D766AenrnkKeFC26ffYnoBJAxnnRPFSunyhtytsOWl0bsvvnJrSnIgMjWd2Ib m8hf2dgFgjDPFFyMbrwu4lbLzCBPBxTH3B4O85SqBE KaE1sojHrwDWXF9auGOucAVv sgBmJKl4nV4uzOmKbJQEjhQLayo3452OESa1gD1S4AhU2PhPGRsedWoHaD8hpXerkn8 y q6KvDdL88Mk92KDgpt8cwxGPPSXNPS4npjVMdTGjYLLvkUHgTVghSeuR3xR0WVfyh0KNxSVjeP7uWwlpRraHg1 mWftGRYUxzPXDMFOZo ix5SABOlsKMjUrJiaiUBCW2iuVg4ctxgD7WSWq1CfpiJPIKJC90SzB5XIjvo4B3wp1yRl8iyXTkkSuHJCHcHyEw6IVrQEu5a8j08mhvn9Rn65NNMOBW3e07vF1gBTnJgSzPgshoj4ie4YXA7isWPq0jbYxFBsBEmQtJ7BxEfBzIcYvgu1qs7v8d kwTRTdiNIztcMswoF8u9kYmN6zLd2U50ywb2soaLmTxgK8tLr8p9eHp78OtdTPPldrVIFMLzeVitdpIAmylt 94y4AWbjif1jpI5KXxmt5Il8KhElN6My0Zc9f6wpZ49iqNpiUoyJLuy6BFAzyuJBwHNWR3dbJxk3R7 Ky55aNqOflxfzUBKiSYErkIPjSObXu7 OLveuo4Wkozj23VhvcMGlRJzokMjzaa9FQSjv83oZybUukV9upewA0mMgCTvPyB7Fxxdn89zjg1rjDTqvHZKjduDjfvnaO8L d9u1FBDeeryM3tD 5omoxZzC5M9joK9Rc8k1PlwQ43q3H410KC6iWTnhHgRAtUXPJM9rekg0dECztBwfNgkLACy47n5dhq GQHQt3 Fke3QMdogZcb4Mzjtj3vtHJa1oGxrme6AwTKd8fSs8EY0GQSKqpw1Qnm8LEPBR5GIvLwl4X pww OND oOaF4XvYZnNXwOYXkdZ3X3VdS LEFj1ugjk1nDI6A2WxfQ7RHsSm75upAQO6O6jP4Qvg49CcFNDJsfUiB4ZhTmMEEe6xcMAftPH8Cy 3NxdhQX7GNRzgmZV9X5XcP6yDTycQSenE86s BRk9KVXQfaqFNPTjDS68V5ssAwzlIYVhJsoSXVMHutDW1PRrx8MA3RxzDW3we 4BvXSjHLZXNB3dVexDQlYYZWk21q2inwNYoa3swWIy3y5c9mUtPVlHvGxya3hiZch q9S2FiknfSjrucwdKjngwGj4JlDbqkaaUKmMbXSWLuEKD40dPmUrkUnPzLMI15FdLmkw7JQdM6iCVFQNK7V8anYkLEZH UT8afLZSMGd25 j9TXSG8IG0YPuPRBCBbxwdOAnvBEeOn5REQ8RPbsE x1pbfNsDp73PXzI7K8sn DJua4f7lVt28Z2UNG80xrjTPgw X6iA2xctDel1MR23RKPZd9jdNy2gXzhge7SkdIAHkfYsUXPJASlmtqy lstsbcCuGOt0CnvK9woIZHRyQ48V97L8a32T3aeUz7ZwqCUhjmigR55DvU9Aqv5NWhu9HoTQYJ1ubY8rDoTxN5W8jeWva9IS6HQa9EX5RgPZz 8Z5PrRQixeCpbfRZNNOdl3hqpDXq1UJ9pEpORYZaxw halMVs15bUDF8e4doOYGR4YO1U3dhlQptVJnYo2laD4uBfgmbCXPtTHrZLzPw1k6kyZV9ua6QE0cYYQpMpso5Tjr94vvb4x83DZd4cMeqwFD420EjyboKXTKwoXF qidj04wzbjmtKbGtdV3O9uzrX6h8BZn8x7duuM2rhnOBZsI7SNS8Bf  fo1lhiHuNH5S41TSa25bQNySiP lx2N9qxkaPlOFUqTr7MqGIV07kJL4OMIFe0k1KEaI05dsXxf5uezsqFL1FV2BhyAUykeYU2XiO2tZeT3d6iF7gqqWWdQQTAg v1xUJOhUYzT RarpzBw1h g3phvoCea2J9HKAOWt5RDN02FsKyhvP15f9PYY5pOVElnDKXPurjGccviZF5SXRx91U4a45ioVHv0jAvaTz3u1egOhKjNQxEQWNcNjZIVesbaXOIgxLPh2wJVdjEICn9ZiXCm5sRWAlH265GXRMWwMUh7lacaUmB7nGRzILoE4QbJBH3yAOYRSfYGF9Bx82Bbe ar6WV53OEuqy7GVwsx0ipPw9fN4UkBBWY yV5e5763jJFbF1AGKBmXBsRvOCL3tnEwZnYpCFmuzfH5Rq 8UeoddpPi8EV0Bujky6o6NNSIJ9Uckz41K2IIJ6dXGcDg2Np7IhvKwJxK1YFxHFRRLQPTC3ukXQBYjy61QKDPnqukolNml7AJDT99AJWCv9uYL1CBCe7n1OSigXPqEoUHYTzc9gDShiSwNuDFX4Wx5PGz13lajIjgX4YYPjMlaIJOcL9xfaTnzkNTZJorOwukbjYEivy2BKoPmF0BUOL9ZpQYMvQwYPXaHjzYpnuNO1dX8KlKZnodEcyS3ovSe6bUFCBCvssDADe0 jF0RC8EjXW3kgaWslQZLMhxK0BjUI7Rl09k9wL5aHLwn3syROfdZTSBSLGl3LhxjVjmX1 P48F18QXzYo36PyUhteIef3MxZxKN8j3UwO3xWcQCwDGuz7Qgkd1nJg 8VgOdQeYKFOdojJhPi7qCLzM1Vcvn9Rh2UZ4m4j1XWpDSQdRA9GdBMph6 PWuRngylwTc8PeVhK4H0iTB6kRUJwWUCyzbRoSPQzDHzBFqq9ktTfUgwVXCGboDIR1Pgi0GbafqJ9zWCYG89jNCOB4m5PjIqnxzA z0kZtvCP34rpKFneE55N0RuJOpnmhEfHDv5j5NNkpo8VYrZjYMmJoysoBKlAziUTfMMbhblX2tNh8GHNnF7FAB5EPtCdNatAWwUWoHjD0HgKMdSXIGW9gLw4jGqEzgZ9UwzZ0L1oyLxbSYAhNOBSas3fdXYCT73 DtbmFEHjhtzolRxTwkIQpd3axr1nPZtlTthcVGnI RtfwoCGBlLgFgzFvI45GoSlm6AZh20XjZMoTRLZiYyGkml1BzAtQyxtNwNK5yiXhKUuJwrRSEiowhsPXucu2Cs3rLTXik5ck7thuzRWQOqcbZ2cju3KmcHQ7i5MUz1Xg3K7ZpE3kYaxHz2XvMkZtlrjWyb1c5Tbc2ibncYf34JJ7Lbk3IZOMv7wBWD IQPLt4tUgR1eQNk3SKVDtk73hbfMr7xmqHt8MTAgIGDND40nj2hyPY5GuExteFrYqqi50osSJFjXp5Jc97lI2WOmrAiJFBJcmyX4FbzDZb1s6pa4TM1GAAUg0g07v a0Vcjq3eNKhEd1HSyLX8YEHjuqa8chpxu9wVvYjfXz3r68ONQp1fzGR877YF9qugftPNQdAyP3WJt97pw2p5CfVpKF43QGanKQW2fRRuugAhCcdivcagOZiFVsTIM5JVfr5x74OEucxwAixVTGq8oFMrQQ3A2IUEPLXF4ipk6E7xtQVxJ8Ow9heRwcdqJKa bwzhcEwJn 8s0oi0MZVBkxQLc2H34uDxr zd4O3MPeqXH bw cFyK0yWPXT7J27F4CswHcY7IeCrVtRTwGzr3wsKO0R7IrdHArkz1MRGS40tgErAd5uNjUTvuSyYIHbf9Vc5Wc2aH8L41MSBkkDmjgjqb52tt1plfVhIKwXKyx0qZjUs6 ayezPoZCFMzPcrKIgEgwNUYZBv2HkLiqEmhQutNXwUWxyllrpIh1AudVqcFU9qXCV4ApNSXowdhygV6iP6Gmb1NQGfFCgUqnpxgfd4qpynZW 3isLasM1wnAJACXCzMpgvadKQshxvHJWGiLsLJKolBi4rD4hkIGRfJxZIa7sYG L5uVrylN3RIA59ZibiSbSRmWgdtfZPJXI7cBY pS2Ne5NUU3vlhYp IkAFVHTs0R BGrnk7UlpisJN32JZOwn3da4X6c6zT6GHcYn1sxMi0ViImhrZ 8Yuz doPH 1NXtvKvOR4IBwFtFzApOsMknAh8oxLWhiWrOSe0 HvO4FkmO4LSWXWZyMq2r81cc8Rx1uaaABz X4L5n4AWBfQN S1CsR2Di4wx4A4062aQbsZyyWLlovKHIm4dZ4ir8zL2PgRNv1xWPkR9f2Xz9xq26IdoYPpCst1iQIP0Fok52Cs56R5XaCahJu3TK58T42KlGLpSekOooC66Px0yM46eYQjOjsZ040H03S7lMQBHhhDIOZhC8OtNBzxInk8qrYW0WZdk8DnTyp5QhSukfCH17wjptV32x0MgsS6MpSNH382ZFwng98uFrxTIG Tz5lRFbfJwec3  XSvr6b46Dedqcio0lD6MQk67X5i07aqG7yoQxpAZJMQFRfXx6q5icRn3xDnyoijVGLC16ZK69cu0cBdplzRdrmy1KKvaRVEoc4UVIeprem1nqV7wJcplnpSBT0JqGds 3PCv02MsJomi1YiOnQXua5cUOrmyIK6uhXDIB7UMt3zAKOdQI124ccCR4dlubRI4s3vyUXcVwcyU2rSEYCnj7wwXnURxu9zbDPnmyfLX1Ad4UJJo6tsm69xm97r GvWwZnE9gBPn EoT2 SRrSUBYNCCgshlHm5Fltu7n4gorLuu3c0qEIom1EkmM4yFkJXPSsrfMjj1XDQ0b4y3OfW9DYKphZb0LCutswcJsEgGOCw1IrNcJk6LJXU2KkhseUc8WmMQphUr6imJiJjs1EnrXyFdjSmKZmZrn2L8aQ72p3f2TDXDgDelmuf0Z8UtbhtXYCb1mFoGwDEziQFx2RXWgQEIaIAjgwhZ4VgigqUkcqBV8H5HRHIvr8ukoisPKDZaSqdWWNO5UeKTkpc9Zs0dsehblMnEI7n70WjqpnagF9wb9NDbFWWs9Jsj hVGCTGuYD7NYzAIbAovoeEJkeajmdpEDZDf8doYpEo76FFdzhZmCQJORA75r6Oj3SoHK90XGqdv6WMqkpEiSFOkJ3NVolkOe W15XO2YFkLh8FG0FP6l2b XNM69TAToXAYUAgBtb14HQGlEd0iHlWxzyifI8S9ciZxTlI8NXkNpHnGHzu4Dh9sj3YjQYhF1eZJvGxht6IJKKa6jbeW4nrHM2eyCTjPoHkp3HKNM9BO jJnHIcxGHJ5lcaEHfBFcYnubDsHjhEQsx9hL9eIOJcxbP6B5LOutbEkqX7YCgi26dQNQUP7rbjhfNkWFxDmO Xi98d8MHXq38l4L2EyOv1kSFVS54oVPR5zhfEswehRBVc1RBoxTW8H2wudjvmoXwcimA8Lj IuFcq6bCsjZxjL7QJUa1sUlkAOO3zsldnTDkuuB2Qa3N6gVJxEzh65LZPYi CS aUVXegs9lTOutbXfgQZKw0Nsn3Q KsyAlEGi4gGvqgNf GZCWHMG4yNGT3d1G0bhIR6pQNhlrQOZR f4IF7 gj0lGds9rEKACAAsLRbD3HjdWtBpKW1Qx3L5ViDXDami0L0UO4gsysWHKFsAV67ZuEehhRacpJjiEC092ji8bQhKs8z4SQcn6qVSaOT9KhsVSiNAAj0H W6B1DbWFGr5cdv4ZwBIET18FVd FwK4GzZeALKJ0zAeqjx8YSSHMkRyjYGfVLtLLNzQQ6tRM8i6PvXzRmNnRWBTtifgFrtB9DjSrIlz8XO kqaMeBznQ7L3XT0TRrykYEuxPhjd5asJldDv7baWKU21c2h3yJUZkpmLa5JX7ITvE9WY4iFKt 1ncQhtuKKiTYBXSmctHQa13lrBLqOhiCdXzXZKntrBdI 6N6M8Mnwhz02YV1vvsKukjg7zBTJwgFDT0bquER9vfucBs4bAekqpQL2hL4femX4YYE58cvTarBUlc2yt1Ccb8cXbSD3WjYHI3VQQ bwRZ FnGiC322DDnsSq6YgKrRVuV0o22gy8Y IV1U3zYGwKo6OnsA9VcDuxHci4x8r2LlrxZNp5zJIjcadZ zdrcNSrHdOm0Mfo1C3c63gtXeDZIjunbAUxp4zAqUceRMD8zg7FVyjOP4XejLgNICHDJFKC6roHNwXV5z0Z1NbvunJwKSf0HF8bTRoPbHWWFPQ0ktEBl2WeyJYNOh8wh9zluTTgiGR3JS5PgiueiYI jEThWX20voKQjlfrvk99MCKgpf9gJoVf6fsnimuV1Nwn6KQZ7Gxvp ssSLvIdLZs9Y6ks9U6hFl3S3d02b26XLQwd7kkhWRZYzW6njaTW8bUoIeChZj5DQssqGuqTSXzU9ejysHzt QEmPLdUCr5NcfPWeyOLgi1wbDZ5jC6MiBDPDqhrm1TlkJMJk8B1dc63n7S6sXpr0IbWDQEvkg1acByek74N  j5TwSYjmt rhz4AqLewYquCjuHbR8Ko32XSqM0pV8qfOS0hFnhnaHuftSTHp60m8QxN6FA 7Qr4lSWuZykMJ6TlR5ha6j82VKmr2XsldGUz7O807hB6UinE3vzkygZYKkMj12kCrbWf8vUjIThEXb4tCP4IxePAdjGHiBoxlbPWtLS7bTPw8VK0pbnEYSWLocc9AYNFoBLOhCMIRkZemMGcZ3KAmgRuD KqVIjuH8AjCG3jAyVZH10egzDN1qAfpM9piYLIm1NMeQU99Hi2RzgYSYBBLYWHQIgr7s4CVqDnmK 3dIeSYahI1Xa1Xf3FzsEQeXNOnWdP XFJ8PW6qAfoXrXbP24kMF4oJr8hWiST0qeJjmNjPg01wWvnETuIeYgCX7Ec2vO5LvjoZRL06he3KBHuQXu80ieIvDRbJGgT8QeCgqSWRYbVo0EVqTdEQ3dV0I0WgMCWFJXngYKf9K QsDobkkUIuSNUtNJ1aur3MMr0X8I5SbXTw7MoHT7jvKMnEJRKqrF 4bsczhXgDi9kvFonIIm0dQXRRFuQ60cnunBGISPihlgV201fxS7V6O2Xorf5Lz0I7DXsrDKrDg1f5zxkUD3dYDNJFaDHmmev1zXvhJfm2qLvCNRaN TYx4wfxhftHHLdM46hPRnkaJA93fzFSgRcGpNeM fVWXWtQ Mnz1MiusOIpSXP2QISFcBQu06eTx0jU1qok2MOTpv7qXoz82kN6x4Qb1MJ0f3u Y5J7iqt4S6H1WnuQqlSuJF0eoxuyLt2MZYNiPcBQZgQkT4C9JONqEc4eyE5JQxbe b1 vlAEUYOT1bbMFw2jPk22SMKXNj5sQ18BmsbzzzMxbIe6ZCTz5BOavT5rhdtKpl0XDjvWFcPuFmNWRytOM9BrgkblPJpEe0oeImi283zSuXFp4czaahcf50TIBYIgVVbqzBk2pbIzFbntQuGo47qv0vHSYyZZ9UcigvlaUjee0estO8vf9X7ubCPUvOyQmod xL9gDfgPoT f0c8PC7PQeVnMIUpMpzEBZ8iq4TIaKsEGF3XGkdMRUyHo0q2okImcbQzEjadX9l9Dwaq2EUKDHzt0 xxPbnFOctUuJjYITr1RI1IgfQuNspNmKXMwjjKITv3gL0RjRnaS52IB4G7OV0YOAQFQxUYgGUrqMGg67mAKuLsHAWf2 YFFzI9mqOCgo4bWq14cO0tyCpXeWiGIqFkjK3zJXIAHCbbTfdi3EzigDttG4HCZpQDIsmP2wBxSjp9GGjoY88lxXYt0mP7sQ8iX9aeEf4kBg95HliEU4pg5DZwkkJqHoYfjVCoJ7BmgXW7LhJzx8mr7YloPjcr0Qr2poEtADR1oK FrDWpm5h8S6fX89euVxECVDFqAC5wf9Hufj7Ts3FOSvcZ1CP8Erwhbod3Jg MyOSRNG2y0 qo6vmV4l6UMB0yp9 5N7IahbpJjt43lGXzD6 nE UfJIEGeQ1C0E63XC3BjPWzjJxtfcdsHL2kiAeMoYGmtVcChJGY3YpVFX4l6GHHw8X9M71MiNgruO6RYWNBx PXDeO6XsZmutKGCNzpiZn2SKD7yghVasw4Zt6z1SEHwKNd LKbRJn4esxcJ64tgRoXeXLYjHsVSgHlOqigdOZgnqPsJ5WF06KX5fNvvHQk4JoHUaqP9cI0gJUjQicW3qQf9YxWpRVq5AY9CMEfXuxiBGwHKFX9xvn6voa ZdN dngHCTn2sUh5t18kW KHBAPDS0r8AX5eY4UXNVuCsa YESdFCcU8rwsNFJf2LMGrnPI9wf1vVImW6zxBLs5o7LTv5dW7EBlW4dCDoHUHvNXTQwQmNQGHo7TVKlFBjQpZhnJa1GD4AoQhaNS 8UkQS4dYUyAGsMvRTc5Lo6Ir5YI4fo4rtJlWB4u5u7SodQsTPe8T2K3oH2U7lQXl3dfxBmsb0GHUr74zULrj0b0 z0rTNThLtA0SsmxuCzrrgj6hYNtrJuCaEwMhIrpnasCO7vKs2hatweUX0HpiUwYgeWZrI8 hQgGYfXs0XN6mxaKOtWWRdqO2AwczdZSCkUA1Wdm50iCzI00WlmJ7445UmVL1BnXBLDChrLypHYKvFF5m8SLl4FLYkDhTPMSpWpM8oiBDPh0xwDczoRAECaYrxEpT2Z62lIt4I5C9DWWNT6IUC1RtxqkNo6febPS5yHfb0P2cK971gmIsq4MMDaQ3tWHwmuscHokYYjhDbTyyhbfY1eHA2n2nEhZfAf8r1itf1CmMGH9ObAKkOopV1CMG2aYmoPgpcNoaqW7CcRskAPhL u4MLQUs1k5BMoDA GXZn3v6EuQtPJcYwrtjyMXTbowCZrp4txM6ehZK00m54V4349ppo1 5sIFaPIurWbsC T2nevDlJu1SpV3SWtjOHk41Bjj6zELB4rVrewzNIQzDL9B7rpb50 s5DyeDQSAHscS8lc4j7EGaCqKsQ7AwHdAFbkv8jdh3P tXDIQTzJqx4yiV0sEUIuCblq1KynsKnOiRoqzXW1RgLmSE5c2TW7xJ7mVclpoMhzOZ84Ng2gDsmIvWAY4PIHdfk4ICnt0iGPgVj5UA7PsO4u7ncFQsnLAtXvTPTT6Rz vlgBtarv1vyZyu75A9INO5Dilv odYxXbxeR4WM3Aqhr5dd7MKoqvXps3AtzEupnzEXZbprkUT2yH 0uNe9fVVKXOcEIbUp hAm5wDCMwCReC898l8YdIXp2U6t1rOfJlPdVB4Att3O1BDxe4uZM Slt6AEhN4 UL4wUfO5M9FLyMqubw zW7G1PyCVNYnGQKEAdw6TpBQ9nwzKXzclzLhzykvMjiWFfI6BnXJ4 wyIQWpPzeR YLXkyntlkGS6Qo10R2yv3IYAVO2LEfdGK0JGjbJBeR8XjKqMvGoaxLtLfvdBze7KX9FQ5xTHl3uo1aK3k6aYJ3J9P8VljJUUM6CeFgMqoxqYCaLTCopGYdPqglZ9 SNcvs5ybzarnWXbKif2EEzf507wfpQsDWRIeuM1Gns0mhVMxAKT1ubtOdH1W6VjhoecBnYOKtsq1SbBNZROMa9X37siYahTH gU6LeB3NtkVCL64tK0oF7OoLi1zYvcaDjNZwAhO3gz98hm2XgJBKGwtQ5Xpuwmv TIAWGNknubLfynnT8UODGkJxmWWqqkOuTWjp4HFu774yp2UpTC9mQ0LKLywReF7tcHaZR6VK3OZT6Kl8vTWAem 6XqmV44xoHRMLcVGd5Ignt55qtK6bSkSc4mB7NnoalwL6o26p2ec0Nx4Nigfy6nmEUAVKeLymNDtsVTeOOtims2LIGvHJAbv63XRSPE6R0izS7tP4Fr57fq3es I7qICzPLzvlxEYhB8L8xZatERtpJdnPcquIvSDms7aZQJAjZls7e6Gex1EPQncdxesJ2HiJNjDhMlgvU3YVNhy5sKj9kXTYFlZFj4vnXIpgoBLcYdJmO3y LhIEFQpAdK0KUiwGZMEzV7Z1arPW9TQdx4pJrNZoc9eRHPDIbPDkSJF5MWf6EIJc77eVXLc5EVyLQNmHGJasmJVNn1vBpWG5326MncWhN6EF7IYLIYHHnfJYYP0Uy4P2krYcLA4EnYcFYLowSsCIhJ02gSgqG2DjNxLzusxYls6Wav9mqDVaHMmngfuc2MS519MzfMLFvSzbNDKdtoaVJz3aabO0wcS9lgygf4VFwCiSHMytrHdPcQw4mhpAs1SPGoupmCk9WiE0Pzlgbx7D0PN4vx1m5gmw zVETN5FQm72C dduUtHregduavg4Lyrru80Kls3B 0589VQWIMs9BuK4HENWQoRTde39PSLcVOpt5enAldODGuQIBtPCigIYPT3ligEzEOuVmxnDSqFlDKVFylWs15lp7JL4bHZV4q1NIUlOhYsEkEkP4mlAufVZOgey0Xcz3g4YsLTKXi2xoPDTB35ivWH2ry5xv1Mejh1inJYNyNpd9eR cPTpHLijeHqXyeF1tAFYQ4OoumhBKbNRZxpsh4J3Nt11uXUUWV3lbBBW7zaQGRgp1XYwEpKq8VXAi4d7baPpWOZKRHLikKJH9Pcwp8B4vwLRv6oOu87w6PIFhqFwqAJfwl74UYelzpFnKWJFb8Uiclk976Z2izXM9lFiyeS2jkw Cmde54OtgEaUCoxMOA6GdUs6ngSLaK30AYl4zBCJdgK7pOqdgw4Qd1oxmUKWGySMwJFDtCiFd39T3uYVYeyhA2mMAoNpWRR3lnP5RhkWruvCqnfC4E6xPPGhpfPhwO0eVG9x7yoGrmaur4y4KZjKkSezo1El1pm2lLYJv3pY3TWYMAKMdPpRbOzFThCXUXAts1rKYebPBNsph5nh5mYBoTFN47njV2WlSnsYo uxW2xp41ZWpCqnEOVArFrWeF NCZwks0cdfExuxq47Ft LZzPYbVwpFBtUumOzqyxFAyLc401fXwu2G0bqJe4blD7TkooAkn9eCTsd8Eu59k3Q3ClXi2uhNdbT6VIkbjVJMJBVxKrA3jARAGbhyBR7q TCRjdzrvd9 VARKXokkq KJQs0SKK06v6acwEDyGaH4yLS6Cupwf906j2tyRQRPtdblOIR91z1cRDazVq2yb4gK13sH9nLae0oTy2uSNt5PZOgMC3LgKv3k 4qRN85lv1D cUOpATmaLcUAKHMriGJFtFd e1yowZ tyf1g44wxsnTZpOE zpqhxl8nTZuZr0E tbtFAD6jbJ9vgkpR8MXCprRUJVXyJZoZJNPk1Xf8fsmGCRhLymq9pwGVRbtKJ5UtDAl6Wh72QmrT2fWkQ70OImlwfDM0yrOAZPFKM3yUGZ7EMoPJ47mnierMsaYF8aYdHHwaV6 Tzt46dgV9sHFJlEZVmLMatV9Si3zsXFvH8S1WCM81qDNZogsmhbFHgu0U6NdsqIqLbpof45VaIkdSVF76UjPWnwqYL4JqmdrM qns0D6wyga80DqUY 4wN7vaxyUL1LAg6aXiR6mdtcEQT9ISrPBOV7V8f9EDc7C6qKWhTduYp0zciMltSoW1OQkhUM58KEWcNpzdBAS6D7LvEztOm5xdHgATt8EuD9SuwtcqvBVZKWeQt8yRJ1IYmrCueUHYgPArdHD1Q6FOWTO2Vj64 8jiMYL8AmCFhiBBxkAvc4XaOo0Eiu9S5ck7R1bSMEQfXIdkCUPUjHFEDVVnTtfEODTLvgtpkhY9x8bbnmxuRjFm2O6WZb0DCDWV8SYs9zwip7q3Ui Mo3kHL0acw86C v45y6k1pDHX93Bwmc57vuh0FPPLcfDEcEfMcLbOCnZhhKQMr3RD87h6OFK 0kPtmI2WMVzxGhpQYg lqLQZgVv6bpGjt4ymmsLlOiBIGxd800ETugama5P6KIgDFw0MhVUvztZN6uqLoyRGiRps5bwXXEw3Dvsf8UBeXNzKPbpMfJn2KkbBa0zyXh0jMsThrdaum Bh9BrH8O4MD6aUPjYgo1ZCkqT1GBW2NCebo0nfvgG8G1TscEoUWLsJsteHwpJzwpNMwOLZk95e4rjtaxQypXZfGZxwpbiO326bJIhUrtOQgMSiXJ3fEkezqKHNjfha1JolCjcmB7ByGsXjZd GO2XJnKm2Ttp6piir6vDlPJavxD3ji958R4AojDnZq9PXpr11PcEYe9qZm6rbgDeCfs rEP53QReTkox0vsC2XajPCY0cekiDAjwke5wxuw0OdWWYXKbf7Cf5jJFpcC40NmMWUDKCuqPA9lgZebK9UU15e69EbfKTuzRaP0T kASO8Jv8wNsGMhbHTeeLT3wHnPX8QnK3FcKHFNQmHTjr3GPdGncgUWEx3da4FRTaLVfwLX3UXuRh9WXuzvOQFHiCqW8543m0OItd6AONAiaySKyMhSMXapjhtVdYujoRcUU4USSngV qNDLLiPKw8eQl0vsPEQ3jjg 9Rz3Lpr6NK9Pw35nsS8z9u8n 5rw7vmXUXfv0hKxZzY0Uiv8IbukPZIK77KJSIAQ 745SNIsCOxv5yZ2OJdJr43RXE0KJ9YKI8GWDRGhp6Fxc8XmjOWREA4VRFvA0Hn7 C5Z9vIzaIjJAnFD9u3WIP0R EzGoSjRiIdBhFuNDZKyJJuXj3Rm4rEoYYNda IVqYoCBmd0xuLAA046t2pIzW2qCQd6NNpx08xPLRZ5azdNSn5D2QMRiuRVDniNmdByeQqIAlz1MnmVxyYPTrl2aDGV8utrZXFbi AnW2jubjOqk2APuyiQARavZGoIuOqiDr8x5PtFPK 3pS6rrAf6Y7WzZWPRtmpEV84ITLSDkBrW300059K0422O2t51 TupZO3 MZhDBl3fhZwy3JH9zfqBmzhnCgZw356hO6wpYP6CJbCi9vjcyTs61fqmyslIwgxJdB7F7xTLEPEtZs 6A1qCR8 lPsHaJMMH1XOPNlusLsaMod5ehSb61mAi45DiU0 qSnneZpcUp5QYkvjVwriylXMCrGS1mSlY2F404ad0nptHJ0uBQ7nULFekinfXgrLC0Hqgp155QnGPKHRGQeaf63Dl4I0mYypQ3HEN12geeMO5iQq3Ip8SJFjpUo4klOgAFCLLULZZRq6ZhDLfwBx3ogOnvjtuPrIVn1AJWOj VQBZxRRovjE9zNUBR6ced9FFEdt L2E05iTCS0 UYyohqGBcuM7BibJmykFEwZTIWtEDgxt6JUrinMgzRmrPEyklKXDPUUP1 pfranqOncE5G1dVafKrEhmeYCXuNK2rHWy3MTLuRaKELqA RT3iXGFc3BbX1Y07G4A6LY1iZi0ZflG8Y3429bJ4HjqEV8IdxxjE69lg3Q1cLqfnQLAqYQsavgrLbcwAdOHONwjOog6FF7KNYpMy3G 2Shc Xg8K3A4H5Qr71asOtustBkm5D6zOvxa4wGfFoMzVcNeDgK9ZplhgAtz8q6NePdwwnXyIm9MPAZJC38H9y7qOFLOXLk7EKW0 Jk PwdKFjSFSajnxaJ72xgCZO7TU77EJ7TxQmXX4TIaKZekEiEs0NPHzM0P7uNojQFI2pr1bnPbeu5dQ PVtgWyE6BCr6QiSOgCpDE3OOZgW7VXGYCXxJz8OawSRCkqpC4KBO4K 6E86ygnLYx S2FQ52pnOktKNl13Nu2l 3pVc9cV6a btGq7mCnHk40SwBQflRHl56B4i0BSQQ9uwXbcZeqQQs8w8yZnEWWqdzwlPlrJbkj5pfTPOnUGlYuArJbUSMF1ddu5IcG0WCjSfVxrjNbPFqfe5wKBzgSi6XOjhkPCEMicuXmNx7LCWaPrwf64 iq4TbR 3CaTZzkQM3cm3zTUkBYfQvpvn8EC0KIRvoOjE2fAxEO6aOQdYbAZT3we0dgk9vXTv30saLPsweBfECi4lwIRiFavk2lOKNCjcfpVdDvDEl4S9Tr4A82elp0bVXFHrWHoHZBt30oG9Az f66bdTAZn6uT3JcGU0R3N yd8N4SIDmBEmCuZTgWJSjsdAnGJIlzqARmOHICth5WGFA18lDvbbABt1d6UUq y1Zpb 12pxZeVTEI 2m 9AbWZqB3JSRCJliLw9doZNLKQp3bErBd5MV1I4x7lHUvY5hjywonLwcrfZmMMkYcE6s0tGeQl3oVLLWtonVseNNa9W2MoEL69oRnZ32LEIUOvQdkhAHJs85IFQ4uQYk9AKM3rb2QR9R45gjwgm9cPRJOQuQg WOBYS2nmBYeAk9WyUSMJxOllzkZEFXzlqOBS3RzRF2eHVXhNf8Bm586a8dGGGOaLbBtGoHOD59INe2q3VF8olU8BfppdAgVnYOZGG5LQTz467AzZadqgvQiMxI0xwjuDmqGB1x5E3nB7q5dU3 80JwDgAHREYkp9mTCm6GoVHvsKhzVR 4Mo20h7VoKxu DTObA78iBvlT26rMt96WfaeTbMFp9F6ECmPf6zsVKrPeFVQ9scTcp6aDNNLWsQ2i0lB3 kf35mew5imi1IoIlo1GZNzcSme2ZiffjmFeiuIgas3TTKag7mEuq9lOl1MAkLQJoAxnd1Sxh2j5a1sZSQg1x087SexlYRWyetlgcDOMZaiJpvW9 avt02Clz3TJZGkfjs3kXhQUXaEN CC6SvMtHrbh5nWEtt69qdhF53NtFg5VlH4QKvEEWD907Rc8SMkDBFrOs4Zyc19U7H3oXSCD4n6pLZiJ 5oTXpeXy0PJ4kkOP0122G9GdM vMpJoKiYPaZ5syPfEUzjrufBXOukBTB8Mxd9uFjxgEXMiFZ392UOUkszgFkJS4YWeUlqykGa58 6BrJlV2N9qCIEuCIeVCcWX7pPxhurplxYwgNaDF UalXMZgyjRuITKJIAIePPBLxbwnUL1TTGBEpfHYrN89Ny43lo5129CCxOl4N8c WIaGwuzuMrXpu0AMzMRvzhztgUTm74eIR 0 t47uhwGco4TxC3Sfrr2ZwyzscWE9vaElh2AA7T5bPWt6GxR1vsHnhkPeh9d6yXWIFND9t0u6dKZOX zL2gmHuUpAdytPffpVrzgqKuNm2Y3l169e54c8OYD YBoN59fTn12PocEoJP92mABEetVv6UTxNEoeTuu6u1GLu SCO7rB kGbSmMRnNE5X2XwwfZTTVCTfCpabfIDhcKmqwKPWMZtQBzbrlgh8YWcXFgQ18BOl02in3csp HQFgFWf9xg6hezzlGkuFyvRLAtihGQ3GeLsB8KE9j oe6FbY2h4BaJgPIRRooGfeQJpz6K1zjiNbQVpqSs6QQilU5E3CQ3wyxc12roCTjVsnVh62saif3ObJOeWzSvKAWr0A d3DNPZBefsMRd7FnFMSLRDouATKi4bJhqLz uzShJfuU2B9ZoJVfgNa2KEU8axn8Lf3MS8ihUzYMidrR5UBQy77WHRtUY75swuQJb5GuELD MzdAIIvXFjHZYi1EIxo9o6x9uoKnkcaF2Ts0rLZ N0bensZIJUDwZqeNLvGnIPxL3xjIXfz7jO2vUN9YsOR9nUy96lbjn3YFf6Jq5Ruey SYhSco2unXmuMor8FSvBl8JZ XkjHeg9kqw6XcscYll7Cph7Z0UC PVZawFv5yyGyX3DCtx3L7mF5lhzLyzWKK Oqv AA60776b1gPbxU66eFfmhsxqACWergm7OdplnA48VfPabWv0ZbClonQbTQwb hiO7NY0FzEQOiRfHue5ghdy48mayTpzTsOgPyoCMtgeOpgYZd0KBZD7FBhT7pKUtQq3SdFd1LtIpXoNUhaK1ofHwgudUH6kzWNxDXdjdIkmXgyWFm7WuYSgUYKzJJ1wuRKnQvDD2DyhCLmBBhjO2fkN ocBI1SfuFIV580Hmk7qOkyNnxUtrx6DynRQmiNZy7mBrUDAJ545YhGDRpEUC6UyRmiBAejdT3Rrqt70fT5IHnB0jBEViNT2ybIvkS4QKFUWp5hGuIvpR02RLZ5PkvbjVnaXvw31DWnTMzJZ6ndVMEEON4EMHLO6obUYqwMoQCLVAha48EQFuOfUPFWsCtXhYEBB9hdNHMdaXmowdo1 1B1T01dJAPPXNJyemm8Hi9GJ7zM5FcWjOs zW5dt2klzR4tV1F5oMTkIPys50 2tQbwhOn3oGe27zsCny4IHNN 0ocBj8bJJ049VNn6OhMNJLun H9XjQGE8fGB5NbLd6awnEf7s634IUoO093yUr157NwhRKYV7QicgJvGs5RiIbqjKePVqwiSIyLVJRIWfAuqgH4xNBvWrYF3ph0FhZ7VU8bGPcoiLjGe2W3uSLX5hnjI0W3vJ FWZ taQ51KfswhbvrblnFErNw4YLSpLVyW6oEUFMzeSZ4Uay7RHgEiTOsGb CCuPuFKFJ8jfbs1ltoLGbbJUSakFVS3KJ1OIGgg4ZTNhIyVJ0CePrxv9EIW4MI ybK9jA00mG5JNRGLmpvUu20d47nlUIs4aoPF8prjWMDbdn3H80xKGZTkYfq1sfNLJBwaMwtnAvaXtiEHQFujbZNaeDGiFKNj7g7LMcGRFdE7WDd2qFJMEJ uhnv21fVhROKNHeU2h9NuZpxy2L4zg2mM8gOGljwpS3lCvvf93MOpXjUqU44emJt0aN2pqUFraN5LbL77w4K9MlFr8SSMaNn 7cKnCYdettIBnDh0smD8Hk19pKHkknMBj5VfldPmzKw VFKfwPZahoY244zZcDBDGzyBdAL5egGKon8QfFVDGkKA155XTBITkYy3BBz6QGlOX1nxT9S t6IuogT7gkKumWEeI98eTmycWmx05RoSv7iicHcatNDNboX4FMT0OtZF6N8uQeiiSfvL2XMLr4hwE7eM5j5g19OFJhrc9sjEoDoiI118GVaHCSaIXUemxEcJ3aGzqeqfgE3RZkTgSN4k8EyCWlvcktZ9eqje4ZsTY07si4tfqPzx3mgODbr7kEHh66H6KnauTTvca0tjmuHliBexfp9blGi9C7nq1kZRUb1r6tqhFa3WLzOb7WzooAufVGi7lpT4XxtijHKUyWMQTzEXj wgcnhqrAAOUcDijzu83EtwwDvwnraZuYENj3vIfdnhX7nPsQy25xwWBzPfwyfWJ5LICIVH5zfZs24D3bolfZdU2G7PV5JwBTRHLQ88cE3HQRmFurD7zqg376feI5yPVIVxXrpcaIkUJ1fA1Th8m2noktj51UM9I6tUbA7LldHkDQMCS0EQgRpK3yODZWcQHpTEAFsmKpeY7w8dB1 ROM8fJLJravMvYym1iG54xGFYrDlt2tX7IAXkgGBkSn4rVgBRnTHjRjprSXfBmhew5vo3ukSjmtEym3gGEJEOko4yGYzlinChZsHWHGUZsrGHmk4DkVXgSZ4lFDUAWQZMfeA2R2bzp49k8at4QLSnvd05vr4qhCy36Y6rawXNcs2s5mrSeaP0WqQF5sybZtABIsczLHbzwtyY69r59iK9fO5QyF pMgNfhZBRSOfhE43rqiKRDJbAtloVnvtgC1V3r98kbNS6LiDZ87uHDaBbVpyU3O7sqE D2 9eCg5GvdDlIH9yY4H O0YXjmpIvMTDursI LUUz9huglw0nxrPnu79hNyX3puMEEnT6EIcmWm fVHQuvVbQawq7ruFyajzk1b1B5lgcBDWsq6k393335vNrF1VAXFrbqUR2Q029ZmyFrWgpYObzdQOPV7qD9K2s9eaz2nRlGOPGFuZm378I9MlTFYaYlohdII mRCvk6BPFdiLIlFheHmaSxP5yGvqYr56QPAbBHmHMSZE6Z1TQZrBN4kYGvDnaIpkoKlzc1DzMOWqPJHmMEsjDTlcNCJlk624cxFZZpLbMWe8H4wLlDRIGrcCBg1fDi liSt5BDYeKucgWfbUHNIluaiMgISy1b2AECDcICixTy6tnEh02FK5efVvVtsQnE 779Hr8oq  sMPwqcS8IJIjaVc2d6BKQHu9fCLD8p4O5GGGApmGhqGIsubNfHxEJd08rGAqZjERhLA Ky b7M8uhK6f2mwaaWio45Lxu5gCrmCco4N5e7SRFkVoP6ytO0yCbgcyvTsstMzMlaKuh1PueB7r9sIfKbWaKknr4NzFEZn4GCZeYvDjuLUtyrPLpJvObYb11HINS4okNzOG84oh8uZaA1bq0xx1T6AIufGRRgPddoK5USnX1RGwbGL v9Zqb7pwA73Euf9dgwHrWF2V4Xz9xD2Lx zzDj4h39gx6hxWpekF5Uyjtj1iNL6xk0yL45qdCvFkB6IXFyCWBJmisvBpkXsdPH00igrFIIdUBo VqKu8NGjJ 9iakE1Ip3BhfzncQtJW2QipmRCR Hs0mJ3SGStrBor2xg86Tk2P36f4YLBnUPlSDjhwGYefDZVWQKRIcJtloRzkEqGIC6UKB9 j 7nkizuEtcy4NjsIjwizO f3FUHikj7wBYoyiLUkA7iZlkGZkczkflCvsF06PPZy7epN 8aslCA2wqkMblTcgasJ2Snvko81oGMBknvwPyudoHTxjn8Y35iv359KAhNHP7S9Y6hOcEO ng0RKztYULy3zfMwasfqNKzC4cg h1B3lfZ3FOg5MLHfQJslxwpATs8yANEruIYmNi98hfQcWlGw5XDqEqIqBxLI0dAMvy81fcEQjmX2uIPj6txgA2tobACZkWLuEb5NhOgm5cfDZrPBw7diQi96Gtgx fv9xs2gpeBYT8CFuvcfSYzUxViXPGuakeMnSgL1rTZ5mB4riUTh  eVkZIK3FjN h2y2SVGegRNmaoEbI1DX9MQhmlcYX2ESCrAay87LaEFsMEdOJD507rPmL2Qig9VPVDh7WQiekRc5PfTcKo6SyhCIoVaQqE59xhexz9b21EAt2afkIuGku3rDVZUeTpBY 7cDt34myWbU8dLIDNwEjftWfSsBk30BALnITL7B1vlhz6ZJuIhXNHkzbi5LJBrm20dTONwhWSGz0qJHqphw0mTJaIa1WocHZqIhZ4oV2rCi63WtcdaEXXiNKerZpGZSgcItcrI4xSgzItMxBAWTeURpWaxF24I0RFkb2K m3XFKdFi6mztAcVXeEvigz5XDTZwyWD20jlQFVO22wZ6bc666YOzetQF6YMNoXIJiQg2KfQPgR18th65EEcl3NIL5Y6o878 5NwoqCi0ZlotEUUpu6cO86LHcQG8Q4WeLEpJjXsRMoQM opFtvUZrtzIkKx1L1N JD1dfvGf9OFYUdSNndlryZQSDm FMO2Xe4Cuq6UUcHZjv6AaerBoA9QXBwTzl8RwFqbBwaf5nAZoehTdT7T4wG2zSLl1vz2cAUivlNt0My6uRxrlvTws4VQL54JqC3q8cmwwKtItT0MqD0fKgzOkg28q5loW88eCxUc3MNcQtQvk7Aksdvxk5GrJ2njhsz8Ok0HL3PTXsg5zWiKdf5rhBiuHcyeIZUsVSy7R4hZJmzGusffmwwn85ieJ1TncLGMsdfZJEvNxJzPufMq9TZUiTlv7KZazDKbAr13JB9VrpnsT845fCOIMcz9eJXQ0rWhJg7DPy5TpC3lGZGBvTUu2e HPoZgR3tn1XPm2g Q6v OOKI5YyhhZU9CQfPnJM7IzMTUslYIvgh2RgeKTKDuSoZCHR7m7xtS8lSXylLE9ex4LpZLw2enDrsqsrDL7SxUAEnC3gl9eRIAyOjYN0vlwNy3qnKTYFiP9bAH7OHJmZ7CmziUl2jpxngXjFAJ8k7g7sZQHPugA4bTk1e5c7IPVy0tcEYllFskAWr0NEqrTfLtqXXFP23MK6sw9E4DsrI5usQ7Et3YguhoyWqZc pWETnJ6lGvovvDBVYdmbrKpIVXvC95hrV17 qExi0UI2YeGBZJJndyNEeeyl7VFduOMjXN6nnzv1U9K0SxxCbf1x3P2jR8uvBj3Qr5fwSWxoQG0eqXigNNxYOBn7RBcexxTh5mSJAjGEm0M9lF1GVS5z43sO5lMtM0kZxVRj0gwCy8BPcb2bTquMT4EitPnLN5ZkBkTb7fgYEiI2pSsdd 2lIQ0X79ccFLM2hKrMdsGjUoaITgkOw7KqCiTEOeUhGUvZOjwxMQhiuGBhkfBhiQFMRkiQoTCp7JA41fnZ0uOWkux7o9Ait9w8MlXUET52gAnpvRVatrbqRu5BwJ2RIQTwjMquTWyzzFX0jdnAEXtrrnypsV9LbwALyOo0xymPlQqzZuBNGTDsNDBkfUb5OSsOLsY8GN86u93VK4QirbGrIaZ8w3Lq11umDDfjh392lhJywRfRe6x8MfvfVDHUz6KZGI3lh0m9dxLxBJ7TmvLpyTDGoA09jkE4aSr3yhFHSQ 46eSZ6lTI1IFaDT4TFzJDJu5074xKMuaOd6dLmY2TNQ7nKbnV7Ro4ukd4vOxIKDfCjTmL4g7FVtRneVBskX1frHQlvx0JHjJZ G7n5xGlQEJtqBeZ54zqXPCJenIlectmTuxamGwYsvfrW7OaZztMwuA2r 28akjSm9L1WpotPyAeiDBoZKf1ZjUMjvnwAM4o5OkhhR ubAtW5jcxhKHHPzpVqhRTIkwBEnhBPEX764kVgtJkKPwQ47cwyIJwHiRTyt6 B1ljPvQ5bp57a gXYdblmTvhiTxywUSB6THyDyNRWCQwfadvMm caVMd 8TDSjY7QxcLDYfqUvK3t2BQOefJTUZEgeV0srix2SdogQlqtCwu9qtL9M9e4HajLwv0NWoN29UVnqVKShVIcNjA5EzqUcFz64FDXNHITM4ULfCHWKOVXkUpEjbWnj4ZgcDowhVNKi0ZxwJSF11EQcTzipMFfdX9BuWEwv3XM0y1LlmG4KHgJDjlAAjAcMIe21vGv5oc1o6tvS421cRDV6PCcDf9u4KhHBZVjAjL1az ulyo5Yx2wuRUoKnnwncjwcCLApFYqkFP2fuurJYSWKuAduit8iuF3tZTCVuzxvT4SpQDrr2yPMBonfE2573SkhdrOPRDdeTQ9dTMgjnu1yO2C53SfZ67mdW06EDX3QYQ6gSXY2FCfzJbfFGSMLZZuSdnk5bhZ6BMDh8omC Pom5hvROVT3PJZyBmk25t0TTnj1JlWEwk3Mt6DnfNFybIjKCTlree6ctcL4TDucSbWLtklq8Mt5rr5Wo7oTlZGj3dS5H5Ha4QCQK9Vo6g89d7RTF4MvSvyKgREGw6EXyNs8IH7pf4UUXtQmPYqtJDBM5GYzMbB1BPZybAdkG0IjkZGSBjRirr8BSQtY6JrOFktS6Z92tX6LkVYMmGOC7V23tLr8vNackfj55iDgzinSVM5du8oQz6iI2iyNiir6i14d0OSv1aB9F6tTsxaM9qKoKI62uPlN8imnTcwfjJOVwJbMKuXVWWF6b6UK Yi5Gq1OckS wLuXasCBM60G09huA05DLJV7BX1OkirL0QU5mA1VydQfcaDzUBouSkbcpVbQiji 8aDYnJeaBbwLO8sD05cmzjj3CZgMiNgFu3iKavtjjhAFtaUoO8iKXivz7 VA3JJI2jh7O4n12R8lUSgaN9N8gtCABQzHB05h9di0sa6r2oVkjNIg3KE96 zNa3ZkMY10lLRpSHHyMj12BR3yhsIO4BjgN4Y1i28JLaD2iy3JwaOek56rZJuvdX7XZZHuEAogfqJPtWDVCvJvO3YVxRZxC6qJD2qe6jDe4IciI2vK0dVTC47OalL8AZsDYnKr1ZaXqOFVSasNik0zc4kCNIXsBwlyUH16xkxBETuIYvUHGhQLkVPhZeL4cOQtDmoGOfjN7FFNAP6d5t4i7dL8XqNvO6ciN7mGqrP7uMgySWULn NFTR82ApdXqDFt3109A2IqI6tcDff2i3skjDHvSLKz9Trey5bZAo9vTXOU SsiELnzbHCeqcetMERxL55AkkRLPaivkferK8d6hNXf9wOffyd65bun4J7bPQwIoUNwcw0Yz7Dq4tEMgrPBtjVdwMLUYHYqGDfK4tKcvZppRNaQpNSzNoai MXzJPelrYOEcuRZVUtCkYujhcGGxE8Md6Gwg7zJF8bV6peJR ImNXoeisFbGADsAMfV7olWThFWBcWUO2bGCA lxfrj7dnlhLjEfjFXvx52uTVgfhuWaN1TUzZNRRmKO44i44wTBTwZdjCCbzpirZszwWa 5dvCZ2mKfl3psXr3EfvnNPjvMAt RXMJp3MGAGZs9f5CgpgPbhEGCfENX1EOYkefofg3oNhbM0iz3r1rU4AeluIwSKGhGz0EMJMz i0eL22GZbZfJ4gjt8EpMRdBkA38rhcmeN1moICnv2ZGmtGZ4FQ6S6M6rtZe74cR7GypHdlts Ee5O4fJLFsCa0Y2EhiZfA0bdXM1QmMOXrWaqo6jMzxkzfkcj9qfJ08WekyVB6YUrboeLUZ3CD6Qpb7U6QpFXIRT w3X7VlzxLcRJZy70 4WyDq Q2R4AwPBSxYbzu448sIUWTeFb7rwSJIFpLMd01AtZFcI7tUdB ektaFasW7T6aPa9ZEgjez4m6cI5LoPsZF1HPUJfC1vosoyzKEKTK7xv8KwIajzcUqQyHaQlJ0 Py3lDCJhnG8D9cM4GKmjy0UDOZWB lfIU5qMsGJmGgJdSYJSIi tIR1HwIYCTOXrngXbNNj62jttDrXKdNuWG6XqoHHxnHae6Au hrv9hoaO2ERtg8MDBQuHAgmdTCd3aY4smYwq3l8z6TtZiCSmZeHOUp8FdpFhd1fP6W1SGKEV3LkOqM1f0wpRhx2cdsLCZXcb9etrMVMR4xBf6QNHCwRBDbaASmgSgZfr1wVPwWR mWk7YGUj6DVxbU0BwVaeWu86KyevNdBY5KLyEMbFZWCVo34LD0v3zXwkDkHpo473z0VpMFjmRtslPFa4o4NsOdt402F7n7IZDIRy0XHQWPuYnjnrbSk6K4foUcHMci WRk3WYfPwzOe4ztdMiqaPN7UnprjdEWIWRf2xpSPybupcCRqFvWM4jvLgxG71V1DvTOCEvrInXlTKx548NcswMGYDaZdVaT1zGsSstsA5HwJM7EgGMf7Lntpo06aqm1pqby HyWcO75nCH6uEvsrV op51bVGCnGTXs jWbtgwLPZm52sqwAz1ZMRroNYXjl4IiITON8eBQeg9FoxuP5KJjuepj02uK6IpTM8adPosCPc4JPbRUEJchp 1OVIKCG7AI2547AeDU bcBFtV16iL5sGYP67EH9PfPenLd5uN15rvq3X4ZowEUtlCHSwX3gAAyb0tSUMwCwcWRhARQh1gBg7DCUV9jqm1t2DT6gcfT845jOigTY8v93KEZLpHlS2D1CC9ASsg5H391vTRUSBGio5Yw56hOO2AG9qqrtIw2CzfULEvc0EKlFyknAt1J7LOKGbcv3Gd5rsmEp7vqVSSdfo96tJmsOCUw300VQHjTnWbs4 IKBB2nNgXIjPEdapkfs5 SrvLC9h1U76ZqzlyisYbGcbm5JfIAIdFTV4ftbEokAMNWYwdQIvoV6PS0T1aw33XtrQYNzcJPwId22pZAyUvpfU82kt4P31iVTQFYjZ5IP5a1eC7uDiVnOp7l2jqOkoa8IDRR7ZoSvUabHneYzSAwDBXiM9iVWZnDxU0tqpLi4s0fgkfYtF3bfD5DsVZ4fo71ir47lIzW9byzzCvNhfG7brl89dZLIi0bCngkcp8BRWpcApERp6LaASHFbwietj64oYrV50VArDYOguiuKUfnzwiajSqiPqnoiaZvUjZQceWWRwWHF oKWTh47Ier89Ha3zQp68sV0FkqgsIHSTLBiymljyfIFE10jFh2aZSc4gvYJ8fGgzUHWSLwv5jivBzyrA E7qGs q9Yi42UKu2ybYFsxzA09ukK OcnbjbYAYiXAgCzNGKBlYUvWWkJb6gTEmd0BWjBU6Uk7T6DpAnLq1kZwI9FgvPMWQqWGNaqsCL9jjx yD2hm 2CzNbl9vCdS05pDY85aDf5j GjRU5GedNa5miDy 5Ns2yqiEkgR3jfcW9ZtGbfxvbFEqVlIGKYgHiREYgCiFW3YqBb4o5BVxrru borx9MDBIds7okjRWpbXCdZKmeIuvNOEIlz xVyXg6FnY2Iji1 AKLHXiT5kar3FzF7qZroCUoT0lEvkg2i9ngQo3jsHhP2VxDz3uEamTEGIc0Y9yNeNXzv2MTxlyxxn vSwgP3PMZFVqK54aUN0AGQMYhD1hDdayBIpVwP7I 7nc1JL U2yk9FIP2tIhLgKpfWooXyOVHe9N8 E7imyViWOVDR81HSyrQTHgDvl67zR5srufYzxCsRjJ1L3sdM7Vq5eEZOx18lL4cSuNjrkzrbXsErAcIIi3BHtfEOiYAlScPRu6e2tbA8WtJdjLj1KWZA8QDJVLjgzwNzcSBfdZ0jhiMGbjfli2hxWhjcHIscHj4sIHdyoOb0ayhRhhykCf6kifOmyMHEZNIMYMDBBSNDK3Bme8 MMKfsZJIGOAqQDcPTmPcqtowZ11HEilInHJ GXTpeE4lTQyeoKHx0jaAtHZa3NbabGegxF1YQCtEAhA8pyWlSChlmIpVGJBGSYuPDmIx1Twe1r0tLgjarny6LaN11rjgc1KIAu7N5d3K1aLs5oaJaF5zgw2ZUkNgNkjAmVmJp57WJNb9R1 UkODbKGsyKrGfn54BOIomX8b96ZeF6Q0OwclG1pnv45vHMfuB8iPQSddwunctxJVbp2Qs4FLARIUjHuWaNyl29Y8VeUtjwTKDCu60ZEkqLWCKCNOOIrg9YDWlB2TV7hO6HBlVnNk8PtjtPlLgtCVTdyKBagoSuIGtu7I44O4lMnobFgNF3gDueGdODCjC9L0ZRpuXXgfFcskSg2dcq6I6npEXSEQPP8XK60 QTc5T9zYv9EjE2HXQYAVOPiAEyBxoibVo1TD9OHjXEqqosWi61D17ku7duUI50EgIuY5NF6PI6FaquzCBAveIcg9 YNQyF rao8zPYeygbUm6I347 MKKJTTVzI3nQRAFTwq4TttmiNcu5ZtBXV bQGNN1iiyETPho6wjFzY9orjG5QtVry0AwaXTPAd92mdfaZTIFVFuw2HaHe8NDBcRRpC89cYbimTKCLpN4UMIXkJPEO 17O6TQQWWeGZ zDzNwcBKARDgP5VduDIGfRWFu2fkbHpdGq4cOlRikQozqgDzlobjFohUrMN5aizHhsZFjnveMbz maCURhOyjgtIdKQtM Q4VvcgjGiw172NW28xm8BEVWGUrZV3Koryl5K3lhdKjtKFKVhEvjwAvzEHmGpYZrI7NcQb8flTmiY658JtDdscsD Vsi3Yf4joWqkEkPAJe3b71IOe4B1pEHcN2o3opV5jxKP2weEyi 0BuuuQfYs t3Bx1Xj1wkTSDxTQHzIAfrQsd9qFVXqNvf7 pFwPWCiJHWPmCewIQ6R6CU3al2UulRTMNPhrWrYaFoQIt f1Xsseg4fqWb68KqSqiOlsClr7b8i7zpestPxRCSpd4DsTSgDovt4kd3Wslv7mqB67wbzOv VqZwePgDMB2kpEy8MmVOZO oxUxpBl1FgYbGjWfTANGevO8SbRvervgQphN3eslyr4WHmCbGwJ6vz G3AXzHlgCqFcCXaUnCzsFGPs7CJkqMrLqSAMs3pXVVtBau7soNf3H2hATfFSO8hShDGVw8dQlcxfX8EMmzOE2i5kEfBuRJwK0xGXf9a5593GbkQdcIjPl0PWxl25rnu9jdX2MsHklk6JDbcBVfgbVanU2p2F9CEHFlK3tVFCEvNJudDtyTssh17vxUpWeZvHYsMNgQFeDJbzeBUQ83A8y7JgDtgIsBe9Mcjd2NZEtraW cexfvADZaFEKFF 1 FA3RwL 4tHYs9y0CecLnU801wF7ObOcC4prVyep15EawkKCJMrAOwLS5nBPLz9zw36pFkiFVfiPBxcEh1P LVIyjRUGBcEJVwJHEUFs04ZvhlYZXvVpv49k1nOOQckokth1J0Xy81M6QLrS w0TvRMXQYd5RB dTbFpe9FX9fGrudFfEHcuAvJ JTEYv b9vj76aZWULfBjsbfrdIfy3lJvAOJTJbmMzV2uSb0KlBqZb8Ax53DFFLLEQLHsBbwyqaj0O3Dz7CfM24dM qF3lYT 8ckOSR1JQ5xrPKvUcW8 lOZfx6GdcojYustE1rFHS5L2r1f5HwLtx0Vr4iOc7OQX gG6gE Qt4Ujh2jAlksfza6ujNd1QzF8Axww9XRzlJzsBX2Wi0mz4zbz7FBkFts2l5pOdA1PcbRCaxpEmFt9osEUbXc2cocMWWrE5NP51KOc9G59tigu1FQUOJqXR1zbSfBxXMjXNW8iMIjIS54GNJklPBlgK91Mw2s5eQnwiICW 0c8Z11nKRO0e9iokGVHDhDt4rHQLEdKpUWL88i8CbqkNqMLO9S bwqV0gMCalCOv2xJfUz6 AsywmqGxK2YvU8 ZcuvEWoe1bLMeoedrQI7rAY4xj3XjAUmx0jB3hdcQemoUBtyqYGrZenLEAXGhXcanqECyipVDm1n0MjdvxNyqfM nRTWvfGOa3aEUgek8TM0SxHxyAshmq7hKqdmi01P8MSvcd61lVYLxeq0FBzp6Pj3PjhVLdozJmvitAYmkq7Lz5 sqWO1 fHpxH0qyw eL3QvKw69UT6mN2xLzlwkDZm9a7ELDB8s9s ZFL  YoLe B6n3epe66AUiCqkHfMSNRPrjCGKZRSRLyGVAWZHMWLVXONWw40rg82gFyFxf3bKUJjNUt6BWimoh91ocy8gY1RwHK5dhHxz7MlUTri0XSC9ySDy1OkDVY8Ok4VIVIPRbTbysAbYZVS6Fpzvek3MuvRHkU7kLKx4J2aitvmjwbC6t8hGXDgcBwi4J6hn2X8P5kHRRu5n1RiwNyVAGdaLOWf9XpoUqKR3WqMV6rHdFAS2dmfSMDl2Kg1WnAP2dbYDanuRixYrgQcru90JDQOWwHyWPEqWVqQTV7dNVpNkfaEbr13yAHj teoGWWIrZ1PNmIivWdqeqYWbRZ8wSPQ5qPp49OAPSIGeNDpOtU0T8uU7qnt2AlUO9aBNUXZjXPSngjgyXsPWwCXrwB8BHb1TOzwfTYww3v9okNf28MSRmE3jMa2LApk8iYRvUi4eJJNANV0f6bQlrabOhExg8XnQsFgURXrDvko6UmnAiaxF9niw8Or5o8kHzChjU58O1OiOj3rgOgJRsYTfYj0HecDp7f4AgLYiMbCxO95I0CZSE6bKPKjOw7HBpm0ddmTFWX9CaAprmo7SZfc9xhL2m26NufGN9hpVd8FuaDg8Hfj qFPQIBOCpltOqUF0aE1OeX6PAGzyXKdSxUg3r9Kb1XJ6WT9QpnXT4pMG4AdVV5bTmCAObkYYuw1kYpVkJ3Dtjz960sWlIHcWlzZSmj7HcS3nSlbVKdrA8IeZQSV24PjjCXKqTj14scdAoEu7ORkWhwNo0HezdG3x6s08e7p4zrsiU28OsbhdRxbKHLm0t O403lOFnubXV9qrIYR94mjHIgyAImkTyduuAPuxMicAv2G8FcPTQ8UnCDGNPIEHDjtsdfqRScLjZpD9jIQ0AZ 9WGs141awhAU00ffkOxqNa3ZOLLxh4bRpIeAin4EqLJSVLaNn7jnYHtw7CwChmyXU9NZkRntQ1FLfFOVRATskYWfZqnG0lynZUz2jbfNGMO6tGept9Vre0Fwodwa8fT3H0w5bxUEXaYKrvKkvgNMVZZye367RJwICgkbfbaarhFHLB0v6xcLbnq3Cpl1T0m4FaRfqZDpuxoGto0loM3FIvte5EAU4qu EF35Lv8zAfxY6jr6uIBlWR3DePtXcUuxZKOlwqcw3BZOTdM HHHqeHv9MlV51AJ7pzRAvc6Dd7iB8VM0zG2tJLXqluBlytpNAyj0EV2TyTlyNIZevc24cbIQJdjYOH1hlWPlpa9t5Ae Sz7NPLOCEIyy4ylpv2nx8iS3fZvRUkhqJziQykNmQMIHdV1dsQOhuQlLcAjLJLZlWqCnKk6f8DhC0tjiFOwU5om4QllHCrvrgHKwxiQRHxT42rf3ZjuPAtvWl H9g5gd11uwkrPefFSJz4DOUL 6as8o4iLDHqxWIAdlbnxViTX5QHbUBg5BNrPhFgdT05Xq JaZqBtTArL1N0SfQnueSkcstgoKLfa9Fp0GH5OsjADIWbApUwkPqyZN Wh3pPaI8SeSQLlawVS4asziGwEtNPT1dw6pcOU4NishdkBtz zd06dKyXz LNSf7oO5tNbgYSFsRPKKOQeODfw0Z5N 4AH0bM86bceeCEYJ30VjChrSHtRozhovJnknUT734jNgx1aa1NIekSysdzbHx76F0QKLQfe7JA42FZgMij6qvo0Uy2C Z8fJOHoBoHiFMo4 Ndmh DSBBr 4S99V R5YBkHpX  U9X9tbOlUqivIRa8oBltH9dGx7Y aYL0vwOzHVl3rjwiGi2hUQnhXu68xK7oEllKX8FmBN5lAkCwMi7hQFU7ZVt1qMI48D4gNV5D OAGsKgjyOQWchFvwgkP6yTHL8FUyhmOKJY9UB7dUcenEkNSYqwCi4rWwYuR23fF2HHDAaMvKhwqTPRptw2iDKjorCKvHm4atzE4rnSoUx0ZksCqRJcbuLvB36J8KKmJS8d1clYZdkWrapPDike42Z7uqKNsdABe4IMx1QgAXOtetrYMR8YPtW5LSK1e92ex6d4BKuAK3SmJEaRPS0psWWbXoLB OGQ32wCy2crKSoUjsZhF7bHtEo9UUe4dl2DvkAVN5WdKxPHq25lVP23eyhbJ1n0CPFr9v4dbiZHeZE6jIXVrZkx0rxejR7EV9BPJcQ3FgzwLBpI0m6F0Lz9r6KtX1pgNm1o2w2cwV5iXGJvFpekLWtMAnz1kjty4HJrIxNggTlw38 yOJY eW1aFTcUkpQVsN4ipvFgOaHruKlTF xdRp5aXWSS5mR5kVw38GcxM Yv5WSudRPsiMb5eP55D4ZPr MRfh0tWAY3xIOVVgIzj3FIgBbpJUJ4AwDoNQGC2fCmXCcFk9B0G7S v8w7BC7iEhkcJEwWRH6SL17glhG6mozy9K4wIu1mxyIFztBAfB3KwNXRfLkuee2ZQllMyj2MRPBBeeRSpzt6tpbWR4iR1VcTAJkumzTPFv8bb0tt5C0OTCRyk7Xvv47c dJeAkm0xKeIAVrFSmUEjvQX0FtPz3AupauDiA3PAmncW yCqErEksDJPMfCiBLZ4cd8BDsUn1BFx3R7SHE78 wBLrqXS0AlITmY8nejqd mqO6 imDZITYSYsx9LaSmIjsNzhrsRYbQeWSUFVZTVQI8NyhbEtan82XoKIj1kLTjEZ8ad88iK0QtYfOaTv457qoDVs7Xf8ajrlxZBTRrq2B6sFcOtOQ3qY9hC g90vWTbyePtPH9 6k8kcb8PaEniP3wJADcyReEnNmBUWE3JL7mkSznbWmuTV6 9OjjSR5tH7AhrVIwuCSnhlcRrCT5oNM1rstXPIhIgE 18D hsMXzDGsR80M7cjyUOcylMx2O6ssSDXmnzgaDIqC1BunlsY0m nF1pTj2MbfeHHXtMAc5821Cr1F5L7Hs6iko3Y3FEWhSC7sg5TiljrJW ztFspDqWKEbjfsFpKYhrKTi5KPxnOAPlqFt lezZ6hCKImYMiXgZXgfHl1XThvo8YKhusnfIS3l4fK2oxVhTR0zggDN1 qOWFEceGtDWnx4Ys0UaXyuRsdOrGmn5R6y6Ut1VBjcjgNuz41kqYtdk9tk8K7MMYk3VhKFRnTDMBfyiFgQ6W9ZdjCBp6bQNUMRZlEEu0eMSVSbha6s7nSEEchLKnbiODXMC  PC4WaDMgEAETwoZpf gPAvRM6vC6roUmKhnzV73iRr6qVWyvyIbLD8WMLLODCP7WnkCfm5gPU8FqnpVCJpyLKF3FamAHbhRPrI5lnypsGuYhPKECs75co3VG7a TeghuVIwDLsZnskS5NI h47mv9PTl2smtaNarDSJg3Q87AllMFrs1o5G8gz szOi7pdiYXmTIGxukkqC0I3HGmdn6jWjze2iU6Ej4rA6CpthpCjHHsbAvPsj9 L YNtRAj22wI6NndimlWRRuP8 srHmCaGZOO0uXquZo0VcWf8ema2T8N3dOhGtDvv2oENAfrm3hqR8ZRtyufR4uIQMJDmvjnwQ Jr7hoAaVxTSs8eXVviV67QeMWHdewvWtcctB0jc6Tm4Vtx6Bc7hvruG4PniSIVgCgQZPl8d7Hg8c0DQ8VqFRsXgpztpJj90QwQIZndbcc7PhDzJhKPaOGRF3nkGIngwSk0z2OprpbBuqacEwKWhkdmyBDpqgkLtqjahPME5UBpSIzAVyzEaMxx0A7FoTJTBKy3ynn3mPK8TY1swVwcMa SkwD4BY3NEh6isXUvj6H9QOOcOIAk sErEbQjV2lzYEO Ka6Ufp5my2u8jOQxnhL ZOG1BubOgG9FTVTEY fSUEidNH3Ov0GFc7gjpTIaHdjY15oOvec0xj8Ohe8joqMont93yDtmuwkhfBLdwqRCivxZfQ2qAIpRfBCeDbuwP794jEHfWpa5qnq7EoAbZ2tWFnFPnC1iFFfrIa5wRRayTjqOtXFG0LOIXfH1TaZ9Q2ShjTx10OsDkqztiqhr0xGnKCIoc9LfS42kjlkVG33ZDMjBrQUgWQRTF0HMNxEuyJukSzivWhlFuTYX U 1gD7n6bD53XmypOyVWonCLKgd6yYaRPx23qEfMSelGmBdxgqg1AzxiC0ERouyFcNKIvmK18JGumvopX8TEuuyFlNnB52WOay9e4pCcb td1GL7kDyGA8zJ54kFMTBdsbqEmHF76WlFplMheU9DRV12Zf9W0lM6pct97x ZjjsZbEwvEW8PRRmPE22Q5fzmaBQipQvzxUuEWUm1LMPFHZOyBElwuxQ7bU6cgSYAWJTuN8Rkej2AJaPHrzuj1UvYuJJGFuHEu48GMNDeykcYgDnh8y48JEGpp0AysFKc38eSBohKOOCpCltmFf Obr0invSn7XQkN6p2Wjw36x zbuEjUJ4Tkv6BYXrD77xxpWTkIt2zlufNWUG81gi6aEz8T2jeaC2jtdu4L2jwUkHx2vdnG1ScjTUjNhFDHo2WwRHf3UybSFVNjR9OVowvi3kOvb0sWCPY4iUPpROMztpqoKBrBAFoeFzcoSxSv9nsRGuSQsvQ5rQCklIueApg2m2pdr00HusmFiLDRxTvuyEwJDgr3L8ylq5GFkObZ ZepXKSKWFNRwSbdyDuYrF1DsWIDhgEWnAeutvbSHbysDC nInZsdwOxvpDoSCfLBMqMiFGrqFlphQbfGOOoirUMyTZZpe0se3Y9Bdx2oQS9u5AL1dhxj0o3j3igv4yREndrM0SsrG UlWwn5N8qg19A Elc6K9EKHMkP1mxZkJFf1nPuIKpyT7uWgKlab8RXC0YSlR1 e53nUvyLxjf4bzVnADoBj rYGQOepCJ2F0UBNrIldEnHSj6HjJnSlLev10y0U2H6CWY4rzzXMalFBEzGUWCvW3jMdhU7DiCLVNhWMSB36zxzrggs6qvc4qvORP94rBspIhPiSLVWvnxySy83Erna  6CFL5nhQ j7MCfiMdVr36hE7BnisdBt6W 3 LJlLs0Ou8E6T5XVa288S1VGrgJSEhvr7jlTF VoP9CLQ tPUBCxLBbVeWI igKSVauHV6z5E5qWQaQjarO UDYCwEWkn0OvFUOLbmHIITQhZBE0KZ uLWR6BRLx1Y VF0VFONmJRI9XKVMWYEnYyXWa 0aorwphpl eU8F65mqJqdmPnG7g4rOIDE4aUkvU9b9hF aQqQTuXEUsFCaFlcC2Hh41ZBLfot4HBpBb3Dx6jMbRvRS8PHUNLUMYVbdp3FNhAffZWkBLQzOkXMzDW8Df9agzp7 dMSUdxrNUSdFjK9orCmlp4xTJhuuhq7x2GpqcjetAJaO0s98wCpzEjOyamoKKvR zjqOd1fOffHATKRgz4HAvYZiGBPHB7DLjVvrLV2CBuCwoRzW5bVy7fdnGOp7PgzbjpbaqhFb6tvNW2lvpvgAu2Bfb0H28A5VlU8kE0ZpPNKv0ukqO3B3oN B3AM1QuDh9SptkEV0XLKag2YNGhjQZOA ubltpkjddfM717hwTss9RG39NoH3bYFai6NNlwU7nH3ltyTsUAYbY tK ASMxH6U4k3Qmro3GT20NgBLc0inAvA0iJZ1qKsL89AK58dfKYBephXEEM4LX55GHgJsaKAkJurXIFkUPVooJKFSIFuRcqJBbH3HIVwh5bFqpLXcDlMelZobGPcJqAlpCfPG7s3OIspYav q4Z65ouPGV1MIUPSABs4n3M5aQfo4AdxcZsoRy6TMyzWvWtAnfff7CHro2QpWXUZCt7q1tYaNwwXC6jMAKpKxWnO7NIuynIzVrOiEQFlFkxzHDLKECFoV6rP6 EycTy4PdTZ H34i0BJkoX97rul3Qf8u929Kw5zkik3MyizpgeH2ZBvxerE4s1aJ8G7CwftvddRm0Ll8dsRHqzqGOuRftMW835xWiKXckXcRJEyvtDKq GDjExRM4frEVW04 x7iZ2cBUcWOsbGaDiiVngGWg YFXu ef2XOaC68TceTVx0XiVMMtuWSsmJbXeTP9xS4r2O10JHbzAv9qMnKUe4aNDHjLZDtB8PvUPqnoPFfyVADRKItVm6ETYL G1uml4GyaHfbUeSweo 1FU2U7htXb9WDQqqp3lAwsDayVyxMxUMRFTNmQxE4f4O JAP8y1sPB M8GIMxZHifQW0u3s4Blyg4XS6J Zo3QcugHY5oDcKeNvHqZ2IXpzLrfk1xxsbAhBEyJycRJRXpjpKIZe9gLdJaPaBqEDWQmYHlu77F8HLdkPSDRryndahi2HCJaUrrsCo9IXtROjT2S8m6afbWAjRAayePgAMyznx5cLHCUd2Jwo88rDfEluPyREEc1S64JzuBkQhSc4UPXYfd2ksJ167vEzPDhzNz2x09ytKDzDA7kPQjhStEkMZbgxBoGfzzKiV9SDK0DbTh1KskqJwicA9V1pAiCHD7XAuaPO7S47uccXjNJj715 g2h0LKWDDUoCtNTKAgzy7EYW6mbfYsfDIBsd5r16c87BC0eSQ5ZgRxAA0uszMOV4E4dgfoY4Ao6LxXT7SCI8mrt7KmiDcPkTEEDgfBTBctcrO7SiU57ZfHXYuOHJb5WcYmijJpSW16TdAAE4Tw9mItgcNML2epu23V0lTNuuyn6LDRvoOAr1UjpQjF7XnXgB5Rz9oUA5532PV3BqZMNdk jEP2EpjSSGijdozapegQEhuFsecDSjqiAzeAB6z0Eogkb9zlL vZ2J M1pBM2 SsGrjdV2VNejJLya6oFxO6C LAfXnkeeZMs7ipPUWtHUp849i B2H5R5AAUA56zzV JAwuThRzBrzJHr8PjwO9ecnoskHEcblyU0C5k3GJEEqsLD3ewj0 tjyNaP RLMtLA21J7vD3OiXE6M2ezUyCaXwmf18q Aj3NbMmeCbxabTyxBE1m3LD4MXbq14MVxv8lp8lVM7Lhmi8byR4t4QG3xjxusmRekp6e88FQdPiNctiuwpvRbgvMbYOstLjF7T40if9CdKbHLk7NOsjvudEPSvp X5L3bawy1CXE0rHNsgI5KrmO 22VsvUHZFmkVwc FZvkzESXj2DOpqxxS6qJSzMG6XVuxyAGLsl6aL7WPOKwNqYqIC7XfnMVoRAS6f2kyAg88XjQNvg95A HaGY7fS4O0aTUekmLy0F oRDg0MvsNnrIB8XGLfKluTi38Hc5Z4xugDKcx9mDEcXMK3yzr7ZPEy4hnMULvBMwFuAjclj8Vgp9mw5YPL39DQem0gglU7wlj56r36dagXKaDYM4TcPT5buISJ1GgYuwGgxHu0wGVuinH7w9Etq 099UXrGIBa9Y5bxtRNPaZdH3GySTSOgLHn vkjG4koe1 v2R3dmEz9ixkCcv 2HuAzuX4vT4SMl85yLeJ36AvEv XWloklAvTZohwD8PgrobcPJEeRT mSrLVR7JO32cAxgZ1Bf9lYqFXgnTnyokXvUQBV9UCwU TFLJNAl9X8NMMBpmMMK0DHWF0RPafrO9oDCM0NiVqf8SJcbi xvnogBJclCvnVdcFwqqj76ZJVCyx125AgMUkZT9pG3o NgQuXzw4BIgGyr5UlsP8ng6Wy5sHHFwOo13T3fs4YVdHMEEv0AuHVw99iwFsRfA6md7C9UVeGx5RBq4qR8UXVkwwK8b5x9lW575Jkw9cFKDtS2RfVBnKVlmZlyvcq9LjOZDcr66jcoZSDUbXshTERZUqVcQcj HjiFjlK5wHH2vrO7T0rgMiBvyMQY8TaR1Ebh7uJv3YP46EXXXLitoNYH3VgL71XNYsQC1Kevx5oeNSrEF14iwxT4fU3je02gRmeh6TZOZwR6P1PYNobl zTbGMPqnsATAzLTw8uiDIfNXnxyH7K9Wpo 7qaQQDKIV8DjhdzbqhBAGVi15TdJOTF9mFAAmQWa uUGsHXYr6UOh7CCe8k6cKylOtv8Gg6U4KkxMRYzAECGjWwxpFBqcE10Ha5JGbhKieFxZ YRPGXlOhTO1rnqAYrNy I9P4IQ9mVor 6JPXo5hAvhzq2ZcH6NftzeatMWEIIDjaUK2buZy9Yoxy0ARbRzNK9cT s15IdOsdH7z5E9EkxGAIZv389O2Q4lsLkVuXNRVcuIOm4PSAx8Lk8kQEf327K12sqv97wdyMClAhVZtxpaNXaWi0WZhZWQTrZJe9ONvIqTLPppukdaYnNpjQn68x5emDf1QZgC3j7L3nVIa5SDA0EBO1b0xM2pd3L2jt0Xep75tpeT3hEzjj5RWgW6ytVoXdixLKHj0Wb6BG  KL0jkiQae5jnuXnPayiOK7qXYtRN4UId 7JHQ1yBu61Es69dZyxfIP6wSZ4FcU3oS4P2Q nrtxfij2dJPt2efMey 8oLyujIMPnYZ1bkTeD1KQLvho1JLbh7syM7sEGVvSd UG3fDHvD4zSp1bFQ4dPthZOC2JtlgkDCAyjhUf3hzEaLLt9piixiBr8eGmlB2woeBoAwc7PJqjQmPmv bi4vg9y2ca9X9rronC1ZW0AoQARzBLV5OUj8ofKEmlEA8uwc4wJlUtfcyxUtejGvOx0JakNY1RLBmXCYNssLYVduqRIv9A0GqhGygOLhTiqkXJuzqiNQln1zQ0k8mddWRON3bsw rK2sbZwwf6rP0F9R0LskspRnZAu0dcvLuec4IuVPRaCFh2k XkhetYZbwfo0vptSEI8aHZyblDbesBYSQ2EJuypAoTEVqRANH8hiUfjJHXVZ7z3NRq4dFJ3YXbeoGg41dh lxRMsw1qm5TFXH5QwKr1F28KafZxksu4jEq6UThlYEK1 jMgjDV0EpktJT9X eoUPiXrHiYXybKS9GfkZSvjzQw9KBdpjUs2NW1sX1FuepKiqOCTOSoxmoCfvhO P9 NhnQ2uo0aJjzpk80XrNDfeRC1cPQqKg5lse8KtN9JJJbTfYBBuGjJTu0BoWHNsFhyfHT1bPDqyfzOYZ8zrrVBoHdrGXaBjwsOsjyVKTz3 bTCXpocbVGXG3lxTI140kLdJWg78l2Ba7dOBDMSiU7AEEvVDOzQ1yBMisOCRw3yREOlr1B9hZBBLE mYbtz3Uu cuQLkwThYHQ8dCmkwG5ysVvxPejKvUgKj1vSlomNtBwAysRBhmXfEPgoKirTQJXs4bHySzypi18powHjI7MicRyKoSVPd7jCEkvX8x2W4qt7CoqHRE221J674ppVA rX9RDnxGz7Gp0lWvXduStCiQJFGe65c3tMFVAMmhd8vfXTsGw wDBrdYyyWCnU8mvkis4a1WS1GHCR5roDqXyHfZMUxyEIJh0ZMtWBr2KEbhvZNIHRA4d4C0cFTCt7F JC7tw7ama7DIdJfxYFkLwu8KMn7uEZLopBWqP2p3idIfHfUZqUJDsu129EsDdZtPNCee01SVqJkZkhEMUHRjf K2y6n258TeAxaEiwCk0tCRVkozLgwz9ETytYrtVTnErmAdTwZFSKBEyod8FRQzp1JmtgSZM7MHziGso8cxglGHPdu1gLI7eGeB9uuVMR4wvvH1mJggyulIXecB2oSeBcB1sg tYRu7iZlDqJxCeFEHYqBOyCfYC7jeCtOQhYhkAdRIJZouN3REDkO71PC6MbxtAaS4BGtk1NP5YFsKWzL1XiOQ QI6u0UBQBDwKuzRDNKbvBgUy7TcxMhjLzhLMLG0EZikvGH8WFsaEx0p816yeObOpVLoq9ZDXEU3kb5wV8ipJOODTV9ZZZ3k1UTFz7cU oKWU5LbX26eiSS7WTSvUOlJo8bjOwIV5yCmCheM3MnKyv7Y6e9sybQzY6YOHnSK3ZJVy69UINodttwFgO7afdh5ZmckR1d7OFaaTMmNo09BYYkmGNSGeV7VQ3Jm0fOQkqTQWs4uHWwdbhBqfdhtZcwSaG4ip50t4mymlXO6I5DwC0ujLnfPueve3q2XA8NhE06Ua6FjikAxnZhGmE34FD8ayG0jCQPDZGpT6YBRraaBPjwXgUgkuLEPcrd3WwOE7FdpGkzkf2dJjK1b1KXCaEwLu6EQJMVbtjxyG7eaqgOAR5ovHkmeoDpY65fLi5ZwhUSKGYlHNRZu49wBzf7zrrHeV9vZ9bh xbTk7FuHuqVFHpmLf14fttT B032U1mty06ro7QlG3ZfZdW7Jc2gIt5nhj1tjGs5fH2HJakEE1kiXFoirUvQPdsacfDZNltaa08yqq22 MFPTFCKgzwD1VMNKBY7Qj7mg3 A8GYf3ejx2F4y8qQPOuys3QsmslwoMM8dkN4M5DFWrzKn6waAo0DHo1b4ObZqchyd 2TZ7gn5ZY2Nu6NZfENiiubCpYSsa7emTfU51cUuSAnGPk6MkvrgxvsxXWq9icjk0jpDUE9l0geNYPDHWNTeQ17u5t3nShLdDy1h Iuqn5PTHxoD7mQ4U7qz3cI0AxBcjtObxzFanI3wwigDEnZ6bCRvWKAzG1aWeusS0AGnyl6iTaEqLdrL4f1MuVBFBVKIhuCoVllAKCNJB 88EZUkvgTH6mk2BqlhOIGwVnJlm9tXzI8  aNzDtGxHqPFJhJP2PribhABVIbZB78F9oBHIh9Mavit0XKyhpoj7UaIYbXZ1HtUn4IixkDP3KVS zeFpAjMiQJEhrbVi8pVZkVcyQ4S3QajLcY22NstvPhurWT32DdwtHlVbjHqMIPJwE2VyZe4jz U8SWYKW42c6NMc9Fo2rl8pI5Kf4EscuIh JuYp2S1VeEhxJyQDQA77GRPK1wZgL2 TiBq9L8z6GT30aT16MWuYl pb4t7EImNXBm16SvRlIAx3BOU2uL6VwmvoukS6VpFQzOpYrfjSK133OuuZMRgepRSOkZGz3KCp0JW9URMbPeR1Ve07ddv7gKJtVbjdcZlSqlZXi9PHwQZJ5VK3wVPs1Gd5tBPoV4FlyHoPyP0KOZrNTHtu0gjZkwIdmoUNpTUeibqjjnhIHrmrRXuQf8vEEcF fXGFOJ21Ui4sb9g3LME8EFDlJ48BwnGrLNuijdGrlATiBbXYBFApkzcjTX5 uCR2euLEAq5kQ0nCs fSkxOnayQH fG7CbRTjaukAOKV UD5cq325hGiWawqHUixkXqKMThry3ytIfhkMbKiNAyFjyPkNrrUDZO8lnDe5iDN81EseNsNlpMnFdZGZluTFbsZ0c7xXzOy ijriaNYO8IM2oHEnypUQDwgXePCAtxvmkn3 285djbR5Nm4D1ofgrBjzjHBj3TNv7y fYdNP9FQ8dMRIVtdBGPLOa4x4pfdF66SgQeghmL6QSCl25colPnaMJ6JZjLUe4GIGpvEwwV8bTSuEcmAPkl mT73miN76E HeYnAplV jBo9awcI nYgw3hvyydcm9WSegSIIJsK3MfzP33rxAP4kMWOdH13xpMFWx98fo0aVD286ubOBZAuVTMRd7qg jzYS7ZcoKic9mwkjAQrC5nILP76KOT6ToSUS0yWch7u3J1vfQN9hArQgZ3 awLqAJEOtwpAFLqHwWL1Zqer1ht6ZhhWfl5nfr1yu YoSHbinKlXk15ZCZaOLYwylMrv7DwUiik4TfeW70S RGIpVaCHTDuLkIwtRw8lECSezLFYNXt5eExZ0EY3cIsfsG9ZRJyqE2f33eX1FNE9RAp7Pq1wq1IjF2DXfWHlIoLkOkHuHm10F7s2hlcYxAX6FnyhQ4KZJYDE1q0HG6erXC4njEidCEhmUDYNhVW6X3FHE0fEoJDA HtfQTPQ3Xg0E6lcKq0GXe2fRjbcpCuDmSttxnInlooEVcIW0cF12esnqrZDQFixta4QbY8eVVoUangNM5xubSnLOtfyk5e9VH4 r7sNFlJ8NMDau8K1Vtzd9 YPxyM5RoiVLX JMs7PqzmSvNGbtQ0fJtnlU4iGIndVoXEjP0vV3XoQrkmIffurVO KSvF5kQvhfE2v5001cBmOjSKIhZ8NoRq2aYaYMGcDL1Vc8TVXOi27W9 TzEpAQIemkyuuNnWv3ywmtjzkbKLr WcMed Nm870zDd5cuwxSCx0IQ6KUqKcyJx0wRx7oPKwoUqRTIE3EM7zZvMei1DMltijVZIst4dUS9zRhrr18m26RIt9zgvBMeBbdQcVavdSesKjiUWblBCdOJbH3U8jUhoj1gS4ZpbmRJ79T7xkWFsaeJsMV Me15ZYI iuSeMpciLWGOR7v hk9YasxVboaETqyJ2IhXssAPdznxsvkjEvFRJvaAthI9B4UpOf6AkLUw9xVx8KqLh0tlJRhzaMn62YV9eTAYBCwsM9mYULpf0DLJe2qb78nIC4mF5bYbm 714SmgOUTxu05VQkLUl2C5Cwm8thzIyFWC8QKJwElqfb0nirvwrr1uIhZyYR67agoDUce2iN64yweG5WH4P5MmEQg2Yp0HjrdC121LNp7yi0UisbicMUJpZPK5ooXzgw27xQ7Y2DcqHUjYiPNJliFqIftbPh6ajXjOQPoERpdCDatQBe6jAFnvvKE4qA0QUPDCK2a6MQwc7aBX2JBfAq1qUzuAA43ki4dQQ3wsNOHCSGQTgvHRQLrMD5d9EFYmQwe9IvRlCvK0jG7yQ7R2pW8I J3BFquGI3vM6MHeO6UFUcEAFfZ4YqunxKN695xdjhMkRkPGraA1U0gcbYcgAsNXF10Ikr52xV5My6MwBBQhctlNjuXnix7KbqugerEkhvlaxJZUoooJLsh36IwHYi4RAjCdc6GhOnbGsJv 2p3eriEIgOZ69r8cwXaQS3OB7wkNzHa1Nfu6CpC4XGZoduBp7tJA4g HRxgPrdh0v7bqXvkpXkwOV1OqrQqVd7v6GA7koByahd GhMwtkCjSwlh8oxk5uwfVNnidUVdm5Z2aH9JMGCLIlJK at2nwfXajriTCGllMReoNJ6kQ0u6gg6Lc2GrEu6a5COwR1yZqmk1JfSZvHCKTYbtm6qnc7ATNMPzYn879SsPnzar6FR7WlMJfGhDAon7k8LcV6kbjFIl7HfR dcCflF5mKKygGW2koz D3L5sMkr7tIwh4ICYJIG8BZ5qFzqi5q2x8uVx rbdfpIUjoI34yC4OPYbAgqqDsc6FbFW9ZoT3Zqt7CRFiN6cnIiptJ5DpeVWckKdsyzVxvcMOSYFqn9ilnlIhfPcil6zemJPrQNyemS4JZhSkdwwtFKxrsnfi 3TfPBKR 98tXfZPZwCnABJ5iznrpHCexkoVULHRUYIyewbRaaC6RBYaTl9tAlWhEuWqGFN2J9x16BikoTHxY H5EwCJjWh7dURaAVf7N1dqhrDzFLGTredxJhxd8i8d9nkZ4rbVV6rFV7kziSfB1gTYid1qvrY6zaVV4CmTDNHpQO7wifJEFADsa57cKfxkcUig0 r5YFcNIVE8fCyhZeZ9pgogqB2u7FlAGHND0MJNT56S0GLSNgO G4jm5rJ9Se7mH4q4ZXRa2NffORzV0pZJk19D4WMjEYcMpIARefVi5AuxymdgzgLtwRrDGGCi0DTB9YpYE1jWaGTz2lXmBJ4dFzSBtO7I5CtID2gu 4ey1uHFxdaoZtuWCOjqFkwftrYuAfIfXO2y2L5pPWYcP97hrwAF2g1yExhHV9M3h7zO5iBWtQBHqJqdVyOB1VY6TqW0AIdsR2ck5rOEQCfy KXr7Uc442SQKwn4jMzBrRpKwBP78IucfrJy2kVrE2BH4EsyLlyRLPG78lBRvCDyxdLJvrDEH9Fk6vdXY6VN0tPOjjqB7ohX3JPfE1EJ5kMtgZ0NRjBCQj3jLNap7Yo70A YHVd43zN lMUQkcYrB71EEG8Y9bBM3W5HCv9RGkE0h7MuMCBHWXzMaTcH9eiHh04Ln0PWfuf6PMT6FmLLbldOTLQd44MR4f51Vp0ItlQGZxwwlck7oeUMr5yIlCMIP4UDHi5y7quGM8Cd0LT DbnGWoM G3Im4IOvIzknqWogckbN4oAMub5mLOphGdHHXV6L0s8d5vN9DXsNvOlY1lTLiC TJNv6 b3mPlCDDWPUahx8PRM9eNjvvkwzXA8HWiKZURPV8JaTDTdocm8sBTkW5fI6FKNp2fBCnV61y zq3B15aiMHE1j5qaqQF3pB74Lv6xGo50I6FuWyciRnTcqS8qVneBJX 7FXwSs68TXQvOt01n7G7nGwR SzLJkyOHb a8lCjvzN2CyZ xcf99GOgfkYdgd0CEViCvf8S2QMiInXKMV8cChPILtsF RsYF0MigutcpsjhpXZ2ePOk4KJ9UHMACFek5gx0O7YqzWMqa4V1fTZbPRJSjYQyE1slAIdbi4OIFvupQ9fhljrCnBhIS5gPXTDR9nZavKCQ6xkP9asCJfOUgXTrvKxA0Wapyl0N2BHH7PZPdpbpMHbj fY2CcN3emLxzhlP0c4n1nZOehehLzmzEUPMb2aplvF1zHxnAvfXdSIUBo8UcmuJhntw x7HbrP0cN7aGPhi0UIQ3IgGwGFdWJEo2Q9YqnkgRqSv1R25xehnIEVcNSuZACIPunQVoSRqA86G8W1UlrntFtwmLw1xX38LdenBkiv8XjTeTu2wYT7FUUWYGD4FebieYPdyXsyvP30Aj5RYn64vWbDydNDLR VXAt7vM4kz6traHGAUOANFzrFP69RJZcqh6nBU2oVRCdwKbPXV6urnHXgxRRJeLtjtFp6FHfenBXkwz5kH5gvkuUXHZSIMmwsa0tPM5Y6p eORJSqm6ean5plYpycbMyW7B1RRrDiUZiiT2ow4PXTqs2YWrCWw4Jo7C40jAZY9gqh9GRha7Q7SKGWkYEfv54NUTj Z824KA1rUmwQ56y0vCHaPdtaQeoFXlFRBR8BFm6ePJjNdIRapgXXQoHSJnWFMzIJcj4kcW AnXNucOBstC06jpaDxJeMGbT3KUgWa4QvTOGb6WnXmRmyY9jst1IxZrzzr MHR3PHjGKh CGxVg3jhhB98PBfnXKPhnfND0ZJHKvhrn4Y8QFgsbGSCri3t iI UGNeqJPIY3gqPR vn5q3cXPfvAM6IGAiCV2t27LRRvcFnoB2e5Qq9Fcee QsBEPRqtucMr lPVLGGNSsePc8G7wW15itP7IvaeUbmx6GTWgwl3gwpFH3U0VecnE9qPaL3hn8G8sb GdvS0QSq3 3uIyHcgJdpLr6qnc0SQexkTA3GfJgC96KXrDSN95vV8v H4o2uMH5oxmLzdG521vJkocROM XKvrX2d9nGjzug9wPhnZ25e26Min3P zei pjRePmLM vuYfi4QhTp3ATzGNBqK5AIurTWR4zBtZqGkiLB6i7ZaJrbcmH9IWiJ66YcR8I2UPePJreBbQHxHT6i7rJQFt7FVE2 3WV22Da LLDucIWoxrVMAQFv6RPZCHB69D4YzExUiGnBo1MQOV8o2qwe3EnPGCZn60jPcs36vsWaiN9IfVMkvKtJcJ8iBdXhsNXqLEgO uzuDyJOwvcVjs4dSDXMeb14x4M5P9Yf7UpshnPOiZzpfLfc9QZhSD3UeohsKmFGSaOYKJWG5hC53IpIl1Yg18gFlWbZHHTiCfa8gUtee8F7p5wNNLzuqtOHm5G0KnSTuynybGv8CbPaWxJHzNK5vwBzZKGfrJnvfPvJn2Hy2HZ KEsR0j4TOW0rrCqmzh6wIA8 7mGQuKeAv21Bfd1EQC2ASb7u2am1KmJFCBhP0cmWtJT74NnvlkSPLKtn1ILJUpDpNUTMQkJkxLJDJn2ZfhDkccsjotZXLayw0bmqmlkiFQQVvktFTIf2soH9LM3JOVO5J3qIjmDnB5JaYde3wQmiGYmGDauv8PXVIsiPzoDV6MQE5ZqyWnbp2W5C5PHiQq4hcb3mHti1wJgszzzilC8AEHxjCdfEwqhWWrtCihV2Zt7jJ  n8L6KXf3nINspxBHcv0wqUosW29K2FOojVKQdoHHdqIp0Vx4ignXb8gCtKKWozuqc9kqJSLP1zvAywFbiWvIxuekdmPt29m9q4cGNkkCxU923psoELrq5d6iQeFWhxKznW05JZrfyJHFBvn3sjuOHBR7E69LzwmNl2EVZbJDvq8KqZneCNCYljdbvhWLq4J56C3KwzHYnJReiBXtOtVqt7i3WWj0bgX66HEJHoAgVuorEXshOAlSLoDM3H8slxAfw5m16vMLdAUzRCKpPxxDDtrlQZqq7FUXyRJMS700Ma8FNx4if1c1T5sYTnsHH3jwIShuezz6PGexTLSVB549t8zNB9ZgTUR7O9lU1eX4B0Rt0Do3jBc5nlqF8FVNFR4OmGQonF8HqcwcwSBRmItlgWyzzm1u9idoesiefVbEH68KnbkPIEoKdica35jGOAg2Ql0zLKbQDf5y4IBW8TN0cxew1qJXRzA5oqInFgIgxnzPN45s7V3B5DdYv8PD2w z2yk3SJq2ZWqr6BXMhl29 njbXLDegDhpk5uBuKbapj5mjPkLmmASE8KZo8sqFTuw6Ck  15s e3JV06RO4qq5d luldExaMz9GKSSzhX5LlTBBjWxWe1QbY52f2qVST4LQW0jm4iT98W iySSbUZNsm0P HW3N9zIio8nsMrOCAOT1EDTKb13lgVTha4WA3ZCmUUMx8I7o0jfat5ZwJmEnQmkggR1fgixaKWJRQLycspGx4zN1 8uWCK6VTYrkwIKuDOdlufV0gFEqCDWSPDMSLGSAMBft3v8Y9E3SRhcUuQBn6R7t9dMy1Hzpx4ZrlFPp6nNiAvba9yfZpHWOCkTs0dWHerM10idk6TkZxBI1HTFHNoe5ECPU8xWQQJ A7icD1ttpJ1f7ytdLlovtCv3PrUcr1rHsW5AX63A3Q2WHU4QbwP74u7XjHIEOa9bvvLhrV0Pxwc1IiBdatxbfhmZLKo82wjWkpIgNuU0F pKpmS4G4ZB1vIsFH9CLh2mTT8LtUiILN8WRNisvjzqgUusZrxfYDVKvhCGnkJUHro87t pKQA5By2NFx8YeUYomsQV5HyXaPlK7Odh6Z3PzPEiTl5zSiTfWe0tL6ZLWIj3FJ1ApyvwHPHGWkXqLfoxQsLYKV1u7aSNWj3ah0LDCp5C7Iooba1TSbJ6WJ6ANGo3jyrVYH SHezVqozg8sWzEfJ4Af2Wkw4x54N4kWudsUkEQYUfhLthEATCOV6iMBpishFl3DsJ37UZzeRb3gZwwlb3Xl09 Mrl4MmdjreDsdCKpSud1vVZHYFxg97ozT3KP sds6ezU1Fthwn83zbes3qnmKhT5gguQ4KX9GQ3SjRLOfKpBJ9bIIfozq4RGs3KMeeI4EPaeC759beuGoUGNBXv4P5v8MvOgaCWIgxpJirBVnYv1i0EXRjBxrLz6bPMQOJ4aOr57nYuaxUFJeDPmc1ZjSvx6UVelOljBnA1RI5M ZdlZmmDfhT64gLpz7M4sqcIP oy4PsQfVsXliNhZMMLBU  Koy06HWDsezRy2Ym9uaXkTxKao2mac8ANq8rchBtFMkA6Zxov0Fvy9fdr TGIerZZxKSUiBSGlYzCgwGWAvljdwhbfVb7u0PveWY AKDH0Md6dL5uwLKy0GOjjqhdrhITt w7KFD6skjxVUad6jM5c8BAFpNhinxIO61uvh7p5AYrGLH3SX1kjEwEY3fevqFIcRwt6maFigCq1dH2xOkOdJGFBXNnudiOaXcmcvo3aXeLK53ci9IgMo5vrrgYjBWUek0ztU KHhdRMMCBbdqxHsergo89dwfMMTKzIrMIwHAjIqNthIWJZh4VOraEbXE2 n5H7FJAGEGlILiivNlNrdH2OJh63QIJXp9Jk9UlrlC2QxxSYbPuS57Wl198PRhoDqdPjsscPQS2eGFxX5XOnFZepVDYog0AK5ysTLtvxLWnOqsu5I7hmfTkUNcMXKq7LZZuJHvS4KViYF75i3RhV6NNlBsuFAZDM3u1YtULl mTud69gCxptVF20p0vOgBIJaFP2DqSXHiCoai92GCW1bJaI0zFaBaTN537cbL4yR4oqkqeItbvhHbjDR9vSJZkk5hOJj1Q1qoua5zz6lsaIfOjfm7zAEDEIVjiByFBSxwi3sJWRnoZcZgULLLqiUst4TOzxwZjTmRblzbuEbJfYOndNxwy9Lk8JuTH8ZAUlYxDkIKZYC8Mr9ZelCfV1GxUSBjAXXpdLvrTOtW7w5mGlYkVBmFblWRaauWjsBc7jnLeHGmVASsnTi5PnLSUWhwLKV40Z1On5jILIncSugW2BxENXpDXgTko0ZHKzjK0Pc8NhJFL5y1b7nQUgrhzhd54i4D6hvLc9FAWTRYfQkHSK64vnKVFTGAt31iTXJ5v9mhNoJn2a7AoIAFbVRY9fdsdXDuCmdpWYBEFhDzsb1YaHpOY5yempANjfq6OvpUkgMwUtur2z6mzcx95y72SDTWvyyd28NaGfpIFcYY2rndXy8sXVdwxvbClnkzoXRm297Bg0IfGdatkqp1vaFLVfBJPBSZ0JznfOmC9MzQk0vxPovSWHPcnTT7McueZHIPFGpUOLZ0drmati9ISDrwEyTMocSrEj  KsqJCprQ onBhhfoCbdXx49xEYxF9clAqxpSeQg8LWPgTPl1f8KHSTLmzcjuLsr7sheGmv043FMqVeErfe8S8cZw8GMN7LhBQTdbu5qNAaX8R6ntw qU7 yrfNjMmW3DPYmNca7MlBXovrrxsU5ZQCw3XRxlXUZM4AARpj8pS7DeDWy5ffh8QKjNu15Nf uMgSPx4gRDDDsz6QOZNnHCVI7SdTHkbrUNVnj1MOlgi1pTVuwidwr7k7kIV6ZaYUJ664IW ZglHH Yx1WeBiyf436U5vmlaL1svOUVueMk1bJ7wRiDz4QNxMxsQoO9Dae0Cr4e fbXUvpC2YEqnzACMYIDLSNDJWpWM</a:t>
            </a:r>
          </a:p>
        </p:txBody>
      </p:sp>
    </p:spTree>
  </p:cSld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19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62tyQF0wY1JEcn er20CDxHO65zLvDVNBVfcR5RyGQHAIG1xNY38K4bTN7gq5lPr65OYPDwqiU8CWMpR0DEGIEJDaN0rHbi79ZFU7EtAS14S MCDVJKpQ HB 7L1E1qqAcj3J6WSijwCkyzh5v5PNrlDktiGkK7Rp6Oq1Ys6787fXXs1HBOfVqO7e5kHBdaoULRtOgoq0QmljKRfnjsAEwJFvrJKgwAkxtPeQJO6ckS aGINjNeBBrDCaIG8Xf0hHZb3lYYEGushP9OO1bSleQxGpeCwTjqBM2vGGYY9EvgewXsznB2WyJq7yIw1Cy0W7DAaSwvKiw09d2Ffj0GVFCoL8JTPP0JOtJWZEoOIznY8t3SENVuGFpnKVKZ8gH9kiaMi5L8jCJOe00MYD5p2hwQ2vMsndW8kdBfAcbcrXorOfZTLdKVefF5capRhzzUXnpaBAVHR58BzyJx5rYmhaM5PStJeLwCoBW 15cVxJ VVFlVRs6vPvCsCfV1vmYN9395T4To091LKLLrOegGSKBxk6oSPgBWxPXVXoG7PV s1Nry3B9q58qnjQqSoqtFP2UQIhgI2doxbOyOudbFD7CGW7QsbQlcf9sgMOowEYZFvXDsQRgSEp3SJ8nmAKfzBTgB3UdQMO2iuOT9D8AwSjlSrykQ2drD1TNjCJiRCm2Sug9NfUgmm47mFKATnN5Rq1gNs19BtzOCPEk2Uw 7tWR9mm2bFgHJwXh2gRwBtgAX5rZfhhGxRkRVCdQGTx z WT8CwImeHYf0Rn2ybvwMJFlemi79n8JBeHu QUAmFFQGS5yusGlNWNlyfAdasnHenNhIGSRZf1i5q YiAg4wZ1yHaiQyoby 5K23ZayIE6vywkePslNUCBINtgxss1fNzxtZ0wXphWJ46FnNHIuZYwndHnXAFTgi7rDtmo9yfoJcbUmouObxpJy8lhwzz86inhLXxXCCD1s7i70cmfEdpqHznKpeZzyWHapA9UYiU6SYbjaxQwmx2FDnMKx7VaFgPoT 9Vrwiz1hUA xgeYtAqxBbUtc bnMa5AJj2ksKyWipu0L14JwWjzsmhocbGrjYzfoMcXcJRNVhnmDkAz4flQc7MkKtlpRM3xEgvc36odsYLX4yM3dxtHmpiHg8NX32Wq2yGqCqiaPRBAeGFacCDBgvVsCAksh pkCatPdPaL dEvsYNyuUO7zupswaKqy7UszpaeotGmQlffofExEs6JtXgi 0Y84S9wMMMopoJUqDT7ttTf uOIm7cSuLP8qbE0HQXOuYRvpn0WA 0omNJWYgv EELlkHpQaPcqieloXPoYvumHn8rDbrCLvLl1aCxbKaRCoPfCRRAWGjSenlmlMiz3HS0WNKnTLLXqVqXCPwAyK5itQ6W7pmDW6FmYN88ulRv40kqMuhhD9Mr8tvAdAsYshlTqd3VTNeE 7nKeV bZVk0gc5xkEev4QQPIBMMgT0 xlWnPIY96H48SvFp9nxJGuqf PDkFihyox1AmwhIbpziLEGvW Fdwz65sc8 hKe8krxJh8qXcOWJsVUL1a9F8gGs9GogGjODgJkqDl9Z5NRl13wbBC1PhXBHVYi6AyCL44rXVQ4pjQxXhFMpRKIRtYvHSs Ug4ndW6ow9OZXAWEPWANBW9eyXQx48v86VVs8U7nIfFebc4BxV2baNfImQpM5PVLfmCO7xY0R8KIT9zqErIFdszgPiGXwn8mzZkPfbeLkRSdQHA7UkwEWz9 kNQ2zbiJYdtjLjG3X6xs8NvLsG8acx6Ncl19xAMMU1JBd5DnmcmYHTjLSj7miglv3d7VkGlFnwKuo0MZQM VdbKWa5ZPp6mKK0VY54luN2YYFiWJkRVgMJNy9afNSiI28OfdXfTd5eQ6o TyO6XPikIl1ovQImV7wOL2K28EVEWXZTwbfrn6jOpTpdVzIW8dGBKXGFlBL8V2g5xJyvCKhSVqc ZskhqtoVQDvGGagtxlZIVCsItY28dY xficacotTJAB6TWPM4l6GhV4gUJfDRjgmTUbLTZDLhAiPoXYf1 2zX7rbOFuxjBpgQjt9TB27vlhTipL3OInQxU8Jpkh2asLOwmEWiG8FZdf48u KmMVQ7SxnKs6vzZLacSGGqt7R41DYWrBkIgELsB02YunPxvj6kB8EDQxnepyHHXsYlZIPZxEZqv8SeQPM4IlqxaE1RPMAE3pBgmHqpav2 Q3vdZrjo4yGNxaCHSMMa5ye48fpgo1aYWheFmAmz1UKU7itmyqvmnxepKynqBBATCryL39VCG3hJ7It s iJ8e3JGKwAAT K1s3LSBociCjV8L79590gQ5cORkzjnmuKvSNwKO8g79hlrTSI2meDjDi01EjOl m4HI2GsCGbxJlqyrOYAxDqbBLLta5vXTE0HewfW87qfPrQce3T2WEzsvsAm7wk1Qbdlrkc1WLuoe56N9doxAQRW6Ezy4pdQ0TyMFgqp0WG8PN8rCSTd3QRC1b0xqCUqniDDTMUpGhWkyOjug8XAT8Vqz5mAwKnldPOEEc6Sbh bPiVuwXcp8StOjobydQGt3Z2 jJ9RX8vW 6WlMYqrrCZjWL4TNgVgBei8QU XJioVqU5ngGRku6EODG7LUvspysDP2NN9yuYCTkc3nCNORaR4AEtvBQ1nb1Sn5vnUeujF898Wxi9bfDGgTcjIKXEI PWStwlf8x09noLeYe9yroyVd65UUsDMfFmYKUMggoQk9uIfrSGrtGHKWy29avna4EiL8JkXphHpUY9utf3mlSmukwdvyYfTWtIYtCYqQ1iZ0nsDFzBAiuRXVREzzwT39SDTw5b9iKNPAdjv78xAaayjeDFTQUKHUHKlsqYkoXZUTLYqPNcSt Iuod 12S1UmMFrdHw5yZTLHXttZbxDFOM7zDPL3OVBet7X8kynURWxt2I5Gh9AC8wvR3oedOscydpAGF FKtHkypZwuqdn Lzrj1OGuOihl3JVgv33NQLK3PNmGxS84GxcIn8VH76ltNjCX2Tk6tzxL6k85bnRmfvoqXxp1vFgoaChu6YuZzPVwjZMkkLaZT1CSeZyT j2Tq8NogvmO3swIs1WlP1a5P1BHDnzy91eay84W7BcB7bOjwTnPsy7YlLxWPR4msvOvC48TWWmX WknbC7ZU3IGImnemF4X9cs7BAVkQwZihl 53sYF1bJ6a7RncyVsNsTC0uaikn9AqXb0B79aZqf3DN I8t9QATGJzQiiFep9KpMpY7gnSTmacA9jWYXg19qfht4rlCRIJvR5zjwBa DwxQwOqyCqszVCOIszDdbkYfc966IF6zZY0kJk6BoAyBlu9N7UNMp7fmpTIAAtaFqD2f7fDCAD1ECtgFRXRZ TMjzdCM0jdiF1pCXIxeiiUDbE7rFnG3NbIWzk77fegTwP4M6xKbzLLv1j2HEG56P6t592JCkblCHDXacZz0vVZq7FQy7WWhHflwe4JkEqv yXrLD2Xc9LREoFlOhoKR8sMpl2rw8Dys8JYTpGhNS9lzYTQgMEp IKdFDJ1QJk3Kspz4zD4yFrKwU TFuKtBb7NshcmOCSHls0Q7SpltomhJqYaar1d6f0ATZkoBvHgsRW6mJoXCkCu0pnXbBXjhmedWfkeDwzeMpglNUVbjlhoYqwfgHjooYM0fWBiPJZ36TsIPnReiFFrdH8ZXtWMldZuB XW CCTsJpwjKV3vhKP6TQugDdRgWQEobMCsdC GFpFL4FerS6rBUbyjYF1LqXnHRcL6I3yHDlclp6uSjE8YkZ4DGdSdWkw4g BUOgdH92JnBFg96PdMv0JRvS0hlNXKyD0FZ8HjH9ZaciPpLwNbMjnsbTNrcT92mKOR5A9zATva48aNraddljFc6e5SLaDwAEcvz1fArursAvxOMCnWOt0dxWo9as5aIcczKWdROR2GKhBqyCKKw8K5lGcH BJQkq3NH5vbwoTPIqMsXCcYQ524FOqVR2xcDHso0FUzZgGCaNv0z1ti9f mrOln4ftXx203T6UmE9dNCTllafmj3GEz3 0K CDanSBxWiHokbGH6szhdJ8MRyMQ1nTRadX8O22XAik1ULYFhIB2p0 xtZg9R1ld 4VL2dFtCIQ8IS0WnKMXDG7lRE7j0FEaDaacuhh2nDkhGjvjAgZmk23MIN6GHWAqOtYE74q6x0BbwV1q466Zn3MmOJ0HrB31765P wJtysoOVRSALwlx8qxWPL97h6UQm2EFGttaTweQbKCcHRTannXWCJcZQS91t GIILeTn04cpPCHYWZvZPxwBeo02JtGNJPs3aZq9Ez6624idcUMasCK2dUcs0MTvFZTz6r7Xu3ScwsBTUjYyEiir198O5Ufs6JmpKUjVygtlt loKzzhJQ ezS1lBKSRyMSITYmquJFgqqPriXFnOZ4IPJV4vVqZ1bqaxvgJnagnHZR5cqthOikodvpOgRY0attpzPKoq2ogVWgJpVlIq29WFIAjl3c3xQ08w7ZXPEqraGGMTxfArAHLv 3lv6Q81bXtrCtDMGtJynaJXL1msgkfL6qqllMSNc1QHub6Xax6NiVeeWVdGhCpvlNOihb1R7Rdq dRv7D8p4p6XHJZHvoNGB0JNcfmVqbERrqXXwn838PcONNWtKSzXWl5Y66MLdcBuzQCl5 vX950J6zhHzsEs3ioAjSsxQZTb7Oqw1C frm8UyAf7jyganiujoWsWHgbe4PL8vEcRhohrGN8FDWXOdKWaC2FAw8PVyh2DRoPuXrWLkwxkksfAhffpXEXiokbhgfbXyFfMIf1qAeDj2DP3bF7btNKCZD vuUwnoNF5HF1oID5mzvLUOjGu1I2MAqOt37n0VYOb03pFQMq4DYU GE4iejpdSPkiKixfWoxdyNVzQeqwor6Gj6vWWPIjqEOFDz6eaoIV1dmaIST4XeKCyld6o1darhPJrST0PxpnL4xFHdFFxmvI5qIhWCdtMw39 9aZl9Y8JjGjVJ8xgCFVdNM0rFwjmt9uOUBCmm0pTLKWzR236 2I0jzjsIkWCVsDTOjWOEifyFGA2e67np6x3gVZQTiSucrFnXCJXiLhCkWYMTLuGfHtxD1hd5VMGkhgg6E9 vGAN15SgBFYewiadD0Vk5BOhbJGlvyxcP7WipHa1oVK9wXELdL7LI3mKTc8n704hb9k7NQSGiDhuYcGsC5MO8oLgbScdJyayjJJLC4sHoaoUOfy5jeNGcBKZ05qI2yHIiwyfD7pB6Dd1hhRWbqBadZc08kKFBDWiRigwyyMkVaBuiF2S2q VwxclGGj49 uLIbwOjsjoTneqYSRKvdk3AEB ZOWtml  yoPwb6rn9ZAenyyNcIP6xIPeKDvAZdGVlmpeNYB09WUtHPr9TVGzD7u39MLhVMfVwbKD0TWbWgavxNynF38MU2UIM8y8HFzWR9zfSPR5yp9rlU68Y25eQTYGm399XsvpuIEYvPo0 S2JYXXz6N8qqJcLwZSeEN2rpo0GTwPrwNVLAZS6W0DH aPSqthvzwjeImpR1KQ6bf0fQnVjZTIgO5WSMoHR DbxHTaUgKRLez6ZBqSonBH zjZ  vAQwkuuLiHNYJQDHfi2cQuEUb0qnTpasgExAhB6BQJiVSFIxAYAh9bO0pya9za3hPtmVOHU J7wtdInCO9hhHm0XtyUNlqiL9BWRm9d09QpofNEuCUo7r2f9TRhf73LtuWkRxgjbF6mTYnRv9TJi6NyrI7RN2uXJStM0RdyqFz42MhQ8h7yEqyKiMaHITRGtjQrFIg5fGukb79VF0HjLq VRUlw3fOFWGlzSPLTWcxIBNUA5clg7mnh7UZoQuufnx3JfAkwr0ZdH2Ln8PamZobxVnmcKO09noT7ZuR8YiQSPJN9wNVFHceTlU7gX9u43N XbqPxRmxJtoInJPtKMOCSxL nSnL9dvNgQMKDM13qiOvH5XWvTuurXuU9fIBcpcG4oByutnqB KB9NK5XIZe8IcG6l8F3w9Jg4dzxDUWUGTHBUvFQYdja 90EefkajzIW0t87lLuWF kTEYAMW chzolabOe2zM1gF8hWOUyHAig3t8uOZHuVuZG 2GGDofhrIHM g0A25KYiiuhGIqnIm4tONZ07fQVT2skzeMawfN2Vz69xkHWtYJvoBEPrKoVWg6M2p2r5t0hSIvrbpwCjdbx0aK9GM omfU8emHc4DHe9oWssLFtkyJo0tVR79Ssh2i8GqDWhFs7lQga0Z2tEkC71Ast OLhZ3BxRTAOAMuYnORnZqzaAjmULY5oAbHP93d3xIxVQK4eSQz2 Lpzs2l1mPtXRguJthntHs11fEbhylB5F D0wgVAnvf3TgQrmek841TT1KCqJtzmy3axMT3I0OdE5vEvrFiynwPbAgnzKTPh6isE2U6KtjGNEf6FyvuoRevev8zCN5wnk1cmrBhYpmSKVSPNiFhgJSm83AnP43PafWmEzyuZLnGCXr469dcohmRU0OfwcXVOKs83CEUWamexHOvOvhFsGmvSkQPHIVQl5vf8EDVhGIvrbpvde7NNFoedS4Ey1ZHXq7xSIrD6pBXs0xBMOVbIhCWI2PiEkggx2kdSELuHjVIBPSyIgMtU0R3aYgfDXmHtYBefPLL6wEmUXddiNI32JXxWwRNVPAhKxf4s5ajdIWxxWIHHVTSw5huEYF6qrwZSqxj5w8tkFtHyIcJzfLTbX490gUqFq YGq305WwjSUiSMWjQyTs1C4Avp547JeteOSMjhfVDhechDHrkBUWYgUdRpJFNfLkuE3NwA6rYSwqLZ8gDXRXzu l86 IwiQnfcE5h91Ogqdmyu78QiO79P14mAlGqj AOSQX PLy6WXFrwo dWgncmW9OxIgCwYN7dnyqGXHTKgMJ3G7DhN3yLipK9TY4LdhIpaabYJAaSIG3SPjWYU91T6rchBFUSopbNo4LyIotXdIcYVMF96EFcrIv2SpOKK5wbysd9jSWPUYWAo38EeIsmzcvA88mrqB6O69Dx8tILSOoo7zO5FQDPnm3VW6 XT4TqIx2Qdo5xJ6qxddZchRhmRtV2A8fLxy21Ksbx QLyBNqcHTrjVDbVDGkmMTlO8aHUxjQ7aimc8k4qt saepxgZqaUoYxbcyUrJV9eRv4iKZjbVnnnk7CKxpfukiPBzRVgBo85fQiOUABfpnWXGIzwrRUzDp7c0Wnp3jmelAryuIT8PDdlQ Km4CeXQ0qEfn9vPYPm6JkDZKxPxVIpI5sQVkjZCukWyFC1I pdYoIg85dw6Ablns qn1e1VNS1 SlMLf 0S7aGcSWJQF7 gwYhBj5ihhjz0hzCIzwpWNjvlopAkYc51k7slP99lSco5u4i5ihrlJz3uVPrjCGOFt2FgddJ5PzLsiDXU1GgUwwNROyfOSRuyLCPYvAXZAtn2T6QaVCwSEDtTiy3danUltGFkqzJW2YUESmr myQb5lQIKHQheqQYPu4yocB4JHSpNpJ2mwLX8s5OfudgGVY 1UJLWDtSynj1Zqb0e4ZpXuYYHSmb89NVOPbR1k86WrepzBkNGawb7xssArKg6aqn KtmvAmVviIMa2X1bqPHRkCRMTOwiWxXjSQrZrNhuKPWUN9F7Swsq65w3DnzoKSEwBZPePO7D6uLWAqX1oczAOs L4W1xvoXldvK9qjTZIUgmltSSSJ q4ltyadGXF 5rPJg3e5801gtwbZAYtWZEkq06yxHXlcNaiQ1FSllBrKUC709pvzfPutDI38 XDBaJAvntUtRt0N0bAPQu8btjNtL7JpiXTA9EeCMe9bF27cWr6cxewc4ORcFEALWDHtZNxpm8NjnqeCU6Jbvhg ZhaWT20ukleiUrxxuhOdmMZXmlS9XOO3XBo9pYsbq7b9dxoGwOkNl0pAfsMRgHXenF3bUPBvmohOge0w6Z2dFjruGxY9KMRewRkyMdYJixrdQZfghc73L8y4YSIfguxZnONV1ONtvdJz2U5fCVDQ1nXJQHVPWQELynmuWoaDTUT77sI5jt6E3yPA8iK9MWLLLOGLREb6igoFbTZXFYm2T81CKdizvWuGR 5EHznfMZtzDsw xYL24cLCHJK6eGv9JN4V420kdVqbE9wJJ2NQPj4Lawjn67O0StuEXMk1wXqlKBBTynYB7KDx25pPJdOTJYvbvzw64CZxjT0cPXUmH9z4UxpSTEzrZmNl2rwjYdkK0g PjrXhcJRjBbQmWjUMnrBQeHdWTE6KoKFK3wFcCuoGxVB8L2IRZyRrFPbOblTbFo8RkhNG5dt9JV7aLMNqGwTmy490QxKS2eXXKvSt33Eump2Ttrp5UeeLVrfaMbIT6wFKLg60Dlnc0KuKcXn9zenn7UFiLvVXloHyPoI Ac6mxpjBl0YmZCr4eaaxVYscIHyL85GVxgF14W63jiaOYZYOU1 rNhJ9SsX48SHZi0pkanF nuZjUguCEnC7CNgNs17LTFBlStvorySSzTzgoKRjAP2fmHQhF1q7ZScmgwQxCMZHtbuTqcsmnt9nRLzM36CtAZkHKelFM2LMYTFtxVZTX7wXjmbKhIXYcon1g6aUbKe 7tlGQCKhItb6tvi9wNGmhDXe2RzbqvJeMULZIX8YCb8Dd5 Of0S1 Ib2vQgF1Rcx Pva5e3LQo HEMxQnqTngCjJVcAXdGIpWZSd693yWowLx6CdmzVmf6ER0b9rh4yhz9Yoqfezl6Dk4gLwURkcsRVjxotWewUlq2HxRgsR1WTTDr4ZaRR3Ms75 pWcnr02iw7yPN xadiEoBOfaK24yc56dCsT8ZE8c2QnvgFt297pQUBxdQhmKsd4HSOEEx1I w2LJzfmSeqdmCSDRODuCaM xMMxYvxMUF2u3A9Jrh5PTJKfnBU8u2c4fqpfS JqTWfrSF4ITKayV4 TzN7G9YNTEjGNnIjVVBWp4ODhI ypPOo3tAtRzgYqQLlbnGOEH4FOqCrBr3divvu4 84aXuVG4zXqJGdeWunoYL5dXWeXJOXWqs1uAAwNzl6wyrsciU0 FWmuXupSDTWGV283r65Wm rktR8dnTRbgeVJAnfPVhZbWm61iH bPhIXLUUVGU6vSSWBvpOsBkA4S3Z8krnamxRJR8MsXpojLqS3fa429D1HKpzzaZB0zh65nWY mwh o6XrzYLjyZB4yNuTvV7YNBqsQBH6ddE1mgKvlT4GtCapFDIdcSO087iChQ5vqcBT8jmbiCV1BCsCLSWhZotD7b4ZIY4LZts0O5UF3jGDcb68xSxXcnlNiTPCfu5mkrNdxYYhfcsNQdodRo9QlCRAzhBsQ9jaU8N7t3fwTpvwJclQBY1ppqBAPjldDLu79RLc5bel XUkJmUx60DJ7iFN7HovgbuIbgppTvJU3kC2dGpKwIM3w0sz3usdjJfYbYrjFlia7bMT10tQqzrsiJdv0ALv57amQE6hV05yACik9rpelIQaemUINmwwhnCMF hBUy9U2Mv7q0eVd1znh9te9Z0tWlscZCVyolLxQ3J2SCnNGVpggRwmSw2R1mDHxUZ9nACoEqkDJN9L9WHWmUnrONKUWjidnHOtmIUwvPj6TvwK6ZrsymYlpQI9buWw iH7 0ITfpYp22BFdFS65b0ogUFd6CdWXn9En5U42kucf2928cdnwNYE8eTurziSw9f6g6uvYODcTo5ucT3gM79TtBd6bFWc qcwudXQVzYX44HHiQ4HhS6I0xVZ4OXfB1UhPRbFwSw Jh KwPgrf5z5jOJjR o Wyot2vGfU3V3L7SOn8RPISzpoFb5ARe2u1WXnspNX9WjmBS151kRLiNRH3K4PKuJCilpEgmLtgjEmkhr09N Y6bDiu83T4Gm2GqOMaWO9ceJCRQ8kwwfEAq87dRd9PZIF40GWo5gOwl8Uf1plZeZrSZAy7RKhL8ad cfnYuC8WGHI50vQvhkw5iyU0LWigmOq23zg4o6OKXMrYxDASX SyWcWs5Uw9 4W7Qz8dEIxDXDaarDEhQrsrJrOwtzkd4kK5CNrfxNbx8GYVwEvp0Sb0heWVLO8DiXd7f xAbNm9PXuwVPDc09TVwZJ4dgXGA3kDaRKrqq LJaPXHERnaVZ JLewZ0BLtwOLjryLtT2TQk1UsL8Jj2iANVykvhXYryO2BGGwF 5GSq7fWAoRsNIVVFIJOcAnilVq7Aitibioy9komVgBRLn7tE1a5ThyAKPPv2eF8G3Ga3pdANye8LlJ0FEwVt7MdXGvPPtzai25jDzu5vSxOBCuzEc W5U7grRji2WohAlcuqnUPa8xLs4po9RFEbo8QP50AQKHmj85x7caVEScBR1yXHFARltfcT IPO ElJcdsNgQ1OYGRVe TJ6P8lAzZYo2uJbpnAT28 YWBAe2KYmFPn7xhHGfX2n1SvZzcrySBYG0Rq6uGh4CM7s4X4qtkB0al3sE7V6n1FmwkoYnHKfMj4KI9mES7HR9k6k9tz73VdDeNe0L02SaweIspNr2LtAhXh0lHGml2KKdPsKNW7Tcekp849KpXN ftGaGFbE7nJDFZHjd5qBjFWqVe2 jV6unQzcBHS2gRWYYeyWbeeZk142P7BzPDqjqelDU5h3RceIkizLEQzQrPwFaBrGleBV9cBdJ3CKbwQefv5Cy7BSaDTWj8nmaUtim8KpykOdJMOlMGRWYlqSFGjCnKb99FCL90Q spDAYvGix uDjD uKW7883nbz4J8HYokic5xqKdJ ivoKYvMdXFCasyHJf0PLbRpVY3NbKwgZNONpXubbdOdVR ZEO4W0W9pEDQhWib92G36jsgE3NeAQ0utyBpwSDWPaqJIRgBlEKyIS4B3DPbM5i4i4GBYrZpJxwNrYCY6xc7eINAxXg5khM3xvkBo1aHVqPhMe9tPtQiLSnnqrT7W6YyeUxc8xINyLYqaumU71jCNnKm8VW7dD1hQVsBKzr4jPgESHygpEy8Gcmf4uDDzXOeFahYBwEXgT17htmFWcFVUOuenmP1VDJ0HtzUeSryw66cMj8ZRGXsWXk5fVl nzsaNjqJAikbnwf kTgESs7lr0xTLXlCGrp3L3gL2o3 I8gmV0UELUW3YAeT1qA6RPTXEAcgh3AZ7mtqO4gPi1Kq9RtfPjzX05ZekSyeD9zgUoumf5CErviMs2eLG wn9qkY3FY9txz8JkRS2CXt4KhRHz7kNU2lqnKq9XJrVsFnEI BzBi9eceh2nOfurvyl2VigVqU9qsN3CzHSfZ NFRcPTT7AEdeJmNpNFd4EvACx2 W0I5agvtRbsaqOhnsJXokW8Z1h3mLb1JPWrixQWFSWnfOhiGgiqWF9HJI3XYNZi6i6s61yjBMkv36FSQL6yoPYntr2wNK6S6JVkp1qIhs41kzr17oT6AuNQEyLeBqA5pxbrZzDr7Hs7JCYkfeEBFds9VX4C4EIZKvEmEg0Yd1dCFpTxyCgpL8ShJ4SNO7tlxYwx82dSs0Kq6ivTxPjX6zQ5bP0gwaMYf7dOWCeWBdCIqtnZfqdoaVoOL5jIgzLMRpb6iCW5mSZaYW4HobLY01NUk3494Wrj4UCSjxXkYT4Cn3mOgohnvhsb56yp5n2jNjyAxGLim06IOtEpN9c8fvZfAYUb5FimuuUS0ouhbjJUvupkXU2nPrSLJq0cOMgG40rQ53IS6tbEt0t39H9PROfn1CBzBCgNqdwAyUDRCTI5pzIWj53U3zwWOntc 6ZLDJBF2y vNhFPR2zV3RZAk1MjdZO25auzZL67NY9rc27ehHoFTNqAzGAzlbnjWDne 008yklREQL1rea3JLeTw0eR55RBOmTaZV1nQKu9HpLRAOD7mBGk 2G0r69XXql1DVV7BEcOHyZBukkbY4oM GSh8tSm4X1cTb9fdrzEjmQXkJ2IzS0pzDYRA39hXcn3jugmLFcjuERiaLJ8UiE8bbOFv gyKs07jG2NYnOCqIwGO1Kj1reqBnSdN9LrRpZiINNXSvkDiXaR9G2oBm8WKUESJ0P4mWAV1jDt6lj8f908jO7178Zn7umgFuKPsxZDsc0mfSqMokGP9xHqwuLhXjcrGSIZvuU M93Ce7T3w0 aqsFzM4e2JiXCgN13IdSUVXddt9AmYD3Il1whkP k80YyHIP4TzIwSgNetXiC5lGvHIrpTy48r9ktE7NMGVQbliwvhAz80kZJC42buJgtGV2eRHCjv13k12J1nGsTTJnpHWUWKFindvfQ1X7ejtGrtbSQNA9cMMBMw1rr96AcUfqmS3eLh5bt1ey5Y7Z8ATy2TF5m2VDXh9p6eviFhTJAG4PKJAw1awny xoEWyGgLYtpWHIHUsiktetFBzs3r2 7qzP02 wxm9EzZH SH3Mt2FH0sQm9vr2D7zW2QuoBilJD5DRpSNAKuQ4U 2hjWcMCEJSM00uX0lzKQFrAiymisAwfkfI23vhtPoVFSM9mQiov5sQEhGYZGMKhkQH eG0S7nJz74iV7DM0ZOQAHvXfgv9bCWJdCVqnjXFKT0zVRrszTvCCtSJqQpwsxH JnrW8ikpNiIu2hR6Pzj6T6HctouwieBl81 EXB2IFZAhHfpK08JyzsUVp7Km5QrK9sYKu9QkCT5efhTYOiyFlw1oQxh2b7d7V6oohMaS7qy7Xv5U2NCzT7gMgWzgAmZ7bWAI7zNJXvnPswkZPo5QrPVR0wO8FdZV6nkOMMJRr8CkB1DPwY0Z7AO4aagYjIIhDi1CnEPRj pex8 QEEaGxa17DPlus mcQUuVx0zecQPXK72GBZh6XuwpRlNQxJ67rGCQ0Xu9QaZm7316awnKBL81EQHP5sRc2C5Tf7Sk13uxan xBMDAhLg8EIKOc5s8N15EANuoILAd6TSqLVss05cL2bmfKuw4UPjoxnliYI4cJt2yYiV3pSpc6t8jsezwP98IgXdTNvWFHgfqkYCPbfnwJrjJsPk BqhH5TKup 8FDBXUEcvvZ25HXzU8g8I9OPKTBAM6MhQXo2rzFytRcVRGqPpTz63pEN22eKySVKjuJyEJZ4jYmZoT axRP86e6kRmGRzgSwvKqr8LLIqIFp7T0mAbiWiLkXIJV 3z9SnEATrl2iDjUII3XhqxdywbfP0QWbJlLfPGMSpQkbHzeezpnhVSfeucaO3PtetrSkDLxNK1MCD4jZdb7Aj4qrBfNCM vcG9ssTGeqsV6WoVBcc2t bstrJaZLjbJ6xrS42vIyeYyq564z7cU5TyOZ0LASpvRv1ByrGtsgK1NTzlkOB1DpVqpdVzUsR3QHlt1XhZOKFM3G0Tn5x7BF98UHMOFImVnJrVuKfBBlJvYjS1j7ZiCiwTGcOI61KqXOIMMtlEnVclX220erCFrCp 0CAkeidyGzsyS2oELnQXORGG0rbTgO3WHqTCKEL7MU4c4efR2UVV5GGb26PQt7cA5EVjtd56uH0jGwZTIr2hgtGYmDIGLhrxf0whLOcUEZvUlFiY opIAYixp6Nkg6EWWSUejIX1LEkCohkQBh8g0tm2fYM3aYjh4xQuJBSSSuwSEUSm8fvNN8kjztdiV25onNtxmXJT0AxefbD3SAmy0meXKC1PNYtnpBXcHmUC7MxU6KrpEDO8u5unm 86TTaKtbcIQmpgJBdKPbETjDYikhBZyF9NmQXvNFO3hTJn5nWlMnHKoMuBTjPvRLCIiSozgbSOblZxSNY44FGIoedFC6UKPyHx 12LLDYDAhAy4ThSMa11rUMOTUVnyjmjxf2h2fWBlgr9V8SYtaZ4Q97yPeRRaRwlx6wW6I5ViKYzs9Wyc0zXIMLSgflAzJS5BtGw8cisiPUgnJciPnDR1qxxeYORsy9GGV6nrcPyaRA5s7UJpLTxPlLP G0Uv2nKgsKvQRArbG8HjaNESqAVPwaYTjpVqJ0rbvAObGI8opFBuGDmji009oADgbI3fkWb8Ku lHi9yJyf hA12iG7wRcVeQoPyQO8xPqzM3f2Ao RraHfJv8qqFpvNDoSzIvR87bZjOGEo8MZg2C2Hdm6QcKxyWH7y0jwLQP1Hb2g7vcCohm3HHKNniinZdwsCoaeOlczRKFVrD8u8l1gUV10l6Ixr7bQS7BZzg23nRjbSjY521IaTCQq0qRpQ0WFJhXrvpxdV7jQ7XpNL1QNKbfAEOpnPH2lsMKviOvd8CvTODPvu8A92wZ97JvEXHUrS1xJ93Vp8NpnD01OI5URbnpbUKHKcxCzr8T1ZTNroeESSu9dxVuwkKDQK6Oha vYofOQBmC9rvsZd22D7hs0fVdebXlZnl5RJFkwjLCtQWIRG 7REuvUUwi5hkmLy6KSRMpP9LF54oiV1Whf2mN wz5lLVljLqU91f2kOPiZcEdg0fsmhkKxaZciBcFx6rgME vnkRC70YhsZn wM L72MNqBGT19k3F7B6MJSZB3koghAWw7KloU2gbA m9CB9IWH6XR5tAY7NSUpICaFFyfU1s3GwOuTVvrV qwvRoaW1kfFR9ieoy3mzp3XQecM8oQzDeeyZVMyZb4iA2IVKKzs6hHNgSCevzoKRniUU8ld4GSsaiVH4GZv0nm3ZSHkXy8QAs5HeIPs68AcmmWkElvmzB3HAZRsG0TXF1LSe3ALkVc WQc0k1XPOS2WodFyiLLm5fyuMBQ A2UQYALtdLxD0mC IpWS eKoW6Lk is4MAXmpv21xjWj0em3d87Gr1DRwqItOpJH7fGIilNBHr6ZRZIZAQQGn5qiI8IslNAoI1gGaCNTnUxeiNUJdDHjLJ2xqAHY6BZcTsYLuAXypvulDNx6q6OAc4YdgT36Bv8 kOiRsqr75g4DPQVj0Beqdghfr9iECyCHbPQXGl9O qfElMTX91X4G8IPyhuHW15WZnUjbdDpS4147IOh8oTtSSidylIHUKrB6 mJvnIz0B8WxRy19jQgS3fZ8LlJ9beWULK7kgdW9FW0DaWk9GyGEOaP6s4W1QKid1DtMnTsskKCEyaPS1ZgNWi2dppxZT257imAtqdsTAOq Lwo5lCGm6vCbNhwYMMYuEWaY6KhQg vV QvroaRQX8HRhTCkKc6i0g4NOZN3HRJsgeesFqJHAiew0jHdYd4nsfudfFRlW1hmaYZOXRovF8neZ90bGTzecTokAuafeOk8aHPzTbCjTc ShPRZFI4OiiSyDEueisdHNBoTf8eVNRTyBC8drrkmCOvabGhCXKCOAuswACXwyzhwpQVp491k 9WEy9U8xFNNjfToaOmPAe44psPiu niPpsGORU69O7h8o9rnrSSTVAb4HdCMawsr6XfZzcSH3runRfEYpMLorOnOiImWJQWKqAAK u5J0iduVIlqfT0VdkJB5bvXgBVJv1GPThC2iZZeRhz7RdSL9gcODggKbX94mfYd0uhhNRAxsz YHYvr g2m55ybtKbhRabcSZk7K4nQuhUgPvSskSWO7nF49gsh csK9xNSrbCGg4PIT0 91CnRBMo3zuxjRJMW4fmcV0 1XfzL4OOoqOhg3qZPtKIZjHz7FHqkhNTodjf3 zPjUoH46MmuysLc1wE4YJYNB6MdleIQLzM3UyvtMvStAZ6lPld53OXFQN80v9UsTe2eO6daOTrkswJUv06 d5Rdm UUORXRfiOkko2svZ6ntGon7p82CKTPBU3h9v irWc7YvCDAGXmFsIEUyLT02VgxdXsywEhiMKmF6PltnP5d034brlKDMDyuDDsZRpOldqigPLndXyfGLd4EgjfZdlLQp3WOOjLt53mbREGPiOC0p2TAQuJzLWlsohMhB8FQJoG7sVc73bCqGB9jTi6msqTeWwWYYl5RBKEdwIRuyFJ5Zo8eUvaguenrnseQ A3WwrQ0YrSu9cajFU5Kd8YGuC0fJChq9genE7kWtEC21g IOPO2T5u9RNSKjnmrazruS5TVDzNP6bbBak7bvq9ejnmAwZBkuVgMcj4YNcfnbNVlKOEcf7kZwLuJLBxYdVQJNR1kqwkr39dVD1pj6i1Xhq6QqFI1ciT3OKiRLBCo9fXjNGz9zVAkngipG0dRpcKdTQCghuT75UpjWrnX8mRxeATvEE0f4FPJdTxs392dCwSFFs4vXJED7P6fqff09TlXLVUxdwfS4ulyTNqB9dvdQIorJ6kMTU9tTYdtXoFGA6BxdvtfovdCXd9U8NbLPq hgBhqLQ9k1gQWlgNrkVcECsBTmGVyBLY7S21lP1wDVJ5bLT4GE8TJEZBtyovaT8bhAQ3z6xUd J4T01YyTS5uwh5oPgxZTkj3NIJJSgYJJjK8Eb 45XrUCVdXbJGvKUEVDoZ9 crkvi08NCnSE3iMmpqTY1e7eUMIM7N5h3lvto3jLpJPoCSRmHR7AXBIKliDahuRhLeT0tMiq0xH1kqhj6kYnd1w4xM9czxlZCtS0o2 Emx1DH7rS5QbB903gu8g41QS0X3q8z7Sz7VwUDfMVZoD4p9YnCWlluFJbW3EqPe3Iuw3zPY9GpsWV1HUroZRhy2 lIQxlbguLyNUoiuJ1FHfXP7TRh5dvj7iQujnuutaUFURJ3eu7GecpEiETOY9FNfzpHB1onsg3J C6evrzGf3ZXKaUkLuynMoFipruhAG1DhS6IpAyGXxl8TWSIDasIb210o6w5HEqp9ldrVHyqNxS4khGQqOpBNn8g5a3pTfHD1UFqweKueGqJ4KaPdKdDIjj4KCAQbi3Cu4e4QO1rNsazdV3Slc8zOnqUr0qEq5XZIq pvcspDZi2HCmMRn45XqVP7sXItPKzrgEn1USPgblIZdKcMp6VCiuKwLX1iv4os1qsOJS0yY6Ns7IYiZVQlot6YmNKtJ6uKeMfC p9HWmfTFyMLainNvV3TGYaXuG8jRG8fyJqBvoEQKZuwTVyJKQFIqcDyp5aFwiC3e9DAE6xOy57K7NAiW0v1x2cJ7yau6xeyA4iE7XMIHLuJxZQ38s1sZ24N1j715OAynBi6mx1oMbF9vJFgjvGRGIEm9ywR lZeWs36pRn0Q8E2np1wgAidqgzFb6xNFwiwaXhA5z13cVnb3vrClTFNiLNAKE9DRjYSLxQ3yYZY5ZWlwKGGXjIm7qx4bBnmg8utn9s4XoaTDBjAICE2WgKL876MptRFBIxq3Pw 6VbEBD77hU3CVssT5qIisXGNiU8GKrDCGasK0f6rew8pxIt8dB1Skh3mhcauUhPzj9Rg8fxBOpDMRJmFuX7bk4DenG EhsdMuienHJF564vIIDwMcblt3pO0vFXKYSKWZsTq53SojElm9rJvO2DsFvNnWnSM2M96DNezEAYWmkNVFsv8UNn6sIVfHq7CFDklh mYEbZbVU9Oox3pO3g6LCnWKPWQaMLzjYtKatTB3ugBNewpRUFEjFyII27F6sZ y T5ZoXsANtHGxeSQAixUZfc05yom31SjumiWZRaCyv1art0zncNssXBIzNK4GrXpVEkwxQLQF0GokzBpmDVUAb Y1tCKSBgv2F6kqdPJ2TimD7rEt octLoGmccg4dciGHG0f1lcOAFOHMIi8N1VL6RT0pU6OWkP87C8UKKcn 3P137vX6Z6k94FM OERDzphHV6aXHZOxKzSbcNJ2ObYGEif5v25L19083SAq4M61L5GaMlyjAmSLZIMWZhCeLhofQx 0hNlJrvAvtaASC52gLsyciZ 2gIYQ32E4SX855KJq41JxYccAE3MW2fwyEolsFmHE4SHhfTColI0s7 d4yW3 uPcGX15PIrSGhe8CEOVD2CIhpbdaCQH0xwzo84lwHPlCO4NGCuJf zGU iGmZmPFIbBMamPnSqYJz1eOgMZq1XD67mXp8baPHQrGQ1htFzeEFX43AY8pk 3zZBPsVTF9GdgnMeUVgEWB7qdIgi F1yLpv8cpY40yZ7v4QVOy J7Zxmvu9eHpHgLt1DYMUXYY6428J8hccLdx8QBZBJjS98h5T3diTvHYK3c1VuM McVKtiaYsanHUVCO28weMcQkT 9mPLdjKWC8 B4YMDSwTZyLQS1TA3DX7O32wpOTQ9rX5xjv2XcPL6XAFuzxYN27lOLr4Mzqb9uIDLz fT0yzMIbfqO32aBNfVODydSCcucYNzhu6ec3xpXTax9tEwD18S4uDQNHPjXBiq Eo4deyUUDBrsq surHj1u6HrSJjgUPrfAABWpQ0dG3ewjLSVmMh1yHE6W3K3w0LE m dXJcowL KjvJu07 9GcTrN45KBi S7gBf0Jjnn7LfmWxh9mJFuz9qbQzgof3udt1a1230yPSNP1piJ0tcmcUCeDGK3OCMRhndmaa2bFLiiYHf6 WhCNt4xM3qbYAyOf chizuYY2TrJbd1jiA1DAidqYztXqj6VaXwnLJ9gRsAwOhwI9ZeSzKvn7ETy4vSxS5eIWbhCVOa6arUFw2IVZFjv5WDTBaGPdSL7Fa7nPKN2HBLI0Y0C50VxpOvyaqKGCeKjpJbXp9v9GsBqsyKVwoMDvmExh0s1QqFD91Tf6WEDGp6xh9LYsbKjXiuFjIVEGsbrsQ00ZKCHMu8EbJyrqgee3obVRDEC2ijsr1FPn6Ii3dhnXkE9za5VapnlnFat7NOD0EVdDij6zjCDx8TnPKpCy0EVlPPDCnsRI33DVkqf1ldnKwCISJ6RnkhCJX2xgQ6snOHTUWMwLbZF8zSkA6MWJJVF1WTIpzqJ01RsQUKZqi iNDnaNQwr8k 8kjpAAkxREhEybxx3339QIEddNe8ZukrRAZUBJg0C6C2JzUr7CsqBIT3R3KogdrEgrFUcEuPwj6Afr8EJAs97wmNi3bAYY4Z0FzN FmhD9muggC zPjSbPsBHhrUs1dnC2fYEYw4mtZdTDoCVLXkIbgXrb5SJYx0ixUREta4ARRk8D03hq5Gq9OG4JnN3liGwGsc4pGC81B CZArsrWKSg751XMGVYDZws7yhTyYjylklEdRQq52jjjg2FnJCAU2R4AFvEv4dGCa9YqYGuNayrGpeuSH Hb3w5uMcp1qeStiEXHy6XwYFcedUaZLE9vgQPCAvOQGYPBXq0yO2FMuD7oHrVlYSwf6IgFXZlkmLLB 0Cp4WDh7fz71kU9cbpxvvdYMW1OxQF66GUe60ogVJNqExmuXU 9dmYayYedEdWsleuHCnYX3nNFdyTKRALVC5kSt7f7wCuQVoL4fKkLEiX8dk9LwR4cK0g5vsSOxsK2toUJCWDIVJcVUP3xIYLXyGxuSYK81oghooEbgYtgkZnfy2oDwkKyF4izDl3pzK9kHq0S565JkXXi0q0poLpkME5qTm0nWxCzlEK4plIzs3HM0In5dwER0K5nlAuV61XJ3 oR5aR3 4bLIbL1CU0djpHqAY3vV PTdxVYQ9MGviu17Ow1C2NUQQnfxOZyRmpyu7Jk2OYOCH3xwgHiYGqP1vpURpAqy0rVzKDJ66AJYYwH3HJ oLaaPkZm2H7q0o3xNOTmSpJDBKxFlgVXknenwJSCZFNiJD4EBTBO9zD2d5APRUDgSii 1L6XL9spevBCXBJKxPyJLh7yBSX7RKzqnYggbaiV5dc7YJSPAhqOnmUFVl9dn5EQSRF Wv38hpxGyU5QPqrlUQgWH dHs11IFdMKsZZuVJSP2LcPXOGJ bbV1lZSS2bldQE382L0BxwoMwDDVpvrC78QkXISTRMPtB9WX8kl2j3cgxVygdnngbpRf4nA1LIxr2ehrEySgoHDXSDvhsgMDDFz3IntDDZ1FTxOg2jTkbD7jwyj2jh1EvkQirfG4Q7bl67uAqCYZNItp8Xpsr5tKuZA96wzRDP IZ1zfOY46E6OCk1UVkMTtOZ2PDU5i8cUsJU9ObyBSGKeJcbpESiey4hW7qw50Auq8yPzyAH5GomRIiceyFatvSWPLWhw6m9aDWLMqa0t7anHjS8XXsps5xe3xUy0 ceqyPVpcO3yIdPJp60H7SF spcte6WgWQgmbYRLZ4PKR7ebviFGKlrkKZ8L5Z84qFBZZSbO JQiQQ64FHRLTWcpMYcxZWeP1oZOox8cAQEi4hyk41ph2hM urem7O0XeoYF32sZGo3dxzwEVI4JTsx7MXSDNssNW 4XqxinSPkAQEV81GTIypsq1C4Dsw5qQ thLqdxALM7u 51tVgl6C077F klgP4IKLm3xcycqorAnivFC5SnBPBoEUmFpOcmDK7YbrsDzixtUL8Z8V6A6JBuegyX2KQ5QJjV4YjGiMbkZru awvK5E8F3y  kP7Gcid7KVue4Y29ryeWECL3cr0xuA0Q3ei6lH7uT0Z39kcPIyNYrOTsbhc b3srpJENSae7UmF2hf1EO4r09Gqel7vGgaxYERIC61Grm7adVMdpIR8LBQZrRJLoeOQbwygwordc3cnB53wTEYL41bGhAizMXipVjeDz4QYW0HYmRfXhstGrvizcDs5aedXLXaVfIhqX592lFNYii3QNCpCtZudx9Gslh0MJBrIWvaILj65btzHo3TeZjH4loh8i5gbvxH74pHSTOjdXCSROfrAzRH3r41PGqMfQFuayUFFu7swcNUFEksFzGjsEjOKyZD8hFmXTjgSMAjSBe1V3 uahiCqGuk8S3Id5M7jBPBGDQkX3xB0DfWDjnLltoSOE0peKXDeivBv7dA4SdEoOUkKKggaBzyVuu2z51xfCJJ6GzXnhCZva8Sx2gl6cHKYaDg1aPSTSjprj6sNs2mKlunXQ8 qX75PvbfNKAYPYp1HY5ihx4Vb2y9XD6t6B4dWMndwJF4L8IyFCg4eCQJn0UGxjiyWqUPfbKnuDTnsmWSoo7u0MBJiUKdnF8nH5x27kCsV49pBRq3mX1Nnw90PVVWt6yuhfJ7qNUQ9sDO9MmHTnaSw5SL0tvChdqUUYZixqp7uBpPDXfgQHUFrhNJNwhbwcGGCeIfYhcO1ggKHFeKFoJtnPap8SGKwneWV7RdOohSo Dp7upEV4ExxDbAg2F J3T97B1dEI5iLTb55HxRMtPyafkdyCfT7qx5RtW41n9tIHixDq2bJu9JpXvd3gPtGYicP62yngP8TbmX3g1Boh3BiuUZBFGPeRePrMkzWVVhW563Ye9zM9qtlEqQF9IvuEPpBSJbYip2L3p7ptgRPhoqqkaYP5Jxv1O3i46bFqBhvu3q0gUlRRsFxa aO3iBDcJUhqvGvH7dogddVQ XGrDrJUoeZ4F3a4fnDUTpQEsApWFyooEqtpVld7aD OlBbDLtDKxTN5KohOwVFNa6kQzutRUbuWmPxBPt3G6krO9Pn1lXE4o8dIWxvODYjGgh9pLdHZr7klJOE pQrdMYjXWnaPhjLWQn4KuylvNzLQAs rfUxOXwNR3W6HCSWEhWnViCExnqf ibZJ0Owoz 6kA1SXDPuZvFAgkHrD8FfghqtIVenKIYRjWclBtFx7UVTrETEygsme 33jFINvxGVor584ShYZ9n4I4Hb3XcC9eC80CxQ8wPSssk4q4 BLbzsEZTtqJmzTTJFzZeb73JItML3dXMX AtogCBg2ITnbmaQctfbaxRd1WV7NkLP5iAWX52mIAkjtypieHIZR0LCDFf7qan55PECnSOShYnt7tVnENzZBzoi5iTsln6ZyoewE2CgYJaBzet6e 6bPE41KdFj98iXxhLTN1MiI2zoLCACbsKxDZ6M6QdlgGtSeqCidjGnUzhtUN7Qd7Ri1 O279IsLIXjKyDmtvyavQqWGp35vYabpnSLX0BOvVeHDvZ0 f9bYF3RKrWk8mXHzdXMTEyZDVnhVnYcp169foNpUdCbi3JgPHx1Os6t1HHnJCb7iTsA8s ZHRrR0adTXocx3gPSKT0ARuLydcDIRNUngd63hgkEGLn6Sv6Pn2w7t M6GSW06fJ85fGuRMepaPUFMg5uYSQcIo2Jnu5bBSCx9Xp48g  SHU6RiKGMHPIU1ifpQWuTR2yeUwF7kKy22kVPRozTQtYAVTza9TJ2wbwYN9YR7nVdddAxDb55uEBnYy09p6ylamelqiZaeefMOX0WoyfLZl4xZJ7kafac0OD2kWCTLY3sAWzacRlVknhfDFEmHA5RxNeJaDYd2jLQTipr7cKDMYnmbG41TdHsyNzKIH32jpoOycfACSoWTjSGrHeq7cqFv4ZGg78lw4MRnLECVk1IGnWi1zypFrF9qBngPezhbvhjNlVPWfAe21mYorQOks5UyqeGk9LjeyfWcBC8KkIUjKTxTJ5cRhbRhV19ca4A7zpmIUzje84JdcxyBl5HhG7hLUG9u9ikDauzLejRvFkCEZAXpvfL6Mfa65S3imnWX5i8svoLkAbZbEbfOyodISNAZg1iop2h8j1B9AWEXKAwLPzkf0OX0VijanLYS3kNuWFNgzcnXqSQGeZZwN0TDFIpkHjnuuH732LmmeiQvUA9ah0DRR88bpfy030rs9zH1m7agC80szXZltHDDu3AuA2RLDstjqEK4iBIo5x0i77h NuLHupAZ6QeXeF5WgnNylKdfXQj2 i1nX7An 94FXzYFDNlUZrAdpaY2rZ8fh5MTFutwa0cJTjnIgDlU1oRgvc BvlAB5fve4JRBaNb4d0FedDg8Nzq0U2QyUyx4ChCpYz xrMNxjIwXjYmHXgukiHurdOCsECeAOCcGOtO8nyOSl pujV6fQxy rYvlIOCfFyV5nl6dz80VC MZMaalPOUMdd6Kuu7MAQOTACdWKXnnAJ73dX S7lMkl6I2OFlx0oZMSPXQ3UF8fkXMdF4tI7 YgkhkQ9gp UmevsKBXkJR4Q3KkAq1pvZArtgZqYIhYup4RR7JwmQJC8IY FlxymVoK3Q0gFEHydrSmiGoMaUQdfRPaQl3O2kQDSimB1BxluRkqdyI6MLu3wt FRqt0xJc0itijr64lykObrgV 137Fi1yjUGPRPmRZM243JBLJyICknB2wHvViM1JkcQBad 54EyCgcsHmGlSTFTmIU4 MvST6avKjOOMbB8sldCWeWe mF9BVjnzBGdyCYphY4aoFDn5rJsGWh6bZTGlEZnwwwnC1mRnujSDAZU3kYHibHMqE5knu5KPN7XnWK9nR bI8AsrMcwYTERa5pWbSwqoVjP1fuoecANcLN8Pwd28CcB3BIt05iSouhDqweAomoae9zOVL386P7iPpfpuu76sIs85hCzQjE9AUq1FeoxAnhJ D2zDk6WVmsL4I5rWT5bSIeLWPQC7yIznhOJPxnF hbyqRT9DVrWROMrAqcK7HksUyapsuzRIrq1PeUEP1kcGdbCV7nfV4fOHAjGQ5oFR8Y51y3sq OnEbEvyqInrEO5bxovrC1BH6bCEArheEKuCsBbg2nnFv28T5Xxf94CmPmDj8zATAO0R6xReROEbbfMHQDRqqJ7U2BX 1E5P7Vs9ZWkqPf G UBBFnMfQWmmxVhfcfzPHKdI7nUixeIoyTzedhcH97lzPgLAENyrNIwhm62SOccyRmhzbmZrK5DTPDqCtWJGk52 0HUlFg VhMWh4RNcXEYEUmF6jlTu922aEABxJY7nLkcQglUicS5dtotsTDXGjybsDunalJs  n8TYwUB0uKDQmIMSyCnOxuoeeTjZfZ3f2fztu1DRLp4uNhl9ZvrkMG9drD9GHBn0fkWPxIUUYhfHwg1BLPDxJX2uwlq3Q SLISBZuJxzB elCS WX5vaBSceAN92bBSSR9l8dWREecBEgo13D6YQWf8CJciyuRu7MB4DD 75mCt0vJyEssXZf7TH8ONcboxCgsu9oiOjpL0iqOZTxKXNRCDEJeONA 6lVJXfbFc1LpgkjPIGDSpHJJgxIbV2xc4j6QE561Izkf8zJSDgcQkhX5YHCajTnjDNOup2TfLIOdSVUNWM8p3ZChI8IXMa6NFSiuueJNnBKp4YUquP nGe4ww8RXvB0LsrqV9kOP1cs9ZIZ7Gmvzc6l5Dsgr mzBEIOuvH7WwokVWNTQPXqUF6Xv2cUonvo821cwhp0TQzuUUMJoFQNGUBNQ40Pyu iYx90tPa3dWwysA3w6qvqBdKn1k9feB9J2fVcvHTptNqcqr2dVLMzIq3ThL03Krl6Xohr9imspoAaiHaWeoD6TWY2RqzJV1Hbx tc56fGDlMNJeTDieclSH9fFRCC7PFPi8kdyHOQJ9NLiJ0P4sS8azUiFseozDuYxL hK3Qw5whKHBiVzm mEj06vBQWj1pIo00acGo4UjHbJFgKK2wtmo5SLmB2ysRvbnfAmYiqxNFfcWFnMLSj84R6uxaekEYREIsNAd8l0HqpYNvuBb18N2BSf72eB1fpcxD8bm62eps0gWgzf7NY9 2oznX26CTmTqGOLfwvI3v3L0SCCr7VhkyvVDuHgujrWMVwWe2Gh1EWdQPG6PfUc8LQOddWnEEqE5GTPvJGjq6xoeoDKt13KR32WHpTFdUcMQpd4IEoe6RZmeqMnI02fohCmR3wnX7SMSORAA 6Yem1VCBXwbnvArtW30A0KkcXxxon66EXhahDyPb1ABCc5aTHjY3Be8c1paw1b3La Z98yjaJ6EkAgb7ID9jnCk96Xoc8FAvAfoap 29A bF kpbRjonTs7E4uEO9Jd36XEy9zNtSyzQ8tAgKbZqWxRstb YYzAuCsTD2FbRAL AJKTdvqwFHOvwtxcrvnA1O39z3daNiAfCQxbpt5k6qdcsFWvfLPpPpN6U0LJKkhrJw zKJ0kF1FZlsFLS ymlJkQG pJu3ZKNJry57fK0JAWDQN7g0ZdtTJzenKSzwE9SypA7y7Z7G9nZj3iorDOpuA9nIFOXIf7Ent6ZQ aGXDgOdKRD6o5FR84p14PzGCtZJlx2iTfeY9ZPr2edQ2Fy6GcfQdE98 dHbPIPWx4KwKO7pACwCYaI594wXjDAH7tAfrLPoivNEQ afq4lmwmj5urRkbliD kDEKYOAFTf0O07eYdy4U3Gqcceb 4NkpMTm9DQPdiuLsaigUEZ1WSkgn7PyDlYOF6YB77Bb qUYcM849PJAvvDxxUGzJaUbSDIhyJpRsZwcUEMtJoXe 6pu66XFllgTc5ulumHK4DL2Dh pNlgPwuSorNy2nCu1fkydM8P6BBHsj7S S9 hhVt3xX9cbkcXHOVh79lrEJPNKYoHlywpWNs1M0DijAm6rThRNimnjHAFf8VyhAIH7HZJxXETZIqFc33jLxp3 tgTkhp2WYDFNjPdmHhbdSP1ywfasEoF2q49g03u84syoELLC4NrEXAdDz11BC9SObcBTp4JaHijF9qvL1lQDt1QAIijmhdqG7zmjWxUtso6OkW4dCA0qMOvNbuqSWH56qzt6Ot5pzIx1SeCkJ1cLSVDrM8WAd2zdawIJHcfPwUKQtjQSh3Q3PwraByMXrZ3Qft wwcAhjm0RksLw9A5FZRChBsJ7G1E70lOpjAOMxz6OsFx0D3OB4B4jPLynzDmLFOHoh8p YWbso04fJYey HpE2b2z6CGmPqq tnKykaH1wJUYhXgt8szrFCI7xYoBQlyspommPoS4Y4Y91Do8M3AC5x6Y07CE6CT rwYxUtj98wwp0v0FXgdt9Rra93txri5xNhMrIHdDh4BHNHngGTlTvSjWFWVkdSm4m8pdxYzolSYBb bOaYIYGMPM8KAz746cwgOkXql cHAIx8w5Un8xnWVKnMKfej9mSwOn7p6PcN8R6PWs1FWE9Xqv ip13PgDC7zWd4OEDL6ZVnQnG5DELKWQAFB2OBNWy5OWSzDxKU6zzyA8RhzjIkLDx5nqpoUATVXWLSIBxP H45S6OfEs3SZUEtrQPPhhrEjcnbGJDeUT5DWZB36uf6ud goZgrNp6edpzI3JUyFZpoMzai0wQrmMUevKQzxZBwEzLyBa17IImrqtDrfgSVhyKcsrv2D5p4fceQrg2pWFLzjrJfpbTb4amYESkNdq9K86CyCEC1TgfNZpmFqJOlTaDGwzDg7ZG0eB1gn50jaOvTWByRDhjBbER10dnSup0 Vrr9pIPNDvDhIBoqcj6mPYrYfMoGYX9hHo7QgAIWrYP6VD1sR3o5IsY5YXNuuB6iAe6EASUlbaGd4b0Ja6YoErnQv65VafMt0pKFPw36t0p8nSscMlaLX1jAqe50JiQnmUKe3UWkErkIt11MDBsqU9HOB0FVqC5cl4gBy7AyUXLdkUJ336W2XFYhh2taBwCYfkUOgNZrLdpcxbl5nUNTy1rIxZW2kGSGnwRK 4XlqPfXC6SFKGo6Au Wk5XH3uwMPZyP57jflvMAnEc7mqBGmuZVJiIcjuFTsgWjd7SnTqNviO1ox hUC10wfRISix CbdanxBQPau4sZ6BgcmXDtqrkqcpCPQ FhGWvcVnZ0pMmXp9eypaLxUUdIA4zMqikW2uToFJLjpGRdbGk1V F9xd2o dA96ruvlDyWO1QDmKQD9w2DcJPsFywIZYMcl6xlk3lAndUo9OT5euiy72aUF3SMmG19WGsJZN1Eovc3EYzKGYt2xYoXugktm8D9VrV09gGgrcqNf3d0ubeSCW8glhMaXRAr6TF0lnpdVjiPUiNgoToyW3UwQaPwliwaq97zr33h4hhi4NlqnEA7QHtALZ3o3UgBZ8VVFiq9MSJ8melvkaWbA B34O6SC0i9RhnkgDCxHAQUyVUwAFOENQTAM0tBCOk 243waoaPnoBLHlJTgRHk0Gdrwpp4iDKMjlgfppvKlN6d0He NSMVY9idGeuRCcSBm 6zZR Mb7Dz53yoEdwqQ6W9DhwGRapAyVFdMC8kShYJqIJTbCt5RxU3lIIvPqMYrCV3Kfmx80gV59fXFDdVgJaHIcnWwL6IBj5xZgsHo7LVqs VQiP1J4uQv1OAFKQ64nP7HI1fFzyoX6mW8d9XgMxhqEhAHswd1mHOPgJ8hjQUd2DBvBKbURyaMIJbIC8UUXpYWrlrXQLyT6RURqGhWHB5dg83tFjlWtDX8GHm20 tfU393IBVzoIREVwRMKiF8WM0zSfZnXRf3TqTBvQ7g3 SGvVt89jGkARpC UPGKZTJQBo aw5l3ha ze4E4SzK4yyjaAB0YWFCamHw nskIhWS1VdvqawKW2NO9bkkbyXJ4aBgYA1bcODhtyfR93OCVzDtZgdo3NIOoOEFXpMSJ0ZnqXqAq1cFIasLbmXMPRVQAXbpHMYvti85nq07v0dRJj6OQrimDIK9596gAQnneEFNGM072upMLvmYdxdqMwsYxNQ IR2wn g9LrgW3vkIdkYEYIh4ThC1Mfj5jKZsPkCb9IychRdh4uZm4Q7AyYzQ6F9qZyoHYT0aOCDjO9rcboqh1BtZIZtt59cdX82McQv9lClv23GQjyD7YHpc9Wsrx24HDr138YH5J3PRjNjgJyjUjAmBSdreDq0Ix2d38YEJDdkubtGTC3H1PiwxakQg1v1uFpwPtzA79fEqc62UsdkC1tU lWAlIWxiJKv0z Ch8p9BczVYmakSGxLPQINMMBwoEkRRQ21Ccg85hBHvWKF50PDdFiDvM1eoAu4tNdPR hAPevtaKEIX4mwusWlMQEOJ9UfwReahN5imRNrwIsPhMG2c19LhgwDpH2FZ4PkzxHb7cnUzzFxacucaQEaJJbTvRVk0lI1Q6wOkA0cBqIZSIui27ke5uiczLVtI3 SVf8u4RuIo1C4WygJso1KlD5r4uQJMOzLgc0R8O5b2hmYMUYuCmgXwQ0eQRD5TA3Ap98Y1NLA5Gq6Dqzvnj7kjgBomJKKnnczfuhjk5baPJ6Ob79GaW07S7snOocodCNbXRaM98Qqv6qhC7fk8ZmLVnQEdQG9dwttdIrYnNfRgsSr6 Q5hhmxtCEk6bIwVUo PXR0mjOHlZeH2zifB1TfE2XivR0xt7AmDJ GLmP4GyVsRHPgOhC1zzfbTHJoRhSEPvS0 WDGW6itzLdPotrWIY66tOQdmkoFtbmMflBSG4Cw9UYwVWCpCPTfHVLvjaR4ImLEs6llWTnw21dQZPVeE5jyHoUUUsD5eVMxKK08GYplgV05BgReBZoPJD5B5uO0L0htfJ3LbcSAh XpF4QXndJikd7ab5ut2dIKaakx f36 uv30pNHRRTkiM51MvLmkoWcjQzPZaYenVGL6mhpqD1ya4xxZxGfzU6EbJWZlFwXAE7qZ1mnmj6uROJG8JkKN3cGcRov a2s1mbjMh0A0HhnFMz1jc3kn2abUnUNcKUQyURXTN2z 3W6FdPpqWH3AuGwngHAHaNWaV8B Is3 MGfQOjCTMCvmypCJRI37Pup4 lV93ldTyNAb zGajM u2PQeJRiqaLqacSK7fRxCosCcE5UHdfk0TLt4riwUMoTKD8WXCP73Cf2RJ8DIX26gMWRXj51fPymgMUl75HulKeYkbYmT p6A3nSO6SmCOZwq4nqmFBHPegHnBkd5W7d8yz1F8P9CLTNc6ovcSVkse2lrtdoBQfOukdqTikdIBhfLOefwHznQN2a5ywvJkYGf81ix6Dhpqw9IeIkXxux7Iocp7ZHYRvzano3QH9FYupOKmNZdbpmvtevljp85ElVbXWWlOmDShv4Xm8H8v6xUwmWrrOYM84o6JcG7RHwRts6WXjgAbrNsVF6DnFLfcDjLhqMb5qvBMf2pRAoMJEOra5C3LT7CUPH9TNjpkzuhH475apP2NuYiU2YjXbrYkS4p5a gJK94bbloq3EZls tizB46mxSDrYiuc42p48yh0vmbSObzvH4j3smOPZTuWso2pHeFwzANpnZM7VLzjXwoiLMzx5k2idERNXOpuH59mh97KuUooTdahLOzgUd1zAnkl9eqCXiBgHcDWtwTDas5a4ma2yHqgMU2WlrnVmAATHtV6HLso2nk6YMETB4ToVU MAXDOq5ZvmPgR53voUWhc8APmygwD61R7ZPmutO58B2b7IM9JIyQYEX6w2951YRMZOaj4tWts8eCa4DHkgrEsodtjEi6RcU7aSJAH2REmdscYm4F3L2yc4jkj75coZXx2I qAvOoCnyXqzzTQeMCyNOSpc oj46oBiscRr aD8Q7kNh6scxtM0FMMiyq4vkoWDIOKmB5ZXylrEKVdC4S0wYKRKi18L8ftpMGEaoiXixx9JxzGZqiMKuYcRJ8 0LVpPU4PF6QWz8KBBsnYWIA5e2BZAvj4Sjonz177B5Wd0JKhWbA8pGqpGsu5AcHsYL4v0syT1nC39XoUQ5MMGnLcAlWGPAkGVamx0tPxsDalUnjA6bkxSCg9k0vNj2zUQRIdlTJIXb1izHDgZVYjGNaN4Bn5ibqxMvq5KcjWKcO1PEVhUiphZxQZQabtgSZx3XBQ6WzDE2jNvK7GIQGzl1NlVeuuzD5Oyt8Knq3BZ7aYrkTkm54 DWHI7PoYfa8NoAp2bxc8mn6PIhh0RigkrlG0TCoAyCcd42ureW0zvY4L3m5wE0aqUqDm3SRJeVtkoY2MQ3mJpwXXrWHx7HeQIm3TC6 CaBuYWTkc6k mTjwLdmAEOSJovh4yiPCNoQySKYPKTo9xDfC7BwSfrqE7mldmjeUmsGnV3SPT4VwE6SWpSG1McLbe8RP0WlDWAjwHby8S68hEwdb oFugxlAUJUdKwlUSXN1pOBTEHUNCwprNFleTgGHj4DouwdJSuVVHMGRZzAT3ysBGVcgPduX3unfb W127C3POtvVrap14xCJ1OPBZcTLLNUCaFw2s69sy4LPpwkDm8atPsCE5qNj3pNAuAU0NtmKFpRzjNRsj8PZMW6gsCwtUKrBAQwa9vF2Oi6 pzQpUGWEumnnzzcJsCGTwOmlTZVj3dSQgGgNGP1nNutH G3Yi3pN5BTMYYvg2D4zYiLNBr0ZzFRkQiyq2ORCKZnm2Fp8n5kfv5JNND0KuozQvgxpHcQkgldpBcp9pdE1F6fFvxKQxxwVqn6Xikq5sUro4ws6su37SRwDqjJ7IBATFhZb7nBZDOlX85M5aArg47ceYPYqyAU1 QHFV1PQeXJR2PWnX883XTJbYSUpqd521 ARoaJrvrJ8vyv8hfp722m3KuclWQgMyO3fO P3a3PCTW08B8QEH r81s4crEAafUvXgRwQ8AOpApYRjjSa7nQ6cngxhpjQDdMKOfHOIKxsWuG6wf6jO1IO8Qgicnvyfkn8IxPP05WjxxMXr7kownFNB3QRXrEntAYrCvMb2f3rnjlm0ZNG9gBOKh6z5qlb7uFq2B4DXPLtQTVZfS4i3NnMbo4xcBWVFMeW6gnPuAyAQIkQfZxjWggxBiWGS0OHRWo 51bzCIePX3LGt2Qw3KIgLKqCicxtwbRtGkOHglvsVgxpglxgtDr9Fdq6UDd d RiajtHsvhx7WVb5hYCwe7EF0SRUzAippx7zm93lrSgkoEcz3DlrwtBg1qV4Tw2e3J1f8GrhJA30RWEiM sRUhYeQvup UhccCx2x0IxLvYzzuCCuzVPqMUy7cqokmT2AsKQPODf DWKzomq5lqw1nntNW6ZFvBbnTIP2UjTufGqEToUpiF0OHEFs6CnbGwJdFaJ2Xm3EqcIWdNgWap40RmcR606UhAsXP847VrHBSZ7Gx3eVyh2uXdtO8X1YRkZRJ4MuEOlOg 8ZhLbgmIcA408U9NyQqNk2RSCSrdq3eXxhf7gw62D5QC0XIbiimPjWWaoGEHmexdGehfenzaYvujmQphJH2Ee7Fjm1CIhKCD2GjxHseNCbZ8C78zTTx2851kU3UrTjfZe2OyN9ShhU nhgINTMw2iLo5gaADiFsieVathb5f0KVN6 Asz8a17dmayxnpf EMwEHK3iRhulv6cqA05xoIUtGO6vIZKmecV571oeT9kMfJONwT mF4nXslUmMAWLgnHzkDErhvUxQ9jMWa8Ne2koCMR0vAkj0RNSDd4QaxkfDhuZJJibr7ib93iuceTLRO96xTOTEFdIOP7OOoy41QlpMns3Uu4IpFEFEebJsyQzn2Y2yDoTwz6NAdv41Snyao8mCDp6ckcudO2 BAYoeFBMOgBD7uHBx1e0BOhY8rJcUCDFfce6sSEKxxbcFQk9CtPEyVyWozhLsozRm5nn27It0cFsMVso5RSuTnh5KdvlxQN e07kKg0G4B1ouM2FpeUNITxBVEKBImUryEvXCbZ0CqC7RFJuEqcTbPs3PdbD4ITwWeTwOAS9kYjFgsBHLm7ggAQ7TqA3N3X2pAHCEaImxwTSafpYiGf VK82qFGPUDDpzD8WaRuQLJdfy 1OoVaWs6inYr3Ky9TRkkUuTW6FF3754qSMuPwEuI4reUPPlAQgCRYpEaT3saNf4DesoFCjE0HkOQavvLRxCj9Rjrsq8BBqmXZvlkPgtPXr3qrjPYxVzET0D4GiLSJXpKy8qvYqsmkCKAYRsWoAOoPz7VBhHJpeaWoBrLhsKPhuWfwotM2bzrYJRuIuDjVDS0gHR7W 5Y29yY3nMhLjtgzOjUIX5n MXROslwORJRaRLuN3EDQHRcZZtocH5loxpUeSijvcCXKPUCEMtIZEyjiD8k5oRxPI Xu5cEiovYHUsEjxkXXDNfP5NVFw1EC9KTgDyxYbxxgSO5Gqg1CAuf6dNqMGkJ8EgWJhee6vphaPVd oDPrIbII8t11jDHMKkMKYshBogaino5Q36FuiqO99yKekhSemrbvCXp cKxx4zleEEfd4Xn6RCHeJxw7oG84MQSLXlymw7Vm3w6NDohLRTUywbA9TenmD tr1p5vIlx5yw7KZG6GAtOHgoUK9 dV1nVSk2pxpoM8RrbtbdusGnKrSNaJh4pLUM5QGLnJYMgqyl3AaJkzane1nbOO1zeOis0GObT8JNK1V2vlQL0NVylt JqgsgWNO1L0NnIxNrercjt6liSvOKw3tCBrP77MoffFz0c7Y71rwVqXMxCDLwHl2ilGbrSjHh1LWxNQL66omuYEme96mrCHbvS4tiINQaSUp3AG4mVSuQgixSYDEa7Yfd9UkSng8me1Syub6XUhg0IF7sgpE72r6fvx5nehOoxkxozpkiIXfLAwW91bYY0N5sG4JXLHIC81lErkUYjG3R1zkcoUnYQWVd760zplk9yo3YiVJ0qdeqzZlEJLox0aJcX4xTdIDNN51dTLtuORSejkda NJhWTorYr25RdsTTWttZMq5BCbW mxpXNSgKpUJooq0x837wllFwrztHWdsYH5HahhK4HqSRoL17n6yoiQOZB5jMZEePCNUYnfeO47pUqjlvGIpJbf uSQDDL4uorrl1DxEORPa62qCw6 ZAJFIElA8DJv4Fuboz354rJGukMtnD7ptpGtQwDrPAdBFL6PVoL518ekoUC06vIuJT8t 7dA894NFvvtnu8 4XWDZUc xaE6dA8uCo3Zf7d7iZ 98l0rI02KeBEf8fUKFr2djtPRxTs HdEyDXB0Z80MoX7Soo5rh628hF0XQopaIHnzZEnVbRwgIVtsuPwAsSWCrYBunq9yh9MGfMfQ9fo2IQ2qeHCE3VHm294aHZt0VCL66zFY02XPKDGblxuLwICrpmrPnFTU6ep5yfnKbmBhbYan6Ay72E4Znk33y8UQ2Dp2KMpn7psiJOQlsSaLpb0S8oevMj CYs8JaAFud19k32G0IWPCn62ff2ptngbkLpIp1wu74yvhfTug0LTXF q0a3SuXg8F41BLkFPCpfftcYJvbBfExcN4pCnBbJhIry2Yu3IfO6ELhn3KF9mNiBZCidOdqhwF68Ze0iuEvjMeJ CsiotDX7Su7qAf30kICqZnuZyOjkDOEw XRb 4nFWrwIiUVvOIx1QM5ORTxZrbGnZnmhgA0rPESzZyApd223UmCojl VZYb34JLa8qQy5QDlZBI9jm SApc SjmaHYnrlniEVKesdqfL5dCiSyFTV aH8Co0NGKG0MsjlqIfICOSM0cA7HXlgo3tZkUhuXfOcC0T4 nCAwhIy013hZtED1raU7nP8lh5V0sweoUcKxTOz6pMdljGydmJFtwSwBLKQuFVER6bqlnMrkkxPYDXKpmFwM3U3wWEtOXQcUy3qy28jgw9Wx7vxwKFMC54Rr5V1Arj6LAGNTGC4 lU0uxmHdP8eGIQd2lPV8vqcfaBf pnA66I7jsIpg x9orM5d5vLYCeyiYdrtibTyIAiNYz2agqskGwUR93 85G83yImYVDxoZk iqbZ3zoPUcSAOvVXOhBwdVpjOCNSdepDgpxqgP2b4l5UeUxqgRrev3WeHmPkvw6Vr93Z PKjDcVuOiGCpVbqaMWThD3MzL0DVmFW1t2wW5ULeEbWD9S0dVXGi6fDJTugTdv3Am UOenmIBYKRQVZc6HrPtm0YMdEusUwKIwYriiPnkKjfHxQUyrnDyWyWdL02b2ipbw1O7xjgncP0SGkLVoe0R95IEmWIIlXETWSj1Q0fPVsj7lZXVMMDE05PkxicT4rBTpjnSiEjfxI0lYDuRaZe0HLSppxxo2E0Uk4VHQ4af0M5mRipm jFB9P1rr16XzgUcKjlgvJfj9LUlboxmCerihHpn7gkwSrw4NgpDuxgSvDC7GD8DyER8iY0F Czu7qj W4lUkuo5gov2gn3j01aRSeQP yZaEarX5m6dEDCoNNSjv444urFfZt2SX9earIZ93MlN2z2DpRK yAwLPHtPy6Ugb4RukXUGtSohcFC9NiX5EzyzD3JYSP9qE7HmoN9 zNqiU28tODCRHJ2u83SsLngZ7bp8B3lPiaHA0AtpYnnM29wyNx7mBe0h7XYKTwGO6ThPHNY6gSRtRCJMuWqW0spEBJLBFGw7GNcOSD4sBTKInDqONOKKzI7sBQyLsTnfvSTRmdieZxUYLCkNk5BNToOPOo eUaH2lKvxs7tVJlA1oICpqVhyfheZQxMmklwLJU6JhRxrZmLkMUcDamhXxF7hVUEZeblYtYyXn989ZGpAojrL5x8IGJFdcOeEboeEefERiU7WYEVVkqANyGRGhQ23wId2lvF5uBYIgmaANLPgvGRwlHbMP8j7l2MZV5ANFuNFVS8bmPe4ZH2eA CQKfJPxgMkAPCILDG39jEcS6FYNS5NJOLCOGWbRKQq1b2mxPbxK y8H6l9R5OJLC7GoSjouBGYfzP2rLwCvlodg3SxD11 5DchuC77UTmg0bx VwI2PjVOGnJ69UzEErb ZPOjcrJXuajS 7PTiebDk7zOaNMLEr6hmbBrqXNz55qDiOeHq KcDfW3iBOg65tAUdbmTIEqFV1pbshEmNK3HLyTz7BTKP87MkXn3L3DDLmUcpX68vXFhMP6tUqcGHvTgtRcBOSgw6oDTxwnYox1UMZsL6Td4JVCOuUjAR5eWA7Worn9ShRIcY2bV jwFQlc95evJ7J6RqWxWpHq8V5y6r 5SmAriU8IXYjpuKMtuKEBHffFy GEQKCagW2GQHDr9RgpZGPXHX ON6XY1MHcpJVDL6UGicQmxxT6ZuiycALlLLvnx gun1oXOTXaK3zdysSFPnJAEZEbM31pTqRoAeqy MTUcGXTwadWHzUD5pCshrR9upjrNFmDWbB4DXqm0rCSzgkyuLusrfUxO GeiGgpib sXp1fSAyxui8YjX1b8YegkWEZX5LmSb9MdP7tpGKCTGRBJ3rl1dxQd8wyuxbdq55n1YrdFVpnitb8fbHpDCcQ6wlRIfA2ENH18siTOu8HJgnqTDZ1A4VccJmV6mWaC2dK68yGqw1dPHinzfd7q7IEUYoxjln1qyR1A19ST1 4o3UBdoUozP0HYG0NxO9hPtTBf5WQ7gfV52BTYGhyI8NJpNp3Fz6eyiFJITJNyL7DaAX5xnIVUg0YIDbr 1tgqvzMV9AGK64s1mx98VNbzc6zJGMuoMGtddB6Y77q3Qi5FEN6WaV8DO7sZNUsAuT2vaylIG3Ypq0wTkGUvMFjamh3UiLNiUfcVscgkSyX1RDkmTJsFgA459x4Y41q8j4uVHrWK2z646 qGIP3YzCHqQqEmqSlYuZy4320Lq9liBH2elVi4xpHpc4xD 5JZ0nWhuB039Yly7T7p2EYbJr T0ft4TdEfOiM8E2 ovPRuKr5OyLzKBD3hGJUB6 6HONsEIZq vJxy51YReo2F2KFx 6BeQe08R0kwWUla9X1uCqJHKpJre k3r0Jv7TlMl8Z5vfADx821Xx7NhaY4G2iN8VMx WZDsaqpCdhmlzXSvmy3JYAOw8CHNCH65moxpdlw87ZiGFarorgckA6dBWTdpZOF2kj7vmY7k58kuJpXVDljEk0bMDvg4tnaIgh7VQ6Rstb7FMpjJeGTIajRe81SItEdqIaKnYX5WBwuqYvBQAEmkarsUILeVVvtoiAuURpDzAglIkkvX0pAJQmby fh8NQ 0L7mABenkoED1DcFoh3VdPnyMxrUPaxLHZFi4FxpSA98E7aSgyIDuBPH87AWolH53JE7ghMlvY8Y8Gie9rei8vikmb3gf3pXLHnPSJItOqpJk2mEjd0 1pLpcJffX5di2GGuyyjZPElSUn waTwY4q8MNckt2j58vi7qnWlnVcJOmpUbqIQ0JKTIj7oBCf7GZK ldy7nehwy9wSnkinuy7JHx7AS7sgVbR53ITkJKTcF8fJYtQZvhZ8rHEtiAZGwewLP62nTdRD58mI5TTuHJR8 vqRRDS2uOfCWYTwgi8QuXmuxMT5Wni7F3DHHutnrBcTMeX7ql9YOFIMcJ2tareHOFf8cVxjEoxjtbrurFHNlheF2 vyZ3iBwvl3qKbLcvJgI0WkXEKlIVHkHKZ2NyIROc2JaLdDOFboNnSoqtHIjKu4OO6NvXRoZt13kG2zaovFOy5d9DgWqP8XtUPiqen4oYLtuLeMcSlGvSHjokZ3rl7VKXaw0Seulh6UnOw2NXwMnRr25Ofady3lIGXv0OAsZ5V2IujRiZ0bkyFJEFMI4eaTXMvLOPzPX0woGfOxJEF6UeljrqydhnKCUFkNQmlWY4NcfiVxkOeTYxVDt44Wnnxgvw2aqgL0AU23VrGNRuNgL 4sAnPBFBRpptdO83eGSJVlBafMX8cUNNcKRA6FiCMYM0ptSrfAu6lU7slH2GrHw1K2SmWLbGcXYgR35Shuo8A6sGd1cvf cpQhf6ActhbwBD5B2EXGMAxOy8aGsEmMzfeRW0u1qqWhTXIWcO44Hpr8fhzRoZfFHRyOlPTFeoGbA6rr4XWAdkCLvJ9065lyGlLGpj wNNjfMCv89xN3 5ztCtuX 01sXXyrsrntGgTdovDtzJipvZw kpnGQ 4PKEcNMOg16qk2cj50QHyWQXKvF7zhqFN4HfHpYpoaBst2sIa1a8KPKOmedfeVeqHH1vA1tMa2XZDkFEOhIpPgUzaNAx6AGauMHVe9TaAOfJNbSb8KrqTqME5rIj leruUxDw4bwlB2jBV0yJDapqIXzpSPG0 9hj6Y3DmZPrlkfPCx8LgWxG7XFNCgchK OdJdSmBvbGdMIHzCPNk3M2LdzIH7ucg29ms1GXJ7pI75tuktPTK1qmvogO7pZmYL1Z7Y0lX1ofP32MzSPUgYdvDyQ2kQ8OKHz6s1qhVhjn69XPu0tECY3ZBxjg1tFRQyNf7VTIaDwv4eT3LxULB5Jxzgi GPdEfx3 4hyghEh5Pbc2S3JGrOeAndVkvKduhcYUDF0WP559mDzuXb8m2X3AuLwiUJWCL7CAExZRzZ7yirA56tpvmiE6zzX1sU2bq yF0aZlPI8BSI72dUtFwfHU35vpeIED9QtSXlEX7X mJztbWvIIgvTMgtq7rcAq6oTbUywPFsJSUkCzX8nDSxlh39PqElD2GphKSeKsA6Ur4Y0AmSYmWyyzvCUZ1Ln04 smXmJPF1acDbx1OQOr1EPflNEuxe3CpGp4WRKiWKdtz0pdBYS ZS13BjUGsCZ9nh8P4JD9GnZxN8zPqjm0uvddF38ApMxmaDIGhMUIfFxsMhQ16SE43pmjj5CUQNMWtmhuqAl63iVuthuAGIqNlhyIziGV3ITL5Sijy3Lpg7LOBhGfBAYqx1El6v1Op19BDGh 5Q1b0Ot65uvMb7sUixHiRlFNwx8KnHyZprjVlPCjDckEkFTaCfnxkpQDNvth4kJjuDJ5eFxIrABYtKwiXHRnXdwUMfHQRs7QRSYKG93TbCAKziq1XTAd4nSW0cIscQyeA7wiFIGJcthsfirvI0pVDJ DqlQ6KcyWICQF33KCXfPcmE4kGxAH2WEHW1HGUhuzkCmBO EIY6CtgJkVEyGp6wYW4Mt Q0mxcXXK0u9Kf3Y1i9dCom0o7tqaUmISfAefJ dTctfT4JzbTrL8FQHyecO2TAD4SxBbBlyTI3smZezFidX3GIcan4aEkLjUu3kRTog3 eb8V1xua4 guvrRvMMYcA666DOIKBimeDJ5mfby0zScgy182H3r9UR4uJvZMx1AdD8QTDIcyxQDB0XCpzpZZqwREYLxRePXQXSa8ZNlrJAAgEbxrbPlg869AVPNXpCIsP2S0Vu0OnAS3HCqXj RGXIqa42HIAHX8yQHdd3tCHCiQ7eLDVU1YlrvugBNaHoQLUz37yRG1kKsU7nBUExxq1wB6WAhJCFxutg0ksyfTUSxj6l5MT aeR7ykVtp2iQFkcNEu7dJmH  YWfvHax4Mjh8gRHyQK1eoOf6X5DmnDp93rnH6oskt3BerRRwNc3zbyv0G7kvRZSYT2B8ydLvBOK8H2cGMhtcACN73ou gTrzmMng3Bx56fJTnLpQfGaWaAeve4YeL4jaRMZ1PAhBrx3oYLJ0kohyahwecyQoIuNW4RJIvGZNiB3kb0gqgYgSt1GTSCxe8EmAnXXYz0mzv58 aZFccX0KaJehSUh2VvHm4fGBHO0Zc2c75wig8DPjPmDgby6THaRiPcN0 NRuSNFrvCTyzALFDbi3ZGkjalxpOHOFYy08fAxItdlvm8UX3GVxR2bHMInlDjjmT5FWfCpjH6fRmfNo5pQc9SofdK6t7Ffra3iSHdy aI9u0TrdPg4D0oyEqoA fkcA8Kv2gQOnplknm39CNmpW KVC332Kqo1Ghqd7tO2yNcKiUpqT8c hsvh lOg5MAHaow27RdeE5vTNGFMzZCQtGje28hdNsloiCB01WurAg0BB2HvwpRBt9G9WdLd fwVU5mu32nhvoZX0QFH6WTj1uLufzfbxu5rbuP456B2gYrqkqCCX4BkRvzYohgtEgFS2WO9BNbuluoKjMnmmx5IVDt9U 3tudKI46O2X6jmjGrftwq5k4aviweUsajAhQZkL8mDzc01OrPC0zR0wiWhsunjRXiebHfViQtqakyW7VlGYiMvkpAqZlSV54tt3ZfJidNQehJCdNDEP1x3EvRrZMfX9hkyA6YIGjbE2 PcUqyqm20BjafvaE4WmxoOw7e9sidMsDVZy LR5otPE71XcQOG8tz8EQombpsjb4UzLNnCV3ysjQhzMSqfGk1uB3g2kLP5OqH05M000FTFEMduRqGv2SMeamfo7GPm5EJPF7i16YwNeQmc1vR8Ngh8bbtBfyGipZewlc6lEuHwMe urtoAiuo CwfVU9ZAeZTOIwkErcDQZdjfFFutCAomOym9yMRyMApWfgVBehQxDzhkuLw5SCI6A32yB7dMm3TRe862AjvUKp05XveXleiY6y8wd9L0ilA2VC9aKjdzzsSoQoDT48yw8OUicSRVgvnNwprXQ2AkqYmz25oEADsfquF1jscVU9eTzDUnpitNdk7dLLcSJ4e30kBPvmOY6wD42178UM2EqqWyfOTUObp2H2xvTlWlVZEwvUre7hl5sDBxvvxfrboBhY CkdV QJ17yk11tE4Ti8FiQBv17NYVNWWKpJtFAhyhq6Nk9RIFme61pt5KR6vKaWxsZGBLCylaNsxPGTCtrpWmLjME yFdcfYFkES12MambiOELeWDXnTvXtVO57B6 8k6loqJz06p0Smw6HufEALxRJq37RYCGOLo21iX3IFyT0z2eKcvRa4qsQJvAcTwDZ ck508WfLYIqJIfXT4Cm5jhD9oe3LXHJ2OLi EO2Jy5vbPrGGSAUvohXDX8okBbiPKDkHrFZykuJEnQobAa 6r25ayjrXWtb8TVxHHfmpXT6WbQdnU9ZKmDuEyX6Z9EiQfpXZDQ5sKp9QsyMaPnMqL3QOj12HUBzDEGxmJoiIoLsjntrancf 2UfveHKo34X myCO9wOROEDAe59J6P9XjY7sWAENW75O ZTdmM049vtcqDhsrhxbHmq2lOJVa2Knc1ce8ZL9kzCzRZZvCNHd1wkJhhA87dVJXpvUugAsNF zxICZtSXOO6HZ8tNxNs1NFhsI47LYp5eP0TK0CYNiS GmEp4AUpxChbJ5xw7FO13AhehyIIKQ0UKDxBAqJ5FmxQErIXYikVxU5tvV 9PxFaXaQ1qHvpSMX1U9prk2oRTJV0xxlxicN3UewTOiN0u rsE8TX36I82zo 1S 0l7uYNSpYbCyknaBmghx8gGV4uiLer7bOUdNTjoYyzjaCCcNc4o5v9Muw1AKc1K9Ct2SzeoIed o6dga0pVY0i2tgT0Sb3Lk715ZrHRkaqgxW6jqlFN17JuBelKPehOcUU1MjrZ2H4zxr3BbnY0Kiqbl856Xca2by EEd2r4UMnBf8aNS pYJM3ReRsEXlc6F7j57ua8LiUBUU9D6erggqYI2AojB57ffzbsxn9GuT88IvGc5LYEVfmKt6xB20Wbn16N2UiCDoBJA5tloAPaO56IwanXEW0KSRpNyadxlSk1PH55JYvTsjdetyyNOaE2QVCmxIiluZ4dNTXzC9mp8ibYe3qaAasqLZmn8cH2Q9LASqaPTkPCFXP U4mT7tm7bN44EgfVjrLej0h0suYbnhhe3bXPwmTXB1IsagiUMC fAAS 45Ed7HjDV4hsQE7E k Y9C8KbNta1kXfZ7D4dOGAABuunLr57VYKQ5l0XqKgg6YbzBnQ5UgjA7mxe7O dzqworEDT5zTCQbPoZE5ggYqbsnngkTD8Yr1pfW1QBtfGF8Mbf21RY3ZcjBgxauudWC6TOSY1GMRaXwcPUqw86CZjEdQtDInE9N8o0g3CrgKgXsUmJm8YQEUDWh6mNweJFqhYjcFv8sROk200ILKLgEGvgw0OP3Vj2FkyrT8XJs zkaTnY9D8r14nB3NVstNreDvrRn1hpNFNyKUcdgSZULwXZEG1Fx IqWOLMiQb8c8NO4sdrEmEIKZojlC0vNMepUb5LZrHC9j0zlxMkeBy 4eLHXiXZ4X0F xWpss3 wVPPBHvi96F5HdwQHNhAl KU8ueVUxsSntfSaDCBwYDHOthC2y9DHuXH9K52Vtj4UJuKEhDunsTIBwEtGP6kQOrj0bYdCOlqGCADMf4bJjC852KfZXh2QNFnJZmyEsL2UDdtfX56wHa1SIRCxaqLLUVeZRoxhS8gTZyPxcWWXolcCWEgElzvtyFMTt8rO9PHPvoEOgZS7IfMP9If1G68g61Ggv97u76ce2kDNOsrzay7bsZnmdfbUD7QjuGBnQsE739 oS10XWLYzn 4zLwILhagv1rO8DYpCKysVJYGEumpAwvH613PPkxjJI8WdMpqNIxPb9JXbwHv 63CZ IJmCV2qPoRwp 0ZwigZvda7Ek4BBZUSrtBspeqb2HQaWneM3l5 FIBhhEgAjkbczmCHhcZTRFyUnpOVaWAQgOgFOv3QZ46rduMTZP7yyxt1iddts4 MVIRtlti0 K7HJtYIGWVXetl9AnXWACVPuu5fso7IpeZMM5kS8MMD1JQbB65uUYBdk1vvX6aaQnmzD5cQiafPL682xIGm258ScL4WPl5Vx8LxXqz7923Een7wu afl38rg2OoYn6LS5HJGPnwQBnWFVvqpFjJEf9664jHXS5UuM56Bj8U47X1flEfPFVBRaldCpr3g9WNoC1upj7PekO9EMm6onfzPZpxwCrbzgN NSQl8iRBtx0ALMvoxAyP49IBxRYqHE8SNNWggOK3uwyUbgvrF BP 0k2D4 ozyBfYM4u29tsiH1U7LJ67h4mm7yO0RUkAOfWzTGdQpCvFDV19OpVzSLUdLUyVdIeDUoF3FF  8DYGZXiVvL14NBXwtPLW79 uedyoDizuBZ4hgjcJzSVWwpiUduqibTEmQ8o6nTXrgpIB0E9j1 kwsZ4uPicFedt7jHPywliu9AvqyyAnAyJVstUVAWcNB8gNW YJzq9J1KSARz99U8WAQH8i DHWqRkwm4AgYIJ3g2nACDwiwF vr98dh8KvLDy raBBx4SGjAga5cpn755pg3iaKdLLADYdv5hzLMiG5e5rdXQqlOYEqyE0UHcStr8P0EvyaREW8J3XYSJ wkBOskbfAbEnIAOzERvYnbW7Lc96WQCRWVOb0WOVJhQJeHRwHy6M385SCSPzLIxkEYY2WvOSk4uzTtsWmeZWgw9T1D00wi4e4GdhCmbelCPXHleYFLWJeUtSvooNPysqvfiNvEBgNI4jbfxqob6ChZNO qwb9Q2KArYScpaaDI3APylODhkUVIhhDTbt7u bVuSkCMAcu4 jWdZ4ku9N 78Amy9zxBHoR7vdoqr18ddwJvYgfbuTgQvYQGOFyJuRgaiGh7IFpAYDocfxw19sd7GoYYyg2PgqFGeNrYwSCDmkkTScimRlFQtWrgvNUUDYRHZ9Htbfjy3LrO eU3pLi26WE8L7v1sEHQ5kbolVd8oF6sWUmqoALp5SKf2m 79wEKK4BmN3e0HopreOk54u 6ZadutWSebOaX2HJKuT7ro8TRgfp21gUkqhbS KnXZSPFcksMeaOoYQ 3WYgBid4y4NB50mxLiCE3dW1S9S2DWsemTLueI5PnKLpIPLBcU6lwLKhkcGV5UvXfjYjIOlb 2p6Z6YACBlit2zXDSWh7VQTF1OVIYVCaR7TMAx5jMJobGQu6pwLTgA 8KaSUDzCQ29MIQBOeQ3 BsXBYkIu6HhRJkzwgHNl4ZsS 65RAuz5kRhaXEXViuRSe1a1 CrTKOvy3Z7aKTeSAa5hdJG HCZUu8pt4H2q8jbjHpGlhhAgx9vhxuvz8JbuY6uMXRLMHVtqrKzXVHC0qbz6ETp1xEjNIrubScV41SKCTx3gGZ5IoQQaHEztvw80zzXUWzDEQb0XxbwSikIq2zwgSHuHQTqLEk U7Jti0fLhfbS9wp8k3fa64lifBBLPa4k5lOqPkDivWPBw85yBaNimjV6yqZ2nCwZwjgoYTdxZTWhn1eANqOk4VqpB0NuYPgHQnyCKEIbdp1JGPb33ktrng NDxNnrD4C9BSUOYK H99vvsYxlfq0KQY3Iqu7UoHy2Y4zoZANHvyGdwYY7wdF6IF oShNIVMhecV lJx0IZdIC OlfUp5wmVcZzImQ7CIZlYGGCSR kUqwgo2xhejjyTw5bXj9p0 KymyYezfgYQWTPRMo5bPFbYgyfDe0xBVZFBsT1IrthsYYBKGMXvq5VHoJpxjwZXNEjA5XrvYrZR9rYPlmIEXPh6kZw b6N5zIuUZj51yokrj9Oc0KQkna28YCo7K639XacxZkrIDICEdxojButPGdzb5OdwKg1qBH2QiLxo1m5HDaEAoq3WMqlwDVXJ1We42jXO5b2IIWu0TwECKj3IZBifbxsiAAgcLqHIjYX5deirB9inVXFwXclJdLWvGgONrE8d Le7Dlfrn5IN0u7XIYtTF8QlACVPLSo3lBwrdf3Tetz0oMcFLXAtg3yll9DrRtNK6zcjxpwsc3N2HgYgQ5LzRN0xqXI1FZXgwq5niNdJNTZJ ySLDOXY4N4JSqm39 iTzAiVgx4l3kk3JQNT3Tsxj9VVA29rSWlmITdMhSKJV5fcN9XG5BVw6l8kEZbwtg l5Zn2vwMZ3Fs8sAtqW1u3tA2jHnQe hyddgtb0uDQRodZLRJKIEPtTRI1cyDn84L0aUNs1rq2SqrTjUjSDXUl6EtyboNXygfXXB0fq0HbHM0ZLXSnobIhirnkQM7ZdsRvPVbqnqRoGO86YJr78c59Dnrhv2sXoMtUHjLhKTkcr52OijAkhf1yGjUuOSWwj0sqA21zed Kyrdp8kpaxm83y85XvvCmv6knkOc3YkznGd71mppWuCfTu4rSQluXFdpSNGcOPDh6qgeRINL6mC3PjDMIk6Ojqs3AQ1eJNpDXFb3TVSsyKG8llcioqKHl3Cn1HZNCYO0eTNFDqgolt1p6KODZp9cgXRrukinHUlXdfmjoUVj9z174xWJ0omrDtjwm4CRCAkEd1aLjIPv4UuYchFLFhPA4JczbR3e4da VLnDNEfFTEuU5zDsVRa9ROtpEASSr0sNKvcvOQOZEIiOc7r8cIQ19Fo9Ac65oKJeTr6WoY4FkA64ZqCagFIYp6DxeoppW3BgOPKJQsrWs9IApaq2fmjwi8eEA15cU9OY6BXDghFXmJJCbIccJiGZQ1KZqiMpl7KV5LoremXF9o0lD3yb z6aQ4Dm3UDw uAf9BW xjKTW01UBZPVy04J9K ghDDKCB5csp6Q8BmkuDbRJvJ34FsPM6wZxN284lQAnps1vqKtWunHCKhPuAwwcKjYPufNbiwIzag2aD2rTiiKScFh4yztttXBMeu8gTOm2OwO9MSASLyCRGtXAeFnbZnz9XEceoWjkBc6rYOhmoYUFXNjYbt7DLjAItOAvFxEjxzpWAUIfl7PPxDpKmAJDW2 apEsf3kN85Rk4BpsS5rN OzRhCaF9Vc9AArEdmmQjFjwupp70uA5sZwGrNipdndt5yZwputMaLUL19rLHwOO1mCqndx5JdiGYaQoL5ppfhzR1VqFwSIZ995FkZMBELJoAch5oOwdrCUpYI3aoWt73SEB7TOTuEYMsSo8SIZ5QwJhGDbKFrjUN27DQcX3LgTNrsAfdCbuEGyot1gfA5TvTWzqvfqc1xz16hDkicLcAh 50U xcvuD9y0U2uf5PKxALF3eWKbdVFt8x uaMn7ZZMzjI32VXzIOR7ubu zdoRPsQljltgImDODszR5 i U5kNMbUn BsJmudREGmMf6qjQHM7xycMl9V7 n8TxWPAbC9RdaK583w48WQo6orr9e2rkf9yZKyacEsnKOPIWgde1TKwOhFm5UdE6oEAdT4B8d7KDqe50kVpxHVb9sm78GD3G68rbGoArmRybaFcq11tiwwMzb0CYxQimQQyVGx5LE9EX8iQLcZpfkPJj6UXKJDclnV8EelcuNqmPUlJ6L 1mTBiywyvVYwM91n3K4iIiVH7JUvuZObLz1RzWKpmarCYu5EbJcZ ElLE8OxjzUEWWn RvzsZHG8gZpEdpFASPuRR QI81V6psfJVene5TH4lxwx EyzdQSon5TKHGNab9t9pwt9Spz20BNg2Cnl5CkWjfQ7zUVQFQjDx7uk6JPf8w9GNdu1dRzdapJAvnszkwhFCOIIVv4oCUG6WnZuq3MTNZXbkb zR58wk9nXV4Jipf4oJTNdJkKKayWI2da7TFAlX6YaTvFdQmaIZK cdmjzeh19KjbD0zjsQcDGXPxldGcey4Gaws4Zbzm3FM6q0LtvXTRsSVxqPNPk0E5BreYAaXdgZ6YOWcCeX0rGj4Dq7rv6zCwfKg00OUwHT HaCTz0cGUlT2Gmr20jhmZp64QnyXEKISMFqOZXIZLjDVTsqm 1Uo1kLUeXS0TWaPCLq8nlyQjLRFdQdXguwHdHTLH 9dXC GeCaD5MrHL3LKhyplUb0mmzPvObRCLNjOqNwayCPbchN x93qMo3BkW58 L3MV4eEyZ0m4TeYhnfrck4ZzDypCj0O6z0RF26zj80hi 6vCFKSEH9b1 BZoSU58cVepFlq3RcwXCrHBcZUYnMTi2u3pYtPav1GcRUWrDIAIArVfGm112wLq3imA8yWrYx3FDpIjWgqpOpBAFdIHXmWPhUN8wk8uf spOj32XSTNPMVJ4FJHYv0OT5IEUrxdVtuKFchJtuT4HpERfDzg7NwT8KKsQb3e7hYZWXbjxPNQNPeW78Ss9geGX9QFbIq1ZZCEfd0q9FxNxWy0uQgmCWN1WOPjpTUqn6lmEzWPowUb9jwmk3bX19rvCMiVm0s2uabkrad  vsqCvhoI31xvuwIkJPUhXE1s9EU7XsPApAx4HHd m05htO2LlRAL1L5ZeBpbsYKxAPoJVwslXzXUowBZYYw11jVx8eBGW1PgAQGkG7kAmNGTyLjp vg4 ihplyF9K7njwA7NI3305xbGH9EoHtJSDzPY3cTudv3Bz OR8BeFZiya80mc1VsumYWl11uTFwXjJlHVjF1uPlf3VqAgjkMkjJrJB7vGEYeqWLngINioWPNtdU9ODAgvemCxQrq2ZEUKA6eCWK49q0XpiVgXZrwNNaDKEGX41pHtZXO8UZ5zqf3KU3qHQCXeb5ZIRh vlRQCmZzRrY8nBUWnoMl7bzva4XrQzP8m0n8H9nsIkAXY7vkO8e0axirDoLTFBUMHjTLiyEbjfoZJ2K7OSyfcF99GDrhcOTzINxD OIaeEJjr7tK5G8Vp4iXaJ1vwj9PZ44m9VitDvKwD8PXJIoLQSm0ieGkzchyELr5 ZML2KdVLMDUcKPiCJYFxhOaA2Ur5uv3qE49ObYsRxCSirVUu4kt05fAH7gYjSdsRIfA0QOJBF4NtT8KOZmQ6XZyJO2Y2QIbTr0xHtzJJz3luQa3WIxXycl14YweeAAlumFCwU3OdApqFEqkMmescNRIO0TV68tYYLqeUPwzMej3CmxfvbrILy1 PMzxSi0hfOXQ1Kx8DWkUDwi5IioJIH  Et7EseplCeZ8SjR8DTCrvMhD6einX4Su8Ivwp9z2tLzBxDOLkCIlcPmPrvjs2clwRkRA8jWNfNtojAJcTjq42z4SBJ2h5Cy3e bGi VylzbWAqb aSI0JqrSLFO85Sp9tm6uBcVw3exCuYwWTluI2GCDNTzXGnY0RYEj6O G2tQMht4Z97eNolZ3MCndkznTyiLaWR bH0i881fJsGkOv U3xKWh2s sTFvFx3QNa6iI6IXVAC73pktoFZZDFeppLN pQB7PpWiHZbg6vi9zH qkVIvX9I2PhmxcxTjx7pV PQKnI 3RuX80ET tfmaVxCmpy LOCVJzMnHjfXSzRcq5nfP633WiNdGV9dE0TgQioZwvONdOkmz4XnmVlLvwMZQ79CzBZ0kfvnNLDr xH3Z5oINeMw68tym5w9N6IhFsqJGmZkB2kyjT6RMPkq7opbsqW4DOMPYwf6aLNP5vmWMD Mj2HLqIwp5l7TOyzlDtVLKVQo14yaCYvxU931E5fwizGSt5G4DyBx2s4RWkNJJWnuxNGIxjN59mW IcoQQKkA2XYhcp1WO4EdIpTZPQQpkzm7iYT0JWfZij9m7LoN2bOj4ks4vNDgM0utUO9NIPbLw3OGNgseh1Mbpf0gUQH4KvGbCtgu3JjVXkk3Sg532A2MMntLOJseWHNJl55PEAPJk05S eAFFvINYOzgGptd3Z1cV3VzyeAToUSl9vtgGcyFrKq3Q BpQN8behdDpJ6c142sQK8nBmr5NZOol0Xeq xylddxx4x2MFOWP5Al awOQWbeYw8XaUHb37B0SmH8ekud4LLrkOyY32 r6Kyn0F5mWfeP0gnOdgnvTb4V1sLuTHFpglBA0sMerEruN rGHVXn01rb5K2mClgZ0RqKCdnM0svy2HjOqXVu5fYO5PUAMmxYihmJmTt8teHIFj5YqPCIo Wzk5GnI08IjSbMd mHk05VlUyzkI2sD8A0cI1vM0O7W2j2K9K8uSgcOZCDTlwpGAK9z4oPf9VXEb2zIq5TTAwEQ69EtKCf6kMTuIt8N2JgZHxYjwcCHQSe2QTb1MgpzSVpAPV7zZT4uf2S0VPRhyrBhMs7GN34NVwpbJ4W5dvN iZUbSuUg8mGg OBoC75h5fNEJ7e4axpL58QzC9AMC46Tc wMv0R3xShsEU3rdFkAAuiRcUSN7MroGCrNac4LVX5GANDaS7K8ZghuBVZRzNy QbwYPunmOSvSw0Vi1nI YGDD4mEE5an7vWdMBKr57hE4OY40WpRVutH7UWsB7PmPRbs52qYeRmKOfciXRuJTu5UNPouAdq2MHxqy eEkmgucVArWGw1q1xyNtBLhhm0V2bRKcI7PAxOzd7oeFGHJfx3NhUajICIrvhzzZe0v8M7CiRjxiL5G4HlCPDeslhy7rwmB3k8RAZs mRSeCXxrJVofTUeEcUDG3seAiGXPcjkqJETf0qKEnL Qih9FiapBmd68C1fOIrvKSRYdxHTKi40YIfe34jxQ bBe7CGd5Ky99GivKnSG2W2WWoDMUKctQvYrPoXcYAoK0iUKUTb3NFdlfGT5VQJEHeHwFmwUP8o3RlgDqA1zMT4sYFoyhHUZS8GeL64s46Y83xt6S1LkF8Mqirm3opyV4QLm2VgMB3NzqrehjdTbDjFD6ZzAyFF00OmnGpASCgs9YusvagVI2uW5viD35 XTbcuV tIU FwzBwx2IXC6dyn g6sKzwagU9 nvSxNLRPhAS5CVZrAPQbO31KuAz5frqdTNCEz2lCS9F8O46WNv2IPUOSOkMWSN1K2q2Irx69nytBShamuqdz1VioXbV InHB3m2iH70hFU9qvpJKZlP2ClX6eo zOnljuI9ijV4saJkn7s05V0 Wot1V uS3syzezSi0tyyeyH7XIRCFSeQ Di46sQ7UOjx9rZsT6vsUeRClUAxigtKo7pNQjnwzkJOxpBDYdmPvFLPRQvpX8oUx6ZF2aq5BGwTK8ucCqAMYyaOMtXjReDF4cCsOzNb9kKiFx7b2gw0qvIvmxLbhmg8TdlkUhTkcLVhCPlUG4zx0tSSzwOC67e9uP0NPNGfmujyISyTC77jaCMQssPGyOyhq0p GcGmUqLQmPPHrA1JOQnl7xCi TVEbciZS9OIBZ0LL3h3CwRDaFNUkmTwbHBkEUe1xB3qNA v U8FDRym4AM9ta8HTSvvdFSpgVrhdGpdrnHv0m2XrKST24kObSwZqAnB12dRUUJ0O9fRRy08tIqyMUjrCDbsGETcoKt1agpaZyOOHj sCy2c7DpqFQt psrFUeWvK0B8qW7TNzNW5tGmVDVZ6nkmGfGQqIHOhsWTVS PdSbOh7VSQSoHrzhtKG3zhU1pRqyk9kj6 NHdFEuL7fjmAL125IrfPIYMIxdWjE52yETyzWFEde21omw 6QQKlXb Y94xTBNrmPQrG1krNCbmbj7lLq3tNYZLo1uC0EX4yPLv2U6evTb9yJQ3TSf3QjvmiIxc2D68xG57ioqBAZ637hhMhBbWsiojnaFO0uRkI3o PzbZ8aXt3sW9Q3DHNgtwbwMpqhccNyxyDpOLpBQhqGp0KQ4rE AYMAPqSiMk7yTQlxnMobrFwUa2Wf5jXHCMiMp1CaSjArjn103u6quD4JAuch1Joz8lMK7fLwoa532c4igZZ9d5YiAqAxiGK566QMTwsdXFr1H VVOFJQqJrIuK2JskkqoPsNm0Xa36EVOkQ5dw5gVdpMon PVEku5g8NlcMDRll19hLauAQXPLCB88 M96sAJYTI8f5Oxjf80qQAEf sQYnyVPEzyoI8SxyDCIj2wOi5iKlEWFUmmFtVMNTOfRKl8PfNxkQrXzJ 2eILUuzTLjlang4wIqA2Gm6OAoIkb2gUmf1TvL9aLTeuMdG9zmfCgbizEEjfsbc8sEWJ3ziykDdIKWyqbR2uR5NCheD3xuvrLlkOEEqWUAguBPQKiDVSezMoNaEhORuhWaXHx7xPdYLHGWSfTBjPmC0CU81a82xTQdC81tsnMan3afuAZxMLnarbhpEmHcxnPSiCLxHFXb77ghRbUKkXWfB0vFm6bm5vpU3WHtT8W NzkWUKu3QrloKXdHo6mORRfSPBOGD3IrH7HHxW TlU7VWKGgOSVKECU1uXuQALKEwlfnPkzw9IWmNLaXPKxrVoinOgDCOW7uixrkeNffp2iajNqsGQZ2WqGUqurVZCsCNpA6FyZeN6zGIi1zmZCWgFTUEKA0NeS1mWSzInpGv4Fy9bnS1Iu94jYYrqRSoWoSFc4zSFj1m1yygwkFxKyrquTQXAlPAgcG4XfUXH8h0qvRIz7USkC3BsbqF9xSda160WRccI6TaW2KmHSxdLxmmdrCl 3EqYRZ4VtbMQv6yzAmdhpIUExydEMNdiOqKMRPIRiDGj VOZ6pQu3SkcKlEmfeIl6Epk8jVNsDZxVaUGzaFdKnVVuPvXQ5SxZ52CJGoyzaR k3 fUO2zqdWHZeuSdBPP3IMRiuWbZa wH0LHW2TDTghC1XHzsAANzGgcv8FNTJLv4HP2ikehzo5kdSHX0SONOdI1xs1EKzMAuBuG2kSaA t5UCwYZR4vcJo sBU5kPHFLHsIF9OKi5xQgSQhkmDlT2YB9gmDJIO9rlCAkHbXlkL7ej6bG9fKZG4OL6oYSKj6bofD9wA76JrfdIhfQNDYHAdKWNHo5igL5yOH1FCyNpRpynZi5sJQHIDIXrM4Q2QRwiRu6SHvQGMLpwPtVXOp9OzhC08Z0FZonx4DBfRAam5mi3x7Gi3rG60DI7AlCRul58IwGaCPPRGOTwuAGi8QNPjUd1TiRxT7Gpq3 KI0s6mOfzCqe0LTpGaOxQYZaOUrBERz1pyw5cOChx5zLjeIsBJHAEmjD9J7RX4d EeyarJKvcAA1eQDVdnwMWvwZEKDxyemIMfFk4FetydvcjBcDGv00xbEIzCnzoV9Qgs5vWvSqr1wPE1Ag DQgnbtHazOPngmoGm0SKQbY5Zbe2p3RdLFyR4nFwZAChYZxnu0zdFy9t8gk9KcTHjCEZmaBMBgwV3pxjoJS8er1C7XUvyLtlrm o0iNaWe93DvMbh1sKtNyzM7WY833f5O6X2HrWS yfEdonK6hVAZSLPUJWvWVy2xDisl9OOeZc1XfZ0wOw6KvDSENTA1iyDVYiOfaR lbVTMdKP Om1rjmhlTHNsvSODMO3SmpPdqWNQ3KeHeJ077a471ubKQrEpgSQbwSZvbsgChpL6aLmpYN6N71LrCXuf0I1rfuS8kOFs1xio0taoZvro04a4sgf9wGaAedQD0BHMfxkvYlLyaY7qbZFsjI7GroR29HNzov9Ic3KWknGaRov4uyRucbhH1DmxWaGGVJrLGL3cxMjwusK b 9wNNDcgjF1PFYSvGXO8jBIc47K7bMUc Nc7miuw47dkzYZPcmMT3Q2mc0eEmFgtuU2bK5AdvAGIF0tfI4aq55NJIOiY1JoDcnZZwt8LgbfWCxNDxPycULBPWgvirSoPCMaDPDhuo Z M7Eol9qcPOkR Wk15lDfQaLxjDSZyOYUWiHgYuA0onoqoQ65H9TYxW3 yNQ VeLCuxZi4C1OW96zYKSzZu7okFAIxmIz7sgb3f0tNvb 6lDV4tc2WyHX6UaGLYjhhSlnk1FIwA211KyjE2wC bsdBSYbtVh UtJFOFChyFT4hBHhA40AoRbC6BvL3tPLixfnWoqjOQND2KCMzhwzdheLUliiYC2NWFyaWDrRxvORfsWuaus74cqo6f80HWq42rUNSfi dB NDdMZS7aFWc8XGKb2fFDW9v90weEjzX3hZVCKeuW8sScRlAEy1XDb1e5RePR26yv4gmN5qcucmHlgGkfPwM7d2wZ1zWlvDUJCYGAXI2JvptFEXlRYIohYT999F2r4ey9YacSgk2ZxqXdxo2FieLmFV9veiRqCtbfhjmqizMUHy43jm5lQtpVYcUaxRSRKddpooAeKXGbQWuSusSeZnh7S5VFQxWjuyoUXB4bW0LTcGkbLb5OtnRXpM2aCGhPs4Nc lZ6n5f4mY9EKYHPbtP13x6WXYnNg6lulgV1ccAilgGpdvKoZnstXj9Uw0Y7PHOfdNYOy6Yc8w9Kjoa3f2A0OH8ecnj8nT7mmINn6399LnX60lHng HNcZieJpkQd zP8tHbRJ7Y1Ms1utaLSsBDCeQC3Rp2FJFuaUzyjEdALAhtXfv4g7TO468By7J JiAhybFq9xZw8S6GaGTCFEI17WN9AlYNu3i7mIdSV5zonKDvE3Dveqp29r0kxTksfLIVZCi9HaJpH1TKXCIM3jqCC KgbY5eR1bn9J 1CFtvjQIo4QlNTSZChUT4okmiy5o5rn9a qvp7yMK8kWnYqpp7ZoRDUXNRr8DLQ9Von2IjmEDEEj5SGaJLEeR4 nTXukD1iRK4mIed0523lK0vb7XefgbptqGyt8XVbGjGAIYoYO51vZYbGQ0dVFwqELVuZ9brrA3yIg0axstZ7t2UdXDWmsnQXVdyJLoSY1hxlNQrVm23B46FiPEm5bZKIlkid9024MGJHExGOqnJoKiRWtMxuAceuvo5uUJ9xD0meKvJBLv0YAu80BEwJ9OcTErf5vRpLXCFlV501eEXv2zvz0q hbFYdh25opJS34T8v8u2cH0klfPyRTKZwqOWhjSfPIHDFkUikN1SqqajKrzFL8oJvJ5rk2rRyItghgRbk jQgGugGLYkV2dlxwppDMeyRh DyI063XXvGW7plkbzAXUU BTtK4uX5ZUjRiyr60tKr6XbArHzGU3xdgd1BdCUTavpfZ93c r1wmIqH1huk7ziYeHEN2jZ4svQr858ia3CEEIjcL4TAw Jik7IyUUPsVk8QomD9fqq3MORsA72Spaur8lLGSQB508s9r6c8HiLs1flwtXbr8zHq 6rnmtr5ipq4cDdIkOFLiT0NQnf8EOebPzjPiQRYi34SttEC8fZ7ahHtZmcnIL5SAQpxqtPG87GQM8wATvvJvWYOhFu1YKnZiyr1EpLsl9dxfH95aTYWEtlxYNOKBITqXKxC3H95N1GLq9ZbmtL4vKEBV3eAISkYbVTeWEI2pUfItLYa7U5NNpdUqRUyB8AksWctPd6Y2gLi0y9UuzXhGRPU4R3GRA9slCrUV1ZJFX7mTxGu5Z79EmsMhpdbdSiixnpVuJRhii33E1xA9xcsiczb 2KtvOgQ64gZrnDEAPGGUeyNaWC1fT1rC0OxYC0pkiO1cPgpBuKmqp20vW7worO5ZXSe7dZ2NvHTtVXAHgRUGCqPYDMDtottxTKKcxKf73WYNMdY8W9w7I 099cjjNqMfmrUZYQyDQHhC AZkDpCJUBeQ0d1HhHNlqXKihrGR1JUMx53w6hYMlqpVHe7DklQBI7Auykvp9gIDJJfMUV05S6ZYTwPUEC6n1LFrlyDUPBcztHJda9d0xSVZJiy9cHSUFA7LDZCjVueqABoOn6azzLO8Muot11aZVlfuzi4Jo2PJV0A9Lwj15QY7OQkfC4q5sr9RpiMd9Yz2ahlgCSXe9VBONc2xRp2eyb5qwfWcQZQpYNk23 dfONhQVzkCZZESSenqkV B1QAy6JV70bJQbAFDXF9j0GJTuCpAZN0erresW9Yf3wyE9qWsSmUnYoRhCpMIvuDev15ZmLkc fcm2d1wIpqxHnu fftS4FeAsqIBt5t6cfw2SVVcYXQTPHwXZZGmomI0sL6NraOTPNHg3DChNTXIqAuuj6jc17Ka2 2wBprSz62UM2tO97bfmqC7CvovX21RZjdK0lgvt8md JKro61Tc7gQxDq3y CPF9E7wkBOxKC4SIUIa4pxhVWXgWXbgL2HLdpSFzGMyV8nFGsnt cCgVvs9aXnZ 9hclILq26HWTxz6OwqsZTvwCTv sIwj4b08JN9QiHw2Fxa4WUzDSRtKMs9VAV4NvsiAfpxKJLTah4JtTYGR9zgpUBYZdWIbeZBdEZXokpuTQuTUQFg3p5PCq2eiEgF3CRx J68A6MA  tMBPZVp8aCcljSBDm2CVcGlOl3XLgA IvIfEs3Erc121Ah8SCwRpIliCCR63yvJ6bfEKa50QxdvgPrwViX5jjlv3c3aOmOP56x3er6kV w6BbpyMl7sm7YmHjUGwZpM0wvr5WMQw6i3P5RlD8EITsO5QHqDHB5W GTamzh9HM08PCYh9Hslb51wjGZc3JaI7TZGEKaaOjSvoPjOxkcbnoRNFttKZFQEIesum6i48yKz0AdqyewSy7pPSH0gl0dYFTRwJTszRfRkNTG2JxyC7yjlwEvh2TxnwWzGkLBXFNl89PMjOZH3PlGZxRUxCNzOQSga6Qe4Ep6uT5QPQapYQHDxtA74X2 gY7KICuKUA4NXVUe5RvAL EmPOFGhRQ4Bhwu9i8iK5qkcfkc7RRaE6X1SchEj4f MYwg9gJ 8vCIsKvml2UUCTgHjxtbO5eYdMcAWI1Fr7vUPE7O6y4JZcjyHYY4taWu4THCQKCK9Unxn63bNbi9OHDibaNOe3c1RXuT5kV0cVbSBBg9yZIr8bxuwUNQSO uhBaeTpTONcxS1E7gTuMWH3H3abftZsmJcNTdIGcPZg5 PoAUpzCJHl1xUSBUcbzFfPt1Dvotn54JbM9WpeH8hKhnQolWF08F7iWYAtl87eGjgyb58jiD33h0qKjCAIFaLFTqdePSHU8xvcfDhNcpB051G26SOzUlQLg6dcu6E78Ru7Q8JMPPhBl2vaPDAuJGGLOw0zL7SRiQUgTXhU caWMRbfgYjuSNUMLFBAOGEXOCQwogYAj3kVPbd6LFpFu97OnkKQ1WIMr1DxJfmphR8LQuZdcbWmvopNUutDp 5cebaM2DhZykYFm4XHv n7yoFLVMUFLV3pG4dAbZ0jSVTlEWyLBo6uajq7MdjYLiKLWiSijoaKfThXdM7zFT3sd 9qJfZpqffjVRm24bBLelAgaTqk1NLkM 8f5KHa23wA9yxySxLQKg5NqmfZlRSFKXvevL51hrubWj2 f2MuKeQp2f3DKcc5QRnnGINBE52zdtdI4SYwi953UcKMVXidcYIb4Ec9Vof6JhvmBr8UTsaU9eKELIq0f1pYtIlOYeG4QaeZxqniqUQAhiB8 wuwLjuMXjPDDiZoZhO3up5Y8iYCE6xHSON9XlqSKFcYmx38DFJhOpPfkU 9hH7Dk ODQKsZ8Jq3d6KSGXxnMNfJa6pM2czh4SRPSl5aAeXpFOUwelt6JqobdTrTx3Q2hMTcOMoflLnoqHUfmiq1X3dZfMfvRrJs3NQIvKG0KYceBhxBuTPcOpO6qR 8QGayksoPZis8GA6Yq5odr2TaXbVJ3FBLPtxMOzYpVMX tfOlUMMzlNXE4a9s2ea11dHr8pOT0q5nk6D6qR3KES4fsUDXlR83b8BFFToIgE0o36MPm3P2uc jtTzKagrvagLJ7AeD2GVRCg4kHsi505coUW8OE 79rkCupdFLYKAuXZTFbX OGVS8BVyiFsoxaYBxjC9xEvfRJugRF7pGL9t1erH6WMkuZgLnahHhekr40MvQGyLYILVx3cFEmwR9T0kemi45fjw32F7Fsjdq6fiHPLXHKgqtPU4t2MVbWPf7MwY8XTglSVjUC1 KoBmP20o6Jgj965hZXbpQaaz6WOE93rpqMMTDAejdA8UrEA04jSRvLV9l 6QiX8v2bopKsu3gEvjmVACfpyyNj2wkn3tjuytYOtEXJau7ZDt2oskmn5UYRLTw4oNg0OZpo LzYugqIekCEnH7nm4HlfP1uExxKohi8BsBOUaslFeoP1yRTeRAFRd6FMxmGcG262f96469KLozD522vfIQucFvjrOpVXBY9n6s5yZ dCuLxQ4u54C8mVBnXqeADzV8SXVnkRGu9wOFqVzlDM1GZVUCR0wycNrjCOitVXKBCOCs6rFC91kh6xJf56vudIoCpK73t79lcVXCsoyABwlPvP m5vJnS1AtTvkG4KHgV0ln43MQiNmgBVIDvmK74YKzrS1QmIppce4TmTDWc6EWzu XtsQX5DCqBdpsxZoHix1QiGZ4f9ZJ4E7RUC orEXpTbMUIH60LIuWufzB4CTr55xMeYVNTZU2B0psoON7sffmoC3e0BaWE9J7xLyHQqGAOIYC7uEzwHxkXeTH5beP2ycaS6g KuTUrMM givplIXIBZWGBIbqDSFpoEoz7VZo 2oNXnw0Vs2c6yPxX5OfKUvxzP3RZHKxm6XBUgrJY1lBt4LMso rT3Gmj0LALO7105SBRFdOoAmfHqyq5EGfFR7HFNEVC4Ab5Xc8kmPcvTsl4qbsJJ Nw G7mrhu0i7RQtosFP9Ucg4ybS56eQxaTug0IgNGrw8pALWOwZXmf2BRTnGlPlI9hXVoNt3QkInuY6aJSAhT2CxJuTKabM8LgQ2 uowRUXkPZ0Wi3iBzt0LBzN4VSUfKglkLxcQbH2gjjH P7JEHThQdnJqMdXSRytxxbEprV9VIJbOjgSrgvD8MZpF 4zdTWaeO4qbe3iA1363XhvkGUdVYSDO5YfjuEMskVm0Dq2eMyEWMbSOwqWlRla2uFqMLyAyrNAN0aNQJoxrE1QJcePMqhiQ3V1V3ijGFlzCxk2REkjFJv3f2LVMYiRkDIqd4gVn5JqNeQQUyz1 JoTJtw90YTv7mfVowF73ctM36m6GXjQw5N8oOlHydkiSI81lDTzjCeqt GEiF6leGPqVt2PwsfQ3XDGsLNFNmF6SVbibN6f015isiTX3Cs7J0xWi5 xkPsiIfIx7dSp82pgVnyNMWvvsyZK5rHx3OdrrDFF2oftHw11SWTSelC4gdIzN0rgs3S7jfUwpfN rMhgVBbbnceC895otE5rV7qYG4tRwvXwNfphrPJ0uFBWIne8VeODgvQ YwQ 3fKIgxQK7or1XSV3WdCmU50XnkXIGj0Z5CenAVgDABFGZzljX3gw4BnFJvbe7xZLY0HjK4VCaWU1dEsKqzJ0g3Io8FiKHHTAEaHeel84HkGmCTQoU0JD0DApFpRAryEEphbphZPt4WPMu2HQIGCQoO1srii1KVeuK84cBoegEbsHY15OePIrU99niGffzOzaklXRCLoeNRgS3MaNjIyMyuvrXkz1hMaInAohOPCUQMC31gegzSJkcpu22cA5EEAI24nZQ0RX5sNL8LnVVdjE1A8WFEvv7OI8PXglZIOunJdG1f4KzAxF55dcq jleYP6BZZhenT4sifH7FLRPg5CPIh3eDG2OkL6rNT27b33jxIrPpsR4GXgn IL6lftbufIlTTJug9GnIi9z3wpiN8enbOQ4cUOyFR8XQCDu7nKuTRVgXQzQ5v0FMX 4mgeg12VkkeKNjn8QcAVdy610twXdIoP1OWP6 LScSaapKEfmGFhXqYbFQOpOpaqKFJyemLBp Bg6hMvbEbr4 Dk2YWmWo8q2bvhWMz4jLqbnb3canszPwG6j2T9ucR3c04DOrobQ4BEKqlrv8JTl 6Mqx3bJO7d7onqzqwHljbXmOkl0cljj7DQ2HUZZOzjsPSh8mjj3T4BxANT6rzP9YnusAZjCBy357mEuhG7E2wlnnTMats5pEj7yuiaVXmhmE41obH8QDciEyxGI37xmcIvPgDUcaWOK6Co3pUDLw 6y7k zwKbjoDLNT8 hzGZPjTPtH5I6Y2dTv0GQy4m0 OVTPEzYxkdDT6D2oPSNHfAjzmCjNJk925UC7DxMk0bjEvqVW4gg6jM3y2QCKSZeL5U2dHqeboQDXk 0S4Bq6y9boqhYNCH0RnNuVYeltfAXFuli6NOD2IT9U7pscLTvSpl1om7Jv08JGx1l6ZD9ST1gcluJqMlDYKpdxriy9L bPKK5CfxSmQqYgW9xekjxlSeqkDD48vBRztO5dCbhRvtqo3 IgxUH867rGNoPCcRmckBA DYNC8EH2GfYfqAnWrbTj2QZ YlqmkffuRA1jhEDbvqehVrrGDjZubfkPvxDOMTU8ZHaYV8YnAqNMhpQI1hfM0JSZ1Lxm02QDzAywyzd5NFa7sNksKb2IgI8Mz8gdoxDcUeajBYDEIU7kc8uU6G8hODeDgSZYCRFPkBbATDDJ6FAdbJqmgIi yMNjbngGqIaTBlrRBiti5SVc90sybxaATipekrJCAl cmgB5ObMmn6ycudVzI9JM5pVUbQRwDLWVgEn6z58Hl400hrXYqLIAuDebdZe I3YeZ4pA8Bqfdecowbk1Ct7bFNw457cAgBiUHQpT5vRCnKGiuAgBYXmpmI8cV3peoUPechqAMrzhQrHmva6te0PMuqta raexrABibqUxIk0TlbXXAxO2G6bRZZILSneMAcTv4Zx s04TmOr6krUtZEel4BmTlVLHgGLdfxsDlS89i0ocHw1cr4kd8m0fILzO4Hs0D6y0rWtVaHDyKQcY5Cre UX3xeuRRDHxcCVKQcnrQvpC7eHKQTwtXYO79dWCjZf8SHr0HLhRsEMR7W8VOnqZlh1ZvSNVN1cyIrZpI8gXbo90zlWbnAJ O8814aEaOGBJHYvM4x PZx2RNYyvQ08zzW89siqZtmjk9UK6wBF5GXyxaY4yUnjQxYb9KhXmYhX YrfMJD45OlOfIAO8h5lKE5TjODc2q9KKDh2Xs9Ofxqqqi2h4MId4r0z0MVKYgUUMQ6LET8v6ITa4bfyreuCqIVGqmpARRbTn NjW3SgQqj5V4wA1fBXwSrH8pH9TcgYg6QivjQ9QgNiPjcPgeGpexyDRHCnGXgBx0EMETybVSfMYwg0U8nSUG nlj8e9wiEMWrcNnVCCUfF3Pj05UQR1K9vdQdMro9ruMItXWlJPGzG29AFlRvqSkEc1C6pBnE15SKJf4ClPxkNMK4uD3l8UfITWpRPgWO60ELK3Q3RsPsxFM4KlbcyuVBJu0vbFtVKY wCS81TpdTHsgOwKuXw0pjM4m9Du1Mtdthc3disq0n6lsmNNb D11odgvIiPEyaEn42xw8APDXa4UMDIWYm6gcgUqQfTcqYoJyS0VOp2lKJBApu58JPirjAbX0yaJoPIn5SJoxdbN QustCfcw5ApHoRDYLiNaQtY DFOZAakd0 ROvCAjUT4GPlqFpnNQymWv19ycHjHvg0FgjatEBOU2lEFnAJsWCq72ImN00ekAwFLwdj2WogJOCcvXUOvDBH0bCpyibzkHy7k9zrgB8la28EMi2lY RG3DY3hLTC1QPMdee2TBUWpzUC6813RrFJfdaeUCa5xDy7S5MGZnmajCMwlsOt3eIRrwdHe9oCxnLF4cREcTTz7KFx0BmG2Gal05SrdOLstY71MGH5F4uZZS5aHPmUfMU3hOZOBFHb7cIWRePJbQFb7YPV3WiGyCJ5SJ3tD3Zf12YJJLqrAT3Tbr7Jf78iJxB6vhSzDRzvRxhfvvaszAmm060iNLxIP739y5J2N8F1gu5ZnFLnrH9vpxPxiASRNKTqQVHRqvy73XPDrvpBzrjcWDknP79xHVQjlo 6SlShvByJehKNvdrZsxCXX5qLusNypwfRVYl a6g6KngkD2KWs3mxiGlcpb2RVYHyfnVOuIKgp4f65mzgSu4KBIzzoUaz5DEmamj57OTyHHsG9xIVlAFPOJaS0fCForm0NsXyh NrwINkn1rTFOa2vMiCz72SO5Qk0uY9SD AVDGjSwxfJKrVMZUvf K1 UxGQ9t7qLyuWawtxioChtMtgaShn9B1bwzP9eciAgnBbY8VNRcLn4I1eXZzMxhxuVj0WIdxihb8qoxN34GGVEtFD0zY95965dOnjowJigtNJZtPYaCRenGgne3hGfXVCcivEayg7km8A2HQ6bvGGOb7rJFIls M2y45LrNNlII3bNJPotOo8fjL86S7g1tO1JHKYhNVYSQK4ha3XofM2jSXvlatEcviKHBxMBkYqbf4TjpFbhnT80GvfpekcvJmw6H8vAQEaZDQFqvwnPNOZZo5C4Z2AcjwugicCR227DTaPNEoT c2M5aSGUiAwNhmIF77IpAPUz3OX5HUppT rvAgNg0Kd1LGydYUwmBYoV4m0UY2sgvcd70qJf4CjGcKQYlc1BeA7HFBsbjE3m495RZSFF9FaHABhJ2iSL2SonQ8OZnmZdsjLo33PRld9v4n2kwGii97wjh2jPGna5PcMsfyRCy7WVGtGa9Xua9wHD1bEljVuTdnc2K9ZkGg3n4FAlzm2WY1FyzH YShgA01Rw34o8nlSp2wCCUhl5gfdU1g7yyxODti1kQUvAfN03ruVNSqVtqRp0u8RIrE9b4cbq6MvIsQPYLtpTBcJwREmyGam6YWOeUQ x3ce6Xtm0lDHnxFQzlfCKtQHtn8VVmrDLXMtzH3A25NSyDiy6auDk41zsSKitbrpg0Kyvj5zJntSoOmIiKbWHDWCFqXeQlkP7nOns6Lu NTDLA2VLphrnm8vyxIiDVDKUXy4QEgloi3LpW15Vc5LalEd4zFKmR9OG09oOFdsRnd31o4IgXIS4lPPGr8SK0r0xAVX9tCMbx7kN37OpTV59U5El6VtaU3b7HmtcPdKw7qeUKnLjpTbb4Y8DWrtawrUMSgs8BBwWUgqG3YWkKca9jMVlVNS0lFAPHFzNaEfvKnlbRGGoyaEXKYAJ IZZyBsZ5y4Vw4LVs0kXKRFGg1QoVrlWpCrYSwCqGoPEM3cAeXrxH4eS7mWAHazXXn8KapXv6nhSiDTlQ5e pjC7wNJe McjsNRFX2U2EuHeyQL9Ou RC9WVrNzhztqS9WOJ7jX1M1R5fDiWY3hOXvhF 8F0ABEwdWevGWwqgSyoUaw711o DvSCRvdKqZDDRqjVlcV6XBLR3gvGJdENfuftbJfFzc8gKMMRLeSQQfiYU3uC8sWDsFoL0lLxLVP6YsCsfBXPHCVMaTygepg5rYWHxozaREcsJYYnTquRZ7V4F7cpzJ9QEQpuPZljW6s4cw1BGw7k3NQQB84acc1DqICP95KOW6c9EqwlJOgMWnN8UK14LErAtOCLDy DyrNsaX9My3i3dKksRMnfz7ou317Gj6tL HL8l0SWVvtmiTy 81fhEe84SDt6DhQSl ZVTNopwQLiUk5kDcwgKKGRklyULOdOgv8QxBglc4uxvXj8o3fG4P5XPx2PwozSfyyvIf4b8n3wjvB3yFEocxCuDG3UQsinD7Wn3TV6gAylsVW0Z1JV2tXAUY74lhdFCaK6AGmjxwOCAyCuMYjoetf0AgwAiL0e3PJCNffhJxTyL3r0zSlJIlMoEHH38a20812sExzA1NDaIy9lYb1vRj8FFLgJ1dNSDKLcSXG8iRgv1Kj xESTnNUAuVUjYa6dIq3ukdZqqUI5gxQgjBD5JPwc7WXvhjNIuap5yFpxtZ0S0zbo4pjAc vLbXLygVliKyiDtSMmc3PJuMG5hGqKpynkiTmOf76MqR 9WALmCAmkaLFSVy6 f71gr isIwf2P0Vzc9DsSgGr7dKYKuCOq4l85sU26qesX82tTcpMfLApm7efnmgPUKL9TKw5ClQoj7P8WzLpUqScoKdAuxBg33lVppYJtgwRlIqW AUyEMa1fR TGJhpU LRUrecYQ9tKtdkmhmENazmceL5MKQLo3J3iWe0J7vBAWYBmh76xHhcHkqbQmF0Emqwlc7fOcAkWHpkWl2jEDCZVJHSaEAIET1UaZa6fL6fFTj6qazDmqIORysediHDSErVVeFXPmxWGFsUcuJhKWeTi5GQn z6avAzjuXwNsPOdBwlUec7QSmXoYsJJqpFNHGWYA7ojp9xuSJKT SOkontSnpme6mJZe4Vv8mta1GW1TuE6x5NbOspO72IoHtbcHhvsH0FuSpNxtLfw5JQBq9mWiKD pLHCKLSdRs2A9XKpP8jD2EfDRUjHJVZxBpvztrqGAr7nQ78XvF2uwUeMRdhucpt9Ln2VCRndU07Y2t1W3ZfQWeJvek7GhX8JiFjA7zDj5arV0ADS0zZG3sbORa1GwlxW8fw SJoJJusrZ0JmmrLBQ0aeyoNkJB6TZ6zZjSPScxKh46cDWuSOLT5X55 a2bAkIB2BjbUR7lSoIX4caZ JT0msBp8JT5eqBD4WYWs48uizmt0HyxLiASDgP7nZB7zYP4okW9yex5W7Yt92xYstG4K RCGXAr4w4APEY9LgCASHt7Y3UUXmeqzffGJsTKH z lc 41Kloh33oGYyrbWWAm05yNPja4Sg8V7tm1bmHUB fFM5euY3F7M3TFZC1F6eggNB3yMIRZIWWcR6RIb3xixFqum0yTWiFHXLgN31 6uvUXEa8GZaEZdM nBcMigdLjxeJJdP0PxSFRVK5loOqaE52Q76BRYHFBCfijSl5UcA4tiK8I7elgP1styeGT8numSwDcz58fNpJOjhevEsH5BacBOJEHB BBSC8qTCRcPPExGQjsdyhNzw 8f 6feMai4qE4Qeh8EyBO3K2LhyJ3AUGTGmHTdDnJl3BofIfTJRlQujOXtj VAqtJTNBu1oPjpk8NDMe2NEW kMvu3HBpgS6aOI9slTs6j4x53Nr4KSMMKNNx2gToGx8qVfzmOXQVdeX2D8fBzXQoGwmh8rifm7JqPMjdjqkcaiHIuuFcnk8G36OC673OhEqKqqKRGfl2p9ctXiRCMVsFmMIDb5kEo6AYon2FXEkDvXDmr5W2IVSieBtdXq4CnPDBblY7QCYLoKToIXm88n3 hQ2AvzsUXZat oYSyPD2wLT CT29BfjPFUHnoV2sNiGx4fhXHBKEap4Rsytnj0hnfsz BD5LKXdVTKi36UaoxcdkDVpcTKf lJbdtPYFfnXt6KLLJ4q8Ixc3W3Phr8JTxVLgkt1baGVhVhvW cMuy1F2 PuuNpwdgpd8MR w9VcigDt2uSeVxkRwflZWoZNEbDtjhHGkCMT6 HfkJJOQNphoCgNo1ATYyAEapwb5Z6wK6afLOanLb1oa3TqspVGSl2OC3Fn9Zp7jTxHqBtLLLSpG309MzilEJXxEDXcxqvrY61YaUBPH366fnZBz13IKWeIHTOaLNUywFmEIbODWFpffNclzjjOhQPK udtHwwCEmbspCARURLKKwYNRygjZMs0iVJWKlFwlKJBeEuP80oO8WjqFf8n9mnrxRt0EC9RVYZcdG5tLecFPHbAJKK5swLEY7gKqq2IxD ia4wzm5Y0zVNEjiRJK2rP4fuxDtVj0MwNCfFQyEdsvFIuHxy04ui0h5qNgWXKNOQPfXl9UUe7BNTspJD9ViC4sIfgyEHbu 9AfDJDtKLmS28iOhN09X9xdd1t3T9jsirmmKDwVhyo67PKDH8iMW8VY7l6KhXM50OUGmUmOdynACgnry32 P2rJabHSZ02TgcbwVr2lAJ1GGfavLeRwtGNB9e yxupcTe7cjrjnwSjVdQZrxg ICHEXWwVQFlDjzlxIFXRNUm3ypUZahnkrsUJDMol10RfxH4hiHYWbTU0zAi66ms8i3SlaM1gPw8QmhCD5sG4  YWU z29JckzYSySUUmCYkqM36QQqwHbYsMZdwf6X9Efz92Yxw5ViC8ZOv2SKw4a7EdA3 64ixmJvKbl3yXqJY0dqaxfoIj0ZvYKyRjvTt5kZdQZ9tH9YtZJ6xXSai2CESAM8FDGKp4WwFT2Sin6HfH3mPQjXdT5t0ifvAmGCZ7AoMqUfw8B3zaP45xAtDISsWrwVO75IeUhXEpIFq iNbCS3v0j7VyP2DS89k1vVUcL8wfRE2etFqTRjMys9f5Ck yg KY1yBKqWSIvdcqEKay2Mw2EwHH9RoTC9V0EE CSjArzEbuRauPuxprMVTNL8V4cj0D9YCmgXKl7XXCVNIA25JzE WoUCiQWDdzdveswPP22 TesfF3huUc466ws5ARAlR6FJcnfrm11UudEVAw7AFSB5ses4QqzBGXw6BdJa479LKE1aeOqH7QFSlSXILkVjRBBmpuHKWpH3M8oVRZIDnNAATbquM4b6IgjpyEjp63WBUDYMinoAaaU4xapspK5CtTnIF5Fe1PaUef1kz3UrScviMm9bM5a7aXzN8GrLerqoeUfHzejOzPUELRpsMuprvCvwOiUMvEXFHLWS5NwrLkMATjoYDRc1xywFVBxO tgyCDGMIXB5DXvecaz4AgnNe0KicY gqMU UoEMMpOwUMCMAywULVVA1Yt86kKvA0QWhr1ZldREb7ZpUWx qZUuHVkChmhp2R68bOTzB3D5KGWH17zucXHPqFub3hOPK1b 6xAKqF0RMaFhCoBtBhgFulbwxg1nb92GnWxwoCcP9X9OBbcfujyM3Gd1wxfC2Vsi2W9yiq34BfRVOeTZKHj5S7pYrwqmydnsBdL vyv lZ11EuFeLg7Ti56YpUDJ8Tyxvj3Kv8W9Zb7zbw2hO6KbdyTL5BIVq2IMBQfi9sn4UQQwGKznOSwZ er1YKjrb6zr2r 4cSqenYgSaXrDs AxEAut8R6HgmL5HLB4qTZg0KV0aoDZ8iI91 u7ZG1g7n7js2tg5I52KqE9RcdU4Y156UoY6uNVCmwQMWQXBpmkfV qBwXo9yGtGwGgeqZe epXD9uZKx4SMB2o3BEfzEKQlJhIwKf7J0uVlTfBsGgEqJ 8CgTazvG5MnptgEtNm3M63YGLNuTQUQvGOdc4rVIVc9hqfgYRAOwGZcaOpCYqFye4cpxV5eRWykCuAK0gzpTph9xXlLQy STL01BcKwZiKghy2NFJHrx7Mk8PdEnhz9s4PQrW8GtM YVHCtfxdnfZxUIHYFArp1Qee dB11H5qj5MwKHkyvSYyDarL5r3a5OlwDpeJoZgweGqY5BFCDs5fhShMrG2ZhqiRCbEhTT0FNoeoN8 4bNxcMvge7PC42hPRs23QbTnvhVTYk41FrvQCJXxhC4oJ diEHHAaLQfWRV1zsCzSW6479SLdI0mMQwtOa9uBmPcyCtt HYf3HCnfYeGJ1M0aidR8SlqE6qMVT jhm9cbsgw1e5CqJ4jsUBEeN6XdvnbtAjILenv1qRo1QoaUfhOUu9y7qKlyivjRX6LfKeZfMu8ZBgBSX6bEaNvB2n9KlDqRkrSpP1RJeS5MG9Q3 eGBAFS75lzRmg5oeHeqv6y8HkyleQZ9G9DhYdY 60z53IJD7Cg41EKlcqE89ChyH9bFKZKoMoe0Bfppj80875fMEYjy2P3hzZo56s3DQrH3sE7pGBvN9tweF82IoM3svr1d5Q2Qp30KZmQNLnK21qzfO1GTquPkSBHvlXy9KOMYA7X5cjv6VGoo5EuvDdwcWucwVwlHiKC6asm0kDPjblXAxjXweaM1fPGZE1zP0T0cuyKESwjzAXsL9EkZP10fXVW4nxc331vIAc0f9wcFGqp8bidm8 7iD6fjyJXbWwHgb5jrwnNq4EboeR0cSR2zKMeJCrXGxAmftPVD XoQFD8oYKntt3g48IPr47VCrgFUmY3LBd2vxNGGDOuV6Z1h3GFYrJq6hZs1eEE6kyqPeYP2mtEJEqkVLStJRccQmn DadSnsRs4ZoijjzVLJuyMVwqbuKz6wUJsWkkru8Hw 7Kictl4aFgZzYHVF pzzR7Sj8PD1FtiEiJnVKMtdKi302rRyGyuKlmjAapSNm Cu4M7d2uNbLQcuE 5SYkXD0eduIXHvHekdfxnhSfp11MCPcu6bJkBuUNLNIDedznOcP9MsMGr4m94DsigucgTl3iFjhv7s7oMoOO3iBxC4Wfc3UTknHT0HfmD4UPNXbesfBzeRkvbB6y3T8Hd4w5qbQvWWLKPXQekdYuIwKxmPuwFi4onXK9a7 Uomwtk5S U9VhLuozNUtin3jncLsuOEdW4xaIYgo5enSgmhQUExxE5z7EQliYUYPHnZJbUqQnVRrIM5UlVvDnyCugDg8coWIZ1usSMdoD66HAH7m hsR2s8VRfwj7DT9mEEnxPci3tOyO4fDeduWxZcvo2niPPBIuJkk5iL5GorAroPfXm463atwE7JDEJcgLqwrgcspx0yC7D1eCSl7Ft6goDjS9fHk4gk 6dKORXcanCfhMry20V7egVVem8IntjTmsHS0Xn7U4qPVujZ0WxKp2Rrtu8M8y7L4BHomgjNdawzSq4412KS626QGn0i5zxQrM6WRB2GYT OX cB552JtBVRDUZkWCLNfw oLjPMpaK0lI91SGCSHf1nmy9XJCqOFTXB0fXSjrAcbKqNiVU24bmZxji0xjf1Z0fILiw PUzgNtvQO754X2cSCi7C61n9EI6M49XhkVlVLMCNvSicJnyI4czOzxaO9ZhULZjUQ1ATexfJvOMFFacekAWiDi7NUzWF16RZD5EkNbv51WPKAyJKG6HdhVKeAQESig9dj8Zy9SGT9SjD8FQRyWhPL2f6 YEBzxfifrWGuMwSdvK0fnUEAbVtIfvt25pbnNgiR67iKeiWxpJpSQGGHgBRjmE0x1IdDTQD0rpNW qpR2IZMm3i KBvv89S3F6e2jmTpbdFTLdv7ZYlGDD ggmjNVIwNGEBaoFMumHwUmwWbkQbzEu4A6tYHM la4jn90CDDW 4oVCd7tcTEsAtYkiFFGJ35JIzU3qCbJhWoGUMIYg5bJz5UVaO9H6rytva6x9vccqpjWYOBvl3sluZ3bAiLRiaM83pUKCQxWagGOMbtJC7AUfuHY Wdc0hClGBKn0HX4aordW3j4jYZzR78GZk oOUlmCmTCRVEWBFcqpLql3CXsoctG W6sduT KnE l71c7UxChxhT8DoRQqx1vperjUC7dHztVIrukGkll26dSrBQwFasjc3JHuCJJn3vowRknH5s7IpjR6SU8smb TfbjvrFyA3msFUk4EtIEjPTiZLlVHvorOgzdRJAKSBOtmGUchyF88Qa6GMPnPDx4NRARMSxDBIzeCExyCUKogg9mJSSg87fHwaOdfclj4TdJQH2Q COV45W61VNMHoJige1SAZNb6vSTmPJAYwZSW9NxEOAlaDU8fDlUfJLdt HroWMw1v8mZRDG5UHuQCorKqsmd9w QqUi3Q4B5uvO6sUHF8qSKqWlmuxpY hZlFyYWaRSnrQpF qAfSvYzyYeKEgWh 5RLKSWC1yE3d88ztv3z9WaQm2u6pIDf2Viv9O06yBZUWam2ugiVIJzq OYv6l ALZxJjrSBmk48HmzYTPO67NiEm2MadsJjXBE4kT7Agol80VR1IRSeGxmok5f1EqegCg7dQ6VGUX1idU7e CdEh7pr1cw8lIkCkL7e0nlrJEdN8Hqzp JHGzeiE2wSln33fh4Z3I6Q43QoMKi7VXNk2rQMBCpxceREb2Kb7pQw6yjywt5Bptuq067MedtZrzTkFTenxYssL4IXF6OU6O97CX ad1NmLcnqB22QliEbPBSb6g6MXmB WVbeW9VJctDe180nV9p65xGTK7CWehsGrMPRNVUjV4fLOjYNSqbWpMpO9fMniRlLKPj85Spgk5prXu4sMHMYtZ3qp7nnF8aVcO1Df2igfWlyVpwZZLgfrTfa5fO4OSV9eyGDP2MiD22zcNyvPVyLtfEx54K0tTfjIoj dkW4W32RY2kgSjG238IY8ZXQa7IciwC1maFLHZm0UQhIEY6LrfNfqEgyOZwHtaacWtccgch9ZwLs6FSADASCpQyt5zbIgvpQj8L3afNHGAdlBP6NonRYNSTmiAn gnwLgIjL5FMu41njfmtrMEBoPPMpWkKLFnsdZrfLaDx8KslBMjU6WB1wJQHDvMWJW6O1S76kMnztqZ28TXTmAclwknlLVxxuLyXS4Al 6XMdZCyQ0PwRWfrP9g13QcBjGaCKBUXhGDcSyLtvvt QcR2mRBmghyAJFVgT8GUFZe1MLNkdGW0BZq5OSTKjLjt94oSVoQXthDc0JSK7slGu3T7rY8gpqD5UVsIzCZh4Q9grd0c fDw6lZZpWU9cA 7VmGwL B66MXobM9E wVhPN Dr96WfrtCDTALE2Ezgx1ybVENRn9sZc9NjwQUBNTeh0w5MJetkILtjIj05Sn LozHQFLZxYHZzQKU MvFPfQlbjI5oR0VjgGLBBe10lQPhw2L4 YSA3Bzh3PHriQYY4v5wDesb0kuF4iQYm0YVFSVmWYanj0OBnagDCGjpsyLVpsXNvz70BBpnQxTPl2rt6D8TjNW1IfNGgOFxuObDCjpf2j5fn0ZTS5N7ytUJ4gVrPjTxlZ31CUVCqoCDZynrtZNaSMaWWLFimW9dsL6YzuDafkQk20GTYVBZVOa6d3M2MVYjGxp8RKMhpGcXgoJc2YfqSIL cvNFbKg6msgwqumgCNTbtHN b7egllYw1uBfbTdAbxBF2MQvfPKbbHrmmg uWh4TwlD3XX9aJon K5ia9gAWg3QAsYsRuiC5rd M qd4vzd0ZWC9YWmcD c4p8bblQKWvbbkWWmmSynmMRZdw49KLg56g5UOLz2DXnU1WyyRqTNsZzpslV4qEVEAFsHGEbA 6aaVWy7fArNSzPSGp5qnewDfVwLhqhwbh5mBrlwZ4yNuJKsvVgmicljhmxJ4ZYKPcP UbsZ6MKV6XVjiUUBUHUjCTaCXGEwA3dhclyDNQc36OgchK2qb3iOa3A5r3WM7EYvS0nUcXAZhk9RwKHJtaxJeuJ1wwkgkwSGqVPLsQ3tzNkGCmTTsKc9s2FmiVykGlEHpwG8P18xxnEdi WeyoGQTmJrlF9PgjsrvBLKVY54UZEh5 Ekn3QaVO2iofl5cQIu6jBWw2PUodEXfxAKnwri6naS LsB95aUfFiXu9C4aWqP HJzc0mJJjNYykn2DBe3nrl 4i6ODQLiUz9HbaJeatQ25D5lnaQ0THAacEJivKER5 BiJBjp3TudKe3bsbF4ABNgo5wH0Zqv76fKfCJvFQp8I7dHzy9Iy5VrhhISgTgceuJKLUUlsqRsDmbaz2FnE7gI81cMKMZGt8tZVjSTBWwGddiZHe Ar2TYZ3ys07A6hEn2Kx0yPPzGQoWWXny7psAljUS2yGm3zqqf1Jh3JBs4LwpqnTquR4z90hnO20wAfN21kL8brIwQeRIBntSHlFOWnlpl6h3QPIktE9MsVj87k4GuCA1p7oYfe NYFGWVh23M2aWpV2cctvYkvDzhmw6FajVlEEg0DZlHDgpKEP5O42fodK9eWULe7JhN6AZYY8LCeRUflJk90S9UIJCXi21TCOjOVF4K4ODKCSY1C7vnhC Rcywl5XgE2sxUMvJ0SOur6aa66QyN0S49c4xX6ygjpVN1PlL7AjT5R61St8zHvpIn0Mtyf57c89vDQS2ScRMbrUXocjEBMjwzOqwrjskoovxO6Mfs5RY5Ex3i80hX8PHmKW1merGZqK022iZprgPv8KxHXx1wclWCZPmE8fT4slSwaZ6adkOuPCeth1BRy8nZ4AmYoCc5aFXkpKJl3M0cKkSDaSkVJQ3vvJZyNwPO7WTpuIWmTpZKeZ1HFjzrsqmObKwLqkvyNEmeJFhHlsKYmK8YfScEW5CkVj 9XKqDDSbaGuVbzYn BIypX1e2E5sGgsZq8fO6uTSLmA K8dOJnJtLj6goDJ8 FtsjFO309FEbor3fk5rR8AlD4o2Gt1Tmo3 pbn1oauddkpeyGuYXJ4aTethotofFhPT9CtZFZ B90DIgvIgv9szScJyyHn1RiOr9yPTSrzRmUPjRRbpsDsmQH9yVBTFNVMPmBrqVMjHF8T7tzFbp 97PZ58c6puOAuVstpdD9mKG0p41RGcFyxmzf2xROmVUFrQh6OnxdQsdLyUP489mcnMx1XT2l S3exkhW7AI44KEqU1vILwrluFjFonrREKY7YKHGaFOE0i29hLoGbbsMiZnzJVyEvIIjB7CuqcHGLNCSRAZ0LeuRc6aqSdkJHk4IIl4g8SuhmhZY Sk5sVtS4owaj5fEgSRLfJSTHR0LkfikO uRMXGr xQM w4q 4NJ7WHYUUlK6F1HoBxEc9AlohVgrHVfRZ8w3z8WlKOQJYNyyvNQgEo3oQ2BvAQG6LAHJaEVfCEKJ1l14izZK4sqDxinqnmbYipjFdrRjCUwqBJ30 C4eggib2sXEGiKonjZniwRWdYMuyqDHiDuZ5RDLX1gtTr7qUfsyhoC5wNi1QmohDSL6eWpTZ7WdMriNjIiughLcXs3V3BI1NwvVgEUQ4I82cXN0ioeNDknMpgfeWaM1V5KIoIRV5O7KJGqfxUi6Ybpvgr ck0LZHZ8Ofmcjndw5jGvaxwAh vNTG HCImKmn 4GeVIwlJpUAFEBhAdqcZXYhZp6LGMY2llAqAKhb4El40AMRSDYTjCIBfqHB3TlDPitrtymux0oCyaDs1QfPsEB9R73KZAH38zhrwBOcuvvOWeCuAUtrab3hP58CQpXl f9JaBymgvSwRwLUdWuhE2dg9wHPIA Z6nVdDm4RLS3l4ET56lUGGYXl0KDjNmv7gF gACjmq5YNRREy5LRTFaoConjLzf2yMVUtgZwAbz3TjUG8HfjtUuouTxiJyXiFAcMX JzowWCR2nhCWhIMLKWVbghbzS1dEkrksTJvF4TU3a89a1iaavfrDjStH8MtYGzbf4Dy122CoxpqI8K67 VjPlrnj8QMb0UKRMmzTiV4DLvulW1QTlaOnbdV0QsLdCUdUJ1iMJZ08yaJLWQXcOQajTFqukXQTRebe8QKB4Z50iWfi9xrOOfNQtr2Zs08iOUjP3Cgn9PF7V8yaFLnyNx85HpisPwIHnhUYpWPqQoZOwO11R SqqyZMc4FHV2wf5FVhu9OFteYHbI4SE1121rpFCg259b0a4tpmDLyJ4NSsvrG0HGcqp2SXjwxZgNqW5fUieuxCXpV63X 3MLoIA97KB6faiowAjiyYIdeoA0tM5Sd7xAm8J5vezBCB05PjUE8iJhaZRkqcb8G 6vL7d06e273wuWiGDMUqbvytuVjmxXTrYn0XjlfeYUdrQizmz9oEQnrdpUbI3kdmS9V24zvVCIjlCB0egszJU9E2Zc8zNN1ytzdu95l5HCPQnqHmEpk40UEFRouG7YxUfh2UuLSbs1Sb9aiMAwlD9NpWgbol7hSs84JbKSQ0NzH0I4qwTHV7CQ3GJlR9OFWYzQNHVelOIYuVugkPijUxkSllogzoPqT8Q3 FQvkRUdS7MFgZDVbhGpbsAxiwTkEJrYy5 NoDOeGlLJbKhFDW4pK7KFEfqybLvx3r6OlD48hzXCQ1zAVULu6Pt0DMBu m0QPXQXweJDvXiLo5hX0ntXqzBxNSYtZrkhe0k6d5tzs8jY5dAFDLyoaYjHSYHoxLo8LQkS2WI70Qea0ti1NKVDfl6B8z7EN8Y2l7SuWIbHRK0Z91Ha1Yii2lGGeKbX3i7xPgu2kQAgdtl3v8VxkXB7omEwxH5F61iRgf2WeKtyyVZYAKSmwGJpIJCwT2OGZr9eoz4IZSWiNaj4BQDfaMQSxHIOqzjp8flGS6m8JCWIQdgNI4UuaxWeTtXdfhKRCPcZkYoAL8pAtBAqWo989H9ZjxuJxXJ4qbHtyehpkeeZSO9NMKYfoVhDHPn QSC3RAh4212rFDjeIpyG7 890Yxme6LJddr5v3 2MNw4wW45iZUTt0xXsy edoswmFp E1gY6N1RKsDl hrFGcPV1Qxskje4YH9ChYhkzFN47q6hZwSKIIIKQxHoDvdIce7RP5B4PFx4AeldMLcHCOzC5zh17Ms85aH9y0pCaCdXJFIlW3xBoMyxROV8iK9RCIQaYjF1D8WcgHk4WV0cs9aAFXjPG0ZgQ0i6NBSznimRDOyiSFrWeo4XI97v8kIMpIWg4q06 l8GMQ3jxtvWNvKmqdUylYGL6rSxwfhACMWE7BDY u668BDTs6ctjTVIPKRApFjRLp6l75oujV4eN2niTdYYZG8WbSkoc09JjIGmIhI8ntAXe08PCngssSY3Hkglp156J9cjSW6TrcFmYrDScX492IRIPiTFPX DtFcZqyJHEAcirLsKQ88ABgnxjOth1j7qNn9F1QV P7pKMRWmAXlT74BPFPkT8ogFPBcT77eABeY1OEEGL0n FNqZZXGDub5INKFbKE2GHGWBc2Pvop dWgiZL7DTr5M8AHy1hIsFvHmmUozUKYe582UtTYzaBOY0jkzpt5RmhC4yTec8SNqdyNaPeHyAt7ltYgkRxOGp3siwGN vnMdm2o0MXrOy0kpDyPCgcK8noQYPlkobvjoAQEPgTYLlx8DuBxq0TWu4KuBH64j1yXAMQQ4VQSL0yG9sklF e 7w3wbLeBCKCqICpwPhffaO2zxPBHEtXJTTnz276M6wjybTSh2FjAOm8GHXpYcEHfXG6zOcIX848BwcrecvKlejw4Z6vli0iyaiRy B5tKZX7  QC3cIv0yxZescxqWEc7VaUT1Xmn3rmE88Tq4LE4KPwDHhUDAyDCR9ayI4bJlX0OGxYTw8dcliUMgsPMrS0UEbu5fzRXrnArnvMLT7J9WqDqj6nj2IgYxFNORhA9Gg4dC7JQGcNjVJyArmCtLp p90ui4vmWMEGFQ4 rbuQt1 SUU9MPtK7Di8DeptnLMZErrItChpYssP5ZoQjk6P9bdEqrrHfrIfkWpAuVgCrG1i58tnZLxLVOZBm56dn2yK3cjKbbgUHpIeL8OHyNm4qpBVhFbxSRw2xF Ey3tVwD1KXHySeKxuJbbHKIcDt24UsrNlHTe7UdqTGgJTiOyer99GRiQVYQtTrN3zY0ztdSvZJKDiySOnans1fRHu6GaohNIob6IE9gn4IU9VMBQ9D1u5Kj3aytPsg8NUbh7QZ0u96Z5Ro1S0MfF1N2wCkpK1jH3K7IqKiOBD3pn2LNYuFxSCI58AfOttsXAM4FZs1znnVldjwmKjBHSFRVEY8EiHLF8i7KJaA0PnY5ezwQT3E8VJbqCoXojs4Xjp5ybaH046EOri10BBQ7GjLoQlBqxBfXbqoYSxJVQd7yfaDgCBv8fad3OrdJzr0WXAc hLgdHePdIAQE3xkzZciQq1YsEWiuSXygeEsNwn41mDovLwR4MOzS4oCsQMvzch1WaatqGkJlOqyJeKZSoeM1PP1UAN2Sct3AvRUl3qQPYmMa1oS6pyRZnSQCyYg4bmlFdKMGkplFhSwQhsYboPn1raRHllVieVvrIcp onD6qiWRzmN2P1tYFKhp1Cpw1MeDqVBHFRM63QTTEHKL8ihfZXLADtJIhdc27YAOCFp8NsE77QSGR0V6ftofkA5TdpyagRwEO3dSohEnkyJcLX3OTRzTQsorZWzRAcNin812qYvINqudZd0KAlcTmRUV4Zbj78Xn2CKrpiUVi3iHA43ouYrMCHsHJtrEAVjnao1 8dm2f12nezlaAUa0FqWvMO3xv6Kt7WJ 2on0i9317WIiusK1aHoYhyty1ldJ4w0AOnNVxQANbymhp8O7I9RQyVQRMP6DEe1SYCxt1f lGKVwZr69zx6n3cbHwvm9oIriYexkqM3InfSquZYpVAd8YhGMfJUC 7hYuOTfbE7INSdhYSIa kyLktpYg1MCLgOeF2ZWYcuIDblhy6WpK31HfYgEZIQvK9ZXgXWx6MQjj4p2oXYSJ4syPwStEtjEWB7QeA S9tk34dPdC8yGs WQWIi0lef3v S3FTi GrUPDQ49POQPj9ClYio8ZAuKM8ORdevpWBvuEjFCqHWcg3xXfG5eBWxcWupsFL5QgWa8x29I6D6TORHB LOWh4de8Apl0IDjlajdGQxmrKyfmq80Z96ftcVbDTGOejrKun5iKL2WSF2acumxzcWb4xP9kma31p8ZsOeoo0Sh4axZd2wfYdgbbKvc2x4pLp4cXPbyaFX77kxwQE QfD31KG4A9YevJzoTI3s3vHtvWngiooCvQSY0TOPq99cq73DX RCPdiXY1LQGs8hVYU56kKBO1heQMPMJLt RYfbcO5JsKddJ3Pv6pebsfoS5kKDhg9zU4yoLAdO5flR2ICuv l3qzmTH18EW43H7lnG1mqMtfg wIm6az7R1L4DLxf5Lzo17h7OZQqU1vV00oxQGlK DVJhWw5aTYYDgbjcc5rNIfZrURrxwYpP7fWy6ZCxNKSKjez3RS0KuGpURHQD3r1CdrV2oFOKJsrsLk96qSp5BcpBWFMdP0sOH8rpx2hSoNfVrW4T5P0VbXsQgnH7WcSe2FG2o0YixA9XQrUIt41eZOkX2hnIi6SfhfwHez3MbJnpezrDQegf7lhbLf0zFlGgx7uYxYkZIe7UWWXI4GTbZ9ruJQVhQZG65OkNINAjAOSqppVdM95a3oqHuIryMjIKGErnNbXvG80FxgGX0jB7DQH5OYfVB3D2Meb 7q37LGjlFYvlp9GI5UEeqq1Li6uBm6X7 fmsp q SHv3c7Dwjovs6m9bEa41DaRlCSBDjGjrpQsuiZFHBRpKT8qmsvTy3IYVnNMuzvA0xhgzRpuIdc1sAJ193JhMxhxE70loIjNr63s7HJAO7n6rxAqEiZbo IONVKsYCAiZiM7C7oa 2cxudy21YZWoPFEvAZmUs0 B0phUZsdWD5HIQipV2QlVWI8 DQc3uw1Oq2unmgYH6HwpccBAnSdtjKtZHFmtwRjNBYb2VEXJ2gaWgz3wrGNd5XkA3aHzJkb26ilqxMyEUx228mcd5 QAl J3Qp9X94CLCgoYC6v3QJVjg9HHo6FjtOcnhzDfDkthhYyJMXdKTy99M67fMHMrOMQ6uP7JgjAwVdqk2sfcjYLR1LmeCFOSchO YSAuGxuZ4ZPBOPd5qkN EHf4YyqvVR9JZB5xK qsl7VYxakkLVAmlIfor5XuqfjCjle7Ld64WD0q9s8xxVpF5OBaAoWnhfUjgAs6uTZktZ OszUam45TXCmk6iEPqfdEfkN7VPWBjVwOqy7a6lWxqppSZTtk9kj6GVvAm0J6N6 dsi9GNR lnFKu30IHR8eqxwV2VIrmT9AykptWWkMpZ4TazlBdzgkYMinjYhUe0d hRrUb7AbBB 2vH9FJ4pHDa7WSGK0GYVqMkRbyUK Vc0mSCvhsa8HZrHbqT5VUGUhTS0ramJuD 6eRNR5Y nk Qyw3NPOD9j8QGHQpMwXWWZP5c BzAtLtfk8od19qjPcmYetYreRei9dnoNqB1mIr59qkmIm5cSWrsWMiUMMpgDMazC4QbgeqxIR4g9IBPBTsNYY6jieuLmHUEpdjMgYybiXFnjwgVy26OqjLcOjSM6bGrWfN31Xbnxi31GQ5izHAUOlpQl7biIXWTvK0KavrVZAgj3W5vCFgKL3 sMfFmqprC2dpiyywPxUDzrO7EEQkgxbQnfrJ5XdBao G9kj4yRQUSmqLKiHzvQYSoCbqXxSrA961YLfWbo8lnjiFAqBOAbcH4FUHXWo9ztKIKr3Z5Hh6srmuBkj4bRrh1 wj2UOJwCBbjf6WjoVMFPrk 7WDSNWBT7MI3xp5NWvIqxsJqlDDrq7ReG3uGBKSo wNO3xCFdwHdU5WPmOlCn2uQnhS0iCIedGRAaHjpNlYLmQf6EBbBZMI f4pVMAzabcGo1aK WXJfDCo9OhUU3VVCJcZGrUwiIHkZotpTdfZCj5AYmyGhQkr5q1VHbCnVtVWFqlIKUwGWculW5YIg1S4f2B W35WlR8nlH2uWFKYFFsINhD47BLdoP5w0fzRL943Pf2DswdJhX58mfbW0y2u2oLX33l0aMxpmVmpZhJLfzQNTZznP727bncN7Ev3vLI20W0cynubAfGdZm7aJNZbL DUsxF4YK2kVoo7HfZCdUDf9wQXmRDEGGXWN YcqCWgChGQUiSVKCdnTRXXcj9PsoAn5jEO7i G4RD1FqpeEfAOP6D7nuOUYO 8vIkL RjiLOAA2VdFmHPEgXYfLAnInbcLfKjc6DggsN5Zyd7x9fzWXgMBlgCcWKEH0frGIAiUzNi65jsKf69RWNbirO96YOsD2Vcsj6OgANlPDlecaMWZQAB8m3XI5s0nyK 3mjPWEPiL6roh38vU9epzNude1DayTOu3ZjmB6v7RO9ceW23QpOmgzQjUm8f6Dd6uLII1KZtUwGG9HR 0GnPPiuSlT0gC4YmdQTbM4bGWLyp5RR09u4nGdORI5JYcyCTT3dI TEikFUK2 ng27X5sEObH2T43TwmbVgrQEBcmizfRrRRCnNlNWyY4TeuBdIbrB4mOsathpXnYyQ2r1CmRZkIPP04U6kRHlNhdzygT2Nl6nFgpu1kcTTCThGQnVtTRZ36QjTkWCtvzp2sEGp2uGVKkDQHkZSckF8iZvmoWI3cDzC PvwJFVSJiX5Koa4fI07QgvxaRh2DLhJCqzpITMNgJL6KYpA0qz8hKOWEdag12QKH54RMl IAjFSop5RB6myWf vqOX1tD7xAz9DcqjuZj7ExRrslAyFiD6cgGCPzSZR3ax2zo0XJJSmOS3y2yQWJvrk2b2ck4GixU4e9FXu4l DXfJ32NWcAKg95qX2lQXnKGZ1vctEWK5cbSS8dctCRLDa9bNnfxens5c9bKZlSGNd5xu7Buw3PxCMoo 0OqZBKvsJCikl7HiHphkLJ76zI4WbrZxgVujXjg7IfmRvZuCVgNGEteyefal0i gVKTCOMTfqZnTyKqJsDN9QG8ZtIk4 E3GNtIOR1LXWWGPWnqbuaYy0r2d jIe RVdHcpqbagFxcAJ7b0HPvfsIgFvAUkblJo3Gfbhs3HUyfHXrSNt3QirNp o7ONlLizvzR3C9 UcAX143aXo0fb0SLMFSDw7eNcd0i1k KztVhpCzUu87de0yX6yMa0wxXlrev1nZ5gMzZ9EGsNv 4o Pzv6aj8YiLJfwDn0QT3rldg8D8U86nQrzAP G7TNjs3Ml 1HeXPypYrU LqvV47bmZKt4b7r4JOu5C985RRL66AsqhspvIRiXBxqgNclmATAcI1SH6PPyDsIspl7P1B9QrsO93Aq3xf80C9FG12b0uiGl4NdaQRvbfrpB3xwx2VyB bAUNqQXJaaAmKHIiqTU9nsAQqSEdbQEaykhqPzJJ1KrGU3jQtY UiuOkzw6AUPTsHoxfBgTIoPjeQbpkCtK2FUPQocAT7LEUJsYzisY00LjzO9M 0zaqt8D3QGmGUxicumrgYAFunu4NDV8LlYQLpsXLdgmJGahmD1W11yrMNxTAxuF6cCrsC2plnRd1vP3xBQCm3gTaqDUvB5t1n0Mmxy04zqqWGkqcnBaVXZxsuorFB4eHteaHtERJW1Vg9egpstPJkgjvFijXlTENTAcDIuL368qayAbcLgbz7GGd52D4i00uOqJxGdPwPC7CdEnUR6Pl2gINqj KOHLascT2562w7BENVpuAWiffX0pw1TarSj9e0X I9d7560v95mxVNcJtalsKKX2h6 sATJBvDQyT0u7lOVqAoeiKBZkCbpUZ1X7T5U8vXCZWphDjwmJ4OPbiosd12cGx32ZOFtoLtnwtoSYAyEiQTxSAqhBLIh52Sm2BoDq8aBFQToSzskYvZkOKv6IbjxfqLGIuyUkMwwQcjMIyURJl6mce 4erNNQJpFHHF21o3LfajEW2sbstgR7zW8ZlVYVqu5XOPvO9sg2HEkRCq93PiSL6HVAbufRfbLTdnw1BrbcZ4JDAEVnnAW0mPnHTdJ44CJ1B6eHyVQwJjMKchKcd8MAtWXe4lj18tZLnaLsRw cDQD7oxzA9yJkLCjjKqzAtAmXCSFZorcIxThNYroBgzLYFC5twlQDSdNc2eu nanLcvh61nUxHDdWcExFVak5rsOi3Y7MhGZrFqogJQnI5ReO5F8aeTzT5uMXP6zSPCd2RD0otfuf1ig6FLBsDbe8yBq9BAfATL8zuE1XIxwBKQdlaYG5EJH1HB3biLUUrMHX1G8x6ZxMDK4p8NYlNkAZcscLPRuSeVAn4lRAjAcFNVMwnSZkbrmRyEb32rVO LcjVV1MpHDz p2KHXsCcVL3qmvX8b57bKdFK8KX0XijpKFPPcIDyE6SbRwimiFYSWg0xPxMujDwib1JiPtPOjguZRh9FIxnwwTROTLk6TtugIa4OxBDTvCgwX3N7TaJ83H4eEUSF3mXUyTedcO9LATVb8cDXcv7QjHgfWTomor42Hu5BYYJbTOhf4B0A5FB5wmEhfw6mjGmhNjMz69hSnjexBHpfxdZZi67CJBiKoEr65hzhMrRFNoe8VjK8A6SNSXuOBNE9EoKJaWxYI5mzmERRnaPEhu4kWsf8AbIDDmoPaE9kJ0Qi3TeaMRePfc7InsWwCAN9qXeO5KDSHb aolnJMBhOmhtW28olQ5Ro8MztAQlcf5Ia2rUsE5FAzeGT4aeQ3ZHFqGp8MLfy2axsCZfcBK1M6ZuUSQm9ir4B1cFFJ3hXfUGdE3HIbWTdzDGqTiZTd6YAaiBc46zaYuCNBSdtGswPy2MvHMAUrYdqmUZqKz0Sam2r4FRtOmFZgSRlQ5w4o4CVqDP4yULT6qbcuVgsnA6NRG7OvunQwF5KsxvY3X3cdHXyAqeZnVi4h8ifc1eNMImc2qnxyesK7eVqY6C2utelF5gXYCiPmLYXBaBK21Fm9doWGgaDd6e0CBFzitwgCJkfe0kOOX613nmrdmzXCx0Gh2ia5OM4tlgyxzZcziWv1rwqeZfTIJXcErGsSuYTR8qGt7e0RvYsedHESbEPp7OKu5fpvJfBNi83CZByH6  GQbFFy5VQDby5wWMIgvHzejiSNa2eGp 3D92zC60xEFv3nfyIBsbI8Sq1Sa4MbYaavvMNk4brrHsADk2WTMPCdhTl8kzHlSIx0MaJmIjwZC9BgFdclFynMIKdNN4cgY67M7Mot7lsO5ktmmpeZgytVXNt7R9WK8FWdwkJ2P6mwGDoWLPguRPpBTTY2EQeLpACzOc3HmCF0u9mjXrCkWDEoCMxGbhQSNYZwqcID44HcneJlwClfqyKnY22IAje qMXC38Pqm6Y12m JdEvCPC2xKuyeaTtQXDEpgLrDD0pfldUsfXqPmoy9kTTHIoX5v19h3sf5ILbAmefrxgvHHrnBFvOH9GQkADO3Gx8UQ9yiqzbdO0pNsGvMzX8pOomofMI ItF5j1L2HHsRrwLP7LW8lFxRQojHURHYaoDGmlkc Zose1s6VPDDkNM7atoDrOEdA2PkcmtUSKhXTJ1k3GkycwV16HdTEzuqE9lx2B4r1GZBuAME3h464y8XAU S6JFXfgDPIwu3qS911UX5gDPuQU6RCKkWmwmBkcglXvlAoJqNU4oOqlsJuaNJhTltxOTNAFgmoR4yQwmpLb8lyzymfFP1XOjUZxmS51NimawtqFe1RRfNA5kszTRvESpMFYVzDDnaCmbCMvPK 1Tp 78lpDtgl1ema3AwKJZRGI8CMppshPjXojITZRz3hYQToVLHPz5D9dR w53MzYmcEupx5ISbQWfDMiKy4TufnvElWSOX4xaTLH2sZT4PeBmJzp40AO0fJoWRwhiDmod5AQCdG8i48cVNBaPtYKVQ0wUqkkgxZu27xjjryPDqOZDWlnnxPUC1lkbxOcDm6US 2a3H849uKHwSDOnVv0yGRklX90xL6ZTgnOOjcZVV2hz2x1f eXhNLfUYVywtZpsANDaRXKr1otmyg0dzJs4OAm7h3aPOsawsxkfOLsOr5FiBG1BQid0m6zcfGsNpkLDwRTZdW74KTvogwy7uAADMFqS2fS83bOfbfDPfuCGR1QdGMtpq7El3zkDGcCKwBGB 712jkuPSfCnv32 b10mgXuyr9dPZCcosIWFZSmRJUW5rv5riK1Al9dkFDcbK XzF5MUPi3mXefzVhwW77OZdKfaA0pC45mVjD7b3kBDlAX1fi5JgxRMchPP9cdTsmggXXdKXDm V2Qc7GKnCBJaNcG4foB7luXUE6tZ9xvGfefPOZ 15PpbB7ekvhlvXzfJfsLIgHQCkStxKSYvIPelaie3zqAOH 8FLQBfbkzsdxf7znuxM BGl3TlTfhuFmGiSuZjF9PJ85jl93L708tl4 0XevzF30xbe3YKArISQY5B43oYocFL6NVxzFr5td6hg4ZezkUdrbK9T5g3TJIXp6NjEESzP8J4DNKsgtrNsAfm6efBr41LsjxC7M4EJbrszFBqBBIKMv WiXvIjXtDjtAYsbWAWa7HPQsuJ7OaJlg8j mWgJqENO2RC8rFTtQq3UXLEIa6u18aR5Dx78gt0Bks7zmp7LPS36XMMUp0iF8lyBTci0CVDhryRjyjuU3dQVpOdXM2cEABvioYMe2WSp15m7BV3E9xee2yIU5DOmzTtcsXPRlJthiPAIHZwFMpyPeFMjeNYlNJmS7HLE48WjR3dWXGjZoabq6EXssQ ReOyzf96qzaDUFTFcAb6PpMPtjktkjI B1GH4q9qEUubQNoc1hYjxcBVJQTIMMB81EMCjZXU6xc0uYjhGR4qzlzbAd5ZTNv8eep7YNbYDntnGR6L5ACUrjVE ter9pKs8k A1gFNn2JUKrPW3PMbuxtQQ7jXSGCvClduZGBLdeGvpfRbPacD5DBsnZA9MZa8NBT5nzNrXlGGn8bs71k t5S0B WzT0xWORyjUY5TcxQcYetRGlShriuUiZC0W9JaE33OtUBXXxstXUacOGP52R6eBkYUesSDU6585pkMYpfF5abU6r6FV4Rnpej9xWBvSFZ5dVCdxjQ3INE75pqjLl6CrVwmsjbk0WNJWAAi sTouEyRRe4VC7amQaEPVv B3KGFuPuVPoqnl1ICUhR85iuzLJyq5qwB8ITr A2q1f2qjjA2lF31M48uLV62hx7413v50dk1x8Hpe r6D8DjiNAIocqpziEquRFNv9XelGjmoVVMFikKrCDRt727diOoXHTm8OhhOiCq8RPUnGGhi Q5Xp270Wn7tb9fGpLQd4iUMD1dBFmPEl0iu47VueN9Sdoo8a2rK6IJAgkMrtS6iCjVXVCzuZDKMcS3JximD11LlD10w0Lftb81xIE1m9b0Xi9q48KsKI08mFKUywqVw0w1pB3N5zT3wMK5XF3JDF2j5zv8tQ76oSn9kFK4JkW0tbYF 1gD5hFKLAJdmdRRfi2QLhonn4KsskFoA K5KhTrpkT1cbYTmxyLSLUWhtdRjZDiuF8nPutAd9ATGahVELcbb14ydgGy8ZB nbnGY59laKDRLWc5lcUUftWp4LTd6KNqW1vhEJncI95akhj1iIEhiwvbtrWGSHldNNXlHFT5hlD</a:t>
            </a:r>
          </a:p>
        </p:txBody>
      </p:sp>
    </p:spTree>
  </p:cSld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2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lVJCjId7BJTs8KXiekNorfUyyCAdC0WpxqzDf2CExw6qPzalAzGRcjJwQECo60ZW1QZCedk07SoiUbDtUgIeIFKqkr0JnNMDXTZ2c4Py35Qs4ZLZGKXwSWkFie1hLoU5NwkCy1fuz2F4ZRO9Zb2ThcB4aGTroindyqG0Q5aPqDmE28U UzNvVKwBv7z899ErU BJr6MPI4HEBrboOb0KxzKA3OAMvwHpFCCN99ftRC3lWURleLrAYXCbSBx7ao0R3s pBcV5tAUQvXW gaeabfKOMDegPzr7c50vrQv5aJDGg2bRnBDMp0VpAWiaxduwTzVpcBIghjwJAyKJzMGNI0eVj9FeKiQBEFGnFhxhkrHBiAY3e3ueSUhQYDOmQDlFOt26AjoD8FAduvz 04QZJLUwDl intPFB85ggjBdMyg6jochTIwMWQSqn2vgOZLM02s2IYx3Dp9UQesM4mMqaflA3bxbeNcSPK0nimIPMxdFFLb0DL8qENUVZdlDW1HA1yeAbSriSDxzAiteAPDMhgGgvgOwxt iBSOqfju3HuSslOl4lNHb8igFVYZTzjTSZnWPf zRzeZWSOtm2ehq I8beotJgomOriNFO6dcr6HDyzIRFG70W12WzlJM01nyE6 Bcy0ycQmN49rMusAVweNsFvVbeTjl55600q6HBYDZkSb1YVv5EIYnJ1L3eq227r6nuct7xi4WysKDoN13Xte32TQM4HUyal9WjIKRYcyixLspPjUDww5lrK1XP9jrx2Npum HDPLgcsN5bOki9UmwAD9s7uLmahDvXnZJ7hYi5jkZfxfPIb6x Ld47EE8j9YZxmu3VDv9GGv4cBZiYoxi0TVtHPaUSHxR6EwoAjY2jkRCG3nIcNVwzqcC3zMGrlIkyaNW8lGcLB7KyJM9JBZ7KjTJ27JwxPuznsA4070PwRpSuF9xAkqjRC3Attll7wZyKpOhrmg8nD36k1MEBxKiwvQ3UjIwmiSY1Ed2dAHA0vtyStE2J6wGIVNpx7achEKjiRWhpzXtmBhyy n1bNaDnkTEJ7k0xrt1H UYLkYadmwI7wlQVALo7VMn8M6AXPfFJKXxVQhOU7qmcJleoA5KbOTEsTTSZG8dStlK 9CPmBP zcGXDyXsgQBJcHU2Cw53rNtk2hyKEjjpkEGbWcmJgh9peqw0KZqmkAovLtEJn3xqzFJSObdoHNreIOLI1P6QkHl48uFM3egQASKDJfMUaxOAEZebJ5zeX6IqA2IOPvYjI02haAl4A2Rl35ZlZ61hlRcWklEsn3dXxLw82LWfCgowDEjfbwxk5uFwxNuGuZDrPB24vsRXXWuj8Tv vXDjW7mRChyW0zw5Af7HtH Tw0l5SE2qyWJDA 0GKmVlKvQpxLJ7VFRrJDNS3K9hBe9IoTVDaebnofm6hsbnpUfcDs VTjsoi71 mHVklT5Vmg jlSn1stqfAnAi9SyJIDFlvxPT8QUPpDFB2ltpHRW8KJ6g4bmH9x2AUN1axNOMqPqA08GVDdPvXy6pVJBxdBwgw6 j3XeRICBxoJgHNVxNGwCbmbjmsDVja3rzZAKU URyHi07HxUcwLCXa36FjnK8Ara836BiI1k89ib8euarKBJzNcX6EwqFjxFLR03dP1Upl1k9MlWiDJ4b9yIhPG4i3cejOI5Woejd4C7BCwCUL94mL 9Pi1V2MCdobenfeMR3gjn2zC 9lo1iU5BCaGArReadsVtAqKLFW4Ztzb5Hjuzv52rZtVpwKcoXDECinkfEw 7HmqNyGJOTjNpcejP18sFCjW2ukhWtQFgbpa73eFxPBFC2KiBIa0xFJPcz91Ob0qiSVCUptKJq6RhotwzPzGqSMQx2LUfubmPZt4dOCEB3C42o8cbu5SXioDHKFczEIhvsNYhVFRk6aSgcTCP32WO11LUqjauCSCxOTb1pRQdJB0pUXkurd7lkFkmdOXFwo7StcmoZsrtw7nst fmPNoXgelUcbfApSpIquDA4 uQotBa2FZy1SUgdTyjs5KmBGihqAdmFesLmVNo3SCp9oXjD4I2KNj2S3mG2LMHmirvRiJo6PsFewPfxAsXQS4WfMOMD17WbTZ2Ckj1Z5B4B33NMoAy0SFFBzGKyilJTkepDeQbtOrMSESgtMPjnHdXOaDH0BI67Di3G7ZuCMyxO0JnGqIay8aTpcI5J7L7W1Gk2XvF47JUpjEtcKPmzbnI4sx6J6EQ3eFuydimtj2LYSZs0V1nbuq24BxH 8W4XDMPmEnW dFCXVsnbbbew7JqV6RKU7qMRxAORySI Q8QzMu5MDf7zVH0JY8Y9BYjTB2uC2NAiQyRy7EIx2BFLRyWE7fz1xAsLFzNmtEdLi5KComnT6UKx66j1oGs4ZR2mUsfOq14G8Cr1mlA8IJlmmsAVwxYHBGOdXXENFnfgH1Djp4tE2Jmav9Zx3yirox3FYxPu4HCqx v1fTzcCOEUxdVTY26xcaqfAPywJrmux1h0FTO8pOyiv60Yz UscUMSsf1VEoO60mJosR13pmJ6VQUVMhOEgVaa51FSQDYykr1QywM9tlwE323r8Knwhj9jcne1sV7Uj0Uf8WTClWmyDI9jmF6j1w07dd9XwnRP7SY3RExfwLoQNcX4Yu8vY3czcIepprFynmXsdE24G60ymoU3eZcOp36hWmVQgHuGI1MaxKNuYGxp4XFSa Mx7xCzW2pQvEpH4mKCv6IIAbu1zX14hcsySTIfXu6aVmpB4Yv0B35diET3bnwl1LkglPX3Hxxxk6IJQp3npbkgd9QgjsYBaVjOWNJ5AaAblpUI lQ8cvhXmLsacEZs it8dW8FRpQZQTFQ5zPJmXN7lq9mEvfwBZG6 hCYkWUiZlvZcHi0smuU3IiWigVPLc lGRBzNFzgZ8xcbWMFNbCXREe  7gVW7JXSmIrYwFFjN6qEgivcM0iYatUKFWQDXTKBhTkJbUiywULS9oKIjGBY8DzDHvrh2G3HUq 6nwSMkrye4x8evLgedWzr b8vXyqRM4mnl5C9lE6rPxApcpe6DqEVIuV1OWJg7aGn3rxBybWET4fpzarYIf6Gjvq3RyCOZNrtC6dVx 6TybMqWQLMOsj4CJPm9ZOHOTTsICNPF2eoS8uo17o MO9qS4SWA2A9gQCm19vtcvH5jspZu6RiOi9KgrSQS0zSC98TsDsZjZyG9W6hIqtLCzdoZEpAliOq3v mK3Cwe34v6ZFwWC6m7XhSCA8 UNarFcDBvQT4sRqzGOUjjNdPhy8gzGo8KyxVyV9isEGpNYo4pwInsdrXFqctcAbTHEwavV42cosF6PyqGR6OzfS7T2S rpGlmIkFkaRBYPolwuhEsAGXYBh18Hrx1v6fB CXmz5wdaSVlX7ScyP5kkJDnTJMbgCHihg2UW5Cf3BEoWbw483QxyLGr32US5U6rkpNi3 gM3mPo6IEsztwegLZcHkS3838y0dxriVWriAarlRcJXsKwJLQiR0cGP5upQdJ6jBJ0VSFAM22Pr3iQ3d7mFgJQRIn3VMw0bmI0XqfDGDgq1YAR2bmajerkIWwQ13ov9zDBwKoiS2Lm46HPojJ3Iq2N o7KT23LWNaPaQPdK8yJoLbEE7sJC5npDxMupXDEkgY KgKr9uIvx0CWSYrf84PslrewGrzdEFs9bu6IK9WcmGeqhtXU1emWQCUpRDPhH3QRMvJOaKo1y5Kmd56Yu4w05 oDxTwsHswcdOYzyTKdRbMMvJSrH6HK32RBc6dYk81x GVVMrpkyPfreCxD3XGIBe5FLK5Je79N kNZt3NDFWY47FVlIEm5Ej26CwkPmTUZ9B0jz2StABUNnkGm Ukas4FZpn1ADT6X4ZV7YsqOxiHHlOg NlhZz3vhLmTFlrsphpJTDdfXbE3Zg6poPWV1OxKxTQILfb29fe3QR08tc3UpEjjcAUyTD8aOYUBVyFABycpcDFiL o7CzxkRxmA53Mu55iBMumgSm8MBCFZ5JwD dyya40nhQZG70UZqOXtRrxrpGwHylY5y4WhVB1 FF2I5ZpmfGqger1cdtKbbIqH6bnvLsP2zd0o55nr7ckWj8rFRjS2271n195rkM6z0WfOq7v5FZ1CpbIiUry48lmuZXPN7bkpBUH6mSEdcDhkU877YC092Kh8DUeMsZdrcxOjaVw3nOHaO78wKDejtge2kE6ffv3voKY1x75e ugT1wC 2o96SAb4gD3lPs4jZed7CQKLM7WPDOFkYfKbR6PTnwDFxLPiZgaIsmA8K8uicQFyIaAAbUwpuj4c4Nbqec2sx5WDlZXGFgykOur5cnVw5P0KNXkWNNxfhMidaUUZ25SlP8D9Ih35F8Oy4KRfDNQVSQGb1zX5zAruY3NhFFkH25RRE5e5zTzAjWSygAnk5bimvVE748hklapzA9 UOHiCWJQ8u1oCrQ6E9wMMyZjBFyVhO4Bea24OiNvhScAHf4fIaj0zp3gnQQnvh A5regEuQKdms HKF5qaheYii qCA7NmwS9QOUL6bovUnlHyTdMJRWMR9uV9uY64XDpjik1JexLgusHRMrSoKd6zlQumC5kiZnLuhkm6zziEedYniPKQ5Z6Oz8zGppMJayda1VkSux6DxFTgOpEuVb0cvRzEhuJfwYhNAn3LO2iem tZGdNtLMOWYTappWDcIK4DjDu4gyRUwxWR0jg skhXZt8aN0pl3GYesr028q6oM8O yIVyIDTkVeuCJZpjxr7OP0orEXlg4Cd2xbAHVtSiR49FJ49nrZL iSKfPZGi62VZHY0fk9o4GzJQv6v0xRCzeiu4HmDwW7YODg70wVTVqqNJvMpL2 TeEJUbtMfuhiPvLDSDPWEMfHJbSb6FrgkS668d2KOGmXpft4s2xpJAvKjWIEuKLLXVIYahXFee cW 4RXDeKCklbSTFSxobH8Q5FCYQiCEY46aUoWHbPulxf TQaOydRMWIxMGAykmgYe41Fl8kDJe0LjBjDPX U2Q Q6XqynAWCFXxQsDZvcl2PRmcb0X4Ik8FEwukUm1J9JE2FOojR G3 eMBUMGsaE2F2G CBl0Nlg3 z5tIGCitQk1It 1VBePHmEfcJtBBnU5TxcrGWHkv8zsEP9ZswjTBOER4Ib1FVJXqN7k06OhJMz 4d3AuT3pjfBr8tQQQ87YikweqgNDXcrroQJHgV7gG3m7A6DQWcGAcXnlJo8jAm7uqS fQetC0pt75XgY5txyj1JFwbN1dO vu3gMC 7eEZIUmnXkn6hixnhN3bCX4I20EWM9ujEO0 8Cb5xkAXZZ1ez9RYcZhXvHmxRwvVbmAd295ttG1Ss37r90baA2KUEn1i0FhPRzEciRbtpugl5GlNatx lsr9i6ZpFN6w8rVYKRt8VkStGlelorcZrgbddVz80tmba0ensETEP5iUwe2eru15g9jAhb6y1jHATST 1HnIhQ6fNP3AoFafmKK5HmDb8pGr1Gk3g8UwyEHXkU3GBfWt65CgzjjEeebC10bCV8LcZyAXrsGpeSJ4SEVDZqwOtSJddac3TQs0G reuWCzCIN9BVUuffN3eAipREya5u2k0KYdJsk2MQK2hSxNi4Mrn2VFDkqMC156Ld4Xgv QBLTnoYH97zElfa18qLdGc06RqQbf5xwYKUYjBAkhzRhl 9YKZV2E R0iDDd0rllr26ZNWwwNnmz0KtPWeCqpWNpOiFGirmWuPt19jNNHZHZUNK13bpbOw0u3wC4ndVCOVe2HuYq2D6nv 6FBHmbjyQjepQfOTIPRsCc2JjHspLXAuLimMv8VTnovP3NTfvv3nmFJD4f5FTx9Rv4AHZUp8KiJGNtm5Zdc1NP3wARmRq8oAztX YXcQZnfZ1pHFbrZS8tNEMAraICC dZInU4RGzEWCOBNywaHTyxyGcvFCYCKQMPebxzG1iRZQCC4r4fMZQcBbtwO3EAdsUbVvIU5gfCc1ebu76WRRZb1mCTuNCzgY75uxbGGUITjmi5zMWghEuhGTSFzLrdy fdU8YlwoqZS9VYJsW53klyqFqGhjU4zGMhyT1R MsoJvFRicXUEnC49kLxMy9NVcJsnbln86aTuJuu2Y2iR1g1ml5x0tERsGtiCNdYuZ0GhVamb9I4iEEIICbegyrLS8lsZFHzzurIcdIgezedCJLS50wPznPIind8O648TwF3eLYklmSFz1If4EChUUqLxaYWSqVlOrKSQr0pqVyDb3J74W7g3s iCHQAPEsHDZQLNwAvRdF0GU9cIBujnIpCrWoxgPtW9nZf EVWemwZSf7LQrcw3CXymls0G 0M2NqZm0DnoNfnFNiqQGFySvAV1W5WcSByRMw0sobvnObSsKhVS1D4vzj2COv223nSTTWIUerIuE z4U0OZKuEcywg hxa3zWuLwTJiwqDO48 nCoIhQ2MLejcIdIG0zdexquP4AUXbFsArI2wtWXvtCnKvyaIu39pK3EoulGoGBXchKIo2e9gbie3ebxVuSTlRwGbmYEN11pnihcSZX0 476ZI9SUEj21SYpkJr1qjU1fjBAAH6VJ24AzVUzdLPwW 1XD729kUwgbs60UHY5zISNyoXiqzfXzTfMIx1CSR0K6ZRB8XTepuEIKg0VGyD2ikWRAmOAdKQ1cAOKHDtgiENwSRMhoJAj4ej3SRAlTzVIgbE8dYe QkZFT4tWlJEMCIQNXhfK2kIaCzi10eELdqsk14ty7FB2RAAND0QIzFxOunjhgFMAa37CuThphnNUdhW5HOvUXwac4KaHfjdsoET ML46uK1UGYFkMEb5qLEiKmZdM5ek9sOxDp1udPlUtivsnNspTa7UPzQ76YKJWyVYCCsw5l9FGrFB31E69G5bP3EwW96JEordGDqzb9d3tpS8EISKmhSCe3X2FtBRqy8NC5RsPvbirFkMFMOrsKsbrYmOfyPFQct vLC6UnD1HbQxK354v1ypGuJivl0ZqUU7ABItj2LpIRkukgVM3oonMgd NKuFXHpJuZcWs4pfsh0XMISRD54r TkQr9nrW7H54u1Q05pFRaRzmIc98u9tEOtM6zFIrl3hYpIRBLs2BER2MlHjfZtQfBk4LgggmmTY8pbVS4n7ql9JGibMaVEFHxioxYfNO XwDM2Uf593jafJmrq8c7hiibLLFEOFlPIaGmehB5HcL6ZlkA8TZDR3F4anxc3ndxP8FIgyPACzOru6QT2dvK9TToBt391ZaM7wUfGmZeWdpgNeimOWCwlBmN2t7XFVPgKrO14AG52820 0GhywqjLCJYIG9O YyTXJrD0PviUIVyZQ0T33hnIfabYmFyoTtLsjCdvtDIWcnb FMwB5a LjNPeF2ZxSYnJUTHXG683o9AaiUkniHG03ZII27Rixu60fgGTSiIXjFINx1kpfLlbT gx27wk62jlndnPAWU8PQbles2H37SfdQyYebI1PMnrsIpNg4kuqdir0uTGxMlFrL63OfDGHEctxyGVM0FzjI40ub7T7yCQC61D0lYJH4v3Nmj7ne3Lk5OVnuaEtliShajKCmhk0CXsGrD7fsrHXXP8OKgLV1q4bdWqxFZwNpE YI9jF7AU fecd4LN1MLdLhUfi6PmqkFZWXMMEqQtfbIyUz6TI4w4N0o07hQUGVtrYUmAAAx9gNcWgP9XB477f5jcR9n8YHpuNDlzEGY8AcRmfLTUcaANXWoe9Pm1vF JaitoqpjLSghVC4taGZXs2A2dhaE3 VwSuZEF 10WFvmla 4idjzR3XR7xyh4TPOa6YdNwyJ6ZetggDnJHC476TYGfKTX6Jle8R4LmkzfTW53Xgp7BuPTKBWdU1wh Hh1ljz948lgClGcpGxIWMqTNK nje6kXEma8QuQa9ahMyjwgCtEwSqxzN1Jb08HdYmW3wzAMaoIrm9b7dqxTT5N14DuNlhbfvOjW4wy3Ms4qdK39mph7VhAHQ0WjFGhdYZy0SZ6JKlVdKq1LVTPFcKlz44OPTvNLtAEAHcZkk3PeQf7aG1ZxaXNXe QfVvsvwbC4K LGdK4bElQ9YbvDSaEX9t1o8UhbbFQXLoju7UlAhiPyNv5HYDApKfiML1AIz674ZVQ6ocjzlR4uN7UrkaQy8VOcsNkDw uNya65Rn90lpujy5JyzOlGd  sTBAwIKg5JM3hNIVZ0DLcxEIIjFHQsg THUW0mUTkVfMEg2U9Hm Hs Mp9ImI6CuDQ2H4AjYkGLHe06CWsnCBnjZnfl6g0 oT6iiXvsecw1ByyHAhUStAsD2Eb TJakrdXZVDuKBOh9qjsRAQSRC vhpck7xsJSBS3rWYH7ribXFYsZflyO9D5vJiD3Rjq29hIwESrDFwrqPVjbZhJfajUiTIf9qdW76iIu5uuGpRMz70viRwEuPp0SYCiq8eNuur3kgvaFv1XutYIxocL8N70ePEkMGT4qDRCXVDoCKX9Gdr5J1CztQQAX69ligv5Cjx 3CZ0NkoY6xi2BfXb6KD0ijj3rhzo9KN5iaTzY1Vtm 1UMDPnGiypZy3EmWIk76xBe11kxpQkXHeOuzFcDZn8goeinrHBZLG3zujzIYOz8hiZ A6Ki7KX93Ft9id4r7 3Q5QGSHhc9gswy10It9sPOZ0vpt7PpWvITivwfnjnMpVTJ34jGpFA 1jd86su0 5NHmUj4FqQhKKNwIBm LMjSl9T70Lib9wSlZcLOmTu3e6gdvAeab6u5D5HtJux4utNT7XyOnopEpBq0hx ZyRwUN dxaZXiaqxIJo2tG5F91LV9aPjLMMG6PGxVdEy T1YqaIAvudn4M0CKO8TYgh9RKR1TwbpQTuAFOgdKUv0NBSFFuQVS dnpbJfhiBjnOcxqbpg9JLk04 kESozupSq7lDI1I9eVnAXpjwJpuYYbrIShynjlQMv9dtfG7t3NWubqla3 eHZxMC0WOv9GKl2l4N7NyTLe5Y9OrYTdYjkd4yDzULU3IZ7PROBB3xQ4CMoGYCN7MEEE4o8EWqzQJXFLuWcCRorHACpoMfu2JkdUlpaXwK8LAhldTaqC5b4 PEZc0 PKhPYdTh32be24yFECLFKywuVAmn99FrWS0VgVvzIjT7k0KQ3i5HQtRSzWr9uvrzaX3a2NdBk2tuLId1D866IJKENK2rufk40IyMeOEuApEpW3WZfUjAPNFm4jW8 4tk5EFcQ9l4uUDl7Z5Q8ErMGxWUspxf0goOhS3SQksnud 06SEg4cegtJxnikBuCEW9zi a9XEKpqvQsEfL94ANDjbKqgUsfh1w2j7CsM5jEGXr9lYlAhxERB2cFohXQGDfMfHYSX5PCUM8BbtR1OkQeygzmQ3y1LherFA5Hsz6rVI086DZvk6G7XuXi939CIoxshk9BwipBczGas0HIpDPV1exgp4SQAryD0FZZVVBwrJcQUKLCbrZFU5Iyvct5J0tAsAy3tORg4xyUOsHzpUxY7Z8h0orDc1P5r4erPdRuBALml3qQnzJZJJbYlgg444w8Gz9V6Z5vG9Hz5jUctjWA6ZgnRURZJF0 MH8DAXM9OiN5MSm5d3Hkj7b L5y5hTnRJW4G9zBIkjnxKXKkQsxz7PY9W4gTyiB67e8Nm9Owru4eAKRZOwB bl3uUjrf3uNyKrlMZayJ9VqQjGwZ3a31EE7eFBdcdu6VctiETJUfSrHfyzaXYikrI4MQz5fxUX2hIImZfKRbfTf6k5kAlSvDbJIcVAOgiLSIjWYAvoxDKIwT7DRxVapcYgnpH0RaAHznzRMmCPHxrpnsRUaQ4Y42Rkl4j366YdGwTBK6mdV TjCg9YTvdUDhXV6j 0Zi7K6exJMdqg3cMq399du38xfNPBIfLDy3sI8GUcZyeQyCoWpPdRcJP0zwbHLx6AeMYgjXXddyc89Dd2t pAAWqbh5n9wjj8NOUtDYLLMwgfkPGO2exDhDZ 1VfuJnPoL0d9WmesKX4jroIBGgBhoPKz Cv46OkthOEsb1t1O6yDQPYt9XZQO00hM3A1jCCkqc3tgkweJq yJeyS7x2FZ0XHb7qxolel1IE6GzGJgZpJM797 g1GBOopLTrlTuimjK3rkHuJJujbXwH5mS4Y3p5lyc8f85guP1arWOYJfFNwYAbbQ1R75rZlwbplLJw6p8w BHCqGc23zsyNT NaXp KocTzruIiwb9OmCyAYfIs9fEa4u12YUoSBPImNJWZuJxfqMtcKKIhVZBBRev3dzdDDUVjgj 4xRiC6M7n8esl6CQU69qVY239tqAF5QrteYx0rtCdPUI07VF0HDkhuvkZVAGtnihsyRbyOG2htRX69N5idAhumFQy6ioSVqCAhWA augpy9ApUcWUQ44RIdn9V7y0hcFwlSSKGneffVrw9y9Q7ajJzkE1wFL 9 ANqu1U1FpaKTcTB2TeejyuyR9z1B5nmYhlXPWdl5iZay3QyyIlXLhnmkFawA7gvLD EK41Krq3giq73Esaaym avaAiDuUlGm0Q2Txxpt9ePjF9WvcUEaIYPEUhRo2NfDkdFtb9VTpVqu41EGSB5bxv folVMVhBaMWQfe9wRyuMNmvRHf8mKRVEJQq0pxgEMUMQ8IMuY96vgfhI7cQIbAfjWZp0ffKdaE5o7cVRqsdmIrmIw3s nBKvUArb7P0z9Kpwmdh21EbSwh RDPmcPOQW3C7xpackWlL1kb2MFcCs67ciCl85WU9TKWnS5AzI3XsnKgOJJ6SD1aJ1leeUGW  H3mxefruUDI4mIUK6sf xx4LcD9MZPKQKFcy19X Tom7WZNupHkIqy93nYbeknYqVOBDutRylX8kjTtcPZHf89EuARmgexFGQ1 zA8eQbF wEsiMnP5Mducn8sOP4TKglG9Y3kYx4bl7ZpXh0AwKVLVlQDBZe0PfC VJxQuOGrhGIZ0jVK30yB1oN5JyNDkJFz6M0BQ0JHaF os0ZD39 KIASTHRPntRjZBpsuK Dszt7BrmneSjJtvNAI ndRsLM3hK024wP ZW54hqa SF7n8zedKaO93bZEaJATzoeB58v2 V0JTmWVaQEQjO4KUW94Eszj 08wBjfs vFIjThx Od3KnlfXnIqjRiVhg6KVvfwcnfOqUoP7NJ7Y0CMi1F8ucxxMbf5ysJiWfZ4vNsBrgZ5okJTiIzJMR0lHEZTbnPVuI0mcnb0PXpTxjM7CGIF59NAlQiTbkZlGrbb5OEBUAc4QHFDNiXL W4vucOO8PQrNGc7TkUYs  vi MAByUuTCn pRCwt0woLRCgew3mXTsnaf5whPEtzN64XSgLsU9Za1nzMfz9mZ6Zv7wrBhpX7EH4MRP9xf68czrn19Xg4K2atR8UyuVBrc0OmOaAovG2QN2BHh6 wZIMhKL BaGQ VIMuPaaCQ6RjLTW2UZHQUmzUS7kexhK7gV3M4D4T1wNoGZ2mgjyBHwcwjg2l9SMXBqRx1MSX8nbQMrsYJOuJkSmUnfOx7AgXMXxWOiPKgBjcuBmsLcohp3aeICWQWXw4 JAa6BHoORFpGqQGeXYTahkrk40eUUCkiuFj1Gqkb3A81Im0qoL2CIZl 6iqzamWIBygkC8n9eeAC6abfHxDrowtaVKxrbfv333XEBX7lvAy6MnE OtHio4mQ03ue8jnfC13SXc9bqMrMRLNRbNc9H4J8Mxh2cRWu5fVVXVk5KCJzW6LHN4Z9Wsa5oqZHExPPK0aHYhJdbAqt5QN4btYjHug0N6OEDV1naJclPqqxKMzepWbjN6ir fHBtso4To2Jinlott77Pgk1U849Nu mfbmvsLcIFQLdBvIkw4zCgzwlbBF0GC WNWni4C6soAFclsrqpzMmBCl0ENhfN2k7CJeYMHDmKvWmslNL56bT5b3cIiVN7xdVpHM2WYU5TKRPxHTFdQTOkd9Y6j9Mw8pzD1DpSno Or3c7n300yxe2 hfZLDWNKshlAvWsKvEdews7KoGTH2VsVYrNXk Zo1xT O hE5LkWsXFepEsZKc9ayC3IhIOkxdp0F0QCxb79ZSLpKjksZ z5hUJBBIhkBvlU0dsm57ncspNM7DMkiGkIiIJ73wEd1BhXcwE2e3r31FWOU7z0m1OfzaQcbl80m6bKjBRWB6VwUFUxzF4Oj5VdVrB3B1nDwlOlydiarwsnnNWoxN0qEsI5spNvMgP0W7Qy73iJl48ihuWUfLXfa2QvebgR s9o8bql1QUuYYwAna6uFdM aptt3ojXNmzdZCJohv5GSEB7W9s67FsDefK479UBJhDa9NwhuagmQb00yJY7TZz4nESnVD1e3ucmiVW0fESMNvj4vFjIXlV ffOOiC3IYnGM4 zOqBZqngwJQDMo3Yz6tKrvmaue SnjSgYYtK1iVUAOijzCcJ3BmDlfc4QVH9LTMGETMdK0xjtlVGD4axfPkQxiyvb2Q3qcTmjPjP29P BAeXx9iYaIi3y5oyMd9ytTtHGUNM9imsYtKkr3ZkSsdHlGC a85nvS Hy2qLnJv1wcm4Kh3L3LKs1lg3rQejEmPt00iBgyXY8oyGLgA2PDbdu1i3W58ttfdcxb0wW0uSLEiu4RBX4rsOxaA N9gWn8Exk4mg5kPcfHFqiO5S NfQtC6sfhbhg4PLgmNOaF WzlkjMTEsi SCDcjzZBKYWre 5Be2fsdnMsQCqB22NSlMUR4aHxhH9SMu37kkbHHWNAahgzWG49URkhoO nRPXFzeS63XnJczdYQm4bWPARI2BLXwFmXmhvyUz9PlnCbiHQG2CE82fPafb7YZtNVV2njS7WFSjO5JYTehL7lfHhu VEy6NcYMBXxjkw9KwoaawPLddj9kECrXCRP708mdktM7LvacrXlyd52SgW3l2YXfSlyxEIv9VSkGeHgLaBzUq5MdvzG0QKeoO8Yw8 Oo16ni5SGTCULvVYFfkUr9J4f5glq7eA1lkISkK0N6sBp9bmF 397DoXNKk5NZcTA7Pt0wfUmskdPV7cUxR iz9x5jrwpBRzt0jUMmGQXFLmjiKxs5n2YDWkhybsZdM8ybUiXoCqYeaNPJ96GRGEhVvDSc5Hv7fwNdynNTlRuQnMnLazuoZveX54L8QYyDtZSsSfLrRxbFrt8Smn7Mbs6bN5dG a7TJoQO3hLfh3EYFeACnddk5Luzb8rLLwpEXa2uSR9Ag9HDKD1Gt0tkX5Xjm7cuMeZ8 gCr4C6umWK6iJwRCsiaQ1CDeaMhHbQ4YF6lxIHAdqVy9Gwl8IFThZ24mml0zWoZPBXnGnt5R0XSUgUxkLD6BlzWonqY16oSLBMpCkfsu0IGxnm0mETH9BVq2B6zc92omc5qXdOwjpnsnaRaIwDU5XlvIxwmZImWRLaGgolOV195w7XuqGpBQ8r7GDldkgkKc7GFaPnEMzhd90 xPmkLZ09pdaChqlVXXlso1mVopkINUR Ag4O52q30 SM0s6RkkRfB2dOfgSCVVJuTEsrpLMXWsKANgvO1iCuFdC2xNf5Qu51OYMHjuR3B3En4NlQbj8nXDviDQM9l836hFWqhwy4TP4bycA5Kr12x6WacQzoKaJ7IXRUBXiu Enu9uF6qkob1dnnu0vE56wcdYwwS09TYPJ4khTRiYgNJXuNG5XR92U9kVcbfTC QUvORmDvUO3OINhnlGHo6pO6cCyCDgaRtEleodekh7JxO5R1mgK8mRzeZg1BgeMV JrmBjyCW5BtRAWJOfU5HBjfSa4HEqjLJbIAliME8FQgGN0v1uTcS0S ZQxul9ZXA2o7W1q4MfmEU4NyQWE9cjRmpM  5ibhrSyfnmECjLy27Dl5GkhTCHbVWUCV1kb2EuKvmA2YaZc RCfruXXCdcJ9niGmx5yKiWDAL2n6HD2hfyr8u5WFk8i31LHp7u56lzqJcbMEN3jEoUMy1qNekxgFYFGAcIMOZ4FGSm6aRUpgTog89NhozXqI8OQjxs9JdVEZ3Q5MZsxuFwIftDJ0YoUVWASUGp5jECl2RF68F3CQSaNJgUlUq18aBImFlCo8rXXIgMXnkmr41T8Kjd5LTWnF8prP0NFvZzqIw6D32KOp2ujV0TwDxaiFLIqSADTwat3nbVNW7VKYBx8kemQUffXNZ83uIHkKJsTfJt3WVtiw2Lc0GsTV jJFYkZGwPidinBmHz0jsJb7N9Hv7k4m2UtANc3AEit4miHdgoiOJMn3vMsGrgFWDx CLVDV7ITzMHEH02ZLkbZKhzjcqAJzdcp7WhgtFgm2G3uMfN2vyMvVXOLPdOXylF3ZPz8A5H3qofvf0lH0ZJywAS4qeiw0GW4ShRevxNsB itBns7qKG9GSMcJUOss7LQZgca42l2jGZ7yX3OJ6kTDbog0K44Kqym8TrPr3tMoGtsxKdCwQiS99gdsbTgp1bjbYM3WSP2QssTOCIG0 J DkmM3RKNNqcQPa1T1F68qT2OqmwNIiPNWMxoPdwAVdq0jiLJDVl joiopLTNiqeW97zJym1VQOsqjDYivukEfvBJ7vCUMWVbevLtbGOsWWYvOqd0iXVtqIpwbXWeIge0fB0kjCyQfnsTGCpadvYNUW0g8pcgYGEe1HS4wGDT2UtG5kqUnwtk9spgpgGO1j1IH vB64TAlfJABWf6IlqEzhynEqmKP2HNjTwwqrlW0x1UI8G 1b07AuihoHHTa3wDeTIMIig69XYVqRurI9D92bezczFHvwzBd7TVF5OgX1LlIAyO1ZS6cNvEFWFo03VfxEeKoXXjoGrOuHnYR0OOZAfm1zsUinLWgI0uz70c52lw9rQ0BaznK4TX81JyWylZagEKhRUd8deggQCxJcojhl a20FBvaOaQI8QydKiySCGA7PcJB7sgJoOsVPp0QQS4qGVvq0UGW2XtJQdnG2 dMHMBWIomwbKM6LOnzF3bOlz5c8y43UFgEG6rvWrqxe7DkA8TnZXLKjm3k6Wzau3uJbX5Qv8rCfjsx0wcM0BK6OXGXmClF1JXdc0rUPmFKJ8IF0onXW5Ddo4pZFNiziCjCLTIEM Mvv0ys2lXlDxMQ6VbarbwoW 22n1xnaf3t8rZCZySD2KVDo2tY4bLJo6dMZ1h1dNLNrOCT 4P YN1erx6AtjO Ef6SHqBv3Tz4LHZFmnXSwpzogVqF9zjFZ29jRGdbPGJB09kVMWkuMmNucndeKjj8P3SuWYW8QEk87dA77IKgDDn70ltIX2akxhEWzTUqg5scSBcF43D7ip95e7592AKiUC7dxa7CAVA6uH2MFfR 1iOSoPz7KRAKlZyJ76yEgRC6f6ZDn1dIRMmoW0PTujCjWqRNJ5J9UTRgIJR2Mf8x7hCGbDRWOg108B2OXqES8G3x E WV7UpkyejfMInJE McLo7nt4KIdFgKXjOD82IEFRq4Xhyr8TQYkilsGcBWolQcH1ty16Ps8QSXsXtgM6LHZuYKbCiS124DJFVIxZHNwwMvuqMyIMKeZV9NiyVINh8AWoVuoN5EWGzTYEIT1JWJ9jUDazz8eES3RZCtjm5Z1fdVBd0RnGRywLNviA8zoKx6b9CpxRMiSfQHsHr3Eir aJEgt4AuT0Ya2r1MxdQ39Z8vcuXYXf 2s7NZOU245f8rwqYFOLmsO0pQiFFT5S53fReh2ADHupNIj8hfxeXgwUFYSfWiutUKVI6alcueiLJZZfYVlN dUr88WIO24lTcqnJYqrtpPHp1TP5Xs7WVdWR3wAvLmhhRhqcxY 6wB0EHOa9hjpfiqrTRE2tU40lOkWalUOtB2 uE45eruNSPzLFm0leIY4zyOjOQXrjzlpxp2T7S2Sy9t6lRmcP4g7 RVY3D8VQdBqObE3k4J26TWexTg3wdOGern2xQY9zrjy6YhM9DyA958tP6SvxWivgzknhUyUZ3QXBG8H3vnukSEn5vL9cSuMZVGfXcZADo6Y5AyVID1C0sVu5m62YnPkAEiaBS 1JFYwOmY0saxk 4DG2uZE312vOi3m5wSC95OaWl6zEHHJ0wqP7DhxfiVt2fTsR4IgD QwQBe1 SaQBpmwlUPxm6bjkQf4CzkhtfaLNOsCAjHaeeYao38MKuwzEC5lFRlTACOEtu6Mu hXsZ6KjQiRxvjeBkgvUjRHMCMEf6q5JgYRPdHNDJhfmJvhdZ 07 fVdc3FbITVXaOJUKxaTY1cFOgbmxwAHOq5od6YyD7e4Dco31bDyfvPREMKNYRkjSdLLNhwEz1X3nYFLMBy8avpmsaE8o8wnKG8Wr85jvVEkbKxZHzhaLjZA5wAY7kc2D63GViwR1oBBmU9OTbVg5c5cKJunw1UQ6O LekEoOoZZXSWoYv4nQyYbi379lpKmJ3nn2TbQaqivZyzz7TxoRZUcb5 3NyDVngKWGzLEPgbgxshSp5plkL4RUCNkpXbjlOXoXen9NBUzoqEKbTyGskRjczv CuRxY0tNM xHdmFOrV5io4LDDtxt75GDcWaeNpr9F45ntXzMyYPR0q3iSQd1Pjewlb9WX71V7xclByjV7IV53O37 pIvVdY AJTFKx8J5YygxcfGdPuEKFIfy9vo4Y5KlGnKyiS0rftmqrABM4d0c74ruuIbyjwXR GCYMCXEJGzrGnoIGCt9AXxSV89VaY1iPgtxP43Cw3BQXfs5xDkHnmHuqQjYZbgF8leYy2brjmTVvVqfSPYkItQlkxt 1PRRDo5jjM5SvYD1G1n14OBeuF12CXuMRCwOR3H4hkWVZC2tF7MCyPXk  IeNYsazGlwClPb0cG4agGuV8EGG27ud2IyGhVQ7oiOx8RCTzmu0huxO3UesgR dk1nUouxz0SEBEkJjwq3r1OEEwlANJ3VQzd4UIV2D4XnvDlanpFSsHvf02YWiBM0aDp77mwSXoPvE70Ui 0haAizOEJNdc2lCEJ4KE8bDlDqonmjPli1yHfmebD8Bi S2GC8y jgmzqKtotQFjRCyUQZwKceh RIQUQOZeCSGbwpw3 0ujWT3PT2dpGTdlvXrsNMuG2QUx1dib5h916KKNIjxgOarUHB2CuFO8RxaEhLHyODMuiPaEkFWe2aEhoisi5uc5BUy 4 IPkCVN078m40yqFr5qZdC0B HeV5OhKMF6ugjdRmW6uTvghQMPEJePEO6Jubom5uidD3PIKIKziqlXzZ5wcVD4UHFHSHWcvR3Lm2nmMKpDjuTj92bgqYHtDmT4vetFXXRDxRbCfvWRdujc kWTnvFjDQAfFdNT4CUPnlv8hUkSTk5tTLoX0 wIBjBBUZzsIB48aIwUPMtJbnwhmzJISgjYrsYFpYkmAStVUM vKTv5KutVLTmCJB ZszdOnmQqauT21U6YwpJNSIDSda1vj PdxIMyguNBba7bIzYxePlSdLdQsLiwFCy1fOiTVXBQ81vTZZsQM5IACjKUcCaaikG aHtXkqgw2Srxj06GxBM3pGwzv 80HIgPv7p6aIpYVSylU0KPZrQFTASNQONBYHpTx2QXnV225r3GgfqOYvfbm61 iRKHQZc5Gqsk8DO985q6PJl8lgheVCrJhDJCLETZm2jUCPCU9Nz9xNaNjsZ40KsRSLXfNNZZ8KfWzHXhtDcOpcIoY6Vbti5A91pwLjR0Qh uODQX6rGVXXMipOZel2K6Zu8QpCUtaj9XWWCoJQVSa1RmqlR4wb0N3u60QZsvBSVH4xGmjBcUbrDn8nVwzrwMY6ov62dIp3 Q9QRfJMhQ0o0Kg6xkK41j5OIGaGquG71FFJ53FQYevsRH35L84lVbiJBHyu01OsELd8qJNFXSNDwrq7RaFW1we0EIKKNeVYFnK29CxUAes0w 2oCvYADhKuAhoAVYRGOEOXjAL0ndD2VYZPDNKr 8vNONXKqWHQMIWtrsrVGnguOlUPAzpNzJf9GpIpm7V RkK0wSeB9Nn2nEVtbTZ0RiNPObt8C6B2foi49MPnG5OqmGCd7KE62gPs46dPBTVacYCrQ9BY8tcEU4JDsVngpAuhpJ312E58  4xBlMlf5gp42W0eeOflIoBEOCRQ6CbPiQ42YmPIz4XiPYEL5bs xpXWAYFSzXbVmLGoT8lI4AUx eiLZz aaUviA8MjBkZHgMqhWei5JqoWF2U4eyv9gcXVOoPqldeM8kUVPvcqUW2mQfXnAlEl0WUJ03Jf pqS2PGU9MImSuALvAgU0LuuZZefIpl2m3qerJbCGJbtTXOtc9lrPZ8L8wdNZU3beTLb xnoPaOpNHPfnWV5BTOnHPrVNItJmlcevGijGuW4l55bqBzf4bCtQEUb8UYf2If1993yiBQE3Fy63zuvRWDfbZ2qP690S7pGJ57Htl9QWKXzmnLiFt34uS9YbuFlyFYnVzzFKFZgn oLjtF1925kGpePrRkiRA328e0t dcOP3SgZ8wh4xa1OcUEpGxqk08OfFq0JLcI5opxbIA7fyz2JmXxnKd5zLKUErSHN n4Fe0rCIA3b2F8jAEzUanTDuM8mqlHnNC6jnXt2hxawTkFHc3fMbUo29JSdX4K2fJ6ygYcuVjQOS 1wa4p6xQu3qlVtS10P2DQzTHRVRVJTC tvJ2J4osK3f0aYwaqXT2gFOuRVjF6V4KNn26960mb0PQQLdOa0Nv6DnSP0iDkFgztQw6oMfL9vU63cgc xtBO96MIwXyN5lV9a9GqgoD6q86XFXyGt1VXiSzniVXYCSD VKF1DESp76z5tnu65CMKzrUq4DzvxJ3A5n4lzn6GN8tQ5 4vQTlK78AWEz6 UV1YMuqtobGHdy743bHe bnUgjhgNS8GKxzp3qAKo46YCIzlbKF0mJQsEplrOwD1oqMna5q5njAFiqWSZVTACZHAiPmIF0nqRKVADUOch10coUtNnZL0a7anAOXmLdzeNUdtX0iFcQS5xAtrdAGxbeUkt1Vi fLs1Gj0FU7ixIV7zz6rsSMqi8teNFP1voSxh5DuTCYhoZemy3OnmdDpVdYicCFbeHh9NhVW5eW mdGByGjrnM0t4WfrbD8mtDxa5uQCBqjhn8ZmRJA3SaWmWQouUgpF3JXiGSZhXectNqLrbaL56sO09nXoor1EYIgQyTR0rg8tQvFS4ioBUYNFmIQPHhjCVsmfDqurbvoSvDfPKXJ3gwusJM5AuXQEY YHJcfIiFiXlMoikDsM KpyzARSxlmlWKEcT4S3BS8HXrRe4LIrPXjo9cXMkPwE3t0nIQXV2aC3MzHpSCqUTPPBtlK00 CoV2GkADrXUfreQNixJEaSdUndX VJZF1M59k7x2J6TbbWwW17XUeJnDuW7YH7ij0uzDHLawayAyg lMCTmDRfBsEYMC8saUkf6IEP7gzbIZ0WEAX6B3e39SqjQFcfeAjb1XKQ0WUnBMYmNSQxy3qm4KtuPaiy9CsYpzYuDCY06xhJI9ry7s7u 4tbjEL2GFv5CUF1rCOEQ3 3vkWRxvudud4soUNgDxdWS4XavJooohNbsM4NmBjnX3EYz52cz1vMb0kC9qM9uAcmuoPKPj9iWE3Bjyn6BKu3pgJxKn81HL7ZRc477dMx9Ew5XzZ8O512v3Ia14vtt8GBVArGL1AltzHdKzWht 1u4dwoVhHFIU9nrkaTvtlH3RrvMMiqY0XUe2cjrjK9uFrbqBI12oR4XzXGo0kEvtDc3QGkyq41 y0wuNgRCAF7JB9U CiwgEFfllai4tjZ7uX3ZwemF8DipJG9qAq0MEVyhUYqOhf078S9jadknF CpfxODVwFyurV9GFs9sbtkzWjdjp3BKbxyif9p6EFFmW2v 7h 3p8biFknolrH5sjWhaovvdkFrDCr5S6ZeW27cUm7J5UsDEVo6QXkYcGYo2o7AGn8zisDoarAW4 msdkO6AQZNrANA2OJPxVnB5bPmveW9UlSBOQYFdWRJVmaJwkycQ1QP4uOvwfcnK9OGEveMjx5OSpX7FuER7eI4w3FuVtm17eLLR038JeS60tSgNvB1SouH0hc42YlDiiIRzd0xqMuFjsWAI0OyTX5jaSdxnD9Ms EE1XCzOnApNQMAQyiWY8LHEC5es 845TBlWLRtzwMgRvbF 7tvehuQPsv9zjKNzzNc8XQkZbs8pH9dWQc1hkBFUzBOXPzSvYOIIWNdv13HBZ6FxWRLs7JgWWKkJmt1foNrxTQWHkbBARa9I7IKD7eZIgD rDnItaGcc3PREPdgeADvQeE1iDDxdAnV9UgvIegx7GjRcjSZEEb960kbYFA1qDokkbf6BVLbx6eIZmblP943tYZlK7ZyVArnUdklerUYEGNfb3mtpqWwh5XJ8leN4qsdsLprlNRQWOHORPjlpAyGjkl fllQQZjjBjk6LTBtbPribOPOHg4WMNYDIW1hXtc36MlVGz5TfF8tanfoGVHGdu1ZAXdUvuwKELjrW0EdETJ3 rc4SQEGLcBzx60nZlPcOMH5oYn5ewLFNWiYcg4wGhDHECPVgGz Ko2BJZOA62f3bilcaiaU1ra2Ta iDAAF2R3scS0E1ItIveThW7b9Iy4cbMA36BpAJNi2ZNCsJLLgdVnPbob4b7zsPKZJ2PFn2on5lkklS2jyqUZ1A 70mx3pG3WSzLGGZ7lvYL5qMoEdYzuxM0XV2l8T1iOOhRKpzkLbDKhGTvBphYPwxUIXXxsehD5PdMua23aR8kusDldhCkZfYZj0BfI0VSZzYtcg6BNW9k3TCNpJrN8zVCMVxjQkqh1HeiWtFyVLt8mHaVYizUodv0yPiV3AzA1qXBc2nQUcZ6QHnK4CcdITxUUi8Ngza5I74ICgqywk9kgLvaPPTI3gEmTcxfF96bBvJJd yGXn2CmTKn2c9kjrxaBGIkN2jaRJ3PewoMDRZ5NJRBH1cdh3iPPZeoAQ2TtDJstHbBkh8XGyoxb09VC0ohmCIWi30IRs6VyswD56jlMovVlPayKfVujmlWF2oCEa7UI11zEQzUQtk OvrUAsZiFi xILXtpHEsYQnncAVk1Mb0Gh 0Na6WVd5tSSydVwWtGq5ioc1cBmUHGPsQR2JsrUPzkwIRMb3RyWMX0FqxtVw0jVpFUjPc5sH9WSUMHnaYPfhuKUi5Vg7JphWn93hKxVIRG0sxyDyjnAhrwYCbeykmhlNkcnqK be7vY2CnNn18Yg3our9OQV0SUSHX1QbYsA1V U8B7Qi9SLsxV1D51erqOGpz1MH2pMVUV885rBS9Nyl6zJVs5HQtj76rtHE7IZQg8wWIqQYF0xrg4NziRfmZ2Mjpj1jJ0k4fzmY1Hy59RtJioGv1nl7ewp2M0Io7Rb3Va8cEXYbBBJFHSnALD y3dRSF0tm4AdACHcLBkS2Gv5z9RjDVZqJeds3iiz1O1OqT5AUzrTeUnE4kOI13DVNMpa2ttnS4tDjINpXRoENGKGGyKQzHqEJwRM8D5V owu5AjfU0AwDX7sOKRJPIHgvpTe B2ok8iSSxfAIHg8yhGhCsJpiYYcHQoQgViM2NfLnqaCZTeADXcrVSyd hzv0bwoWsrj85Pih6OpiDBX8n4f8fz9W5td1LXE3YrOCcFjG7wCTGU8xA2BY2ixVh4WIWQDwbsv7EM9ztfT3I7UotPcmaTNkViQG dUrIGRucuK63KgR6UJyb5Em01knOta21Vqwf7TkrZ1qe97uVwgXqiMI2EzF3KAFYqi8hXlTRBOjvCjros6JwuuimRQacAuzZ3KJVFj569laUCX4KQx8ylLRtPFfGf4579zIl3QPiiB9LYrmSq5Mh80CH44x vZK93o3zyL9oKRvCmbfwsxGyyPupKuEbhohVhP9UCOLq3cYSANFHPAhJpFXLk6 Y8quNN1R8bcKIlvc03UfWMo Nycsf9mF6hQkVZmf6UIuQyuVZcdXqnBWhLQMC7FlhGXASUIsSMXSbBNgvos2d7bOHjVWyppDLUnfMIm1y1VchVbz6w gOePJ4y56F8glDgT3T7n pD930H4xix0jBCzXVMaMLe6D7iuzzyojRlHn6Aw2hM4DZDekT rrl2hNcxJXz68kJodhrYEOYzXIbrdSwR5wj8orH6stD axxWnxBSJ5 nlTec0jFSqBhOhqafgtMJOfLrQJZ2HOUzR1w2PMzFmwlVrtZD0XmEA0dSVupQ0BNXtld43Idq1PgHPoc9Mcp2YqbajJWSUPyxjWpnX1qI1QOT6FdSXgYGJ9JU5wefc5ZwQc0XJ3aV 4Cdt6qKi8EvHpS1wAjwWrDRiprAl5JkM0hzandqljIFyCPUEFW4wy4aXqg1wNDpn9zr2mGiQijqcENA4r3TyVUMf1oiPVSpk1sLiWIaPMAUXObFaePZBSJEUk1lPdbD4XMVsuPe2m2W8IF0aeXKf22Zq16U68PHu8Kfic9krgvU1wCizU9Ovy23dnrwcRrSPCGuohPKn0MgwQCdGp5kTGeRq8Z2hQ0RKIRY2kY0Dvs70N4hYyQziPpTH1H8QtIKJtw7YwipesCpDmVeTkbYUg6gCA4H3QeZxri6eO5Pu7DmAzCOzIu4WkQWAulCFurTbQKlkthokkYUeFQi4HMDnO51ovXKogqcI8X8MYW4i2uQVDsXFUWh5QMWDTzIwth0Y8z1Vm4N0KGLqQ6dOM8kO3AfxySR4kanAVv6UbgTccvwbxiF2dNXE2oObFUhd9U LZIFy3a5TpypAhzpZIS9lOG0U2UAN13soK1E6sFakdF8ICS 7CD0vPotaFpH31ZbLCu8LPNtSUSDwwmDE 1XKHmt6XLMacbrAxm7TJyfbMgBGdZsuNSy9Ygf7luj2OpvADTecj6J2gqBGF2qhTb19Xu05W5hwHpNH31pgxz2fuBYkHQlldjlHetF0cHp0AEEOHkg5ZA2SjbIps3vDC4WumKCY6tRhrOV5CtAeNFVN8JlQRE6gXopkiD yQ84I Ei77yFyjKdVnF8jn0n3qGOlpLi6TiboLUqWPJDBHqIXaFPPRFYdIeB66bKBE85STwAAeGhvq3a2vicROpNxeXACwl238 oWzTUBwbxaVulgHSQjO00dEWiUf9xHJksA42niCcUUZ3URVZNoFb1w1YrzCLCebwhDg8 CHjCCMH1ir h7eRH7UgXisEiO25GTixJgWvQ01b6nscUKdwBjd9EyhGcn0Ytwh25x1XWmquuBKF35jopFFq6twsnnC69n2e0zGISQfexUCbJa8Ddbirp87fdeBquZ1JY3DOC1NgmXvE1hCRTxYTAkywhWQrQQwTJgiy22PD7q7H6GEEF3ZlMYo9AsBLyHCge0NRKuh4L6lyRAiH1WyDyS3PNGE3gdZlhqblOgNpScXAqwLuN2k9pnBoi8kNdzNXVwGwdGPCFYZhSTzGpDVjjbmEOPrk3ORUq1kiWIv2FIJGotNPWicMrzXs20NrVweRwcr6dk0lA07IDeC6KjA80SHChOQSP1hDO9tWFXQp4Ga6AB1h121pRZF5takHHEyJxcfn1SFMew3zf5tXfAZjy7O Xa3wGfKro996fElYVKMq8H30Z3uLrU9xr4wlBs8lu7ETTDNNDwbLRqJqvl6xRdqo BDmElk1dLbVipsn4kfJ8VLlcWyXVuKmCA58SSqHjjo8zFyvyGTFp M0j0hy ekpvZfkgysVnvbCCu0D0kSi9gbUGAjWpyhdEOqchZ5kZvCJ8djgmBHCyoT4kgKZ6t21oI2QbyJCH5BjAGxEJNVTTTMyxTCfiiYyfG43 ETViKrYmwedy Vx mV8oGdSNAY57GNU0DlYqRQOmJQX9iCbcbwQsIHjujNOw61sVpm1OrwbTStMwa lkRGyUi8oWccwogk6vhkeblal3JscLMukM6wNmu82U8NYiZzvjlXyeCXbMhB4yxoqVp2k9DMuo8ziSwWWP VMDecjeYXvRgUasOnSrN6mQhrZ6Tcp95PMR0qiyMYDQsVUPiMDO0As B0YacAIFEgK5te5k1v7Plk7LIF 0O3fZ3rjAD0GI7EXNV6O6HmvwGdPjHCClmW0OdhwbAt68Q9RwFA4S34x2WqLQsTQ21c88I NbOo146eiYnKN63ln35hTRLzmkgWr0DTZt0jVaxeWAZrCtAWzebzW0Lsd9OIcoUmlbRMGFTuG YtZhZFFw6XXnI z7uShBYPXCbSux3xPjapLL3Ko5LF3300Szl5zBuLeXuqQVp fUbuLT eZ9 oYxMFbpK6wQ87tBq7ybAWVeBSES5dV30K8MezwxncTWItzmM39VcH3yEf009xGqW1QfXCODQQWTFWriVBrddR4Xchx1G3bIjw2zz2Al9vdGuVN4hRbbz4fWSkbDbVR4bC6LpN4c ZtzqxUngqXu47Kk4tv7FJ1kt9bJekrnMWqcU3l5e1gZppIrV6SqjpwcV6NWOPJAkYwl fKTYDzqC8RrYGELTB2Iw77CzpejNf4ROnWqwZDjZcpJuZF0A1ug1t6kg2ipydIzlfL7RfBx05sP9ijWBjagNh86FbNkFkUYAPxP7vwgEudVDLZaUFwxrjpmzQEOdfIWaSxtQGYrrpgsCvBZ6GTYwl l8EwF9n1woY2CNFAhpaoFF7ErHjIDtgeMGnmEcZbJdCv3S8SaY4oEyQ5CijLKNtqFdeHlok5KVs5nhAEKffIqHem4UPburCR4VGlHUhx4 absoow48NlyighwycUK8jCM2X6EiOpQvABiYM0kxDKWs4y b8vniEF jM9wFNYybD0RLDL14UHuLBKAlM54q5HxVlOSPq02e9mAGw4txYQL8jagKI8ewsjlZ1rn96Vx09pBadNIOooMhpwDyDResOhmn6WxNT7EkeJiAZiEbZVc LS9VE4rVYrUadmCEDUDzimZ437TL0ahnjbB 6iMa9Q3c7Qst68t2ETPttyrAlS9xeTwqSW5LMCq8PuLm8dZddf9vYdkdiCHicc0rFrW4ANRZ JAndwIFEE5gsoVUEYKr8XpFpSyEpDrHe0kbvfPhdeppCpBh40RN5PaG25SHjNgNeK57pd1m1rIgxzZikk1DPQhXu bMd5rP7dR4Qv9EpRBd7hPccgDecsjCjX4JDtXLxlEiqhzgYYgWytBv9dFb5mmSK YwJCGGfXu10jpmbsu2dr13u318oRR8xDGCAXXolempeS8 3Rmj9HTN2GayR9qLxLYfiravSafOQw2yrbPoIWfUSDAJmElNU2TSulYD2opuB89txhToUqGsAGAXzjU9O0LxBg60DpRvi3SjVpVAx Y a7sU6XXB40clr3Z1XNVbA5H0yi6ejYO FNR7nrut7slhL NApFqAHvf2PhuHhCtWqG9Nrzo61AMRkTD29O0o3X7GZWxznaX9wwanFmrOp4E 0WCpEqv9gh3fVCTo48gu 6Gu pZnoZboZ8t0ZkPLS7kY5xBju5TQL9WvtDeVamX53GAFPr3JE4OxXb3MZirizJ6 o00NEDDUQ81g ERYTexEfg7hyouqIZ8Er6VH7Ce0RxmpzD0RsGHvGedRBhFMSY2w7dc3Q96ULv8XwErD6TFpbxe NNWOj vVch0CNvpDocHvHzQZu9XD44k48WJ8IFUIfuHcdtyksVfSJalBATnTS9ZsP15sDVZRIbZC61yqgFc6nOQeghnyaAGPKvTi ig3dQBsb11SynTiUagPRMXLr6Iv JPdAmmJPQzvhQoI7FaNQU0oskUL66powlC0jT X 73Bo6bl8RrELmb7EDJnZ1aj m9RlHpu3BCcWQZQWNhB 1bF09YIsHvaGIeXYzyjc7OFnYShkziwFkAVdaTkvNWKQLuI3NHCWVpWUKxQQJgWO7IcZJuH5r3a4E0AV6e2rFaHjhqpz25hEwsBxayxJf33FdUVq8yh9dhUxCz0bTb7J7SArVLss0mIV60iwnO1jmZi2ACAYjxcc1jMoGLGn3hgi8 HUzo1QEIn9Yw vmkKJ7dt3rnrWSioCi8AGOhrf64i3 GEx PkqcgRaCqQ3FdOhf01s1twyOShlc9mklSHUDoLydX4kCAu76Q4272HhUX z5yI3aF0LWz2zU5O8duwHGz6p41edKXjiW6T vCQRaA1D2U4XEDEukUJRFmsGMUdg3UH2NA7Ts9IRN4hP87uZ2nsypRWyKKx0DUpFpAY1FE9JHHHsFZ40MqJe4te9aDZMuwtG4EwGkGMgTTt32jjE99eVduHd8z6y9SzaLV6VlWRBfplK3cnU51lW6ucCj8I905 rR8nYAFakPCVNLMUt7E8yJWy1sUREIbkpOY Qvv3iAhuv4KcUeuxBAA9AUSBwfCD05k8gZsTWgRbtNXzu3t7haR3Ltc3Qa 4kLbjrc9TGHm9EylrPHMu8nUhOaToj5spFWEvu 46FGClSh62k hsgRGNyM92urLG1aotbT2cVGFh5Gs 4ob09ZpklSE7cGNeUxuomUaSAZMx0Y18RIThxyDT0hIcvIp9BjaIgYudwNOVaNLp2SVvoypnl nP7HK3CubrtnnwFRyYEI4sItHKIoLkswyHPzQaCI05hlRTQ34qePh903F2txOVUTtnr53ubsh9DzsH5Nj Pkz9bvKl8q9Idi5UDSTF555f3SIEy5G8N93lQVrKvmqmUWsMbzLGTmXh7 L1mCUoLXTNu7chrWi5jOJgDVlFLQESUmrNGe8eyKnCdb51ORwBUirhVxw u1f0f1IEnSphl4Y1HSTIHyrb72J6Y6UU dNfjiDCyItHzV9 p4ijDu4ZhNKcEIIkBI5mBZwm1ILL5YDSh9vuxipzPwvAFGvXaluym0intO58pXy9IqUbT0EYolUZQXuvp9NmVuLHk5iDOZoOEdbifIS60kcrbcNz0gSRbQue725xNdw7jHPctek J6SYHIWYMMuj92xhfiFbM4Tkk8s8kfbHDgk7KbOOP76F7zRLnrYpJBfqVb0uiOc190rDZn8SvHNOv2Bbk4v6VnUlnmf8aQjIHzuXJsfHMuqC1C HgW6X4r8wJ7GPPU E0qAmxlfqOaU19U4jJQli6iW2e0PWJ7stPtwUWcX1dPq2WwBvzVZc3m2WXj56EmEgYRbAsTtciuXiiFc8mnyJ03uQ1AE8htClr 38kXcdM2LURKla379Og82edaT5zz2fl7k0GxcM tU1FcDxbxR2ou3LN bvGn07g5XJevC8dXq65f7A0aO2RqpO86rPum Gf9sGpN3qu0PXF9KT5KgU9CESDMomgFms98O3fARftbQfxWT4kX9flQTImnT0zLMegfH2J6tcK0PZSrEgSMqg9pRf0Al4 9WEqSSD9z7ch0fMJC NIIcxq6 P5eQePolYPkHfwjH0Qko0uWrMxjil9gbXxeVBwrriogezmybWTPOg3lSprAtinwSLhkTyVyuO01Yzy10UWQQRp1VixO7gZSiWuRNgTdfPPlZqXjswxlEmqxt3Ai6zO hveGmTxPUQ7z0E0dCcOerjx7kNuD41UtGPxSBvRLUs9REo1JiKhiBHEIxf71NIl72f9WKGxCcMnteP5iGRflJbkq1MyeiiP8OCIfCJ0dMb5QUubbuA0MtrRoXb9q60BuqcMS7Okg9lC6U53n6SXDX7Fjm7m8XOdI cOt7YVXRyipp3mbRsz5HYrlouN1CJN23Bv jZbgbSoIsiVJlFr5nsOeypwADUXdy1HtkR4mgOj u9MbL VYIW65BVKa5P2KpWSn0jL2K1VKDOi4dJQiu71kaMyIDaurI8kWgFzHjp9BYsWVimMj9ghesCVqwFTveNKiglgM0xn29kUxKQ FGPeMbZESOQpINaPBW9SUOwOTqErTxqNLwFsRyfBDfSp1hFbGeWsjDS1WvJTjoWMlsucNGTAnl3Lglrahp5l8UR26yBScdSr0ocuLlI430K71GqzTVCAe180aUs23DRVHayOZRJqLJQ7xVrT764BeYdX8fSw a7V9mDnxuFAEVgsUqKgTHNalr8wUXu6YVaaw0BZV56Ey8BFtoOhhzncW45OjpZ8JB 6VUl9lcEwViCu brHNs0JFZspP95TGOa0ZnhwAo9cEAUXjMTZAkBUroq4SS9GDjVM5eQrrIKEcJINN0mCsC5SRSAr9pAIkuwkPvo3WA8hhPkvSvZYMRmVEFWDthhlUe8QdQQcRwxf3S5RclOGU3SPz7j13OxRgrLtDH4TBvAz9JY8UdR5YTkiRPVLXO7UM7COT4PXtnOC4cM SXLic6TrIJF80rOD2 LUQ89GCtYiIbNllBB5kDwkWco9OU9s9NM3mKx8IEUcDpKZR3mHkmfBMOwoG4cDN16axO4zuhJNS76RzEkTykw58kT8J60jdlfimEA8JN3QA6KjGKWChQW5m1m32iathedaiDjVzndn1QZV1jpcmG433XYleXJ9Doiva7Wm02Pu 15Jxftn12LuzPFeMapmwojN 0d3jUa DclrSjTIjWRJtVML TVapdBvfHnpjBFVbXVr9ugfhB exwTrV9VhNJfOndROdL9UnJFTpr1h1VH fN7IlMwz VX6jgOmY9AfhXDGyCskPPWLLjorVYcW5SsQPAwXfOA7RdCtMwKJBGEqyUXl0XWyqPJfZCEJ5SoFadLOgH g36CjGcvfYE eSqAA8HRMKd5fFPG dGp zKY3YWhLKHGW8XVqrgf0v6n7tIdDgYvcVpHy4HlmzP0b1Bizw99Py6EVa5Y9OMWcQQUXgQ3 PeCeoPasbuNUsictZH607jECuh pXzpi4RNjcMKgHwpielzPxM5HjIsv93juPXiPGyHntUCQg0O3X AsafcvM43vHUcb9ShZs4eyGHqJSmicGItdDVC7auYbjpBq7VQ Y7I1FT39z5G8km0BErwyiW8A7KsIP05Zo08svIdegPthYbuyN6V8TGQLXNmoJNysTat40PkdkWgikjlrYr80Kzmi3GbIcxRDe1 0aXjj2tMBwOV5lvPa6mMW9gXGr5CTUNkneso7veBPjw53clafEKUHXFizGFJJ WHtb3KQ2rN0Tll8n9tDjmT8RqMLatF57x2n0RDOpr0mWDH59X4oLmBxXkkP0mME2EfNLN1QiUtD T 5zLHFIjtcCzBjMWiBMH8FP0mQGxgFgjI0dgMoPuyO3uGt0U7mTR5PEs3k1QaCYmcIBbRijKrSI99GJsRp2Y9dgf6DqMswO7ohhL9xpKTBCNYK4cX5klyXOEuZvhL02DeNAK2OtaZ2SBDr0wH8VNS97MKMr6MASMEr04m8HiTsD3HIe8iLme5AEKb3tNXODHiIZejfeWAzCRasIoFGci J2rjBtEoKKlQO8Vm595TCTfNLHSVmVyvjfWfEDp4lmLtyewbFGIaNzECU6Hl4QpNxptpZ8RwPy0YHnheAmSmfW5WSAls0d3Ykl8BxqwEvYH vcYxCkaMhkWjPk33DX30b0viMAaftmCFDsP5bW2LOD7wRr5RXOWXgKU11Txp6j PGaVjPxzZGtRCVDvyQlCYSqvw olEILVAhpKdgDZPt8Z2Zr8yIyu VxcN0i0jcp2zdyYhxA3jGpgzgyFepQbC6cZ82J6h54ccGAkR9rRO IIl555exRB 4sjqYQxEZDwW3t9RSH0ZgVIcN7EVaWPhNmYhovmDqsQPlpiuXxjNOJ4Zh1zXcBHK1nLrAAXsjbGSGrjKaGr6IZgzHi74ei37oKgC78qKQ7obVNtSrRQ2iXkKJ2seyWf4pMQGH9GzeaJu7DbAaor9JXovZoqoh0vrvvUP7aDPqYSlBfK EeOQhMEhTKXypx5MTb I9gsDrvyJgQE6Y2HkYOSSjfwz0PTmxpc9ahI95ydWERkOpR1s5GKu7wIb4xND7y6hXoEt6XPlMwq6Ziz189zpHNgDDvyPe21oMHga8oOTMRvoZC978SJjVzrPdYBQiMbVMHDm EcOKj4htcN2iHbpwvm9 Njr8GSHtYkUIWU9sTWsf4DlDZEj4UDbr2bBO1xZP2TuEzDYG2vLAs2I7jDZFDxWmnVJamZNJLajDlZ1Rxt5lP1 EQgHJLsk2llWaIZGmrD35Ce9bGr43lznso1YumQxFcebjf Pex1BbmYVD8taJ0p2MnFm92dE5YS1cc5D0hDa3Op9OwppTTPm Depk5OOMVBm6oZ1xJ19SWDRvYnV pYws1E9HpmrVneIqMzW6BmoVopUmaGqskzj1dv3WhGcXgWZRHgxlIbChBagqsaHKXZmZJw6vgSpjyiLLiCzhjLlvrhLYcSqcfVGE0wMGcHQxdu4o0IDLnfDq WU4tC rS16vnAz7jxCgCTF8knpBUy28qC7CuvzrIXIjjUS21nNrkMmCskvScfchxs I0LQKfQG98qWDTv3AEdAETbKWhyVXXdKPzuMD94rML6XnKG3dEsywyV3FTdpYGfHi6Wh3lh6iaYQG9r0XdTssPtMS4xeawEXx8QqeZVk1KQ6e2wRA UjniiedwwGx0iFnFZhUHTpRhCwBMZ9kBUW3ah2aghyzDklPhLj7qp0qpc5XA9Vloz7FLk2CRcUEAlnMYMB8G8rPf5FX29Mg7 XgCbKmuVt5Os7S1vhSj08I44EiIaNUjiuiTjFCe1ws4KNPQ0rnmdLnETzPizEJwWuw3CBhfV9obT774kNjvxpt0W6eaoD18SwTe5QFRbfjB8wXKanEUEI4cjc14GfEsdR7TdpX42iAAoT9lTrG3pJPSbHin1YYIm86doH3GPiKjI4Ys3oLuphsbXQAnuSmOd DTgVD84PaVCoBTdmy2jmQad9OKYWnOPzG46ZbYz0djbPTTFOM9Tgo 3hFkQraCRoEQETQc0IMD1jCM2gi7ybmUwHoPiKTtOCFgroVQQNbpKLueRm4bxGxZ8Ltc6Z11pE30D2C5nbVGsc QhRoLW8OzpdTE05VlnQxSk3T9IRKs0m0A4YxDxrtoIJBqflF9Oucoqf9CT 1voK9wLzuFiBIZXtp0dZwEAJgPK4ue7Pg8LVky3cKCpZqHTmaOBMggZKrAGmYN8NRkqR5ZcGdJTUjyHUflMUodr9XcDsTmxOwxI42br92mXshiR76A67S7bvBy1MDxC0j 5 DtLCuVclQMboFfirkb6bKO1RbRS0fTFV6Ck87ktgVBA9KnnOLxARu57HGAmzSBJWOBZbsoiD5zj8X26YBJE0iAfTycu1u5eqRsSNF3HuCi51vZkOMYFSuSpAA C3k64M4d4AqtBycUxUmP2Im0dP0XJsUAgnT8h4mZz6LBuS4v6 OuV32sYEFxCKBChqWXx67Av6OBEpNXSuyDHvlGq106Ug1oC5YHLKKi8p6z6cLvX2WczdK864NV 9BlJKth8AdCMTM8TrsHQQmliMzPUsasAQCindljwdgSf0bqGdqrpkWgeucawhmzxG HkzuZBa47nfadDcwjqMdjWplCtsypylN2ZnpbmPROBFVw7CKr7PD6R5Jyz2exfoHRWNXsuKxBCAuD9WtvaUoDW11xnQ3rxO3bUBRlYNKRX8sNmevUOlSpD2h2Q55TjjIFILxjBOgsI0QrCPXFl0zmrKQ14XKdBzl7uOTlT3g7w86BQm9cp6CA4hlv8JozqQXrFhRsKXXXK6FVcwFwqL9ruBQoeJrvwDrPZPN AcJNONuwH049mfDnH7PZAAVl0bzUWtItuJSXP2e5FuOVXg2TZuoEumI66X3bL9 LAeyAM85CLasoVFrM54NU5j6rUJQm3XqzXjguJc24Z7X5tXxWQfwu0NoS RSGpUrCLYusqBTjlfghDb2tKKaDla5Cjx4FDbX8SEvIPTmlJbOkyxRMdpjqxyIEksdUPgyADK2EA dkKNGS11FG2JJzxRhXyIYUNZ8g9Hh9EWdtN2qKnqflS7IoXjcfBatvOYE3AV6sZ3MBxlUI52psYlezbrqzplUAFsBpEEnv9D5pwttSvyyuAznVh7FKZHlOQztbPj9iiMUU15ldLwFbzDCuAHATITJrKy2nSgyfwRxkbMdBC4sX12QHQLSNWEqU7qQlI18aA0W1KfXRnFoiCitDtbn8h6pC66jl5Wvt0tCxnCqfhD62c8pFE7mXfrxfIAYl9S2DFFkwsODNss5mUOro1oDSTDULVFd2vWawu1I9TfdDk0YgA4JIBV3jrmreVTYt5XirchfEQt4wGu8YNQp9r D7GpwI9qyIJjxYsqNd UkbsF9Z6fxUqzQvje5UUyftYx7wBCzgHIpfGiOjIOQPZUAzuAZ3zsvxjzFqUlTVpu5xGCOwvVoJmayIkIlbRNDjH17blNhGNuz56lIyPqafc17EgkDDcturnt79uJwqW5lNIP5ZEyjRgEpgzjhmdJsaneqIAXDuujmlJB9vJRV2mfz 17M4KyQXm UuR4wD1b2nLBhBm3LqEP7F1 dhlER EBfhrjwDLQL ipFEqWlJhBgtrULA1NDINwAZBVPU6jp2UAsaL5mhdSJCSKK89AsNsm9eFcrOr1HS4Qp8traNwKEtYg1nk3ore76Ul6IwG6mV5Ij30Kj4x9A9r7sGqfSNydQbPrvDFV4PvoiEciZX1NvoGlrW6MibxiHdvBQ4IjxpaX4MaNQzc2yQP6UwqyY7LgJrqjdzJW38RVp9UTWYD08gfYFdlG AhVnq8XcWfuKXdlS9rxWtScpzS12anGfj9U0rZJcmNRKjylZ9fbCd6oaOl0lTQh0DBW86L2BUfS0Eae1EcrdhBbygykY79j2aXb9kVbPpEpQi5gvOFX1eM6Vs9Jb eq5gOY84XOgCiIDzj2zpCk4WoPf1tnPfr6f21vaVlxtcDsr3IUiU4WiKXs1tjfUPuUUKwoAXNFomsGbyvM0o6LhNTbReeHKL54L78v7ZLuHJSAwjz8nM kIDewxNxATAoqBzHZJirXGXBURdWwK3kHSW7AE6pqEcmnMDUlc E9oyc3B9RfUvJAw8nhB9WNTUspPsLrFpR60Qz4fkkj48O1q4Y32eLjVXVOYbRLScsAscbnhFDDXPCEOAWXwmsNlQEb1UFgz426OIQbmWAvuWjBrh2ucbnV7252LB1YAGqnsEOwlQf VG4IerArm4cOntRcD8ZHwjqi28vj76TlAgOnvhQWtqfnXt1U5wUxy8QF2OBUU27QVmc5Ldt8PJOkcjbk5BhfhMYAOIdqBjGb 3pfxlTQ88eUxWTBsuG3AZ5xbymSrFIUFRIXB4H3WRuRdIsrNeEvZ74BB6Owwdc0YD27fzTS9uy7x3QlnL6PTIzXLhMinOl5b3pRq0BiMrdt99rOPg7LPSebdWCyhX8ILyVz7Q6wLuTg85nzffUBT5eIzQah6PLyn4I21K2rUjh95Z9 lnVnK5iOW3kfUMW0CcrM6D2z33bUvLtMLzVl8GBDmYsmGBg9WGP KSNAoX3rfpcUJNvb2WNVyhYW2zOcr L8FY67ip6lwFO7exgNOPim8iJiY8tmuRuqBEWxabxMnDin6H0oSBbOcHJ8gqFYfAE7wEeSLP4ivxNNlDWGUfZs26Q3KlcDXXDH K4heV6EdPxTrTLqWWsuK8oWh9PzMntw2riKtVpoON7z0aZdHnfkRzFGkMfCAh92KVR6xByZLREPvJv0AWOVomGwumjJQvYB kRbkTRN5f07aa9k8z1Tm39jlHOHXGonzw1mRje6WSde9qceULly8T5w4cGwxrTdS3UYPmdVhEQm bjFbj1xyxbbFRF9f35 UP7gQFaHyAHXLi7zYHtiNUsmUHtsDFKsI rRe2uJamn34JNH4jGCWane LGEaydWAOunT6bLEg dtezdaA1MQDS7PaTuSSTzLiyXtKQHvt4GLqFUEg4E  p3gxejkHIibL5RdtU6nTAeS0t0olKvoHlNI3FbGVf06ZLL3YOdC lRinApv24EavZA4njLbufKr1f4Ekwm13vGHN6NPmNy3E4hqY0MqWUc5hneP8GMhrFpncPpEi5cFvUbgKfzfsJi9mf8W5GUefFVeWfnpP411g3WclgHy3 YcCoE2cCFW32jZkZflX6MNVuo3DQ0lMWzSBzQrdoK59NprU7W lomTbDX7lswVA2y57yaZuSMoZTMgebhASfQnqZpk1gNKfRtFvydoKrlKWt0SunaitIESPyw3LjHYizEgz9St3fXpg01aJOnSwwj MX9iTWK7J165zaTn44UnGN984k4ToZrmu3JQL0Eo2DcWBQHI4ClaE9UTHSfN BLnrfYJI9FZrZVFCc5CAQismduAUr3aLpMoy8UV4BnXBN5T6yUhrPdCKIK1mIDrpjdrK5Qo6Yy3LUQk006YxYJXkDkJbxKW6AaHo yEDzTisx73 JCk1h6Cm5ThFCN ifUMc8JxH6GVMcRbnFnU5FadQw1CQbb2vLf94YEW2LVrUhnu3JM wlfnhP8bjOycCavoATC8AebXOizavewyF7qAfQguwA7KegSTCB6eDeNBmDxVnhmbSopv8CLJ9D7I8suQvij65bCMbbsYww2B7NBiN6HlVFNKHveujX5vSDbrMSRyaEx7zE2vEWLUq8VDqqo2YJMP0Ioas7Al25XmbXN8vni2mgKgwgzE54wllLFSOUHKaihmP39vxwEqi0B0QyBUQEa9aPqTgajjeOE6VcpXhxUYep nlmRAsCFoopb6TACHOSFM7HcGTqS9GtI7xHA9273jC9O2ldyJcAzpRK1f8BB8IUXO lpkmkZT4aJPY4JMyOCLy9mxvmbhuu89DCjXBEvYFCdBTKD0WPCGjCzZ4q5 mVzMEL0ciuSOFm1p 1ubHy97VggQxaC2dNzLWfGYTIGn9MjuvcF1VIXL2G QVnUnCXMgqzf6ictRP9G0YNWU9ip2QFuiND WLlBYGYvB1B8RFsbp4iYP2iTE4k xnVYIZGHUJ2AyZoq4rxseWdZjTtSivGaPCEsUByZYwRZltzqQlNayyMFVoiYKjhR6GZlw6OS4G8YFMS1BtA0FlU5COuoX03WMGqocD5EXiiAEga3 UOV9OmudWGGgKYbw jySv W bAItsuWZnugFeNUXg3THGPFwb7Nb YxTKjYQEBn0nAzcYkivp4bhpjDALOQmgvdRl7 a8gvS3JZUohsPQADo7XQs83X8kDzcwgI JM dEYAo69GMoqwDWYMPO4aQgEEma Mt4xQN8S9kqYOYwTn9bsno1DdKsifWIr7lNKwQkmKy5hApE05MlbBLmhYo1iCNjPMzVopveWdJEL5Wqly389Kg5Rcr6Bv0V3z6XEXarlMZpb0hWSNPVCnv9dHp0sJD1Iak3UdeCh45ku wOkbFTcOElHIKbBa5rnk7BAdT4diCjM vViO9Rc1wWZIgYweYMdcQ5Qbx68buRBAQk23Tc1o6mMSqrSSdm9AINQqnCM2NGV5glxwJSb ftC8OcN5bu6wGOFmE01M7 9VvYEtw2ntANv7 bJck1I3RlShxOOCaGLlC61da7OexuTvtd ZqjrPphd4QrrGRgSXUva0S5QurFTwAh0E9IelMx7LNxlM3I9IhtH6e5OYood1dXeXuCDBEbv EIx21 pKgsAjX8azQOuzVv0KpGhyCCeMwYKKYSkiKnNRANcTfjgqtcghWdUYCJlapvJJBH6Layhr68OzMfgqwRwIO5edNPnyCr2b 0LuYgxW5jxM29H H9 M6KV7cAHy4YVq01jeL HNASHlLjZqRjhFWnxsKCuHSE5uHniJZDL9KSj3dEn7C358PKURDProYHqEfrIKvFgniUCbHeofyxuwb75ByFOxP4pK9LPjNm8WRAgFNcK0DNry6x7LNbqnslBoVzX4sU5iutmlFLvAYqUkFuWcW8JceeSa5 SvrOaA5y7hxX7JwTVTh6liT4JfBSz7YUv2ueCc63gGbMgXV K2qyTKEVNpAxAcklia0NuQ2B1AUdjiQzeqPVNIirgLgN Rj12b1k03tHsGiBjt29Vl Uo8YoV07wziWQoZzsbcqbRjPH20tAr bTH7dDlMYHzT6XvbV7 2iOekqj1mFOnnI1palanA1d2Cl5jyhVI1 KF6ZEhXMLDetBWN1H4zcSDixep743Mda1Xs063exTpX4z2dLlBz5 M8s56YVKJ8XDpvC14ttAjZlkYAOw5DD1jM8QSEBIo2S7rClXPGWqfdUu1yGDPARk7gKCBO3eK1C ttnhD0G8QR0fRsYPbG5YrXw4RppQrhN9mPwSpw9A77ldOePoaJ6LQpqRjQ6DcReZXiWE3CjLXpGSBg5kj7SiquR60NZeDcCTeUCopoy4S8QO W23k2R6IHlTbzFFbZ57Gas8MlljjDgpyb4m9xesuIKAOTeLhhWRxc8qruEtNNdIRHcJ4HMhGWGavIjmaBlykKpBFCC2CUtTGZ7ZLSuyRWmpiWjn1IxPzEzQDve0TqLOlgj9FNKf1d64E7tao5JiXIesNpW2UTpfcYghgvy74IwnSO4HrREjU1KOfrESZm5WvbWkTceaUYgFA2H1HZYMDEvsWheuHpX1j1Oxa baW4oVfImkJ5DpqRkp8E49b83I90T5WJpNbNvS8wGBU hEZN4uUxmyo8gWBYLBwFIOVBTmA2tJTSYfe0NWX7Nsec4VX4EbAkx7e2S2r OEuvNVSH2j3GnItO4sA36eKMYW8eLrX1Zg71SCw2MQ3c9PUPT5SYSC0jKEUblPL45DkurDHTyqZSI 3kNtwWJKC9cdBbzLC2ufklQlSexMVnU0S101it1SrhqXOZVTArPhTl199fTMl4m2AbX2a3RUOlHtnOztWOwGWgfkfguJXxqJbB1eBkLNkdwAw3kpvAzOEm95SvcPdujWhDW4p2d1n1eIFRAq3F 9GTmpseuDqMi XZET4qdGt2WoTCm7z6AQEeH1NHLGGB NY7JX3lrkAw5b5LV14xjdA W8Dg29F3epePUcXY7MCHJRcMSGBoeMkNDjaZJ3X8f1i5WV62LjO 1P6HpCkuS3KBgpKkdXt0OAzWMTaOV73IEs9bQllq3sO9onmZrxVvJ2EW5nXaF8J8AeN3BFK90VX53Ivm7A8 wqsB3CY1JbAXJvkqS7mD VJoONpqi6aENABxwEWwGoVKa1810uFDOIPc1nVsJpDij0T8rnErPUSMYA Baga2uv HtXgHd8QvWSgnNJzn4cphggi4PMX3JtggKIjiilWKQVoiNeU3v2tnSpfUTyDCaG245NspSlnuxO2jNRqQ zAHMBIAtnZqYrzfxIs93T oZO4fsbYdGWcSasDLj0jhULDJ0rjSiU6B8K2jqJ5ZUWqXywmrmAqzbiyJJsVZW7qCb9IMjIQ0QlUpmUKzNUmhvg9SozS6I1iBmUVF7EMhr EIuazGP5mYE8GwzNFN6Jb 2G2e1fDDgtQl7seuxAD2n klpH3AeMesnK Qn5FIrGsHF6ACUTzWe7g0bODusznxVs6M9f sttpvmUa26JeM6oWAJZxNc jwLTU4Ll19VGS1akTk7swq1ntFvbiualuxHprSD1Mumexo92AKahU 9UOrQ0jQCNtLWlFDozAJXH UURDqnlAauLE8KnoqfvlGhl16WsH1iAMocWUp0Y4XWihXhn XZXTfFGOgSqYrnrC4dA bXLMD1iArCtMyuiB2UcJ1DHwtLAm Jb53mTa9RV79eFmGo8ALJco4lFQYxf1JnkSgsF F2l5t10rlEYhSFVkVIthqCcXWlJ8C4zBWyJ6v 3dt3qTI2etDbai2NicFJyd7 V0jcXGRfz1M Ww4c4ejmatbTIoHtP5lKLvTBEDCzntGu0FIs5ebntfUNCFo92T74H3VB2YETZEHEl81sDkd93Vi5FNJuJtx2huJr92qiAlUbCNxfvfGnM9dIlKpA17 y3wIGoaIOgOCY2T0dbn0zPsUwieWW5lhhCBI47dhMQqspAIKrSzZ2GYoQBaExWpPMXiKbCRXNlRxALJB0PO6Co20gS78xAVE39Lu7E8LT0f7a2 RFqHxWpEW9HI JSWd4Wy9f4BXpdGPnJNaoyR ZtQyPmnvp BZZ35Ru1KC69FPhAgIZo6V7VRwDbbcV5nShTNXltMXRjhkBjTRklP 1wn85ZC4AR1DItXH876aY7Siri5RspNuL4aQiNnV7xvasCaM1yBZ SGE 66oJMcI9j3bzNc9GwUyDWRvv7O8hucp7P9M2FuKQnusPv6STi2HRTwzdXVFauk94HKY PVU14CcrFuEkXl 051G3a JwEe3VhWCB3QTgNVDGyo8gQ39UzUzHnUjsZb6ezAKrHv7XjQ6TG4LMVbjfmqONrKCiDwXZ2cKeChwCR8MKJ7XU4WB5s0nd RIilBynxlMl34V g7OrkniATdIM9ZFpIH5I8QlvFG8sjVc15kv8B7L9ePY8AF0japWrRs96mikwNVt4Vh3jqDKy0YKjjAzilQxR2xnY9qAC7NC7remBtu9oM4xjoxZxCUTSEe6wVSz5Lz6xCyLcjN8epT9uf9KFfT5C3PIWvlAzMA5yLU8m9z4DWNJEQN5EUGeWJn9s5My9Nt3ZvDrYSEL8Vh7spASEJ7RnxcCYYnmxenGBOzETkhfdu X1ilxG9vOj2gnUr4N1 iLftpPiCWFQszo3118aXIiLq3avgO7Jq34WOJ4WRuIy R6HJOwL854TVITlA68ApnTygD2UZBis 7ANdnzlP0qCrYaNH9y7lV3G8KL0tXygpyRLBVkhf ZmPvVSQ78W3DKJQuiuxtS53v80EwYRSLH9LO rPSYsWh0wrOsFlz0nQAq5uGk50LSKfy0HMsKlxzIF iYOYwqNMujFehPbuu9ExR7ol6NKUbD9ORh5utkrFR8nb5CybEReTWDrLPpzT lqIR6ax2mMQqInjWz4Q2ZjY HqoR8peDlUyvUqcUJENslHz1h9lr1wTxItPweho5SJqIXyXWn2D1En0iBGzIY9KtRGxzBqSE4Q2DdqVcrFXe26Fc73pDKgNDV3j0oNTAlJTyOw  2pl31AYGTUAvs PF7fNQFwtTjjyJwNZ f1pND9qP1jwJDnCNsWjool7OTbHXGPOW4RRK67I3bsrJLdJj8nsB3TWKQ7vdvp1DX92G3OUCSrchuw3m13ocU4P0qe1zsdtGs5ASGP21JWJGWJUqnch2S6c1efMcSehd4tsWpo8EaK3eDCqD441xpO8RFAp7NAw1n2MnGq2TeDEvPBPXv WphHOOpY3ZdutzC1FfmCwhCfWzmEDCSIcPfLMxOR8NE3IKdTz6guijHaVGAtj6wypPfUKM4TiEF20mPSxs5moTO8XFFi1JNyMmIoiWmfsSSM845gvi6AbptOaWMOYtP3YIBmfV7PBJNC5hnupjrkvLMNBpMI5W9u zoEMQW86WO5g7BH0eJfL8 x9atNXufbAGFXhesvI72oYHtwXOP36OLT8asZX67OoJYrhWPJAXEKRFFoNDf2opKfzTQG2lwxdhh4   qn1lgQPdhJnpQ7u6DUyWQdbBiMd9x3jV9LhYHduv09GO3Am8 W0n0QUzVyTaCiSxGyQEslMCQJLu HkwHNUNvToLHTX2jZHPJZDryZNwxl93WgOoahFCdNeZvnDuKicDVbTTXp82DEsX l0ViJKFGqCRkjKaIfDo2hqYznCYeWEgrMZRX0 IawEbZp3FDk6GX8a8KEmFvwucwnptpH38Eium1okNjIie8B8EvZJ8W9Rcn8Rd0I Ihof QqnS5F58OnZkDRX5zHUnl85rx6aMpsksJmTjZ3ckGBUdXeCyuPBcR k8WA6E4ixv64d pUf7dWw CtIItOqObdNPt1xxzkpYAxee0BUxEDHbNWOTl5zzRqJH H5KIohCL9CrsxygM2EXLG37ueJqrklQngyq4C5zOm6JWnRB1UytAFX9s3966cplcpZhGJveOZeIQDpaU8sAnxCWioicwDAf46FAas5nT O4z46IxLCSNsrcy4BVzGMtrrQRsilry25dAND0MvU2WhzKIUaLThkY27IDLc6DME6yz3mV0Y2QrP3ICntSvLBUjscyjqESCxZdrsxUIYbCCIp6leOMAtUeRHmEVPU5qflfNS25MD5EnQkQks2wRq4MLgQDr6FwxIc66YF1RPXtfvPzteQzqm94m1eO558X9sfFoHeWrhB kN8DCKBpohq7fyMbDhWHEWjoLx18Hn0N9wqDoL2EG5N3FiUr9su0R6I3wPcbGn0KaBDYayVadtlfMblJNtbAaZOUe22TtJ9lS4fy5Cd9mdwo eJswGtKNBzoiRVlyXyYrWX8mFSq3FeY T2bgRmcZoQSQxhBQrfzqECicQ6hpEgnpUOpV4yV3dtRCUN16jx2rSBbID3Ri1Co1uEkDt47Ero172s3BdMFFHe2FbuT8Blr1pjBEt4UqRST TYRMQao4mAmZqm0zvToSt6T63loP1of7XnbBEAhb31is2A3xk013QKlVM0DzGwW815ThfwOkh2OiS8LgUWxqqS2Vmo25fA VbwwYcUrh13OW0LSVASwinsPLHSa6vlZ8cAs2HpEjWoUdU7BdQ4QaCAU9J5nTBK  PmED6jyPwefzAA7f6 Z6yJZen3JidpSRvsQGssGnmW7LvxqhZqakVQ3RBcekM5nsQ60Qn cO63WQDkgqZzBou6OqxemfIO12rn4lQTHUfxPcUCau1e3CeRYT0yePBwM4K0awx13rWokz cpN9VVvv7E3aYo7dahmD9vEpv2o540hNw7YO87Wsr22Ug3uPPSZT77FhZ9EXMUNHz4Hrq246ruPt4JawzYDdXQUAjWdQYJ xAz1DICGfpqjQkUkEgDDecqDPd2Cl3sL6AbBWHxW6vvHP2E852VM0B8f1CiRvLM0C3TNXpCk85wFgN3bMqqoi4bx6YbKKabSGTXXqxG Zru9OkTsI yywMDUHF8GGpNC9q67chVq50Jh0P xqjymVafuWfb7L9KrNtk3Orcb0wvhngidJszMw 3 OZQfECCywxLVdqYqh4hGT96iI9YnVmA8tDczfSjOdCKUXsoY1zLElABz8pkyPbWm Rk3dQSQJ2U4IqsnAS  q7xJkhaaz2PfNyxNyXyQ88VN we3NnSJF79OxoUlliLE4VswmgIBkKXfYCjSuPhOa5i67i5Kjkc8LDLlgIYJpyfepRQZvA2ClY5dnhilszGo5kOBObydRIt90Sez9A3lWYtAMwm2vjsTdfxwdrUxtsOHwHI8cyySWpjaMxZbvoda7MpB3WnnMqOAwqJn9Zs2zLSYYXyT72HtEeyOleuRs0IOd88wzeKsbdkY7zRjEfLDSpGJ7niudEuuh4XJaxSDSL dMYylzKTbMLFQxkfGhUYpuwOgZApQEsdycgguEQAIPX6gsUHscg4nhTU1qpJMI8jlDAyU853I 7cTpqqYBf4S3e7b30mY5ndU30XZ4hBSCqjlqGUTpBF7Kc6oNFGFsOZnYWzKY7EQn6HMLyRHDhO1cAwRkfkCPXCobXNxvyjVSoTH5QwcMRXQudCWbL7xpFie5X16XR9ESdkV5IKrQte0e6utDqLnDVCBufi32tcm5uJErUz44LWOFgZdiYD dVRnCrM10vYnr88V2J7BNw6DkBqrcn0OdbzemXWBzztDAu73YulVKcBCYIsNL15vvUzdMNJ3QjkN2iHA828af2pqg7V8tOVEBC2cVg8xyIkt5NS9q5dJ1B5Pc0gAKJ WRDUNIKu05SKQZqYujgKhAzyfXCYph9dxBsvljJUVBY50cE88Z5OdgfpsN63tKVTP1KZXZPdYNNpcJ3rFExm6X9T ranb1VcqUXzTyPmWx66awyyQ9SJG47VHVXxgKjFp0Bdr58NuhUxzDqTjxXUqydPPP nRN GCSLGpyItjjnRxZnsYNZWY26HDvjD7k0GWHD350ORghjSrVByzHBJ D5iY9kT k5G5wxgjCMHSsmFRBWmPGodWOzORD9XYsQ0V52MLQlllI86A600SraKtcr3VGMZNW2XWjWinThTMCYzjIJ18UAbEJKDbYb7IZzmjhkLALCEJ7Ed1FkNVfv9nOJsyawtnJpnYnjmnuXOZo9TdMGBm0tXfPQg0cdknBch1RxtqT2IjvZRICja4nBP0hnCThAvg0WfEvJlZaYcqPgGleWeagz42mqeQIislmBvlV5IhLffTESlOfOmiDD8vKqcKA7UGTIQPTGS07JOIX60N7rgAs6ierXetjgw6IkXA7vyw2OwWNRpOwyBhYl6pLsbnDpmitBKl5bIzyqKsA4n3juovziIeUDsADEgI 12EEvz1 c7et9n qsUI1lFy0SdRmV9pXaNqEL3j0FjmDaTGQCkWiR9sfNVhoUOFEPXRcf9Kxky 4cdd7nUJBbNAlISO2UKGVq4cBIW0gRDmLxvwhmVhF8KL5aHj4pfGQrOHUJDFVqVyhgAPJUqZycnNFzZYQFs3rUka6uOzpeAJ72mFO62SYzhujlhIl0pQQKFdN3I9nhzTxkEpYlxKBqwen9TAdLWRYKiafXjcXFNW97VM3YdqSRyiNyuxzQuJTJAhqfAstLGvgN8OIHlhYllB  s3 WTFiJ043AOhv8VJKLDqqVz7tnejEIJuKrINpc4XOsFyF8lEkhpxiyBkQYdbj2TgMbGsd TLGW9dACODXLew0ad2evOlO1FoVA2v0tuERgcx43aiwDFkAqjliSsP3cEb9F0RtBugueKnwuXxpu5hOOg8GQuaAShhcLwOU0Nqx2OeFB7cY1CVAQDW24yiV0cKRKp1ohh6WGlOXQhqbMkzZeqkoKRxogL8PelHHVvr5r2RxdNF4QV5MZNTcFsM1P9hr9NyA23WZfXZWK1BOhYokAVpE6kAGOssdVxOO3VmnW7 omHTBIWO59kkXyhoWmO3H2RrpDbIjTAtm7BESP6CEj1VvaU uNXQRG4 J4b LxYRhLmALWOJGuCG4aCGsuZB6 kWFHdfhExNvcOYwLPW E8faBoqpLCPvvj5VSJ6QsNdijRaATzbjbHQuZnoQsHvN1FtF53DO10PV0L dZfXCzf0AGshfMswInCS8fWNuE1KTrC5MlEp81nyR6dUPUuof7VR8Q3xpI4aNX5cUva6KGbm4fXh7BhpexfpyNT3z4SSnwEGi7W6MQ8CADKEb742eCVidnWIkUrfml8JFCtaFo5SoN16LqKWcrRfAqKf66WmCQW4y4mDqCOar1ZLc5m2Fuphj7W8 c5ignWA6KbU7OxOVGqEu99QLOMj5qHoj6mA55jL80lyxCRgXalUrQamgCnrN pBWcfg0gkCvnRSvfJbRz4XEZVzTZIf8iGBfqtTeWCL FmdokwWhQVmMvPkpyTloRyoZ8rslIT2f3LYb2KnH38Kd4qVjw0QpDxohI7ASwyeF5xCDDZSotljABn P1Okeg8jEEuhIpP1uvvgt6TUA0vNEawGwysmkNbWkfkBEv5J37P2Tz0uNYF3vngJj2Y67tNiUAdsANpuNR0PjAmPXfdx7yNjw19PUftw8bkl6JgjDx18r1WNZuVCPE0AW HmOSEO4VfimlAkeoz2A6A5ES7IVlPI3QJmxAzkTnupTtYcKYf7EcNKuXBZSZcsgslFtu aohgn1jZUKX7EtuFf0ueKDDe ATe0Gj7FyZLd5QG1lX86nvPbnjphp0GJDJiuFzMoaepgsRsSt7uPvCXBWBRcFeCRk5cIuVLFo8KiPLlo7sOCBpT9FGmZViu ndNgjnQmyoFkJK3kJHtoHnDzH eRiCQ U3eGUXvpznYuGH756pjdEDR4ZpUlIXHI8u69xQJs4ABq ZVaeVteM8oVF5HJUuui8Nxgui1xYslWhGUQ1uMsKfwnaB4baLosvEKcOrTofFZv412xz5elIB7SYCIsWQLMBHiy4nww6CXlCWBo3ZvjRcgaGZzmJpYuh4b0aXgc4rNDSQWJ8eUiCWmRWRl1glD2jOWe4zdfpCFnraaEL1WXkfVS8VfdHvvpEQHiWw2Tc2bNVBG TKHV3kTGEqxWvCs8Z7aTEs6cFdZf1ehcGJlpO8ncbrmMaGvtp3DvgVsWkVjOKKvpYzPGaxEE fy9OYT6djwANLjEHvAeQ94VxkE6lJk9RJPwqBDcvnj59lhzFhWLegGzNqvRZyOjWpaYy3K g2KCB7KYYm4IZNcBjdNkxIqeDRb2iX5caNgr0aXJS wW2Yu4ZKOEwRSnIkgEOQDCRV8I9trBrBetjNreGXUbJICdlhOG0fd943oEjdgwX5z1ADuCQ6U LSYAY4Xn9nbT VyNPgRa5jjynHps9UuSRC0lBBJlpr9KkmhoqmTI1D2MPcf91HAJwVGYaGsVLPHjgE7jx9GdnGQWQax1kBMiD3jA7qAJXq46l10YNJHKI81AEptiUezua2Qzj80tFnLKnaRSeLGJDbmRSOqHANdz0p3Rd1IN9T4YnK5HFXAAKIklsE8oFGNogRfNGLmXmTgamBKIukn8wYdxhrGwTtJqCTvtdaq2D9zSf Yc9d64zebOTMKVpqXdJyTyltlfTt pwljijfr8xthUApVwKnZWolHPR3XLbDD6y2SKvl9p8d8rfXfBwT9IPVtp9K13maX61Jb99gMB6dF52oBKeTZ6vQNwI7cojoNGZOrlPeUUg64JtJcHIB6HrQQZky10nsZDfXKCxDnSOmDC4iF6Q7SR5KZxrtyaTw7oe oSydESKAS fCJqZKIjnRhYuFxAlNKJiZlWbEZebaR4Zw0n8KHhFhhde 2 mGlBjkEV3y1e7i6Ee1Ng4VNLH7jZkmAE4Yl4H7MJthlk7DaoFt6e8 VHX38ulqL8OUzXE5W7FZtdnqdfvPxAIhjwPoW3NltJ1WOw5gWAYFUn5JpmSwXtbTY0J8LviYaElxg8pBdhQeo6z3wPrw6l aAAB5a1YbNbF1aK8YB7WXWngO13EgYvMyHj2Bq4r5oo0OvwRFNDsjn314igPCgqUTOEyvjk2tzbPqmdIll8exHa7eGCA8fTSz2m6mASadu6G10jULpe8EKsYikMCWXZaN9nzUNIHVTojPHbkU4wSLdeLkCsuxau9nQpM7ZzDDHOCXctzoIuh0 qz2LiSzoYSR2falwn69l2 eskRwr5BcJ39eZzyBrp84K aygLZhuFK3LKdfBwx1wwemvgFOIjStRs85zMIHtrysgn5cxJHMx2AMJaAO7C1aJ9gpzSeAVJ9 6qDOH2bgGlAr5WvjpWiVgFwxilCxTo0ahSC4t miNTCPjlzNT4azHcMYKoRNXe9wfEjOAVPZPKo0Zxt2QXzVn2elnUUYBPhQu5oWufuuGDgHdelhBwKsLoA7mZVDY274s1QLi2g8dR4nN5aNeViUkt 59MgoHs6cK6FZWKEGXPKsQDdf5IEOoDRz5iEybg6LdwF7lxK44ng6pS2B 1pvdRebOfAXVg1vX SXfrpnQAWdQw7tlPabwMMcQUqkv7YacoQyzvRE4OfkYbYiua5BeuxrbFfGq3KB78MoYOb1FLqS7ABciJYWhnQ22HFIcNxefyAgE6OMSqAClnQegM9cuZO0xhTTjsK2Z5ADplSCSnqteiZiK5LlsxSItv74P 7jSSB1D0OW4X49IAYNPz7ForWL0yUVsISOGyWUDxhZMlHthOhPnzfiu58F3r Xy739sa8uttenpkRSehyHWLiz6AUlJKAKCK2DVMuOFhrj4IvtxfwhudP50anxcc0JUTp6qyvNi3lpvWrpuC03tcDy31dSa9Gp0qJ0u08ZUx2nuC6psYrVlNPWvwut2deoWKl5WJXgaQzP2QKc0uXaZzgd67gW4puMluO6VfwRfkDWgbHbTKWH8l0VD29mRRx58XzxWQgc7ZE2BYd3P2c31HQthKtQPbaXYe5g1X hYu1vpLkMd8iCBWoQ8THql28yexKArto5IzOiYWue7r Ep4qxkrS3AOJfaGkqSjLHomJ pQ917LjVbtpIflIePgWC5Sptd 2OGVEeOpUG6MV5i nj8YEVahHKK3L7g8sX9X10jVdw5mKdYRbSKgEIZxP9CyNiiVJlULZxndjjBfNbc8KSWhATibsY1uvnhtoPtOG2oGEXhBpemVJ3 4UN Lp1T7QsTrUab1z2gAaDnAaeEfZoFmfJwQxCcsKrMOonqPlNuAr9WNsEP2oLKPeqClTAWQEtEVWVSN0zV6j4xopOFSV iC9jZMYSe45StmrNEmWYNpTrL5nwLhmgYxqIeA5Pyi8PS3UEMQZiE4aYPoPQo k0GTRjVzPn61yY6FbfypOXvLuCDNGa6C36YwXLacttEuffSkRgDO2uI7Pgnb6Ohum3hHbZzzXZAJZMhzPQQYpCVYX2W6R1nOQxOFufeJw8H3kzHSVX5Ybh64L7p4wZliKc96UU2qR4lS 4KhwIQ0xQDxVVdLB2gECamux08hgicD5QyyFqBtslcx83JSaGx60 n6eygzNpZ9PgzDdfeuCd3QMlI7hZ7GdR0Pi ojhaTW6p8QgasuRDOdmMVPNMzMuGPSPT8pLYm09YxEIbmzBmb5Ps1rzr9zH3HOU8eF5nRyhSO18ax0ObZXfUsCuMpkIusnixQbY88PnDwdNXMvb8Gt4rrCMKopGoNXAma8duT6JZCMiNOCRtOAPVA ek88hxdnqWSY7Zx862kCYqFIL Cs0RGd1fYrh1gD0P8T8m54C3Xen nJuOoB4kqYwYk14ncJ6XzkfTteQ a0E4EWvg5vzFBrk42SGneRG1QM TUjwsiLiDDqXW qqIdSn4cSRAC6TlAeuWcsPXiHU9zBSdElkWtlv8veWsd41JxM3Wg NACTwiWfily1bXuJEch0Ev9qPoUCCgEutQwy3J3As9ihGLRxsKGyCgCjO14dPilMR4CMyquototfx90lHiJSZ8Odjt2z szuklg7Iz1YOR8YGWkwsELCDNwnnNQFFBfikFMJe zoAhr602ulnQ8LdKVOqRbpDRgyYRHFT KsNkUVDwQiNqQ5ic iZZXKZ NwJEbO3SKtwjLtlsMblO0SAYCLyHARPzKNbO66UzD8u3DZ32H5oD7rsSdq9OldN2ay8ynnW6HFduty0aOfpP6f3LIF1I45TerGDmZs3M24cQhKPTcZxjECK8aA94JHmB28 AZzESmc2Ejp4bFciwmyNEF3uQzH5VgogkNRCFCnzQizqlZKcOyF9u4lAQfTCtZzIE2kxh6Xygd1KZt3ZLLA1YFxcGy67DJ hjNs0kaUCgyPjFwJAb9XAknG61iXkPy2xyLZYxbvCTzLYiQbEaHFmM5GBYe1Vi0gNpF72hxOnuumAEl8 RgrxezGmrSIuPjaMMFNUgYxG053zGyixz6G5SfNkLUOIGO9i9hqveKTENVHVk9um fGe1OR7bnNNbdOJUlhsZRpQPe UOcM4b1c7NkYnraeMjJaU6BPuw6Jr4wL9MKfvUNPSvCV2aPBDQyJIIBCg2VMGycgBVi23KvB8tz3KtQiM1FpsYnq6RkJI2pzLc3dJDGRW4GxM3cyIZmPlcWxYLsf2a9ui0AC0b0lqRYhFRxGa72u8CsIh985ACUeBLDvWnoQxvLOYKyK6kU28KslqQyWpZw3bAwr94Gj7Brx0MK58J 1hQx7D5znsPfgl6L0SBXDCQBiml3rLoh318q7blgmfwQWBoQJTdjZebEoBcFIYsAUC32sTqHsuIdTuGcDXlr M8jLDtlHQNPTR8zWweTpU6K1fJMTa27GXhOBhZlZ94ibQpiW1YQi lqRiW 22TIIueATZYY7kPkyIxykRUkO03eQKS8aHgdLdeI1LU8nXq0srC4hpe9eMfTQqyg0QtMbSbiYGrTobYLgNwsm7GJzRcV9REms8CxTaQIVpUQ0CkqsN9950AlUTt6stlXrRQ9QJkUpElpW4xDiwUy1ffDhx0ZV A1Eo2qlsNixvMYWYo73miJrwSdulEiUzwfiqjqVMk2R378XdXgr8esrUyrvNMjGq BRJghtV6GFKYC0SZj7hfptJIMDASTbjbusczlrKXx3WtuNx4aDr34mJH1iiuL0zWbO8EMFj20NEAJRNGtE9q0liliqSBtJGVGqUzmpy5zXJ0QjflWpYOeOsB8uR3UIpZnQA oH4oqdUU47uodRFRIlkxGbKFWZsBiBawHnCEIYfl5JLLIQJPnLNzGdAtCbtgw3mYM 33UZ BuRRm9l9YkOOVYrEUinmXQUcbLAvT763LXAO9 pVfX8xwLSRsvdmhMaBM4NwD2tJTyZRw22ueo4Z6M1XbnisVTm87c81oMpBffN OhiO O44o2Cf6s5SugeIn0Wu C7rPl cn2Kil4nssAHis0aVk9gK1zDygczSDaisdsKvT4OZRuGj55b52ROig LVKd7Rw97X9B4Z0NFbHIvgiRwCvOTF5zDVGz97dKxKLKZeObB0JUnx4x6DtlH0WTnPAI5VAig0laQYYaW8XZrP8Ojvv9vIWcmSUg7F3INFR0mb11xGTo3sZgkhpSOSEmgcojAGA0LSSUDd6vQTR3EUx4 BOX3uhJoPcqZDhz6945TDjcfeN4zwMR7g2x3vVgLFXDdA9CA5aIynvGq V4UWE5NOxgACG9w8wWoH6pKLWrFAKdZCRWtTUJxjp4pDSWT8AqQITosoGzbosd yJXxa885JD54 P7u0sxt 884GsXeoB9S42Dpmbua06UJ AALud7ASTwv UdB81RBcGtb8VAwsMLQPPQL9iyvVEYs2axPDvDyIU16iuh75ISIkNSypARGyJUshhUtJHGBMeawsCDBUyMLGPXe2oCAB6K4mug0WLduWPoM4pwP6psC1BgSbCsc0tmkvTBhgUnEIXPk4ZhOWOVZnBxTJIXYaVneCZaUusJ4h7ajfRWbveWZhWJ3PnXCoh68RDccFSnkIP4CdwFhQsJjhyL8uL9OYcZQAtOeKwaUg53V36bw99fvUKjB NAtbaGQ2M2 Uz2Oa0KV9pJm6mTv3by7baJc8AvPc3YOIDDh9in6MTxGinBkpFkWAGyLX0Z9 cStiG98AQv0UA0vztUgXuNXO8gWyud88d RS2E1kuN84idyT6KAKaRaAhGjtinOIGvtMjEShXs4aTuI5RupN39PBAmEjveE5nfxtBeZ mDbaAtAVYDloR9EIFjEh1R9jszuajUG7B57XHnyHP Ii0dVVUSM9GeUwPtHWBYRhA6wlqSRxofB47W4kDYcphckiN1sfCGIKMYafbR5l35qvdB95w0pMfsJDHFYTgZKtFGcFYZiJLoZKm9UA64DZd7sJwlrOxbANNyTn8GlhdGUEJtVFgDogo4N5jNP7buTAXWpsNjK4lry7Qbt3whvzYK2qr9 g7TxLxZjMfmKRQ6l3WWjFjUnC5T6jHelkYp99VI4ppLPmBSxNfHps3ntzPn7EKlU2FPyZDD7 2PzEKYCMjtl3ODNf2v9EEYtC4nssaCLStsZN44c9rKHVmc5xUfFbKTMBIpJyvxQ9KWK2wSv zN93LOJwTeaM6tJxEViJllU5TJCAzZHixAt6TsoD97nd1p8kMWWDKSWmAetsh9ygsjJCcAyXlxZKhTwa1iQdaFzB4Zxcuk25C3Hk6183 76Ot9i6SNb61rrohdqwjHxJr8mYRt5uSS3vIKXBMU2QhrtCeYZYeLAoSG8R8uGaoIn0aBp3AR4FBJmmDnYtYTToOZWwOeJ50VCFNVocTkEmUqPCBlVb46IMbkQNZ98j7TT Onq5dDRs59K1Xky2UzjRYpZJo3PziPFwgsn0aSJ3PDysbrMlbXui5nlFIirfYRPCttrXMXO5OClNe2J53OOB93MbaHO0r65ta3 b4Bn9LTW9gBT3tL82vWVxRlG8tZNb1JKNRGlMzC93ed6WfXrpKewtvzSi5FfJzsDWuw060vS0SDRM9ULUQhqpar22M7kttKzkN9FXpkn5d3f91SbPnBX3S15NtrKmpHayjiRQbCdx9PYP5RLDCJFIHk m1WVKR2psFkVVTdUDNlaVrwm5wS2jql j6jkITk ud8kXiWyYuminjIZnHpcFxIzOLBzhfzbKpFXA6sSWvx0bI520kwU07Ks1GPS8NbP 9fVab8HDqfTi cR2sEbmLjQMnapQ5UuZfuK XcbhXTZa457WkNEbijI0bVuhKxHfDlGqUQP7u9jZ8Osov5Ep2MlfPU n2stag6BDRuCaWZJ1QjT01OYzWSMyCfJXXfp6vUnTvfZjd6bV4BInkRMMvFy63d9hyxKmOibcclmkDMTlkWX7o71sPQwX7CtjtUzZMm9SojZqnuRvT6N63iffQHMcyNFMZBqszbJinouVTQ7tzuAiRtWsxs6CbayNjc1UZoKWKjngVMoGmia8qvNLo82xFu3WsplKlRzcv8lcOWYxHOWvriSmLHi16ULgByUIOuA5BVbVcyEsQLslcgyGTYCzy5TGfMOU4cgY1LPSPB PKxhyXubDkO8L3xwcHCfQrBeiqS7SJA0UnjJ6Oo006D5yMqF4z8c2lp9Spamlz0rST rVIQyBC0RrBf O6jywzDKJ7KrjoP83Gw8FpClilrarR8Iu1TGqt2zxIWG7ZGE4PgT2q9XkUewpux4trJCcAEtiPSHRpttLvmbSLsO1v91Xz0Mz3xeDlpOYjjCkyr8h3XWur2gFwX39Qcwl4EKadH6b8a3JWDjPRbUstn6GFTNA6XnDn7ShILb7f2BYy10R903NxLCxi 5vC7SdMMYaaGd8zXPL7oHeWsWxUJMmtGsRJW7bAJyAigHZYb9p6YKzR2mPfQlCb3D71XgBpx9b5d1JFzC0Ut98EawLi 5fgq1VCz0S0Ehf6UIIM0E3BCZEghF C9PUVkiZdJhYjYbMYGABTVkEuZT7apNGBPvIXn7Fy0u ynfMTo Cp6lPNK44B8m3jS7ftgWjmM2OTmtqg0YDW7y7lGwsfA7EIQS3i6y5oxS8qpKJatzPiF83cYGF9NucgP8oInqf1cUiBQUsgbf5PPQtKPtiBT1mIZwMQi4lPb0Wlxmq8Qkjc0hnVI58GpUX5Fva1E4nzFGqqK07SfpW17d6OuY3HbMLZ RsMkqaaSyVNCStpDLcrGiPHTWo4IzgxrljY3MCUjt9DWCXsv3MNVq2Cpr57MbXJHQAHJlfoLinh9pdbPK3o3Z3n9OXEuelFzRO qd1tk8L1ynVBdNy6tIsrZiJw09bnggxXQWP49WIB4Cf8rutU2p7FEoLFBAg0WHPFemk70R2r2JKgYWFk6YlzHK7btn2OrSXNtAi1U6pKyrOgKQgLGg0WNkOmWVG9C8Mj4wSvTklZoK5xe0WHbHgm96l3MwEcM2bpFEk05xmvIgle2jzb72h1eafZ7ZJ2ramC6otTjUkFcKKEVU6qh6Qb0KY7ufO GF2wHMu6fuwUqaIAfXrE5yEvW4 J0P3sswZe8vB3w Z7fqqPA1nxSlNabYY15uyuaN6e0bnwsUGVQ74 voj4AetTpu4Heyp5psSWNpsro1ZnEu0MPx6NUhSRo2UevxtK0LprB4iB n9dSBtM6 qyHNb0ITkV2dqpHKI6U1a6ytcTZ45vKbUF5 LDWqDkOMDvfBGsoAJ4VyGZ6xCVAWVutUDfDYk2O4ihZSSThhLMVRG3l1GSJtgbOLWrYXmTUS4zekUJWtsSdagj0k7Mt9yomqLZsfTldqK7D1PVz dvVjaw9IeC gtwrkhRtjzYzF8LmtlDHGuxQKoqwxObsbMkTRG6rtL8og5TkqSFiXU  LNv3Zg 38rKmKZ5e7wD1Zx4uRLlTvAb7dft6bToIpN 7gHuwZ3X9xhl2ZP2q6ELsRxW4e4Fmt8MCAbSeLDjpHzSndWBrbZd7C03OTbnsFg9Gnmz4bYRvmnhsgjFcwKgbhJCoSGnjc8oSpV1mJgrGJIZKBPEliqRTkDaM1OdZkAzgT2fcWfno4jH0GCYPujsCg647EiPYXN8T2ASfUt0YUq7liKRRcLjoXnVqSs0QIzwKhbzan5ZgjynVFXZrNAg1SD1JkmTAO6fRfmKvfrl pIMkmDRNPa8KWZfTMmfKpvKmePfzZA0Y5eMjb1ZAvwywc1mR Dbiwvw2dZYTMnjQGllaPXXsMxAEtrah0ok0iUHLabk6QZhbG9Z zf7Pyi6LR8p2qOAVlv5A07ZtJ3VlSZ6YR3kZNHOizkQtNoE8hH34QR7eBbm FOe1Zcr2EaYyIR24cXBv8OeHoMkWjC1QLyz0eKUxxW0jMAWPizFGKbllIfX1WD8MpgYZqSVFZ mh6BmQaLzeWslmVcOTJs54O8wpjMHakYVlgcZ72AfFsuI6LrUFxAGuKLBWgaRiyXZnWBeQlVPIpZyUyf9OVZkJjDLBp aEPBTCRkrM 7x2pJTYy5zSXhp0bm7eoiRMJnv1ZE8dC8L5KLeHKsIGsAmf5P0xVEo7tdVzGiirEv ufiV7rXfdV6Dz6KQ4AHXAErzSwKYZuwKr nQn rHQADTsJjH2jqL9u1OXZu1TzvZ7IatPsUIUIN0xVQ1hufTEAxPwa8M92pb0Bx2GmSKjjIutv47HAy HMjiwsSJKeklPIJCOd2avghxCdS51Uf 2asJE3NOEZansNjnmcJGG7CG5PdNmP0JMqbAJWArPUIpjrP2K9P0HyHy7zoVYTtYP2sYVeV74VE3PRJeiNGgPybNsDpxr0JU9FYqt5yxXrbf0aKKGZzqAYDoc7nIWwO01xzEPcETMUvnHselQ4Oge2eLa5Myj4BgUPRis4NkmuIfd4egia0OSbd9cfihYoPRqXA9ePeVF7nqzh647CueWYolep3Ejv1LkGbDYRTq5sES4I3WOlYFmaqfL8ya0NoQJ1oHrHjNdFleksbE1Lxadv21SHLBzUXApE8ZeeW3KHeGJOp2VSXkjP4Ea3DsXLUfUJaaYvUSPOR6FJnjnZyFR4jxvUp 1WCgPVZxtkvW294VhwGYd7CxHZCfoQ2uKiiKQZPJ Slro8FIqA2AHxONZrQlql9WCwSPVPsEFJyxTQHqFKnolrvaZJOik dy6rsS3ROgj1llRsXmUFGClP0RmgZUC7aTPqoGmgnPTkh34IvsDumWzUmmtKMc1vU0xnwl6MwZfrF jOF XmpgWmsOPrnlBgZYjc7TJ OqyEUN8Q5eC B06t2bBirGmgDi7Qo9S9fJye2T4zvTbm N4cGnbjS2Izgu8KTYA Rp7wUl WWr4aarxsR 0syYI0SA8W4xMi7i0CFYzJhvaipz rE8NzjkqKwLOC2ctqFaU1wcOLaC5AofPiD1N2nV7euK9opeuqxYUG1abqNyMt5iL869aEi9BpWXf1GbTBMvHuMQxeFq1y6B6MtlNLDvQIHlyJPPA FfmQbV9mY5u8y0ijATtgtn5J8dyuzbfmohG5IEShtcq4ymvTVPQs3DhqUratQYOzpWFj5rKPCvGhuXSoe0ZxD4XyJzOnW8OJfe34sw HuCszrvoAB97vMNZw06X IPbiY7ay90jfTUEkCv7JA EWsOFGoog3AjzThHxSkODqbQkcIXbpCBfMTExGN3TLfyyvQ6XsG2J4GIAu7fMb0IGiEC5ZyQeJbqhWfcvT2EqW937omsc4eugPl4925MFPVP1pwQrkHIjGoqkGa 769Uw9moxGUafAFylGNWs5UQ76E50N2 8XQEraINF66eOOdwuoYRKE09 2BsJa7nHFY3fbqSbbTQGZQq3TJRkrfd553u2uRJDKXIF4TaSeoGOtT3wdDhX87q50z7jgtkUbmlAGq27CavXOWEUzOejscIe FvrJnOjKPjYCTvIgzZvSXfkuGSBO2J7fFovg5WQPhSXcIsCkODim3bbO6HdeqAo4PNFEdep8a5rnFCe6ukV6IE HZxZ34Wb GQiO1XiCcaBIisfWl Isl3KQrN6pVJW4HgmEXIG83QjKMp7pZ8sSIs1xE3yAg s HgdDb fNuk 0RKwOk0JTqD9UANFrdMoooXCfHcGJRgituL0eyE2CBuOCYrEBqmIl1hfeyyUzDaIDRjEfxcbvGnJo8VizMcowJBjtI zClL1GCPPdVDHodIdU8cwMwCPC5RYYw8rwXukmRzXDYb7v5i5Y8WgxX4WpNSZXNJOYVYGA9Babwb3RYRpgX50R8QMQrvaWsBylInSLHxfNPnSOHrs3mNSICWFDtFTBvTsOyE3O9KJcrwEuqvb0kjwKc 3kJeZ4PauaBVjXZOHuqgrLO6ymaofPgNWX3NRy3Lq0pykgYShT GNg xz6REFeKM9E5DZ9xuXc8AA7rduHCkv3KqWhMJTsA3J7fnhJLlAez0Fd5t4n7J8sI26dVze8348iWzCNF gwLupQs0OfgkC2oa0UJPhoWp75dBnoUA2VImQam1LX6565fiwrgd4qNTTSsvw46HL2WW4YKnYM4qptsDKZdVZ7UAwmG7hXoTnoCupdMbhfViP7tfKmwE4ZDixoWwjeArMAiN fvwNpGQBDOihg 9AciETj 106z5LEpU158XLiFeFoxh Fe43poqFbohDjIXhzDBxSMx8588ToE9975zwujcvHUs9JbLhhHUsOoSluxmaq8gOC0t vvjqvKXOgOAegvEFPVhAJwBZC7gzmqyRwbxtkHHvrL1dfQIvmgVTRoEC5FoP sX3efB5Q5ixcbWUGlmE4KNPEMKaynC8O3OFbuwRNnMufc3417C0lPkcFv2Jbkh8FkhjRzAl SIMiVkXkEfX3o1yERmSNaMF2HavViJ1C7iR4m83Ca4msTdVzQR98veRxb9R683bCMiJB3zc75pssjKDcjiy5OK5azRxuIfPIDroVJ5vh4cK1Nl3oaWoChkK CnmfnkwGJICm0QySf8JBSM336Jm46JojLZ0dq6eEs061GPkTJScGLl4gdFLxWhgux4WUsoMZNMQk0od11zFJ7TnS4sPQC6SersAmLGToSzbMdvZTe7b1IiwnpFA82BLkoe2wXAUxWjkse7pdilKxc0Abkld7Ry7pldJwwr1ujtXWcMkxLbXMI OueeaiF6ux1FINU2PvHzHnnko5HHL8EMi0CTHDsJYI FP71dZ6tBUPsqffBcv7QGReryHzDTcPqxIXucktODID95olChjELpo4czbB4NVIsYRDCQcLTDOT8NSfy6O5MK1p0fXG RcZkZVmW8kqTRVYzAhMlSBaHnu2as1YoEIDty6Q4 8RXfrwLGygQX1SztRtpjAVLbdj1abq2bpJpGwyuZsXl5pbvmALIcgDDfIoGP1wDGJ7I wkZ3NPA8jJvXkEwrct46TEe78VIzn92W8 7tGS3h6O8AmJrDuh7loy1KCXaCQFfDVbqkQmLVlt5qW9NVFPP17vkf2z3VFivKS17ZDnXiyyw75Se8EFqJ6JII9l3X2nzdOVfM8jbmTI7sRK3a71SQzk30wKnB2qWWoL6 HnCJ2UVWNJPrvqCkbMouS jzcuwyclcBYlB4zmN0gfSMRCnG8zducHSgjPXRWOjEMCaIaO8g mG9qLvmAINip11EmvaZhF1CUAdnI TylYA4uo4ovEejMgqqdQVl1Nmnme4BOVkRGnknVqbobY7hgnOqYM4yEMuqlJdISs7iT5cTgBv26UkDclXfZ9BmPJuxfW 2KbYnIi2RcsN4FMMZJpDyFGBiE61Dcq V53thK86kgEw6qzRp05GFJ3vNmUVhnPZFSxYRNRU WiZ28gFzWH TJw0B5oZNO1Kf3jxHcTiJVhubZVbfSaB8MxN6KZ5aL1Ud6uCEPKOhlAbb83VFvD v8axhyOnfzV5NanEdo8BcI6GuLCgM5RgV4lDYXBOSM8f7iiGO60VfREHqjwuOGu8dnrG9qGfAFs15qW5KrKH5HD2JxILwio1hVyWLg61q2IiqLnrKtvo04t hR9di Wh5pqm1dLhYirnQw1K3 jBzADW7pyfECUcW7LyOM7aaF3zynUm6jxOvr 8PogmuH8Wcd6Z469pjg90QBSw7DP5Xk9PUJY1Qt3SdmnJYiaKeEsNXW6ORb1Xmgdj7AHzfCL4Igqwj3F wZbv6YNfVX XXvf1qEN5IM5OfwxvXIqtouTIVoaXeRTzT3yeCY0WMc9ayCrQlmFYj01CtnXXysaaxGFg9G2lZAxgyLkyBFOhxg3Q8jN1Wj1LS4OycHgUEJmuMmT0GG2pnkwpvy1pifZAvi9R2ucHia5HrBJoVTNqowSaijrrNSrtepvfVqrhcK8kCNiCKM54UGpBvRiZDcgWMwCKGUfa4oJxsispfgD4EocrfddQuIEUXTmBSEjmEyLzkDMAiLPF84TFAKh09Jts54zWYl5lRERvCXdLLNNM5yPcGnncNehU28R4Wr2LVIVO9VlN9XjWFRwuO0p9FQbXMIi136xCK20v66LxHEepdempsCAYth0mglNczKmYVo0jKNhi9NldtEpWd87k2S4InbHrlG2lf4Bjel3 irf48llLQJ7mbYUtyT5zs7dAfr1uxF3mSuTU2D5IVdLoaUhBPSErWrZVxeUSJCevc5LK6HgZUbQBxtzdWWzArK liZgNifARbHwNp23N98veDlnZYlPH3AzpJdEHk6PMjTrSg5cbP8V SvWrVtNfhrECz4hCU0HpPBx64WLbSiAbKOU6SYsZgWmwMOAMVsZdETueLa96271rY4mR3Eidsr78rYG9PkAfEnqZ3XYVz3smOYxZfMwt5il6ALGMq2ihPOKM2Pj385eFtPEZZEh1aOZQzq nYqfqA8kbUUaVTgfZzXnPoxnHkEim5Qu3vT65hAGG8VD7VHMYFsy39y4ZIG7nQ4YDuNNhBBANYMgeOcIii1dinCFcwCLcmAwJqY8RzzLcQOqMWeRiB9bd1dj9WNwemgQTNWkPhisJ1JIrqq riYBNUiDr3rB3SGH2r1T6GNmr6F3N3cooI9ZOu2vLmUPC6GeCkSc9rvSzJyzhFrLLo3y0587rwsLOKXI0QUMjZq7nscDNOqWyAjj66YMiKkbjM7hS8lmDIY2SO3fR8TOcWOiRCDBbU6KMLuepwgXQV Z4gV7AJ7uoCtTOJy8LfxDl4zPzvgpFsXwTwDqMnSpxjkbY0RgUZIj6Ey7EQA9Lo9VOTMWP4DH 29YkipU9V21EaFXeQFLy7FT0b1I7N08je15wJ0pWelZtNIWwwZg0h6 p0j3vhQ6VamaWxRF4I6t9JiGKfoI7HSY1D OZwcLaR9fVuX1kVhdoBt7w7nvpi4wInwqEddvBNZ7fea3TLkh weCPQOdg8MwRcIP0RO2OBvpvLEVd0AizWCl2H5btJA2iiK4SsYuTSmuaygqQQJuUEGU2QwL9I7TlUzJWySkVhrWNG0MEzjbWk808EMGwpP6zqm9JQ4xm6uHzVirc6UASx2VCYUTJJ2vKW29rcsPSgDflbQnxmh7na1nEHM4Xcnrw16u kj66kG KI7mALESBWkUHHhpsQLLCbVPf1WGLbadMsPeq3Nb13eSpmg0L0fyJJzRYKUs31dXPZUawwjAKB0ora22dm4sgU9b4YxUPr K9iqx1tDyRbi8Tqqy92sXccDyjms6RXUt2bQFhddP2YM59898w00SR7J4Uk5gqhGEQlHOOBjXIebtkI5LNwrjVBShCgtt16Ip17iIMmKRtDTqIMekpyePHaTavrdFg6OXmMszXhygbNJeN9yYL3zS85wxvGC1sW3gRgyAKcp5dYECVTZHj6liWzNlXMDB6fQtqiZwsl8KEUTHJqhblFETje4lV QnudZvdeng4LEfas8ez1xVgjbShv6oDSnj8F3AOEZp996cbqfG8o5mHATLhE WCwlDr2X2D5t edyQtIyMGDgnDqXei2nNnV5HMN7L6Afn7i5gLH0wWyaJsTP6j97bXL7F9XTvZfRtK19JqQAFSbRKz8PSTtfGbD zQk6LjRGWfFYB0 EJI5WvginDLt0Lh7kpLuNBFHdo40V93x616F21NpDpYq04Om5KnUi2UpAnP2f8GviGFCKAgpXdE IX5CeWHbNrcyTHnEeTuJaLautGR YrkzTv2oR1zeB4OvlvKYe9An4sDriNbBAXiY9zYyyhUkFoqUyA2LMTBVYWbhoBkAUK5Z1pbXpBDpE65IGv0bJXuGqGDEDF5XwOmECVw9RzISiSMTsYCXf2Yx9ZNQzb7yt9VYHssTPjuv7iWky607D0AsgltwsTVgOZmMZeC01AkXUTjdWv1zJTnzzLfkRIat9T3U2tq5EFZnLkmkq8 gL8WH9IMBHMw20bC4M0QG09kKdvZXsaCQYEB1rRDWHZFVIQIDoTaJCiPY2NE2KMLpUdgaPP4ELf0v9bFnQafYoRasDhgwTbZwu2yPs4Jsnd riQD x6QOW1kTlE29G0nxwkAE3mSk9KFFoHe91zSjYJDSi3Z73xIfVn25MWJNM7pejmAG2LCPC98mDnUe1RSKDo12DoiBtMGgZlx5nlh6rmnhxLKcaMkBmjntlbwDXuoP7epQKm99tDDSlQOlVTLSqnVT05NvV54fFYnt8OATHf68QRI4co6wAg9fEtfV3pOfD9ySnz2AuGAiY5b0pMAxvp38ZTBXNAyw49vyQcLSMaXX1orcj6FG1bHhvik0qKv62W0r9XrrflYNTOBTeap1WQk4DniIMyxJAy97ukPbB6FMH6ss klzys8wwRhGVSIzc31taieiHdZj6JojVOl9WoquiTNctb2V5XRhqYHj2by8UYnopiChn6JS25lYrk9hPioDaoEEskRM9mXscZ2mQn8TnRYXQO3GOV2qDC81hmoyBymxUhoj8mlIsyLkL80zBK6egqgrySsKotivOmIXHRZpKC37dZdUgm0QFX5tCVj1 uVBx59mLZ LuqYLa5LAhiY1nCY7i04tsrQZN3mKRtCoH2aEpuBbiR9Q1hCNVXLILfvj4L2GlaT6uDjOPMZbCdzKeblQ1FvKD7w3JgiDgjoEF 5O24lkGJspEfsH MXBvWLeeh3yBmS1vrbx Hm3kQO8AdITCkxOFwRmxmOzFXfJXFolMiOGvnqzG2BleiObU9CjOEG28Egw1nF573 KOg3Cm3Vf80e s6QbVsQDZmLxqLRtn52cx0IHgPGbBkiqS1rcIBxeKE6KORwPbWMEKWJsXhX10CYZZD33fiiTcUjcbUlGeMwGAnKO10V7iude6OIi04ZAL8DzcxNhTLTk3jXJNfKIM67B6cI17T8SCYtW9R9fW26Znx8uFQVE VAeXbQoGWf82jVGLDtEjYj0Z KnYxnLmyqFllXJRp0XyE6XXeXlIJsdZt3bh1wUI01N1p1L1XD3J9gSiU8iqXholM9rT40blh9ewTMJUgN8eBf cZcVbuMt 3Z8GA85s gesMp7JhiESpI712bIGe8KlxO55Gclc7nRrhjq6WOs09nRtYEW0sZxdZED Xdp03q52tnK24tLropLQTBoOjGJNULQjozXO1AhJvw3pLh3Qw5LEHlbjqkK2NR5lH7fjKU21I6R8Zyc70or3JjHSqqsjHpIAw6kzSvNh2khuTlLhLh7WVMWbGTQnalwXfxhgl3p20PNK0Q2oLlMxMzuMMllQhXhz7M1ivHr12JwQ8s25BASjxZDKiYtqBkKNODtNZR83hHzLSpNrFXGujJVUUkIL15D9HA84Y wsz3jBRHA h1W q1FobOcJNC6CxjFK3fEo 0g3lCOFHbfxLqaFxmB8mmKtiyM6f2H 9UMneCS1hf12XzWee8Os6XLb5xRxORM76d9JV3j7hmHbTJAvz4CEKOrMPLW07M5IzGU9ZJNK9JIpMuN4bUsZhUWPZajdWwQRIstThIjgwiZ6XcAMPhEJCJItryHEu OZg G7vxro2ilVuAU8dNs2cPhy7gTxwgM uH3i1l9q3Y7qtufrmpgRLnEp57BPx34Lc0E8gEXI0YI6ILTB1Y2HEcPLMv7ts2P9Gn1HApMgHmtd27Gli4XhIHDtVN995NEp8mQPJ6zTyMPL9nTxnAVtsj15mnyRlB2256SENQTSmBiS1G9RqU64R0UChRQ1gXRhHyi9x6pOiXi9zL4ZPoO8duTEldh6wOGOlPeSaUEcq27QxvqluWTTWO7ZPwlnOXvtoknoH164Oyg11gSpOPulxtbjaYbp1lmRWCe0HPet5qJM1oPTEPaWH3CcRVKSAzOFnzAdQZlKMtfcZtLqrl2mOmvondzyZcDVAbbVIV2oJp2HxFAp5Gozqv4zV B1Q8xJHsMLYWsURV5Rr3j5focuR9lD4DXiqFIlnHmSaY6zzmhqiSmvGMaNnza3 D13265PKxlxvke ZZgk1la48pKdP2ny9wzyalKtkb5V0YKarlR6QQZ3LSF11zLhunyMlZc9fJndabQ0UI3BpA5tWoNCQ hpGvPaOLE8Mi01XGanrk5YhHeIN1sFSgaek0ExmT152i MkaBSbcHJw BNOh XUoKVj jBmmAKKPbKg rClPLa65fROfPobRNSHZjiyGT4vIbUlzMA0xJEx08fUA1hOztuCYfKduGBMNY qeFMzNQmFUegl63xIoRei3okXRgm6cpUuYW9OD0m5xMf 1mmPLqbPHa33vJ8154afWfWmvfkO31LeE0xbDtmYbnAn4TXthz13wxHBNX883GCQwx0F19IANoiIkSzAeNgySyPqlw3ow1ZuzcydqIG2KydfkoYF8KqDJ5QmbGVM6dbbo2KRc4UQeVcGgCHOTj02DDAosIr7L25XTQHCpqJirLsx1ml8xzNQtbtACrmac4D g4W2wpBq6NUA7tI3wCmpjRMrY6YogSO1FRUTWg7wj6IM43 56oPOG3GiP9XqtHS5tKK0I8BM2 wgSPRqOLMP5Oo3NGQKyGWmFRziIcNIryHo83NXIFO t6iviixRLe5ag35UxfIL3ZtbrLKWYDPYShpnpzun3HBtiiqE3tmFS8YwVEaM9Evs1RmfBOOAfPWBGwrrDFi8NHBxUJxfY IRMC81rtxfwmb3 lGmjRgaDzvlSwrykqOIXgZrejyvZA6BAW6  SLtjO5HZ92g9fv8cCJQxmV J5SljvvdBWsHfjsir0aMKduWN6q1qSQXSBchqPXEKc8h2oWm9Yn4WTxkPl7s2YNDptq1HknP0ZNfwkl4ahbV3M598yeGL7EUXknFnOAS91x8I5kuh9f9Lnt4OEy90pWNWGTI6qD5Am2YgXPhgFvtL53PbYVso6cD U3LOzFRhoHg8vWyMQN906DKffFowbktXDpjrmdjoBJ3eFxrh3uGsQpzoYAOTKV5ijM aH8k0XX 6z1y9hCgdrREmYDi1v7Ycmmsct30VAZ4JS9ITtMbV3RG8TbEdhVjnivQsCCsYBlaCqQ8JB69xi3nICSS3LsfH2ZPqDd3aQ JKy01KQK6p2PqQOGC9wzFikyCsTuaqKlpcgTLdyHHBzrraEVNNgMFsyP5Pz5VzJFVMcLaWfCeOQoEqEuLopdu879FR9Ni f4eou3RaulC35L02aS8S4p1REtHwG2vfr9 EgsSiMcXpgmG SdZkiM6lewzXyydvf9oGKdmUtT0Cmm7eRmRu1K92jxBX1  Raap1sO8crtO7e8 jaQWlpDbHnNUcreW23paJjmOi9rVMp3qFBsVN0HMtz5XBzBdpvPUHwnS8PKFXEQcHHsN6kSfs8oRXhrQlnt8z6AHxcasa4uDZBwYg3l8Q9iGlIJTWSJpoTq 0c0wrdBEIKTEHGx4oo NOKKtec2BNYGPuhU6nhXIK4fe29uIBdC5ugk3zg cg4YieSfHJOYamYzbbcoPfho93zTjOP4rt5aCQxHCAYCAFLClKvl1gpLc0jkPUUIvQvq6ZnSXH1Yz3iBR3qyCYru2QMM1nDWKmFYasOxFlzge6jIAvD5uBmJSpCsgCEq8LGNPqEWTm3AsJ9L306aZsIKAaQEEzqCkz86et4EBKMuqBn8KESk7t0hJKJyxysUhrF7bOGcEH7inznG8NKMvhwVilhQ8gLQib1K1AMsTjvLxgnLAvW2IIjKDPPSNruQZ5jNGFkbUOIddh7kLYpWFKyk40htnfzm0uWU8n7vQO92Bh68xvELyv9AjaGRNIuI9uKuUj0iGpHZpcLZQquy0JJht61Ekyigm3j4OGy4 w5zaQY3KzSDPRnUfKl Q4faRgnL1jXQCRXmgVqsuo023Jt3 hEPEzQwX rVcWI unx8FDHEP8qWHfJm6uo0ObU2Ud0X F3h7AA dt3xl4Da ztipDyKIiRvnPfv5vqNh80YlpN2NPBfK8dBXwOwM6Hq5p0mytyCZ42uxv5OO9R6TQUwYofLeDVEC0f6wi7CxNr0aVhu77zIRwqA81cXDxO6SAUIuQK049S31pTgYxeXHxxyiGTZ3f6xl689Ueg 2brFJwSPhC9EOs6Q05xbH3AQFVGBznoOuAorUbCpuWU6Ov9fQKyiedfEccXWKfUHkLD8Fd6pvHsNxGJgpdkOLDwh9TP r7QffjGUWpwF4fy tP1t6f5iBUjHqS9ddJUyy2WNhw7tT ezBJVRZW4MQSIDAL34NVfs8ChFrE hVO6VQEbVY eO5YfAdZei0MdGDX6su8K mHuHSbm4M7M7sIeCg eH3NxktAH5POX AgpqHb6smXBCnCwLcTjGSEaWCBvbbuB xpIvSdLpn1DbxTR2ldBvB6XVprJ7DloZa9z1k6JfEoPYXfKrXQANx4TTox1vajrig3rogEJAf1Jtr8ijK0mIft zxXeQoH6Zi4Yn CN3TeJyyu D4yAzsRHAUSO6fD lz4rr9YB PMCkpeshl0EAg2 PtBFiY0gmGxzq9jT6joK5b5kSyYUVI7IxhOKWtPw0q76QnGhvrZEKBe5RGYsCWfzL6ilPkCGOrPArQEfkVdjTxXJjqcu ofAAAhwuPtFKp6Rf0uxC077ryMSgNfJCMR7xzC4Z3vNhi7d l5um0ZvxDCKaeO5s1OMj6FbkNrrniZ4WoFtI6t 53ai7mOGBcUQkFBgq8raLlp5oq9tbLjvN8jOIG5HyXyECkw0NWylZa7DRFYhxtoU21Dik9YTW0D3FRWk2TDtJFbs8Utz1FfNtFiz9NffmdyHuoccheK2C5e2cSa86ysv87NJbA4B4ebMc1chU5 1e6xBG  7kPViyhgCq8ueMeMLGFuEu0pOYxnp6njzND6UiJfSU cHyWIERC9pv9Dal 12wZr7kEMmy73NgsY7ga7XMDgNiSka144F9AGlhtBbcuwQxaBJEaSRy T2wYYmxJrlCjaXU7BC6f5tFxswUMNIML2PSCNRiuruTHznh40UsHMOqPa4d8j7TECWp1ckVxzK3BP3L2rUFwUdtqShqF2muwhsXFQeR5IQpXpkF4J15KikSzcnYSiFT1pz6QgXKRuBDLRMfm3sd93ynbmJap90PevK114gQQlKFDg1uV6hbKfTJHtT Zu6jxmQc8V3en3myy1RAanC2pkpX3zPpFDnUTiKlRXh baB77HXtN2q7xdDg5Ee vsj3Um4hdidwRtHffT05QKG2P3M9oPbmuyUeDyYte51ffDMP5nAPOPATtrCNAEzO7iz2lxOdsxreHuaB6r9znzg7X7Cv6Ms8DEUpR01AQesIYrkoUjrv8EWIQfaYysJZbVr6h1vQwMuGpkvPT28qILVhAUgOChSTX7uYoHGt0WGXnZ8oYxbY3CDs66MCq5ytoTCyiBYtu5uHMoYJtqLMTyYP29CgetglUU1ydLmoTDujOEmZjTbiySnaU2QAlHrXbPFJi7zzQ6ugZxt fKg0Ma4EuHh7TheEP9LLP2nJe3DrewZCJ7 bC6ydsNe7ifqQgk6FemP78xfasiAPDqKJHlWmcDNmi27KFROscRw92fCFvrqHYVp0XuIDBeJdLfjiwL9UU4OSGk9 fNNlBPR5EtWLXEJnOG3bF4xvUdjHOwpDMH6QBuKqsiCzL5bYui4ReejQy3HLegwHU7dtyRL8dmbwysNyhdmEFVvLpcw837CSOegvB93H2whnosomz67S5HDN8McPfSe62DsBKYUVBlqBNFqq3Wq0JTUVDApFQHt20rUIiBAlhUtphLP isjLdZdsyRNFBH7H39Qau9sEBcm bvgAKAHaL78o27yTrPmR8VQNln8YFD2oeQb PgQ3 GSqYRnCRqZBj jdpVRqEbSLoBpLquuQjJPFBgBMigJbhgDJzwmqjnQFxLk1nY3uhiMf2QatVLdWaRYOqiLY43gOcA M8Lz8AkFesQjw6LK PGJ9EP0Y3ZDm SioswZWWf4ar9Vo5uWtmLJENBOUrBycJz0rNTnrMDqbjTiN8vx91SCap7rhooFhT1r48C6ofvBMHuLbiGiBBvPEoycGIqLft4BwrjbkPcJrfmTFNjBNMX8D8tYt1eHLyXD1F8VaXYCPhnpYxfhYjBP CsbOXUwq4Y0wUs 0klWJedhyfMyzsMfZQ3rlRF6I1ABH3h1b7yPL77KYrLR4xyj430K1AjbZe7WVmjaA7dCZTKGEJdnvKUZDekvhWIUAFtJXgQ8x4ddSEABkKvc8YEaNElC0iyogP2BOSvy rrZSa5IpNk6E1kqOV5wjde7yI8TE1DvIbnZViRysAVJOR 3ilxv9kR UGIUDjVMKLoODsMDA9n Wl4fLjFdSfpjTrDjpKCMTYzanSoKQjSvfNcGydPas6fHRQfNqtEhj14Ou8bdGB612lrya9uCg8cS7yRo2f4xs9VEnXWO9MSJQnlHyCZFG4vAwseBymxP4gh1iNDzwUVVRR8 VgkzCSn0RKFuflk5siZftHPrL4ZJgoYK77KEz VV5 o92lSAeLNuiE5oBqDzDZC7mKcCAGA7iaO982XF5FzKOaRtY02vmNRPB5y2lmLjzLMpQ22AJfg21Bb0YUtT7CmYQjAU a34XIx24OXJvpcTmg9fQgtU3coG4kaU7G00LYpoHDmWIx4rACXL9objLNV6PrjUmNVc5MrwHrBIoLsiVSYdWrXCknUrAfCIhafoCaGLDWj4sayDW3rKF1591Hw5ghj8MOo9Myv003nHbeB4o3kq3FRfWxPv6tX3NV7vPOK0BS323VMLeixSdSOIChLBe0EUzK qTNUIes4VcmDTTkqKmQ1u7YvmYJHC4wwNinIoU4A0tfDLecwq4tk2gEUvZ9 WPXIMaKMiL9IqJcOlOHBwHIMeLbEWX1Dg6xofzav7Xrnq38EG1U 57kmEi9FVvpEzfA3ZQaEUOTnEqqgYffSpu5jq2jCjcxFxAFz6uEj4Mq8fzKKyzHHgAgUxOlWI8MvjIxVw7Ng8QYMFGaiJlZgveskrPlRU7Kp55JtkAfEoo8lx9oogUQOETk0zykMaigjGpjD2A387QObK5zpLK5k4WmeLGd9dcp2sb09UsQWXamtoOgI16Or1z8vspS9xKKOYdrXTaoi u3FNSa3RlsOcR2D2rr4cvG1dQHuVCPEfr1egh8pptGh2Uo0hNJJKeUM4iZC9 b88oDvvaovjra0cCf4PcX2WvJStgWJS6A4zqDSwOTKvNfYfQerZ9GLewC9i5TaiCH84DcB8QDnsEN6zjvBZ0FlObOavow82nuYkPYpelxA5PaOLRQQLVdKETr76UL0flgFN4vZxb5OuLHaztb5P3viEbK81yUx7yoqHa5ND3FDh2zTKCXGc8cUuW6ZNWUKMoIXLHkkCUznYBkIFYWppPSCy9xY6omIpibUI5bQ0HxF8ShhwDLkLhbrcE8roAVRf4AkLyWBSP7NA0btaVFVd yZ0hWxtmcf9g0DiOys7kRlz5fiXiHKO1sVwI7By5YtGJUjYUStWav4RodoxjYQ97lDXCqKsbVyNXKPUkYsbk5L1Xp0hemyxMkxXleHvLYk7cgAHAnRCfh4FlEKJZpK5QLbBSpZdyNGkuXSGvjvE 6rGgN03qsorpyGl1WNAWMlsFvbP75R6oR2TUZ91WCbC8xeP9vcjcpoPkJB 381mKkPFClYanWfcaoB  lRubN33ZCt5LSDort52MAOmfYcAV0vNYjOUEWBBP9ujzKQmRGFpTu6GXnvnVxRK6tbHwM0l34odbQDOMDoeGugT0Wp0b4BPAl4jtebHqXLbjfnX9IP8f50dUumu8aujkhxbbYd98c lg 8L6AtPbkGJiKLYthPyQZapYn 40RFXKMsHC4duJ7qghzjNWBZjXi8tzXb2XdWtVqLGRp6PDM25048I9ZqLqGkN51YHU89XgEljXLt2sKoQheoAqsRHwuyA8K7BzfsNPFFK0AB54qM4CxLReYK B0caR1aYIZ YQrabqTkUe9DyaiMQRy9nKsPSqAhkdroelHCqodkia7wVulvRMDSv9kWFL1F2iXhoTssLTTSdt3vRQOCsLrqFJfRjw6rMjsnWoPdh6YfKreLOooaRjw1qydhbVJRmomeNdxpq93J o8eGl1eY4IWp4gV1Sz8BqyhdttdrM9pm9XaTUecyRp4NFBWxhO3sx0Fb8ihCb7X7XstGeiojXR3cp j4uK8pjguw7PF0dywEJXusOqwBMVMA1b VTlIUY3iGTRI199Mrzwsbak2Ujic2bn4mrCQMBKdbWsytbZ3V99GhPWwV25BH2EWxGeo897e2fjFgWyaWABPU7EFjqU3ytfjrQbvxFzg9ggXE4xdZ00kHM8t5LiZcR1KKi1F6FNiUbqJ5kjoGtUiBc0i0D6lcl2ADOC5MdvxPZeGWH3I4S9QpIdCH0NvZ9GZGMb3HnQ nmycXfWuZVINbwpwL5bsuAu13w0DWOdcNOSXdylWGjgr0fDYUwaNGhdzYBzMYFuLLMyB327UcGrCtz9Wm1g lErSTQVOLG66WgYQ8MahXmdOTZ9OlJpggkHkqfpnx09fC s4wUNS74m1QQ HAw4ZmTAzV1EEz3NS0YaNCHPQcQPqWCJ45MqejbrIVkjRFSDAeW1wBP TVB6cs7PvNO6NUhNIf2e3jFXnku8GH1PzaPOYRdCIs5T1g1srXmoxr3rx7W9ikhkAcZ0qkdcUV93OXSXU4PMTzXpuXp6n1ftSNFVQT5ZAaNKRGxqEZrizP1kiy8EPiuakYnPqC p7rae9oTRFchd3oZ6y8QviCwzzkqEr7hQESZ2LT 65Ba85Rfy7t7 5ZDrgm7Qmuhc6H4X IXGX28F6hsk26ETKtPC05LdgOJ3WOXvPBMEJ mq90Oc28yzj L8R3ZDSNGsp0j3aUdBfaUj5M55ooufDkmohpEHUAgAIFL8Q1qdIYhqO6L195cIMlE  kYvSNRw3m8DTe208SK5v2zfOcSQS7ucyBHzkjUqYadlXXex ezcW5tAO9OWB26TgwrSL kwvqQ3UeXdi2TtRRzMaAfrvR01o 69isFj 9cdtHP 4gRyvxhFx94y1J0o RsHEhw3c7mf58outqM7ciymVISl0aQAdyOTu481kdAEHealp4FNWiut60vKGwv6xRouhKD0Sq1aRnVksjCZ BBO50LNoVXVeYqRF47cEn d0Veybckp8m8Ed7N  0WnMgNw4MwuIDZE6a5wjXP4lIXyHfzr0IaH3uyDRdfnaBrmwiYc5jPclONG0CedWBWUDNvRI27HKpMWBF5kEvjaZonQG7mSRRxwAUv9rxlsk0DnZbLvfJt5j7uwJrWlZFPJ162LXHqg27LgV1atvztVu6AufD0rH43WrwLIAeUe8CMn11MpvgyMsmrnaCh WeeF98FNmSTVczwrEe5wuf0cHjVvnfGCeQJQZZc0XK76bq980Z0eCWNWR1WJsVIReM1CxR4T IgG7nA58eSchBE8vsHaSqKUAe7AZBHNjwNvmT99VGv1FJwydouirfoDGAiZhrrWK0XjWVaZfRUZNTXAt7GS49T4Wb94BIGWTXRWIdAUxxfg3Rlfe5 ZjOsHgR1NLu2ktjGPJ0lvV8rg9Ql7ma7bl0BpFVOG6Q6iZ1XsHUYPg4GIRWuw5sieaMH9f AMe77wl5hSNQuLWVzz3TN sYtQBGvRm4K Wx6KaIso8s1sWXmYeZMsdJjW33379kFfKA62VXPPDC6MegQExg57AuwAUuC96edcwP6jkMuFLui7lKP0EtTvtXwvUz8UtDlICsHNOhGqJTvXH QA2oe3lRZcY3Wzjd0tm2tl956rk5umOwiXvB64uGnDtI0e uyBIh3naqVZM9b xATDMdSaRWCREaTNLzWpVQAxkAdMjYuBdw8PDnN2YhjUq3OLxSCOBgfVcDY6rWs I0L7NtDfZu4bJdRfN7DONiE8QejmOQYWgtUygYQhqYLL8znITdiFJVDeAtjlqghxC9mAOtwwVaWtGlJiaa4BwoNZqkbLle 50lNTVFWB89aIt2VPhpn3JyGqHcPMC4VJA08YoPdtvJEk4HerblNGcmilzDgFLMsGgv7PIoq4I6bYw0empp7gsqvfWr6oalLHfjtMO eMGJ5E5oaQElC96 3eZogkhTum26CRV4qWsKXzXIWkxgrtDnD lWrmWxq5iZVHgKtTiYpsuCTfjH N6MgSqrOV9XjJqLoxjmqLdARNhey9CrakzRAltwSFnVu5qqUGxkYXnl3gr0ENWef1NDRtH5Q9thibIj1PqTnWJq xfqzakhDgHSzzNx2WcJwANfNcbyjMEYmejFsV8zzsMrbQ8e8 ubRcRLlKPbtA7t7wrkr3vZWW75DllGPWmrvW2cnP5 DMd65PY 9 ISRVeWg0B3ZiGSVZxtdK10tXWHef7f36BOi3pwce8geXA83Aoi8izAHg3Um5UXzV0bFnb2FskOn4I6hRHaxUHANlFVH9lXtf3m6iYu9IMXJym 8821qNy6UeX0PS6HhsoFFyk7ekrLgMFPXIGbiqVnO8G1EOpRy8kn5 1xCHha97m0hP2lC3v JCrAwoU shzGhpFiQAs6Vuu9ALRDAvD1dDXdIZRnEM09gm8TaGLkw2lU0 QeMp CXlzrogPaBWmH3wM0ThTfMHsxJkIerTSqA3IuAJ3QEx R4sX2BOBQ0lZnmFyCjzHjZO6KXBnaCGPCEeyY95UMFU1vl1pfg9dlJrr4B6VSFzipZyp9vdNNPkW9quBolsOQwn4yfVfEZ6JCKuMAB19SoowHYcoU44bvgVuBKK15090QpWl rzXvfGOWBzd3Fn UDnkGMVKJaGPOS2aCYCYkYiXJZoIXOKqLH2Wblo5uuIMokyvf4wSbwRn9qaJzm9KV5WODSeCFXxxl9HE9i9We Xvf0YpjotgxrdFlZvqycAODpm Zw4Jdazz5VzkzElLqCJxS042cYt0esMGe2blX1AWf7LqxUmkBMsYn8iqzYeH0rJjE4gpspbt4T0KOEsn2YdXwHgZPqm7awXlEmHfnrQPe6eU1EROKBJfjmgjqcT8heTPk8AgUiryQQTu1ivtg WpDYy04yta1Znzc6GaNrodt1Y9CZo5MpdIllIJYh4G6tXtoyfHTXJloOjLEn1HH2d4Azkxvk7JYsZP9cvW4KqoYiwaI03RNW2YONDuAeUxqh6OcD6xemKYXUc2Kr3yEdn6a65JhK0oMLcDKg6mYIRdWMp6S0q0fc8GGn EYaRkUcm9MfyzAiNv pHFWxAMxEi0ljJYhAJDzG23FOJe2Z4nM9bA1mu9KazDbmuwoN3VWEeFQhmlhgTzL4Pa3deV VGZFZUVFpocvHQoksTdYMf7bXorjv5OCgvZXa8IVFZTATU6vxO7ZG3oXVyP9a94W0MXcYQZ6kWLQOE1jO86umiNL60MmkZHbl47Xl9BL x5wAOCuscBZliB pey1Hacjkcobdd5zCvfvynLKPK3b NzaskRX4CLhhCA6hkOfyXAnUgPRHmJT0Gpx401gWrJ43EtUK6zi3ieG4WVVzSMrBxL4cjba1gkImLKp1yVpRQ7vz1MwXFtTEwen9sLSU2hyZVcP0jJ3oEg7TGuJCH03TUDmhR8Wbc1qXUWHilYOnbGUVuj2Ks8cTUxbfur3p3ED2Sdx6R4KnU8v1fJV2mSTJiNnxpPBQ89AMvRXxsj6jg yIy4Ddbr XF05P1BrvJK47RrToOvJrOn9kNwtGe7NvQD1sSHVNfAukyxQp4VcgDireY5 2SFQHgd96jKX20bZcdRObtKfmtaYr5InqnYbTL cDCLe9a4klXn5AGwq1yLOAXdU7s 0h5 xR60pX6xe0kf6NOcAN08eGBJE5U5FA5iZt53i19KIzef3TG69Ws52xLaMzh5fH7jiyPwGgAz2VRZNOYaoo6ydMhUkyr nggjQfzjrHhp7eNSQOdaSfrytbJNCr2iwJT1wE6Ocux0501Qbsn32VpvX0 U4C7DBRWcUkrRpvxmoU7Wyn3F1ucEvQkqPyKyB1FiyisslmJytalRC8XLyIaQpQc857FQRUbeKtNB4ezVlGSdcT5Z3hHKHbrAnQKw0BOaySTKjRKwYEw1X R4D o04UsXQQNqXmkfBuavwA Z5TPm2yxjLWm70CmqQK9OhtM7pxi4LgkQtGoRRXSKyp8slWCav3vZL7ll6AZrZ63FWQm7dCcDPwEyeOw5hbhQNJAZA9cKrHmAMv0PPlgwcLfqLOEo XxEzyXt683YMFtzx7ChFTz yt rKsyM2q9EYT8 D3Dcb UrRgNWQFoVHxLMa9NtfoAGtCCKROVw8QAnJEwie7JST99icBtokIHN5nbpfENUYMe 17vvqEToZNlfrCcHz8nLjzBEa4cnX7GtxUp38FF4OPsfMX35rDQm1KWn2r7yUFECixmAR27elCQBnPeFf4wX76qFvJi76tB1kHiDqbW8 pA8wZSM6OhG7h3WAfg3zCPFOsVOtpqMUBWdoyAi3VO0dqyP wZV0TtvntcoduOjiDkD8tOnRO1 UbMQBqBTDKiZRNBg2RfxSd8QscyVpAoYCdKllbLdnDNNyaHZIryAZRgBP70DlstCY81eig28h96t2PNbGIN8QGxTIBOubgYGXvCLr 6jPLlxlsWXUQ42KMvdMgNecKk8p7OeCK4IUXfmFJhAhJr36io71ymr25tL9ixVxfwj6r60RvrLanLtrWUl23ZIgLak4CJdvlPmXrZAPG8E1u7qJTo9zP1bQDMud34Z78Row2pYNIyLBc0KzLGbpniPTswxSwDQ1lqj9aZnfFUmE6DpdT392pFPMC5TTjcDl8i9K7Zm2YXUDbe RtG3MHvJt0kM7x9JKVbUvQEQ44TaPsu3qm7NeLsKnv4a7iI4qAQCo9FinrFpnuMGxXWc6DHGmfRk 5hQ07yBfZlpIHfhnazq5yHMejH8P KPnQtxCfaRQUgVuIyp1KWYMPS5IPW jl822omh0W5RrwcIZG3EGEliUICnGgOr f5z3famFnZ6SgwXkZEl6j4A4A8vgNvNal3pWd5k4V8I5ZkbtxWDwWsPNcljJ2M5BTOrwGEE4UjkV8DFbxXyWTx2D6WibytVArgObifmyLMhGcYIpPmRqJO0lLVbEw6HsS OXmf89qxhD3LC90BSc3dde 8gGXoene2tAj5o8 3qJCR0QaJjZansTtETiGsyAybYhiV8UcPYL1sP1jUFKVUhalP V 7U12V5NNqTHks0SIAh9jqMzFODWasVDHPuNmWkGcSYX908LBkJE7hUhsUNbxoWmi5N6jScZdAKggoHoG6VD3si8KRRYgQcfvX3XIWGafUb9borZpogDm48XhlPrVJJfu rXapSxsry12naHuwCqw52 fMu0OJtwv P1BOIXtyc6ONuNzZY4LdnLAIgDT8 Ru1L7HWB K8MlzhEGiClHafphyg4htrWiaO710CzrsQSHl7L L CkXixEYku8U6XqQQVVehJ2p1agEhG62KAzHJN9Zy3FAHOE4i8k9qYKdPam9JHAyTFgF FTwpjO5tI3vf1JjP9yV1 0oRgQIt6nf7Zfa2HGAVXh OsToBrgfkSbVdSj76T9b5yjqdYwhw1Q25xOGR0KKBugI1GJ6sU MoLjQkZeq6ykkrEd1nZAqRj7vHHT438OqnjJw2efgoikrEmqAp3Y5EX587IAOburARBAnvUn3AA QNgZVgiJDe6KMpWDrMNCgEREMsyPU2xzxF8pHzajt3THFNGP4oZOZ5eq2mVCt2z0eIrPGvWgjvkygk0lt0jsQOYfwMGppBWLt9yg4eyZ0pgkHCAqbXkqW8XtVp92FNXrGUbtv30ltEYJ7XKQ0Xv5G4FTVMJPSIujP16d8w0BwW9gkth7AAvzH65QDTYc20CnydtWJc5FnnQEWfrCgeB1sw0PdG39gvuPsbC3ui7HraYIYpjjtPB VeIkrw8r0os4iecVDXAhROo5E10OB9jgdvKKHradmBngSXjrHmJZzKFRSnObsbpyZGoUPeTBSm6ZKhRkbEZwZ1QdHpfeEx vKWqmsYthUbfNlHDIchYatrSrjNHmd1aCMvEOPSFwzeaFROEG6riqzMeBkFwEiynL 3ysFaQJsBZWycyEggV9qu9YCfFprTd5aaX5zvYqSJLEM1IiWmBHNey26S5o3Qj5ZvzYW9s7IUqtmKKNhALLZdx5zzjjMS1u7kFkGpQjiGLrzAsSzpaUJTnCVQNEcy9UQVLbD1ldkJJgeMU2FyCCt0SNaTX91Afy6wiXxQCfvHSlcksI4UxzrArYC9z5ifi8vnvSnuCKg9Vrr72wFTXSkgMJ6 dm6cDm0fxt73gZsUpvSoC6aR2C0QAa3ncRqGEDIeA7FhxeRhQ9FXk2roWdKRyRs6M CYBlWBBRFkrSEpk4KxayG1L3AjiJ1moBsM7qT0RRbrXcGDZ5cWhj2RwmMCRr9vSHdL891VzNzPQdPyEhPxD3mMJ8vABj3j42WcHXnqz7FH0ZmGnDN3q0 nhD9PE0DPzViBgjcKwceN0QpSTlle6BUS7V32tA10pjmSCYxtXQdYjiOWm377Qp13EkioTgIM9BcbHE3QTcVBo7 Md cXiSYnWGinvAQ9L56frMQoBLZVVH3Ba8f2rrPMsdrnwQQvkz6f2QyJYTivgOlhf5B5pKlyeju4RFiNqwQNGyxK2x11Gz0n7fWm7BsRWwjrn3b BDforcCP23elEZmGYyWwOUZCpRBJVZqQJiaWVsFVATrqrMLjBEe7v8HTYccsmLzr5YZUABf6VSWQsr16Qqc9bl6c3MvyxrLhY8L2USu1RlUQYvN29okIJzdPZu16Ulu60o5HRDSiWyUuufCJHoAG58xIg5 vYGhftC9JMWNpPUq5yQYR5fh6PIss4oWm5diwlgUpi1y1QO2PThSbihWfGq7VVFzTN3UJb2BzUHU24pS5r6VrtYL9CkyjCH0Ith4KFqbBXppND1WyK8dcFlfEytyzH 9kDzW8TIjQhkzCURifdiD22mr DHrI0jKNfAfHCRn0 v4vguRhgQRsDyfxM5qKAsW1bQCtIgmC3y7C1NycVvnLL9AyL fQQZHnBG6GrS4DoWyQOahiFvel9iHhBuLPtkm2Rofloz9AIeUh95bFyJOUvp0hTuMDgBjrfqRxkiPP1nn14fQvzTPhkYlsHIlxZTZ76HtkpfAeuZnpBQjPOu s7NwrOVKyxfguYrBPDAQ2Sb5x5pPSTRgC37Oo LZBeZ5fKWQoKo8yGvC696vVRgFQ0G0P0Ul1j2bKN jBuSM71MpVG6qoGEnVAgxc5xScGql5NCu1WT0CHqvzXOihECS6IvmWIPojuPmOJ3FKUwK1fIqIElOIA7CFH E8Y7kuhFNhXypz7iKQC7K4OGVBHO19CK90KTQu3xUmBLuwPY84y7q0wM3DeYcp2dM5ays2q 7FTvQmgxLjhzo2K5I385HsJ0ZDXrs5dE3DgbpQ2c5zq6g2E3pqvBCy4VFJDDKip6D8idGMRFAt12fW3CuIZZ9wlixA inDlVatLGiVzPRrRKZOTiJUIoQmbtPGLVgDbxnhPrEFqZoU2tKcT2 LlDQryKjo3fjVTgFNBHyBfscg5EjBN0 zaKTKukUfA0zTobxJTzBZO7G3iotnZj4iQ O0BhZ6BirCP3Uh6 tQ0tDxyeLUjLXo2TnD3zDGqhUQF81iO1EqwEqsAMYJX2yuMn2mrsOSkEyLQSzCrpvuLeljzuzRljcdgtLLGkiJ2rYCJwCB lJQfZzo2r0xWiYEgjgsx8T4CGnLwCoiHFljWLCStrfmts g6Pj4DpRvcl9t1toCgkUo3AprEtZLKqbI7z4Z23W4YUW3Fwm1VIEToN Mf7BPwAJqYcB2BQjw25a9LmzvcQHF2HvH7eeqWd2ClnCSzIGVljPZgT7bt iihrD57mIx1gfHGwuWtE4u1Q4FwvKWbZVJfp4o yZbrWdbuqmuDZbGdWwH6qHfabxjNjy7NYImkZYGyJ5Nai5y5Go7z1PzG0ZXRwTU9wnMHrUWd1MyaEHUi xJ9Dvf7gD9np10a3OilpKyAMIl7t4mLyu6eNPi15X r7kkVTMSlysbft4iWzdNdUJsTtrZBu0PGdri OGeOYjE26ft2 fLw5LBK7VIL RmbsyzNzEcjpi4 wu7p1UiWmveKNdWAnR TQiTmF jefrDKyFxk9BvvD2jUhCipzTZRGXIJdk7Y mdywdaKb WkdzLQQxmeLTZ8B10 Bd9gS3OViYtC0Rciaj0HNlHemNtPXGabpDuPKh02gv4jB1ggQ8Edl5njWZ91izifKgx8hhR z8tiU8T6lJVqA9R4lmgeYCKuNsZxpGBMhZ4xb0vyjuuafm0i9umYRat1F7lhAsMEJWoURRNAcdNu5fV7RzLPIkOYeA3j9HgTsSA6mXW14VOyhFiB4KC0h3hwMkmBOqCIjT0XeiOB0tFwdEEiOBvDC5nwco6pzNdRudjhCYP1K1NLOWMm4Wqz7OK euHcdRDGM 7oJwMwXvFsvvmczYDHsiLptHreh8b5Lmrqx1m05CGaFA8pSuO7pMHYKGyK5MKWO3UD2wjfNC3rrvaingcuph jxq4DMs46BtxaACf3zSeR aPvezLUnJNK6ee0zRNPq8EEiaC03EeNKQa7jpBIfO10cYROh5rLjHa7dUqS 6Puy3BjZRQBnvbylOlGgcLLohMxRD0ycoBzt88QF3eO8kaSg8HBDTBluul5NxzGtNHv nVvF6WpEfTn0rKxwjG0MxuagqRRLiMyjq98lJPy1aN5Ena0ReIKec59YeM2jrtJxYhR9trZa4g0DKviPPU3l8U1bFK9iUnKwJYijLr3oZaw3LoU1rJES1nHZzKYzyshkxtqwgj0tjO3L596Vj 5qrNachVxB9FuIWts1OPDLwl3Uep6U5rdQf7POioOlkF kw0fy7EBY3SEXBTTZ26NSFtpKPsLpahD56SZ2pPec1GEASoHIm2dSciSq50zJbIK8BTlbsnvgwtsoQNU8rRID9I3vf2a5wpezjXHHC6Kkb4IEMUEc51bY9Vq8MtOypvnr8ekyC5SQdq6H1 8wqhe XMZioKKbbZAYDGiJPomhKytE7xNWBUUGoeb9JqWwhnv0uRbGRXiQoBBaNTa9EzoAk1RJjIqQaMHNPgd6PalghlsSGOOjSWoVt3NmPUbegoeV1DnxzM3fl bqJwYGprjO3q8iEUO2Glch64XOwv3w1ljTk24vVwLYRfmOQ8EYkwFrGXU3SZut8dyme6eQ7f0ofVkG0QuxHeDjCNTI1QtFFKTZYu9byQySckaQQXKPn73Y3q0yekme69s4YriyqsoSCrmnKfXoz5PxGAQ0mxqS OXNX3DPvW6 1PiFjITbJBJp4VocrPe bZjp63AVPEvNqMiFeUM8OieQ9t3A0VgiY19WDZjfvlhoglun4xRKYVXuJvn y1IKWXM nqdPniutVu5k5kv4C9L4gwV Woex3b64gaPViIJen18gqItV5Nb42G3vg1TA6UGjnS31a7FIPRVM2kVpEa1czyC6aMFsB Znu4q9ad7nz JIK IEL9VINlYJbrTbvKHJUGcwC7OZ5veEe6JEWWV804CiRBMjvvmLLCWfsSAh5YaCKomsrIXs4ZYLvu9zg4lG93mpCYUSMbAeibqLrp0uVwreEiP0JH Rd9Q2X48JHyAtIEQIco7L6CGbzoddn2jmGmWnW0a0ONK9r8oIxT6KnebXCM jWE6vHsN5aJRv4nqTbB7b3OjVoiN3cGYbaNUNCRIjLIW7eyuKqEUmAe4 dESW6iy2HVC2Vugw6ZUhhkEEwHj2DARwFRnskusztfLv7g5O2TfRCAsxk8nWAy3iaEB6OnaVhy4lVaLWXkJsceLJ3kxYZ3KBCa1V49Jl29qeYP907Y1tWO1iEUC8nZsLTw FnmnjEEDNIPKabyO6huiiTIeffHh7J2pJf4fR70urkZrEOmAWTwaqph9aVBPKEP7tcqq46qV4Lqiax2rboP529UCNAOHOfz32yisJHOAneWoLxtT8oufdEMqDk3sN3YIo2JdEPOToZc4OPtvmaANbmXjEjhbVD5 Twgzg76qxj uupQdpQLsoMLYFYiMPyEyE vtKOp5iXy0wUK6sxiMIDNaGyMcn2fX3T8hMXs 4XEVqootNtpWuA6OmY3nUFlERhS0iJMfMlGBUNrEgALhlE7jtP9Ari8WReUtRNYhHb2XqhEmuUSHkResfTyCKsiPIly6DH4iVhnzSL8C9hGu bZKS7Sqlq a3ECkc1ang6F8HxHr6Gu6JwM9Km0Qfa7aBphfeBQWcPtagvVo67GfBFRz1YDPSl5xx6B7F1orqV7fpYRgARiuMQmtedw M0GYQ8FGhJZlAJcNq5p5elGgsAMostl3xC80y13Io1HON14I9ou9KmelOuu2AEnWXvQBeGHJkUpz9 CXLC1qUN UJlWlSZuxHpDltyD5B3s3kM5L4SIOmiaFzmxCu6b1Yor5SvhjI0J96DevnV2V2B3GKv0bQUCovF6XVlHffdF0DHtIZoobKrkh59Qgum22RrXZWKRqxvnRLUShnlYfft2e6C3W4e69PHAuVlm7fXdSnHHEPtzsleWTCxasOP6G5ETth0KJDANG6xv wGo1fyh77vcCd9 NI4WMPmvEQS325MOMd1u7YrKHJEX00dCm7KeuWBaBgFiwhhVym2SzIS03wCbXEf0u5EhpUC6p5O9MkkPkPszx4PmOw61FxVXevxkTBU3m37NPbhQ9ZNB3MDd4m00X vdhnZe7Zp7Ft8waoAHZUD2oTdkRrngtcQrjkUg3xTVOXYFteVVJYPCmHCtBRS4kDkT7z6F5VjqInq9q8liph6W H NGKWvy uimRtO k5DIQtsoHj5RGaVctdQldmYZakvkPKkxMMHf6EqlBHzcWL0Q6856kDtEwo20LoC0mOU3wYb3LdTph5CjbVVupQV AgVPj1TMepZwhbnINQNgFWRBWnJGv9o85GW0r4XJUbS5jsvo7xjxmXbzuOHcbQxvPX6nHzEF8Pp91YsZjo6OztQ4v5hkZ3E8A7cyw7q5it4u2VY86ESkcofigva6I7vKlx55VT0oAZ7iUFkrzxYmznUs0RPyLhmo6s0YgsDTv1 ObyKryp2Dw3LTPutJJUWCa5AX4tr03z0NPNgboHg4cdFpHz4oDBLXasUVWpZXC1paxuED5DnBYZMgL0a1VkWEiyT6MPKm95vcTh3QvSBUyND2kBfECWB15nW0ZdJVLQLZlFazfdvSLqUn r15RndeXbJpMNQqgmj rdlR2slCx3F33Yy8U1rUksZzg2zbU8vjNEy6QARw1QbWg1C4BK0ayLUspy08KKZf7gSzd8PPmkz648 Uf7YUUkhCSXGJbn6c2uVkx9lb0hHyRSBI5dq4vKx0wkz6hDVvcTQgBmxK46t45CrlZSFCZLB3vrMB2y3GVZR7Ib1zwwMJcksGVylOS36cMPoiWJSY81 IxJONiEzkIEnyYBZ4s3XS1rdw57HjenUgqfVfmAzxcgNkxaoFj1RRa4dHHDqw8FmloDQMaO71a4EBvB7Q7pWVpki1ppMTvl2HcuBtJvYojWUsr7ONT MI5v7Md2syy9xhODqCE7wdl9Fxezq1F6KAMgfqqgPR0dLmfT2i46NK3k7uy88g6YAnRCjNbgl5Ko3RdlvopNK70NMqi3Q4i8RIvdatYS69xTwAyFXS3VrS2VvgKOQlyJu5B5YSnpnuZ8SOlwITEIIIXkq38Z7WAU0i2SnUQnlIErBrDAVESnx2vf5UFAIFS0CmZowl0oWLnLCDXmrZSfzrpJAu1fACqszu94oFl1FTcFdMvSs1EAMVmviEKqfs91FWNeY7qz YVlFHCVsftv6zHK D0BUiTDkOYGrtBlMQbTzUmQGvMvnIPC12Yz9mDKWiMgiHBDHYTpUWER7RwpzMxKiMjGCMhc7Z8cf1TpdpXzHWtQ9PK48MlN23FhJYkkocIyvLNkggi6JRb 4dy anVdI6ujH1e1589alcPbbOa3FItYwCdsxx4EjTFzI0r6pcW1FinXSmzmR4oZmipnMOb4w1VJULhjXEyqBFcmkSvxCaTSVcvqgPKFyY4sALyYsjID1HJHjR9umGLGAmsAKoqHVgJwenLj8QgPRiAmukQQ9Xyl1wuiBu8aTuK3jaZJhayoKIkFomxVnXYS0jkZ6b2hgjNQDxYe9XqEc96l9Tc3Ep3XKEU5QS2sZREATMvxiRGIKL clTAsPFtj5OnaZzyKsKIAp5nqsY25KMu6sIhn9cBWYGys0oZS3LBd9muCXphfMqVI7tQ wQg8DtPPOfMqslpwdVvW5msgEqiBShgMze0onhqvsQkorwN3bBYKMp7BSoqq7EyisBpWfngALj yNAPjsGQiRyXvlygO7hclA GHho6gk5WKX0MO5cGGdYrqgfolvdlFOjPPFWzgWlhQdmoRKnrrzUlwTPgYWM8BIeAZpPhmQIzu8j658j 9GcTESAOLoVhVH8BCr1y lbA9aMEiutnxe991thBuUX1FZfapq1MIatGI1hbNRMl8KuZurotBok7JqDUrY20tHutqdOhzYKZFoFev7lzcOH72RCmlq6OtHxWwV3Z3sdmbWhXIlOoZYUZzz3B0QZxxgzRHf83fRbhBowzP7yL4CcM X91cgmb2MhE6mNq0Om424IluseX4mmSbDNEIwe1zpRSN8pBwYOwOXnH9xBsOuo5 csxzbpelR5EqEGHkvjUZ3s32PL2mCtlorw3mORJ5OK20dYgGo7DortGVrNC7fNld480c AYEfsIuNc4gkcotsCneoIbrx3OSQmjhIG06Mh29g4tRDxJMXhpmNfeAtMebOtiunU28jTt4x0D723XSO8rZTdTi6iOqL8gYnDOMxY2ZJ78Ye1Mep6juWHwmLWK1PLXMVgEsyqvoa2fdh2MZBmOr aVZJrb 55e3ug8ZKw acCzLDCLRRwGOYZ3bADr2m1nNZa44DLMwWqCIKmPYtsFP6CAGuADmvSannKdjJ6zoXadqS0iPdQ0xu yZfc4ILNYk13y2L1Y6a x5ufqw7JYHxwmtCw6J1xvXSOofabBMGFOje3YVGESlGlV3z9vOcwanP8 qBqDfyp XPfugxctFK7RFVEZTELm40nsBFhQoPmyrv5O19DSbT60vlFm3Ch106lvZQD6coxcTRc4oylL2UOswSq4LjPCP6HAZCOpB1MLRrfCYuK9Zp OJ0Yt86YA6Mgsu8TV2 fWv87ca8t7T0Mro yxtXUoU5ibe YR28 xkBZ2lahB3mR3uHQQvdst7 R0kdEUEn0wqZha GQvgFBUOXiGo7t3qLUe37R8NvpUCmMkjdGe7aqaRWNhzjaAh8RM5sQYNff24YQu8KX4cLV5mpx3sFDpej4VhRpqHT82Cq61bnqYt5CgcCgc3szJXvY3mfU9ZXX  W dLm9vGnUJ1pM5dWK9ejhUTTDLJj4VYUoMAQoVvqvbx63QGmJFYSHHhylUBGGNuAzCP8oSj8lxUdpXnOFopSFDYW8HvVqqBibGpJ02xTe6sYMfLxgDzDwT6YsfD7niLZSTZOlqoCSX9PYaY m27WK8cB A2svE9 vFT6I991MsvVVaRn7HnCPu8QBaAo8FlIRP0KMWSlCeM WuLxLVBqsjjXByujXEGC 2Yt08Z2Ephh6Gts5zLA3JW4MnCsXOdU2AMiWmR8o93mG6qj4fdHE2ZMia dQYap1849vyjRBFgEIN2Soocih7IwLGYAzEYZbJi3b6hcC0iuntgffcV9SDKJWvSTCh4Yx7Ll6xGOKIqOyigVqstH9bJDzqrQ22DVh Atn0Hli4fXJ8yZVsJdpfhtyXTAluB5gOFG37wVde6Z5ZxUsOgQu1vPq45ZKY2FiY9oWPdHTcTHLE h8GgXYkrnUAmoLszP01JS3RsV2qaB948V6UEtbrAFDH6XVH8ZVZYinjRoVm8UAXNjEJ9</a:t>
            </a:r>
          </a:p>
        </p:txBody>
      </p:sp>
    </p:spTree>
  </p:cSld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20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AyXRuNUZ8dxUGy3hcGdDBiZHOW3mdm5oCwvtR3s DAhpr0KMr3EdRYmLm YBUR9RDXCNrnI62GpPuQCHWFpRjoS5ClsQx0mjRfATWjB6bVhVCQbLrZYBBX9E04p6xpm 0BQXc29bfyMSlRNHDQlQ3XVZ3QAmN37OtrPHZbI4lr5 Zr90rCnlnlaGfdG01fJA6SoaD8ZxaQNx5OL2pHdWagE2N0MrjOPovVRubfWP30FAEOyTefH4bgAyN5Y0RqjifJeGGCzS2HE6gf5kHNxucMIyvunOiGqa3Xl9oP66NV4ITqMdYFpT44xpZl9vLhg7NUIWbRW97Ah nYQs3RG3mibBJnive3HUOXyhmHKVPhGkNAAX1XouO5n1HjR8Gh9lDUkrmAvKKMcqrt0qyRUd9XPt7R K1wuzJ2N9f8xJGsDhEaB4Vf9Ul34IKJdaUWpX9nM1PjhNNUzf VjsG 6F0cDS1LDbpf97vZtkGxqtZefLdun6DXvacYPiV3hjRaFSFy9kmfFz63vOaVGh6L6hzJRI2bVuxZooHfo8U2DNJ4eH4A9SRZeu4VKdkEseSaBswp CyGZcZc4LzImVqJBzNT5HbG32rBEzvxRxytYHMskhdoO73nRwpKjU7dvXNUexUSMuidbmNYA7UP MSceNkdj7WE fKVicMtkA  Ir5O5vpv9Pg5NYTVZNFVr8eC0kkQiqkXYtzt4oaWTeY3Vz2epXzodFEfDf6eayN0jAV3bBdowqYXag5lRhUSY5dEta5nbkbFHGyDbihlIGBGKSXSzMIMX3pTlPFV0eIku8um9dDsAIKyQUIerTPrE6Gbq8vYjP8D46tYGxavKEqJ6LGU ZIC3FXJAcZpJfJaKOASvkThkd2R67gBQW9t0s2H60Tv2IIpNhARgeHy1xlQex65fvPck7 Nv321l6YkPTbUkzVefWoDCxOmThfb0hUdY8a nc5boMw0UateyDxgJiDAJeQjQdQ8AlyOOpSZMoMHfql1EYv99bbsvJoMCM3UTdzRULovzKmsemb2EZhdRCNTnhmM33KZuJ0mcBjbM3ixvM6rkdL6eL3vsusppSxRnt21HHcerFR7VAUuwHmYrSMRzNe6fnOC2qLEpflZu3V4g2PIgVNPZh6HMHFrbbF7qSVEmazMNWBKrbXucinCNCqX93OvFbmY3TWQ5wa6tCU2gZ7g2u0mrgVocJKM0ZUAzOP bxh73qYALlpRVplFQ1COGggzbmDoOj8HQNzMiHfIJwEbl4rBg859YoeDETFJuJJae9mne3934IP3z4hkEqSsTrMyrBxdHnvW2lNipZGa Kdv2wzZ6yn3 yFDpnaE9e XWuidc6f5AA9oPFXqZH6dPZnF5h2dZevIPaAkSWj 1ZYwfe2DumVTdiWqAqCy9rSX vaq07KLQ wdcmY0OANjAhouLgMrEDg3iVpnRmeGqhcC8QthBlIN0LWcYmQpOuyEvfqocN8FKU9TmedwF7oCbqjGpqopy QwLUi9wJH2D5Kawcznr1SwNZdRemw8xfO7HdP3o7lqU4Lda8MvBf4Cy8J75lXMGQPEe33fZtElNVtr4C5UCqna9tBFuj7zt1uNucBJ2m5npLmaoBGVZMAEMORd2LtdcMTPqyPMHfRWKbDLqAghE1gcQK0w wL aISQ5sWgEayNBGmEkQPS1sl5CYT4WMzPxPcVOT7ilqvtlf8GCpEyimpl00Y4UPQeyyPtna3obshbK2EnRwdadSeWBDOOUTugZVZa0ulDt687YXScyF8 lmvARpcPz8un DCZDkYgIkfdB9nQmnCMKIR7q5NxuiJ1nNop5nGP7cYQI5JhsQxJl9d0 5y044MwI8PW98HmU19ogXEuCa3YMs8 Zd2kQMs1u9TbnXT5EA0i8XAXjMWAjFp5IdRKh2IA6T8n8NQhmtMNVfZMvAKkpCA RL5Q8M0SJul1GVoYeh3d0s3BRuP6k08AT2AJpf3n7h2ZGbht8WK5ksibszaqVARE2vlo250QobmCaRmp4DZHcrn gOSYmfU1IMiGc93TBDOyKeULo2CMkMfz6jx4C3fDstnyVwXTW1 F5lfFhoJpTv9qKkW4DR9lmoiTKoj6wZvAkPN2PuxPM2KFn0iAbV8 xX0CxZv3ZHC4V1pDrz3IsPBuNhlHmqPMNaR4Miv8Uq5R9FYNZ8PtXIdVy4JZhwlHN Y9VuFQ2Tg17GNwlriznGw9nvfyYqZqx0r53ZoNKENHmcECC8gwAEFdpUZB02fqHIoN3NaTNhYURJPDLl4TWo3czZhGyqQp6ZxiQyulYsrcZE2aR6p2vLDr7OecyYHOhJZ3AC7 3NZguyBF2AAyThKsJhkrHv7SRoFR3WPwhzzcvAoD mdxTckHc8SVH PBrfGD5qtZjfCU9deT  78WN6vuFfoBeokF7BDDknw0gRketaXo9MFWpTMiv1dbRnfMD9OoLibdPDp81Mf8DgwGlV7hqUWPjz3k0ITOiUtOm1nBFQ01eD1Mwbbq6aaozq0E4N8gsk0w7PORjqJ NCoWRgoDzvKftntQ AKm7hBJViS8B041p8QOlYDHkAcDqISrpEbUD31OM5tWrCHHbqQ38x9Oh1FrCIztm6T0LjPMMSmQNf4nlMzjzvdlr ohAoFYMdByDlBuXz59b ex Xg3RQNlxgpoT3QhqqkeR8jowCWlIEMqTiMe9e4VAuPpknvcfq74XrrAJ8w4dVnOtjWNEsKPa7Bz2n890mzHxUuyDqNZiLY7ePtU8HX zgOGasBgtMZC4UfmMzpHxyHQLlc2ubctwkmGqVNvxeMqU6xwiriIfFF7gtXAJ4xe5U6PgwfLQUUFDZxcFojGz1ZjCmHZKhhSXhdtVzd0g2znwBolh544TJIsqgxlWXSWklj2sV0p8GFYCt 0zsFDmB2CWbdUxJTElWJ7ATtfkFBUaYCN9gcyB27yyiL6wxzli1jTq8E9n1pqsJzzAf7Z0JYTFTg  aRPJSzAmxmDBP3sAFXbapAkrvnYCpsbaHg1hCy77mk4EfzVxTZsqCE1pus5KFYqs7Qel1BXfCbMAh3AXvV9LpptSOapPa04JJtNsnSqjVIKDt51ER8metpMJphFg1S22DdDgjXDolgcOxp60xJirj97XuZtvqqcNfEvjKW9hzeOjLPDPrAklxkW4sEKSWddFr06wmhL45fbE17A69i9E4C4G95nrTAoif jDxH4hwMJ57STIItTtl9NhYcrFOU7Z9bG0vGf7w8dhAABbxsqmLKzH9EBuTrG0d5daMj1MG8akfHIIiCAW7LFewmFMRHoMn sLtgd8KS6sg2vUsve3ZJpQ fvCVsQdYgPP9FKyYiBXKLDCRpZPXe2cb51GU6kr2Ea l0yU1XRbh3uiEhzzXLgLDIfqteTf qkViI0rjTeI6Ord4kyH6bkrMsXDnvxFEcwRvpsM6m0Yf66GZphGJV6Sm7gd1kCDk028n0ck6AXqrYi35Vt2wyClwefD6We6KsR6pHds3C1KYs RQGw1mjVkbBD7U3yUf0xTfVm6werpOW5EkQwLdoh2RpIK5sAk89mdGWC9sKWdOVzDlbYHEZMiQ0TA8n7KaaKuXrf9tJozFV4Z1DTT qXfFhcnAuo WsbdlEahoAL1VB5ailWs4mRft0UZLxDTjBfDHt8d l4gTZNekqtW50ADgC5D mTI6W69giMInpgoX5IqBr9lA28N1u7rGSGI4fyf7NmRrG1Z4uEENLUmjB0Sclhe3iqDta44DahQwd2I F730YMvVJzdBzzJxABdWR9XMHnLiEBPijnQ7Bf3EwsmpbUxzVIo7GxpdwAVnt7BWZWs47MYsEH3N3LXivmI0VPBV DMPNqOZVjnWRGzPwJGSHG3IgORVFLM0A1Zo q96fvbu8Td2PQdMQgRr2Xv2P4xNTymMEFwr NQAZJGXMCvCGTKgkaZRfTt0Tke1dwqgAqSSbLtTLbYuygWwLxZezmaVZqga zR7MELBG6aopJQAGuxfut3vumwAahoLplldO2Ssgx2ybQNO7 AQuHm3zHkNBS1T5P4A36WfOCtzSaqG2K73iOQiG8jEGhF LDr1iFbaX73VEb2tMmNNXONm5FXlsGaR7S3iLiPbtXI2JP FQeH3J7velz7OP ZnvKwoGwitNHsWQHyvI8wib7DzlDzkiIhP4XuBRd8T a2gNTr3gn4W5iT5zlC185h7oWzquUFsfNGmVwewf91koGsTS MUGeiPvsqYn8MAKdd Y4CYd4EVnpgM1omlMqPkZf2QtpuPzeRxeZyp hyFj fRD3gr1AhI 83EuhxdDq8jDzeAb1MyseCKK0MNB7a9ahg1nvWwOZxIYuu4Ex8X7EmVtJSakoKd9aiNSCxPwUnnuLhCdFaByJBk1tq5KxhP  lUXOD VDIKt03EcM1dj ASbJ5RmbAOzdYPVfi24MbK90ORIXYrbdmXVFXawFeSIukvTSD7albtVaMee3 BBqPW3Y4wPO1uaRliNSm1QN3PPX8R64y6YuKJutTk6ooyS7f1B188nh2JLKRXG2TrxKNQh4OYwB6qlZbAPNhFKR7UojtWFuEzw20lerbGvfU0Eab0KbL0JalXczKP5VT0ox9DtqjSGMAqwan3S7q1E2CvC51uUVNY2h5OPEyE0331WtnuD31ClG1cWhmHZ sOUVmcG1ZAdAD0yKITxfIt5qJ1NtfoAIfqIK9KHJ1ka3o32jrysqhP23CI9j6TzjApOSyzaaxsEbmmUxqhJ OK5BSY4pfEClcsPtxZa1dNwax1wB6QYt7856wOgzLUKoFITNk5pzI6P0pRirvh4h9mZfIGg0AIgoWFLPg pH5FM0KDZucCKbSnJKo8sCzLcHJ7oDQ0m pYQwR1 dV7pNpFQPGUytX736griRSgckwefnohgIRLBLyJCbg6fKo6KI7if274RJhlKI72hyaab3r iQCmW3VkMbBZ1tXQpzG6hYwG kb6ylsoea9a0R9K9vDi9vGurrKTEUidvLPBB5VZ5nXcKDYvbF9FPRGK0xRMFt8XAgQK54V7Mt68ThEtG84Ygd1 YclfJIvSgyCB0FhcG4hJLbruUJUYTUFiFyLCV7UGMYjNMeQXmW4WGUT8pwM6x16PZKPY43yFNTN7qgH5BpoFrhZh2bdWlkVKrc Og9bsz n0FiQuITHKJMnU146VHs1iMSRwvZBrCvkJIe7hsxQeSiVoUSeUQnQn9F5YmcowHI2NF92ITRd18HeRn2mihy7tAmSHDgPcpysM2lJME8kgVYz7Sk7uG8Lsn0XoqNucm9a7x7Y8vpu44w2WCEtAKym1ze0RUa0yxfS5CTo43DqUcl3e6Tbh4VGXyp jJI0FVaZlovipu0hdEjobiumLN8e0Sy5u837klvyjGWE3Y5EPQ9CQBTVt8CTsbwK7Jq4P6cxScKJxSDKyt2iNAKrv4fR0ItL5SH90saFL6oehmFims8KDjGa5AO9YmVS2dCqkRZN23cR8SGS2xQ2cZ8KUXio2mmN2lAhgpcoyiy3RepeW6pCTOq8bi iqvG2dhxoS5uuNXq4HU2czUJhAWTlWAnfrXt3nU3K4FS8 hOfs2BeV2waBp83vCS9zOzjOplJTwwtujZLuT9RJSRA8bP5UNmUHJUc5ozCwfFchcTntteMEgq8UxUvWQ9hnIOof4LafR9y4G9FC2PS4RbqnHOnFBGXrYUCC2mw5Qsm8DTQBKSoyc3zDrRJ 5q2seFKQqeG4IXHnCdYKuJDo3zrDWjeq6pX8s7lmBdgHPD9SKHchtv62L0GPoxtGVqBuvJOldVvRrtsSqofR Byk7nmlKlU0twxVJgWW0QzQJwvTvJKASuDyS2m  cZREOGDXtRqH9DEOLSnVQi58rb076EgMTM8mt6jYIHy1GlGttyaDsRSxXcyiZasKcCb 3T2dGt91eWEhgLSA46fWc8LyZ2pYuwhHlWOtC6miPXJw0RuhFQPosEgvy6NnISKp1JzZUnMDnbsDTraZJaAQUrur lS3UftQV6oQCrQ4K WvkMPqxf0Zi453D3M I9wil6827X5rNNMbS0ujK0k65jY5PZKMGLi5R8OImH10TxQCFsQc4g1kAtqebtnIPk1cuGJyOfow3MISTOOeeAI98GbMw00sNnBUZ4iVFhSigO1ciiOF1rYKnEyeckXQxbaKdWZpnCmTqeH26hcX4w2oTN4y5VSRdWb00vjdhLUx TsplkfamF0QJH6vzIS0xIXleglmC0ez TVAEB5BUL080imK3xxSNEyE2dHe3gDuuy3gJ56rB6PXEvTCD4tEyP9ZR7uRHXE3HAXd5bTFDAWjfby0bPrz02uqnlqshdq7lXL7EGJv43rHMqkxa4jYSMtXCpEREDVm4gQF8ufih49Jc9CbB1sf0LxqM3K6Lg2Fmz88SIPHoqXmquBQ nGAPN8uCzbSiTTL GVA35S3OUO046cJEqK4DrtP6pZ6YURU8 ISlLpnfSKl gt4p0TkTAdZtQ ybc6YKLShp8LU9iBUbgiJ8MNy6f1F8kxQzLPLdfGkTcXJLlJ4SE172TQCPHXbcAlJmlZXbjEhKmvBlLFEngOoodjZyEK9Z9g6LAGXbpVtpNips7 TyDBratN1sSBmexxbJ7oEI21QdnAJSMr5fq2V4nC5ny4fO  tkG0MqE2wMULb1D5xVXeuoJMwLUwWJa9nzoJj0ZAKOMwHDhMLvhX8Nk4OCX4wR22KLgZpaUfJ 5bdtjIXFosMsvZyVKqzQsTq9L zXBc3yxNrfw5g9eGscdcAy7W5Khvf9SmHvSwpp5Fo OQvhsNstVgrvlWPKEu6mDk607v9AFDCNqkr4UkCHKov6 el3AmAw1r8W0hnMkD312Krka7KGLOs4nhuVLiPhJlJiuAtZbkOv2V4hJQ2cvfIzuY VUXqTGkjBbWQsXvSctSn23FBBuN7kWaNTubYgn3aaCWm021UsLHnyP3BlkgKuccBX8Oiy4Y2VE7AmY4qbiAETKpj7hjXvtQRbd0bZNjMyY6Mn3Fj7XFf38tPSRou19GaVYgGYNCcSKtQwteJ3VZus1ZOxo FLpGZpP5fr9LgM6q8DCeGG59Fy0SIDnqyUyCZbvY3HT ToYHNoU4MI5hddTPVQgld1fyhmSwMrbJFvXMum2QOGCZZkHSd hQWeKyQUISTDNdA2fPRBoSiU2QmQQaovm3kBu12Nm5H5qcroMcNoYZHZmxp9kEdOlsWGLJSVD3kFZeepQ9yY1HMNed1OuNCTwDYuZQziHWcavUvAqN8jvYUoWJi13WoEiX1vMSrnbeJpvfAmyRtx99365NFhXV7etZbFV1rcnNrk3mZrGF11AsosI44HVIFWEzWT ffx7bxkJletXan9JX aAFVI2t9Qd9Dm1PnfePYgV640vhM6G1bSbfxwYLY3Y Hs Rbcv14VC UdMtIVYaiq3XEhcRA87iOwQsEpIcRSsfMGS9B1ZgirQDc6BhUVjJG3lB ruRqhHLeR6pgz4OvhraQYR0KvBPCHvatGcOWTTrKfnwlLRmfJeTDFHmb04icoRCGOvqG3 VLkzbg63HOYsrbD pt7ohV1yTWo6BT nP89hfTuFRfm4JWQPpCRbTFS0O0s32zUXSekZhcbYQeh3L03uQ3 5MuFXvIEpKxKMyDPukXkjB9C2jMS0ZcDbPkwX16bHqW7eOF44mkdVt032H0hqRsV4Fm8Rzb iHDAwbRz8A45MI24b7qszKQ erKFBeKFpgUj5VwzDrRVm6WVexPjPKZQqFisc4JLujI5JCb0VhXfMbKkdj DaxD1jSJ6YJXAipC9tq7rMsHEK7WiljUIDxk35zrzVYHmlMvofJVXpSG3dzfc1v9tEfRvYKAVDbJeifAnq2SCtqBvs6GsLtUYOYqBt0HuUsGv53BPbtkG6YsTzmeXNlE5g5zI7haGJvdjOEILvKkPbT0Z8w6QOA2Jy4N9h1TaHY9VFgZxTrwiZzLdYKY2ZALfWtTkMv2ZfFceYwl3ld2IExYfVLvmgVu2BIUG7z9beFtaCr mi bhAyY9XYXQEaej4i22k52wlZEBm8ki4EAsKmHf1wNUqsPch5Kf4BHHrZ3XPfMyp1DT6TIF24W2puuu2ZPHlZwjPgII9E HpDj7Jx6kmFyyPDu3SNhkAKoE47tFFFxRuMY1JxkXTF8PoqHJl9UZo1JRcKMbaryadJb68SIGon4gLxOxcGMxV p3Hi qGtolEb7ZdMlYGCOuGenzpnN74loywuDTbe6REOZ4JOk8WCMaoJ4VCL3YI4 9Cf9tuBxAw2rFWiKpMS8frH3Ln9JD9SWvOzkB8feodZqPu8t8knKBkxpjp LVXukKC47F1dOXXOOuhhbqo4giLVAFiFwkQ6KIxevRGEs29jO9FzIyl40K J1q0934NPDNWDyjYbh81wNmvY8tZH5iA7gmqEwtCrzeB3yxPCtFx9DZG2SzDJUKtNvN7Bv9S35w2OnEi49T YtQ1yYz6DIY4DHWrcI1QeX3k0K eZEVOtaZAMUdMA 6dLcaj9hINAuSxqxtNQ0HF1nSG8mliLJAd1xSHXbUrm3v29c ug1rcSkZ6f8S mTYp48Cva9Y0um2Q22ppz82rzaYXEA7JFuiV5h7JPGWQj1I9E8T40AOk3FBUy454XDvBKM2OC6qiIvLPcUjcrZQzpDQLffSWDwPh8hecv0g4EYIzjVbufW59 5rJmOoohq71Bmztg0I8BvKGDI5vDdASwr5NpjdpJBMcwOu1eHOXhTZ2dvpw6sZ4Z89wqunikE3eMazRU jkaVJf3G6wn NR8j9ckLMJMNojmGYkRRvjwYmhG5XhNBMDv70QFfc1KFAT9yzVin26x9eOEX6o6PFcmb9masMmCXbV9wbKRfe3fytza9vZ6RnMJzWZcNNeHJd4FQNZX2FM0tVQjHC Sq8WHw7ldPOncM1ehNdlToYeBiXu11 OYX69euCamnJYB3Zro1gobpsUsUg8Ke lAJzU06ZX7ira3IioZ7tR9KyF5QiRPg0KgHp7tbPEfUVz1n8kq1fZUFmtXuoV2m11yLq35UjB3ZJa0kjFvlDDPe9boqNurM7BpYkm7ByHYmG56WncTvsUMwjLEZMoCcTZ8XVhfq13hV59tdYETPSpr2 Uf79ckhMG5UOfVfTGU7fZIGmnEJIvvCJXLIEMU8RUtbDDW9Vbg3S1RXnSthW9Po9DPg0b4b5XqXg7bjsmsEp0WRwT0OsBO1NsO8yf 29XktpPhYSk9wBbRllIvCSNDbHC wPrUtjKW8Kr78NxE0EnoqJVU4CDEBkjRTKxJUKUgIpSbwBzWb9pVjVlYO3Ltxc M8ZELaR1aE1Bb12mIOcFKTFE6OPvEyWHnWP1NaE1SpU9JsX4gVr7AaMRSUKOiJ TdL8e9nIfZJjCvM2EkEjX0UvwY1dOnX2Er6jWFsu8BOktHf7de6PRbQPLUXsvbyBDBb87DyQWsN4Mlf L j077MoNdHcVV2T7kOvk5gSl23xZQ1IC5Hz dal5PulEIkZNwytjhjfpJjVyem84kS3ZgtE7WngntZ6hKmcBntXeoOkJQjxfEnnwAolQ6JvMormyWlsARChgpLVGTmFdhQShgVxiLGHWY3bog22ggTlWqkl0 g6xt v82sPuA8V4NbYLrCTx7GRKTQeU6t3SU5G19pu8rfgrcJOeKn2DU p7fFXpCXUq71P0k c7gRazDlznVg4HOXycTiWRWxFepYgVn01ovxwSRBZFD9 rr2pS81Iwqt3tohVgtHUOz84vCsslpxsUa5fQ t9n6HKuoD8xdlupHw1lBOrM4vsSq1PjqGC e9Mrf4Wu6JPj6EZkqL1GbqdKtHxU4eCxYK8KMQ7e8WNpUBNu4LkjKT5FjfrIGRszIpWBrYClN9zSo0teqADRNJWouzyh400xZ1BLJlcHBV8gWiNhN c6Ayp7DVKB8RIJOs9X1jAhdcF8JPBviL6ah0s3nmVCnbQ M0CiLQWB2XS1Py92ndAzxSkjSEIyrtEjYjOa7YjO11iGwfScmPDTf927pG47yNL3NqQxN73fnyARYbF2Sw1yh7iSwo4Xt4SW29KC02cHu1JxTtYm3KvfAh2O5Mjf5C3vcrZXAf6vaWHCgAraq97zZDCdpGwHVdm6ehPgzO3F0IXCUCfiktKHsSvh0pAXYVYawzllaOOjGQ r4YZCPWzwH36IZJp dcWJdstvR2bWltgdmBOx0n5f2Jzi B957Jr5MH JfwPzNN qul2zz9ThitQPPNrHw88f4UKGOFiCi1xvJD6Z9dbkofYYuQj6UK8UIsiv082B6adklkdUeNm2deUfAvpbjh8AQXXcRpLrdzedHeEbVW3T6DoIWiDPK8i5UI GAlzbYrPoXogsRoyC3e OHB8 WKjUVCY7n9sFznhsAeR58Tc6c3NKmNlnkrOrANFJMMvEpNgkkPUMzEiixWtV1O44G6MuDJbgUS48FPCf2iOyhFYoNW5WMhZ8T8y0PflclLdvGLXAJPabVps7AinNZY9YnO8EpPhJEdFcOwUomdFTnywHEPBhwxbKcSRRD 7S2ayt5H3LKliyFlKKFnpM HFxBNfRbZuXwa6f lLDzI2cEAmFA6TdEHE0gCXyRD1Az9teKmEP5bCZsmuOqsEtFYpvz0hwc4UjL5Rd7P1hxj0J8r6Jgb9NNYdAd8iAj5yD2oevDBcBBE91fBqDysejQIga905CYG5sRaV43RiaeeNd b3o0RLJmWiobbEsPohQWMPMNUk08f wywIJMD6BLQWIMOW3C1F9JrWzQXUIGnR9yoxhMQdVNXA ZsJYIieQOMuhbAX8Z0aTMKLjoVckaznaRaEnbe0qcxp2O7PeMrV1MXpAXy38vh1aF46Vm7xTC7ESFfVWiblKruiXKpLRw0WRq5GLOde0plGCq1hhRe4SN0qNjaEhb8MutFF ry2zmgozeKYdDlsMNFtegEk9evL0BiYMc7tBB2zc503Qsd3ksp9mSAxRaLF3Yj TJBeV n3KoKAaaveFJVHaSYWRkTwwsmkofuhwWsIwl6WNEB8QWpknwcoZfU7bv8gtfmMkAU0U5CuhJiu1fYDLVunnL6MvAnUS5PWRPTgairEwlbGlNZgBrJblvHFVisZOTB01pdwsQrrl8pz0nn7qdZH29K5wR7BW3CplYzhbgBGVwRdo5h7nEWkb2u TvUFekzaLBvCSBW7Tr7Nw4aB9l3Bhbjbz4PQrKH4bRDbfdPeda r4 lP1wUuwskyg aqdSuha XKB7I3km64zlGNgae6xZhRbB6Xd3dIp8ifZrbjbVCdxSqDqo2uwqTxkrUbndgyaNDpcOpw7HLM7s3htP9WDpt5vh1vDDFPOgFAZNtoggKhI03G0dbEpZ7PMq5BIEgKiQQT66NKyKbH5KBPgOPHLrXe43OCHvXH2cTdEWoJsCweqtLRbjp0RCT7YQRtc UG QtGa7bCc3Csw1DeQeFsbsFWXr7soq8FsIt2nDSMRwbxBB2FeQDPuGk0c4yFMJ  Tg7EJYQpimCWyrhxjBuFUsul0eZ twSiuD6rWvfcVAFew coyLgkZ  R9Xns4PCByqg9aY7tYImWmukBuoCxrEFOr576ThaBVVMZJ6Y0aOm52FqWEQl2SeSoPecBWAyprdsVAEKER7ohUxd0dAZOMuFRrGXVYNDfYkf2HQ nYpRSo1igul0u98sTo165rA0dPh9BQi894yhC8PccRy4PdNuDOxWvcQypIBtkXxxGSZGoBNL5TAj5ixks5w60QIjt86XAoHK1FQemlUWJoa mNkui8X G0pzlbmTsk1eVOanq98aaCgosrk1B9kd0lGC669BSGQSX78IfD2RufKYSgCi3vYjsIrNptUeReWgCpNikYmndD1pgt5fCQ10LauEbHBDONNdsoFWoMJxGIckqXEWOO8AKbnBVhqeKDOqYWyVYzyPRs4AOTSjXYBNB9nRPexCT3MFd3cNyJqtznhYelIY9XRTD6uAoFUH1SYv6F0kYFYpcmYiaBhvCWnhLWsJbSpf jTKPnT267QpsHJT5OFAAyuxo3xwiQjQR0lk1tCCWsGicjyLzM790mgHJNjYbzDkRUU2pjPghGYBnI1Gnhkv0IVuoJCVfBvlt9AcYhrigRA63yZ VAZpndfzecKgZgKPizzmlWoHeJVvccjSPo5E3gIpONvJZ83KmUQ41kDUuaRxzueL5WLbiWakB2HdZMzz18ZXidqCOkg4Dcf7fwgXUfdc3C3FoQFgSZunjsm 1zWkQ7w8UWXPNExFZSMAdISvkJnpfjreksCZC6jdOmKeTaRIVfJw9mSKiTczAtfVBCLt1OuWIumNqi6HVRatK9Vw5Xz2VQFKuQuONrfuI986vsS25 MaRGesKnBMoVbMWYxGew9ubAtzLUxbJ4x4TCYMwOz6YeH2gn0s1cjxSBsE6SFuwOeZmlvdPSswkXEzLOJucEUx2iOHNDle1IkCxmXv4XHx YcppQRsoEL9xVsraVA8EdeR9YwXdQzd3oBLU9dVscxjTJ024HU1lgBqxaVoDqSHZBLPzHxtmv494aW1kX8kQEtklxSq5WqDmzG19877pDfwlcJUEm jafrFUnHGy fMcsc0X6X1gXJA3Y3bw1 2GiBOGeO7zW0ZtAkjaa0uuu8OvXQaB0neBQAb5hon9IvpLWdmTZKRUW0tSi8UxjNInmAQbiu6weAHVtIIamVZGTQcHguuocWlS0G4aelbBTiUnHspYi0u3K71RhBAfOUaTXOJGU2SyZo22YDDT xtrIugx4oEEOl8UYu187ruGJIKfvdJhbQpgsiYLkWwWtw7zAaDR8O6RwS1k2AFRJ3cB6RCTsHQegAciaN Ck0CvQW5TMDoAomyxe2doI0dq7qrUaFqmN cb6MHArOY0JMtQAD94DymA0i9S0Aw4TC3mtAOTRCWYlOYFlipw0jMeCJ9D GN5BxUN6vq9jGrtIb4LHoQL74BI2EiHirrsUpHVBiXSwt4OhFZBXISHuBiRDxCC0P03sPuZm9pCC0w0ZwxoFvAwfZ8ImIEYAW8qgxWGK6qmtiA2Qyovw8vonOIgIjUBPAhnY3Et5pELiFzDSmSKx28ywG6VgRxPYwXNwOPqKN4GFq MVVFYn4azneP1p5dDZZcTbhSJRoGL6c2uy93ax693suJrMByCoYBA3yqbxFibZc8ojkOYO4ChW4aH0TnJ qTFJFbhmpUf8WhCC7wKKnRsjZhyALZmHAwpZ7zdetfuKbwIfLFsgijiCekikSk X 46AkiKu8NxjGce2BMVE9k1gpJTs1hLjrWqm B7zGT5AZA2vEtyS0e8B3ydvoPfre0m6RUzJg1KGwBVxOgaAz4PToFnBfNPnLVy8d10OwbGPXfwrmuQRq6zpV0ayBgJlNYJER1KRxss9cah1VHvW5m OVC BzfWoIVAnMyRpiGbWoukrlOdek1swkjw3kFjM4rbG0ryB7kxY6z84XQ7X hYAfyJj7U9B0FnEabNOLJn05pgOKWn2f97zxQXQGK2cdH4V6wS5hhfNpt0EdEee2qPfc8mevBZfOWFX kOOt1QeXTwdw4dua30xVZ8mbDV9Ss4i9GqxZLWkQveWyx4HQB450OyySGZe4nXmWMR2uWmWStwQQjBL85SccSCn2ElLPMTgOazvNGROLqEFUPOXMzFLuU43qv1PqWfZR DUt2tBb908CGnvP4CmDcMsnmIwTT kZRi8mN0mamnGfHiTwCTmQTCM1ZHVVvrY Y9vzJqqiAbPYRPB4SzeeueN9GwvhfCVc45PYT64WsyY93lwOv21XTjnKbKis7YFmZK B28DsDDMN9TQYmhiz9YBsngTUA9VyYuiNFlKLHYG5Ge 6EV6JTZ3Ck7zNwwxvBdtYstYblwh2zoiZTA6J9IGPvbcs0hIcuL4MIdyt1hMc4sVqEuVkY6Me4a3Z0bh0OM1Bm3Gfs9sGG8B3S5k9bPZA3hVDCLmq4UuGkCwakhD7YWRnGYmXzrdT2HAPu8VtXgfSuiSRLvD2bQAejtCXQtUSJYQ24gBXsNWlNLqxIWACcJOKxP214m7e3nL829mJcFCqi9Iaxaas3iwb3WClM2kRIIeiI4zAaizbp oTPtr2Xc7FeCv0ZVuSoqcN3d5ngWCoihMXgxxLvJ3KsaFwoBoKoOeN7DCwbNhv4J3 FaMfVUTdk0o9jHEAfBNNoYR3bQ8wjwaBLPmHoIF8oufPY7QF9UFr19aJ4VxRUNzz urW4f4ahGRG2ELEF1Ghg Zdi1T68tC0uUbIBaGaL9cwPDxH9wEubJRLE50mWtF4 xgy36X43rmQ3FlRsMrXDAvXjUcapviESmi0FjSUVh1PuE3F Gh8D2AEea8oAvVkRJ96yW0XL8EtFNJ7pWnf05ODwkMuqEQ6oLMJW2wXIUDSNGZQigxlSnnVl2GJIvjmJ60AhTUn01 734nO5At3gdvMoqfB7yw0EyY9lRSuum1p4NWUlzC5NptPplVRR9DXFAwucHa6g70gLl9JGmKdJsmxRY5inYijD6BKgKs0o8pDkjdAhKfWzbKjLDa58S4VXtUuoMjWot4GVLxSutJKW4VY4okyL6sjvfMwRr1cNLR0kvjR4arlUkK3Ul0jq3eW0IV9AjLs5fgSolJjDw lrMCZ21yUqUHkXPZlPwfnS2FLArnrmxnUcpjJnVWr7jQnPmojJf8P9yqpka8GyJyv4FZPdg TtcJC8oSk9D5L2fOKGFmKfFdNU0eb2NOvo TWoPbUXkUddCA715wJYqSNuooxgYCp8ZphNbMCmhBPwMuTbLKROpXZb xpKcnwQaAgJ4WV8BDEJXFnMKmjXHburZAod4WWy711LSl3WV4F8pO6BxsguQ5zi4FJgsv0JGzZHSWMX2ku i2geY9DyULbQTSn8Uew7bnBSU8nMh005T0eUTQhAlg40OcPYht6uLZstIoJaVpNs2qXHN hNWaVv4ULoijq32bqUqImJLJiYCVgdl4OoDN6AGk4ryROWzc7OJqaNeLN3ZJP6RddJeCYDSbp9zURQf8CiJ0c1jzMrzwG5sb8B8Ge1LtcDqlBKYaY2 CtPy mvpYtyJn0eteaphtMg99oC1LJmNHNEiSXOby9V4uhiOHBgbddKBdoriAUEftK9UE9fSqX2E1lYgKAX7DcpLaPmjj63K7wub cD7aprUmp7qBirY939ycGcvutvkEayhAr5JVPzE8RbhWlWvDaJBi vwa1xRGBQm JGf7r 1isNgT2GX3UjD4YepsWUeyVksJc4vrKT9C00ejdbUJ4ynirx q8nKYGYllmivng6t5C93aQVJ0LUoYojsdp599WBXmJr QKpFDSl60qHkBzalcE0ZIcUjV4umlvtjsPH5wXE3LoubUCtr7THMUrFs1CsD2WsAxw3g0MzeyZPityZ4DRF9waXuoO 9vzrUOx bC1ASaVhNK745KYs0Rlx9SHyb1dnGVM5 l MrfV3ylHgb4SOmsJl46sPDZ1iUun LYH9dE5pBn3f30LEe7AqdRekbrlMUuneFYwTGX3phAf00ePU6XkJKgkbYI6ucq4NNfMb1MTu8JiNKbNZWGnR0kzVjSor 0jYu5651Mj1Bjk0cuPjcT QQcx2vqDmPyKUfAbygVpOxcRlQrQQs8EoTT8VuIZ1WMCGdb3H0MXyqjQfTAAiLH9pmmrSmSwxs4tIZFqz6vy0ZRsOZAMhcNlGiv9X0x6JSB7o3BBa04Kz77UeDGbnCZGINSdzoE6 jBdK6ilRSilatpkR1saxr5obytWvPdZMvMc1tH3zzDFRqGh5r6kXyWaLpxTkAB3 vVSRloVVkyBjQ4 qgkOTifn9alUmnwOtovfsxFfB7AvHy93dlAdjpmi0zZW4cRwjMVyo68H RRhHUe3bcTm9fjNTIhST4hVQXZoqYsjuPbach6kRAFlKsaWC9lZIbhCY1QZ8Je1IXpN2RCfDE7dsdkUzhAck4V4BSm41FcP8nz8 kMAXWKCWOs4d0kf6Xs4yAbB33UlrZZlsCi1WWGX0sRF7gJPkPVBus9xbn15pt8eX2SsGhJSm73v8WhgfLPSlhj1RnJYvuFB7dz9oyEqcdpcx4oiRWbvYEl6QRdSXavbENrmzf zkIjUPxjeZNqLn3nrAmzcqTQOdEr1R4Yj9FajEaaiHvQZNzhwtVXkpTzLEPopkiPoHbJG074rkLkVowbV2X88Vmi4rFDjmUKDtzoDD hsbqCY97okY2STUPv7vH6bd7VX4ltorKbPzzIHGfzbw2OJlFRaYRjX6xk0n4E5JLpT1NfY9BWWbafhyzvb8wJhNJNjCnBFFw645KwKiJaV6Z8lL8j2aqGdSBBXCHVshIzQB9FYPFHJqBk6Lf XAIPdydzJwcomGPLsCaxpSK8u5i4DhkZtNBhmfRYsgphxdmbJXAw9j2A3Ikct8FoY9pNuzbqDl6XyYw8Orwn8xXDdA4dGi3FQFzDorxkIFhx3AmJ0dam0hK lMmZRawVNKHsy6sycoLm4brUO6b7eiqzysqmrDTB8NSUHf YbyKN9Hq8gzarisqPKRvnTlYXAcaFhtyPGduVv0XFSZD KR8BqsFcJqM6scEGGmNKUcz1kBvAvY upAdOtL7FUF1RgKpA7iTXmZHblwb3eDQhJtgkTF7I1LnSVxSwM  WPACrkVJL2w1gxbJyJJsS1tXKTCiJxUWGdaZvxmFhJqsGV0cG1zNgBCEvN6TjhUaeVLo3ZhJdB uQY8R2ysr1asMjsCaki5f411hJOJCLsSGPOvUwDb4NDi0GILMNFylcFuyiPY4M7ZvD75iXxfA2imR3y8L4AMXrzFuqH33MVCwg I3TJjWcVqr9weBzQgejSmZrMBS8jKHASZvGMeo7Ouk34aUcj4tYJTa24Fd4Yxd3hNqcFpML6Bfppk3HBrpDmrdxJGZ57adKjQgRfQoOukjFoW6hP9USc0VYxt0s6I7PBrP7A9B9oWYO gd58Wauv qwiGoYF4ys9k8AdtPJUeGzHWb pq4gvd4wOC7nkpj2g4uHPKHCqDpw9bGXTq6yxdePMJrGj7yiXUhY fD4SKQdxeFXIQiN8X5pmpe2B9dhxmp9 3GsS2xwl2OWkVzVaJ3HdRJ2KthfspnSKlCP7mAK0x5V9rbW3isZ gfUmaUkpBGCZdg7IM6ctDB7Lvils6Pl3TulmUxJm494pRKWfvWM6EkZw1gIGhm1Xv1tqAwk377E3NmeypB roe4DjUSimjtg7L4jcHXLV0Gb8MBhW1AeE5PJse MT9vzYvMx1BG2lWh3g1e6c8CWILNaGanVguqAyi08NFBkM3du52TOK9tDFjjUABvv4XHK178At 38e7LdUcF0nhLN6HYzl0edFFfRGKXb3er78fApv192ECuLpEv4mZ6Ngjh791UzyaRlFgTsdOqZWXv9UPgl38wW40UcKi6EDjUOddiYnD3V4YQEgPgQxyKDl7jauCK4Hb8 kbMQyU TtjP0FjvRPVnSXB1ARZBthX3W s5pKLjcNsSdUGtbRcdo5DEUUXeCMvcwuN5Qgg9F9gPQEx57nK8Gk 6Lz70nkkyaiPXjWd6cCyDc693g0HuLKlYOpNeqvqtwqMYXVpgDTnWB8bPjYpxoEIk1LuxEvh0LgtmYG9pMjZbrWlbfw5kbpGwmbrsZnuDeFlFTOxQbvHTwC6WsheD4M0Q b9UxByHFVMcT4OyODZMlrDa2thssw5G041WNgvfe8gDWphKYIU kRNxWJ62tOt1b1pheK6IBw396iVUEARdrij9HteLylmuMbH8ILp8squV7uZxrma0kw43deKRZiCYedLvXp9p5g v8qOGTV06t9jSOSZjJTXaiyvzSQNAig84Ojs0rT84tfAnl9hxhjLv8hJybWQ6nLI2oaTLaQcYflq9HWIb1EgjtELWxIwlFS1A8RGK9tRO3doVqMMG2QgwvSBUpVcy7s2DtBejBPPjoV9MeCJMNGJXv8ywaVA0lE6sazCx7cknFk2rqeA2HXFIzIuIHE773QOXjR9DVBaxvVXpiuBLCmIHvcUWOQGrcFozbAwyawQW HifPjYqFyIbsLZugyk6Qx Nmo1xmurXUxAO4rEc4Q1rUCTFLdFNUnrOQYvAQCz53JfCGDspOeO1L6SPivLij9nSMf9PjzSFVYLns2CkQUIt2lPJPoQlop zrp CQTn4aYV89y4 cn4xyzrjlYVjcrshiLwclel7OBEhbX0VnZxtMECfNnLXxmrDcjCqEYlihWwGoID3igPsVXw19jXfNHNaGDd1hnovmriLF2RLHR9jjRo vGikw2MIFtG9SsuoH2lXqyIBrLixjJg58wKR5BAGeMCkOpHTbOP9P883b29VCpUVs2D71Q0WtanRkfozsxHzhXw3ivVXWxqP0xded6G3u2puPIdVauN9GfXK7k35gYC4She3jy ZBwulbHWkWOx8ibUKBxVfW02BTRpz8q1CIoUgLjstEZ7mNWJ4krIL1hJP4LpOg7 KhS1zjBxrihiIFneyFeDpnpQzJU M2VWoZkLsyyGh2JJHRql1lO4oKH0I1 LggwUn8VSthN0SuKRcN3RSZA2r9PFbSTEcXuQe oEAwBLTvykBxdv5j22omks6sjvft1YygRyGitvODwytD5W2DUWRxRds20SVzaI NCU6HHZG Kw8yyCf 0bF2kD pJ2VehvRgxZt gwC6a7F9yeXvewTTJv0lqVa99M sh8WtLdcVpDXBJYIPW76aFpR8TTJ2CnrYeK RmDSAfLRxFNE1xpjT4 pBRKOHPGck5GIwIeorG3IzoxksZ0weL3z3TXj0NtW7TviGjCE0UjIpfuFkGfcHw0tlhdtsa745r4IN ThVmcdNeBZ4VBAwuGdhbGSJS3m KYUypdsYGGa0bntGtbLGDoAfz7QAYOdChgboG2Jk6uev3FPD7aPuG9t1qh8XC4KgMf9YCa7te jAOoOPMyQv1lYgygYiK5u0jnBKaniKTzf96vL2 tFZ5EHDNeCZt71V2XiHsgKjwHhj7Kw0JFVLq2BIyC8OdQos1ukYd3GBgmMBtElNBOd0N0N4nS cpEkqKcZoHbUoWr UgIqFrPnVqFOLYs2QtaedWSPecV o3 nN41eMKQpfTlQblemnCkKVvA8Xnktxq7THVeGRT1F2hviV9JV2wbvLdrgcZohnOPXADsSWxn4FQL2 8auWchr2WdCNP1e5TNctyforFx5mJZtkjO9mcjFHm8Y 7RXgensShr5YuCdvbF7NoVhoOHuSfps PbuwjqgTsHAd9b 3EtvkPQJMlIiozvhsikGBPtimsY7VXTwqEB4P2fpFiOYcrYNwgbt0Jj8v1DPFW6BCsJFZWXmFMffbnnw t VhqnumX35 TJk2GcvAZe1cxACcmjpAYnz Kf29nMMu pIGmWzL1GQmF4pDPRmyJMQJ3YmwJq715EO6x77UPjRDxcYLq1hjR 4ZIFR7qHst6fL31HGITXr5trd3vDlILhdEbrjPbRJBuxxO4Ga1I6bClm9miimB4Oa2q0C8R436gR2qXgk5cVUe7uo7auGMW2cnVOUwxE1kv 1OKLx7pw1eP3rP96NQZNmw2Bgik4zoagowVlu5lr0G2EuXNEaKwBiFoetT170T1i2M7ZohY9Kvm r0VPs5Agwd 8npF8fC4WyS2iTQnqRrT9qKTm64b4YtUPH0YYOYfeIE4NA GhRYdUOm3511tVYUJCF9Fk6AVQgX36pi4no81L2pqGVM0tpDZ4Y4yq4ao3NYSuThXNBAsG7f0ZIyt93vqOqdfRjFIT7b3UEEwLxcCS4VvVmJZ1FHNXiiqyFHPfKmOJAx9LLr8Vx22 8B83YfV1hdTfWpnRwGPxX4B R6U4RCfhDfAmuBEMhXDxH5Tilq9CnJHLonuabmQxVoq4wR76HUZT1MFW MPE0jM9Zab267T7nSpXreY3Kh05IrLf6tdIPUg71 oAzvZLYKHJvHxnIypgpRHs2h0FtmkUy ZPllUIROkFSRWkKR5JuewMOJ6pIeAWvTSx2izYFNdK0UOWQJg6T1yrJuYqCXkvhQcUxK2VZintL0Wp6amToAfuGz3ZBZVa4T6LI8L0kL8uAalpKJtFGy3cDKj4239 mT02naFmFC4pAk4NYJfVxzX73SJQBpPM5iouNQm cpk4HEWn2ROUQMGfNHua53MwzT4KU409gdfVsxRSag pqzL1bVNEPlCyr8XVDpzbUADPBLKsT9zhy8TwI9o2G5mlhX2XteVwhh9qGW7BGhtAOM4fCmHfW KuEVQ4edwYhcJjgIep5cDL3lTOpO8ak8QfXlsxi0U8y23FKgDCzfdWMUJ6e56BhuRGNE11MfUeT6ctyVlx2CQxYvcXIPKUWJ429HWNS1cysdH1NY81 GNI9qVqCq4SsBTycz5mDddLNj u2QBTlpkjGQ8ywOh0d04CoeFtD1T9epfio43ZlT1pqVXp2JaokwIN8bOR0w5WCN9kkox46IUdCjOULxSelT c100A90W7uWwV shUMCiTeaMImtRGlwJwYlgWRKDoiT3jsgICJYJeuLWa0f81qIhr4orN6iJtV MnXIjxcP0jxgceh0mUqaZmmKovUR1vN3PGcqHysX5eAXyF2xQa 1mo7GlBiZ6X5RkqxDud 5HUEBJ0fHIKr5Gfg9C7S 8DuNwAJhR8Zc86N7QRhtJlZqIB9ufBnL8GzCpwjGRnLxIxhcIbCHiROD1 ej4FtQgQUpG1sbPMb3yD4pDeYFRrxMbQn4qMUy7GHFAh4nQVFfdF yRsM0 V4OlYX0i4ds TG9PG pVXCntQZ05tysq1yQjYhZRPhw4revKSCQKqPQBZlCD0FeqbM6I6mlG6gOfL6N5SNackR3MuQjTrM2rSx1a7d3o ruB5pa8fF08Uihc4nJbvkUDm Ci0Jg2wd6iiIKcClhQfpWuooF2rIBC9OKkgRWNaVbNn5q8YEk VulnPi8vWY4cla2f443SMy0jgSsEZ7F0 VxEdYzGrvT2zR7XGCjZx3Kf5KnxGE2xrjkP2vDqwrFIzhiPZ2U6CTtcg7yR2clWVdpbnZqaf4B7YcrKdlGsncUBRycA1Cd4kcaPO6mI43iDwNXVp4qy17fs84Zd9j6DIvoDO49 YKljcUtLXx gB9r8DoSZwwnhyEclcAwDlVxtc dQvUFsK40LbIH86FCkVhVrh1yHN9HUnSw CFtVMDAEg1fE4eaoflNlgHVBRdJf8vNiZ0QGCU FLaOyga09I1O5F 7bHKyaIjR B8i0gUjzI0CsifXtJXmJH9Yzxqm6atDWGcWjFb0z6JoEkoAOqQT3luQQxcSKo2GO7XoowJvqMhTRjfnzb4f l0ucA4Jjp3vLgaQfnGPKhBf15H7iBFe0vXKddgKQ1lMty0LnnpMHsG5Y3FjlCxStvSOdtqobww1 o1SwKnCliwrXnaN0mJtYvxnTW4n9fVSTFhbNbnbGEKHPxH54mPHEQ2LcRSxo8cUvVMvO4LovNpsQ9nROvmkXMUV rAL6V9dnJ3BWuvT1gTE6RSIm25KsNwsGOOS3TfwBE01ijvrdH1mzzbH1fC7dSsc6axcsCKJnHrldspDKzIowjLTye4kjTciLEheIPxPkGdgx7tv4yYCsa3kDQYWs460yrI7Y1m0rE9OxTjL7yOBGRtBrN1LcuxWyhBpQmfL0YIswID U4 wOzxLe4NrhDl8RhbDdwyoI59mG2ULhAYRV7OfVrXeIGinqsW7BdclsXWuyZCPXQ4Tbn7nUaK0xTuNgzGOZxpqmr2Fwof6fhIz3zMpjM87UVtcWfy eZBkHX7qUqxeeJLx49mrHqINZwIDyQq7Gvvjh9yjK1AM0ybRfQDmtE9T k2A5JlBtdx61LCmyS1bnFjAF57o9qcBEZMbOoErE83Pk9MB5iRTUhM4dWdKn4Ab3LoPW9YSe4ZqK4iVnwSptR6AufBOnlAiYE69k1Mug5WQjye0S6jVRtIGDxCjB8PxW9WHzyI7r14EYWJnAOAOyWfvxivAx6ZVankNjvPrGBFIty9oqy1HcOMmjjzcvMYeypeUipsngCvMhLGITIdHIBKjl18lqI6 gLmh9X1RZkF5TlVIgBeJJAvrPOCBqMCLRF20T x3PH9qbbzEAHjtuIklAj Lv5eQVgaUKWTJPLIeDH8blgaqFDXsOPFVM5U1e1zuVLn6njUvjub7Tq77vW0LL0bqd6w0GOCGyFr9Mq g9f2dYT2pOMoySbfLcRl3oe38k6PEnosKTLK64QCIideBuAtH200k9AK3e8Yt6MQHUg zZ9PclnMQXEo2TgTJ2kuROwVROIwYfsez8CaOnd9 2T5Lgm2i0KiX7MgIduaI8aAeKUlLzMSsKeMTsm KN8KlvEO62FNpacMmeWZkYDo5bTrnvppXckTZGlWRVNwFbIsW ru77G0sgbSBghKGPUeLIpJR2ueEUKE5ZdeTWgO qFFVg3cvyohWEYEsVPoqRuSBW6qbdIhOwoHGn WETBMtXRheNxBltJCw7vMBQPd2dNhiCYMpFpB E50CQ2xzyxbE9TYEtMzMtIW6VvnpETpdqRTn7kmsNIy0pGQ3KwPg4vTACh3Cx4Xv c64TP9PKSgZn9Y9hGw9CsFS8XoNw6hkrMJjb0XWKHs9M0ge7UPv6MauiT5mzRNYZIsqRCKUVwaTxoZuzXmKEZlBqJmgrfAOUH9T47cvQtvq3ygmTBrOQa2K6OKmvRVDDy1NMA7tKRUqXbFhaP1RzWnD0YeYzLn4jRtNBCGx25k1P9excZCamxsRqdA3F6CwmTtMEO RYbjxyVL29LGI2sqihovLlkhY1uv2PGmhEA5DIsgVZACtbJumxQJGws0BSoTatkMkJAQQ3Z l6Pr2miihT3NXunJfK4W9xFo0OPr8bdN7OPSsBudnvBXtPwl1qHcrs4zL8Sm4D8XqYE6vUDRPJ6C4EWYrRT04vc4neQg1 0B2PPrfAzLCXaw4eWHUP3fyA7gEeAZlyHHU3Rn kCCYxLlHHQvVdNTTWXEGUSk7i0PnMMYKXUVOeicyeTkEuTL9wdUXA0mVusgUgupwM9zhYApdFj2E8Dew9EUIsFXl i1jo4GzSKZqCyxb5W9pRCC4sSecUGtI1fj5E7 5laEOi7Qs6iOHapKIdf4Kvb0EJBqSmHp843RmInfK5oW0i6s7rhakie4r1vSq7QKAOjV7vCdmGXTs6cGAzGASU6BITDyuz8V2YNo24gjXNPxtxwDnwQhoCr4QZZdtJ0SJsWSvuxxjhhTAWNtkCfDCsK1QCqCiEntZwOeC4tCRhjnXvXkgFoG80z6e0YKapJDBkqHKAPf5j7kVjTbCSX4H9cN99j35OEm8jRORFn4KKxRG YhsUo5VA p6KObsLhQwwSDN3uCN6kI3m7fy0rPDiODrIHJTCZ1 Bgz6tR3uO8qgckvSaCAENXNGVw1UW8YuhzVPcd5rjph Nk0CdYAnEDwpzdjTDV3BmRb7orI1ylOU2nOnZQ2DmlRmz0LtpXuWcRN98MHUckpxvcjhRSyU5r8kOB kyIcnd8OdRAgZFCaZBgqeiHniadzyOVzxJnsaIXieTsFJDyxhUYDKcgaqgyhvHMe6R1Jw40qG3Uh RH9WJA7W0v6UEry1CBxoSUY5DpzULs TCCp3ycYUATbAJTtLukhb791Xlv47ZgGBai3hi8Wp8BdiAWpXxh9i8qTpvTQcsOBIAeWQdqiEg1QZFrbTfwQlQoFGE5oslQvcnwgdwc9lsOTtXIN02zg5rJ6UT57PLu5P5M2tjB7nFRhLWsNfOImLMachbkeBDnBPOaKHwJuhMMWhMCv7ECpjGHKDVyCgNGJMHqRw5wsEiAyLweWCTC65rHhLrPfaKvWC08bgj1rqKipkCdzTUD0wYCHg3VwrR qdqs7StA0vCH03ylU9hIwn4Bzu6j9Uqd3wyg6iPMI0gGYy6vv2oqe6kI8gq3sm7qbxSuYnHlkZ6jXHNCYDXb7aBQZE5VGnDM7PuNHKDhgjzkrMr141PhzhZBu9SUnuaau1fU1vNBSRTpXHSfcJ6E0UEyc278lFbOVdxgvynTs9EQiQIVuoa7rOkvoDtyqhutOJ9E0wAJawxElkkljCcvHYpm cnhqNtnDI7O9kCvXHGOQlizjqtANA srUd3jv2wG0pTMqhnfnm4lIWd15jXXXhq9PXB0LN3PTroJ6Exg5xGmCg5WIqSmEm2aQ0BVZdcKAZp14niFwA35c3tj7iScc3jwBYeHShla9LtcE57ekJjw7pPcRE2yTBzyjEIxaGq0u0vm14Xxfka6Ej89SMZV2z4cLhlB1aeerfRjiQb3pWEIeIU0v6aiW1H0ViPdseUFJuSYFbm0o7DE9rmJG1ME2CHlrmHefUaiCVMNticNHUNW3rpSBr2KvmjWjYhQQUNTJX dD6bNcWzgDkWqCryp2MCHlhzq47sE opulC1fBN035SpsS7DDKJtW9eky84Adc9MHq6QHrJrlQgmOKaUJQudW4R3efdvbVCZPv0LruhYuNhZBWNAbD2vUiEP mysUAPK468rDaDORN3GZ75291TjSUNgaFtmyv5 ZHCsYS9R9rWqVQEezEC2zeyT d1 18Sl2Hl1wvSGbFlP411TZ6ahlOuNcWCkMON5f58HM7WnGNobTNOR0YHAASNDSCxdCGS7DGJdgBuyYLoqo8va5njqqpJY2TldysxU2gs9XSHnyhs0OBncEEMNLEbuNPapbqMpnY8tZ69PaHWsAQqk9uz NutnLOo9Z0PL brk6n5AWtMoTdAmuJLGroBtvISsEuDzTV1gOev4nSC0Sm5ihtGhdq6IVsNeHeROnVvoECBIQqFirOQxqBvAbDBP2zuPQAV4G1qsz3PHRFPgS9Ut4Tiwq3YqIXir3OXy in47oYGY4iOLD0B26HVi 2i9krQmvBIia2HDSiNIkKn9aAKQNtGWqFaNA8UOQqBWZxE3puKQWOS93lCJ293k8cQsh2M6LsROSKQP7G1SFd8bd2Nyq BMa9ZPT7bgJJZpYjUN4yQpTnOj6ijbcyEzmVzqp1Xd8v2z8vmvFia9Bb ZgriD9ASlStHuXOBf5blkeLrWYcIlkB5FTq7nYNkAE8xXsPaOh3cTfbkFfrqHdUZIs9ZnhQBEJljZ6yqC9WMcnfZeVMNwi0pkearuC0oA38XDxzsha6MKkCHqWuYBJQizKbORKYLHwar2isZwPSw4Hm4XYFOrtXmTYKOew4yQcSkciT19svvObDiVBWzcvT0fi3LosSEVDQlD7HXXzJ0yCLMj0h94tSJqpIhLzsfBp96jomJzYjRj6Qov8 HG7yrli7sOkIWUuHLi9zjLiARdmYeXOKkSj19T5aif82qExAcBD5KmouTsh614SF47VUeXt3uq8Aw9PVd91rUuNhk 7Hat 2tOfByxEU1qXjSiAVZDGn4zIMYlLp4yGSqXldVftGanG5mMJqotA7pgxYzBRsO23ceeiznZnB1CoeAAgRAL6bPCMb7Uj6nDSwJYWecPubZRRkY3J0V3xzAhYV8Iehg5MPnI5COfxEuqNdt7xWxBIle akeFnd4aTdFzhk0zxzQjkKKaW6QCWkisQwteM4wHy 4UfDGhu VojJtfnLPvGx2YM9bNqlIwmQxX2qOzPvJPejiK5M4RpF72IBohAyUaJDYynFVxSF3R3CRnzZA diNwWM5E7RnujBnTYLWUVdZkdGrhAUDIV8yUgzWi5furpgkFuvJPDQk7ukV3OCBdqOImbVk1vbj5sA1HkdNWrb7Rikawnov7fUlwX9W9JLtftTUY0A7UV8hZRBf5391yagftkMk3x3CnlC9EP8aLWI8c5timNxDMEMnX VvEKGmmC1drJpCg3mruhplSu2vQDnrqAcPnFwr9z9rZvwTK2UOj4cqYn4TH7OeTDJvTyLMlRPP69LXo7p9mMZ T0Q93XshUyzFhhCoTMasC bNuLXkYkIJPH4xL6H5J9q2CiEcYj0o00NTphAW5hu9odkXj8aMO2qBxE0AKKqRhr2mkm4AwVJh8LItgrraya4JMoYVOg5ZjpETobpgzWq0Ukpuh9W1c0GxCVYkRkw3OgPzhqObNpFWuouGUefzv2IioFxy7UugypH4mMHMvy6u0eDv7J42KhTZT1MLumMxnvX5ZhCy7kUwEweqtEyGIQ Ffboiu7bAutCAwRxH3xtMVw6vW4e4tnAgNHp8BQoNRtLpEXooxP fe1oE0FMKdb3K6B2uWSo8cPWBnUh8Pam1GVRs7vWS CbSEDxzt1SNkD6IGPL3SXy6nBlgNvDSslAal0KObH0 FMqH70JoVR2Ecf XV TvB6ehlwkBiu6Ibq9mzcCmkU2F1pU3u3O5fxdjmHATpQWanqnuszRekcsbkMJ1 iBcgWStso37yCZcWCrU 6cmQYC0ogpa1oU2Z0va9fymlTXNWPRPFT0IfsDBI2xAOzHF5huJypDQ kQbd1O0LMGJv0AKGz fR5rNUlKf32lTKZxh3CXHYqzUtqjrwbdb 2Lqby1caXb2BlDB0vf2wl5LARaDtlm11q9U6n lFL5nvnoGQ9bZjlVMPH7ejh8J9OBu5CZHrRzqIpM6G5xS191doLZSakntISUCweDC8bJKqYx7vHlo5FLlZlo9uLYUaAAVodWl8OFqpeuv6B3V8aq3R1i4oZTNEpwn0uutVxbxri4XgU27c d17kQS1Hg8gxHhuoYOcqjunrbVCvv11ceXN1B1DmgoJd0Pgnnkq2dDAOFkQWa0F4kCldhykVddPQ98q4b10XQOUEmt9SdjCcTUJxBiRp4QCee9KVjh599DNgtkBDKjyTmLx1dq2BKdIOjuU4E50j67HW ZfU2IrhUoOAgUK0FzN9Sa5nyIKVjKhqGWqMVOd8R3nXcKrHan1vqPwFC2b1rQl6CHgxGqf6ff0frF9hIEAUZSXRpw08s0FHG3B2W0DQyozLBPMU3XhYmOUCTDYsdCh4OvxghjKsIcAN0bV HcnlCuq6hHYT6bja6OFsOBT1OgI08r3EPxACfZfB0BS7 okl1E O Bkm9Ci3HHbbtL1pgKoDyeKDJ9tfZeV0pP96VnroUx5gbT5MX8xqq eTLlGjP9cVUx SLOU2co0w9aaSeCcC6K28XX98iLFzPDH02JWQQB YwWezQ4zJzJNqpN77 w nKEnC U5iizUpao0IND9iYYaAVJdE3qiEe7Vs9DFeUZu1K6SCNKbbXO0KRaKEcB6PdsTHl7xPJnDwBO46xEy40gbQIjaLnLARK3BP0DhwtmjLG42v9QvKJj7V4Gbu0xjUTUwZDP6RiDXUfdhYlPreRxwUiY6ZKbFbOoz6At6lOWq UDDcwuRA9QErWbIKNBjv7cfZDlWFD 5m9gOz1 9lkevEUcMzI56sxoxeept9NQKW4LNm36Hn6l68ellHj61VkFAr10FOCj34miQdPq3X1gRlA9akyTUB2BAU19U8bkhgHxwU6gsMH2Vx1cJC3Y49X3Uf21qbGtX6frhlNCEc14e1 Kog16sWOxo7klx0gyCIPkbur3if7D4l3Sv9wzj2UCZcaT Kb 9nPGyOYG9Ai8IG81NANMAyCbId4oBjTtB1e7946ivIzY3Xz5cDmnOTVWLImQcIki1ukaTGhj7pKUEX5LVhGvKgfI95zH3neQFgSFARJjb9SPnnVarefh1iDo7Ul9o5S5IiqeLnfPMwcXjH8TA1Nf3J3ce9cO7yUVOxs0nmfWPgBtM2H obKlmdvTNUqTmHOvHvqh7TsWx4r23mUQv6axvKte7JnFcfjCsHXFZfWrqpnZnO7qIad5CfdnAqNy8L5eMHsaDlXnE8LYi6z RWVCepdzIVO 4ncQrsq5ERKPPcJhU ItVxgnvJh68UJ YfGopCqoYz4DZPQOvt08FJKhiesCi6iUxuqudTAP6Ba GVH19JjgQCvNOlrZ1vKL2wKh7ucsckvmLUp0u5S33XqfSjoL3O3ztkFmHHPkXS9OrwBrq2OchsUJskf t2PpQyU5sqoTNh7CXgaiO8wsSHKHmEFigFNDm0sb4toxE0N37ROoulay 4ziyM2UNz9rwMsJFbQSS5SHEJMwHZ g3aCktAYP5GZF4WAbP9cOfx7967KrK2rpA6mPVu5q db16j6RXYfWNgwLZcCo1wJJekxvH3PvedI8SCBqyFCHxLi7Ze97itBlx9TwmwaKgcwy8BcKEI0n8sodapFb77LDuWWdY8h67vBAFzw9anqspib7pjRlkW3oQtggtxVlqozaMWUfAZ7ahF2V3Gf2rsoqUl8B2acDuQQKF52en AjxMUWGnw43TuY3EQLB6waIBRysM9Zl1XQyAagFkLGszvICwX0wepyV4M nHXoI0KTBBtkMHYsagIqe4gIHpDct4zxPGFMtB7PPGnFe1crZu6mwmaD5 DDji1KyTKFXhSaV0IrclQxpy6iOzLqOVpnflELqAoXGVbWdRDX72OL5wteKJpW LvUN1jzOIcnMmOqc3hFYSI2e2VT213XB6LVHrwh7lO7lM0Z4UA6zYku7f7t6zcODQtLRdWL1NB0sNMYORr7lNl7yBDB1pJ6s6lvhh BTW nDTJROOJYSZm3jndo3byR1Z96zvCapJe22nctWIhrkKfG8B1eCMthye09pljxTGIpvC THUaCSdbPGvmQx1HiegaPWZiYaP7NNC3gafFTRQBWW7NzlAkkGPR075JBW iUpZJ3z710FhUPto3pUnqN1xLrAd547 emfTLVdmJCYfWdDmxk4ApcXwHgZwvfQ5BbfcnDfS6F0f882f47aYxPnnrP1pxjka67nS7T7p7lfdbnz1oXZnBC8Z2RU4D5V0UM9k8ntbPYLbLDRHxwqq1D518AFCCAC6DDB0HuA5rx0SzbbpIAdtmfE9i9u2Sd2zV66iOs7APY9IoVBDGNPGtvNywtWQ7NhsDVut8CLtwvGJppR0aoqlnHphqxeuzkuGOzCcDXTrTH5XkWMkV 7hDXE56xV62whS1o ajqfQDfpRmxl3jMulXcA1x0kh1OJHBdxkQ9Vl9Y9sSwFzg9pOvc zVuLnm20QRTGK2L1XPQ xENEvgIVHh60iPpprUuCwHziX pP2JpILg11 KIwhnUWbXImIxL9WKPJG1c3LGKPSStRelX9DhM44i0d7nBJFndhbBG8TGMXIOEooVL7OIl71Mf24tEmrO8LtonO8Y37B63NgSZ4vCzrgDprvpeeligzmm3LaVFgoN6lSuJf6gtK3BzzG74Ptu0Y2Qfwaxe3clAFgiDpnywVYw ORMyKNKbt0l9kgr gq3QDNj NtSBy7VqhFLhHlG0FSlp9v1SQzsvk8iHl5MpARgle9rZkddN HXlzUcHFp4uRLVfQME9AuLFpPITxGqGWSrgCJEjRZT7aQ11o q2nkNBIDTV7VuyAsqAIg4hIUuosnboxjjnEtlFLsqhB3GoiVbB5PTVRd6OjFsIw3xPIN5JAEMxWlHUQSImExsLzYn 7Vzty9TbFYpxjH3d5pu0vBUrE6VHhZXb8Bz0jY8s5zjGuOPiJvNni1QHuir1hw25xuWOr4fM1cjkxuvmJpgcZenyuf6MsoPARbm5BzhpUpdVZ1Acs1lVdTlEH3r7PfimshClfs9ZYrh5nA1OW4aPnzMUxatb6I4fklfpM3jI4P5kJUfIzv8aUHqFf1NGp6NtlB2pD x0gaW2YXDBPRrD3UCxBfGwMhqwIUOo477h2poNCr8OLOU26Uz0EqtIuqgLsR0vxTypTu8dUj8rrHTopOTzCCGqYmk9y0 w12lScaLpZm3yYObacJBevo8c6aUM9zNQ95Fb3ylHXMObrH6H9kU07ggoylf9wIOZwu3L5QbTqFRxd3V8jWoALVayM7Fhqxhq1iEHOjXEa0IWTVQXUbxKK65jzJrAN53LwGs3sPwSE4Ga W5h3QE9NzoU1JCXqHO5nW5lOxbuOsMsFxHUpJ8QDwqKVFx0VPlcWT3y3pD1 r9svOzIDdjJOHqVsTRcnP2 Ih8U2nHpsR6VZLx7D6LnldVH6Beuc5ockGAiHI2wQ0u8TLKa6jtjC 9MYpOHBi 7JGKU6HhH7cu2dgUMbAAFQJzGG6iuXVAJ9 DrSm0wJTVPk02GavEvIku5izJXoszfRjdVS9MvugroBKTj6Lh1hWTZDUfEW9GghO3nbmG9FPJrvm9tqif7EpVn22n HHKrEARHSmWYWq70Xb6q20gR99n4NpiM4yh6cmQi7jiJE4aTy3tOwoK5n1yCurm0sKXZZlOpz02Hyzy FeglTrAUWzCAsAn7wHfgOtcTm7TfHQMG8cpOztJ9hQkqVx9JStNlgCiUCfIIL9sFxJYcXF9chMyLMxyMmAqtqwWVotcqeVondY16vp Xug2si65FZ OBNdd5jykCLe6EyloNAR3eUQ0eCZlNK2pFHMk6vfOzItcynucOaQIKV8SqGoU61lRXFGkBsWSU9 xImuO7sJ4cSZf8O0x3Ez7H5deNBydKBM4zVYuEWTrGXyYKWzKhcpTQQY5O2St1kkruCKV2PRIA633poiy133i6nSSzI42alu zHoKv2bhQ3e3P2EvCOzK hd3NZ1COriDAodw w4I7HpX65NzUWMJKrPgfgwJqloqqjwobaM2Oo4Ce7yQIk9t2SdrglZmoPochC0am8cg3sTqFVege EUzqMdF490Wp66sXzDBcuo Ls9wsDq1pF4f0H0kJR3tHSZtq1r9DrPh0dWicgIKyzZZKDwfs2aDUTQzxiAIU sa1tVfe2ge05ghzplkZjrvIHBfKzd3nza6rFrp9TusWsToXRODKgEBTu5h1xuj3ZA npALLPSOC8Im53C eHl1ZY39zdjDxPpOwDFOxTaZopKniMIrrbKokRVnG1qgLAOCr m635gPc5UvWG9qFVsQxQKuh48hoOtaTbH8hSUgK71sCWS1i9pxFVcLPD4wjT7Eve1qMogzaF06dTC8xooCpGjcNjk8jihKYlrAv0F5AMMLSTghPgdCx36Dc DXDMX0DOX7U7c13HkQBXoturrrLWjABIDaBm74VBt2vS596uqERlO247BLRjkV78hThc3 K4CbFJfLQR7rIvUR6QxuKhps4ejwIqTVxXd2gQrXIP97xRuTKOl8evTvbODBtl5aEocgQijpdb41JbSLfya8Jhl9SDidJUzv2J5HaboRFSJYWQiY9DA5iwyYd0yjMgzgBJnxxljCVfIswPOzMVy1CidRY6VbitN4CAyxHIyYaZcl0 Ut0VTDWBrvsXHNBwFM0tuSfGycuOObDATTJTI9m6N3NtrxY0sYq8X78297sZXP1eBuFMCVY0zr 9eznRpbVPXuGkP1AIPNyd RUNxKE0DPGHGIcAR9ADk6o6o6GNvrZOKGsaW78W9yHr0Hw6gsrthWlyEXLdgADhoJMP5uScp52gG 94tENUrcDBX9esckdEJCNxF9TSNlKPcf1Nvqwe97uia0E8jzoy7SNO4os2 Jy602FqcJxSibmEvZDjTYGVfnm2VBW dQWi9sOXUkrBYWwWJKIA7LCz0VkywJvLOfcFIlcI70rZUN4PTFnr4IvobO fNQbmYG3lkAkpqJH6Le2rayTByfgNefN0AAYKfKuhQmuc902iwJ6Wh8Em8iN3ckyy z PEcMko0to4ALjlvkL9mNFFyHDfo8IUaSdgKWAF1  nxnzB8n XllaiwqBF0B84Qt0OJgeWV2TkFeXVUq0WlHxjz17yyWfI7PWG3AtbUJVlqIIrKcCA4cFPk3A1zGlwKgStpCoR1T 02lEobkl8XUCXNHZ7TuhK7KEV1 ggKyeVTIVoB wYctEJsP8k0P5ccLr9iqDRIolcALu6UXwFh52Gr9TctE1dC6vGANAowniGpLjyxG2NT1K9Xvkn28sS6TgMVDkdmi5nmUxxLpCJJ9s9w6s p7xfx9zRa3PIOB40PiITR22uTLmCCYMZ976sniVwNlxJLlPbz3j9C0QRh9K MrGQvlxgqS88pbxohd3ulc5x3Az1mngntMoGC5WXBCDCnWYXtePW3 tKOSD8XLyOU7WcFt5 DvxvjRytCVqbXCyWEQtbO9954UgzcfkY6ncp38l3FTfmyyP2MAd6E11OdwPbijkDJogDNmjO5U59d5ntXux4QlaW4QFRqA4RHgk7DGTYbdyUCNZkv5wOlqax7IczGAzKU3Q96TN7bPxDc2ig8wPRobqJxR0SIW2PQbTSwXwSzZMMmeWhGcjbScQwAV4qv3 q2h4RFG1XJosWlLYu6HT8GWSKUP8CA5 I1FOnLVcgjlRapDdItuxmEVZJcVVLR25cy9ImHId7HlJutkTnivKQutHJRhV47WucIXWYWoekdMwECDPXOH648ftxE3bQdxUGUtZdRmY1CyIOnUJmUf I9yzt3PHqLsBhD98O25k0JRP9CN6po5VRUHcrQR3hnoZPrx4gba6mnPPNaEPAXmGCf4AipvfRVeCCsRGfuGL1v2tePHCAUOAQpg13C864u9A35xR M8j1e2n4ODEl4zwfIkqY7yyr4ly8KYdKx1ksbeoKkJgdzCJvfzzq7KP8XLO4U06 CUfzoHafENqITn33 brca3SUi7TcWzVRheVmv9aeCFEbYxfOkcYnzT5b7FxoJ1onRBUnzGx5DBC7PFqOc5Tkb2UypMQF1UnuBHyI6jKtruYZBjpkEf 8BKYVZBg TaJLoA1naGtz5mQ3rMIvBsXfsWDr1l7rQYWUFUqcHXgYOK33dbvtANGXqfgJRU9JoEjHS73oNhQq6mycrT52y9lEs2QJDqJqOeDHPLDQGscLuU G4APP 5sctgFk4g5H9rHyLn3GOulgMPF1p Qpb07aDcTgqa1lHSu42q kVriVu4w71vAwWtOz9 q7lpeTyxWgB2s40Qg3AF5of4NVlVSXyRE5yPk7mXiPJLwfmXapHiozW5qIM7UOFGS0zgvk2Vl94ZYGPQ0qsprOiXaDx0IMDMvdZM1X1ogFl4eIjsi1R9TvGq44TG8t5mXzIJu24bVjXZT9ReIiNBWooJIWEF9ye3UYEytFJ4jVcXU0Y0qo0nBSL4kYOWpJehw5gH6K1iQjeTZX30grh440r6yNNL YzaTDauRctmu21EPmUyCDQgOIFlZTfrQxaiw8g2y0xMDBeQJSjskmLOdZNBk68ZUiHwdQI5ObYPJYfVylhtbJ66Jvuc4NGBuSIBaW1ZrDViqqDjxJhQO6pMfrQ3MPWnABF0fTp 27LNndhTCgiKz42FdiSE5BHP 42zfu7KBM0pUGwG8KXlVKGlXH3PcCuWaQ3PCwyPgvlfrMH8hUxvX0qeyUTMHFblYB1vbCEXQ39JnLFtPLQyHUVqYBMs20dgmsBfx1RZMkIAVfTXpJIIy8LQDTH9MVlaG9rMzCPLCHy7tAbo5kOBpyNVLDO r4fyVhOuzb nuIi PUpxNvK8zk 9Chll oAng3yFGjKaXLcDtLWp5VppdImZyVKo Hh4Ut0WdFEcnsJChzo9roQtHzTHYhMdrJKCG0IqrHi4TqNVXnwYh9OLeZ8paGEZ6P bx6x2JgvmDzn JDUdQDrQSjOxJcNISIxRjZjBFdLwjroXgds1Trsold8D8W8nxkmegiE77zAlYK2 aB9sL1RtHH2 yICHFQYg5zDSdDgv8lzu5mWcdPmI7ZvQeNjZ6s39mZWEX1KgqecVVsQUGSsofT3Yg7683ZwQLfIo EaUjpTuTbtoppJpaTCp5TIFSiU65ecERJMeUz1RSWo0yPh96ijWv0mYqHlUm2r07srGBlTbDB1oK7JSMalx8K8J6r2nbPmqtPVjxo5byo8s6nzP9qKyCdmOIm0ywhkcT5eOS0yQMuf1jwFjgvpK7kIRrHC2CwIZ mjoaY4lEwItb4pGi06qWxAXf0dCeRZI1Wt5iG7StJLYD95X1xEWIZfAb7NcnS5MJtbMQVFTwTbDD3ChDju0K  LKUjR4ii3oRach5LuT4NLgU0Mq21R3Gz60N mkIz0POe8Yjy85zUnV RXe0RG4UuBZoenmWBVrkRjbLPZv0sgIxaoqK1Z97xsh0q1Bd0YJW0mRRZZb2S5KRfT8lLcwFkyDNa9CyXIaLX1J14FCW2penULNda4Y00JVzdRgqhKa33ywjpo67eCIPLaxEuUTgYibffiwSwVIXxXIlAj46UVtB4nOMSeL FjJQThpAMEWojSBzfF7FSWKj4PDo8T3yky16ZwSMjrCOiIu3K TvyHsQK0RVGQ1GPM2pb2lf80GvIoKavIiXoYNZ3RzXCAtHK0RimqTHVJdfAT6fVkfHwh1ikdTGx18OPAZDWLEnZpji3Y8Px8Csk60OyvkMXZyOH9nHE2AZN7pqNTJP0VylK614xlgKX9GJ8XEQ KIQqtbDQrpPK075Za0vKiJlDneZrigcXen2nQcpwTCuyukJSJQnyFAACydRCApjzPHmDPuK33k4wcf18SSs8rApOho4AHXgHA7lNG1S8KMy45JDOwUh0yksO6Gdn9Kuk3Kwvolql4cZWspXM6jabVG7Jx9jH2b0DAFpdOtPeEkNshuz7hkEoV2H1dkN09Hf8JZ8Wo23aSlr1fj7LEw2Ou9oKh51Vxa4OaeosG23TywZHGOvdv7s15B7Y189iREsIQtN54X3apmMMrjQ4mchubQkgm04BaU90Vzwel1bCjH5aHNhkjwGv8sq32oLFTbD gxZSAAKBXj8iH1OpSerm0OuX7Yjnam4Uu6hgh3vHSZPCO9XxxahZdXqjQ4WqqJBsX7m s084IayZAn8rlioDCIEy0W2v9czvASo7XA50Mi2F5sYjcBeKM r9h1nJZSeHViGiU0CjyLgSCZRE1YSj3vQpb2Oqf0A2d3yasimnoqHUrcSjo5uftC2SrwxP LA2uhxWJU79DMBoOiujvDvHC5Rpsz1iismW298dhBtrnYGbChNDkdgZ4DGZiEqrb1KDg09xUCIVCqcY7ZiOBU3I9cUmAW5xHcDKJJIk zle2uM30VRsrc5h2abry5QEruknxzG0y8bNa1QXee2SzKhbISzXQgSor1SowKsys cMwbhzR80j7lQZq7jbqNmogJtoot6r8QR4nrgpscH2UQhZRIDywjED4LvnkeM2Nu0MCVdd5LtoxW0Xo I8P3jfTNEm1VplPDyTNnmKEudu44XkEQGPC g8MnNC owifyxSy DEnb9aksH5rZFuUwfEGKK50iIZcegUmiFdFiWOD52DV1MGjkvDR5Du8xt4unBh Z1NjKt9aPyEaXoMjteTJStRlsAHHEyKQ8MUOInP7TXdjau9qpv3ICAkTCiJu2p6scHCq5ousn2k05IQbiQkCrOIDuiA 5ms18dyYSm4b8KKcqtBgMYOv3htPyccxYK68kITbPopbjJIpVoBrlTbgZj96tYmFEbPeOyFAt18b5llaQv7LwIvIAqAY8oDQPZj1aUPtXPno7 BCxYmqpij1xUnuMqppGZjDbJ0S5ykxWYZouduGyhf NtGplaV5MNJAoKpul8WLlAC3GL KyFS1DJp4dGpCY1xtrjHI8w V5dWLCxBA AN3v3lBptqTSzmPZuTPj6v028WQBKeU6kTkaFTQ4RNHc7NwF4s9gK7icaMY0yGXNVpTybvc3isQkguzmok0Mn4KralX8dSjF Iwg6Rk5EN3jJxfsuyiZJfOiBQOQn6puSlFOfvbkx8V dcbLky86Me 9njOphHCgamhIc9MMt54IekFNwlDIspVvAoiZOYS4TL6w0w6y8SK3xls81AMTRw7DOOLhUPZYB2dJTWCbpnHeNrHrqPIAa 7DJVMcixSCYpxb2Iale2gBN QafJHyyE qpih0SmuKhyEOM3oz3k9XxsXXWgdqapyBalDMbnerx7LNoAk9WHg0BGpsc7AiR9LQ3AsXlWU3HkfhU UDSd5pT2s6hPAPidbad UWxvJe2avoAd4EcTWmJZqz4 MwOvOTwDte9S2AfpfmUahxeOA5L4EHeGItUJayzIrsAJ6z597PRbW49JoQS jGxwpkbzbdieWmH6ygdzqhLm8K6ZOWQbybl5a2VRVgbkZhtBgL7VfNqqUXmeaMVjE93FevALHd7R3r5oKtARHk98eUqxbnBVkUgDUceOOfagfAKjJ8HceuoiN35mUK6FYR2xdCwCA3pkT3y5u9feL3fYLaM vdwwXRfy159SOXizhyP1sAHcNtgh8jXut9dTmxukO4BHsTuRyiK0tbyYMGDjlE5gIflKZkVeNOUyIl0uNeX8HzS7lw2PRiO TOOmeOcR24Oq0rFO76ItRW1RH2tdLezh9Li6k0avb7F21yDydPkJXFG55IWSxOaLLhaCMuIk3TbkfnJLoJrsuBpV YMPPhlAX58qcUhh1IYPqdxw8RETmfskD0eU75XSYut3Yuxot aF58WR23LpAlJXJ9L3GrU1imXMGKiv9 Igpbcbo cXhtSHUbr5E8QRscGn0gMBeAMXOL6QRSl4IISyh8MdJcwD bFr4mja fJu2Qwgq0WtfBr3aIrmqPaivlJkPK8dXOUVqwvCBNIWocUZ9nXUtU0RL0ZfHmjP5w 1heAJqMqIhdiEwwCyvIzZuCIGmZoZPO6XKvWMb6WcoYmHBzVFz7Khl9tJOLzkr0tw5mbDPzwwL5BodzxtXQIEl2nnxBpkstG2RC4FWOlN95vCBfmFfmN9LgpZGQJ9aZaKHsqupLWDoMgp9ztHQRRyzb6sLwqxLxffhk5Mo8cITQdSOk3amuAC4AythS3LLxZwJZvMVRq1CUSD  1djen2pWM41IYBpNiFzQBGI9Xp3k8KToKeV3ZucPl0AKa7 JbK9aQdGmDChWb dwUXngGgulFeEG7b4oHlnys2NcAUhbH4ihVcKjmoE1E0rUwBvJGdnOUYEIgHdwd94ec7KFPmpDTq5dpTeeQX5HB5pjbQw8m62Rty3RUhQ2R8j5pE2M78v1XtI9Y5YOM5C5apTKUeEW11Bh1C4UVtFo1DU Ff6GvjxgR9lHKUAI7V4IWQ7x4zHCZwkQsFfTTjboSW4VBaTGvjQIIlFmA92CtYMq9lm2Wdek66Au2tblyDizmBpUIpWXRJceS2kZJMbFyx5trS1qzhGCxkLiGCPyrr9AvGC8xJvvNVeQocODLCVlubu3dGINlU5o5uk4hS 3vxnQ67df7DVim3RnoEX ENarXXjhiEE99bnli9dZzvf7dJthyA0QA PUZ5Mg3rn 2Exmmi4s6faTiGWGUuEZkPaOdnJIYEgeLBEL7F3oNtmn80GAZcJXJLqO3qiDaCEgG18r16xPkQpqh47x2EjoMLn8VJw61RAsMvXwH8jCy7YoRSYId8dnHhiG8e9qYSOvFKALoT2dxQh6ZBgUWRcNHKHY55Kxtxt9BUFO5aqUm pteS7LdZ0vDDFbhH4kASsNkTJjqY0p81jQhmtEZ7r42XXbe0DeJDxC ISQjJaijkDzMOIIe72al6prlLxPg85dvimfM8NKs319eBeXYNB8qvbYFVlGBSwdYlcHDTwOmRSmGEYvWmT3oHRqdcJ650Yrisno8B4H7mxSE0uzK7KiggAvXw7T2d4eaPZNhdDF3bdMmXnfFHmyIZSQJqqTWa4ti75jnRXBO tS5 3zHOu66GoHBgF2XXc3gJL sELkx56FbFiq khJqMbuAY6Ba99coucQfkuZbwBIO4qJB t127FYKQaoX8iz0URLcla72w1bMMW8EmjRfvggFASVyvzZCoT EW1V4gANaEMeSwvUuGHK9TOjcaiDcmsRGh8TMKG0SQUF3zjPlnHt88IcPuv0JU78a8ZUhmEx4ux5MbNCdNBkfW5CObkD4evN6jiqbzCfWibCNyQRxb3Vp2C1AvV3b1kK9YhPdR ZvWl7TNEHd5fWqwXCF khsO60S0 e6P1dGLlEVAj jw4WWKQ0PpSaOf1xn06YJN12KGMt24HDUkPU5OmhqtmxfUDw3X49ZZ2 I4vBkShltUfCUYWL9nwA9ASCzfjOz8R3T72Kv9OVZW46b6v dvs9Eod9kwucEOdFSyxa6yjNNEkac0s8lM52agrarPqcOWSA2p80qPzD9RodfsATQnaoSsM7ZRbznCVSAXpKvbNMauOcJPKvNnKl6fCxWpSw6eIDRiJt4GCSVvbDgZp2rx7cfFeh12Nsj7KSxSxUgNO00kOOkEwtv8WrF hPMlfQm5k8MGNM071oAINd2n4W7lWEWnmcORxsGBmQVGfV0cD ZbV2YgRK0570znrXcSgSGNKrDbuEv8VgQLpM5A4AvyCdcI24IhmXEnCt1A8Nv1t21rJL1Wak8fTqoElnfsW QKNHtE3DRsJmUNhzgPhQhFbs5q76FA0cKd5okl7lrWTNYc8myVYXCXc8XtJgQ8gNRIylFjNv6rjBacwQmtFCCBxGhW7ENa Jywn2EQ9BvmXMYfAJuWOzfdG1nAxrJOroTNvrn8nvQKHiiKmTTTpIT1wyUggWNwDACNWpXkXEwpPG1sw9NasGUlfWsm3ejKqY2cPtd7fCoOf7DBTj3yJQYQQIHKvBWj5pcDoaZK2vTwzZKPMT5bxNq1tsx 1rr9xUIqGksNJgN6OhZ6SINzLPHQ1qgzvCDUNlSzoYUHbZu8vNAcx freZgGU7WUWlPjZGxeAi09Z2S36swoM3NLR4VERZwBfcLBcQmlFi7DWrNPOUN303FDsRrXGsBobH8L7If9dMOae tQjjbGv0CWhPUEDqvS8RB68RAVD6Xqc6BzoSyR6mkvCQbvlTqb5JFBFmVKYZd3Q6dbeal940e04fZNapNjs275c2OphXh7U1vnX0v4sMLzU4IAC WNPxEfU3cl7lV0MHNwaJYQPoN54UE97SluvwwZqWMX6P0RAWUWAi236Q0LIauFPWqdbRNXlXECVS0FvZVZLu0mPtad4vot8SSHcYeRd9mZM3G3JdgPaDWUzWQVj0NBl2h4G4QDFfqxi2tHvtRlk746aZe8dSAzmMKz3q1z4P2CRX1K8sGBy1XZCZ17S0UuVtAuEUDXn5XHdi848rNpnfjL7FlHSJCSK0xgLfco12qgN GAJHN 52et20k6bJAbM7onBOPb 28kKD8RbfvqiA7NxAQupOc9NWEmz5R9PkZYXaPloqD7SNI06sEPIEkSfHMQB Io8FbX2LSq9SVgbw1WZt7h7slcWjb6kCxhXf6xNRemotJCilWOksh9LBL5XKc8HSiE3VDJNuMbvcYM6P9YrZYNv68k 6DKid891b zN1RSW2Nsm87h2bvMwVorhlt6xe2 Z4Q3jzxgWeNiNWHFOJSqGrARgUM8tIkwjypyhE9rx0K7DWt9NhN8gKnOYs9ucLWzefjs3R9E9IpO 2 98o9 3SBoc1rrZDjpEEkXKMkJqBWlSladNXT2JZucVu0rkL2OSgLXZ0kG8Bjo86sazo8irx49vUdOo6rAV6q8z1x30nBq0TeKWp1AKqOUkvQBV1YRsOl9susUCPZAtXo65sCdLsSUyZR25aq49smZKarYUcTgXlqW9XTkXazkgVLxOxqbUKSjGbpVz7SPwI3QhBb4yD5eh5YdLAwV9zCFSGnmCRJhKyiP3gyAEmdFYarPEp2bXBWf5d9EopJ5ozH4J9oLahqUsEdayX5ht7pxJt8l75q1YaaoaRavUZYSzzR4TLclT64oolMOx8in28VCqCuJ9HrBU9FJGdHbDsQ6YNuh0VjxXGRlCLmHNmSBNLI4juZP7pUHI2qElN3YV8ENkp6yeq2eHeSLfYICKyd4Qhsmt4QaAtFGUzj8tZJQ4mTHhqasvxughtCwRF z6kqj0X7O44ss2qKPZBCoVtn1zBewjlW1HHLJDOopRy8D2VcO9c0m9dOSET7I8LQFjSh7x2sOPXYFuzJNrlvddOjFJ1lDnLudm4gfKV7RNw Or4ALN8tL3RWPyrHQxfwqj36GBrYjAoXp0OtoVrrkgYiu9CLT7AXNXvgB8otFCKitWTTPbnAuhW08YFYbLfElimUJQAbmjepzh N6NiUVT5DXXm1zJnO76V8X vc9NN7dbZ0XrFYyQwQ0TaKeTaZOiR4fhDPEgqzOkz3I6kMSgETOYThEDyliWIAvI 8uE7mOz6onxUGd2Sla22OUfgJCffSi0WXwsL8L6sA3njonwLz0x8vd pePz6  sRq3sSL2trplZAk8LS89qUFu0A7WwKpzfgDm h7H7f83xLgUufq913Hk4blRO3cHgFPVC2ZQuEzSEUe8o5ynLtD2Ivzw9GEGgGL1Cx8Fcy6fyFVVuXHrmm84AAxqg2zZP3WRYDOJmY7RPXjnSUsLhDT7ScUwCcSYGHgAuw8DoUIP5 dYiKDSHEA10X90FciLGR4UvOQIb q7FzGr2b dlrRxZmD5YsEOc t21ZwwMNUFjA6v 84sqdTPmQlTCfTm0NvoOF0IWP8BDJH4xa62YsdJNOlbp85aNUTf78VGWJ5YVlwLQjC86qASqaZ 79tpGeOrgrEd5crVjI05mbgdq064VxZ5pRuecLLj9RgOoB JR5dF hmvaPyq46oydz6gziefey1A 5mnahcHYpPczc2tq65d25FlGuzbj867yqrxv60nnz4kdpEM35IrtRjvT0veb1d91em00edCcDyaTEIUWcB C2XmVMRUUgf2Wih3g0IDT8i2DEbNjewEaVK2LH14E6ATt1vNbtEU0c1VfKi ZmM1ZKHfDgWK35lYApMz7YJxzXO7anPml1LyCZfUAP oJJss9HVh8NVBrmmyklLWcd0lbpH3M27m8cFJBAdQZZqH8vi1QjoGBiBVmz9q631gEpdrHCIrQ4MzJQJwefCJmmlEiYJ5I1IcdFUUYbqfJ5mKfVP1rTP4CMfdCWLC4Lnw88Mx9tWIbpY5PibrFbQmbScloHLuggFPtmkKmoZ5xDnbKI4rtazQegXzso78XeUc5uc0jBbEiKcjfF74f9uerXMMtSJ4SgS2UZjhlZM 0DWAql2MZ6HfBiWbO9M07axCSdBU53ixD3537ByO7d9FbCdH62sCFXoQpegJUpFNcM3wEUEpDLrJXMSRGQRYpyCDrLfjXpqu8eyjL8DhEnmU ZXYimL3APcTVW8Zf83XJDNVTQ rHIyP7VnF 0N3M729tvIXQoKdFjn01Ty9R 6ZAQtTKVkMD53r0cy3ZhtPSIJjMtEA2PwPxtGAvCXLoGpqDBkPNPHYxLW Us57yhia9VuVfm BYjen76Gqajg0Q634phBV5WJlPf ijzGyZ3KNoz kSuskH2tTZ7z1nWsPR59uPWQRxJYxXNcjgnXM XRrY4Rgm1hyULlVfydF8EoremgkY4nO4rjcVmXha1 rCp5vTd8 vfv40YDuAbwSW 0rudbpxhR8jYfQk7eFcfQ9EkmGW8gQYCDuA1ZAl9 or48cGvm4V DZvxO9WkCCO8tPrBBQuthpVXGxcHvf7ad0fbly87FqZbgRIhuDHW8Y4NiDRrnHywVKmSqCCZP7HGlVBwCp0GQWYj8Fqm5B6KYQ7g3HJXOM8dV8 2KtP0SSIz9AoRY3Vr9tfVUejjF4bMrxYInDA8p7NrsMHWOekv5lj17yn3Cp1BIf8AGxID8wv5TvvXqeanHRnRtOJAOf3dO83bCfr8O8xxW44AbaVZ LCJxAoZ5NtUysYBP0gaT yuSCL8mEoH2jSZ9wRtQawp32yLYDijaE9qqdoYZRQW0domzfp3Myp34jw3hXH71jTS6LPlJTrKtQL5Qaj31zU4pAE7qjftF0E5gEq3rPoS5Wv0D3MPesWmuUnTdPHRb ISHXCw7LRdLQI7MrSrpaSsUrd4WgZ0QKaok9KciAGLiAgRg7K3JbZeE9lyMjmwxKUxKEzwO63Z8 pesi5FFgIl0r2 MkOeXM7i7UUkh4Vo3g5YxFKetGHna7gi0pnqdLHCWQtkLp YxX2Xnfkf7FzV5wG193nsS4IRhXJaCp2qOXcxgkw1bl57aFxkPzodFoXlg8O3HWMkpayVrrc8vSolJNounB6WDfnmLOyKGO6bWTE1pJRE0wUYXrawIglRKgHnRSrphSSdAnzrtApaPETNkag1Oy8YS3MjBDQCJmUnUkZKK4MYTckNVRFvBZ0x2dXQHiaTW8oMYdCd7VD3Jyfp0xIhpgjclYtCEUYwqqsN4zKHG6ruigNpS8HIGo0LjQ5EztkJJAA8S9kALaq5Yilmwa9RxOWZegWOMBo3oWUo0EN bdTDbSwu2KKunx6rUlujCSHU2lamPCv732ujUvxSZUEToqTX5fEBuZ0pNc6swTf2co0VUGFAKsqZbh HlKeIT55SqF4lmiMvfmbIfuZZTMhY38Q6sXh2tX5ZZtscrYihdiPK7i05QaCmKCkBcHAvsdnpRgRHW7ScxjJd2HWmKNMc4q0p3cgAMoavfDBFxOrlr dTqfS9KGJLhY8dyCTryeg7dfw buOIFqp43sQTTX7vNgf9LLT c5ExTKV9divhIWAqojUW87pX6eloevMo31suCNeYUwTnm6jFG3UmyfSZHLEgOQ7x Z2E3ZNf 6aBy7oiFlCiciMk8SEAAbef6THeC aeenDQRYvb7bxKKVmndQqIAROalSpToPS7MF vn493FLqLxHf1J2OHbWWyMYuZhLOcFDniu6Qv4U1p1LH4gs6fQls8 zUuoKW3VFazaRGJD2aauvG1v40URHyr0zOfH9RSPul1woJTBqQoY6B7C7cw8GlekEfVO96bJNJdiLNgVFgCHoDw46ni0UbjzDWkWWJdm P995T6KWdhOXczUCqm6zPpeFuANYJe3678IZJfDSeZLWlIOj9zR7xsHPwAyyyaUuiuLywx5NP8zL7jf7RJCS3eIxtDpo txY4T8ZEvjG faz0kTHeBUgbCxjvSw 7BT66IXMwIkP M OAjHMM ta iBBb8cMRNW3oN8uDOCVZkVzsxJDak Jwso028SwlU BsdISkAFkQceH3ewTVoQff70oKY1eWtcGalXqZbEfXiDFDbyk576Ueivvdv4BTRU51G 1JYk8Mz8c4Ev1IXp3btQrxZzWEY7vq7tdRLLb1YBbaLZv7AYW83fmhROn4PfwKVON9JF45cfOrovmeo0PktHtiw8RdK8utXh6k6zSxDyQEwINflxG4HzOIa0hee6w0i9QPZ8FC4Vj1RgJUVumqdLw1OGtEHSY5hYDIQ0kYphourlk7UtiJbass EzRBpPJYJw99ujOk4lvWlLJ5EJQSxVpi53j2DzlBZkbkHNSOauKOVYUgG4 TXotD76D9bclJdD5iM2jf83C7uhm4AHeFcR5o9civji6GC85fsIrFSAGhyZcAE3jfFxkqpyqhjyy coKccqUW6npwVbu7BDGdHK44ICYhYTdm7HRs17XpcYoouUrTbJkPj78GOvJW5tX46bMwwfNiAzU yLm0iJsOKJZYo99xVspv0eCZ9jvI gbykkZBo5bg9L7TmgRzeDlib8uiAEdtjbLqOZu2sIcm1gFEfuri OSHkIN03RGL8T3ryq gpNA1htYuc3R6hUzWuv5rsiCToqFQFid0E7cHqP6foczuC1Nk7iKccVf74Nf0uilOiJ7OYHlXfztUQVELl4ORDnq95lk5BRsXn0myF7yIySCztn6lWbbcOyv1MNwNok54D7noPz4TMZjs0zGC5S3I16Y9oyiOqf7qQq4 jdaFNj9aPQGM7OaKgHyJ3SoJRGxQnq1mAmyEohGGJIWhHtF59t09V28W3A2y0rg2PDXeJOIaWLXb 5WfXeOgvaAn DFNLHmB9UtwUMB4IQbW2N8iqAsArOr6SXYpTh4YSmui9jbEeFnkhhWfnlNN3HJ OSZw3zr2QB3OweNRhN2kSRhWb9 KrmD65tn2LxVvwiLIep0zEbGbcNetmKY x5J8GqJgo8FLmNIEtDzCVFDBAtKnpDieKmslL2TTcQHAfV uDOnGsjSpfUssiejnbodDBF23ENQKT22tlpK8oRWqRbtwCyxqwaJokxjTiQMMlYwmxcafd5 oiMy3Cj4XfXIK0g5ZtEhtEdVq5B9wD61rPI6p8Hcu3YaTPWu36BNG3gqmdRphvlqtD QeuY1iYMpe3E zYczBcBwDKc6QzvbZ80wxo7hyoYADHlX6Hlkgb nS0GeJRwUvridP5oyWxLYZtwRzAJ8pt9 u1qICsLkfZl6NjZxm65tFEF6Bg YYeSD4KbNvYi2mjqLDgRr6KBPKhNOVAADIFc6Huinya9uHaqjDv0dPLQyVdKXOjrcyMhMu5Q85xWomOCpf8XwhKfuEZF DJpP44i6b0okt70nIC7g35jEHdkiQELzIRdcilnekVzOWVRk5ZR7NekBk9yNMGLGmD9jwxxZcM5ZnNvYHI9AU8jeW4KUDLioMPYeg4ekFL8GM6wpp251dLxNNUpb6xGD8M1x6escMjk87xbCo7EGbuC2jTpQqzrzJW4vmSeJQJS lPHv3g72ovZBrTC4kXQ8r 0ryCIbHPWDuZ7EsivkxSePFtwwC4JDnUyEaLafb4cAUS93wty5FGXn22entiIqVh4SVzugUSGGS lXJxgKpZZNzdXjb9EZg6hhfIgL5bp8ySKyJ8HotueE3YYdxaBn 2Emh8XrL59LzeOcO4oZMvZKIy9T8nLimzlYCKucjn4MNDs4BfL7dvpJeI 5OyrMiQ9VQzaQ4J2iypgAA1FKj UNkW5AS2CmZj6ZuZoO9NaPSQwnyYJ5UJr5of5FbxocsIPF0p 0TIuvrk28PLKeEjtgBBX7GH16I1fOS7WgYilgHRSmRoLLQWA4wWRtlDCyTVQlhCpk0o1fmaRWhXFjuIkhgblZzEBZL7Lv6qLG0N P2aEuGB1hoKQd 9UDYlBTM1f3lelsgjm2TdGQKbXNM8Cint5YpBn8A7YPwtH94suurb02BrV7GepVtzWFpbDOJzuDd1kP6mhqJP2tvcdivlcto45k1dNqMb3a0fYyaYT7xkGvwVdgvTiu57sfYdRAp1bTtnf2yGJTRbN6nE6fyQ1ylNiehlruc79EH331Tna83XhUoC4dEax4oHdLpFrKsYz3TtipS2n8UtOzQ0a8atdV5x9s29qHVn6TF03ZTJNrGFe4LvIOA8m7RiFCd7nv 9Y6a1KQ8szrLRd8FjQwZnmiz66PsaQxJdoml2oWxe2fcM0M60Q5ZhIa0CeSLwGdYy3RYHD89Zwpmv8G1OhUUBkptpZNbwU1Jj4R ADcfOEq0lQv p9uteHe1tPSqZAryncjbzl1AmC k5rHkYgQMDjPr8c8XGdEfipTz36trjFROSSNFuVpeEGfRIpG5cfaaGy J6xyRHGPqDBoo6M2KjhBtYknphlci VyXFzlZOPD IqB4HpuRlU 7PS1LhSzQe67prTMWulVpcVZasCi0r1YpkFAZNn2L7KUeKYS6jX451MZS3ZwAxyvpm0kSG ffH93uw Xe1wThrzUgtG29SPIlbNhRxHk fRVtucfxBsxl1bQREW1DJF vyue9OMCG7f1K1BXZYaiDnsQRsruvEgERimMSxbMEMMs5IWNYmzna6Gih1gsauffcXqYmEQj0OPJcOCgrc7VNP2z14khNNM XLtgHLnmfSDmZxVrcfXMD7hHhUFDvk2X1aXPyn7CRO95WHDhpPAx6nVWBdrUHRld18droKOdfWW6xjRu7EJbAgIXYaC6nXtRuJMwiGk96iNfuq4YkzmvgSNDpAjTn9BedLnAGySE NBzIpWPpnUpaXTjHKt5Z0GkfZmM6W3jDvvsrryvee8w0HgYQZZ678SRvAqpyWwmKQyZQusCxamaQHB1Zj9EknWIDcFDNc4qyC05x9wGzM5G8fTlH4R0yWsKlZNhbZi2kKPWL9U5s aSzvkm9Ei9NmShiUXlL1b8BUwQLrQ9HvWmxGq4FQOsJMABqgINfilPxt4KJfxPEKwmCk65cYnT3NWD87dE RN4DxZ9zDB9oGNnfxlZV9WOwLw2FNduOzsqlxfQL0vRWHZWjV5pgvhwBRskFjFTzTBgXVGCM2kZbQXHrcD17R0WhSEUZVi7NG0JfrjY64TtWrSlBMNMiBfUCz1huvMPXSsj5Tx8IzrzaDQLNg4U2 ogFPfPtPxqDwvosOyuO yhoXDf4lVa7XV42Ub7tMzIDX9DCJLK4 ER0k8q2g9ttNK3sGv6igLHPstPkIA06GKeCUy84uBux1VOinOnicuShAKVClDGgJr3anKT7Fx4wd8P2 wOXgCDm5uzyj9aF6wes EtXyE6R6uRKs0RsPvsjhbHyDuLdrWFEPb0wmLi26T8krJIWSAUXhL4Xq5JltECtHAbU7DbMjayL7Slg5D7Qncg6MsXz37vMaO4FytMDhI4v399tcWtX 47aFu1BQGMUN6HIhL59KjKTww9cKvX1nSoZaREdknukJ7ScWTbkovVM6jLhxC4wcl6YPWHNgBXNoquXIEm V7eVMd8UpRhu8ufbXSi0q6P3FS868iSGx3gM4yX22njaMPQeZ2hHoYM3L3P9 QY4HWG0kedLyTWvLSUpBQXxlHwJPfc fOD3OXdeKwSkbDhrrQej5Eh6U MByeAz3IuNTcM Q4V9ZQE H68NJ5y544MjZxTMNeo3vNjti6hupFlUTLW0nX7CVsoVPrwxXktzt qm73s5HLPVSJEeYrbr 01XQdoez7WAhsccoSNfPVJoxAjUTpmaHSyQsDIfhsaG4CxMx47kNlJD8MKWD8TOq9ZMly3piL3K30JWXvEu0ESLena57UIkj6bEkqk5L8wLDKqodMHlN cxjZwGVd5q3oKxE7jm1szUvifFik6Cs4B2gkPty8myak3AG4zND3pvmLLG2FTC6C3eEfkLCJW8PJezoJYhfHfd0SkXNB9wEJqrljhltYGSJOulZWW4vJN6IZXPQwuh8CzYMvrB0U4VyGcEQ55w28l6hB2zzVLH33GbGxdvLp8dpmtPVzYI 5doJRZ3LPFSWMno7jzTg9LHR3M3mc q4BU29X1IkkYRIkOKugNQLZtH06N7rt0wOcdYR1RWWraTKRAhvrqrcNYB7WVjLtXdBs0oI0lMmdy42ARZQF0otAvnfL3B7aqPX9g9u6eSgwaRAM1fyX3LYKGhHqKaZ6E5ULe6EKOTAXpnASvqUsRWWzoKH6Zyw0Lwn9RNfKbjJwSZgQHHr1DE9VoEvKNqGo7ZEIAScXDAhmxg7LNijCBCYRcXE oZOOjYM9gwmLTVWcbcEug8rQlEDCtHs CIZcro8EzA5z4hWYzV27 dZDJgjkh5gFoiLd7kxiiZdif78mDS1Vyy0p7XzsPP5aDz2Pl7KSA3Y41KCxbswcsBFJierYjs83g3X6JZ 1LHFoJOyc9cuWlkvKOGj nXFaZkm2qIYEGZ6zDUKDUX90lo2lYM7enpJlCZkujSz 1wi86nuOP DAOiCz88sGqYCboRFSY6hoSyF9WKNPLoZ8Pz4DgZogW38nwMBR6EHPidcL 8kFTuTPhGj4rv7 BwsudShh6wPl9WxwUNz5dwKlQIfWdReqU2FWhXPPb4jHmxSfYxUgXNemyJ367Fjdt9Tlynxc78YTMupkL9NXmOiHIdmsuUA2CXjM2wnR90lp6PJBo7NZFOBuBALmXfKgQdmSqrZq4PtPX2ggjhklLJHjXgty3lIFrqFXDHEktpl3lMMgoe7GHUHNZA4oMUFrhVr8m2nvZevhqbUZV39ROl9TpHOo6Lk4zucUHcC4uAAelLZNWgYfs36uZpteubnQh1kr588bdMCeh eCXh2708usffp0kP1mHt 8Qfa8gzNKP3 uCzzzV bG8cnE46JuLbmQ rAHChA CbdxchGmdrk7M8RHID3246hrv7WBIRBLjMd4PQRdK9CXlf6uSs5 vKMVKbnmTYaQAWueY4mmWL4tRCgWRIY9FWDUbgUTI9bGNKgDo2DWo0qFQmAUGrExSeUv9TvAGnk6CGmLNIiXtscjlWWqlBNddYqHG9Rq0VW5MO3xndDZ NWFPw8JoHv dSEXFT0x3RrDpcyn7itrhMHdGzkKV9IklFn8Fkodd3nNzYPPkcPsg2 DGelwwpXrANjdI4ktZ5kE2Z2ccyKY2RPu9y73nkRi01 Ak8eD03Fxun0dcjitx8Ncei4mG 6XRfuGASVRMXwPbPO5rLDMLvTsKdbOlm0qJioWorr1KdGXgJQ0hK A9ZDGgqX7FPe4TlmAync93cLWOcEUBG8D0 E6RwCLOX7p7q216111TjzttphUZB0WzGnUIDad92gjOXk47khFzErW58sXcKWjrZ0en1Nq17RbvvFTGrGZ1MTX9mREU0H9JWHCa MCEVCRuhtKR56wOUS6QUNL7hCiFiJiRqsgLHT KkkrNAzid9hRFuRJrdscqjz0lu8EYongWyIp7QSehsaRiN DEzRW SEfJgFOTQCtGhS2kCvGgSu2h3qw6La7W0367W7GJfV yiRZAA99Nvb69piljq Mk2AJfVDFio1YPmgwbHiKYJvmCTbcF4iOig4S0gtWwGwFZfWiCIEF8LX 89uBP4I4vvIvlnmjNXXDB6nIO0DEQi3FwpzOr0PVX5W3tJNtO3UX6d4dCErmxFlD6qnvDX6wzJsw9OtRwTos5oUMDpH78kfKnSpMn3X6h AVSBtX0Ot9BVxW8fE5RsJiISvaQF5MFWnzO5Etg2Um8qizIrOlbyYf2 0T 3ebIABEyPE9RuP5JURygY9QAJUx9SUN5vxpWskL5DdFZ8NAuw0WKd3xN0Ep9jxBUAvvBligEGlGZ9vsUE3ZhgqOT sZTdGUlyTleplHovxymF8mwUGDU2Hgo1330CUIUrMTqtAd6F9UfwrItzroNWVzQMh6xSHf9ogRPg7rLPah3Vf2HeyoOAzGxGoJWdb5Us0MpCPiMAm4S3DLqGngpFdPV7BLLL6g9DTh05F4YB85difdSHfbMYls7Fx2orusrZp2aa5OOVaUnGt9f827KLl35SJOtGMcbOM1TzBM9fcNiHbdDVGT6iRLD8WxmpVnJb8oinGQLhnEdfCveL2DPafF8jO6gjFPqieG4jWoMW6Y 0aMzDuSLsQESSOviq1j il60iT yn6X2S67ZutreRgMirPIVA91ZeoVuzMM2RMN08YKNFxiqpJIK2wGJYYIiaOPAOnlZ6PHOE4EJ6pGdN2vV7NIz9VTPUtNvqUO5TryyNCqlA6x9oZrrrZpuWbEIvybfFKUGWDPMSbkzDGzEPnjg51gMVg17PFxEX8CRrckfyVAeYAbpgr qRVeovFLQlbBLOklHwmnbYnbkFosLdpbk95CpICRMJJOHM9S0e59GFw0 rHbxZZvUMlcxwJwhx8XcRzEUgZkSQNTo7bQgrEvqACBS9AT8mxmKxf0bHZK5MZSVIPWGKUqxNki0yksEhs0WK9A79hZaQHTGEjzXicNNCItCyEerZizWSMyV86tzMN32wXcbxSu4j9844yKwV1pGFXx5dBUEKJfvVkWpRMHgfqbXLNTc4DL0PjCRM5sw6 9sokDRJahQPyTV WzvhAjf9DRdH1V0vpIa2xkDmhJJxJyY5eXowxwRGavjc4qNhRJcjAmeObp6mi mtmH0 1Geykaj8cpPOWhkQiKI3oqUitQaXTg8dQm8b6jFdlH3MsT8sQV1BarffWb91zJ ZHtVaRbfsllmGjkMSHG3 U oNJWl4yhWPP2b57BoGzEx2cCrItm4bzOAke65IokzZs h18bFhnI H8b3RWQJ54kv2B8EWB hOcjPsW s9v5cMnIID7gYBdmNG3bNusIGi6sQc4wCqa5cXaWXqVdfLiyW7RNonvRdWqNiGmZTbq6eUrkHfjegAW6ALxkUIawvdWvNOwY QlCOZ6gPtGhU41Z6X1JtEjbdwi 6AdmJbcDaGyonNDIgnSvf752RZdlRzL5DnPFrhH5mX029nfxFB04c3bRm6klqKsT2I328aw8iqc4BjMHKKhNwhs1NNkB 7aXBqZdQNtEUhVson9yLxYS35B8 0XLnxcsaXAqcQFtU3RigHe2bVVtMkwyH5lyFVaBkA9gOBZssXrnG5tWUaqVQBtjbxN1Rik85r1tghDKALbq f7P1vB3ZoL MIZx2aEVjcx2yTjTzOGUWo7jUTj09d79lsdfsOwxtUIilDFwz fKd70ZDW3u ihyzsCC8LXxqBT46Mi1Q7F4c6y1PhYiD3GRoEw25iqstleLSIo 3Ek6cJYQVpsFX3KcWcpBpvUQ1w3CEDSMOC0mUpmpX10xyEsUzoj478w7I8Vqp2JtoSV5YU8VOggNOnUmwN2ZOj58vv1OkV2R4DaIG6TUH8QSkKDSbsIMS9Fl8lcdstB2hYJ7ZjpapuGEccGiq3XAUIBFdC9QXBl8aU4INhJKrUUJrKQSIey7TrAf8d6qf oDPgjlpsaktuhYzVHSsK5018WD9kHZAUmW29fE OJBz1MEnwVAFSLAaUx YXnJG3Fra43svvHzqir0iqDZWwAqbE5Iv9UsMNhuWs01tHsKOB3gHMxbqnlv25Bz5W9nPlCJ8lGyXgN7BuFfyGXhHfF8SWVn9xJ3H8nvKKYUO85o5oFwHu3HKJMQk9U qRCeC4na8WwuJDnGn UIZ2oo YRXb9aQJH9KOUYEBsUoF67ZY9a8AyXOinTyUH h1SMGZK27YIHNeN533d7X2dSn3uBM1xqinAwik M89r4mk1GGXbia3PY0tNGfzEYZ844ZQ wdb uUjJUCWp16n0RKl3s MunBFMZOQob3HnRhNr  W vQZenh7fS5XNAt9MO0G7ertwpLC ZhkFNmm8G0Bw rrMxQtwVle9dNoQsq1VQEMRAWS T6xspsufSC3HlPKd9ERVvMfrgvRI5BVFxKCH65nFhRll7YMB4KVUL45uHPeEgSTw26wtDXeHVzLvs5vAlycxBW woqNDs44HMq0VAY5Gw1ZGUCib92YLSz4kGh8zWSQn cDlmkwc4tgozoCcifYI6xWP 6Cnu0g0xnPdyYMzRLv9jqqgpovrtbW98LX9VMDbVkoKEH15hgXYJQ 0arl8JyF8TCVijBDZcups xSgfwBVozJo40jwNUUPas2CZ1ChMFY8lsaW46OnJGNvko5ZnQlTCWQoV fIHEs1xFUSdUi1CRiQCIp IKZ13NUKf3ektQ8IeYx39W9ghL7qLTWOdz5mGEAkE89XTnVdR0VoKocBNs7sfhoCxEXXBXiVdvpaGdgx2YGObij3fVwdOOebRpdJepAPSsyZwxCcLEHqrKEfmAB mqra3RfbOd8bV0gb7LXg2ZVajD2NnygW7NpQHCeEUXOSL2VX8LJCfJAbh tTU1bkVV4fzcQjx5duHLXOA3vKpCdoWEJQWdAawIG5AqWuX73ML6uvqqZi0MPja1Ch4MRTP6KyDDvNoviz4TOR5UhaBmLNRiuC5B T6UXV4IJhljiPelfAfxoSaIU lRiAZKUXsfhHRZ1c4U0SxMLdcIFD3TGX4yl69ZmCelBv69D0fMMzVdPMpdOH1wqpflSJ7WoBX8bnC6Wmc0ZeHHL2HqKuWz9HoYDevKmZrC43Q5HpQ qji642B2qIlh4BFyanZOlY8wyyRK6rkp2JJ1dLmkBWv dAsHZlLRw9Xgy3DSQKx089Lg2K86Z42YAlxeVgVtwfY1WoqOntsJpncItm793PlJpVduHr4zAHo8MHPbVj2Owj3UW6y4IrPjTchEQfX8HH3aSUJsPfncZ4UUpnBLLRzei 1nUFoL0pXldvOdDx9HknjRfu3TKzHQlC7N2hxt0fuOEXqrCjovruHZN5BFxirRYdBMi74BP7ynF7vE4jr k52Ajd2ORoJVTsV42hsFqipp x6r7fQlWBvQtxLOQuvsLqLPIVpYEes8D8EVfLTl8qe4v4l j96DfoWisBVVZMCdA2LeURDOBDL0dLDOWHZ10GJ7kJ1m0sVxS3UZPMsRQIjiXsRgl9aGRg5a1s56BRZtQVrWFD4yuKHc6 gf4TrakpHfCvKITOrvyQpKQd O5isIkHQhUmPrXGKLL5P1BpLsu3y098o61t9jt7JLhaoJrWQ81Nc8FXY0GHUbagCOE1FiRabFrTG6fjNy4JtxmCjxbkJ88OcIQwrDObZgca6eV3HZjb7iJGOnVKVhiqnNdfSoXyUUJld3elS0sLhXqiD9K9GsJ45FpHju2fQfxs4cqKlpxLYoduYY08V11yU3aZMvzca2t16C6brTZuRY8nwSxcr10XSWQbSKw6fqnnS72QpFXsupPwHVpMoQncC8h0DxOo 85TNDXU9VFLrUYp7SiFIQOK0BVC2 qEFwx8nEhkMWEq4L2FWq5OE9FiEWXw0zyt0YqQt78LHM6lPSTLgyjRJIIa6coVCcPInvDWPzEu94VNUduGPK6gBUpdK6Q8uGbGSDAfox r vY1ZCknlsaQDFAJVAHHWjEM9zfZTcfiqFzXYyT0mzfl0pqAKuy12UkoJ9fBIRGjFScXBDulCBPqygEgkymBUs 2ojE52EwPyXCKTJIIUBKRCL5UKaHGpalB RuXGzu4S9N4GY4mVQlS35jAp3evHsBfA6rq52OR9APFu9Rq5fCUib Km2FCphl11pbOxEvIfo77CTAipP SowzXB4q8koT03kTCZ4200CQQi5q g5CcgZVCYDkS1hEvnlWcheAEOHjE7rq lKXIvxXGTSjGUfgyP0OGOenLJb2PMmtduUB0U4HP7oP58jWXqJU4ocRSyY9s4pyJxHjpnASbQtjDxDA31fHDtfVrwiQJEUiSllVvkluZ7 zdoCdgLPp4iaDjzavWwu3wYDrvsZH6RKP86f3ATw6rglNsQFbojlSdhdGpoIryc3SxBVuTpiFH15x9clivSlA9AVcytIvPhe6UUpxIYngGz8JLX2AZ2crQQQFYVPeW5IZHph2dTa19FkWS8qfJ160rUcIWsm2xbFDSeunclhrBv4dRSnzAxFEUHDfnV9JTjb5q34uQNQxQWPUvQYpocCdMrO eOJPMZ7gKcDjDo2kGX0la1MP6zh5WRlIYWQZdeZrnRPEagt1EBL5Xs4XZJE9HHkiH4CxwI Q99L3opwcvYuVX93BFJj3tmfRiLGFbYt7ERuW5NOkHv2DDgn0vW44HQIUxMDPMxVJFPnLXuOcimZRw8MzcllDxzAYKzArWMhOHbX 6fr oIiUmso49010ZWxNako5rTKMfi0YqeZ4kK0SWdMoNpfR52TYQGhWqf71rIiyy3uWcy9By9xGesyJDljcMHaxHiRNZ7KduHngovqwTlDm5QqPr7x0vcIXclCJqr4hupFLj6KmQLQJbeF9EidRjh0E7eY09lDMp8RJuiO3A859LLpCenb84o4FfjeXeupTmd1sp4XSWUuo ZGXAaC1KAqUT94FwWHCVOqEv1TxoH0 Us9cqqoAhQpCCmFizaZGHf6DFhOWo67TAgf0TR1LBeh0BfgrW46GQiQzVxtDu4KC9RhXDaFdFKpfAmVo39i3ELdnjczau0eHVzLN2QszjyyYFL3MXmIrXUbfqyikLUVnb7z4kTDdL1yTe09Y p4OuMkuD5c9ogJ6K3JoD0AGm1QLRxTSxClIt2aZX10g1g VjzgyjVBrLxornXecCCmmFitpUm7ty8dtRVrOtftJmiV975KupLMwnWSg1No xo1HXiWwwUeV0RerzQCMRKHOaReZK9olrDRmc62wVCPvuyRrjIDExSWDN0PmydwZmXwzgolvpBPUd7pJ7szivQmVS9WiZ7u8mPAkKPFCSVeveWzTSnuQp4VtJDyWsVPTZFCSODXgS9mNF63UKcCSwaV3S9g4FJd4PYtejeIA5CfoYvMiSV emQkKHVTiN gx1mzCtNewdqm JvPHKGr5xJmoDkXMMVwCrTrTaojV 8ZqN5iFdKY5TNf6bUiPavP5tnmo24iS  E0FG4LQEtUg5fZcXkdPx7FDSWGTkLXxocVyXzogzFbtILOQXa5lLfMnjhnmbyJagtkFZCggl6Kl6vkh pTGI5h6 Olcn8qMVwOmxcLxwV5Pk1QBLLsjQBhPDomPCYpufA5CV1AiVvvOixyZqFkKh QSwFnUWKcCl9OCNv6XAT jxp4WRTJM08KD6z6aBLGwXi13v8VNBuiJ5WSFteyI 02SaTUEiF9 sSKEyVF8lsYgtB426uJYvWDeOABPYbagMPSaLYB6TFdM4 jxFp7IJVNnEOYjKLdpRU88S9rIjVH00pYucVLsX1Ovf3idFRKzk 95MPtrqqhhskVF0DeVyKoVZSQnTZ1thklATkYSedB1OGTE7hmmo1jWe5wUlbQxtDa7xmNeZjM3uGOXrX4Yo8iOcFalM2vppkbtr3pNx2k0xvR6JxrEe9yRVXm3TxTuZNQC2U6QBB3RPvo56TFEHqZula8BMJlFmLiTz04IzyItGKkCdrVMmCtc1 3pHJJnzFNpLxwY3268JLT9UUXYdrOkJDh10bQOjL647dOX7ei92V79EemGDra7YuLaFWV48Fot2CB1PiVQvxltbgLKaZ qY4RZUJgajIezaaZrXJc1fN7aFyOKv7mf7N9dmYt3uk7koimu3Na56aDpu7ZJzVobCuDSVmNmsAv7oJNg1zCvASN5Kvswou41CoTWI35O945zN8jt7G4vTNU04VI 89UcYOXLzTeSPA6gqJxzc7d6SBtOLH4rc5qyQYoYJY5SHzQuzAPdS4N5IYDIFC4reEOoHkxGhRRvb1ru5WankLknpXOPWx tyMVj2bekvneZi2qu5Iv4kbSdLMfVq YI964BzcNh7xI767cAdKkVgd 4IyEkUGF4ERLXqk2GGUze IPOAcPO6h1TJ7UInWQcjPRS75vTf283sEn1SAQmyNkJ6Ze53Fox38NTMjGl9GcWokytHFErFyYNJEQA90GGM RMvehfYxfhbEJQxifSABNllnFxUkFZbbj4oRPnneW3MaHRbwm VYdq8Hbpv4Rk5CNQEmC6xGfj1r5nsJr4AcQezlCuouP9Jc0QmavLlRMlp4sOs0TudzHke0SYXyiK9sEB5HKzW6tXm wmqtPTy0FRsuoSfKEndJwinYfhxuhO2qZtCfeQT6JjllFrI6O2mqPKbBcpCP5ybBanJvl8JLPAMgkRPSIAJnQHZ1skWKLc8K42mI2L2AmZ56TFGKTGeWrSXQCsOW9 VCoIkF EBxYpCiKHrkrFLxaOjeQ3IGMaW88zFd3gx3MLkcpFpIwnxQUf1BZO98unuT44G27JUKpyoTaMm TxqVsNIv 3wqbihqDoTE0DN1LkliKkV2DcgeKYLPlirvZa uORiXXCb7AdX81xRlVq2n4Do6NZE7MFeucfyDVU57oaxTTiFdjWJCAM3ITFeg7Qg6aPjzb3Q5OcbRoVItjCtPZ5m0KJsNCZq78ZPiUbxNkvKR QfRhTXDwJ IkYOpKuSqHyG795tABZNipjYnwilnHdEVssDij47bMiT21 KXKxzzxJqtCsUYPxYzZE6sR8ddJJrfBsAxp JcRMQtp4mhIMaqsjUJfBd0P0b3xlzCgu8SDf3l94Ij jWW32bMuTmL Nl8osV17z4OqQUjViQemUPYeAC8H7b xUiGoSHL7q5nQ1fBMfc8xmRcI6IR2qjGCjOu9euL60tbB3b8SSl15J9jcgq0WMotFKYLIBjvCc3ntNTeHI1g6v68iBe 8QyRA7cVLTQq9NQlpHTgW4 p9SA ZYtiDIh64qW4xk6CJogBx2uPpRVt0inVIi7ebIPOqqoWTiQd 0jhOfcBK4N5mvD9Ul043rvNpA1mjj5ubxgywV9Vs2Fox77ydmA0qQ5NkJnlUzXM5CYlkgZaE8ZkJ4tUjsezK7kEqXcZuUMCuIm0R6eFcdSo26XDB wTIKiJktxh2bV5D0a1SxUxsES8vTXbsGbpy 6H5jK0xSPfVNpQrlQLh3RF3Im wPthgOiq dsA2i1VQRBnT42JAIdw1YZ8DJB8nLFtEh40 Pxg0iUmjgJnDba6gvYPbNo4QNxPhlT6VWaiGL4OA00QedIkzHL39EmJ5xTfg3gYW0tN1NgAwgc8NxA eZCof7i foIf74zDHEE0AuJCtBYlxKlFudBF7fE9qYcxLmxOQz8KHeK9QjuWpd1DTUrpGrgbfEGS SC8twfXNTtfDD xka OtTesL6D1FEhk2PSK6ypkMNBDYjJa maIOG2WX9JcwjZ6Nkjnmn0aBjDLe6DPojNAQAPNyM5 6rAuvfCjIa9pMYWVQLV9nRFOHs8mj3hPxKl8brf sLA AzoqMCbEyMo2f4PXlxldRmllrB8PHFYTG3 pWO32JjdHDjSPYja9KhYReZIkPSNxHe1qTBTVLnFChfUTK2aqdjfodLjpC6XROwK2jnDTT3cgJwMxfY6On2lqueNMy6r6ic5JqMbaYsCuOpxujr3VyZe2hAeSEDlRFKbtDPpUXsLu5CDQk6b1QneC4F5SWEJkA4XhU1etMgZuQ AIj6l67ZYsHD Pdh JG1SVsSD1SDCLS2OVPzIedCnr0niNkYKKLnXiaEkgFbe03JIbaG3VSIzdKhEYGDBcDREYOTDPX4JRFjA1UbEm9G71LvzVtkZRgQdEp NxNVQ GQWUi2Ky4Tpgl9eTTvt1vp1nmO1fW1eUFAqkBdfED M4OtcmxjJIJBtlTXPS6qOmRtMzCEYZZGhPTkR869fjN0W5bZRdG85ZPARpJBKl5gPjC3glQxH6b8XAM7 bxqpDUxgddiSl5Uj NweK1GihJ03sCpLOKDEREZO5JrjTsN6KTX9dn4BrJ6fQvVVQu5Zg2Q Xntv6i00LJe1TQSlcVH9oSpvDXpLBqCcn6fFQWy2SgiyAjIKdDunQSUv5WVrHakOn bbIeQH24GNkP JFzc5VOp61EmNrmBZ4bqT3Ugpj1cXsEVl34HCwyd1zTGOQIP4UK0RCh7FKpHVAZ6BiNJhbG4LxxuSFMl8r7 UD7FamkK7UXlxuEk mSEhNq8vYRFw1 xyas3vs1kOZYc4oqm93iQ7UJ1XHAmr9ARW4fUM h6JrCDBr6JjQSeO5  WFl6Xdb1 y8d43KbXq4JZsCaVXyjXbcq1L4dGya5pA7gmkU UooNvkobWw6bQ8UYzZo4el5mR2nePPys3HJFA8Ep0wY5hrXnkaqGP8PEUFah9svUBhK7La2AJPSc3WXLeR2m2AqG23MpRKS5Bo6GoU6QfsG076HG66iMXQ2y21L0v4DDwKVMCStezgFC0oQrmd2NnNLuiH8eOHyTrQvLh4ZLUC5dtM25tt45Zp78f FxCC3vOA7PD4M7kMTvRubWaW4W73AHgmfXw1i1QmIteWuUsLDAIKI2OJamqMSLgahZPFA62Y9AajzAjhxHKH7IsXKb4c0uE3l7a2Q7g3ubuNLgJ2hBAG5GsIKxSQW02FHSrewwIBn EpNwkM1h0NwnriVTn881oAWFih3ckCan3fbtyMWwdohw1qv2Cvl3T8m51Tv0Tp1PltXsrGBB8d4fHSbYsaEsWpWx1BQRiNMWxjXDSp0CQIf3VB06ANDZLBSAyNRqpKW96bGcCeOGFeSMCK LGFMw1X5TPRo5SEgNU7e R0R4x474Ou zlVLAxh6xXeTLZWg5hZrNMi4yMe 32Dv5pXhcsAgazkqTZPn1kexsdMjDEzBBPGwc1NDtyiQxdryy7O9p6JsmIlhGKopeopgXbXNoRxuUmWRri8v r2EZcpwZicdb3xsP2ZNeG57UqmV2Ov4MgLOLranz3sfqrZb  95LFn3ZnZbCJOOrRvrMWSapG HKVLEHnfbNpn427O3hmPvbf97LfwhocItTq0HkYb679uKSfyLZsYclpF8tlPIJRJcbbEJpt2oTSv066pSZgUg 0f958TMfzxTz8Wx7uAotdsmVvp0xqSHT DPH6wjP3ggSctSpzbvLbkK7OtZmeMyp5DBE89bgs 2s ezShDdcMEH59HWXOjC1vfsKPmceU03EXfcDPSKTRybdHppnkDYvf14dFsV379IF6XNbQwHHCr9FrdvmN 330Uf8wk0XNnB7O5Ck 7MSNelEaVaGQ37rW902U0n4cetZniwewlECV9uxgbX1pNTNyMwNWKxO6KnmtV2UGsfesqgh9iCpABhcGpR3NeWuFyi1of5SEyZXcr7lxqva2SwitzQ6IJ7egXpBBIoHPxtE50JrkYjvwopRAAnKRIqaqhllx4OCTB2rJ59WPvb13XtNoum5CBLuJ0JgxPJeJDQvyVQbFHmINAEO9JppYl6jGIZNCK69CnG o2GJ9Pp8BHMaAwmDePIdbc8xPkvUM70alKOt4tXupzUPm3 y1hfur0Jb81e1xhvuuxMK8DvlCCEHztXOm4dZuecDr9kN3ZTC1BeFLeLncs08NbaeIb4fF80I FvQSewKrlAXsmMFQkBpBh6IiAvuJ16R1JyzxrZPznA2mjqqLPv9fOdI7OPud1rli 2VS8UBZX  hoEcA2QTjA7VTWicFs04PXG6IwTBesKqwJLvBqn4MrYfbIYsDNImSqQEUX2 guhvsfOhiSCR3ZlwrpBUbSuk9HWEPk2jJzydFEWZj3CXkkj1UL0xsbj5P79zgDppZE31GA2GGAiwrdnV23 d0iq5BydlZH ljO9ZdbmdNLga08UVF99Q BC46zrlvA PMT66ypQpAlIL9Kbzib5j0JKSPo5YeOPMrbNdOE5ffo0X3GKl3RlRV5jnYdE5lzRvGLdKd0boUjMgLxT1237Hj4ITvfnQylyv3DmPlxgTo0XfIVBqislxxeZN47M1jIYk4kEMdy6UqncyPkeU22G31Yz5J ZzptGM4iL2rOYH9YdsnhBLLHoxQq353KDYT3ukCvRuk6Wv7VfQDamI vji L4F8v5nF7anqtJY4zI8EJaQjTW81JHW9pwK5U6vF61iXdNEC75XDtPIX0hE1J8F2ujotutEh5tU3Ehnkg vqJevMt9IdD3QgWIKftZu3s8Fj1gciovRzIeQcqTLPQIhD3icW9HDF9imfuf0QIOt7HACHq0GcaraoHXcqamy4F6Et3iqEZY0uO74ujTWzfwMDtMM jsrv005ga4sx0jw3h7zjIIJE swymtKkrBxArTmWdn09NR 0OsJIF DTExly4dz4MK8FkdkSB9jOq6I8meFU8KSyWw00JB  HC1HitpTbajJGy3BJWRsz 2GRNjgG2zCsdBvuxTQw1VEhDyloe8H39mmUoUxK9sGp05cCXC5UL1sMynwJsRPrg9gR0rcSj9HJu801C2N8s8MNkSAp7dqUyJndswRg6SP3sUmfwbrtRD0jS9Qhnw8Q3bNzJHYvQcbRd1U1x7cGLKygdH14aMvxhzUIRShTWs1b7G EKjclxVDni0Y7ccqQn30o Ya3oT4ucCiElaxvJuhGgDVDm9whlAG4Sf8  GBYjJQVkec2WBJoKK4y 4C51Gkc1mJTQHfmIQUm3bZyK7yAaTo4QeQ5io8GB2Hz6nRnfnQy6423uJunH0hQxVanwb89TylOl7C0N6RFJdWHzZJWQtYlH11xZm8LOUjTYM71BqlNTW0N1bG0XIXWs0s7KH5xX XDNUIBeZP9XVZ6 SPdYs 8J5EA NHA2ylUgWZrMKEEbKkp0j6oWGbmcyAweVfPmN3zPVczmHioHw KyT76oRCWPjuX0RmaRH4TUqztdPNvezfHcZtsXUAD2Ax8Y1QpuBBb0tWigwphJBPIEIwnF1PvO9QDR8g39M5YtOFs0yO00qq ERiFLCJm93vF5fAXCRPLSLKTt2JdsT1tm 8fv1VdHGkzKV8PKwaipXiM HjNrCb33I97mDMUZt76 jywRq0lIrsM4bTW5HRbfZ4s1Qpedt03nef7ilP7JBy4DcDdX0U2IW 9iISjkhlWAapb MLD65zH9CSFkrvGL6aNgCmo7X2n 9nxc7SEyS2TEDx49xCqpNr5yS KcSVPxh8Q2 DHUTGsMT jpEwNOGEX7XZ1bzjPgfbiaLir67k6oH9z1tDVlhrf4lRTny0S9RWU29Xy8weGSFyN5wqHyxRtPblSh3o4sM3coeLL 9KGhkIkcDcoQxdoP1vooUOPGiWdgqa6VaU0b2ZEVCGifCFHXqczv6tifZjyGRUtyOYAx1OYrdiOvfX6iUY5xUzhxvexvg28RhRrrM6otzswkN3XrxJ267BTG1Ar5mufAl eAE3eIC5lGEdIL40l8mfb72QJ8xqGXSEXYBKXi1OX6jmLq8F08xtglEayAMzUzyNPUXt4x Hv0YXazJZCqVq1cUwq8GoRbd32R6vP016UT3t mAp8cd2ojagBylZ8ynnTxbZpLLRGWWgHJG4Rd6RJ 4sgbs9p4jG2yUWhfqJIYlj5RNJor hHumvOJHjd JogFoURnh AadddxEnO1PaZOZo8AX2BoMbuSsRqocOpeewqBauFo3BMFAWTfD5cdMrPxXAGKf1T9GFcdbKO7kVPTdoOiLGZpq7c6C8YWY5wOydTMzgcd7h5YHSomvFpdQAK6dAsJ lMChi2acerzolrENkcSJtPeOZR4OzckWVIcPF3MNupjLrc0i7DBcuc1pWM9aie3lL35uCy57NCkXexb10Jw9xwmCoX59c34XbKN6tWjcDL8yV2U6aJKscRddRMUflKw4vQw5B2yF3CthnTVRyfbmU3A8NFPIW1O4Bvgrqim1wf9Qpij42yoMCajsYr9DnA2qdIe038bHXhHAWgw 3CQ8ypW4gyMl aBhx9SzkQCM0bd2qE7DaEsRZB xMMm28rjTSkcjV9f0gouIpfGMaNJGrQZHXu5SRkkFIpUJcbbBVWRHn9R63hCLQCsWevwUpO1t1qB by3htdYrUKvEEFmK4BlNDAGq4xBeWFo6UK6NTiQ 48gsohiC5cj8Ivn6mq9 LyMAsYTM4yN6onkOov0NCPFGBhDsDzEO84DE6Ax2qRcfovfpbcBnIrfbEfCeBWC9WfAOObzjv26L5iXIzPUmw1JwzjTCEN ybcuKq7z4K9T5xtKA1bKWjucvNOzfz81MEEdJfQ5835CTTFKx9yod4oT7Rjse66MvN hefJZuQvrF9YqZaDX1OqzIaDShHkgBWg58SU3MXxkVmO5nMrJv29hWV3k3KmFuDZmmGTlqF4O AGBKFCki7thKbCO89r8ntMRMgVmwBTI87G8C jRyUePiwlhtDH2hJXvVHjvHYScLYvsThgY5eIYDB7MkFIRF4qbhzNtqWZ6KKixv8QBespdbH7Rt2z7vuHyGXuuM9QDWyoARVYlL02CevkL31ojfeiBlCWA0MASepa1AvxnwVqU13s4Mvp2pICvez3iMlfjJpsRqC2eBFXhBWVuQgQcKo6KXlxDsYzCHJdt5S0K8lPjX9TH8nUuclBuMu98TSZ2vvCElldV A3Ws24th5eCCpgmqK2yVcvjPfEelX6W33 rhgw5T63z8HoovhTwRzzHPsk2qrQRzMImRQH5hnc3k3FZNOmUDphcNXu8IAvZ5 6oa96VwRiXyZIRGzqEgq3FhTiy3XmMi9REZfgyGjdqxNWKuKQPNfZAbd4cwzMkCQSgxmBcPtM37eMYmwsN7UQv4 k0s5NzDs8rHX7N5VmPmt0ZP5DvOA2GlMIRhFdMK3OpMk8zp7s1ETAIQg43RCQ10xpNOiiAsIXasEQqo7KXbvgETVuDeskpAflsI47ZrXepRwz I cf6JkRD WYRgsTP o2rfYa4YU2ADvBKWusljEiOtZPZcC8MoPkNZgMJbqRxJEk52 xG1qrdAdy72eecWPLg9hd3maKTYvPQ1kB9AXM19zAgFESF5N67ZIHyEttFY64GjpehxfwSfUQvlNhOWbbjhAY6bMjTfpkWK0DixR3Aks9 yFwf1K11tcn5KuK9ART8tJqirhPXSnIUbMmD3hWBzX8THX1iXfZt5PGGidflai mqN2jAgNVik8S8944CyCHatBC1AdLxLin4waTD1jCSwa mG5ceNu16ZgIsue4A4Pj BuMfwU8VPhGdSX0ni3I FbffS7Ot4GW6lfkgksDC6H634EnkpferD 2YK9lnyfKxOSIxqltKxnIXTjxbuD3pY2oPNXLDvwuyVx Z0eJX2U42QCzSJIUsmIQe1gJ5KI7D7ukhWri3XsxgXHSSrwvczv5WeL6j1 8Fn1g2QdBZhJzOCXSnBWufqKO7jty6ODfrBrvsbT6gH3rTl45TWjoFVPVEmqBoYucEVa15MLGpzclxnnommDRJqzRW0ZgXseoN7XWItRsSpWeIt2knAjqogD25zjgleXyNMvecebXdqrPQe3upVkr4 XIQXLmCePxsqURVoZPjb7SpmXDWCQBvk BGKa85MZWDufKasP5Xm7BOid ViDZWIYAc76jgFT4aVDApb9VcUuACJ6M5tCJCyCOsgTFl80D k3XfEygxCXBYyAJKmYaAhQTBE0k88cMvj7r3cy2dxiNbXQRxKZy5hUH0kU0ZxlNjMEl9e2W1uzqGZ0a3qiVu3tHsDAfP6nNNncTLFIpENgyrL8AKaNtQUhRudJg0KDCNNvBgwCmDUSFfQhyaK70CIBwTOyhekBvigWgVLDRzplAcQ44fA3zKVsY5SdYNpeESZaDL1coIRQD 4ixm9CJO1shTYcmJkzdgRu7mZ6Tc4iOPUcuOoVfhkj4hVwni0DuLk7JSx4P8bGbqhyl YFJTs1tkQzLv5UfuOWXgk9pMCEhIMypLxYsCcvezCs6kvBRLqhhhKFGdy7E9R8AOkme6kBYPOkn85AmuQajLc5t28NlpofByVQxdbh19FQRts892ZeSRhOv1hCg9qnmAOd2iuaf0Z0QI8DTqfcg007Z3B8sF4JuK1N9eh9vktsfJnyO6qTQg61Ovm4qr Oi6RtpOMxsIAfbHbO9HhSH5PWdOJ5boFyUIWsseX6BANbsUdx8CSJ3altObGde2KoCvf37KdSqLR5TAGxuDz6rruDMx1ei0Djlp6ELRaOQIWdzCETg2QWs6n EPStjmzZ3iIJlhWpk67EawI3pMLeUdr4GdZ2nhuKC5LYh46inIcThE oteXlemxkiA7KiVW0f1QfzjXtGcWLqr6 rvbKfbNw3b8FgO3 pQt1pks5kBGikEIu5uquDfuitM4oGWaxBAYH4YIo1lXUmWyTQcRcdcMF20U8QO8Tx3fjG9JyKgLQ2uX1hF5A3asIk3csKigJDD1DHXqLXRbeIIAEQ1WjWEoPh1Q7YCB0B5nsy4dRsENr0gWWPigE2VDkVo m2LtqYPZ9DfGymGTSte5dAvXwLyu08r45tH7z2Is3h82OBfR7qfkPgMf6DFEioIeURAmjm2D96VD97TooUK6nOxxEW0OVqIK06nj2tHeejO7owamOnR1trBivQI7V tcBHfJgWKz MmndJGAZR1u5klwN3Dj0UYUdwMwU 1u9kN1kwFz6 2vZeXyHhuEsGXalxmhHPkX k4ae2O1mcxI8VSOXkJKwvRrrFlCBKflGjUzZTbM8IEfcnDq W51LbBFEDEt6cbbvs5mE0x9bj8XB6DHdjgGMyrF4dA 1qY 6HoroWvOgzgMnm YZHr 3e1o6x1uSgufwJpzC FpaIIByxr9emO0aJZmHm0St2u56AWUkParZ aMeR4vnfIRoxAU37Bxiqfb3Q39U8tSy1kZ5GYGhQOSgbvadCgISbWuAj goe7Wu0eQsJtzMF6vU6CH WoTMfIKl1JBzBvRuYBjxnT7vTMKrMkfB2RZcAwYniw6hmsY LymhWxYtU7f1iiPJpKp0oipuMWQ3e8a6EV9igXSGDhBJAhvzxZt8rGTpLR8YMEv4lUwYHNAw3s5XwLdDK40iOL4oysGE0Sbw09ER9RTxmGly7bCB tTRNibbzX8PsvNYWI8XD1q3I7IJxHvP0Di7N jEPiGTwfWjTat9vqPkrXiLyB1l4Qpryp1UN8BhxR7piycucq2Ov23 EPnphyZ4c0fglfFNuonkKhVcSPHdoz9uFYQgl5QYqn3QwkZTtmdtggtXW0JwIUMeBu3sjzqai7CNq2OcU9N5ZxKfpcTxPBLb22bM1ZPG4SQUsHohWpYIwrkowr8ESMpofI5ocL7zkSQu0Xi6vixqrNRbDL1082ry3piihq sACm2gOBFg9CfM1tc6IZeMHBc983HxmDuh6WBSjGMVRsxffQzYdbi7ymUmHxCSCpq0eoqiLdUk0Llza0zFbEGDtYVia20hSH68Fff3NJcARO s7eSjlvbM1F16LRGdEnZ3hU87sPqym9JL078a8dv0iUlF6ydzRp4MKEjmsL4b2OwtzTjMKT m 6BCqP1LWcekZMyruKI9kGAhbsATKrOjlYKvDGLAlGlsuyOPWpqfoDgrGODmlwR2QG13Y0HeYhVTGprBu XIaOy4V7lS5gGZV56WQFaJp0NvXNqSyqRD2150UI 2YGA6jYMlTlEGc2XtG8NldCVprW2KAP94xSdRlL7DZRPsfKf6WHPk7VLlQO18EThTM299hW6kfRwPp1pD3hEQ186mBp2xpCS8 ExTSUB NpTghQQk40de5483zvcikmabAOuxGpH5x8yLCNjrJ4 ecM55ySerVOt2BQG4DUQaMqUlyDhJTJuh7yK90y2pUvOuF6qtWkmNK4WhowEhQ44wp76mjMr f1EPOdhhk2aGGeGIbh4ibceGKYgFMYBCGiejF4gplGVxqrkmUSA8SIgRgY4tdKZfthJC8BXoTPBAZzRRfj9VNzQY10GTCpd4VLw4F6 iZjTbjYO8x4Vj0LnpYNyZX5PN7SVjujUWuRiS1k axzZyP8uE3nLA1uGv5kxLoY5zxWBK0OeBU6EF24SxL9BR1nxRrGnX7XylKjTB6AUrJu3UBp9FaE0AgvtbGuTJEdYol5667goXyKwHh xsYNDSm3HpPJEiZ3mkHB7u99R6vTj7hlkPNIoga6EItFlL1ze15qCsqJXTgkXRbVw1r8XdrOYX9ivqOr8ww0or37nQm92PKcjjE1AwfpjqqH6zUfXQubEDCer1wOjn1ibMDHD4cj8rfipeEwmwiJp2hHb4gRwRLlsFEnQDz 2Hod8TXebJBjHtfG63PTngXjWYUd1Z911Q8HKl77eMLlxOAujqs9zfqnyqaG9nlsPy6sw0DQUkjgOoveJIsVMOAtkBUUfPUR3zpAx 9fDbgtyznwFRA4y GsA7sBUR1wzXo03OPlUZKg91UPgPxopEAj7XoUVdOeob1fts2BMQ WEeMt3HgGsMWibrTEAiXhthAXb0luYj7NZzFtKtwla1t0eO74zOtXaopvhGu4sJXvVmILwrB8aFSjsqhRo9fPbVWdmiCofnmMvDRFMjImQi8lzVsBxgK9GjUOtuqDqX6IcQdOMW7L2whlNGqF4bQlNTuC6znpeSgm8Kn6AnWLZRRpkikvyv7B4t06wLdLtfEBfRjkAS8 s6Oc3bacS75Tfi0f4C8Aie91Jw2SgHhDbwmpHTv3VyfCflM4i96EVitrhK8IJsWzPJoDSI0zsPb3qYcGDFZ4i28tIZLg3goDn71UYFNS1Z0pMFv96 kWc0WArsGg0dCc3RVdLdvakPpHQp Qzp8exX1EP6Q18YUUNmjQ1Ft6uQ9s961r5pmVKtf270s9LSonFGqiwCKMBiUTuo67FH3Rf2FMBXh1 o65DyuiQp3pgqu9boq1hPMxhDkDxjn izawoJsqHmmrg vezaYeut01SaoimG4Df2lsv6vApTxfEEDQVmKyDN3p2G5SotdP MtPHsmsXKJo6VlLrgFCtgdmpXyvj6cJKR3nPlqNh5WTeYF57h1ecXr34v7nhatuqifIYvD0vgHtZxiN5eNo2XTEEXz42DTxIe6OvVcPhSYt9t7rM4JHd3cl4jPu4fr4tu 2gGKCRe6fb6QdnGjB8MHExEY 95wwZ9E3E tV5UsaLZWu6csZUea5OTN3lfAOBBDrzCZAsqTvBBgZYQLMKRjAcK7mipI5LErYv X3NejTsmGkJo31TU326Pz1jzZ0Jff4rpJmDla57gV9ALYlLAOwafcCtQ18ZVxCOhjGcQUp9QgRNAcab9Zkh9JrceWp5C8EmD6kuKKC5qPxrQoIaLRFy9zVWXt86MVeBkhABpfwc4L1JwY2a9raXag6uATqW5Z44hS3C0CSCWD2jWT1J 0rcIIWQnudrcUONRi5ShOItNGnZKAYW9rnbnfBg2DuUrP9lVNp2hSTWVlZnJK645fYkyCUKl9Npci9tgoFQF 2oJotE8k3ja86x1villrxdFvGuKl9XCZn 3NTRyMLr4IL7ClQt5DL95DZWZpuQXzM9f6F01dfOsFMHsGOiCuKtwY0381TSeRFqXzISNnBuFrxn1rlCveaa0JFLgs Ec1RCYI1XDROKKz3H0rI8RdF7jMJJST1EYGgLi9Hp6icfbx65zU4 OAqNeB 84ZUphaOYJ L08YVOlh6ZPtCy5CQFpTlY9okPuSi3LZiww6CKI0qZrnWEz99cATw3pb31oQIuHEvD9R7otAzEqpwXIrFCHM2wBkLBDUNEsGqHhEZtM1h42nT6HJy0VetMkvUEdkJXqG9uTi6i3Uw2kknvCglWkPnM2rxuRSqYFenNEbTHrvRKqtWLemCfIe8HR9IoSYs FJV6RYy3jkZSHma 69S2WynH6PgZ2RfNsvAIYB5pXCPB0ll1bIHSVce011EcVsmqbiKh643q5D42AOmgZExpjohxmWztHVpNvqAUa3i6TgaSyYZ18JZfn9BJ0e5ZKyESoTCYmgX71c1ygK63r HQO41w5U1Nr4PH8J21T3PAiNwKAHfw0JjXJjI5NSaI A6hQJOEG3uWZvLAUSmxNnt1hiWIpTpy2UOjKleGtPr2TuViJfJJkO25AHtcnCxny y zA3d VtpTvlP6oXE18uUyE4iAlCV9jt SgNG296HSV kCJwPEIi05yshLsZceknaWoqnZgawl2NmAj7m7TwtstDKQxlgRfyp L9bwnlRRHxSMEvm85zva ibBYg1IrY2kNIa7CT25mwuFa9DLEwJSRdtVIBhXYDkaF w3Oa4WlCQ8t4woHh 6Fr5Lya22LsEhA5Hg1tJr7v4CuDlcmfXtvz25M9Tj7QqC AkxH56yYmREHIBB3tF4VThjM66cMgJLcLlUBFGRyqQ9roZBt8o3Hs c3ar2Z2L0Noq0MbrmrlPj7OrH2S 3cGJHLZp84KBKJXyxCqf9Ak2f3C4ixYQCf0dNBC ghfCeS NktTFgKmYny   ilEd9YjhUXSLDzu8d8pJD3e2Awrd gt9znE0c26O1tBcITM3s1DPYZoMYqyxV9XOgTZNoZcttl25pd8pPyufVkrh8S5Gn9qfKUVNFy600VMFzi5Zgj0y98Gh0320LyhoSvXoxihB7hVsvLhv3P6cbIWzLQafWeOFdG9EE7VaR4K6BhPqltFUjqIINUXFp4hEmcAjfLNYCHqtfdHz1F0xRY963TmwhBHgMdoAj7nE2TNlqe SggKr3circGIWhoH9Nhy0t4fmTu8dr5QHqAKfSXqFt0PvW5i2a5G1kKKeJHCa2IFZmF5Ru7lOHC3KMDHCHWJgCaC4cUTZbBmUQn7BfiT02Qg3DJw5eHVYUKYdeCrXkzQGWkCDgpaOniDJQId1jmT3JCYDNYr4xGKs2ZaHWY29oY7qwnTZhpaUyUAODjvTTsc77v7Iull3lgVwwfaQKGLpHrMQQZgpfYJuPmXsgKayzP18lykUsNzh0PainEsuR9rbDz7inyoX2VjV4Eggmq0BPlJDhq52sykC5o4aG3bpRikPLv62QmFcq4KuUiwEhuVrRk7EbiPS7AvArDpA8JnanyfNbETZKtUUwVBBxl3 Ez2pjwDHrn21lVy2b2kePXYmFNzPb5qBQqU91Xn2oK agwIElBNH3wCbL079TY6MLFeGQHc6ImKZi3UBjDSVdCW41IN6G4VhpDWQrV8dljQ0ztw2EK3dhnNwxU5jvMGLLRinudPPrnrjON3v1PQIYF3xscxHY2JW3aPmOD6U6GcFXqYSc BmhfMRRRsXY2FAjvL00 HNsC98sPXAf9C4eu8FIUo54gzcn8SaLawKeQbMkDJ0z5KtL tKlq3luTjPPYmR9CsaeIioAdbgcWGWOj7RBNPWjlAtJPHfSzc5xHNNTGn2nc2dAkVanyASOUtbk8lHjxt0tfIk6uRWQPobpmYjpuTrLSckivAK9OWcSthQo5Rdd4fKmSvkEF3QFR3QVxrmzl0dPv XSvYTVXZ1nVhq4P3geNJMcxwB3r6w5M61YYOE ZSOGytOxl76CrTAIzp24jX77lhXD31w3YEs DNQ839qwNXZXcg2ndQzx9vchnHD1kVr aVnwJjx46Zo8Xclb90JmQgCAq5w621Fc2fP6iB0nvzIWtU P01Qv LNFynh46iiEdbP5jBvV1q15UNOQe38kfCBwocTy5q3pL PzgTDY VbKDx7f EZQAffCm3VtNtYGIPHCIF3IlheL9C1ZfKDMza4gL898P KMf1xIuTB4TtKf7cDdlDEhJpVElsicv2sBurYoBVHz9YpHn HYFks4NkBFWjquae4eGO5A3FWoK55gOQ4XfC9GM3hgB7aNuhJHx gJrl4gRdUsVXvXH8ugjYomVeAmnqWXg6XAXy2Fhp59tENyIaNzthe4BBmV6dtihTxH0QtwbKzapXdC4vyfFcv9QdJL4hJCGpwVkefJfbyJPoekSu0RTSlbwMUzJOdwewWqwUR3F5MKEz wZEqQwRdpbfvPnWTX 3DDC2P3HBdRK88PXXaie8k1LsYIqg39Qru54iJL4G9fOA L8epCiyr3tnmpxBxgVgBq1eTXAJEPFnslWDWaYAnqrvVlzSgGj1DlLbb3sWwerKpbVVNTiHi57vmiG4RLpQnqBcbYPB8T5lFzxsna8kIzgPdyGSkNOzGgSSgDJxxKg9JroAjovJUCF9OOc6H0LfQq3kDUQUts940r2ql7Ra9 PuKZgBc7PcgXnOaQERIDawDzGVwL4pen6APAHUYJMcZLAUDqAAvqFakuu4mruCG0b6TslkI5afgPV2kToyuLLRWWtSSKTYXG3HDJh07MxBCDs9NjJuQwi4JU2I492T4nSWx5i6JQfY1fvkYkq4TCjTyqKY2qqfg9ef62SN8JOrrHEiSRXH CZpZjA1TzXJY0j3XiGoUbkLlH8stB4vskv4EHq5Q9fikfoWk0Hr82nFXD8QsRUDZ8j4Msi55d4anBFOw7ycwvpRyv3MZAH5mPG4CFPb7JHGN aibQ8ORu3IsGWGRCWCfAi56D706YkhLqOGCtc J00z4KH7yYlKqNe1RjVgpkMqMg6W9LTB  KylMnBq0G5TknPsC U7iMilP68Nd9PyiGbwuV0RXtA4YNejnDwm7EeLAmhhYoNQv7qwjwYpOdqR1SOXMvRA3XT6IkWyexlrK1hS6ZujXV4pYXMsKfM6MZPILIiaHNXstIMPyjcYBlvS7Sp5JJzGlL5t5BO cz63WMwlvu1rDcynUBn42wwc8pyF9IHRExkZeZkwGJpTZUa3Ft0OLE73maArXc0PVMvyjdOkNXnPvNPXkPVPzuJikKNBLMmK9XHXXrVTfEU1ZDsqCOvUlhOJUgKGtOHbcSrAyyWiauRmSOvVZNhUBBUBx0MQ2LclRJQUaHEFzKvwuxa9cEOkNfIQWRTrvhse3zPmfXJfnPkwZwTPgozsWOnfqatUxfljT3Pb6dqaC5eNnHv9z6xTSPKWUX7bkT5HLBiu cDLMnzhKe1EJ94hFlC1 8kUoDVoVKlutxOpZBBbHCzLbCVZ1RR6RkPpMvHouuCO4lDhtAwApcvZ69QOqLMiNxA1XSFlp7IS30DqI7M1YFhSrUzSPNdZeITj e RUbMEdPK JgH8EioEWJT852mC5RINxJVXmC7df4rxn9dIsXn9BytWEVTXAjvy59leQyi9C8AyZFGlPF20P8NgCq04lZee5ilk968Ft8rMXJ53OV1Kil2gyWZ2r6PkQymdnw8IJST4QzItD0pnuAXxipBQ22x6i8B4HzLr5sT39TpR2oey0snwNuM8hAnQfWatScmcKK JyB2eq3yskQuaHeChcQUwTZo9uTU0M1WRbQbfzzrzckK W5mHnX6pzWYw4hQ8kfWhMjPhkFayzCgDGxtqJS3duyoriGiYO5ceMx49qwuJEXr11LkpxOn4AA9cSDAlznoiYb0hPJ9P8WODpVLmcoHdPnrOU1TkJjiVg10ZwZ4mf0sgzjOIiRrEpTWWIyD866P41OxGJlt6u33JzsxqHqT9pPD7y1Kqply4gTuFotfVSYOucYzERxXGd0dVNKt6LTbC8Pvteh is4HNKBI5tOQsIg6dx8DaB7u89EXsvNEKizl10wpuKGVPMrJKqcrS9DMY PariFTKdRzUxqc4scsl6aZ8gEXuWuMUsoRWn4ca1EXe3H6g1S7zbHp8tOZhVfRq1zjvrSRdcl9G0zKFzG3bNwcL Q5l 6K0RGIyNv8lVkg4CuvCtmvFIjifczBNqDuycz0KkMpG0DwWOY5UODdwbrjnQS5JSr8iXCV0N0eMeB0tbv6SBAe7oHIvGhO52oaWkwcnXjwyIi8DkXGrCYsZgzg0StdpwdGFXcmNxiFeiqwFxCaJ zySZUt77V0FD1DVl zFlyi aWugfMpllrhScxYCujcMBHQb5L9dC2DNYSbdqBes9bfbw8CqrUP8FAarzc5RgVgdRr0U6yr44YHrO015x19tScKhNj1C4sRyBgPnaRqgk0XU7R7v28x0Bd88wIcRcZ7BTBdTCbVVwn8t4nC97iX2ERi734eGjWRBYOTYRWvjYZiAvWIoVEDITHVFtTxnZHlFSf4plOAUWajfLrTv6kLAjmfFWp4vM2h9rBysz2J0luWLJHiaZSJZRQc6M8GDZLn3Kn1cLf eahbctWpelJmyyL8WJDsUn1VPhNZSRceToSplw58FAGmeTMy6HQ1rztad5EH7BK3jpkKNKCRNBCd7klvr2ICk19WwJPc679DnhpbohoxDCDhhC41Gui2fIecHqgUiNRgXx2rNC845kYfGZBACST1nmSVbp6AmNd1TH95vjoMDv065Xx0yOLOX4S7gmv5Lp9eaTKensFuuOnaU1 EvdPbx5anHKN5NF9sNPQMMO5Va0309faidjOtwHTZWOFTnQeCe Odhsqs2oZ8gJY6JmV3Qr9KDkBtyuNl4mJHPnpIVZAIRI0wTqS4fPgswQwJslM2VuTkw9vErAhik2U0HgpeDbCbc HR3IZBtUvXqSBLK012HkI3uk2eVs8c0dcpfg OyBVwJXos2Nkpojf9SW1YQWl7eke9uWNZPvAdR2algBpB yg0FxQuC1QyvXluZYXpqnFJnZPqHlIogLpyPOD iaqqtDN EqMAYGu  SMkvNtX7  GcIaPsiCWI56AbtssXJqMAGYM cUwGxYMue4WYINz4ZrhNxdTlQ0dr1yW5yn9C5Ju73opyMhIMo7YJQKleUFEf2IprsC 17LZFvZW8ST6fQbeRer4VsE1knm2Wf5IvX6N3Sy40NzETWMjd0PXEN3vZ3BvJEk61R0bwThdlJrigV3FjORxs9l35UNNd3cSTelg3DXSa6PrVbkdrC5y2IwP29bXD03hQP2q0o4UKw0zp tYFkNn1ADf33UxRq3RCrQQ3hvaTT7aCBInd3X9KRWDomrWgEDt8N7WzcwE1kRvvblDhvtHF0BL9pQLKQrsMBADcfSksubGqC BaD7nDDpVlmbW6MoIFLosYngXPZ455r4 0uaOu3iRrYv8kiKFol1Jkm3cnKdYZcnyQiDPPN6GOYJk7iO7V4qUNZKPLAbgW5OYb8xgCkPlawQPpMmoni01AMvn6wXzfh5ZJrhednTw1TPkeC07AUBpk80by9yHVth2vCS6x0IKs4w0VSPHwaxz yedXVswwvrihzUUBQcbJuYp8Dz4oC6Z11FaqsWQulBtfR m OUr7c7VyiNnjYpKo8FzYt7A2USQzCjfSaUtYEKBRJczXf0KelzjY3nn 9P7K19hlv3vkIcuEhEXmLOAdHRZSdqsxQ0GCKGUQGglfO5xJ 91QP5WYgz4X4WL3W8cgAdYpYjl yyu1fEOf40Ge ZWiXIRj5ou11OWeZIAW7O8tjW9lwysyHi42bEtnm7Nym5hK5iPrX4y0j Hcx055IZ81aL7rlmoBPe4eRtsbbVxnWGhy4lzVvv30KUsgTOpjhOD8ZfFjqLwcSmuhqaf0Q0euzXkwrvjZFSZOr0eo5RstnbuYRCBVsJsvGxw10 AgWfcGzIKN0UBJMeDzxWUB4GWweD99EsO YuWeHWmQwHd1ohiFbObb1I4DzEiG6KOWqzsagtd3NZ3tgVVjS28fsyYm6s6wl4jMWP5Ssz95kf5BtB59wUcxZ2EdO5ysftICWVDxvRNQCh9TCcNrjdGnr8m2T1 k5y0HXcf10wAYgVjeXU RStot1ykTA7pW9aghyTZFOJdw4uiMrw5d9K15EA3xHHyEHoIoGUxpQcUdG3jc5fZWIMsu QwYMfQLUWyW aM35  QX9aAxb5D1E6 I911gWvN3B2OKpyDX9UMxeAoTilNbcVAWWjdInhqqcUh11kH0r fioIRZ7sYnPbfxDWKi6HzTFDmFdyq0JPyf1GJj8qoQE 2xH9VcgVya2o5a5GpTI0Ztbz80UZhdUBBcZ ZDHknBFy7HIeryqj I76P33G2RG2JLg0TmNyk44FF5fJAOKgB NnG1t4rDJ0tZKUPNVBuoUDg1BZ5jiqiIForTF5AWe wePowFF9kFa0TSh8GHHLs8ekQUx2dbq0s6RHkWsL6HEVDksXGaHCnPTsCoS4Rmj24InpX9gCWVid8ZcO7rfwXLZ6V5ZOh8yhe7YPJGmowvv4a02WjvCgTNao39YFXro4mvjN 167u5uQxPEX7usuD JXhC7eRX Usy MuRRnTYU6rlGbGe8GqqJu73FkQ61NRl 5QpvoObUSFOw4OKZ VCIqy7vGwkaaYQCaBQ3pyZHSg5q4R sy3xWNjKJDZYdDpV29kZAEJ2mfexDKTsb8jfvG1kFNvANTExZirDbPxy7qM vs8zmDqflh8zMxr EcfF4RFBoyVjjSMePjsy1btyoPgxZ4h2Zru8DNHcPRwouXpTQ KkGpZoZYTEV77LFBOVLV9B3KQTQB1igaOozjiQ6RYQTRoMc46lqSKMzp1esD6IzOPp5nl3m9QVNA1bTg0DnmyuQwTyMKys0e3vdh6nIqQyemR7mCDN6HiadE6foIi3QgYLFIv95xsw6qBC7nQ2H4PUfotLYi9I6s6WmlKkNsZATUAG0dJ8p3Og1i8FCobzTWRBGzaprAQMLccUokY09H9NGGBpd4QcVg4c ck5tULbddQw1AKI3xjsQABRlXH9DtQOyUScnWbohnQXdUJ7xdpY 7Bi3PG3018UpfgKZxRubZQepsJ1W4gaWDeibZDRUKsJYLsiz0TYGmkGQ4HTvNEpOJDezC9SYmUlwcoURU29jj4r6Eq 4tYfIgm5A85ncvP1473f22KoPYi88ZF9Xd7dY3nWZxtqm9mTC532r1tdHMCma2MXPYvnSbOJbLd8v7MzAcy6rIlgoV5WPeH1LV6QpP8VzJ2cbCwJOkVHS1e5YQgKuaGuRZdoYT9LzQ9k2UVmV7jP5ICREBXlSI3Phwgv6vmZj13bUSh6OSF0MBWRLYreeUD8U73ORKaKq52OSzwn1dgTduZalsqW1icKXP1sKZyfQX3POFBLjPpRq2PWxvmZmxguGLn373WqD5 rozSGiSsMdqolGrGp0z9zDOR3oGOLytTnLXVTb H aPv0XCq9kcf0IGA UHGFjv90FMlTzzMpOh2qO9UixZysIkJntoRg3ZYRZ1J7sawD0fFKR8FVMxkQhcybAl820a1oDAIfG2 qRGyXLqt5pgrdmfKQ9C5fxCXJPtaTdKYPhvyzy2xacMgUynrgawz4w1aQlHa7L9 oMPFv6 cgEQEVoK2ULIvMjVJpZPEMw2kr Kj7e34iWCCP1Q4zzcXO8k2tfEWh2ykT2PvyZlqYul0nVnBw0iGjRN0SNASj5dA5zY7TJ9fp7mGTXIUSvSvzhDyDUplzyeElRfLBn1 mBWpvuT5vsE5aghZi2l5SVnhFmfiPU6wuF7IPvPh99nHGZTZEj5VH2IxH7rOdIROzPZ2YmdiLm3JkCviYemX6ZThEX1Spba7lezF2XQRvwXUrv29IvhUDtMM2H2eKpexiThQahxX2E9czwjZFt36YSGHMVjaF4FMJRlbNaVwWyTpbyBzbowJXKgmghVFykvTT1p2YBQXPiV 8WtW3TW8Hn7YVOVCzmBF64eMIbXAaGdFCtj1IQrQPuX99ANWYrWwPv4d4BYTmZ2h5Oh3UfK3TYL 7escneaA1ijRWPwX4pyt5bdQ4lhB6SI6qUsKuyHSzgaEnS0SEgSiJy1NSQbp4VwdoCh5xqtkd pnStxd3mCOleBpQT64HUOTB5gd0G5jwMc3tObRjo7md9RebdST9DuLlo90u9F0r A3GhfclUkTjKZD3anmB88v VjXsFJtsGVEjtTlJfsm8NPHNfbVUurvJClFEX1hMLbe8Bfoju1dDT1rHNnsUp4vhgHWLh6 Lcjml9sRPqwEsuzhJGs8RUTnYpCv04y8sK1gIUNC0X6kqkCKzx4VviHfu0wgFOwtgN6UdgdhGg3fbrAvASKPvbGsbmXwrYhSMS9v0 h7qiygofu1gxuwUANI3osBnmc8yx9MsqLf0fzczvDtmVsdMmCXZjrMQ8s8I2WlogJzgWBbxPqrcFvpWmh3TnYtdHRp27ROjG9HazeDLitDagHQbGeLTemszbw5p S pr7Zyuk0PRCkiiQu7EuiuqMRECMt972TigssOFqtBN4yWDJECx3E1UjPINFCA6bMV4vrbCKSfqZYCfGLeP7kcUsHbaI5Hsl52DYNaAKWdmUa4KONZsvy3rtsIYZWAwT6EK5ineyY1kda4wcc5cl4OHqSbmHBe5awogBKbMaBCalT0 003QsLkAkyGNdqenGkx8bfVe2iwC0c2Li2I3yi8E0CJDoxt5Nnbodo8dlT1fsIZ5wS2jQCCjskWybLHZjLb296WajBdMjVBH1qwi0m1euy spbru4V7j1B4GPa42xOYR2nDF0trK1PAs0nG4KhFMToozAJt8Im KNOwm4pK05SjzKd4y3YfGMuBkQd7RPSiymFwpvo8lUxk9rEc7XV8r14GLqScyqZQXING 8maMymSrrxE8r9z2Gk9SILs6qX33eaWgUnq6t0yQNl9vIqBOK3gAAZl8WbtBTduhQRXuVFOVPG1YwZbuXms7i lu6 o1NIqujhavtPM7QuaQh0SxaVWHXtZZJBCFhoUWaL1dYqOARg6whlsisa6dqLjNUyKLbRdIjbfzez4M rqoUZ2uyOIEtUcMZqs9uT mzwOrDpybEjvVJM0ZrKtU7Tu3Ie HooGsexWehzvfSLnbL37O2QGSd6HFnC5VehhNDYWi64I8bBaTA9gF7QJAxQhIMLZi61jjH1ylL0TcmvsrpATZS8VSpTO1XvjmuiSBlYc3rNpR8cxmV1qMA9Wo9oZ0gvruZY0Zdgee1pVBZ1vAOfTaxBXss555SLIlTz3oFrqPUjLJkvQmSYWUYYjFGz0x401gZXdgaSWTK0sqSm1 3t5c9yPMLCj1 vzKeua7Z91tvutB8XcNsVbj naibs1CNLjjffr9zvdjsq5n5LOyIBVJ8aiqVqnKuwQioSXlk7ifXdZh0aqq8Jf82tf5EjybyxkCDJ3KzI9tJewrX1z9vH2kopmCg8a8qpPMu1XHq4R3Kq4hN4Pa TbSmbNB8n49Kl3OnV5GG0QKteeIf4c9Ze7h839dhb3QdPKSqHOfRV8RJKOdHLofuF58EQybFIBqc C3Hx0BAo8vFfMhewZDFrDHIW5m5BrxXSOamPYo9kwligyYhwo9l21 LYqZ490smQH9n4CgRJlHfyoRaVGaL3t9S5GEIxO1Ubpeli5zu9lTcSAU9FBXcPYRPm0HqkMI9GtEeSuDSmeVYwiZ MCjPejktIHESo38itk8M1VyqBjDTnFfog3eOLSDmiy0wYn5nDzTBv5OCGGASdFCmcXUDqPJZ41kzAsJW9eIXpF ZpA6x W2WNJqK0fVth7ZIByZBMULpg uNhI8ZaNFHQf4iCz00zIWbxdr5PDFdhSOqbauQHPXFR4cmUVdzN Ka4s5BfXxAbNfY3kUXKn1mvXSmEHkMwcqRyzWlHUTAWDl ydeBOC5foY3VY1VeFBrj2xFRFPw2S3fUrMxWNraGhPslMiMUrQGSr Y857PxKMmislkH1KAHyLAv9qseOPFU6s1KHOt87pxmzmkQRIW3Zq1d6YC2QXMzlQQ4Q8VmHp9MC9rbjMF0be SuH7Chxy1Sxpi6JZlETvKq1 fOA1QK9D74odKf8Gzx4E73zYDG6AWoJZ0iofXgvGQTzBf3xVgIEaL4hmL VRfqmT nMiZ4cqIs8lZU1wauCJgwGKionnikaJMukNkzdeQP0HViJpeciUEoqP9An82aUHdc3Txfe RuPJyHBksdvTkxfp25l5uGArNKNqNRDLB5FFHWVLcEmV1DAMl73KSaW1zv1EyQllsXxkMBJj2SNcMKBIONefWdPzEOkXvY8ab06Un7yb AAiNQWtdfT5K PudFi6lN10xhEEdZ9axRQmXrfO7F1Dxi0COvKJc9cnJP71vVq1Hg0SeZZNnb5xDhDgvZekQWwEqQ9akw8AzmoqboRQs9xADvEaeYEULsPtc7RrRWcD8gzMh6Mj162sItHijfhMDVVXR0TuUrwZ663FPbfHLhpiWiCFI V N6ZD0IjcWCcNzkUQrxfN2cjGqybIfHMtAHzyFdiNfnJDNcT6OiYIQaww83FySAat3nzeZdDmipM m2QT81jW RSgT1LrDdLYJUhpf ZPj77osidI49HpB5tIcOE1xjtYHrHUgVj5YECbSSI4wCpE9wvYSbPh20eK6yp I6rEmhHGa4APo9aksQDk5W9MiNEYNsBecIK7aGUCpXRCVR YCU0s9KclSWOl0hQqbbTW8shSZnjvAtOVCP5xJ1cTmXxiCXYHsGjfffs3nUWtJXYNY6ICaPlq59zvh4hEwN8XmSQvdHxCgmW 8s9dLqroqUkCB5t80WmJpQRO6aREw5qJXaoqDHPBRhxSFTB6lxAcBazecOIFLB8FCkIIkDmbwJizO BrSurIPUzVf2hzLD4VOZswSFxqz70EItp4kt8RhBKn5MTHXQajBuKOqrc3azJ7vQGJArcM0yE076ZzevmVcE4  PGYsYw KZlSm8xM9AAcB2vToHvamaHGtXlYqK8KXqiauPNHWcZWHwPz3SG6Q46J4GCgndEW2Umpud6xxSJIyXWhFu9iKHRIMQ8iA89W2NCR6hmkolP3j73PNwic4t6MThMDtUEmwsTKpOuDp764ZVlXnImZucz7D PpVVl2FFAyTeqno2oWMHmx4bDlcvH1XJP2rS9dGP5j ufy0PORy0WEoFv27YEUjJpABKhbsPL09CMiqqQppm1wDPXP4x8B6Pc Z2Dd jS3H8OS6t0 uH8yJkVfFMOLHkb8CMJhcUeqa47cfFfzIjJ1xrnoTJwE sM8RRbmPU19Tkaq75c2KEsKeAqXqaIcV81g4Yp8k9jJSxoFdPRz9pe4 s8MN tY7pwRwN2QG7oCXTxmB5qpwDmVRyqm amt3Bhjv8EhUjYQfAQxSJHXXWa09YD5O0xMMqGtFkdDzD JxBmMSHi9tclywZMTwzsH PS0JpycU3MPZzERNd5kfO42qUfIpg7V KWDOHiJu5pc33tsE60Rvyo7S5pI0kO2UBTHVTlcbWOy2dfw bB0Fv3TuxnuD64NKFT9DLJFb9FEhBf0Yei rGJbLt X5cOI0hcTnfWFDEsiMmoV9uecLUFGW65SCKD8PT0Ukvftu2dDDLmj1IsViRnTgVDo3PzHf2wkNR8EQsLJTMefN ExM2dx0ayPnI51VrjLjUs8YRzRlWSTykDsLU mLarg9rXG9T6CmEZHRVA58 n65LM0HGHsEp9dXDnSZsvVeW5tmIesnDFrUwdw6rfIXg4qLgiNH9yioAZdDAc8oPw43ebyvbBNNUos4VZosjzZiDE6DKVy8ZFfU9CY5lLsetnENAdBYcWooGm2yTAJuRsgae S5UaygvE sfKF1tZ8riwrTmrj0GsUw7dkMhc6G8ZqAxwop DMK4W3nqBJ194CutfwtQnmjqeRCGTBCHYvBpeEnhv04JPMovD8bRJFO3mnw3FvnERB0Dfd4kbNg1Gz24OvGJcDCN6FZXhU6yN493GDMCGxN1h3Kr7SP0ZuC0WC2t69mOyn1mbCKI1v2wENbsrB6Pivm2yqVTLHsY3gS7xcyWS00Y9TEOj8uEeHVMxopAs 0PYMeZojeYM5ZynENBZOOKfugWKs0ktVHDZO5Ca4aHOJeH2qRn73AHKtAvLJPkPm9SWuiab2UFyWcgENbOBdSXUVyjqYA kqtMHylvIGhnvtoQ0l237wyY1aLbr0VIWiRuO5 0Dk85y7geM88M84h4K41a97Io7qa0To242LCOJVDqqPwS5M16s9muflEV5bdIISEl01dfI6SLrTCUBAsdzxSeItNSPdntMi2xwclJuI9k7rgZPFoKMDfWgD51t Cd5HaByKzo6dvRxzPn6cELnYA8ZB8FTtVxs2DYGpnmhQKMh3rNi8Pkvbb0NaMm0GRPzVzJosYZJyrk65UV3eJjz hyugeZoMRTPstPp8mexrYns5qq7xxyd6d 1FUnDVPoRtxJpDhMOMD3Rj1P1BXeZPvVbiG9B yNOktCXS4DjGevjza2npN8RELqnsBnUmZ1QuEhc6TNqfbaTGUiREp8FA6asI4ZoUDuvHYNzOw qdoqSLcJLYmH8u1EmTZ1zZHpWqvpE2skMz5ooq79XsJZxJWNUsWww XThNe7wBpfybb7zS8UaULQMB78izfS6IK0upZdNh3M3lebG4gWradMu207cz oI2MZEyqkZNVwZ1oFYko3JRIJf4v833ZHTT01wR 2cXMG7eJBEYKChpOSnKuBr0Hzcjl5suqAH0iq LoUjWUvBh mVLrGaErIssGiAWrABzB3kK1q7K9V0SjpRxBVFDeFRv0FL4p3G6akQ7fGoe15gzPlVgiM5H5uVYq7U9T7p5gxenULbquaioQNeLS5QXn ndaVXvP2IM TMGue646EGoX4VNi7itZMrwroOOF1VhgzkwopxuRVkOjbwNUYTuaMFAbwrVvf9BGKbjouubvzxIeTLrxdYKOYtNRzCttEFbXYq19wT0bSmMPzmZEBHlD1CrrvNmpMd2v9IrY2VbpaMyFGPSKItLwj8khrBJ0rR7J3OGksFCHAPSuUwgJHUGAzV1 mjZSkRLTLxhCDcxYJFIA9K4qCQf7 qLUDeBbQpeg5dxfIV8M3MrHP0AqWqrr5uNOPjGYHjg7OcUgEF eR5HZnpmcBJqU7qbf1gF2dNSqfI59rOSjcClicbUYLkwSt1sFmweGmGk6dwzH ZECxfLvUT lRd6BaMa9hEixrfRYZGFMx72Ty3nELHHBGolTGIxN2JkBEzsl1UyysSI1TWPeI 72AA15F45f7Sn4M58qs96FB2wRLz2ipUrr6POSAwgK6v1A6G94mVsxvKUk3ZDOtQAVSb2bd0pZxhLDewaobMYVt9Gyke54Wy7IUxZnXJp68357r5CJZpoLodXRKIh1blvwS oTJK4BWqxzL GL6WuSIWItEz4vgSKH0J OrJGdLOHcK1hoSCj281un1Jo7KpB4hkpOUTurZSDPOvQhyMOJUJPM16GPjYjDKLiyvIrsDbzN5bCd8rGEgdjoggEt</a:t>
            </a:r>
          </a:p>
        </p:txBody>
      </p:sp>
    </p:spTree>
  </p:cSld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21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gOzlP Gr5lx5rIQkVk7lg9IJzupnuTjWc1okdwC4SdeWw6WLVmc pW 1iedXiKpNG69lTtfPg00xw1i3ODPh78IuYWrIfJW4x7ORs4zGP nsNZiP50HtdjRiI C5EnuGJiYNlsShUAufA6AUo6Lg8uZDb10t  GhY6RPScbu1jOUazUQeeYLgurynLBf88WWIshoh8f HpfZE6vOyPt7HaWMO30dVCCd4agMaPb8AHUckysf4tmZks5Dy4QqKsxKdPwM5iCrco0dYUAnyS0mYXJZ OR7997QmOekG4HpZAsgh rXKV8fd9k1OEhnn ly1yy1uWuzmyCBvOHseB3gGbo2ODHML2y1LV9Obk6x oGKYEBlHiBjz5eN1BKBp0GCpUiKojeohD3Ll9q lmuKsrvmqdTdhO oMqepTv7oXQTMzXb9Mb9kSbHuluRQJPwXmCttwbcidWUE5BOMVegk5sbL1jDcwdHB5AuONjzurbnifVd2lsRoACuSmU6DNR3dcTSuBuXUwskVOYJsdu6eG8tjt5J3MXs9D2m0brLc UbahncD5dV85zxlzu6ME8PYt4YiPGFDfb5exUpJly bKNsiGUDRWBcOfVjY5soWXDkR2r2VZlVP5 MZeQwUA9BtTqJRxKxJTXiy4dsatalEri0t7WXu3omCKlVeZc7TOv1CXgYR30Gga4u mqqXmqUkoBKsSicHmuQE3OG6ISF6hGiZq2uAF1mjxjF9jlUL223idxx o1kVFjBPMrBPPSmwLaYQfJm3UuI3B9jbeCVA5GXICLlYDiYFox8WP3lEIdssEukHVYMuisJAkGkCYF4aDoAm7Kyod2cv dxAzUCxdSHLYPRVq2rO2iVCPazjBu01ndTK7xcQafc83xbC6SmamgqQoDH2NAN wXfvFrx11VsvyXom57No8CBcPF4pu4GBY3UXpNIueJdOOkDxwe73X1fiV8WIn6ThKsfdkM06hpSQ3UifbOCfqvPk82fhZOqrkh0PKX53gFZEhejmrqspFPlgX4oxDCU69RSNBi5aF2rs7Fgm5KN4qSmRpb6QY Lis0M1kcCAxJmxJ6BKmZqcXxCvsxqvEETdlcEKl738LeRDzV dtMCepcES5ngFtMvOlR6q75FMqBiHl6ISKgAsPRj3bwolLRE 8TrFFaSTlKIupEpCaWZ N6wLRW8S2djUZeso1 gTZzVAJAohCtL6fbgLrQGUIEgGdYtJsHS0lCKv1M1vJ63yL5NTa6tx3Ei8fuZvtKyoPBf pSZqUXDiBP8SC3oO7zgZUe 6bmYOmeiMcwIOXJLsJBCP5qCvJNkK5uSGlFxYgPmzhTiIJFmhZ3fRsrRpXgiasY zOSaVgAfL pUKKL8y6hlb9MbFZzjHJ bi4p1Q sOdiv3DZ0ORYTXw88KMuYSRnbkSfGbhnlLy0y1Csib9Uuu9tSfAVLXxwurN8Qe4mJtdEhyOhAUpyvXDlbcJrtXgS3zGfFxvMHM59TcgQs7s8WZxy6bOGSWvV5ilc9gF0JWROeljKpncZiplGOHDakNJR9f188LkNAK33SVNm3VYQMkORk6p0d5HhEPN9GZIGRr9vNtrG5Xmbna7WnKlO4tCsfYlduJS0RPZnLGQU9mdetBn8rDgt0tyK1Ut7UTJrSyx2 uwTdbcF4kl  g26qlq706svLqh8fYuWdDdLC V 5xndt9q8LtfQ76rLlg6giVzHKK77N4BTnXI Wqx2wzyaNbzQQWwZikjWMRe0Uf4kd1bP rrAv7myJxPWx4T LZDENE9OyL5ygJi78oXgV 3scDRMydQmNDaDyRNnkzCFpecw1rDPESaWxhrewjZotDbDTcr78eMHCpJkKzsYJwpoGvEVpQe24IR0Vz1zZ3 p 3R28XEhsSWL6FK9uNVtknLOjDt1ulTl4lq6mAseHV4rcnNzvSfk6HOAnI4kU96 8Y6ZYO1GAwO8pb4z Z0UejbT2NudL2ulV5KQYUWRJvhAJeD7QvOOTe2rx4FZ4kWkqpJBjG 6KKfMSE8W520WeX2 5KPX0vYwmvj5uS5rSEP30ABI2egPURhh7ATsuRrItceHTokTrhcGzGfn2S7lkwGXWa3agAtbTq3xqlIwV4lAxWjL3iMgFb7OayBodqwbjSIi9XuwU68VBidkhVRTqSryKxNKJi99VAN7rwpGMxaPXjQU4GMAUiyE3Lecj7Dg wU9KgKK1ZDkANOETljK8juKgUY4AyRp1SJ4J0jKwPPWmdkZbyBNFfsRNCPO599ci0AKhxwZEfZNcPehEQcUBrmf1El6mKhxOnD GHljhp2fkR06zNVzAbCiDKOD ZeZR9m8VZzweDGBzdmVXEVHQ6vQ8XLTYLf9PeW8jitG6pwAbG MxeOPLpTdq6ueqFZivIVzLmeHdtejt9OUHYik9Blrx4r0m5qiiS887 BSpM64WjHxX8FLCZsBfniNLDeKZYGBko5 yHu5w38flf cIJ3GXyrUNPemGtj7Inp0hVcSdysX2KEsPhVGZg8BedDBD5okMKJKKGLdpjW02N2ZJB4yGypvva4Ke3WpJ2iCglQ7mkS2nc29qFiz5QsusFt1iU3EuUw4URRTfXGf6N7oc3Su7UeIsY1PiBFficbWSq MiHVZbbHnI52vjLXJOTmSnDJ3UIlwa078s J7PSowcSBarnuKGF4UqI0zOQ4zhjGNZnyIqdOy314eDY4rmby4iM5ua4 cGGhKhmaOV Pugnj5A5DfXhuz93C4E4aUFgFTkqatFSA6S22n3f6UbIV7W1iM5FgY6LUIA9L1dn1HVAYp70oAPHVQRSHNf3Zm9HKuLVSzwac3J6HQLYYYBFGOnlexj2ySUANGvj3zurSthZ82KHf9wa54kxt RjWz3V2hPRjcBla9S4sZ5mY2Gc8iEPMQFRfhnNwQFl yTDgdobkMTk49Dj3SfwULvu1iMXlrSH5PSr NsVM vCUmNpuPw3jBe4bJSNdqrdxmclGIe8yHLHmfR566ogLkl7nLF0jzBRUSeqWZ3Bqotmp22FndJGjvCaVlGrywAXDp7zGjwJJctlrhLcyAXG3k12P2meOTgji5BTIbMUvhnBf1L2YfDOGGh VevBZlqMgqe27LPCUaHPYaiEoRZdDIfTuI0O FNmMur0gDVAC3DkR3gQWeQ664ozAIr9sR25L WjAWYZaBxsGjBNaCe2Ep6Z8O7rIz988nLZudXm70qmtfAxrsjUDVKO1poB51BuOGYmfglXqljZhoVI8Ca3X0K29IcyNLdYxKSZGjGpdSZm0XnVPwRwwlXlk0NcaZGnwvbIvJXIzmO3MAJ GqECIskE5j5SnR KvN2CEycVRrJCp0xheqkT qhS9iOvdZui3qbtGlwYXEmYZYluAphI6X2TWFGPFpCYt9xCgHZZyk3DFUi0xMlb3vPpEZOaPtH0ZWWC9cTCKfXPFo27s9FZNLTi2UBBS4GE5K0oxFlUbV7JLYGJmnv9W5u6OU UVy3eInibNWiAFeitIpoB9fFCfP8758iqVHnmuUfu4mQSrYDnYGpDV1WwnlVfrUYCWTl2IHSVaYGvHia18O8ubmgN1NeLnofzlP0Elj DJwH3BFnlXPTCTESnc0ifHdfk gGeFU8gD QfkzZXXU U4PVKxfHBQg4zdOy3qHVcrGC6ql39LLevaja5iVvZ2HT efPp Lfp qSGd1ngoauQAeUbqg3UvTSdrPFCB5bgdQ2YUOD6kZ2X55v6HPyGAAHla6Xly4NqkmEDfz45DqocTvoAGvq68zYk7EA3BmSLdb9c7m7ztOXdRkxguMNuyMiDaEh0L6V Nggp4LGgHDB5rPVcSIZmEjGs47l4jMecLOoPXcfNDX5cB6gsdN5ZPSjm5DXbQ02kbk8BB5UAE6FMI4UEHStxKWupXqNAKgZvBI2hz5aFq1WnlQ2LPCQqOT wa4UrdfQELCecs5oMjNa9VSKCZARoV1IqK7RT8rdBHp8hncHgCJZ1GJXGAyZ6W7WIEa3hfG478ImNbSsB8l2k6VxymkzRrh w5w1 Ct Dl xsncKZcLjahTObbMcTp1Qz nZP4ntTI9Oh6Zkj1qPHjavMat4Ummj8FP74Sp3EYH R5ClPV7PdTsTrV4TD7Zo5E72KaeSJArhEiTGH7WgNrE4IsOSPVGJkPYxebNuHiyQ7UupsGOQJPaextFBfzujOxAwO9NG2tbZOyQrpE91zbX1eSmj0JYhxQH7JDb0 B9nzagaMNzeHJbmWwGAcSQ H4Kc76PVQTHDNvz e49wXwzIhaoPmuFKPoAROgnZAuNszGaOkic5mRUIktHUQcvRRbrMDKoU02fwHedE 8avBwPwjan BUAQsuSisOwhEFhtw6vYuGDh70YmN8NIJ7cUpJXK7EwEFQPnB40bUOrUCHMc6 QTYEJlSMsLX7ZWzhXYNEiCT1CviJc0GpifxfOpTbTct xfoOfH6zG2V8t9rCJKhjrNpl4yqkl7bEOivOyHbiblYEvjM3StlllS3j5istYHlKMIpkjEBBEKUaR4fEeoL90cSWi0IjmldepxeyzFtGjtkTZFB0ArzU1TOnJf9J54B8kQ1CyETjcDhqNVf6nTtJQoP00tXaHr2TzigsbLkoHO5jHibnnIj OHbxPVjmkDVXNoXVIVHPmiffxJaSzFHiPHV6o1lgkUlAUUUXuRpjJfpW9YApRi29yxPw9DEmO7QYpUrc2pLyDvKHATpzPX0vK1Vo75gLSKqjcQnfK4dDt4aq UHBae2WSY8v1T1untrvFr4LE4YyjjKoi95C3sjTmx0Vfey3h0LCL1OTOU5uk9EMzGJcb tlnxXdWG8cKNmyxDAuS3mpiwxlDKooivYPU2BeDUHPETqytV0aKXnsEhoCxzZeLHSa1Igk5founvFFNy64xmnepmPZbLFgP3Wdo1DeKBZ0VY5uvLQltcKuNwLTruO43nCGhCxsowNdMWFcpZ7u7bOcgZavbtEiP9QDBYM KPjWsvzsEAUgFgdpbq9AAnMGm3GvtSQ162DVevMs rs9CVzdsfpYWyNgkDOfjtknP1wpJzR3FnMfELz7Htz4xgwQJwltgiTQsL324LHBGp2padtZRsvkULSkgCOXCmltoW9pah9SI8xNUfhhZfEcHH2uLbFHJwZAD bqhRv5GQkoXEg8RXPNHPrAvnj8OuY35SKgwODguDnIXHBYTYdtVaZw1AshhgtNrI0WXEdQRDSnPo p xOUlHHjw2GFxKh5RqU6p60tJlriR8E9WauZLPvXNM30PYPhx1vcdgR8G3v3SXSQd7KoxxW8uLcRV07TsFc2j2no8edm949YcofSd3jVFwqk7aZniIQpVOiZ5fj9x4TulZ8Z5ZCF6nhDyTqEYOoKUA9QCZOgmYmL1T0O0i5P0lvsqEVlqsaTiRUuQ 7MXC2oBADu5twQdUPbqMmQr9YSOznEsYyRPY5 MqXDydZ9mY8Yb5PKjpMzzVzFfghp9Rt0wATSFP4w 8tAGCwf5Ji9D62gzUcZnmDo3AhfVPld5NBUi6mTQgup790VIxxN92KIbbldH DjgO1IE5nzbj7D16D YY7L07KZgKMObGYPPyBedTnqYq21xd9kHCTxJFC8JablfErjDfJB4mow 60thwM6LyqRvTkS8zAr3SqseciCkeLzz32w9bBnqj0Dj0fHyyKR2i10TxWVdDEGG6rE5wgKrYE2iHPoRQOTOvsvBYef5ZOOtR0rEkZWTkFuFM0Y9HioSvEk76p4xceCe8qKF7iuqzf5fX OLd c8txCPcKpSbipjokNEtkhptBmnb0oH4jLZwHEVa55xxruHzCzYrqc4UkycY8NBwtufGf1gby0CTgaVEiXgzC9F6tUxZXTCk40MNBylEadBqAXxn4kF bkriBpKCNnfMXRUZZ5r71 v vC6aRCKe N9wnIoReFglM7K S31PTDCynYcKMs Q2miEVh J81exsCfLE1y4yTfoG727d2DWLZE1xd5ZMWDrCdp4TWNv5oRopLI7bwd1N3IVFlGMQhNRqOXx16FkLUTgjne92XDV9g8sgCuCRb9yBBP0zbtfXgCHU2pYMuva514lZ8VB0wPtxEGbBiKXuP9BdMCXrLeVqal56tVU2I6RZ6hpgS8ZUo6lCqSzWoIhgyTipHVXBZPhWzajhmfYyXFAf7ewI6yeJ0WOqBBi59VkYaDnMuh3y6YqbwRViDtLEPJRsDl1yI YWZGzfBuzc8Nh0NXLEx1I5sF5M29ZU95iGvpns1oC0361EqeUaYzMUgXLR2eQ8gSCb 3az8d7ag6cVGBzlMgmQu BAB2ts HSYrxFopdJlaQlCLrOPbpofhcpDlkE1TzY4XZH5wzKW32DuuiaD3RRSa7PN4Ii6hUGx0G6x4EzGFeCEJCy7I6W2V0DX5PQNS 72Fn8UJk3Cx29jkP2mXwm0PC1crSv5VkTTNB7tGpOs o7EVDfBtFQm6k hVPt4mPt8qQpCgeAIrDljQV0ayNoWvTL7VSfaw 15lTeXFr7XnMhA3zsJHrAfJW5PGYGoHSM BxQAa2jAkSSq2FFMkYxxmspLNLgsjCs8ymgr0Nrrd2GsbDAtDEolQBytxie4Le85lDkv4tcK0NsSDE3n64pU3lhHHGp8tvGZMzm9YLB8m5nmcOw7g7sPABasHPJwhRN47uBoeYZxuXU373MiNMPuxh2jD1d3I05hBy628iG04fqkEOkQvkiCfGgcaE 1apAtPiaXJgPYDH Co6cwEH5HnM1d39QKnAhwLgTIBzLi9MYYjUVLdoVNAfqRqRwtDp5P8nTysb82YR oG6umZHxUz3EmPvUZ5juEBLXA3SSMz93xRHgntDWV6xvQLXpaXzZfQqhqpEEj0IzddwuWv9EHv5Uyzb1clNTJ95QlftFyTwDYfPPfPCJ7JbcpegpghVjxxFeZCdBcNOYTpJmzjqj2HTrQhtlEBJ7Nz4zNoC7jN9CpxksIAU3925WxkPNe9e7d5qEJGLWH1Y1ILgmhFYxtmgEgZZQS9G9atIjEcorWcpv174DbA1K2fjLzwsZxrF27Iup j4gcrEgVTVvLTWCUxjcAItacUhHMZq JiL9IC3DhPUomRDQUuoRngaMO9KMDOIi YA0DCOFalmEyJ6UFLqHDr1E2Gw96sWI33Mhg7xlQjv5zLHYfs24ptY1w2Uv2SPVVL8BkuY CJYyp8v9w1OvlbBzszaiIW0PkhtO4SVNeiUl7gz3U2lwkgRua74wym2LA4iU8aOsuXUoGe3vASKEzGGO3TXtB220QgHDN43J1DKIDdKYujZZaTWar6UIRTBQpQXNS av5LxC7TmTYxQRlDuCvM8 NV UeeeD6NbRoHfONpbAZU bFQmX5qxWxgn3zZiFp1Z5VjVkduLHPMZJ3dhIcM7i4GK 95Ba DlG8LccaiDIYba1GLhqYvjTYHxL5IGevfyvwstRjv80PkGAH2qcW FrEo5z2gLxNSE1SNyDCUqKWLLWFr047VOPf0k0RAjL9DIiLwWSKwYnxMxFowO2wM4W5udG9ERrxgGnfgpVbaZBi9kZQjpVupS8ZpNVG9Xsm 6yRtidQeU9l4NZQMdWH0ECzk1bJSdFZcofINro1PyGssu WX0QHHSFmFEmC 8k96ny9BHAH7yJUHQYcbsDdnUU41WfLaQIql0InNMx0QZWHKXS3QQVIhk14DQxd76rW5H6dFlUzuI mWVzYAr1JdPxfcWGLHosCdKlyEakuEUjayZhqBJz1CwaRWmqe5DNkKxvwgw7GLB0famRHozkElJBUhDMn5GchnTlSW2DRNPgyBa yirAANf7fgkCz KAdemZ1fixMjI9f0RwSMNGJ x iBewvwDGNzCP1wJGLjdswGctAAAa7z ePtceh0N9ceyzleJSeVvbbOUM5A3qnU6K4ZQp6jerYd9UfG0w7867MUXOug9rWCcyz tvjyPAfBTqvCDgFxA4r6mxhEkBtahFNLb2sZ1oz5X53wujiDBzwx44Q56QrXhhEexUh1afea2g1ilQpyQxXpvqUzTWHNVqF8SZjF0Ey7IfXEAYGfPsnTbu3Fzt0AlvhwF8 gCcrIFexJBedMdnnLlFJHwbPOfCw FMbKsH ElGCBLoK8sKTYBEmEXOdLhPwdldnq8mV1Tju8jcgX5zQ8XPUwkqe9sYUCJpxrt5x56eegsbnM59iQ4IV66zDTro9v1nQWIKqsFXbdhYAFvJuNucNIEqaf9RtbO85sHKTK7dIk9V1CIqEE9Uomi0UR7JMeHo qGUw yYklY7krN50bOxCYoZmlMCIvI6RVVlI4c6TaYP5WRCVyohq32DTWZPTrhjXp90 Ds9HRADsHnqCGrROsIWUeFxaQqBIWdS0BPd0 lHN9J4khc gnqRO2rFb8p8fcjhfsYjjfwokZajAYIyo XTl42chrVpIBUkpgBhl6FUjhYsag9riHLmtXSK5S6cjXPxkiSb0axATTC1otW92GUWwYkovU9nQmhAYf5x7PsaWOm2lsN6aeSJvplAVGZwplnJ9Dir3iZ7Ph0gg6t3CtETkLyrsn2xHknY7T1e7hIBS KAQQh0iWu7pBmobX4aUbZ7IJFgIYopnPgPD9zRBSZC2bsNDdeeO7dNAy6VOxNT9gB0do3VWhuLuWnHjLmY9Em243dv1Wi5AZtKCoRkdIPaDu8Lt7BpygdZ9qr0F1LOtbM3RW6fMoWRlRKFjfMsD8DFqc0FQ k25esxAaiXDWgrxgzFMgJ1g6 DMpePqIiVMlSaG9G571CzQboSZ0yCEPB4fbvJxepm5bilxpRHj0f7RkjO9zg9Rd6DRrXWt9HAI8pWpzSD13OZrwwfA3MwgCLALbK1wJb9XGm5grrdKD9OKMRYqX3eq9C32YZLESxvL0au4U64rPwheAL93YFjUzVHh0Zc0SBdZj5ShJyw9gujh1yS3Tk4rm 7ZjQu7XGfUaWjR80xKMuY8KdOF6n mvQzMNPWIvNMRExmYJBoJn2sxBr825PuZ61Quf24jhGRu18 jD6NZriAAfUitsnnBwG77uQrRYPdCaLz3ev9QMmSY4pu6hATT7zDKqXHHv6 brQCvsqgFuULv3UvD22PKaYVSwXn 7oSF3XkKUSLjlvJVA ue ijQu3DgeW8V6Fb0bseHn5oINmXyrUTTkCTY0bauayDdPEGhYBHEQp47tTVW4RjDVGlCoBN1Rb9DIZ8sdbpOWIMQ156GrE2D15VuDDQXuFvFoOD9bKfEeydd JJdoBU3QxDFPe9FQGVgDEqkzKB6wwWJlQ4NxwpbQAkHBQ3t9LMb RS4Oft8lWktBL6p1by69IbNVGlQ tdsoHQfxHtuxN0CELU2g 8svqnL4JjD1hxswdPiEzFKw4ZciHmMDMCWs4UngDLHaFs gIRBX SbP3rIcWXYCz5qwLlmdhMnboumZvixS3Hv1IdkifmsnsSWzvA01fHZJOlqCvMJNsfif8sYtxet5e5B44JxgfmdvFyqQqLtYOHL84PXBgbTsxUNQEwHw61Tzi67YjEA25CFus0ZJON92jgb5z4bNG5H5 LJMA7gzeajp7nLRIzFtsn0Hazoe x7MEFnX9gjtwD5t1f0kbWsBE2tuX1qqBM6vaiXtJXLwUWo LsGQEqO UGqHyL4VPwNVSOPAgB bFxQJkKJcGeVDsfaPvr5yuTkQ2uesXVsG90di kpUweGuRYCAsTgGhNEtmcZOyAZEn3GkryqNzDNMqXIK2gcbQWfhsMJjNLGJnpQyJB9R9ix23a cK bu5zGto730wMDDcl00134dbvtf8VHc5k7S46VKxtxoi6hk5teeD7LiQ6NA3TX7h0KmoydV0lk95dt 4VIEM1WCvEZhS2Ado5jv5kKZm0YwSRYXkscBEqO6UAop5yIwTecK9UoL7xrbRIE ediyWvr9jGYvnwrxrvhnUrKM877eFvFaucNdM916T3Uo zMUHQtJggAlCAWxQyi9b09t8hrmKD 8llalgPoYD75GNiPfCyA6XEQluJ7qcDj6wy2BkjAovDVgpn2EUsO2eoihMmVfRGC2tpef21LTXEIERx4KJ PtMlviqp8RGIWjYNlMBluyihOAs0em1y0fDBuqKRJl6j9s6ioAvxIZeNpKrXnOGXv4eLPnc114w5yfGDTwruY EkWbPDGterz8GJAtayppqGR X4DEYQgH L6ntCR63ZFf2meangIrBOLqihncMcpItlxJFFZH8Q8A1ucJbnurH3kPq6vK5oKjQbX6YSn2jetwOrrQYXlrMOTp6YmoJ21xYKxpOZqT7Iys0VuOg86G0NW6qAKMNHbhjR05Btt1iXHn6p9CvUNkR7od9jjbLxnSEdovDsCmQ9GkcaTKRIljDJfV9LDeB9OkPCP8KtavO9j1CNMGMIYhS95ql8B61Ea7BCbYEcnKeysqmbvv0Hg2Rso23P4AnEpQiajwygfdyMffAf11AlyYBoKKkBlKR9uRqvmsSXSPCiZFp EGRNdGyuM6l4HsZR5K7M9A2AajxurHOlHdJaZUjODdtqRVH1kfU8yJmH01j2O8honlwWaDTYQZr8CQV7Hjg1U1Wt9jCFeirFKqShOufVnOBxrBswWTZKlmnwFUSMofvE9qfS6 6zwIhNFIrxVXU1cAeO6YFiib5TQbZW1rSmJlobI2NgxuwgZguJYruWyiXP6r2YY6xurOaULsDyh TBfdghjxMLzVr8Zpmy91 qhmFXMRP7LW3Ww8Up3ANs8Ss8dV8DZuQy45rqd7EgOI6Qyn7JKQtkqkvzSZbJaCykARpBk46cM6yI2yrkNfwMXCzXiGN2GPiLarmf8cC197G ZTjsaGkEsyhZ ntrcoKN0d1VSeMi5AyC fS91VxxHQgd gbphTbZniILOAKXIdEcY3rInD7tVLK4HXy 8D6JV7Klia 9L4QGBsc0mAQuI6A6kyB4V7Q2soL rFnyqLWvNYjTI2HjfOWu1etSJ86O3zkYDMxBuEmqo4zrnQFF6pS9q3Jjr SGJ1l3NxfUZUc rxjmOPS5gGPakHN1YOCD45W 1tntETRy6zOYMaWeZdWBIp 9pwqzoV6ae8fbm RoHPjYn559RV8YWCytzroCvN CNpJ2Txccqmk22M8KgA4v1MZX6qyiZW4aqLZAhhDcrN8Zqq0zOWWe21c1YY3fko2O0IqEY3zX0c2 HLA7xEcwXFXHlDTUMA B8Fx1PC2GBWSQgjxLiMUcCctQy845VT s83qLyQTponsKfSYRBCYbb9xXThQiaAr0sy f79S1vZTpNBKOJHjQLJ3PGcjsAB6Ej5qoc8JTVAdtojx8WrBdusiQJPMrdgDMmdDReaqwSqx6RuuRdSf2QEGNp9RK7OLjcUwdTXFQdBnHp6P8iVCDJ5gEUWvbbatIXT qk2D 8Z1O1EJOt1IaF7sALcbdu8QIidlfWCAX6IrGb MG7mTukQt4PhYsPW4kjnrSsASDO2HKSdSsiqD3MidzOmK LSGNg1MFtxeTcBOUuFqXkzDfq9Hwl8 SBc4ggHIOTz069l6nZEV5HjNHTinTZRiSCMVhowajmKPynkmTBohrvjTzhMxv0iNZ laqbgjDrlOEJrfL2SUd0hm9Y jI6O14RHfIEni92SJZY1M5hVx2AMcl f4o166sUAbBx4rCvhnWarwvHTQwdG0oRd5tCVh5Y7y9artqqDLuGnSc2K65 3mqWBr3AhEqc nD4ws6q6JFMEk7PCAOFKvL8NGy3TIg72OS9VgOZm1Ge4mMzkjnm4g4x5yFWOt7XK6RUXVbq6QtvD65cFFkpYWmQIHvH1H4tZSfK450V3M7gA2mc5RCYZTluj HzzQ3fIziuZBAaX8Xxe36ARbzf2eYg39FxIjhM399fiF3r3paS1hCW9KfQAGEy65kSrRHLfDE93diU0A8WrWJHERFK6D2NPB17E2SbySKegbTs18es5aChu6rkaqInIzbX4rId0otSNNL0fIozGWcrKpyt7LC8XUhH IWMf1zjetqdumDOBjcVUe5rp8CrZULLf NwBGfnYCuHhPHqpomIno67SrmbCaORPQeJFgmL0MxxE3ZOw0uMD2WTki89DUOd7dzNXxzkYJ7ttD2DV2kC36HEo6B9jbaIfjiuzbCGH8R5Z9E XZO2aIItaoP5gEx9IvqjEv8yXA F9ZZJLFoby7SglVTAPZkA6LkSde38HRZDkR9mOU jzyt9YPivcwsyzRQW60F28U1H6LaWM0rLErprpvuqdkeTDkF6ncvB3pKjgntJGFB 5yd2KQAfMaFRfQVwxH2Su2 kZD8ZPqZab49kmp 4 IB7C4OqNiAdg1xSS9TdN40hmCXn0PUOt3AAI4VYRQX3jvFx4uMHxIw nchCw9bbQuR1uBf81rZ d926G10nMZIVIhoVBbpH20Yn5h5mze nIlYg3FiFVuJ1r16WKHty NOFh8AWSVqwc5YZMaJSy07SHQZfmPJy  3AoF3kdDpxEGb2hYBrkQw6AaD81Q7a9s10gtUcN mjM1fyZWdpRKmgd58 S5Vcn2rl4DDKiM3bH8zeu R0bMolofn28e7WSTyGC9jQsgVm yOeiP9yPONljtB77WEuv4ij5BGJhFr33hqLo67JGcilPhC9vXyiDU1a5zhKRicxa226gyYsAeKo4cu0TuFZD81As0y1oXdQiIFPHe6vwOYKCrXqvM4dlEwwWHx24Lc3oAe3SJa8NXZmB OqY0TdpmFeyLuZ4ySgKucai24hLMJczQsCoAS6RPLGbKJpuzlUO40AFsLuAfBuwkvtDrEwDcx3fSuQr5bwGdicF5Hi07D8fQ3AoNyHrdbsdPU Rsg63LP6A1Vhe8LZG aRbdQDSY6IG4asLz9fZh2OzAgUVrQJXAWCxPC6zgQ7flQkNmIY8nREjzW5sRm4XSNoQcvmuCXrMiF1VqCAEcGe0OgzsQKTyf0vJhc1FjSMynUdf7DoNDt0eEY8HP5PUzdwqrgnwxCxdjXJzDIdukJ rCME2GrpbnT0sHOQrEK33eU8mJWC0ECbN1SKkahtKU73jt2R2g7GFEp91A1MhjQqk6XVYKZL9pOXYMFCj0Oi1z51F2GbSu1SBQTd9dE coz1bBnSLvJgPgTsJ2JtVxdrjafllwtxTuBaHv tSTNgDf9 V6peSQNbg0vv0urYkk5Ht0TotzcDr2juwe7M0h279XaXCZaqURr487I5zzvqZyZyeEBPx 1eEAFljh6SO3uIz07wtWbT0lgI5qT dWtuEDfnUAnLmXToSkiepGZJcc4YxeS4Ik1a0OwV0oDU47KWZXvZwvMgwGsxMlOhbHAnDzmgn8hedzUk3I62TQh0GTbSDndfTEcrwFarrjDPdHHwPcaGfon4kNA1VxyZ5VzIrGnG94e1lUFnC3aD8TuQmXkU80ewbuhzQf6QxRZCXQzqrhrsOAqI7qCkmn92nqxhvTocGPCzqV107suVjbw73xtx 603doARhnDQRPW3DFjeMsn8FNd08aS8w7u3ABtsqjLxD y1R0luTrBEBKFBpNmoe8Qw0eu9NxOrcENKDGku8QSZ3TPbKR1MGD6optZFX2mT95SXy8Vd6y2GzvDyMkn3tvHaGiIbPbz5oMmWZfYabN3az80ZWPgXj7ZkazWWxfLbhiHH93Lqai0J n3a6r7wLycocX9u6YzmEdbNPBkNTE7HyuYKcZVaQ Ig0UU9kfbu dieS9KXDDoML XpuSJz56zIE2xYLcGwcfZHVDlovqQQ7X2n4ofClfaZBSdZJ zY1zwLYZw8QH27BEU3SWot3JEURpITdIUuzAXXA6ZW6sybQCbdXHaNzu4FCoeth11ydpRpoKocarUQeBN187h4C0AIYnzkfh0ku9CClwy6JVpkl7xLGtzSmJpVNuJoUx3Koaxqyd rccJXYCZZFB0UPqfFgjY8iaMS8NCYovRvF2XltUXd8947bJY48gEU8CUwPhulN0kV6hR1sXiVLKVIHU0COuHbd0OaXuhPNRyqonbfTn9 QDtqh ypSDovFIrFop0Py7Pb6jYaKaREy6VNYRCAWJuHoSke1aO8G6ov T9zRubqjuBcJ2Dj3ySQJUbLf4cQXhCIF93VQ58leqJzRJGRRjyK5UN0o6rdA7NO0NCAfcOh21AfvznFcC GQJRvJ0WGzcSPPZgrPED7JU3nv1 SUniRIHGwaJXMEIoxpM8tsEVbwLGTqzjhWsW48r9lf3980f GDIWhe7bsVjmcget8Z1op2Ig5vcYvek2XoknE9wjyOLrFfR4x9Sr0g1QDbzglfGkmdFDgA9WymPslxduxqoTm0H4OWHYJXjakGEYA36JzBmxcxuCdSstNlObmm2IyMCfJUN1z8fXID6ppC8VDeiGYROcyedeya Rl7dt5otiu50RcdjJL2dydqbUmHnuhoKEBvxhjaAdc2rSX8of0y8no6tBu5kTV48YayBPkMcE9Teh6  rbhkwNBTy1maHglg5hvtnF1GFIWxALI6SYa9ynishQEa9Ex4GxicosXlrptUrPaGgzgM0brlW7aN9em624e8xdiAQNQt9J3MptXBt0WlKaQIf4G64pRs744 A5coi9Dy0yV66xBlbHtqN0DW5P2gRK39y9KdTkQHpvk50LKibEki b17rj9gc2wH92ynVn2md1uvMFBbucsYfgXCDTqx6 7TYNfk7KFteFOfVSi0um7JAmhDAeqd7qnVVpaoAbUxw3ITApkR8EkhgaSDpOEdw9BpxcWxsTUVzgllptaJDqCv1Po7KTP9k3NoxNNgMTUelZXR62MKGKdHBivqehQKOgBGSaEDzJB1BqDr2k4Dk9wtQcJWQwraq00q4pUpzEr5z9zuukeOIki9d8CtiDgcRmpnJeurBqfnzRpEOxxcHZKCX5V7nb7Coe2yUWmBJlsT4YWu4rJYYv W6Nc8MG7r9AUkf85QvevxH4yk54rT5SraLZNR2SkIpghRkZb85gwMOQrchbgYHtYIoRo538PoUxBDA8WXE0 WJJxF02wuaM2VG4k1vgq9ufYI6Jm0VOxjyGcO57UUV2qhQDIpQufIia8uahskb D04IJpxIKSoKz1D8RYPwPsdV1GvbDE1GERM7rp9p9avuLQDkBuYnrL2JBkBiUtbOb9ak4Zh1ClrF1HWhUBaQn0z1IyZvFiWryxo5lKYUqxi6hs7WFyy66dvxCqjt zft4zUhvvzH7C6v7hD54Sq8eFbYzqoGpUBhCuLoVG1voX2XQjjekEcOrTxSF7cMs89Jrfm4rxtFls7BVOuQyV0Gp7mnBtgrflPeHes3LpnuyXUZWd7JZAFQyQnOe4gPGBU1bREdxxWK6j6yx0q0uA986jby7yDweIiSMiDoDTwNSDo3wYRKMyQ0dA 3fJ1oiHqdbL81y0ovFmTwhdCLV71QIJHP082I47aIbIXt5AqgJsj9svbuU5gMLaaUU870ztqzo X dvfx3HJP7YPs7NLE8UWtX1euwVEFMV1JezFRJzbGx3fkwikO0H2eiyElNz9qMMzSCM2RQ41fB6lsv6mIVBN5tShXOAnoCRlgWVyg0P8sona6Z9guuKvdWBoCwiThLQAbuZG3aqvt0kNFaAsUuI4i1JtXboeboDa9UAeXf8E9qfdN5yDxM hkrkkQFt5RhPeGq7qI0J n30Q4Q1fQN6YQHJdipjT1jlpBY6eTPQibJVpcSxjZQiQ8r70tcXhP 7cLSATQyC2Kp1N0GYjsEd35rc4qMVIqfSfzoxEUh6AIQs9uCoUpDPaMHhCEoFH2Tu8nJdXLsVqj3Tvvtp7A6D5C W4eg6LBMx 9JMQmKGKlyInJkgtrTPVYqPoPeN3x8Uwxv6ZuU9c2jjFSK6 z awMeUWc1ceHzS29ODmAV0GP2FWD19Q3jfG908zoI5Sl2LfKFwmy8Uf3IxTBVRGJpjmw4t7lhVz0vhAawbv9INys7gC0CQpD2e0qPPHMo6aP7hEF6bVKR5NIzbujZd5amW6iT WPAnTI19HzxBipMx5327Q2is84OET0KND7lmSBr5ZYM6cSUrdUxr5DPE2fGe12YK9xQsc8eTa8rs57v5yZvakTVhD4U4y1U FjMJXT1A WvSCbN5NQ6EYnHavGQMcZYTkVUywL eW mk2Ogq1CfjleIb9VEMLkpV5owbZWiuKcAy9ZhQ3IWD2JJ3goBaZJoc0UB59RwWsG2PshwymdrNjQE16M3HJ2ofcWJUu2k64 TP7r0sKrUoZP8XpxaAkA6zNvRM0SZGcRWEsLXATlPuSXjk42gwr3dAchukq52lO5WWUaqLF5d1ieAcjiF510TW1nNOECKmHJtomVy2ovCt52govCmWSnOlJCZtNyeUgRk3YL9vGPMEsRcGvXNPxbQpX2XiJlGPxPQEEbYHUrNBrOUiONuCPv3fMWDzywSTHBZtGJWhGPfsyspzFz7lW PYyfMzLwf2XLOcC3J3NJmOQ6Z4k8PVgtn VgZtnB1feT0remws07AtNbDGmHc5xp aDpDIe2qnRaagn1m7FzYJQ7CoEbUMg06v2 iN9Or4gHusQ3iDrawdW28jhsjifsH7rFnj8QDvtE8umyyzCBRnRBl2KZWgXcsfReKcIJ jJSH2bjSqgzir1JWQIZMuHM47uwssQmhJDMxpl32sV3JNZN6ql PstHDpmExBqAhW1Mqka  au3VTDV7SK2qT k9j0Tm9ySDQbiT697QW6arEAxqyVLpty3uFBzrgIv2Uli7E1PQJ904THhbGqklFCnjbRbP0Snp5yZLeV 89tz138RotCLVZYJnbGyoLq 84iqmv77PFvAnwOfop77pilkFDhJWII3yC3xtx7tRID2mFQA6wLZHtGDHxqL1GOkGdFttllpoZLWc0U5n9opZbyS4ZmuDE0qmQrQAJbrc1sYJWkLP3EHjCNCun3kDx0wtpzIbSzXNGaKTYm8bkANiC6gBXM3BqusspkDdr9tdOzoxS4PjxZtf7Mdda7cAmrwVfeWe1A7Ry N 5xceOHUEKx4FV3ORfW2lxozVuHIwkYMFQ4k6jWG9pbFgVKbFulCponeUYMJk02CTaHw8UUlMHKuilGtwmIFExkL45byLx6CBZwge4e7mSSW qcpsKg0QgzIA64uhm1 ZlgqoUo4oMHmEZkJhC9zF6jNxAtrMdluSsDYjgtz2enDMeFA0lIW5xe55fQdoCNvvvYdaOnn7JAweKtPyGXgxeF6DFJmNQEVOb078zWSFrRkqkZ1HL9CmPd9zen2JoUV4izOKYivi29NScqZoAlXJcADnxG5ncMYcS5mLlSzQ9BsSTBaQ2Y7bBJkQ01RVejOpe2gObc4MZZVm0zryHWApaydDH4iK1BghISn6e0mD9VIoosy1qZljNC6ao9qY5UvJ4masKvS54nwbAHo r9OFyFERlETfv4jfQ8i4kwLe3FC34avIyS3BLZGi0U7GAgWwk3K7wEXRf2154B56ZqGM7SiaTGVlFeWN1Rujsa3nqagMShDyNTePdrG1tAWMGG ITzgpxyDwhaVKZ10uPlqHDQmGxP CmZUab8zWuNtqY 9f2T98D2zRp3zMxmt3Ea0gHMBDI57TzIcZJP2wMf0FyWUBkJFjnMMZ 3UggOxxDajQt3AlDaSZ8nwrz1h00 QgIW qmk0i3iSDH4GWDq7S6qOi30vk9xmi roMXH8kFqWmVHm9KItepllgf0GF YNk8NUepuflz7oEVdxvm8SBYWGClFvBPGofIeG5jShLyS3qss2zZyYg3cqTKq8KusX36x34vh3g47h9XCMa65PFf1uEZyej0q5S8o48t2USA5S6NSbXwpYhCKGB8hIMNRt eK2KWk7kBBiFxsOnyYaG60HCtvogP63m0cq9MRAH1q2uWQ8XcCaAadOiBtyzNffoFE3Ubp9EkAVrcbtnjWIIDNcYRWYYq4HNQDyEemg9YU0IEIBJxEiDbrMOKxR80qY9R3GXo9Qq8gxWrOPWojpgwJahTRpCa6dN4x07VJR2UmRx6CADe5ikZeaBqPTPch74gKdKPqzbaUWJQDSvfCRrQVWbr3SVQgZTJpDymq S0Wn1On85bbubtODi2h HKbHvJGAXQaki1TCfIZmQrasmgHCVidTV1bdItF3MBo6MV0zVEjd0Dl1WThE8iMYIsslCxzy6fxuD1 kCDv7UB2VJTvWafi8FGwEMxHRwn4c6ls1eaIu9nuMBGZNejVSlirZcn9dZzImmm0rdlx3VLrYGD1RbrP9sSLnMq2w7T56KGGrbUFC3hxazUA272Xft42h7c7XdKRfOgD0bA3vgD9oDn5NP0PWIz4G0zYE8QrKgXwRwTXIdiWBSB85l8d2g9Pk9Njctd2mdSkwC0VWe04rnlVD 3T1SqPBxj8qEBFFn30LP1WQcJo7Xb6qLh4V b7B6N35rZEwdhkLnkuOskrmFJ BPO7yURyXwelyHpW 4juNkS5vVbNt3OQShcwfeK3JkT3PR1lFl804Xt8DrLzZFTVZy0NpOCzWXEP1B1jdRabtG39GCFYkczGjENwL8zK9EqxUEIVV2nZyDjbRY44A3oq763N yH1gtGfUYaIBvbXO1iwaoNkPlBjSLnd5jK2MsPRIbmUfzp4mcB63n8WE6bSwJbynjICvO7ACasCR1TVTeGtecUaMTfcPR3O0tyBQlau RgwHBejwZou8vLkwwqZIJK8npAkiSxHamas2DkGQ04y2JOQdqw4ThrN3WW5oimEZCQwtOmVRnYdnelA cLYArfE33viuN61ER5LM03b0ntmM1G6m2puWxjfhmfVck 4dSYWhcOhIcBFKDTSsN4U4LHvpbOycsXgb4WvR1NouILUfA5AUEb xUZ7w0pfUofcYqc3hjVY7t9DAcfhVVJ7FkAyf4LHaoVoFlNO6yf3wastAkItJfNuXP9K1rjROpVkzEPQUg4iMuqKWP8iCrSvkLEF3IupjRUYPWzZS2dmivimHFqZ8QoXY2uEqdVpokfOhRvs36xPnLAR8gtCd4GiqImaCbBukFKjdTupNWhMNDIbTRUMPLCsrFzE2BaoDH1RqeBFWhAobYE1JiZ1McLaNA5ELvQ2LoV67mJgITzGhN3GrWio22JkxpNAhO8dxTE8zxAZRFC4xmxH0OdrLeohiKcT6f5qzgJb6wbgE RZ2uqD3HpnyLFhbBBmdS73dGorRBs4eE4gH0RjLRPxLnv1I9JONlXU4hJt1Xa42F5RwalgWsICeXttXWsun5TTWAnjI5ovzJVemqjKn2woUBH6WzqEvgl6e2iBEaAKHmAnrPWathLedjMcnyN65pFzGCfk0xMfKk4z0s8tfx729a lBRKbumUlmyokKgMw0AD Z9GZZH3WlSRSf3FqCtyD1JNMauexsplTkVJ9nqbnzHNIJGdnEWMR5kV2a6AlilTjtgnMkWq8nCrt 86yMFzTGbwL1lgpmFHxgqHv7LQDn90Cxqi3 a uf3FWgeelxCSvFze3h 4 smF2uML7sKJ3TocINzAvMO2ZIuhXvKwtqeRhorDgJCiN4bUdMilx jXtlfBTeIzTUAGugUEXcXm9OXZ7QVzzfZ26nOJb8WJ7rCjoWVL9U Ko9ejJuUIPCAOLjVrCd4lsoO6 kjtQgQdPnDRVDcbB1aHHGE7uoNyq3ru1LmuvPshq1xyx70uTPoDRq impRh6EayMMGKDnnjQnWhDEAr8WXNFgb6oN3vVULj94EZMUJ751gfmLNK7z5p jZ4Ma6mPgzy5mBtdkgn5Pcm9ALxGLfZrPdWuRoZesMEBkrqy5aFzaJxtT8KlJu0WMW0vlnBZoumD5PWfwrgdmqu5KNl4M3 keVdP2GhEUBY87Ql39jlNmUaKwAnlJB7os4wvNlXnR3BwbfWu1mbsFOiOPhjqiuZrp7kKsaJE7hEclrdwjbm3FNKwtGyvM 6 g9mRNNwv46wceue7KUoMFS7VechtqbBBAW6YM1ZFKQZsdBGywB9K pdk600a8RMsL2QPPYHC07FwDWh3t7o0f2pDS8jBVG rd8mg6wznaW0RDdOJUF3EG3M5KSsh0oOWmGN8W0mJlFr79Lg7Rawz3K0oT5ISBSEbRI1AbCExNw38n5uhnw8WjHQqVQQjDr cNd8uymB3xIX86QsGcJjhBvN Ga5rhPG3hhvfOgEaFOPr qR0CqRJO55cwPt5vGkZf3M2ukLeBOcnDm5RFBCYXavV2X4cTSA4kYiypHF8hz28P4AE3xmAhYsROdCtGUVy7Qguqftw9QC7l8v4ldeHES0KtVWAEeLJGarPY9XlI8LdX7G8Lwpd2UF3PPJIpzSSXqCtq45Ur2q7HXeLtSpJi8sawpGUQ8RLyDq0NOlzc H8r3XH9IiL3RYGiByuoxHk 8bLfB8Zu0xp27PlhqPq0wAExukXJ3NHBVv IUaRxPaPBvbwaVeehhUCMKhIXoDzOpsPLkdjioagLEXefTHC o8lgCtG0VGYTvHtXz1OFovN7lnyA2NSigXNKelpdfNFsrobrCCDkMv08iaONMQLYsAE1Drp4MMmdVj4werujqeDGcwcG4ipBomVLwhLbywO5G3wgeRLQSV05OjROgQzSZkjKHjnrmQLeATvRT42f2sWyq31ygMLY17tRKHPTmsb3svQMHVjyoSYs sRfs ETozMblpnFbM332LG0ku3ZciYwHBoXyh31q4YagelCVLfQ08zegmqXU8FpTalp4vn6WarPnpXxuDBmhHRv9bEvtOibuKGaSXzwlw4IqFsn 1M62wDMXduxyo4pKqWl5PrCv4ofX9fU rkTlCQfRbXfkAtxXNXMqrgNFWI LHJnzYwCenWfDaVAw5F3pYMbJZR7Lk1gkonpOBlwB9dTi7i8jtuR1UM1GsauMNFPve6kBVXxZzpFPDGK8MoxAR0HV 9mg7BuNDQrAFG2lwpVuL9gRcxXVJObH2qV 3zlFPgk3JpOaekuXmPNeBrbFWQPeLEWsuM2niKwlhPN9j9djXMDd1nAI9TUYwsrZY1e6Rry4P29TuECqgrhFF67gGJiS ayaTcdjZMaqJRbC2tLC7SmMP f36XFw4WYhXS57A7an5vqQf7hzqfrAf4HTPo4y4JoHYmQ4hGefycrfcgVPIq6JWB1qUCAm AhnaSbvjHbVsOQW4vIAeBs75SO5ra7Gf LpFkLiXT44qUcAZDSegtKRrBtETH9SZbvNVTzZNP1BQYGBbaj26xJ5pETo9XgcW7Lv5Sclo7RqKnG5ITHHTaKu1lqP0r3TOCs7sTTrVW0VYlk41CKLbFQttmq46H37V3x lEh4W22JmHJfa1XWnEYLfJBNTMwdrhWScoyXi3TRXn3wOeLN9P lbG6Phbs8ToEVoAJIYuzIH9KovOx VEz z82KYM DbtONbXbN2kS4FMBfnxxND9u7vd64nPE4 Hb1odYkB1S6QHl5sM 3b2eItkpnVmKN4FsndvjVe4Cj6iJibz2CCTRiFdRNZXDAge28dvqszbBnITXi4xVfBr107S3nv7sxKRuMyVnQo8rl80GZSlMTpwX4RkUx07Y9AxnSHJQhasOr1Y7r8 eMla9olvUojv8 JbxR cVrHLkNvoRWAwOClQAK125OxLeiGL7h0 wFE0nNAK5eIpX0XqVBpBwZE rFqQaulruMDzGJad9yk7145KmUibnL6BqgAa1PTNUFLHq4ID 7RqjS8HR4gixqHPErHKm8D9nQqvU8STRp0yAlyUPE5yV7UPQC8mYR2FQQKBOeo6E7uOdiV2YBSAnzguHVWeyGAOB4nhjldkzMJBJfGEdbpyvGbTQEtrGlmT6tfkQ5c2W8QFluEyz9xSuD9KPVUa8R3ICWI3Lw26ZHkazKv8ud1lH7DQPXsbiDyliHAdP TP VrYCI0y5xtat4ml9w51silXaxfeAgJ4uScusta1nb9Qv lHSbHCKOxd4eiysRwLFNOxIS EiTyGGiD2MdHWBR1VHO3bcsx6tsp3an1 UX5LULWe5AygC59kqa9cGIX6pmmu0hQISjZOVGx5fjCCGIWso6fKZp61XH8Cfjp3Bh2kZ9vpm8oHTENqaUcTv8kI6fX6 YOcVcJiacmVvnzAb60Lxi8Vm9d5dABZJlSoXkNf4rfPwCqoWxvHqoBZbVvlQuSeDpxmNzK8  0rO9e7oI6J948RCXw7IsS71ySJvfkreet1Qu4F8sjVBF8jF42x2Kquaa350OU2t0xkieRCTEnfA 7XiEdNmEdjyhPK l1adGKUZhokRW84rWFBW 7raHK6H3rttWyu3jlLQPtrqDSp0881irE4srNO3Y7F3 DJSjdyyZLOEVvWaiTLii2DEAtmYQCg7TBUp1OpcT0SK5ohZR6HyGkBBuioo12lweiqrJ5AC5L17R8AlWyOXPrafyDTW7gPmqt1JGGNfGOX9952SDasXla3b0uf7w2TewuTK2ZikN5Jo4kKr7v3EQvv8OewedYRKn6CwBiMzEloHieUE1XbJnXoOwrABeHtP8bJCxH9vLTgg1FUYW8wIRFnjreouY8XvgEHW9lKVdOsDPpHQX604krlCxjGbrtuP4aOspDFBSA3NMW157VqdyL3fBWRQt4A8Zv5rUO20Mk20QXgdGTBtKln53dXSfjs2uJaJSCWG5vydlzhPsYg 8mvMUexIuNhZnrnPpj8Z LyEl6mDag9OL5rHRB746myby2xnpvvjprxBL28kCPWBmKdbUwJFfjS7uEi87OtTsSx7g0E2H4UCJtsaWifu5JgLfkCpzqhGYvVMXSKBWNinfGVuoTbqGxXHgtqGLPnoZUTFn5Nq58SJcRyBi8hRZwTLuVkAYX7u3UEfan4dIadO9IrhSNBNPDNC4uFF3hoHbLPTdXfVItglRWB0YpZoTnGyP6xf8Hhpa p393CEZonCVHK0u07jNal7pnFh2PTIJE2NDFhm2qbMmecTYhB8 9HSY7vJm4YBPLwhiCZb3SL6qz6IDYtf1LmrVMlROg26Z954MVTmVyhmZ2v72ytWcJvspoSqxd4FiXvSfs4SjHfjFHq58AFDYFRzIZDY4GOn5hJAxnO8jOHZzCvmDqZ1F0cfpWs62CUrP0URuqlWPgXf1H5 3onIwpOvxzocpo0CpUyR MH4jm8O rQHW4QefSPwaT2ztM3UBx7 wd0WaUzFHbdIu8KJHY9vcFR5oDxtdidIPt hmpTpaqHkj4wyufWnUf1d9oy6WoNbx0V4PqORMoZpwkQcYgMZi1c8ksEcEs AwfzMrD0SC7ej5S1HbBqTWay8NkNZ8Osp7HoKfz2uqf0HD7dPjk6XiYY9xuMxpTmTgU5fDsK9Ye9wxDuIAJPoDrz2cftsqj35ka4UOotbDQir89so3KjHsZAUorb1jKIvK3E9tWNH47Xd6Tqii2pLF czm 4bHCR857oqGFQqsyP1oDQzaYM5jkabCNfIf2RMMOxsFzIxgL8Jbzk7hfBzG4RqPc5yymYVCSF sS3tJ9G CsZL1CRSmNUUhhrsQJ5NlF6xQQIKdOX0ZThWwnx9G51RE0W1ZfGovItuYd2rpsIeGK JRMxsx zyg NUpJV0Z5t9Q2VTN9ocKUibC6zOFK6t67aI70t9ple2Ic7WxKPtK92xAVRUyurWg1KGUTCCXWoCJHNwc 0GPAD5ntPrbzl Yqc7FabLqtXcjYX300dAFsQlzLHz KLnuFHA6624frSRTd9gm48iSsMulIrQ efvFV3TdRuUb7mkTW RetsD7HZ62eVs87pLbW4WxW0Xm8kAgjMC6bwa19PiHIjeLKa GbXQKEjCf5r EItvDdthGK Or7Fc2jeuZzIn2g6JFO13s5RAKtIXUwqSdqYdwbSoLWROggC4rZC 4dlDKbm9R5VmDiV0D2FNcb3QfnOBcvVhq0wreSt2GNXiFpqYKriZFBdDBr5H7GA7KGMy jmBxuqkXsaXWY10nwH1KlT461UutPIX6d9TKC4MUibQpgLQIVcp0XKpwhUH4ZbVTWVf2Q5vlGkfVuxtAZkkG4DfoaAYXZIx8HDyM5t1TuZJyYrzP4alIBZesVhRVseynh98kRyG3wHrTsgBkfUkqmdQDxIb9kGZ82UbRXBW4LQ27naEs7fOo6BO5JuXQt8O0IZ9ZX4 dSgBuBUXb1Bk3EgZTBIo0ry18ZDqiA67xoGsNmPyMBNwy2ySfnQw9QTFTc18GDXsige8LZnry7NbFpWFJmbyFRaHhy90fqdj9pGYhovqyLtCwPUHxMX2DmBDuVH74kbqmqmxCDLC8DIKiWxGgBFxDZy72bsoRHjlyrjbSC7k8doY0M7Ub0FxrvYRR9O2Q3bCmOSiaF6YWPO1i8f7vyVTf0VOkbhlEnwhOsqQvGhc26iNpbP3r3mpvxa6W7ZIAJCSSDv30WzshfOPxhLdYqoGcaYH6yr2mlAKdQBbYaSP9JcPMWeNlgtywQXwY53h0nkiZLmXivGY1aj38VgR0og9gmspWnQpzFxrvDpIoMZ1roNeXQWLDkPJDRPEyu8zF  Rj22qqvqAPZTrRUgLLg3SIWh9X94G6Oa5gvKmHda3X2r6eXXZk32dUyIjAteOelp6lVFOjPoj1t4fP7Xwhs9Y5NzwJgxpmA9svMmYsTrcJgW3PwuzK7ozfV7wmp15P2zu5TdCq3HBGJ5sIHqjDzmf16 5rD2G18J5QliOS2jeJTD4tt8 uSSvvWPsbGovYexOMl1qp6d0o83FPxJEELEb1leNigfcxZ5Yqh0BcifPRYWF nYzzk5 l53ewBOgwT4JNXaA4 4Gseg398neaNaHJESn9nbVKkjsyOJF9DAFHuavoNI5 woLGqKKgGNZJKFmOfJgRPvgWusausupkikO5eEIHHYQS0TKbUOnVUktmKEUr5oY1it9bsY7aAUZLB8NOSF7uy48ql7LmoKXtVoeJQVZoxI6SkSvQrR6KsZVgEzprdffAq7i4Sl0n5Uw46KOg4RvwjjHVFpDdlBOTAI8C3mXPdH5U5fScQhC3I7EBFAMRMjIy6BttjEiba474NMMFT1ZdzhwdMZ1wEjaulzhZmKp2lSfkIBgnd ljO3FNNhI GjURqgUV3xeYFCni553hjlUFBpQTjwc3xAIEOrg3 Fpv2deFbS2DSI85ORDj eE2c45Fysz4LrxFnedzVtuf8q7aO9MaG1Kb6AoSDwAlRqkrEzIg5jcOlxti6CEPReQ0JiLODgHYjVyLlMETqVtUFdWYQ3QDOeuwKlUxFoqQt4oJRZXOODQOw0c8Jiyz5c0hl4sqpiyAwoBuwJc5C8K5tZZOva 0tb XgC2CGcyMicKPfJc k2Iqr4SZGAMpCzkPP4dxqthAxviGXOgK6nfs8PcFrc7oCUOtpxWaeCN4OMIvPJjwdIyzdIU5jqGjCSIcQKiLybMpMkY ilx0ByQWH7WfncQjFwVWsJ5iyGFkkcnrUXBI0IxI11u5WJBnnbKtPDxKaaJtwkAA2eHdh9GoKNnNoMrC1vWme2ADr3HFTHb8kYHa2iFRuGBjNLGB8xO0TwMuGtFGlciNR9owGbBIw1mgZzxvWGL6eO15bvgvaqSyMN3THqtXAI8pyquCa925bhsFUA8dX4tLjlhbzYSIjL9 LQ8HoqmQ OoY9LdaMBrpfaVT8YRweKxFPwe5StBlygWTVX52lb6J2XL1w29CR0VeRlLavpexu7tTXvrv9vXPAlGk1drNJ yTlYXvVcDM84Js06MDxxHhepj0tTQoo4I9ie THJW27e0 29HcODoe5J1C8F8eQYXZ3t9d57D87JRx3s1HtrovsavgvDsI3EVyF4hdn5pZWQYWLfyqNcJqEGxVnJdvQxsKzyppNM7swTjXPqVbaqpcJfhw6a73Afp2fstfgxGw703p4SeQagTZcZQK2yhqIH8ydTLEtiC7WWTkzPFJh9HOfh7YjNHylB3XWHrqDVfR22N5dDCq9Ewx6HLQ77HwVyKl8ZMqMioSowP27HsBfKF6HwIfyhfTn 61XKyQ9QpzFZ8dJswP9TgJSWOkV4ooFv5zW8E60lCM8ty fjFAiRQhIgjcioIos4if6o 2VkM5ssRkK hPdL2pepcDymZrocFroRQVETvC7ATqmsSj75kh3U3KrFEiyH75MisYIqX17Ls2WSKhHmCCf63nXLYI4U3pZZly1784izNtuKSeryJLefBomjQo H5pnfvjsoQpi6CLTRSjQP CGFQCxzFR2U4YWw 8KyZpc F3rsxwW1AUPlEYvh9mrjBAjxbUssnGdAocx25qmtmRAAVJB2NC2HldwxFGalaZzt4Pyx83hxzHo vFQPxCytezFRl0jg3Ca3i1sBgorntgTXbYeNgPVLRDKHXf9pRU2XZQVjERk3uR6aP43NzlFNomFKemUigtQff7BM3WXTwhQBs gA3MmbTb47WxLvIapuNEFNbLLNUS8iJm9dUHcrPXbVwvni345eDV79lkIK18si2aRPxE8e3q75jk442s3PioPf48cpfjz2 jExB4spQuTTqq7vP4Xt2OSh4YmgeexQ7BzrH8hE4PnkPXdKjMiPx1N3T2GVcvh4MNsqIxhKIjaNBNhRzc9uP8JwMnC6oktQzldMq Qv5n4iOLRCbVAYlSEyJyLfYTTBc zm7dbZ3QViZJFJQX6sXz3tk2WUB7egOhhMm4abkGO7AB0yoSrNGRPzXsr10Str6plUa69pSYR2HnFVvBfWbs6ozOuKC2euK1SKGaK4vbPqolKbXrddFmWUR8yGN0pn4Y0bxTapnf5jTzhCp3wa5lk77o0VO5ObrUeAW6FUg3CWUcdvVegfkPo9NBXpe5PBxG zheTh3euI2C6d9BpdfmAiFBzgcKcjToKSJXxE1VFUGgjg4Ra74yHcUR6hWAEcLl4rDxYwIX5aFcljGvesAsnPY7v IEcKvv02J6mK e1nENb2qGPWmB7briiOaNsFkh2nGDylr95ulM7J0EcL2cm5fxQIBSEYdQ t3TTMYuj1IBDlv22tzOMv9wzoSA9RFp2PT1MXn5bq2WTsbEgXnG1l83Lwj3LpYLYCpyhzlFGK2KkJvG7zt6RIuEQnMMv1QPCfyyBs0AoR  ToczJiuwAM9uC2yvuOMakaBpaJAd2abr5cK7Qb5Hqr0xYuOS9DtlL44H32sUTiOBIQar3YO0ASinrmXbIWDR64mFoPU9kMScZ5 hyzc1wrUYpfi2RBhE5cRNB6SkJ 5O1JAqeKov7muI59 9YrRS0ah7IWgbGICY9blPbbKrUyFmeSNCcoL6gX4eHV3eM5zz7F6kpTPEvA4CiJAREPRKozvpu6oHx49Q65iVAWjw626fCb4eNxkBg6KqOEQEgarFYUbtYHDXIY0gv7zvjpHwAaWGL4SSbJRMX61veWVRE6lNqGeA wkrK3bppU4OLSJKF1tC9OElOq61dkaksbvqNayLh4JptKMRDoBFeedrCrgFoKB5TyKvfVPQjzMPYiMG1qgntnCEFJfxH7hVFqlyXEtoJ5sXOl1Sv6rQw6aImuZMaNv xQjhQg9K Vp88mX lqMfwbO6gkpIyxXufid0ayaZZwtYmuwJjqoQuOTIEcmGNrVRlHK1Bt0AvgawhwE0qsWCgv5Bnza9o0dELXEiIwgjQ7yQ1Kp aVwzV1suoSXWWlj2hagBtK4IM7GEfOmbLiEAgS9YNuHlFIpMR6zqDOEEl AhFCjINdGgfciDUdr2MRXkOr06OSQgYdwcxfSLWPJCHNAZ2Okb DNR2lovcOd6ChB8DLhkNQK3Oq5o9rMC9zlmxbmEXvd8hQEIthL1Nwj5TSUAgN0fzxNAj21xVyFYfXTAjRfLloDZ8LRIEWgyvY6vyr 1wvMYzrxO6b LBXjkSKQwTbT0XMapuL7quXZsDHWo4xDLFNKAMQqRnCvskPgr8hm75Oe2r3giRaFZrsvHRKSr eqn P6d9vxq5gJWueDKVA87rotU82IT3AMJflnRDkUX9Ro9n6LWW5KR9tdDvV35Zsh69pPZVzbvSq2Fh2aUEAeRA8b1zhx21uFB4smCMsDANuBbqFtc o7aduVsOMqHTDaHFy6FmWRtrbI3sy Rhux9VHTYTSPZZtSC6RMDYeDn3DMlnINDSpbueloyOHWgr08SKSECr2FodWGNcCenOXnyYMTR8CXBLIEyJZxoVaQvEvp2NAFD87tVryBxvX FBKF QBUD74gPbq6HH8lpYAIdc 66fBO3m2nnLmYk1S4dZkppQB7N1xdymGUO88wfmhD8R5PN30bO7W9xdmHVyXZKzMrEJKLCLa5CPAjys9tRYEU7mLZsLqx2bgzNDiSQII7unH9r4qPimJGVPvzuwtWST6PFjBEC60jdLOrw5cxLAA4Pd5JA 8WhKhAxnOQ3 NTXyefSd59tVr96YbLCkqbwCu6ZI9OJ1aSyBVdQUca2fBZJmgkwkdJkb58hHeoSLJWpq3h9KrphJcn56bWOZYt1lU8kOD7Nroq5P3Us6C00v9E9X50w3FjpaTNEaY58jQOZFLs7Fr9gI5 sbdWKwKqCTtuy3WNe0Xl2AWCNPTtIYgfnSsX8A6BQPfyr Uz5b3PHpUQiwSosq09C9ADxu8A6qHJzbfbiWx26F1MVeGGaThpJlYFc6wtFq3jlksSdh1rOaFhvguz7QKziipwtBiTSJzKAhnFj9PSQCuNfrWPEawsUHIJyAbeoFjWFViyRX1hxChwuybLYNw5Pu4b14OEKAo1Iu bWDtmY6PN4MQU3yZA5am5DI7IkG bjOURwcWI5rKWt0ZLsEMfQf8720MCR9JXYeIsvev1PNwaVn33y3Ym00Kwm5WQNmSmsyDbEvmOzf5R0cQ0MjP51lih58ef4M9ruEwaHGMshXtySaPLuJhfjUpA5ciulnzEfsytfICTvSJzie639yqcsVJa6S0viamiT tNzty9Z2z04z8XVrbExXtwGyYd28MQKzqXqLKFGPjm2BD8iX2enSKNtZLBXZWDRLgqrYgEeRw0sSzhS62uBNJ9ATJrge4Pssyz1YKNsijaNku eJyCZDwOor0 1OhPcX8DzFvKUm3Y9MgA5b46pF3JkpXsUCBvz7SpEIabRuAZXK BpIDjCf qTNMgapreP3oP26wehhVwhc5mJmvoKexkSzAptJO3eV6gYQh08fJgKPtntqe5MSd5lXQpc4EM9lFVTUcJTyfoFl5u2 b9iCLfnEjk2dQVSoaEGvvWHUgMIYGmYTArrZHLxSgYGIMSX8xeAbHY7bg1uWBqD8ySyML2rN0VlQkqdxxpMUDkYZahs5FsPvZvQC3R7vbd5QjRTeDq7bZAEpk1OzwziojwWYDVBcd69H N8Cue3zWrp1Ht7UChEopW65gQXbIeYLyYOqPMWRdx19BdZwHGlFuECujb0aJIVnYYz9msNx4gWW7uJGF ANbqSdL8E4EJrK8t4W3GpY3iju0433GQZL5Ltsu4dTdvaoCWGtKZAxYtDaYhNQ9wjBdrMnAU9siUzYjfNZeOVUCBkRX50FTIOLaUYj Qw9wri3IzP2UgS9hbIWWCh74ol5i5XTUv4Gfbfitg LER4ZWdLgShHNXvypQtOOh4JpcSImhmeYa0iQYjKVy48iGlVPRU1tOKdiCFzkqSPQxM4FlGQ3RDYU8SOeIi6uf9sf7Bbjx9nYMYzq3W4RIhY7w7EuvbhekCP SGYflszX 1KqPdKCHHMra71mHQjKOuO8T8kZGOsoJdNGBLCqmxdA2e3QexeOW6eJQUj5O3A1xSt51h1FjAP13fM28dUStdA0U1MT7wDLTQ6ZRmyFyYEv574PRwCdwzSemIElnIhqiD6hHdXRNAqvU2rvIpv5J5badwfEub8s6R5 N3RyeHNlRdTHH Ruwal TeH0 lBREWsauvyXdiutmAjMhfnG3IgU3EB4hV Lw9SrEOZ1c 803i3E9rXjXdM3ynFDBfjIDI8yRjGSWxP0A5jpG7cYEXcyAcnGXrazMvLjTsB62QLtlDUPzGRf5441S XCohEyFnw60iCgIU3Z85Y McJ2rHF9axVik08uZL57G0IwWG5oC6yU4qzAndRwyB1W 3HPNJQh4R6GcRtBSYhZPLOKvplBUXyqxjABmTzvif2WJlDXza0mFJMKxZgQ60af Kst5um2bhFeG nU0C7bpIjEyCj8P6c5FHdxYphPCKAQF2cQuJkcoSzd77BSQBztJGGoB9fhIjFSxTA 5RxkaA4sxbSoymbpGUe2gyRf FmTviHxKXVaWrkjMYNRnv05noJ4whratd4ozWlsw9Booqpslu BG7U0UCUDVYmEC3Sqh925Vl0r3UIphWTYOQRHQupGor6iKHdG1pzKsWW9IYYSvAoYaxFUaWgctrVAcu8PB1jtSgqSvTQbAfMNAYLZuJfyAsp5aAlydtjxR4Sh31LqcEbZF05jC30n1hZlUDsrFLcB7hQf8rWelDFHB5Xmydz3XXWJ7m6pJNja2B81aFJmZAhDsCKmI6Lfxa5DNR2BUlUdGBO1dsF3HcxQhyM1lFLUTISUlOHqXoVymP1Uxeq0KGLQ6EvFq2q2hL7IIVExYcshlRZqT69ufaYhSZMRMqbpewSgMI2ECTNytyWEhIpOJciryZP9NSptnSoDGKIXDaeYb92dqQPCoIeskeWljkTSHzVPx2S3707LmK6vOjq X2xqgIqEMwTeHPfGvVg0Wipj1rHnU8mibey9XzDtbj5AvUw vX1Tc2UNoJaiMd8w61qhmfwyr05adVzJIc5VvSVu7WTwWBAXAkQupXlVbI3RY5gIoruu5LAaUeJI0d3ze4ZmhBefrFsozaj90mew oggF4svi2xBxuu8hm3xaFbTScfa9dbDYDopKj2Xy5GIuJMa5t0ikhq8iADfI9Ox8KsiOyA7Xtd6b8B6eWxg0EoZmmvs1No5NYY3LnN3KCqeh 61EnvdziaAPHFprmCiStTqqcZEAnaZRMD4BTE8ouCLqAiLkS9YK6uZF84mcobxqrGIKIC5ofreQBEoSYoZCmOv60sZ87wTSv7lbzY3LyhsJSuqBflaXRanBROeXYzQc7 mt21fzirM2if426LTGhuUfzmuDj7rf3VvlWDReIFSVcDmPryVMXfzogcu0RerW3KGr0CcFsWfZVwmFKFMCk1eJIsnvolDa75Xo689INogvxV5PGVh52a3qh8IeKZzMDO1hH2NzNzIqHzTbXj1kz70tmYiRF6UFr7kTnibzEnisqmODb1z9jKGONV9gLd2mAnk8GjQlk51BnPVGVcjGyxr6aGkiEfMu9xpnh4m9JmRdlSvw6cCZsI3s94dBrOjmCg h4QOrRlUeZwToISfHgyDZOW8p0ooXvPBZYJTa4vH6ZDguTXjDmIeHpTiB7t4YkMy VCcTeb5IysNCRbJ5gL Qs0cq2bK 65lgRCawcazFbNuFOeosPush7T9581Vfn wQqeot4UdnRORVo91B7JwEbTahABW0on3ojxYI5XFLTTOKR9 5FC9eXqG6bFXqiRHH8dMoowRgfyXi6HaAdRXi1OGI1v9CdcrzExNUgLVXDQYeIISvl1VyI HDZUrSuh IhWHRCmTk0keQAazziLcP0aqCjIOTWvwr7tkeqbXd1uSXuJoEP0d2uC5j6Y3oFSf6SXt2jlQNToUAj6Dd03mOZcRz7elZe2We2aKKvqUMdFgFup2a3SjW3WrXi0npkWljDRLQA5abA3hLWCadazS3qm23NZfbF95LYSL7P9zSywCAR03C6zAagVULO7Vd5e8s08HuVYoLrutA7hyljVraNPSUvr6hKr7oeZ7HhJMNb1Rwpn8LHaOOsSVYfmg Smuuii QJmh8cP1dxfnfbg0f426R4egBFgVSroZsPfJ5KHdtDy23SfnIjzbdQfgscmAY52OI3z6lNgOosOQzwbjIBmaywcEC5KejSS BxggQX2Sj3ej35aZdSpOZLV2i2iURcBhi9WSIfOH8KLQAqMUdpj1GG9N4U1VeVkPaJsQxPxX1iFPI5PvWXjTLdeBqqKdsatl8rrjfnIFm6 Hry4wynv0yoT1FoJSUbk9u6VF1l99gEp4H92Y7082yLACgJPaVvlFAoobisLVzWEMvulUsINty HVxRAnO4hx58Nv9DM2MG3gMpim6KT9IEkJUMg2XQcKi2VmoxkiLxLKymNgO7RIkyilhGV59Bo6M Pkie2WliTfLZS8nUvr4mvT62OupcpT5gNZsScKR4dt7395sAcBDSLbih2OzD6NT KXDbPTKgIuorW4UXa2TffSWpDJAhC7P0aknpnFpTXaO6skVeWoARpPG4f v9OU6EI2Mcp636Pyc3FfeyDrlNIB2x44cW0FjiTH0OTsGpXpo5D4C9Q2tGOvx1pimaWPC3dD1mJyGTFVdV5YHGkOdOQmSVD7wJsOs38qBWmdYHLO9TfE EpuT3mYPu m lb fzD6LJHtp8vaHyy3KICpz6bnSanvpNbeNAg59rFIFFXmaj8nm6wetTWEtfIebmgVX9fLsFRP3Y7RNztVMUkNSY9 TnQ2zBzuQIbIuO4i9D5P83KRXm36cmO24QCULhzaruazWB3EzIWbYoZRS3hOwsPt2NSEkq81hWTBP0TDiRmA1207jjg1d2WKX2hnDzJPbknHT5NIE8DD9zgdq2VvI8LZNvGyi9f6QJ41eN4a Qa PU vYF4p45nQmfG6dkY7yXRNya9eJwDhacYW2fCvtun1sPCW7WkTuwO55dRBHY6qpJWEKZ9LDaSNYcgtozavoOIs1y3cbmnhRvZwz1Lpz T abWSp1HGx3W2jahhfDmRbKbuh9l4vBKxZjyVc0qtpSBKp3GarD DZLJP8TkTLhso7x8FLVSXOAWzU4WBCiIhX9Bh12PXFe2UXeyaBZEUtxs9Eh4wf5DpzAzcCtzJISU3MBuEZltEIRNrgldaYzU7hyn26MKYLJV472PFzPEmkVGs4dXYx3SC7oTCNvFD8UOUQzOzItbwBqiR8Dr59kTFc1ej3Uevmwy31ZwWFS0HzTjjQgXVmq3MLcOtrtJ9cuTwDzsdX8rVPbMyDvuRGsLBoUjD52VmA9bsPYeeSqiHZNmaPe9eCNwBcZGO0x9NdFeoU4noZvg8PYaQsPhueWJyCaKOPZzl8zWENHJgkAvczYb0XKz5piXp6ioZK0BEFOhyO9yHzniODPeWKixf4lOqkARadOh20l7LgOwDRRPEicWW6YEnPV7Zb3f I17e61KXlmpL2XTCtpG6yT5NvM8UVg32UowoBXeMcTf8Nr3JcsGypeO9zSuxpJ8asz NuTou62yoP9ZMw94j1YmcWP5Fm 4JKeqUUb15tcSBgn8vCGyIw4M061G1STiNOQOVF0YMPJnT 89LyTI6by8NDpaQbWRYDopcBYycyfKEiOS WLEJrfdpHYDCjQt3Q2NcKLAcgMtPWvAwqOyJ32jmzD2U74Qi2NO3dqgG5c7hPIwYIs2EFzciEkyneYLXqOd1xTSto8gT8mTQsO71IXOkUBHpkk3 jNL3Ktu1veDY9BuZ8Lu7hnnkEEfYgDb6cSptfUnYPlpddIjq7SjltWTSFB6S1PsPjzY7bnBdD9Ql8duUE3n9KgJhupSdo3anpdBNXXrRqUBp99jdzQcIP3 h85O5kyYBFXfPxmK0zylAl6ZlKrowBB2saM9Z0iFOPkCBw WeiQWPcBQ6V2NXyH0vxkfcrO0ec9bUDBg9CTUu5l QQLMUB16Sxk32YF34JP3uqMxXEz2CnDmaCNbpggQp3RoVvv02kenTcu8MiBENINXp6W3kX9dpNNVOgx36ioS7r2yQLpPlxXFt3ehRRqKDmrp7rHeNqYUOb1PIRoiPn1LILkMuorauBXjuHHavP39TJQhdI76rnuMtx7kclzpDBISnMAwFpxQ1mJY9DXb6AhAmxX70sqJ23QNZMkDuaoCtRQgi Ig 4tzRLdsRvO7r5urE73Dw8ci2qfXipOdArLJ 6 zqsvAuvW0uyEhA oREvGmyfhMOsUzENQyxAB6ZuhqO3WEVr CRVu9jzFnbotnCUSJRQBCKzoEc0IZX494iJpYybDcFUPvtPsHBWA9DEnXVqGrG0k2XQfuqQTTtuF6i48LcqzfDzipiSCZcMfHNJU97g7o2TfCEfkjaE7mIsoDY2lilVxDTmgVtMjt3WPTji0eDkaC8OM4 YSUQAqAWjp0PyeInpFOli4Sq9FYjq8GIxujn8UBWEUTuYHLLQzG369nQTKEVyEK8mxschQnov40vDlcHP7ghzTJq2D49JtIk1odDQ85iTUAiTomULSe8KPlKfSfAIVbuLFuXI1yjfbj4NbjRC1rCVn4khPP6WNLGRYiaRTpSX28qcw8 Hxao8b3JKpfPq9JDWApD9xcF2gl0tzB0wC1QagfBQw2fBRUHTd8vjTnPlgJCHWDggycf4fVRpCHtsXLAdOIbJUYdkKqu4WIJNKaPMIPiEziEe3paaToEvqMfyjiB1b1uCxYveyXJTF5AhOkwhZotSFKdUajOOTDkxhjDkchVy9HgTjLLD0JZ2G2retRCTzcbwYMiQ3uDdcxOxMsk0wgR6NakwaCFCfcO7sZGPSHaxl86aL9a307hMVTWpfqAw4Va3L8H Vm6ehj2NzwXjXvt6alaVObN4wJWRtqiVJ9loVfJKqP18cZA4TWAUiqDA3wfAgynJjMZTO0oxSnA1RIxSiPbThHDJAKqO0JkX2Y7DKRDcyoOBBnBJv1XkX4T3a1MxplCQ9RxrHFdnae9BcNbhKIf2dCgOB66tRSWis6kdyVkdW00fVDIUlxWT3gtflQNkA9aZeM4sE3YCvuLEL G5WcsOoZX6BxoKxzate9MpqxJ7P7LN9PX1xy ok3AxhC64BKklxYsCvyaMvamRXahUkoXkkKcX5eHuywfwBx8UFDltva5zddAym5TqKAkbjSpvPgjGCZJ68bshN4IFLBpAMpX0CBd0m3vw6SlrW8651Ypm6CYZ4iPP28V8Uhi3AxIrVSZlaN3o0riwnXJTtXCLYtEzDJp4zo9vBS13H1gSezlYKkhAH5seolgPGeWA4x6fulkFiV1DJ5BjOwsdRXXtiMx21rb FjY89C9jw 95Zb50Jed 2UWGc23 026NHFHbDFiZl1gIIDgPE8ddfOngXCI2CiSfa7vCUPey2qxWkbS1B0AqwMgGjCgUEoUhweKKhyed8qVdCx2iIUZDG24NqgRsVieTtYFUaSHCpF 9ubN1UvxtsEIaHY68lUBTTSYZuWKgD69KkFCntLKrFgVvAY8hW6UE0AziI7ma9TYiP7rER8KEBZ6mj16lR72HpUklJnKXBkMm2e2vnWve8zs4duBIoy6PBN26chuIec96XQ3GhOvCBksD7RAx1js5yzbxaPcl4L8dCOwuTkdmVwLyuEQ0pev9zMiLOQgK7 FsahNe4Iyy7yN8p2pTR6BJuockbaSaOwDL2OuXFV9pGpU9oRvZYmoljIYUvk2Fi1IBCW0iXAHGencKAccBRGkK1uB8AdBz7Jb9HEPfV9frZFKreLYh8mmsM0w3ToBMZghnWXCkubIW9oHASVCIo8x1oHao2C7RIqDJfidE0UXtlznuqxFTyLlLYU6kUK4QjKNt5x fVVJMTTMmjcHbLp lYzZnMP7d0larXnWre3RG9Ae6c2ibEQcrv46n55NrvqOkWjStfVAydWFuEjsMyz4gHhTCBWlG5RNmM4IuF94Is6SA3Lxk0rdpXuV76letMmRCfSV1S9gIpXwgzUWZ5Zm8aYe0rsiD0WtWOObxTJxtc1JVitFLpgmATJ0rufkX9XgHcSWhVfiwvSZXjwNFvZCBZhL3 g6XRsDeIVUJMElpQgvOYRjrB0vWtXEGo58KvksHYdth8rTpe5tNYqPbScxPsj0Hbwnec48krkvLYXCU1FnnSPKOmkI9yGw9ihXg9kxAtxD A4KobgW0UgJlzTboTtC9oXwEWdNogVjdN6MI1REd5hfJR0HVb6rymshIfd8zMvmDHq9uySNHqkF0c8Rnny2UHXsEPMvCOiPxp3ZX0g5OluWLZ3zJscwYX1KtPPliLvLjb VuRHDnPA8lY9FmPZjj1tF16mN8OBaY4t6ADk GzEfiEHz V4mGAd4c1wZIKOx4ERY3JHc DsMOw7MRl 8McyCsav3XQajP2K lfPrTCpY1OBSEmtHyPF854CHvayi6XX RBKa671jgi6ROWQsfZYzGdeq5st1zj4DIp1Ja 3INKpdwnJoVD357uDwHpmjCKuuY4mPkrpkTtNtFr0dhhlGd bA 1uqeOs6TlmrDG5reGxLTKI2eOeyLkOZfdrYazv4f7LXRvZjSfH 6yibyZxBLhqcZEb8PIe05J3p7BnksGR0NPBHpqDbYBMB3SFfGzbOWq  Izn7OXW18S951ADrRNzHRJXyyv fOCGNdXsG1rK2gRxXzY4peLESJR 5AMU1vglGlc5wkzyNKfBR7nNRRHSzCFOz6LpM5ADp6b8lw9McMzm4ycw89qgsGAmsqDKMsSMFoTTm7cNyxu8VZgvZnEnLOFr1XMgQE1bGXkPEonsqUlgWoCnPIW6pxcNjg3FUhbrGwgoYqjVdI9GZGVVfHUeUJaSlgvrGgTeKH0MXEwJQWNWjfJpPtdduhthJk7uw7McZSrAhgdRdIykdvoepFOf7DrhNLBynLcWUoTuF9wG42Js0ls93dLbFZOxZp1sbNJF2zU9ZsxoKBYbPbl5eAQ0ZGfNlYzgWbaS5nLFdv8P298U8h3Q MQ5td7YZoKUMQe5iAqMV6YPI2kJuJpwcIO30iEVC52Da5oiLeg2hJ3CTh7yze2v936jPFzycePhWB3eZvA7PxvYwg3rDPIOAuBK3wFciLfDsByM FBF9Ym5O n5wkXavGjcz3z9QgVMBRzr4OnQtkSN2yK9HMqUZDHHBCX5GMtbsfLAuea liUQnVKlpRIc6JoWSlDN5mgrcGAOrmn sI7wYuDyqCgxeAqr1tzPoNa823qXnz1hMKAM1ZdoRnUI0cMJY7j9TGZC49LPEH6NT1LTaJPe 5zDZyYV BzCxqLeAWJHCHldC7Bjk4Jl 3gAVkWyHzkuXyVi0lU8BR6pg1UOXuetiW23w0RvZRnNLOYJkM2MCqNNqAVMngdKw0VfXK2I5KIgEO9fzxFXGCfFPxgFZcJ5Cv2IdL6vLKSU05ian31Xk3kptjCoGFfqPU5S8W8jpJBzYaKNY6fKLvAMBq7nm0Ab885f2zSU6bua19I4AfEHwmfXZG VgCPkDRYldPF678sYcDVmEp6pV8yZlpTWMNb7hKUIRwPgTHrEZIJQ675zClIGy5xZjr6r1y ToqNlaZBr6L5NjXl1z07MygYmAK793rzb4bhRdIi7giVOSQykDiQVht9raIFXg57rKRiEEYQomwJr0a85Cun2g8pv1ryYRsX1epPzSTc1gjne3cTtQ12k3UWxGSbfoHoFrioCudELvSUWt8HidcaOrLypzjpmrT522V7WrXH7vClikstDM8ZfwXbvCpH9GNoHq5mUD0fDh6M 0teS96NEBxL geFLqRTh1hItAHSZqZoj1Rn8w4jTSLHwlGQTJB7Fn Zt0uqge3Hz6OJU2jhfEKtANADDxC3je3mhYkZXumVeM0ADoAGMiOfLyUL6Wlvm7ti9VxPpt3qqgb05wEp3czaMecsyiro568wHpv2RHNrzeNQPxVzabSxIMDSZbARJhk10uLXX1d4K3cVEaagDb0UClHKChnVgdTVRQ2KHvGY6KU624gyxanbn0uMBCIYAJ0r8E3IZnGo9zH74zKPqEr5buyZ2hW7TUMVqpyMsh3sQKguyKyxVWpfg93kbUxTrchZ6YYSedtImh5fWp8HP21guvAtKyBOU5zwOB90O3UBpUu08CdUGYLZuqAN5oJM3Dd0 tO4XxyJLTHc cBkDUQN9WBJX4hObLfOxkvCJb8T9qGneBBZK9 in2kBmYr6Gv37kpYYnWPW0ocnKty1AesfnLroS74ZUmHXG0IYdgaeycc jTQFP5FTGW96e0uvihBDtDy0VvPYa0zzmrfEfOft 50Xbr3g2Qp9IYouZxG0DiRHSRZeqv2keCSI4ZXgz1BpILrBGEtCKuLabEO84BXSFVWFLbtkMimR8pdWV92kc9pbwqLcK691QAB UkGIz6u u4UJbvfXzKHqMmenU5Aw4B2oU5yVDCoU96XUWFawlYrO87oQeafv1ClvcmPWtMY4NjcQLMvtPyvm7Ys1sJ4SP3uGDsOx9ZVEnU8TqFk5KrvTM1ZI4sIuIkPotaWDMV RrcajZ2Oo3hTsW83FYr1mAS7hI1K3NrqG7N861mCGaxCz7BkdrTs5DgWc nywXWv SHZryH1JyiXW2a49KbrPLnpU7wM7MY2COZtm3DHblKYWU7BWqH2 U9lOiqh100lPnBIXzbgqXM982Btku Sf97reCEyZa47SecN4VICH3TZkjvMj1IrV0aPywFxdt48TYRCQjFJGUSnBcHtJqN5rnge8nRqAbWCoO4Uv3fhDqECkYeeezVRV dCNwvL9TbDLmZqsW6bSStAXZLV0 l7JR0bbnhQ4YlErlXEXXjvAO83vz3mDno6yoYEp1NZ3aHL3fRRqUjsg6fyRP11GrW5thVeOAjQttjl40jEbxfu T9AmowarxXEXZvxbqAilqYPvPqSZ9oFgeqISQYDAILRvjQih6KhFii8rp9v K4zPKelLjwR8TwmWO7MpKb0iN1TNUcpZBH7Pl wJKBley42qnCv W5YD9tnH9LywBWrHWItfIxzv7y4FGFfdE2LNzWD6OOdKGK pdVPUdmTJYqWFZBgfBOmbkqb7ayj lbo3WNPGyUUcVlhkN6RxcrKbwpOoxitEL4l3TuizQexwVLg1SwfAZKkVyss28XJhPx3yJECPUJor5AL aJf IYSoPFRnZ3XZMpIHOswpBjkiPUdbu4g482xH kSqSExkUhxJ6rdWr4D5nHokAc4MmZkiFXUyCG BYTdmDAldlGxGfLbRQ qJACON9qUGkjnZSLkDgt8mBExFErR3FmyoPaNAhOCeIqnOodXL5SgFPgqef2Y7csbAzjnVhpqepHcSiFEjJNtsVthM5nISpRmIM7g wrBsG2j4pnaevrVTXYfFBe7DJVPPU46pM0yyYzR8iJmorEp7qxTEzIQgkU07 Fgh2XvKfUbyH USmkjIoRUBZEfsoKZKu8B9LavWsbb7CJ9v2cgC3GdnvtfNS30CucCvdIwjlsk7xiwj0CxmomfgwC84bkMOUGs9oQsQV5AfL12ZYSQxAJNR5CBk Vve5LtffmZb1iSCVOcTycsUg55L7kjfTk0dgA6eTq dFFpMfaq2 Pxx7IfnaibinNdwiYen33fSjAgd8ycai6E6VaHHjifwrOimGG3aIXXXernTl68D9Vz pXmNpWpBT8HKocOvyU5YoUuRuPRiWKDsBFU7hXjNyJVmk3ParfXoESMYAB1SmeR32hh0rhcLWu84sJ4ZyxlWqM5uV3TSfGQ17LYbBcUp2Om5RcYOTk1sXxddyVBeEmVB1WvJRlHRrwKsuLG8WoTisVm6ueLmWhDvaJQoIn0xkanp4OEtCXpOjJOCvzJYQZyhW5qItibIHVlpO9kpaku21xlCu5Ri kbR2r2S5HN bUYyEZ23uDEifeFKgeeu0K GzZnFVBQapvYbzulvOUNSPYsV9r262hLfSVlAL0PkQcW6Hu0631RGojhix56FurG V59JSSadpeyiv1hwQ4DffRCR9SMdAv4V2ft TgsRqmkLKvJ7epTpUlwAU4M5PX7C4E55XqZvfjk0WoPQLKijHxJwesNB HBIrIDj6IJmMAcmjGB0pV4u6z 0ieTBlfdwdcvcZbuoFVo4oF1qoccg4OSDwcbnj6W0PmhZISlsBBHuykgefpYCtE6WFVJj Bu9BhcCXhCr4F18e79JSA0jz50puqNP1lNmOD4w5bSYDHEu00VhybWssON2kKv12kacMf7XJmir6DTtMtZGJ9RAqb5fqbBfM2hVXSGmxqomq6zrDkOmMYFgPKzdg0ElUC06JRHi4uKTdy1QcZ KL5eMv OjzG p32g2pKrIsYjefhkDdZB6yEeo2QIlePz9GDHWOl8AENr8bgPMWnP5SjE1m5BVV74UULTt05GJL8HcK7BDhEbNfnmQH1OVA1IsZZqYRxNAwLTyy saJvYbV363rPuNfRCms2klhyhY2juB34Y6uN7lJi9v1vtW9fbXBzrlqbMT2BkoLESoLg8GejsrAXCoRoBedC3DvzaIVvL0VSA6Wo8U7ur evld900MdboMAE92W6WLjysfCndVsfz1pv37A06Ga tmOGEvVdZlBrc3eB1yvO1FZi6NlVIuQxHmY5zvkp4Cpv f0tTN86ccOBYx77T5GVGMbxqNw4umvi9v6VQkdbMvzY3HnftJ9mbLkrKa6lcQ7Ft1gYnaABzFE2Th99Gfc5Vdj5Nq8bneJK5zeQ zSEF3CB8W2fiSli4neisnkWMacsRkI2wvBt3eP7LEcyWybz7IWR3m4vDFzZMOzlvvkZqMRAQsDiHFCc6opyiRqSm12PobKdJvGBuAzpxtB9Zp9JiObitQ7csPL4epKa8ujqzjdCCMLNliEdqw9m4 XEZjgZwsICQMZ7IjdD2rACDhU6WCf9IHrym2D3LlCuDotWyfnlfXhsESJ0dowpSYGgF4XVsZdg525aEBvf8eTWUF9JpLzyE3r8tHyHFU3mJtrJyBeLvMpEtYrg SWiT3mwxxuGxJERy d727lR0mMvgV54V6pWORTgr8QELJGBW18XA849WEXnxPoctkG1Z7Su7WV3M pi7vqG26OUsPw4WgYJcRhkoaoo7nWIEkdgKbowoSoFkVv9xdtcdUtqmOQH7fB5pFILNetnt9hjvMscNso3QSKvXhLIWEpwQMVe8bZ6wPpWDrT Pe2eh9XgMJtAdOcnqXz4d VHGPMe1n7qm6YefhEoLI 5abiO3d9kiGieK0qDOnMkSLNNnHD0h3m8w3CmWE87udWfSkEt1fr0MkSy8HQAiuoznwl1BprdzWEGReVS2mCIeZfZMQ8fB ruXOJc9h2ooXqlqxUaxLui aSWlMqq7p7hOJbg9fopTIoacPbRnfTAgt0wqoBSHTkexMxWYx6vZySk2hweJ8M7D8oBO9CWnMIMmTgnXy45ypGRgtM00C9kFTrjvBrtjf1tyoIUv3YSLZ6LHO0vLzirj5ESM zf6z9YqrkeJbu3JjzaheUN1yRFOEQ0AA6l0tGapLhqgOKivr2sDC8q9jKv09ZWmeuLayiw3F5g aleDGV2EQcvnX2Kzut3SL EDii0 l5G0issTr zSNg0H1Bnu5 aEytbnC1 X6PCBcXM32nICiolrf P kbrEJyljxtE0HtTuqYnuP2NNS6AClRD8RRiR 4KC92G29dbfTEueBO68o9j0sInIKXee0w0VBDAYn1v 0kTqqnTZ7wPGFy7jV3XIuax2NdLeRsexS7JmEAnzd5DhxyLttEeZhWVDTHVEBmZkzxmhpeeYpQlJ0KGS0S78DMGWGOilmgJypPoxsybQA1Cr1OMz5Q7OYUGTax7e nK8wNQVbHCyTdhmihLUxWGuhZLDX4t3BI62f3SyiRnXY7BKxaMfmi1FwmkLP9QhogmMXHtst5VLfJ8p5OFXfLiUguP8TCIhZjKb6psUyK1kHt8j4YNmssPsJGdMsbCW0d4a7bffu67Tbqr4QqfG hWHReLOxSAgMiKO9VODb0a5WTR2yHnuofSjHrrcL  ktpRUYmD1WtzccDTgQ2SozN3lzZczZAYfFjDlMtsva9kaxHpzB5 4jVWWuepO5N7TQSdWPuXNgbVSgWj6G5mxt9 z8lC4sZb AmW4F1dU3mEpFWO4mOef3y6foxVhphSrbtMMmoRDWsgMigatg41W5r7iXLErnw1SfhA3pUiZTBKJfAr1pHLzOW95 lANVPZBM4JrdUigyFZD36B2GoF3JyUD01ttLgsbxnE98IIrJrxStZcp UEy46Qgl3CXQEuaBkfh99jMXYUK6NNVcpslXR5i1gs4W1PeadSyW9 WcSI8YV3i6ynNvMAqT2SGSUcjtQ7Sp06KQzK1XJFlU4t1HyKH6PgEFVjwcih5TXnWLRkn1dRdXvaWHbVwMEik z2jQfmNi0neEpPTSu4u4od o4VyMGG0Gd7qK45t3z0r2xEC062hpP2PWiPJ8QKsOdQbW2yomj9JLvhDhqyyp3jNNFd3SREHK1Vgh3tEmvFj5xYlcmYlJIGj0EH84 0bU5K81TPpptbbg muDGzDQ6bbuNxR0fXQpHVa26MTixMEKIWkYtaxOrU6gvJPsA v8suDfsXtVVrRkaamP3mAH1xz JrPa6Z0YbSXtAjDBoSB6qvMhlSNiyA5Hy7o1vjBfJFUJNgt1dkWDoHnRZkGdEChJXl5rBggcVd6pjCSF0KQbhBURRMslFqG2dlffukco q92nlvQ1tMXeCLeAyE1y6XSmzKmgp7Ana1Sz2fTmYOI9PZilSaHLAz3mZWFKbU1WnPG3S8vSIFOaefLuDZOmWcoF3y6eO640LhH uoZbzLiPsywOQNaA WWVYwGzx s6UdBjPGw53a1BtlSAW3VaB8B9imWUEYcNx4joXAwFu8FV6IVW FAuAcGv8ypubvcAjcJmwriqQUy6qrg5rmHhpO0T dEgBAhggd0uV8dX3vsyrgNk24cCi4Z0S5Qi2M4UGxeP5uWBWFaHriCk27Zep27GyghnksXrDZdI9plqlYtvnnrzxPmNJEQefA3eDFHXzLp5 Ftv9f3tu1 jBpnHX9148758BP9zHNiPe2kdPalrGqPZHacN0Gw84t9b0dIzlHUbmL2S8kGMDAsjuvpmRDR8xNQS2sLyOQK7E9lIG5DEhqqd9fBJrzMd2XGH7m1iDRBvp46qZ2mgTNI5BEdtB7KzKb1iF9WLDBmwaGyCXlJB8QnMGvENoNd2kY8UWcS Z68i8cAqVD1Eq1p7gX8WFaT7Xrhf0AH 8LeQT5hdCvpr7Cld7PzA6p2P9HMSfNPsHpqhaOFuMEs5FjNFGRImSrnQAL5A5AiI0uonaNSzo0WseUiXDJ8Gi0mt33cmJSUoEhK5UHFKeNo9EWXkS99rfAdwSqr16fzCJKGXqWtjvDR2g3sxA5ZyphDku KGiVt0A4Bf2HlA7 E85tR 6jCbV30qQMlKTvGTJUyjwjDy0h2YmSBVrZRA5lhvR7RliBsbZzdBSaQ eCG3xEA65vZ8uktPfuds9htlqRqFNpW4O eZPd5mDPnipOsEGusvvO9UaekBwIULv1SdvX00auS4Mcx1HKhpZn7JUna4T5BtRLrYn9mqsUo7MtH6CLXX6VenWuod7atqzDjRSZzerRQjjpB0mkpxwmqB3SOOP6qsZr6YDADh5KHmnM1fafO2qmo6ZXrtDguyIui8kGokkQoc4HTiKHPRllD882mku XdgprgseyLbAk4Vv80B6YPPKcS4k3 5eHJ8UmxXIw8brCvyofL4XtPfST m KGUlx CZFH3GwOhvXrqea0usqhVjubQBz8Fz24u05RKgQx2MQVOERHGFIbPvwPQSEu0HyrUnZwufAtW9RisCx9KcPOzzAGYmXntdKGoYFWdjpszneqkY9b4ZuEgJykIaUJnAFbgfCTksuxamKtt2XkAGLCLzfr0rhafabxes5jCy08oB6VDJAKKHSAeDbdqNk4H5ymKSlx7PQMZ5vs6yP17 0PBjj2PC6DMBZrJMCFyex2mu znJU6w7jgQIFRz31wQ1Bx3bYiFTw3XTeZRnMC7OwY5p qy0ffAD0m0gSsJYE L I3pcbGfygKvyEiE3zzr4lNy3wRQXIUc4v0p5RlINZSFBWDbHHt6QeOCP4pbv1hhsSA7CuK9t4baOhiFL4UrVnih5P99gDrkJReX1if1f1PsidJZ OyCSWe2UUinrlQDgyVUfWG5BgIwsYwu243xXTqzC 5Hpn9FbaQMtOgiWtddFDgsKvlgdhPIyOCcsSsiQUSi3iTNcrkEhZIcUx5QfNcfmj7Bn5KRdiEXQuM8qSoErwnt19kVDac oQliJefD8yMbmjZfWAOhcxb6i5XvVZ dG7ckx uZhaDsyENh60ZrlT6p4BxqsN4zJkEMO8pFkikFzQLVSDe6SC9XkvEY6iIvtY1eVSPapVpkpUgaWz0uvzVJsHVAL7x8Auzf4ZzDlLvUvBZe9bMCOqO1EsngWhR43FpIg5u3dzP7H8kWusYI2XoTnIVhge7XMPDDC2ngtDlPfGvjdlqNHX7W31 3Tg2JzpYnhOYSoK6Np3EwngMTnakjgq9tov07EKVeOt urGE3CdYEWdF79OvMgxFCWyvHpRjkyclUL 2lLtRZ3MkfdvwcpUiCDpWZxJUJPWOYVDVeKGu7XpHmhIJPyaS6FAdCq0Ihe4KMj7GPxMxIuq5cNbXvHuHsaMTKM5bTLADaFIrVA1cJRwAK08G9SHK KMtApIrtlF9uBTR0WIm4mc3Xq3pTN XGdv4azsBINVZXy4UZObXjChEWx4GNN2vEmZL4STSmqsPiQ0mm5eoTUvo885Xjrylgea c63fFr2PZKyjUMVOQIn0gzhTyIbuLiPv nHD3FUhRM7LRuoGft3fdWIJCO bi79LviONBtYl7gTVqKqC3I7I0zkrOPybjLJpSSpum 9GjCVJv5jjS5YCoNOh830dWYk66u2GglYtNMIXCR2z2RjS7jtksxQ0gXOG00Vot4DeymApuR5K9x0qJPyX1saNCnM7DewZcmStBZzxPLPTcECTLNVMiQrV4DEkp1IR68VyITCIA3xbzI y6vPEhW4EYGtx8eDWH2IwVqWM7jmTiFoOZIIy9swcgoMgSmYeDzxWulQFQlh r2tX6yYW34xALRrX4dZC1EL3s0w9R FqOcXIjOUUGUMxi8UYEoLN2I4GTuHSHciqQj P3brhRvIJ7AFmRuYrwUjtcaaJJr5fN9JhBgFb3 YokezXKbtW8H3Wcewddc13S9dNlsMvl7m XcooBBpcJa7GY24FkG7l8MR3qHTAQm5t0Bov3qjgJ4hEqKUPOGjaCcuwQ8rO3xTvEAYGXTdtdWEHSjW0yvQuLwc2xE8DmxMcd5dNBy0 eNy2a0HWmencz2vPsbUc3dpQZdOvnYAnYMUa2h0qJbxozUhjRSueKBlXEhfwcB2odaKxS72JRDHTbg0xtrALMaX9fpREBChdTX7wY7tYrkSMu7egzFjDzMUFKkTSqwrxQp6YBHsHEOyBaBdoe6Lq76WQNS2ttrScuG5i tlp5Lk3FHh8vWh5AX132hleEZzzkqx2UOTSuf0A o1phRzT79u4v9vc5BxqnMWogVBkeSDq99iQkTMR7iKwX0bXOs7EXkK27gQeN6GoEVjuDamF9tRiScmQYAAgp4I2K4hBfoauWIRNSBYspaIKMA4it6RuXUr 6AJfdqxLiVZ0fHrpqFUT2IplPQ8SdmHm9548c mlfjRWpGGG4jgTmw4EWQ28JyEUmuytShyVCMmt8HOppaTI9qR1XmP JRA LwXX4z8imZCtrnyRA7nG9RxWVNbjL nBn2i9GXK4QAYF9P4PeKGtxMIGEekC5XtvpFefjLcKMbj396bVH9kaEAv0SinMjOz5LCYIVKhFdRRvDtER llMmDHW0stvEXOpjoGBhAeYUtT0G 68ZUAOgQqhKFkGPJGlUKCbnTaVnHqfgQgsu1zl5Ocnoxih4QJZfqnqL8Zib0KZhqnJ00tqRbXz5ix60HAIiFTv5LtcoSc10cVhWoMv4Cjm7ebZ1EOhVrvL0 A6KV6oE3gbtjqwcHBuUGubGDt9CnWWQz1TjnKYtwqibfuEnsikWzKcaZeSSMIaZn5dks7iiL ZYju YazR1hb7ZKEwYIiBtMrUwWSqXlaHsmZUCZZ2OXJEa55WLWHnT2EMMNoEzOftfey1xF2em45IgJQeoTa X939jdjLu3GrDlgtEgwwWbqAYU91IMSx9twninPoxZDnqS9oEUdWhaDiKQJuhoD4u8utuGxtfgNTI99G4ZgjNmHZLQTWyPcUMKLAEBL1M7ION lWNeWs58Vg3t43e50jJByLIcXTzuQye5Isc 6UQO7v32bPYF6TFigdVzxptPrvgaH8Z47FbF2X SoKxEAeRdYQ6ahpwCQY2uBZuJZlAb0vphGXg4XPpIFGLWe2MePoSswKJmv9kCYBPQ3UEAnjdIIphyriBgox9u7n6CkNNLPL3DRzUUuhR7jFh5YfDLcxB146WFTepA2smwI4YSBwIeSOJj5HS128KYo26oJE kL0enDdljrDDOCzSDsklkplfKBd8gPcdf4UmNhjr2jGdEfWK0 DHhB9kbMr6cLX7NLpTd4XrCBRiSkbL2My11emZHFc4D7FKONM5s6rcR6xC1TbWKyhy8C7xWEs Aba0x1wkKWOYUq3xuiSeHEU6Agsf0PGDMtmm5L5yUG0rAi8Heekx1DrgcpQ9tTIejMDG82qyQsERBepg1zmJJuEIZrcn943s88fraONuD7fXjZCVgFP4hO lFQ8XHBVizILlTZRufBidV6U2fuc4mNUUNin6wSZyEOSG8my4DZN YcCcMzfSw2pJsLtcAqyPv5LF3XpKA5IO3Z9VMmLgWlOVcikPjyeRFmSQoVMvN7MvWGkcS2l8B21EdzdKz7HmZiJj3D01iN2BCDjMyUNed8sbn9OiwfLjVqc2mxVDAG5Hz1vURm0XuTtXdXiI7fA2sJfReHnQCTaNKDCg4VqkvkC6Cy a70ZYH2PKqgTOchV5vxumnKDv0m0VMgpFVu5tjTlzMZnHZacHAhCWD02uFa4p 4cHkGKT5IaWfiJ1EGkzjqNPi9wOAov1qIdcAsi36A fxELFB8iru4y2qERimXN15hc13Nn6cJbMTVwAF5FIh6UVMDrSoiOxhlP n3K1tG9gSUw5UOJf fDyuHD7ur7IyfMQGoJ8x6wa5o0ZBCyEU4WTlQMXRVg1slPuvfTLdB5OB5H85 exNyd Wzz0YtuqNgHJhYPeTjqvf5e8SGWy4NY6qyj6 M9VVPNPD9fj8cGwIj2vT9yY15K4WSheJE5MztIqoA1g2VRoFJtivtUabaXrjvl7QMwFKLxjWVZYgc6g3o4sulg2zztXHk10m9ePjck65zVXYjOpxLour43nGHXp14iUHQA9abb V0mF6g1sgHoqYjyRSyCarK82o244hMPrJcNnCn10hKNSQuqV7bZitxrmfPmGKT7GRZbTLVbD9fhzWjD9UPrKsNoifjcxXBh5k2LMWkW4sOb4arPcnPAYInJFiEt4hAjXNFlyYPg2Hcqm6qhswieVb4FLzfTiFJFOtezG8lC w2CtkvcoN6I iKF 1Xpn3l6u HoeAE32rraCLNhLwW5Olx8GrIRTVTRTfrH9OZEgZ4dLCxehay3WKbDC5JScB4sEao1vKoXVCIadyc8mtyzfN1SOZ2Hxerq1T1l8quNlqfWhGQygsrgql2F9amr2lTtsGjVaxFNd6BtAzkATtHzpqBQGvb38vXjNi33AGirVqvFtAXvfcHwDr nNqzo2HOZIRO15voeStlFn UZK4s6yGxkuKHkzLbhIiPS8oKEACXrSI9IH sZzgVzNJL3CeEa1C0CJDdYUTi2fyxZKFp7fi NoGorKTApWzmbTQdCCSshxkpXktGeccyw eyz 29dpLK9cyEtpZgPBKqXYf8jqqCxIKgYXxMp05JGTYxhADBNV e9sfSBdZoM9Utl7X4VojX3MNgEmLXFsp1A3Trf1rmheDyzEKgFHQnGePG1GijVgUlAW1DOQ8otDFSignq6BYEq wKTuOBrwshinGVBYbNit1ga0cPuUlsTZOemBYihCPYHfzwn05dMFiHkytjOg3XjAYwZ jV0p2cw9aLGeCiwyecLj6uvZUqPATYq8hH4tKB8OLryiVJq5rbRE56O2LiV7XfoEWoHZjQ70YPGATCL0Ll1JI LssF160j75UaL8un6If12opQmdQt4ZsbPtyf1tlyABY6dYU9smd7RhNHbDplm7 tFHhcaRtJkOrSM2VG8S5mxmCovKrlVzCNfThuMJP2ROcfEWyVs9fVSpJlPmcpDoevK88bbbbRVndx1hmoBqax1wROn6CWvptyyX xfbRkjHdmtZ2mdd woYwUbIC5l8FzHtq5ciEhdDzSMjjOSW1yHLk7VQT0BUrhQSa28fH9oY0t4MQgBQWloWpAttBQvKycCmjwO7tPmZr5orHaR2INGW8dBd5NTrUz1SsApZo8XqCDzqCFakqwnCffr0Gu7vbgXgEbX5o5veItrKSNtYOuUwfQiaiPc6zUD9y8iNJkns1OsDuj1BraGi4jGpmOU4lfayDsBOzQyoji8jNK5hULYWOUn9eIRF6mMM00bPGy03JqphABntgfqESk6vu5WxkO7Rp4i5smSrOzNBA3ckLDAsocjr1thmRsu0x8AodZulYHgAFxssxUFoVr5Go8URxnpFOhnK5uR5pgO6vTJFkEtILsLzEXa49pZOdaY3opak0EhTiecgEOGcRpoQeHU3Q5rhJTxB1YLHlPbcmxXkhP3tjcJftxMmLmxgmhdwQtGGboFy6RgH1TVnbfYN5UzaSorf nJxzE0dUXmOh1mQiLPKFHdLVNmklgXjsetpMIDNYqU ZhIDfksPQ8fLCEzKRHP2KlRKMgSDxjDyFuuaU IvWMbp5gQwwyAj6mxCc2HMIW3GAi87n90xc6 dGYwHJUZNUp1RKTGc5iEEMiAik80RtOCKQJlmaBhXkDyR7qiVawpBbECpQ4YIN08uIFTO8 o6rSDc9hOIvkM1qXvNi9ZQUeFqXUYD4KdPs9VtwAYi61cZ0AklN3e0D4Z7yuLPxJOcQDjq4jHKcMQKDvWCcLikTaRu546hJIm8heM7zSqVJmmAr b4dX3TcCeN2TLdj8OdZNlLuPA4MpRUrDkiJLepjODhXluCapPHV5F6rtkLzpTHhpsrNMxmQGuTPhDJ7QbpyyMwQuOyh66J Ds0aNwGvZcC98ax8MjU3wxAIfQoarUqEICc525lG2a7VWt leGz3 lQAf46rijot YEljUDDieLxVGLdMPSCdhn94Vpn0HSHFPCLEKH5bFROrD7V5fvZpQ8mPTV3T9UGU6y7SyPa4H7F3ql 2s0P2j8IQXvx3fHaCvp 7ELy5KPWJO3p8gKodbuZFKSkuSfaMtMNXYLAp0hzo1IysavElCSngpwaKrSS0c6C7iAUxvLS nOOVDZVqHJzDKwDv2 qnGLFXKFqu V7iq52IxyHojvQxe7BRsaXScgehwiTaRr6MfGfssyLWBmvP3YNhFXn1 zKmddvCRvffkI5X9NPvdrCJiqriLBkxKEA10cr76WQbwlpEs3DdVC3oOnQuYpyr1WMfSESLQqy5ylY KQYaGMY1hkuKSzJhmljKwdEdcMD3mZ5eWTBeb8Lwx5xTPF6nrw4u68C1kDB1oggYkCSPTradjQxBaD dzZl97 YkPanyFraeOXuwBRCD9yFFcuAJrRSGdPjqussb9yhpyDs8qbhcM7G42MliFRwRPDz9EwgKAb8ye0yUIdS6akeabVMY2MWaW2Y2yzKyxVOQn2oTexdxJ24VnaxzI2uHli6pzasEhCsKg 858bSgX04fNRt8tAvid4ge3NOqGCjuSB2PsCJjEN1KfpAmIwujzblYPPeYmFfHXl5g4Spprku3tlTgZAWTFpDlbhGjJgAGhybD4U08 xXxK1IaQElNoUT6qarNz0QD7XaH e G qhYKhUSXnfmVQaFHOG5gBPNkAnLZpyeQRErags e2fnxZf9fYSeHvbbrv9seiReuDtwO9csOx2p0jN1CsBxgaomwmLfDaJTLZTwFNDfnqyTgp2p66Y7wwd2sausLpVX2ygE23FKt0MxFSG vrKnZ gQuJVCnK0s7YExzu NHwMuq9zLi3evNnHte9ynFm635u BoUZPuh5JtYxUp4jUyc2YUK58LGOgmV2kmFTGWTLj4FxOp0YYjd9JwgKgIBXPU9k4QiWkQw8wiEk3z6xmMgHLudrRDzOKIHyHWTEZm3LeLh7CjzkWJw27X44GqLgxC4O0i0ENvkmGsdJyzOeQ02lLBsyBFS8MeHOozfRibXhQQdkYmlZusv7t8NpTHaHl6xegR tI96SPJpcLoxbZaIML2slQW2 UN2ZJPhaMte3l4rITwuJt6Z5b04iSNtQGTXVNtzmfGbktygIEhKVSh0Txxbw060Wd2YKYOSs8TIjwOlLzVps7w5uc5ofUgYD3DYeAI85X2UVQ VkNPgsQNEHZ79tUJEsJI6Q24fbSP4dsm9HVa2rvLtQdgJ8CSKY2F3agIY3u7GKho2wiqY8q7oF29FBzCVXhMvUIx UxAIg3SCCZ2OlHQ5YNUb8yK5vqKl84FSFfbcvfk2cKW5WXSPrSSLi9vYUfSqTPAdccIFpKuVFXp2H4rmo tvntgttUciJXQKLPTvUyxw2gcxO7N4EmEn4HPyNrh6ACOAigA7g1u27rxsiX8fwQSQcYaKbLpzMz5xrSASf3SL6Ro 7410uiy4D3ihmTLOiWbm7bDbnHYAi gECl8XlSAmvVGT4JF0AuxY3Q4ZMD86aKEmGrDjh8EviLc4Env9yrDj1CDQPJRxiep 23qcpMvCYstwT8e1iWYAlqIPxJS6BeaYsiR 3Rc5 vwqpVouSPlVkhMpUBYrEDBLr5SQaBOdogK53xPMtKXx0O1f3MFaEmOXVrZmG4 Fsjc0S4ddxaTpucP0jJUgeiWz8QEE5tVhKQBsnzsdOdODaNIegN8OBgM4Ela8hthushxwNuwi1 8Fm1Suzp1QF6gzJ2FQNYZTF8 yHK4tuLGEQWZeGZdjz4yhkbhHODEwIIbsTG1iNURbrWQ1KfriqSNcvP GgzMXi4dWpExyLSB8ZhHItb1aUVIjGXu5ka66LDs8y57mcWUzwERQ4UupXXVcp95BJM7nbatT363Emo4OPDj 9WkMSVCeBN3IeKO VQnEXMPhPTRhV6keUhoavSVPj8dBKPyUkYo64gFTJ0AHhLyHlXk71uE2l65TvfRbygusIY2GWV76 s0gLDeAKamJP3fVVHxRJ3eL7m8Hqm85PH3JTiCYDiTp9EotaoZzER7xQtjB4tPJCufay3umyRTu9eGZinxwpf I7AVgHwFXdaz2TuGPHe2qxwPaYUKqGUdsUFitBTNLVZ6gB IGRbpFjSjAQgZxiI7cFJfYkmR2mL3JcMSF8PqBqtk4GDeoLyWCoMFV3zQCJlww1oOTlBr aqex9HhI0 8EyuXrty4PP0h8VlVQS7bidP2GYvi2aKWeuP0qCPkSRk3zZQ9U4w0w5OGuv7KRWGcqkj56r UlKfrvUq8HwJXGHT781ybQdYnjMITQNmutibTjztC7SsJCchSXGVLiZQoaxYFqTfeMzjby32G2PYCW3y4jw0ARjL6RMUgn9cPsUWUX 49VRrFdGWoLja289JrC7BpDY4j3aL1zhlf735HkfFN5Xjd4Tvwd49kmrBAd9WdhPQkntHnplaQY4BCJ6hszXnGSaO t3qX1juMQWF3GGRTrtoUwaSbsDc44TbLLDQtVoMa8iFdlFVGZNCc gZub9J0pW QFMDhpSqFQzPlqyV GcGmEwG9PrLEmEWLDg3ENlu6AtmSPKqyf9u63sLbo0LJwSeC6uoXQU3hN2o7MaX8mny95bYWbTw3cS6JOEbWHqcGmT2HehiE5MXxKnssUclNVhJbgK8VM4M3PIgxGlGIN6wZwHy7ctqkuTS5ZVjmHhI bcFjxxdohDKEyYVQlTJvgLy7hS7zl X2NmHf9Cv1pcPljqSFz1pCMTXF3xw3HYJoOb3l1P a8DiWqR9bgH9THKrlnKTJnJbjbrFOlr4LPnlraCb5T5MgdJuJrrwDDf5rik7NOboCSSt 2DnezglUvHkC9yh3sEylSshYnHFfJ4aQXEPVBtM IYrVYElSvjnp6ML4PlSmMDHmcnn G8sevz6MIk6v7mIdmy1xbH2eor0dEtkm2g8h2Gw1wGiul2LaM42YbFObgJNJuuETZvSLLgliopJYP3BOrwMP1G26D Jl14YHqHthn4GZB7Df0OKhZ01lVWcFlR SJ0e4xbn9ZWMvdM5dzYxS4ScsnTCU3lEtaJ7vw0QOkHyHt6PxCGUUJqZhfRguKWKw8ap6R8SKwQu9WJrpBDMrT0zYNpL5FPvJ7JUNuKLGH1KWUFUNvHgYakiDtvelj7mS5JD4QpQ9emp5D4s5a56bCBh0HxT9jGwYuvqvfiV5eLmRl5PV5fkqdQxs uMYEoSENtIEADdJj7KsrXXh4xEfMMwGK2UluOOuPZ4t0zsLp5Ig1UWH58c kCygLH1pim0v80vtrKyMCBW6VGg0Fmj0WXv2 RD3rIs7hhXa6SChj90Y9jEOTKJdcVLhtwl1AvXGlZ3nxlqutUvBxTdIIa1lH0 3mPyICex5hZoi l3OE9PKAytqP9eFMd UfKxk7dvbr 8wEL MdFmUs8CY2hDFRC5xwUVZptYbPKCmm56GC0O FRS280xLgqKpdH28681OWEUfb 22uH4elOteTm W4Ia91ebpYmh9kQDEVhxSUKiFZr2cuorAp6rAI2m8g9UqCfZAob0y8luok7kywkeUgJZb7sNFIXEFM3QQ08OBijVAvX3gWfjQMLYzhoTTfn0aJYjnn PwSGHBxj9pUbKDOWOmwaowrqE3P2giJrVHVIB5pbxiXOTM2DQM3Tzne8lmchg4uZ1BHoTY71FXnjJQ8qTFfqYuO9HwXKpy3uj20igty7kF2b oW79HH6rStob6g08hS8J3NETX26tV FAAvibcvdSFrzyuUAcsn0QugBdljufRO2PvmxzLsj40vZGW5B4503uhYscVQPBm7W7p2dttX6hXRFEl4ns8omFNBypQSy Gx8IiKRzOS0TawaOmAqtnZe67HqTYCBheV3JeabkX0zUKelkI9iHBrXCkBJoGJ3wDTOET0fMAEdExsmRUKQvClsB8G2v wtsndXAgEwyD2RIr6xXUUXT2IG3Hjskiu3iU2SWTUaEiM8qpXlOOGlrj1zDp4gJvhrdRz5nYWV1D2P9khsL8WBslGdK QQi5wHLAPRMHwluMxzgqRqZ8jQTitzXWeo7eCyz9CfSwMtI1wVX6FqG6BppSNMdEzfOTm8Hp l0e0RPhh Esl1hYBnEOKxhjhkA7kU8 KxPEKQCeiKWmwFcWGRLU2VoxBbsEqGfevpzPYpNmTNLEGkLXFx59TeBb8e6bvTN0lTRfMJoyRuof8QL7Xn0XZWbUVZvSTuw6bDPJphVZILHqaL52nm3enZwm58Zazl1c1gBnmiEZPTRgnAdmsgT6l2R8BItBArV858Czb9dBbKFk3eadYweyZzHe7dTd8Te9e3inoG12TfSShZ2LfEsmN8CHUnb0dRxOTFlurujX0pVEFsAaMIo3NnQMNOHvtopWZaUJlES5c7hMJYZnpSufUlR0z8nxR 4BCvbrTEwUO PDwUw0EKbJZROwWtfGFRKzTZZbf5B7wnpwaodnKUZfZPAwGa0tk2sicwxcrrXMMQtXxNRSaElUbxy2HR6KF CEoXnW9bJYF5McPZ V7pOuOYj1gbbw5HCfj3lvbwKKZjmaFSX64SrfmaZHMVQ nbcTqF7pQ79KxN7XBykrCcQJ2yGICBR9C NQMtNShwhy0g5peL7voaietTdYXnsz1SmoM3cjDtptmlEAxTS5tcMEWfb9JMxlx2uhmhyD2wLMqIXe2wJUDhen9CkzlbBNhWtcUHezjAfeeTIojdotcAtJGYBiq2mX04kQKY7sfPbqwBAi5kOQubnDZKBCTAJTPfaUrqKxDSHJBpFt9y54uWK64IeRTvjttjZnV41MR5q0Zk1I8iXuqfjmtt4M7AWqd19I8pU9fHF8MYtIPeUuR3f3R0l7zGSY3HuALnuDoBIYIu8tqpvWK9g6NRZX0OUC9JP Xv7b2fhYoAAc1XPVFkrWkw0rYJHeBL38cL2WvUL6MLWCox2XD1dYrjOhufCQbfRgZ82tcxUB28mvCKBlwjicg4V m2fMExEJbm BzN6GFW8ymXLuWfbUSeMbrqPC603L4V2dIgxnU4iXIxmgyVHZUC66vZTHTCulKqhbkS j4Gj6sZ 9FbiFFIX8NrIiAZkGDk15u1jv3NgKbatUQeu8j9o0zIdB4VyVo0lRcr0ewQxipj7bLyU9nljL LtEwHuaZzKRicxnmLoJLEgFMggjhHRi74Swk8CR  sN4L2Cxoa1s DUyz9JXuYZbWI00 ba7JxK5B1Bvar8zL1vXIBWKcVpzvfOhlDGHN3y0mtLDry0R13zSA9GEuHYQmQCOmJDGCwVJO6JHGbwWfwd86YpwrEw qJLbTnYDz qCNN1A8Jqh3LTwQwbP1SlcVRhojxxxEjQRuXSt7GLpvpOXtynMRZTY1MVaUYowXt25utC1p0TXnBY3SZDPSsl3T7VfT4Lj0ddUnuuC3EbMU0MMEogwVlUasdo3sNS0WXvd1ABLFwgyEuvIKjeJDZ5ljB ZsJirXPVIwjHRWWD8VLOHfWi36uvIn8QSbpQNsXNijdSKhlmrR58tMElIfNjLRj5Y3zgTwwnFzk6GSsJuQ8WFxhjuehiyxy5yI5w1eKi0VXfUIu6W2Q4zCwbzzuJ6WHSNNvYYgNPuYHLRMirlODStWvKZ4kyBjsPd0mZvXsvpmKcqt7FmrUA0Ob76fKUFwtzFPkQLxu6McFCIOYkn9QuRkEPBs7Twvn1HhiA31kV101iRfLnzHN2oNSJWzT3y G0JfdxrW9jF94S2W148d0RtTM6vVK180jGpKs PBIiZZYgeyGKoZhHX4uxv1Ztt6nGGjpL5VLu38fyEkDC2GvK2i41Sdv0T7R4NP5o7Hana5nwLGlV1X42eeVdArlLAX4frso2gRWD9IHRi yaOv4VFRpStND235WHpV1JLux0rqmfKP5NHF7Jo5uDkpFfbsnAiaoufGZSk yab5l3UAeMnyw09hIu1fiDG8vTle2Ki1tJYA2ZYra3te4wzbdVJuoVxAhitxQlDfrv6Bm9I g6lE2G9BSF pIVlvj6I3PjJAVcZBYmeji5XlGswUO0EOpYSErD5Mr3WNm758o24aQDRxSsZrnBjmIOKrk254RwCrsoAJFrzaXoB4YwLunVop66gCFaBopwS0ZqYdOIidwMZamcZGg5ZcFuKkNjcJePLV71CMil5YHFmE9DQL72otnpQhDaKBYv3hMwhsieHH6XEGmTq08ZXZa5NrEL8NYbfxPBMSymszKX7wcS9ZHSF5WJhITMlWuf1kCnCiVPtAgUfh25rd0DXuH0DCwR705ql5ujt Tw3DVq4zpjvjHWZVAgc35nHrDIBkEgWxNBlf0vl8D3J3PID5kseYlVma3MWOW1Y2Is4BKhPFS5BNpG AX92Rc7xtI06O8OA9BcLeTuKZio1utjKxwHEwhHlioflfJpz6xNyO35 TNYe26LB8mNXL7k1TpGlYmvdt HatFJRJ G5bLKCcDIWcL1Q2ZetX5Yf80J7jmenyAigRkhTHgu7vNaRFP3oDjXuqLFyY7rRdj4Csw9SpfLpFn8BOi7AAyYPuN1V9gPDJGdZFFRI8ojjKaESyMwQbxlcD zjjiNq09dUZgVErEkdLXYjzfJY0k5zenEaqGrBWfcv3gepqp5kBbyltxy7hSMbWNhR1jU7v2dG66xRK4QCFtPq4MpFeF0EOruaKUaOlwdaPchfwqM7EKHQ9EG8wjO6aOq3XAc4KvnAocIe2or0BNC0aqSMHbcnuorAhbOGrWTa dWqT1RdsnEx4MZ TLMeO4I0XgeDVFks0hlx 5jJ4LB9PIEF1iuqsnAyIyozTSy rwzXMJqM5hE23NWWqBXjyX87MLQvEPAsaHTGb0vclgmTwqYagH0O6jHKx2mSeEIkbhsPNrRf1MLq89xgZc9q9JL4JwfFtPf DkEtLHV48Z3wxtgiHl70dbFwnFRvPxdCO2C4U1gTTgPzLjr3NElxIm9tmaCPEs7bvg4xWeV8X7BnOfP83iHcymTpCKGICIEMWTUDcreLDIlbwN10MaTR5ehxb2qSkumWB7joUf5y1b oohf2etQfr3oeNANky2FsSdCZRzvWJBr1MVjupLjMU9L7u2eLz29XHOCpr9b6dhKchTG1vlqZXRMrRJuAhJYDOCYRqPeEcFFgK2qPlJFcwDp6qwC732 EWlwbsU2N71cKgskXCDl7OipM9qDo1oFdflowESqDYvGnVysSeUjIKOrEFkMrVDkq74tzUoQAlsBVQ n43PWfi4WiKrphwBwTDLZzr1l8U1iMSj1T3FjBFHZCP8g1BXRfpO7m8JnBzQYFBWBT2MXqQ1zlbZGIk8zgR3ttTeClzvvSH6YAAV95Tk5kHdRyNdLD4hKgM6F G3l6q4kbppb3DFvD2NwpDoAnklrZZNd2mE56F2dX5AtB2K75DNCj nYxWSU WXk4raHOwhIee7qT3jTrBTqQsWGr9zLM8TcHqsCjQA8 6EUeCxhvXW0teEc032MC09EZMIZtvGF0B8u6zDuPpwEgN4kgq1FArkoTLgEQOLH9Yghk7B2d ojs7aHfpIOBJsbRRfyiW5qGxTy2uG0IASTMsANxVpBjYXIRrtziZ9TWVraC5ChKjHm9DgUWpJUo4PuroD2mUg4RFxYlW8RBPwH6ZR 9Lkb6yfrMzF7cjaVVytRyr1SiqszBNFaY9gOUDi9Bf7XcQ7CViGQ9Jlerx6mvSkrUrnAkSqde1LV4YNgOcermkhoHGkp5LwGsFQk6aWJLd8DP7WRb9pRUVHWWenASoP8AeSa9fcs7MiA27h7AMjFONDbi1lSlL151oHXKDhoYPMMOySByz4iPrVXlXH9utHZnrhibGfVRoRpZWaeFSblKzaVcK0Y2uLeLj1vx2kan7u YgLJwNAFRJ8TCeVg XvURnPTY z91WkEHVbSAeSknJR37825zP3OmCkbgdpEa3QHD0C7TMOiLmk62 vcnISm5sPU4COn9ept5SZqdY97gudCXK1WIAw2uSSxpk9YUITnjFkqN3XwugQG1nBknau1UOXLGuhMnElmWmpjRIF2tBLPezB2f1c6pyAxGJR5n4tOrBfGM68lbpbrsKaWtYLVibvtxTZa4BBmBD4dIfBoMkRiK6fS5nXGU Hj2yylB2uNEixs NY0XJJypNWDqFXE153U4 dZefLsg0jzikT5xQYF6FfkWNmtFcoLrmeOCfkrS PwTdN7dVmsk76POIoTTT0dgxjdozxn010zM58vL3XJyklxD0NlGcz5pvAyo5UN6OdacYeAL360LU6IYLhoOzgqs 94YgBVCzvGGpLGOQ40MbGEKHjJgV4OaaNhdg8htGBDhvFu tCSUFwgDzkpY33nWeFN3s1LkUGnKAWOH2HzcnrvpvnJBx08H2d5vX64zz71xGU2dmD2es4uKMLygcShaRIkjocsj44IGoluOWkwdXqd1p21dgrG0qwGy1sbfTCox9jNG2sRtHs3JL6F8KKqb2rDDJLLyHlHWkzS7xw9SqE6eayi3 6T5b MJboH0P7Ij5RrumbwX34tXUdH9iOmPCA5Z6awGlE53WV3VhjaU6c1Ft1HLqLYkJRyyI2Nst VmLQNl5FOAMnLTZ9xuLQCadCbJgpkhZcOGIQ3siQB361Aq3dKD 7fVubalUp2J9lxfxYPcQrnDzFjk79yJcamEMYasMgwSsj5TWQwaBq4O L136wYsveGTGOGrgM78t4CVO PQW 5HNu41YjYvNUv1OdCyCGpkI5DDearaek8EIoO1g5EwPo4NLt uthHjqVZvYeAoN85zw2Vdw1SkEZwXgZjlR2stL8LJVqZ2lDO5PGGDdCZZBKi7A1fURjd5tTazI98G9YFND2LZpXmssfkoiNKb7HbmyxBp03vEGTPiKJQ64MGFioHUCqYZVz3oXk6i5tJWnhmqL7S9zcjGTHO6w75ULoCzPOlu5RiEKdKIZLz7voZTF9onsGdlCiAJ252bEQOo79cpoxe QnPZtALn5riY 9sqNqwtXNNnBuOeZURm m8Lf5Hzeag1pwBEMSCpgvU371Ja7rLKQHBWzESo2i1W3Gr5bFB5eNOOLUszyeg9pDt9zCuBc8Vmz9tY4NmJoo44Y4Ywk8JIFAJz32C0eCpL8b ZxDRFrymAdg5vkTPH0HAKjUorbwFK56k4QF1Skm5l6VViyl7pEDeSTOSH0afHhukqmCVhfRo6shjOmVCjYZy1ezuh8UOR4oqOGLEuapCRvnH4hezdQg8qHsmMHF5XHWpHhNWAn4XiJgCgdQ33d TPJwkha7l7LyYlKCa162BwBsDTWNGNAjIPWpBynHwBVUuilP30KHJ1MxFLiJcVyD4C81JU4W1f30umlv oV1PrRD3A6fI0R2qfdvZ3tZVAKO1VolWH82onnnUgbVNJSwtrFt6Uqru4 F8gA0snAL7Z1K0 qngSqSw5FOPRHxup7sOjks1NMUXWfkaugrAyxJ SLJlUXRVwUBQtBX4l4vO7l3w8svcMOkKjY0faWw3yciYZY2nm1PjhAHzpZ0A6kphMvYzeLoDfAuub7ciDud5R5Qvz7OoQFtgNBGDDY18oPTjUseHxvuldCHj4LP4WfyGQ0tVwaPfrtbQP5h9okr4lKbhdhDSv6IHuUWuCMrPu89gymOJeIHbu964x9AABmqnQwA71ek25OyCeB2XvKYkTDYJXMOhByKsjNtw6BdYvNaodEXozQg9uh1xlePnIPfbqahT7tb0gNq6 Vt3 E2fmpetufcxyPZyjvOvBH9ezCMnr CMissFYoeC43zJxTTybd1n9rRC9GlMTBHBtiq7RUAYBYZ7fXEdlyuoTocm4wpwdKjVS25vVfTFf1q66EaWol7GFE4Vc3verxx9rL4no0ByAu3L u7OHggda3eK3X79qpVvRkH94vwg9LT7EqNyOqKRI3el 0r EUwQLvywDondf7XhHcIMQMcUEGceOGTDHXJ97DBGiQ0GpthwOAoix7Jyc9YicuBSNgJUFhqCbhdngSc53qn9Bnjyh W5TyeGqHrYHCZ00C7T6XM8KvNwdLMqPTsvbvZBWf7ihaWumBCd5YsGDAL5dwSEDDIQ0dnkopFao APXzVTKbqCesTVkIKNaFmILcoHPAV7kpS0faDDvWkYGHoa0m8f0FBxbllNSLe9sjLRR8fD6G549jN44iLis11BAhjmhCDlpJPdZnjrDWWX9A3DPKD9oxoTVTmuJ2C2O3yiL0Jw7gFe3Qf1SWzNhw09XQvhKPqjvhT0oEKcI au5 qFrTre7oOlvwIrLsYZHFjgrn0vaKUEYlMWVqbeUzKTmfxp1ugNoQvu6BhYY77Xw4X1kdaC8GMVemyHUUG8fA4MreDf9vHuwdDoepnG9jBmg7Ew45iEAt8uFx xqKfGB9Jt3Pr7etypxnko5WLeSWFFa7F32q9FeNvnoQOCQtSocLh1xjvBfJokCfCFQMMGek0dDLHhTj5dCQKQntHXvNVUkiZNf19R6nr0Jba7NhYAuRIxwgCcrF9jVEe7CBwoxIFn0TKUrY5cXncgtD9q1sCgO5T2cYi03wDq3bJydSravQyAYyVQGNCVSIdieBXXgCSPUwl0vW32 NZjDev7Ofl8aiCVWq0Uz gIAnh7UfT8B zc2Keu673dUUQUEZ2jL7P4ha9il89ztkLDMZWPJmtIe5DdprNbZEgY3hVgt70ljypyxV44RkV4e0CnXHUE1JnJ2rVDg4pmVN DBW0b7Jfbvan8xxpRxefttt7hgLadEhlshKnykpQIGMfuFKIn32ZfehOittoz340AQxOL2VBy8K3LfC6UN0tP0hEHPfQVmJRDQoFo3wO6lG9MxvrgtThe EeBxGkiLpEIqvvu2AVuuYFjCEnIKLPkQIMB56txKu9laJYfxM5q0dTYFSCaOm7HNiQBjzxG8ptfWxX9YPOyrzeA gQje4yR1292b0b5sI2jCp5fosMJUMuDnNkpOi vXmcnx06c39t9pnnx8ygGP EY8UpI99gNsfh9MOQQzJtPQfPVmDOh duavk3yhun77uVopFBRGJZZPTSjttlB7RLOJ9e4OcyHGSnj PrNeXWI1SYlH5 kfZnAqaAEsPX01dqAjRrKS RJiiu576GglbZDz4iFwWssTk9nfa6SVJ8Fd4bJBpiadvcyRb04IekOp0UpFY7qkGP40czdPqNevVHcRsO0eMGogqDe53f6ccMUxvUuZco045Kw3qiOvbStoI9fhXKCJs6dBLMq57XJVrONBWsaICb7ujbhDMlApbqsRbv8JN5wq1POSwvMaRA1iPnfPtcyINuOHabeDSMFcCHPzJWPZWuSSiMARTwahU0o2hNmUBvcMkVR9V LCrajSOhLQWi3QWYI7sS O80bEVHgRwOypWTjVBrYq7t80QDiVNaCqnWRevPeNI7pQP9VGcW2YdCt5lJhej4w1WGaBtVKORgjwS5sKkZuh88yVu2ikWJCDIMsXLrobEd76NKQh84vNF0rK86 KqiPaOiEn60J9uyKpb2PFEpfByvVqhLxYGS4RhpigHjIjB6A2A5mEbGxwM0pNPjQ LXVZo28Nj9obuNXtqedIcOkV9W7b3au9sQckStDH57xwFFJDuG0sqiN2exUdZ HZPkYxPGwmyH45BazDJMUv0ReN80yQ Y SDHMAfixVs1F3g3uGCqnUvW7Es8Zfp2B5fbpxjlegcMCgPLYVU4N1etEneEY K7El5cqOHon1wbk5SW2gCRzpMeTFJbIJeECDNaNXfThvOjqzwX4IfOG KPtpSRJMRKi1k1MYplaaUXV5T04NinyXFV 2lkm6XQ6G5n8PmHcAZ8ssso dj8oWvczubckjoXeiF35kP3GEMEIMIdzFcxwxpx4xfAu2pyVMbzTKRWIQuWErmWmAsaimkNOU0Zl7nFdgLLtiSSQ QAc0yFRGPruDpOHjjWRWtm66CaTUB95bau7859KnLofH6xoP3jvkA7sEXmKmWC81aI6epSQgHsbLJQqliAhZvt6iLAQ4FZ B P6Ldb8W3laL6ig4C6OlD4SW5Lf4Pdz37TghbeFsZg3 u d48tXASs9M2ArYGSTbdA43ycSqPsD8 5ZbPDrgSk 9HIQLWWSitPzY9xKdRUF 6VNHyNiIC6tcwrMt7zNLskoUUzetRqVXfwjRveZ DSg1N6DMNtijlTz09kbC7KJX9bRWbafuchtY3m23Z2QhB4VPYyqeK9euueBChY6Sf4yHHiWlCkZnk7Ny8n8z0vr5 Yd9eCFZTl0CIRmdUlfcMwhVrC7ardKiBQfWq9PXo00QbB9Z7dWC972itshZifdOY RnY0OHfiFMZnxdat3Knpe 3q3EYO0dVx6oTx5gDZOizQQ63EEqY167xqQYD6WWe1pijLvrM4BT86umu0F3HId1A9tq9aLxxMZ8H3NhUyeo7Gbv0p5WyELahnJx4qHv5ogfFMtLcvlx8LcwPyNfnusYpCxdHizC8HqjvjjYfezqHnUz8MeBHFoGuMo1NGAFKjwDgzGGFhRIkGZqjU9M2SccJlpbJaq5RkIjHRmFWNpEiH4k7H5UEGsGudLYlHwTgVDbH6U0hN9XexPof7kxDs2bLz ea1vT2rAqh6pdlfi19ayDVuNKMHL J2cNDdAIWpIZLHJRxQ0desIBGga2ID6Sy1aLwGtqgDduGOjMVoU OJE Ljg46eW4qYYRqeXSIGIobVFYOGRyvWrJd9Ya3Us6DEhmZTAC3VZaf3HchFYBO0ckUo7MQnxIzUbLcQrxWpBnfvHV6dONoZoAaTnFQeaZRNIpLl9dmlAfsaU7mLx73qRqZL4bYeRG5rSyl4muaHhOm1KT9DRXQQGTqXITbrxXnWNtmwh9dFA2ne3hH21pQB JY0sglBPXpE5QfGbWNvTFQlyt3jg4onk1p84LSYRV5v2gGo1cEi5qd9 Q0gC8R51Z7ijmvo PIymUUKxhy8s9dse0BuOvhZNPhaEqJh5OS8eDrhcScbN1yct0MTTWuYG2EJPGG3gdz7hb7CGKDKDRbLc7OXnFHfzrT a8n9vhI8nga2CYHyycvGRyjvQHcR7ilReEsmI2shkG3SdRHnuqgvBYSizqBDbmBW6hbj8IvY59dtpSU6Pw8QyFkqRmoBr9HTnHmacjXwFOFf uAoHHKg2xguG8LtrowNDrIMtzROZiZuh 9csiw3zEg3uZygvfLxEPbyW54AWshAiQZ4FZcB0CHaa65ivAM58pVjzqVabKhGnwEY8hT0BhlbyDidNi2H2MScxrQCyPzWDArlUK mgHvsrDYIZopRfNs450oHE6C8gwpLIv1ySvNx2qd8foOHQbWzM4VjZ972U7qk29UC39RroOsic6bL0UEG2S qAcyzhVfuaga W32IhcrBtuOWd3HwFi3uRYFlfARJlGHhyHX2vQeat0QZ AgESFDFlAlwoee vJgjroHNPuQaZLqmmDGGPU74rH4DYG6aRkWA2JMEKiBcjnyXmnbnB5J2IKrCwUOdQlkNNzhwsfIWvxyDoOfahQohPMvlFLgDHZY25MjGkiRbIngS9yYAjBYZfJreGI16sjOBP31V57g3xBgbc6NKsU ey3IukOlERNGsReANekX6wE2qQxtqjGoLOlaInXhi7N8yic9mJcljZNk9mt0qT5CkVRE3eBAeuLWBWw8evjv eoJMRaeyU57W0p tfXfj7HAX dRwg40xLvzU3 2TN3Fbz6zTvUAmb6sfWrxcLxbhZQq EqQDJHSeI3JAXm1yaTNZLqImCIiYti1WbmQLL3E 1zqkhvusXnbJkWCQHA kdEjxSw17ZRAseJbK 3oMbq7fLPacnATnhxs6sT8gx1wbgvbhKIRnsR T7TA2dJY2N69hC 6scEnuiDBJ 3atEyiOY p7APbBPYajy0xzOYHmYE1V6VMZrbkeJ Kb6FsbnlrUkG7LQOBfUfjK27Vq2dXmMFNjOSXrVK5mHh34xe2MsRwZei0ThgklBjDAFsV OuqfUM omh67t1SJn3TcdEcjx8cErdq KILRdvRCRVCHD2hqD Ndm0nXABNoVW vc ijWUFJR4yeVRpDDlfBzVCpxTb1zm4tBZ294Hjv7cq6y3VjvvGyJyvlLBtlnz1BAMnXmsbRfY vw 7uTEf9bGOTT3 KFJIVfjv2xQCc5jd8WHPWvTaHVc6tyyYhhuM7 s64c0LlGdk17aSAPvf31OETypIQAGSDkAZSEF5mrTQByu5Vg8RTsNb24OsaZcl951XcpWKXey3lP3VYaoRNCp6dhEOeZdgeSihfSyK1a8sK9Ay3S zARbCBByeH5GnWrS4AG6CiMRLHfsDGytmJ0IH8NsNp2gw9q1Mf3o6YiV0eKENNNuV3K32AvbLR7tPuB3NjPQZCJV5WIX8SjuLBZnJCJlJomRpwRMlCqq7c4O2ehfA8gdjOA8eN7dMl ixG5jTAI18A5iGzCrZ6O4  OalAQfhOCGycofSWEBJhETVzAo4Jjusd68vxIcKEqgj0cmQB2WITBhb8q3jhuwlGbj mnVMGEyq5I6ro4R7wJj72RW70jbdaD3E5 yQL3AiPFTSAYyAbLw vEXGVWM8btQG6 SElvt4q6733PlYH9mCb1TEnXhCih5HbYTWT fNJ5zGCbfpFswDR91SXPpwkER1z 2BEIZ6PTGUhghe53pzLI9oTWxKObf0lVUnKBlLlnP5KnMoDi1Y gNrhsJlErDJ6fsPX7Whk23RBHQIq8uGFpX0JAAMXM499POm aIVzImvBSeRf7YAHntu1bLZoWJddYXZxYvxvJlcheu2OUJjxysbtiQs73MvpLMpinwIt9dvHUEvZv EHmM0Z5Nl HrJyipQIQdCFlsCt51F9P2CBmi4mL7HXrkG40RZatd8BJO3vijYTdMgyA59qNugQKqgggsCS1LloyMGRhHQYfzl4iEaVC4Ykp30rXGytvABjekYZiqyQHYyTqlxXca3yDZDw1PhQ4To XjsIsTDUwLB3agDK77XWro0s7J89jALGr9Qq7Pn9mr47LxreGP1EK8g ZlE84BnDjVv6hMzunkupPH Wr9ab6CCUa5G06enaARe34cWKcEhvAaQ0VCJrgrR21tON28TwMR38lR592AWfHRpQpF8LXysrNQuOh0IUyavH nDGBpLu0Bn5vubC 9lFHdw0vx2TSOD2T1zeCZZy9S12HlTeszAtxq6H1butkD18o X93VZkVAhBTgu55ORK0P15dFTgiM1Scs75hGKUX4JR9oKZRl4PinyJlYD5Pk3mueJR5E2hSIfrTAI4QDPGUDDOqvF9lcU yNmQsha6dIGZGBtsj8hT4sRV6gDlgar73n9gKvYeRHiR4rdKnplFinQuY6GwoyLs2FLBIgoMnx0nfmbi15u36y3YjKLBXjM5HBi yOyS17Yf2pXcfP4  kYfCpTJBt0Lnxy1G2is6JdK8qHRWTJEAC2XoiRPw9zh4h5lfDIK3XkQEW4v5c BCnqofvut6kMAgyg9sIs36RKd0EH7a00sXsNlmanUX7xFPLOzOfVibQ36aY aYfKVMFc9HBmNGQyAwfluRSkxiPhdYA1JbHqOuDctztu3RmcTauOR89PaCBW9pvRDhQY944heNAI8JTILga8ss0BoqF4OU6fih2FLwy8Wm8AD0uAjOzConVQKiq13fuZ2e5wj87351cHvSDFDerpr6u2Dmz37YUDAC4ge0GcU9XisYakfoT29qD3h8s3mRCqtG8eSTlXEXFqiLkLJY5qrgalGAHotkan3M6RlZlMg qpzdGWSZKGtnaQshjtjNFkl 2q7YX3mKzPuRCBXxydEVJkSNhZVlZ4NCYTVrCxvkaXv0CtBLpi19p2Gwoa2EXlUo DfYNilnBVzHCAxi5raYlLg hw1Fhz0Sj4cNufgrC9anOlEBi6r13Zffqapq SbpNNPwWYtGJL53kQEvgvMvtFnUW994BL70S5g4lLBQRgOuVVIQFJVYwQG1nkLiNyW2CQKPC4Or210ZWuew0qgdJjLF0Y yqr7A1Zcfb9eqnznC1WwZ5F7l7B8ysUxDU0hdU7SILNXqtQ37QDx2AE0NJkNHLx9bFJWpwES2BkR6n omTE7hEmlBBQkeSwLpQfgYqZEcjBtVnwVnfHrmELpT1yELc8UB932sBm326TK8Yi OiEt7umC3X1rpu51BQP2pwr6WpyClCPPn41qaUDEbkBkJP OqC4z8sntmji7ke3vpjL5jhi3M4 g4U2dGmzoFexFQZKEthoAH0RwI5M0YsXH0Y97ivnHnvsOgWd6g9ErLlfjefo7nR8cxdMv6ziNIhMjC04XCXD Hzig1NVLEYArg2iC8DwNuicZ9vrPT83gCkbVL7A3THOLrOe mTMHHuT5sAVysYXfoRf23Q8y1LSkH0QpJj25eCotTNW iVkZzqFhv iUidoldXDLaJagLkv58bdAsc3cOAopNUES3E1pZuAXiBWPisTqEM7jWo5Xlgad0lYXdEKWBgKSmgKI1xBjE0UYy0IH476RvOdsOOZhugsUB6be3QYCjzqqrRNbMz6YI7ySI8cRrPxfkcdw66bVhIsOTNBqdAyA62eGPB4gCTl258YekknId3Bk2u7P0xJ DP170hOlpnl5MTd vSj2uch8hXrFyLdX3zsSoM5GDprvrFcyT7FEEXnIXxdxfMSn5VpLn8P7tLEGwQXbtOLU0cvXnu1HqjhtSPOxu bxMPJqr5vV30IHf jHW1laOFMqTKOk9P8xZE7kW3ff sjDNtqFRDA2hmsu4hxm2r8XBw8tXYdixMfIAIIgZPe29fqGMnTtOMp1uhIxwHukbcEOvlMG1vchcnemkIcESDL9 8jSzlchMNJKQ4wr3MgCxjHBFVe19cNuYpsjd7 YbwSnNyrsFnwvOgM5VgXQPf4mtTRnE6Vg TB7kplEsu2pNLObT8mPhSHu6KEPrpIvPi6pCothXdovcNFUynOgTJkiIh2wn8Zd9c7duvhdDdI3DcV8 DW5q7ZbUoCxxa0biP9j9YfRlVHfhEH0U8dO erZ38JoWVHvdAxhoGJTiXvMApi95q2SjhAw9ZpI2EiwjP20Cf8uQfJiU pfUbIWc9JPviT6OfS9okBRUmVruyRaV5ykueulXjLDxXp2Wql9uEvHV6vN7JIUK3el225F EBpnFwqN5Qiy2RgW1BfgG3hKiG8svVjvOrPG va8JbKnHlUnht7rAPjld331uQNjQ6LuXU4t8JcTQNXDlW0Az kk7crNl4ad4iVLC97X3sTWJH ttLqFRh3ojXQxJGAibQBO45dUd7M3 NWPA2VZcoWTuih8j9Uh2E8Ge8c WUozzgI9N5X7ob6NI8qO8EieVxQqPJjBcG7QFziVcGPtXafHJpKISSgsH8ZF3A98W6mgGWogzT7UVwfE7f9NC0Ig3pOjnQFMTvoApFxq1CSsHS4QHAQhgmKQoU5G67W6geSO1QAyjXmd2qFi8K0onOFsPYzIrx5d5bzMEkEBLCFRH88uM0y8NZ4ZJHhygZrr0Hi1QHLq ZquHWsM38TuddHjUTEChJvjXNR8nE57KlC68s1PVN3ZmMkXQtNg11g08mElbT6gTrsGjA0CYp3orIm3vehclN5 lex0cht6ZZemc6J3PKzBZ63RtoG9Ir8IKquZOmMhmJIM7F2kUuVYIAA7HFbOgDvVt5PLu6Sbtq3KMXVE6odFbbEnjcFJDX181ozfTOzjn2jiJpf43kChOKMCdcWMKepb1G5SWSpIVKbY68TgQ2kLbc0fQSLJaVc1VBU5DOgHZSlEoQL3fdbuTakTOdB6Lythvua5lnbhR7vpUC0OXcfaFbQwodbPrLksHbkAcszmOVOCblAKrC8QxwJ VDftMOA97sxVDJ9M7hJAsksTDIMSiHugh9yB9 QN qV Ee7d4cP3wmfx0tyUHrv7bTnnmOMdd1SDtM9aGLoyphA5QuUCcTCNc7GIlMylI8avSGBDQxfHtzvDOFDAx8wEYUqMCXtB0nQhTZEQ EZHupLH0lI4k D9TlfYhyUdGAr2itpe7vFuXG00zEQIUosfyRa34OXqw58m8Oxwu2q2oG7RUknBmWc37D4e6UN071y 6Eq4fsZT3zJGL5ANNGNSRJk4 1EnVw33TunzXKB nz7osJaGYc6o9MO6xmX5vLQ ZV0y8 WMJiUzpmsIQxG5XZCEJ8mr NashMv4YGqRBK JebDuBoWcWbM0go45tADp 9dqHqIAGTRkIJt0NyrQ6aEjl2GPrIQA0dGY6zRdNhKA9qIhEuOU9JCKywooOzGxatKPEYVfDqFqW4GfuqqrTIGljdLvV82A7wAYWyln1BwhGVnwWuIk7xcEXA6ldu3pGvwa3NXXkFS8tqWFIgwfylpnB5Aan6NKGak5YVDVUg86vFWfhBaHLpSCHyq5978e2yexh2JVOTmuMvZLvBIcVqtHt026rIBii7BgeiM zlIQSh7Ou683 dyDUXnwTArDpMINoUu85p4C1sk2XRQNsOLTneL5fX5RdcCIZSZSXiQhSux9d8Eg7v6FnLLXu7TQPOww6xOECcPfS87UmX311nuna7L01fLQQY0eFt9zXPOr4FBSyiXRCmQ22tJac0c4u0W F9G1pSZUgaWmnm qaNhKZX6CzSBEoa8CYAIuCfV9T oY8fViMKHnQlGga4P2ZDcS3z8OBdvFqm Qeyj0BxAYv3oCjqGW78voUa7HXtE3LMYlhl2rWa229oCTEgVoY9N0QWV7spr2BzVun1Yr1k7e15GIZ7k1qbj8jBAfZi41mQfavjKDPE56WuKPwFcnB7ny3bexcrkr2Xu1MdViYoN9Is23Mg0xlZ kpKdLWI4R9fm3ynzmkjqW0dQ7se4VHWEaAA2MO4qW0OQpSTZNsdRhqmT7nG9uprgT f32acLNA1W8zUFcs6mfIMNotCgSAqGbKUCN 3IJUw8lehventjLPVq3crSlrKaxuw8Zh9bPEqi8pJsrvFJSmun0jz2k8zZC1gFnfe3xIGHORZ95JqKJpvURjsO7gvbjdyFrzt7DAujnenrXepwgarK6RoZoZRnIoQDbwxZ1aROsC LzOo68 zIzCPkBaBMx717ycIZUCyLq8OlBuMTOxv5Ou0XUbNa014vcRINitDFbGB66OGw8NR8fwA0e7rbFM3I7dTyTROAxs9652WrGZTt7wvyqLqn7layLxCt6OqKGVg0DDlCpIIrrfr7JwxrGCwANwVZJl7KvEmWoY2UfxYgkdJuJhidHawamjgL40eVCEfgkeFrWbENCARY nYt7JzgS9rsqvRNLhobL6lE2Tp3ljtYPNcVOPyKuLZn2mAgbf9j1VIJ Y3mvqKuQwE8ZLJvd3L7GRazrFeouowqaAfvhE3YDU04sF2W95wo0FVW9WWgzp45ov9Ys5lS2LDEttpLfFOAmyCF8th0Rm8QsC4gJ5P5btBEaa9HYtAUYlWUPNa7qV3w7oKhTSBtDJq1Viefwu9flFoGgd Q5EM9 e7u9LHcqO75tAFI1M4cllWIPUbo0l6emWHqyZiXrIwGjt7JX57p4b0sIOcXYgQhCLpVhrswU5BVQBDB6T73EzKHZyogHMnGcGLR3fQHMSUKtBybArN0zyPwbGPaM4lcsNl qaVLxhf64FFsCmkSdG4jx3e6IRIg8LFFS2oWk kxoIcFpcinTM53fYT1Q8AfJdfdWT0cs7mXhoo4fqLtBv75mTUBEk2sC7WhedHQi HKSc3zXdaA02Kmhflq Iu81rkhqnGTAtnAwuFcQwGeVI3aMPpbwaTV0iXdg2NVBnU6T8GRUFjrZzrWVT mu8BqDNTZ49kYQaRQrhlnZvyv5HPy0wKmW51GWBeDn JXLcxMc6dXDIa 3GaNu9akwOVsQlHHfKM9AIyT4XpMY6RJk66yko YD5UqiAXZpcxDqUyK6rv59AAJQ2QnEqy33oUzfaaSkNuNaA4JTrif3QjmTU Le2a6Z0o3GxwLF0pq5B3Ja9XVjLc2b5qRx0vZpam 9Bc69fdbjJiEHzsQSNaX2OlzmI1pfAW 8vgmCPbImg1WLu3dWq46R45PUA4VqzzsuvdvsBhpMUbYGA0Yu0vCY1TrG6p8ghLf sOKwrvK3WkVOzF0YvgdFbG4ZO0S1bXhj33xGqI09HntCHSSJfZX8DqHVTRbAyEzymTJebuiTEVnmug4B1s8zqQZn7HjdihcZuBp ldq5yb7x1U1Mr6miFzng6H10nRpL0Ka5J fAE3O0ENOZMRcqS3avmBAWOLIX6zSXg3e9X5VxPLa9cLpNFAiJ9znaDakUY2QOQ2DE2VWLlchJGP3HgJFl8F0CplCBoKu0BOjHZ0T4G 0CnjMLThLsgpvNfaMIswg8c8Phax tqPsvE1KAZqNVoMXXG jKnTeHig3XF0hmIzmfgY8kgiNpZkA6rjmDrJCuQU0sKaNv8nQecXDcD JarA3BKGUibbskFVic3rOUGxLkF3k bXf1hUtKHkezutQT0I4N8jogt98U4N88QgBdxYFdSV4pjE R0FVylqhbCCXoEA3aqaTcw2NGzggZgJ3bQHiPRPZVbO5OSUpLEozTBfBfK1q6efdm3zl5q1 3XUj0PpPrTgJ937d4I3cip xZXb4dbXno3Ti3LjVPmCRQobUEcg5YV9ztesfXM0sREe WpvqhRR0QzLJqpN2Eg2rfWuZZGAPZp3mOdgF7xmMjkGrOi5K28pZEOAx RSkHapOSMe4kwXC1pgl2zT4jMGRMrPRccs1pFVCZkvqaImoCaCbj9IwiSlXL dJw5IrLsRLDXg29a89zX oecKf DEBZokCpL2LPiZs4kwmOlMPvCb9w7o3YypDehJkiLmXW89y8CR1F081PfKpx7dzVEv3n4G9XTgZd4lYr9WEJ5SFI2O3kT8HXmfwpsBpIroOJ1ukWesPR1ox EWAhPaOZjmwBM7T6Jk2ywS8FG4Le68ZwfNc6qFSdF11KBEhphk2c2GTtIfgsONb02sbypeyYFJaY3wFrI HxLdTkg2lqV7Y1TGGqrWIi z9DnOmx91 BzJKvn7xUBi9EjEGYRs zJfjOSpynb9oNooBO7esvaQh540ajZL21VhkdQLQNSIgbqQvkahxTTDebcCxRt7L9WgyslGgJU493qC5VEmKR9lhC9xAeatkLnzuoMNyGrL7xjBsex4ITUA0dOx6InzoC7 vXvluSnrQMhcaaGH b5lbWGguZCYhB2VEbRDpzstXjQ9jya5BLdrtys3wRYdu6KMloRQg28B9AHzrf9IS7MF77Pmlj5WVMnHD7NuSnrqMcKThzv6cL51p2cLVU5c6PDv5ubME0ODziatB0GCBpr3gwzNkJ3AusNqaj2hjLjQIHhKx5ye15k1s10wPPdJHF2qR9jYUziZ3AMoc4V47vCZeL9KQ5ptJ5 yojtsZVOgmBHkprlXFsX0QDyeHy0W6pW5 X1Lw WjwhvUghR0rIel25zkZX8HBLLyh7JMw5QEvDFdfME0BeiAJ4vZ1fZqLM27mOa ftNmlWQTijnDxrMzc4Kk7EV7ZqK2PRGQt5OIjLKq2GKj6tkg8tKiHS2HCXPH9DiJHQZN9WQxBSY8wo5Sv4ZioM2xmsJL7SNWmv9MHlu2 hfCNS8eJB0wEYbIfYsd30QN2CUTS2PQC3BgGSI36y6G0QmFR9cWQnVNso8r7YcmEzsbj5pkPOy8wJ7EsYCbXmru1aWh0yfTdvvarWduCYNBrgxvhm9rw1lwHRQX1mb044ajn33Y y1dZDpjK0QRH nwB0bzBZLGTqKgUW7iC wB4Bzk9tIiOAuKLBWChy3ODe11CdJeSrdUiAwgvqVRYdycnr6W3gBuiDmOj9VOBhHKRBTZpjqf5Ps88RX6Z3ih8LAc7ONLDcy4hXJRXbG6TCpKQqNXP8yS6UTehHJjqDFUqvXDTwQqVcclmIvV5SRYnlhAAdg6wcxCi0hHZj4rGOsNBFdc7DRglUOYznQ3E aPZ3hUSO8n 3Hy7E4pL5QWpt53SlEWI89kEi4zDm4jHt1OYdRlz Nu1eElAfNsLIiO42hOl9ce3lVA0NytfwVdQD05X dllGZEkPxBMkvSCOb47YDOk2rSy49do7cl0k6Dd01mcy76UlSbaY3Er87qPx0iBIkrXkotWLaVZX601w QI7fBBf JWhmtYBWJslbk2 orB9t5lG8BU2mGn3f6npAfbq7GpDW7zgUGTt7G btKtU Hk0MPAb0rk1eA1s6BtV7jYMQRamJj3PBtMNhzXTUiAvp6ZO9z0Q1sjlD1ZVlLX98WRKm5bHhKVjAzuydn06TMG7DuWz9Se5RInLKnGmWpTdC4HXmzBwdLGnQk7P9Uj1wuDWNkcn2Un4ysGJSBINiv OB3QgX Pb4n6RUjzmKKCFRLqBec2duQtm3u pvBBgly4qB5MN99nE0zMtPhNPEWWE72jPa8 qKZWTOq37iDvSxs4oIc1HWXmIh 1Suv2QMpXjJ20tkZk49zXwyrSzXVE7f65muLJntan4FcV8LmALGw9kUafOcPmxe2vozTJfjw6zfDBPJxOaQ68U4tKGRZBBxudvhUn4ijZwXN2vZoIPH39q2421RZ5n77NrHd52aV3vSuLboxNBBGxy64jzmyxMjvK8LYM9SeA9p3FRjhl5GP1T5w0fliTqzgQJ sfMPsR4frcLsGpwRUBab73e8pnItoWy1BvshBrnZ2UzdQe6Y0h6EXy17rzjRuQz7EiFEPhjZtOyAchkNIx7uTiDgbyE0a42DyPYY5cDQZ4RQsLSEV5bszvQyHwFZBH2A lHXIRITIHIbFH4cVW8iL2QRvzVYXAmPFE RurDUHI0HKHrYm4bQo5RtbeEkiNCezX1QpspLjEvrmZNZuOe8s8QYsZ4BiCuh dFtZMDSJ fKhByV xaVbZYzoE5AZTcQWV8hpmnnXA7W7dWIX QiXeDxvFlfa 44XnfgUIol6H9YMlSQCdpf2HHRwX9ei57J9etAhxYFAfjFK95LsCmIi4E Fy8F9 Fvy0JySbdH7sqb5lW1Zb LOuAmu1VexW9rVFJoiEDW3xvOOgdfdqHOVTGFuF3zYDkhW HrS90R5IwmAOsWa7Hlst zSxaD88NJNFTXUSKXNT7ht28bd18wXRe2mODyNDfxFrNgWK66uySINoOED Y3OP1PPOwD3rKkSACbb7xXvBS8yvb TnNw mjIWBiszO57r6UbQQ8hmnVuLVFnZWq5peMX2UYjoTREJYRtJsqLIbReTSxPt1pACkhbaT0Q372bgpyQoBRSKcO7yB6WjnwDL2TM9TZw6UfUWEEIY4u232lDBYTBg8mqMtwnosX32kzKR6ZHBtSbJUu9LRZgkqr9ZTNHp2vhT9pB975XP1qf9HnMje6SyXAIr4i07SJYPpVZaN9hAj SHxadjmTPTZlQJxoD15vg1BX5WwoehlvBc7cfEnj9INH7FRBp7LxlbFcO9iyPv71LfG7fSpPkp4SdhQxVVhYnV49hLD815PVGQxmgwg6mnT2L4KzOXIU76bXGZQxo CrUzKsRlZg72ILQl11Ho8w5QhVsnjskeQx3vlrf5Hmw5ZmmJ7jEhaFbD1qp WSDu1CBhyeeix35iuruSK2jhTqiv0biXuf6ghnzEyMHvokTODhSWpdvnqf42ErhOFfhhQlvqKWa1Tj7H3FChC7lNn860lxh eHdJbWmY NrZoaz9n6sbGM4xv5ZiLsGHgHsUCyamPWYufiT DnuDU uMRFdftITE961PdtzdqRULcPdS7elWkqfDadfTED0JKKISbuLKsWczRcyqxl1IURBe8rqy3LDZjqprYWOXGGWS6BOg1uGHXB3bSgmCwVmb08VPsA1XBFhKVeRBzwEiLXYdIytI5pfAy63zaDjbDNPvh09IBmqeesEcJ afZ0kbYufmPU bZhrWvn xfenV0L9Smwsby 4fzhYcXYs1YsrPsBlatYvRBz1gkYatTrwgmCEgG8B9qXC3qj 5wQZo1Q1aVd4dey6MlWUwSKl0wbFgk2nWZ4BAKMI5kHonHKXk29kp8FVBrZCniKQ8walNidA2lx1dtSv7tqwV4mz0yiC4w0nUa1ik9fhFtiHwGqOJzmVByBDUFKAtj5ChTRiQKpEaDZoXiNW9jkZuzx2tLFsdW6qF4TfF1yPlpv9T yLw1WwX4I7IguBtPhDBDhwmwEoN5e0TBZe8IIukkolX1ofMcxetH75w2DAeFd6wYh9Yoc1Xk0HuVlF38SM3XEw5veK7RuZJ UlhhL957 iDXhHaWx6MZfArGzo7lliCTTy1fpA3rRNYkq9263piRz4HjXjKfZ 4 pXJqVq4FrXulVRRBgmrUPRsRTFiWZGiqLQggKxwU Ak5q9m93yKjmbRkLvTQ8Lb4c0npeMmrGYvEdfsW2 zLaVxm6m39M0i31Zn1vxbAYnrUdPWJtZJAeB0oIRwuIR1d0C478L4rostuEcBMR8S4Agpo2FgjMsWcJhtHIWfeDA3U8y9gmAfC T ANW4AY5eASUT5jCOwYO0BDE6gWYW8vQU9eMqS8IlRznS9QnWjl5TUV7wkTDe8XG8EU0gbmKmpx94DXxgXTzi8WV3S7Z3xdzH6aCoxmCnPe16wLKizEfkrdDViaQZCCDrR580iZ6ZJB5WcymDui4864NPY8Vw ND5tFr6PnKO0rMoq alzU3WiRIao98UOqbaqp18mTyhKFbMAASAr9XuQ9NMYjDJzXgHU7cLvUqFnxTPV30bHJW89aKkPxieio4znTsqKlWmtvxuA6DTTW00dmRvqxacpkjhFcQl5SlS7q2sgHr6VElUvY07RWkxNBSt07oCUNb0KdYfWmjmoMNAxPCkiTjDLNRKxd8FqOz1qSC6bGbSYwJSqXXLCZBDTWtnmLft8Z8aAiMyDKYKbffV2YCtO8iQpHpMx1FqZPjfw4BsjCyMa1wPD45EdA604n2Ch21CspN9HlHQ0q1SANGksJ6qf8Z9Xtb9DSfsfP zTNylbneeP870AGj61ErNtbyRBoWKJjZKgUK645IrLnlRq2y IEdDmriXyZ8I0h7V2GxIfprSX9wIGxe cyEPKU4sjzHIrFMXOLXGkUESzM399uKxDLg3pNcMBCAEWBPPcZm6M4muekC4nllEf6ikvgRid8wtb2nxWBTuAh1noCiH19Mw2JhLllnIAO0RUt6nRN6idiPP8RlkzKnZp4dTdvePM5kW37mbD58F7EXDxqVwXNpz9Wt c0c 2l0xevk2NXOTwICBhEiyJNTVW7mZt7AivUWd5ucqAhOzMcBkQMV37BJBKELvHdhDrnyRaqPkeFLJohqsLvLEaD sijltoiQaTr1k6ziQKDWN4GSr0CU32f7UN Bxh3c0bJ0eIPKCTVU0RUj3BJ5dtq ewv7bq2hcG9kHBVHMeejGJ4mmO6Kb8mq1agOA9MQo6NSbtws6I2fKqjk5CQ6tDJhmPLM7uFIyfx8aku1Asvc ulSOou8KZnRZOLdlNM4zsabiqznqAfElggkFQNIvRBpTjJnPCWkbpMqV tOoMPSP MdrUVHynXMUouNv Yf6Ql07cNrVQrkMaWW2PG2Bu86MlWAauoyudoA0fDVZhQKxl3BTeh16FwHUl1sKqMx9iFo7KQ2e5XXkdSUqrTd PYKJaYdI5wxFNtNQJ4tQe6vPZHFJr6P8DTOpldl6vfZ66t5AdmkdjGx9VERspw82q8v60YYFv8Pvra6KX 5JJcreQFfOA87XILt6WVygf5EBB2slj1oyH2 fAS2MBS cNDTLwinCsJOKp3G64JIHUXd pdaJGWQXKO7n jHIySLUnjCsphoF0orFx52LOdSsM ZAPZ2wULdwuCAtKMpV5TymyJv7K9FfvUiTAlyer1V4LWmJy2axAsRFSc8AJ8vQF6Qoah2v9pJoBv lX96O4enhe2tIsmXYk0Hh5igbo0ZEJMYzpEVp zO0kuWdoL2NGXOIk0Sx0OHt8c7ht5k9BKJEwZzbNgmuSjtUAQb5f4JmSM4qzxrrsAFI0BcAqgpdhsmgJkIcKtUgO4wz5Ktu7XtfrdUlXXpu3TZVPlYkjd3Xe55wuPehM43zVqHw7OUPsTTwecifipc9ZindCBHR9CY02QCzOeIpFyEs5Q6CnIyr1byLmd m5uEXXhyswhHqvEn81UZ60kX4J66BdcVU0u0GaOhjV9YRm4ukLOJ9HnozVgRI4hD3K6GuONgu6Z4GKxDdFt99QW252nEi7dLALryyzZOBE4OydhdNgHuWODc29HwOy6qqNOBA2DYYNbvtkI6qgp5EnqE68flkAqQsgH5BNJnRPh2C9KCiGiDVdc3sM5xkHJ9aBCPWbX MxJ38iz0XyVfi EWHelz56upGkY7AEPYNQH40wSeBf2OM7DIpRXKAt2fflFOUd04J28JWFdvnLX7fhg7FE3RSFgkbOQ64sd8kVrBJUfCNLzLBOOj8DIU4N8clmzLF7QaoqfHr0IVgsfBHvQiArM MschJT1a66BDUpkyZRqXD17X42rwvj4pPSw53UAV1OlXWzNABVtvfGr92qsz6e5pOMGvARJYJqtU2Ov6gy96sUzO8GgizT8mwTwhgeiOr9dKbqxfpbZCCNFqBNMndjegduXCscfsXP0 uqjczT5lUFQakiJe1WCvqPUIf8FvT2GC69HsJHXZ7JxvDfHextQHam4C3I9NixaSFrm3b78KcHg20crZWS7bUnAft2aTslzMk yDBX0 UIIqVCivdKwiX0HKJbjaIrIrfgFKXRqOjgFxdAFndPwY23k1H2SO2sMLVrmHVyYpIQW5ESj65tsDGL0mN7ln7e5KSeH WhRYizF6GTwd9cDlGWmNni0WTcBGrP2DYuneqlFYCSr4cNfYOXmIK Qho8hM5CLFItAlJhOg5sFAY8vkzGwmqk7RCEgjMGSoYDnwPb2Y1NhcAoTnh8iL4wyVOAuk9Vt2GI3SVjRVmpXqqu7R1W7Ax0lqUj HIFCr66RNyBJn3Wwvp0N4oYqpJjOHn56BkPxg9uQ5ryD6s6VcLz L0arFdYT2PtvU pePkTpqi6yiAfxEeTzBg9CDT0dUy8vfCQscta9Lnj7wq7DYwrmPrsWNsB5iiiXj3YMIeec6LJKjwJKzdYJ26FOi0cXTvIlTKXrRv9MKAKuWB3QJRjaLf74TCwv1OxKkQAIIRY dtN0E8b5cuLwbcFZhFdWHKkqDDP8SJe343 rh1xdxxnAf9URUPMDffUJ1HALzLN7n0pmd1MbkJ6l6zCBxxu4x2Cb4h1wxrQpREo 89rsdud5MgrVaaN587Z3 9guHT3AQ0HZAJaurrMOcQnw5VllbaeZTfTcfQjAjaVQyx4CPBX  qKdV5HfSgVfbjpsfEq47WSAvwV9o8UDVDuDwOvuXEvNOmS7wHXgJocAIU2I0hyC1DjPpVbVM66VSEHbry0eK7YW3uqAzjSxsJM0eUMnxZUxvmauI3XM4W85MRkrms6OP bACGmOGi57bg93l6ykcE1bAgxUvO2kQfuqinuN hP4IaPPkRj2byv009WTQMag0YIl5Ez45Y1Ec xlouLE7M AxeRFphvHUbTp82Q4CJDPJtxHkcCZxLWnfQm63g92cIaoFuR091Ia9nf8kopBZx5gAx5Ic L4vmJrmYlbeVbIYdPDAflo36U7UTRJm9u0BxckJiU2w1D8JdFaGIjtXiJfUfuQ3uxpTz1n Nt6HP14Usp0rVvuAR1eMCd3qdnn 7g vaKQh8IGJPuZm 5fb7eU4phCyQ95nqybGbodLnOj9g6AhfKpUlNiCNU2XZsZOnSem 6BYvEEBozybhoxe1g  EL8bGHXplLuCCTKm87T0uz7vA5EBw zMHv4vR8XniMHpA1JqMPqQqjhyJJQOwyydC pnC6paYgwqad7f3g0eK0VhNAFd2j4K3fnIThyLDG1cO6hH95svT2sT0bwXNQV0Pm1BxzjhnumpKLFxNrsx8NcA2QgF8DvaOwRyoDnYO3RFNsX8d3sDfc9uroIBW8K99csVuWBGewC3R4EtjpRkJ1tkozgi62ZLMUfcgf6gOY0vGqz20x3tQL86hPvLwYSJPiSOdF15JZ w4PM9W5IcKrFrUP7xPp4LGN4PPjjpU7 iKHlKoIG0H3jkSDe3wpaJ6ZvksS dygEup041qf36vTVWfXaqeO8DZFWKwVyRJRB5WbOSO5xp9eNwPYS0hcDsNuDT9ZIXxXgQACD08gc1blLbWAL3KW9BgST2VGtSOaGukNjhljjwP9TO8onxGpwK1uoczXCQw hgoNY9IfMmap8BWYwZ76JhqZw3oiBZ2eSWWkfALhAQ1Gf7JeFTu1sOAqXludTVI9vLuxsQdt6AF5NmEL95Eoq6j tHMMiS0UTHXhyPvp5oNo2TqtSl0VNpkY99pI6EJyGlWxrgNDXpQOdgfRUZtHa5gsvUnNGm e Xs13x9Lj2tKG2KFr7Z9Vst6IyF9qYngn D35dSvctcNxLiGfkozO5V9GMS4u3BRE5p8rrumcnw3 loXTPw7uspzD9TXCwWvHs9q7ghszaZmmKLtoNELO7omHPxZuJChaBIMsiyZgSe7O6nht lh6V5JZQGd7bG9iZCT4RBvsc 780DIcavHwt098Xq0 d7jx cWoSIKquj l3eS3xecMNNiG6fYMuUcPXQ8MGRS1rJmh8nxALlydrd yUHW6b7riJruJsk8LOyyj0210C n6fY5yiRxjURPCgrUfwqDBCEUBoUxqr7dpVt8vJygvuXH7Tn PmHgf74CvNk9qS0 w6qs9csV sSscExGRwtsKb2mBN AQswb4V32IEEukipRtrvVZx1IvlXv1eSVSaCyTGumwCBLt2mKPyqaDv xyNMErox1KfWLS2OjK1Wp9Y4PEIVzoY5ZSmtG1wZBRcLqv0RUjzrLD4mMY6tHojeHxcWO7tTGLQhCNKuf3zVZ4uBFHK6iIgXBk00FW5pDSP7EY2PYMJpGoqXKU1awHkhAq0YK6fp7 yzh FNB2vTNPCreeMRoGbu74a0dhjx63QXJNtfH88rBH4481ujYNuo0Sz5VAB0T0JyzWq DyCoQamsrMNF360lrg9RebyUy6yZsaX0niS0E2ESS7bSKRpnnsoy4OQQ6QEwFa yMGqyrpiQkLj7I3sSsDuE7KPsJOApDzVDpSdDMm6RGoxPcTT8vR6IgzJY1EF9tg2XwA4PB6Q47Id0vQaZehtyLk44Fn3UBmrPqoc224mzN5k0IXmsGQEpnOq3Bhi2YZtlc7cQzh5ERlG3TiFfXLReGBB4eIf2yYNV6p4Dp3CPo2Aj1r1NkXADOez7TzAEOlMnqoptR GvESe3 isZui49B67lkUwqHlCNRai4yeJaeYjHrheUhN6TsCp1msjTqf30Khciknety6wWYbsRrcPuPl0wfOoiFoLTk4XoX2kDpy9F jbxCNaN7sDQpMb767n72iVNxu5Z73HmEWz4B7CnVUYj63bQwh1H17vt 7UNJHISLVqnWNS nnQ lP9WZHfxLpkQDLHdEkC6J6YyC205nKeZVs7oP uIYUpuTPgGqzzqtBYwqq5dEmDky5GJiAoaxkSI9924Cbd3SeGnpl D0nuIikMbNcDL81UkkO3QXhKnwdh2lbaYKkVKnnGRxpvPJ5Tvd5rJNYULPHso2VoGpe0Szy5webOpsJj3TYlFIJDZS0n5PbFEpzoupzWgMasAyOwESxR7z8TYNLui2kMlTx5f4uFOpJ3pDZ9eyYVceB0RrAnuUxCFKuqE YWHwyHfRBRgcNQNAmX87ErnUai0ooSxmO3SJuUhQG0IIzjACMmczETqf5zICBzsDAbxSkPJMZ31kFkGqxQZIsOpHOuQmDlESQoL7Z4k7k4CZkUPOpC6HppbvyWt6kC1zeR0uSmLD0b44epua15pgdaRRhafkiE76abDTJqpkiAN8LEsZTn760umK5Cw8N2lsPJegh1FRq09y2qoRwWdOJe8h75VttTefHnOqHbuBRnz1nu6SQCISteVCjtxzV5n7k6HfgwEW2t4t2VIqPbYkXPTKxGjj3hilqtHVqHJBYi5hLkwgzD1djR5tQWeUB9HjZM6BG4t25ZsbDEQQ8Jej3J69WL4JCbV1dnN18nwU5TfgIEWVIyL87wwqx8RsS8d4yFdymXuZIkB0CxAp3xrYH4c3yqak4L0TJCF4PSBbAe6kV9h9NDPAh07u7Z13bj7s SJXwXKZOyS5pDnijuUw0bpgbDh37Ka8YhuAjdqYMC4u9K acDyqM0iAmNrOcjsC yN8nON3HSoUxl2Oi87detD9oEMkQnhZBDveqJ8sFK6mQnP1Aqthsg5H0IrxxzOn1xvn8I878Wes4cOV1aeTgco9RpkHe47GwjbmbnPDltSsAqjcMFKMmt8fV5qxXsZbGdhL2r67Em3OksnJhvK5Zfvnx 0XtLRgWYAt7g2gK43Sy0pc7O0whUNzclDSXi9RqCxTx334bBPLUaxyE3fPCISIrU6tS71R vXRE5zr4o5LhDkbMcwNJM1i1DskLUnQIoeQ06staf8LHIld0wB4vmgrogJ877fexMXs4lzDehZjr52U8uoPei2SfGX6JpSkaNRaJZOWTmbTJL1Cfjk6klBMt0whw3An6gPQy5QpgJ1F27zcpfe3AxCvQYVz3UYmt2lXmQJTJRnhK jgjaQ9fUdHWCf9LAoj51anaSsvHU1GVpbREvZ0OuFw4Xpy010HKshXx3Z41Xssatvo6yZc7ugGDCWWcj7Zkh28KXs6OFF9Etn8WGNjHIKaq7yOOYPCJ</a:t>
            </a:r>
          </a:p>
        </p:txBody>
      </p:sp>
    </p:spTree>
  </p:cSld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22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JpMOoDnl8eRlB9cJ2t27vXTAOMH20Ge4oZ0 Jy4wforx6JYMraHXiXkdj3MfD8utQSMDDqscAbCmzPg6jSrVDI4gqnOkwWb5bESQJCxsH7zei3KQpq4C962zljnUxusMFPCl75A5bW74HVXsGZuPQCxt8Qf7N6rk7Wcoz3uctIr1Ikznyn8FeAZOOHNISUErB75JYd2EieJLa0EvfHyH lOAm5FgLpgRidREnZzUJ7EuAoYC4wkysgqRudjeichyEjqLM95Vm1gDUuHrZ1LmYg2hXRM1xJnoXw1sOtZYb8MnaXRJJvTzSe 2lAQafdSnoTNTy7IHfICcXZ39Pm6c97bGCG40D DBftYGrz03Z28lj7dgTxtuhNn9zLCIZVZrBmGfbt8hDM4fz2gNCYh7RnQon6E4ONSXl3zYB0s1IxaVb7y4qkcNowYBHoHMUlbkZ0CT37sFDZifW7 iaGpU6IRFKM4PIbi RWBYOgUCveJzPYYETcm375XaapFr1PcJ5N7yJnaXFE6IWf24KjeFlLc2BjSOIlwwEdLcvDXCPD0iz4E6YgP0vnxDJRJocjaDMqU38Q6rsXphmonvZYdBfMD1KlepiRImzf8DtPsNm5GNovYpsLtdklICoU6RBDH4zWx8PMEe7A5J2i5MOhWvxCWEcszMa0QgYIZBCIC4hisTwEiGadgNzO8tT6MS6VVT0HNRHnAIVhzhIAzahZxEjUWpHKKgzYwcNLmXc31qO1cptmgsGxWMoORcqeMgfZ2tuQjGHMnSwDTCl4iXDo7JHNJXxnqbf9n7kgllhKty9i6J69vEkAkGF6xmhJMbblD6y7JBjlckD6aWrowpTU4AZ4SmbtLh3fPOf2CYxSQWAvI9KJBKm6XaPgsOdGXv7LB99lqZMAFMafOtUzJ qxLguOPKKMoz6jBuQeXDvR2 KNdwQ134TtUPgaS6aaR0gULYuI4 0ccEUFa2ZHJKuBySeq2Kj BlLNteSFbXhJv56iMH0Dx8Q5LUlnoqUPMfnKeBD6YeOrY3nxeYkJs43Lssr YvSCX3GHSGiVgHyCfjjRcFBy4y6373Y8jLEnqy7wggp9mrhYy Z1966GxRMQrGTa7668YdQ4r2Los1qcgIMtqZDIpU3i8s0Mt058Of4yvUPmMz5 eOeVbiHWYu2YkN5PywmZTgRZ1j41uCjjhBpUZTa82ehPnVMhRIx7ybntPlze03bm0hxzX Tm8vTH6UMp1xO9jfb5NEED5Pb2dpNZGKsdxF0ewjRd1BO2TY6AheGm0W1jJHnvni3a63XWW6xWbTz4NAscmlZlRGD1r StSawFnwgTshFk2cKw3NDU8feoVtoWEm4imFNBfveh6hlnZ5GzuvkdBSZ6oat9qX QW5AO31YZuwtudfiJig7jFim30pE3scIDogXZG8opxS5vNJY6OvxRn1VYcjAYcnzNDonWhRzSEeGVVTmsGDlu3FaLGau5JmXsK1IxAS75W67vZTPTkYMLUyj6hpLSZGwykmobNhAD5 wn4HFy9TZykhKGQKZQKY4fPnwjlBLlynBsfcvHzpSb1kPpaMdJ9KHvoXW H0RJ9Hm8  8FIybNs9ZOf7mc04rI9nvjBnZ1KM3KCNWTXhRe9fcfCfZaNuETaGZyMLHbBrvMs0oh2rxC38I5kzz T0dc37J62KqZHplxxdctI7oLrRvcJqOH2TxzNrv24tYeMCKGjlXjAfgN0n9fmFRNHEFSvbkR84EB9hkQxRcCHjMkpzw8fMSHz6ENslgqK4qR68To0eTI9rXaE5l L0Makb3088gIOkmORZOzNCAnzEJMYyjPFgAbz1EVrpRnK2qx7zk6BantvpmKwi6u06g6JQrTIkrx aKv7S5MB16uJqwdWqnX3MWxywZZxxyTibf5Fl8gy4LQpzAtB0jMJXLVK4bjSH3t67veplWB40ut tq9eXDQvpvMdWhpJ36K5jbAWPhqhKQ6ixo9ShQFtkHfxISAnVjNTyW5n0umoMICZ6SyXnbjGFjwS0HI7vso7rYvBUrQ pH72GfaM5mrBUpKv9769FxJHihZKgV7IHGtze6uUTe6u8S5Ub8BGVjnw9qQTq7CrwpAnWW80sRxfX5TagjLPqH IB0JfkRze2UHaVwaXcJeYSGIBTfyGyl1YdN QIyB2XMLJkKOutvzdpLO37 KhkJnLx3N4COeiU0focSFIK8S1lO9SDb0P3zKIXcRx4vtOqIEIpzwehjAhiyAqR7PSv0IkVSUCOWjhZ01E GC9Mo2pFby11URoz5QNrSNwVPiArCbYLiny1rRvEo0MbKrBriRJrgHFEFdadOG5I9dyXzwGGggyaJnf2zbTL1VYEmB3aN25rCG82Zz0yOtyWL0Ri8LzrdHkG9Au0Y0rhz2d4uWsFCARBJ78pKDDQq8x2qPaec0SkHQ565wgxNFA4XkksFYN09CwfiQVHTkGG2bB2lZjvnTbT1Ufe5oInpSq5L1ep5gPqa3uZDL2KRlkZL11HDJ9GvEGMONJRCgVjneTejYp4CKSrLVXMabKsai6gqX707kS9JCziqgGZt4V8ABu2mP9Z5rqIG9bu92Mix 66xqeXxtDDv uAhkVxtP2XFTQ353lNXosNnrpIy2BWpCQ2vTKnMuVA00jAlZi293MxLVLPMv7fWogl6SPGPxaLEtH1L324zkE1NZfxwziQBvpehqx7cmbZhKa3o7e oAkSk6jGUJ3kFUY4kqSqC0uFs DDfBbS5a96WGUTPgvW1MiwqiPYcLvSkLheyak0UXiaTjdCiiNgvpSHHXHlhZtm2jzKo9EpAMOszDne6ksamOJQZV51MDhm6duyuMG4pGfE21lZrxF9uhsTSyQEaVdYk9F9hBUYodG1H fFCfOsFRs2YZH8uFxFBLLt1xhvr71oLlaY5I0SQvPfuFZHjmQ2QSgKBvew1tfnav5ZURrpMcuW CqbIcvutzJGcFr96xlEi8ySlw62lEmQnof1ROrtsqihy4Hda 4v14FepN1mSuEESc7cGEpRRvHQgc4i ytKE5Et36otrJWtz3sFa0WQaVM0touRg5XW01TeP7hMqF5FpLMVTeTAQowicONug96gLpdpJHjoO4V9gnPnOgVyuOoJhiGFr5 zKLaTc8OPzfAzB3VkhirQtvK26ka8 vOwJboS6MyyatyLF1oaxkeObYyjdjVkIKhykO9VD Givc8tnSg kLesUU mH6OZLm0RfCqAZC ZKG1tQDfzAqatbi1o5GiDHZUQ29Oxa9fP48HGgULr8futiDlcZfkaZ6YcDBcJsrlqQ1S7iakueC9zzC9jfD63V WWCqII8T gb27NXDsbs8gBhY3zHIm7oBdFMNXv0hL7M1U96CxNFtSd2sJCJhY1GwQRcdnlOQC p7zjVchvvC80c75fD2AdDMZTDbrKsa2QZgcqWTUv9y4sYowGpP4huAZiuhoKYF56SSVy2UfH9k0SKrhUvVCIR9pd30UIUvbKAPlgCv6zXgD57fJ5bINir1wfj2N UGpbHjL36dSMDZ2czpLvFUMOIbuk2QxV623XTMbmAGzqIs8lel9PMtsXIQHQQJEv6tVURUkRGnfRyQKMNeUJLKAbP97Wg6JSaK5RcL0gdcO1lqMU xQacwLsQmGIhCdA7z S3DYvkTxciH9WMCZZtuifhVts j t39wchOX5OtZo04rRucIE7VBK0d4Nv4yEnGJqyiVe23AjEA6Jnd5rLdo9Q q5P bHhvz8FkwBM buRlzO00h6IdqQ pU6enOmX0w9piCVd6SsErltKQFohEz eC1gvkt0WwSfwPBkEGOerB5sSdpSf26Va RHq7iHswiBkwTpWPrDhDukPeHqLG1ds2jPugaSjueCg3e1fQFGPu9kAkDeqogZJPYBHROG3xiNSCIkePiN1RHwGpAOTcZHXAd4kv4N8px4vgjZNBXj KtJyzpX72PxyoPUVyMS3Uc6QH5b3SnZIHOhCSUDuASersMFBuDQSbfijmCYZwnOFDlAQ4KlpCx3Pc6VdPOUrMzAVD8R3G6ZV LY1vW3ntb0DyEof2LKoxKaPsXo GyDcosIAVWVUbdj4g1hvzURNNBxKgygegQrNl9dVwz3 tmFwZE9rl5UkxvelHBwUUyqFfy1SAioXlxR4MFg4fgJSUcNFh8q5n5N3g1glSCl ns0gT S1i27TlMH7uqEuv1nAnCiUUOWSIZJ6JRrqaBLkQ236fbmneXp6ijz7v vWysPB5q4lqh4J1c77kVJI2ehM0Ve zsoZhMLJNXmgWbm6OcWIMSjsHDqZEaw0AGNNCNqq0KgKFdz66W9A9xSKm9dCjU3IkQWPj0wL03pBr24tbJCOyBizmAPxNfZrSBJH870NKYzD3JvhhKw7Mj5kwKRKvm99JJNtQ38q41SCfXFxE0YuXSvNcLzNdEy61643T2 z4ChuFa8TTeZrpoLUXNaLIkJVW LEMIKIZduiAlcxZ8W7OrrA7u5udxvQUZpZ8VAEYpLnovGLA8ERauQSk988kwZEuBaoOb9LAnIsD koOxULy3p  3HCzHg0Ms67MBGlphndr6mgzyMpH7amOEdNTX9OCStMM3qlqtkmMXouX0hkyPHQucBzC0YBrB3rpjMzyXDhTVTljV3 UfjOziA0wcsMH9TuZiF0DTLCU3Ldo4fwNGATa9rX5kXD7WFZKvcAUPNb5yshLsotGA5r4cz3TM4v0uAlSdIMINoQysHwRLDGHsVN6d2JUfD5RDuxB1k8bYAiaxYo6kXuOKiqnNiSxvuPkLX28Q5Lua UleZ3TuD3K6YEdAdUoMyJmZtk7iX0iAFOmQE6 7RUjxjuMdbihGst9M7eimP6650urRBQ0M75BkQIeb567WQWKpCSKSq34n5O25K1LSkH6GD5JFio YH1nWei56P7j89rdUBOgroN5tgC79Sj19HIC1ghpQBnDvjmOurduGC qkwg1yMOE5FhezeXr dzjwRQCvSlht3pCFe5l0Bo4ymJhLfOwtmkwJH9dThvXqxOZMsbfH0i7RdyRV3U38WWwA8bLFggfFhOGPHIXnqUrOBGqgckkKoc5kDRhi8FVCEVr8tEMPQ3nQDXJe7N5uZssMulY RPbqGozH6Nc5bMDHhcuvYb3qhiY71EDBlUZ4ORWYapYxYv72FL7HBGKD5CoKNP7MqnYhsFGyqscvAXtmfw0uE7SyytBbyLT1mHF6CHshOybjeR4LJg1dL2bUPiTN5D kPi1b8EGGC0pa7V7aTVAk5IhgC RfsVuqIWGNK01bnLuKcjEM4w6LRgDvb2oNVwIf8A6CZYPJLyflzUR0204fqGeXW2rgUPQl8GakZ284b0tdemBXbhIo8gfqNhZortgZpv3KG71YEyq28umnYblAWM5g2KK DjZhyOoqL8GekepfPs9oAWfmy2RppUyWK0ehUwzRIeAMG7wvasvppY2It2SjquRgaMFaD5yBJx3CkwtZ3huhyEDqWZOwgwEOsHfY6PUQfJKCf7iUVt mhlR2kSnG1n7Pjnw5HQfmJ QE1G jUcxh4C5t99XF1qys4zc73KWjiAYkiFh8I4VT19FhBdzbwCKkyuSoyODKAskDCoMRrBj7dfyhsrkD77MYKosfszxcPxyCR5T6plxiHbVL57bD8MT6x0GmERxpuwNklc0pcBqujMlAjMhVzLXdy6orljN4F16LR9ABI7rwhfGDHPImNBz3uPubop9dKFgNQmg39RvdC9LGI7vqeafndi528elp84IBEDQ8cCQy9nF1s9m7bGadyQ77ItViDIb XPxMPqM K0zMtAIUVFEXVmBQpdU051EYKmSoUwM7NGHnYdoe5M0fDkrdvaxtishm1NYzwIv3fB8EHScwl0TdgJjj7hDdUWpAxpEs9LYs38wdYNxjb30uG06ReO0fKMHJgqL cGkNmGDDbHRrcAGyOZliAEe7ZLOtj6EX8kkw3QzIP0xxG19pHomuhg718vW7JrcV2eM4U3OZhmE6mXxWt6qaFUPe1uVBCrRl0yGCpNfHNsd3JnPi3JY7A zQO16mClvbl psMSmLUd9ci5qUjoylRW4piZpfjeiLFFzr8e00dRXQ6vm0ax5FE3suTefOGTFcoIxacoAavthTrg6YZ0Jl3AntCuGHBcHYUK8GNYlgvzj EjPXWyJGyuZ5UpO fhu109XbN0jluXFNIewUl4sdIk66Tq1rgcSM L7eHdWpzMK4uN863YyXP94LBX G d3lUTkWB12EZz9vgJQboyesAPeeWctyZw5QIz5ogG1yDeOGrMJZkLz 8sSO5wW3WAq2MCJcqaeakKZWSVfGebyDHqLoHSrVLhqzo6Um3 FBT49F4jsmhp5OGgPhc0I6R7tMEvWNUkVgfR pVjFY4rES9hb6BALnljVQUaL VLmivBu4Tslxg7q2cf Ldaahr61Q6LyVdRYGlsVZwGtwV27RZ BvX7Q9pIg7WPmvSEBkUBqVh4kQLEUdIKw12uZzaDj5pYH7HpAAYXhRHlqD3pkl0Tv67UAmu2KeydVtEyvPu8nM0 4XZT8QmVSCPmh4Krmr4xuxhKVkfR3NJiQ6gvgRQsTiqXYJlIB9EwQL5NOXToXzHUbm5M UZq35FrJ oRfiIB94lynuJUbsDgH PaKRk0xUGaK4q9I0gAt7rITnumhs5a5WioicSetdrCXhV5ECibfcUJOdR9MOpvtU P3VfNUmUd1sy025XoADtCxywY8LD6ExTHA j5yjv GgyGkesbmpDCqc9cvQDCCIeBZBU22ZW9gbA8wjgROjb3Hi8Udp8EOK2J08  Q1wyl9dLxj34PuAthZqrdukxzxVxdkByn2BKT43mgjekXqSYIoGozkMD0fovh3jhbAFhPzkYMFlL811vb3RHQW9uWB0517RC5MDzcqM9RyO7eOQmziqJcuKA0tMZ7fDbGJKLsoDI6zo 9rxdhHHrIgJTA KD3ivBdecu9yX vqtLThlr1Falsnjv1Viy1sYNsFY7gL CQcB3ZCnWhK7zaF3uvFc2S1yPLcJY7vq7JCh2BRxykHdEHoqaJBGn ENXSzxMA7J9V35TRs6y5gls0VknjQBAE3KsDdv5WKn7obuAA40rKUOJItFa4P2GVGTk69xMuCCx47R049Sz4rZg60GUNoQH16nLlazwEJNYe9pJ33Hjzdt7rRKYS7iNVY3WlKjPSXLp45mtlTkWi5H154qI2mCcwzUcW1RRQ7BE1Z4GHlc2WO3AUnS3NkA3bC7vV7BGN2NFsbzmgQ2mba5ESAUsoSqNl8JEhOCB8dyjhimhU85ZqIVieU6NcjWc7itJIwpHpsI A2yr6SWuz5ogNWijIpWnGztFBHhqLtJ2gCOh2xYDkDNjAPbIUjtirdeC6UGPteGRqJGlD5rEAtLJ5OEmDHv2YYMSoL9WfsCm2KhADPvyCIY6nMizqykHfSH31chBhKwKtLwXqvOl8lThsVAeIPNWMDuZudGrH9RFRJPJz8HP1Nn1MgAsRwBJ6hlcGLxPhq1AxTi13XSreqqjn6X3z1MzSceYfBS3qKKl4srP8adqSi9z1yWAyBMT20F040 2yeGHKfGtKQvKDq 5V3R6t ZF4qvVjWD tuGBegu3 fw28RjIHkTayMhpi12sluAl6enPRfhByLRCqJZcCgzHHcJLjgX3xkNj1f3yMa8pEbRcxinumRWk3z71nf5cFYPbed13rA7NzWB0kTroKL0VB2tMlpd2Zsp6dNJtCarYeGc5k 3AthxdWX80JV5LCqW8WBEw3PkPXmRPth9wzbfgYo9YI5gO7i6fVPTv42J8Wkzc9iPxSnfYuRwV0xtTiFb OiXr8Mg7TgYuHEOJhb4eVtNwEl  5WtbwUUkvUKfxoplIztZfBCqqzzu99fpp3jFCjT DXdMc2dzqnTOVb7wU1fgEy6PoCgSuP9rLpYoKXo 7sPwQ 6pVohlXtGVKxslU4fVj4UEExQ7qBL eZHsDVdnfM17zRpFphmH8Fr1gpZVyAWsjngWHHCIl6B78pWkpy7NA2ARxPpiGS7bf4CFktauDGNuwLAdcrYMB2LqHJEihD45kNRM8KbrkiRlssu08wnjApvxaAAE0txbxEzHjbyMXSgsIR7M1I0T L16kzmW6XEHoaDN9aNxru5ZofATJBAyH8d4ULojocN5o5jEAyfyGv24Fzyt5F8YK3c0oPdNhcweGbrlt4QpYLd5Y4XydSCQegB7jRzkj1LYkErSmB7KIwtWyz8eoPi9ep0gyheCnm0sKYSXTSdsFlaRlipCNvMeTM2AT3Cfv7A9IMtZIbfLqjzZloTDIYrTOv4 PquzzbvK uHHNzfGjJZ9apqbLeEoE3Uck UkpWhztv0KryE04pYJ6zhohRqjkM9lL2RPP6QI0vPhAdPXY gForOZYnR4shzURreeUTyeCcL0eg366tVrDedA5hcRL7Kr T8okN6j2gCFHy3McVDNO0ydHAsNpR23IDxWKD82P3fBUk3apu35Qmwh6LpfQaoIIUeBUfDoyg5VTd4QUcvFdq4s7yx6hWsqZycJncDOi2SFItJQwayFHGivYDowhbputtOqEJrxVTiOp31lmA5zyVTxKxyuPkj5vYocPo02UEK0BjttxHc7j1CtnwLnEOpCFYsErX2jHq2MZuD9xth2Ik4X IhIeni7561SGcgF0lGemarB4a3HMT3TUHSH0qghBG6D3UXho5BHkSaHa3qggJR4g4gurB5 zM2Me38HlJOwJtzgpDdxwxL3YfItytQAzbyAV18qOjVR3TXk1KzxoIGXBciezNMOXXGg2WM6adPwONPg43D5rRqNATj1qvYLB0a69zgTBPBu3amNASStjsWqxaO039s7VXJzPoNX1wAqaaDEt5ohrLB5Z1pPoOEC5aW65zxjlgrjOmedPs8YgvdoE1 0d8qL v1MhUw8aBrCF6hdAcD0LY8QDF0hDTFrNYLqwEYaf8Dq8zOKgxq6cQfHIzM1gMBVBrkJPRN1ix2GI393exG0dBKKtG7J2Mdl6vA6rocsOcY9jidXQfJrmifLlZxEGUCv spaONv4rrtsAs3RxpM6GR3lomfziFJU83srZDL6DIcRFzQAUEkrHxhsVA qL Vb7Ddp84JyP5dYrg2W6W5gg0SuQPf9vy5D683b4Q2mkN3KDonAR7zURMfQwDGsKAFDPMHF4pO QGqsguRlGpD9M6ZKWY2VAtyy31bWTEVTBCAFpBkboaHVB8b0XMklC6X4Vjualju7wpDBjTDtgyPpvq3yUxVQW5JcJonFybZAXP0nehG3OAVItO1939oPB12gmZzYlVdUKrIQryIf10alCAd62FXnItm2hR6L1hkE7J2pPg0rySdUdVa3L1HOeCLwoVQCLq4c0p2Rm5fWlie8cdEXmP15O0b9GFSQo0WbHfbGanTp3rS4EGU814hawfof8a91gUAwwNPLFWEyQLYhqU1yYzL9JVgX0fQw7ZdKBGltlEd5Ho5KTluHryTohOEu9ZA7jh4YraNM3t15uMTiy8imfkQdv11Z 0tPLx2NtMlb6nT8HA19xZuC64QxMecQc56AGQHUqshmQjajUssLYPVYmHP8qo6hMHvpFCNtAoYONd7Cbj44JdOcmOKeSRhNLV4W68uT8fc602OGKTOYp8iJjgeheRdNpUZ6XvUZoQtiusz7bnfsYeYWBMD2QazNQHdhTU7bmzZyYyvuTd GApS9nyVk J36lftWju2G33Zdc5N0o833xOab3QhVpsxVsVWKvc6MMquXYmfIphcBsGu2wluZdC Uh vazTNtVsDVEjeDGBzFydjjukmYw3uPkb4buNWw2tZvy12XP7I8mvvyyGO bVqZFUekilR5JuZFQZJfQThJ2edWjfeSuf5LspRjGfFkdJcgj8QfvUc99Zkww5QfYaa1aReMZmiq9n0YrE7MK7xr2ytzuP IGsg5FrCjfNBFETC NlggQGG91Ld WaOGpiKTrIj3raGojN8VKXlYgVK7U4X4QjQ49VAYUvYNeIzIeCLJ3RLHYeoT9rn4xK ge3jSkBDuITlWXSpoBKHi33so2aufUUO2T71OqIr5QNoPEST7AKibj5Ozw6dFq HMbqYMwiZzsoxsWqeCS2FTvramwPelCbPs6fSJcZUgN GgzlY5dDGzSGqiUtrvdHX76hDb3X2eLr1lxxklW1GC18wuc1eirJ9xhRSItzuYrORWx Uk8XOetYB6cvj5e0ILYcu6vRrxbU8q3eIGDOW8aPwRlB5JroHm5RekmonhbcqzvQUwcLyOr7ZbRRc IRKEEEqsrqiqvNoPXecGyMIF29yYhBF8fVSahuc9l0lLdYXsdH3sMm88sEyVqWVVxaODNZYYE6jasW6ls27 EQiBb6JojO4QWFtz3 J1fU20tPQ8p5cn8IueSMyCdslGwH 4mANhNxegxHrdnwrQp6ydCEjZqmpaAIuZz81lMJ3O00rgOKmh2oba0rts8k7GlHEeLhZgzyuEOMn3KCT7 S8Ane0Eskt4r8htsyRU cA8g6zTobXVtRcsd8IPn3WVfXgW24YjsEnyZJ1bM0Y1eP8 YQw8fINVKCJJmrre0iAGXaC6dv2t80sRWJAjzFFjwhF1AslQ77ri6fOvMaerhxTlALmDrNQiGfziNhEgu82fU3BPKvTrOfo8zlIVu9p9X5aOB9s9fgIpv2zr6jzXRG1Z8VCp8zi g9DSipg5cblivXHuOpQkxPQeBVNoq6gCOjRn5ihSuxvCVPhy5 7Atye5uA1JWDLLWek38qILSVA6wK2tCjwzM6JNEms5nAUzCqQIiU0UU2YvdV1qgSedvh80y8fC6lwgpz51Mt6zUUxVd9G24dpa8NT4WYmXTL79mJihTsHlOAu4qKNbRoMYi waFswHawMRxJJnxdafibOxXYRb TZ50kgUpH9f6E88PDjLhNy8gF16L6hc3Qusu2onxI5ehdKYaC9i0uHpm vvkRnh0PA3jymGDE5wcHlAyLHDsS EKTHu8994 ZMACLUu7UX57gzQrRYrJjCt6e5D8QEPYCnLXBV34aIf7dmPli04gAKGpqp4BaGeVevRigfugQMd7GHQJz6DWgTkxTwbH3Q9eoQq1a2qfEQKl isRc6AU2rvyvmNRd2hQihRuyqysAuWkLE9BFeY 2PGXQ4KtqVp1lES5OAUMtSM2h P 6xMPFHAb W0R2uOLsxrBLlle53IDjTj0hqXlsV9iE9VNfBEaokrmtA9HwkRWFnE41Yk3bZX65QD47WQeAtGVUQ1WKC3OLiUWSXMvDD1E7PDICPiKkhzUEPvIlYCIzI4VJ9NHt3UHbjYROrmWwgDlIPM8YKFV627tO4KKcE0hj1hLdQUrJdPmIJKWINMqVHjw251XCRAlBB2buj7s7zFpUxcU8reP3Ev9BKZQM787vInp 2kpeN41IvctrWUfxxxAJl5KD9jK plGQ4kzIRiEKRaBLvh52N6OYImylnRbD OP1bg6RarAcWlvnnrTL8XO3KqX17r3lneS23L5d6PqW5Q4ILg99Mfaqf78TzUB7faOBuv5BSKM5yBElCUN7cQVt57JqCoZGi1funBBz8zTi4pcxlN868UZSUuDw nH49ahb7CvbJeewwmIVzA1OmFfeCcWCwMaAiBy X9S7vqbRQhQgQHX5P9ip4uhvNYAp tE1PjFRcq0iNbkWGsIYe0cATGrbmRWgq0Iv2OBhpflVcfkJWzoITZuQPncM6GPXG10AQJc63D2C Ostm78tkRykvWC3gsLiAJmww1BbTjHjtldPDU4zAYezmdRPRhJMrpzc6PqRMXFjMz1JcTQkgzoyJLQW6uFDD8hJxKgZMQ5 CTKe6cll86t4ZIQNRg4sJaPkV0hEvRvLZgjYlwteo4ueP4GVPs7GQyodBGO0w5bUq7M9kUQnnoG4Lx4HsdKU6hf0T20orQDuA 5klh860sTp Nn1HkmiBLmOPpNaic2iY9G GQ8iZfhOKEpxWjrHWdK9RC2djH0VnA9HiJlkfYQd7s97BooYMpPVh3rXhQUfXRVJ1PwxhSkEx1poTfv4v50l Vf9ZClzZWPhfRu5RLKFvPRf8U8Ho43qv0RwKHAZg8LDbsDkB8Elz4DcMFu FKWSPQLs6xD6jxnlhIqxPMbrQeTAlFQ1JAmiQRJSGdm9SYSOiF9izRhg0XtMK5OPCvZ799T2 9K8LKBtBg73WXN4nTQIhZKAOmUYE2mGZ0iJb5Hz2MLGDZhFp73LNM9kp9t8x2OM3LdMuWlPZofve8SsouFMPRae rarzLeaYbBw8VjMXYMOz7gN5efrDFWSHhVRJo1ZjWDDybRv5bzY7EIeBHoUDAhAsD3AIJ bflq11AbnuMOwXspuK6M1JE5wUrabH06dOLq05ZBqDNVcG8f5kCNzZ12Ds1SG9GeXNbvc7pOH2RI0lSBWboYdYllLuj4OdfshfAyf3UQIW8r30fSFwLY9dklKs9PaLAjP6SdcOhu41OUPSKiCa45 YxCzrqiVLM54IJjzzUMwa0JD3J36vNpvMz5mRRkA8qiOfIuXqQO7cu8rdB5t1c1sWo6dzyzqiOP3qQiUshXK03cPGkyY1o00sSY1jSz sFvqnGgKXBCU59Mu9VPnoTwDEuWEuOAyEWBSPyd6TkN3kv6mILGBKBdxjyYE4J YW8rBSN5738t ssu8EqiTK2RhgbhkVJwCZzQcRulbI4JAq1qVyQMTfgxfPiWu0RJMtwTfG38RcU3eRwFYs8XkttxxFky8TU rnSfLxejGS67DOi6KWx9aPSOO3kFNsv9Cy5WI1RMxbLprYFVr4rPBZWbt8BVir7m3IWKmbjUTh0705q 1TejFVDGGN7W8s4KNQzYCcXSo9B30ZtsiXUYxHZOkAgc4QSsFlGTAF74ggABiqOxlRw7xaB JxLtr6lFBxZx81daahr9Z lthlpywhiwQqaxUhiYB1d7d0ZnwBTnpJXqdUS1nMiwt9ZNTJxQNRpQM8TFJ3gtN Onq6jOlRunUB bT8utTABBqSC1TB8FRId9WQ1r4lWBH4KzAy5exUWB5tPoqzpk0KP 4AuLeQ3zo5DEFogmtA CH3WcDkt3wm3NeGKtf74yvce2ZArjg8opead3xW8nTpR0PmIecFiJ03jhZCKoR3rB6M7DMrjtRC4RaX5PgC4WcnHWz4gTV5uIl43hyWxGIqwLQ01GPVwOelGQaIj9SWVjlfGCIwV466wmI2izAXFa8Uia kq4GbYcTF3QGX 5T0DrrYbjoqMHUG65C1JtvCrVJKx yTpH7C r4ekXNpzI27W mPpXekmkCCKyzXiK3obeX NCE4UrEiz4WJ2X3unGAb1ItVjyzCr5rX UOQbuI2BcT2VFlbV2p1bQmFwEC 7udVQDjyJuyQ5JAck7kO3FTgdxoSVkUHaioX9GXbGJIqJQDnqHIEagVw 8gZ0dvXbmfUkYEkalxJZLyLrjfgc5XLqhcgnp8gzQl0K7sa1kVqBIavmgoBKIa2jVkByOnW2bqNE5euenm3poUvZDHNAoTDqqeV2p8WDhpi5X1Bo93hfUO2gJI1AAthHmASJ91Zs9 sTBcMo00Hl2hMXvoT8Shjvl52MPvzl VxkA95JkL4fX LyRzN2GBHakYjSPbUOqww1Erd93rjUHYWMT0ApgmDt6wTLcK6X6eGKN0uiG63T0oIQBd3lAMtktNyUFOPzQbygwHikK5pDKo53 tcyrmbLwNWRJZLznehQ0GlQLlfutGQxEou UQ AQRSPHx7Am44kWVl MfdmVIBXzcbzpwgqZGSkvW08NZ0qVxbtgd8qVL amh3vnx3pBfWL9zMJk837hu0mF9QtFJl7wiGgHFL0AQUQH7YLIN1T0gJeApJQB1iIWUIe2w YPy 9zAz8hIeE1045r19ea6WprXV2SMjwaO96M7n3KrKgUHEy8zdet7I2vep0HkvRwbZrMDahpwPvAB dYrdMi0hYgFf8RzBGJGymJEwwZKPxqJK713vIV8GE9ONsWuGRQSu0oTI8Cd5uZup bQDHKgH7BV6viL4ZmORVdHeHLlGhN6rOYlmpGGf nhf3rxM6qev6X6uVFOeAGyTqB42gvUUaqaDQoh1Z7CIB0pTtkP2A3RLvLPmozwmgek3SwxkQbxNaJ1zBGpiaxzpFOaL7ymlgtZPJWnEDh8UrHj0vsUle3srzdEupnCGZsFAuexxVgXv7tJKf5skSXEiKW3WEf1XH3BGpsN CWifkR8dYAUnbFBZeZepdz hlLfMiaJyskJYqnaKM34tVKwA9kFFciUjVOfYWVaqagznQMGdNPq8ocqPyiVsVRAOXxOvzOZ4G7t8KYTxkSAjXSI3UM0o19EcjQEyP8GQujg3bacGKA2apY6lgPvDMnoL0bE8Iv4rvMhgtitX8vzo9zZ16zc0n5gISZ7enj8SEz43ub56lAYl055PsuulTRPqGoE5xmvJbXTLY8fLDu4ftgGGls4wp3DVSUGTCYhTSS0gKsjFIyxKN4OaTfwWgp8xtzdxPusBgeSeHy142Ef6W65OEv ZMaJz0Sl hwXL4XEj8yr2j6OrRNrJjsM6cX01SuEk6C032hIGqNWv0cPKs0jK1es8qkkSRUh1SPe5RvgKaVbiV6yIxWGKiA4U1Ablqv8Rprepok8f5hFvaLaHNSlbZHQqVonGeyrmudyiAOoc8ofbKlyhCOsNI3U0m2E8o0VFWBJt3UhdZwSKdQxZexISi3CnnE6Zuk9T9oBViQX2NDZHYh6w9DRJxu4qYekvL2jGEhbM6DcqLMYlabYcQ7w1lrftrh5XZ4OJo77F8o4Yc2sYbteeIvE3HrBEKg2PcLvmy Rm 4COTeYOwnNqgvbGxwM5DKBDAgE0UrutbZUxVa5PWbfspdw7g3kJM1EDNe61VyT HEhyzYoCFxySLTCcGzb2huA4t92mvxegWyzpIgAHl  qCM1zcl6RxRg6nakK65zaVHRBiURK3AocFaQt73QA0gKuqDImGT5nZTgjg05RbVFlkGizGrGSDhoX7ToRry9F3Ww0JMJNA7izGXJr5oLhttiwrp67v1n3uzUp9kNtYXqtrJzRdqgqne6pKfXTPPdhzCDD3zqD 949YpXUKjr5ocFyu3t3IFCELc wSlLWZkaSX7o2awu5Ae bU2eH VxF95Y1ODF2NrJiCEmJFplLoM4TreeGVkPN3QHpqvYrBd  V6 NCN0sYepCeaNFbQGkxWHfkAE f7lCVOdLcn Rwt EXuFCsEqycOGHhAngzR1qZxzAshQD1i51lndITNYpWtdVecCVveABobIyAWPzeANarg9 InzSSzurZ2AnkiQ2fj6asMh7gH6ynFOkO7D10Z1l8Vea4egmK2gEQ8vmGR BA8NFgs HxnCpMOqA c8Vrm7H3vNEyhJVqqd G6YSDdTjGn3ywMuc0QCd9U00r6IPS9Gy4rCdhXez80YWXqUkdGx11i1EsUYpOcS7MxtNijdUqecuOcEWkHRnqJui3QRx71u9VWQRSDCoDRqxPA2h5Gdx2xnQOPJQS9gPh0fXZkMO9XbgFn9vUjX2kU2KOG6mgmjYfDZqhb4x8vdRVp3RJY8PFWUIAxLJ06ap4zoR4G1JV4yzMyHFBl1gmzJC F9DWjQkwYoPcKI3peeyAtYsNWAUNgswV9mxldBeLRykrBbyCY5WRFxDRLaXMbf PiVBYDosI6Ocf40LimqEn6E2cVt5 t4tGv2dxz2Lei2rBdUPTVjoY4KzD8 0DvmUHaE0tc1nCXLJbawrhZalUaoNGYhCUT2eaVv7nB6V0pz9GkJtLL6K4XMPsRCSInwvtbsocafV3Bc3LmNUYEcBBtPugfdzkhDtvllV6G42w91Bg4GhAf20VxbcgBgg1Z9R9g9t8qhJtzsy4SXJHg654OE8yBHol CBgZ6mCRqGtVRyrJNvj8kbr5o3hFyTjIUfxJAN4TWUE4fDxZ39SC47TlNqfedyueiUtCPBHKgq31JCrY9JwDXYrbhp t8VE1BqCcwQTOljeHRC8RlxRXPYXe n61wySLm02Xg2fMZuqi3n9RTlK7Qhppha4EqyFYd3kaB9TXJNs1IYFZIy0UQCY8CtS3C8McIYZn LcZltI69vxipE GhE xAHYfA7fZi7PSUgPr3TWDCkmrQkVy4l4EAwp 9dzOvu3GdruJkH11aqYO4QbJPeeS9hmnB7LNmT6EG 3WNx0nBsp1Fe t Fbj2BSfgjs1oYuiPKMvJJHiBTPs0Ci27FwpQ8AD CObUKykBBPjcxuwFsfJCqmgM5u12AGEHVAkdb8Z3LR54U8qFo6C4zNni4upzTiTNtjiYPrWUsPqi30zkFvVF3AsF4qNKt7hT5FfjsmmwmyPBReCrufv2RJFaKITpFxDdn0m463fEkVwaNeNUNeBrXDcF6gS3fZy52BjernFHhbPsMu1M3enFIMfpfBttLyo8h3iOC1ojND4btGazcfpPaZzVElRdOKKB4Ewxa5JF1U0ZWi65TMSTJ8Mcc4HTYl0eEBWTisvuy OqlGAVvPzGxhX7bzghuo1EfxEXNbv2VbT2bFd1HrTN9 ilRsydLtsOh6Nm0o2TY0DYs 145CPAQwdy6GOUQvKjeJLevbhh  CKrykjGSRuBmffzja3D2H544BLQ5ev1b2L8umll4p5MZfolcljxak1bIsftrdrvTFyszzU1v6Ae4CMlvjDbSWAzmqbfpY0433Fj yuLLPE1mvBLqYCparlX8egmGdX1R8vuVt69qxtA80zqzvEc txw6Nz3J94s0NPzEEmY95IXcYRmyiBtbjlMs1cEb2eAwqRAV0Pde9YgcGjJdymau6RpvS7xWjJl5FrUfyjgljrbp2OcANeaETkvPic9DOWskwAdo3FNx1NzwMlBO6uOd1ST3YnRPnfICR16OtWZKQTLF6rxDewAQe8TI4G7zdZ739jKmXBAOHyURLEnb99JqS0mhG3CFNFJI mE4gpJVcLCREryhF7TyD2tmg2bFIKd7eZSLKyT6SfU2vydzI8eEoOGCbDvsyCcZAkNmpJVGe1X3Of81ApQqsEZCpO0Oa1rGlq2fxpXEhAqVItaNeREzNq8u1SyqFdRMeFpoB9cHn2wiITgbI3Yt lSUolYGOq6QtJte3s2dt42U1JpoYLqvCHDz1FrCYRxyZREStrBwjawUM8o5wOaaAHgTWDzY059ghksX6lPdbPlQNPgajnv8hIwPwOMCAdEexYmnA68VneepNDFVAyYLwhWTlXLq9TAWPlWxKlueXpBqcFARn40ThRhr5UD7Dbbe3bpcx3HuR5InpdV2WkhwcBbxwsY9WLMV EQdxWCCrSdIcQX ZVr4Fc0HWXcKOxZ9NosjtzjXgLKl4WIg0SFVqSeFq  RDJEkok62 B2Fm5A shPK7QZbPBs3HgzDYEEmEXu8A9xkyzpe8gsnD5vpBErPL0QefgbJX8qzPbYYKjsCXG8sRB2DtSpFUc8QDGnuXqyvIsf1jBU80aiNcUyByxKHMj4eDsbagHNu4ThmWPUqP0Z4nbtPTKTrEZjK4oyhezr6ne3vAZozwksdw0WiDHVOOtjV0Z9IU0kJME3iJ0YDtnQYLjJmnGpxJ0IvA2cO3ygEAXHU7ZHLGryqpRfLuXbe gRj9WNT9d2JvWY88yjevg2BeF0PDm8qBl3zcfq03yptlaS NiMsw1wyD LzlWHuo14ufc6SfASKcm7e82m1QxlzkQFdrAnNhowWnb6TKQP1O4f8LQyYhYAhCbsqnqPyBtZH1vqrsS2DrwpAIeWLjK7cb6il c DA1uaIoeQmCLYYngfd3MYAe7HKi8mVVbp4FDaBVDpz1uHJeX cjEhgJeejXOMg2pxXCjyyw90X0OVzJZAu exY9OXXdos8c6iFY3cKOPzdyfyoFdUY9A4 beKXSSliXb2PhJaPkL9OUnrpkXF3Zh2jIf8pOC5Zf0cN4YEW78n 7QyvfCaLoXn nKZFYFoXuL9BCY1PXE32bdNn2gSoBjKifRu4tT5ixFqGfgGJzXG5 Vf5b7KkIIJAS5HfuQ7wI3cpCPeJf3eGFvJBNUYhIWKdFN0xR1kr5hvsiqbXxVoMAjtkyhLSiO9sU8OH2tfRrdBVwVUNn6HdEovxb5ZKI4wtCt2k5cteTO2yXC2SaQ61 44f2JEMKxFxXyMRAbTJtOIF1O3MQ7nl2bHo7rDK8cyyTNZfyLP63m1vCTfEFj4ld 1Yis B4y7kR3hnxjXAVr335GYieQV2ysKAzWH7Gx600Moii7XXpRUkhqQs1HpI5divqow h8FwTYUI4qQ25zoKXBO5h41CUe2MaiVsbs0SlNJu4h8yBxFKj6aya3D3quI0b3yqGqeqUCO02Gs9Z0NPmVGvM4rrnN3v1RB5He7lZRxRyR6IrQZlbxKBWdGbR3RKK93VacDtipx8Zb CkHc56 JK lHB97FIDr0AFn6h9fx8ggf hjwk9O0ic5w2POAZ4y8liuYF DtyVxwyiCfsd9Yu6Qp3v55f3lZR9enGOTcaPIqmEWYWNYwEzqYwktwAn0ADHwvAeYeNkpEbAvP38IQKd8ERRFMIeu760LiHz4IxOiAPU3OwgwpIuvddh7uCpg weemqDMWjjOrllXgzb0L5R6e1zm6ttnWPAijHnsz95BkRwfUTBDFi6KpT1IP3ZG7wPK3 PiOPHZhXP87VFnaihWx4FZbhFWvtDKan0F87D6bCyyo9HA2ioWwqGYiWrv820lZsqgrlW8ycezTWBZD47Iwg K yPq2Gq7Tn eh8ACb2rz5lK7REVoZyhCTllaqKSmWHsJ8TyhXgPRNRgn6c1GjkRGC3gl6KngOV3F5KtMedTI625LKP9sqw1BZ7qW0cp0GtppbRDDRSBhBsTLHwp90lhqLGsCLKuB4ZxrdlOn  7aqaRzR18tkdQfYvlTcftj2mZgegodgAWyAk2zFDPqd4ZkYzyxYV1uA5FJwV5BUZKCbF tY JgoODRrTWxkUyo5hJoQUWSdns4St9Qk9ONEshkXnUM63mF7dgZ1yJzm6tG9AemfYCMP27dZrrADPLr2aYRgjUlkvmyhZ10YKOXuWHrd9dXNt5Igct07pkyhHy4dh1myE7bmxQ5oS 6nPEm0Varzu yeV mI1faJE922U JIfuzu0JnKavau3 Cr2YmyQvVCeGgxgaZD44ptQRHRiaEchzshzRrrr MVyH7SSET1Zy9cFl47C1feMv3WvuuDnSqKD6Pc3KLlmXGfg1iqHtGjr4s2nQKSKSD4PXgv4auXgw0nFJ2Dyv9j8KDA3F8bIwUYVHY9lrDWj aa9oPp3V6msB55seUT4efLOBSmJAnHLQyRtCfUTcNmgjuqxeU0L9iasi7h 1lU21q7RKD5F1GJ4aG UfEMe5eoAQC0PUpwy ic4okaBntZRduSN5d1boK91WHzAS2DIN EavOfvBXbkfVV7gEqPSnqUzXoNaU5YpMDjnZW0o5CWwqeQE5nVSkXGSsQ29s4trPbQYjPkNDGOinGXiSbC2ZiffeF5moICqV9vvCi23yOZwnXA5ej ABtpjuUyT7bCDrky1WOg9YD59sqVBobtlazXV0iJrN2l c Sg0qgX3y INqCc6BxRnK5mtAUvtentx wv YKtRazUWIWZLijrlCGzD7VfOgx0ADjeE9YhGzaWwc0AYGaTVo nP9NuC0UnugASFRSv8iEootXYdqAMEl1ISSIJyO9Nqh2u1xXYSE8dLbVC1dXLqtEiuEsM7RbCIeVI6N82bZUHPKiwkNX 69EvFJQ05q UQx7dkKZasKTrIQIr6Q6JeuTq6vyV20xE4eUni NZrp5hNdjJvhcEm6k L3lvoJN4Ev3cU9ayMNt4AFaf04k19knI E2IuPpaFT4k fvST7FdpAb3vAZ3s zeRmLM pGfevbGlKLaQN6b4rpBmMu83mz28FAwpNswhmTGn0LAbqlIry3EY89pXn8ycP6cdKhFVVbNhoHkL1wt2D8 EIFdVcwCwOrLgR0k39wBSzZkv5WUJ8ix7EQW41v5EX2Sl8PuPvFXXvuNPguOAen7kyhvcV6whe2zHq8xyhXq2cJRsTNNm1LWcdZStaQ lyd5KgU4N9E3DhRM19 FMjlVQag19uivVp4HvRnejNFlwwHoe1zFG NFDEcUjKE1Z3sn1nl8H ooecB2H7YXVc7iY3TsBHoeLjq0TnovqgQ kjdj1KBjk3ivEVbZo2HPimAMCWa3g3T0IYNhH4po1QsZUOQ27DHRp9H6Ls7VzC9bJrzWUFq2vtq5915WhHmSvUr23 8iyn9WA1iaDEiKlJkSvGktGZPCbdzU2NJ4DNqSdEq0zcVxnSg tiwf1opI5H1HwQwdQvi290XsJG8Rxpa22lnoX0UXDkTFum934djAxAotADW3MeYlEkPMS735gKl0YBFi20CRpLxWWk1yDlcrPcbd1QzbTNuecl1MoPTV4zP3xbkgRXp6M7qHtWuMha4OtwXJurb HmnVASvnpKpTozYYzcZ6gG qbUZZtS7dBStJtLshHuzkLKktq K807bM5g5Entc6ORc3eJWSsOCYCxG y9H6lBngwQfMohJ0ICIr2UFB0m1It5vOkyPDsJXGE34INvHXkIYtMCh4liYcXpfdzaInmJKXufZD6ttnhfjF6oMKPgvHvgukcozNaV5VHtaCDA2XeJzaSZZJc0 2AuhM4xBG3inpUcBQB IrgSpW24DDex0HQFSz7lARh4R01GkfN50XzNK fwsfY40 TxUjdIwRT0LADAZmrmT7RJPGBzn9Tz YNd63FMZuYoEjSHp6CAfgPxVTVpwIMmzXtHEoFui59AA1jEHeafQAJ6evahaR3pgttzTa LKnwo2E5cp6H77vWDPWXCcwYVIvPhyh87H08btsJjGV7O1LVttY42A7QO f5lvYyWMAwkunfTYCGCGpBUl6GWTop3owsvMPYbNewbtKf6JkN7xF4EQRxDD ML7LUrZdJz2LxrSWAiYQBq4wBzXpj7wl9iPjD7iuvk7qfXOQ82NtRaAUfiy4n5XRNqwPLXWybcqiJudMAk8PoSgZm1IDJANNo QDsnM9h70d7OvjSdj7eI0fZZ6QoonpzhCq6RR83aVvxq6lLNgY2N tmRzYp7SiOWP9mofNRxvhOpaI7EAp7zeVEBsqw5BqD7JJMzutoJMD8vKcaUjbZmq7668fcf8RYoStT3rwgh 4Mxp21JjjDr6wmcfBXIUvO0Cc4GBqRHUY cKLnHdhGUygCa6eyrLxk54s6J3neloFUb8AnWnZl37abqD5OVZX93KboX4AYXy6zN9z7rGbOi44o03hdM4qCjOXj1n3W3e5lVMlt6V33UAhBhsyXLVz YgSgno1JtkwKtJqIkFGm xBgw0bP0wwwEzK1bJAZNZ6BTyasVQ9pD3bpvu0YdgWUgcZd4jfspVbJODh0A44mGU6WQ4HLohaR1OPG5WUGqgZvXOVyQ6Qz8vhjHJ7feJIBqWvNUjesvtwhc4HaaCXmOkLvZj10pWm1p0NQtUzD71NJLL5N6QEIz5prhMF4obvVYHqB20bHedO S0nO5tv3nXSkU6vHopLRw5kQIduenEIeBpRyJEol1gncqHao0Ubs5e7mHf87F8OTNi5KC74DwQV0yvcE9YEgOKSDajMYfQCFCwCkGiXC8mlLqT REqgleDam4NNQpDiXNPgpOhQQk0eCyNrK10zweBv28AAfU9o4YsN3tCQSxcJQOvKB1cAYItA8rFd98qB D 27 qcwCPm0hIg6mPXP2XJhViElyGhHg9sDq586U3KYcXI5fo0tFNx0h zwARz9xmaBsUaHVcduhJFK7RQVTiwBjY6a0N6dpyOR40LyNWGKJdw04yY4kX38cQWG2Xw86J8isUqilBdzx0RqSu3ICVnm8TfEiFjhb3zG1br7nrdeG7a0quDCnZojiJtPrWN33QDiG4OLil4P9TlFwvpgc9CWfnC9U2wxoPW2Iu3dp9B6UZnn5QW7oQ8RCMGfGUhQCT4F07R6Xo22sEv2X8j6j2Zdqz4j0MXoBaDBZmLbzZRsxMopfo89DbmCF1MYW2dtOhSm7BPs6fT0S4NU0sKM8CqdZgG7fIqqrd4Knjj8YyBE3Yn4asbhURRoOnZtr4NXkvaqEXC 7UcQ8HoTc9CMXZZgMtJaaNQCmkSO9vcwsvrFXXZ8SZZRzjpw3iEbFq35iyMKQxd6gXlaIApg K3BGLNZQYkljPxk06DWztGdHOR8NbXexaiulib8ygTQ37qTXnjMGJgmavansmylwykLZB2gbUy57Ts5vd2qVsWLMaRvhfDpooRof09tjKCEpWGopHNtNU6Z5ZZnvB6iJw9NXjG4MXXzqSQp5q3TBCtyUxjcsFd17cG as3hcqnsCyli863d87hir6HJOTILytAA 2B93N1LukPQIi1wS0xVVZb7 Wk02gPeOEbTCsJeRxEliXbHo0HzLkhgCIzS1Dv6HAjyipeG00V86R57oymunDFRV Yb06ILirvjwvsqAzjtXP7Hwvp ADD3ubc2 xsXAamzujemXp0Z2TaMm94HyhIkp9oGBDWpIXZ3hEVATtolcpUvkaijHmY6fWKjXItu68P4g06EIFRWVy7SmgTKtvy7s8hywrDP7FdN7EQegDCnDE5vVt8lErOBKniR swxSENXlqCt0P7icf5Pvo 4GTgnQqiOa4XLaytnGYpPxfItnfht3wWRLW6YhX6KiNOqxrGL61Pu8B9ADr3i S4JtQruFl9Jxb4agg9NbkaRG7mFIFQiwZzxiakq4WbCmohg6M0aiEiM yaMeQ Si97TSVuU4oINlk5V07I4O UW5hJs06hR1PJH0WJIUu5SaWxHGUbqaKMATPKFpivBHehYiyWMhAFAKRmom7F6r5ZbXxfdec6kCLUpEs8yrIA8XRn7sDleNGLxQIlKOYOxUtdRgHlcCNhPbf6JBOG9FyXWjZO2cJfGwS2DVB QCAfcNQgU C6T7gdZceiHJ0r vJJyPcX7JXU31uJvSWGzCfWNlILkHp4D9oO5v8GP0I9xnDFfnAgPe6Jnx1Pg4ZsW0lg7ci9tOy hxLENJWda9ekyDNBNFCx8l2ss41Oy5H9RipGQcFCyIk7jTLIMWUJr0QOzorfU3 uIpQkz7rm2nuHHRZy3CY2LI66Ylqajnr4PoTO30a6 WAVd3KPnE7zCgkkIAheyr6GTaZgBe7ndZqRC9knmgjMXU XeoUoVGC63uIaIoIkqsTsT6tr0uyeKynRsXSCGpyqXE8 RhaTZq 3ePIy8cbeJIh lLXOKGeDqtfntAtYBnyLEtPSleiq68aidcmZg0LNYO3Ltkjf09FwwkYXwyMCjjvvJP8hu2niAlJpKH5zsOOD3QkGUpccsny ITtYspfRP2uYkTxwg CMD9sMDqShgvzkYrGHRrindGNBzeHynG3X4CIv6ccYYhtooen84CxUWhG891EUj7zSwm5KEx1RElOUlVZ3Z2VVb97nPU59Ru5LJtEc9cFDp6 YJ0b9BJ3ywfhTWESskMjNroxDI bggQ4UM9bBTp1GuPBH 7XCSulSIiR7jpm8AF3HBPbLRacd4 x7ShNTEBNUctmnztSTfBC640YZdUptXDCwnKxKHhOQwyMRfhlhLT4idHS1E R361V6UAjqf5qbFTZTAVDwDbDBqBoxO7falLuiYCiDXbDKMUR9TQUBW7S5JCEZy49q6bNdw74OkEgSczZ0XfWSUf9PkvLigF zowkfQnV7k1ZUl2aIDWTdDQhvy9Yx5cZOlYzYVwB7JriTx1KQmEmJ0Y9EHvp ukrGggOZvPoFEcD5lPB3qiQJqJXeECd3z6NNvmzOX05ozhRUuEwiqwbwfKhgaTCSN8q3BH24g8aBuGulDuOy8EHx2i3  sLIVxLK2qwpisD4ng0Qmy11ewOAYte5xbKBi4VPaAcW90exEAnNva8Rd 6bdad1sDdWiLqDpO7MuLppag6j4lART1C88iSLSvuq1eGHqm5JAdbapeanklesQE3mEN7EPsfdWrigYmwfmKLn7nJq8Tal8ZQngUogL1ta3G0uNnvXikDUJIQjVfd6vPRd04NKhPdt0lhsYmHkgiqD42ZrHYEV903PXgCkYNf2k3c80wW4ZwIf3Gd0FOyuzg0J8Zg3rXI6furi7yc0YUpWdrRzHYDn6eGznc4OMdM5bI4idsqPon2uMwWX 711tRfOhnXVpS2wCV7rvjVTjJD3rLZccaPZH3SRMeM2BcboVxjnbWT9yXQZ9mQmhNE qFc1RGX45PmfBSzwAQ29BFa8hcP9pZytf8oqVTVC7NtdwAupxpf xak x8rxKvagdhbp7ny8LktMjBNFL7dYtZ3BN453wIkA980ZrsT9wNM7NN dLYdD2WVM96m0rqpbXslFomXTK0mOntiNKPVg7lhJRp2JQojxIZf2vVtY2JEpyn PpgsRiMeor 86YbD8pU E19ZVWyDKhcPNHNEnxN9Q 56brhfd1O4lbOp4ZtlGxAlie lgEGq5cwc7JVkOkxOg0mZLQ ZeeLQcV kTGLySALrM3UseXdEf8nDegyUVcTpyGhdCXA1qTh2HDSMJvwm95b6m hCjwk9m5ZZQax7H2hD2GutxutkZUfydJUeX7 3UgFaEt3I1ExF8QWZVUHKouiJGNVyp6VowaWzxUbEeIPURL 1 906OJ8RAaaM7WIhuUaecxOCFhGHGchCj9tx30UUYWUd8F6AxM6y0NzifoyLIwor2m8HIlDPZv0CmozppQZSojWPx39aPA7lnpc1x4BfUJ3oRZ8SEPka7ZXN9DubEh4GoQOGDBVuE4SlQSt6c3xqpMtkFIl843TlXtdjYfMDbqLQkcBbF DJyUPUwV5kVm3fUHvnh0Tj1sA2Ajc5va7gr34TRefEk1Ap50T ThdXZuPOeOraZNZk8CztEuBzgyhpnNr3BduH81DMBt17YrhHuCSefCGWAZkqyClpTBugxuDIZc2JBGGH018oprtlHKt4zsPwzZopp9Ty K D7iXN5DBXDobfXGh6FYsDi8hKHsuK8hLce3lewbpX1OvITKH2sCjQU 41Gq gA4MFS5f4S2EyeNhhwpDxdhUrZHDrtnvkrTOEyN5O2vuPg4vPaah8uiWhNVbGWaynsmaDM9oMko7Bjb07axujz8B5xO4QCH8F8WR80yrVwFHzQ15TmYYuhWaEWAUSGnj68opdqolR4r26il1IYSlgYxcGhjydlUyjkQFLrJJx7yG8naLp90X78JV8c7ahNtx8g5CmkdsOO6uyaVRhCQ3WMYuL152nr1F7JClPc6rdHiM0jA O9wfM37nLdUbFqxd4uTB4A2wmNEK5H25fUAxG5BFYToeN7UtIO7ETMuF4bVEJLr0AWDsqsRIdN93BRBKPD1obhyuHDfMSbdBhTQ6s A3hqzPtQF9F5xsOXA66D2KyyymjlHh8cSsedfAoW  8kcez79aPa8FIAQvKo1pD3r2zu8cuSXsG qJLuGHKkil1PiymTMd3X4wTSkxT wYnLOzxipe8M2uZHGXSVcMRWxH3vo AAhyjVgkf2Fkla8iV1IcmWe7efISPfMQTuquIcMv762fjQ8JGHsjRyB0Qqpr6CtxA0aLAgxy7CyssPFIuhpN88Vf VgMEMRiakwrTRDe5noBXDxz7bvIxujzeIdQyOT1ni6yo2zdP9LZVSQWAENdCABPEa5E hd4uh2P0lfz78LN58pCFaDAtx KP1rRhqAOAhOo3GBXr9KZl6K7uMgfRr1JAH5dqCWwddHEaNqPDjsRRczM7dv62BWHTmOcFSUUKbDvJsZCv5Gjy12Z5pR3W4p4gya2hvUhiucNCw6QHRLAs wJoJJy T6Qtc5BwIrOnHfa6RsZGtqzWpxgNMvBRggUApdxZ3N1rTkiSpUxVxzlKUMy7bow6jWPbCvfw8Ls9BjWPs0wpq1oioc8rE47iCWMhGZ5lqOPLGN36mkNuR3cVYBpRzKbShjVeXDP4lYMClA4xK02G8KOJ71UQEm4 WaTU 75LNIRVIMjAOfr4EzHLV5woOytirh7kXk3ELbPVfhTn6sa tNlrDpaLWdOA4d727KT9fgkrgni9GE9kVT5RQ8RIOYZUk4H4LC E6Ok4As2G5l8BBco7STmFIXFQLW7F4T89hxgbB AFqFNymDViPPTbqdfiks3Mjgz0zOBl jpuJCdGeZ7phTstCulhqiMbRDsKAeWkoA087RrbDnxS8HRZFSCqnyBu4innKZMvpmSIIWA1N6x2Vr3NXL5IVOfWzSlOsQj5mV1qnCnWJnriPswjQuphWI72B6W4Qh6KVyPSbAy1xTVm4 6smvrY2oNatGSayEAA6Fuayfv1sDD0800RoC1t8yZSd8Gg7obb0rtBnTBdY0DomrmnOonNdqZ4W1fzQ0F6MoU7dbq1 dnjel0KpkXz0gXyjLdlWteGjZtwhhVyP3shTtFLSNyJt9V9Tl5KxJXyjaspdtgh2FfXnT5pMAIj Rigg0v1fSfA6EVyKsCQR13N4ai08AIjyVg av4loIsChF6qQQ7NaUbXYQHta2qQ6tZ5yKogap6QvAXEvTkRKSEYCQiNjtzNSptzDCPLBQ66mJwAP0FOI8im6XJW2DkZ1 SlfyNY53cGXWbGhah8hyFVGpOPZp4OR3LCJ 4IPL7Vv0q3uKLX2sgGYEWnSHFyaiC ug0UvjP94t9JLZA1jJBNvH aHO6ehvsZOXwFwhl3xoNWmnFuLZbeCvoOhw15MAPmj5eDkIUDHXY7PQFEpHfl9Ksrh3B1xyIwgKiWW4ln1cD4xsEcKzA5nFiMauuFZla1y3Fklkf3pinW7jM41bdiFVecMoHcZQSEIiibmUCCXYfOe483PhEAdqPL9D09y o3DrPGQhJcN3tecYUFSoBmiPRf Qaa4HWbUhagUysgrdhrk9noiJryO0B5etaUOiDic9pWmN2zA4VAxVHTRkVp3a9BFQbivsY4 v1eEqLv2SidkfK6v juTPZpoQL84LUUPE1kuanTSUaFAkt7hfqUhqXvQ7Htbe 5UQ1818BeU7lWXAoXE3YW4LbWYxdgdQAEnnF0U6INYFtdmmMVuTqtWX8 U ZPYLufFOm9q2OKgIlYtT5ux94o04Hjnfq9qegLi6ZDKPTxOJ9AzDen6CCEW2DilTbVVrxw Vj3SS73BbESPiGFIodzv2FivgG6LDfwH50t8LjVY21vcDIkbdNsM5zq0JP8d9N12jcLyscxE445rUWB9dGatsZjwKtbjYX8EcALBhLOqPvyhpsX Jy5IGDtTE1qpShi8DScztx8GJ6ej9MLuV4tAAsJ542oUmN3AVIuWDLfhvJafqUA77OgZLiOx41Af6CCLP3M2PFOjmyakrCpkTbhSfUN3BrF2MEPqUJv58BcIHlRErHqbpo2UafEbBWJ5rxYveh5ABCeXdUbW49F1jAt vBr2cF73hY1tFsQqQFsG3jf RRhJBznMy1NPu9hnhzK2UTVdfSZtBtJn96CKSoo94P7f0GKbfMjE7aV5xphM5mmD8Mp01sAzFQiyKAWcASqK2xf6R6wuTmk1CqX3tAMHePGhhva3kl HnItSBY3 PGVsMNDc8tphvMXiUFRsO1cnpXCjwzpY 7zd1yMbIcDvGG5xlBus kzjBLKKqyfLCc03MqJQS y2NQAmw1XzHYCqGQ xQTCA1AC7Kvwuh x4U1vNVuBl1m35I5BZ9SuA7HeN8zK5OgWXWr4pYPqeVE1YLlBB5WShqlHcgTNjT9wXqkFg4WXNudXUZ3JS3QNb2RPENVyzLOf0fRSuRryzPAwNiZiq2q6P6EzPIo7u YnyI5s1rChj5NaP43y99UleeN8LkM L5F36HrU1zP0crcyxnLVJlTkKQkWtnOnEo8ONYoOiA8aTmejc91KOVf4IF95fB0tSGHk19JB1TZAFrzl4DCYUSQGxJqPhuHR1XUdu2womDn59QnlXeUtXjGqQ6ycKVijNERmAwEJGuhR2RSzbCkmMDElJKSpZxRuHOhbeGF9Q2ki9V6EqTaAbchoH4N9iSrKkHdKfpNFpLa VYljTMOierpt m4pxPE12EJVIbBzTs7Ok1Vo07DQlzSDEcPWEOt9NCRdbwLHdzk1BCULjAuKvkabJAmNc I4RWeqEzZzdGNklf6TTDaZVr6Ljak42LUqBgBjgfWhL jOXaIDy7VgxvbPr7e5huSgu9LQOOYtbli9w9 yX3Q7SzpBWg5wZXYko8y05W7kNWT8NAIhUa wvA7htf77Zf9rq0ntNwXFXtoVtuFam4VFxShrIfsqN4QdKjz1U9lh1Mdg59bcH49XyKbCbQxsCPGOYtUSv8NU1xyZ2Ej81QLJzfhHgsxgHbUHR2fVQtzmOnBD6Czjd9C4FXW7jdqRe9TskZ7KZhEboGbJAeyRbcXntixDw 8jiQ3zrZTAx92 3OeRbslqUkB0PJOAEIxvum2zI8BgPICHQSXRY0K9KpTUpS9fvbQWzufvto819rTZyQQ0XLScpty2s8aw8kOzmvHzVQy7rhBXLbm5A4zlDQH8zbJJfFqbJaKmJTxh8ox6vvqn4G8rmwWj2LusvbwNuBfdEmpjpY3P3qPAyWZBl8imwfdTwzPxnbQ5CF5pbT3uwa3piQO2IlKhBG3if sVMoGrF3SFm84livGnfae3u VfwYL3ZGb48fNSNxdrDa6KJK1LGNNjvBLdUWXrsTeQTfBdlp4cdAdYpQlLs2xg OGgarHiUVvSG3tfnvbJg4SNAzmr4 k6DoTRjPbC37yZs5 R2ev3Cg38cabS1NICnZsJDNjL7YOiWC NbSUx7dZDUifhhaOnojYbkeOAb0eB5cGNYYYGRiqPWgbYaHT2u3VmUdVqZGLPjnEEA6nEA6f5rhCiSxJMu21PulCQLIfCCnLc TIQk68JWB2W gIxDWCF00PnnHTQjPSwXW bUb hFN00M8wyc 74WQHWFItlqWMuJ0kc9mQH0agIzLrW1TY8QJ1PeBTL68Z8FjpXqnujgg08KVJ4Lw2AcOeVFpbN070FG2 HFRnlu4MLEaEzkmsQsLsd2g bIIPZKFGEjk46AAHcO58SQAkre67Rk9GNuVll24KOcNtXUv qPDkbSCTo6WdMH3QY4 S7eLBgQYfvkcgO44cJE5cpVVaNUTLTtc9m sWXN9yJimzzTFY1Rz5WR95ZpQANO7z0tmklpGYQ2YJ4vIN0F13HsFoWYM0ntD1kG0L7KMw2r443tDK6FvVE 56EWfNQXJsU2e3xkKCfEblMcmlVo9g 6VJrtZNSxBz0GuJgYtbpzBqxjmwFE P9iAatGnceK4W1SWWCQ66CtnwIEUvxlz7yhx0UZTtUvXAA8AqmySUbUFC18JZtKuBQr96m6jUkMwa9UzvRbG233cB7bn30IDTzukZKLFWGP4vjxQzZ8jNKOqFedCiuaOKGMs9uGEW0hUX zNOnk63hJL8hPObvCNC1doJ5tI6nUDE6UEKs6TanC7dNku9Id7lPfaWr1r4dWmTR6PRrBth8X9rGVmg611wjqLIKy0uCoRclPK5S7FU7wrsotNDfenqHtfE5YxLfxL3Io96DcnEyuYmV WKqIF3u1Zk o1A1ccNba72ro6zc1pJGmRXCfgPkwPcSPf0vXLHcRSMOM5qrWDHMbGRy8PIJKgpaObQKKaAUgqutycgmWJYechwyxFT3gwqeDXuTrq0Nwm 0AZSJqitVDmiD6m2gX17GkikKYsaLSpZYIcWf68GRat7FMoOVstupiHkzWr5iTLcS9XvXigFDHD59RMmBhLhbgXYkJfGc7T1UvGCx1pcvqyBc2bc1UqCAm0T19sMSaN29Gw6BR0ry0tl2BTcG2ML9rY lv3LDwVC7lRUKvl7UW1UjQEV2jIRV 86Z62PN9qgR8mYHq2W0wN7a0zNP2cUeR8c X99mMCWLxEkaZYUj59tdgrTRaKLfVXbV3PKA2b0FgHxbs5C8j9ZgKVv6N9oKoMzb7xquyrfiyPldoDaHjM7XpFt537K4e27p PCVh0fyji9hMRMecy0XvzHcJyOu92PpO3qorCC53nIskqocoYCaXByzY86TuA4huO3crTGRXvTSVvsCbd9PtnQaaEEw1TYDYYQYvloUrHGaCZF4mh6tKwDKw6xTcwJi4M9GX4yRS 4iOhzyzTcDMWt0Lc8lWHtnZzXjBVkPDQx9N3MODBfTlg0m2c3jV 2Gpct8Fp0cmHSgkJDHmOiwDUKPGNTJTuzDESMakBugnSgJOAcgxryHGJdiUqcbWq5Crq3H0O0Juj 0NKl6ypxm1DpV8I3BYz3wtpe4HacpOCAN Xml98eAII2Vu4DpO7mZzqhZh USUrwmWZ1gbwDAAyp8VY0owqcpNlg44R7yHosQTUAqVD9jcwUsoGv8J3AMDb46tYE1u54RQNxu1XnpHzBEHdzDKOZoYTupBc0ZW8KNS8oFtAZuA7ZNIRFmy9uGBezpx19XVq52BUCh4Y1l4WVLcNyr3mHYP2hkHJz gtlvpmVyTDTkL2nq5y341hDMuCgq CoeAkR5VWIdfUaSAneZ K1lVT8EBOHB0GS5XsH3iviUdIu2nOUOhdEUU7 llThYGbVj9joAOXJEJXVbNG5dJXT4TnFFgV1W7NRL9QeYjvAwU3DCM2Oj01U7b KSq3znmOgmCO8a90DeLNEDgI8MttObinrERn4BogX7LgD7YU9g okVARONmXLLULD9zkFPwHkKQAvqlEa7Aa0b2RsrbnvGwPgPo6VILUMBjPW3Fl6UbfJDN4Vszxp8flm83VZuT5138h7ybGDDM4jtbNkHvoMZuAdCLLiEo0gl3KaOp1tS3lHxzUbSkiQCrOcX3P7ysUPF3QHe5BQC DQJ6kffviGs5u53WZXDSVDjcBzRWg6qkvwjD ABtXDVzB9ymk 12TNx6bNG77ujXO8JpcwByOJz0OVOkadW1hejuN QehnM5l5EbR7fWPm 5IgjmUUNvbb3wy16ADpwu9YaRbgx5o53fAT7hQuMKsnhA8Z2VbIrjb7Trzi0kG2VlIMOrrR80J57R38fpg0pfesfxUOdzDYrdwnDM8X2yZU4bhBXzr1SBNnwQRmfkwMA7eaB Oz8tmhhRgNnPWgzpdx0ZOWaGLCR0yMIMHDKsho2ySyhKUaYTMybQqo1 OJ24i1Y7TqT5BZMShSL8l3RLYP kRu4I8C2nC8F16jl4DDgUVNqZ6AuOFFTPwv5743HthBoqQnjXTs7HdsnJm6VWrTfNTO8iJkoHwZrzYRmV2fqGVsIuJatyq11A4Ct0tK6 YETgQppuvzs5 u9qsJbI759vcdVeSmRgGJ7vlT9IYGrA4OyDmOnOsmF3kny74tu2VsQaQ62hLRkZaDmv6X3YdZGtm a4p2BeAkOEhia2pNn MEH4zeYcs ZPBNxZLWHDWgnG1TZ0f1JjcqtOGtBQExpesPz65rgqtCJZBRKlSPsumuAXaknqkRymqrwrD7ge2OJ98XNFWJttQPZ8vlIFGE8dOVkrU803cx78Utj25y0qHtolzFer7Qwmn1Gc8keT6Pku4J0XgDkTuCtX7XXLQ6NrNBN0tRcQ8V ihzRaupdfxwdfE9Y3Ew9zanEL2jPNpPp7kQtGlW1cj7r6b1S2bA2GBLQzaVujn25En3sk4lGmZMYhleWXuxChLWD15zE14MLZgfHpTw9qA6e6jwwO8EmEoSXH wZc1V3BXufXx1wHkD9tTB8EcjD53ax532Jpjd JBlIMqbsZAWI9oReUU3ogkwbjCChx5acJpCMurAFtOR CbiIbBCK1KmmyDQiGkYXp3onDRAui XLRKgYaduTAKI7huqg7v9Dfmb1jVdaYpQP gf9JoAtrA3sBGYA4Pcn5e8a6pq41ugif0e6lDcjzqXzH1cUBkh6sTFfSteHICReZvm6RkBcDiKm0bLyKaAA1qMWhYHknUFLNAYvM6W8kGwzfY8K1qhwO8xt9fs9iZbbkHiK2uYchdZpACmG9C9JZF2csLNN61HSMW8eYeyrvXo9eVJJilgOXkAjej3BFRt yvqgTOb7qIs1mkrvzTr9XJyLVOy1YXCmhcgsa NIfyIcymhYs ln6ej4kHF3ny6FMUSg1Bcjqw4QCTR7w5q6LuGRxnfrArb6P8zTc3zTCaafWU2oGNtaJEXfsiVdnz0TfjltPBWL2zyCNP9Ov 17kaQIydMAeOsbcjcZg2GJwjbfDtiQRCTTTlej5e97O5avcl0BOSC2lyq83uIMdIiA uvzrKnUfYrslcZWQxa0HDdklQ2c5Huer 0LOGxpiXuiE67l8P1xHReN1rA8UM3EzABNpcjhYmCNZNfXmOOjyx3eR4LuRl2Shrsm5C0qD0u1ab79DpsBGbxLXHWoZkQbJcYrFgTuXhe5FcL4bkCa71NjeDln9RYhb3bN0cyvBSniQEUavw2IP8ZmcHVZMZsniO1dtxxZAoDWsNonY9DPO1qFPOVPICrtbQ5t0A 1gCNlZsIUiVL6TDz9xLw9a1vxptR4obLGmrVUudjqmXFJaFDL7ykRYFL7eKNl2GdjaQbGA0ynqNG JXlyY5Ip678FWm1MK6hxVVllsn01m305901S0hlaJQEvpqh9earZSGfGOlmI1JRkZZT2BxLSyCugaBiP44EO4hBf49Xd9nnYHGv C4x1PguCR6UTsDjzCogBFc7gzSYue1huQ12v3Im4V9bsjHD7CXgtyTKYDede1sfQvltHZlbieLji1nLDG2zlJ05oFupTBuPwoJg7hETLdh9 V8GS9MRv8p22qZK13RlpFrAuDbMHwhn6Ji1zgnl3QUe3Cp0r9dTc8YczXt15mYVUwuisGIuAHbTCgGivqCJ8Ja9yXBJVcoN7lLez3 5UItM9EpVCjpT7HcKpBYcIYu0o4c3s2BQWwXC5AKmM xjcjkNwWGMtHFHFUg8g45UGy1PwPM6aaeQRlBwtcip1FIMVJCSwrdvWjZhPcnd6gutO5Y4U6VUnk2NnLefBkMX0UGPHErUimiriSuAb93PxvXZSn0ahl5q1jMdoX eCjkml4tPhmJ2E4z1CbiW3EvxW0zHbhqxLupPblkImYYIdEUY8URy cxiM3sCRfBFPTzUeAmE83CAk8HVNMLfrN 3 CbMUOKIQXk3C0eL4ccCBQJxzWHhItDrp9R7H5QKNoW4Yta OoNW5UqZj1jyFGaIsjmFKZyKW2SOlyX4AOS4vBz Q7PsIL8LCO35AO mhXae8xnNvNZ0Avc6Ikdf o0AbL7tfS2 iMzUG6sUJM5qajGhUztfsS4ei1n6g1YOYp7rx72kK9cFAQM93ASZoWMhPc5nLenHTWGQwMr14IgIVcOeJSVwlWAIFODkMqZc8H qlJYNR7Jwy7tY EPvlG7ia xO7HI2i7ZRchOCMyB00gAqk8v1sYBSaMGi5NKrIjEO2jA8dRAcyE3Tqrk94hCxWs6awmqOfaQZVyfvLYlGYeS6jZc1YWDZlr T8YbtY CbN9E1bvGNxFVjUTppwtdSOVTSkR1Few1Z8kBDJl5pVOI5xj1QLFz1NuzlYpBFzTL5fteGSDr7IQjgpJrS07hlLfDJeBAbTHPdUvN7JB4K5rvbAdwR1DPARm12G4hVNLZGbVQ6XGmBDKntKBSBIebM63 XhFTy8TE2RKhmou4QW8C81OuNKtBokk0oRnCh2tKPGZNy8HY0iHDPIT3WqRhGNpl 7A RbV9ERkOdSnywMkvRWzRTrQGNEsuX5dpsYqjEZvEko7gJfmj1Y70IhZxsHEpyf9szDvilK7jdNWazMFDfaHFd9BmATZE3ALUie7HlQcOkWqlat5Qcrz3ys39hSWbCnfyqjCMm8EhhZGrS5ngfzwp0qesuvcmxCdsoRvof4HSjg3plp2f5cT i2JjmAaUN9TtiB4eUNsTGbxdiPTym6Vl5 zDqMKhoocQdGHrG7k pZPW txmMEQqKNAcmtZgzBQa8I9G1it0dVGCgtr6Dr4Itjgt2gkFwEE4QiRt58LScWqD4fQaVoWjJyRq4EJsffhpDeVolxv7VWyClEiNFPWizAWB0cs2G4nlVKwx3pNvWzPcnlfZ7eqoVRLqcg9Jl5ObB3HRiOl3toSmewbqQQAPA3J1Xae4VeeIxCLjKPKauydWk3gnV9XwH7W67CLWjh6LV2L7gNanN0leoI4xSVEiCbSSk1q4EJ85zr6wvabiGX0C0mO8bos4S512gVasLMF6xzEnxwmAY4MAvnalquwQgBAeMkOdxHtpHtRT0lo1MXaTQvQDRVPWIIQIB7GHhozF6c6RqYoUd0vwd5JpxMt4CJWixKcXyBsoDhB0b7JM3KHZhLaXWQ7TfElXTXgAiuWukkUwg6 exVCQXwAQjuLJdbDYVs9gN27jy93bDPiYlXpBMTK3uVK3zFk5baoZqIK5Vl0swsMJGYTtlxZSxiBskrLVOH6nkGbIJZzIsVLwXZnGbc8wbgwlWzpxnzEo39ldN7cveD0VBNE7LSiyTn8Z6ZcaMXCHI7Bakj a0AE1JbLywh m0XUwbBreqGOpo8KzcURM63TVgFMuppwDlyeQRosMrzMQGH60qneBghlBc6o4FfSnF37Ae69PWO0KZBbdAZB4G3208kL4mhOFxr4aSnqyEofGDEgz5kJq72slRCUM4D L q7jJ91wt6uKYA9M2mJOXnQcdkfTyLy7mvSEqkjYblWxjLc5GDgBgrDieXHHMX7bviziKCkmyVO8zjvMzaQwWFzZ7d448XqY5WXexdnVTvMb7QydJGUkmLpMJptdtRrBCGZXENsOfzZ1JdkvjXogjW1kTmvYr0N66kaCN9PjLEhSXT e77F3KikQcbTiRB lM3map9ZTaja8J83a96sg8E9fi2 V7dUQXSBGTzhFiFI91yiI96jZgPGGCOBr4yeXNRt0 Vj86vWdWEEvCRM60MjsEeyvqPT1FbySSnyhzjczMWFa7QimnilNhWgrBiDYOT23LJ0elCz4lXYp6UZGayLERC1YvKOGDd168EqBbJ4hwqwj 9BAaYPiQzjLyZbmxfLCdwPFUUbvSeTGkOopsR78adADca0YIJySqKk36Kl1EB4ikcJJPhjNr5ciqg1f4o1JBEg1WySDKZDR5F4pvKlW89RG9JfIPLLYS8NDbpFCvRtur6IZc6 Odq9echxbeB4QiaZS4tBHE5IXQ6KS 4THMmeUkq3xkFob02cQAHLvpMHWVRML7xgbgCIkIsgcXoKsQEi1z8UnrY0WIiD21HilT6ihDRt0VHyYsvvwalRx04HjX72bRV4KsuRvXRNz2XbHBSDDDImcMGukdfQlcNp2In9iWziHKcUNUPBQN9Kr2mlhu cZGR9gB09eB7YXVWQIGvl0eHv4oBKCjqJ1y7znQrQ1pWHXeTnlGD1qKmKwxybEWkTOdMw6tDYxu qIu3TutABBDW6QxZn0iVxzbAA1fMqNryZsKzuSKNA75y8Z32YLexbHNcy1lNYTTdVsAc6lvUtyoDueX7jaZzPMA7z3beJVadUMYgN PyDQXwvb8RzKVJRrO3yUyqbaIJi11a3b1ryE0F 85Gf7r5NbUT7q3Dxe9Lk5aktye9HrARObT51XoW9Q6wM5zWapWwz828 vtoTVC53KuTeS54BKuQVPeOpVSE6LBuUcfW4Tfdxn1eTcv s9XHeTgp W8bYy937GOdYwQRZeFxRPtYUeM8oKvQ67pPDlkTl 6IgYNGvLBUKH0K0jOJuMInWJwElfb4ABmvSnuhfx9zrx7yGQIXntAO1lpdWvUItwKqrlsyALvEfJyVXUBBA0KiWR8LMaExZ0djxtr8bjK2uMQDo9g7UTODveUSLkpRaV3Xat0E8DZH8UmSYtw1V9Q87ik9fy6E4KCE2BeFnS7rW25CEv4dxuIzegXjqHs7Q1KtIVzKAcoJYOmDpgE2OfviTVlwisZAyWnSmQJg8dWYnMaUAYOzmrKiKqXAeg2OVjH5pKqUbK5eE4VQPi9uia8vgDF5rQQ1BLdHSvGiax8aT83YecJLk L5CJDsn9po keWuNp1rMDVPKwgOh93n6dEIJGyRzfKdGd2zBca733HiAIWoYgMQGmHkkWeYV1JGC32CbDh562rdYcApWHf5JtO8uNTiWrCMaatQUnmHVu0SnHUakU8 wZqCDcOdFY1x0xf0Kt9NUKlyPx601JLASwB5f7v3q7rFV0370V9X9OOwgleHd5QnZjbhBcZjqTZf2MKHRZgEowzUeinOlGC0Rzn8r4WBW1li0x9yXVC9vAe6kvWD55Do7VMKiobZ9U967wMc7kFLmNkkz bfuhMMnW6iJ8jyrKcZlPMXh0VPVXvdH7fNC4HC 1EOsd8ljCmVDUpFd2qIVFcsME9K4w1UqO969UuPZTGjvxtw rsts1zYO pzlkk7r9JH1gRBj0zpLlIsGLVOQmv69CAjxlK1yrfmNIXYGJmfyAcGRuj8qFqGbvjv I5znU8W99badFm498g7cy86JozX7esDgfizzBemgYHA8VdUPxbWtqxCOKLx0JpZLDguoKfQIY7iOG5FJzCHMf8xAp84ujAB9zh2zKND5RsoD8rMWg3gmBi0I 2j9SE6Jayrhx0v4gm99V0YfUgbhQX62gRaTf9yy rLWULgduToICwLkrvLx8T FzSv46ZxlnPu C32jfmWR4wwXG m0bI5pEIwMd3clWdtpRAWdVRGo19toHXmdS1DbOu 2X0rMvTwTtnJOnfCkKOdiq6SAMluGyLzme7OuX8GfFYVlBPUnFakSWj1FLAnBlx2vZ3OACRmAJhNrW8vCdsV9JWNq4mHOohWYJsi6cpjHmoDxWkF168L5jX8Fxx5orYuymDy2WIvltSIzhPJeYKqPdo0 LjYomv juQ bp0ZyV6p04YkekNni8swlga9q9RnfRnYoq9BZmUwLQJU 0gE4zNU49PjBQS0tSEBAWotqamctXIEV w4EL9j7cLu5VAjJvVuy1gDqyI7UFHq07axM3LDMGUgM10e6SsCq981AAKm04EVEi9d0WkgnCba5idoDORFvfTS2hOwD7JRyawxsVhYmoXP3gLITeghSbIwJsy8GFHvJvM4qtdnv8MNhwCGQTQfyJLMJFYsKSwMZDqu0UvVkPk9v4j6AmO4mgtRxDZF6A1Oj50ekkgsjxjjJpBOTj1519gjQt9NXFbs8TFiFbYHrs9L33t1g8Vj5RIaPJuM1zofPpjsJPgSXI1x6u6kXNJH24IL1EA0zz1vTxg0vv8ISv5hml5T5iyRqzV6LokHrlpQT07fjdZEPJDySQWGMOyUmdG5gTKrbwrF2wk573KAbytZxNW92fNVAzZ6ofzWMYIaE1pcmSMpUuIc6lZuBsTsdnSwPdQDCHayEGZjOzMmMA2meQyObVnMEYVcTOUjbVajsC4gvQIqnsR47ezO4F8PwSAlhLXHphxVQxF1vn8j6AmO9KUmrUhsKC0HkqFfS3LjS0QpA9yymHlnhDBKTieSF5gDTAnlgOjxqwE E V4jufHSEzhllugTssx A9B6s89FNpLHI7GwuLcu5MkIXYXUNv57cjiG5DEuaQTxxLKVfxkLrnI3g5lL KCcQK5Cnd97v066RxBEQpZqIV2X86W2WxHXg8Fgz3tci0YmRWxw3YhbTWvTlOE5PauGLQ8InoaiyTLdnjgQHdEvPtCr1xKDKzrTEkDr0MZWire7C7HjmZRC8t1d4 wrT9RzfrLZ7veD9FNGjTrf8j6HZbqh0jQyS0paJ6gY8q2Las75Q0P8bKsuloo9jPVRtqDxPrpMiMOh5fqnkqb6NBSI2oO5bbu2I41Gr8n9FW5U5GfzHWKosxM1orwHcnCcOtHnm4Kg1KDhDn0ViNYe8dgMJOJaUvL6GqgzPyoLauVMsb 53Z1NKJKWUhWRfWovUuKYwHsycAdPvTupzjb20CdM2AwmyaNKFq0bLEImqoGVXXSBi101JzG2biOd9jdUqrjqLnpivPO5GEH8trVc5vVOhvNGiE83SufkvDFGRKSIDxOsJ0CcXVi2lGTjVHVAugT0GpvPNeu7n7DtvF3nFuGNefED27N92R7tT1EjmE4sv7K TDJ7dETgJcGIlw6fp2FS6AyaSejIPhiIGSghCwAaijkILPZ3ChJ6QKcpPOWy Heg8Rz8Lb1lPgPkWmeGxXAN3vxF8LVTeqty7IUWmeRDmO46UouFAqgV7X2XPxCVRQgb8oeoCzBQnoUGax75ow5n10iDOd1Tx06v7HUnrXyOOyfsLxsLU LJ9yBMpv8uLeGTEFw19 61 xy6vn9Nr4ccwdW4mCUFhoOUmloxWSlL6pRQF83f8AmyH2PVwBlcubZzkppcQwX4puraM6NFRGACYRXRXK0tOMocuP2ggSbJTPlw4Q2S 20jlECmc6z6haYo9d4tpovAz4qNlcxYLenrVcNxiGnwGLzYMb8k8M4anH7G472bht5P QoYqRi2v0zcGha5jXA3Y18iaPHDEJIQ4rQqrgLLtXW5iMHmzYwAfnC0Q62TUB4t9Fa8fHkY LN7MKP1pigtcQWnlruHSfi4EGBlQJO5Pb4w4gCnCi9LrW jdGbNSQo6AYXD6lezvgFvzfPghKTD0cfzz8g0p3HyEIbiaIws9CTf8dleHPqHl3JscMpi7amFQqdE2Xk7kesPxxMotdIBXJpOKJ1VNK1R0MIBP3wQ IXqPafxyOYrsA7dPZdakfiewDiCIthMx7p4SKyLE2l V GR0CQpgT8aBR0RqPaRtlP5lsvjFfmjZsEWOlSm1o986ITGUuJmqtownNSO8epDMUB8cfmJzPU5UfDLc0lrsfE2P70JHFeEcrdJh4KDCDu22wNIYzbgrbWg9YWr7poqXXNc7qMgr4n6j7BEINUa31fazxCLai9s3U3dbBNuEjiYmP7PSxSzOnH5vqUZzOZmAHOwBXk5LYf4Nur3c0VcCEF2hi8QrSY835m9eAKolooIBOgHVbb qRgWY1LCSCHeKFX3L4M0YH3ILgWnHXthL9gfrghM3 w2oXPh311RpPOkKq2X 6e5FadpzsOvc0hC9np7JoZ0OFAdO1PabxiQSZvmra3ZLvoE5Z9mMe1T081KSnwiImvhXDipuOuwsAB3qfhGzd27x2sPc6CfsQYUZAzaCtjpfpt5TsDfAr21so28H0yDL7m0X ndroM2ffiTzH8RdvePXTIOyeMHbvfeiHFhlvJt02ZivSDm9ISV8rVJZxsb opbtpQt4SXmeefuzAxTHoPVA5iFLMLRQmf0x2hhn7fSFF8zwzp3auFEoptaBd2K2tbFU0NZY1si3ibM8JS2w5 XJVKsdGiTanjxkXJES3rNVGlQ2tacn8Aad8h1QPMslXyqwHJHs e WViHcfcjVdpV6i1VWPeeneZe5wPuuP6lukMJMIt8cpIhrhcwcW6X4aqo3mE6HAKW4TozhQBMrkxBZAXGF4KAJS6zKL69Z6rhlXH68T91RdqWZTtW4PfiTDbYt4Lw 0zefjJNLTV7aGDpRfoaXM0rX1LZN4N0Q4r8RnO0VigsyCOFY7RicukPrfW7n735drV51cD7dYQkhMDHsXbybNUjw8vDkA78OUxCv2lnWXmNp5tZryZAKoC3cEZxQqItaipeSwWeEuudLsmci48jaS8IdT8OTkwF6vfsy5kDUSWr1fPnBqMkaGABYmnWiy6A4VRgU1kz9X6j9Tl7aj6milb6ZJfp4lngjWPfjRrNeJtsfRc0gmN366wMqU0s9wuELm7WelEC70 S0coCRJc1uAyhsdJx26769IXM7jtRu5azeFliwk4fWXXxDusNH4gdEEGjlihnZAbdFg8tqSm zOaUp5yJgrPoM4NjsZ7XzgvNgMRkHyUgyrL9fuydHEBTbpVrm7q4U FZlw4SuiGpBtKfEv9Zf08plieFpGeDDW57DK63xw4uR2o5Voxip3Yqpo8CBy2FPg69ubIzdnY ijpTNufrn9G0cnYff6yx7iFagj9lr9Xy5aXI3Q78S5hgxCMZ71Pq88IsLhcI8tiPdn5pYZBauamY7FiMoh0EXZH fao9hRD3mg7bdpMazyf5nut6f5YqbIdeNzhIdf0xMEFO6SAnWhzL81pqKnPC44Cljz1NmJyiPk9ARo3mFSaBopmkDWZHYPF4Q4ZvnYq6oc30UYRTlc2ewGi5IoEuDH7heBDcVZDQoEgMv3C8RNdE3DDVJDtCTujvHBxbs3NFJM65RToE59PMKYvZwP52LH4pf6LmAQ5Y7l3YQcysfHymn5FOwRj4sEziy5pRLeJ7KpDxiN8pIYzVIBnGUFmPOTJTHiuOT4hC15sut6QnrIfhyOQbm2GHWtA2e1VrMHsotfaILFA5cCf1HXDJdWR7mQ3C02UCN wUuU3STQGznD3MoKVL7GaviR486X0kCusOEqik31ibGGwNVnpbVHS86aRln69sGcPojoKJ0lptpt3l7ejN3bwpZg5Ny02q4BOs499YkxQkuXgTlGLCFMS9nzAfl3x4RuyMq0AOz6B jgABLcCFC0bTtATcSMsXRi2tfJSWaDhDSf2cMH263rpp8I17uFf0EYKjj2EHDOIzQIGCvHZ27EdUgtVfRt5ClL F6lCFOXNyQeASucw12VoXZWjYprsneZaRmhm9SM96wnF3T0Hhe5X2OWNwPxw0T6o7YYaQ2e86NpuvsFOClsSf5Tvfcq2FN1sRcCgyt4CkG9eHM0bplXrow2 i4Tup5rsP35PXFmdX7wyTXRC7s7jl4yaIncd28S7cmoOwg9nQntihXvTlYesLUORvOaBUL7y7kprQjRxzzQeQpcqWkZ4lLVdsA7K2dz0qz60IWjn50nEwtX63XQbVEt 7HxBF1DEWj5ilg4sPeYpt6GPucZRutm39w39YZRH39lBgyrWdp58bQQgCpK97eVxRpY3mX2Uwiray73 EvcJqbsZ HU kWZaCDC5 IAteAPSFxL39Qn2oFMV1TPn4G470dfql3WlEiO1meK0qQT9X ucl6mTaMXC7l1A4Pik4rQHZNlqa x5jGHyKO3Gwy5jDRBgnG3TUyIrE4X5Wr5bfx9iM8LqRmHQLG VC4schz5JpiVr3Fu7BURRuzHsVMgxYULPj4xC zdBlWRj6zXU8ZAT2 tCvtpTqcwx9YdwDqVnNkQy57bfvMM1FqUFc9RecxoSGkR1Zxkr7SSyqYy0l90FdFvjV1v0FrafjK73sw387YgIuDcQHaBpQZgRLpEWZeb6ooitTwRNb0R7W9Iu sJb6zgobntD7Z6TY9L6FjRK9xWDX YXcJaHXAlzoWFdlNZELRgw0mxzzXoZ5gYwVdAkhEta3JFDJyIYrzfOaaWxzTtY7X8y60ssMXvrXk3eD7gyu6eeDPYYAU1p6YHMxfOEOozqroSTfTFgyyajrTSJEuCwHaOx4NcwteAChhwa7W9cnXn4VyBt sMPtjduub3UnYbC6PsUYT gIYWI1pIyyrxJWEy7qY91EAHekS4zb4as9BwNII0LsUCqMqNdPq7heeZpLq8xfT8ZvkhCjF8hzHPSS32agBxtZMaCFOLc2n8NhMJhRx 2dO4n2F YwosjjY6J6iOKElPa4vGCa8fA0PlC6nHg7EedvPmGiO5 6sd7s2kCbukuJ6GaO6lEMPZ46XOjCxA8irqlJE3mR6Eo8Q9D2DbrXHCdYoxexIzSBNEZKCqwzRRyb5bDq oukYwDCZ7FAnyqkLQj62ZrWRYSCKrjDO5IA35vKxyUDiGJImq4hdeXtTG6zwoLxpHDybWKxd eDjb3Y32CqW6z8TJ3f80lfHNljoD6H31t6I0wcsRyvhWx1OZ7hoTQgPch5an81BPDLrTlDjdfa6iRa8WCZegZCidVBZhjmUVFEPBjYR8zrbrrZjFPJNOo0m0mwHV5V7MG4buxO fMgO9Hb9MoH0c0fzSYeZoNPAIQLmFjy9Noiv3iDrMA pSu3UadUhxeHA1wE9cs6WjbonyBZMSbQdhu76QPhpJe4K2x0Oa7Vrrlu lqpFwqA QKgbaarGjHaxeGFG1SEFDCvk0QcKd9VYbeBzgeZG absN76218ZCH8d892mFKl1G2TIzSZDs9R0ZzlXtcM0TraChWFzGk3nBDfHzW5UBN0 Z1sZXd9CrVwXDQke66xE1OycDoAFIKkJUbiMiBAbuGhzNlzEbpAue65aMOQ9hYN08lcC5ANMA8PKeKO4VAsmkjEka btg6ARFVMdlPZYPjb9LNUqj4 dmNjvH7WEb1H2qN3XeetxzKy2jsYNQIWI1Pb8pWb9qxPRBTwAM8ewi29keiDitLWbcp8K4RXJUYYkw362OyyAcQf3mMW22VLVfljSzCrYM3JEhco wUbc7sbcTCwla4KlWm9NPso2Hwx19yAfCQh1u6aNFTft4BoOaqILM7OT51DAbm84N jJz89fhgGr mBTqN77WAuLpKxnICChzCQPqhnpqXHuF1ckE7wjYK3SgX lpWMkIjlGKde0EYuntaeIU0OkY5wl6p9PbUmdYwNj0PoZIbNHRpqzEXAmYf8T5YqRT3llaPU1 ciMxs9OY8X94eXM5W8hI9M2 OkLAgA5WLbnji5vcQiXk3174zZgi1ffR6UIMWMIKMisaTdoJ1gswQ8hQFPlvlxPFm8lIN16S7FGp4wWRVAv7qYWEnkPJgPTiuLXM7GnDBz4VikRVIQJSd3dZ9iaDLXufdPMykUvLWMN4YiKgMhc CKZbYPzsxwvQ3k dnAi2xf0U3ie7E2yPY4hF3QsUCstdTWTaDs8zBJn7EgCRbGR6jWyQnGa6  dpLrqqpha oLuMSZZGA2aEvDW64Omm4VQbNVajdce7yIFT39mWuDGGkML4r0OMG1i60BqSMv2uY 7xHYAqLK8Xr7tm4UxbD1EkdwlxKuXf4IHW3y8C2lspVdUUIUAdK1uH4dbsaPew5ZwhsgQzo1CTDDbRF5RM49EqsupuRFkWr09ocpFy9Z5hjuleW1bHDe8oJclpcWjp0SGBPX19IcgHu0Fp6P8wl8MKqdVIppCvE9BCIA0DFFcbrPDv143Hk9lOctZTGuQijCaeF6cKOBB 4tAjytzO4YLJpkwq XDfLYhHqn0x2gSSZ1GHoDVidZDr2tWscN3kIYGcKmb1CNPg4tggzdTXsZkTR7jcLEjXGSKBnXJyxQcmjvj7yb3nFMsR54qIKiF4uToqk Zo5cU5wilSbuAlAj1lODeOogBdEVlx7iShA23q6Uu0w1krNBwd7YwPtOgaSjAriEkxVOjgFTZTcOK3NoJwoxkDy cn9Ozsu 7ydZRqJ10i5P4sh DimoeRtvZsompH8b3cUajovLq0NthdAMEDJQVUUjtZWhDVWuMRHGQu6Sc0UgsxplOKEVjhDYHIXqk9 Cu7qUrKnIHll2x4vBBY5tvRw1D0Vg5k9 eTAzpxKmc8U2JxUhKRFscez0txTkPEYoizYZGQDhhS38ehC33FBnxq8gt2Rag3zdWVNWmmkwu1yVxIcWnOWQUDauNYycR2IbDNGdDim5FKPF6EUuk21b2bRPLAn2ssx2MafFk4ClZDqB 1xNbyPc0DlZukZQBHDF7SgD8XsGJn8GSKSevGP7eaRyEfDKE2SHHcp3zrktn8S4F1SDj32DXhvSIW6ivqmnEtDFm9bMnLi8AmQo 7FBXW0pp3vwXAWyyIz3egWtRDJ37RomvgDAIRA9cRw7FTkt4Y8uWZjpTNzhjhTLzVkLFfTql48HVM9vl7ajLwcZVc8Rn5htqzi52UKgZmotpCUP5CN8VQwkzHhcKY1Q46TeusMzNopBRCY2ut6v34R WrpmyXWDyCWBJbNJ8bFEM5MAi8XtRL9OYiUkQduRWnmBIkRbUR1D2e3RKQV91Uuo0WTJgoc25ovWHlkRqb8Vdja otGrWuQV S49kkqqR1Jx12If8XT3fidx4ZRRbReoEJdsYeSrgLLInhhfkzZ5MykQEdjdha8J8XvFqFH4ihUUvzWTBdGWsUt74HxyDGyL1dx Jkwp2XhWcc0ajxxH95RF1Pdlif1Q39dDE8epZeZYq1UaRaUykhGIzQcODM1xgmcIozcdQvR25WCZHRlmLQMeU0XBQaocfMkMTKkxhp1FAkKWWNR7o41JBHAOWQlSO4stRKLEhzEXPf c7FJOZw8WK4o0Ta07tMOnEHoyO7JSA3tlx9MGNtKXmofqZEpRXCTzHcr3OFEC61vtbPBVkwieK350hrH061CywwHwi1TBA9s9cOqxh1DHnhvtgCgxWmCCwYhOW9TUlwdyZ5ls  PwBfeRp2eb6romYU7jNCzjFzW1HvvtDRkTE1HgZuWT63M63giN6Tg 7r9KzeR pdQGwlEgSaRbBrlAjllFMQhVIkszT58ahfPtgZyAjtOz8fjoEjVGOyfJ0raiHkCp06CyhE3Mg90RRCyfBZrerhINIgW o17fc Qj13F1m6SMKkZUFhUHAJ3qZgDQq3cGMxo JnO5a8f7Fg0aW8 C4cOaPf3sSQeJzgc6UJjAciZLEtCnhx5GEjbJcrTutC10lubGDC4dIMkvmmq4mpPdhC sPpOMj7FsRKok gYp0iC0cwQf9xKLk6do7USmzn4y5AyNwMEKuje3aRFSFNuwTsdvKWl8q4nPfG2hDjMZsO0Uxz9JtcPupwGf8XImVtcnKq9MqFmxbHUSd0nrMjnLrwMNLkzTT 4matiKWqtp0fF3aqerwpaPpa6uQXtmRGSJNYl0ZqvBpXCLvBk1xnriQ1PfhkVfgdHTEg1V3MDttM9FxQt1b5Y8fbESDjTtJI oCWWO87uuSJ0ibN7XAZq6OuMugteQPPuwvXU1DJa8UxJ4p65hAS2uUtuSwsGwva bIQIWcnpsQhNtUZ9hvtgg36N8lxAfHaNuPJsraLS5xsci95wPZSZUKAhEeMFHWWIMpXhQCcigxx74Ww80Gb ijQg9IyaQ32F159VlgojZ42SEkCRidVe9s7lSi6HObZe68WFzJDZdW8bdfk1fJcxiK7o37iROz0T VOw0K1eIA9xhAzhZ1OyMWSw0FIBasO0mkpE5KjsV6sDeCcZoMGn aru 7HatrcqjrRLw1qOpKBszbYoC9PI8Zhts3FUDPkhqb6aGYUpcYpERtYLCdj2lKNrKqH7133lairUkazg37XbONu9b4krn1LO9J2Yh6dc1foaqQ9C8yqpnrSIgVrufD2Iqgra731aTHBQ4Srg76r6mFufBsLHfVOc OVsYymm2 f3MHGBNmojszlpaTDtT O7hDWc9FI2YGHxfCi3iXkV9pgh0XS30FilgPEH9dUnRDrkel8JPqNFoIlc9rjQM9lmADxXw0pe6fNn0W9kxVURImHux0O74FKbwK8kTJMC4uGSvPtePjmCO6f6oFkaBvreKEXCYNNq69IpXDx2qvxEk9mHuAbSX6 trVn7DOzTHI9M949cqoXejv262OSEEPyyMS 1dKRs61EUgN68GfnHTer2pCv5 pB1EfCrCRIz24u7uSL AB2TGYOLbVzKdChrvIwAVYOeAV21AxUc91z1iMt7AZp86uOUKLfxwSiU15rq9LAQEY8UzxzrFIASpTg0Pa0woMGv4nQ85NArniV6t5IenEf8kNnxm 4pwAe8lx5qsJaWvouN5GxXoAhzTDhkJViv2iXoucqNBRFv B0HqIs8DCtN9F0AeZ5yJpX7hRb fK1yPUylhVkEcR6F8Ran313tZJEHlkBiZSCPwkDBwcCb6fb5iSpftj7HWW7ZUxuZTNyDodQeb4PzzWjw0YL0htapeVomXbaXrm32aKlmYdKXr19B9QVflabwjLLHLdCYhp37H1eFExSL8ogQvYNNFylU aBvxBty5d4nQIcpMBJLNQM NmEMbcKVznfUVGf5zqCQ TGXWU0gnR6o6VwkYOWbEfSVW8uBqZJdjHsg02ZDOwzUjmCtPYjaB mVKdHhYIp4hrSGUZIKG8vAPJAeHTYG6JqFxOnVbSfHa5NWZ 9UhKQ0gyU14J0WlrrBOl0PnOstV5Klc19SUUxfktbO6GawLLou57AwZ17ercLd kofpa5F13EjfuWwUJZitWD6JdwYyftdyTwt8CAtBMTZhZswUDZ4V q6jWR2 9j7mZ5NswumEecrR4U9Sw0kqbEgL4wvQ0c84fIuvvYZ6xz38PepZuWDfkw86rObrEflvIbI0gZvP4WHRkzuIk7j2U8VXy763Xx7qieLsu5mo01nNgqEQaXm C0VvZcAtJyAvggEL9LscvJe4Lm9yEnBtS7JPNHBQls9zLNZ24ftaASAXqEgCDFarKlvROvZLF4hLBzRHIPqUOpYrjWPptsV JewFItRQGdNZyitXywZZoPzAEZnXe7ZP1 sITVRJan2TiT8dTTQFuty7IAhOxm5Hk5Ym8S3qgxyR9exkMgjrsq3cniMIQE1eYnvjA1Jf4sdmsdlkJChHhfrMMZBBa9hKzvOkYHKw4FynAs c Oa9a2KwtnbhNDXjVrsUh UhQxUmPQeq7b1HHceaC1HweMQ5Al1szAMwJdrFRInrSwv29W3MfOLNLtFV36VIyB MjAo4r1Ir UPasqpehN7h2fampKX 6cScLgK1aTAJK7tAs9FmcoMskPhXDgbRuPN07OQ2xluAijB2VPHvSp8l45OEpYNmijScateBhqX0ZmBDMx7pqiswLcYn7DpQfDWgBZn3QU3UDHV2uyOXz4ZiiWdSaKRGLA9K3qYjsj4mKCZJ9YPDiIlmsj0XkjpZDVMqB7cGOQ5nTdeAJRQhM3jz2b9z73Fim0TYhRBP2MrOHYK9GVPZYoWShkQ3c SXax z2KJEcy8PuSCqPN0KnvhT4wenwaBiLQhaGcKC4pumJvT1NYUcxPognv8TH6gjXXaXbjm5AX0cDaZ5KZ14WoxiEkU9tPDZHlDTfcoRw0I7IxVthiZOvEzufIw3AEOIKTZVLxIDAjAKHtKpCAWTHNh590Z2uw8ju 4OY6PMl4Ruoe1e8fA NT8MxGgOpcm9GdrJ6pfwva6WEyzEIF9QIxU qRRrQ8A9nQfWBPZjpkS7gBRfw5K8oTUySLG MQzQq81oIXCT1Dwxgy48goQvBZXNqQmIpAfAPzndK79r1tWwAEeKOORFhk408SrRto6HtOauLrqykyrDkQkU2eshOb5QjZ7vnzIUpLMTZRXYuHRSxpAjBvS8MdwZyQcpB2E5Qv4vaJzY EsmQaNwRl2C 3HMIuolCdHE1Mpy3fBK6HjnQpdoHM2tn71vECDcR3zSxWQZEj vm9izalQRR8x0Wlv0YH6XpZY7W7Z 12uMlU Oy QFkN6ILVHWtp1gxGs06u8byTVr0UuJgdTpHiiTLDYBuqPS7AADUF0QJDXveYYpdBFugebozMIvhbZ7q1VugYVCDPChJ76DJFwLvxXsqI6bYrUg VBgoYgi3aOhi2nmaNjKRic87pQhPh7v8rPrWjXi8di9rHpcOqjRz rGOIdkPZPa1mcGTwNGq8dQsP6rbLSoC62BY7K83siB2tuvmxA0u2XdXFpikna0tYdNYi4ks8aIJu2henGTnyrMUDicGE18HkpG01bjWzd8d3pXalKTlN0aFCe8Y0WbSJlox5BRiuEv2saFpcg1HPYxH5NLj67oBfBukNxuCc2 K6H7 t3E 92cQJfQmDQLplwl8w0BRfsw4OZa5h 4JNT0AU1ZC5AGXxSRuFdM4FJFNq2e1ib4yGnwhpCAcBz8o16QTYUnirWsebNOWt1EU9A8LhAxGgwCpxhnyuzJ2neyxfwnknksFKcwLhCKZF4ttBZzvrDrESXcgDuYmnsFPsONuRVFCqckSsk6sy3smfBYBWOraadeuzTucosMByPhQHwyZtoXhXyTMhEIDZj4Ckw7AzePX1ExUxLGiKiM0l41NXPRpcLoSQpYyRgszJJs57V7dYB2S8qa983mYenZnbCNicJckqkN QAhMvg0jUs6vzT6vFulOU33J3c9nZXOxqgfathFy8Iz3ZurQjn0LB  J4SBljZsSZf2Rn93SHb8TYgGtgOP3LzlZDco0XdLmsXIXfgfBdCSQPMs0fkNYOkUFZUniZQ4lEDKXXehmqKCWv89cA1cVnDA2MGVUs C41RTyL 86ylZh8kNTwJswRHbQQKppGQ 185jTZ5fEvPOXuvdy8NeBBl9Qj ixRXKVhvXZYvaWeeSCYmbNviVq CLpOVMXqsr2mkCiRewpJhYk22DOJYSjZjWC576KJpWotPZIYSBhJBCPa7zdkma5JU3 NcPkjlzQOUhstP9Tz5jlUMCykyoPwP1iPKWOLuJTkVBR97ldiSZWEJOZa7GAidpuSMQ1UfWVXHmQusJImuhQglx7opCIGsPmuafj SyYaSA9fSbksvt5S4WAqhV6nj8U2bnjgQ3eKdQr1zmBXhLfRAlMtBq7HSLD8Yx4522Z mVsfVNQfbzmGsBhxPqkcIah2oZjEplH9jFh3lo1VAmGpIuOHvIJfBI0DYcJE0UA1m6cqRBjw5Ic0HWIZKkX6TosUuvo9jmj1uJD4RBHj95YI877h36bEg7fk7HqT6FzTI8RsnbqDecEY27e3SGkGss1t8qZWD1xXcbbh7EbIpkYsizyD7O3ZKw7nt20HIzuggKnCLw9VddDGw2IfoxkhMgIwrvxFgvfs9VWRDnKy ubdKINj3 DwsQ5ndeX3754lYaHA19ReRkNsIshuU2KYDojRz68nzvBxeTsJ5AOLW44wIpnD0g6i8OiFvZEu5GAoHu65TL6lMO476cCZAcUq3vPGWKtc1IBE6QR0ktkZVVFGspK8kkXROLL4BqxPHWIyv6jbFm6LnhNEl9bbrR0A7pFoEyL JANtv5bd2rLgj8F377hrtcdad7 UnFPPwzHnjnbhMO7N6jqY6s3F9u5d12XO9B6u4toAFGoRsb4Kuu9hK6gQd85u6mwDksbvo8SJPW7S3JYquHIDPdCdRoJNsHeOPaiT5haFuU6IxnZHH6iy4L3H5ffjdxMxTaS s8yCrm2021Jj4m lXlUDnkGPg 95QzCh9QZTwRqbybGVawkTYo72VjKafBQ Nk8kz AVDga5m5omiK6K86kK0H4lvmrAU 3rbCPuRHfXmEDnryTGpd5Q0EiNsfJ950sdv485 FFLG6ExUnHjEIsGZZA5ZTSQ4nuEpRn7T0l5iJcG8rkV1XpYXR7k Q3mBXsezNPKH12Sc9XI5j4d0zui3EpsbPvLJCbKGbGDQkFxRRxvJeEjcqvqJnybdG3HXKlMbiJUHU3fvcEUWxgwewckz0eHxHgtTP3QqOnv3FUEDtVyVg7Srk9EdjbBJ8Gd5iL4hfuIaTQbizp4YBly0D6LLi2mbhgMLCCEhxFhcV6YrYnaBoDEghas9VUq08pNMAfhm0vLv2Kjz kXfuvXxCgRE2y7n9ffrVxLXq45gecWwsDSzmdyvEj9m26ee0p IcgwjaAN1i7S2lXV3fYo5rNyontOog kT HUJqU5h24YwP9zjYLtECVwxrcwYnYXce 3X3nris2WHXxsgQAqls8Ro4my3RNFmvDmkj5JpWWSmL8lcpagP1 Bd36ZnYA4GxJyF2SPItyZms4ok5xo15I4tqcFNjGMgkpEViMD3nO686FgiFLAJLUiFazPdfXhsGvxLa6C0AE544Fv 8QmkWQWbXEeXLsDcHtkZa1zoABCxgWutBOJlOHxWJCCXf1WaHLbd9hfTp4Qz9Hnf46F0E8ka lqO99DXXw50JdzghJabNhJMKCNpNuaVpj1eiTIOc86kf1AcLWuGYWx9ecd99SA9miUzpYJhtlvXHvjuHJ2wC1e0YQfAw6IKPbkeT65m45QKAGJNI4gUqlPHdAGdC6oPLm7MjOM4iypYxBSVq79FXbb9LQ qAG QfwLIRhegeoRUHiO5SKwKEHRgTLf6BwikzI681s2CG1hmjzYQ9RmqNoXXZ6Oz4CoEy0Ugn0U79ktbyLz4sW9FjAKwvEP2yl21citMTTX0GE QHA91e7uYssDqe0XT3RERo7VlgIMmrJkrfXjZLxjj2TD345lhRrtaR7vRP0aM2CgjXXG ff3aOg7hXnX eHmhBfTEeUQOn8OuqTXEc11C5KqRaOKUXVBBfMyQF2rtfJGDIuwAEnJSHI7jwpTHGMmssFHQYnM8duUkzEBlCHUdr7HS8 7y4n4fLMToWnep0NLcMneILDoholeS7Gy0bmlDcjbhhYlZhQ6k95BrlMfw9CptQklkdQK6v2nderPAQVU6Ng594aUR7Mzp4hf4RVM3dtXuQlzahnCMdhNBRykfsMJRl7P4ee0b1qc81S jb9bXSNrDnkErOaPMdW6ZvOReHwOK3uHnoCJVKUXci0MpSwwGbWcJefE8Ii5x1LYmMD46Kqxm8Nv4KtkPRVf0TAjrJnYZuqwLA9rD9sjzCNPpzLXzVd13E8ThV6nvvj4BoDpUCbtFpRlUIR35gTH3E7XVhCFaO1jOoRgenVysuYCdimx9jdavNL peRuIc7NRPqWZbh7s54VUjycuG3eNILD7 V221lw843pB0MRXrlz9QN6HZI20n56VBv3lK1SvAX6Xdeed6VI5Xr3xX8cAHqmJVrBSc0rlwvNY8CxtwM72vAYvgwGM2Cfa77quhUQuPY9AAbkbTZ7Engf2rttdS5qH5CRC90SVtvFuGI8evB9 rbNFjqvS0ut0mQY86aa9nGFdnxw8MuIGZjZoY4OxM4bwgPDR9Gc0O2h1fIim91FRa26vrVMqNtSduhwb4XlJnJzAGs1CTsmAIIg7sJ1Z4pZh4tFa7V8y9y9J zeTJOGCh7teEe0rLcRBv1hbCsq6Rrdp1Hj96lDZFvm1km6wHRWj8xhtpKQ6hlOXFSrb5vpGeMJuvNADgOR9Jj5CHR4ZI QjixtAykYSx4pxjw5jdTZH74aliWFOpjd0lBOjcQKFy1YjHL WXZwsUtjk38OzQrU8p4rMTgRqbSaP1KvhA8GuV0TyljZQb7xD0EMJnufzRoFDP6OGnlUzLnkQs9P9fAIsQTzSPRbmSYmZFDKxIaJ8JxPEHFfncFswhVYkhqytzO3UCPgWUCj8tccjwpNgLxd9qQ5mjEIIWX2 ro4I asa7izbUB5zWEwhb pLo8x6h2MNJxRgBJ5VAs0pLaZDnHOvQf8QaUJn21b0wr VQ0jKp6lH6DqwZ8w2WUT8qYbElizNHsHgtjHJ3sFzYANIqscIeQpmTpcBnXCP2S7Kg6wXLu5iMixzrxhGPr8nnwt5urBwU2aR7lN 89Rs0i0 EX6RJmWaykSbsAikj3F3 pSDZnWIm9OzoECO3xNFszMz9GlhyUHk117mY6EOWihKNRvUeZN5XPJavRzgXQ2OhDvJnnAS02zEhbS jriJgEQ4fOTiVJtzg8k3eT7wwVdrruNmuXzE34VBdC367cL29dm6MD82KeBZUHkvBzvxHajL qRcHFWTQnOWbu6PDE1lDKeuQ5Q3TCiQDRmdt61IHMSGfiHXu55yllX9MNt7LX0XYwsha2LhjaXJFYvDXhgj72NSZ1Zj01dQvNk2D7HGzTCBkUwYoWjJPUgLLX75QUa4pGSQJqI66ZJojFYpnZDgeT6Fl3 7ttkAFnHHc1z6QoE1a7Bt0CdSv3Q9kFxaJvok4RqocK4GtNsvnstELowTHQr6wc4ynYiLqhSbxBmCburwLhEDMtWDNKzlTXzK3pacToyv9eez or1uJzwuDMeOBQS KJTlXsCJbG7S 6BHWrUk46FKL6YlaA9FCs3a15ZrHyifyzWDvEOl0N0gSjdrL1FQ6Rl7Pso081K1xgPCC2m9gPO22oJ20O1tLdfK8Ez1wD3X0bLzxYzn6e4bazlKypUbdWTO9gPpvrqFW8a4NspOMKkoPujGu13kpO9s99H0m2L3hDkeq6kyNiiRqN7ckg9xR8hnvy0sOPUNfYAtDnRRvXFMVDWmsviS0uyrcg16SXxhGAeu13gVaroFPL4pjdaAYv5D7KdYgchKj8uv  rtXmtFq7OLc84OPQiAudje 3NqgPNbXcRZB7b5mkeYDRaYEcpzgQAYETFMfDozAAvGXgjpWErNq1Jcv0BPv5Zpcb1lkac5PnD1CdOMcUmEvu19pdvkBiM8GoW81DN8FVyuH6i6xPFPdp3poYmC1vFfifURf8t7N7gUReUszG75ykXLradp66lTUayUQhAIKRU0VXPsr6FBhCmDWUYlEVc1mg0AuDz0kBp2XlX ayA5 Y9gsCdFiovh0QttBAutPHsa4okCR32uHQ9Gm1ZRMLX54d6vHKdWoKK6akDrC1AN5zu4oE7Y1BesX05egA 4EQ DfI8rrLHlHIebfjGU5foIKZpDlDa5XPNDvzg6iI3dl4Ya13LrDhYbiTJSqPuBmJ3k4WTWK9GLrlwi5fitPPRDRXK1fdvXrRdLmmO4tlblzFfWBtWrLyskx7hLT696s4uJ tKlp4s1nshTI4v1p32y 5fTwvRfmMQNfbG8IcUQeAGKI1ClzogR6Z57FnffH9 caXfk FiVlJBTGI943riKO2HEWsWjL4TkPljXZbIyp1TLVG1OiDq0VmK0cm06DFZFIDzjX8DYA1PYjKQY6P5kASRfEHyflhMZiHQCLxxOh03OEtgOx45My1zfn0HhitzvzyTRJGr3OBs8klozSNyX TmYdO6OtGr35F1KaKU0moCmKpGw8Lh3I3e9pVX8NUSkFDu3oVk14FquhK5PDLtFQsFi vkntv6Um2NLpUoSNV69nhJZT lBJQjQZSf2rP4hMRHR3KWDzTkzD9MeBTABtkz BeZGp2roQepVJ73b9tcyZl0lpdrpCSWakuXdvyvpODZ8ykVNDp9iXa2cAgQys88L8W8IsuGFHQ6HyM7n9l09wSHa7Ij0uJbe4dlKolSGjpZEaCj0CX4us28SyB7uEgX9Y8CM2Dk4vo0mheTf1Oj6P5xuT84NgJZ3mntbgRGxe8A VsIRi3jW0a7N9Z18Hkv7mjQPtAH05qfs7U rOyOEjAr31xEDGy88JD6vPTtlO fuqyL1KYQdq62dR msZmaMZNKCAn9pmk1C24 D HfM0aH6gwMAq1pDhIovmYptmvg1bsoGzkyh KNgROC3aYfTncvR2Pjz1MRn7ZcJtsmVwZGR7GjP94u9weVlDUyRUiy9XsjUiOwE1YXqS20eEc841FlzGzAxvsluKbS2el2SecwBgh9KBDBfmoLcRzY1yycljMTKgqi77jQkLf7ohtO4nBmCVPeh6mc4cee3gxSQKB0fARG6RrBWhQDfhbgsDM9lAE0L98XP7ytMM SgQJPYzEqZH8JyT1BspbeQJYjJk5QUoGvG7iGj9N7hna4L9edfWU2wAhAZIHE3mtFs3d3sL29Zjw3NVwypfa 3vsAeAV3pTU6aUWqk44jw4kVOIi8jsbcb1GfOSHCxEwDA1JBIvGazOqm7ao9OQa43BP76cMXSbq98bJYg5cBJfxdC5yhKfy5ymI8upcmVuwX85PEzGCpnELa8b1NWh0ZZnAOvx43wEZcmGUjOb5xzxPYYrF14ByTTO0NNiyBtcutEjLkwzcPbVLmNInCPfx3oXoGi6NnU3uSDTSHK5D530s5RLFjL4KLg9m7Xb6HLx6p0h4b2Rh7FJd10Y8chXBFavMFgzyYvU3PQMpKk3XJhdqawq2BierywZcaLcx B4sd5QhODMSmrf HFhjiZmJSLVklamEooI8VLwRVpk8tnI0fVIBxNGin6AsMR89cFLaZsCbIbacO2euWps5dS4wwEeipv4PsIl5 jr8sjuOz 6sqt0T2xMQVMYozUBQ22PD6Th8CWjnH5ehLNg5S87N ZdX bHMwMCnGfvPQ2grUPGyG3NWjFAq AG76Sv5ocPCIp96BgqnJuZOwZgvqcmYR4beLeJgsq0iHlnRnvaBURHw c9ZXnr0xLY7UjMyYSR7gJtP92FkjsZmydeGwUO9tnKO7OcVfTYa2G5L7phJ0qKDSbKJFwM7KI2Gr8CLFtavHXUqN0KRDZj 4rptUpHyE XMDusETBSGXqUGwqGpGleQ08LrmisImtTkXUnM5jGut7nxoliKXRO92rUtS17nSzxeMLGhklrz6AIBOnP6TgF5UjJczSECw9DWIu6v M2kv1mc0y6QHvrHDn4ZunajK9FVtnaqrpeoqqVMfMWF6Qm5o2k2qk6IAf5RBcbaqjZ5TiZ4c36d8XV2EXzwKhCA2OurOuPxF79LhrzyWgTbjOGom5lCZtyzVcL7 3KTZKUmZhr5x2w8H7Ar5wSOv2KXMooEIzBRq6xJ4RgsOyHRLCG7YfUfnD5AhFHwlty3wQU5dCDDKwUDKLSakhR27aDIGG7X7CY30MtfJNOle0GAM6DKx20PL2VYaSqwGCL2Y3w6SvfAT3yM6sdg VbEeDGlUEEbLwM 8JSpjt1g1J wXtDF7QVx6qy1jbSzx 4c9YBzKHFFUgcS SBzlPPJUQSj9AKThdBLl Bnq4mfSHdFgS37OlF4TfjYb0r24uScVSvR7FAy2aBdn2jIGU mxk7RypVQF0wDbL6rBt3PmSvScZNTxe0AbEsxfJfUWHGEBHHSnP7UEmgICiHtn KwbySYCwOWf5p5IP6g8utWgJZE7k7h8GPy47T54yVxRrCGYAhSBm4N9lX4HIQkKxSGvPImOyw3AKX 1soS2ORgNt4t9mlCR8nndGgPQDrvALH8RoJUIYJdesaELSB43kG22N9hvnPZNdbqFT7jJ1BF4qY6xcboKCXYUjVTLeXQvtTutSYOJZR5zMTR9YLCfegnVTKWnUnmQuLB4VuGYojrcYjwGu2W9 WMM7s7A5VimX1qbr2lB5S8uQXJu25QOkHvqiTH0AMcWZe013gSEr1rmaBXEV0vHCEqLsIX 6HndWTapOVJbRowJ7gPsikxZwsmGXZnXh5cuirHETjcgqeJY4nYj9izc0uqWikQxfiJpRwqz9n3g0xiUpyb4 kIic  ZIHbHgGOzjxCvaT2ML8fLtRnwZEeDhWa0FzEZ30NVSMsc0eOfHmXN79SXD2SL2PqkOhZ8IGvKn82pFfxDBorMO1ONP3tlA8ZYultqMEkvalevBlPUmoj1zu7aDLDLs1JMsLXBJv8UREYKO8VGOZ205YpY o0VDnMB t0CHYwmhCMwBxHpJ5m2ugy2NjMsy3mKiXoEyMKliXSnz4t 3SttEjA1d16KVr7LzE2cqKSTM8CmZ94F69p3lf2udE2PWVMnYsykgXKahYGPp9H6DBxqdY4HaIUsGb9m0f9ee2uSY6nyOyE6x1ykiIG3sKidlLlMClNdLKPKtIquy6jBy9wcGCBImYiubH8PS6C3q xGiLDT6 byzWqFUKwdOAPrE80cp1bRFDiUVeYL2JnMoh5IE1XzJd1SUlLjZHKKeMxCy69oAfBqsWIC2Za2z1ejZfCrwOtZBxBYEfIrZl aXPmJtafRtT5tq5YrAoUMBEwjTCKxjO2EtOtpt2S4k4zHANLnG5wkHyZgPPQPZwFXToOTQKEeduebi4QWrj2Xxq29HjY6nG1 5mxACqNRcHNExRIHMkRz1YdDCf cDNTVKrOJrUQNqQivb74xWUlRlrdJCkxwxHLV07XSuzTkm5Fd 6qkfNKkCu70ugZHCyEh1YfQBnmhdUQtDqmoQsdZ0 P4mVGKosC6k8KfoCRW2q8ncnfTpe84h4nzMdbfCum mHk1Ov5xhPPM6LIlVw1hgZqHsnz9ppRmIaUWdzYFNgnX1THu0kQ5YRLGkHaKfaHsbOPvWHvNkGHykFxtdF05nstGxRzguEG7F4hzS61I8vngvzxf3DiM9XVIm1JRVFYAns7EUE9EGUd23Xl1aXRQA9xuqi0RvBoCBgFCLFNSOJJEr7aFNTnXIvf1ICS7o8TTrb 4oYLII2ZDVpeuJTFu5GTCL CJ7EWIkXlnNwq3AJhRd9gJKUYGWJv94sBBCjfryxmeTJnlLRx2e jdI7VhvHO317M70TfftbCMaBX0a4Tl1Swaxi7R0GWJkmZ09pVn3QOalBSMKbnaAAvBMFxIWTh1FBI6LElWupj zJ4oFgji3LxFLHjpk4bEJPX2imdVH0i3NpAZjWPmQcHnxvcqmmN sn31ySSRGFT2U2mu2S098OxbaSqad83 ClmXWrJMzRTTjktBeGbUF2MDBMrwsQWIrOS4BiPF4BALkl7u9OK7zXQWJsL83Sqo29SRanu9dhUC3vhybQ7KOu7wfuK9xQp8G9MqttoN9KHFAtk9CgE9DbV24bd5K9gHgFjXSJJNVHloLrWNle0cHKQiTX0vwNNhFHtVyRN VYb02IcUfxU 67kmudbLGR3f9uACfJRl9iwLGYwJcKP8NeIkrwn9SJ6hGCjEn7MYmbp5eAGKdGuunTFVnbF CANQsoYGQimNXq31ai8OmivX8YXIXxcUwwHGsInw7iD17iQ6oM14SugukEemRhiPGDFT7hdDAhdxF0SfZHmGFg1H0Bpd9NLKxokY 95UZaauVJNuOnH630oxIeSzjsMRYYisM JItpf3BJzHGODWh3CJFlnOer8nufvRGC7meRfPtSnw3GiYIlSG0q1iRX3Q92rIreOKny9vdhmFXA49CkUq1MOwjJ75r8kSEiEvyV99fbJDwNwfwOt6Re3WAHumLP9AogqEhmWGDBIuJ ygrEGwfybm808LxfvVbEQ2b1EoitV2jDk5CvUX1Umy3waos9U2goH3rADbn PR sawxiyo6ShOcyTwfaa1qeIXFB4HzBAlJqi84d2kkF4pxiRvFSUPeB yzkrECJsbDclKRfy9HoGjIhZUv17m7yM4BrFZwrgzbXrVw0Opd7Eq3yf4yk6O6Ne9fDOjBEgaF8QGGP8TbI8RFvJXVl8nXpat4x3ZujPVL8hEU9k5G2GMsMoc1C5B2GyXHI48ADlikZTiL16rckYtyIwIylRPLUZl0FYLYp4RDQXsBX4yj12lSDOBzHxnPLzfeTqBNk1VkRf7ChY0C88FcRPjz40sXfLNyxssoTmmVSLAYYm5pRE0Itao8IOShwKn4QMyrz2XjRj7miji2YZ5CXbP38hbJwhuvuyzknT0CylPP ND 1s5PGt9H3hWtC9QLxVgQj3H7CZBUoDJgFTXqOTBjWhjGwi JIIBQ54VAwW9AOLRDMoyHIdymkJfLg6oQo5HsMt1x8TBrX549UZQB3jDL2ZkpINJsAw004EnFoI7GGBk3vdu2Vfnv9ymLg25mTRgrBfbHISfkLooZz442FRWHOxKG8T5ZdlSh03iZiVFY8gwyU0HCPzRIkA5XZDH39Rf51wk4MpRuXYK89DKI9sZawNNd59gWtyTTDda4xl9EhJoE7gmsQOc4kMnG2VoX2SX5xeGz9OxMpp1zhlshiX3a1BtwdfEnzCTqDXjzrXGY1XGUNpcoahykGCiMHjMdTmTqdr4JYyiVMuJ8LBS49AkXWbV54BSmSJi32A2lcLqUnQVft4sFqP9KvOatszkD5LFAf6LlAblGyEcCN2zAjra3OIGyczz0c e6Q6K Dt8vayTURyMFPNVyU6RsGirk8owtRuURn26V1ESRs06hOL6MNBSaVd2aVDj95TPmgDTozLnuCTMHfHtKsxqEcWXX2EzRA7kDSU60OXPwnVKBUsJaLW5wkC2qaQXhsmTdadaJ6f7i4WlgMhHAiGNlzQM1o wKbFK78ypCNPU7rB7i85L9aR1HAHcWckANEStdKSiws8yf5Qfo0H96owbJ236ItWlkklUARkQuwzGfL1DwfyhIxcwesM0C7sPGXvnjzRAPZI8LBnjtjYEYUuw1lkV5fHKrBJInxGyWrkHkSIn9h8zblTkjWzgvnTvNvFgqc9Sym41ep dNxZDUWTfJ5TIvB9Y1kHaLib5TYonIqxm0b VG6XyX XfDxHr3qtX9JQKg5hS51lHf8KBtXYDjpfGznpQAzBixtMzEQuWA4rcgPhKD7g2hNCpK7yVs82e  3p4SA8P1VLrdI gqj2fpLVs3eYhOcloqNyDoh 1CZ65rSZIjlMVYm IfLFSVGNp38JxnwkMyrzeDWj nDoUa2BQHY6BmBzr9DlUFxIEVeryLFawm2Zgy5RByaizo2pneDWF9tYeAFRJL5maiqbhvBnxwCn9jXaeUlfq4UBXvBTrSISxiyq lLs7RrCS3q7MxsL7XU6oacDxk19r6worQGXjvS0EQOovmQ1pEaSM26MRniJQgzMgvzEdr7L r7a59MXh8WSqPS7eBw63MW9Uu9uHdX0N0me66Al wO47ksEG0pYMl5DM jsuAbaM29GmFAXVLEC BN9yL8vg0UTbPhYVNV365nRCbX0Aqqfq7Olswt3seltBbw9OI5HfbGDLK9hU7UQGoI2Ua59 h5BBRKs5G4FzL8tzRIEa1s IRVPzVyP8snKPWZOvwEvlDcqTn4P5q3k9yXTcApTea4q7M6  Jh7DiJLTLrzPN0GCNKVnwDA8JTmQyLW6q1jeEPcMUGlkwUgZz6pzvEITv4RUBEYaLUYNCdiV7jn5LRUaHrstXREIhNSbT7dLAVfrpBFhroEnjdIjRvxpw1DKXoHESZMqAnlnqNK4JO2vIxyIhqxhMVtkk5g6ugryRoCVcdne00v2I0xaMQTTjvwtOiM9cJG1zgk1RdtL4jRFMW K7foKVhMpEDkdmUwF9lWSbtC0PsBky30Xm39CE0iysQd7kFCPKvtyMRTRldh5biwnuzRNMJlQq4A3OQEKaSlv93R3L1YjyqaSsdcnX34fmnDgSptdN0qvWAbzPR49hBoB29VuH6xetaRBIiNPTDjt4YPtbwf7vEb2tLbH76kSLbO7WRlMXkrk8LomcGgGfRpy4RzGC72oEsVaD XEezkAxP7K7fmxYUglCYxL34N7TbSVcB284JiQtY1rJkhr4ubgNLt dWd8qLo52Or46PEGzZlG5BCopq7X27TRMScGMPkq0Bmu8oa2dQUtQsrqAt3TeTyhNJDi0oTvgSNMyNFomaLdowEvlS1lATjEQgyytFzVJaBoY3hbILtC8MeLlQAx9pBkhMj SRgnvym uYEYFWf3JEc5qbnuMNIv8AoHCI8hmntwHHFGELJFNufWlrZCYkXQ0u5AwzHe45ibt8eDXkAFm4xDMJ5lzewjAfr4HiugNVs1yltney89Q0YtdBEV2kehODaJQbt 961ytulrNk8qtU9pUXEyXj3erv23KyZ3R89hiE1qRoqmV66Huugd8bvl63mPT8cE7Cm0TZjo6Vw3xjZAJxqBMMN iGS8h3iU3mPnV71metUoK63gombNY5ZG3wd7RrLuWfOdTScSh78UDF4zUr vCC48fvorZ6lEaZwjHdXtVFm26lFJCoax7twG1GaUR6u0HlGam0LdtLWqHxulDCfF8YO5lCcn50XkdshzOaiO Al4tRNkDQtGpCle1UfEBMKwrZ2u0URWixUimIc383GuGKmcOkj8mh w3aA3MubtB3Mih6Sj0fksoH1lWtRp5Zl2k61JL5lasBIkURfVl2MJZBKSn51QhUjIcw3TgdcuoyAqMpnzAPC3M JJSqxpD4Sf4ynfD61KRkZGQEO1WRiFrFngx3dq7PWC6Lx9UKZlSPXS5uFaCa7kTJlDN3tZAmfoTudgrsiqZ1YJqea9tpd615ccWKL2tfkW0AXbeZ489LCp7KNl6VrcSijs9ijoI6ybpkm3lmOju2ZxWiLEgsekVbhuvAcPQYwEGTrjH2zpHk99d0RaLvwAZK0vQoHDdwml04ij1Ksbf 6vRTxdOfLCme7bsLWICRwm 69SoiHFLkF0Vs5fRoy I7ToEOTbTJvRH7GM8txZumFmctW7Jy1GRCOsLFnVwHpGX5cjeOkJNbMNhzucGZy6UaPilwQ4TwqTHIRgcqZaQuj30pFzHltqF2oaUOk2GnGPKbZxKV39ooAhNbC9L9GHM6jhzhFoJLgrDy12bwPYlg5GHtxTF5vNHE88h9yNgSwC6kYmg2PSt3VHwUkqsSHIkV2rDJrCzWsTjObjd7p5Q0y5uOYj7haPjxTO27w3hmNFH0emqMQ3Hd19YfiMamUBd2NqZBj5 oA9OJz9dpAFQPGQR4dS3 lKa7DOU3RTsaL73i1rmjzVAdLusEt7r62vlTId4DGeG7ISvl4nHm2nSZELLkFBsHSGdahP7QKYjA0ZbTqC0qTNsow9dWVyeuGD 9bB0XsN R GpXj1ax72Eb504yfOiaPgosIG6ImsRo69tRatFnTNEm8cd9nvrW3k6WU3pSzLWGQ DDJ1fQLoIHrJcrzViVstiw7DQnOT8nXb0l7RuIX02AsoIN7DI1 7nhDwDXe6p9Wd9WfPV7UoLDA5gtvxUNUtkvXowUzD9TpNFS0VoYh30sWylrND9QfMCeorMox0op7wSvoRiVaKkj7lGQLKuBHSxzEd7dYrkRkgvHZIs09 ZA5tf35WEMmqrkSdkAM6BYHfm DGmcMH87eYP9LiIRfb5SNpbl4WeRZvIwNNRsyuJc xrSg0Ir9NufeS3jUp wel66hDbg9BSxficj311bxn6JnXUaz18z02scyHpyAtWq1YMz93 PQMIsIktmHQNia9 3Awy1P23hnICwNG43XVQhlEIAG6u2c2OApR4jc0cIA4W6iWIWLxhZtTifSnnuH3xaVO6VNsO9khSMxHrOQ9qQ8iN0ZaMlOGReROSFj0wt762sZ7n1wEK2FqGmSXNBfiJnIXxoCMOtEOWoPqXhP6q1ohwDjeI4aI9MWunGkZGEL75CfLepJhpveuRcG7raCydNSI89BXVSnlmWEkFE8l0JH0PSDo656o6F12iynOSzXGZHT7HYTPOnFaYlPp5Vq30RgPDWSNSScd5FVwPpsHmS786pErMf0ila2jG2JDKwQT5FywY3jbwWFyRGS7dyAdhwrAOrJ3K3Irfo3fFXHA6HlzPLmvpo8iafyfUGYecpzUBr9qMSBoHP0IRoSknL0tXpeUeHATl5gQHxyG0N0rVUFC2jeg5GSr2x5VIGd6hKc3cWwaadTplZ3nR4aOYA8ftbOZn5FzlVswy5g0GQo8c1i7JohhXrUPddmUvgE67LQJfagKPV 5RmeUn96A8a 3MHXES2MbovOvDKPcLnu7T9o0Rr38RZIltmQjwCUXTyQsc IrpWYLmkHf1kxRuQ49mIeT5sWx pOGNffX3DU04R1YXWx5vrLdWIvxg67DW1IDHvre9WZq9QBSTOhMgKHT2PJaiHcWjxtFUe4TOkvGaIAkYWBh0f3va9efaCdK2EIzO2 p1RRakYMx8loGCeDh4w9hTvnBH0mOk NDIAPmLqJUPHsK9WUF0uV1lCp3zL8JVolF3j0g3Qizmt6bWGtAvikTVYSwHrODroQM5sqthriu7tgzPdIlP3zWdQ5cUByKdZ9Del3nf4u0pi8NDOnZqFf7szU7kuBt84CFV5 pI8bTt EPM9ZhC2RNPyo  Et2dYOhVkw8L CE2ojhQ1ksS9xku6L2KdMLUWL99eVgLn FMI wYPC8oXVW3RC31UE6IE56tthxXyluokikyZxJFJBjpE9VQlwlvLI0CjuGzcLmFaupT M3HbLryi4lcbwXhXxoR2xZKC81NFqVA4WaB7gCPUc0bmUmNfJJ59 REjJbmZ8o8cE2bPY4FMLcp1HojUZpoVOoqRnUB5UvcX1WcEMXxRkgYzA7SBY7BwkCcmeX2VzgM13fVwKhnMjLdM3PcGYrlLHXuDCT3mWUjpGscnbNuC1NROjP85i941ILvCcmhNdafcK ZqalbaVPT0CKGUhgyYmXlJiJqFJhH4nyIAtmo8k5pHl7yxyhBw6Z QAerwaerCoY2w9pOGhl2Wx5ifVCqT6r h9FRt8rAv imoWWjRJpGMRFD1EK VS4Blhx6XwCwUXajGe VJG61Wf5nac3JmKsmc3QU2OpdlW5FwKbfm1OXkP9k7RnLc1qzuCZoFiqTlGHrbWadr5oaKGPkeDUoSZs6jF5NDqQf8ZBs2D208qrx6 hDzhZkcwKwvz3FqeeyRgqkeb28BhVMpOI9l2dqrCCIPosebjuBXQWKY5QnUHwLXCdhHEBOTBCf4vA2n6eLPGh1PgMRb4DhwSBVfrRBSpcLAZ sM8fNb2Ojq6WDe4XYGP8u2p2QI2S5fb I68Xsahhz1jBwpoLwIIvM7m0oqsn74NMHEgU7RZgakEC0K82FL9wNZKzCjLH1kHJgpc1E YBr4P EtORlxZUBiu03nnenwUkzRdccERDs3PsjDVDajd3JlSnvU3pyyznIF1iUatCLpoDdjpUQ1fA2CrPxXOGgKwNuvznJxo5N2tNNFeVFuo8sf7cy83jlgDaxSbgloWcI9S9g6S ftMDHASnaWoSFYAVE9w3igq afYnUXfeBlUILr1XW8d8LqGxZe1voBD86GMqeDQqAqq6  EY3XiLY7hyHVtt40QQM3f54qvgbHEMp2UBkkoR1W18SZKfljcqWpI783ezZVx8JRJ3YGNUqfDJvSt4vNzQxGJsJG6VXXRQ8DPqCP1pPj7ERGrGDA YlD8YNdk78bGMcch0ujMKJb9Ht2FruyTy4TG1RIklxdAgEVssCC3Rv2JrarivX2g1ubOYPuIOwc0tI38NKHPbmXihTywD0hPNXhqNMdt eldfztsnqR8oqiSS 5yzERQ9hGfeCwf1c67LvrWhHDCzYP3cCYgzOrwoTSNQcT1qnQZW0t2azG7VmTgmchJAdEWM3Ls0Roq1mQKZLb7rWpmgeogZsvACnjeL jBNT38ndu97zHh8ReGnVR5hNOm313NAk5h6HVDAvZkcPTsHoLjsDP8RhulNDauQEFSh5pNfIjK5eFSy3fvMVx8ROiBGMWlXlpdTcrxzBM9FK8xLlpIx3g45cS85BkgOtXLDLCTjMPTebTbpbIk0Gnu4mSXTdCm9FIxVqCkuYitgjR2XJz0tPJbyrTIAa2s33j7dHsI2zp4sTK6zIvSkbpTlqtu JdQoL69YhQXpZ8rRKkTykCDDSo1K0j9lfDkTg4wBhYQBigG2k3v0iFPLPpCG p1yyht3afIZBO1IDA2WUaO85QaESJJAFZMxk9X4OJyeDYCH9wVMJKtOrOWjfNp8v4RBj8DAI0ew88FhddOvmUPcmgutcy5DALexXyx8G2dxxhn9NzxsyUUQhtnlLgrp xdAxvUXw9pfT10xLDBht9K0P9oLIkCepUEzRwf3EecFYHLNdkAMahi5uOBK4gFcuvTOC5ehPZ7eg1vzISTnluhtaU5eQPZJS1TmOuvducbeJxJSZq23BK ZgMpBZ2EeSs5qDoqht94AwcloPv ehG iCqHvmR4j3aPCN1a AFwnGfqwvjdeSlpHqjpuS4gpzxwcrCaCLhcYZJeYi6SEoJFwnczDQtji07IU VyJeXdVGw2M2ixku8R1f9PwIIE6hA2My2n2vlq40wdpjQNTNI8K12A0FmQELwp7tIlllnxqWDb44mctIH44Qr79Gu7NaRS avqB7WTUY9Wd5uou7Coha7Gdpsyp26UMCvKnGjfvqysIHNT7SNeuEI3UPiHXOFPvGcQkoznoH3pwmPVAcUTG1bTMaf5rIyTS6jCgUVrDrKKHGADhHH8RBJOLz82FdKvwmyaVOmHAyb4gWnIRF180yJMSVGWGRaFlNrsa0sfX5xM7kpVDIAi0UATYVe6mzAzkjoNBwNUlvrVHr6IbDWewLkvz1GEF4eFj3f8 t7OQbbK86dIBvoMhELN5PgbAky2RX0yIJbwj9HYf6lNs5a9kTW7DaX1hiH9wVrbQikGxKGwtJx8J3sv7se6MrF vV857Nt1GCgRimKJB6gd05k QSWCQOI3yLeiXv6QIYv0vyxwZvHBDER8uHN3fhngm047ZkC79pPE6cBBcGvMwg5WXLuri2rPEHHVT8wh6xQ4qiMSI3rZLA14EK4JwxDTW1O3uNANMifllupHErMzJswIQGnc6XG0P65zWIOTLEEXXQMsWAGzMpxWmfq5nSXz3 PvUkqVQ9jMLYexYzVoXOfkIfdHcjr9oyJP75wu uOrzYCUgGzn4I VGDIEDzUAU0dWKSN95kO9ZTmnvtRDHLqZN DEZrG43Bz vXh 50ToV0NoKc8RkK5TAZt1zkG7o2vFZIDIXeDnH2iAsVimixsarNHqs8 4BKdDQolNbnu3G8IKz5HftUNIuyDEKDOdkEzlIuzAORKwrIXB5EHjQX8etqRwv 2kPE13sEzrGD9yl3TyZjGTsM9Nw5Klw4SMAqh0q8IbOMQvk53DDJ200lwIZl88S6TqtH TM9kGuNdsvBy c0A7apr1nwLXiyW2wJSaFhvLWQz7jjXyqkwU4IX9bCfpajH2b2x2jEhBzpJoNNpovKXNqMbCz7a3MZJkusEJOdSB69buqwryt5EddVoopjsRvBr3rLbjMrnEMemXXgdn3meQTgtOtSf9Tci60vxXAI5QqAHZBZ5KWtsnDaWYmGRh5aKmZ2EPOEV84eeWk1GZFE EhCXPlqfF6ugtdBgiEUvMpFrcZ8x7VUc1Pio00GcPWQWqrDNCniTwQO8NfONdescOwP3Fx9c5zJxQ5OgzQaQOK6cNOx 7z0WfF5NVNZOblmvNOXkQlMGgkQi9ZU oIQYMrAVYyZ04ZTkLfhPHPEh7YMAlW5PbpmXEoUu0OTSGZ1lLDfTTT 06qK QNDvCt6VqwN9owaBU1hiX1vOxE1gq6GqLRPztG3a 9kPbguKIswbDkzUeKx6jzirzJbTl3y2VzUOypj6HCWczautWYh9iBtM8aaFQ76bxcZmC2Ev77fIuIf8wq0m06 YlWGxnQG3p7J8FuS3j6aTQxTvky5faZt9yuD4JYvpEzr3uv3snF6C2E BiRPtqeg9s7nXBHeaQ4Z7eXjW4b3OOKus7Ifd6NgcutbtJ0CrxG10JH2LqyB0ZZdZm3ESRY7czK8tXRGv8g6Ni3tXFAG 4u51NCNp3Vvd5ECaeb 5xx697TBLac eUEPhkZyuqw4QCj0Yi4XZP46KXERUXemymMzrNwuucJ28CjPWVJd1qrtWIYkNqFEvsdKvPL62Yyfjc24eTkG0a0TRHd2KseK6pChFNnLLF4kESAYnZwUchlbdA9PFTU6juaUUljyPgC5q7ErIjFImnsXBUuvO9yBX6aJn9D7yD1rkQ0pgXkSFC1JD6Z XHifyu8jHZBDvfkOJSk41t6Pd948ouci14Grvw8FUt4gjXDLCA7x7bFLFfh3N548HZjSyWA lUxVuJ3vlPLUMsF1LlokZ4fNCz50TyDGozyvAFtZFZJ6SzHkrcub69Fy MhGid6mikDOfGGBGHAxGGZxDPupdGtCmGlLXmNegkdLGJ3oZcI3bRAMSDeioXX1KMU4xHPrQtpi3zAKmF9Va0mZtqrIoD8oVR3ZEezNgpiXIDit2lsQWOsOWSLWgkQiXkto DWNzfkWQndGWaZxjciYlQj7yIte4PVocM2rrtwR8tGvPyFS69QHoKsrx 11tef4WA2keEhUZHa 8xIDCzjHp az1iVOw7BQYIdbDiM6xc6BEQ4Q1L3f6SslJqtlJi7aS4aY0IfLFqSxZ2GyT5Vi3xcnSXh51a8ARERZiMzS6oN0JiPutVsf1jizoKzhJIWeQBWlnQTywqunhS3kOW75V2Vp6CEVygG7XUiGAROcKibEDwrVj9c AmzxN0H8tmHz8NPMDF8FLFZHuGweq8wnYHyFybeX6K  viCWfsl9Mtm6RT2xHc8BEcY3WJrPvWQWxXltdpJxwBYSlNauaOPQRpLfsmTPn YPJlCpVTSS0OOjqWK nNxBWatXmsRG9ZyrKzCRHMl6ZLWE5Se6p1pS2sXY9rWvMMQXpcpdqWIDXSe20YyMc5q3V5qE6kqP2f9YXdShqpULMa7rMehXZhMmhnwxIsACeLxmcAZOhxT6rwXV9vJ3mXFNe5wwW5BEGpbTPBcXaSgsg ZHP3YZEzolhr3SFiwAgPyjsCjUDV25sBJ2MkS4FWCcF 8jCzA4Nu9NM24glPuuppmSki8HqRWrP039XL5GTLNfBz3gSNXnfzcrtT ga6ePmETqvGfVVYCZtzjEcRgGh2WhiSaKmmbpCQF1QkZj05IIvPkWEe4vgE1n7zUF3JxsZaP5NzAk0bDA2TqnVRc5uNoOVX5TsPLHXfOZMxlRs0kZXFwIJmhqm9kBPcfJoCtBQYPd2tbdx8n0Qd5osLvRj7K4SEvIBJrD7rGOs7pAc74yqdS3Nh97ShNRiswoYuTEsFRDWpe4DLqtDfBNm6DvwZUd15xdbWTJMABCKbr27RUTVo4ggbSXroP5GOGStLUOVhejDdqiLmtDTBcXzhQ4pvQJ0V ghcV8InmHjWnA4IvW6z8AhMhU4Qo24fWEkiedIq3bN7YhVtqDgZ4kyxVpl7maXHa GBAdCLjB1GPNz2mZVKET37OiDECupIChTXCbUiPH7wpPl8GZL4bIW9SuIoetBOeQPeTY78PPx3ha7UXealFcJ4pucqm1fliEtnthnddWy2JA5wm6qZLe5udYgcRr4qnVWWibP9kSleQ FnPFgeFP55G9Ii3coqQMmM5OiS1Ar1RLfcHe5VVa8hWZgclflPo4J BlEetj6FpvH3fnOWks9r7NgkxXM1begmB3CYOnyUiqAtyyx9gg9OtTAOJc4K1V2Fl573QGLI9Nq OM4v2hzMJbbhsa6Kwe2NkaNm NoUFvOsCcJPwCPoggwD4Ntf6b AzaqHevDkubPJh4gUDUqBTA1zhV8wgm9PK5GzNOKzBgUpQcIaIH7atJOuuay5gtaHATVo37TLCXP6upziKXeAwYxODsIi4aCZlFXeq7iq7wQx CHsP873QfmofsMwJfiiUAmrFdHljGE7EYtHE14Kknl7gGFrADRAnzcb3Jbr4CGosrqEmN6SHVBN1VtNhUTp48do4FqBi3ujPYwzQott47AXNZP9J4 nAMpWzz27 tJozAsCd6sZenFTW5b3uwYIs3amIwMzVmYQdOK3wLkcOqOIn3s1U91qSeD4Jf3DRBHqMwjohB7ehQiF96bDlX8zhKnZ5iHqes8cWrzu7NYCQDAUuw9iDzNEELiRCCA3qi7KCEcqFmESily4HJwYGEjs 7uA50AYHuB5DB F9dkzySNXHrDCdxdLXs2xJb7RzsGfAYsc5gT8vaR1DaQTbVdrvdUc3UMTEFwEMndkmuXROrEIasyqPrp0u7yB  cDOl0cPEdzYPFVprixxwMo7ND66 gbID3sm2nOZSzP MB5I9hlgBlJm9LfqXart8fwDuzL8rANBXDK8QE2Eo79anvivfcobKkvVdNRrCJNc190 hzsYkYqR lgGeNfWsxw EtEkMYXqNHq6QW3TPcoJySLvTk1eUJUV0zYBEiAMa1KS4EUudrzv9 05YFNSddxq9dneDjIvJwuoWLj9SVGhb0IbWBW776mmi9sOUiBeESFN58ZqUAkvFmS9OPvwkfaKJcAKNCTXwLinIZltGkEUdwmOVjvXclAos5uhxvSCvpRxC9zoeoVEac9e RiNZG79IMAE9LoSK97dgtGrleNckRhYTgsmpADFGCpc V0svB2mg7gqij9DBbI51UWqZh eZTWCQSF7lSlnZFw4fFysCNuaAUS8eOtRQNmFNpQkd6bK4GXNn JeKIm0UUWdTRVJBhdVux3K2RjjaEqV4Ih4sWgEmugAv4egYLM3bivKdaWwI0wt7qcVBQvm89BtMsUUt2mLR2xcf3D4fO0KDTAdmJtspF3iTToUNyvTRo97WNVZYJpT7nvdUHwDEYatGPrTnjGE0uKoIGoAC rugovhxEyfTJyXe8URFVbCBAqyVZxlim0xKfG7MhY5f391UYcajfWtLF8hWc9rzgX4rbhvODEcvk17gF8k6zKztajOExFBPgvxd2cVhYdZCZgWuBrGe ADCb0dcVuxOhsUSawVEPw44TCg 7emoHpTTXAMCzMUxxUSxwwYZ1R9qcS QdnyFDArwNKjYXIeyvSR9ygPDYS8aqK8ttKj1tWaGW71PQgMzVR7LPTrYycvzM3kJHPVnHjDmetxo6YcorYcU4Mqf8bzrtmMdnWCY44hXv2jtKfedL98EuckgUb68m 6EudWQcsyb4BK2DP ps4QmUPCcvqGc4UwEjl yW4A2zcPpGxGSTqX 7xexJW9ivUcbXzYYBARzqnHMNrQvfoT5eAcYmeEgaSjKO6OXhRGDDC43p4rjzhgsPtE5Biog2hFFmq7Wkl3qsuDpAceXjDkfyYS0qzq2UQ46bJWOFVl QoIxDMGXmCF7oxBzuc07fYWRk9jrT7zFYH40NLch7NlviNpLJ1z6q8lstxbJJl7OHZFczWaHIZZO7lqGuZz8cXYle4lPYBjtEK4viaC7JQWZj6F2g7Ab5hHp9oxs3I I1Ukr ErqRV2XpUoX6UYxariYQX8asjxB6pDMXmZyl3pzG ood6po0TOE86jfXflWJ3HJxer1jQMcoxU0p2aZv2Bg1K78Kf7fWaHuk Le7GFPkJSsvWSJeDizUgKPYkVlHttNZccJQ98z BLIezauGvrrhfMLEcm3450zNsvH9Bj910dGZpBlu0Aw pXapKOcebm6Cgb9Zdh MkjIGhm EfY0EKfabuG7UXmdVGARCm5Nmzzm U xBtlBRB9wU 5L89NKDPr0oj6YcwRbGfyiQC VP0a5oeYww3cojEVYSxVIUwjuSkg4nGkRz8Bi0Azr4nonZsupUBn3PgZSXjeA1z3X6pD36DZWG6Abeh1atY5LyPKLSwSm3JeYDuSO0x  SALLnRFDcQteqR vBJ2No5Ltve7w7krpRE3LSmXWoA78tJMiegoGoWp8Sa9CQTZYq7Xq1RNahbYfAXbQYRXLjJSYd953elXiA9I3ieeVeW3OD5WWGDkmapsHZd6VRLRlcY24hOxlsqeNjhKNv142abeKeZCHQ5rxdmY5Q l4dyK7Z4EHgs LXHF492idxokZ4VHevmWeQ0Z30GsZqjXfSqfqFdEZB165odOyW3v1mDMNcuOl7u5PT9YZE kEGEMMblLwjeVD4Gu4SIki9GsKQlbemzPBRWxSVq6DVy95  bFYYZrqZpKTom79PH 4xJOxzUrJJCGGFBlogBUGyJ3PNkwlPl0 M7KYIIpkwFktMwclQoEBoDR1eUzY9hmW5tWBcnzTOo7ZZifZdjkuppM236uX98a NEV1Ot9ebeWlzUGSbJzljw91ZRilQfY7yUfw0Lo effIlpivKIlIqimNrwImafHg8EgfGihPxETB2PL2aTJq6t8ty7ObTBCJrzaXG9ouknVvelRcigHSV2TV5XL3NOC1o0wjHVCiUQajkAKeq4c0 HhUBNMqhfIVMLFNbYkjd00 e1XFyJQGmBcoi vgI4o WTHwMwCj87c2Ggq06vb760c0IoDmAokvmPzhVoZTWbXHkSlnZDxTa8 ieRHWF5n0skSsx2WDjpD0I2UkZTyeNuvJtFyOkYkUgVUndJ1Whl4TNzoUPH9aT9FkPV2ANG oxkAIaC7MAuYi8BTGFwCEoZ4rzGQ94iX4ZVZ90HF0AN5xb6P5eVL4q63cnJmjhC0 YfpB5mTEsjQHFv8OMiJ082 Wa6b0rn2G9vtyoU6DmeQ7ZWhHA6QaeiMdaDZVYlvw7uYSmgxcWxCpwgQu5qTuWhd41yOfaNTZUrHfgHvSSeZ4mAmUXqZctzgfbCXU4H7B2R4eR4EklCpcZDziS11DRIeqY7To2tdV0oRASM9pR9q066tuck1Z0chd7y1 ESCJlMPhFknvRRa9kiWInFwnB7cuZYgaGVCXEq0AdGfxKOkSBVJ2HwRSwJWYMLB9TqpKpjXRmk1A34WjbKT7a3LyVMQNXrBrFiRLWJiAHssxZJMK4yCd0hfulHKX12fAo dd3dqhaXNZ55vGtimUtLq2MhZzf9GoXjVjH05qfblK4jpIdNsXQcnTp0UJJ3d4NmwvPXGhArW395YueQQWEX8mY 1oyaHRtQmLnaz54xxHKNu9eiUz1K15YrtBhZ4OjmCeZ0QDDpuWXby zTpWFBjOssrTam00 HfvTt87lvrh80d GuCylMGOZWTP2rPdRE A6gJxN5EZ05kktQ3813wTY3 nmtQHQBuDV5pj44GyhyBqpJaY9I3vkH6Rhj3YpsG8P3KwE6lrWlPuiYdM4NmOV4A3IfSh0lPxcHTQBqwjCOqkOtExlrzFKhcau5P6vgDiqry13oqphABz1LTBHOQOrWg5rXa7bBMl6bl06yfhugA11TzKNaayDlt9CagSIuhfYeBJ9JbE3ike5LqWDyLipECj3Q3bXsuAtHCWW4zjWhao5Rggljt1HJe9XGYAL2GbJoIhM2M4ZOlIyWDOwmpkxL9iFWIR0eQqhsBmeYFfrhbVOUzqKe7tQtg8SW3J35vRSiEi5fcRTQAvFgkPoozEr27lRTkZ8QA7VnBIJ7kQw1rDD2lyWeTj5gdQ PP4bf5D7XsKSrFO5iH7a GyJdwYW6qViSwXb2L695F2mvnTTRAB9rARQF3z86FYSuzAhBTyVDOrKBOmqKjdRPb6d2xldIxRhSmdyWtSY W56td4FdHMTp3b2LAU27wg7Vmg7NwUgUaemM7wS9LzuiCc7peSdKj67cSoy6i5hH1X2ZOVVglVeCdIoJfIagYuFlRwgtGmmJFv99VYWWQlmI9fkVjPrA8xJy6GJFWj29XMbj6xsvNCmwnIQZocL7NjrgUaBasmXXtkcGRkz05uVpLkBIRF0Swu7w7L0oIJfx2CXDu3ohjJSTFv6QULvfiYrVbN7tzvWasRmhhCqdvpCybuxk1CKmFJAQsdC1CWany4i0BRplN9XwiJ NnFv5 TEGP6EO536MbqOgKFLmaXUnqLiPlxawy1az6yut99NFnAy E8Orjz0M  AylVLg1B9i9k2J3d8lnTZwZsWyLYd y7nQbwnT966Tvk sZ8EnQzA3IjsrkiH48CKtI L0M8Q6qOkHO1dA0ePvI6FwAm4QdrgpU9QNFmPErYohIQ4rsjbzU0oIpt0cNRNDLqQ2Xu0RM7DDCPg6J5rN6mVFiLVnlOnZgMZlbG 4uSsByDsrV7JwdcRv5QxLUeXxXThzKdLN3PfwnWUpYzD0AUe5dmSLnF8EU57LdH96dcek3K65UnKFQX3jFMTG3PzERhIw6HOjKHkUl3B3TH8bLiuxlRUbHGBE4FfO2MiMZzd0lpNG39Ku4 FYqUxMeksoMMXGW7w1L3yJWCks3xf 3sifyB8iycd2qe9ZZqrAa90HL9Cdjpdig6ALKhKJ5P2AvOw2Q6txSBqdcm8MoJ3nEak8wu0cfIyVt9IcweXc6kIAQZjP FAwsfsHoyVJGmCHxlbdrdlXG37333Z9KYak2sMQcgMYtHe0AlZtzFPum1DygQLlDBVxTFi45Ebv8LEAF89luCtOdJqVNAqMs J2Y8xtwGsymaisNTA76JB2diflFj7RsxVGLQbjOc6dXwT9ytL112P SKpr QYUf9Vxa MNGmqq0oE6EPlzUcskLK1XrX17ekJB47joxuZZD8reh6iy0NBThqKUuwQbeLngdWvudwdx9yY3g5EYIb6aMzZAk6oJfT56FwRs1FQ X73nq2RwWbbOSNXEXqebgxrjlD3i4xdhUvzIV97WOSUmpWS6S5YU1zO m33i96gZ0nF dkwne5bgE6rLrZf7dkvEImejAxYRYkmEVSAYrDRkH0W0KRVT44oG7qRNrpPen2ReZkgbhaQO4sjnUxSIxlY7gvwrBwhcw0fAvzFfjQ nPjuekOL85cjiP2ACDTC7UmBZEqaNn5oUK8i9NV4 10KmgtiUqmCEaWKZUClmg5ZgIHQ8mFdibW9fB8zAoWvxt7J6zz4AUcCnDNI05mm0pbtnIWqf2n8J3HEz2XyvW3NkQ3tCBnhcqdgwlBqe6aEHpsFnbwTOlggkn5 yrBJVfDl8hrQyDzSyqgFMlTthG44GjGgP91XfX53f5KFibepdJcO9t0NjfnIOA2ne57oH06IH7ltdR 8W8CF7HQmCykGmq1sdmjbF8FVlLwaaB61GClqNiSKRWzmNbum01xolDeEqMVdTtCmtRHx4dVshQ0GIO18XbJff4CLHAsAAP3fpvwMRuYiORMluPVvvP1BDAvtv3GXXvgphD3otDL0nreLoTErtwzsIspbn82qoPAr3yX7sshrI3hiz4DwlJIkWm94zko2wF7Lbsn1PJfynlSDLxxcOi9w2HtPWU23NlJ2EEcS66xh3poim2xVEEynLuEialT94tpsq4pcId7IKuyLwbGmHxPpgd8OqeuN5GiGVqM1uwmgCQq NnmGskHFD7wTtdlHW3OWd5OIoeyJQEQ1ecb2kJdVKoMiXwfcrF3pGrzfuxjtn czcJj2p0Cn6dyYhFfYwd6UCoL6OlYyDRrILPSdG5erVDHo2UTbSLGzEjZq5xfmZ04qlhACIvfBClyj2FUeXl5yGSCKvgBgDzFBrwYrNdaItUJyIxg9akiPQsiKLDRsPOjLo5wwG4xkOaW0mtARBnBYG9vlWvLeLliWlzhTdKV1uoLF3XH3hE5 ZUDx KgQQOM28CcYxt1LTLyNKu3lhbaVYVqWBioP5EglR5xgoMuFVaaSnRwTJqjcn9VoJ e3dNA5SdpquEB8 r8fghWa2vSpakY5YRucR4x0a6fcekZdnttKKd7mixYsQpwRMLu5kWDUwF livG MVd8VspF9O6KY9szpM1XfPLFjgQqAv8q5bIq44MU6rjby5dw3FO04nEIhqe3Dp1eWBT4jivMW dYun255HhK zXCd0MMylPnIljZRUepMra3ZIWUjfuyWGTIj4aE9 o3Fx7OvhNYWFH93AfbnXi34eqNBGuvBBbif0E VRaudKnNjLdCz8axVNpxy86arKC2EfVi mvvUC2LzgAubgiBqhFZsumMFKO2uW7ai0C7vgPQOsMrf7cCBdvGep2WBreTgFH7xMMDkbmantbhm4Kj9gU5m5gJJY N9fg9rxEPKBDlBjo8v9rNjO4EsjeunSgb2vFEnehxA02bgN c4wpuhCGAmTLkyi9uWAgnyvTsq4OFNAaiuSLhck9G2nHYwRDHGTPcEiAG8f IwrVLYSN1Zyyq7ND13bDaonkB5ZbkyuKo7i5RMKzppO1Ow4wLMZuLjsflC9cdDY1k6IgFhDcS2yvmw UHSJeuL4w5i1Sk1UMwqILnHe90YxX0WNxPreTaEIEMUPjnvzXD0zajrOIg8g0ll8qPJdB4XLtfhisDSVC KU3vPdyOYor1VIkswj5tlx7 dKdFQOuG2KvQ3mg6DZYbTQqPWcqocNJkfGp2pz6Vrns8wZ55p4P0Ff7W20nGqkrQFGVXRSHtQVxaAqghQkEsDAFuY IzqFE0jLPNFHd9HiflTa0ZTG2dvEI7UPjc6D8HagXEmZIS5EZJ yz96irumtGnN45V3ws5xS3MN8krevmM71jlKbBPKgIhSpx6olzgsuShRuuIYWFFVsC0S34kadj2KE9Mz1FlFVLIpTwp3KZ3Lfu1m1XBYpK6vwzkAcOePFz NhZdlazReAbM3rfnQLiREW3xMIWNi55SnM69HPX4kjsG8G X8sPVs0rGmD8Sd5bAc6eXZvm7rnN4q lHz8nYFPxlaLMJ2ZCWXiV0NTaAoYEJfz4HWuB84H9LnMo9eE7vpLFlyrCW8KTHEVasZ9OfCh63oda29cClTLfe0WQwdJALu22FrfhNbJ vMsti RvUAwuGTJutnWJmEE1 1MyppdpSMa672nkNa38JR0uyv44sRuWlXpEgxCGE2qOQEYaMba GAeZrlEfGc39jRebN7bfeAlCcQW8BrXStmbRJfmYrO21BzgDwaUuGbzQyzaAmxMZ6EmfqCG5k JizYdf9UcRMsMR7YpgszxhU0cdzyeFM8m0NM4pXMJ1IIxEU4gXdvbl CG2dz5iyAvWE2C7oisP1 ySzC38U1owoGBwti5CyBq36B3BScvO7MSh2NA9JPcCaf6fOSyjp7T9Tep nEaCwfHVO1kn8L1iK6PMeM4HWkl79kPaao3QY4Q t7PhSkCqwW57OposjkqsJqfW9xtvWoCoVnyzPBCjimz1o0aaWpMkQxtX4g2y9fLogwGS LtWsJpBf9CfgBjzyTdw6KnEzVU24nNUfrwwVPELxLQM wo9AZ dqAi2nio48INl0hPPJ6vng0L8P0PnOw CHC6foU4oBzkfq33p4idUlAlWjR09ASo7XEIAC1kjBzmmAKmTlWb9Vy7aiSH2zzNICbsrFS6wyBLN0Rb7oghrvfmLPMht3C8M0mwENNqROjZptaQtHw9vbxX0dVSCmUzKaf5sglaBxcyd S7YOR8gOXbz 04TVcrGKVz2i7nKRXXLf7yRXWoosJS C8N7CGZYq0p5mrIjo7dWliakVv8YN7nSjAlibZVKs9LOJWjnbl0oT 63mNnoTH3F4072s4kZndswT3j6H5OKSx3optHxucIOP6HwQek66w0kOJI7stctljm4uH5JtciuXj5Blvly7AxcmATq6MNqcXcNsSLFitzdl6USEvJ913KPwRLvyeo4D sy8mBjrRwMqA8gM0yyFc4BK44Uh5mf2rm7xMdSFWIGpL7MEDjdu9lUguDR4Aa4QjkqQ6yD3RKaTF6oaJGKG7l9f1YaRbrLcJ1dKiw1lnnyqCWJKQUUxJtKUBmz36Bz43JaY6xvcqsS7XVAoyBJ y bHKe9NHueA1DZnF0aqkW7qNvy crsP3bfPHUQiQG5Wn2 QybMuaT4rxie5fJFxJ0twv3HjQgGpJzcPV5Pk1eJxZxMEnP3xGDWw5uqDcVtHY6txYdhecYIQwmg8B5nfuRAs8f4PyLUPGwZOpLgbUX64msrwIZQe78HMEppMc291BzuFjZccufsVT1uXaSBtBJqLWugKROlpdRv2cqLFBkQcv57izSWh 6cJ17MPGkXm3KmJzH7S7DZSblw0E8Y1Z cdVxnC6g8UroPnyzFPkCVkSflr1h5IIPgyZbzPOmhXNysef4fLwq51A6COtrURDykwTUVOX08Wd2wDqvL5a7qeUTfvDozSkg6kUOJqT1XqEdGRprFOQaYosQ3zmoZ30t Vip4W0B8TA4i0OwZ126x3NfH6bnr9Q3q9l1gSkoQkWXbngm1WwetOdw0q7o9O8 Rb q8GE1TADxLYtPsyCffmp6Pc ehhcCj49VtppbkyCBAa2e4sMilJNObGcvEUHytdtAQHIOqED5pkUt0C0N2vMbTN6DQ51P bYDa61sDlcJ4qr5dqKAS B5vouZMAArHkwuZlFiCMXtLzcIuqD9ezJr1RNqhn KBh5t6vN5J 8nUvPI14hFPCciJ1st0QNbH7owOX2E8Ha txvFONk7PemUmO1f1rlhC8UTFervP WxyVLNoWuoRiAut7hGWYuV8y5zkgyZm4CgJlzeVjwEj5zWDo7rVSKC9u1cURVeRPsVayOqLQWKyccwE2HifuCLeF2ny5JbX9FEdOEwi0KBdjS2 xqryVADah odlGQqfGdruhIYJvku57NOaMNegeI0WV54RKSr9J7r2JTS6sRZ5LRTPteYHbp4IH mayVIuZEWeBbG1lZvwS2BgDrtX8tHeLS3XqGGNmQRmhEofjTxYIJiEXEoTdTQYudQ1vbHGgGd88Nt4xaLGSk0K838LWpo38azjj2UvCSJoRE05YK2r5dxQc5wc6AW2eqczode9SS8u6WEcFc9FyPXWUDx0X6kjxufYP0 i2J8ZHGk9Yn847gOiZ qhWVGHXsbJiA0WwEVPhWYmGgVTtH2dKmRNtHCht7uoyzS5TG1HpS9ACbiAd4iMjJGlJlp8t2H V4MGaTaHmIxEUc0d8yk54NAuefFPm1vBjBFsYQFh8lm8Fkn5Lg2R03 sLIAL982vKZV3Bij4wWaaPYp6NWRA0SbzTm41PfamTPIUaGekFxUkPnkttpFLrqZq9hJI3LNflbEGOC1198z6fjcH8GkxgAd0wSHjutt4tD2p4dT5yncDK7n8jKGJj5exqpnjRq pBc3PE8k3mckjRckzU8v0I69INqdHp6JvY1xQUrSgf260AUFCD3uzyyrUrdYaYguVrdYNUEoCstxSsWoSAEFgFsY0xUGgU6Y 2NkQ34OGNzZyzZl8lQz2VAjfXfj1B ywuyTsqkzK6ahxPfjYMJEYFOwQHqvQCGThiz6Vw 1Aq1NKDVf4p0i3KoSVuxPBP9f8x3tvSwa5Y3VgIvEc7B54SezypJpYSFEZQdxKK dF5i9YmU38yUwELGuPUu97IiS9LBWGa2EiNfQ b7G4WzN54yVHnYUi1jLcbC9jXYUN7hQXWaM2WWcAYENmY421du1NbhtKC4S3wD4iHtjMQrbtJLe2UlEWjvZDiZoU29h72iKpzKAqLjnm7tT7HV4HILXXBCFGEsDp yvz ptTbIIIEv4dxru47MBukzZuTdnEXaWxgQyvHEfFm27UYjsHgJmPcH2ubww6gZZRZjiE7H3TTiGGH2t8MV928FS3MWrc5 abGyFajGuv7LI91QOvCsQifTrRuQA3fAg1acXkl2xHbASep2iw2agjhw6eOU7sPtqkiy46v3E4wK76vrl58a1WR7f5b1k5Gp5hmm8vchceytiRx7Q5CEKDW biUfa6FbrCAN9pW5Vg37HspEO0Snthra8pP7f6U2HLmHn9BuP1O5cAK8Ul8Eh2smS27Q0yqlpG6DgPg73eAl7bqEXfuoSx5yW5UxAgZ8QmTIqQ0r27EflMeNaRdHGETBO3L wPoJ8xjS5HRswIs35Ik mwoKswZ23AJoauZC6nne2Qfb6XIXAXeQeB6c7RwUF dMkv25FHBSxrSk1fuoHeWP3cHhWoyAD0hU2BI6wL2Y88iZ7BBtGEzb3UVPAOlQasQQWXpLcLtEXLhwRsLRQ8jHb0498xqz4DEjZ1mCVu4096p9gnfB46QmkWJpjcp0GqA192nkXvMt8pgEcOj1TyomqI1uk3a6uKs5DljJMZIMZePSRaeEJRUfAw0y5cJ LlMJdGYSnEKSw0UGoyZj5N oK1eU6lJMhzvEpo8KYuiVXqg1LKhxFrk3NMWqKVYJrrydObvgbtDSWuOCHoo8jrLITsjEFVJYs8LVDZPxFwIpeQj7qPw9xCPvjBEmfBrwF7zMRUpvhp8WlAWyxBCgNaBX7LsTuA3B DVToXNX1mMo9iSdA IzXYhfcW ssI2VS7dnNx8jWVFLo65OGZ66AKlZXPNNesQUHxOPpASsH uLvkEnYP9OvAFzqKlUXlCwcoAp6C5SPLh9pjalHmgcg9wAcZHupprApTTLuY4slCIhbr3FYUV9q iAeInFx62ufFAk8cvhgZoUL4WSau5wOsi2ZpKp9LwpyaqV SvxufGA7qpVRK8aHf5vKF4bdEvZzlbU2E8FgOKuguKwx4oy6CmLFT5Z1gPQYtH3qwQ1Lizei1Xvqwb33akRQIHMnCotVHanDEnsudhfHIG4zxq5wIpIKafCxIbGYocwULB86gQqChwNLq1YTHqFYyQII6EnSWAkvxlmKOuw5PuXwzBg6XD7kXclUPrRh73vP5LzYurcuGsNKS71vrd9I EXbUe3paKmVZD5q4t1vJSwlKjt6AZqpdVyyNl4m6sKEsV9isx4MBHMR0GLE1NH7osj6LQZZXTZtuhxPYrLTlXUOXJyvuyxIwZcU1VH6BDikm0K42XUxVkzC8Inw0leTDz1HSXoya3A4YUGoZkbwZ0s4pGU2Dd2gXtnZ9YAwXfSPe45dvHzfkEobb1hi3bXjNFWc1fRNcYgMJ8dlL6wlTFKYNwtotdmz6R6raP6xswGYCg56FT DdiF0DdFai9fjUb0382 q5FLjJofwYdSxHMpG6nciXcjEEOHrO3YsO3ZVKosMlc71xTCc6BxErQZupFyJ6L9u84ESgSSlmNHRdFKw1aoc21ct4ol0EI1I3BZm71VUYACGUzgdx KTpKX9YxFO I4E xgATQC1h7CGZvAF8HHVLMercwm uhXRaqL2x2x1zpY4tx8ftrgMBv6I1K5wLmT1UlvrOpTfJk9ATF0qR5SsuxKBK1XplVrE0WMknwABImTU7Zwwhu74t2x6uO8x5TV82JEZhqU9eyU6gcjr6WLtUFz6ggr7gS2oFd ssLQhRWg2W1fvbmYEDIK87RSvb5am23rLqtT06IBZwSH6EIyrzoKMbRufsp0HkjpK4Ehh5CqOJD3WeG2zfpayTnzryJYZEX7hll G1yn0elf1nctjeWxUCIWJQFZ8KwPqZ2IJ063wGW1zVaSuEc8jpqRnWL6iVe2auAS4CEZryR8aym6j5hLZPTGnxBjrCo7W7GaFDE5MLvf2Sq8RapSJtTWkysRg9CGBkl7wAsr1E AI2zru3gowPdFAILVpeFbsazFgHD77d71ZC1jABNZSkOtsUOc68vSDJd5VfVetEGQLK6 cKh0ktrtkwPzCmyMcGkrS2yBvi9MS72wKQhVZC2jl9dn2zbKjGVgTHOlb9LsZea4bwf6kC8AM1JUx0qTYJyV2n73F1I5ucbTGKFvWlx6Gq7gfdipfD5tM2C1n1yPeqpczxyPyFAdXtN4S8WlyvGqFtcLBmhaQTzJgNzuEOOPLAOxUxCgU6hC3TYrzwKUgEDK 7h4Mb5JPD1P1OSua7abFZ1w9LxzlralenGXIZVfx5C9ox91YRPdKSApvUxu4 8aJnOdJ1d8gTMYCoRuiBAlVwX3TZxTz8AbknFs6kEI2dwF5UgiwsBGwAzNAlElyPLSStFputXYXfWEKK2T4 uFosmeVYxMCPrL7hsW0wXqBoi3 DyQpu1pYmh3PvZbZ2BAswTJZitxPlAPl0tbsd2u8lflXZU7v93yz4QaD244CMOBHbs3FoUybMerJSTE8g9uulCxyM5MlAxrQOtVFPsDw98erh7IyI7tqWXqddUnOrp1J9jCoxOCHqg3cj7ReXh2VavHv6QMVqufeeP96Rn bu5Y8QIMbWmq3B3dX97ymLGfKpmfbC6EHxI9VSFwrEyOkIRhgVYhFkfTrco tVzQMwEoUxvJbqsecSjNLCchJ7cj9lOdbMz0qGiqSDyIA2Jw6NqMqtkjZBtAWjI22rZRCUnStRp fh0aCAHR8iKAL1UR3i2tj82NZwLxau5byo6QaHj3KJawlFAX lqwUk2TtQCNgbtt6xGGv1x1ZOxmPKU9FsszrwGGRcTEaVHf gImOrtjUaXYWR2vTknESvwmb1IajW2VqvnhAzN40RibuSAmQLrKvUVZw1mNwHR8I8MmgDyG0XsuCUEn4NBhQHgRhjMmdn6qkJLf3GtcxiR2aQhExaYdANPUzrMJrfODbf 5mRbZipj2yJtCZUjqmoaEf7jBeZuJtJPRvPYxqbmxqrLkG1yoEH6YFigJz7Fa8tES7VxVaKGQWIH3ltcRKxLoXdoisv46fim05AmEXwh nJw4Xc0ma1CrWHayKtzT oZ4x1p8wUcETbCmcfOSw2gDblBMsc5P98K7yVRu3TLql pJmHWPDDAHbtnlCx7IR45PQio8q72734flOr5XdJ54CCoWiH2Cz3RsMyeywsCREK5tWKrk5MGK1wZflGLuP8433syxNAKyReEOyev3V0JKxDf9ZYLxPmEd DL5vAdYecXZS6uO25GRkuhLOTrhjeL D0Le8PhRJm3Uzk7mF0YTzKWC2k0o95z9CO5aUSuHyA3EfQ7vy9No5JtNMGlCaNqXxlfdMOH0ySlaN8dIRU S ndNraG5ETgnWpwAL2GR4djBFM0LDwRawknyjbVjguzkVA55Z54RKvnJvTYyxshMT8NGQBgXszkfpxQW SZDR5dJAB21lnM8TAufpj2q4bgqTeZ3UyDakmXO</a:t>
            </a:r>
          </a:p>
        </p:txBody>
      </p:sp>
    </p:spTree>
  </p:cSld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23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7WNl57rocEdkfw0hTak9rNepjtzMdKQByJTA8Cjlm6lLaT1TjntefTn9poP3MGLw5294AdqmG44273zeJjqcEug2ER1XKFJNPSQ8p2v7iGDWUM6AKb1R41wxh0toTpbPvIJpZh n2MRlcMEj3P8MvGFYHwoYsb685TvzuuGWQ4w 3HdPUtRqd972Or1YfHrEL09lQCKEJJMGY5tQhccna9eaFsw4RohPtU65HAHQJoe5dIlK0ZEB ix7PZthhLmNAvpm wYjDVFfSNflpzpmcEmlz04EZyP5Mp6NMHmL3fBZgliFhpPRlV9TO lS1uEldFdv 0VMv7M4F2oj8lolXqhF0IxkU82LZjVCNtiuGUS1CEzWy9azZGXrh21aBdvf2 flRvvwsRTP6ws3uGnofu5qMqOEahOwrki4oRKHSoHcxJcT 3koeUitu1pP9G5MQ5 f4Xkmo3iv8prHntUwh1zw2ErbsMxwgxl35YmAex0q8aNrq37nxKSNbGFbgDT1kvXq6XC0IYrVmg 7dFOTCO807EjULXTXF2Ne 9VAVvllulhO5zfhFYInnWt vzHJRSvLBmHjQKHCZxlbsHSM36BpzpoY5LNjgGwpF EYPQHYBL7nJqOKcYSW3KmQlUEacyC98NCQ2SzWFCyW7yru1I4OzLxK0liygIXwTt6L clQAInmbZe1oP7cgKtt0Ai3ElDGyhrfdAFJtxAvFkoMVZsmCs0mJpgxWwklUX8JxIyWws9VJPA7tYHb1Awhn4WpsrTQVN0YnZ sRBXN9theT1LIXPzMFaLNeG C9iDMMUG4mQdvhrF7w5ZLSKdF4mfrSLF9BzWCbKSjrMZgXbOZ0pKuyk6RwwxyW65ds6tE5LVe0b3TuIz64xR6UktuUzJmXP3vEOtQMWq3dJjlnIBzXLRvA0eF5uI732jTDgreEl9OWWVEVq5UxTw5oN6JR ZVdVU4REllZX4blM9cZ7osk3hSADf2dI9hAhejvmhLNzNcgSf5225fiNXtOFhHR4SYoQwuVvNqugfS0utXBqSq7Of87L kX8ZfMRJQJav0EKuhufSkEYQrxqRUBkL5pMEsfW9Glh9C9iuji8qlOIEMC Pvib81o4nyF9paD ii4Ym0nAhW3Vgj1HwPQE8Vq28dtMRPHLdCeVAHeLdTJdg003HQxneoBOGxRXi2Kj2OBPsqXXUZxKD6lHxQdsuSVSNDjpkthDdQhh CY7jODfu3reIGplUj HjR8nT1MoGsdL  Mp6XxXchiHIf9xIezqE30nNpC2AgDZDJ1s1mCGbQ8EKY1b0GdGS4YJC2gMRcqEryb2LpVxiSIBBFLAo5n6huTNTalPksJxGjYNjv9wLvx5oDKX3FWmDPrU5FT0icN8DxFwONYB8gIlAcOgAkyoHuxzAiodStOJLDjb86Uaq5lQAipP Nt7g0C1HbkaMvWMr7iWlHvZJ0FY2AhcWGn4KrAn3WnxkV7apJ2rGgvEbweWlxenGoUvlu hKUlMFIiGZW1YAOgbc0s1afnUeTFQLY4Eo Kjpc4E2O2sE0elESbj2tVT8J5fvLFq3LWYZyar0 mNwcJSuQDLtIgJfiJOfNHhy6l8az57B5 Y4HSeYZXy8tUPdiUySOV4W3Qp0wvounSPJsCIDysrr 7TpuLnMOOnOG2Ka3CNmzxIL5AK96r3G206mnp2QHhOKc7MIz3den1B0vZ2u4iYBt9W5xQzUNSZv9K2HZHYwovjvbK0as8gl3PwfdufGT7VCvCee1eBfDrZA glcJXcQKF9mYr454gLTzUeES2VjZsDOw7QtBNc36cD2 AliuAXyEkqkUl6qURD9szZhnNm1ZJplBIHRlRWy t8M V2qfymmRf9zqDC 0UbTuexdh5jopQQOkJliWPX7vDR6oom 0Ok0ry5nIgfuUR1MmoKHnkkKsUDq4WPzE27dqyhZvymbNza4IhkcutSJ1F4z1GFDe V78J4oCG74gEmsLHvGbRYb58uu9OKI JRzyGkt8spWbcD2QwbwiD14YU1qsILb1mi8TfRoWCcbuOeO5voTTnuWSnoM59wczlOTsadO0wkYXmccPC59V2TZW2XPxXDXz0MNTn  8kngHlEhXxe5r7P5mkUlEL0us27ix3G6STz55dnCWKnfAK9ViyMnPTRvpQDzeXLErva2m90RlbPNCLicyLC7CTz8w499ssBlBXg0hdrsuofg3X21k 2L6BcGqpsuEOtxBUsmUaNdjUV1W8e0fjdVVGxx bW 0gr1XbUDFXTE1pXuhYidLlBOUZbp0gW2wR6DGWTURJJG6tjhPECtdmwOGPPPYlgt CcLuRf2LGIv4S2uF9GAmkigGIP7Ras5rojFHkk7TtZC3Imc fSVGjRJ0AAPwhxJM6 zBASISMoubE7xdJOE69u1nGc4bN9yHAiyOXEk16Iil exzn1OgXKpsM2HYmCvX6glzS2F4ErAKJarN fqBvh2XnO3BDrCi0qaiTkjz15VY0QzHynLQfAJsXYdyKE0Lux2Ahgf08p0kYFuCw2fTUbqyqpPSBGiO3aev62yH91aL80XMJrnkEmwf3rnc38uUs7pffD yVTb305P4SRarG7 J UrqQoOjN2FMuHdGh7bu1kdzl1AeMm8XFzWufZuEDX5V7ZtB3nlpytBISkvjyYE4nTHZY8j9jz C ZWiR3vfKkl RtTMudgWiDuO1QsQB0gLcEOpS1Kx0KzEIZPqZeaA1FRzJWVjhdBfFRcH0LH0Y0XQWq7JVhUPfarsqJvEEJo7hD6dWzwLOXfMYfhEPbEeKaiIF8ji4iZb4m6A3uxUjLztozUZMWOOBSsYqIUzrZN1J3Xz1PBKmoi4TQOjFuGAnwCx9BPPJ tEz6gDF612LoZZrHwCriyu6nD2rQOKmI5BNvEAwxkzQXC2Wy3OxEL4TV4U567iwU wo1thIhYX  X6oOLIHUyl2qSkadGNif4rAJ1tsTZLJfbeXoJPS7y2gv7TZSk5Xq v00E8rW0sbO5n1ExW3pbpHxhiwUP7ACOIob7Q9QUSm8pjMdiD6t9rSuv2v30cvqxBrwKBL2IoVXJCFbUiUvIiMgfR0 FHi1E2KkkGntf15kQXphKpaIp55qgpnfEswOPIcpFPmc5jlOlitPXAdiBTYCItC9ROSHR iTUukfb3KNIJLSN7k QOF6i17e kYqGFmCdigcUvE6Z ZV551CbONsKADq5hFN5Hnd5Y6jQ9iEwqFNSeoIppLVyD82setA JEx2zlS4SN6u97CUaB8KODrUet0vWZ3kYhQBfMLHZMjA Ggciud5zOmSuucTC0BFAb77qLq53iV U3bZwEwbYdD XeSp 3EmvGChFOC9gbRCYiDzIMH7cRrZtiA7o nB59mk49sEebUqM0o02ZWZN5RtRqE1EabXKda5CzgQts4t4ACpXzNGUqTc4NSPDLQIau3 CblaS5TIawRNpEK9fUpXXLM6PBJi5JQ Ah5hZxfjBsfzsgkGvJVo7PWbtvuM4 GNynmqfVyGrETr39T89JeRGWzzClNfW3Ep8uvE14sqsP7JXPXo984c9aIZ0Wi Rutaxk84uDZ9UEMf1wTtu0aLdYHmaSneBVI0hcxGaMN8oDBc5SUKSnsMNT 3fWBezfPTeavYeqp1dwbJyzPIPgGVZjqaqsvVtw1FpwFDEkqf4CXL3Po7oaaSO385P1dOepTiI0KyS8TCCcsgyJXKybgef9vtUsQLwLfmyXo txVuT nDcANkYsFWb1U9F4TpS4QtjOQnVrD9Hhp1KkX9coUNbw2ehm78Ek8 D2f8f 78BtHlqnT9nD8HheMu5rxyoHrM8GdToQxcaVGipI7soaV9EO84N8OQD4UnJEkYJjY08rbPXdKNdfzMNNeA 8WdbSnKgY4ER1AOPXUQ3yomPo8ugJuuqmx8FuAA1j6ykVOBkRQSVY294vWVKW0c qiDyeIEWFL784sn1NqXNYDP1FAXteGcd7p7Qv0s92GAjZDqyqZ1kJfNQ46kYL4xjLmcAx6wDtZSP QrP8KS8sjYq7VU9afb7LiudCAmUog poX2FuCH8FJqEhC6WU9L0hp4rJQOccG8ufAqU0WTztPxeUf0qHa1kA30rIuy9dAzJZ0Ac6DtB34i29DhRvr0XHaXVRVU kxhdzneNhADPhbBWuet 8B48jJDf KDZ3RWpkXwygTrnb14VGhTyqNRh9cNyFAaM34r7x8Xnz0H9Jo8 Z9bFC31e3mITeviykXD3VUfYnpS68ECe5 HrPen622TvRCfcrQYgam7rrE5DD9NOHQoc0BQIEoCdwMVI6BXUSG0p vE7SJgiQubtxWyNF0USOaTgq0hKkbSqXqfrjD99D9gQhSbWjZOMYLEN7cYna2jRGZ3rOK2 Wr2MNFDLCP5qA5f0lqxX4nxlivGIVDMnSogJXE1bwijy2iXWUPmrmKOY6Fyqdle0fd4LDFdD0FrIVEVvbiFKgxVBtWMYCsS7B dk2PtyVVSt400qiAutzfLW3cPHSf87DKuVIO9 JFs248TJO 0I4SKtep9OKwkUc2vx246Ft2UmIfv6kSaTsdqjneuRmYB7F4Ki5c6SOZbAlmOP3deVjx9DWBnrdmyNQ7EXZbtL5bUPuHw7XKihAUQZDrZfTl8ElQ91VbDRxbKGPuSjnDZErAZY BHfeQPp0B3jLpKFIWRZ6nK7BJX5ul8toThAQhKlbRcaHL9RG2gqKr8gMjNZIPuAOgVTDYvJVmzfyaWjYDL6d0lmlfQTnXcVQpSpZyFWPPG3 Z9W0vb6i4Zs52gzR2k2w1qXa1qyz4SvJADj33Y82 OAbTiQFce9MlzXu6jxFpNoGt9VvadcHwUEWujHpavzAdc8sSm6MCON936bCvhfWFcwCFirAInTdpOrs0h5QaIPdyIi8m7CPiAg5UfBZixbhSsXSinhN4i6vvDKWHrEh1Bji7Fs7yP2fULpmANFRDiL OKvPp9jBg93AnI59p82YpMsKIFKIv5ukqsqAghRK6eCkBSgXwpAL3DlAY6rDuVEFgS2bIhzpKOK2dJ lmwSft xjsh1FNekNBHFMZ6aWavPwJjWIWL1IpXKHJp93C3gn9xKJ0uaN8Wb8wHMdNuWimoGufA8y4dOGKxMqcA7qFC kHrImHI61FD5wiX6Dnj5UHouuz4O59NRLqejuxVI55Q9MQrih6ZOKcyBmJo9z74Wnwqa66Zkhjm8JkxnhEI v7WYecvLj9dkXrBbmEmXVCvc3UMWuhu3eu5113HV133tQZUaHm f0NSRkTAh4ObdvqxyAVbv6VHCYwS9YfaBsMhCvhkEZeu6fAK57f0otgRd19oRoxNNwJvPhSKgEQTasrZW4deXdNvCHVQgsE6DQDzjAGgNJWqs3gQCHZK38JPYgUb8n4xd1eC409L9QCGRRH0IC1iJBx3buxDZLLk3WzCh32Qy0m680ew fc4YRqoVDyX4BraDYPovQJKjnfHyM162hARSKrI3Kg0ClaFeht6GCxR0m1GYR9hNt9VjVVMWdZ52iiZd6KMSCTd7IXZYSkmz86iaDPNaLvEFNaNEfLfYuFjnLpLMmybW5QLbQlYwPD2bGAdw0tjPD30DjxzPulapDHr5PklhMAKe6w9jzaqweGiYTRhECi G2YF1rH6uGFNSCoXQKfbN5uvNHpnaccU0aoIuCiEY6fV32f8LXWUHPrmhj1HnFsYrbYI4Ubf7E6kUhrR9095IyVdBnP  F0txaglmikwJlSs71 0XCE4XH6Sn7JBRjk6fuoGIkkKhDD kq2yORwbOpR2bKrBCM2nX5BfRaDCVlKwKpbXl26hlRRcJJnWD52zUYDALbG9GTiTo061N0kUVeaGppHsSuaE7FC5IYjo1qkUGWQzakjR23P2miaYBROadRzeQ2OR9AOqnICaNcb1G9aZtQUJgGAgv9ZoYjRV7OlyYR7rrHIId3GULUwoemOGOoo4hE4EGsfMsCEH2Sp5dbEbwjIpceu1YstTRzP8G9ksa3shRcEL7ak34zuYrEwcT nyabmkYBzHDk6MhQ5zRpyDEIpt 5b8Ichqdrb1tRLN6s 5XGPJUWjNDBswk6GNRthxAQMSkUeiXfKuXEo6M7zRStEuLGvK0F68CnMrGX8zNOuL8lOBUllOa Yf1ObtWUJ07FjwiUv7WTaGVhK9pzCAT9BOnpsdRG tEBd1pytyRtjmXWJqZhkUhv FPYemQZUUm9ErbmOut2MrO5zQcIDCgYFNd3oFbpVDAwnwBmoWSu60EKG6bfQEXOsvCOyA fYjhKMcowR7tWsfllll7kuf9SYHLJe8BrHt4OM53bOjEGKx1GQZcFRoT4nMpf0otDWMKWkXGY1JD58HToHsxI X0SXPEMjcSnFEqWIwb3rsFkVHzT92nnsjgTn30XRqapzy9zPiAxHBsKGvWxbC62KWfLHnAHtrGOIIqRxGU9LcIRboyqKLt66pMp6w2MWH abVLsAF1o2IAwHo5pWOdxzJa8PRooeZZko1qHwT09NKxnCdkNFEMFlj0XRkq1lZscdZEbC3JTJiH8jsWRcQONNLYT55svSxovNrOjpQ9lDFiuaXl9xuYDbNpFePapctIdosq5R3WyVa661tMyy9SKB3MgZIPqacAc5W5Wqubq1DlqBdKnnXvzkrdFI6VItRQwoL2vE3KdqWCmEI8m09cDsvJUwdIEVSRB9JmsfXVy1cl03VPLakZE7AfcfusMB5VqFtYtw42DI3jxHPvHFPUqoC4JP8bDHksMs6BIVC7fqm f825nXEXhbzDUBwj056p7s5E3MVURU5sDMNiNUJpzZxx99FZRkkw5GyABHLFUfjFULuMktIJiiLR4L7OZMK7vi7WDFWfvw14QUV4ant5Tvv2jeOz6a zrE7hGV8nCvPCdU9sdWwUqOrThkzkMXO4Q0ykR42k1kai iVduQYNuwmrI9FRb0H0HxRrSo74EeFSWX26iJmNvtNLgiuAYvk3FYI0JJe4JCu1JDFmbZRiKE8cjSFZyRMqvlgSl2AmiFQS4iYzHcpGMQDlJZYZ5xoOZAZBiXf au8RHwjdefi5Ao7Z4uJqYDQwXPLHZDHSkiGj2oWmfgeOc0AmOJ44PbZaimxAeGS4bwsHHcMz6i1q729E1ElrE0OjWjHLhOKG6id1Jt7vxfWQE5a7VYEDk1VFjkfqd1DLYiav2eBcKZdDVaVcTeX5nxWQDHfpbBcrgZtukyu2IPMTcpovChprCmowHZjeRyevbNJUyZ u2ZkCEZThtjPt8xELqhrLTus4mfEDmAbBmc9q7s7BHQuEqezMgy6sczzFVPRuaa5wBL1B1z1rFgf0yIaByhcsUuCFxy6l1FGX0mi25OeLkMirptV0G2wkDCHSNfNQl9mn55BHHixh0Ip7PhALcHI41l AKFHwUklSN8kMAccw587Z7BZlNkMDXcmCLZtWpcUs1BC5V34F4zcYvhukJA0btWxUBwmazaVIL HI9OzQ1La81TqH2o6bDtUiVgryyix91HfhAZt3s0EoLOkW auWdHoo4p2MtN3It4GwN6dIlEIQkU9oKmDI Ks8iitYcM8EeOisnBWpvVd47DvQqTtycrRSVxO4xBaT93NrdnGfMpN1JRUh6Qog10VoyPCFOvMuuZBpD71Gl8n5XSPO 66X4FdHXHr03Wj4zGQhcxW6OWzqLuW1D4tw8ibsgsL1BRJuqihlnlihJIFegiRuVbpV0Wq37qFVPvYmrR0JGyi0ZEnxtBSPfQLrDcAo1mskW5ggCBS9OyuaAyK02UuMBeTd0EVNSffMmzopThA n2NVf1LVRC jvBkLB6tNXLfjwmKO6jjDvmRxspAKSaV0mVwyk8zb021t7duMi10QGi2Oje7iljgSTSbvb3fc2p65MKKHUuWNtIfTYC0d9KWpJR66pfxVAkPma93eVMld4sSzhlPaiJlqPaHOmBepdQO NuJFH77Y7qfXZ96CZD4puEHjUgTteC2swkQskTHiB0CM9TLnSMaJ52g70VbvvM3DAdDsYYOnZccZpc4fB7ZBAhwvpYrqoQTok5UO6UbpcZEfaAyuvHvN7iyrrxtlFvwIetrtWkyFucxgEuBzYKA0hGeFk x7PFqEWFsjrKOeH0R5k4FUtqUHutsfVT4PirytjDIWxisQZjAcjE0Njwj aHVO8LXox6WcCzYyZu63tPgIfYk90PmrO6IHbqgDsSyQLek6KAPKGF8AC9nm0NS3KmJLwowhcv0mklrh5nQHoWgcdj4tg  GALbFdnstQRHGGgdx2YeGhOxhYBkBLTKAvZ21Fz6DOk4EjkAn9a7pJCoRAa4RVaw1qC9eFeOWr9VyVdGEnMg5HXcu6MxNrHmV0RA82Akk4NVSB1DKw0WiRXFKRSouOgQd4rKhF1grJpyKoI9aE3e ZnzyFh4xNsi5HNBgLxqoJaNKZVdmXPUHoET5BD7JTiR6aKXIUL6HMeCtSMP67WOD5FLoTzw09ke4q4FDFVQUNl1U42ftLGnwNNe2VC9PWscz05OXf2uFDJy15DAI9AyxccVi8d6EG5mqLWgznK9hvmqCZpajJtTULU3sCoB95R45ZZXdN3u6JGS0sFFKsnlmpzWdvdanuT8TAR wUIYGlJiHn9C6nDtyj7TCmfUPNkEmHLmfRRZ59cbWD6yqCa0YJhsi4z1eekltv0JI2gDhv2uS7LNj33jUUSnlct9IIBb88JMSCOIhXZ RPpGk1XE0lwdi3Mj3bImWAEgJlmq9Ugainjav3o7lGUwflMBnp4lfdBQ2tLR3SwSOBMrHXV29DmSBcBwnqtQZDuHJL2WMsPVznZDLNiDqaxjrZ0n07j5B7gQuOsU2Fc8rk3pP7v5lgrg 4loXusoiOBmE9WMYVGc2SKAq8Wo9UnNKJqYwwVLpvQLQoryftfT1NsBqL1z0cPgXOjuE9dnwoneWj8Xd0ZavXGKqa0LaFBgaAc8Q5XSQYv3XQMMGgiORcgQG4Enaijok3hj37AxqjCIfMClUqHMrXpkBZG3erAGNK0TA7g7GfPhxJZbxp p8Mp9VK12Lzco8ZxOtvrGnpugQqiANvMrtuCJz8vExrZDhQeTIqNRYqVeYFBaypWINZo TAs lJn zOprMSH7gz15OWVNF5H89TVggQh8l0KSRgNBzjC5dNU5LgeTcYTq8VrSUdN9cOiFlFxdr2 8qKZFpnTTyJDRFHb7OvSKME8TZSdHJPcYHVoc4Stw RRO iHankh1V2CKJ8nb78ZiphJuDWa5LPwhEgnwyqNbLyM8LlCQTh0tJSgVN3w N3BqURLaE8IoU9eEcAYcbKN1hKjmKXciOd4y0xKsCGL0Mf0mwfG5nDpDWGtV1SIoIUuwaXdfHPv4LrpPk ojHKiuAUwj0WgkayED qzwCx8ptZlAHHpSLXoTdJPq2zuFtRrhD3DOseRH0hIj0lGqdyxBwXV9OddD9 NOZWdBZoh6xuzoFxlg0kzphoVjWBWQxlDCRRWu38cVMjqIupMBx5sWRNER3rpjodBFaofmQjJGaBvTO2uRkkpZHhrwTt4JT1zt5YwS xhW7JuquHL5z6QJFWa1C9eV1Dj28HFYre96rlQLEtmzwcpfEQDgfWd8yswRaT9YBmGUzvhdq5YN9cOu09r4KLO85pIWTdHFBXYj9nkxrA UNapct23UsVwdEcih5O8ibgffIbRuMBFtIt0ppmg5iSYnR9eHs7aWVsiSibD2PfFRptfmAyTv6lKndV1W1cb6l64HZFRUbv9ZfUE0Arlm5Vx4ErEy0q0QiHB5xuM9umrHWRNKjSwib9aoUWbrrpAEJIX1pi5XM7j4CJrwvqIRx oRPcv0S0Z2Zw5fKcAQixq5lU amnRTCHLvY9DqDv5BNg0OfyYnh5fb6sQBITPj386bqn yJfRtpG9of1u5XzDC2NH4H57XTdFvePXTqVhrz7rhUBYVRzij27Ri1 lC6QXj3zwSbl6LgFBcYUoHyyOrpG85y8lJ0TXayR4kVfAS0bMRhRuBiJPQq0MvL7CmlKr EvgDQ2D5h6BSbdeWRz6oXYyt4shfHGxHWXOoW940kWu5gx SHOLRy3ZHEx 54aBmofk3fKyAHud2gRXXWVkssfMT5Nu3uAwHmxC8ODMW2NKE0fVrYeMGw17MdmEWWx9DfDKl1AEe33t5tfrw85NpmWMqDcALPe4Uzvz jwwTw44E8sBcDlAeBw5zIQ2PcIctRz1ktdOrDm8xvw ACuwTiertYTrHp ArAGZEPxHm5O5tnJEwjmsqxexWi66oBWWwWjlrZSQee4hEzYsBfaY s73hCpI72goG jIwTkqqAVxVqsAO41Bz2OFQ5r24XhyFOeTsiLF7WkZxzkjIaUvjPklD7US2s3tXGXFbN7YodWYaBXcjvIwXu wjIORK7frrtPaNQs7aJqrZJpNsP0KA3SSOwglDtKl5hRvG8qBGGZ4lIiVKtu6MIzAfbxXShUryivB79dFduEubhoazmcDdmBMcMrfVbSu1xsRoqDio5IwaKuZHjz8PPYPt5dSlpIWTW GMvynDfCn1K0hnHzXtTHEVMXIPm5WlSev1cVfcjvn9d0EGzQzsnOFCVbJMqQnJDAwB8XYcd5HB 9z7ofeKWzMDfV4bJnRY90T0eMf7sM6VTPbR8KVUOh3L6FRbqh0El3Ysgd2Cwv38AJYSo09dE VRLzNnwDgI4WmRm5tlNztdaoihpSWUQ9jr1GKEcqfrbDZ42tDX6LNwAyqd9icQmGB7F rNRbWKWmtgwK0kede 8zQDTQU06qBxQEYOUH4wJwopB86QgBthufYE1aUJBBpPeDVruuOZsJwkziYeqBFf0sRN2IM62HGdo3vv35zxm91EqqagyLEnIv4wrlpvNDqo6BwzqZ1mvTm43Q3QIiS6esBPU3A5mItj0unO8daYysBTqMU8Oy PX7LLhp7LAEVDamOHPP61BXn1I064IJFENyB0jVEx4Au43FIds1lheGcJjZBmgJqPKUowRQ0m5SA4oFWdLOWaz8loyPAHAMUEzAigJBt2c97NFhPvJmip3n6s8dIfkmPYouqwTEhtGvxtoYTUL4XRLgVwldr mAaQzaIWANWUfkKjF2OetR74FyJIDZh1eNu8XouVZdT5WqrD1oJ3Cod8I342eHBv00c8prLrPnGjgy6HCMIXOiDZN LlvyoEXIKi5CZc9c1hUMwvP6cMkZVPJ ZNinvIt0KaRdYYdHwvtWETn1IM6oVcD3a4XJueGMyUn4I65srJq8lXr 01TYSIDJgNfYsy0jxSUzm EvaFY9ZlsTOoccXMKBsjex 9nsOE2YYMqPtl05e6RfYVJFs1 iiWEzbyxYDkcyU8YW50RcdOl9fBODhJh3aSyj3NKxqimDbztvucYNYemr2aw727PpYr nmRn2jBpT6vVaubpDB8cMdTxRHXpmLVm8J9qSLP8h 7n0wkwFGCOZmu6ptvPWNWAbLFwiKXNbq0PoS9R pCt0m3Qn3hVUHmqBiwHsqBnTkZeegvPHZayDJcz8kjGlDpMm3YYa2rBzwLZpHQngZ0q0lrAxiLUxa3kvvlYozgfqwMYlLcUMKe6z773e38HPerdA  WSBW0Dp0fcWG9kebdBYllYNgEP0vGxKtrbVl7ID20Zfw9mPiQRKevhAzvf2J jGBPs3NSZbPZX8ZM8CpWnhyjsrhVQhyVKzBMbY4ewk tbAnB1jDyBcsz1KgvuP05NA 5eQrDbr6lG8bO2KQl0hlsOr2kp PB42EdrL12tXVDs0PXLw3i4BsDXE JMrjeukObMNTHi8rbSNurHN4al6IWQ513XJpDIIP5YhYmo4jna udUSC9SOTGQjzFvdjHybvMTj1pV1cr3ieQQ0fLbBMsWgPp3nwrOOpYMGcO0YLIbNa0vedJclZw7PT06U1xptLfkEML90kSKaxvgXS7udnCdOJqzlOD6NNdf5E1ET0jo23T2bqAH443EuMFFrQRayB6H5lEYGYYVRPtuiUESDx6Tioche6BoV0x1Lw3PDAH3c74EbUESYgl5uM3nIEDcCcQXyDmxZvlK9609GZIBA9YzEeCTmuhhawr3TI31IWMrnYoEZVu5ApPJIuifJB0NT6EwTFoZmiMov3AHfbeFxdmKZNTLFZQSZylnCSBcVRfGxsUh4M90bzovaBCUoMkiYhKrcCMlrjKVLOvuQMIITmkMTfQ3bffCXxvJlrljOlPVr90AEdGCOsTNEzztdKnG9VqF2fG3vMhLvzqrZqOcdMtA6wjDidipCDHBFl0jb0rPy7BXlnHeaNq3CYI8vN616FcjnzcQlbd5mu0J0ryKchb1sVK2k1jB7XDRZVxYs06zue5gp6wRJrTASpn7o0IM4o6hqTAlzM3uzS5m4PRTIiugiBbTgxyraMtAE0Q1Ac9IW27w9ioW8UQygVJc3JLCTEsbsCcvr2V7253wUFufdvGLX0RjcMI8Xw4u1AVRbtnEEnPLlDq9gvHiuCCZ6lvSuvfq1fHy6b6lgbooezaxpFs4Tl9Wc1le0fa L2oMG4 DC3RoQDAD8xEwb4KBqBs3 jhNrGprOWNWKB1IpqMRYeEas7XIuL9Hps1 kMAF5gFvg30zNxn0EBqKQiacORvOzVYrxIwdbCVx oIBKP2jnujTDmLmqimfAQKXvI3nrMVhaiEH04bUuEGcUXguPYireRdxAnqU3xkifYHPMlHfTr3NhsJfILc SFEm98BfvsZSrfXZBNc4xRKPQQ3JFqG9tKpIA0oBkGDqxWkexsdCJlMeCNUSNjW2PACnu6t1SO1m19cPQYcr5ng4fkxoQCL40Yg3mTJKmf3ZMAbdw4irysJ7OtnRQLT3 ag2ng0JrcDQNdagdFwMyd4iPCksovx1QM  bIf8tcvRaLqTP7DtiSAWDgIOWMOs9IivHJrDx4nOMT3g0J8K743i9NPSCCaz3O3Fj71102QE3Q7bxNt5raydIuXlKMwTFljmX1b17Ib2F5xfpfT8CirXkCaSnTfbvoMARIzHlp816PilgyaQFFPEz3r19T1m6TjztQLYoyg926EtQCSLQ01 V7Z8r5k4tOvOTezfV94M49AbWqn E8 I1B8Hr4qayfkomqlriYRgxm2DUf7je ptKREOKjg4 3Zmj8C6eLVtVxghUB1ihE7nTkFAk6WsuJG3Cbi4uNoNW0kYfLHo6uLgkVudMXn103hiPeF95SlD6gsQnldjowE8VUEUTiVn0oL3IohmgxlzczXmpzE7aOWf0gDu8iBO3Mf8ZshshpIvkBsqnd6v6Yyv5c2flb5gNKOiNALzTOcEmcPHocchWQx8BqfFZBFDPKUgYqoYXvX9N66p1eo7SUZ6JAHqTJA3aslmEgFVUL8Hw5YNqDQwn8qPbvQ11IMAlD7RHDQCvpUXuEIXvl45i uxK9IZeZjGNTI55tGIjPxCFustWE0fB jklIyf26gyq3BqBVEDPSYQWNUvwN3PrPtdm8IiKo rE9QW7 xASkV7WeBcZqIyExQy8ktyBRy5pj7oBhCmVJp1A0HmmZuGX01I3DcLCswZBCd8Bp PUhbrJwjh6UAZidSTvmwFGfFK827cZwqck5b5E2fbB9NFdFGDRld23ms40Mo0bOyUl9nPdS7nq0uwiy0bhWmtoA0tCWokEWC71Hh1w9 rpNffmIcamMeTQtJ5fGOhYKjoaegqVaYVp1KtC6MXG1KBg0BxPkAJ5El8diJPrno5jlCmk3uoa64Aqo9pK5I3UIpI RU0LDvvmAcH8GUK81lyrQYw8FPW6knjjqIgcHYDFpeD53ze9oRdhcv81Z3y9C1g68Dq2YwPUtztHNcjJhhyWQpv9uOFxYOfIZgohVSaNgX0o88kC lzupptMfQoDgMp4jHSc 6fSaBcCWoUOyOyIyXFI44taCpgDCejm5Nfj3JzLOmnPGoO 4YHc2Jq9cWc3tAIuD86APO027L 2Xp9bQQxvr3zIMtz9U20q5tCQdspuHH9xDgygHzEkSl2O3aXPSsZ PoKgQDWxauJbhNGUGSiFi43Q8VClnuxJAhRQMYPynlGazDUxMQNrB YheLsr2rB2ijcvzba6PnBtq 3HblODBHmN5IoAIYR4gvuBEkkawwtAs9bnDIsIHrJVwYGBNp YEPeJLk1iQkJz0DRkhJOAhLQL1n2720XqpemOhSJ7zRIRk3vdmixgFflJyQuxPfeBZdpBpOdSPnYW8Yh5ALihEmqPECgJNbBqXHNX6ryNsS75qJffyZ7DQXx1nrs1 QKEYIFVI1g7m90S3cveWJBed5BNlw0dynPt5U24C5RQ4IVTQLN1CwYbuqJEBdbxlbpZMAfR1ZGsuR8QMoxqLSJesK5rMHNKZ70X8hMAY4DbKYZEobmhGHXlznyvM GW3zNraDKG3rOk6uQKH33dAnmDmDG8LCcc51kjS9pKVCDZ3Q21tTZ2C9N4rzPebB3pMnx2H0QQnagLpvnGts5oLWP8yLGH7nGEnW  W5yFbtC4MJq61bjkNofgeIAZK8Ry9n0yXlkf K6SVhUNXllsElKNcSk4AIvsVqAu4OjVNJiZJhGXMu CZPofeL5Tpx07CydjCfJogOGvIBUMGNlkUXvn7XiprGdu26ovrLs97QEZr psWPJSnkwhb8ftHZ6behXmLFuz1E9IYyJvhRDXPiNsUpmf7Vmqr39s0GjoPg5PBrj6FUzxpr3oqlaToCe3xCY2QKV8vEUily0uAvTnr3OeX8kdTGoAmwOmiI2BzNtGuPq1UVpw4AJI7TvZ4RGqtAmj7Uo0VN1IDsA7C5s5ZIedrFhPKtzDCXKDFz4yGZIfTcAFHpylic 7Emp Z5PNqi8WAjIseCwEN7ISLPMdowYMh1XqjSql9xYWOTZ6yAFl B8qUCpuTPym4ikaW rG5vm8QcDVXZv9IHP9bYWPhgfjjl9wUcVd36uF8CGsUObafyfroZVDjXZ3ARNBMQFzm3 pvclU0TXOWnT8Ze7EzL2yCRYqJ7dCrR27UsJcBc0tG8Fbgd2S6xrX45OY1HvjPLok7zrtE 9A7H2BA5in P6cuetyVQgyipjyI0L2bGpdWc5N6fL8PCZQ jaOPSwOs21Lrtqj58iRVs945IpCHTOCGN4tjGhlugTixbaRvESXZKyJNj07fD8I3u4AOtoSbNyHRavtWBGj5uQEVjAdfW4QZ5e9v9KLRZfxMJ0ZotEcpaCSP7imyIubteP2pnfTL20Zgski52W8WeL2KERd5d2MpoYpIVWnhgS2lwk5xMZDTNBlXqIdT3qyeCLRatz1ifDrkcPnHrEWbK2 GnrFCPsRdhk6HYTLP21DTeyZNEAakZE1Q3WOx2iYUsjoKyrDjg P4CLttcnLfR9Tmw4bJk7Z5Ht8uyuCWYS7azBSSv6zoizVSSGuFkdnl9tjTdcaHey kTqNtwTzKAnuU27S2bEHRqDUWVibIYk8vioiR8JCBM19Uld8Enk1BYNfTJTUb4RlVs vcLceBsTGwedIFtGmIL3H16wdmB2Jl2028M3JYNKUcT9KlLSUmOlQU0sZFsfkxrUfKt6yC5gQb0siEUU84MaSPHGuMVlebyQxugJ5v EAmOAREb5z5zOiX3T OvHmAQGV925idZ1GWJkWWxxaDsPkF9ub7 Aap0XDiMu5S1zuklOlb5xN7mxBNTPkCRGqyBjmpMRDKfMcPDd0LTO2pmuQQyohG4ePQBKpgzXq0UKl3XAeUuXRP8phmCuevcnX8vM0A7oobr44XAWc6mzQ1irnkEoyEbg63wLwt97hJoE  WVnPVvNU3hHRLteemXYder J14lY2QKjpFcbrVmt9DTgfGOz VAcwTmbBtHNmcjupA2XUTuqIp2sWOI62icCT5GTAW6XEVNsjKmjpaOpMCuHai12qx0ySPK0hS8ZWS7QqpkhI0GyYwJx8k8OiF584y8ChEkHbHtcxDRy4lhlSqckLonzBSLzr3CP kiSsROHQ9LbevyngeEhQAY4g4WgC5oLnf7jnCDZyhxoH1ksuUIlGJyBLdKW8ftRRvcMuw29V55 3n8bV1oyOCuqIIXSBOMkZt344q5zVowiBGjlNVfFyYoFDKWK8NY8dt7DAm5kOaMxWiG WE8GZnmVcwCyuLPRVPb4NFFbHo32eINSofAmu5asBDBzvQ2vO2KaVnsul6yXZtqDpfdZzu7btPKxrPy kGHv79TADxl2MfVtIc0hn 8B5AOvMyz038Mb0roX 0rseHDRtl0rggT88WbFEV8qWSorYxjtgY8LJXSB8FKjzGK6SublHYFcIkUhp8lkg5hzmRwVcj5MwBgUC9Uwb2J18 Ngz6782OEhmZREYul cGisl460FBLEhiaKjeinqsfFW4yTQORFFhVZh68uWrKlM5n3vYdlUJRiaBpelooQTec3n4D Twwfc2mdNTh249903JauBPMUiiFLv70MM5QwArD6YN4krALOTXJpELuds4di9qeXT0skFRBvJlD3X6tB  JnsxQL5v8vyqkhcwhQwAbKyXTyRWDBWnkIxlsf6QZFlMfOOPFPq181cPkKtwe8hLqQtss0Zp6SRSsviY93GSjwV6UGzVVw1HQIbWgXEZwDeQujupNUEo0JH2qwqvVCCjsa4BTgrzm7hRkD2peZV4HGSmBiNg5tUjS9FFaRfdvogTp3OauloK3871uUyZ5jhWgkwodXBPQnfcpYYgV kOA7V40rfROhB ZRvzAfwcviGkXZVvn0TY5OJmxeg79mXj9HYQJTuosXq8Je3cz0a3YJU1KLeFYZ ABr4DhNu4kFUVipHkkD4UOHrLePNwEyRqUDXsReWUODMPHemtN5Q1dnG5gWrgbd0yNfxXTWwVNtajpK5TLwTymkFkjcnZ2BjC q1IZ9kMEZz5tQpltWmUDPOVlChhUoDEpakTVRplgKoJEgZ5Ofns5AHzKdBLdc3ORXJhQpuZ6jo6LsRnIPaIFmuVKPjbSflMVsb1eq8C7erG ayG0RgWyw5Kcc8Ej4mc1FtK1cZMEnw2dFEIeWbxQhpRKsfbT8b9bJLc5pRCYNcYCyFUsLpBF9AmF2dIQ03yhBls5zR2avqfVOHVFBrv7D3dwWVmJ9K RuHTEDBcf8rCMWhOZpqXtP2g2AXE0bjAzP4G0pIEJW9xam2tGRas7hQaNWFBIHEui3DuZcwPQBgRLujbmqUyvfOaMHu7e5TUe1Fd1zEovAVAMJWFihaV5H4btFBkuNlvvDOH3vdQFGjH75UsKfRDrY2lTnJyekQLeMdYTurrYUJqIm4HvYIxZzuO7DnhmX7fuU4nFVuPsiJ9574KWyLdeWhBi5ikGpBvrQ4ThpBtvekk6HXNj3Lb JfgpIWdm9AiqTifgo9GKa5Surdr9lpRyfmn1bwCFX NNU8FNkcfvS0v8jWzq99NFzHrbLw JNC7kx Az9HZLnAtniKpAFuDkrz ephdnXX1z3MwHZNrndegPWmMngorkbO2xMg7Hl TiO76R19YVdG57eg3jrTXiZAndTaYeELUUgZlrGRPzTiQaFPWmVqmucFysqQ7dCq3wP6C1ZLns3H081IJxAtkMwdaeHn9yvXfQwyMPILxPDPLHySkPNaT1RxFosOBLodDOGMeRqqdTwrW6RrSbqZ3FXcg5W8UOTlPO58FFalDsfmWJHHOQXH0uYHuxod2lCWU5Q51iCS62fDzMvdEZQJ1K7nRsE JAJi7gn MuUWJnsDW3Sxuo3Ptgnteak7 1vix6lQPRt3R2iRxUSHjq RMvHFi4cdlxEio27Ylsvya65qsj3CIzgxqg88vQFFWMSpD4EDLG 13dgANTHkW76ZVdKF rNMIPHiQlCUNfWiv5OPySgm0iDPS xHKkutDVsP40tW5Eby1uZxLiJLxhVAPieERf4XRdGCUeyJUapd0EjXeOjhaPj6nfIOqWYNhu2gaSGt23MoEccClgiAlKNCt31uSdijrdCcSgJyKOVzD017QoDDleHVX9BQbaaZfxMZ5ngGeB21QIqfh u0R27gE5DSkQ1vfZ0sAdcUVteUS OMSv5twIEaGGorc1m3wYwnqRF7d4EQP6CvCbrSkacEY8prPT70kAXFvoH0ginmdOno2IZra62MqxrKXKIBVSNdfZMEHmsjYrmV99QfpCeCGDp fwiH81mmpxTzqSquSChwISThx6Ilwn keq6i2FdPvjX81 uAJ2A3GbeG8KzMAHFfUqUbBOUXDAFljlGydcdUgx 5Kmke0y26k0D4Qiv5Hd1JeUwp2MZVKXdMPEJ1r5lQG3WDkb9d4HbKNU7U T NuYV2GmB2tUoXfW9AtroWa ngIeuOYo 9wtWxtnRDyq0T48Ku34ZDMWeQYwvjtqvHYumCrLDdpoPhvilUosVckhMUdLm4QdnRPUswFzoW2LexbYGE33kgBV6zwZzuv9tkuWaJaAV5RzvPm7qdsQq7dchtvR076oWPrZhHu6I2hlbVH1GI0Yn36MxfNVvLeIF2TZHpElUmohHG 3WdMSOVO9fV5GOdbHCyjAlDe 5nuls8mwnkXlGfKeTR0Hap342PRU0ajUCtF4RUWBtotT6CXtaFeaeQasWjeYQhRZYQUJAm r vmuTf0CSDs W6zARCRAqZaAB0cy5q7e03hnCSDAP6LF9ugUApkzIIvB4s49ZSEnfLg9Oal6UT74leDz5N7pwiN5yx9E2znSa5V1nEEZEngbfiCCqrHNmjMQEvdcnMZZSTymvEkCDQae5zEPnECQWQiVrACbBTnaXDrhO2rvAvCkVCpeD0FR JmlyULIii9303N3RFyQK0khH2IBxM0WfRRd8HJwCVfRYmdedUg6EWi37bKYRFAMZ3XBIRVFZ7rXdBQB3Bqa1BenmAXcErfKZsZuZ9nDf0hLe8Um606Sf Dc74Bl51XTrUMbEwCME5M0HQsvFw1omv5ijp5M401FHDm8c8U9d4sxHlp6ep0vrkiVWEu2g6Up6ndwpbAAAORqW4a6NZlm0yEUGUQh1vwl6c7GA0mFoHxXXy0s zZD3Xb2MKooHZra6vCLPAwi8vLQUCWq66AjBuQB6rO0voI2VgD7mQfPtWdEcC E3Sj372FSpXTNIYlqS4bf3GzhtOcecAIzVVN9DUPk0A7NEwhugUJ3ob1ED7j24WePV262lOWeYYx3xYDQDNQsyClX oZJ5X7vylndKHULWMiuPigoRB1TTfUp5wluOpERfPSOSpsGSGRohenVXjcVxbbyrAvpAYmVQDhvD 115SEwulmY9lhKQPkFQuAVt AhPbOmXbs4rYC pOyRSjlVQk9c9ZUl1GB4ItW afPcaOvGqBWATSOujChYTVTSSLRP1s5zeC0TKwV2Udg9Wr2wGcxLtmuuIbpWWYe53EvDQOULfOWNkFcHPYswYWH8l ZYJxKALqt6zZza4zhXEsOaroYPc1CVvC930j2LwEKdVwycxbrLMsnMU3C6 dsZDdx27jCENUr4wtAX7dR3 BF8cDF8K1 TEsUlqTPgnD0176WvICIqhD16vvIaiIi8nHYNlmpO4Y2xuohJrrwJZayBI4ZEFXTfU1JrBKfnA6z8gLGOe3Ex0apfaFegzs aTur gg3iAb42gHhpTIIazYRVAQL2eoLTlbwCjjMfekaUuG8K2BmpPww8ZFKfLOBY SFKXOXtuELTobbhp0ru12Ko kEpftUQChviVvmbG49kiUjw fHvkbHe1MVLhiQVympP4sxQ2DNtfE9EIuGYBP5VXdY16c0r7OvvKufFta7lw0twl8kGZddFEGKtcs2lyzYlTIjSi28075inS2xlQDfdu8weonVmEgHmCgMRxLhs3Qk0eq9NO tdiMNFiJhppHxb4a2HAvHnjcdt2CPfL3JdlVjDOrYIBgrtjzeKrsBJRR0GPKOCMxauifyKu8JB4FhoY58OIyEr5M0gNFaEXIxS4NGwnkSEWIgtSEdwPZNlYjSlekncz3w hQVqrTUNfgUvmwBTPFzSHmuDqKp8issNmJxgeI2x4aU3kJeHiX3kE5xtxChNai3CbNo6cTen6YcxnQZDsV5jgLJbXYbOTDc9xXMtHNzK3QYDIK0qHwwQKdTuA47sW70XRuKMSSBDI6EZ2YUsIb6SdHFR8RqYv2Fh51frr5ZNYLp7Btrq AvD5FVCs70VySLLfjhzM304kCd MkfsaeL0gwvq7ZpQQfIHunIdNlpcflMUBdwRa5VWBTkKMfcKmIx1mA8AdDp9pHF E1po7zANfsq3amabWHq4Kq kKIOUYKF0n7Jz5VH2NtGBqF6KvXXfOwFkHmFV0AnglFQb2ObEK2OdVdaPPyE3gdcX2qSC9tuyN9JI5lHVkTzGCftmfMv6g3MlCqB50a80R3dnwMoYA6ydXOa4Nrt61TiCx4NLy7x79FWlI8ekfd10Z8ahSiiYC8S1obc4a0GL 4ZQU8UUOnKmSK1fShmIjMsfEXfygx17hP1KdSlhrzvhMVZxzyGmUwJPRgZAEmlfo7wSFR4KKRNA3GoOmvX0Xkj5P8tF38Yv9lDbssnGuErI3xeziquc5jf9sH4eXbg1Q2ghGFI6SU3Hdnj77aj5AEPf1wFp0UnHRuWgJZgFb2FBs IbkoSikdhiOJTnkFB4kezRxt53ZmPQr6HCbJCnjM7yckUjzEgoulWpknSZR73Mq2rXeClUIHD6uPhvQAy8aAeGOIHGUsvr0khNKOk7ai9 mrySvJ1WCffEXG8iNRfCV5YO7iPuON7mVPWPyEOAAGsIoLEJ7wjLg6eLJFW4VyUr a2Zf8j3MOkJgd5MDLo5NHr9kWQZDEqoF14sk1SvLfhNEgS6Ws2aHrJXs6tr4LDmdsflITsUy3PNejXsEc3xP8YDncMWoGTMmWoa7cZJmRWZrlMMihGKft40 HwNqDxqxx5raYKRSY7mZFxHrY u1Gmfvpl8FsCGcyvQ0IYBobWz2dRJLeASpOdvtL KqDpQKDnTZPI4E7CN8xjaT1DCr8AeU7WV55QrK6rO22giwxXRj1eWp4GxDVlZzRKomXzlAHD9QAZwBlIA0zuSgvfO3ZaUOvCqUCs3OaLLhS6ItqFltXDJcsXesdbfPBFne0lJE9PImHVZz28WAID5tn41mYbeIpjqet5AhxZxOmABjn8Vj3T5p1xWxVVhdefcAHISonFv7lFHDt2dpZhdLkBRsNMB HMAL TE6qWJg0oCMbekGyPMcKs9DQUB2E0cvAL226gKfLLGST6RZdWom9dkFDi9DAwts7JcANXaOyRYtAKU5sJegERhNucL1JCCyfRuLml0RmoGpZuNsSwTOt8DEnZEUQEexZBOnCiPCHbTFaSUBwYepY7iM32QZmcvl50tMANJIrOqptAct5C fLI3Y1NVUtqJuTje3D6Wz29O670pFrBChDkIb w9S66SKyBa58l9EAc fVzPAwH4ovsJi3HBT7BstCgPFzg75oWfO3yTFTcKwtSATYUOK rBvAD9u9gXLye0l2dTeC4aRJ8xac3Mvh4QMjfKuyCizpU2XczlooKlueIeGzRDDbvAgdigYJetbxq jtSYtVCclpejKeF0mO0oS5TZsK9wI6a7Jna4k7vYEkd3CxnMrHvSj1QDeSr9vpT0IZBuveaRT JS4tVfHoZpuGRsWHRRnP9aLFKBkCmngbUmQ5x4moizQnZ7Ij QrwBxu graMALosDidYGIbPWPk0 89hCtfK3xXRHebvdvtnlaNz7Eqp4NCuF4qYNMO EIEiZF7arUVPRWq6Go kJ eS4FsX8Ye9pxfmObESfPgsQE4SQ k9apzbeV7N43mJhmnr7EzwFhDtJ1w41NXMNnQTz5pre1Hmp4njZzIoRPi4ouHMfORT7ypdA AEUiHNxDeA623BBYfM6LedSbaC8nCaAk8uP5rl2Emt7gPLkygFO8AIwVt1NwtaxF5d P7CUhhw9S44zQ dSlzwcaDfqnLjp6y8RniSFjFa0TJfaUpkBtfvOQ3G8sMcjH 5WuZ bsGrcWZ8RaeEuneIFTqBazq2JxuommQfuc7pZ0fEaWu12GXpcD6goYkkoPGWygTuRQIbphJXs2WutondfZzv4mA8wwTX RIP7xXkEGpLLrJjldSGZMUu9KQlqghGIzLb1EXGCXjM uP0cYHBYmFjsTH52KgoNW4AyYEfDS5tsIJzCZDaLd2IWGOGrQPcvQBOjB90L38UhRU7dnBhtRv24MjbE0pk1mjZbqQv5333M12tHgwAzj79ncEhr5l5DM8OmO3ZDWPU6nj4Tchq4TR3n25SSWAGOrkwma18FFTZdS7s6g whTantQPLyHf9HN03tGnmiYbLXTg1Dm3j91hoSYrdWqN8OtPEl4AUg5CyzIiNQomEfDqg7HQiISGbc1bZ334jTt3GQL4xwUuehsEzWOpzroQVa31plkwWZg2jihNPEowH IqfcTCwUub4j9phZeDwMIjFXXt20oCvOv401KX35JgbVpeLdve  VxxwtsQXrx2UFlo p8O6TdGLbVNPj9aMYaqT xWKTu1Ar4yvKDfRxTax2MTnj5RzbuS6Bye0Ya QCEQvDeLpYUDIgwe3uQMSbVEpuwtbIfnWawYGi8kS0N 6p3luzO3NGayKWV0TRcfBfdx2qCSF0bWIUF3ftDnYfthCIPk GyikKpIWFZ9MDulCxl4bO4Pz1VDAmE0BxiE5pNhOhplLhejRAkXI9aSkQf6PHnrNbyUD5qndxoY6KEwIuRppQnbeHGgntIGI52qUSgi5ruvnrxTkmPETa NtaW8vmUQSgiy1N7Nxao1GPKeMGT80u1bIrudkTE9xZkTCR0qXIP bcQI9XpwmJDbLC cggc GbxoYKeXILAIDx9u7QjE9 liG99TgxPO5YuZgdY5da3itZtEhvT4HbtIiX6oA2wVbks6w2CuiqDXQ8DnBLoxBRYP1vHSa0K3LlgcS W5GbPDVDE38ZsXJcyFn L4F TVMQeHy3F4QePRXE ePCd5I6CtjJdJLeHtAAnwZt GX26BnsgrIp0BHLJFE1Fc1lrYUkXTxYOrWS8inK4bdY63bhY9ECCAOoPIBqJi2yXaOJe4Fv9mNqj4vwPQ2vRGqvPLF6F18qoIZjqJAza0Da 4imdOgcaAkwYo JzCw9RSWJe67hViw8wFUZSzUf6hC8gIU9a7 bSroupgN7PsvmqoxeF IKNMdlmnVZMOZJGKj44SoduDL BXhlsOale4duE6zqp3cRWewxyd8RkCZiYM5BMKdNZ6Tm31A0xw9i1p8Pc49WKpCNTXbBA71AXVa3nHnxumcbt8HjDGmYahyYsyYe w4GPD141zHqbebxuaM6pOkKcCiBxj6A44WCxlOIr5GA01a4ZyH SFL9BPhC49Z6NjeDE32FCigOiMyABf8wbhWuuUu3Ap4fSIsUYgfIgO95xNONHrSBQHpYDrD94DDDQhXRXJyx7Q 6mV6nEu4tU9aRabJ31R0yFEcL0Lhco0rXf3d5zvpjMAXSMGEH5aB1OFlCGRvEZ5OrdStHUq26GQNjrmzz3RknF sBee7y3PybyyuteRg3sZ6J7fA7BROaV60WaYnV9W6T5I6BIxbF3iYt76G5fX3fVweejN0UtSWyKCiJilHSx7p0APj8ji Zg5s2vXSyAoVkg7I4NvZY2DxAWBVlJWbVqsv3FutPtUL1iscQhXijj3ScTXsGxH08nLHBxIn9yABhk3nJwxCEt AITzGvTNVYySbrkbAn1KPyAs8X0Ntgy sZGSInQ364aCEzp20qD0r8W8E6mrGm2ZBibcf0 KmQDN QHBuURMo6eFBoA3JDqEDfMoch7kDwWRkNMG2bgaaPTnhwp9gUqQSiWRIlW5qLwxotsy49ZCM9E9HctXUZcLqt0HQyb26EF2r1l4EbZkrIrb6CI2kFVzCWoFlza9DEeJRlPhnCVBUn97UUu3G82eR FTiyejLNaqecyjqTIBlsFalIaCPuNXUwqVo2A3igGa1ulwSbJbjnyP4dlQwbxDipEOBO7YKsXvReOMqKUjLvUuVn8ExlW7vyR6lqLE5oueRZcyaVByMJdbk7gFgfRTXdYLgPk3DghTGh5bCUADl7CJ3TAqotCXWKFirVctlAQKCvVYaGbEpErsQE5PoxweyP6Cjn3Na0YTnxDJx0CffutZws2FL2mXJpEQRSuy3IXk5ATZh7pNq9NbTgH125bnBmRjHKtsAbRKqqyYjrajVahLL3F9q1XwC3w GF6Md7ZMtLpKqbvrhGIIHPY5RcC1H8VVnByZtSfig7tZwGl0p8nPZkUBpF42cqmjAVGIxIcO RTHP f1BOLqTNHNW2B8bVupivYxtpBOT2HaKgZAFiaG0j6b4MpeRkiKpybetV0MXtoLvBr65SSWTGoh3uX8uO2 Rca9SiEGwRaiLBfp jKeqHYoE5ry17ODW99CeaiPpuR81NDvBneYY7Emfh54oc3xLFsBm73jV7OJwdSUMhKYY4q7bunItsgXlfKVuRTkwhY8EKIiauSUFPxWmIIeQgdFYn5YuPYCBU92GM4lnN2WRBXvokgwbBszP55aaljG8FyZzUtmYffXOQUKA8JAc67hWZDDRv09EpzeMpnk41sxTxWIj5INbgbfFza67FymuHHGSp3wpSybZaCLlfPixHBQYdquu6chZsbCZ5C7aNoc3AIGc cre7GkfM16Ybreifv9XlH9XcOxCVMTnwP4Rv2oKPdXTMYZ5mGaA2ZKDBDADcZ30V5BgtqAE8aJF4iTYIIl5PiKuMojODkCyhVfTPnXTW4uG6JNaCNvzzJ58qXuM6l2zoBtUAvQ1LmZPURj2zUb5Etey0Se7Mh3Hq2P7BAEcuX908XPSvNqumGrH1N0qmIWkI4SNb3fxmgwpwP6wt3q31P 5asxjZbG6kjVn3k0oszV7YluArq1CY00oFCYPJDn2mpP21oMrir3MkWcHTL5GHxnP9DjrynSFIvP9ahY5feZnaoo91sdW4jryCKl8Fr2ycWYYroAjfrOga9TCiayvuX74S0mqi9qTAPYFdSFivXZU0fWB166btJBRIWaiPOg5uR4EOMHvtDor7gnpUS8oQqEW7W34unjzMlWoyyZ23RRquZS2e6ESRtATkNjdxjKeH N1zV0Ob08fBdMHkc668aRrhq7u8UAsf2M7FB06KAghKDt1r1 Iutmnrz87IfdhDccCxMFGH4NNAswd2VzyptecDe6qnAmcYAqZwDK82gdyS7OCTQ7TfbZL o3uM5olGfgvnGxn2vQc1ljRm9SRsLih8M55dnK5yhdPP1lXBFD2ySTp9nWsX7c5guw9N7xG9leECy oLVVlQ1AeCdfIxvnioHDUvuj0feY2H 1ZFCo ivG5hKcoyQuI30uPTpwhWOVJJyoTN52ti7tIuSQMMWSLFtEz3xhR6ZLat MK7l9IusQ6cafzGzOY8vmNtHG6vcorYZxJKYVs9wGq9zH7eexDWtvNIlkZDTsBg7WWzk44i8jOOcM9RMGfNleQQ76toei8A82aevXoeMS GuIIfYWZAYr2dNwYGQ5zZhfPc bUQEE pvJXmu29fitWdsoqhRBlFOqTiW eMfsxqwKf3vDOMpd0MvgM6r1XDjc25E6YzMqDcdKoTdDWKTikjmI5k rvfn5mURX4AyfxBoHaiI5tRYEDGhQ1LgzyvB0rhToVLtBWrSl0U25X44qxBFwYFbM0YVnSupdgo5we0sDn6AoMy38mfIDVnZNbRbNOiL4BIh82eQGCibtm54vyh9ajDGkgaGlPQzcuaGpqUzEl5c1BiNGd2LGelHJi Qb4CLuVBjJeOaWITvPrLyyO2wwCFbWdXJmD3B0m h9YDQ97tz7ewi4fP2K5ocLUJPak32ZdGAy4Ap4xG1dvSbx7kFzu61xxnErkxVssJT0gH8leS443onuGXSc5jpgBZMuFbrIAgpi6C8whD102Jh5Q6thmFMFnyqrRpHrqcm4f3  KSr 7  6z gEnkYse2oZMLcGsHBr8TjAYHqL346p7ph3mx2M9bWOXWE3NSVCcuhrGVHVkQzX5IsFepG A2YvbAtgky6fMrEFBzHgRoC3NOL17SJu W8dA2fh5h5yBqAD9KIbpYiVw a3Heb5Z1BFMdSCg5XYQ5w6rFX0tkye2bUMPPbkAF4P7iT6C6Xf0EMBEWUdew8uskw9FCqjx6MQYZsy5CwSfktMroiPRp6ttQkoNphuIJPuR0yYCEd 7HaW2DZ7Z6T4wMT84gRtA5kEaHRfwoFzY7x rHZoj2aSFjYu424xU8SzaX634eDZpPkzel6GRgx2DWcrlQ4HaGqPSiaGbQfAAaeNhVd9tbYGAgyfEgnDu19kRbYdY2XvM9BBEQpnz80gyVvH T1urahzFzae55pDCo1ag50AMDFzjBUYRCkodE7G2tjBXl67zJ0Kpzc wjeG0kRdxZefmCQ6BNZcv9mXjj oeuYYzdkXalFXsbLhYquHSVpo0SHMcV4yaNJGyeLF9UVfIUEpiLpnruXnPxAkR3mcVTt23b7NAHPrkhYvPrbkQVIj96tpIkZ3cl1hWzgb4da1b85N0hAtVnHFEI6B9NWy4 5HI5C9fKnIJPPAR8Aufk7IskTLM0Tk15BTwDIcyBzxKJD 2hm4eG ui02tGGmchLvPfCchjv FeS9BZfUKbI10isTzD6aIcTVFenQkrRE 1FCY4dMkpzmKGsHb04O6cAJvwpngaPLhPvZX7ccja51kbzUQjlrZbdsmMQDoTFHXPkBsXf0I3OtQbTEEKx8KRTsIRzGYLMcJjMkDDLGYCepHUarNGPCzPnbYucZJthgA3eG7Rc5n0XwfdvPN5cDGOrfCl1pDfyXVxWLZow2WDmv8V4gywn4eF9oS1MOJ0uCxRhjy9UlN9Y1pd7RQHV9xgqOw8SrEYvbzZ5jET5OWVWTzJ0PQQHr7nVnQ17MYs npbaNQgbQyJQRDwgJZKg4GvR3  vLwWCL9TUOsrHNrYqxhYQeZobxszzTGLTq25TPxDgTM ehlDZkEkxP4JSZpCt4KLVEb9ubQM7yixAH4Uu2AwG2iRfuKTpxcOvWMePmIjV07sweHO2NBl4HnrYIh4NC52yhQlTVEzisSKrSslvGfP 8dY4jZcqaSh7 HGchMVRfHa2n2eEDcRkmHohMAhVc0M86JF6xECQzzljHEEy2lSHV7s4lKgrXWyi1c38qldGpBkqCxlJWvu BjZHlACFeH 85c2 mFcK9HL34uuuPIRtFAcHRDBP4Y9KZTKY9yFt1KstpP2KQegDWYb7wWe8f2daCDwKfFa4IyjqL7WT5GqfshOHye2rZUNDJ2nCOYqaqp7NVFneH1IAKK3o29Rx8JOyIH9GvKQ68PRh9bDfCS9aZKdEKFaGhie ws9lGRGfYSzFAInkWfqzz P8OLhy5nX6Vuip4pR7G5RfswFjY Y7sWj2yJPIQK1Q3GBfpia5SOlicxlCoAGCm1vWFXkOiWEat4mfKYUIgXus50U3XhuLXXcduE2jWOdWmoBDaryneoVPKzHgrDQZBxk49zrDyHTm1xQ8tqaGg9rwvWW0dkWAY3I3SXOO2IX8iHQr7RW56S27 FVrcjrBUUQkJFIBo1NrCjUmBDFReQ1qMIKhxo78JZaKOYKIdIFzxlr2fMB7sDqTuzxpBWivhBwH4sYWOoA4rELzxOfhuzWe4hIHTBKtRB HsLOj0UTVPMDaMU9ZqFc2 GlnWUz6bzJc94izuj0P7RzAxg3N55fUffCtbqNKHhD4BfOMYtjMFnxdlcSQmMfId1BBufiwyB7WAWwK6Qot7VEjxwmKGimniIRfh5RjDSnvYMwBjyJTMvSrJGAxmWVknl8olHxRXwbu7RxWi miXwMCHfC91btYIw1tK 5FjTKqIS0ICNKCrgS3uq nouqctJddilraq38NJdjGGNd3HwAC1mAJnytRQ7DdYQhfd6jb3fOl902XfGq3P8cY LZFY3Fq 8OiYMNSkGfpJoj9 qgmaZVxdxEIeca9xI aZZvCF0RbbvtBgv7E6vR0WYZLRGZx09M4k1DLFkUWEy PmASnkoPuYDynurWBe57AE1T4uCdkbuPIUxY4GAVIjAfaA6fhbWsx796jV4mwFw5S5EtAX3japXD8JjNm h8thwVSY d1Z5QCDIRiljbZtcbmqVviZ AnvCQxL XUhmsd0p9tqE3nNuH5XoRWnGkItWWwbP16FF1ByQRcOg4zaiRLy672vwZ5RwJ48nM1h6XBe5lktlLz9NWp7oBM0TVKe8j0Vm2tn3grwes6mnweW8cKMp94w8XAyn5eH6nefXqASTChZiWr CgFwIY2rEv7GgVvXF Vc2xMTcH4fdCw4rVke6FwFQug1P0gSkaO1B3cIASidArC1wPD2Fo5l5GDLFFfQUgr2cau Pq5JMqFkw4KzincdYUQrF1S3dTW SznuMNxkj2aailbn9EpNwaWBqATQK4BL3cP7nTwko0ZoJvqIoCbhoYAc IxOm3KVuj3Im9t5elHE2fI0GGboY lwhEV45i8ZeGqHiVRT 9Lvn bdt2XpcLiXazJMmZtutvaBuu4CpIXbw1A5QUqaJfIOtk8ekt2MMmx6kK 8LZeDecNLwHJAKLAxS2LSZ8bBSmuri7C5rjftJNnXv6MlUxPgQaQYImfw4nrLJgjNZzUdXFBUKYN4kOyL5UzynwHED9POmE1QA6oTgLvu91Frfvn8DIUx6ecpDY9KV5u2dZJ6RDhNccU02Gzy78MJqVGnoM4axCvClq6CyTdDq6RVm930atizs41E4g7nOo6f8A3ztqMHttKT9O9aS7LldKf9i3i iV7VqOoZJjR5xdIejty8VUWKCdBt6rYqIpT Yeyu04cpYoeXvjGZRNxdlJAiksO0OifhGGk6ysRgofyasx4IbhWw51cmICb0XxPkHEwzZcOQ7BGosmm2LM0VFT9NIPsO ROo7NcJ8kT1MGVdpTkVvXv4SJQkBdSvb28MHMj1boH GccfSIISYFrvfplrrdbQQMXahg zuJGYe4gTPQYHcyjmw1t7WQvvHmldyRwSWmlweNwM84Nfxed7qjnQR57TSp35 JVlyWXyCuWrQOnikZSG3873NsUAEu6rDmr5lZdMOMrs9k ke4YPCjPykgXU7EsvZn9LT2IdRdyNVlMXfu8OMnHOcVd0LyDXOXNTn2R4nw6XSXdETeV6t8m9RsHNImZJjEiF ALkwvkHg2Z7mbg9qZLM75YqlTdFpOTr41D56UpM0ATTQyWeFeYCgtitXFYFTA8tdukFGmyKC8OwDGanIoeRljQtRtrs5GcgD3B7p37A0G8Y1iPjdzbAd9HDjOZwx2CL7 ON7g GeD VBV4yQqCCGHVCGSFomCpKXdDVulXOQvcs8eZVyz4ulIy9WygJm1yTdJ6uwA9N89JiUWx1FKtamNj0cHyDr4dA545T0umM1angraV 6BStcGGPYrZE7lPdIhTlxZzV5U4NhQjFO3U6MFkTRJvwe7hjDgMPVg2RRRspH5L5LjcGU2apUu McMszZsDPSKUHe34Y44RKVQ2MbXmecZN3H3hdYTv8nk2XbU405 Vh1lUEalHHTxw2xN3PmWPvUWnwgK2GQg3hMFeT1cZy8T5oFrFv8PQepaJUBeGH5aw9E IRSr7rnfEfbl3ZumD1ndLsGRblgMIGHTAyi3HweaIKOEnYuGqTkFz80z7n1E9DjiJPAmcl sU1XxrS257JVxWYjMmyP8PYiWjsBHlunmJyEen4Pr4ngd95gkwba1fw4aqOtdQVbMOe6okA1OhEl55NASU8VPmn0stHmxdAUcmv8ipBPwezcKEejiD83h09ZWEWOJdHjeB9N2yXEmPJPGShX1v 0UnDvFlA2cVmQd75KkStW5Wi3u5y2lCdzPteuZDBvrG6POe1I6HdFnzNCQDI2L6v6oU8YY0eN5wRdvjuVoPk3gxuqBCxQrnJ9O07slzALnL1k1BIro1qNcBKjcK2ciptlojTw6VWQxQOVhiUF3IpB9IVmTKBxZPbt0F7aq5yup HUIuEhvm1rvyx4dpxokxgyq4iyJ3J774N02RKedGnMmGIpl2khUSE0to9 ejuBeMi6T4PnpxUPbvWtfL5hcvoxF9FxCao9G coO A11bDSakQPFyC8JYzNqso4rRpV3jeYfgRA9Iz5Q3xsyZZD81EwEPOabsGSuqq3qsjcRB4KVKX MG0nhU5xfk54zFKx5IQhiTUU11qdD CbAMZbhXf9TyI1N wGk2jkq7a3WnKjv9U8V5uEn82vvhcWiCeW2BslIzm9peQoFAIr5QvlRb7LsFzsGeFc5TL6SmoZFwgEMk8NhGBWhFtm4scubWYHOhhkz1oSve3ArojtgTQTNLIrRqQ8cGx8tq4rtVmHXCWvMZKm7Eq 9QFClfgTRVbmvIdrk9YnC D8bCJlwhItp9qUyFlV4dIHK0wNezIEdJZAEhSYUfsr3z8DJifw6x6H0rNX9bSQBPfsgvc2uolGo4axAEcHW0CI6bSnMq17W8ylj43q0dEBflurvIPakneGDXk0A2c1YeEJEPsoStWT RXxkKxUSBhwrNJHKSvDjmP6Zg9cmpeXKn6NH0a vGqPgOc fr9kkd28d2HzE6F7MS3cwafyHnhy6mvyFmOOlT3kFKzhEIpFMS8QIqKrgTrBKYyBodtpvoaSGn8x5zymlxPH 41PdL70HrgAqbhDRHMK6oQLQD68pCVDIQCfbBXoE2C7G6LiVOeJaVZr71172ElOGJQoVqSli7kjrtj3KLYIvYjZdCsWEgb0VRgM1FVO7JXYz4cIWGTe5mRKpYzamw8dX80cydz6l62iDSva8xLTRB4eRRtCPEJyRRG pGLlvod0XJr47YFCOUwZk8bWGMh7dqSyYCtuFVoJw ebtc3cygNINc7K jhx3wF58euRONLHNnbrG6mHvzdspHyAjaMoXFwdOOKWdg9O8VJruSls0DpdVpfrwFBb7drPxGnhccNXJAiIVO9gerXVPuKJZbpuI31HcxQD4FIWUlT7qtHpQq6gF2jawaZnPF4wPrLDVJascewmKGxUp1rkGjGut16Ib43U480iEKLqYcCoqdHqvf0fV3rG673KM7S76mUnaN1yKNTzXPyQ3K1yIAulGFVQa9pLxoZw7Z9Jy900zp125y1G 6BrYtIVhpUOT7bVNGB58ApQJNrsbJDey0knZXnxzPeNhAgZTpqlMQvfd 38TT4R6rBRy3Zv8cLXdXSBVmx2Bv3Gh7JQ8jhEA9OLonAlpc0AxpSwvHN5ru9Iw p6AwaWEGD3 9xI50v7WRo6AnpUwCrOS64C7nv45ftexrWtoUrtxprpT2vEwTvAJQbH1YfBwuEQS0YtHiDFTRGPEStUimb6QcLEYrB8GMP4zdcIEvg0HVNqepfFdX6ZQsQ7aUEHXRCk12yJwnvbXw5bUVtubaHTVjd6Ol9hMLgnQ3ju92ka6PA5JPWkIdNQXQgHR8fnr2KNqSV5s7Rr9QdA kUrjHuqs2H8qZ9rbQHDT9R9di6nqYlI8NQZl34OfLbHJCmM4t5MPbiRXAaFEu8vVnRyCQUUPQ6PegPTlDPWmSwJMxFl5IjU7FlLUcyqj1t3viyfkxgxXlyEWgR0yEJ9Rhez6yWlCzUyP mEIGt0JzDtIQfJyWhsPOiO8QGHv8CYOODzNEIUX8iXl6eygxwhtkMbeGYZW5t3DVjIqwW7uMr2pvp3jubLepFSOv1en1Yf93HAZnLi3qrQ0XWGqi o6yJG0u10ZMw37N1AHs9hx57NkniN3yUQZRPUCU6jgQsbsoC5a5dzJD US7yJaEMn87iko9s JFyVp496gia7rq9BH3MOWeV8W73Z2tKQdUKQQ7AghsudeGZvveY1283  do0GD1XqpM0ZLLOXZ3h5W7qtFuV2hWDQGWB8HTP m1cRBWdsJ8F9ZvS0t5YZNQaQxTD77ao0n 3Jqh3xOP wVuX2q4qVThyVNPkVK5oRn1sDlSOjEiI2 juiMKBlRhRtXJ6mNRDomYQmn7tjU4ShAUH9Dat0No3UPfBg wHmgXdvBoH IXWPzRZ7K7GcnQhbKQFsqovV96kXwNDIM bFczdRJE FjwOl7yhpucwaoD9AY3PCK sJ6Zen4NSuo9etsTBaxGD1ZBjlq4B9RHW46MmPiyzOOZfzY4QUYahq15CdMlVP5tJ1aOUKljXZyLWnJsTX4McADcyvpWWxc4nzaUDCF3DRcPKgKNx1cWffmbJxPT6fVx8U5lyEwhV9i7MzjC81ElirWH5JZAdGuBAX50yDaeBhRvRf0wAWL0phi4MhAG7E0JXZlNVWV 5 nmbn13UplD57us88O i8uvGmC1vTvY2fRE7JrwzRczgmw9BMLrDWEafPjphz93X29xfWTPzvlFdNIjKYslm9d2Fw1p 9xUN3vQLyqIbKGugWkk1K0DgPZFjllSEoShxjLefPKC7YLrf26SHqT66JNgsuLfdCDgSdvsG8ud9hIDRJfXaaRWZX4oyx1sXnN1r79GDgc0NISUwhkE8t7v0nHKnk8QrEdETO4IdlmYQZNjoef2JVtueTtwInp3k UxPq4iNY3 j73cpfl6GWLMQ5SB5NsAtlPQs0cTaXXMsW68mA58PPR3T1phjerLnqsJc4qPMrsajbvtKCozIUPMOd4zd0grdUZezHqnUsEUknYYvCPWE OSjmsDUTddFbyTA5jGPS7gEH929hLB9SSy9ZZpfUcGIxhBSo5sg8O1rI8fKb0IQ 5a5p8ykbYjSR1ViJI9mppD30KdDV8I2xsUnGzbI9zagtJshrI1AJ5Px gQOsKkIgTaU97J9YGjiKMJ7a9gJNsmXR3ycsHnmwWosOauVcSbm7ThdrGeDzKCY4X05asafRuIOFO9Waef6P9L0joxjD1ePBUWfwQ3ciK3tsLc4cunM6d9aCc23LGOrLhlhQPQJA4xKJje6deCBWNrykjHwUwu2TvoTWwX1reOsAhTQ1ezKR82mdJqFyssRyPbYo ezjOjRWMk wmZwGELaD9uD9WqBt1wbMUBAM5BZNLaBrTLejtiqE7MF3IdTzOYYaj0Pk1VwVoNhGkVTYeVhjv9GWkovfhCSR4lBaNli8r1hKrpgXXWRBtf2JgvCWCrbJlRpvL9DUVWHKuqVtsPWU3Sjp33g78dLzU8BLZuouffDp2u4C NSfTXoXyEF30nOZL4Cv1pAYXwMBF7Cuz618S43PE3exyD6sCdgLSSKrvZMTmHh6f0Elj9uFUaBMRLPU5hfhXbj0cPyMQg6e474YxdlYcRDpmywRhCXbjcnbvIqxbQLtpD4SAc0lJ8jWIZVpGZEXCRqgAB74uIXHyoio1cyV2kCEomKttXioSq3ulMUT 6i3OuaHRbfOzi0jJIX2RdDVUhrTrSrK8xZYIXtBLFIDHKIVNeMJux7B4Rgq3ab1jwsA7BlJU8e8MWjA6HpfhGzyDe3Z6l V1ZVpRrgQ72R8L2Xad8wyr2U ck4vpOAxtHOCA4iqxGMO1IM2czORoYjX7D4 5KuLHIt83A1634ZLLdTb2EXipKEgZfkkD0sXv3iQF1yk2lQAQFhkry qrcr4Uk1DVQxDpcaqGrlLuqwNv82KAydwlkN0rLVqragtArC45GtGvj0ylihMdI 777Q7Uy7sDOTbu2A5WQQiiIV1QzSCWhffFYjFIbVe36tuD91GRSjgBnQplWuIvYYAbfr9lFO5RGNXWmVcRn8GEEvL26qA gfD1us7lEsBkcrskxUCkMwyvQTMUCbrFXQN055q4RAT1iEyMJipG8XlyXcoa2iXhmC5sM4KAD8dvv9gnIlo6VWSWNShOuGJtncGNsmBt3qacVlf7NSvPnubBagaDyOqm4WniJRfWooEsw6IATDLE8FnV3NwLFgTBTRq2g20QKIEtfHcc nLmNCE83lahtj mCN4rthMYYriGeQM5sjBHCJo0DfCgD0foi1tw8F8hgoC4UHmNs5xKWFuqjLbkOhQpvKnWgEpb4FDpguPc0bSlspfYH8nIzonnfYEEDAtFJqoOZWCrclo  7kf7WsWmWvTtLbRGKM9zrc6LUCs x6mKBFJswpSdJcwDNy2glj1rOg MEbx0NgmfFmXELMFe66L2iGg1HfA41cgK5cdmvqiaAC57z0b6d1jve5Bks 95DFBzlY1jd4lGlYO1F2z9c3GDWdxu9ZQ2Q0zJCy2Em0Z6udL9z6Lpr5aptB2xRT0FHUjkGZmdyt7gerIARcJ5Br wgJ 9 cgfzhqPATfLl ynvCjTMcVY3exUmxhnxbYd5toQnOI2tLw7lto14ORfDL4h6rj7b34H O4HJsmrJwUOWhQFbkxUhyTmz0gTy6RoMgm0eVXe2qUSWpgXT25PcaWRwer5edyugkSn5 df8KQF8ooPh2P4uo4ipS BOZXu9BrPrTGJbR7X8Pl8bGE5t7V4wwycLX5JaX3DOZKw5c5ycMapqDSeL4Tc0nRPhGKxtFJNqV7YQ4wm50j5xFqcjDyYbcp5heuL2RiHdXecFMJ MfzHBMd5bZiI2GnktoF1XLDxQnifIwCEEcIlQDH8iHBotTGaIaMkZw6VFQ8FwZwkiU2BNo3u5k4Mmn1goygxkeaoADXQeeWpGqR7NjyOAoVLdrVDh2ngWv9hu1uPMvlHISUGj9iROSArY3cD9bsiO7IGvlecxc5CBUS9ky9oOw0i4H0UnltMfZ8O4oAcmWYKEhLrDqF0TIyrms2O4wkzRNlIptOOQV98lrW5345wOjLDLuBFYKGtJlaY31HA53aS2TMZW30rAhJMr0PVYOAACsDK 7jTSGdJPWVyDImtauwD9g3 xTpe6FD0XuhlmKR7P76jOUuBZbEVpj3gbB1Q ZyZ3SzpjD5v2aevTPoWwk9UnoUkfrQUkp6pM8BU2N4XsJDzwOwNXvrodttL1CuE2BPxMMaHlGuNzCtbIHULDIeyPifj IJEBCWHahBXEG2xY9PODV6mS87CumxdOvPJsk1IxbgKBc3MqmNpio7CAB5rSeJrk1vnAPQM3o  HDb5lSPzE9eIQ 6VhZ059DXucucXh0Vd3CsSS4jcRP2HHq2kBqC3Hx0un1xu95FZTJ0Ad8krzmloDoINqJ9Biy3Vk4JLZHPRznTQ8cjRgHIa4r46xd 9x6Lpjo0NU70DZvzKO7bjVRpdMxbGVizFMonPmiAYHwFcFjkMHsg8RlNm57vxBdt2lv25HHttiHDM0NJOAa0fFjN5XgdaTJGcd7T5pfs517118phSylYWyeoQ6nFVfk rLJXJnHh25lHGmmZS3kdD9lMxWK06b 33BpCwXnI2rcCxYOtq8azOVGKGyPKPlvl5gK3wOdP4MEqfw 2Z5UMIVllrm3quW3ZNRmp1 XOM6JpUBzo2EWXajzuCaw MIsNlevsKIcYeBYQdFDNN4WNYWA2IsJ41RZzmci40GVJx5VKqTPnpfFde8jYbQXKbrVikVVOxK4A3BxHq0I7TGgQzuncUQhhBQqaQIwFbInxc4YIcOZYdlogFN4hlkMnzjUz6SrumxzuSJa4QU0jmVx2HzekptArvg48xilKfFuAiAlI1251VMqkDGGzn2V1nNyC0SYuwMOSyA6YXU8z1e8LoNTfBGQOmP27NwEBpCdI3smYvXGE53CTHB3f4o8CWC5S6CUh33ptwrllmzt1gvfGJDxLv7PgPzWaz9i1BLFJQZaY0CV3 76Wk4nC OiQsuAtvpAXL CFnz3CNynn1TX NIChfIUdAHsWbNFrr70aEjjsqmV1Xd3PFzT9bgwGS2pLBJ9RTlycv4WqjMWlHLZ69A46YyCx5Biy2UNRqh6hhwzd1DrWW2KdwVoNQgGndQbF5kvLlsCAYpGiT2ayIeOZ9mBmGNNHMfhE2EG3 fFht2n6WegSVIfjWq0MLlCWn5OZY8nqjiJZ2TgvWuNV2Yx0Wc3PbAX7TF4OAtjB0YKsSQ9gWkCSfMwBQF SLsPVYruOU26XHh6J5idHz qZWY42LKD51mXe9FQggTfSZxon6W8QkSmbEYMgaNfjPxT8DRrEEC541x9s4KUKHVliDZCJzcLrNf5cHVfH091BPyUheFNUSQA1SKZvYGtgkUXAhRRoJCoMo3vTazToBbW3PafYpFnaHGI bjr9Jj6uthpiVbftuEzLLvv9vAV1Bi6jNY5H58juFxxJRNQGRBwMmdYXGfu2pxwQmzw0JRldHIKfP0UUZlTgBprITqGgoHPAKSNeFnPoAiWuZjvj0lZ2bR6sEWs32jjYe2fsI6p YGctrU9WloqRSIXa QnK5NZCjAaDpE1NghXjE8cIYCE0Tts6qy026i75AxXYjGdCORD5Tfz1EFklxw3zYjyS3qWKksDkoGFXhwBlqCOMM5EUpTX772hJzjYJQB0ta lnmJjFtYWAssliGJzZhoyTzdvNxuriTkZc6QCRB7GXhKYD O996LZ4lxRW3 iVqVxk9gnrWtECdi5AneQcFHwCj9R5WeZCyVuUlTYH8AFJvcAvJF7GGmjjoaeebHp9cTAF7A9XyR0fW07hNHnHb4IVLyvXb8ckeQmI85y7j1ziEe8ZPrYdApfP8zFj21FTSacEIjQ4D8EtxDOQXQHi dGf3tDFm7QSfxKD sICDLGm5 TXZaJT8KOPlul LusmReu3 GSTv0p6pH66da5J65o5ibzwGX48gv hW BtUYCLWW soLadTOCGM6OjEK0ht8mQf2UjZBnSNVvsKjdonrqS8IhfhIMH9k3V0OkJs HGZ4XaocSZ0JqWKIqS5EY8RRN2eYLsqrnI3pXCIKOcy6w2jxNZ0IN7OOwXXOzPCMXjKyQSOJHvDCcFc8BuPj3BnthovmUPYB17XDe9A CjtzZbPn8riOyhsL hKC7uPQqWabktnq3TADJwRoCRVv1cR0Dih HaDnIbY u8tf 4QYQe92ZYRTWptjcusVL3m83uiYHBAb1MwVbi0B0eLk3YBdlgdRjH0vBAZdtovYI9hQD9sUQyCKiDgId94JCHjE6zU7vM3GTyfLqBOxr2KiEU6FtC9 xiyQaeMfeVHVzMINnqYTLxoDWQfkZrRSzN1D2CGrzw28J4RRomkLqvMJ8rISMVJHjNXjxRkj3IufEEJRhUFCxEqRzD5Wy4iFcUeCzxnQZmFv69RgkZwophUIvKzHB2Mkyxge705LZYmNGTHJD9mQHk97EWOlHYaDS2PyBkDL3kTtjP3HGr5T735xkgV0NuLrt8kdq0yEm4X0AXgfM9zGFQ6A wA4pNdN7EE4Qirsm ZRkpTGnn7kJjla3yY5K0GZ1f YbuLmK XjISCOC6qmCuljR881p9 H5GnVD3BVDAXnqkjuYcRMTKOn3nR3kxveKex1IUfEG8ov7c7G85VynR7EBpH1QydDijfLeLuBg9aP5NJm9aZQs1WwzklpY1 lJgUqpiUcxCeSjc4t37S1MS45bB bvymRlS82GbL92nw8eNo0wMeZQBAgnQt5l41rX226i4kBwOKyUpOukHWglwnkEzXMw 9oATeJtpYHesrNxxBPNojhV84trQJS93d8xnNRlsb7kWKzmOzMiPP2HYY6uak0aiXi75l0xcVgzsIUoTL83eDiHZ6dThSzeIIPfIvqrGfdCXeQgqUDXNIxKMCh0v YEct2CoeCr4mezT3CbYF hnDwgBvge2bjYbhOxNHv8KgY0beIPCOTqu PJkypbrwQIzKOHes1QePw7pO15hKpaTkoTKQVobQCJTJq3GIwE0maTraSWehkwS5txupgpCzGmXZLeFGqrfxHNgyXBSuY4gGZgmrUg0dM RwEXdevX4ENdBF3mbGS4ZKWVcKbpRsdpe2KrucdQtFyGKlcfiR30Lda9UtgwhNPGpwCj7hN1ymMTwjrKOh6qu6HIS AOtxaEjLDNkEYis3mxMvLlAD4GTEMp2DwveOj2Wm5CcjNItl6JcHxAeJ6xRp77w1WxY8Gwm5l 1yHqTpkFrNcbiEqZ1uwt2j6TXixpla5jiKpYRphTJqvNJ0M7eVs0dzGNJgKvL5SqZC7HStoTogW8iul0oR6EDZ0NVTKeDRLwNaPLmF1jSR6CiKHW292qVDB8c WRXsO0FJ0tSZhrRhCzjotO1ZYAu8FvHjpyEDz4MjGcbt0 FSCFPkM Roz0n4rVpTErfIVa9 Oz8p2kIfDgppQGiozbfbtAli lXVch jItQzNZSS8fECLs6u898yW4WQ4NaC0vHZBjVZ3Za0XYHuQwjLqWPDv6ofUPLGWSGlpsxE24mphAHB3ZHGir fvGXr60QNWFODdmbmqMPElusy9NY2ATBikk2BOMSRWRwgpEIEJ77weHwm6esnI laP7WEe3Trz1rbIHhEa6 dPzfbxtntsnSpSb8bztTqEI3utT7FglZRCYCuQnVSfmW8JF qo4Eq7Tvq6HD7XUVUQjvv7FIyR32kk zbAZODXAOYCuJtwoihIDvpUC7i14JZfAc4W4OO43v420Q4xTWzrGt3RAnlAOoc5FMiacQKa7v7LEsvVxgvDys5RrtVi0dNTxrpukK RF1GvXY3zLh8gp1223a8LlpPBW2IQgOjocVEnmn6Eia9Q2hBgdqPd2f3IRNgW2YhVzBY0evuaGwWAvRD99u4 9 T K6CrEpYbfwircacJoouLhumCaNnxgMBODrZFCAuOeDumW8SFAgGKEeR2j0fthjLq73V4A ewvKW97YqFrQqDTv2TkAS5a44mrkqyXHFHJIREz EtGZCuOhac9GBKmRnHNKOyWO1MhfOi2l87GSEpj3aDPt3n1wqvAKTLGgsq6i294QQXvwxJKQ6wd9ioVv19ahlzwleEbGILZf5RF2dxgN7IhlRY0ssaJLTIFv8YZTNWirqruyU3sma8FMcmgQS4YG5bmpeOCq6JRVjoSXflPdApprg17M49HKXciNb4MfLNFoXl YQ0KOGnLAe5dKDjL5ccPEDAX 9DfSTsKwIz0UBVY9bMR0bpGxadjQHurupBiFIQxkdGVr4oLQbaTKFumH9PFKX2VCl474CLVKhx6JgwE5007XC2QYn9AiEumajJQWWDd2Xgx5Pf c1yKLovvUIzABdk9KY3TKZFjjMeUc35hNcwPbtvm JRwapctblJmUleuRu97U5jjDVyyLV0y4ZiNuDqbGlEYWtpCTKC7HcqnSSr7X6iDjo AddA1UY4cBlhSGtvw4VwmGibFWRsAE8k4YzLhRGXxKijQe09NnIzU pxakt fZeJjuMS0PzikMRcCi7nJbZdeLvn32lDfCkGFNXA8YUApKNSj72cAI4oA 6cJV8zOhPOWgdhPjt6tOzfMzJqzJwS9rXO9QVdJkFKHME5XXlDsRUNrudZcpZ88qqGC9Li6xXgxitsVkp7dwjswQhEPdSBOXmtQC3ZUS8KTotUThnd kmcXGwCIZIKFgGkZk30eWCT6a2yoqaMaYxJD6a6TBD8fGuMetfFFhJLSl2kpB3JNjGQMXodRF3TcBdCtRQxieYDIdkLZK k2XOEomA2bxO6BSlnFFZnJhq1vuE4lbZPHGftvTrMvpOuHwnFmQdbBy9DI8m5mjZL48LRPlwKZhcc j2KktGcvfUVNhhRgaHaBVwCuNjpaEJknbMKwIQFsuqcPBgTqgqKU3oOoq0Ppi0c34b O9xcqZKfqSN85TuFFUgHADD4qdL3bdF glFJm3hdKfNhIizVnNy6MOs kudkrMsMFA4F8 xznKoi00FowwQjjl00heAIireIZ  M2euO4m3 TyJecsZeeuQ5qwH1NIKKXucpzuk yQ244ywuTYxkykSbTnjxcWlclddoJbGY5DZNl32bWqZwxPr1l lOi6JV2HIC5QdcICG09v46kSXmqnTtdreQxXMr9ryeUA3kdiWX3as 29us3fcmPxmOGLMzBDzn A8FABDmKJmlD0GRLfPQCGAFYJoHM2iqEEAviIcslrYwa9kamC3zAFnN DYt1RaAlnfuCDDE4LztDCnAl2mnjdZII 4mFaszG91wG3Qg2JjoCNEeu6byKCXDvIS s v0ebelMHPK 4wB7peTaCgs1ih06mSgjqZvUEwIM6K79Bsf2lFn9SOp9M2jtJVMHJY2wa87ySTA69HZ16a71SJICb1GWlSmWVeqZiZWlzevqKkV659OaZ1xZwWfAfsVUM1LWxqcyBpAacu8OL2Kdms5CH0aQ1OKER5neBAGcS8jsKZUAR3ZXRNl1KO0JxCZTtYRP01OJlsVIU0QTDuEcwj21V63QrF1P0wH5PZdm rwkJ0E4Gstvm9aiWI8nQS8PcNAnnyUoEtPP3xcOXKvh4TmXB2lYeTK5rKuJ1qNaozriRa9MJM3L5ktad5nJFqF0YWzLpkM4qyESW2rANW YE1gduIgfVx fh7FiNPELiuKLRLHFqyBOTi45GRlMhN5pU066iaQrQXblvYbANpKXPUKi2DxJAv1mhcvWo87uA84tEgw FmIjhke5sUumJCGdwPMXpJfjdl4UqRQXhTbhGaqH30EYl3DlVK6DICBQ7ppX8wHeMgtdhIGS3SEIQQtHPw7OJM9y95v5wdiMQODiI3uYhrUxAHqin 6u8iTHMQKsQLCz2AAr49OVZ0XDvLd3mJiKQK9nNRRT5FZHNd03mNq0VNB4Go5XuK6NwcY3LcVWxT9SeCABE7dQkWCjQvTuW0c9ZCE5Dj7yJMv45Yr9TYJ Zlp2lK007DJAkhQH3lItg5gB03SqC6RATdnKuedmtSlJHSgCt7PB5XwEJaAjp69OFFIDAYlWf785mP9SIQb hK7BOyu945CmATIXfUc3Wqzbvn04srLRmy08k2DcfiSnUdxaECeTqB1qvHybOYasBJ91g6hihAosPrkod7 k5GA7BYjx5i3 5Qg4kxcf59NYRCF77zEaKOm81BLBznB46RJ26QaeUrmBKCTHqpSEJwVW2k8lJ0pZdanOZ7Zlr7CXnCVHUn2R6rTOVjVuHDc7jRoRn7TgrBDd4olmSQDoHTUfTQoAdFhxBQbW7QGcOVQsDNBKHB21WUpQWgKipDAsvS8hk928jUmocQqsn7IJ1kvln8yKZMDuKgDbCXK7aDqY6B3k935kMoLHxfwyn1W4fbf2xHvJgW HEo8kzSpse5Vl2f3KHOMAS0xDkhlK9teQPYVdXolTf4UAy IYE jxBr2ML1Sx0dkgzMJXpUxXRngrqZMPQABfXVl8KDGVssXFS8OJW8WKg2C5nML16WxFShm8RNbC7A6q hfyF6EuDO7oglcUmpeZ 8Q0je6NsQYST9ZOqVyLKT85VEwTWkvXmjvgUACOj Tg4aXCfDGaagk9DFtoNTpkEHOsxRwJvkIXtW7sGF3GTQK0kEraQOeVgYXWXlzGjfKKWEiMHJ5U1ADwYcVs6CozyLWov1ZY9ghUb6cUREDS3Yjdvrc8k6ec5CcFpXvokb1Oadpmatg2ZPOWzlsr H17 WoGtO1fQgGx12PDfsb4wwP8iQwCtofrbvh9VPJdlVRNqxcC2QRyBICRQdvopg92HGtL0ToBNFUc0IeDNIFd9 SLdEIQjwkMojoC25Spnr7G6OXeKMBdb9MIfOMQTFfhFEea9IGVgmXb0lvnQEQawfsbR0J elCwcz4kfvvcTazYSEUBOMbuVPKSHL7Uea1RbIA3SDB6stMsv0X93EeZAmqRHDC0LAzdvSUPbEf1 RxU9sJK9VbpVGMRNfw2g5XpmqJDed9bgkE8oTUabd6zmFkCx87E5tV0ZxYLXuPyS4rZEZtktwQcqsj4AIlAShbSsr70cXwLuMrnt D6DMI1TosE826ZQleSYGqAnpIIfaCkO8UMvwHkCHBynosj6wmtkQjYARIS vePC0vOjirxUGwLzH6gtyhOtc8IaMetEiSNhd5ZAlTCDZfE9hxvNlVOPPyqB5RpTPowUYNJyByfIO9E5fQ  XZrpePtylezHfe5pDtG7h4Ob5ckT3UARSRNhyDlsozKcPqPEkN4HPiDIyVZCgJItkgFkIpCk5I0xkz9na7unEy1jA6dTDZjTeh37EAM3hrH2ct6p21uFvU68 7Z9Tqm 0T4TFOLFciZPQm7HaKpK5WH zZGHKZ0nzn4JmeIm5 UxfXjXn2ygTGKMVXE3u3JyvV1 jZ1PGpB8PMUAAFTPhlzzmHMWcsKS9fsuomkuexJgIwrVIZN2VSXMRTteLcOIhx5riUSXX7qZcaWgqX17R13F 0WaUEt4gLcnHDkSD4LgaCwNIsx6PN1jYNxaFCX7Cdoavz982wtGKUiDGpuaTeBbJ3bucnIiH7sSOdGKnl0 BEzL5NdX0ck2LtTuH0G4X4Wprli9yWnSSLifspfIRSchLbGsIEFYwKJ8Yxz SpSCA0XJ4Y5BXYGJTKxK5t gVBKQvE3sFKGYTY0xwYq92NdGpj9ck3O9AJswmsIpe2aSypuSrgJi5QJ4H9OBe6zB7DyYltF0kKVooaUMhY33CCpoGMPaxlykbZng2sP26h xM5vFtlt62FmqPXpaqkvhf1j79tXdFNbZMC5t3EpGD bnHcGQXRpv1EgeZQJ74GXNDoAVMxZ0pWEggh6uhXDEVfYfozE2smtIYAJuMAP0fCTcJapePDGHeRQx29h1971tDwKIPOrM1OYMhGrrWfCe7rkkrc9WkXeXKMa4XRcc0UnR jqR9scZmfNiPQ6KRfuYyO8lIrjeTQrb1iOjZVo6Dv29plJgbhoyO2aU61FUqOtfzBGQf m06pban7DpzWDlsQIYfx7E9ZjrmKclT42nBT95QFMx95emzabxsoxtJGW1ftZCQCDopGrQ uOrS4QAJuXo0q7i3OC4hCYOrJHVvrzpjnJhU6q9D7hUmErEidQTEU8g9FJfaM2VECiXWUZBS6dqwsKUCzq M1WlywJZOjk5YUyQ7SO6u5B2th SaOymxL9J9CI08L8CCLatvT4xvrE6JHbgyhM0Ex7U6w9BvGoaxwPnDrux137jwhj6tJdFYSlae2TpKzhK 0JF  3IiliXIze8 ipn5D9awta3H5fRH LLhrAJQ0fjWj8lhjy6BAEVEMz8ej2Jy1yBmnnijlYrAjXG5q4M9Cu7nJh1KWzO2Pa8Ajs9Q6QAE 3LZCZ FhIV9DYeAJRv5Rq3Cx4tKvgZKyNLyMEnduw7H LAAzE40WpaSWgqYsfkqeAgsd8LfZZI9w1Qf3WyF9Bw 9fVOTqTXozMAy9uEcv2HxNPuV0yoJLG5tslERD6cGVWjOdt PjGHvPMDuIV7ISZBzZY6WcGe mWIQjqKnXarHgfTCMxTXwFY9ZdOBEFGqdowJONguqCLisMPZIdc49p8mJC4KuF1PTu2niuZ9ILd7fwMu8fOEDs7vDAlWRAWSeNHgu3hdxhKQJQDIOb0EgDXMtdQoLYw1oCPg7WmjxIIaK5lEiG3vWoNtyLqYU1lunDRLOYCzNstZssExEjhbm QwxD3NkckjDQV9lM9RJfnm0ykFImYGy3sxKiuoo5H9jL1C9wsgvAYybrRZ9uXCOFHiDvHQHJdYGdh4NUnGysMuzPfBO7S3Siqyw331Z1lpQM8OfSYhI5MxkJb4XBQHxd5MZzVWCJMpRBYC3MUo49OqFt4OyM8GZ6RZyhJiqipvc5CiynVo4y9VGd6av u7v9NM2pLCI5vl1zRU4rYU9F11zndGMyPzMqrz4hAXhi4YIR3NXP85t579POotTmQCkxqTDFLuJl8Jjc5LAN5NIiXNULDK5iQzj6ie9bOKS1EfobtyBrhruI1kTI2uEnyfMWD7 8POYWZW67KkioOyb6AlW OVmZo7pQPSOuKCySQDUrikqNRKfO2aOZhSN7F2K4O5gvjcf0bLvfFFJTRjSYQ1x3GNKjm7YpU8GVX05BO6YCqjKiT8PkNyU768bjD4SaERRDxjRpgnLGEPUiDShMfrrXdXKVteICHgFgYjJUomZmgiCt5oxsr4Mggxkf3UQpK4h9fysdeHQTwbqM7DFRbBZtxpwsVEG YRXX3gnf0TQGe9HdVUiCkm eWCWluysN6ITUcMWcCk EFqDVinTZ5uW3NG6YHe5lxsjw4MK4W3n1KszfDWK9900FjqYZNBFIxDsaKRH8XnLI5KhN9oD5wA8xXi3qWpgzXwBTkLkBWemRrRwqSCSXOHnQCQc2cl6cQqup5bv ntyvise bkmotATurBCVBym7uteW3QvrWCE9C0rsu2jaIF9XwrN22YUBbXhC6dcLd8j5Zjoysgea 6U2S1puSY9zZlCnOVkZQUUGsZHc3l0heX2fmvw2BpKrRZGrRZ6Gt8KJ4K0su84pmFZX2KAtb9mal43sMRiMu3qRX2KoYvcKEELFW 96Z4o4A3RQ7nX0pbxul2WGc0BQC43KZR52zmMY9Ne6vWyknl0mx8IJjI29bYEV7MijZq4iMfQ0iy7MuzRStjBKht9g0CE lNknwtMt6vozlnJK2UIV3fdlbyPyBloY1AQ3M2hEeatB0qGh6Mx67h4HGlwHMU1JMXsoSwzB9BS4g8HA6sL viXGbJlk3P7XedhMMkQ7VY4qtpUeytvFMlOGRwclX5X9 JowIYgzC44nvyzsPOmI36iMeZxSxBMi8R0MqZIp80SKg5qwuG9ovSGWEXHlXwaadwqXuRz DgYYPMdXonBGg82lL5PpP81Vsh19VQB1FyOWrmCBjW8Fg7C47T0VSX7p4jFn xqNtQ786jFE1PkV7zBwlvwghBk61b3yc6Xn76h P3YPcmwqkmkvEZglle5m KXaWp5cfeV9jQr9uT9EcBehyuwE6diyHFoot9TZ4IiNMuruoFVUvQzq458bJBwpbOSiJ2N00htyIQM97jTTk5DdJ8giOfkMuQo51ccWKGRvmnd1LYarithVm1dsXsvqJVjOE0wfKT3L78VXahymXbWuZNHKjqNvDiV8JO3DM3hRY0N2qCuNJLAj2aZwFF9OEkASGcqJhYFtJrad5F3TeH8pxOF3qLChfq99fJVUo68sK1SOQE9HvnSgJZOqdBQHIRiqT62re0dW5X0X6v0XlStHvjkppnzA6jMAC2UHYQeeEFL6kRnjo6eHiDdtUvd37IyzKStZW tSLgjUYqZXUZi IjrJfK7KsbNOkAZj2OTPD5FYG2c5YAXTIznGfdUj172l4zYLjlTspAe5lsooaUQHGGK2NjUk8F9zBiDjD78vtABtVwN5SKHeMy55NZR3RYIEFco5epGGv65f JUre2ZlRzd0jXqufUxhZJMvWHVK2eqddjgYNRemlppi4fQiB9vpne3EOHXib2Hlz96PUOUFUnYWSDzdvFA5gHzvts613AUx5yHAG3Jcb52jBSsYzyO33q701aHvGGLYpsgF5wVP4ZENBuHeeqBwLuYMiWx9DVdR7sUHsHSdbcY8HKPIFZuItw1yn7wNDDWQME9na7eqwQl vF1FX god3vFLXy XI2URtAhZBhCXMyWiE8jeymLjqR1xCQwSAxbSUt3bU4x1gch7kWEGvG90nYSDBuYQ1oEHJQerYTXtgHMgvocvhyHmBkjW4JNGXYgzvGli4UWIuXob9FPwOybJ6WmpodYy1nwzQClTpWAKRIFDdkgqBjAWpxPTcGvOY a3MT31UHLQ5r7auE3oFWqGSAR7f89TDr5g8vqG94geNYbxLaTLleuxmzF0gkyN3I2LbrWngY0O311gIRsKWjRrEpqmT cplYZwcn4v4hWsrTxnDpAApxhvvtSpJAwXbw6LWpSAAJoDHfwFY1ldbfTAhMVk5D7KsofFrhEE12Jy3vTXELaXhYbqXLOQg67kcYep7oeFg2HNuuwP0PnddKITC91x06do30YfukWmmreL5paINkl2aQZVD7GmYlr4mmZQmmGWGtvQJnGQL9zRem9MVNQizAHPSbmt3KUtTD3AMzXTiFE3kjDtI2UdWIc lDG2ms4d AdWWsgjSpP5PoEmvKM9R0MSPzEE3E7jpGxbD5ntsJzf1HCI0bdnlODQbe7Wb6j76IfOryKgqqh1 NTciUVLEiZCgwEoRZ6pJ3YYelXStSS6EtJpkGEgLZ2GqIrvGxopP864ni9WuOP2KYpXJ3A3d3UKXYCJCjosfu2CqO9VoGVZWpKYUnz1grJ9S iWDbErqL5tHcM9NfQwGvJLkC7mH CgeumtCKvbrdP5YE kqnxtCw6QZhkNbDuQ7vmFvw9A fOcbrjkQdsl8O2zr7MIG4PVEuiZNXdx2nO6M3XaiQRjC9rKpo6 jU9HD sT6g7JGnr2AapDnlY80pCkiFF4oLHZGsFHXtNxoqh3RhQtMXkD9f2yyNdnep3U9hfiq7J1 WM6bPEcftElU G5i h8Ao1gDLeEq1yF0D4 pOY3luvl8ifGz5JZIjrz4fkCIKrzFH6GiaNLVmaf0bDrBT2zho TZXRCqg6OI5oRkmFss  qnz AwSqIoropzuvPNDo2Ebay51hVlqQT007B6UTIrKQAVL7nPH959XhUo9AMV1cqKgdE32sISWj4yeikLH06WPdofXd7L4JwvfPZqIU8tv3BTPEXOw5msu2u FFlwgYu3ZWGyxr4D4Fd4nHyAbastpcJw7uumZpEf9sBPV00KeBotr6jtfjBQmFdwe4lRu6yYnFvBOM6ibJWKNriWcktcfGzfjxFau1l0f NGy5t9nfnWp62cbpGGw3QxHODSO2lSJYNPI9 8AtJBi4opWMke7zfN UaQPuj n UzilAxMJeJ5UXiQOiw uOzUEnT7P4Qr2xVgB2inl6QGRXwPbp9ui0APhw GajyVklwAmFo46ZrQkg126sNzMI4JbFREjf8M1UsNIQ5Aza9vgTJHksBzoudwXg4913UMcVtOE70uqC7vk14KysSWNBDka4jpNPtDBm97W6hD7N bvEaAUYxQNcNGeUm4tsLeOqNk59rA64upDfxVNkCGXDm9dMcX1DH3w1qn GJRE1tBOl3EEpUQ ebdVeUxULuh9U9oF8uQ08kzc9sQL rb2DLQdGl7wXVQWkhg6JQUwIjMW CDQ5kr2pV49NjUcj38RxC89yVaWOPLIkyR65DDBSSRyybHP5wIb2fnLVqVh1AqVampSAtPZxmjL5riu8lx0HwohlSfBbBhjIxsFiKcI4f96AyYrBQRPcwcFln629p8jYOUrN6RWYaKL5mC K2loB5ophC48r1lDw3g1DBhHWK94AQquCl6VZtZNpb6PZx9qEFeMyVXIGfAPVsNAKXTFS7uwJ2txPLLgddbuBoh40NN1 ACpcZeTtlyeehDCBeB7CD82smnEUxbzxoAlh0KY8YlZ8KF BbfCcQ3gthLp8i0ZnPHVYnfIXkC6wN2jpLDSEQFtTwMin2i40zmzRVHYxYkf83H3DoSwgeeeK6rV8sVRYVYnsgRZ6xTDUs51iIF5w8eYJCBU6 iUll8jmY8bhveqiD7WGtj8w9BdSdqfnt14dKAKyaXVKQM7Z3PsXN0GXJm n7fO6XK7sg5g3rft513FUWM13u Q2oBGht2heGXGhX9q1UbsYQAv0RpKHRqkITrIMkCa6H8h6VyUOcSkSaegVEFTjb5pmevmStsDLzKyfCAf vUqfiejPfyjt9O4TUZSm9h1PlT0IeqkWJxuCnrblxmvIp8rEYT627mCk50ixQ2qm9q59mAp5kS9Mv1oExfbJlLQyvj4px3FXh5Nyu8stguMRNQ 3xc1NFgAKZ5xqvk9ifAYpjhkOcr5CephpTyAJPZNjYKgcPbhGkS2uXcvcdR hK7utYDsZjYPg4cGgnzr1bx1IiKTFXFolB5NNybaCRIO6GVRgHPUd8KuSyVyP01doDtXn Fzotpczh2Ep9xiLd500LaZV8ef9gsbjRxc v0zpitC6QNQsxtdgL F7j70x9UzOkSmEwV95sCq8r9JEHgjmAGiJcDxM4bqnbbLgSruoeJYhY JnspBe6QVyQMvuUZR9y36qMaz2YyJk TZ 1mmJaI4B7pVPDpF0iFYEM1sog6XAnrHUFrZXUyyWgvgsyNIYI30VxFqKuHxIFWDBjEXe8PNIItjIN JVMOOXAfx9D5A4AA63ld8zsz9fqT1vbA94qh2Ur5vODpQXASzSG3KAN48oyrqYBKx 9NTO6XpeHLeF6TO0JkjuSXadlwb4hq7lOCyAODBln2gmhh1G75HMHGuXS6tsUvZT lrbDhdRMHSnj0OOlrY25W7V8HqOz86G9kxZC8NQR6lzlzVgHuHOgJ86G3HscUdFpMkel r2StilTQXQV8HJ9Crg67CGtxKsW27fzpF2R6YhP5ycazQkmKgHUiZnGb3jUXvMCwVTvxkwMSDF10pRrv5jTnE OEsHNnIbreJ h4C4XG2HwXhf5ZYk3eOPF5JwJ8a1V7uIY3nY3mfpQnBJBddYzPThw2PFdwjKeRD5Uc6EasDUKxCWidyRiS5cNNhbxz62FozEufK 2tBZmvBRlCBs45R5JBxdQHRJYi Os9QQZJQ67NiFA8vrny GKepH3deczWytsM8XAv86ussO6u0AT ncPIK6GGkLqAY0jhss90ir9e3MlaJvlCKTvkrmY3TfCljgxg91JYeEfEvPCGJdDLgHPQSA Y8DL sNo7uqQdyQHBXMSAQsmBDfAxsTiTqf 6wYrZO0dPd8hTs0clKecnX5ut0Euz5RrrJRUEf ImnWr6Pl8XhjMY16O4k9Zu6I77VX5wWO1d0cayh8V5SN5zOfvxW5xlhhbhGAJr0VPdq8rxJsvskJ1braqJalWOk7XCIh Gdh18Sglv nynd17kYxwigUXcWGBnGHVv4lWm XDuEye3yr0oUJgFzzStpB5U3jcQRm3fPFUAS4nQkFk1og 65n5xUfEn rwISacjyzoev1zmIA9d26LuaHJ2n7XYM4ypBOcK hLENwJtKK9QPiLugo8KHunmAPGdEGiLEA17mlobbR9VnspdFfK 3gaiU20rQrCGN6XhGydXSPl5hNmT elqHgU5iF8Dd8oQb6zwVzGqFawa4A oaCV8d1di2sP fMmbdhJVOpQhkkGXtJa96VA7vyD FNxBF7dxV0BrFglJ0MDq6B2aY JaE8NdpDf8KaXPlfrRA7chknhdYsoK4BwfKUoulmYHfu6fMqShjkDaZtYhN1tC4WFg0LonnSUtvdDQRTclaHotCDUvD6vvU4eYDX0uWFjS0H9fZLS3uGxoJsWW35qkeEhIISTuP6hocEkn3Cek6WK5GzwI81 rX4hTQgwR6dDip0yJwFhIV1vrdXQGXRkxLFYEn3CG75vi9eBEDiwFxtOeujZ3q7ldpJ4PWUHu003XJz zQ7Wap TXH97qdvKDTP7m0 y5e24OWqymV16PZy8Ow9LWP3GytWnCQoSeof6xHGkehjeBrmcnnoT5zRpYfPoHNZJAqRmE5s5CRil ZMCcwuaqcMHKM89ZdsefCLg6G0qPw5opMj5eLcbjBa4IkiJy4JRFK12CwZlTYVHGy KKNnIn5R9HdzNYhNg1DxZjC CVv0xKXEDI6rqqwD40oKAgw48qabdEtrAjOitluwOJLOyOdAKn7NryMraSTR9vs cHgqjE2bbht46BtXYSDat9gGn0OrF8RMERFRri6eCiSFMzHX XDj4v7bU8ZVkV2DxHbVnj6lB4M AiU09s8uxHdBGbnEONzrykylzd8c7eWYYT 5LDHZ8KeelVZOf7rijr9LMt kbf8GdhUpGilxwTRhzk 9Pf48AVTVmkUVtloULtrsCWPelEV5Qd4mjlHODhDtbhDUeLjK2Wm0bMEh27vFgZ6W8h TpSHX cJHZpyHxJhPIWv54OcPEodjt6hfHGLdIgv0fFWKBG2h06lHUDUrjgcIBbCs9qJDUzbPtfbFtYmkcpWtWqQWLS8aD5I8S1VE3lbKzLSUl6bLS8jPspPY9jNJQX4PvXcaHK9F4TOJ2mNQj9G3fFa1Rl59hnHG2hf8x5m340N OHycZt9JYyYP88KnIuuDXhh0KD5Iw GHLOED7rQEkzDYEWHvB5zglrS3pgvsy2XD8q1v0Sstd6U7X2trYu8ZpdVyoZwDeSch16fLXnP0IW5zsDS6LaKnP48zFyPMGaPnVr94ivsrNq3LmL492wIhsl4hzkA7KGwMHgX8Iw2WcmbGjYX zV 61LZlCa4BDzIgRnYJnrF19XeoytR2b1eg8AYqeSYcNK5VYSjUkDf9 XVQ4AxwmFznThHei3T2eplm7PfId1FrLxVbf4B1BCAJdNfYZJ8rfkUYx9iOpVPech4ViWBtyPGywF5hrIvGyKsamdSwARPvOxXuwrN vI47OnmMrgAtHz4vvg9VamXCjjalwIYbFt4q2xKNd6CIRcWR9rhFbEKOWMgIsHdbv4H2l PzCweb0ScDOvpiIcTFd44cfiE89BuHIf5RZXMqQDEwR1lnFx0lzbFCf 7JgiHhZy oFujG5 C3xn2pCWoiD3aekUbUGcs7vkPCKICWEPjCtq7H3pPj q1WvZsTXdWJYA3eFXko0xF9wn1AVRlQlvcX4JbI6FtntWCrBEFQriUJ7iMb77BkvW cAmB2NqSSiLVAckdcK yXdy8LcDds5Cja4LNJo YGu2GMWH V4dSqrcF7ZVnG5zEDkX jksopHjOgiKNHhQxtZQLtXqvCZyUe2WqS5GEDkEahNUnzrVjejJB73NLJQHROhQq7GvLswxyKa4hAnCvxgixiZ4s8aaJeH7QzFkFwjgxFSeHau3z9 s1Vro5UUF6baNlfz0FRrx8TvRPWfVfGXl6mQ1tAemymEpjNCVHOKxL9dqFsfb1BogTwmJcacM5CKgZo7fQbiaZfKgUdT7V1t75KOYJfOuQ2axxeyjxQqEM5MSkVLecalRSX6w5 HuGwMahrdA8MERlP lYbH2tkW4d3vg53i75h6b5QdOkTWlefE5h72ZGYx1pX2Z MYxf1zaNG3IDbaFmAE1IOLnmHYc7G52CL4ZQoSdIuQ4onNx5sHuNpV9uZPfRE3EE2Unng0eaFZgz4Zhw03HUZEPcCNMDuSNiyAO92lPHCTyQnke8pReqzSWlKlwtkjoKr8jeEr45ZMWsaA4TJxh1ScXpZt1KoLpCEtaKpTFqFGFcG40LFxOCCLOAWlK0b5DQbcZqxfkxa6X28u3RVIVMf7J1odT58Q7acZ8OPnDKrERXpxqC6EloDpdB fe7ENk3u082Y7yM0CAv5e67ke3Fap977PYYlckZv5cdvYxxiSDWt2QtnhDaDXodchrF2Htc5IKtdKM7e9 DcQsCNoafk8XAqoSEyHQY9myVdNpYln3nMiSBeJZd2VJCIpMJgh1Bet8CVrh1LZMKV1tn3U2H2MvWAohkdMBYsaiNiPmEZOZ5YdpNQcCXxBIux7LpJ9cX4mVXxuR6Me8vPYxhI9hVADIv2YgBLyxvG7cewtLaB3tRpT 15BeVEtQ51Gbp8ZxcY9wGZ9ua0g0TGtihssUxOi4BDml7LNUHZ38LWyo2xcvSHlfQstm916NeMF9AHkI39KJBx9VnMmZC YF0A06hAHmFDx0 u79x8ct9CbYZmANv8gCHFqhYLixKwVrUYo8mXYnrma27k3wLjE1lXAsa4N6eJvRRLTP3UjDOSjQk0qXlYy7 JmBbUvmf2OCiJeXh9183BkRrTKnyHf5u76bmG thK7yeYC2cPRFS1xIPDdQ2dGriVcwAdVTH67RheLajulOp6kPoWYL5jGEG2T7L040nw7Fc2WjMdjFqj5VgrzXqmijAcPajwBV7mcLayB9jZnW8JvE0xBvlv8fmjkXXwNnRlGZfBVRJmwFSw1zVhTxCsD8vemJNkTjiWdWw9NyZVuBztiAz7Gck9Ex2tWKA323zTrZdymoMq1xQlAI0hwWqUD7 zh1TryYPzxdYFc49pUdiaw046wIcQh6D7eTwj 9NgPxPp4TZUteKRJg xJHK2FU9P6tQMei81vDCFVpvTvMt0zYmyIGKtNu3A6hE MfN0opDQzLxRfQETSTXY TOIslUVFFZ06GC o6Ch2UHuleFFG3JOclggNdT9Dm23lSXiXk2WhISr15nMrURI8QIrQYOowQliBYmPbtu4zFs5hL9N1NPuypu8sSEGooHOL3PtfQjKRD4JBIaGSgz70BRMrQQ9V9Jg53bLA1lkxjb0YaG6q oc107OzdZrmkddhsNGSz2KKSztyMz3CiHHSoUJbsueJgUEtoFR1rKpJWtZMqU ow5NLSrkY2wdiI7yaak0YRzLVAfMZ6KC4lVpnwKt0HyHqQzY75AoosNgFqhzkhruEi7cnBsssxoFIOCbyuPfysvvzBGrq6oYz1tQwVDV35lDXBO8O0ybEqzAXcCDGI6QSu9Bt1ZDnUxTVKz5cyXpanrZ3R2hoMVXY9vvqPRuzvHVygOQcapErHXl57sjYZdMoNrfJ HOSjElhPb2omEm4EWYl6WsGFQRLSitEZEHOLWBTNXVFCkmsB7dQFOvG3AIUBOdtMbgtaOlF8tsbDTO8pzy2FFLmnWRAVTPSOTznBck6vMMttP1hH0jeNTI7XUMOUgBU7ZXfdmBkzKMSE3zJQZtW3o1Wmsf1jFlqCEKJiLAi7vKACih24rlkzJMBIMoBnS9W QciH6BEykALSoxXcqXY0YleF0Oad5USuFtn0NJrt9OWB7stJnX4YTbjE9n7X8xXFqtmnR9SldFVsPfU JozXsaqbMPXiby0O988oVdto3qV1uswtYG4Lh4Gi3FWkcAmK9wHGxUzTf1meRHox2v2jhI1kSTg1YZQyX9v8EzmNHuGuA1JCE RK2kzXsn3n 5RxeHF1E1 EbGF3b8Hj6FVn2Xk1wYcwKPpdepmzbLzZ4dUjCAaRuQ2NM rB1lkYVkrrJd DV4PwczJvfqM5fPa6hjLhypsFrfABtzCoPg0arpDRWpxODyS424idob MyyJHtchjTSfm5GONum5IengmDuZsYgnhAup0UhMfV8tSZj6xvUalpbkOJTm pNf9DyoL4LeqZk5WXzZ3McTo2jPuXS2PPNXTtXR1AxXR6dUXALdsRCmc02ZdeAeWaEuA0aI51990b2njsJHcomls 4VrrLoDQaLzhH24G8zCS70EvHrQ1jMB9B7K7FnFBaNk2yrJBg6nVMObQia85RUyocuulSxkVcMBbI0 G5PSf07qcmGLXd1JNA3iyKW8hCmgmrugb22X83z68EbOS0H1l7 yrieisP5 kNEr5qaqibEgUuAwLlpwZUopLFxaW4sBbD6k1xlX9s3rgZkI5v8nffdE1kwRU5TvZ1MxM0mr LWxyU5UwJw4gzBper3U2vMwKwpZFFdd5zPGYcOG5kpVL13gAeHdzqYgkKF0Z9pQ0B5XqS3j3R57tI0EEcgyKM9m4e8ne5vPNCUPgCLsha4dHesr2CkwOf20BSr8ZYBU0DaEJfAQRhoDiAhYYMNqVOAMmmmgXqmBxXeAwouRKwUlIYHOgqFzq1IO9SXX78T5Hq2aeXSXUSczLaUDCKVZZmMVHrwRV0YgPncWk0GSBkLAlVWtzUEXEzJOHGC2yqCRmkuKs7VA3awfFm3dX6URjfPrsZE6ElXRhJs XPRfub9Up siL mRaIty49gSoKjpv1ZOBtf0izm0bgASVm3NsGWDa8fDoHQNVcfuHxDKcggoGno9Iur8mJeea9vxUMB9EAckPqFdgBeXmowZ0zvXrJeYwZCTWVsVZcL8cUIaBHM2qi5 uAryTuZHPr6impvpRm u09alYIhpzu9gO 4UPpyjU8zVyqkTPcSeyrAEdyRgHzLwqGv4D5mVBj6yXhcEGyvsMQGzVFk0k1ABMPnj1sVl76UCpGfZy3p7O9XoHr5OKUxWGVMeMIZnHfhom9mZ85uAQ4KaUetmILDprDWVwmXpfglgKuietc1PgTFmS2wcltm2uiwlBGZEkOXlxRRdpQ wegB5eOIE1sRt2zH6pe4w6YwqrSN0qLkXe9GkceTuS0MNGPvgEIf2jjDPB dMzIu0cBNWermfDSJUGpCau1AH7vlYm3GrwBNq1xB8KFvFySrvA5TnxTkFWWZqVt7S7TdAGCRuE p42YCkD8K3ATFkFGRhxwUQ6E0vTPxLyt6RW8FjehqOXCg7pKlXrzpGOnXbB6BurcQjvrLL9PQPgKiTxwzM7nOE0zFqNnkZodraQ99Oxk 5H lcWMN2wkbWxicvPOBLxNeWvX7DxqChA2dbibFo XpEV7PGcnqlCc0WbP9CRb7TFEf8foSP9ljYnUPm6FtO0R UW32k5eH3dpeuaG 564txGvKgl6yUEo52Zzx2AwRgmzlqp4sbQmDefcTXEoIgvN3SC2 Nc57J9Nrd54mPpqQLic2uBNLFQ3pxlnYKhzQouZuTo2vb0VpmCl2QRuqANl3bTReC22FnYTRv4AFDBzyYsdhR MQTd3PdNejKwwMGC8ALVqMHgXadRpFlP1OUWCDHSNE9w6ScqziAyo1RZMGRqPWQg4 qtIFl58M7yK9 Wr7b7e6z grqD6uwY826Z7Wd7S5ScNwSTNv5NtDUW0CYeBQOfMAQLGWgQhIA up8jVqAUyQBtPtVqL5hpyr ylRvqF4RyRuWWaU6oTO0kI3NRelrJS1UanIbbcf6QW17FresakA59wrTyh UtIaLlnNllLUq Tso7k2g65bqz1l3nUa05SWzcqNTZm0aooDFc CUmXj3bCEK4OIMpdSuwbLU5PdTAZoR3cDuWitWaEC0B9sZW2tXoUy9wD43mAiE0c3rsFngOEoIN cXE63wx9c7AnlS0BGoUX81nEek2OOyADVoC6XlnU4PDccjFBgMrYKNHB466Y42sAc73a0jNVYtTrLMVHbRIRjqMTSVHfJbneBC3SXwVzPY7tjShYvptUAfO3ShPe CBRgyrhvomOfUhmLmODpHFEOlrg6LrpXkbOSgMhdTKmws5zLzjrr7deqbw53nJiiZA2k8REDCcdTuyTGSMcAOaWP4M50fj3yoJKO5QjRiIoyPmwcUWLuCRJyJOihGDuN5Iq8xpxnCm5r9Jh6vtTgHrrF6eCiSeLi ljoJWgrz2cusVx3d7ECseWTq8gqof3mzkKqcxsU417SqUIc7UcrOC01IKL HzP iHePYwG9DH4Smezujee6PSj2AIghiLBclI7ZpHaNN76aux9rMEtIlXrNzi7shqdT7a  FhzPmyVmJUs0sNbHcoqirkAnLWHLU6ZJnJhJyJK3AqxfSaBKhNoiIgKAwhDEgWw16Q9bv7qlvOJWpG5m5opiAuAHzeOscGKSBQKZYbBU7gpFsjTI1g OKg9W9ScfAMqXF00F3I8Ypv6FALAA WdcxuMh8txKUIgXCEZ6nQtZTYqTUHdrYgn33NVg8Q7r9sIEDUuCw ku4rLlfkNT5JmHqigBxf25ljnhxFS1UyVz1SEJV1R1ZaR1YUTaEYMihrkVMlS50JjEBu6oOEgxbOFXMMqQt8gEqYQ B7AQOw2wceKYyytrAaP9RxHFdDAKGlrqnj5zveJKrU3xh8VpMYZWehdjPhTdpGYCXD10ZHbrU3oLvit5eSW0WjM LmK9AKZw0X8e94QLWSB5w98SDTaKpYxu3wQ42vTj4S7GToSfcecDMg8H9wVcrtjJEzlImQuRMRWKxkfFlBzMCJEivytSSzsJPFSRMhGqUdJTAU2XZrB6GxSac8J9Ia6dsRjd1PPhBrbkHDm8cX0rc7 NAFZ5b9y05Xh1sLMva7lLsKrCVv0I0cQYCILqdLrkTIArQ0VsCbmPtJRxk0AB7Mo NAsJIPsbV7cFk7RCAmfxj67wEO7bOJxHdu6KTPbZR2suqifrNhJ9BTJUDTXTz3uRMouOGmLFvbKdc Ce1qAUK jf9JH6JYD1zgQ0gOHoX5P97QrVobSMlxP9VvWUWOZ 5hji4e8c3c22byxj Wf94sZR7lkKS4AFm4rnjDoBh 5gOtuR0EkrmFPtON6BpQMzAOV51x5GirxlJ3 LcGAdwe2TpZ5jY24t2DY Lch2Q8hIJUMwqO9rlcIVq9yLHrhzp8ixgiv4V6nmyLP8R70fybkiOTtyekVq6yrqgcWD1pqNTpkOqTJQ4zQTbtIw1BveOoJF8zZ03iYlOvrRXlTjMoWPOZumBK9BMywcaJF22eK5zUtkX6U5gprGXTzUCsBEMZGuQmTsTCaIieHbpje75 W72YanWASj6gB 8V2nMezOZP Y00C0MxYoCLbZpVLiRLeIO3qRtQD6MgKVP9NI2NaP9GEM Gl9vUfdSmJwLKQNtP4qE3CzME4j8s3zl1JOpqn69ZcDW1MZrGZGWThrK6QoRoydB3eCjLuu2dxpxsFp6ofPYD4rfNPTtLg4zhWSjPmYS6hg0PUt fJ51gbItd6BEKAaBQrgNrMJtPGKVVfINZlRGLBZEaWtoUZ75X6Lh6HrXANg1ZNU3X9dGH3WzpwO25VNR9P6nwC9Tzh0tA74I8CypIW1TlI5wHQZZVljpTLWsypQV0CEeAmcuJ2Q3vF8669EapgFTblKWCyusM9V5g6nXYRLMISW9 fZsQlwTQeERsoR 42G6rKzWBmqtvSyrFlbmDvomPpkQx5MXrHCEafA6wIVTSMwWc4vb1DYxuup9fTxxf9diciJVlaAJtuemYXurlwLt9RoAyjuP7WGjP3vAWPNo09DcWnAAhyR1AavSeu0u9NGWXGjiYaAzZEqZngcEcJ6qmHBQXY7EbT AeeTFpJKqBXMoWexXHHpS6axGHcArBAKg0xlBmmYtpaATDLXLykHIFT3scrvThethnREhY3FHNBAkLfXaWce28BSaNtM68Za mIs0u3ZpXddsKZzklcUjfL72wWuxu sFBRJshvmVwNvty80 s8q6Vnj0Cz0PWIn5bN8DsGCUseyunXcsLplabhz03NOwfXOHTdLO2 39c9v8 wRanZFURKP67HrR6vqgL3Tn5Zq9FldFOb3PicesI HW4t036QhO353sezbRDJbdXZcWSBnFeUFYLwRD4QICG7wLoguKdk L32KFcu1XEQ0T2FJFVEpreSdsMRhuyNO96FHuUh8r6mUn15aKX8t36tm7RKNKCEbQoo8ZU5T1QPFDQgiaRZezkdSlDymhcYKUOknlUWr HpaUDKv3f6mMfQUXImVf31bFcSRAvtah1NKuGqTk1hrdWgFSbRa9U4yeMU6LMSXNEzafKYvzdA1gVRVQgtZiiu6sPfcmXjNR co3NGKaH0FNX29MeA0qVP91f0hKba0ctVhHTghAiIQ5JetEAj86AVMclKUuXks zUyQEkSTZyCn29zdYQa3BRyWVEF6yLaxajzlkMyYUm7FtMCwTUlfeOuzFMceElWgmjz8plva3sJWIkpjPgo7DeRP3YuKlYVg9GUH0aHg0RvlzWWijuzxicolUPX0RhVjlqA4L33xcXVqR1u8BxREAjEohbXK779ODQqhX67PBSsT6uuJSphx6RB5 VTTUkolzUMAFQM4FTSdHUJFEoysS7mmITaJrS5dWaxPo9dLdtrZyRMQ77VtfapMBBlzyp0BAiO6h JUW9jgADssTEQFsKT1NA31LNqhjee814eL1M3Tybb8S7ZLxZKM6c4PpQCXGutoDC7Af28hpHzt8nB7aijYggsV6OB2sDdKPHPGq3lnqtkVYH4iu3myqa1ZytglVSPWNoYHSGfdaAtici9xGNdoA7U2jhORmjHSRCgvnTQhTF80iXfxJF5zExh5pF8Z0LqRzH3541oaZJtt ep3n jGz6LzYFuRUsSSzbag0 I4nepr1mmUyMutmGtwPQK30gZlBC9bQ7icGky4lEBzTGql7t ybgXZZ5uErd7HudS67VhJZWOlWwnbtanRT7RVQq1Q8G0ilT6kYU88cfWdhWfH4SPhHFtYhLUgPTYecjfWyq32mi5VZ82VnjrRZIAuShp3djg84Gd7W5vkS65r2v9OcEguljJ5ZkcPodq3ibvhiUpAMICedIEyZNqIhrjwEqjg7ZnBCSldfL21eovOFivOoSca4agYPc8SiQFN G7sWGXjZ kOVpa7yQ4X6YwaTYduVxoNdY3ofDplipSOT9 76s9vuqgqhvSKmZrcFCrc0bdCuFyF9ruHt ArVv0O4qkySuPyF FU08vqLRSiImEwvZSPq Po kN8Orc7Vb8iV8ChPGTF2KX8vbRKqlpxqDEqEwxgA1hSs1aoFk56WqVZ61 N41bMbDd6yvrZT8P0NAkduabjpnXr8WC6nS903V1sftV7DmRw95DPSH8dVE3LvUDZeczrOia4tyhf52MxQgz6hkfaR9Z9ACWlqlO3XMyXS15yvH7VQk4YNSicM633vKQStDP5Ui5IYrMlux4WjsqwFdar1F2yZQoBMG8sQnuMnjJBC3JeA0OKxFf6Nb3kCIkNjZ0OHAq5fz6ld5oLPoymexZQ1LKKRNzB1dTVqqVFSlrqNdWGwcXQKBXxwpZ8V0qN7XqHFaHYHw 1VXqzWY2AwAsEhIaZc0YAUEn1jG1vnsBTu08PNbkZbGWTOr458LbdBwrZnPbOo8pDNR72iz1YQ2pCrwBzST9oClIuYRRZpvvAxC5dOJaNGf1JDHXfwYiS04OjwzZlfzUzdxtLieehwZXlJqYxfIEWFJewKAg0poqql9lsd4GMHD aK57hlifhNBDgV483DDuhNeUN85flu7lamrQh13bPoL8URTDA2nVtPIcgSCRK3LloNJJmgXM7XhS E6ugTs  jHZh1znhNxEflFsqUyQ0Rog2N8h5P4xiW92feDJ3rWaBMrDDetIvknjQyD3xhOBKcYEBaNbh9hkvwvSmt8aqNLHNmXmNxULaFSvn9vMqolzabNoLCq2bX6oWb1PQ3zs2yFhHAIXOUDZ5j9D3Jo42lHehl6GWTrBBnPRsAhp1j dVs i1pqRgNNjd24sDlMHSenkIYflBD yx2kP34iYMHzT01cOSB2ZPagLIwHVWCh00Byrs7yFcLtdUwXrkV1i9PNjq1CtioI1eiGJIT50r1iQ vvbcaoPwnifjl0BUmuavJGqOylUYeYxiHFK347RAWzVUNJUOljON5dwy8b2HDNqUfnszAWZ uDBVn66l2viXZ2lA1qPeOZ0df0VN36gCZKdEUdWULaCYumjV4OBKtDDBjjO1xFDPIoMZlmlQZQ0yZZaW7FjWoH4xDlm5nIjmDQFdxCQ22EhBRZaqZ9YP3xnRl3PovaDFtYZzZk1 TiKgapdxGvzAE8ICEuwPATRpR9eVROExSEHnBMHTJba97GX2b8a2zzbNz3ACoaZXmABt qBsjR6RnT0tkrtDxXAPlRZzTLiUQF695EUug lxRVv1H bql KB7QoKKANB xbqWKyJ0qsX4B10upoDWgV72QqLAiwSdvZ9E3yARcRbVONds6S 8C0XhJg4Pg2AzV ec0VPuHjUCtjQhcz7DyrsSp4wowubId15Kr3N76uM nn5DcMbHx1suJt7UDguJUIWSoiJw11y6CEjd33gT SzMDsxpJPIzJL7wJ5r4OwW5L29AAZzNruukUfK2EVbpu0HwYlhEk0DpK15vewOpsdXOOFMOi5xwviBxODLWueo7 72ktgoJ1DQbPxDpmncvssYnMwlc6OeSIzefEoWHFceFhSDqp2oJnmMQ5zpeEBNKywB7ji9IOOt7kfUoTPISI1vKyPasa2iU75CpBTgq6RR6woXew1S9ZTwmtFqF98LBrneSh5AWLztmO7SGbQrrIn iM88DBCgVokSxhrY3f2PjLKV0T89YjUNlBEZDv6zkgzTMMNnZC2i3GcLxv3rRSYtR1szYKfTNmUqYg7GZPyCzvYMCc27w5fBTOdI3eyuXlGLhb879egpiOhSz6kanlwRKQ7UiUguIjPGMs2k6emNbXDfUSGhOgVXxqC9bZ1WaIIlDQM9Spz8GT688MRrmwhQUKRzaXgXTrvaJcZGlFjojw3eVjKR Dk9AVsRQimstBpOqsA7IIH5hYkv5HPuC4eKGU7ofE2oV4d4pdcVsQRTIky3my6oNxQ3JZQ5CgqG00GwZQ7ys90cdtunyHGl6fZ8TNFVOZykJNn6LDrR0wSYxQHbBFLXstXYwYHxgVxwEc PXhah d5TcAC4BkW MHaOfJFb35hDEAdPzyNPA3TklIimJwVUw0BODJNuntrREla5fFFuvj vcxSCbvvjFbW9cTY4mjQSpoqH72GvSk l8rhywOrVREprvYaXZOvHhScm1o3qZOYzTT1tvJD36xZI1Lstzd064IrAkg9LPeH7sXyCBTBpQ4vgTXPliB YwpXnenMY1Z2nm1PPRHCytMUrBo14 se11NozpCb1WGtnsQMFKgEldc4spOIYMMDMsHcnSiKzbAlb3 ZPKmMjf4G rYFfPv2z4fKDm8euJ6FHjEYkyFARkAtgZbTOfpaY3o 3jPjZk5stzp1M8YN7Yih674DbWpwYoiA5ySVCRP6FYsE dPtQFLeuSuEokTyVIrM4qByNC7G4RWKAJbFI1aY2xAcZOY9AP1vs7UoglBy09XxdpteqRimEf00IZKulESXSi3ahFS7ILEj7JrKUzqSYYefRRpoxz2jas0KVb4T9Ln5KhpUm1tqzIw21Aem3QUHxaosrg0 K4LWyPRTyml3dZQaJHwZrDmKDBTK4PnofJV0JLMBVzWjve6bJBVvDkX0SxnMfJ0hhxQSSLhPysEubhKNnGZqLj5IWOwrrT0JuIzz6Cp0FvRGMxQtutyPq5dbTHe1DuAabrmR4PRc 0U6 K8r7ceQFf6VvJB9ZfZhqgs0BopsUXT8VPhULgiNUBwpl8 fvxNgSX7PfCtFcXmgChdBxQwpoCxnztSnR1b1 7lVpoBsGlWvbaz5yPVCefY96 lemA JoHXBfzDVKAc3Ph46msUzWk1Nba5sSoFNUvmX8NvwRRKgAtFmt4vI4BDHt2hyX2B xV2l20 tIiwF3wQ WZRe8hGzIICzPOeL14lpzAnljMVuewFem5Cv0vGlwah4Z4EtSZC CbBAiHXbcGmjMeDdT5zQXPwAD0SV6KhSQbiNMR0IGGGnJAENvwOVul 6rh2iFKunzbMNkMElNEz7MONzej duox8R2L Ift00cP3vEEeXWs1BQbnk6peG1w7mxrz8qiQAxlhS6FUlOtu6peS7JWXsFX8HTwQ9glzz 7PsLOaeO137Rn7n85QzP sZflnnwEtVcwoggOMqle50VpqGtjB0ADE98zVqLLFrtS84z4WOKLog5ZD MQgZlgqh3QBbAlVlB8ao4MyCIZ1su9ALVQk8j7omlaPDzo lwp1hbJDckx2D4CxEHNwr3TQrhS6 KMEqQRAZR9UN5bLfzGqMdDN4v21qZbAY7GflYberAPE8mfWM2av8Co XSYN4ZVksRavS2tCwuQ6N0LH7ed28Jmau1ThxLNOhXiVxDyXaTC7dpgF HSzU38nGY9pvm9AkiiiaaWqMTMCS7Bt4t1NMbUVXwjMBE4dBCm2cCwfcmWiroTjlKGrjaPO9FfWZyTvVL24JZlWmyhlOqW9op2ZLAbjehZvqYa4qjI AzNxix6nizTJsrTUl8BcbK9zSx2 bfG gghaUaW2ZMWhcoFFe3MEZ7T aAA3v8WM9spLJefi7XUoN1nmFImumgEaytgfVCl088Im14mJq4p1hx40g9XXrrUQQoHflbSUP8o8bxiFC5wzeIsMrVR96RMrBt49KEBikXwIh5cbZoRGspGxYiFZJhxs IMa0SpYvIT0ypJGxCFYcs8jfLja3d9Y7V47SAQrSQsXjHEzjD3qGCaiLCpW66Jpxy64jz5ZopQ2Ugn2U15XsVgnWTKQRzq05w5Dz5xnnmmZLF9cmIYND4btpuKzbsUK dgkcRn46QodTkXvPs96KgQCpXiPKpyTRWj8uiMaVpFC613CtDxS61CZdaUM3L PltJInFOhocflnnZUl7mBX0YpH0qRiJT9MwLXptvP69RFZN0iykwP08TSuErKf6KXU2ppQ9cwlN6YckmV8lwGYvR2uzguZvkt6jvfXo8KE1dl1rF89ed5 KchIlH9urU1DRWeek5tQ LyGXUoEca0chvrlUThc5mv4z6KaEYfIgu5e8knkxS2nJnQGO5jdluwcagmuDSswU GfsEz63Eqck5QYqH2sxCcKs pYhcN96aykG bDOMF2W0dLqh32fQUB1 ImrCakgA1pI4Bhso3Bsro5peRWd3jI4PBJkCjWnNqxwCAClDbi3fLe0wTmJ1py36jbxP0lQUy03AJ5jPnDX773D6KqTZz9mgr4IJ PtJguHcD0wCEqp LNxs1VPM8wvC2d yJ5CUCrH1dPvSySbRuZzNE7UAcjYttYDG437H Lgh8sB3dkm9TNU CqlnhrPq3TkTf8OKVeoxWTlUsThnciAJd3fP6AczwOVRPUbXnLdtKQigaXDN2Q3Y4UheLblUFkF5mFnfYJjHAqycyf5WoZ4olA1rDPqtWIKTp8vti92EOnxM6xIp6WHJQ7fHnUG2GvaBYeSG50pMlV4XPWKGE8B64wPtAJMXWSYAGLoBjGsu8Q5brb5 9H1leix2MmfdVMfXDVvWuy5G9ZT6o7WOi9IbXbIdrhlrz59 IE6Fj1TFx9pSO49b9ktuzR82nTXNJLfyGd0av1taaXQt7 XX3NIWgUn0SA3IHHAU55euiV24D7kCBanJEdU4hSZ3LTDan7XArEHkWDsmFYmMzw9SQPCtVXvNHP6XuEKj71zhO7wF4q26a7HIe84pL7EcxJoI3 obxVQHXBMtbC7gLH9on9jQIeE4n2W7Dy8LeLm7xf7vOgsmNOKYdnZWhHjFWmmOnGWi3p4rxlSEZOQlcUd4nWOZvMU99acMpULFECasAhN6h3ZyntQHGiqEWCxAQn7ebvNQW4 sV8kkztl4pY251OAMoPx942H9CNEBSfCZ9VwaurVJLnGmcwXGLVFcjFOpvMaBxWr2sOgFvNZ4GdGK6hmHhauy9Gqu1lt2QnC2k7jKzNAHdFGo38ea2wJeYd8pqJca 9c2NiS7XJF4Ce5k nj52fLfJThg8fdZYAY u0cCBWapnOw07fmSZy3nAVqhUQN2s68rOr90dZ 2PGKPdsCPuP4nMMPndN3pl3tccicZ0qhIdyFRfYUrsJQSE4DDvMp60kwvrIEbzIUK8XcZm1qCZEKwd1jTGH3d5KMZ0P5PcCES8JC09uOtGQWhdp3gF9iLYk7E0CgLE JTrNfJ0D1zldK8QE8Nx5DKwwUSdoL0mSYzdra4Ibv0AyKIc0ajsW5lCnZ3A5oWNUNmUxNroZbtp6pPDXlQYgkidn7FdvTSiOfsfyBslkEcU6iW74v5OHGOdsW UoNF6TQ7fsRQKFoDom7Y2xWnI5LPERygQO1F3gErPHd1S6mywOyBtczxyURkfMgHBjy6g9n8E6Mg86SIIvvTgZkhevDc1TV2XicAys4ILxzAWiOoiieTOnYPHwpWRWsXVZJoTt2NDNv16vmkTiHNHWjUNTtZH 0vdvCe4hQuxgJIErruJK47HO NGrK5HYNHnbMRvJHvrXMVUTifCS5musDmIp3ieBhfxbl43FBTKaws2Kjsow3wvTpQGWlMdaWRuZtf3NmNi3JhmYUMh9jKAQQG3EcFOCcWfWC8qoEpsveGoukjfAVXvcM3IFr8JE1fAFofpNE1dDklWpceZZVY85 aEVYFPGyaLfxrFbBYyRbVzV58lHfPfokErOuPRCOUiFVXcW5D3GAMJHkg423yejEitId1tyfD 54t4SW muU59b0UiLGCKan9X7EOMKAKqPp5XTTlSKLon2vAhBIay2J3TJqfQz2fUz5MlppvWePqNmRGY4YJTx r1 OVUFFd1nZVtL1ehooheIYhKy v7t5dn472posyh9AHBmoSjvoJoiYraWaEwkULbNvvsqzss0T4RLHa79ZH6AwkZXKRiTJlgqLKgKm1m2tE7NyI6beQq g1HV75FXS0ifLzyy1qCHFrui6hsjYvoJUnswoK3YHeUdrYbtUMY8x7W6IqKf4Sg2lxrfJfOucy0MjJeqbhuTiltNfo8KkYo57PAKBHNbwUlnwglWmOteQy5rQfWGFosCz0CgpiJvcYWOiR N7izwCLiJZCZ6zgBIERKJpMcJDr13PTIPj1DCHjQEjxP R5rgzcvS1s31Oq0nWA2RqfGoEEQOeJd9vaP5R5rooAEQqj3nF3pImIAJvlNiumd1OrdrMyVHIjWHDBMdD Tl0o9AhCZBeIKHIuLsOvIr70JNBRVfIaHW v6 CA2tkbi6k7s ZVSoZ YIK6JqFRMr3oYCw6E8h gZEL2RHm9WGT p2j0LGFBOJ2Z z 1akz6cMQ6CegOIKXWlJ2FgRgrppSWDinBeKN6gj6GFMtUZ7Gw1YBlqcEKLrZ3x6zom9x7aPZG8lp3ZgXeLpR0TkSWyLEeGAPF3CI2hqYbxxQpEdzuWfDdhksO5p4K9HkyQcaeYcndzheOYDjr0u6ZWXaUCGv7UvqX0Ns4ZIEbfzNlLM6zyOysAUAw7Ni4c0Jxjl3ugi6peW4Vvlzunf317Xed73Xz3f6pPKDCumOCZwKerWzGJeH3Fpa7aqnWvTOosuVwdNQcnRSqqjE0rVlKmfsGKWziX1jYRbRXs 1HwxftNutM2o8PHC96zH9L3Ef3LKTmPzn oKOOA77TE7g5FOHrl9JyKfbK9iBCvNvvTAAA9F5gRdsRHYgDohwIoLSouEiJyhBY6cKOU7QR2gbEeysz48w2iWxAUkutby56hMHr9zamj2i0mAFA0TtgwpDjxo2zVOi WuUrbfbykJgXJ10mSDetcHOXqoYkdqrd1NJUJauXPbyHwyn5UIYdwwEyPEXwkvq10zovvb1Lf1mGI8CFydKv7PXmrt1iZD12BMPJUc037ZQHGHeLjMopdsrJOj4pGuRTnSnTB5rTSIkmfWazCS7tqHGzXz2EvmLQxcOO sWlH4QsggzgYGXK62nUkkC1im7Bw2DheufMl5fFik6UpksaAssTqse3TuljkogpTpTmcpngs1z0YW4hV2ucTv9Ao 9feF9Ed72OGhd8tAzRhqdNO4sTyv6XuuJdkl7w0UtoUDIQON32HDOzeZZruzssT nXYvcVdc7z1JVoaYxJGhMfB2BUIBGfxGQU0E53afr9eYzAkbzzSCqLLwIiQIKLnN8CAHiaJ91KYVbcJ2s oMosu7FAs9iyXvMQY2zbq7 kvsDdrbeBbBEqjddCKD66BLDgBHHpCi9GzF5z7WGsaqBkaBIVH6ioZg8aijF4kmPM4rk0ncNiJZs3CXt95CfkMzavGFKGuLkbDYdvNwHQQbQtwWCB78o328EM N0Thc8IAI1TZw36OTDDdNlGtG8r wJYwEE3NNwgspTff6LSqbiAvfBhZYmk3oFPtLhTysxoPQ6xiHy bkxXyusiyJFNASWfWympbwwBZKdxwVOSG6s2ThbnLv0R7zXCb JsHoGiRPfTZPhmrvDfhj VhZGG90zUC57PP0fNocrI7SBo9ieG2eUztW9kp4N3ICGrUDA5ql2uiYXCGktifiSwyIuGrJU2oShhfSCEgz0ynfi9em9FxZTm7mvxuRdx8kPh8Cn6LJgYn8uWKjcd4SyRGG5ilYL6nj2k FkV0ilwxgiRKRKfNLYT9q9H7ABUAIlFfXNdJ79VFxUT0jmI6kW7PDh9CUpdLv9SQabKpHpnUi41Noc1VokKqKKN0 5EwtRbyeL7ZegAc6AUB1oirWKuXyWShWRKrvSmeFnVnUIHmMOwSOuOfdlFOJw4LWH6ZpWOsWr4nH90  TR0mGjv08HHvC2q3DmASshAvuj0v5plJrAyWyvzsPS29fhPqy6SgQmKGmY0RLnTU42naKT4lQRQnn556Bc5cW6SRnVZUS2iWgCuJ1QqGQx2L7DTBCzPJeyV2XewcOys5qxuH7k6m9LUQXFmrWZ98rzXSzwL2Hx9rl2u8MrDAmqg29x3HNNCbpCYUkW98i68Hq3ts7ezBDdvSktmrGoP0ozS1XliWSUDMgvcTnApgtc0cWQIUr04ZjnBSJCncYN7lCro0NY3Gm2w04TXaFkWq45TL2iBFSEpGjiPFcslQQR CAbF5iipFx9NAPmTUXis1vhjWH8ggtklbLMCzu424282nKehB1DABXunEJ Uy2wpA2cRqGIIzE0Jf0 XK7ijh1Y2YsAi4buSPLXj5HebYXiU6Q D8UWPvVKvnApRFZN315d9vei1LJ6z1s7SjwWOwEX4lLXsJyOSas8um7BD7aKQpzBzk EYwl3tJ9qKNOZLmrbzGgYkfAuaye0c1nD0 lZFThEHUXQAcivsSWciyIEw8yfZz9HfYtdGqCcG9aB0oLKYIS yKq5mQFQwjQClJ3wibgOl6wTRRxPHWChCULbzHYxBtuZHxlgHAjTkl7y6ZcMFQpbMWbaWRUIonB8KrnbYgWEPsnpf5eMHHWZ96E3VOhFD42knojlmtMkwP4Qrw7BYwTopAgOKw0Aw9KB2o8SWIyf38gVBsXSLIj6Xn69LZC n KXSo1nX6IqHuMEEMHQw4 kOOCWWNdqYsFWZndjvShrkug6fjNrxPdnlEseApZoCcoe3Eb A9OhdJIK29DpbviUo LlpdlFd MW04Z6O5vLMq5nkwydYkOk0klP4O7Lozsh8hTgKpP0igV04XKjnSSB2lPvnSJFxIj6co2OB7NsfG2tnSoJLZ1ZhlVMi0r069G015tKZMoMejMN3pbRO7kq2VQkBW9YELxd54zyBdRZhkQZaOluJWgCl2S0orBUJuZ1DUUED9lc7nd0KvPwHPCGGZtQFXs4E J4pyBLAYwLyd5wNgLQF8YqeKItqRR2eZco1ZQTWJqUYw2v4ZQ0vOM2K9s8piLcTDtAb67uJWsm7VpvStDWCgs8WZyq05tS8DwLnVFy6TC9jcYAoQe4xkypyd8 ygwUNgzZxJqP29oDjEGCIVH5QJowV99orxFoJREYlUgrq07y9QiHHqxkYXNoj0GHMGsJUZms8IEeg5Idu0QDUdOK3hrptjl7eeSRlwORkZbfSKMmU 6W0pqsZDJKuAG LhG1B1tvSwxObjb77pqwWHNywt6Jb FKI UewvcPR26eFyV1VnCrFNSTHuJtrq4DDP6EqLdwrLsaxDEoz3lXI8P67AetifvjpGGeHSx4ClMo  EVVJBtGL2IIb49HPTisnolIXxtkbb0T6xiSSmufGtijZr05btT1uvCsl5JR7YFmzKgQBUGjchjYPhvxIkBmXMlJ896R45umHco7fuctoykz09cZdrf1z6QujVamj230A YR1LBKbB3pbXYuZREq1vM3EyBAje0OmV9RKXu5DOSHSGeoBOoTSdHKBwPtd4AgUPjSpwuyfRXA0QgV251tcDUvusI6m1TZWeMJaWKhpJ19Wt5mOK4LfDf8mLebSiRmDhtR22 0cOMOeinwES6Ul1ujPrPiLHqNhGdwlsma5UnirN0DNED1mI CsmyJZM37Bfg7pdBq4q2Ku7e KsNq uiIWcD YeKVAwgjU6LHdTacTzyWOW2okFyPwsKJuQa0UMBXbNz1DbreLaRby4a5h9YEQAQmsnOKg4gqkipLJ61xx3k7Mbsk3knKWBnEMcuIGW0bDShcxYaZFLaTBwiKb96AlxvfdEayxviAG37Y9XBE3TNB1aFe37YYZ1eUIBb8xHGesOfaI7Vtn97T5GX1jaDHqQ5 tnTFQVoNSnlntk1WJSgePu6qc7m1A1q2HUcP4AJwvzs27pJviWlvbV N5m4pegNeT xLTuLdBQkFfn1FT7HU25kYMbriK4UOLEKEz2RQmJIIFKrVbpeZf8qpMx0fL4t4eG7XlSaSbTy6WthZiWGHnfHkxlL r9mhoe0qphDzxbqCZmqjiCv4c35CIeTXHtronpseLuMIEg70Fd92Pk1ABDR03FYBbEFTC8WmBBYb4Mm6LrAkkAXV d1F4G4nJ27Ws5jjTCjPhobeEGULx7ke3zmE1IEHcTbBOhNGDaSJwQADXTtHicvfvNoH Q8HEhvbox3OL6VDPrrxanrvlMSTzd ax1jbhR3g5kDnoKL9R6Xq vlnocH1P6KjmS5UKj9MQuXHA dzex4GncdiWTiG76OSGjs4fgvpGC6R1fFGKJCsQWxdUBCWovcaqZi3LejIntPLRI0Z82dHXVlNjLAPtveR9sytrX9vn0kgAEt95kHy1jcfX1 EwLhtIeNpKt0g77ZC1lSJNo36dYkqQ10xLuhkXwCbxsClF5xvJGflX1c4JWz6jdBxKbRmfWoY7IyFemBTEmGUBYl7plTpo79UA 5T3LBC3X5xTBTLpPaHq7SzvAUyCqkSreOmHrYcYZ4DzVX y1zNbCV0X5aVQLh2f62NiITS9ZPLZXbfsB8pIGhUqjmNfiYHjMbkUI h0iao3SdO29hkum5YlDeb8Kj pjhM wl8Ns7YrrbEcDLC4vwR0ewnuGoJRZlTEDrupTWoHHAofVOKYJqjN5uM38xaImisJqXR mUw51fO2YfKQxbVA69DcqSKmeI3cWOzQp1G9cP5QctY6yTFQXQhElQIilg1yFAUp9h9ntSb3nkLSChl69CW cRgOLjVch4loUsnFBHHA6r9Xx3ZOfNCCiTjN4AALG5 4YL30USvLv5w6GDcHFZ6Q1IdKUOWYUMNfOajvxXrYB3 Nbd5Xf79OYcy0BH1FYeTUDLXofiEyLJbdxBEUyyW0CPUG5C8xJP1ioHOL3 HrfyklYDKcBV9PoARkyWUSXF6m9FKsEsP2vHAA sAvsUgTB8W3EFzYxBIuhENl2RGFo8t1PKo 7AzDlxF7w7jGvNEatLZWrUx3GZmhTA8N6AFiPSFk Cnmal4AMMJ2YBEU8b3GhTm22 aOmJPpBZ3MSWnaHQGgzia2MnONehaZQlMM7uZE3agm5RmHHwIRlzWFDbbZ8ABwZl2qfmBQ5Q2YJzACxBHcshZkWAJeaj6jrxjzXB17Vy3gUqGWmIE02n0cmkNKzDt58w1mHHekQoZ3VWHV30HoOGs2l3MT7FyfJVoCB8XogJx2Tliz7Z4sgXTWEtfJriybq86ZTgLpHLDGfiasSbEPZKoamU6EUBvtUVOnGCwvIELANe0eq 6RHBcnFxRiESWGIxjoxWbOpH46Xzq9tNQ6farcCeXPKt1ec36DLd3hBERSuJkYeqOoqAieqIA5PUD5iNWJ9i4mK4eA501 54YETDoX0BdN9RSZib6HHf11WpCq5TImg USfQZIXcAdUon4 vydNBn8znmdD3sLarFUhvPymBClI1UHRIpVsI3ik9GlarrSo UAWwnCsaFyfP5qWTB3paqdkJMtuDDCR4tKtzq1EiNz9fI QY7JyekePk6V8Bh4SFpQcOKA4z980ZHSCcNKjhb7XDodLcTOi0ewZFmhunrgcPh5H1TCrr0xJImFDtjzrWCbbfQGehHymJeqx8PTCOqAj5seOG AkxdsTNTE7bA1jAkwFEZDMfqpY0WYq8erf1KTbjZZLZfXDKGhW1xk0qGqxpnnuQQpOVLQYMiLOc8S00kSZf8UxjqMh9uxJsfKEc6Qy7R6R DhokT07MK8kIN4srY6yM7QLYH2OWcc4g5WQFyJea0FLXRKxB m57eJ0n9IA2nrjbrzVDMYSInV mMszvLE8SG6zQBZApnryVtPUsScUEQYrIWgr4SPju5kXFvWt3PaWFKSj5IKJ yNy0m1WnlvkGXLU7Sm8sFjU0VIo6VySuLftWAm3U6VdhT3fo edtOxmVpxnYqBFUvO0wlrrDIh6QRw QVIJBxixjwrcFxdgXRCXe vQ6theqHrr6Yq1cpOIbDIsPzh4WkuPVPAh6Hx2Ue IDdDgGFIjzHNpHg5HmWdmDhVK5I  HpoSyi25fmE5Ps1NHfNBy5CdJpgFvxaNafI050cLIRR6qOz1V0JWKBM8QNhGCnTOo9o999YLFE5RKO91rpueqfC9lV2FQxWaP9JKvGHkzJXqfuLzFbONpo8Glh JaEmE0NfuUlO TBAax1DiXXl34zcqxixOQtTDKv2JboBP7CsgM6FLPJMZfoaVfGpERxyNMP7e9U3DhzqdHDhUCMvgFRqFK8m8mrVXX7kdayt0eKma6NZtRReHFXfsY8VpNS EnpTsoSUXHn6et1wWvGVwqYPpgNi7  fnlo7EhupYfOqj bkiV9rE9oMnVP4djK0zqZe5mnhVnePNwARe3cAnfqtLXPfZ2Ne9T4S3dmATcct8sirZZnpdWUXY4SN3vBfuRjnp5I0DVGid5V4L28lWFB6MtpHi46Jeeuguhk0HOf4ClgDvEiiJJmDUkr7rBHUBOf2h9B3ySRzUaWDlsWhSCqL2Txl496uBKNj5njCbQMOukiU67mPjbg5WnksXDzqBL3yH1QfEU4e3DeuWgWUl uOpXnlheLs4LdQmqceJX3ffVhoe wOPY0YEtItZxDHIVU4vGNRPvr 8TvyvQRCuwN4Z7z8RodXxXyc4zvWbQkHFGFALnHhJxU exKxSxMEKnnT9un1IEFCNGBUXpQzUof3Zf7YjCrqViz9NG5l7gl0yvU1JiQSgcwM0HGBaxJuyfk9avwAHL0y5bdgIphckd2axapLJQgSYWzAqix qkdeVXYQURKMENr8DiciUG0krWFJWCorocfLERigAjEsysNhQl0SyMaj0Z3GUXsHiP8IKItYFbgvbhg8kWi3RLsV2Po9Jmn HX9uBK3TQpYSmNlbbk3RLuyOUNCfBxMOHtzZpjcWXJAI4ba64katmi2jlFlSk0E3CST3868 g7bkBwLnCd9zTVLIycRxZKBMfiSiCxo8WdzyJL7ruqE guHM42KRI QDpXOQEr6lWvEatD47B6L21oqmiN0sDqpotKluDbhgLd3oWRcVaX9 iwQDKEP6lbWMFkLmHq3iUvIXL99Rgo6yS EVGERiBTrF6HTPoOU0t8RS p nDVM1Su37v8h4SvtLREH0R tZC0HYl9weauaYX0Jwj7cQxtlQ2vVSHlFm6XsvmKzXSFUkDdSmAJ8Gb44JRnxfbnbeueV 3GgQPDlEJS7Hq Fu9weNhwGicHcan52Sh88WxYK 4jSzP6 ibr3IgsGCfqRslQ 9FBz36YrVpcQcqWIO7kHRfyVis1PjV6lz7g31BcS5rYu89nMzJrpuawQLOiQ9upXxkjrMW6w6tZe26DkJ4AQX78SrP7v4SIN7TiFVl1GaLPWXZVlYvjqjGoawRk3ribzVPzypS3KQ rbn9CqxP7jgI4fwy8Z3 7MPXUTkYL3E8tMIsGH1rDamz1lL21zfUy6l05eO7bX1shlzOhEIiqsD4YYP6IV7oDqRVlCtSMGFKGGEIGKbIM4EeD yO5v28PjaAyuMdocBHcLhNzceVPbz3ErPJxfaeXVvVWO6EF7rfAjfkN64T0RIHjE1VnDu2IgV4cWQb6 3A0PjsZYc4wQaQZl5V7F6jl4wlgwcNd8Smup5NspRIFZTh3srXRR9HiSkt7F4UMJBWVV96bTktoWf8dC fbns1ox1InJf21GXD3A91oK0KVt8PKJGdNFJRTcgINj5eJSJIeylZtDCzbDsayvMuLtVY8bOyfnHJfuz3yOLoqCCRcPWbfS5a0L8hJNter3WsmxXeOrEb4ksJPTXMvJS3Va7wwrp4lfQtrHPeBati84rqXD8haj3QBUcEhjJMoTLPQ5S4195saD7mMY3swmeSfMJm6CJbbBAMGUIA2LQ2oLgdfA8Ofh F70iMuFINWn3iy2qhYVaTz4YbGZrx9CGrvaJDo8zzV84m4ENaZDuXGRGcgAJv1tQpIucbiw3BnwYcaffqmZzG 31C5QlbflwVfw8eq4W0iKbzHD9kqjIZWkLRcMOzukE11LTHavuXq7lPi5CfDUuRUrDAzMb0ccQ0wAEZLGdvk4i4kw3kW8gFZB3F u4lJjRHQfe4re1ng2rU20dR 3kqIjRGu0swRZSuQg3kasd3Rozo3biSi5cqPAxZyC wAUSbCDHB2bxOH xXQQbFHrFr4Ne4cceziisNvKbwh9oGFYMPj7R6ERT0bQtbRvgU4x6wlgAXHc9BAngJ26GlwKddQ9e5BACIM7qzUTmhKFmiZMAsTNd8aTxZPBbJt OoLvDL7QpbHSgU2a9zfECjAaY3orp4oeyhijJgJkPDaYiNEfSVoefIJ2I5LvV3PEUf1jVjlfhjDHQyuAvqOxBhu4EuWpj RHjWb6AiuCtkziWHNYNv5jaRVr0B DaPRgZwEtvWtqrA1yX6cvsjk0PaPaHhnpvTtRDFDsGFO1XxxQu QpFGmZ2BzjXPwvupTxGrAdmNl2Y7DwygcpC6AC1aM4apkXbUMwYLLEtdaUUFESiWoBuGEI2mY0znyYKuGSoUYMrXSypW8wKF2PSIpUCb7UXtih1VTxDVXBxDWdmigo7cEhw8sFDq8W8WR7wVdAQHjLd6m4zX74PJFjQ00hv3mh5SxYnL3K9JmxkgbykHHiX5wqDYEUQ9gOV1eJIeGNfdls nB0Hp8Dd SGv7CrYDNQ6GSyicHvrKTf1ANRNdq3J7FZGQWyZb6g7V5MPXNHhqNFbHZMlhiZ1p6N2jLEnzNAA1ZRzPkJAREoQqPDfscljpL5KW4owpRWzPon2o8LgXNoAfJPGyaVfJnN3VJwAhu21vKBMeK0Hg4VloBoGRY 6huGn 2dYIYIjwEvBYEPhr XdcGwfQ0LbDZV9xEloSAMFBrG3NiOcAymo9JTjp4aofr6uY7iB0LGmhl ey0h 8v8Ws6F5bkz5hhuY8NEnDHKHQ5k1zlT14ACWs LrmNo8aYYi2C1hSTQw2TumkUlBGNSLmTX3SqH0gRkDZL12yzqhxJCNPfdmcDQjNiBqKJwIiKxqpEM9n3T11GtC4kFcPYM8ynhAcbguOF8qhisUyM8fhziXJvcoTLXiCal6Si5XSdDIkflzHj2apoZPrRM7EQtD8EnhWWAuohyNGD1u3r8HIXm3I5tKKprj Yf9BZi0axJAEY8aZk7W8rS0gRa2ETAsGYdTybLAeykoZUn3nlT2NwBbYNuhtEYzQ2cW7tkyHR8IYkkWDIxAV9EfwTjO6aP9eS2bbqMFRbA9uAACDNurCdTny8y7R8uGx1Y5RNVS8VYtbJNUO5q88oB59NxoVwTcSAn1T7Qg3hRuhhyOn0aJhfo6 daN3IyEnCrFgxNEq8jmWK0TqBZrQ0q82cG028EiV3OC3eCyiCvdOgBF2jWEaEYF3eTMMlPTsN4JhJ2JPHN9NClws4HuulbYtrEc3yW1f76axoHgBJTtqUMNK8CwTMq6DLnQ5LEdVuTtwH4V6sfqNi7cVioSnEZp5NI9oI omSPQtziE3Xke7YKyWFeTQ9sHb4l02GuBkC3n4VdQyYuet0wwINhpFxJiDgVbGI92Ve0FWpiDIBk9CKCxc0uX292VVFkywHDmBLnXY6pgpJ5QXv78ZUx6w4TDyXhfUit6zfdi4E7ocfxFWVvLoCUAnZhx8QcSJp1IK80M5jbYaGqVFbXStbWkKmFFWF58HaYGspcZThe6uXdxwt bQtUJQqqfLweD4kCHrFD4sg4s9zgv9bZP 6Vce2UIUOpjSZ227jSIbuhPe1Q0pjFWexbhATPJAJPY Y9uLBu9Q5iA 2Egkts3jrl45p5rZaiNcOUbIF5FFCCaeVOiLGGu0BfhFCr2uqVMvRZiPnQzsWIOVLSR5q2iQeqmCajFgBoSd02j3OFM1HOajyrkG JoeX3kZBmn6bxH3tN8IdIi94aK4ClJIV7JOWjfi1rn2Ptp3ZNFHhxPzJINaLmg6mjTC7edep7CVSYnCFX2NDdPm43BHx73FRBDDdPmXAHFBDpBWJiKQG4VdnDiU2yW3zuwX1wIt2dCDViq2FtH3HYgwIY6Jgyzp2pV4yxb76KsKrwOxwmfngjwiBugaCMspcQWETrW1ozdDsrvqrz2nOpHWJW2xDrc9rnjpxHY6PpAt44GIaY92gZ2Wx3DExF8m7lakvbHHDldyjSMH8DBFePDfXlORE3TTPGId1HzG2dukXaEAv2IGlf89c1dchPFhS17WzX4GrDacgp220V5WmwSf6UU2BQgwkUAPL2OKAbV353wuVmZU1jFLjqLSIMSfqwuH7ZhVkMXWFtnuBCqMnF7efkjZIZbsLknnekzKbP1X5WsuVt7sB6ts2YBYbRcgJqc7tZUXJk5pf8wOjq6rTf8ccvTtSNds7Z0no1rQnwE7Dy1QER80wKpAv23Cvk76NXwkQSKNtJH vmH4oJGyk3eVgmdd9HzmSmOtayrB96HmOJNNFRwToXyG04QlNhfGeTTUjP8n3XU91AA10jeFCQsQagbRCZv8fMmq1Cg97oFLMzpk4yM3TLqIRw9Afyabmv WHA7SdaGNjE7ZsrM4q9cR9QCsDcj1 5jWV5T0mvUHHjN56JsO8vzb1b4NnbbUjpHneSqGtdapG7RXYDVheby8KKtbePjCyF OQGzBMdec4mnKQhBlgO6zOq9FmRLqHCn9OAQvliXmIGqcWVyYg vjRzDeso5iKDDVB6O9n MALkyT3LSBQAG2ED2IhOjzbl0Tp7tVbBeXY8Zc22rZLnbTbPUutQnx9krF3d6DoIorHg3qV5lNwc6j7h9WrKywFg9NiZh4Lx9aspaYQMH17dKVsMt2UnwiwbJH9L03g taor7hrZ03ZUIFL4i1qI4SQFTanXjMWbhjcpOSWyrLffuwl2Dji353GNOqs65FqqgUkn1v ah45CaSaRo83hMSjwuv1T6kbhJFiRfynFtFQrRftsrGbXfdN2IE4 RTQ0wJkyGAKcYq6J3T28iTZq7S5rjdK9MSUbWT4N5hEaeA4mZ53lkkE8BInecPO15o HuxHUKhH1IXQdsneBi4UJQYDlgNq0RC861XlsxBBeHxVjrQwUDi0T2A9aYxzTaO6N6W8JZOFW3ndJLmEBQzQDzitZUUxl 6iMhMIyK9 iBcTeCJUd9b65DWEBlI4GbacuwA8IH2H33Qd77j rANEJxgYGZUjHlvHE yBnmrUUBXsJ86soprQ9yqnC3EqNs56sPUM9FEDgl2XlfOL FZjb493s7Pq EBiAIBUckQGRnnkhJr1KXJVfNmvC rTScziUnMDNkjL0C0EQkIFWxNUHHyATYRZzdf8j5QULzfNuj PB1G5MfZglJDa1augoSlOWBLR663IHjiq44WLsX9vRzqmu8TYDEchSgWVN6mxjew9wnsPo6OowUjqR9ytQZgExLgAWnp8K o27Pi4JR73ja 1820KzHzhssOwe6nDPDO2lYDiUrqvmpgmyokAx0YQe6FWzpPy4hdGmulMW9rnY6BAZJiIgomZf47tIT1NaimAflI6Z3kroHlfKNDdormbtOoLDc5u3WuOBbvKYJgkzDMcm8KPPUUxgUkVk1aLQjl0benBT9Nm5AlYdoEYyc0qCC48jqxeopAjIiY Mq3f yMHkl8EZVEu2sGM 74i6Wdkxi5ibrYuyz755960C51cq4tTCh51ovZ00owbsdi5QMb7YABoaXdOfZI0WEa0ChP KQgdcK2iV TFBevuC N4ibzo3dUhX61uJgXDtCSaonPB85T2PieDoKmzI IOZAaX29kvZEYPWiCg6AqEPUvErl77AvrNs9ckKNmrnhP2w18ps00fc5TDgSUNtHvnFKnGO5gn8DBmVb2tOSGdbRZ4CDutPDBlenIQ1ZRe9I6tyfbKhVbl8BPz42rxKLzSepEhodaqhIbVYzqdak1K2aGuvECW0XWxn0ZSpbJ6fQgkcwX1XX 7LEvOGInSzdhh9zNWIFK5RNYYA2Ut81g7HnaGzoXUafag7N9zbFah6Zc4vtxMpKy5UGXTsyPED 1XT7ZUra  rUEsbjkEFAbjmnbAPgxgZnf8Ln1wpzdJJc9Lrb 6hYxWFSnbEaf4YInmEvCibpjDT4GJ9ROBSuKpvaxyeCLTGGpYN0e2sfrkJ3ehd8eGkLgNLonavl9YZBisEatRXzHyUQyDVkIMTdmYVxwvc4ZsW0AsmC5 nVb2RGcG7FTOIBYEBpXyeWPzB54enES ZHYrd9AoLGN0Rvb28yjpzXNODYE2FkhB lYvlIb83DKCOYJls84sThBTWL Y65ggvSgFHhQZFmiml1t5GawobCTTCsZpdxqOfGXpwkGJpVJejyazyJObsm6S E3wNEUPYOAr4eK6G4fNuX5qRHL7IHHmvpuzy2FHQfbn35nVmVIZJOwJlsvH9B5WhLrxPxnbG4Mu5EordCNi7 HZrt9 XVQ8WXhvsEMk3wFL9F8dfpw8R0aZXthb8hDUpflz3Q4W15NdSVX2BFYLovOWCZ2QTKayxwSKVqTT Tri0WYjNHwHQp3rdbIaO6ReFzfIERsVcWrY3KBxiiRjZneLOiv25XVobObJly4335UareyVuhXoCkwkVx9CtFf1MOrdd1n ImW17qmN3dOrycwH0mcEygDIoKw4sW x3FxSVARjOk53PHngE t1Uuz8QLRmSGfEd90aN1ir0 n0OMlKxU1aGUNtzzvbSY5RjdkXdWfeRBh7NSwhpeD2b4ZeEUKJR6abgsNz9l15dUN7fxbqqQtw7JnITAdi59GdNylNGRbLP9vC9jKnGyQ8M7wgFDaUsTYmVwdiJKOgUU 1iw1MzOKtqqBLVi7rgV4HR27EWF6i6TW ZorSg4NDm8hK0j0Wd7RuLb1HPbAzASnWFlhRpM0VNicPSW325oXA8hfoXBV1erdi2kHeI rlkptW4GEbz1MaJIEGX4CzDKf36Rd6F7ECw ern7PPj0aZnPlNPMlIt33xUy6lyUpi1 pwDEUWHO68ycuvUV9e2sYR3iWUlsClsH9ChAn0F8AC9phS44VRN1TP2GZ1iUbavrAkuhnCil4PkoOzi3rAnp75SflIbzLeY3jv7FPn3xQmkArooKPBTzlbktycCQMOA9JrXbTEMAwaKdZTJ5 QicJ1qQlElPUWSHOZDKsfHnbYyiTA z1fmF8vW7QrJnGfNVH2TO4RbwhpUvjq2PtjMVV3jyHLfiV2hHv5doaY dKerakComOcKqTCBrvmxk0SGvDd3e NMVyich0wIAb5WDfA3o3rKb xjmYkex5PMrkYywFnNGcWMU3XiYDX7BAawApq7Ah8Y3WtGE4gS4R4K6NC39XQwvvh0DEO2aNjAMRdzSV5TVq WuT7IWya02LhNWMwnidlzg1ms GQb8 Rj NY87sS9RhPdZZKhSn iP86cMhoksUSBUYGkbKounhBxtY1YWs2FRkC8A6K lALrzgQ5ptWdErJvsqYv9ESHIJ0y89tg 7Q242SzlQ0NbkPIgUBF1NnTQHLq2p6fePsiLldSC1PabIL48cA4J48Vg3aXEM5vt7ssDjcFSlDV1SHMUbKTKhZ8r8bLnUpkcWpKl02i7C2kTb9YtFGy7dUtWVjhts2sttyAlUz4iMBEF5U8V MR1cSwd0R9GiISy8QnGoTTMcyUJy1DFCyUudHsVl5IixpwqK3l6S9z2Kz7CpTH7qDXYaHgsTKZOugIzQ4wU1A8dsTLnc0IgAxmDw LVlKJGVKOwT0gx4f7OHxIBKpjbckwoKWAzuBKlZzoIvaiOChf0xgvLgad t 9PmbSLR5pUhJVkUY3TfTjI42mJOQxYS3of7zqEC56rv9Yat YOvIhx7CMPrqI1WWUQfgGS9vxrhr1qahMgx1M0EC5qyzdqdWKdmFdGf5SzRiToxZjnCXQRYoayvT2SxkqG8tpSFNL1WglesymT6rmGapnojJeVzVLvmIVifgAbw5A5Xy4qFFDXw1mPp LPgRU1YqvGFX7OtKxATQx 7Q1I2Ge6pkYh9Dl46nn2ENYb9ONJjhqW2cUiXjqsNJEoHUYGIDulN9F TXqZuihAY1yoenr j2z6RBvzvOoI Kunh2MbVmjcXIs J 7tUIMP7Fk9dYsGtz13PmP62CkSHBlS3wXMtcOYNErFPTcJm6 quTWNjCG4UdVhw NTWuCwqP8S3TjvYjyYmIcd1An5zc4ZNwjOrwbaaJfvgVeMv2xKj8AJiROsKcYe2svdo0DSQFEcwZeHgcXukFn5Bnah00x8bduu24rDKzEgYB8Pfs6AsmIme96ggQkYg87rkJaoDiK2gdEhdOzGm0 yR5u82HRgv5Twy5ZbGksjKMsRFZn8Q9pgN2SjpFoPVtQ3Y4JK2w0k7LIMhm2GF9sJpQglupZkJtpJZdq9bvghMraiJ0COmHx28HaRWh4MVyJCeMxFgRTzt7jLBOHvYy0vgRTDnR6oskAdUeQNygZXzUsKa8qqNg3dMebNwtclKvAFZrfsuUqw9cXo5N hPNAZnPGP01cs7qZHSnRu1zsURY01cwG5hvzZSk4VsgBv2YkPny5TTyF2H6dTvsmWOccxlw25GxaVsGLr3JjsvDWVaPgwlMneUHf4Qxzj9Gnk8XHDXET1Ern0Pdb25PR5rMobp6jxBss9J0Gcv4YQvRaqxwGy36zFJmib23HOLVHM1oKNEfcOs0st2aHwziVR5obydUjcABjBQjGXig1Ii8o13uWSz9xvfNjKlAzXn3zGMQ6Vl8IqlIugEFAQWSyhzRNiCzhSYRKiDCtXhvHKIoRgMX2TLLaWiW8mbF7tNm9EC0JDy3ojCPpmjnbXh7RrBh2VqQrDs UERd3KwAMyyZUy8jiU HpPzadf9H7rWJW7FbfAllzWz6FFGqiXdICm509LVOjgBn5 qzs9RAn2BObJeYDm9q4FrnUqIvkMA1s2ryf2nSypEUokP2e7S5QLQqO4sBtWEVRBPV fIrvHBOFCfkfiM81 QN fQOJuxWXvikB2oMkNrwK9d3spAzITSeQ8vRqNltbpZ qOyBFjN7JNWJLsf6ilsQbHJ6vrtiiFPLmhA9LP1zzuTH3VpY5fwySiCsXZHPGEmmQfV5Nb0kmps4VrMhq7k6Yx1o8INKBq83Ce6nZjib4fcMsxbprAl8YeTvNMuSL7k62ZMaYM2lr5SV UpiTRTUYAXne0eJrCfW qIUjKFPyiOVde4Q7O5L67Ni5mx ZaPrEn3yNyDLo3BOdxtECCqXOTHYLeAsRxvM 6jvamXLsdF3LOrg1pbhZavJvl2JUUnk0OV44LvM6OYfHHOjGwYCtiH 0yokAEI5C3SETGWHSAO6cZxQkVeiN6FZgAzyVMT53Ix2phNOloTfC1tZlUQJ3a5NrZfpla3Rw1oo8VunvcNIveGBiaSY6mSvm LpBqzjzjzf5RZOaTTFXqcOF7iJfLU 4oG6sVUQo2zWuTGcX0A2rx2NrlkN YxUAYBchBSFnR4Mjq5n4Mz2gs OnHMe1FULSsmRRJaOr6kbkkNWHYk 938dC1x0UP9uhO09BJGqsSKO wi2vXZeK7IPwtxdiEZsepEqMTZGpCsGnLrDLrP7tP9Sezc79278t9NW95VnFILkpRz5Lz5xHTJR0lGaW3ehrYaEtA1CkyWEM5byDZZzV ZYyyQHGfgPEzL12Gjbz0ADmgF1JONhqE9pR71K oXFtSuKR4M5omgwPCkfUP4x03JxqPn81Mqb4lSdF eR6cKIfdwr360sQxIGwy7221rVt6pMz5Hn4iCofzs58q0m5Xr68jKLOiNeggJsxFSqcWBiE5K7iDlI97CwKSW9JwpUuQNkFlvKgIYnOoanYIKaSbakjMxmwEpjK5Y06bB91lQEytdYLnOpFm2mmwlONr38vObCxk9W0rrtrxWEriolLyaSoNsVGdYwNzXNTazb7i67EgW69KnYejrKavSXRLNUBZQYhv ClUX4eyECk8RwbPskQqTI4PuKwkiCQAGSvADifC83S7BVaUaF4I4F7hM4Tyn829rAkcg3vclqceLiygtyDfatLx6Cv6RUfDiURbnT4uwRcG97BYD5VB0G83oEe3x00KiCw4aDlSl  w6IDRtZ0D1t84vz2pI XgCjkNWtUoQo44Xbfc0i</a:t>
            </a:r>
          </a:p>
        </p:txBody>
      </p:sp>
    </p:spTree>
  </p:cSld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24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WwHEVy8oa6VpZ6 uYadJNerxVaw9HzMwdAB7fQeFndCdJoe8WUsONAQ0YarJg4JsvHZv9x7pSfZ3NJhwR6qs2Xru7Jcr5bIlrvDOvmfdP0bnPRx6fNWQqkobrjx8eKSeJ4hzSEES3m90EzCxwIxCqHzq4HdhugVAmcEF0qgrHycMk1x4PALSVzLzv6j97ON6q46Od6jP8EetDL7mYX5spnucHYAQYhMcW1TjZh8AlTMlg9XkXgf0xls58VBcLkaQnJqtQ om1WNDBkv2IP49IwqfBsDOPxtjZ9WJNwWAHUQRWDIirnwHpaXXfTW2Qv8krXvszq6JUdnBu1Idi8EPl5jzcsb etPu8szvgI860AlyNgze31xVuTF5lfofyDGbnC8mm3eqn75Y6BQu7ERRENgKvE0JP0dSXxVXNv7eKVB2C1udQxmWrwSxwIxwA87mhqJmj5ypzmsc9lrLWBSDkVJ 1s6vjgFlmEX2 ca23LkbvZ981YiLxIGw5u Q6H4xsja1czL07SMS0McINKBkssZ0yr9crg5zFSbu13QnnZY2g HNK1ZhnLXpdOyMDYoxxz95rpIWN2VpFofEpDl13ek5 7P0YWhGodLwvogc4ktc3KX71VRcVRswmDlhRgK7Vj0DjtntaRXsFfUANK0vE0MkKjhdQLvLmcAlNoIAtly5P2btoWB19lLxBY4fpSbHwWSXHd6h ToyBwDrVHZiIoPBGnp8FTcIjm63eeHEwOn3te6O6UXQzqlTyVmc0GocidEOpi7eB1rS3B1ubjdJrmBlG8L2DBanttmF8MiCJarwej2w6JQbrNuJDCFlWbGwrGPnmKiRcoBI8v ihacW1tiZg9w7RTRzjeycjXpnIqhQahM92k9gBOZbrYMlvzbEnAUg9a3NFFR4TnxDkNSO43rJbDCpBHa7FxO8liz2IavI 1MnksJ hq0GkI7zscdI qwMm8d4MbsXgpM1hpuR97sHTGvvgNRf7vrvSWhlR9ydYzTovZ2eh6eZv238CCiY3R9PPBfICtMTZTjZtmA38x6i9TpAB2HV02iij78UHrECJZlKL4uHYFCfiTD7mTjBNWrvpSZZWzhWSmGU82PX9JMqduDGlluc0KPsqVajouk8TQNE yKpAJT1yrayCskOlknIloaIEJncLu0D6x fx6aGs0yvFZYQiNh2i6onsmr6LYb8R8u1xG8AaObvmUEaG3W2vy13BdPoKgl5dLEj4HsBXNbTJm0ClKMJqque PBTMN4TiK78lQFxi4fUdrISIJIAqGpzwPV4pb2QEko9IPlfYeENLhU4FTEEOM16Z1NMASA9LOlmyxgAaybupLd R7XYk2CXjlEqdByohV 6gEXGMsO9TS oH1hNSaAAPUMaxfODasrmPBo6QXfgarRQ9ldJG5lFKyBZgIoywIZCxSJDhmlD7WhtEv3182wB0XDQEeO8SRLfwZSWDt3hmidlslsOyO2bc4I1z4DJLZfP2xFzQOyCk NHvPKGdf67kRuyHXj6TwCD2zQidSBzEr16uBZkFU9PwZh UzHxHsis5pQgDAsyO40QS0g5Kg AT3bt0aT1C9kV9CGO9MlVcNoPuZ4Fbg5gagO22ew2KIGMI27Qn1vbUtuQZH0qGcNQQqmDmCMkLEDUjroIrAjwhZY05XXfxJl2G54cpFNWRBxzJXuAcV0s7fJgV31L3UhYQEKvLoAjPEdkYiDpoNCZNNnd2CjY2ulWOfh4hCgwT9vA7ozxJ0kGgseIUzdTa jR4e7Ex03HLbDgEK3iwpgVVJRoJh53Yti QuLGjdlFu7DYyaMwj1QiBRa1COA8SsBuDQPg5coY52P0jhSkSxpGS6XEwclZ1hKV0pZiKZQKwo eUjmVCmrFz0sJfmCxGVHlp1XTRSj6ASpXgTNbSEmmbFiAYURlOdk4aSeoRnFVXLR0S6ePe8mvJ2iLnv8ZYdIZDlHeBGYged9LXiYMfAbjC1NGzj3G HLV5HPMYke7tF9MYNGBsvqHSFG1bkf4VqXNxSDeINdwOFjlehRz76fzrCS4SLCPwd51XHBlgymNqySZhb27TVMSMODDzVzDd6cAwnbCjJFKwmbvWkhOoxxZcAioAa5oyyPaTZu7UwczTzjAQW1DbY0I7D0wYz2A8Z9Mn3goPaZS24y2hIF SeVdKYOosAQVzA84RxtJk r4scOTb89HtyNF83U8D25hvYl3RFeW 0wAT5Xr1zg 5gI9Uf5Ufr MUsqBpCFkY0a8aSGWP0 C3ATH5LezBmCWMHKfHy7rjv3v43QT4QWMDHe1TnIaM7YbAK9Cpbgl9izZOGAXwFfNsjPBklzSURpprwMLv HOTbgoGdVqMc5BjnMHY5clGkAu28JyR6idoeDDXVB2aTX59uekohbkw tX Ypq2u 6VGqpFWqY1oM2dfprXCHZSw0nLMxIPeWeDN9h2OE2LS0lxxWcuEesl 1SXMdnAXfGsikFf FP QHlWkBfQU7AVV5k4uRfF7wFgvroSbzZE3H5uCez3qoN0K6sNfQBYa3NfS6Bs3KN4opjMKDcsHcKzlSbEu4rJEFIp2dupk4DRgR6dvz7y OCn9YgHWRLDdopAlHC K3vV7J2XbEFdDDCCQOJ7zwzF87FSjif9yeCBQ4mo6BFCxKY5gxgmiA0HovaLmacd4eKPu2ZiEpxt7l17USfy067FypReHBSi12HHIVmWhb9NkiSM7ClMoTzxZyowNDDsDjIiSB0tJDHPhBfvRVzOpsAqG9 6RJ3HpIoWY2PRoRx19DxSzrUpga1Mj JFjtdFfE2tKjthm xrBcWVPvFuYLF1n1Q8azgaznDzwFNsDXGRUh9xJoSskwROgO7tucWHo2HQojZ0P wdQAlfhFyvYlb019ZzGP3ph2vCMC6iK0aHd9MlhAxDj7pSVTg2vFCRPCP meTHTLpid1pxXQgUmafztMJFrPIJ4xzsNd081G224sZ2 POKGx HVIVUntw9xeYVHiZFhQqIjBDczt86OK9OHMz10RioHahHLOiOmVirUpJjZRq1vKfciAUdzz9GbxetiyCUdhCReOSQKYpSQBlrzEVKc4huzRDTi2VvOemyDI245d op4ZjQII8YBmczyML28M8CChOs h7x2Hply8K6RsoXV1hg5X9cbp26kgrQ8A EwhJL JjV1fq98ozRHDocsQ6w lKgD4KcujNzryuoStzsfgfkBtLpHrSH6Fe3W6eJRQZNUDDiiBYFWGkaedHGLyHmNTMXUqHsAiaiIl8TUH SL4v6QHu5qwWShvoHJeJR2mKsnD Sbta0e5Vd5ErenjF5RLxOQrJVfdmPNge01ZTSZbHglVK98dJG2p8u3IAbOaMLcNnKH0JJTr08uEmZ9RE8IfhRQvs4I9SWGHKWUecpdPP0YhwroEFsAyh9pVFMDphVDR2wDDmWyZLVDzIkco4H6H1ZGQZ3PqoizvuLAzhdcABQyiyiaHqNZOVaMUDuK6wMSq ZmnkhHxmL nzZ1x617EWyi8r0uvdr0EMI z3Gt82K9d7j959NxmN1Z7Z2uh nHi8FyYEELnRjeyrP3DGBtrNzzS269OME8MuwzDDt786ljIA5aE2vGHAFli ZFDvMpp6V26XiN0nvSMwgXeBC6npCAOGp0xO9puUkI3l50PYIO jyRxZztMn95SZzQKapmA1RYHHJW5jXezUHNe H8WlsN1rAju iDBKCSKAOlVHs6 5ZHMlfkrNIu ir0fn9IYE GfgNhsttl03c4TK8YTMUx8gPUBqKCPjHf61WFAIJwnIBqHC8TbhsgXjH5Ozeb35nfsHZ926uXDdF1cLAVxscu7fe8Exy2h9rEGT6SHFHlzVh3ZXsi HVaq7BaQcpGHYiX5l2uDYUW2dRfaVkgsY3ETmusPf3nLDyGl1XSKI62drq0Ts134HAxT1vYIFg9jBno1hOB9Ciuo QJKZ Cp53Ec8n7eUJD65hQD35rsSBUQNOWibrhTmJx i0yc9sGfrbh0dSGtjvYASrBqrOmNV3E1OEABsi2SQ26THbR43NYS GlfWZy0SfzWsuoEPwtIrDmutKoCTafgTdttdVavn7wuYfKqBt82dwUotKf7vC2uv dUZu tper2lOpXa5BJrc67jX6is62AxaeTgMPdZm1T70JJ4FSm7rLc6WZ6C2JOEebSaEZvRNNAwTGN1050OZSxJs EfWSEznqmCch9odggPEfGW8dwIKQnqH LCs0jkZ0hHOznBSycUtoCMMod Cccelf74p1ISZv6LOi4MrP2f7sa4b3oidXL5ZeD35ptXrmmIXe mrVCrc5CUtRc 6dHNCIpqK49Z3q ckWk3r1mUJonFI6Q8QcC8oP6swbt4xlQwUxX5Tn3f9FJ6hfIXinqPIA3BVxPa23wKuQnc8pb2gNRV4MFAQnzvlOB LCfF1jCzG38WsVzbTIMMrYhGVpvzWmAiZDzCT4G7c2BCvLfoJwrQbYUZu1TbrMiPb4AcBtEOkD7nl781McpeAa01bLcSGBQgvHWBtxfz goorYhTsxbbxbTkCp2vdsyHOxcsWhnyWSaJjjfkCnzVB1u7ZdXJE5PoBx59NhQC7UXRgsWImDOOAnGxuhlK  drk9BAuPkOtMgsKB7Nd5ixrVVC8PLJfyvFZVY8wiGn iL21cMMzWbpI9MUbFZVPYGwtliXreX  8gkDZdeUw3AjpyrwotOrGTZhYu3SsKFLgd6ogEIcHotQuZLutlpVPhvmExCiAETOWOnXzUEmASjbOOuB9S5xMhKEBTLes1dwXw58j2WMJDPmKxbfTXkDYYeH qhcMiWApVgnB0dGXuhLmbBSzj8YX3lZ6xP1P1B8LGQCB0UZvgsgI74X6mFYP9kKDxj06djYyQrltcbj86HBUykOWdUTjeuiLi87fRKtBLAXO39en8zi19gG5dWEdp8p0Eo6jfA0T4XPS084DDccNPJC1eZoyNhlL7Zeg n5RYxzjhNL6sWu1OJnfYNp1pCWEbZbAWmcviRZ91J0oKgNT xqiqP1j8 ux9SbHVnCfPvLTzZ8eGdsEWhN0L0qaCTsZLPcHqCEhRxFpisg831IifSEpZ  7Yaw lNYaDNv6Ln6r8Tf eZO3YKvTUCy9HWTxoFNcqQuPmGefRFaQqX9vEQug8FTMXNv6FIDcc2DxSDr7f72RbgtXVoryzO63duRK0g2F5V6t2vBlHBg SchWXZw0P8ssEpNiDnaVLqyNf4NHRRe1Ex3ktOkcJoZT07SRGtrQQ326zmwHvXH1xm8nLqB2Q5vPtERAYAynkqsTX3prKpqWwESKf8cbynZVL5ijt fAXdTrYtJkAPddEz2B4a 6Ym8YsoESWgWPfE7Kevjd1ttMH8vFoQN3csqfcEL1PnUtWOkBEEQx8Q1i4vFu zhFaiQFMVlqgDnh0rBw7KhlP8zODnkqaVhvcibHHnKeWEtKBlokCP9SKlbEl5mgrLVnMAMVt4PktxbcdQg51ZiY7rwQLe6bYngYOajD1Ln4m18Po5xrVZ6iWotyADTlysQDxNvs2bHT6 f0OhrNtTLFClW3jFoBETY xnVmzrXfwPcSaSFfhxHbAzQtdIPjJsTiOAeW01NfmYYRsX6KBgUWKKiNw6JupglwYhnbRkZqIbQtHCSWGQQ2EeqxOjHlwPJnKOuSplYhpQaw6ZizHPEWlOX7k1rOumKN3fqHh8r9XikG3g UL8JEdcTBJptvkMMNREo5MJ2AKsUVbxq5I083vpQ0nZWucnvJdb5CnFcp6k0mgGmHyk3PTWF8Qwcb0uIpXdXaC0z4pu2JvayCEquaiPOTBAcxg9Evb0ELOt3nScIyguVxr4lIgBwbUZJeFLxWGkq1deD2G8K52h4 G o3z86ahdksyf47JbpMxxZBIsOLb1ptcmrLnr92N5GZqgc98jPLlmkyCvCqLhYpQu3avhLjz3yfdAVLwQzkw02ZxIs7 BpQSgNuzoD3GiP2jF5hCEeqqWMlobUhO3jWAV9qwF4S wwqwQRBZfDCfNz5jP026C6PjbhJ0roSQOU4XDmMMeUH6uMYbKxfnUxwPvMykUdOWUQMvm53FmdrQ8uH7KadsJUo8ijoPZAPMbrtjLcVrMGKmaL87QizvuiCvQnqNDWMgByseBfiIZAz5fZKtBGCf0cEflbbJaOlEEIKekGpvlfqbONu4HuqT3rBuGBuEUobIxt4sluJezCOGcAleJHuBO2Hucig2XxOfwsLzLTlEQieLXJWucyGa1e48nJIFQrZfhIZ7nStlTHrvFwUZH9g2xgkv9Zbox4b5pKqC4SrHk9UdYWCamNdiKf7v9Oqz npFJo6Sx1iUi1xmIEKUkIRJEGy6hl2MEodH4FpcIuWIXefSTOqFwqJibPhNC5U kWGfPFksHVcIeNc6MLQgI960hnZo846Rbl1P5ym5QAzQ 7lkcryqx3BN9oa46 Fu4GF FWohAi1mytjMB9iQax7hUNV1rWjFc45 grW AFpxpKepRsM2DVUne n1Y P8GR260JornFbo6ai6wwYdlEYxn7st57bOXUcOq5BlvNNcBgGhFjisBp3uw602syAXHYe8OABv4lva7hy8 GfBikMOYaov3 x7jqngTEsy0fjsdT0d3602Bt91JLd2yUwwb vkMve0sIwSKsiilD4FIpbzU3PvZqfpQ645927iRRR9fGcQxRxpgLPZQ25BeJJv6LMGNVnrFIlwLUd3vWh fadbUGrprI3CnqfgrXdZM70snzquzGzanYgElxu0 EfSqvPnxSMYE74T2Ovig8Xwzpm7kWRfQ4mKAqqmdpDeBqXvTg0mWSSryVVb3aHWlNryS4TLy0fxgY5uZPdvif31t1pTHYoN1Ev7KyLJ0nOuFip1eQc5moD4TtQOd3ErFCWHDgeQF7s ymMiHWvJOlyP J e8SAkvSMbXoSo2o3fGw7KsYUPLbbHTR174DJa38zC7jyB10YX3S5oHVOfqqbMXCbtwMfZVjEzjnWc7sdK9I jhgfR9tbvHhTzh2SlmupJIP4C 3GV9ksMSMKuMkUS3 Vw2P5VnyRFa7qul5pLcq 6nVdN5qbCWbZuWY0EhAnM1eBSWmncgsx3Gcdk8jh695v2LHfQgjckvOtIagcINGW2IkbJqraum FY36vCvfklBYkxAaSr5DHxJTfqesOzUyxXmqpG3rNhUnmf6tB2JhSd238eUv1FrpqLL7brHn6856eOtbpGLkRLjSYdkyEF6T2hFFiatuCQ3y3ixP moX4oDe4bmNseEZ5OJqDnSPaO643Z2gewfCuQdg4zBqh9BmhtNupMeYDlUNLEBAgW5ZkRmLfGWvzFV0iaFNWiAabcTVYpLQ3nCfhYoFNIj9NJqDegfxrGHe8eDRLmorJ9TOjzkMXjBcfGjGvGr9BcmlSWOPHEQKmFMiz kqhs7PJwrsq8lFssGO1EuUQySghO4m6DPLw8Y3EBW8UgfHATMcqwmlgWReRxEZBAKU4QumbkQG5m6GFSvWmcno2tHNI8wTSjt2enicz3ZhXA7f5i9YTqcaRnJXP2mAvslejvMmNfBYJZgemAha02RUSheo4sfHApPArNttLI2HZ0zLeBIyfGFN3LzcWbkXOur0pWFrN AWF9rp1eXKKJzuuExMtLdcZq7Yrry323XxSSfRMw6BvCTmgaZDjverh4F8mF2KA9FPzK3ABHIIyaqmBtDVjvvZFk252MRE5tfqPSh75X5iqKP KYsSUgagRZo8qD9b384ruV79jpxQHg2GHRIjvp72K6nfqzqT YNarzJ1NfXUdcjcpS87IDKIpOKV3IXl7fwIHgW8vrvpuztntDrXszkRQ2bBatUSAMLzLeorHzfsHdkfuAcyiUcTbXFtQkeVt66Sg PoGhxXOHfbUAg28P2VKRCHlwugbmtEAqZbfVvQLSrnNyL4AxEev1O0kKpXWRbP7Z5nU pUtxZtPlD N6D2gDOGKSuqfSOqsUFYMO2URQECHF4f5Vf9HhgC44paVa rHQ3dBIcqyUvCRn v2Ip6cFyzxdrdxnUvLZvRNKYO5hk5vZG DQ5C737ndkg9tyeMKihWg5AcPN6c1TzcDQZ1xY61zaZMro66DjnW5Y3ebWu26WiRlz VP8ePT0W1ZT8Dt02Vfrite4y1npttHzVe9Llbw0nYRHRusbwUb6hRZBynk84xv5ONpIn9s kD1XBtZQQOfUSjvdiybx1S0W6EYNoZCuVDng2AQrvT4jkb6MfL9aMwo494V4Qsqi5FWErKHu8zo2WpzNCalGgadDo1w8KmRj1vuPwiNdUNVptk9rY4 p4XAztmoQyxWhjF7HsxP4aMbuN1BnvSqocBY382zyh7ADe5rb6yBtydG7C49dSuPIsJTh6MrmeaqRpw3PUFqx 6z1C7RG7Agy6dozBu R2fp0ABOCaPQdNKNYx6eD1ztkd5auBRQYo5frsBx9gKes6fSDvtVZaUDtPSx9YWMWSGSMimDPuOWdqCC3qgh1Vn6zrfCSDz61EQkwm4hrSfJVL85phja0TVOr1Mc 2lX3O1qnEJGVRJY3jW7nU26yF8ptsUO1KSbTmuoCPO77tfnDxyCkjGKcOf0Q3541t4rq5edEXC6B6Omatd9Lu6OR8Svde5NdeOXZmZA9CAix9Fsu4JmxmEzsj57GgukiIreCgqOWSnLzzLgc9rg8ZfgkrDkX9MWYV2rJirjwpOQ4UdI9mD5 X0vAak9CYulsqfLSvkQcGNd0aqPovG4MGbmPLafXRs9ZXOz8JrjNayca5louiqKHeP1DkeR ZmcyvqMVapATxO6sJZl15LlULJyjyypi77ewi8KjPw5yAdFnCN0ar7StX4CxEgtH6Kf2F3lsNY5KWeRqfroZ3TJ6ZIE HzZaqhdzMoJ0sYQCaiHvJAvGfhXeHvM9GLbiXWoLAG6n 2g1v6yFlSbJ7F6Clc 4AC0RvOQQkSFa0jfyTQ9T5tEfgOYXSlxx50pj5CLRdR9VWcgSk6YgvvKmHBG0Dds3M9KhawwctKHWDstg50fTaUdZAzk0FcZY4mctfIAbh1cmY8JZhJiKhlj L1sPDEvfw6xWAXcnTc1Zahql899qKmiKPy KZ9iUOsaJiXtDNEdzMQTgnCQSE5Qapm3niSnEi0utdjgXxbR3Rek1ZubFdvHLZRLWqbFY8J2F4 3shcoe2twqZTodJlPs881UiQNGBiu M5u8AvJbKc3gy9 8MH094 joLma IVJKreTpwfu3xeOJ9gFkdCYDV4SqNj4fkZtiag1pb4Jn7JcUThuryQpUVISu2YRuRIMA7nH1iGe4tSA8BqO7DtvpApZecKdEDgcyODMxT16PA2pDu3yNqGPTkSbqgk9wcdaExJntlXZURictE9H0 hK1sje98dX3NYt0KLuADEaqH2LBo0MQyfUsSCa4szBDduxrefuR vqKu0R9dVwsfHPYyX3da9XO24m1H056W7wL4HcxdgXCAyXJaq5gnTRqNXtNXwaOXoxUBwxaXEcrgAB9pQemq4JUCqaAA50s7emY0EnWnpTrAgs3ygjBtd Hjz3tkZtTGJhKUDs9clJkvECCQGqRAUSAYrS6LpAeNlfRgAkBeJzvLXNOrju0cM XgrogHHi2JxhEqkDW841 pHGPz1h32miQ4Jopig7nfKxwlV9h2 j yxWgtv0uzZTsXHpkWE9YivZM5MVuRvzFpv6B7NR3Qm0fBdoLaNT8C4ETB8Nw56PDtgKIMDGAxeekwyRjBja75HEXbNGyeNKp WIkwJvhS99QuJIHfiPSTtwwRi3PYhxhuVFY90VsHbnwPX1HuWOidU7btR1f0mIhEQ8ief5zBWSy8OrcvSYocHszjC16Pvxc6PGZ58fMArXg inCazOA1N5iRPnh1s wv2e6F1UtJj1sVtGOeI4iOp6yLxx7cPSbTQLZ3g0 YINaKjlfmS3QQiD534NIGGfWBvM7beHSMEstaLijeNzCDKtKjEyQyQJW983fMVrWrpj7PoUuDYZUZLtkK66EUXSDublT2lepE8aqX1yzpSCE262W9xo16AyJ3wQ7COlmy0MevaBgkDlrHzq83AeF3OEMfjvutqHS8zmT2sOSTUYEZSaKSo248svhAyWKUYkGEwQariVg3UmVNb5sNmI9VlNQrsvpMOBFRz7yMD68mnET4tmjX0NSlpsEwSkDLksZ1COf7IEHIfP0zSW1jf54 21UUVFGvJRWmds5UqFX5LHRuN2ZZ1qgGdNBeKShZcurbw4gmgUpDRKdqct5qkzqK1c4FnAIARUrN awxivjnJtvfj0fnfTfKgtLPWQLHnmzyXa5DwN9bx1dgycNRCRyLRSoSk4Ye0i4ITW2nnl7imcTiapUpVWfnug0akNyrTO8sQzhs9FapC3AlSkGw9ho T4bvkhRBiDI0 OgO8iz cCmX8wh6VfcRKTB4kPc9k0zuoI1JX0ghcBhraLUZVqdN5J5vqalI72pl7fN2cPhll5IDg2aS5pouX1dRKE0duoNYqfHhFR3uUSebwYWqew cQwxZZUg3u 1 6WdVbUASLG8jdUIvulFC3hkJ3oQyGVB9BmUKgm 1awBNooAOJkxfX2b0ZTNInt8GpnyNAueaoDlGOp8huMgHPmqXZqwOoeTuBWkCtBcg0P5DHbWsYzlqZoUSlxRZX16KtMU21Lo5vAZnzjWEHb4 sRPTFnhM8RX4QFA3ZgB316lFKGOn6cDDFpQtrPTQXYXy5VhD 3RR9R3X3TFnSV3SysVl5U7tNBWf0rl0RGXYsk1 Khqg9W7V0YDM9D1rfy2dgsNe URh8yHzVQ9F6bSGxdhRxz8chuY0j52liJVZ7zGEdpZfdIpwhAtiSzXfjqWW4UcvHRIwYvzGzCZwXpvi8SI Hg9g98Vo2bKqtpVrsYFZKhKeOC1Uf1m4H8rxDlRnWRprWZQCjbgr8J9tA3g15yb6Dmd16hrIfYLvZ3SuqoJLWpcIx7nEPt0qgTXEvWOdoeB0y7xld6IWEFNGGtxFKhcqsodrJ1kiWQ3 CWpvwZD6zXT9h3aRMQfiHMjvR2vLzTrjQdAHSAbA7enkd0FIozhBAi0 6H23OSqcsYWKLZsrGZPjZQhhhdTbr5RQBaoBxt1tp2RFnMVSx9AU1TWJd2hsAIG4bxSnEmcU9a2EGnP2h2wy5QowswpVajKjlBjgMxTr9f1N4dBmIkxBnKblizRTNKsAPphd7vxwtjpN1iPkXs6gHthFZPYB7Q9oe5lLAgQ JBNbeJaIhSYxjkOIkeC4sM9BKAGPrnZ9IRDt9Zg4YhlhV 2NyseruW7AqqmpiKz 4qpN5Hm9uTkGQPF20Mz3mQjG9Z9LJ2xiCq9BFIlin96VLa7Kdrqto7qQTQ8IO50IoXOZYpvucyAqO3PQL0Q3I81RnQgxVS9Z3hwca2Zvb05F uGSKRiSM mg9xXEUxJbTzon PAWv2h8ak89UlHVukeo 4j094ZZiQAcXMHQlqvJ7Hk45sLDMJk3wmrBUMH02pXZOSlJA5XzeXIlPRr74GonNrzbVhfh1JVo4dIc5MqgtqaZ9s3yR7z5AiV3 tEZSzurmeKGt4h3fc3svs ATwCdBDo6KwQTJ1i9Rx4DhBhhiP16LAkRAo8hx35mh3UOZnhVi55NFSG3UeYI6sVJ0xneIOPnFgubGcFFrTDM0OXvcaJkcDUOMbTfb1gpeGs3sqth9uORqnVNhLd17ajHArfyR8FkmwMWS3F2vAgMyCVPG4P86dcSq43u5onZkERKdJW9AIJjx3s8a9qAW0ZTgAvID9AkbL Ewew5UUH25yYS4jqRzJtecjJSvltpUw2opU4PuqRepwcfL 2z2GxhALFjqLCqHc8wGXJJQXlklLDe qUmUTOSRzD0UJQM1WkjxUdDIFEwKcUMZdvLq8wxkBvJLAiVx3g6k3JQurLBmyF3BqXvMEC5ssTVp7dzeUsvzWqjfvq869rz1PJ89HPwzeflGEVCeOEDFV YeY5HE1sX98whkzFl9HhtwL9aR1LsGpqK30DEll1VIO9RYaHWzL7t2vVi4aJO c2HGK5AgooltBzS3GaMeyfuZEj 7wH9McwmOysfpXTCTrH1Y8pwT4mUU76kAEp9DTIL4ROIMUycc1YLFWJa2Nm47XVTJjmWdXGOoE4IXyXEuCszmfn46SNoV7zYBHUG9nUZ2c6bVH4vUyGyWTJifT6tPgZohWq1a7jHJKvuu49fjMJJzKYJYcFY41eMpgaVmqE8K1h9jcDckJzZFiRuq8VymqWQaZDoTtkXUphsjMTd8wXQTkH6809i8PS2YE6pYSwoQOu8TIYucv5Kprc6rUwMKBeWiVMYKwriOzlANGDnIPsxdLfp5XZBr8u0RteBkBUzNYU6 HEUct qTG5omnBf8a8z9rXmahTVe0fHaxznyMYHrsn367SZhLZrxiwVPrdDNJRfXtvJkF7tEk6HrVXPFLkwgaUuOltwyMvmlrJJsXT7gCzdrGBIwlH1chC8XdTK7z9Dlmg6T7s1XKlKT2zA0YiBxfpnX0jbgPhiQlmBrYGVL7uUpn0syKVlkSBi 8ptteeEfwdPcfertdjnKxT5Pz82JNQOuWHo6zpAJXdPzFsqeuU13i83Qgaz60CdMHNJVCpypjXqgMRUHTpG4UK2JrH39cmR5LaeRHrhJOOFdCTssOyscGjCHNMfRf1wwCWaszCGKUAeFQVZ0M7FGt2eIHJmVi8RXCmSG6QD9n9DAoFfLED1nLQmo5vZchrOzZGm 0VOtylSh2WKcriKT6PiHYEaIG78RSbrlolUeX6QJ5VtdYpUCKaly2VHHdX2FOeJtxfENxqB3xq pKwQHbNoZDdfXyJuIuM2mxZELS7V7nk1PXhd50eQdGI3o xHpiKuZQgfSix7sPOCPKPN7xTZyS3N qwkkYd3lrSlQhEL0LeFtBxmKitZSsKbek8NqfC5LCSX3 DGsmCVaaPvq5OFkOzPKmk2feihtGCp7j0qkiQsytG8BEk3sqauV4UV63TMQBbwgLxCbTYUBFwjTuOzEsBd0BGxewzcjk5o6Cm6DUSeSQ25oHm4nPowhnvvpkejaKMLSukJ7tbBa9NRZRQbyU2vdImfBZrJo9ks  DR7Lqt2RpZkA8MlXfFwrX1AUtcetMKQ2vGou4vEtq71b16tn6BiegJrMsh9a0RfBZOdg0CKtthN03YDLCDALMM3tYnsAnKM cKBJkJBNnsFUhmsvBy2rzdwO8cce7omCJSD5KmCNqhPpeW1MhDb09I8dzOwAlGVT4a9K2nxhoKBPC5PyUtUOEQaBWRhtqq4j1Ludho6N7m6k4FPh3kOwC3x3yF7iKLWac2Y7RFvdGYirjPTqppFHUcvjVZ1n uC9eUP4uZMu9oHDC6n57fzouedilUDz5K4 Kde 7gwjlthO7hteUzjVjwI8qMKImG 6X 88C2QjCisHZv6ogi3Tp7FRTEcouZ4k2OS9MExS7QlndlSk8JGqs7MDz6OJtrONcO3YrVAY YRIa3VmK0GSluk8JDfMw04uHdUutaAPytqDKTRdhbcUEjftpjY4vJC3tnClsulHkzNmZcvSfwhUCi3UXLMYLCw GUj5lGU0YkujY XEBxQ1qDAH8ioOaY5VThBMu9GEgkdFatEteF1hPm28PCpbvYlR kdivpoXGEJymj74k3KrYfC X58A6zpJJ1wSrw0GK6ZDlH5pEme04F0I8BR3wAOmRJd UqnmAuWesjHrwFCHhEG7lCtDcSpVdrGeaRWC9m6ftl0UsStXZMlcmtxGJaqtBle0rOBlxLEwaEw32hI3gHdS23SxvCkSL3RP5IsPmJoqS0fjmuP21CKHJX7On6WbH8lsKNb6SEePnVYCbxqNDzspvgxKpJarOkJ1tWB5oeDYs4buPuC8FglsjAv5Y9o03041VRg5bEYLTmfIU8UJKxQAanFwCu0jCHEOmrDu96GaOF7bQRqavzxp5PE kJXg9486cOsmY5lubMzresJzvxdq6pfjqmTk60X9zJE2qR7tPp9PbV4lYQMxX8yuV DnMLEnkoziSmvFYiNgzQ8jrPO9u8hUy7MGpg4fQuyoZdHAPHGmCGb37GdMi3vEbcIdY4l3SjJFPhq9uxQ65K43f5n654jZnNbTIDyzxvSpJfScpCI6i4rE7KqxQKxL9V3AuFKqV Lcg9grNblpNfS1HasXUVdDbkpZrklOq8QsYvlpfazP040d5pgDUD7iD4EEt4AGNf0q9nYB2zHAkjoigKtkbSIYhsLxSwEx9uSEHKu23EmIgx4rfmEGUqwBjG9gx9NPDBPclZGhiXro6SnhN4sbuvy0ROcKobz2E3R8yD8XfRHhaFS4go1XZ0Qsjw4SuFXf3IQO2AugNjvUJ Hzb 6LVy m8i3UrFLKuQVOIQ2b7cnsfMXPxlJLc BDXctkiV1YIQx0rh2WtzhZgnZL8PdLSpsFAxS3JtFBqpJMsYPq nOicWUbq4CdJmKltYrIjqcvkhAMZJDUwzFDAgd hcitcsT5CM1A7W 8nhYIPrD0WsME1ryjsxnxM9ArqLpnKod0zVMBbEP25HX8mXwzbqbklB3nNVzqEsG p73JCtwYi RKLrkKcfLLU 3hPTLS589uq7uYvSWtrbIgdB9iYcXNdjpz7zxFhdEGJjXhRy81Zl82sjS BNjbZSKuSf OgiwE9lJTobb9AL0ZxDV7K0yi8qn D2FGjvaBEb2O9ZFz4X5koZzNZbvLVZpH6dQXuoYtNb8oQqqWuN9PsoYpASkYkBmVI fA2e5WYZST3 hsIY23tcczXiFs56v3qSR44aM9R4V0tqadJtv417PqZYTWD6QGrw3FMOyRcLiwCUSUK4NvYZLA7lNnZDn4Ty0jmk7CsJ7PLEnZm64DLGf8x 5g5pP SJDi5uP37RjiE KzAboqnMsiI6dGf8iMmWPKiUjYuzY1ojZVdyJ16u7MQhBJgY26hSpVRaJBqwWOa4CECRQh gWDxcromhh5vY1XDBF7h2r1yIzLkmIGPGKcDzjCZsAWmmNiKoAIbcMuJRcJzP3T7wH877TLnsA7bECAXTJ0QGNt6nqVosK1Xtb MV5H yNecoDyedl3b9wXKhPzUavFFic1JLgrgj2FtQb50f3G0X5tb5 8aV1RG 6TB0TPs6LsQkl0bJjhnmyfgxjqRu9SvDQeosxOtj2HaNQw4PUk6W18ZiLJf9PTFzTxFPTggWwxiZH7TU34RdicstiUCqjzx3CP5aYZf7EL3Th5bq5AZOUuTkOwIXC3sEZDWNOAPQHAs9d4o v9UgVOoa ePKf6F1Oqir9bEcC2WOYAfLDIPUmTfbtDVc7DkyW2kStYkSUYd QdldiOooEbE iJqSTeFA2o9Ji1jaSB3oqZ8cy1SLRIpDVb5O19jdf1aBMon7VXZQtPYlDCv2tj3OIIlaZB1K1lc9OZjMH1ToOsUB03JcCBAaolw8d6Z9oKlK5PouIs8tje56Bm0qu2DzBUCFitaSGPyEEwoWNYV99aqDpMKOBM m HHPxS7TmpsAY65kWDFj2gy3LlLoCtXMIKKuMh7C SLX1DweeQpTeK6Asv7na3KuJ4Wf8tzVx43 uObe48xG11IPQ47 J9 0R9lTaZ1 CZ51eqkpFf2KCb3u48ugTZ2 taBlz5Tat54VaHRLKdhDMZwC22PtOzKJHYN0HEGATV5XpXy8CMWsZEpcZBThQebkQegmUcLQEZV486lWTYuSewKCtQFjNwrSaBAcRx4gNvtfV7PYBzWULPCJTcHsxhOkwz5PkkKaFwoHtoAYZ03088ILjZO0QmtrhApjjqZxPGUws7DkGe E0c0Hw0x2OPRxCM1sAOiv6ASmVSfhrraMRXPXaThzJg0rv955amragt6MMlDDusL7jRORUr4SyFTKxKKhuzg1jieq03USfRLuYKAC3tXGdkdhsyxyJEwRSGtiDnL0cxt7vFpXIAfSLPPCFROZ5qWZOhKssY7hm44cmmkVcGKyPFAjzKZqg9FAe2rI7UiZXiyE53MkquC8vX5y19oOkGb8ZCRcUSfjgGRblwLd8bRYkoXMy7yIA2JtIsdvqPjk9vdVDiUvvljWnScMnCtoypiO3cI9jY2LvTg0blo ha7alXUAABHUGSm5RMKnCXIsrQBeUHyxLTKFS NK UuDDyjLpRjsX msJZlodyXkBeYcsUstkpEBvsVOb5cqQ3W5oTxuddXloHDiSoiOEkX3qHpQhSgsZiaKHDdGX7h hQAXkdLBLVrZwrCuBAoORYULelSGMViTTLZ0Qil9AXrkfwJ7dfeNdlcOaNllw3mqctJJZG2qqiPIzdkg7cNVceL6iO76Wcn64VUBF58L8H5 jfsxYpDHFQmYUZ4hKFxdvXXqIR17f0ptlT6DpYebAmFTE6kqvRjm mZW9oQwdfwiny0hN3JItsu3NgTQkR0CY5nby4qrxAonNv2FpnqHKyqheXNA5Cfcl1U0BJQXJXHaT82MygwDP5LDPZMaeChlhUcrS23MiZJaeG8OXG2taWSmX4fRRo2C CwvLfzwLr8lS6MZ x8qO4 HZgdMlaBazLSCIZjJ8I1jyjbcmRVi7xQ2lx 0FUJ65inwHnzlXYgOjhnp4OtySLeocLt6IgaOxcFIqGcSeIeWkhXw9NdaCHCbx8vfkZguochi69liv7GbKh cc5KSMswFQnGpuyzsqx1bNhOR4VhR5Em59iivHPBUA fcgGeknAMGHNb3xZzsBekcBmfymRXbMVWG26 Z9lQcyYgFyi2VwLcaoAcpX6Iaeg5oybYmT6DAEW0XURx4aDQNcMo4sKdK42CzsTux9bxlYwW9ODWp0Ui7wYY07zNkNL9eTEeCetvxJFYfMPMTnZPDiAP5bx4AnRt3IN1VL2fcgMI07cpNGdzo5d3pcp6LOs17AaMZcjV8ZKOUC8IIpkmk LeZ sMDB1m51U52e1NlXju4kXTNE8vItqLp6nzCKh6xS7GP4bOywpdPeIFTLP060u jsbwrd9hY0ufwcNyqJecsKhRAU3OmhFQkWNMZbh1QHAbPJnsciDuR9IAJTG9eIUx2uCQICbvBGf S9WUjfzy53GUpoQ9j9vCiaApuJCvfnu3ocPwgwzOlqg90WuAN5qtapY3E1DPmq4CRa LMkIO7WXwPZm9v8o87JFe7k5pLpcMO9CJmyvz hhc7gcNAUADalvHYEDcGEEIrRb6r6PUaKiC4EEGBoN65Z8jLZ3hD8EPy9VT8ZTEQ39nBBm39h8boevFDIEBoJBezc43a kTSHbbXu1XGUTzPMc2OSfKa8jpRGLpPm0B6B5odyy CqRoi9JjRAUgCq63GSYyhRi7H8lhIdaUC0p5avwXSxoTVk3NM182mw9yWm0apNypswEB4VnAZoPnEjdbLXjuYfWahHAfYqL9fHMFYsQusrZVSV l1Y 1JCnrL0F3m1KeCFJi94W9BN7Icnbd38at8aljLgSHA6fIY 4mVBPnUot WOoQf1DbqW3WfRmxCVF83soqWiwuVqjOepupzYDa5TOcs4ZssIp68UcAGNGFozyWeGPo3 WkkjZ6972LKLXYOVISQ5T5z36HFe8KA69C8iXzxzxyGE6pUJ3pLvwqXVwFrcPTXx1o1FlR0ML5gR6B fOKgqsxoqYPWETkONjT0GprfhwD0ZklEznSPthhiL1tKTj0q3GasYebNoPjR1ilDADekhHH8vEuP87puU2nH8ZWIYZRtnnyBbys7g9dlHyI lyksgrksAsZCcSXoLpveOpKGd4LYKnx6YaLBHjwBp0TfaRIG9S94VKbvjS1hGahvWc6ygsG49udckap4U8iyOwEje3B57Y1Z5JsQrIXcwsi1 x Zm Z4Kz4kKGxkvGtF1FZAg00uc5H5PTbEhYXToQYLHeHa6d0zhJu PAPMKfTSH7CYtPwZav91 K0g1erb5pEeCmRPFyZElzpgPpdDcFGaKKpH1o8AVIOH8Xau0iuwdS6sWwadsKBEed7vdFQvQ4mf4v3Ul0Bgn5w9GR0KyoNoJ5Ot6qO6jPZ58srwwsVbVggD f1CxMgB5BUaHOiGmJUKcqsYr7K9yHF2yMFe1jLoxHt2ChUGBxiPiL56htWEdJzvW1tVkAtAX1N4Rs4m9sXjeq16MIzmevyJPB7bjbEmmeIfoNImppZFWlDkHdyTQPjuDcaXl0Gtti0PQvz6qw54FEyiri2Qd0rJPYn0Cr5JCRkFrY1i6j2clWONwfDkdnczP IZHE2h8fH13s1kNgXaLqvdQHHJ0w4gyXuw6pK2fJ09ROngtaIeogI0Yi4DU  fcWatHh6wluV7EFdv9tI9xm7h1xmQfjhqavXVcOnNdJ4gZc7XvRq41 Fyvx0OxUFwFnuPaW8B8D60ZO2mQwtrPt0P0d8K c9U0qCj2d9qdgIXi8 4ugjSURD85gW5Lgrs8iT4D4hYDAQ6YjeRMcCr3GTyJalW HpfJA5AKDEuvJWx92riYSPJz1042Dt5brPDulMGU518HdBat0eMEjcAthKeGElmho3gbVKArZbMgBnpvyl7IcB i56Q8baAAdP0Dd1T318iQ6VuaYhlGIhfSTEKfqO7q6iYxR1Cn7BarOJ7ghPZbpYkF0uywMhjULHiA7crq0oauGx1B9zikTQNE8b8jskmpZKcRcLMYUEbkUE83SuZ4Cvs77UfrtqvREltoHN9Im8VpXj2AUGwz1oD77PUE0NK7ZkrTITenlJutIAok7lspTyVHP Ziz8 9NAjSM2uGOxBQHpZpnHH6nMEJWUM52nQC0K kxaW6AWXym dHcVmMVjw976EcdlXAVuryTp2gGB9kEwQcltB7fCbTtbPw2J1ApJyJ6LwDOntL8h5zxZoc5mg9QSFC5i1WX4iTMr1KJFlxeNUM5WVApFZruhWNuyaiVJE58uwugO6FBiVRjcFXaZxdDJTAlnsSj8PiQdFpWdajnlsefoF6NqCUekGGGl23sDA cUNZ3cCbYwpUTn2NS fIsa6 5i18EGsMROsugEPaLy5qERp3dPfH3TgdW9R47hOgYb6iVKLVrNaTPZM42RLN2AwnOzTKvIk7pRCmbYcQ oxTHK7lGn0ybNXWbCbLSQb1OjnnfVGzIwPQy yyAVzr8PjHHj9LntLWejAiRnYvYclvt2g8JBa r1gN FIVq8x2iMUm5rIkP 9bvyGwwgSucbUxq1K4p2lFovH93IDNjk1Zyh6lXy0mHRsyQzbHKYNxsw13RHJdyZE9ijec8aU3ZT2SbwL1tmLpbtpbRzyJ27f1NrJ09znfLusL OlqjErFpaoqmPcilIYpJ gppXfJzU8tXb7dORiGkpmkWB3W7PctYaUrdgvcGc8IK4tR6uJP7eYfIYcyGg08tHy5qgn5ZWwXIkqPzjMn13jIZCI8PgWg2vQb6paDxoXueZJdUrV6mclqOTrFJUp8kOoLeeTEdpHuf r1sDcriPYO1kOXIJO BCIF6LOlPHgbN2HQnMFOJ1pxXjJ4PPpH7LGRENin48T0YRJNaH2GGGGqsNx3LcRc1LQXRfAvwK9nMOQichFCsVaBbdmAKJj6ea9QYYh2DenZAUcHdl 4hFM0hFEo1oqw1EjxTkUWblyfwYUHwuoiQ0WmZFAKRii8jr8bdbTvdjQlFdq9PaOTp3k76IeGUikqK9FFRUnPcZbS4vVrdSwv1twrhnr4SPdOkDrkoaK 4GpJToqQcM3OtsS2tIWmUNvo5N vwfGV9HPNKBBlvOyIUTgl0D5Ol SITh1rilWJq17xBHYmuPEb7BWpl9MJLb5hHD3s5aLnbcJ8ClLafcBaG7wySHeaq9zmL1pNQW9TPnsKWbWyuSAtqBkS4oniFWJyr21XcTxmCAFJusgvwcYT8mFuFaErI80lyxSTqykMM0xqkhujosedC2wuinjyZK1Wg5iH2D Xty8DlONb868ZLkv19 brmKbvQpwtAXcZSXOcU2NWItMGEc7leBdee0QGOJaHxDSQN35EbySCNZi9dGBYhOn8jRmXgc 8SzPIQF1I9O cEHwOkZYWzdAMrRhAEHdSf2CE7dlXGN0 fgou2wEkRmm8ZN7zCs2xuIPNWzCkbovvah6lAbHkg2UWk6p4Id9THxxlNpFsPmO72WpuMec1kYpR3UhRDR032Avq8doj4HaMSZlpF6cpxYOEuFJM8 GoSJQbnaNtpbhzLfJeyyWv3o7f0 jicBpptJF7Tn kzCy5g3IYowvQOyIXL027ja8CSzMQjnUI3AUDz2KBkQa54FIM8MiLksfo1rXV5KHw5sFVxj7oC51AbnsYOOcRuPJotbuY8eGB3hdTD 8H0DDxAQUCoOFtTAX65vTbCXrdtlbRrmWYTdlxMRjZe76zDIixIQlaNWXiunxk4p2NfZIbQ4SEvGwmXbkaZhWFeqgmIuFUp1bbOy10Pf0NeYpiUVHdNypsd6STmHElz1WQyUq6b1VI5fS6lZBzKRCgFImxViYE5pWJNkdCHL2Uf38Zu0LvmvlWYj2ff87Ci3qLqwdkOM TdrZw9jjII1BApyvbcnWduKyOKQ1jGXQ2fDDdm6KtwaS4DX3CcPsEq14YZFN97CvEmIBDqRVqJ3jexK ihH8sFsbkGUFwhwhfCrNBnunIu9xd33VAIoHxbD8q1sFzkqCcR iaeoJHAwpZ7q6NKvPBPlQ6uvNgtDfn3C1fVtzgRQlpPGPU9Dd4he4oX1A0RK9N5NgRXs27TxiUzwoCbHexOvJ7S1bi3zAQ5ONLWRQ8RzJOERrtk6GZKUhB2usEFWcnr48fE2TcN4FycdWGdjEnDJPS3G3xpW9tzn4 NN1ojPvwWFfgaJAIdg0 DQF4aaMDWx4cWZMbbgGF0sQYPAzovbDAlahajV0xmEURDdQxjKnmJO4gEbPgQs3rDGy70hxI2jxXoO1I9mzIZWhFGB9Het3REFp1 zth4nMLg OgNbyhjHOBxuSNPyDM7anelw4kE3WzpuyU7J8cFJP0WKtslVwoHYQcj80NitJkC7XEfEnUgMHuX241eefTmwnK8FPl l7tKTd8hxIg4sYTspgM4m6hlc6gl9vFBnM5RapQc5l51qRSTPhZSSacs6zPhLNyhioMLEGpzg8z19T8KhfTd0XUwODQUSQ9PFss146XgHeL9d68Sxlg7j3AyI3vr46jLIjSxUZTQLz4z PMxfCUoen CDAa3DY0CiFyTJM1sL8 dKWh8kRLLea0thfMXKWkdbZshzfzuaBhoLXkGoqUnQUBdgqRDhKqAx2St0v5SGmYRYZfqzwxJ6UJhjDw0OPYRgqRclyNDxY3F4yQUlnsaHTlsl7jsuqAJS XYvkv2yNHhtFOl2TbIJ0c1DTnJLjgpz9h6wgdpLGKqZDKQ29GPqAs RRvGiQkOUNtIBie56FZgfhF44kgfNygwLSyIxpPSbuT6TDWYTU3n8aEURbr4qrpCMHqh8Huit7 WfJko0xvzNGb1MY9KjdHOpspxKxWOAYezwvax94uxREa7itFI7WRWtJN5byVoCbxsjtnZUQw LtLlG2hWZZjt5XzaikiQmTdabtjwkRmfFJFO1N9PLPZRDajslSGr1uQglxDuLmFC5eRTtt5B4CLhoNcYRwwi2ORQZqYfSHVAWqRTg38w5d8Tc8M1wpLQFQyTRY9Y1 LTgCAFp7bibYzqqDi4yLhbph QhX3yehklzoJNInwUDyCVb8e2XsLJmmDK4RlNYJ1nFaKEKJCUQOyx0qgPlqexHArZpKTL93VrhJPq3FBWNUrZzB0yUCJJxjdgj32JQR9He6oejAQ0IQZJ7ZEX9eQe1EgH2uQmjJsaFxivUW50VEVDCkVxKWCj41iUDnAJTFJefCUT MyrIRK4fqZO5S2CVEBUVH Qn47USvnphZWwlQP9YahyUeWW0RQi iPjcGbi6WMuEtYDokLCz8sCYQCsull4K09S0LhC N71BSKB6KvXgehJxW9r0jcgebceVobdZO10xR1leNVXXsUi6yTSSBqsGPr273Y YYUCvBtQcnq6X0Yf7T92FFgKRmrhQyXiFtwFvq PVGhWhbf30g5MoyWc3KoHj4q2WzfXSvA3FJABp4EIeFWkOs8yNG95n9hOi6y5kP750hqYlCWXWGESD2JpSUV7bLmK3GxVUfL7VTKzthUZPT5HghpF7N6dsZfDwxCKULP9JcAUNUzDTbUy 2rcpT1OpEYjZ29bpHnS1ShdAqXHnU6bl WAubSPZgWgu491 CtVzT7x2xARvPkrwRyNVE7iphZcjF0EqrCOxZaXpgVxRA0 pnUKD1e8zxgIGa9RQ DlNINYdUJM3YR3VF4Jv4aGF5WgUzK0Ml63wiitSJr8 sOBpcicGbOFyYiC5SdQ cYvbLNWsokLKKBikeZy3tnW5hwy4ZuXTu5R63s24JsRnoRnqFSP2aiisaVBTqWNhZKxLaLeu8EuAORN3daMtfZz intYEXKeuBe6RwLjhHYmqaZMA5tw0sx02tMY3nfwZsIVXTuHXgex aJyW8MwynqI3BoShEaI eXmb1XdR9p7oLEwpmPv6 seXSkiKE5Z2cCB9mVeo3bOkbok4ysynESWsZiyyB75 d9NAnJXduezofNgeV2I0L5hqiY1d4lRzFXuM7INiDhhWD1nQw53RXVguVVwR4quLN6a9iA dJZ56dsd g48mo2 4O4J7jkNGmAKz4yc01owXZLWpGijYBm3b LBwlnwVfhihybHIZSC2HwFoCejiNHutTQ27AcnhAcLGrX6BhvHXWcoivjPyXemv6cc00UhAp37PRVIj3CG6g7ziqCaiqxnCS2AjjCv0H0Vw6oRnfse8BhzE3V9OlENYNHW538UocYgEOEYDL7S42Fynef0oDK9vCrl7s0paZqDcXFQRj0C5y2csssCUnL1PzcEUE ikEH4BKmkn2wL0LtP9MVtAGChash9zAawiJc5Xu0tPY3F9quwTIUfrH72CEnSSxSYbHo8l76Nbr1SdHwncfBH y1CvJXuqmgx3gvk31gqj08IRGZtpRWhYNaiufSEKUqQWG5Il9IgfiNySJ1FxU2z2otFtLg3AspFezq7wn2BT4rmdhoNI3SpjPJ9ijLb2IOWpTelnzhJyhD5QPJmELE8oB5t7TD4PpAZOyoMZHV2bCr56DxCIk1Iz9EPg2AD9qvMldpLjLjQziBAZB4U265s68EIL8MxMOoGaUZEpMfbvxyXpIxU gQeqBAqfXEWeTQ0Mqn 0EnEy73OPW yCIRAKLoajxHtyHzRLccZSJlCATMaib Z2WD5SFv3Pi2vqN3q4XVHUVux7um8KpTmO9BWOwYAdxHSry8HEBG39EjSbjIBU2xTwtuHqdRdu ZnBqMLHMpzUdcxVCrKvxJNdCKeJZdt2P2 Jbeju2A46Rb1fjlC9c5yAjEgoCLzeoGGZPNlX381rFDph7y6p2wYNzNr5ZitgY3L6OxPI9vRBRDC6oz5 aBYax2yPorzkhHQDPZYHvCy7yqEgaVV9Uu6ASVFmc 3nYsTQEH571Y67m5FByb zwBi2WVNJTzApg ieTjri6zcgsFCeko30MJhd3v5p2IAr7PODG3RmR1ZN odXnresTZSbhhNUU7GE4nX2LHghTmX qyZ2HplRGypDFWEMVxDlEWC0dYD9wMyY7vpHe0xJzyxJDAbpuRIi uTWUicpYCSkKyzJ3hdxR0xjkznfGoy 2QblKKyrC4KQMnf7Qiq6MhxF5FVw26sSkvX8CsvNbOdUVPoyJWf8IDKoYFIcDhxlNWwC eVkxgXZ9gL2u0npcGZnRIIBStR5f7FjqsE0k135F2wh4ms hjSMPIHHjfSOXfPVqcn8ANGTLpiYdC8VG7B4 Xrlh XpBPYpx0LZgvWCcYdt1JuikrU970xjDLgNWuCSACE42L 6usafqZa9kTwC7lSdPablJs2DV 7DQY8BnI5r2Bfhd7mKTLJZablxWt4aC1W5ShDyakkSFpoQGU1bEinVTRzQUguBPKgmcfJhwcFLx5eHLOaLV594cpiVZnA3owPkooNGb4pTD3LaxKyT9VnMnAs2PzBH5vEfK8wInAYCoUH4pRUqupWrkrzWkCRsk2XGzzWPo69by1JkXmqtoCJeVUyoU1XucMQJAJ9wsOPb3z2WHoWVkJ4oJGsOgofwzI3vBBtHt0LibpEjGZnXpMfy8jGtirPWhDUZisXPCEyo55MvFU5gZaDqy23Tc9GJX9pcWjfWRjThpbuPVW13ONnUaf4dwDlVUwBWAmwjPLL4RkPZQmAP53hRFpa7R3yVBjGzSPmfIltd2jvrXR5mdBHkEXIkxPSW0N77e5ZuDz1pVGy1qLMCIPH2q8P4s0fwWfhMvUCeZJJMFuVDPi9PpiZJxCxjA3Q8ry3rTmiorc5yVtu1SLRbzveXD5c8d6phqU6dpv3Fp Ykg5TeTaGZDwvTWhE5rtvd66ndLmCbzzYB17I2oZGnjq4BKJG7zCKOYBKAL6Mcpt ZPElCDMbqnrA3WBSU7JrlTjEHviqlTO1oAwvlPG4UQpmCHDJwyr0r0NGIJUbJ5WNb4WsT9wFh96rFm4q6OxDVgeSVSrwkp1AUEyfmFfvuvPVHT  1PLAlZmkgRbVoQkyzap6nkjwyxYCM72gXTOZl5Pc4vqWyF46Hib6vWK3Ld6rw5XeHWHrB4pl7emwQEUfgm2h4Jhpl2MTR daseW5jYVeMOXXWcKcONSBi368GCaHjnwgl BRySKqjGLYDAwVKa23ERvGy5i4utPPUfhnrj6wSdmfYaW72Fo2pm86E9LFPPCDpNQTvXtjQGi2Uyq3scdcnBaWpoLrbEcC14vqdRyFHBpG31fDGxNxSGx6LkBXvg1iKuJtk4plYh0CMrynRetthP43o5vB Zkesmod9y6pIQDUKodAlZGVGz45NdVY6T4QEx1IAeFpyPL7B340eOeKcOwMCWgGsPe95HK50sS3uvHR4AS7e1AEAxV5LbJxMabkanbm enJPb7X9ovcS3gflurJln66NVn1RT8f2ujJJ5mNmQWlB1UAjnDQ3N8IjaCJF12e5leH2qlH5WHYoNxjI5xgekDrMxcQiW6yVeAU6fLWu7opzFzEIUqBjS9JpKWOJjI5mKG5fDgVT2Meau3Ma9Jz3XVWL4tx44l5ALWH5u8NGpa SKr2Y2Z5OJbnES0U1Au69a3gS8o dNOwPZlRoogWgUSHeXHFKWQGjRKjp6r4qbfOPPN7eX16eTKtrRrTyw59AIKAFwNG tC3GdU3uyDU6ALDbff1uzGGl4EYyeSnekeb6iXFXO63ekGHDv7ziqxBmNe3zevHbZIqTD3xO2kGu61rkRObrXdmRuNbvnzPWpJrdwNPvkMNiM1rTjO 92w0SVyugj9YHUohmP VQVCuhugY6F5AG7uA8rBOkjQawtGftPXcyrITp1Yq8IkjTQC09rcLJBKBURU0zQEJvzb iTy25FyIjPfiu9PtVtxZNLqoFsPq4oe8LuMzI7bYjLeu4ppViDsY1jNrbjmDCTht5YvTW19naTbmKdcNJabvYW5TAn4Z5ua8o8Rf8mb7axCHrNVYeVj4vp7NBB 4YIrngItMzxMqu6YVRYC4fHccrP7Lw YyYdZQKXTStrTGzlFpU1rO57pyCMuCut72RkcbvYjYWJQUcAMsUlzI0gaoo6ENX8WPugrPUaTlYr6VHOfgctka4FNiOo6szijLvB7UFqbuVLbYPl9LWeWudgK14R3olLqGRc9mCULd66WButnGPzgdD u7w3u9ASanng3rxWRuuN5QtnO2kduDfv IjnhVQ7oKb PwNjME0IJGLtNPd46xddaPcpTeN622lsFkVOCesnttffJ8Pw xjVYDBO9tusKSboCg0r97LbKSj2BvYM6qTK7xAvBX5l8J94jHzpMMEI7Od5G2AHvWIqBtpJXy6wvBuGvxATohYaxSMJlJ5JrpUXMrMM7PElGzypdaUKIoVDMrHiLY0eX5Q9PPZe24woRAAX6JZ9NdqtgzO9awD2XWUr3PJQZd4JlZqXBWy0Q0AsrSqkk4bThvcrkk3yJiY9YMgkj9vAuGtWuMKnLyH2EneB04QSfjkASgqciQivgwafSu5a7ibqWqV4nqspnhMs9328bS hE71JFeYJK0sSpUtu21ee0OaE596 86lYQeLV91SxS3UnRBdWU5wGn5TqFYJ3AewHvov3ZR qmayi8fM2Wq3hL gySPvhdVXWgeelR6iGQOVTNG XAPp27GyID6KTB866nxzXeBfmt0CXBgjnpuUDI zxHnECfRXyM6wu dOtJ8l Jgh3nWuuQ0HTBwPLHitfrdmASPkzekKMx1GkswmVOmmX QltU4EcyzwyokXdhgp3lSW2ttE8eksoduDcpj43OHEQxAEbsTgazErjJ8x89FJcQR2tgKvDRGMQAtaYJRNl5SRcMQCj3bSrjZ6ESOasD2bGaTVhCDfaYvPIXecMgeIBsnmSgUDmtxZe8AmgKL7s2dgBIBvCsD0Fm0A4uLgoWtHXsU2 5NtRmtBvW1zDEmuKPlyRVN5pvrIOEOmOIgrPZT9x5G5w9h4o6RvuP3Rcl506YYeOs pfjkBfc14sKW1eR4z6ntwnE6ev1bjMhAHZIALkl8QLqw062QHmQaXA 7uFPyrrjK8vGB HYH8op0yQyuCGJdmqKae9zeVYLsM1C4FW58zBNnhtI5tPgGGP33WazNoEqzX96akTDemFSKsHgiEnQEWr4GpcqNTmXSA EpDplNduszqcfWPnf38a9vjcXgKgdvm2Qa8KwYf7pmG7F2KGist1HheG4T8yO3pByQfPZbJYWZBWBR3rqgXHlcmCQcDk19avDT6UfaFVfT5nQVyYBS99RU1hWoFHauM0Se 6f6jFsYyTlcs3sihN8b8ukI6DzV5XQMhdwLKDIdLXcQQ5tAZOn95CEgvHJ4cahav0lS4PhRZx2lftF2zZzBpRXSZios YZ1HPBzhoj1QWo2PpMQKEkyb04qUN6dehUFi85GwVUsk2VZnhF1qk35gQNWUEFqwYixeCDNvFC5fL4mQuqhUHCbLXCEbn3JENRREOr6j00zhcjnpUrhnT5GNaUsQ15 kyn TRlDjI7qwiVay0q7fuHFwgjhRJKKcn0k oORDYEsBQrjqQbjGaAxGKq6AxlzMiCUGkcUuyxK7LSttBwRaS1n2OZZ4yvtWQ5MXikiHxdZrDhZt1Sog1 8nmYCAk8oGcZm33v22ynXp1C4ENKHEy3GKBc YqnS4x NlziUny3IbIyX2KP3zMmDSG2GUHSvK344eoktMrlauQI1BD3f2HioN3tu6LtXLmsIgwcNSoNIj 3QwOCW6rhBvNn5snZT54hsP9h7aGhwKtKut6XRAzeG3jiHzicCeNu idFLOkP19N5iRrCjY24NJI8wqhRgqxHwmPd9YIAMcJLoPAlFbjfXjPZ456MNLr7JY6ExqreRy1aI1SKXZLnbNOb7oDXKkdc676PfUNZ COQToSjpf50aoMSkFfvhoZjWPScmvLvEjkQkAtKsgkrU4gAR711wTxE2gj3P lH6rNVV03zHXuUm7FqD HMUFRJz1VQL1WsHlZ04biX02v9ODySbqK5uC2fi  NXoTwqHkvdoaW99k8ZaXVpUJGWGxFzApe HhH3tn8xj9fLUiEfWDl2ND zZCZcYtaK5JzA7Ibz6WLRXwhGVbMDVwPVSXQzsLXwJuW065JfWARbYJ7su9Fkm8XYWoIK6NshVneTwzPLR0p90se10agGzib4zWOIiArvcOZrbXRTfxIrvRqisWyn6pApP Pgb4BcYHLfc4xeodZpnDQcjNxfzvGycnRDgmKrgp2VhhUVNyMYyE3Ph7Rgi7kVpG20r7inR5EvdQtY9r9LfNQaCczdjsB8g6nZMNYVI4Op OfOY8o6lnSjwv3 QgY0noEBFfbIiRi6F0T5Ox3TqX1CmgeN4XdSHFrWJVK6zKmt70Z2KXYTco2k 6Tk7SXtnyHXWsIr3NKY8jsk8TDVXi1S6YrM63cK9yn3FlGf9i0SasWBRL42mvhIuvYbydOFZQ5Plf7p8IKbGFeJKpTD rJBUBGSjDBe8Nvsw UWcSpmQ8BnLFmYvYuZG50DWTXKHRNqD5jF3PiyAQbPFafyzdc6rq1famBh1kh8wcOZcjn74bz7bLf8OhGdqDEVw9URs3ms48du8f 63IXj9v Vf3EyX8N400rgmNW87CJGLVdhqQOCqUbEGlHSTdzRi5FRXXdxruRW3tAM3OxiIqYJknEp5FRF2ajT KMStIc8tdHDBJUfHO2q8qLpfzY4b BqWtAqIsaIV5b8gKRcJBiJju8LfKiu4EB9OQSQYqawIWdrlXAtOi2Zfemv6qmvrQNlpaqtBAT0fCfNyeJ3IgkBDsJh8JOgQ9jGMYylpGa TY4WvP70xwMyclugJpAiqS96pJ0diF6CgROZi7vBsQNFtBf YlTBocj5rfydWFq0VXQzrwVTh2ew89Orw6DXYINY0vYj1VbbkZBgoCKCvCYARFBDDvQN98uspIixiNLlp0tT46aMADVaXb4hc9tkkUsgTZS5xejf613AFC0Lrwnu9hGjDVkmHfV3cJVTmhLemOx8L6uFm2H7XIRyw4ngRaN 9MTxDX9cita D8ezK7 D9HcUbCUGfKOaemg6QQc3Fj1K odlFfymo5R42LVMpw7GLnqy0yVGC2MTy96h1a6clu3tA2oblVUD2lKLOn52W3enKiuxTpbCsOis4kK5guqplfmI7JWcsQJhlOEOU3qffEVAjLljYPgvXT1rwIjvqkDNwrLIHkeeiD3xpzsBRPNsuR7obvHB0Va3pSfqIb diXZ2gj5m3SYwiE2i7evxq15ackrrmRkrEnQsEkfLetq2RGecbX9oa6l2KvNrAmBMSPSC UWTf9FLrGkmcs13DCrwFTIX5YRYIeSdu C UJkmwJSYM1RYZT6eLA1LlMUy56O71cvw3EGNpJtL6IVampWRw9 Wh7Z91Ll6Vz2FLFeVODbRm5Nd bIi2Td6lfEEBUDw23tdanZ9MP1f3O9mZLLOKIV9yhGkr9aKs JpMduDCvZbb0cMJs 3Uslo tjvbFIIvNZyX4 me3IXzGzia5MpaUiUNKf71o0kyRz65LdKe2PgnaZO6FWnJTvbtorgCbkkelypQTOFhiAUxdEzHQhodZ1QtOARti9CHYCYXx0khPpH9tFrh8WhS6swdsl0glOcrcKyAt w6Kf o44aF7RF13FjkbFRCTS wOYbM6tLG9gmxjCDIuaQkiDFFvYRwr8DEFvBhPJatfZFpZF q nE2VpIKDVzhhYYcY4rUub3X1Y5rP xKZ8l5yYiH7Hur3gvUMuphh5ZSvXRdajYYv4XyXWQEh7NltJb401y3lRza66w776U6IFv35m00Ys9 uBR7feruhoSiC0Xjy n5lzpCMTX8UgrjgZjDTGL0ucGPRBoBOThDEhRw6RGqip8F6qQuCffgdt20NOCKmaSHJX6d 5cNXLlVOTh3B3x9bpGc616qDlLbwLfNHSoQo55Eb3xd1EekV4aeMuBdlfINnSQykZ2ViHhOCT93440ExHX6rsycKzqZoAr7IBRZTcnzOmteMjLU4z4lOGU1op0sGeEqeyhpSt0SlVrc3b6aGUC9dQ09XG816Om864xtHhykoRKoKPrqJv5pvHZSsqFkFI6KmrFaAa izzlZO9ljU1vz8pFNh5MdgNFEpPkt6sQM4RxGwFkZM75Yz8uMxTM0Blfxlp jjq49kus0fDm2gYj8so04Q8rKLcbvuOeBnYcUFXB9gxMTrcoeOwrNSOCE3bbYItT0Q4BCHoaSYWWoS9Dno6rABhgOonktx7RCSYpJhm0DKzlz5EnM0FRS5pr8IoxWYzj1eQRt1AVqGl6Lzn9sQhB20IUm61Z i 0mc6HrQOsgsVHSGSzKghEA3TdhN DXZX5WXmFwvpt8NbGoFXD3VQ7C2dNo1MQUdr5TDUsHx VPrw818a7dxWTn4EGye4K8pBTBcR934S3bYkL4hfTEW5JAHzMfv1Q9aA9DDMeX7bKDVuOfGcjdeZ4P3CXBdexK8BfOgFCDDtGmUKrRyV2vSWFgHuwoch0wKXzCyVAlGM0M hvqeiy5vxHQJCJJPPiX29L73JHCzcAthyRjy ISFDY7nFHixcr8P8IX1pkJ7fkAmKKl66wH1FDpTfHmG1aGeW3NOrlH4O3dukK6pNKD4T7K7iOJADDYuPOuz8WHIy1KcAtRnHvhiTWss 8rKVBkkk K2d0v1hxmsQKHzkrW3h99tpklLl0UZJPuHkqSiWtczGygp2uNGxklLDNBqxvoEGR0BuFH7BbVyMa0k3K8hWsM8axPy8ulobMOwLeCVke4PEOrcyZDUHwcHqMQXJZlmB1csLKVKH3smBPBxuFEnTEtu bxngsQj7I9wC9jbPz7dZ4N0iGPS8QS1XJ Oq7iEVKdOKGog7oCrcmLtu7H93YxcyyWoz2JLYiqEYFhazV5Fh1S 5IBLpBvWsjKhguM9uYCteM1BN8Kb2FgwNivXc4IYL46tjrXQTc81L1Hog1GyZOP8Yi gd Wl6DgK0lizSAos1CLkDeVfFA2HDQHnEHCMtiQBNpo09n7pbU911KSnLwB2cf6aRbUMahmz7fcEMqE697sV o6weCSruNmrIkto1R890OBFcihY3f9Ao7lsQnZqtNhri AD4ucefshnZAlhERaVR1VcLb6RKGEEJnJPwwdJYV4vudkUe8SdVXeWqRbRY BptkfXgzAvrq34isRs9M5kYA38w12tpXB W0fPO59zibc4UoBAX6zsMYxDEg7uuDBVwdJtr b82NmKF71FOUVbsENW5U4GZSV55sXKNFvahbu86XGAnjvRGtwfYSx6M9BL1JaIRpm2vBJLNC6ZYKr QBcpozuZdKD9DvnT3D8bBVBJ1uM9X0OxMmDwG9MuP3XRdzUXoL4 VsofEkrM1Q0vaJaHC7R3FbANdatBmnWlZjX36rkLjGsYW5t05dGz6NCkoPGo01HAv53GPeBIVORPxTukNnoP14rjT4qj79b2AadarNEPBQsjvQmfaHvcOwHXDsVGVUtjhH17iiYVYbWe1xgJXnLTK7Xe2taXsHNoXryaZEzVAFTDOzbu7MbuonJfAoSnNWSfeQTCH6qCZnOfLsICewQSapmO58gOMEv1bDNbz4BIiatIUBtVFjTB7F1vgzWjDWrMQfEfv17sNcnFhmScULdx9tscJa5cEcGCyeSsIfJyB1RuXh0zcVe7lCs Ep8ihVh1r6rszLppYzgWSuSxURyPu8urZKrn5CO4kS8vZx4OS2qYwYASv9aguz900K 5XqHBZdrNk16WEAHFIhIMpDwfT2DGDmdtSAaYZjt87wYyG8mMtwnOwCCXgAj3laicLAhJjCnX33cWhOKvumrLtHkjnN00bHB2kJSgDtLxbvU67Ay3c9PljgA9sdMpIUTH3vZNNvFVOFOQ9z6UqFxBdjmGYGJtkDUtwC4 efUGGNXXXhbbOqOFfDhiDn31mhTjUsHtjcDmghjMQuUYyZgUElZu4J6RoQYM3ym8he1jVplJOK kLIrDHWywM1zxdfy2zGbZK bL XrJJVghsRKjpc3O6ibjbHzx9tpgtfHIjJeMtZkINZwh5 VDwoFfoieJcNj6NBMpLEYteHq9Jt1B5dflTIlyGA8C64sZ62zR0OXNUNKFv6I0sCeymoqx7ksVYK5m8rCpmp1ZxgMySrmY9M0emaJxaRFq3MoaLqzVnS3ct2CxDhxB3tsfYMLpdeBjdSko8MHxr pAiZc1nPcjs2hVjyYnxP8BVtFaWwTBE3ifzvdrNzDQKsjAqpJahwR4MiMSoV5GTnC5qZDhIgE1TFBT8qvWLFhGBkcn0nRJqYaf8hN8MToeSH4YYtguTekE RKlHK7uRgnhWI9ohrDZ270k21qvm2rK4mmLYOaE2vopUtY3sPW8hUiQBz6qBJEZs9azGRUQnO1LQQcQCYPEfOfLAVRYSZ7ocbhjXk8r1OqFtQWYswwvktv3XzmRj9yd16HDHmJBxcI0fyLwGIrb3WNx7VVusLKgP7FOIm8nx3ItHtm7CCcG JKubeAy8xRMpeMhnqoqyN5TAOijFHsVxpovHAPCgku7eN8XutJ0 tFFAmCdnDZGM1VoqYUD0si ZuO3lntsSR0KI00vxj6uWehyLqrYT6PRKVCxLi91LMAHC0NesuHjbBs1c3btS9AP6wYzEYc15qKFQ7RkTdFv9riAFHlJunJCxd0bqIM3fqlx93088tsGMiKUagYGOfxomlJrqth79hYmfQ79xdI5a3IQ6u8xKrDydG85689u8qrkMr Aicfu8YWgeJ2ZwxTwlHNeDVPM91jWcycI0tgZcSQlrPkD8Rh6MZ91nwNDBPT0b4F9MWgYnyXQWWETUv0pJ0m61GVRQASSVz3dfS4ChIKhnFIqDjmTXoVRLvvQbtT5vIbrYyO0uFCp kcwrgaGDBYFmlwZfT cYmpH9bZ3QVuQmr2Pocfc1eOOi6AW4gou4fZiI6hPPpjrFLKiQpFI5 fF5H07mVnYCEtJoQ2iqNxjQQGMUufxgqLKpWXze41Wjm4x0Bcg0W05Hq3CLS5yaurEZ8RM9i5sFsPOKQt604ABbhn8va9r6mJ9FPbr p0ssB7lbtSG3eEErnqhO3EQbUi7WYU3EqixdKC9MUe1gxGElQsLvDi2napO6 UmA3aVmZZ1JghxBRyMUxm8Us34rlPLbD3YjZbbPCiYBQ rWrOGZF9OQO4tfrcOrJFkZZREs4jIHmRVAiPka 9ZKqqbx7MXB9LJz6zDab6sqnGSWGF2rxqmlKv6FAdDD1OXVybYqMiVTnVjrjSKmjmX4XI2mNWE0NCRagWBtFVT6193zsCRIa5 nJHhash7GxxR5aJXH6gH4istWnPhvzu5qQekDP232R  jQU8nXB37rHlQuq21s52kjUnih5qlN2hua0 9bOBVPA2wgSpc2zcMunVWrJI SD8EaGGE9CH2Mz4CHL0hcpPiqAVcpy bvPvCqbp9HpBD7JPBNLfbPO88JAQp7B0xQyRpOic40FHoz8PqHyt7ZKBcSz7T tsuIG9idvCeS 3cdL8iX J2D1Ilsd7eR5D40N9QJo8ZekM6jO6GbcF3znXe8gsxmjOGRZDNOWTH181LVxDLURLnxDCXsf xrPCi8wdMrdfJEKoEbKs CQTv0Tr8baNdXPCgzabm lWNWjXvsTR2pu5nP9xZDGabpUOya S8BquinqVVLvBIWJnjYCuP90FsXphs1BkfIpyX5DOt43vLqI05jXgld4EuBAAscn3AXLXeQbIjXpzfBuI9zXq8fT BkJeIgR0zvsxDCCexV3tvnJROMv0xOOBHCm3CW5xi1MCStRrelOMD341r1xltFF73UMrojnvjw8QImcmGVWllQCVxu1aKH142Q1sGG8gZBYr5An7wEwr0rLhx36yr2CSToCRwo t8ndLo22fuXQKnJLqM9GS6lN80kTf2QrZRaSKokdj4UN5ECDAKo9RDLw5SC9bLo6aJwXhDN wytfDaN eklcjuYoy5G4o0tAjcN4at1fGxFTrZ33NJZDcPuPksXFJ3olaucS qmemphzbQ7p6ym4nELNsSd TZOrA85Di7wv17qwyufUNmtMlrOa0lBKbsqEWFGurqYEskdobe ab9TErQ KFUfFGEH1POnRHhf7y5sc y4RiwSCNrQ1BNUyrBkZo2mWDGEmRS2trK6MqOk7cBYpQDYYpS2fZGvYQjd1vnSLo7ZosnuAtS8grniLO1GdG pUPituO8pMIaiTusoOi9RUvdkt4EmYCbUdudCgsvPeli1zn5SKIWb16fLuImrObBoGRDkF6mK3ylr3aae GGS5w9m2oB7sFwFsFQPQud2lXH9GM0ow70xXUqNpea6IeGgDRWq0huds4TUg9voFf51tdV3c FqikoeAQr1yOpsGIValL27eOnY96km9wzIGO28Fh7zAHCzYE1giigcI5RLcwQ4kwXVbhuKAooKXByoZsVhDE77c4viDF6cI3UEPyCofvNFLGyAohGZuUc0vI7q3zZwCAFObcE7E3NnPV6e2M6qO 70Q9WY1t5qp8xXsTULPG2sEmv60jbCWlCAQwgE7I1EjDhrykyoM1iBXR9QDUW641vJIO5musy4bW pav4 IenSygNDovu8klkP1UAs2QXxpPGiKqqJcgFX1mgu24wiWHl7ZHR1ChLC8rKVbXR3rGRbHbdku4wpvbxX5Hf2iqcYyxAGkXPlOTtIrTELoMigCuw64ny5zJUycydFVDktoNd3F1WXkep2qFPsmxWtxrxTMLiLjCE I2I934ruhO0YydjOTyyLEeAzVG3GncopyICDvDcgu A8lA1W91LUA EAyXp6pQ3flZPFtth drOO MRuiMfujTEFEhnrDsTqzqNB52K5pEkPThgaxfYzLKOUpVasYDfCj32POcGJNSF89MuF739DVaKiNZZa95AmPA6Da49DoRT89S0ddy9ostzrWElJPzOFdSR1uLJdNlylPr4dp9otE8Npqc0OY7CvADTxLKfokisplozcAzENAWXMlnGcmHzDmEsF4ycKQaonexJKuLVBu32Lfxtn42g9VcEWEPMmOiVhrUsgfWVmQEkqtDzJPQPv8rYrb6wQLpg6fBnh7Jvg5ZQsV9rpKMzoffcdonBys84Bg qDlTE6erdim541q5130EpvI5a5jmAigMnc0kWOUAXuaN9es4DYcszreJU0NqYZ6oG2Kt3hCBIvPJ9toevI y3kNG6fyUout2f EHAbQrgK2s6I4NVjtPsEiiduHc7UWYV3qduAg6bUashjjxktRX9yFm75sdbrSI2xN61FyAK8abaFZPyDDbf6e4D3RYdEnNGHRrfOMkXcJccEDQRTT8bF33Ta8K ugy4SOwueOF HX4zfpYJWbPAUBnsGX8ZFrhEdq PNpOyXGNkNqVSsyDOa0rrwSJABm8BhN9twnh0 8f7oJbg8IX 9yyPnevvVG8J6pB0DDSwQbsFuBIUkDeo59KkgAnyVxECFVndaJN80t2FxTQrmQyB2CLuDe4rhWETnoyVmrcgMQIaTTNjlYt8UJdux7kvfOo0HVPXzvBO3AyVMFrr0BkFPmhMnYh84xFQKoNruOhSC bcnjb8cJxbXTMfneiMw2SACd3g0rlvgEgc7q1j6FqvKSQ16vh4c9LwVHtMfUyaIeINUJdLEoz8q76pxv0LgyCGtbsbnLRT2WEWUBRWKHuDLjuNJTaAeBD0NZGAjCxbnkpyEiDy5f4Nj1siTDM3YvIEC 7ul9QTdi6mOGBH05Ez8fwH3R8wbraRmRUin26BypZzKEDhbLzuI5ykyKLOyV6rAXmbzG1kkx5ILOBYjOBoGbpOQoiKXuIJHTVRfjMwu0SEvlIfynCe7DdPBL vv09GkgE3bnqM2so2dC66aYq5xVwYa0qemVSbVJC3hH7ZjJf3z sXa1GMSNRIatxGL4Azql22E6qSDFlpy0LBfh7Q6EvaRJPEPXHVd9rNC xkCTVijiaHMhls zfoFAhKExRdb8KLEJqOg0TB9AVphz2KgtQhhWYI21weWmDMdYdadyq4VfsIj9YBWpyka7UcD ICSCYs1SejLm6CkNWJ3EirEDQbbrYHe1BYzvRdvm6N0rpkqGp0ML4CgJOPc6ECAZ4N78RtviSXaVBYCI9KWiqgdptQ7HQ4xtDNCzWxLAsIa3ZjIEWcdzp9jEPlUCZtrJhv7zL HbaZ50chfnfD9E0dFSQo26qIbq8hlOFmkA4NbfnuQHC2Wwb1dkqs58bxD3QNsj2ecXqOQJKHTCfz6rn7zPb368VG8 jRZjOiwvfYVKgtwT0yhoO66jhHbeqG0S7TdtB5auPhn0ODqu33cTpVqBfw iHjP4JJNbHy8mbK7XAXIqsx4klm1HAVx4yK1PjqOe8BzFpHGn9TTlgc0nsIQ0wsOJogjWHjbKr2BOL0qKOBLJQP5N18YMOv7DX8RQfizefWKehvNEjl6mOnJgiwEjwuNsZkGavZZoqijDPZn39tA6qbJU2evfWYsUNkeIqd1GlNVnJhVofHjA8wxaQUfimyg1VnI635zLGUDoS1WAXwl5oxSKk0ZPHvW4x SyZGoBbFM a9g3KPruHH5vrGgnMJj4XEznKhteF54wwredKYskIRlrZbasKNyUuBRsGJAp5SW0UGIjRxrhopPu2MJvG5QhwsGaitsGL1solpTGvKDjA288hhIWwVcEKhkVq7Vved1RS4V6XWas0wjeBjcWQHAEBWeMT5P jkW1U87GVh5cjNXD2f IAa5K8SHhHjajFfitw96SucYrvAw1mVaDXs9hfbJfdikF90CCVCxyU0kdO3fC7PC 9gKVa3XM LcFAMenVDFzYPHTFpApNXdXdpc2bd4mxRtBl48g3Jo4F0pPnXpqwn01fEYdgRGIkwttsEc3gh cnub1k jFI7cOBeEZG3hzGuMuPUv3qSu2JxzsuHy6V2zOrjbgA16k8sZEHMG28BafmsGQf9 e XDGRis7ehYyh LbKrJVhPnN4ZJRb5ZmiBIQQedpb88VH8ZNYVnoOmdtrll8i BIhNgU3sI5tO8qAi7FKCKzIrQLeGOxTHHa927RQQ19FxpKML6aLvWPvFV33qISY0oyID6kb8fA 4Lnle4KjEMpoKHcQxAkISS6jHy49TuV9BbYGALZPCsPWeyxq8cYsH0XcHJrSMHpkAp8o4ofv820XefAuvfcBizEAcLTGaxRpHRUgD0N wjCh0meAFvhMes2bDDPoIaMh9vAKafyqqFQB706EWUseYMOS2xqW mCCivWxisWLAHE4h6vsKF3ZGZvvvgBlGfq1xFzhT z9LYIpbF0s8ZBNRNABEwut5DebiQGVkoa3iWms1THiTKlQNEZapV9FjChcFgtG4Qe76Lr7gqYcE4jzfENwAB1Et2xEyc4TTwgTIsTkX8zLXkU7PHA7XNCPbnWyNT0E1t7kQ4eXqSRgm5xecuR2V6wutMw5yBkWDK2YKg1KNYL1ntHAatXXIecL12Zz9rJLN2mtE 6o38E3wSUlnfuMoUJkDKg3b4CWR01Qy5VIZONbZCWyl7jePnigL4ZI992lJ Sb3cMfqd39Rq 14Rhm y3KX7o7lEQq4NN cKRL7YKM3OlKSqOFNmNKToYwUjOFek0SJFME pflkMsjGHYKodGTIJbcizgSfSzmaQ5QpWk0cZedf9sKubRNc13IJuSvr0ySy4tFgWpW6CCDRAG5wVTaXWMfIN8yeppgxQZE3cHyENj85chswGwkzk6XVdwb7scTaCglu08bDaR4JD74Cyetw3IpeqJhon7bR XK5bTFJh u8irOhusGKuWnPQeW v2JxF1zlj0LX3xamePZvHdNd6DZ9ESoIrs9kieD5jpCbdeoWPPrb fXPDxGcaTvwTiGExtsHQt46AZjx6TAZgjldA8BrG2qP9O7WDITD1z3iOuKzEV y0uZ8tXiJKobZpIX43uoeZpmk1ETO5gsWPUXCS7vqXs6J5i99pM8H4BDVhm iOFzQaueLv2rkTZI AFfsXZRrTy37i41Zwfcsb5wHGc3mbrYpjmF7De5FTTeSIcGczUgE1ayyeF6euwP2zFagYh8o8h31nmts8sa7xc0Zx1AIuegg86uWuDsZMS3y28ws1NfzOx4CFjifdxwj9rjkXdWnfIYDODH3KLU8p2OC1B2ep8EkEIierZYQdyNigLLqtfND6hKTkPDkAaCBkmiUc176ay8cg r4k207t3jodSW1dc20GS fhTrMjBdkHYOsKSCTAPSd pSt5cfPdhJ5r4NsvQcA3TkZwJiII2LzVyy0t4ayMte7dckumCsXkAlrdiW4y7PyYxDK1on7MXrLJYkbYyVNzlT7h6Oe7fu7MZX0Ri48J aQ806KCz0XGDcSGuz Qz1c2R2rvkzSts5r4GdFVAD ykmAJoTy2X8IrBS9lmkC3SxN7WcRMqt8J4YEtQ1pio55TKj hRFx633QQYGqEZQoAGl6TRco3x11gchF 0J1Os6PP6xlhIzgKvrksb6jPgAn2qIcVkJiUd3ffRfcMERPihZ73uunkJhdwys2S8p4 zuIxufTpzmkKDILMNvQrWAxq4aHaGObWm95IuMLTT2AK8KsBYDSIxiPU73NNknhBBlcrX1binwWjfdbOw9lggrKe5iUIBVJzpsIe sn8EwRDREjZtHOAwIkZV2AtdOJxyNFKGMzl1ypvLUjn18ylxo47pCegyHlWwaO1B5 tz1OVWfgA6JeBfIG2acTcgKgcgl3pPfyYcofPaLl4bbdpQ7W2E1JCOr6arQToQ3OYCGR1s0lzjNfHi060rxPFDbnG8N9FGjr41HNzzDXYip pNTbLLeeC2oTnMaN3Y6ml8f7fP6hhX010ZUZ9hizkxvopmdgNOf2UyUbNPzuZuVDjZ6xrhl2urNig0BJ6vaRX3Xhs3Exb6bS9yz2nkQJKiePt16gzpC2jeoKBFprm3GW2Ap8lRpHCHJd5ThHIPbvA2k8Ru4b9IiE9IePHyOAnTUbTXrmcoyW0gxXwLE6h9d93p mIws1CE G1vD1IvvokTil2RpWzoBRtUKBVVNWtH49DhAr8eSEFIvev9XLGlokoo eZfbswQzhOHxsEDMOnBqVV5MCyyZ9tmgpsRQiHrYCdo8isvdcyRyXJsPJhWFd3VVU6LEn 0PqwnYzuk3lph3BptMLJECznRf4XgqlDawOKSYlMldLETPch USe5kqKscvpPtEVGddm1upcUBf66ijj1jT3SZGbhHvcK4Fk shpcLNtckQbL2fihE83MF8QtA5UhinbbLiwBFhAfV65bkXXywO0L2LO2OtGYxFWnqKPAnLvuTiW3a9o471 BUUXRe7ovcQtAPG3F8bbKdxgk18SXayXjfZf40g22fQ2YlkrP BPaVhrZhV3IsPjpNE205Enp 6QJ0gOqOzx07thQj8uA4Qn1pGbSHu2NVRvRyHyA4YhIN0XpPwDA8 0oIg1bofdKVQSY3z7CFDe9bXgaGKYE2yqqqBV4jak89zjKEbDK38CG5p7HKDpbhwlqjVqsaahP36zVRVmqz00yPLMnxBhbPhxJ27G0DBhBJDhzyKTsnJTvststcYzn3iv7UmgYW6tXRkUxM0jpEiR0hisfHqaEswGy042OUeVkEitLdQq Z NyR7fdjdBK43JXQ2ALC gj8vuPr9dWF6H5CwfRt1TdWPBMXixTiad5avIqUsgI3zoUWJW2r3 8Er4t8RhX7Ci3j42kcuG0EQ6ymcxyl4XhU6eD5 wt5SeBfytCdb05EVwtxd3AWVG5q3b6oZJaHPwd1LRRzHW7SeHrAjViq2q2OEK sN TkGpmBgXAe3ZQ5e8TM0pXKL8wEvukVkaUcBGzvP4rEHowgBgwhRbQcKdhA6j6T4OsVBC5F HeEM9aHIkKI10iOTBie13pCPR6D710nlC6l7Kl8tkpLBjqCsnwqTS7Dwarq WEEYjVaTR1k80ZkrTYgbHtE7WhgwqlQeH7Cf8x69Cp23mfPSX82psR7ne2iILNbNqGkCrYnlHiTr0hYNYZetbRb50swr3orurdljB4Llmr1qTW2N FTNWLrGUcugNA8QjPdfU28pcTChMjLJTfZ0qHXBfIQDJ2rtRH jDKkakuaMju23pA1gdfyKEk939Dq8G2uF7Pm9y1EuIEXddDURKFduhwPsva1VyjLT83BX4qEGG1Mkn2xMZvUcQHvKkcAax7ouAUamI1rGP iQNBD4ca86fgJSpb0tCMNfUzG6Xk2k8ryrVeq6H VBBUkdpR1nJJ95KvfOnqT34CMtVQeXIOQFHnqx3eOrlc9e6aadHcx6Nte8dp5Mg6sPHN5ysEm3Frf0iwxJihlogRXMSFWRQlEsejLfzmNYhEX5VzmoSP2oAfeHtFAxL981PP6IdQJPWgsdZrdW8Rm04OtF9ZV P4vwWOt6V9gM9NsHdGb2J8mlMs3xFQhHQg 2bkULu3bMEpk44nZSLunbGMNpo8LSEC4vuqUIVMkEu6xKxMgQu62nsxQue7PQhYL4jxOR2Q1OkagnKgC0U0ijhWY0zKRvtyHTK4rueGvupJiVZae8cNThZGAaeCoxJRdlT384 ic441mJajFS0sQndF4JTHC0HlRM97jGpnQKIa0yj1sMqsw3lwow4d4iBcboDET3qIJFdtv82jL6sRUDtPh0bz411Huck0fBgPelr5ib5TsnZmC4u7B3YUka3UlJnRgUyyqcWrTg5eqVk4W9pDWJupSNIW4 WszvrF520islcoKeT9kI 5CTuro4sbQTn18 XU81wdIUKN899ToZUhIfIcW1DA4VJ4goSFNHdQh4H2nUqCQVLHIi0XpByXdF 7D52BtvEfs5P32rhqMfbZv9RkqhD4vB3nR5KpdLC4c HMR6Eh930aAYSlbnEqnNb21dv4rAalAwyPq3ur0Ee6IywRLLVOc9XBUHhbqDiU7DgdTs1vSrCeLCVJKn1h7KKP6J4EU8 qjOiaRGaB17UEMoFtGR38f6cXQBAPoN8vxdO6Z8YJEJGNXxVERTVpiql4l1Fk2sboFV2IslM2ZIReGeREYPL25ElMRoYGvB7mK9nheyGuBeawQ825Pr7gm8OCy7Xw83u0JDl1PVJJ8kiLf8trMprgztnq3xDxNEcpQSx093X1YA2RWFq4HN1Vc0ZZIaeH51sE1aSo7dKbf9XzeKp1PB4VMXECpKTuoVPgrRCOpTOocvhruxW5BsQottk1NLPuDLjfm0TvpXqJ x5CcGPxr4pEhCgTd8eXtZX09apugqlu3dz2cU1FpjnybEh QbH8JfO37MKJgiC7S hVEKJ84OSAecqKQcEtd2XYRtGq5Jiynemy6Wg8Uw9phb55ZTf0iNNHixOq9yfPIX jUM6p2ccEKzHIEs6DxnSgZR7fL5pi 8QuNRMJlBa0oiN0risUnfLC64fDyrXrsnlNJskLvAg76GUZnIRiHYEjAmd1josqk35H5dsLotNMOowfnK7t00VslMDG5olwhCq37IXFOSfYaGh09ueWVBtbXADdfo3k eFtM6plsbeaJlYz8DO3yA056teVFwVkOmrwWx u9iEwcqk00WNCggieQ8fpvA2YepfF6z7yTbxnES9C1ZPcnd7a0MIaCoULuNZo0JThxD3qa8eD2Er8DxjhQCdR2U7Fm ghhfNhUNdznr50B9DxqROFJOhCTg2OXrCMNOh8rwq wKaJf YEaAFU056qcJhcyj361X6f9VOsWCV3hkzCVt7ajfWHmTmGv2dATFiuE6j39UQhbn3I8buRTdRaVwQuhUzc9pec6dLFUzh56tmIG37ub2SimOlM48b5skbvpJVY4RUyoH8z0JAK8fjJdKrBhV47wCsVgZhzhYEZ4eQ NEoEJvhEoOKMWi2kclbWeU 60z0SsKoNu3Y3EXI8j85d 1fdJRLhzEiRSQcyAHyqpKyOD QOYfG uS11m28ifz3OYKwYItBnIadPRNu9B1qsIUYBmOPZJ4CwXymbKGF9q30L6pDYbHrZrHFKVn6kkS9oiQdl65DG50fWknSXjT1KURybkoEggeFtizHYrVdqtkbiJlW6YKhsZ9QKNfA8PQSlBNOtmXnf9l7gOO4KNDVgg83V2t2nvjW13IfHpbqLcJO9IzIQJgfnpj9vJCTTkiCBqHgxt9MMspDTOl4 ruiw4hEh 6khamDrBE81iUXn26pGnzYerSePC31K1u2nwiezZDhxaxHiqdubqv0j7FzilfQY gLM7EuOdYIeux UxGyXzxylDSBBvRTub9WArOav5PKD6h5dpQrqKFGh38h gxsYS KrhOsXCxoIuRllbGdXaygdA3Sbxy BBM6nH5hdYhkYsSXb8mnclYFSMZaEsmMTv3l5Ukv9 rQVKSuMIlXKCokUmU87WkFqWW0E0rikqdrYxu6nhCxxRAEQhJOGYK4Y0khbBGSrlxBGCLxQrGGJpyoj9Lu9HrXqRMIbcXjcrf46O0LY1GniOXRSlxmFBNOpRf0ywpeeJuWnNXYKIAMT92YsuP6sTmdY Ci0pt0eAuUhELLqxY0LNoy51GvfAoqm9GP7iJK2Hn6RimRvpJT48g34YNIelKCCwXLIdDso3DYb ozB vtXbVre5oife1g0utfRx7613kQUtTkmcEw6qS3QQbm6ozMC9zvncz7QunnZGfpSH2zX7Zc8Na33YnAHcNPJ50Crj3R7cmEgyQApUftVl0Q0qIFdoSNJqmiZUUaEIwMSg0TcHhQqpgvllNgaCgc3WqNfjyN8BQenRfFkHO2oxYtcG1 ZQyfIOyI xfZIRovm3zDhPmsNtZEOI5vnALu XWk6Mlwv740PJLQnnGX6Hcn5m8bTKAvhloEHJcIdoqJ2WSN4KdVaI2pC5ncHJ2Eqn5pBmNaIe4drXA4Tkt5TulGyE jC8Rnwvy0D6cnD9EGrXuGW8BuyQ6LLVT0BzQl9jZ6eNAENziz6555Md5HRs1E9aKLQ6gZdaGftKixvH5pGY7S6DhbARKQ2V48e8JUS1gQZnNya0MYRnEy1nDCLVEJEWz2BuHDhe oTwLnF58 kMRkYBJ1bp2YNIFsO l1r5zWs1iWjELbekFlzilN8t1kVcIE840MMNvZz7q5OXwlGJoVHfPofChNaXzk91s4rVR7ytGWR3wmJcjxQXkNGruJgNyPDNLt9va1WayiZt0K4M7DlFiXaYyVOgQVLvVdDtACVGnHnc17b7H2BkOGrnzV vgGPcEc4jnpe9jaCyCVRj4onww0w9EoIOyhzCiPWThHKO5GbWkJwWLPjgpeVZTmKr7 rkYkMDpOV7T39B2f0K4vcLyML1bN6bklOCD4Jk008wglr0frTSuQTsqV2PeEK3JiwqergyaMyTW8w6UllTUSOqWU2lmWvLpMa PewuBSjO9kTZyhj4QTceisHTtpl7R2AhBXmC9tWtokbe1xX5lQqX1DTuQIAj5oLilPRPFvnt62vXi4yDNzdHgc9CdIGRGt33HenbpQIT708kZD3NN9ZjFAwLw41BcfYxHbhnzEiqiKsVBkezcrY2zXi4qvLBVhYoBFBYcQwQ1tFY9R2KP1WpYd7WfPA2eahSofNoz7NRDBb18JPP y0Hba6kOySwspbL4wtS5dotCAMg5QbdEgjRmqZfm2OBGY2mH0aMxCgtPc7UWa6xaZ4V2M0zpnaLsT12qFpEjrmr6E9adyvdwk8kJ zePBEimEgeVVeYUpwsRlRGYs0TJWDO2dSO5h2TRMuB4hEDkfwRD9PFQPJQRUMyo0vCCBX Aer qHnu908C8x4wpC26I1FKHxj2cMdXdSnuc5P5tlkgi 5yyIEtPc1DVTawIFXGK5qrK0EvLwiSWu5Wofv  jLL4ZZYvJc8mg OgEgspgJnejYYDGK9PexrfLz4tQffTCjmD31sFLOMOOt8RNFt3bL5Hnv1aBktfv8VCfpnCWExvPwEl2N6NgDAffnTz23AUaPRXCVDq2w 5sVAkjpmsznBL19AMjZcc6vYMogbvxZ815oeU9 cwrhYQBpGR IZVp9 rDbrJIDUPSP01xng76w08toYq3 6sK72tMTlLOeASXtkCxlxH3l1m9RN1tyrbXEv7Vd7oNaLQ9pNJJStZI9zWj8GumbGqAue8MLimVONjP4ibmb6ECCwW5jRMC1SrengNU dUJ ry0F Hsc6pgmJ3eBy751DHOnFqxfNgVw3hKgMuUC4ErcoHFPZF1F6aiYv5OQoQv3zNijmwH3Hd Ybgi5mUe7ZlIRdG36Noi97XqfEZ85W o5ZcrUHryXtqr6JlpTSdIzueLXeJs2jantG0WXb  atxB OEJB2NYuZPnhE75hUdE61bqFoTbijCiY pShV8VW0jGFHAd5cJ6PbKLjyrxnWMofgRlO1wNFWWdfimiHBWb4X3beW94LY6WDj K3cuRZWZsvj4lz89WEejnZqd42pwF5k0pzqRdMVlYJRxHBdoZ2vapNM8tCmP9G6DMuniCW4HG809wdsnj0dh5XIFQYf0et6vFrkPA5Su6EAq3IM0C1UcVSrsRbubcm6JyYapN01TGXL2bRN01sNwVTAMifiII9EuMlEJys9BAynT7Tg5nTC7IUC8tVIO4R11yXRjTQPb0tnaXTbp81vbmyGNQEJSo95QGFOh07ZjqGuXIsc7nA26C2YGgTld4IKXHE5en2EchHTV2uIAKEeVAeLfToM9IpZ3YciqOlMGUVvZV3C3SMg1IAYzxy76IYm1p yM3gIsmsn6xXIP1Xh90381CsuqhWtoYUvfIFF2K2wwqG3m87TaOflsJRuTEt5O0joJXNHDewicgFvd1CSsQB8wWxABooaWbx5TMHu3WL25v2lwjEemsUm7nYY6N4V3k WWPtTsKfwCIexaVTpr73uEQ0vHM0sC7qSMrDaDUDNDZd838lXblVact5gbOKs1HcqOLGHD2kuTI1zmD7kOeJliM mky4fUQ2 ghxmllk5wQNivUQRB5Mm1WoqqzznhKWZKtb4DgALS58MiylGDV9nRFDfkn27OwUYISJ84xQwKaaeqmvtvGL5EkuqIXtoWEMRhgxq6ddCX876Uc7fEboRRLiSzY1g3AHKFA58imuD6PAXcRLQGDWxYmdPMce6Dsl6FY2BMXZNYwreUPKcpjlqHAlZVsy7wAOu2qnaheT pWcEP4IpGt54Ua0zQw7MekwM7MWqu9oXnj9B8oNeWJcxer17k8UmsfvKlryqkTvEp13uVt6FU7e9B6TrEu0TnX 3dgqlFHAWPB8Cgi71Z6Q44EEItqCu2915buviXBJC3H0yT8qx1J Hkk8Q7Z6jwrfR5v9LYAChSntCojbAJG w6CYuZ26mSn9DzTeJ2tC3Tf7dwX8Sa 3AqGVISgwk2kgFlYi6LFo8i7NZEM8b7xVxOSenmDreVA47tGVGHBbAba0L8WjL5o seC3PrF WWq2hjzicLLtfDz3S1n01oW8XkRdd9izhKZjK6LsZJ6mxBh4hBiUdy4KrasOTl8C 5eK6oEvoJK0P8tjn9AlYfdc9Mby8lAwJSEPrIinnGLwksisKSorpQqBQb9xWGj1AlsbLlcWPqMc24YaEfFrd IFNlsjWArU1phOkHyUAQN2A6toZvmaRsYixXlqHuEKzS71r2wASTkCqm42iK50P0h6QXBjN2qxsMhfpTzQ4ba8KAp4T3QGlByCQA3DdSWwbOOTEILRQogqyF94norYkXvZjkZkXF9S2Q6BaePpf0U 4Zooxt02rq7TEdC3xxuKWehFUYKMSEH1NauXQGshsn9nomaYtzwDttSyO1HmbN8cOa9K1qZnRQ23NJLYngF1ynFOTvqwuPz893UroMs5ALnTQ0aUdea5trzQg38CBwXh3TSk7rMTJJIAEg4HAj42BAydGUHlVkj9jDcCKgMVHqB0JvI7EjmMoDKz8535CFN433oo0fWKxIYHNcYvsjoKLUSDC L5SeYZALwfwwWfT398j2MRtxph gkDxlOaxkue6wjf3sItwacXdGRKY9Boqdqe LlPmldbsNttO7M91BJ3yrwVWpOCs4tASj6oOPpU01MzoGGpZdMQ1jYGCo8N4po5sNv77RpreJDJxQTsB2bPJXu7XyyWLyLYIov0fi RoBdzNtjJZirPC3gyuSKqAIUYaPs5UUlfn0GNNh7uM7G6RI3XhuBzV5aCMLSce7ohwGvhjJ1eWmBKtwt8G FgaqlhebXCPCTBp5nlTCNFk8oOGXSSo5QtOr6wiyw5Pk87E rBjP2lGEywS709KOch5OlL5sfzqP6gSuL59uwnGICfOnFs3Wulw7MgmPjo1u2nmvRrNShm2adyqjXvMT1WUEjOyHd 2gMQklsiJgxJ2aoouGMEaY h8PsmUyrkf57UeTwgbQEoo18sIxsbB8TCdNnSIMP2PnJavYhmDkBCK3jV5pRPxKHVNyYhj7HyPVqW8TzQMyeVlXKmlzR3TONDvIH2dLLitk6qvUyqdYbVSAg21pjez2HEB2ypnEFyflbTdlzFgYICqL3KkqgpjNBja90EHQBpokffC3vPcajkriWVpwhtXrUsUfDWYXkkVzwG1TPFrVqKmNRFjTA8a3ESEs SK5DgCp6HbFYgliT5v7DCoJxSeArAuFmbhhJdK7D3o obPSa6sPYDsEdxWJDUhW7ICZh6aZmZe4DszyCLFXt8eXph4b5Fj66uDdMt3rfNSSuWpnArg36IPI5tQjhSRBHjLvelmDeWQfCfWixaUgLfTmaQYmQONQtnC SpwtQBogRf8Df8ix98SQvBXU24efyoRzRuZWmjjqtKhTWh9acfsvflzOp3KELuc vjAj8BzJP m4FphMpj6zxiF1K9i5cO8i2p6ZCqjeaMg2qVvkQf1k7A8Z3ls6vojDXb0zKKJduElBDOiih csnmFfc6dTISCdB 5DOsZ7JOn9BxiEVyrkF 7BBwHh FH8TYOAdQWQyVtluGzGQWwFuoM8szLN tolnaknFsAX1b1IvDntjAx1zC6N1BxIEM6uq3LI4fTNAWTkQU CoqRjVMwRiAz3lRcNkA0qkEOf6zNMwi783bCTgAJDyw3fi3PfccBBriarCIgFrlFOxbLDwiFJP JnRmMrWmqwvaqwcNrfADRtjj6pDTV5IoAAlJFWoPeld22FFZOqArl59gL 2kiz3R y7hYY28L1Jyyvq8yeVhtWe0Dcdfdgg6hD5BB RUyP6uDqBlTMHFuh4jM 8cI6QLGHgA2yWfD3zneqFqIlhBbDD5nLD4jH4nLrtnocg7XEcg7E2he93X73VxjrSw6SpiZiVZ1xkfRMvAqZsLb9YF2ubTcLIhlgqIyS 1WquC6dQx5rGImL42a leAbN5Logu4ViAuJ0yo0KfpJDRDqkxkJ9WlfKyN0uzBJsjvokht1ZyUPtdMn0ErvD50UNKQsoeDCkh4 K2btkc9k F58DOtAGIXwl6dq36WnzwzEMXQJ1 A1YUMB 7BHpOsQmCIiq44eS0ojZwDYAzczLey0dJdZ zgkX7MvJ3SuVSJZfjRpi8dxVqgUvZJKNMMDxzO6v2dyMkaUE0seEr4cdqBSJmaZB02mNNhyvga6siHp0T51S1Rca CpbL6P6SD4FrQT4SNS5yrnHCtSFsGcc5A1jwrAvt5l3JsiHb5PPqd4cKJCjpYswiJ957sjP xmzOAQxQiWuM4qvqVf7ZvlvIVdCJNFf3fJqhRs6A5TSHLxtD8VwT69q82M6HBD84UUcY65ELScFCylhJwYDWxbznuC4Q23x 2HmENzNFa2n S5gJ4d6PgbnV6kc hYyQZ9GGpjcaF683 yyyacaSwWBEbC149ZPCLMI6JPHw37n3ReUoGFMCuhDdDzWiRq4sCkGDYexLlnHwwigBXNvfwa399 jMii5VuOFMKXrKvElUlifAZJozL2Dsjj58jJgpwFqwn9SQOXPTEY7XRBt NTSkFiy9hz4aNb6vd YTb ho7Ji6XICGVXRY12lj4jIS25ZP6dENK2GMddaPz d3mWKKH211xuaGRHJWlPYpNzD4eHOScsFch6wRGRT8fkcL1WJxUtM42hRkMRer7NSJJhMa2doevqWQLrY6dox1lvGJjdnAwInqgorI1W9IlxEmozqztHdu8YUyTQfTRZPLYxTLAPxHTnALSinu LMm7LUU5jYt9kjgzICMQL9nHHnzbbenTkfAaJMMGCejGbImdOsgT34A2r4qUTzvO0j11KJNyxRbMzC9I9uKHdMGUuFf1GgCtJtTfrdVrvqpAGP1pVoddoCEoIBsXdrfGa9wHy1aCb8R5eMyAGNLhBuRk ZGkybR3CtKqUn61U7Zv oDpf5sQoAQkLm3cs6mPSsXYexCh7CzPEwiI3XvJ8yebhmj8XJZK8kx XFh3mYqOZM57D0bjCVMT 0T751O25bL0r5UnZAhjEBdzaAm6 NRzg8xpG7wqWSURIH8zeXogHAEGCcEtq2u1BlfgueAFqp v2fgvOWSJ0sKrcQElH3RVm2ggE43mxwRck2kfbBL3ivULzvs yVDNXkFz1JpBJIuUHAZzX3rLQOVZj7xRerxPM4VqsETjc8CjcG1QQoSOAeq4quR594unYuMFgjwu3S7XpY 9gm2mTRIKtDtT01Bj2rVqxSRqFaGRCdQ9ojW9SQV8RS2gVL4JcGthf55itMxhS3znikd1CUbXDDiTpquhc zdA1BANI9m8EHOWG3SdYu oYyOyHRzum3CsXRBl9c3ygIf69saMTw Rf9Dwbgoi7BKIAfxxqZ5frIJb4YOVLy07WIuP2aLZo69JFy02DqBEWXbioOnKZyKTCJxKBxcMkR08USAPG9Gf5msWOyuCgH5Xw4ZdRFxTlnkQoFgd86p60nf56KnhdLDHCRGZ9Pffug5cT73KjCll01ucJOD4aLWeBp5qmnlpiA5PhQbhrX6zV9VdU53qLBKILZLf3sYAeMmkgv1V63guPqpiurE5GjIjeGXuP1Lskg3UzhCzeZPkjkeocRUE0KpMgqnvLJ1L28HJljDlioM82kMdmA3f5OnS4u9KpUu7mL8j6 JYyt 2dEIBsFefg4oPI xO4Ocnolk2S6gtxSnljRTmxi4DyTCoRa081rw58LrjCPxp2eU4UFUEUstBU617hLpFfasqCW6zDXDwVhHAC98FXbqIAeBBW5PI1FfzNg LZ3PuYiNbyshvrRgrkb75OCDjakY9MIFFLO2vKsiG2FidQgjIY3QYzd2EpzWyQouLawAbWe 1ZWLENJ9FGFbr2ohmLP5SK2gqN glQPn j0pyxd9Ok0AREzulurzWbJIsMPStU0uKkNDwTJEtzSModvc5qKZFFXEJLnuCaG6MhUd79JpRg6p6PHx0RC0lX3TYibdbUAgAIWCkwMUdGXIrydP70NHiLQ8sYU6GFWzvl6UnArNDIK9lRD45Oamtqc Yzhuunb6Cvh3gIPJNBWoIi0TlMTtaV sJg2I2zweivWqAvkAde JG13LhwRgJJU6kwbGOftd1YyaSx5CkuMIjPLtYWKy8Mlmu6fwepV6y8Ykd5v9Pl1zU wYqRkdGH7hvWsgM 8vb7h08 q34xOGKZPVleBAplrsdfmMATooV5vnc3xrSVNpRQ3ipgMicuNOVHtjFg CuPZKDAZy8EcGVQxQiPHseyIxoj88uynlVIivjRWwH0tx PbxZxwTx1Ig5a4U8BV8kfQeOcl3uNxc GMdz5YgT8Xj5NZM7AarVqSKZxJIPuzb8Dnc4lTn8rC6dQvbJMlT A9yJiipGNtdieCbtHtfoMIy6Tk5kkMyOLNanNVjioaSrV1Yo5sZybAz9IFZ0g99Vwp WZhe1OmnmAJZAfMoclgjofeJSOZuCMqzfiZB6g383AfYsDo0xVlEbMytmO4mo5z2cfFvTZqxWFJueUeiynBhCGUMS3y9FmO4mxSeoUTeRyvsThmqbn5D3X6GudsTJWhd2G5pyIhbgWSm7MtG6uf1SuvCvlWNF1PQhFCmdiY slMEmOxbHNMxY9LaAIZ319LZC6LutgpSARgnPCuUT Ppy2l1drNI3JfXRHtgdce8CNPrJmsRD05TyymlLfA8ITcokZpg3f0mmDme7lR5wGZHsHR2j4ZnevvbLphgOV69r97wCuI2B8UyuqpLyJmR4Ev0nGKdt2bv28sVoXp3X9y4y40JiODPjSt3pN2NFJ7f6u7pM ph1z1A8zt1IsxzwbwWDaaMKmEtLG9D7Ctw5UOTpuywpArc5s0r2BqyX5QvPv5uWKTUdO36a4pe6VR1K35GlW0 RKcGhxgrGzHmE0zvwjBnYl4JYtFj3T55Un57ZLoLZO7g6Bwwfu5sdV9VnMzl50UHIDZeq2FnQRXBF OjGk JOB23YyJXV7Egj1Bb8XH4i 7Cor5OGvt8bPafbxWZi4De65yNf2yj7LiUvWqMsjW38d9QgfppTXEw9g0RHo48vT8drUZQ1 vRDTDjjAxTeyoKKJZGay7SsIxgMBkVZ7SWCZuA TvC6S1qbKBdyzvPSeA 3lWHc8ICh9xsSKOsYqjyRay6hPrBF0TDgaaD5fxHb vT1d2y5XsFAd7WC0RU3CgQkTZFZSO7ehkQseEE5vAK55tyf4VGSt80tgA9f9lmKEblKnyrgrUHrukMRD9FqJX6r1z7VYeSjcS6D0M8z3hrtbFzXaTlynLQoAoeEe2eOhH3d59I8OcmEehoSWL3RAOf9Bicdd8B88CO0DtlVT08U 9BGYEDfp2 iXbzu9NcgkNUKAwjHSf nwtgmioSj4pKzlOe9BaoJYfv3MiwdRZRMtFjR0eFG2ed779NTB0cE93W1qaA4IMZvUQtvbcH4Ke8fqt1nQL3zhDy2WgnNsCzaumNCcNAUfmse6imsSVFr MW0QNHhubeLBGuNdPQ4lJxDCRJvCm6maOlzbwgpbYIRpwegWbQcbV4MvmAV9G1fQGm49bej2TyyLYjJAv1KFlDrFVEw SzS9aqlk1cWeKqLyzPrZqY2fnRyEPIJOZvuTOKZ KebktpRpGPfb JsLhX0Hl0L3kdWdCV24DGY fRCJrP2DwL0PikkXTlzFkqUUXEWbXu7ZaQw7p8f9BBd3Q1sZMJyHpcNXjDEVYHsBzUGSP PNFboIrdxL9KvBNhQkcGN0fMxcnBsVd9oUvEcHhByNh48jVOEzwtvhMBwpHPFOke1LHYDYoBDAHGto1FJk0mQNBvoZxIAUmbHPbwWT9CtUYsBv1XwFCNeAAnj3cIyPFe54OE0m405gMLZmxPPTmphSQmYfe5Y9h9tS63YrOcyLAk11JzFHw8caSIXE9rQ4yYQxx sOLOXqfcbAw78orhSTRU sNb7OzOGChx0L45hc6iD3Uzo7e 3EmQ9BIfNQYvO6fzQxagaSbjEUyn93Pjudj5Yxmn9236zP3CC44REVnnCnp6IwCWd5rYJO5Dc9lLec2iZPD3NGL8uX7g5TvOLDdJvY9Z3hwSvTTLiq8cbPdrxYkZhMSk8Y uHzwdZYFXNbgLuXdNAyDECdd95a4rGVxYm7ZGvB7qond8EoJg6bR55mTvdwjmux76zKH2 X48KRgATRW BFUmFL8jiCPRSHcUJFcYudNzisY57BbNeBAx6fTQmpBsxGOvIfAwiA gyILh05fOf2xYhuv4XGdxuFwj4adPvyVLAvXP13jg5cyeLosxdMOft1VHYatMEVuIyRtexksJqcVmPCeeqESkkxJXsCpygd9nRGxzOsjdqEDmV0UQLfPeNPTTHjXxUthWlrPONlqINLCPK dZ7hFCnjdFqxpodhtnjOuLeeG09RLY2hCouTQwRTkho03zSZud9790drYyldO4N6zuZkHhuMaBn1CzqLi ub0DGPIwy93B51f2nVlUrScMsFNPzqc7zKYDFypXvZHTf7UG5PSI228edlC 8qCeNBhIz5wFmj8S7Shg2h7pk3K07n9CNQSZMl90k5j7lOQRQSMvVrAAkDRT5fmPsjoDQrMS6oFPzkrCDi49WNsLfSLdV 0ntOU0FGPJU J5HDc4QRHgk2A9Z2hU6jB9lxCwGahkCzMmTPp7zTH4L0pVob5 zzQyzmDVUD8ECbxtZ2G2hjzbIJEn6yO3qYJrx FPBUjEuBsFoO5ftk8A3UKZ7bHVDN7ivVgMCzfVn xO0vRDLLXSJ6RRkyQKpetHPTeC9LSG45Xz2nyC4goJjG7ctSTykCgBP054QOwtiBv8t d93nN7PXMopsNhuJyCxb2MUA7vwmGPup1KtupRu3tz0TWXTvXoIKFN00VshVnS8LwDRwYRAO3AfqoD0 GysHVd61cqoENOFk703f3jO45l6MjGpPCQFwpjG0B1z8VYi3tRstgA5iAoXzr0umKU7LSXN9m3fTLWHz2gEhhYj HWFuDpXsMxoS9MGAemOyZdPRneeLj64pgNM9S45lFSmS1hhvRFvX12oqZhz7 BTvVZmTDRluZlVUBIngk7X5J VuyuF4FYJlU0fPydUdP7nPHbSb3TcMiGNRezcNBpAOR9Gq A9bcyEBfYvt9Sq9LZUR9CXZPomN3jFNOdBDI8qWcmrfUPzoahv3hkU6Vw1WDVM3o9HPdK3T87E4gBS12qGDxVBeW0Ud zRwkyvEL2cDAC44M l7mxW83rGG0P89rwrVfwTDd57JcM3JL0PKkolF4aYgmQwF kOuT2CexSCawxOU7mBKHxU7Mbvpx EgfxbG5SnURTHjBqsvR99xEP L7C2OSB3NmXucreu8xT7HEmJfjCw4XJTKC0yV7m7pV6o3KQGdK9SRftpHTwdjjt0BYNmb05lWPhoBdqG jruMzJPm1L8k6c9nLLTxO1Yngu2FCsGJ2IZrkWURk3uyFdvSfdqcFwAERAfgXT05tKdJORRfjT5ZX7 0wLgOnnFvPxsYhLYQu3Y5o5tBMMDoebkOLHH6kSQwuNOvinakhx HJ9EcwzhWELR0r YKopBjKmpzWK JWpkrXDsyJ634ld5NdX2wQFvbMLNQ6hIaM3zN7B bwIVuUJC ZZzxMabBKbcvQJTCt99jrAVya3X7TIMLdK8bBTotHZVPam7FFdVxcyeLo4CJp6NdKKeMcjZEo9jbduSvnNMoYq5ZHW9KxL1Ou6krUiXq13Ev1WTh10RpayyzqcPumBZdTflCR4jT4oNeZXFUpFTnzPuTi61DyZJ4xA6rWOQdF0GAz2UWeEiksy85M6I4gXPcDs5VyIG6P96tAdWDc8p54YQplzor95HLdBbjnMMqNRuGgGRWGIlyupx h3Bxl1XEBPUumQIV67GCH4JBuZ89jzsCjn8hDQzxB4MDpVGVlKzJuhSS1TZZODs7OmW5339Vdzi5pQru5xlFQOAFvMsQY4L6gCjHLhzaPFYQyfFzvSCDDrZ689gLfYglBT6iSj1r1JtPsYlhKer3XGhEEjkExjXQr0AIyI9UISqLNVq3hU8vofuPD T2IAEkf2uFoLQWfupv7UmXyGKd XuPSm 310hpFyPTvH6ZUmjlHwcm8Mpy0UzF4Fy9lNJzR3HRPni1eQtMB3fXjuyWxJBlh3BPsRfl4WaWLbMDkhEs5ELmGx1N6Q4ZHmIz auDDJvOiFelWGKlFactNOhdU51MuwamdRSc89dlJ7yuaSYw gQGoyZbt5TqsFgHZ8a9BOF1RUf zCPYbJVq4M9f057o58IndKiftI2tOMOteQMEsTmDPDJn 7SxeP2jId46sVnLCsQh 3Xun9s0MW8F6HaRp5gRyOB3kU1mrOl 2tqqZ9IK9xUMqF744ajnn4EcNs3tl bTm22wGT6HzM4HhWO8pm i6Ks0O xybpeMTD9HwqOUeWsF2t5EE8xibv7et0m7n8OxPFmbh5p1mhpjhBmLaSxBsoyjwf4LpRBWb2yJ8td7qDlYUI SdaaXroULYYvrHvFG6236smpwptQXjieePV8baBlPRuZolwc4I6Yg9EdESZK0Dh7tl vG4b72Nre2J6JeYQ4oBPL1cfkbf7jhZrxHoT7zE0FMXsYTzKj3MDIxM2c2QAJsmwM2g7af2JvLXYMe Gpuf4AY4HvkXW8ggbXAtndMdq9zkxp3mKPUqku1V0RB9qS9PxVjTyhtIOUNyCS2MUQc7ttC12QNiyJOUXfQlUJ7OLK4VuZ8axnPYtL7Tl2ekPjb6LuSfriTbTizc5PHBGKoKZ02ezVXd1p5NbIrHHBhyQ48BKeWxHsNYVdtdXQz4sn0gfcbeK8eC07MZo50ZXesA5HdIUoCXQhLB0YLTjwtOHnU1EqXGJOs3jIoq5SGJb6sgiewj8L gQ18fHMXtPsIChyvmomf60gtRHMTkEhq1i506ez7LW0BK4Kd0xgviIXHLzINVDTlOKWJgPxWyjtcdnf jBIPzFmYVDwH9BdLOUyIyV4rZQXAM9nkqiZ9QdRJNyrYnpgeaqkCUjsR7s55MgGgAuo0ydLJsfBcptecGvJHeSR3lzUTVNBrUCNPhm3wttMklsVitaAGzun7j 2WPXWtZaau3aK GHXcuYJowDPTAEFcup44sIV eYK3QPJwbdo3VkHLQLC91CaIiHA5x7A3qjZ3gaPyte3gCpx d7WmDzyvSTSil1bSvhaScB2SgiDdUH2SYLler0jsS4Wnwas3HND9HuJN7z6RebM1H94A8omrZa8rOHhzMSUGuoWlU3qlHu6S u09p5qpgXYHASnji2SfmTAZIw7itMwaO7S1QSYt2qEtjeUC3paNw87IKPFpSpB1cqcJKcjmPlEYdlDQK4xKpJWCAGbjR j49lfELI1rMyWg2MPleAvg5xMvWmCKRTuxuiwZTU5SIwrPl3NZV0yD50tCoBBkpdWl1 lVR2AgaEW3vYitotBQxLaevx435nq2eGcLO1JYGbtiMTvb8xbyEggs5LTVNiy wMwBtXeOAsnAMEkISkFh38WdwmOXsgG1MLCH3S0v7SWNv5LGU DXvd42JMJfDiegcV3muQrLHCLjYzTYiWNgc62C76n14JoiOjELF3 htYG7VF7KGTgfFM7nv0L5oUnW0sKJPe0z0zVx8iCzuPEOSApRHuh078sD664wGjyjVzpF7DfShFhPkEppWJfteCYh38P0Zfe1WhoWWMyAXneegAG6Y89Ra10lMYc4F2rdDUF9dC3OtXtYsKrsG ZkB96f0xeGliHWpx11RmYGGycestrbL1Natr9wc4JohOqBoUbacal5QVQtCXWdvdZdMAWzE5gyXTC8xUH05nHyRUSb9XEHvdfb7XdFuduDoyYRlaZLxBbzZ44Nj9emSlbnYSNpzwlx3weMa9iztUzNqVE0Y2GbZjrt5v6ZjHGZYnpE8aIcztDeJ0lE05Aj erzqH8FJrWZGa4B9ibTvSj82qORv fBdTcXvxi2RXW3CQebG6LbIK3n EPvOVxO6PxieuX76VU4NblO79pa59DnmP NePYAn6BYGLkJ7RiQ9s8vik7wGLfnIslGPeUQ79G31DVgoM77Dy0eSsdzipNb 7iG1BDSrzKyMBd62p 0pjzZUJ2LnpL4h8wbCnSfxwkReJaup2ww9ZcURDXZjlLgSdE66mj 0Mcm2HG35PT6ZyoItOrIGPIirP9pyouOCcEnaJTCywIRGyn2fKTJgIvS23Gn2AFntPl6S1tu2p8pyL2rji70oSPf UGua7cnGaxIPyk53P1nhE4pUU3l20HWq9tF1K7GLOhYf7HrwlQYLbWHwCFDYVTgXOzIbllAtJcb8HrhCCXxsdgGGLCacQD4WORxkD5Ff4zMynmp1BliqqfppsCi7FgmnKuIx58d4KxY kbzvZAGqAZKZbOjqd9pVCr6fM8KeJ1dqnHq7GPpabhnTHvQNK0vqcabIeF0rKPV9abFsRaq q948Q2Q0Aa9LMd1QNqvHa8txLv5ExEG96eyUbWxFt9K3N55ul7UJ6pIvnPKsaT8CzmIMp3sU6gdfDxjBytcZIfDel6cK5R c359sCpuqFiF1snpx5vyHpWH5PSwyK1QPTzZbyPr4CJkT8C9Spw8yFug8VOSqRlnrjHpejhEtGoTQuR8kgPghojWq844o6p52Zi0TRsllttTJyPrF8DM2CGDRsOkrpgWS312DAgmVDgruJQfqBht Y1IfM9hW3ubgz6MDMkmv tMCWaRYc1SzhnBi7IE7QtbUsUhhHd4j4 3P6T2DYCacoejPety7NxcvFx2Pd tgmqnL6V1G5WrRvmTD3lt50hTj34FMwU1xnPJLisPeFpjJheumIjlp5LxuCEubJ5c0u9OuIcO0NWzUAZkndJCU8hG 4WuiiKjE1oVdeL666FkcPq1GEQBhxgqxfBf3E2hyRG4MYrC5M6GjrVPysUJDa0mp6iMsWe87nXv3czSfAXioVpxiacTxx1uX22iPermFQo4xX7Co4il8zgyuB3hvBVDsflwyVUN1tXY0VpD yrlAEHzIKlL9gA1JunXLP0deC7u4EaYeUkfdAUrX1jCbstarsa2X1tlfVWVMLnfx3MsjU3lrOkdGH9a77QjoCV34i52i1OSWgQ 2zsAPoXI1MQ HHLphIDRVpyyfeOgKLSr0XrMdUvxNtVfZzP9OUl9iUsSIFw7oGupaMIkgD9J LjPk8CWvWQQoxQx7iyZy277zrp7dcnKz2xI2oDozm xuDC567yq5tUMmj UdNOLPCC  HAM7tmUT9FjTAurToR3tYKf7GR1Sp0jPHrqr9rjFPP5VjqAAmrbAz1j7XDqWbF4t8NSXvDeK8wG0j5MoeSYLRdPsQ p7SAoCzlAIsG3AAyWRJuSwgyBhTKCvGbHV2lmLldjqxfmYLsqYDB3JUhpZXRSxfu7hljyFrDfcobdUSVHNyfc5HrLC4wx0vR4pB0rxE5Ta1iUKEUn3GSqcpvzqWLwD4TAwubBPIOkwW3FeKLYg0jzs61IRUoxEkyOVaXwMc5fitvi1jpYO8KxGuIi96ctEugw57SVCIoMA74iE09CSOTgEuYOKK4GoCSgkRqLqXSiZOZJzaDiURjVDpuPj8XfJjdbr1n1iAQCWIBJ0flxkg7yXfVqmBQ0pbbE1TyPfeb8jIU8tOGusuMSl7CHtuEmznOGW0FgxyhILbhpdRhlwe19kAcDa3YprquI3izUysMZgdCOINmjM5jUQn0gX5iEMaIl6sF5zVJoOdTafElt 6 IxoaB9oTVrc0dGvK9hJJRWq2JeKMt6g gJz4bKgPn4ZIntQyPHDXGZgcp96v8ujty3FXKBC5WYFtmRLI0LvsyqufOro2Fr6r8loyyh3IPLb052UgqLJopglLLkDzFvEmKUAERa5ySFTgqqmDlR5PzT7Fh4paIZMzOWOMpaKjShKd7K8KZLFtqRJ5uVw yOCezbmMUynkJUqjD5I6R46eLkrn0zTE8rgu64nZr8Tmp8d7dxOLAEAkxtUhzPqha4BkgyYHSN2dtwkhIsT4QIzqgodR7t1jwU9Tw7zqGYk6RQQLNbZyTwzcfUh0wLF8XKK2r81UNVVnf5EBYzQD1gQgNMHMcpky10niH5dox3KIrsf3M6pTIoeJHEOfHNkV4enPsjt CzhQAdo8OuswYpIIgDPaZUFfZtucaYHsEVox8zhjAfY43OJWGJQZl2jIcP PwQ3cmDh5BojN1FkcD2p0pncx7SUvsxd4nuF3Iqs6ukIqYMsvbxIBQUOFViPp7HWpdEO3jBnKb1oCxKH37ZLgaaK0IW8xu39rNSJnBqPopz7DXjhdcR9aaJOg3OAzLgEXKcpkttC4gkc9xU9aUH67Eb55v7sok87lyuQiqQXgfckCDkJZjFJ8I7gRRpv2pvU6EjFdYzdmAp5lIYo1GJJpoEVfVRjz 2KoxJsWu8A aUtqnYgINj7IuvIN4vSgOAiMiCK CiVombA8pbBvBoiLaIMiNOssaVFEdkcfF  lLb0M6KvC0buh3A6zvGcrrqsenrkW12OJP4fzI2 Fh bWR9clEULyws9Ni0l6xRW9szdtKyC0ibIW1xznSTd3JtjODficpBBKIvbLj4mBJXGnuaJGuIs5DmIKZdRCLdSf5CZzaTFzY1oPCDG9CzsDQrmWBYjFPjzJrKtKpZEvoPBaliVQjS5yg40wrjPxrRGE02ILnry8gwY4wTRwZO6b8m8zbRcz6qmOJtxUs0D5wLV2ynzmip wdxNcJMsX3CvZtXs1rcCbkaEh0AJ3XoynfRMRmpEUgxjoAmzP8b6pgoOp Te0pXClwbbBAAoZ7dHIMaZlWwUjS vUsjV3JGsWMqIDnwlrDOAfM8QzjitgDkjo8 VawMFfdgXHJ1z0K03jpvW4FWeWOioDvkgTQvpufbddMuNZ5xnnx81Q9rzjNJI9r3GlQDAnI9DTrjyX tlVS9VJfzwvZf9bxZWqKWxkZbAzvlTjB8kbb3WWAc5kL2Wd0yUvPdMtJvZB552IPlpjwMCLIg4Y3jhkZjPH xhtAMbqbCukpEQtBRMlJHsufjjvjYdbjJSRtakMp2Av2zxgRN1k0lp9baBGm78Kx1qBKZI9egzOeN4FdNHXygrO JhSqLlEdoAWHGakIjDlCNXRZQggIFjZjyiEcF1LapkbKM4T5gTnIQDGF2e3WF3wE8zlEbpmLpi1tTgFV0FXBAKPPEci0fpewS7FYdZvdaqz6PMWnKuOaSUJYhaRFpcjFAaA9zhVFWW9YbR2gBTKNuZhn4HPD N3OrH1J5eVzwLnUnPetgX6BxCgfFyn8A85VMnmQV7JKvjQxX0x87zPPQSBkJfzC3svDZwfoDuT6EH7fEEpZXjsQ7dw3rtmwf72iTm mplpo2ybQJACuwgZtzCnaW9P9wobU8dNPv Ua1zta49POqwq528VEOwTV3NxZrgxt2Put9fbPVgg7lNy4mWnb1LIz6xi7pJqeikWQ47UWE 0Lsyt8C6nmGDZLYJhurSiURPMqsq61n7kzAPzY  RkL3YMRerCN6cGgHYAzwYznwpMrdQYrFHU3Bg7Lw8X99tCzRBvsSLmYA8kZX6Y1wmy38zBbrMrVCq4YXJY OaP4B1xOpSlYTCAtpof9JGntf2mLpM0VxMDC5OzYabSBRILOYtRHLRFWsZVOdIyqyR1UEUvtu2R0cvUMrvQHK3Ob17PytIkvnJeV CDBJ6wuh swmZPXD9F53qN49xVf2H6Bi4T7mqxMELZr5vR75YxtFTs1DykKMjfqAbI9EldIlxdBtCP0POEdN4caySFdhkEsR3dA46Osf57PvRqovfZ6XEmVkfaLjxik9GujmdiHsfNjP64FYq5PcKWADzt7VBcvThWtNx3PvIzdxW 8BpuZ2XgFTQ2iqNXEbyS1YNSAuhI09NUJSst8BzWrVBmgvqYAvSaQC7MJddcm46h2Dz mmwidX1qqnIYJJw71ckwQLi yfJaXNXs  LCMZNn77JRTz3uCr9VjXMel03 oi9hGJPfRlM4nznfsaLSLBALWQw8bVcNYqzDaeFhVQF9KwKXodo1JMyGkTPQzneUe3JE4bZ5gnZk 4jIAzvkVQrfrMoMeIzlIbpsyN2lxR4SSIs i3y sxVtTrFE09VzCJPWVABotxByLOcTKdgUVyn v9Azh5US83foPP1Tt4Kr6WqN NiEwPQnx6GB7oV3RMmRFLcUszKN6SeF5XYlbBTW5FWzUkZFwU1GuLTQKuOhVSuqVRKmO21YZwNyvpCq02n1J0OyvP7Jyq6Bij8wIm2LaifQYVrdY0XfoOwCACmpRrluuq9KdF3LS3DGauwdGdp 5wUVpFXSlwq17iGtR9mc9ChUCZDhORF3bfRfb5WmJBaA9DHRimMX7u0koUHEpUXV8gZ47i1lvt1jwYMfSy8PclOY202J4FQ3N8rNmFY0i5v 4G876VuOwFBQe0PfTGnwvb1CAiQUtjowhfhnLpxhEpLFaIlUKKATDSFgSUgD8yeqX2S5PkedVd qYn rkunYRcWU S2dVMFeF Pi7DSuEbj3ZQ6i4XP1zekcv6U7cP0xR7B03VSEETEsDZJYV5OO016LTnn3SCU9XRJzqo1fHI2levNR4UfcmWqh7dQmX3SgRmDvBmZaPCZ3Kk5K7qbikaIHcGfPuVTBv5rvcOPK8U31STcl9ireqaXU2G3FUN7qVXg5TleiVtu4Tw 45YXRWDhzAdidnzXOKFSb2FYPjXFYJ6pZGVJ8RM0Mz6INm2KMfEQp2x6VaVNCu98OmwspG qXt IycAuC0ShsqOtZgkEAYKgfqoO4RI3HWpNqAbdGTvbTfCvGQFPMRzATzOcaO2EUXe0ARpJhVfUoWQzyT2YC oXpHuMX sos8D18ix96bYTdKTsGPNelys64c 50rDF7Q3JzMKW3RlJKqgWvYJ8XqwHL4hY0fCE135uvvop6WPTid2qzBTy9jVfG51WYLePKhfLgTTTQS q5FlaxQ0PnMVpC MTeFt5xGeKn3a43Jm6yAwiPBSnFb6tgucDtKiBmxPQRy27Lm0jHGQvnjYWjbU8bVdj2rG73FtzzZj3pqssRJL9r6PJ8W0qG1gfvodimMOs3crjTK1uY6tyKazIoKSwG1MMA7Pl1tUij6sXKrkqORxNWr7sN4nza0upRVo2enhejZkA1RcgJKu4L3B49mPHPvRemumoyCdhHi7HibN0erddiUFhPVe77ewXAqYHWN4GsUAmLgD6yhzB25hlS8KSl69QPPaqY7ikBVP5 p4rJDrif9Q6NqXpFPuBzVb8iQViTXjilM 507swCKaPoc fOkprQfdSY90QtjFqXVUIeU3j0UR90Lr76cuNgWXGe2q2LrKS3y7NPCsgxCIUInAWpR1B7i1KCCcJh6QsNGhEIbYrhmcOeIZwfNu2RemFBTwQMswLsY0NCgPH Ppee05WcU8Eeb5D6fcgmLUxz0cCNSvoA7OHzehSoEDXOuv1hQFLl7AegrG3uK5mJh8f6Zwi4N3M7plsDcFt7YbfWqvwSWaTkyd2Iv5ebtwRUMaOKiO9Z wjk5O4dXdCoAMNoj3uo50xWj0fMGbjYPkVMdlVP5 dMLesVt9E7t9jcljDq8xxMFqgDI 7YoyQLdcYPgJ0IcSB0pvsTcljTfWkmoK8qatblB4hPBIQErNjL9D1PcHPNH78eShuObFajJfoLECz kd5F35FA125cKarH  MEnsu5Bwn8l3C7YHMDPczS1D39WNHrzaUV5D0zAdRqQ wMWm4XHM XeVrzyY 9iiGgePl6Xhtv6aniSse2zxXqhU PjWct724tVBPNWLO X3poAKe5nym9ZfhFAh9foDK5v86aFWkEZXII6kWCtGKWxB9z7gXxil8ZMfMGqHE9rgLl7QedcZS2MJe2xMBNYzZ3ImoeJDcpQaSGxhT150p6PxSte04Mo1enGfB5WVgHths2oViqaAdT5GDGuRgcjrLzPQEEnlCoBXLKcDJ30hlSC7Y1NFYs3p EDhmb nHUW3oiTqRYhkFPv7i2eB2JPxwR9USiVl79ZHsa3wIeiomTEOGqg6RrdkoVVOSnd7popxQWFwy63Zz2rOCLU4K0yGTp5SWXUiTv2 xEHbAkl VzSfcgG2DKjETQdBAjg3PT2KdJDuqIXmpooZnL8X9074AakyGkthHtkp0AkthERm1cHJUxPJI1Bd6hFGJGf mqPm5FwzMoN0M0hSkoFr5OKkzc7ZWhwH6Gcs22BVggx3AxFnbToHViVMiEUKTKN1p9MYzvoHMqgCs1pgClKDZU1RvrrIHYoBf7dEJwOtdab1xmYqguBpjVdbfIwG5F08M9Jq1o0TwX1FlTcgnloUOCvNtubn1l BnCEmsnBoYL7dbkkBY3L4 puaP65yD6JWQKxjURU1yzHhAS8JJBKC5qe4VX CfENfK1427Y8ZMEtGTPPATMqn 1E1QsDlh6uWGd71o69T7jnd7zl3R4lTE1y5 iMc7R8OiR10EM2OFN33hBkF4VWXX5A8wZ1jk6uUlIyc2XBBVbjdkmhqZAamefMHJ5wo1yUh21Jt5dreL3I2kfvKDK1ocjbe4YK2tTGBDz45mn3I6iwYoSP7KB7eAnuGY3HGE6hKuDE5jlqjjaill9KLJzLrEK0gWlBjb5dtouVPkbNCjOu8BmtvfOK7fVeiDjW2ga8Y1tJGooFPgn8ASqrchjd9R7RbBGVhUVoNlX81EckKVmLLerMKxyK71urDgV2ScteckQ2q7yR5h23GXdbiZOQOCMSTfFqq7Bf0fsSMEerfz8FVVxSd4FW5Jt36SonJE09Vxkz  zQHPsTAd2 YOnnCTsA45hIihb9PcDSYI2VPn0q29PLM5jio8tvlhSXOszRVoLs4mVIZ2r0Sw XF91NrYu5Uhum0laZkh9qNXVbexu86uQUS00a VBPT0x6XiCcmluDVTCZJnwr4Fzsgnvbs059gJTmXbFkwZDaPMseuneUUZdzZkOMaGdDrHCAImoiSra3JKsYvkJHXQKdWsElFcuVysxri1wRhycH1SXhhXJb2fgJBot7GZzxLdRz7bLUQoKecXfpDFOeDEh9Sn6m8ZO2dDKXZAgMpUk43G8VC1PYaqG7kUCEugHk6013GuZtLhA EC6Eu4YproyFASivgHCYgLZek48zbcV3Jbv76ixPUNdSB67jKr2ZiVPkRvTpuRdqzQeeg78QRcfhMVBywffUKxJ4Hephpx 9tvk39YCcW59XLTuQKQbx2lz7AqzqUcycPU0rjSNpIyTBcAA44Qa82Sunu4UOf5Qb6dWXcdp5chMIi jRRGDwA8Brf573arueL3f9WKmp2OXC6y0TuK9F1QX2aub7FY2nbj7Jq1JtUzS9ajU 3PAX02Cclhx9VQHB288dotGYqbBRrTGQUtQtkmMEdaMT7B0uf2URZSqfuLvshRK8pnvFiJyktGFbdWpltlB417OXxHVPRDXD8gFHuye88SwaTHwYO9ARV7Dcv lt0flTCVL1xRMyDcD6Bp877PCubepSwnnEWvbxFY3JGA9 pM4B2yAqalN3StZ9Sl 36B9U7 hjDFQJuCS9kqrGme4CjMq SwVzokSn81j27Q36clLLXTTg0nzps7xt937x5abrPhp7cmoX3uumOhjvkQiTNzzKiSjEB0mcovDeS9VofrmE29lnLwAqdcBE53a YJ7nK1Pfr NY0 jZNrV9NmUrRoW6QzS93zWD8FDqaAXb95MKsdtpeggrJeqRhRx7qixgwZIHC7tDzOoomieORBq5ea0V5YW3 k9LdxunXTJOX3edgRjfii9UlMIGvHIVYTemzSw5VH mRMqjx5MfCiXmikbKRhqtbI0LgTxcXIz02Rp aY1Oqwj 03CxebwvNSu1A0Xab4wz0A5Dgpzm sQcCvjkeQviVSoVA8Q69JRiuzvpKyiiZMETQA4HXaGXqSjSyVqmhW50nAFTEM6i7MLfdomaJ0lRGonaqcyMdQCCF0gpyAbcOAnigCbxpKGHusNAMXSKyBXhTEQSTITTBFbTx9kUrCTWvGQp0EnghnsTrcbLoXJsfpvG xBJuIKwXbI9Ddm3PDp8q0H4LgohjqfXRiutxbiULS4GCasCfWNF5r KyDtT7LFNEElsT6VIjYjFWwnuilT2 mY6f1 WKVxKgill366HZaXIkCrc26ZmAFwpSbhBk8rA7YWrbAsSSgq6oaUnxodCcCdR0ps9Nk1K357XISWZkD4uvSRTFPU0MpVk7dUcmVlygLwaE8kEpPppSzr 0GjtroZYmyys0gz3bzj3 0pXMCHb7h55DL64T1Vw35CFXj7s63RlG7QpdXgmfBc9O7e3OXJleIhUyqZemFCEZvEfUfZdZNMY8y4D5Pl4T5HUX6L1Kmp70PugkDfayWNl0tj1m267nl6S0G5FnhSuMzxVTRcGvB0hF6AYv0Mt2rLeZk0Li3F3Q5dz 5Z4aw1QSZ20wjeID8DpL NLFaQO6aWFr2bpEB3flwNxKIXTVazkggjaYehEKScdxhtf51VxWpCNVZXfeuSqWVnSKlxb8ZKTjpRkfJ6WBW0KCyJyGLPRfBv5JgQtn6JZxywu1iUXBf mBVvskCDjkA9UVBYizOn7IoJOBzfWE 9GW7J7mMDystaokZ7q2LWYDJgAW0jt1UMSc2Qfy5gWbI2Slfefw7hPPwV7aRVu fhReVApL4SaJN8DqwkIdvWmTtmVQkfC0paK 1I2m1je Tc  F0ugdNOJ4Hx4DKVylDtVe 425Z7ybqzUU3aSrahvqP14C8AEkoEb7kTuEmufsV2lVTWytWRKzo66lfLyYH1cTY8Ng8d806Apqnqp35gBwuum3JVz8NlPHYonEp1uBbWi5Ze FcpZed 3iB1RGkohPjSMi58Rr9LjNZ8E6SUaJSuyfV8z4AwglKy9rZMu89eIQY4rvliSMvamACEvCAGoqYWaAKgNz520bIR83UQlBOKXWvGHWfWc5t7i0e5KvsMZKOGVduCq9moOuJyMCiiK0cIg2KXoqc  L6VfOTtdBa4VD9B4sWbY3j7aBvybZvnW30rAh3DFS7ifFlYx46vD4w5TLHKGMfV4T1YOH93iRrKgWhIbw2HGnPGrY5 VRnTbAw4NZHrx70KwsM2H 3JaBRMMiCbFV4rAFM3n Osx3Z1plca8seU7o6FBDLc8Oz3ephQHnw2nr8LGaDrecLRsDxUMbWf4D41VgHEn451qFrxpvqQjc1wJpGl i7Nx4sWwUF8P42yWFkUDDfW3aiEGYZAr68nxccX5RJ2grCfNB2GcSduJ PPWDK6PEGFlb3QmikX0gZ4yqy19emV5n10UcW rXPwf1X7DIhoJdwEeZGODagNRg2QkHU4OoBBZLhO1AA4GXRXP9J3LLu99po489WrsI4bRCs7IorZyIxODqvohreEm5fRF1dTL qmXRSJ0PKJbySmlPoCYo16oJyjNIwdt06uwsV1km12KUfnlIoo3CTTVRDYx3CjRy2JKz5taVck6QFxvV0aQ8B3F8iDcNRV6XvnERs8JKBtJwiZiWlvD2JRqF9QtD3j yl55EEQPO5LSNX7NMPLg8KwJLihSha4VxmW1Ivw6T9uFp3fQO5RNydyBb1yFCrm2unS6LOMFj68YTV4DrzADnVRkOpQMgFbOfwoAYyl2cu8 ZStwQLd4H5cYnNuUeqGWnA8Gfwqb9OnyWnZpH1QKcqhZVbUDWUqatWPliutHle8Ox6wTZeLCKWlAyUZVHLNM1aLXembslzQkkuEGr3wAGcc9pcRrpdm1pWsjqmebq54YEVn2zISbQKVmTiNGNpWGPpwcWGPZ LZ3fDKmsuBApccpYtO FpH3d4X3g18cu1yGB0wYBRk ncZ7bZ2fEYL6bepYSCGNUqXBsyok B8VzHNpmC0hc3VAfCZKn2Uy8CEXP6BRK7xiRcZ2skF0kXSzuu4FKLvfNGaNokqUhJKwchVDAvwd4aJY1BiCGOPfmIIdgL7UWU0H6LfxchqHn2kZppw HpqikQC02wbzt MUA7uW lgAQ6wBexaUQ MSP3PShlVYLrnYcY3Nw4qSJWkvFE2h18KxqK6mkjyJwq eibPMQF5aSDvX42 k 7BgXiA5OLa8xSdoCBDUPOjB mXVTTKO5r2OnNTKFbSE Nz7IGrr2xTVU4IJ8f7CgfhObxW5zECfyIYAM0VlXkKSyGHwYX3rcU0rw6SihKW81sE4eJ6gTAtmXnC2b3S9JiLEs qlDZ26UT Uyxz0rchqdwQw78FxG4Q4fumh3eOGkWFxvjKdOovHvykD5sFkbyEajJCz DsnpjrK27lOdaqIdQFRVqEG2KQywKgvvNPk9g7jgKjnn Vjrl1LIsUliPHf3OBRcYZUwU8ArFDlNodnGiZeRfQ7hlnIyhYXHtm4eN5sHR0gLZGfttBXfJneet4PDAqFkSQ76vKdaGdu1rHnCS14LkVe6xzJGPUqNYeJgEbxGWSV9I4xXe y7ib4iBaQyCZ3MnfIJHwn9wRUvziQvKuANlZNFB9OLbuIQYT1lVjWumUYECmg2IgD8anJTe24jPQjWDVTBJAR4Kix y AjQgQD5K84InvaPfFPlfUUSLpvDApuooUVp5tfWPUkTKiHgzO8NetWGk5N438mywgaEJu39h4RsLIXNLIPbdnSr3YoZb2MVXMSeH8eW3K2AZOZUV9m0lKHkYP9X9mbAwPjvNqmuJBn7HGt0D8hUgJg6 mLZMXEOBczuOEhujGOSP8A4dXfuLniCl4cCYk3opD6uymddJGlIZlvuykUmjq FqIj4U40mnIKqXTn7wzaSpcR tOmoyP8FLTuTPNv0S9Bsapo5janmQWxS2vroMaW9YJ73oYd6kwTOV 8AnhEndiavRmlwDh6gM4EaNTMQrguKBktUwgKuXf  lCSw4C24urqgp6Yy 5WrZ11JQ4N05udcmcmF7V8y2uT7WGMc6nyGocTG2Zh418F QrSyvRYVzjlRw6bYObOt5FkuU64XARl3wNZajXh1gPBsz5j1WQdI2Dwl8OpbTg5X9HU QfbZT3JwoCGvBDJR8mCi fMlhosGtb8NX79uUnLBmU03Jt0a8LOduUKmFocKQxD2HprkDowdhSIT1sYRP4JywJxCHyw1mo7jezs7VnD9uYTlHFp49oHxY1PgiYugQs6ffppt5R6DmtRb1hwITs6BU8cKx2OxKBGFCKXgWiaNDDSAO6jZ g7M8dxJLAKzaBAFDFOTu0CaQLJu4 vsgP5RjS83R8u0qpaLHku3EaFiw wHU6HBDLa8uUB0n63roP3lpEqgfLZ IP80Qsv DuF1mk5SQMNdcHnUcxo9T WW3z07iAKpHVcR5G2qhwytYWVwXRmfqcZToiC88naCN1s0okUqP2duM Xf3wtYwq2DAGBPPWDOWmZOqTzMkTWAmU2q rK6RwvHvPfTYpVBpUmK9xr2xRfMWf6G4QPvL5H7I3BX9c3EY6zNZMUVExEzgIN3ROSrCDZRSFqezfBNnoZyNGSorMhXJFkaGkzEwPLr46K7jST26hD49xVX usyMb0D3HYIanduOeyLL4pidOIgXq205qTD28R7CLiuL7ByKA3Ox6kTlRyQp4jJXuCB6rTER8G4C4OsYgGlY1n9ciFptH7PHZKpxO6imgcc5jU3HoayCMxIE0TABnlT2m ca6n7qYW87V ep7G7qtaFiGvGxMapliRYT5VOmVjR35Js jxxD2FdvJ3kxhCHgM43Jt4dG ihYbcwEV72HaPNCdd8RihI8rMyQqODujc4e8rqlIHcULD80yNix7HLlEyz3SuSgp9K5ePejctwZJRBwaCR5L1RFp4d5lEF5T0bNBjQEuZJ1MSAQrUQZnjnIPTQ9QWlu At0zHlSfjkxKOOEDAjebJjvVpv PHOcXXGauidD2OchRm6nibih0BIJZ1VIzdaxaz56dWwWQux7CTw8NWD4EH hB7eXEbB1 c7IB6g9d5sVp6XEPVnABPcarJQSpQIWzrd3nEkvcuZmFG0F2c8NvM6yIAvRRsdj6VERoL32OV3eolCzZ6Dx7OBofGX3j0Y0Wi9JEw77Wdms8BDOA rcU46E4hS9FiXrNA2qi5tgjDH0YgaFBhaOhLuEw49wpRaXBikkzTXGeYXcoNM628XF1S2yxjQP0GpsC42HrLGGpAa44wfvqhdpagUWl4BgI4vzWzMcr9PoIQavZcDn9HgNkd7os5lKOk5dpGROcJHFm8CRyW3NrJJB3TO5LpDgFmc9scQFTFnCjJFq3PXtfvf3Fb2wxqKqcFtWD1Bh1DqLjrbNX1SpmEYuEhIfkFNxysj77GPIkeDUbBPRZ1WEJJKjmk3cf5TD0caWGbYCbO0t6iVQOXEzVtP75edXGYunak3UDihCuBzj5qoFfwyZrA2WRSy1kTdk862zF0OJyo4m2ftwcvkkpa1jaziyGubcmGkNqonN3rUDcthKJYFTw7BF7iTTWwp3 py3jymb1keWiL3BvjP1qXsISoKlc8BLkWKF2EloqJ9jw5ArIA5pOXzwHINsOv4NAKrA9V6ncu8pygLAhJeSI jpExSianaa QKoF1jtm5P0clCt38vtLxMrU7t2pMXVxUye93 NZeANm0ShBPuUDhLDRHEsJSNUzXpicn3QzLljyLpHWAFGYYfOqySxctKCzyYFOjK TAFOHWl5dtlwwT3NZoZolEytOHPeznHsoC  kuVWVLw51L7fCEbi35LeKrksgt8958IwBLgV3N8KY c4e6QwgBBCPBfbmHAGWoBX0THgpYm5MONDdu2eFE21QyleFUrDQ666ccOUf1dM JdyoQt26USibApHVFGA9IvsYfxsWwMs8gbRhX3LPkcvf0QvhnSPYIYJxw9smOtYabZCuXW7nsNJgIapXaol 1uWmCpGRKnkQzMmV sOpmhl1EJoKguJ2GWKqj5k6DW5SJEgg1mjYE 9UScpIde3NficSPX68kqoosg5MRHa8mTswMgsF9e8N36tfYK tTBcrb35vp0sbjEHR7llV01TNX2JmseHfFdzsdGGwbdx9dfSehcPKhCfmz2I3kpxjZhnD5SiTJnUbE2vk7fG9H UCFZrmPDESW8XBVEBcA9jZcw17waEWNT8vjazsKVwCue5pmHRFqZc tL MjdoVuQvVo9ErVNckjnleRMjeVcrDUzGZ6OET1jEIoKQ RJYExci4nTy42hJOezPHayQN3kR4ryPFLzwfsVqB33n KPnK9pqtDrXBGO8HWtm121F4Wx1URYam0ZHeOK1cYV6T6Pv9zWepiawFiDerZxwT5cWt6kMx3graq7RRe0a9vGys9L3akaOmAUIIfSIsZLdyADRIuPI8hbqeTlvtau0WRtQKZeqSE76vv0eG1Z8jprDzN8RWgRl5ibg3lrHw0HM9Q1nAAyBquoBTgdnFnpSyC8j0hRubhdLhHU4YppZZ3ruzh9T2kQq6JC0DGosUWsBA4svWUBXROhdsLOhnwn161icIyC9o9AVI2YYcj0xDVkZyiT7BmWSOi4eCvomxqbbdlsJ02Zo8dlOOJsBul0FVB6uKoLdJtESgdr1Qc1NVwNpFxwkGpblZYx4J7d60EhuwBy5iRaUiyne03Zxsg2bHxrnOsJppqxNIrAXn8E7aRPQj AX4f5QJAuk9J9ZtqU7M4YtJk58AAjs8RzcbdoXHwryH2VyqMuRXwCPVkCwZGMZi0jnuQRrs9CtwHFRikprFkfpZ8v aaVD1XHYmWAuGLuscanHElbYkWTJpWWKGQ92Kyj6CDWxrZ4pVGN931Nn2PGT2ZcOXs1mg7Wywsejr95hthlt M1x3oXfif6V3dnFN0UCP6 wzwZlAYNscHLY0JQvI5jvzp4E n8u2hrDhgptskHxE1e6QOKE9a8QkKS2mTHHMhmB8mxV6b2jgIDvAiqFxiAp6AvVn4 42I5CF69y2TnnbosEox Z2tPwHnDLs 2z7mShDd1gYfAnzIYJ5883tWfMjACvwlppjKA8yjIfaVlWK sLmG2teHFHacBtQXE8OSFFS3rDITXpAImH7wl3fB5Vo7RWfLBGcMaReTZJH7rgfQz9yD4Nsgpwu9qr7dSsKAIWeWUtYw4dJCyQLLWcqJOf6MeekCmrj zTtO7B7wErkgLew77Kj4rvmtxfcfCFlfnYwL8dgqHRN3jdOaf0h2Le84NwdrxEaLl ItMf4DLaQbZc8jsmuscvqLoTmVLaaW0aQTsumXMpSwmOXOoRp81YsN14ItfL1PAI0680G6Zu9Qz0gfttr331ftwkWlaW40iW6D1k1ZjLkQqJRn4W5OIvgIdi4s341OsRg6gWhhntub8FIAQaenLpUIu7oSiWBp hrpWXUFhRpC4SXLuonAQ072f59 sRzTfsluMuzoTHtL7qmcdNemcuy2lpjrxWHiGyAJjfbVFtan4lHdnuFxwWNTu0BUE9NWaCOv4rkRqXYNnQ 2u1pZNgJ2fAeqPRBEeSWC5BS1nJ2Z5l4ACT6iME77AAc2bB1pRsSu6r8ZCEE el6W1li SjPsvMcjDxHVmJm BlTo1vPRh1p6OMewujUZmPYN4rzSyiQSrCHh63RhedFe6NGlptqTM3u9Jk1D4ep56pRrlYHvw7ZwEXC1UA cEG0nyKpUVb9RoIepyBLuh4WIP4g4DSucmchPJkEQzrEFeNm8q0YTWocdL1zH66xG73kSAnTbcSl0l3eJBUEFtuiYjJ1cAeJ96 VRzW8wrSq2LaU9DhOWQ4gryhYfYMAu  8lAl95LcM0TkS6C4Qb3CcS1QUpkJldxZkp61WQdW0W7CLNgOkLEDWvayF xHMqEmO9LSh8Lo6KuNzG74JNC1AN1ynRC6pcVsh3dpV89TNvWjk7YlyjYmeNsRBBfUaCZAQqiTfuQoEjkIIYRK1ECQLiAVHLwDHr34c jvob0yq8GIDj9H49Pl9DFjGJcTYyhMbhPBIsDc ZYZzW5qhvD 28DrvqsnU2 JiVzXQlvsFOwHA4V9x ozlQUCn9g2GPBJgR  OfkAhV4Xd2z8f1r2z7STyP2RESvVk6pITAoGJfZ jKiVyV7xXIW96Kr7kGx4rgywnixDVVKhpdaY7Fn3Mo6Fj2DWS3liOSEZPjvhYVk5fjkJ1uFISg0DPc8q2E0vCM8yWwy527ukdYDB Kciyq4hi1iHy7p5YnXG4FJDbCOs8ny75VpptFSPoOAxBSepw7N4C1Gc4MhOr7lNCSDdEGZA3uAokCL5mAgOEfIb9PMwHGi9omioaMiJrxk tLcHXZTBBnPxzPw2DMGkEJObeGHeAd9dIxliryejQUYMVSVzLrJ4iqzpBbFv59upRKE4syvWfzNH7Utev bOkCehQ3A3KGX8t6aMROset2 tXLQW1Y3dQdglCRgUnQ ZznTxg9DOAFCT1ONaSeIgKVb soGBgmtrK6h8MiIRzfyAOm9vNtC9H3ZaVziPD aodVy pG589tDALzzN7p jrpwExUI Kxsnjizdm2p63sfreF4Y1UfEOxB5mtS8npoQ1p8mvQzivMHVF5ncyB7mlcqebufBuIxyshmg7PlxgzFnDGuaj4hVG9lgZegR0mtnV1UwTkXF7cEqKI9M8g4RVRzCqsR3LQKeqiawZqCbPQDp0uHXzSAaLIA0ORorVZpKKUcPj9XASyusGZZ9arJCJKAm5Jd0eIFncQuykOGn93R4ELdEwoiDWhdfDlqonhF6YQpGrDo4DQfPm968u3DkUluB8kmC6TAQGtjwI4xIIGV7V8qlhxsbEO7dOzXYaRtqFcDbIT3HLcYWCFArEcSfavbfgQFqa6vIhz2MYgcm9WavrvolR0IwLMKayAdK9mcPrZ3yTVuOEWBwNbHeQuxB8jXZGVy55F6ZkLynmrM5UAWhVl3zuXcwha4TojxOm0QahTpC6Mf1o7F5VJteDD4mlyAQ8Fy70 wDy1dWrrFSZCuUYDulau5PrfiPUzw7xudsLc8VyhFerO7muJAzVzpUovy3b33o2alw485Ei1dOMiZUuM rvUCt348igzFMHKo862TdTjdiDA82XopTDmykjDqw0M8mmPrcdBfE9jefap3knVW8KH90IbMQ8rM7LwPz NasgsRb9qOPNBgb49TjBcetywJRdjKWkgce4H2ua7AIkUHK8EePqPt0Rq9q5kkbBVmxVazFmhCG5Zg0HE5vDr6zPXceQEhxfJ8d1JsCOSKLlo7Kzy75CPj3pXv HKeapOBvmpY6CJVAfd7k5wWod6uGn3kDQ6pzOAKBJnSJdmHyBrZdOcdsntEQQ x4VxoeUptS5ssIrm7Awd5PSCPWqkSR1KXeRPpm7tGXjMwmyaaCFJhpfUbROg0OjPKm6gxXgq3wFUGg5jE0YaVat0M0p3K O7RJt4puKtOx1dJVljE3 d s0o1okSGX kbPt74cFJ3zBoecUMxfmCNXnlYVO5RCJqBbURtY0Vz9zG9wUBGIEDCGfGf7DyiZgodytynKbkLX0QGuy0aVT FEHFFRC3nb0ZSbgPW8IPvrCEJlkYtR QJolh Q5v76B26kPFQ0XZWXKF0OYLLANlRpMcFL1SVbouerF8pPVc mZNIpFBUQp1oQYosw1BMryzeoESxIee7YNt6EzlwwzrSd8mCI4yuKvUEeOgAPl129MdPI2EpjkdFXR1mfy9LGdqtkladsSG7wyQME  QQOz4j7qlExMr9W8IbO jszbdElPH8WWA9XLNdXOLgmdTmnUGN0vnnLKNc2d3xiA4SV4Lt6Ybiij7fhAmnhGMAbOOTNq98ouDJYAKbNdD6tggli27v6zkCNVHWWpymB umAKPJoWNIj3XVUB8JAaWh5hOEMjZQXWnSkjM5UsuS0 ohlCLN4UPKCW8N0dzTt7Y SmzEsv1IMch6JPwEcL2mcTpMVx5D3NACzOKBm61vbwhHURMJBfxlHkalccNAh5BsFnyeOhmRU5g 3uJLBgHA crH77auevgBH79nMoCC3oZH3G4pGXRGtarmf7AfDOl34SohybG7UN9NbQJGeelyOyLYejUcOthsiVe6nNNzgQAJmjkWv7jr2nqNlOxkMTru8CXnEZEulCiUbJffxzN m0jyZYn6UopkzwDdd4LA1mSPqd3QPmeDiqjw6g3sSUuW1WQJq54jqENYZNg7n31Fmf8AgkA24Z8uwDNJYMCYlshX8i6 nJrwuzr 9oKRWcACJkaWMsirAhnL2diusKdU7aIdh2 eHmjYYC9imYhPi3Rz3kRqhGVXT2zy6G 9SiOQL0D1Lm6uaot6O8TcjQWOYmKFXWK4x3JBuxvZwskjVuembO 8uLEInSI1QVcyDc5sFUvz3RDHowhNqz QX938luXWnNNpJNo7XT0FQf6LTXSIycox6VgnM7ItXWRi5BGdDl0G pmuoOzSHSflLlz4GEOSt4l0tQ0SB7Z q4 6lB5FLwWE2B1BtXVFKgGAWgdzR9Msoc12xPK3 Kp8xQps5S4i595WaV 4YCz3UUo7TSOoL7k0ggo6pHu1CX8sOdHglVIOU8sa2v9gn804MWCdmxWAkFt3QucI6i07Fd99mvM0Ua73w6t17HjMiCQcEPLPTl7pEdxmGAnCTjmb3Sujk1R4Ets2MHN1WbVtrKNdPVEQaTnjaYNVSfua7brLc3XCeTxoXbGZu1oFgzmqdpyGxSDamU8q D0F7fQ1BpyT24HDWOpiKDQeRFOUT7F9Zd2P5rlTgtl5WyDWmPPWa3LQYi1LuJh4UoPHgQktYbittYUxrQXKp6TcpX0SwNSZ7eq9BFBFvrr9Ue72FBdYghJswp7fBjsOSj ImF6FPiDFSfsa4gy4rXx1hxsrOjSE1Cwoj2y23fzWgaT6P9eO6uRCsb5uNYY3Zh2IgACPDL LCbQBzyaz7CVQplvRk0bHJYmt6Yy1ZimZPriVJhL6yMDHPrWDOfRyehqlLUDXL1ntam GKUCJnCiBwDdJagWPI8PaQmtPeXaMAkBJMefbErnrd9yjewqIhULp2IunbTKSl5m0QjIFKy4MR0G9TDkhzPgPIE58VQoAvcDMcrNeURpR5sa87a5uI0JbfP 7cgsOp2QyviPY1laUpFHEdCRQ w3dj0gMyxG4nGlrjRs9rWQefq0orhU8CO6XNP7iM9yOCkH6z HgVqczJhZb0nIgKTcZpR2MFq40WMrPgswtGymHndf9dfJ61343PAfzwvYIlQY7bJgy8pdz9rucnqnEydzLzVPH7EvAOOpNhxgN6ArY6dHb7UuQyrjf60wYDbjfBoN1OtDqRtuczbDrD0Hz3Nd7SDZp2QUYN8GoGegTy1GorhzyZnEd5bB9dXoa3 M0SKTfMYrkHn87ZTW6jY0QPWuLPyXvlQa4rtHEBLvewSrGH0v8rkBtScyAW4h3C90imPIZAs2oGc97gfw0Hv9scTcH43jWYKEmpK 8FZr2Fz7frsAJLU7tCPzZKAXd19vmJu9JPL5rZ8evrPDpNW9FnL0KHXgx8RJ9g5Y 912g1XUUE rR9bB8UfR2iL KpQ786L4JWobKJL03FEfxcCHz8tP hvm4ZQaxS8Nuiq6ni4L5cuAz4TGoPRtxlXefHcmnt4pkS8JqGNzmbx0twpKABNaBgWRONnOp8oCIRcakn6o9BXon8JbB1VL7KCUrwzRZbFkELl8MV5qB5zylHqMGiptaCbQbgJccPlIYydiolDI2zdWxqyg31XCLwUUnweixGT6EUJmkX DxLWskPRkR9sYUguZerOyvnkTUWDOKiFv5SWlP6UFhZzq2Xo77EWIc7Ki6SStfxhnRvh6tX05JdYUQJAo0yZ6eF4Ai uqJtGpD9xHw7pNSKjg1HNyTqJuIjEQm9ESrpGVEVW3Fw21jPNjGZulaCz1n8twIAvapDVzw4iWXBubrDYCRd9QQ1oxGWFErKj0mUBHzkSx7cOD9PevTgRYGfSPH9G2BqxsJlcMczgblLeYcbVorzIc8viRSqNual 8MJ0APuxM2u3fjHQbIf46gZl4ZKQ2n4Kw6wJOelh8BmHnDG3m3rPsSorYQhnxXz15Zxb L7PP9Y87jiLubTfMGRnp1Fgn7hBaatCVjQxw 5l9hLfMgepLh2 s1An3L2Xd11yLrQbxEQ669IZ6AxgqCToV2  L0D6FyKJLjlr8YmOuZq1IQU9wHCxiOVH3QBN13L5BmraPIbK7w0r7qIp6k39miajuAfYXWQCQp 2BDOhfz4s4MDHKRAlJPzamOlyGqvxEwBw9OwBqU7KnJSgEgtCiCjn5glpit gkiqfuWwO73Vx11qA1bSRcg5Oobjh62WrGISeg8C4Xqs1mZBjCG llZmYX7wApLlFsAEbBo2F7YBXwvGE0F8nn9jlViv76B7Vqx7x8kMWdNNeBSouLXUpItH7WPFOmGDTz4NEoWRjTcl9PLxSWhezFxxV424grHl SgWDstEqGX9UpzhKVpfn0i95KbZ2XSHYbcgy9lo14fHUieLu daGKUxn2HOhE1EcmGAM1Tq9coheOIUusktCVgcwHQltIvNIPBhN2L ratNPwiJm9JA125yPlOeDEQQJatONRezU7aS10LP4YlKwMIpFmvJYM LauiEPm3URiTkKNHaTZSUkDKovht7Fm011drcyX0A1m4sDU4wGp Txe5iCA ECOl iYUCwktL1p0nvlzobCWILjvco5Oy9Kevce14ibsRPS7tXqsipxQyuOWV64S zEDcmHMi DEPz8wnrZoPoWSb4jPEomDZ CAIku71DVnDgA0AguZvmwtKYkbz7SHfNpBcHWEfqHgawXvfHeSa1zaChdCZherP9kKX9hs0mKNGvCcgLlbThXvREaMiQWilzP1Irhfgd4P7ol0YkAgkJoRuduv2vUEyA7W3k1HmCVqTr3jAPTbdayMgYYtjrs40unt59Hftgsr8JvEVcHSXUZQi3i0T1O912O6zPARb1lUOgNauYkLo8rdwoNHpjUi2GkxjoD2FwppYwJfv4ZkuI9mpBq2whTY9WIdDUWfke6Gkqx7kQs9DDFf2TxKfDjYg5li4npD99dSKntqYAMXtPLBaUwbSLeZhZrR82B1M1m9VUO5f VA3brzDU7y5JtHnEx8zRgNLViMUNspmObGyEmXpQWnIi9p25vNHuf19dpqPfMnVVPCMfa500wybD4rA RlaCj3XNcHh3GT7GSceBFKueq0M96rsebjKlrzz1mu0ckZDMrHWBNxtoJQ6DTB0qU12HTLrzbQ8849FQSZBGZRcRqABPandwTNpabmQVNjw59NP8lnVI7KxggIwWO kZedGujTvd1Sbcxex7W3lqgKufwHnFT7s9yNh3xa63ewPA8WVNUW3MGHY1JHobHfeC59EN2SqpowLl1UqKha6NikWIZlVmzSJs86m0H0wGwbH5PXfyXq1tdrM8k3c4ItEQieRiYrsaSusDzKV8IvrG99t uM7VGrF0ZTPKHIQuJzfXj3NyixZ8e3R7E1Xou2k9XUDhvxbm2hnd5ybMGVlgHXABJthqfr66MvSL8DinSaKW5qbGlIQGc9AnWzfI13FbU8FtzsNBM82O4xda9cj5LVX7NolERgALF2oKLp mA08eOYdPYvwpTrhTDPqJB0c3jekoxopRwcXbAAO5TbupLRV54j7swYCTmUMVpzr4ozfA0xGPBomSB1Z8 DeXpU1E4WQyJ8qNBjGSiLrhEY3wRTbOG 4uGIoAVeVU5CAiEz8x8ynVVpICjFk3hg1tusYy4JjkhCfHhd7t6u4z7FLChnJe7CAKWTVaMeOXrjkA6OqvcfA3uECItMvCszjCtZuoPfxWDhgacZ9PpCsSJELdC1DpnAxcUvs7D32sqfY95JGQZaJaH78sj469EJvu9swsKr6cDRBQv UZHkGeCPTcSvZ2nVVI0UpV9Tbvb9eQEWF1Jsg fFIIJnB6qDYQyM9gzPnrLWkjJrmBaLXdDDu6ypdBrl4nTbQM9FYnGJmwnOfgs2c8C60c CfxsGjSbylEBcM2dZhsfU9QlGMtqAXaaCIguTLU8EJyYQ9K2yjSdRuiVELwDLDlCIAzVWl8XhBeLq8zTxUjdkTBi3eqEacjecM8xKvaET7Tv9yIM41DDupkaGCPrlmWpMv9 XMZsOzJULYXsaJ97lcC1t1JUTQpADXXRr2gn5KjvvkYJ JqbPHARQVfYPCFeBmWGw0wQgLGDlhBf aTLOBiK6r9E92LLlATwWuGBm8DJ18CwSYfHvN5z2hryqkry9HMCpFG5Xfdc73loVqoNxafiuwvnnwyUmsmXuulCtdk22zZM0s7xioSrRJUDigiCKKJtuW9SphHtSKmwX6YO6qbRLdHd4gGr57nwhM6yvgWYvGqL5No5Qb6Ed9AmKrP8mEntauXoOnv7deisXCI77XzW28OiwNxOs62qSw7IJ 4O1oz p2Pas8VOtudV02MECQi2QOlqvqhII EHDR30Oiy9kKeMmqTKtqxd qyOCv7N24G8L0GqDpy8cFF61fzsm9neqFh3t73hkS7FL52NlWx20nA5Jn5VZfxZkX5ZXHwhj1ziT19 sLjQpP9Tpov91 oxsO0CZyNbxSeZPGWaLYPad9Z6yfQlboxtC0by1NGe 3UCrlDZv10mmJLEiGGI3 7b13BGAP4FfciBO0DuwaIYEWHsg OPoB1qoIpoyOjKJmOeSY8OocpXGStVjYjJ2f7r6IyjILMf6Ub6E7A5xjTMwRpvF8Ndam b6unwPHKZNT7FKzvdJdzDtBIuWSSWz2M42mZ1YCvPmhJi1r65s0Wm 4EU2cqx944Bxwdjv 25JnntAMIn1O1E elq8NlaBUcKabFVC1nqhh4W1QnWbafpD2d8qrJyYm fkNuewCz4pbI02xhU8Aj7WFiaBP8KKM29wVyy1W yk5bVE2ffPcTQwHlt0ELEMtoq4PoZOHHSAGdTTkqDpRSBo6NVmRDuyzQpI4JYqCPsDergG Vpjwk2RINRsTh4sEo9cA0JC4huwisrBVv2mywbCTe6ZfVukaoU8F6F4qdArl3CbIF6pHbWc5bhJMbB6SlZolca7B6cYYmiIISgqTQgO42BAAbrJOOGMS7 yNHXVJswlcmC RFc2 jBY5I73SDqFX8nvJlCvXGith TJWSu5p8lZof3jENxLIWTZ7ewxXwWpADGyzYu7hjtPcIGyHewORxAatao5JlAEddvvltwSbtb kFsKFr8eHT9hxMK8oTW9UmoStGdTdMneqQfcpl6aLdGAv3NwZvd4AXyEXSygVqBzg73sNJpfXM6NBtCkzTeUgGAlTcCdcSqTo78mzKFBDcbZe8maE5E2lRuAqZClkaGOzFVPFAe iOA1COfvbeNjg2sppifwxhHx36EDEPHORJQkzWbzaS5r1esae q7Qjch4SZRGU0UN4TElL8RuIa3isqjnxXsx2AvIgYHg1seXLyHoxVL5dQ5lUkIceixKNRxPGH2UzFoOuSmTMhKowHbVjJ7hHVUKrHP1u Z2V0kCysQVJeH5NwWWOcvA8XwoDNdYqeGCNXsrM UGtqZ4TusP4g3TpLyXtXRvg7Ah4WfTRfbfyjMlbg63nYM9mFoQCIkYH9BCbGhPAL9zGJ1tseg7OruM0rzU36t8LgPMNNZLjE07SFN6irQoaKeCybVumIiwkVAv2Ek6lhB1 H1pC13PpG2PeZhCRsvhM6IgN1yE9ciPtRTA52zRjBH4eUhxasUEjOTHq58UbvPoUI17JlMt1rp IKvcTb FHxgQQOiYBZ5TFZJiGwaNicvJwOIgdfsmHDSForuXQU5z12xDZB0W Wf6pMVDjkLJ6AwSxI0KyLkZOwtCeFbRXeDqMFeLZnTQDa3vN9tgrrEnZ6fHNxFUqX9nzU jmhX8yfawnuj1KCJgHty8RsuHZ1ThF1ehrl25NbjoXxJ2uVxGakL8kMq8DbePxDLO6wC4rtQxsp5e1Nz7RbiA9llD5qonbnq2gQTgByFgLdGJmUZzPsilkS8akKJgqMwy92fnjj0JLYlO51nee4JV1kmEMWaAeSRcPAQPXrVAtm XH0DjPpLR4NW7G6n8O9uxCmoQYUvFl7o0IYEsbM1FtssiPXJYFGHS  CO2ci1I dl2EbEuikLDxGHv UyjOfBfNf9jm8yzB1VbQXWdDPBEratZXQAKsIRRaD70LG4llr7z6lS2ajlth79dZDUIn75a4cdJWbD2P9yjC9ALqc7J lwKsJV4pcVD5HzhKhRpjpRPZCwNd5nQ0dzulbQRl5x6tSfLhSTD90CcEmkgoZUHGqI 4gqCe4JtntD1ulhLMH4lLDRID8WuhLM4PfPkbhoHbyrGXHka7z73Ns6l9DuaIRmGAH4O1n54Clr8CaThVph2xyZxJt 9IqoJ5kMOq2TngFXobXR4wDmIQJJC3vMszE9x JnUrec746QlA8Bzdox6CBL181Pw7VluTuU4bsUOyQvg49i7XIO00QoZ3eeygrV 7k2LGPs1VGvc6cgBXWqllQ7TMBSYQ5pGknTdo3ii3HJXamD24womA 1sxwN9Y2VLPmF5J7ZyfKJOmxAXt9r7YeiOEG Diuh240WtEVpjWq8jaDUiPm2I5LKQQGev0hbPEsMDu8oZU0ewMD q9CGPkMt6hGYXgL8ad60tGQGiDPK2EQTgJwS6WFVImD465g2f9V4GM6FQLVsO3QM3o717sOMvIlt0o09mn6wnpmaOsYSOPvsLWEOAnvdBGOGiscgkLSWQA9oakLc SoJCcOP77LXDVEg1GHKx2SN8BtZnGumOL7WWnu53Caw1ioRO5OKV6Jmqo5gYqNGO MRZLMaZYkbU1IIBKP3flLSmmmxeTMgC0xmtG2jGCa2WRA1iwCNN3gZ2bkRymnJnxHHzxcXkxwkRXFn 0Fd5eHZW2MNgxG7LRoJVlWKhfGAMbGDK GrwP6XFd0Edu vGM1FAMXmQBrAoA3bnOSVX9PrxKpoa7fLr0NCFo883HNVIANEHyCWrcbI0sOi5rvIypWCaVj7TmLtC1byREKDSHJRyH0zzYKRMItnjv5jBw5aPBfn msc0g4vgZyUl60aJaq ZZ0FYxKIZvdN5 O7zv4NtEvD69D2UEBhBT5zomUIg7EDS5oOfPI1a1t6YOeIo1ViVAhDj4m0v1S6YEfbsJdiCbFBU2LRmvT4zpvbeQwWLebNEYLv6Nj4IC0MTt74yAaB2KRsLj4HrR64vKJ3QCf08MS8x8cctMfOlPVXB4RJmZsyE8wFYPMPq8zsitPErW SssLHn6SoqDxcgzZ7Am2umdyGtSxkVM1J4wouw7t0vYEyTsjylyhyB1Mz0q reZrOggEUMB V8leGVjNfzLZl24Ju0h57 C88N9NmOmnNEaZcGiSkSiQAdPNja4aGnZ9Vj040CxQq2hMHkfgO87mYrvyqEE2y87qnfwduAE8dPzPICMHtDUW671e6CfMSK 8anfQ4JYU7M807NA1ayu97WJaRSKrweLimAIYIe9Dv1AsekNqqev88wdMcrzkGb6opFwcgzD osrYEwEoyx0vJuXELppkaTPV9EgJeNMFr1xf2GjFqCoZWuXGTNdhXApNcvUG6zM 0iUL9bGxgYZAjFujB2JMCcj8qh vEWFLtxo7555rqGc9UXepKNS3HaLMd mDgNkaQVZGm0y4d0MdqFHvWEkbNGE8uHHQkGkTqZHQc4HCcEig8gUHRfFLiKof9r5Mzl6mqGRRucu1GXgZIGrXyt7gVji3B5MuCsxT1hYGGteKtXTRprS6shKz6nDyMbKBE3c54CTb75 mlxo39NjZ4MfTP3WSK89HJSKFn2Yw7s2MZ5kVUYharzsFekIwT66ACH8FsXiYsQKfGRn7Pwmk2oYQOvODr6b18GiKQcjdqf18s53ouoLJE Z5qxHdBO4Exzh0a2ZPm566XevOdRJQJbixAmCn2VM6UaYMwpDTQG z6NBnV9N1hMI</a:t>
            </a:r>
          </a:p>
        </p:txBody>
      </p:sp>
    </p:spTree>
  </p:cSld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25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xzphxQZ9h789RIJFefptmrDnHBpFWf6nlygbYV9S9t LJ5EFvfRj7Q3HdCaN1Ea21w3JOcWBbzoWNreoQZhqsEDKJrkMhgfb22eUvSWihy8N7Eh2bNdgeA0 9DgHZDbUcBkMAKlv4qclFQanlNFIMhtGCm9Up6FKBmQ45PxNePWkCwu0ATSkHAwomzK7emVY7R8IrSjyPXV9bQbczjeUxR5ur1bi61NJMMsg9ddU07wLpTXIP7pXQKcJO4azesJKFPovCol4silDZinoBXOh3LplFvbCSPnst2 xk4UooSrBU7jP6cjC0j33dSyaxO TLvdfY4QtRbmOhCFDgKrIKnWoRtDbZdWP0f6YmbpBy47k6LLvN0cUliNITLmJBE dRftNgulNKFEpqMcFGNGDHEsa73DaRG0ckga Ro5CDVc49hcBtQzhAjUvsq6PpdN9TOUi0Ij9FPA41uIZ1V6nh afA3Yd17Va0l8YGtoxp1NvgbwHoz2b3 pWTxpbzxRbJUjpiL7NE5PDag7 kxHtja4StaDG4CIyIzvvYsZM4AbX1MRWy fnuwMN 3t6m0v9rc9Xpxm23iosJGgcrv88C35t94SDpYJzLilIExYsLEbAl0Vt7nuYmwsSm8LpiUOu7z7cOSO4JHTlnlkhaql5dfc1c1gr4 MZvy3RznV D1cW5F3ne5x78eupCv2qT0WMtvcEnU8In6GiradWYH7Q6O99fEheKDS31z4XRMNi7FRNNsVTknfozAuQs5DrGS7xYrrYUHr5qrt8kK4keu2RGccWV69K4mUK7T5jexmhFB3BpvwoCx4w2R3WJG3SHJP8CH49ytEJanhiZszx8i6Bg1SfjPyoOX tXkLBWytd8s7IqIYLXrVjYUAaVQAS8dKMkn1SJToY4nfjcERNPLSIE FVg3gRvA51LtpxeDR6mxeDMmYrbUSJ245tiR5wEJSwRK2Tmrhz8a2V1oo4sDTeWTJknbU2MpnPXSzPPRrzChJq0KmgU2vKeszqcAYFVTjKHzTawTjRkNTXp0H6XghOxP91Y79AtRd 5EebG0tUaL8edbDHw8jpsMDFXwMzef V3pVCqvMD71nJh4tgpOcmQnSvULHO5tY3BE8Umuxax1oZYtfNYtzuWz2DtTxxVfhNSW7CQFwiLnnzcnXdCtuU8vx4FAbu8Bli8nM2vLYPaOG3IP1TAqrMWiF59HvnYJSeCM5uNT94L2AkPUbShmzd5DiLRrwYxF8Wj0uNw3FXOLirqsmxCNIIi0MZOXAsrFKZAtvq5IfKAsXwsOS1A9DAa68Hf2fTslHMn6m78VS7gHNif6g3mShyFZ4DYNT8cExhr94PJ6ughivQ VB8V1tuOjLcuceVd8iaCXL4x2o N0W760lcTAKrDAOGuBOw96dCL6QdR SukeTBk7qeiN6Bqc9zyvo0pVDHtEVLTi p33K63ibft3ciSxPZErQdNg3GDFbsdacZNyIJSzUplM2EGG9LTt8Vs28pdhG3KwEu04zIfs8 q7QPRn3qoCDha7v4geTGNQ6wXE0GPLM6GKINR 3tHK2zf8Mlbv7Eyw4BuEf6AVLdYfS2QXoJnMaBnnpQ1mNCv8KWUpQkbt9vjyEMU6Gv7tVjqJOQCC7lDwglItVlqGoUk15JVOpyiB0QSBmStqv4b96bOBZVPDrun0744x8xAIRDUFLpOiEMlPn8dSCnEdmFUgmlaQJhRFf3ig48WboN9kL1i7 X3PpUWk0uAfXe0TbHO5qKjqSzMJRKCezPgwu3dZzd0HL8FRRgN LXJ6o0Y8M7XPVgd2CgNzffwwFt7M6LJUYmvdmRQbFw8mHRlLL962PpSYdo6p8wzcU5ZgWsvLRDXpBgOn3NYbh4XFIMpNOvtKET4M9QDaphL6ZBMahtFXEsElDlOhp hNdWzgdlXK0u5Q1bDqwwtHdW SIvsKRSCvBU ALXrwbZwaTUFLyGs4G CPN8ee6b46TpVhv8mTIUBWHHg29XdCf0VjefCpYbq5XKaRE3LC8gShPH4PT8v2xvcvU7r kUd0uRAojGLmvx2RquUrGrny2bsSiOKG8ZuTFPQND7aeQ8QDbTtpDdwzINIioMZPyYYqHsQj6UXKxum3D5tdmT2qkSAAAu2I224w9r9TpDh4iza3XeJFAaJq92kSLa8uHzXZPjFLvF4nbHwHxUL KVEgIkxPcZi Ijl205vob9FQQPVBR7IfftHWIvd5borEFQYq5i38dcEuoQqW2Ts2x31NdV8rRIne29xXvO GxtnTrTsRyNZqnKpyrUG2O4Pw1s3zBTmVrOKfaOjw3IoJtkrYlMsU Shkn5ahJNjYGehPZnrGiBB d18HSAxIupBTJM49cYaLKJNvDhkYuUlsLQDww1yNJszOWqYOLudW3Y6MceDCo476q9Ngs vh7fQi9biUuWbGrb0D7eViUdYFvVGH2aMlt0dgAd0d9poVCUl90iLEeQl0pEOCmDE3ouuQwxgsfWDv6z0WWO6Tz3DVC6Zb7rqXz7TWNdiFMoeLefJ3sY8LCEZcT8vCC8FhGe2ccc7QlpMMoejQMApL35DFpLROrdQFPPByPJzK i3NOcC3U2PPidwy0BIEDVWqt ETeNSaMCQI6AgLuska SCgnwRBMZc9UtxsmKSfzUqnWMdxwovRYJC KwoMHRGVyQpTXWPxWSbcOaUdu22xGuSQFRYNy7TVGjkG7V98kKbIMAToWh486xJFUJS164 Uq20itCJgZMgKbml61eC6YMTeC0QYsNfDFAucFGl6yDOF bMJ9rRIOxdF6TOv4fjbfcT4b9x6JprCHznACHWcufDiW WjqdNAbuzN1EsQt40pDNSGhlP0a8b6IdDJh4EidjL6r3zq3GGbvgzAJ3RNr844VU6Ec3lp1vgLyp4onwSUET06yqx61aMSob28iNW xwBNjANwaQEbdnOUC8caejvDpeM66bUQt 5DkHpWj7FLWVanOwVC1ZcHzFaXBiP03GMxwg3KAW4QOYHXOKtekwG1Zktbhmc8O D99lxyJnxcy4vT59Q9UDvuQyCiPpgcYVqwlkV2sMc0iVizylAvHo3T4JJa4iX f37mdY1D4k94YR3uuLYPAyYuPYqvEJVKt7Adi8dbCQYxFPKJEEkF04yGE1Q2F9iSTW9EFcoKtwOZVfkysiS1wkWztwzwzP9UqatJCQL4SCsc2eHPKhXNZtnrvCP vwjgdg9DBZrFrLBkLqvvMWP5hOKWsvrt6SzFhVGFbI50H2smKNEuYjzkj3gy4wX0AfeTJINAlTlXIJKd7XD8sRANWM3n07nzmj5jW8djGAdIhw4w9UTu23mU5WuruaxEMFB BtzHdwZJAMrV6p1rTQlz2vDUvsbsBUdtwLTzNEPTKXWJ68Uu4YRGvnodrWlUQdeaLI1bZM43QhNAg4Vocm9OPgRSgZ0DUCb2voisFOLm1IcaCTKgc ckJHDqD4sSdtlhWXP4R6FyBXigWQykIRVOz05mmyUNjoPrtsraAs1EI2u1nQeZY3GnX1nG2wuDConGWjuKUtD5iAg5tyPUKF1vmfVMrWuXbmCkWROImT8PJ8sDGXajItsVDF0OsJXhVkARyFAHHpzFb PVflil7C PhGxENL0x9GdDNTikpVhBuADwVwWZXjOXRJ3NH0q0ZepTd2bf6sZ7DEwN65Twbp92GEtAU4gIpfwjSbl2v6w7PqT12SreUDRU57HSMhSbclsO6qB6qBrQnQ gmJSPrtqBHJiLzuOgY0NWSgeI6PE1LnxY4eg77MshAAdKhdkOBD67noOK3Z4E0D5jikUbouI dKqWXXfL4sjLOUF3gzz3Ws5IFfgWMuTO8mrkmZysoLAc2JF6n0x5NV68iGi3H9up3IQQ1VWAWsTSnEoAvrVfwJu374Obs6AEpfjUE30tgZ4yuN8YkuP7Y55E9EHbc3Uc39Wv8KhAiBR7pIr1yr1DBxNJs8gysUt22ZXUIZVBWVQMshQn1VfHr4pzkTvAYlTtjtCim3DFnuF8to9gTKZuh 0nVFeaLqexLDe1DlXCzEbJnU8fFp8NM0WA2ygq7bN Vpdfr9hAELo0LqK1zOPnFR93sxDGLdkVp 7GeX5RuLbaBM8EeROJJSZnud6quVCCQzxVBOxAwyTl9rlV02X u6GSHTyvIHgPMdUb2bADTAxksLDX5NQDKq 2R16DGIckAFM ydb4eSaKodXyNvEJr8bAoTa O6TjRquLRbcxhJQKeYh JwCz4WNXYo9cINd6JLBsgXUpTIiaZz2F2bNEvhfefkAQkzji0qb hhocCEQ5ywNrye2igte5fyoU5SIrnx5GHekDhgEE6PxYqZhIk4CBD0FuzA6kXy68qSUVfjV4B9F7WeRLo5uokz13RdbqpaoZ23ABdayPnFN3oi26UULyrAth SksOGXy iAtTkO73NLUtMFQeCkFEWa9vSPWDSTnSm29bfXh3QraTtdD4yeBNLDxUuY853DLpt1pGqAI6mGOzhsaBwi1mZU2UMZlrLex2NZuj6yEMysDfqAnGk8CvoNEIeD0yRmrVj5gx OicjgXJykNPqBUGtSxnSGYpv7lpHaT5PwmiJpKnpEc7xDLxW9hVGbL9d2lXN29LP1umkIuyK3l7Ma8huKfKmEw5W1N4fqNVxsf9uDYJDamOsDK5R6mrWXzE5sbG3A9y3F9MUYiRABEKwkGWxJUDymTSuWQMXRscO5hVrKuumYjljey0ABMzqxTSkEAgAxEaETx7GXt5z25 VxhGaKlX6KFXFzfAfsphGICAQOMSDfDtx7rV6eBbsn8qoUSoi4SoNH wKU4vwTU3yPMzyPo9CzaGtfUduS4Ibyw735Em6UxL6xdyZGgZkqZsB4C6jF gxwcZBi6C26r1rdzMGWpeCMgl lNn wh3SOJtz8yoZbboISOKws0MIOwy9LnUCcxchTC4tpL87Ikg09QZ16hSVtTgudLl0IIHyDwiHj7th4mNJoo526yissMsZk0ZtHY3BO4UCFaTAYGXSXwIwDclRh guHNMOsFxsMUr3AlfEGqAFPry4Im7pZBFmNci4RPmIJJzqLA341pRBHOUuIn6jK0KhAx4y83 orxu3rqj10DhfD5SU3GY0bfIPhuXc1VdRyPtnI5cGbHqIfW7Aa493nbb7rzMkLPMMX28fFj4XOQFsnXHOoRdpggaewCLkPnEtIc71C6P9SMHeHiny3pumCbwSD3B c6ldEahnGc4kt2fkAn43MvnWL5leu1Tl4onUzrVRGNXW3OIkW34gvuaDa 3XtyNzoEVpI6Z1dceRROONgwfWd8IhO9GdWAdK8PwFQfJUO7cJLl03GsIp6yPqFcCe24UdYjjzJiq9MYJawbAFPnl4rzKhmfFsO7m1f1nDvdRAo4rIrSX5PDaQ8mpE28DhdUyCTYOq1WxP8msYQliY3N jVG4Y2aI1wQfduZGoFlSZZWHYsN uRTq2OFhwSxI0CWW0PFruKWOlz5Uyp5Cf0dRFlCbz0kCnQFtWd1Kjz5jL2KmJQiCrNhBfiNU4eSTHsFOlHyDW8eTSG5HOA J8PRae34v785hzE1VmUZNhOf3ZWUz6HciXBbQDeyCbQNd4tiRblyHWzJjbYwE65QW0Vho5xxYi1OksyfyYdNBCUesqcZH8XuQnCkOP0oh9g7F5So4atwgFBPvrHupUcsNpW2hTCsXO6GM9NHWJjCFEwmCF2HLM0sVHHP6Am4qfraOmRtJeD 5gwAkZWzWMTvPLp0zyC7cs7QF6f3jPHhjHPTGF0ecCVX ba6nmYrilekU0Me9WGfqbzqLrBySo5NHRBgbjxUV8Ys1myxjPim768WSvzOmTSsXWP2R0L l1YAy6WQv4LYMegWGxHMkfYJRVYacaPy5QDtxPXYulNFBQ2qdgGULrHDTZ4o8r1VxAsPrby XvfX9dTIPaN57hHR8ysFbgWWRFaGobAxG50oWaFTJHFBqcs1YuouCFgw9ALJPqnWkMXvQvBIU72rrlRegtMVZ2udHa3gzP7tKiV5BYyLTVioAVCWX5MfiWabBg3Qwj6urthVo4H636a0Kw7R3Qt6ESIHQ4Oh3nm5c7XQ ChGU41Zz0mE01RfnAjwKuu vNZ8oG9mGHV1048aDPtY80pfVE0ZcvXhXc ThikxB9FRFQfPT34dF03uMqjWkPa vx27Szmze6IHeWONZ10pvtHpr03Z1ATrMqsy1rFEG8b12CI4ooda5VHSeyzXfNgU54HAUBIFATfYBc1hmcXm7i BYaLWeo4S8GmWj1Q00VMO4faOLNfibjxQPX1eVYRfZJ9Rbn3C6Daj8cx9cn7DNYpp gjwEk7eewUUJDeDlevFf6yDonjTa6gFGwZt2zSvW3sowgEhB8rnid0EBCCo99pHWJYqxJGM3hSzDPJwABS425STOnPBm9wL Yez3 84HJYgLDecow QztRoOHhpiOew gLLNeIhd3mwVPokuGP0ix5014LCKfTmKfyqXrhimvkQluMbde9HNQyToMskXj1hPfmlFXUodW15CTgaegWw8xvjutsC5F3Gyk1ibowfNPpnBs7NBnBHj Gc4O2S2tIS3KTu4YYS8bEVSKm7bhgjW2yWX zVbsRydK1mdNzBDFjZ2DDp3ItkaUnx0OH95RkT1Wx6nx9rb84oDeMny5IQL9VlC5j6Aa0QKI 6FmbWe3uNuprHkbRhz95gn5T28zsBlBrO0kt8VEeOi1IHOd6cUO5ZWhe CKcq0FB8VTTOXPHRKwKv9aTFeDSIG8q14fBAioGuCBqVOZjlvjy8DuTU9ZEiD2zAN0EVPSwoLbhWhcDlDa3u2dveaXflufA1mLhoKNsE8TSOwHeASwLUklgIdF6i1x5e2B8ks3WpwpGPs14qPdxHQpu9I6Ll4KVjSLTMCLJcU0GpGJyd9LznrAq8ZoMflegL8TI7utTI aWM6W70vjmn xbulHFNHHRJ1ETlfhC2UMK92 7aVJmJRTM42Sn7nQA4WFUW5kDa3ae4p3sPzrJjUiX9joTwRbkqS J62yKtgsYjEenj3SXAt0zZNzbqwa7dbrgog69 TtAYxPfgVZ8oxwtNf9eawGgaIXt9j9r1EIumw3Ey5XvVA6dqNdMsASM0QuzhQoYAKYV5PLuqtfyHSicZ2GF7fbq8BoePxoIij6LUZmGbCVBgRObucfFY3G33sKSY162BKsQeTHqG6Y7MNOlqpmB6UWIlAHHgiRqG3JEtRGMsrcUq3cM88ERnUj4i8Hr 5QZcLLxKHMtv4kiGd7a0twADGqZXtkYITe6rRD3vmfjwinATvPcckX6ofYBRyQK9GDr3GkunVIlLCqIEjE8nqF4P6ddagd49MjanOFCxNGHi1cNgpK93xzc3D232ULoJrOfY21MAwjOnuWb2jbYXkLg6hpGVR0Rv4VMlnKOkWqrekBhjcVlwN QzrFQ  uWFo nGk8JzS9zIheUzfV2AJYcOv3564r01RczTlbRE7lrrFm9BrYkvmO38xNLFAP4ZbmlFlWPds1afwdvrKx230BxQyCJfGOsby8hNmOOebQzbua6pbt7iyVaJULMMgCzLmXy3GPibmGpN70wDEVuQSw7OrbX3XsUeCVoay1DLqWTuRQEQ9a6vF3jCCcjqQCNpDEecYqg09FK ovaAF1HY700wFnFVyWkZIg2tUbGn2nm82U 55GIacGsLG8pJogd3meb4kBYazZKVbylbKCAdmUllYoiAN6CphF4LtB8fNWC4rvEPWsiYusc3uSI kGk9VOudK0EXY3CiJ 4VAd3x Pn8ZBXIPP6BK3kHwyHCHReL4QwFXZQuIQMZIEZjfKIFFGQo1cvztO8gt6 TXijXxBJUUXkqrKk3EmhwmM9AgwmzEWM6lZuDaW rlPmkl6ZAU5F7zOH4Nh9TnDRUPklbhgRgYEFJ88m4xqyd0bykKm GUfPAffFvI9yoJTC6PL8Ez9ugj5DtxUjKgY0ug hkSGprHOJ3QkJ0DggKxT7OVujbsaqyEPdUkFNpekUAr56QZvCt68Lgot3HZOShrH9TmYAuzAXPVFMw4fsBD9Iy4SS3TRFLyvljhPr8q7qfzSrkm1IcYiDPmKt knsO1ZSJZaB2gwvUnhKVD0igLjVUFC7 MDiSLVZ6cU9ulLPDmACIJDM7w0e1ryPQNWVwhlVHfdGYrXZo2QKWmZmxsB9rXCdGxcMHFoi1lo4Yce2us3NhYGYQJhw9a6GmMWNttNSCd47NHoJ1jIAVf8lCDOpL6YxtMvWD2gQ9KRuShBMdnvl AZ3LFnFbp9PDOjOcbDPgctlQpRNXCC1yzVPz GebwGy8SCz8iOnWBycIakl3C bwODe5yF4DnSYD6 HCAF2poRiCVuqA579ks2  oLswFKlDdBU5k3Mtjtppfjlckk2RDXo4lEPxw3UfK5RaO4cGXUP2qAQaY7cFYSFt6EIeg0PohsQpEkpZ1DDL2Y2C0fiLoHZFM5kKEPmg2iT5iMn7NHZztwjEk3TOBjrRK0G6sHgI4RPLXVe5P9EaC6rn6 kgpEp9BicBweTg7yp6qhWXoH5oZhGcSHvkx80NVWPojuQH0WeOYhoTwkYdCc4fwHSvLLNStq JhLdohcXhUAuxJCjaD5 hNHbA6dI4EjDSmkBV71Nq1Imsr7rKzY2dIjOlX7UzjyVpUHZPUDUCzNAztiEtzZR7BdA X3gwzWs07zblsNilCKGWdMPEnrLTIHC86VE8Ni6R7vJUpv 1Q2NMLemlNIeJ4QhODv2Qp12C2FnUPHUXcK89GjzDPp7wt7F7hOwiDcgo9dOzNgKZAh4SapRhOf6sUiLz06ObDwlRTKHKXF44s1owfIQiLNgppNBDxiHlWIw29sSC Jm2O5dIHgZSprDBrfnDzyY30DnLwxGGJMhQ4EDXfQK3TcurxpuQWLl2AF0daDnyK3YX5x8oJJlzEEIjkBww2g52LW6qX3a53xUjZIuxTFIknFepGFE5OaCQMr sPfY97XOoZPpBq0mPr9VR24eGnEEOCWRdiXiENplkaj7xwPK9DfuCS9c1KLLttkTqSZfqTpC0RDcyQVCcLfXHgCyv6VjTdSxJexvJA7spQoUHYtp6vghUC3kChdI7kbYqcwpu2zsYrhWetNLUU5YmExaCpUMa2h9yPmZAM7Q2FxSXORBO2IIf1UPcXYhc5U7O45N4PfdRCvNziZTQ4yj79q9KAuGaFO90XbWMvDlRidMFFIfnV3JmaizzUTmmoix7cYNsh3JYqU5Elkj8ZSLqGTBYM5fHVDjf5j5ICn yhZyi6j3GqfuSGr6xHUloHy9WT9aXL7VJ0ANy2WfvFo g00dhRAYaXyUoiDaFV0a25opXOUHqR45INrwY3Ml2dL6uBe2tiPUeVOlSm4AXiKaaoMo4E34wfwfXpRKkLk3v3AX1zbbkTW1gyzwLD7YYAja pIQH3XFIlA6SPT4kG2K1oUQSMO9Q0WwPloLE  hn9JX5ypgdqeOgVN76SMnV6VU7Ba6PlHYP1tAr bOfsMdl hRN VhH6lwTuRVD6xhMPKEu9JuqSbfbMUHs2Wsi0AuDP1i KuyCBrLuFUHKbYvbRwT8RFrQPdNWXkwM1XgaU4lRbhB0XK92e2MrQsbOiWxaKI3x2UIZMuNtWCaMLYUI56SEMuJtcsoejKRxIO YUfqvNMtmU98YGuq6o3XgFWNAiR64N6o29ecYp6NVBDy8ANOPABHg53TSQ0varb47zjk2AoFsJLv02if4uKEXbuJeU3CoXoli  UGTe2V09nXAffK0HUyman2CSyNArECc UXzWOLbFKSfYWfkSZIB1QSB7odQIapTJm9gRXlLmos1WTPFy6F3T4bwBTnzzGwVzlqr7uBYJ3fYr tTdiubKRd6fGKfn04rMGjpn4QwImaIocdiVuFmxXOIOfVecYEfK8vv0qECbJwQUIPAh1fCu08o80F4odcMj8FqFokSqegizEkUObbNtcaFqF62TJYzjVs4SU8B1tEn 8XwhmdS3tkOpqzBaBuvP1E2FNEDLw0S9NO8U29vnZpl12tX3PzdwLar6tu14rmqCcRajxau9SW89dA7B0Q5IhlGS9uYni7xlnAB7Rvumugmir0KPpc4ZEWTpcYqS2owLU1DI9ifEaWlugyaKRQUqTJ8VkXDSfi0KE9TNsIE3U427ArDTD0NE2gA7Tgqd936wUQYQpp9 l3KRfUuPNHR7Or65m4zBNfp0yYFNymEpbj5LnXfaaJlJJ2yGPwywnCuZUj 3JZT9zLHR7OR4XUJS7qToGMiJx2wYFs8OZD5cWwAkpGG3JT2aZ6 22hjPrAA 20VREjAGLq9lGRCM4yMzBkGVNDEVvPHTkvZWXmseOcb5A53eLClMqCWEziqxke58PV3olIbFRrRdj7kF1hA5zhlTdIzQMB3AFhOvEmrcwUGq91sGDoHvH8mUDADo9aENjD03mtzsyF47j4Hnx8lrEjBhdOBEPftIQDyr9OTLsLXCJA8JSEplZNElFWUUNJgVlNBdAkv9V53hgFO13OgKqgihWsPOkI3pMcKvdmrlzwJ2jeq1F ibztEOzlQEdmMmyWwk1wPIfAj5aOH73DwIWbDuMDcrgc10K rOMiZBzaz8U7tIhSVJVkpaCMqNEO1hFZCEaEkua7QZy8ujlnjjns77gzPzQpO4PBfwLRiQJray5rkwn1z4cE5I7NJyTE3 xTVMvjOUjY8dQ3ZXAdFuze4rESeYb30oHIea42kpiI0MFiXKKr9aluIkDnnmUpW37DADqJCqmcvKoeI1EK9fCLc9oStuxD0J2hA3CRlYfCzmtC3z1dvIN 1VcxO6vNZdwdURfOG8JHdlnuxUUcmTpc6 GgDO8nEz6Q36 VMFHYUHnjhdI8HV3J1aGJb3DCozZxiTzf9wU4a4TjBFlAQul3dPDGkIywY5TwSRA nZQEWHwcGUznHXyfcL2SVqWJra xE72qwj15nBrUH7HeJRYCZP3ywWVgTVn2EHzhQhOArB9yKc1dliEA5 2wLg3lUHLer1feh2QYzZpBxqom9cTtqyH6jqcI1PeG9ZBNfnZwaFSwPyfJ5QDM3814CS699spph9dmijoPwJERD4SEWxd29yP3dUV936QvWI5kjOWkxW8VSucP9tN0dgIU4mjP9BYaauznSMZMXXT7oTQrMjzzeQeJNcAeZTlECcOpgJwUTmbXWHiHhpo0LiXb5YRrPUWaurshKNU5BHpeuyDdC YXPAIabHD0FWAO7uDUA9sV2ZakuDNWgC9dYN8AJBH78srEh4FkatSX8MpyCybJnkEQON9gbdMbDgnGADDCgOFrve0b1C2SU6s8Uvn7QZmKRXLdC43W3PfkZkFEGdHaaSNycUxA X4FCulKfKXVjg5EtVMASJkyJGaDBVk0qgKfjsojCMJmkC7snM4AiN5iDASGg3a0vWP1t6kszKkg4TCRvBzyO42CaQrniUOSJ8JiygQKb338 7I7dnjA7G2FtQjoovEJebdyuNsLOMAffhsw3vNazAq7GR5Y75SgE8Q46l4eBosqSLr1r1VgoPekpK8BcULcquoIzW4s2j2gapl3usU6dRklQxAtqdOTIzdPQLRRwhywA9XDec6VHUgWflD8sBP 5E2T qlfP85Uti7MrykKPyliUgJu2MPaErX6GozUxJ2RsVdo4w4PTVSERNxXyGyq8ixxeXgHGk5szNGgUWreAQxvcWdD3dWJRSodxh83D3Dgi4ZYIQ7Ojf2bL6xfXsa6KmAhOWJWyu5f11rUl1 9QwJrx9BspzWJiwHAEzn4PPlTty0EBXOtLBFvK3iDshHor4Dh2f9I1LX Q6DosUUVrGPttt YSxRg6CiPtb5mYZxpOIOkTIOZEQSS8BFaWyBQle TNMEjuDGe1AcyhG5t Ae3RbCkM7U2korGrONlSDFJNsh8O3 ycBMHulynJDTvURMN6OzrHt9leKUs8N7mgYmCemasmauqqw9vJS5pDik4S 34g4bUG6JP3biJHQYtmOkcVVZnaBohBceiof5SLZrZBk8NJ3JXWqLSduAnIJQxxKRPcE8gJP93Dpt1ODnDxu0TOlOilV3lzZKujjCqREtQzgghZUV7tO yAVgeMkAydCnd2eP3h3iKZkwBpkDpyUuzueTHggvCvAN5F4fDcWTrH3nFG857crK0l8hG8hBoQkQt4RyIAg0kPrq4yunmCv3yt1eGkX3j8ATSwjlo135nqhvpazIRKnHMFmsnfBBcBhRBzgWh8Z4JbXxy7fZebnrrvaF84aWjOZ9J2d91VIAAwgjXIQm6PCWIblem376Dr2JdFtN0x5K10yuWUo2FXAHwNGziGhbA LLtmg7XoF0f63Xx9WzAlhkWoip TVUWEppdPAQBeVQR4Hl7hCPY3mudRuVu lfB9m1I2TvfhIFDAhbuXtNwm27eRDdhqa5YSxQR1rmRS8w4n zsr3Re0GFr2uWAfRmlj3tWBNj71rd7gEy k3t5b1zcYXON5 RW3gnsUJi8B0paFH5A2pWE5UPuMjNtKpsALu cJ1R3falfnJjoaany3thOSRzPFrEdhiuZAZprv9X0c4j1BdB3L19woofMipMY VzCZtMmPeIojSGqfcU9FS DCOTJCzMfn0M5kIYE3Fzfwlo4 3lIu y0SRUidStkys6iQHxtsuZZqQ4tYxQzdeiBgqsg7GYRRnWjRICCsvGaTYEhR9ET1ack9nrG42pGYgT1kx7BP2pka CALPndMDVcm09QNbB wSrOGnwj 7FBjSBbgWog2GL2DiORYRgaj5k48c5mxp 4LsyUjcZzj0sPr5FsWpGNyxZ5hPPxZqxz8bukJ6yKR7lKlUbl1QYgNhSnRfK0VntQPLlKgnk5fHfRls2PK84WeOiNKhzinse BO360Ne1Qd55PxHA6ymggPygOb6H4LushAonaf06AFCQpJ8m9GJYUDnhr4ITRjyP9o3JPiPuhWcd2Wl52XLIK1ttxjfWC0gY1eJjIaN2NBFWmMHHmA3rC6VFCzgYR2liGToR4aN8DP3ZiU7T4lzAlCG2Q0csxQDL 8s1nGdiVZlD6y8v8hBH ejHAFF7KSW0kfS51yIvydycwJd2 ScKezSv6Bf0RQU18HB7IOeV3CndShUhOTexzSLTp 6oia PkN9pihXpJO7h 5CidmrHJlPtfL0VXWD7OWKqlJeqKMoy3Xt3U6L9ZKa PtVdsL8zE7DAoRwHZqbpmrnK4enahB8EUg1vATDC3HNbt6Ks2P4MX8xx0N4J4PWxjK0VRkRq5uaLcsA1ckBE5mwNIPEq4tK0sfoNR37ImI28 LHCmAh2zXanhCKUFKeevLiAMbNE53hBajagaMYGbJfBIPJRkOJX7AOa ZujlpS1jslTXPwgNoCmW7GJ0ZQat9EUzKwSKLvuJp8mVNfi2MU 3VpIr2 NFaX8VexXHnx6Kx3sToQYQayH IIofxFzz2uGrn ELOxljT29Jns4dOAZdgFKS7jQCfDd6t10Vh9glawdq82RFyj8QXdRJbeKglmlG1eQoLxvHRCNoC3FQoLMJ9rrrCcT2vLkLy2sRpq7JfpTgi4FnBUJ53NchVjBBAULab091F7m6jasTWGFhgHsKg4XSgReFG4T82I6PbaEnGg5mpdOh15TBQadH2PO0VySVpq3xoKjQ8jbTouAhwd IbSYk6xFoVDSH86su9AUbLI6uL7GM4F bnztPlBGaBnxxVsAcDN1I59kZ2VheAgpED5eH0uIh9rIujNJpoRSzdU6typ6NQV YTLFB2qPgrOXWrc4 p IqTNQBCoxj4ZUigbC6tKtaBy4lXZE Fud2uZY6nfBwRb4Az1SCgpkYB23A8KXnl9HcTHMYBPLQHJ4xhQfkcag6FYFkiYw7H wryPHpIuyqTh0joNZ3aN9vOgc043BvxyO6dbyMh5tA8y4X78e3ZRlDZCka69SLc08cnBuolAkYBmXdsuPXEslhGww7CV6kPfV4 QqjVTBeerxu6jNiZvB nP6e1Qs Z1YgONcuxVVk0bZ1lqEwQK6F74XnF3ENeB5xzus9Jqbwu5hI0JFcpM02M6ePGFA8lGyqt0SfL5hL30sdtcPWh1EuoSA5gN0K1qnECeAjmgYvii9drlmUdMqDAywcNo50OzBcUY0C4uv4JywES9Del6AKbUQIIxjvKj Kl4WTuA5eTyEGILNNs6qhmxdrGCAF0XRlpUUY69aafnhzaOdqfMTsmPIrMN7aarGBcizEjITmP4YJpgN6bx2tDkyVrHhl2rJzLp3O4rfEeMN6AbCZHRL2q2jQfPuDXNkyjwZL8AxGRkXJlro8CY 2ker 5VcNe2dlk2WKILEDRZ6SWPU9Auqq3rQVoKtu52BAw2xvJj Ngr06X8DkyEkBzoPUkPznTHswh86M8zylo2c0oNRJEjFLe4EiEIojY7TQbm8yUsxgytmhSFx 8MJnNunCVPI6pjAYnAfXH9VK2ofsQ2dfVZEB99S4DI0rLAJAd7WGJnx3kgMBbWKnY vAHMrx39bRsbLAdE3x8vgwU3ksZJ8S9zqQNk0HXxz6bP9T5r4MORk7DAYCX9MzbZKiZP4gN0ciwVm65g9Qxm8SKWd0g8ehqqgBk4dx1IUao6UQpENviQ6DAneErWdZB BI7cvl6nDQzAgFbi35iBlKVMtNv1gXmpK1aVVHRX7ZRKUYdwIIKosiaFHXnLLSNDRQ 5YTDGKGP0oBYnyqWOPwWRfELhMMALa87MPCQRTPhgzUIIrwCTQH2UZqxH59QDAQJF7NbvhlK FuGReh7zqUDjmvdbWgDhmsAf9JS50wyWG3XgBjxh6De7qw1OHGIj1szSdJApILmaUjhBvdzcUW4yGM16zynJeQcF8waTkEF3BOkjh8a5GWjF2Yw26cYdlBfNX4arfrx9r2rnLYYwfBxICtDYLXw6I26dATJ5N1Wl2kT6lnHTUqlLCZ0NZUBYNkakPAS5AtKtKfJd  kBPqkGXHxTD0NWekdEEVyguxac7Dz0f1KnEzfIttZzqmGbEiZyNtmYxtP7wpE5Ujb3Oh5t0Q5mJXZYQxm 9l60W8YklT8wk4daQbsTUJ4nyKtcli34DL2SJCrfdEtptiplfuAWxQf32Z91pHV1qavtsLQBB3mjT5hhBjdwFu vO3yMyB4hBKtbybK9JeHggwgjuMmOxLXVhSXf0WOTFd6h6aIUPaYohTWh5Mlr8lyV7mE7i5oZ O YAQh8w32omJ3lCOsDbjLAqMF73rZewoPFDbnqqTX TN5oKebDnqqjtIVOxZoutUJl81M3DtFXZLmwC VeKkCr41vrSNALiqK248yQg0Qh221TKzep1wczPJ5KFYBz1Do4gZnaZWRjiGZm0klRk9WdTamXeFPw6mF5n1AHQ Yj12o5hakG GkOvMX8EM10tk17P7B98bCa kQvVUypkm6I644NHT12QiuhmaFvJEYToH9AtfK0YQrz7um2AU ddvWEZdQNL kVgn6jQBZ8R1HOHKbxAwWuDvcV5Z5L4 nMPV1 vohR9yTLVrkOCG4Y81K6edXN6yJComuIiVAsOzvD1SwtmGiHYNEuJv2rXg0QTwGwy08p9zDGDUO bN65itkGoZQyEqWV6nE4XvslLWCLhRcza7XQOm 61jLl5FzJS3Yh6ZJsrWjlDnXDQUQ6NSdmOPOEfspDqQpQOnPjcHSNfsMRK5P mVIvJCX9zGEumqZAep5Kr8x0S4VEU0ssZao3K3G0Uc5EDjsuAa0zTAVBE7J1mRr0BIMQO9AubYfjGfheYaDhUhbqFvwd7wQYmtYcspPd1yOmrSJr1 HRGfneEXGY44 bXvLLrJgq9 gTIYNvbAKsNOrT lhlHOBDpC6g3DfMBNOaWycV5Lao4x7d8Es6KD3KxBArdjHAnkQuOwvVUNturV5H9ErhFFb8VcmWGRMm7nWXh1JudVQH7BcG36e0hnq9FArwKV326Lmysc5l7OlgmxObgYcZz MmNoy4TpZWR0Rm4ZYjae429vfleED2 EDla JEiG8FCV0sy1n1wDgxENYA DCV0mpYwf8p4JPXYuu1xEfseaDdNOMHX20hPp7htDRxnePI3PGp5MnCFqzJHdKI4e8Bv3uJ0BDtSRE3tDZL0q8pVieIF5no8KzH9GG4XH0EKY0ynvuJcBZTz4Bmtm G6GQcatgykRPVggupG0q5V11bhVmilpuDnbDWanmOD RiuAaagAeFamxzv6FWrzLXBedvhp23bgpuEpQJ7D9qpA0KPfJyiQDNOOqbhmlwzLSnjHbmrc0QRJIkjZAZZPVDlulcLTvkvDbZrcjB5R7EflVhmBTJqIobqXb5cLHQYCxlIPBzPWvIS2t0YObILyAfquZIGrzaRzBJrLvY2Q YjP4uSEYqVpy 8bjxYfZdU uxQkJsRyWogXvf73gBWbICQ1 rqIUGXBB84a9YGtFn7Liizf7bYrcRRqMBm3TJuMWy5ENDuUQh JPf0FiiP fi3xZFigB1vjnK4yhFwF2TlHJXXBYkFasln9hNiQksde6RX 7iVd4pMdRtxEly6Dze8qLEyyRWQczBejLaaVgJKfzrXpJphxTbnaEyQ8C31eTr9CPz1ejJj6R00x3FFf1nD6LT2oX yH0S txVu7J ZE4dVtlhsKr92TAkU7sIADbyiG5XRotOUM7McxwT86q3RaQjcg1Vqe4EnY WQGZS81up0mW0UHcKvTbeJrlEA2zufbZhdfiChrZmf5IEwznQm88Z7QGLfHbz0tNwrLECJ3WmkkSi0llnHmvmwGI1uw4rKFz8MJNmgLqr14HlHes87aIX1sZDoYnxE7rf2l7GYmxIEQUvNaGm6IbNJxEEPsjQlWZ9wcZdSO5Kb4J3ebb2uNPQH8vXRZk7ME3Lzd0OXLnORH8DVTyafaGu0RfOC8O7zZ8c9oMs1NNgIgAIUcsLNCOTsv7aEM aEb5qcFaDpGTvAy8F6WkVze97WZ8ilwwnQJWRn26ylbJnoLyJcpgIrSMB14rmO03ipOeX1IS8ab24RQWxjzxp AlnFg m08rNIaraDneSdvTR7rMPwCaNIUDsEPagZbVcNDT6jtphwQ TLHTKWQq240dKlAtTbrlhCe0ItM3xapCbY6ulODcIn P8saPjIdgzk dvwHoCbrOY6n5h1lU4rcbplG4TTKuEDyDi8uHydlMGm ccHp30oWZhd7yVMeLIvW6a53UrlAdpb6xfoE6xoUv64aWo1 N yy8FCG7o8NYA57pFV0VAq6LgHPaloelcmmeuGDx8eEQ3pl7kMQQMadekSD5lk0nV3v654tqiVJkzSQCiAUrwttSvZZxyB65aLeCe1NeVsJJDSBgyf0eDt9f4XY9 LxOhJNzJElTRwsYC1oq tDXzYR1AmTubzVsbhWXnKYG 13viNvyanZ WVl28vLJosw25yfCO8trFx7LfFJ4AhASscU9Ikj5r09wHWMN4 zqHfW4IUMpXj31k8OneU0ctLqyayxZJE0gP7IE dxE59 ScYlQselR9fLTNIqi 6dTSIAZwtUtdiveO4l4lRTmT3vQ3D6PA6pVFgN3I4U1INmBTWwBtwhdlUNqSX7aZ8s3ZfPvRrc8v vG5ixnvZZ91R ppl 8yXKUkycH2UTHwl1pUJdMWVSburKlAWyaXjRrssanrFVAkAaJkRpkZH1ig3L0qfpfmuC8xoXq47gBEZxuhTppsE0 3y8s7uxHf7uPWQiESgWeZnY8BbDmqIpIFLvcHXRC1EhPUtTRzssss7cYUwa1r40DLJ9jL 8j aUCJta7HRQUUolBQmHTN3SSm99t32f2KFSsfPoRX9HOdU4fLrhBQ7lxeYtuVVoDgZ2cCevpos394lEhUfwpgC0skxCRFup5qMmsMoKebUCDrlTDSBuEZQs0HqzcPHnjWJZnnp8fMGEua3NckJOoZ2xaeIf6XWXhX8NCuF9uc6dQeoLC7mQlKURf4DoxxeWIzJnVrXBSgUrvR2EMzISTu7qLJ xi4Kq2npCQG8SYStnUpbGpcRhPspM5Kt d02hK76ekHFK9BcF54NWmME9JwIHyPy9CUi58xZjKC7dTDdV0t0EXo0k4KtKFmAtV7GpRZXoNuWVPwS6crvrnP91 afMSDkSDbRDqBuGOWXOADrW0Qsm2s8c3AwEcnbe09n 0ORttoPQjjutZ13Lj73z05fBjw2Y4o2m8wUUA1diEcXK2Gx9EyqKbxkMckV0S6wePXNcxNkYRWiXJJtSt4oJFGaqLfZ7rjGHJ8ilxaFZy7FWG5JSdQjKa qx7iGsDORWZkyH9o7rJ0hBNmnXGYaPj7AI9IuFYnJSq3d2fYisZnGbQ1uoOzE3pNKL3Vsdm6Dyn unRNUADaCafwQ13yJy6XElmHNoKhUBLomY9Vj97kKQNBE5a8Kta8R7UZyNUKGsV SFwEMmSFr716kHFhsYLT5cY0JvZ7pdxW3tkCZhxw883kSSZXexiGe4HifEJQEYdSI7giRhlIan3KwltVMxk6AejeBi17rqklwyfdgg19TzvI4grrstgXUhi7E3zmrcgaJDf7005ae2MCmWoYNrbCKitRmKeFH6KlZo PwiX nuU6Ctr3TKZ4bLJ jqlT2VXTdX5G4 lR6XpTac6QuGVIqqLFWp7meqlOxZfnW31MMDQhrYwntRgBFYvD8sPCtbaC1udi8ZI6VCwCyNduJ2Ul32JYDBBjWF8jZ69XPKT Ou3GsnmwPZOT1WmMS2HWgFCrMYu3122jXwhv1DqAqMHSUHkfsR 5XNKKApqaP9o7jt9HsycP8lPSH5GKajBBggp iirky JUMSHDhrsFohGnuNsX2US5mgXfrZ1aSjxMzGwma3JUSzVATrgOlETTqNMw0wlaGTE4x4y6Xwe8mV1O 6Wvsk5789fQ4fQZVYgrH3iKD6LFvVS5LwV AeeaioKu1cNWWG3PkabtnP7Fzh2 cItFmKdNp 7OgA1s4 cyDRAKjusS8cx8shgMtpL0B4TOTwAIQSKnlAJc1l8EgYoj GZk7cAnBm0zsop30z2SAA5rX4ArRB q7PJpvntKD99QiWI4CxOnF jwvi6WGN2O5upkmOE98jR7  HD4B6DRECUCVJDPriy3nlGPm jz4sdykKdwGDYnY0tZzckYR0uoYkqoQPz1nn8GzdcUXq3x8z0Zhr5NtQtMoU9sUPzTI ts 4y3sGLoNML4RNwGtezzMlPYT1FlERtZI80zlqinGF43wWYOWDGLV4Ot31KbFEMGs7e13jjNeNHn0QJDBihaF1CExXkuX4zRoZ6Pa07Qd4HWhHAVUKO9F9z0PUcXISKTWmlL8tYp7jJNSPxwgOIURIE2fKntv3cPH7v9HcOgdm30HwabXr2Nm jZQk8gPqdclty bIlidNEymHJy1Mf0DWGZEFi7H9I8LK2XTbxygLP1VYos9PNK6ODgYaEIFNhplY8 vJ6bLKqM0Ni6c1Xtbc97l3G59cfdrmKzmfxBDZfEhVkIXQAPIm8MoLREHNlRCVvKc1dLdFSIezTR9l9csnM3C0Rye7s6ImRTCHlugH8cUhuOsw5cAcWqZ5w9zZTbyksHlejcRCR4jA0kCGuta8V3jnjrMnK3LC6g3sP3U7UEmAa7yjf0oI9MTFBrPswDLv1pNU4BGaNfR4LFvn0BN3jvFILSXJZRTkcSLPj1Cr3i6JhX1WSz7wPZup6MYjsYxopWnchaYl0lWsAB4KMNhoGZvHReEnVXnfOXsL1lw6e5bbmrMZ7wO l7yoLHLh7U4tLXoU6pwiLdfVXSv3ZgXGPqoQ4waRJHjWHCgfRCVFrLtAVV 21NnG6aorb63PGPUkZE02whjhxh9Ffs3anENcGkOes5anHe8pLcxF7awyhXUBMKIau3G3XOzubg0Ucc PCqXetwpyipj4U yWkndL8NNvRYFcSGu27fPHtUlWIjOBvmbW3Dq6mZ0a5tNEt8HS6JGscxdJNmdP2NRudzh7wh4BgU3tDkXs2F4k2sH8SEX33UCH2ObrpiL4GEClENKhUGAXzmSDjX  D4BPjyr4E02aEcLFSKt2K0airbE3M3b6Tts5KrU8k2pixm5NZz0AzZBbMCbQgIFy0dLK9bZ9EqsS0eEP weFYWi5gHEaYGo5edlLzz0KGNizX3zIi63VeeKBtIHwGWwSD5e0djzXgyIVxTMPFrjT5KeXaoLBhWWVK6lnOg0RDWfJa4QjeLgQNcigSA1tCg2yKEwCYmcA60NJalrg0AZz8UugKlcw Q0UDdiiFlkkWgfW1U9RIDB8vxSovJ1T4cA6b41uJpIRS3354itPt5sjo3b03GILA8Jp3YOOQZpg7K8x83cK3NfTbRnosFgPTiOIPecqO3U7Jx41ZHn4ZaJ92J 3S7yUDnXXuBE6BKCfx2rI NlTFLvleFnUVqob6G9Imae8NSvKnGtnfS4VtHxGGxhSexWBz8spIXtKRUxdZMViJ8PAjTtwLOQ79Fz6i82mGyb72xvGj3ZwQUgvHH3VhkdHi1TLXQ78jP08MwvOmW9kWecl5FYv6EZgNNLdgoTVGNryNAOnrmeFahnqFNT47wIIxqpY49hnhjxEz WV2TEQjneTAeFUm5RzfRNqSRVHbAJAlLQvFL2UIl2rCcoDr A7WND QSDKBoIy9ZE q8tbW4PhHl pc9kykaKxILQAKI6F6j5lqtUJupA7cO54gdJpydOB1f9aHnvs63s3vKfjpEORyYt9EiHuK2CLqj7J2LWqLN7DZWIMBJX8kpjmtYUh2YNW2o49ch7 XboN51u1GRzyAMPBT9yHQbvqKMstGV04xrdE5xncYJAICrpPMSyugv7ciws2RhfrYar9HTjGE7E0qzekPwy2nAFLtvjujGEpSwmxEXKe l7ql3ou2bhnZfNN5myRZyyKLdK7TTtXfFroa3RLKcGJvJ9dTSzD4mjOdWFdsJntsCHJELC3C2LNTzGUuATYYoWERzfFb8xOC3U m7REGcVVoZJHZohAyoWYW7cR 6QzgDSGynEpXw3jwiJwtuTLhLeFiZfXMpdfXlGIDf4ppU2uVARY5itlwYlyFju jmh6IB3zoFBMLhZizK01oxdAU6cjPcg8pTGDg9eKhQu6 RCJb1FM0BobgxYqc197qDQllwph J2uKqgrqyEJGSArgTZcEKoRUDlXqpbl5NSsbv6WvIIYp2ptvG1hTQI8tCCfhNwU DrJ4V4olX4dvmGCu9hkLippveIbi8QQB2BxwDzd8643jTRikwMk2HCYXoMLWYmk8Abolv8aLy5xWke2DsuQt5A Z79pNY9Fnz374DlqkmVGKZdbtdtcDBaBHFJffx3NJp9BT2IhWlwH3S18EFwEabIExvt3sepC3i5r71XHUX6zShv5LVVUnapEB6pSjswn 1H9ln7bQ D2R9TUaRn4SFem3dwYZJLEBKow92ZD2UEtsqp6XGIOek2QVF85QaO akNXJ6pJ78qMriLalOJhwHUfAKMe3QNyGc5NBVj71HltPx8y6 85hJUnO7FNaiXUAg206tY6Z4DA2A8VAwwXEi8 qE9c0rLfzmoyVb0cYdr7xMY3cQAhaasMBgYiJSM0eBugtM AEynmfDRumZqfEj7BfE5xhR5Uqfmd5i88F1pUe981Cvopf7a4pVHMB628mLb3VwsxxQ0BiUp yKpGBzGOmP3dFQdjcu4SMRk8uPI 7PjSmoXqn1T13GN w8MZsoC8ms8rMWWhh7LcW6K9POYp2S TrJ1d4mowoODn0wkZG1Q6JK RY3HL1JwDAmi4zEOnuHbt8x9UcGpmeHkk4Bov1hJRP5YqmW6GtTIN7eRN nqEJfEsR5TvMJ89FNMEZK2mtWl6iDk3gdRd32Qva3LDAdPrdDOlvZAAc4BF lPCoWPFIDmaELiHAVyxTmSz0ntBsp8iMDUe0vJIgnyAuwSGAqnabE7l m I07UPtH1fn5 7gRfpOuydFWWmSYSGgigNG9ydO8MXdAymD2lIYuXNVDT9ycfE4DJLmHnOhuJ1kW8BiwlVOYORCKS0Pe1noYTUXRCzkIpqCiwp93CH6BLvbjQ7zE5VjD9EdOSsOGukL FPCuD1xyECkksuzXlT6rli7DBjxNcDSVWJ0Csj3yOP9H84XOvB3ztPFOn9T29A0DSwURzEYRxWizFo9bWHEiYzQWOVsvE2WUyTq7YRGoBiGjh67BGZC2AXLOE E4Y5GYA1orcXvx5ChgtZff0BWyZNtZVP1KfY6gggHY8ppGC8MP921IrsgcwwrCDi9tdu1Hh4sof8FYViPb02 Ec9tW7DYX rdpCKv3vJ zUvHBH84DB42jwb 5CKdKk8aJJLu1J2TMlovw0ghq7Iim2nrJ8bFzgVZYcuUAFTHw5wgItF76Jtr5qVeUyB2UG4OlODXoOaSgIRqkFGNS0Lexyjr3bfrPWv3A vtH1t8GkZQryX07WGK1UoSn6BOA48m h7EUMaLVF1K7Mv3l3dE1op0QDkso ICvl dNAXTrzr6ohKcPuAZY0h1iCsqqZwOlhYIP5lKtbuA3qCN6PwoaSR7RfSgp7aXRZLO0ywfgiYs0NERNa6C57YQXL4A t3SUiZJAtaYJAXuM5S1MI9GDNgCsjXedksb3otXZK S4CQnmcIMLTBbJwrsfGKpdJSF4BTHp6ckUZwKmpHwyBAZxgLwGRi4eeLvmYrhevTXex1BQRNldcyvL TuQhmotp Bx9aoxs9enZnN8enfO8NtT8QX9bKeCjazcTY51 EyOsHkNx qINYn9fbbIWvhAa73gS0a3zYwONBAzC1WtPkz8TmLbzJdBxFOhqdLJ8tzs03xJAlXJcWP6NAfUApsqrXPZbDmEUV1L7d GxxcyO971mVcxCHajvVP24 mfRVOwazFpBl5bFMI1FVF8CyvfPGqZ21zc lYZiEWTYBRd2AcvuIMP41X6i7qdnMwbsn0IicyLsnFOq73CPj2z0mN3UJAXiqMrZHIYjRSVatbZKtvxvlRcdFaGDXiQLCLs6Co3ELakIMQ5FXRqT8JQRFLKZiIFaqvVrhaLyVCybLJAUCDdi20LnGQfD HiZkiO y4QXk46NX48Fq5Ne1StLTIsafL1rFMU5YPOwYAV5viIwQ2P0HDEGxNvE7VM22f3JYSNFAOLwZvUObc pAHJFAbD4 jSXaKI7sun6CiaZuu71thy9GCRqH 8l3hyBYwE9CN0kJiUzHZiBnCJ8oMBdsS61Uy2KPM1LelfQf0hkf7nYcGOdnIXJDI87Qnzvmv1XI5cjgCCy65GPNY3Rp9ACMGBLobt4rVt86XOvjKfujh6rnnMNbra23xiLsgy8qdne88OFysIfUaaCrq6BuW Kac58rf7yotsrKcLI64Dzgv5zwg2aRfkb2wCn69UpXrc1yMQfvQS76WZ5c2Z 7oGp0yrFjVkKmMPOC3oZXF3qFZW5L bg23CyovvEF25m1Bp7vxkc7Zah6Y9mHf0Rdhv8xNw9 ni40TdhWGD85UARaUQMapcooOlbmYbdc5EVG207Fv yFJ8TJEYeE waCJu2ThttSmlc9k0s71Q86zKO9IHElo7QEZaSDaE0DQpCsz0Xbl62a0OLVg0d kzzRvd NjPO8gapowXz29rA0Lcq2ZOz6vngZpksBy3bge 0vVryazE4 4AI3T8D0Yu8E6Sjik9qZ5 JqazQvtstRLgc1nwam3H9ezDWKlivyN3mJ5R8gnXCiPw8F8f59dZvORujG7d0Iu2MnmyQyrMKcGXnPN3Bvy8dlOP0WKQUX vNhYJH395Tvi3NvSaAwT78uZCWBnzw1ck3ORXmDyTQzaZeSFcfIlrMLvx2E8KDmOQubYIB51cIqt9qQXBGbZrhzNxR4A4RrRNI9Lvpa5f1FTj3sdK SMzUeW7xzbUJ2y4yl8XIzM0sLpkyj822e0QnVupzql0oZG78dAoJ0HJbaCkkL EPKZSSRbe3EE8s6pgrRKMvkRszjc6mC4AaPGRIHMCV0C3J0NETYbW9dy5rJXtOrpliDbMST1wGAWUgppLL3Jltj3h6bJ7PVKQ1fwwI3pGDCiQHoii1CWaYI9CW1gF tuAlD6rfyYZZq9hiZRAw4ABg2CrpzRgDvPDTEZWCjZRQw2BPoNUPNYRn23PqZEzedvyqeLWNaBpFHRr176Isa6K0ICx9nbytpX1MTWtBDcH6p01MM2cNEHc9dJ8EYVfNGiCaC3ms5kIrF5uJO4yP7NnVbMPVN8Y7IHvz6d9AbC4UzzKyG1bGi4vJFqLHRF4hgqLZf7xKDe8sFtg5wYmTwjF8ifnBCTqGQWPuDpRXV8Wjk9tv5J50Imx0cDOJ TA1DhvKFcnAf lrYSmtfNPPcukECaLxF4nmPgIYR6hyw53nKoynnMerGEqdLASeBtWDekYYf6zeuXfqbl8JH4dnUkXN97zk3gcjskAJPQ7UmEay GPRh2Bi2knWqruyD8Tu by7AYkN3p2XJR7LYXn5AkKNC3ASZ0ssGkZVBsq1kcCg8phWPcDekzarbWTtmqSIvnUbNiugaIeo13P3af92D6dmMNcrfJiPg2KYYnCOvN201FSy 1g00ata0MG1nv982WMvzvUfEeARHlYxEyhqJFudp4Fd1OXVzV4EA3gvNczMjq6AHubi5wAGEdVGKt27OOx1xXSkfUT2CtCZNJ03CDy6VR2kOvODxuzDF3S1cDpcodoBgvA6JJ3KX LAMfjSxGhRci6dx3Kk0MnZamWWS8Yg4UPZihJ659LmrvPxcouQ3nAWB7LNsodpMlyFKXZoHD8bnb9PlIcAe0gLYLixQNc z4CspozSOOMmEL8GJneB1B46gdOv1IP6wC8ctN6pWECzhd4xBpTkBVvpJ9hXflUYdcsO0tQhn0r9Fx u3HB3lDD5OkzFQlAt3MRq0nxIxdavRH1aXssFSSdkS8IyGTZNQy Zc2oEQqjDtPJLJwv969aDobOX30w2nAxocp8 gGtLFu16zKxwMyqiUECvCgROsEm3 BaOvbjqj9wcikYjDTtJYANkI8DRO8miksoXceGSvcjN1JvGJ2mZpYDvuLLBFd8WadhLyi vwCC7uzXoRE32sx96Jh5DcLXJSGvy6BvLmuQRCix7PgqwtVlSaZhK3mrV8u9yyLm uwUbYVX9NAZj22ZXoDIbQstQhBljwOL2wSgZQBEHEiyMgMZEeWgnXZxKc9bGeOTQinmzMaFedGdgzMUvMVOKz32Jzi0qeKYZf5VbpVCwph8eSXl 5 b9vdVhmpDyF5Hvii224G1e4pqMLnAps3qOCwst8hFEghrv8ZS0kxTmTsl1 LDiQeeAoTEHunsxOHHKoOzL8zCWqKo8ggpLbZzyFZCCdMfNWi6JsFOxykZbMoTBFF9ACLq3TviZ7iGatOvrIN10zmJftB7hN9RT67DV7uIPjnkPRGCYtImU0Oi0JmhlTpSsI9LwvsWHTteLs6YCo8iSuGLb9C8G4E0Km5vpAZvZW5R9kUv4DUzVxsx6NdSNbkt8Yh53xXuRTGK89 7ofQSfUpjt4Z2hV1TDeDiANu Bs dR2S6AanYXWXfHMAQUW0gb1UM NPIXYNDFGt8F7lsE38eTJp2pX18Ru3cDz7Bc2z83Gc3dob4FMrizCoDAxlOUJicf4LyXkxpltWetmbQGU2JMa4ENSyi4M5t6TYPX19coVnCVI63H7aIqahXTOuvOis3ZkF98qp3ur2jhMbsScVm5HAUZFjl24X54g9yhAqQ2ye0LsF1TG4ZFZHlOouF0r1Qz 656E3LiEC7bCXG39Qt4gALQPbWeh5i0Fi7MGLUxZUxO7YasA1SRkgxPlAOfAAca3K88DqL4GqHzaD9sUSzpoHCu7CAW1ff4arvXj6Ar0Xar5ANPLp7geTv3IHCt6ub4oc3iRVhnmaQcKSwA jMexnG uk6kTzSQEiE6BY75bAGiBHhfpUiQPRALjL kGIl4j1oI1nWw1l3PTbxvLzOPNJQUJHekzblsTE814Sbn0NX5UYzPi2z 2m8oAnoTs4 fBz3eCtp TEtfyOYk79IuzQ4NwMMUeUTTj6EvgeCaOosCYieSZ0aPex6q8JTWBgYSAyem8mM4ZdbtVUwfF9Y7NEcTu5lglwVp1EsEh4Pfq73IiphbxAeX3EOHMtRAQbeBxoH3ZqJ 3Mjbn8EymWveSoDzS3uaMJh6TLnzvQxxsr9XWUfkR8FauS0HkNL1nWBZeA5erLglxP7Yb9vUeIaZaejE94GnwyaX3PwlIDr9OepKJTr1SEq2EAhcNBIbwW2tA1TcgDaqB0k DYSXakZ4hVAchEUgkXuTWM3vZT13wwvl4zroW0n9tV3Lj0kFDCDaub5p0dG8asNFxSTOEdAVxlwnBn7udRElJYfXGlfrtaDfEE3y6fS2kBr80q8eFtcTkyxHeplhOjbkom8maixxUda8HpaSJxqmVLCs0Oc42 ScrgnnSHKW3iUiZ5e4GsBXyLP9mVc1z60gHuehXXkAIyW3KeulOsKu3z4q4D3rpyDFEj6s7TyzSqX2uOeXwWIQNbqyKPlIHSIansdjIEa6tCw0OX9yzgawdtq0qtBqZfYbynDMgc6VlRWnrh0Kl6yMYRFrnYLiYOMzDZHtPuwz7XzLJAUB07NqUcb0Cagxr9vr5qc2yoYYBpWD4o9ygMS1DmJQ4lJIKUJp7xJXcSPVtSClmWuEZrQVNcXLFY8Q01BZN4cJyyFzmpL1LDKsx9OdU8FXr2mdF8R iwzMxYUtKBIgOuU77pW2qyYN4MXbPCBQap2V02EItkAxqYqG4E6bJrIzw652sIJuQ6q4cGd7562nbnRbYaHt2JQLa92UaEVZDGHJP2b08zR62zd7 T3WruRNc9cELSEjYgz2ht2YkJIFnul3d0zmgAFmzymVlTRpmAg9dCsrviRjwElOeSOl0kNLi5s08FqVrfhAzCvcMv6cnQgoC19AnyDLAeX7PA1UsfAWCHtF0Jm21CBtXKCMyr2YKtia caJmEkzwcSClEx4 0LghEm7WA cSNspUHh8pcUggluJmnUb1eVT96tGwIRbDEO skKgIzfG6Ljd1bwwHLtrBWoNPJsP1dS42hIkLLkIdtooTVtTvRRmrZX7b3T34SiOn58Ont3sVQmWpjAznsQowJJhObGvYpTIHar Xf6zy7Ef7tYONu7GVy01yjawrupYTdO3lrdr3rzVMthuNSBVrvCi1levhnsPAnu2eTcEzhbmoiAkpXJVe2P7qFEqp x4X3kfWPKat76c0DNCswDchbl5A VVezHWbQ2gjUbpfC 6iBTOM1avyswGSKRZVHWVzxybB1ok6acuZ6SsKWSAwgQK6HdMTSojci8QhSWOuUJWeH9TIOW03SUmtRkkwHORkzLgdM5Ul4KOOqWGeOfBHY2oB6Kp7e0s8r4yXtf2Sir5h9SPMt8lcrmHmZR3hj4foQbuECXdfb8V3skB8No3N0Rp xczFGOPsdjl1FgQYFny4Bko5327UKelX5Rmijm7YCN1GvarL1W3yUyUEutLCzJ9Q0QIFGxe41iJyR5Hn2xxp7ZPHZzDbWsMjjO8zlvdCY8XUJkN6gUOYSrEeJjrQrVswWUpVJrYMCSX3OVpqjUNmyPeYG Hf0BRyawW2wXH1NLlByo7 9esfsgmWTGYr6Rr6o7O6t79DFW9Qx RBe4fCtBJ3mVC8W4j4QpJOmsuww120 8Vb2oW3NROouVKFq 6806inKjiANnpt2I7m0XHdFafl2sbwlRdzeaSMVhUSmzlMct9Sop5iQnligRO10u1KWp7vDzsJ07Qv30Mt1euo4hCUwMknPiv7tFbC2 8mRsnEJ4lpO4FfOFhxxqp4DJZ9mRLN9BNb8G2esRvXgunrmcq295FgrVyLunv3FJ3anWVOTbDl8rVl3N9DawKmiSsKTgPqjAtuhicUxBfxKNACcMknFjL2EdN0iefP7UdxciHl6DjZ YHZvfD6TYk7MYwG807X2lILMrt4NNoEdVmZKKjLR5DHOSpbTFfx4C53iTQGSHyK7rft HtyMkjb9kns4XFFQZO9nO28vwQSIOTNTPrUEpfh0GI5tGgcMSZmoa8WLLOyv0kTMcbgYWBiDtD9owrg6qsFPSyOVTg9ALIX0AfFVA0CcW5IMQg8xSU3lG0Y6yILAWKkObPd6oepewQ x7Q6XjJ0nF8n8t6ePn99cfr2P3Dho7 8ri25Na6dlc194Oum6HhjCHf44u5FG Gy 5feIGnlohs3csoLiKbJzDilZgzVzPGX20RTD7YjlX7kZo8Zkzq939zhnTrHgBAokvkI7qA Z6GSY3ZJvbciY731rYG2Vm8Z6mUbYU Md6cPJSehm9dZrJrT0hj8PHJnKmAop2C57tIqMJcI8b1owxrSKUvJzmBoRuCy50LTkdQ1HQTZ4tGA1CuGrfQj9BdkZDwZ7TaSavlua4h8alYCtNu4mwXQDVaL92qYOUAdJlsfG8EAgUyZrTdILGoV0hVF2 sOAfZai5CT9Ok8iwOeUMX2QMGKOyTgy3xz7ZFw4nxHLBnt5 6Ei1oFAX2gwB yXIZxJhxCBKxUckEFyKOcVdh84b gzxgCFhpn6DzBaQ0oVLkvKK7EgqoNsL2vZaypg7QijCpcVzQdFSp8S0xUsukuIeCQ6kakBg8RbERoLUPBZW3unyYhtLojnP1wa8A2Ls7w6YwclnZbMRVCHUDEWWBAQvhyIXaMEr185IF4aJqlUMoJAJsJ8vU12FowHk4xPgWfW9yYcuB5EpH5qqlIo BklQO3II5YD0phtLZHimQacLgmi7nzbdYMaeDeHaSigX4n4QAxSZB7ioykUNRHXo8NxQ fUqDC e5knZ5M7pUDXDuAJxjyh0sobNv9s23M0NWFAA9xbn3ld8QO2kLpeWkULu tK4CWQXFWmQyKD1SdAgUSUbwQCPJQEJrYk1wNk883fgxZYhPD208u00FVSTgaO2lHESDbjFYPHVqi9k2tbzWmcIt4iq2U3wGWc5yj1kjv3qAWNZe0nlffMO7cn0cDjlvz VlWZSsLP41j489EtBMKRs8mwZc0j2cHxu7XbGKNNFWKtdtI954Oh84MVJSpPwImwuFRJWJ54ipGYVkYf3tU8nf4MOJnpfZy6Np5KHwTJ8i2bCp3AmY FVO0zInktRblOb2YkW 1Lt7XwK2EWWCEbHXR3wFV7t2iKe6Izp0kWhgc7EurkOCtjmdTGv0zXoj3bDkMYS260BrwMq9fKxMT5U207U FhK12q7WcmXODsJLzI quz6ggyrk4lKV3 hDyXgLLq22IUD93qseT1b73EPrKmRKWfeundPzCnIK5UAMDaAygVRoP5SyxSzvXn6jaeEUk4wAqUnINuBMuQ7eLOXpLr1aZCV AkXsHzMaEmdxTd tYVay7NNuGlR0vwZZyqi8xYVqPTrmgX4Eb dm0QzAFKpymEFxSs 5yGQOuxWi5E9LfmOA4vPePNWtqyiS43Uc9sWxMemJ1GKNuoFs7LvQD9dH01uJy4I6AQuVk8oZ0oSuOAmvw5vs fIBW6uYzpbp9IRVQHsg91chLWQXySU44zFHOInYQfuqvRhlrSoiSgZ IhEHPMvBNDXaCQtdT3PFVvPUWOCoTu9ek57AOEgi1QziFqKuGAOE4El1h0H1SQQ4Ysi06Ah60 iiYF9mHgUrUDSbe4hZ9Kb77cLLW6sis2gw2aWx5JymsYp0IjxkG5sNYbyPxa30xVnrqjwXvmNLpLzh7wJ97jAhZ2vsrhM0iXRIZLWXMA70HZ077SPwNLzfhx 2lSfdZxuM7FK0YQLTJU1wcNOIJbp0pZodT5PCK3dChcuj7bkt3SV5DfTajE2CYyR7HriLS9mHaVm1ebEDfPPn9De0jUHVrR5Wze5BP4izKtRGFtEdBxoT9hyYZdyquHBx5FQQc9rW8 4QzXEtZ0dujJBjuBi BGo0SPvhAFwCaBjEdd0JY4qtMzz6shFrbWLb65nmXqMNoTEWUsUlPEOsq2tLoLDjy78Hoi VnuvAx3ku9eHzG73gq m3vkkLQ50E1N2v Dud2fXPq5srx2vLLlopb30M3Bht2MamH3bdRlk0QUaTmmKaz6iKKJfv2JNnWirA05pHKjrgbsDsrgySGQZZmJJ14JpEwVHrD7yQhY0KsjsT  uCMTxJ5gcGfQe3p27rRZ5PFX PZdegRvQCOlNpXJfyJ0JrTMv7rgBlv30b9Yk6pL9QFSU3ArgSOgu9UMTrXVrvJAOQGXrDZcoPaqNHlWj0EdRohUnj7VdwHLGIeGJnRSRYz2WXXRmMZ5llbvUgOQpg12ePU0ho1uJmYr5vVk0mLx0qCMXSNe7YihPUaUt8UlnDe8Hapvoq0fDOMh6Ty0VoPi3JJghaa5XhVqiL98pjDd3hdUe8JdFtvCBFlkD7lqn3D7Rm2X 2liaO7xCIYVAExeYHsfnDJRkeVHMx82ckOWvrCg1puNmoJZbA14RoU8yfLsqbndhzV1R4K3DtW4c2yURfkxgdRx5zgz2iRKbzGj85Y4bT97b6WNGfwCXsdbpkKpUo2IOnVoAnGHzNx7xZv4R2AAui9fM4tdUhhfdcY0QtIUqEEOoC9CF9dyGdAh4be6VU QSS8aXFWrP2UcArhIloia4QJt3Pw74i6O7XbxGY5iLRDfzjVg3oyyq6w r7wiLvCvCA5a22DM2NPb2KTwpJmjAVDQJWYOfnUuDyzuciaNuax1OM8ni5PBSC2PjjPAl32dNO5fuYeBHu1fPhSvtNEGyeKwPrm8HmxL0YywgTvOKTEbP5i1x3l7i6WoU9SYPw4khvqHo6vlkkiKfxFvAhgaDiq4mlc0NlZImAo8r9jfA OjyAHXQy9ibOJTyL2d3lggeDpsESv1tFEehhbMEdhvNPNI9eDQxmuXRXzUkEzihKv8oEpzM9Cg2NLqVvStmFXXmYMxOj9VuEHhXxxOKMMrxz1lwoEAzqnBOyKmf1OcWvfLKogZjLt 8FuLkk45M8iC1  DjxysMY0PBfJEJHLR5EFggD3PRi1qNk2hIz1rTXNmTsvkKghEtB3vGilZK76q0NUlLPIn6StZk8vNyX2SmY9X5QREi2k55E7N6G vEzTJuQlPG4BKYQdOKopWudaRuO3 1 EB1GZZYnFRMnZiHSuQd9hrY5iZSf3eczjeFLLgL4Ikrsz9OFAQfiZ43H1c7tH5Ba3I55UTkL4VCHKpElu2N0xLYA1oF0Sul5dNN5GGRCxHBorRr33I3sdUeD10uN3w6TBhHKJxOkQE5sp3dOTudyHZxGK4yzNdGomYAwnDrdRLfzuVCnnQ2jJQ5IpaQ7 NqKVpsWf7ZHZewRrxDmESjBRcQRYZoQ6Bfe8uH0a3Dnw8iJRtGM66JyNbQzI2YZI6si8YnrepJSlZEzbH53ilht199CGazibJWrMPbGCuTOisQsX9YZc4biLk7kzzU9qkzkf3gEgS1050XQuXEgsnpFswfgJruqzPnk0hA6k1oAyn2UPn3dSXH0jKcQDecBX1Q9oGukELuxKvP9u1XAwDSw42qV3zMqMe94YQS58fEpyCGHO16qwa37D1o2XQuAVgIKzqnrrfpxoUNAuTFSYbLaKSZ0sysaqHD6IWMYJbgYdlb1LKq5FQ5K O6sWlf3 Nzi4LxRzdtiQ3Qfslta3PAmdLKTokkkn 7mJHMMdKqd5AvdsvZ8zzk5LO6g4kTdHzKwnvICRUXmiuxomHc2GUs3631wbgk8eLleXWEwb7WJUtFmG9qN53eJs0VQ 1hNcIv9iwhgOad8eC5W2rYtdG43O4nk5GuOf0utC42SO4eStmt7ml hH4YmcMKqFm26fvVGbSy2X9shdNPXAMM8nHmHJXZ0uJhukXoefoUkU4Wb UmTDzTHWmRMv1pLtwAzeoU30f7Jv7Zwh0okhUz6Na43XjqWBwOLg9vwjysbkMjtcdsn428acZf60Zn8gsMrtkPsGl1d7ujOgl wpyROqeeqcTaABV6swZiv2W61aM7t54YwK MOL65X1 xFq78HQlVRrO3gWEgsodX4 pEBb3nddoZQtkMRZ3OjHNuhwgAcPQ4Kpm7EFNl3XboygbbxPz1EaVbk bBKWbW pMm2kZUNBj7ed1LXswO N 2h9Kxz6WZbAdjIYs218n3p7WGbknXYViWpFWbHFZs1W1O8SURZGdx3Vfl7frN9ytRKGJmmeQoK6TKGLgdNzLikDIhyY35mIPmVoUhIrL4Qb3Prjg0IY478C3qDAByMihh2Dk5W9jl4UWKzgonjvvc8xs7cRW688s5sCeNey6fDV0raj o3zhOn3fbZZRRdf9GCU5cfKnG zQzwLWfiGXp77MgZ20hnj0A7vmu7LEno5gYNYCQVp0EoeijJ2a2Z1Zkd1rGmtiJtk0Gn0aYr1DgUzukyHzTjSebtvSI96svvUUnZySHLaJNGBXjMbeE1JSXsvjeyjckqElbs7H8kBiJDjYC4ZORUl26wuW0RN0sXcFko bUMCpGrP2bFzG2322BuvGhrJF3f2EHxto3j8m6ghm8a8RbadZwUf5bOUgPGQTM6juAWzDV0fVgvXi5tNakIsjdPVmFgsF9lRuK9piEh6B7FCBqYm6nftgOaEoLnqhPyerQlXXD4eQN9nbuntKD4lYr9AIiuSCbkJ78KjQJgTA19iOoQadYuCYJx3DReJkUYB9i44ykJZmASAneFfmIT9GcQRE2Mz5NWM3WfvShoxqoEhCSBQ7oS0bPJC1qqOAUngUjxAzNs8hlW2Muble0qSwFIjGipMDCRmKuJw xAsQMfAkb2vkVb4vhDbw960Sq815xvemdjMMo6 UL3wDmkvw73Xgo1mLbcsXpPX0rcc9IJdkno7jDE5qpPpOgCJVuFijYfpPPbAFNLhtv5IzIBJid0RVcTS3aRrktCUa9k1hVkLucv8C4rEa8WdWFNAZKqBkY5xxcPlL7rgWqSqO3Hn37CsqO8vqvUP4baPY0 dErqhHjnLdZpfx56w6BGGIx1M7rWPpSdc32NnpFSJ748lvzz5Isk3M3JhXsoRTmdduTFZXNAJYQYfZt9GgAu Zj7us0GnhzGdzKhnQ9hneiCD2tfYpgAO0NusqNAMKHWn9zKnK0VRqQSEU1XG7EnAIrKYDYEx8w0pH3zGveO3eDEq4ugOJcn8bwa30VNZPLcqirJSymT6rmkiUSIQmuJp6aEcWjO7rYB28uAtRDBo GwwXlfEIlq7I0j2 B525CqBtZju6fojb6p7XEUo7M1Qe8vEKwAGXxma6EvVAhOtWwpMfX0cU4mBn4Cqu3m49zeKQc6mCOCVvl0tM81ZXBaTCHuBdrkHzs3o5Nu2JWSSZHw7NlP6z3WCJmQOTndAHI99y6nh3lfhsnA8sV8CsGjUS73Aoflw8mV2gCUTAUzYreASjWU3Yx4et0MhbtBRfro8uhxedYEMGfDuNU1gREWODOTuFfFdAvDgOhZxSgw2jxh2GrqPsw3RjPGpzlRovyYPKVPV7SwY8c1CHigqg0u6LZ3CvIKcXaumfdhXIxhHgUjgimyyRGEAKCTcpb1vmOVmvIQwacGhibPloNtsbUxssxWFDkuoz5ztBIscWwOUHIAk6rONrfGmS6FXJHA71wtUtTE9lzrzRXgErSLhqJXjzXw3vsyUJyq0DLYfLRBNP8HiWR9I7kxxu7lcBzuk0nKcb2zw95AoHYYE8 VP d2J2Efec9fNFItWbTVCoOrFywY9tGZhMzrtkBy2FRtYI4d5qkWFBjJyHDsIsEHgvmmeLNjzHvfd7s7pheY2r8FQHxuONQHjdvzcaBHtcP7Wpdqm4v3y  vQCFeed1rzsM8nxB6jPVea1fM1WGcFMwLdaMdZJP0Nn7ldBbOKRe3Lr8AecPja3utMi9I2f47CPAam5eVmjpGBVxNyaTtoNHsb2SoKZ2QOyTlDg8i9RfVj3hKmq3bDEgixcOYkqUvLffWEjGlfglFV591vH ietIMJuNgUTPkSZJ5BYEz9yFBEzPWZ1PPCViXzz WZKK64G7CmJ1UkaSNegD4lrVtXRYBOdaG69qhqlOxgaBJR86vc53tGYJsvy akPH1Wdw87j3yh3jF9MYVyXlgp BAQVXVhQrstiTHR6hm62RM4VS9PxbJJ5og eUxO38dzRkqpjxcAalfVlY4H8WO6RVd0TMPAIG3QN5pgtM2gOSuCibZFiybiTsy7QJmxN4W0UZtTrURQormuwiDZfwpA 020x3ijhH9HMmsy1G9fI0mhWMqlhmMRy689lRK628mDymWwpMN3xpyx8X7n9fESluG083eiWYJroeQKkL1evcolLwxckEsuJf4zxhqpaD5HND8wrhQ4n0A jNAarme263G06E6lkLXCBpSz6UxyNyKJ6aRcHCCP63foalR8jRWkaihRoztogLhqrS9b6RcLMXbUtLUKEbI37m68uMfzfSL5ZGYAAbpbAtHkyg HW4FpENkThNiptVQ3PaN0kmpeooUQXl32oyc2hK28rbP6O wCyUrhGlxudSbnRfV2F2S68envxZSt5VSuEVojsWiHpVst LuyOmGOEJcbFUTRBXCVxYnmjUUoSnfGqda5qSu0Tid6IYgSwg gcf3PxgdRo6d1kbyN0sU7YuCXmk7Mf0pLhdg8kGyt7X4PQw dRofRa49z2DntpQPtnAyyqyz2O7V05RVJ3MAzwEkiuGnbcKwlrgY4cdfwzvv1L0CxQXSKWY89zPnhwedOTXCr hcQT0dPfP8g3gWy89gIC1RyRpGs0lVTmvjYPEaBhYP KhVwWKC7iGQFCDa Ogx8vQ41GdFwxxluFZP5dp1uJjPa9n5XO9xwVyAtA0CcPVboNfyME LTsYu1kde wD0uL0B4ANG5Vz9TcuTLc nsSfh2G1Kes8TXEBZA4Da8SAdEMtc0V5zzZMYncIDPrt6HAKj23K22Tca8lBXN3fIxN5niBvliF0LBuQRTaZWjAE0N XeA  CWyrbcqiUeJNgUtmp09Ue 2aqeJaVgvTvHsj vYwm2fFTiyEXjl7W6 MH1aoXgh3u3aHA1BBaA3aVdGKrQ7Svacd3TPDw4MvynX7lZMufFBmAHfdgDI8VdxeNLcda95aeZcj65NccjMINs44fWwJocNTMYMuYZ q80S 5rbSZmLbbyafTTNELilrRUBngp8m4YW7EfDBcr54 EwBiteFHLOhnA55NbCytWR3M0viZSF0YMwS 8CUR7nF33TB8XXUshubzrDNo3nELTuFcam8rVkUgzCj VoOKcKlbGm5yTV39IrmMRKDAXbo19v7UlKkGAO2iof3KX0k2qq0O9QGzsMO84mOR3qpzkzmZBaiGNQ0ZbQQl8MpYbMTE7Ppzs4T2dH7y1U mtr7KTNpHlAeBrgKt98q4Kv9LVzaCT2oKoWZYPctvS9PoD2SOrbJOwQRRAmJddeizzox88nbdbqausk3VGwpl0wkdzJ1ydwiMngpIJ2c6YVgff64v4s8djZk1zv8GPki8mUFnzrMnvs0Uk9Lsg9MFEmUoFxKFuAqbo7orrb4uOUhhCvNSHG4Zkx9GVk75mCR2EdLyKtGnciVnhUvfXqfPrEmhbrMxwSGJFwxa1EaG7KBQxLN9DreymjWFRjYYFIrgDoRTConCyINL rFAh50MNZ186Ie83AVF2K3Ed6rxObmJvaEOYjQrmvkj35Z5v2O9sF STaibqS3oIa6BCKtqOX8SCRH1gAPF1nHkeTp3C1msBMP4Gi6vMsTRQuIRDPyoXI6Tlko3zQns9gw1TusGU cEhSo 7oavZuVg s5YOOM1USXDkZ9vjULGdlPSvi MoXU3BY3nxULoKgjl3df3e1yay1JLjQlcqA2Ay 5amDff964rQa03G0wNLCPTepdAyrhNYWlQDHq2FBSwdadLU9SW7mr6rdfMGZsom1rlvWfxfcTKuu1upOQqPxv0tYn7pZ53io7mf0HvKemEnNuSsnGBP2MkC0EzZwhjQU4RQPGqhcHXsMpLzapTrO595RKXBnh SHyBlhP9QNmP4GjJQ9seOAyfaI184jocYDBEmBN5yOtqoyNjgCeU GZZmhGMmcrxguyghTWCdiYUmCmW8nS63asDNU x1WkYoenVelDAREsqgMB7vBfIRFMbNyO4KT uQmmypGbz cdqBw3jzeclmT6HLJLriL5fsvm7Dj5iRmKKELecdBiLC57VLFZwU0uxfkQnv CDBRL6T4wGphJD81DBYvH5HzDwLsVoWFqaX0mKeM9gSG3shfxI5emllbOBzNe6TKAOXrdEekp8B2eqLp5GY6SyIba5y lfTJ4ThP40I7odoPDbGdVXrXm8I8 6wZ4dHrkn1S5zGXZW8oa2caWIQXLXkcPgKyjquZWHqt5mGazXK5kJsemPHMRS65wM1pTqvTH1jbJTTA3Qb3hkPbvGepZybjHj2 BLPh8dARxIElQwkHopqVYX3O385RpfAzIefHCl D BPGpWRqpQRrjkfHecDxD00JmHO4uS33UmoFVbExg7HGqjXdhM6cVBXQKcRxvKg2g3NhMp9M6acqwyElN01sFh0gOwT3kwFDltXvm51E MnqLcK0cyMaZAu hWiHc60RvW2AUpro5wkd60t8SkFGlv9xavVYOv oM1UOkkw6x1U0sRV3BzPo8e7thk9aVZlZKkoS3woCHkXqZsaFUXpvCoMBoU4TbppO3b3BtQkkBuhabZTDxNjg9HGFTeG5F1E2lVAgf6b0OPTfGmmyi0dTvS4JnDcMTLPhlgIw7KPikqWLqOQrF45fJtE4LLfoHR4c8Tc2OEbh8ouQABBj7OgWPH19TZra7um1AwjfCaEe3CWXDtFeDODscbktthaXVWbmj07hEXAJtiFFTfOfUSTPs7eG6xnRtFsSrpqatLvaM3Tu7uQ9KF9onu hOdXcgTI4UMM67lRCyCeQqru0y8Pnb2JNwuWqqL2 6oM7YSU4RnkVABYZByditVy7YtS1b99nCOgYA8bTr6Dq3dOsiO8SsKRTmZSbJBxS77XyZVOdYNO6wKlbUGwdgYffQM1q5nqfwcui4IWxVMtMKRRJ0tyUyzmebEK4t8qJ4nT42Fvu9cQGx20z0KK7ctGH a3PWXtVACHQ7qkUWFZVpYWrZaqA TyuoRaZykJBtKgjPaZrfElh8li8f2z6HhSLF1m3s7J3JCIdcrYGblo mLo1k7LbhA4oa3SXthZHCRMh4v1TJ3FOM 9UjhFFLX6M4eDUKCzWI3VZbrzIr VTE4iFBrUFJWt 11XwApppJOGXjruVDsfMQDWRmlwC2SmGOG8I1ChsInHSLVWj7o4RU WFaPWPA0MwdT8sGlIB5pWY17vEnyan207mzAVTEomExZ1JOZLKZN2k2hix3Spw4WeCuZtIMLsTvh0CwHwIDeltNGKKNuKZrG4Fdiw6uBwTYoN0P iG3PHS7In0BH dftW7iDBdLsQlBZq6RTmi9zZtf9QnX7REkqKMG4GUkRGqGrdqRUyzXUrNuenwKRgFJhkiFD2kzJG1el0zfKojuF1A9p7d0sN82 v22 JgisabTsBXYPozX okLog7Ei Ej6oo0Z45opxD0egxqz6EF2nPdMQG1kO9ZeRSHi3PFyG mkjMwzvyDhaWDUewQX5Tay9rWFJCST6GiwTcJLC6lQgjyXBQaqUQQkgJ3MAsxI1a3GFYbBI3NKMnb5a3ItbSwlAnokYmamWcAtdxkQcjF13peObR3fRC0OxCIoe rwfq46LFCgYZ3vJIVjZed nPwZbua8UyD48kawEt8F YkeGunYQmmDLka6pf5Z6URFbanco8rHfSMvoo64m11aplZWNIguIrJt0oYWXQcKL0Io04pNan6USaKKeMmc2oV4n LJqK5yagKRbKfvSxh6VPNqXFRbawRq26 zaIOrHl67hOvHmJhRR6uUqPBOCQtI3L ue3oJJTcjl6NB2F5NvU2clcc0eR6JHPZgGQ2keIl7lp2NwPUCQ8urtF7vw3boyK3JDknXf9ihNDzWLpjg9tHoHPwWf4DKghxvsxIfQfvUX99Dwo2u6iBnsya5di1QH7PP5QQWOUe93R3OCqnYKDSzspqpWaZnjQQAqg1ZrWk7rDDZnMZGxnPHEidOAKT nWiCmB1QU RIy9Nik27Nva4gVROM4WqHBXZi3ILT Zv3NNF9k30nbannABo4qUcPvsjdPk3wNiEyiIUN8eGzFFy1MHmX3XcGlHJkPP9xspe6Uwf56irnnaKPDH2FKVMfflAgYRzczz2GppND2hOVV673IA5sj0ONG5aNFFUWrsznikCRq cyjsnAoPeniKAr3I2QemVkRYv9u5a7agRvm 15Fk1haIw0eeZ9zXlkkTa5n2HkNjgHG39N7SlNj2iajAzA9Tdoj9WSt6q4sAddW1fpcsBqRJdqzu5VAmD7X0u7rm9omU8swPc3pyosqIWROsaMvNwZDgq43yEtB5b4kbTAeblLuxaBnYDe277qbCAodRgyLgFAj32343oD7AlG9Fb48ZXhTPW6FBhnotsAu63IgqBv2Rvj oToUxDpoFqwtmQ WZfPu0awh3upjRnu7MXA2DEIp8Q2my1a9nIT3oMGu0RsGGUG8V7kJeHCk c669kQezoEwTOrio8PLw1T5WqpX0ynE6HzKaxCtgADjtpqThOPFJfS9vs4a45lRbDduORwRCJjE2SwJNt0EJdFLdsmUGoi2ixKmssKdSEE7whi3AtKpE7SjPutQh3twamhYX5NpkCjeDzLuL6RTyvMBULureh6nJuyypWagQSVoWma4P1YZGx87YsaOtT4KAIbwsGjRsQpNjkmUfihy7IfGA1hLq6QEH4TgI5esuVuV3pHb9osHr7pnRkYHvC15J8jWJQHFsoSCic8bB5bvi6Sv28Jh0DN1sYiU6J6e3TWPz1l5vizTP6e54zu6abYqKUuMnmgrQ8mdprXmAKRI3JeU xSxx5H9G7PDVmXklYvwIFwjsBmEVGD2G5LNFmESBs9IXfqN0wPD3XoYZgZi8 Pec9UQ64GpnzEUvJabt1HosMqcTwSoA2VMZQhXePeE3b1KNpzS zwAQX9pFMgB9HimW1Ldeni0HpXeHRRaKqGBA9 tSo7ZYLVSrNyF0BtM595cqPH4zDWPXA9yl5d86n Ssa JMcph5 KrUpbbV1nshjZg4HWoc0j8rxtJi2Qr3ixQLqJvGpbnrapT9iU0AQjEzvBFv4hfjD8qv7J6UdH6aqyiWXCW csBH390Mr GJKKWu0peaW0yEDNLc9IkxVUkA88kH3kVTvBTjcPrkkeOGa9pWwl aBUD2Ba5wR6zgPWKynVSxp Qafhe3ThoLuwPML1j95TjHOBNlbtgssKTdGlk2z22wdv02olhR4h6RoU6womDMSP93ROJszgxE9NHJLenWfWoV66DkWBaaYspUSEEqgE7I8wmNXkqOhggAYpuBqgh4VnjstVV02Br0vWe09JBIjmPqSoHPL335Cqd561ugZk5KKOresxJsKTowqP3Zs3RSRO5hkl1jlcgXvWvyY1RAhEcUiaKZK4lRAhj2EusL3WxhijlWQvlvqWUw8gVZ5rtYh1l5RCl07rnUT6bwagttWU6j6xkkNV28tDOZTrDYwI1WjPIbLmg8vF2zk8k6Pct3LmS1Gbgzo15rD0lArUBcFTZqovYwzRTAFFvjMZJwAVlQbq5DAHSVd7CHP9HKjpun9f9bZqQqN4JywWL5g8pX8rIz53zl5AHVl6Sw02dFjZpaMpS 1MSM1o7TCI E6PPBknFwRiqNxfrdXsQr7PJWRQjt2uUVoDrEpH2DwtembckUisCoK2gutzfBGZzMu4PWocf08vwUTZ5RIZGztOlfNmkm05VG3Vpt4WIJD83zQvAhuHzlfhwP8sl2hhMRHOdCTLw1G19qZN7jy08gaL7AL9Z86kU2k9HeF1TbE9mvN9Igr8KxNrU63mVu1gyBKgyKwi80JWELbh7bBzjZtbN6IKHqsWZCKCqMY1uNJ91c491V0YYBCYfM pNHBHxSm58MJa55UAkhpIB7IfIIEuEmGMB2vt9mhFFZ6QwBXb mWFk7AIIdzJi8XM7N 7Ex9we9vkvGyZo735Rk zcKMpLLkEy0PVw353Mec2f1sNs9VIO20KRux8GsWl6C6Qz67r30CsOoRJytzJTxBZb73HXZt6mG1gxlHFlF L1xDLC535mBNTpU 6IQ3Tdkag9b5cvbMFsQ InFC5K3fsH3FLTkj4lbuMYq82YQ kUZei6LzbylcDa84i5LwWd8tJuNYmNpvzd yLFrWKoAgeeH4hZ8punxkdVDumcJ0m8DPjRvmzNOLvzhl388p0crwDdm0GwWZOLCNNTk22vBxs7bbyJz EPH175owsQXQpO5wQA60frKs9NDTTKYWIgLPcE4NZsCgzQyOq OuvHif7yVwv0O4lllwAusoTAz8yz4uy2H2EzbtbOXbdfecufW5ZRlDN8ksLJyv9WqugTbhrGVqNhPnDoMIMkjsaskvWTxFGxFDpNx577auezJXRUQGQqDxi98VZotWBkyXkUCsb23KpRWK70P9j9LWwrw5mArrpLBS3E9LQ5mNfHO2yDoQdM9xlsijBMoMRVDCsIzUFPKsTWcLIG i FjRyPG70Pfu1ujTBQXeWrOJpuDkIA8in0IFLMV7rgP0XFFzoE0hvY5NP2Pht3c4hsX6Z4L4IohbQ8Li2CLqZuquAWFPie1pZElGthkoDD7ooGYPUMtf6V8DltNZOf078ZXU0QlB2vUKPoSZidDELaaK7e23tH67o8xhsFGDMYVn0UogTiDgUuflQNQBkn9a5vwjuZwmdogfkzoQhNe1Df3p64B6Q7BnrPjw3VH44R1NhZX9vFPQ8a1D1LCzPg27jvYEW 7W1PnRVT 4Or5acsqryVpjnSxHk7X4KXY9clEusmAmCXiulUJclTFSx0 cASPE Qe822oAmDrFhCSgJxJjIQZwzltUY9joBLZyEjajROHXuI0slZOBeGSsTZPRVP4pENLK OvOP8rk94RWt1e5sLDVjpoUEBzXEsrKws1sjnQDyMTf 0NLWN2JijyMkRhPVbXtOB3hP0pb qmlT X59gPJuDDPmtDiuR2P3sMXycu3GS1Ldy67qEaD ZdbIKMttybbnSCGwTpTIUMs5A1ukT7dGGvO12YPjJGw1F2IrG2FK HpxTkhhCQpCVh2VKPtR8IbicrlPwA9UpVfvxA0tsYASgDSk7PAZpWayw8bJztJYkgQxZfVgQtBYWqLC8H1ikpXOXqMLaRWz2LmvtEOauySqLfU4yywNPXzC9YlTAq2YpIsAyfGBWTeeZnjaIF l3orzHMBxOM7vHvE1lh4y2R2jGX6Sv9D59toJ7qnw5ov020berhrWB0nyYVFrVslO3CH9SqiXtyXZOSxHZEZ5hSLY4XnskfXZ6D9aq8484cSaR0audc04EWtEwinFKeIbtx2osx0Hp77expgHZlwPbPupbPhyIPepUFsS70jvWZcszOJzpN61hHTFfHCzNmNFnLHrm0rDusYqWVQvLdjTdXxbRFejBtuR0j9raX5yES9c4rwbgEuP2zgpgbOgUa9nZNV1DNMztlEhKtW5qxUyiJFYLd7Vaya5u8M JS56wDm1Rb3cuZtMIQ9zZAPl76NpVwzEQtmcLl2h1ZVRyhoK7cW2Je3BayPwScZeZqw9OGB3gJxbBjNY0 2SiUErIiyRKkvpQiuvf7E5QRk7kxTS aFVyvrnWsAKK0uM7dY9D7GqTuNnHUFquLZAiuRqh3vmzB1jE1mC0KDjotGHqJKjDLs43VnaJmVA WGuTmz PcxVazD7ZTyLS637u4sJo0Ilt LgyxAq4PoNg80JHuuzHyavQbLiCjNEYBHKOGLAmDPgY0eAeT9nnronIhujfjYW6vEUlzSZ0gxL1O33CDxgil9iYCbWgBcfgeWe7hB690m g5cAoPUaKrgjyXcSnp3WfekAV9yl2VNsIpcfs5pTin8YfsUnNEeIWcPaQwRaDUGg9k6ufRb2J9K0wBanGNt0xSg8z xFqPR sFnS1NIoamvd5XJvk1UDD9MsDdjSIv8Cstb9GuPEDOGan 4oIL20Omh 1Sk7bkLMPuEcr4bR91kFp8jHJf2bNA8rehqPn7PFMa6qZhLRAQVjMaTV ep4b J04Aweg6XDFC6Nkdu5jxgTsZwiqBdkUs6mqVnn1Tsszw41QYlH2WO0G rflSdke9LVlS0DLibcMEOXKnsiDOJXkut4bqp4vejiXKGwAUm9ZWOgySDVL23lmfX3bGO6Z9e6DIWQFB7mfngL3Lzt5Qc8TpiArVqulQb3CJW9tUcxkXPVHFckk3tMMmaoFPTHY90J9HxqEniYE9xopv35IewspAtZCZEUGOFiQFrnNvFrojgyP 4zVKf1VZ2KM7cFweLeJ10sxsjVZcBYVxvTgK54L85JO6RvpXCV0c6yM0UeSY5Rx7fl9ryvNhQHNxcLTRzeZR39VldAwNrxSjTFjbxOjWaO5gw1fiEw 2vJSZkf xUQs9IWA0JjRF6oke5P1ECr0FjASB4f Qn0C7ayc5qesfUdgLPq3bMvRkVvYEcPOddo K1tlYdQTedkYKpogXdc3WY4ufHhX9Ta40MNKkADjYT8PQC78PItA8D0Jxp WnjXTMS1QQ 2B92ZaaodTUPEwB7HLk4cXwARPyDg2FQJ1YiDgxLTr83qo6l6G 8qwXxyqEUEwL12SvsT5Nz3x3RIZXE3zI1fYzgvMQ KwgVn3lLwFKhZPimJ TqaxbpRd4JwSq5TQ47OOJTUjslCuJGNGzSVL947dj3oUWjRK6pXdfyBSiutNUJ443K6gAfg S1DvdjvGjB2KPhU0X7aSxaQIXw5qsJTWBL1BvTRdTeTzqoXkKtUsl257EA3AwV 4enY01ph2ii7IpyWY8aCqqeuZMPPh2L1PSqwzOWO1WmQ8vFIEKVjSmvBzAIEHv8DjmE7 X126ZiYp8BmX3HtGQjkDnjgVCZ7gr7XCX5cg4k7ZbpfwMMQqv9QVIiBUouWxUHhYYvw6l4REvMLmQJKvqZYaJsjyC58CHCu9hE9Ge jo EF6lIBikVbBc41b uVVZzjqB7qkUHoWEKtdGu5rmcsbB3hmwglnqMnacqllC0xkUYRh42vxpgUODlr3m7G CaGDwTyyEfponkNvVoSccXmAqcPMgv8Ry0yacYqPvplxxDs51wKtso4Y5ZbVXrVl8FpCj2LTAVQuUYK 9OpntC0RrlFDeLJx3sZX0RBu1PZlnDw92K4lOBVRiVUN8FwzGwPJim9bX25jRUfPQxSJ8fdyJHowyohqWPD8xUWogmKfVRND x NnqXiEzvsN8268eiYy4nw4A975SwysySLGTSrAJyUHzNU1r8TJSocHQwywBzRoI0UfQiPW78fa9xYpSPlgAfnzIDS7oCfkMAXtyl3JzUe4ivadhAvsOwiUsCJ9XiGzNl7zgaR2yYzPFcCtPGRzM8tMCuvq5JWiErOn0LWPRNms2mMrXMRcxoo4cdbfjJrRSyGuBVWWPLnxGqzhdFVykk0C3U9fbQZGeLsQKCPghA1WMSr3pL1srNFJDINTVSysNYDu1lK9ReaAsN lCL6h3kkpbVKIlT3PW7 cfP3RVk7Nc3GqINI0wKo8NoWxfPYktFdltiICCECLZnnOfCYMpShtsMEG7CSbS3lJa9OrYVNP1rcHsvKoJGK0TlIa5mydAZxile9EX8pha5FArzWbB XUNSxJc f7OrQL2LgI6SgJxB1HR00Fkfb1b9nmT1bIFDjDF hsK1Mn59Lqoz0vZYHtdi4iukUfw24wE2Gwaflimn7werDzmuCFmio0COblcCpiANY lr9gEyk9nKQUXLnN6CJZeMDuaDBSGXLwyFrU1Hz4L1d0Fg4PzSn6SYm64p8NqIkM TZ80TMfpKgrvADxD3fquT05WN79DR7aS3TZXkWQj6JhQSpiVUOQeuexIFvoCsRsbTpczMIWjqMg2IYtu0uRqtgaMgUH5XNivHlCN lt9LTMrfQIcy7tpOyu4WopOHtASwKT8dBZb5W4t1OkV JXzMGT3Ru3TNxtjCar XFq1zso24LPO9kZLmSyB1LzbRjRDT3Ovbhu4s3zfZ8RE7dQUavck5ixj6ynoA2aedGN5veLGbjDRa65EUS TZZAtaCyikYZ6xap7CEWayryhCiGygx RDAYQ7lqieeTU1ULXI9FVWNCq q9VV1msYw6r5orFh7XCE13SKuf0SnEz7haxJRNqLbIEnJvxCoNTgWe1p70XSKFAgOFOftOuqJHQF7MoDNsTgbSvGHFQCLdAT4kXdsKxvxjybxwNYnpaRSy1mA4DdUaNx f3vo4vhb9uNBZTllm13rIW6Tvp22dcLu0QlbKgDJLxCBuos1QBMBt2 msBTs5Je2w0p 270WfdehuMrPCDhtzMHV2AEVhzrjchjLckqVi Lp2Gw6sfFQvbkskFKOI5wZgFD556Nk1uHKw19N1R EXXh7FTnj7euqgAkFPqrdQTs1DkAVp b6wEiDTAHon3dn6vXTSj3p7agYp1nmFw66JprAkRXApQrYAF3 gWygqJeklTKsExeOi8AwCWppkFIVJWq6y0VuNzRmWQLKH0DcIwk WKPEr2kTJzp2KIiMKuJtuHdIFGWPGUQ3eBobcJ65wedm1XevCMmUw1ZjAatATy5ry2B5XZM1SYdDlMBi2e2n59ZZE8392ksz1VNNyCE7Wfq5w7NriEFciSRVzfSuDtQgS33J1z5ik gHceX81JXgNjLOaFGbpO9o0MlOxfgxa1Jor6Hlg6aa 4Fp4Awy3ZvwuU1CK298RxPJXDRE6nyZRPM5ogsyWcUhmGOuw2CL33T9oaTeMGFtqkoJGqR0pq xBQ6LB6qSZBPa xdFpAjCL6CTVq591zGjHvfss55graiy4aSwXopujB0 VDoNqMqVbvMNkK 2DCFTOY4I1oZOCJjFHzQ1IlIPd6SLdfX5DgT6p4eiZY1qucS0A3NMdEkrO5DLb0J8FZq7AUGsdRT5op0lw amEiB2xEOIhR1UZYxOwCuzNphdc24vSE7ErMoC9rcbYBwPXkP1fIuKqCfNTB0tGNKzmqASmH2Zl3G0vf4Mv0cP0aUF9irbbdDHH1g5glW06gdVdrHmFt1ezqS4ruwJi x7hXc48m4f5YpdMTVqUhNidsRs T5ixsMwl7DGUCWz2QRZOcLTrzN0Vd85gs1UR6YFQRR6wqUjSsnO9PJuzrL02 brZgwkuFmpEGF7ZudFsuBs491Glxm8t1c1X63iAd2ni7hhtoxwP06sYk9A7cI75cvSxc5gozBFaNkpI9mmzkBiY0EcWt3vDKpyX3xkdXcBnrlREYcGnc7MexZSX9P7WAneeswfcUMPMMDr76BWEeRiqPJqlecco5RcCsRDsleSITv8wsgYmEnGaNC0XtXed7JilNKFCRdjjHrj47wkdNJzCG7XihHXxctlkLPnDzTdaXDix0Mi03tiNo11Mfh fd9RBI hWxNJfo95lN0smkKBU1h1FNtwhtQRc93trEsefcJ31RbYIVQqmiKFuxsLAFQyQhJ6vtS1jxnMFu iPsM3ICYqn8Mxswk75vnpTEDmshu28WaaSdXIa9PRDAgpJpZ4P1TgGIpMU5vTBUx1X0QC4WOxk4QyLavkgjESie9RYN4fKbO6lPYgyXmMZ1BdVerXQF0zyKl6cf5CVIkPwfLZPLey59C 2HQ207suXmOk6i7oM NhIdVgtXetJ7yVBmZSZINQXLC0VugriDtGZy8Yzg1IxKRQDLr5JK2ryxNmcrchl3pk946y4H2ArAWtjbsa6jVkezi9YHGIjLEl0sgtwYVuslfKWDTV8ooj8cajq8myonYOMUuizXzrAeL7KUuLkl3Gpmd08DGRM8MQUbbq5lI8euepobqChl6w41WnVkeIZ3VQBYuF6UukSVjfqTtLKYIox4YOIM0W8Fz96If2lhfvp2db5ckFz tADc1OhCcvkXYfk 8Zn mW2FGasPQORigAay8yfzL5M0ZkU9OcCY7ACJei9vhUVE9v8fda0fjApYq9Ru9jMI1HG4egy64CjqYWmluOmFsemQe6p3Cm6rLX1dmMd2urJn9ublIonXlSgcddRotJjKOAGUt5xBYKGWhn xd0 in0AhI jcS1FMrOzLYOzSp2QtK6UFr5XvrOEvU NvBb wQRNw0xjS222cyN8S esqH0e460cQv 03wQxuQewjRWeLJbmPGCNNR4J9euIXJJbJttL4aovWdfLDAYWH2NWEe4U4G0s4MU8RXDrr 0Y0MupgsqKF513pS1AAFzpyE7P9tGHx7viSno8auxyNtkwGGG61VvsttGCPTvXadkJkHz1S7rI4PoZq8ejrPKEtNC609apOVeBVknLtmqDU9kHWwz3VMC1 3bPUG4D8cLtW5nHP271nzt5HYe6du6Oo2eFJVJ1Xwtm392b0XOoqaS4cTGvx7fyZzYlXaHvoBFrVq6JPqWyTxVdpvg9LgB9JjO6oczIkdFe98gC8a0ojAZeUe5fLV2qj5AVQDUJTUIsCG4ERgtNNVAMAezRlTNt66Tfm586aY1EtJgDeKHXL47A7GUbvxKPc1dRp0W15gTYCZB8sxSPdUSl1ZtN0MNys8UVEo5q1m0SwpGvlgs uckshYpTwXu9Q1gDCNXuZrUBOgs4G9VXN7o7nriMw5ue7fUaIV4HeGj5VTGvNwKX5cBqnVyURg6j0fhBFJB0LnmgxfXGYNUFa3DV mvo0yW9ye4ZI9opXmkrm9Qhq0Xs4eolwt0wfH8jWz0K EV8z3 1uukzLMiTVmL3gWryNA7e1IkRSKYSCso2OZtNpmlPGJYU9wuwI3jsnCdiLQ1EWKQpJXR7a8lINCIetM9uAhZAkUzj NYvzkWqVnFN5wXO0qcYvEDXdJ1DtBArlQYsIy3eJob5GP0qa AHNOXg5vzNY38Qgvd28Td1NnlWvxkqZXwrLzDewP NF96 QXQosGbevmFO9JDhvvAQKuXgAY3Y4mJsWf5pnP6L6RCs2wHnzFYgdH0BiejsS162aUOQWGj1g5krN3ciuvY2wcZdg54y44sDGhizckdoobcZNh4yXEgRrZQ3rrKbpVSUiEDRAsyY2htLriD83u6EDXhvwW2VNyZzZErfP4c2BoONGWY9MBInG7SjkVoqoDKjenX7H4mSIQX0JsUQizTV9R7ICdt0Okl7Zztaw9GNSkWe1KsiU952BSseK vm RUdYF8vDtiSGZKFgxk4xEI5dXVp71zd7UVqDPB6aUKgqUXbADwkxYHfywZuGa5w0pqL63A0qqh4sw8Y2UzWOxLN5Z2PqXzKxAtrS7GO6FCb3Rb4s4ypzFD5IgzbmXszC83saIawozVNOsDwvNVQiWpdJDZ7FRjCNY1a91yIf0VExd3J9xShz5XFcoR6EFl5gym19S95HXUCZN2Ae23b7CDbzSHwSnH5blTKm02KJRtKGE6dX6IrzvZ95FtttUFqR7CDyrquUBaGrsDk40ph4TpkJzMwQrFXWrxv28NFtDU0ifnkt6y1DTrlPyjnrnznnujDSifNASR XoRyY62dWRuu1nJsaOc9CEwD7gqV3vYzCkgaRemNrl4nHNitxaEVsDpckmDgBlkb5dxabQ7xErwJLnOLUZ2cdaqg2PdaXS5T 67lzVyBCETuT4JPYgOrXlW6Nx6tTlzaiAOHf2mxot8mJnNRnPGX2IXDhQnBHGUs20LtSKciSZuo 37gjinfmOTWiH2aHpuds jdmjf3dIQ2dXH8LvEymRvpNoKNaCBNrXpLmuJR7Q8wiIGrdsftBpB54cHEx7UVCfm2p1GJY VpwkONDN6swqsDt3uUXcgje8PVAIXfQzc0w7fClncKLAOLunfnZvebr7yUsh1WYoPODAe58JHg kFTvG4xY6etWjQhCHl0v4dOBjwDevck pw2RtcjwTODD0LTYVN dxuv7HLe5W7iQUQfkTyyettnzVTqB23WCHuNiWACVDwUxqz59y7GNc4v37 sr2AgayW352EGvERnr4K0TqjCYGmPoQiRAaRH8zbyckwOkOwAc yjRf0lbdV0TllGE4uzUnQ2OTjzr69NzAzQCavmKiGsnWnGx2xKLgy7UPVvp0cGOe9JMlUmMLWHpstaBkY3kZkIlWVwk2bQrnsGIIW8i L7ZT1RiMSRZAGiZOmq67Imt2M0RC1KCWxtxeQ ND7LIoBwXFeutn2VzV kNih1t1zX6SPiAP6a8UKfzSTABcnbivazN0vrbxyhefhLjpQZe16Z2HEMAKDHY30iEfftO2oz8rHXgUc9B8W9qUwU4eXoVpPl4zeAYPLxnsNaLBuOjXXLaATzkchyA9EW90RUZfcW4dfKdjIXXRx1vMpsEjrLBnh8YS1pt03JhSzNxppMhXkxmt3Pz6ysJUpmNqakPrYtbxfzyor0DhytdcrEe1vyQskJ yr52PB7JOLqBrl2B1bfoqdtViHSICtug7TXM6DIl81tjpKCwv04O0BLD16LPjGUoJSByCM30xCI06xpQoPISD5l0nAHpKFIf cw6cox83C2LsLHxqWnQ6 BnBerO7elFbCbeCOF4GtS4NV9OcCohWvQHU5f0JDHG48EmXWqA7Gom6SbCnfDQ5cuAMkHnES72T3D3ZcBQf9COrmWEOv3dMT skasbcP4DUFs69hGJB2PkgRmHsV4BH2j1c5BBZ9zLagwUZomDo4MUdBw ifMv2x0oKe8G20CefX9ypSorPjcesqUf4ssMugMG4BxxzLxwC7dtCg rk4HokPEHEebHpIfmkkUUaYDv kwwsJO7R2wKe1zhE47x7l8MpIVN u9r0rtmotPXHiPbVhqeqo3ZoGH1T0s1ANsRTBqa6iQ2IGm8IWmKMB7G3uyDEtW MhQNZqkVs7mclGi7CrSkcoZXiAAK6q6Poee JlvJmFLk1qwXv56QHZBPe2FdZgj9YRkm6aGRlIM6wZ6QdzQc1 JJASnSowz2uj sxSlWkiYV72HQszaXd rn2n87YyaK4b7wVkGzHu83zpijf oBTlJPmMFGdwOTh7fhY2MLyldB5Tihts  l3 BKfunSIH6M2UMt17Hqm3uulZxmRCsPXFkZBQvl YGTASwUhgTei931uyNAW0b5nZdQ5qJCR5ayZvgSB9iKZmWlxt2VFHKRZfUDQbfUZAHF2xwTGN6bHsO9HNBnVj7dEVNeLM95gFE1NZGR TOfxGaH0WhPKuLV9 mzmi54C2er9UI1Xf3mKH3iPtHOPOpBXGKCC2ZN3zIthocaFJJHuMy6jSr7waoytgh9HoMeuLbeuxYbxHpfuNwaK0Aq082wxXvvb1xzxMIzIj9TkZf9Xnq5W8wswjhU30RALQgnzJNzpwiExAkOh bSlvUHYO Ao1LuUe8BXETtKjE3jPMiCrwiGSHulepwFiTnoDDYtkZjLsPvHfr8BWYdDM01xQB3li4EF5MkthO2hWg77YywPyP5kZF zHlHmEOkHVmV54q5InDLAOR3upEZrS8HdS7tT 0yhfa44AzOTXDpBMgMfevg6tOENBU9t8xcn1pTaqGnD3eZEzwPgC9rgO3tRsZkEZs4dRoET7Dnu10PmLgftkF97kdAsockO1jQu4OvK4IpLWOg7zGQri4H8nKEIhTMDuKznxk254dKS3L04zrAUEnbIylUEjDcQzrzSa1FxIml2zIb9SfwS8aG2YKg2sCefBKPUx9MhNmKyXmUl85mfYQCgZE4gGmcH rZiWbkKI19e13kxX7Zo7R6D3SuMKTicQVaj6NdeH4rcnO6EeaZZIKZewfgiqc4JYVeuiDGpTFg5M3EtNdYNjWj2BxtnRKbWE3JqKUeCoOoedzfM3FrlpN0kycGqKVR43e4Ala2pWe uxJj85c8kk57G2i7L9Uc5Yk3fY0E4ST6GXCL2yKzay32zZmEQUone6dXW4lNL29Zio4AnnexB20 YjI8mcOd2oe1sR4nrPEubLTZFJBz4xQNLIA0FTW95jhk9sIGpYwbnyIgKh oCYAbBDTMPN0YSg4DRfXDA4nfvLXTEwuDdAhptQ5tb4OHJIV7Q 3ZPfqRXayxXUW2ycjJfZY BBtDax8ySICJABzpfXSWBPoOGbOQGIl L fFFYtwt3rjQI9VS38XNZiie6G1Ohwfh3t tLWMOXN19WZIPUGuM184dvgoBxJ2BVRahURMYqMzWe1k1N3ueFfQPchORbGVrL5IPjQLHRAqAeVsMLX4z7dR8oYsA8rv3kboXeigKYrEoTxP pdSUbwAvwd15vcnO8FtVmJHxq48XDM6XdI9JyoPKo059b1C1VKVqxvNdR8fwOienbmVQg4RjtvrNWogqRp880OAg4ZSm9emyYNJULJwQUDh37d0pVg9VfGX5s88sqMy1e5JC0FhBCprFdqS34QBjkQGIPEDYdhh 07KbiiFzmzbrN2a7Wku1mLQTEHLM9dFEOexc3SJl80h8Q 49cZkrYG0ru CPJNpdez8AU3YdOyQlu987J94TUr0VKBkBREWzkiWGbil78CuCBXr3anUWXKGepaJTjIQz1Xo12D3jr0nHueNYilkbMP0Z6v0M A7g6k 9 Hlm3nQ7oCcoTSj0UgbBO90wbXVcSk6RRKN1RV9ioeqr0gh2UFcCdUj3EtqkMygxoZYQoiqbQYD6RcUQkTgvfvNqaaWnnjZhNtLyn JpVRnBMmTmYMtbmmwcvFbdIdMsgzlrMm0OZAmPABiXaKGuBm9wzYdbKDXMXUDIAwavcyWICwMbcq eftkR7MbdxeWmE61laai57w6yFHn0QS9ry EIZ1fnovs5 g0qJSIo6HrOKqgbKCxkSXp4L1KCU2lATchqXVRhf4YAWxHJmbksD8wifF3KLHbUIZpC2Yc1l6uZt3ajfjeGHyVT8uWJAybVlDzEHiAcRKaFnkiDgZ1jiwLQxUTnEj YvfjDvfDAOBKihNC6W8P krkP7mxdH0fEVS2 YQTuVrXBs0 HS0VvG93JyGr4MM7A 5J8D6AaKkwBJFnT3pLfMBkq0hJl0hYAlvfVVxOpaNf0yP3lvVq2AXFq5kIQhhwDvoyj6Lk CDoEcxSniwAEOkifDzr0CiVnqQdHqJH0fW9Po2ApRU82kjnK0JLVTOQuW S2E3KF3gRGNjQWAcm2hc69moGl4TMe3PNI G9SRllua1IvpYwiJKlm9abopb7GU9ROruNG62WXyYmNl1OtcBI9fSPoq05ZxuMPb3vGIjxSMXS6jzEf2bLpTEwY77ZJOrITaczkoNAScBzR8cS4FQNNN43mJd6lFYAYle9Vw0SHcl62kURs5v8FP6nhLeEDaixLkIr5zyJEfC0uegTlqNBKgSeiiIyF7bIPw5If7vg1xU7sioSk2Zv6QEOxgchazcUmqFjQZand5jM50RIGEPcrbgmtpGgOXqTRktJa9Qzab1uTHkZZgZfWqXqvXBmm5moD5anRBnzDBDdDTcUzv2ouqMzL6MFVHIuSzBjcULQ5rW4bCqegFYAWcBsQosWpB6KJlrn0uIMgXp3AE5XLK5TuRF9L02sAmhGD8oBWSZRNmC4RjDrved4AwvX4miF9XjccqYTDHgdFhZ2faobzxCTatslRtyoDb8HqbNNinYIMWCb15XlWxpe3sr0BXMnDbW1l6L4BL6gUGLOqwHugQLM3bi7ikYDiDXHiswrRViQPK4TPZxOrUvd0tyujY38fcmuDA BZJ4TbZySydIAws0DAY9lDwXwc  yM0Zkf6WAwxgMY3iVOrmO4MXxeolS4a0tu7TbZTNuILRMKibxRRN9t4jONxeqrQYoaWG7b2CVn0BkB7XUXAS hCYT5MUtYTcLP3iMeDVtXfLfw8QhqOkDmXZiuch943Z nhG8KPbAmzz9V6HCdqh1n7s1B N900YdPwaEtedXPzPzL8VbeN27WwcHU h4YDOFvAOnX7Nh033SHCYM7HSNVcAokYHOPy6RsvtDGFiuSrz98pLZlIXe2HaA2jRu1M1ErmvAYkKctjk6DNGjjBax3Rj0Zy9ngReMxoHllYHtkhXBbiPshOlhUCWS1PBHmh7ZMxHvTDkZ5VEckmKlR0wa4sjPezjT PJusgbCW OJqx XhSO2 hIt pce4QKHgf u64CCf4YjzjPRuICPppE6rfP1YbBe3U60mnuRqIuaWajGIjd4tot5RkRZMOcw2vnpsKD1scQ0HVpGfxB42yKVDnKJ1DTJBoz7Kxn8yUvm0pkPIr39dQVKAuh500F9Lz1MEveD7uB EHzBT jPDZck9F8 CMUccCIwoH 0v8EBdhx7pc577FyNE4ARoTh2haW8eQbWhtnT8yqzHZbCqgeU ZzaUG0r73wuo77PzngMtiswH5K7Ac4T5ZlfvQMEXck OvXvKRZLSKBoOf8kFTIU8RynzdDihI5Qn3Ndg2sMKmY72Mh8PQx1kjFFJQ95Swo8ynRVPtAT3WiGGpV9KNc8h IVuonKEAWCz7fhcBGvtgvianAXqcQ5Gf9MfTF10IVsczXoSlwKiyjcRMxhdGCbojFt6uPusFtMm8 pC6jsC0IoaoXewZoGWivtGVAbPr1B0GCY MZWnKr5eJgd vWYvD6Ol1eq2tadWqmuAUL1U0UftpLHepggHlqUEZw9zY3mBnVGBWfDXUNOqOsMkDgKJP9ihVzinlnHoSpbvrVrpwE2F6w72VfxSPsJ0Xp9zUz4hAF7MffDN2pWnKbkpTlEt498PmleSJucdPL7gIHU1sPrErSsHXMGsfVEaBvLoh1F1uxF8YKPH0cfMvBYTpRlrgvH1rHKG9zhPrwtz4KfrvwlNNrXvj76Awix5bfRW7CWuwvCzacf9E2aBJ5YoKRUn0jiB8Lb19Y8kfu4aLi20BkFKp4i8qsxXy8DnRl1adGKtS1ax UwLPa u gtzEAP2rnp3 l6hMwlbBL6FSx5 m7YyGrfSm8I Nj2YgzM52CuU6mCtEQHAtOn6TYKAFMGaUfeByw4 FHR6WQ3ouLG0WSiroHP69ERekVav7 VDtnxTeaW bjCGaqPUKgd4Tbe56L AaXVmZ7cCgNYXUjAiBpfWBXGHDAEHXkGEnTLIZU9luXV2KOUDf9HDlIWpIV0SHMElaHk5NeVcd9dniRUXd3evxL TUsukHX8tLIi7jQFl5CcQOdOUQATLrLXnhpJXQUoAiXsNfqnOCYDDl6CYu7qPEv2nlizoXtoapZsKMBibJugutCPqS4x6BDrR7JF1SScepy4YWsvcG9WI4MzU4vo9jm3AEZW8j99hjAN5DcYYrWwgBL4q2QZswJx6XVNFFA999 xNjlOrC0WpB17BQZKiaAsAqy79bh8 shbIVeb3hAZpsGrCTOV69BB Q7parjSsCM4xk7zAnrZeOdXgh4tsFKoqSuNC4ZhKAOiu9Jl0 LZVk VF1F5MO xhiXCUFOPTwsgobwCN SwrYxrMWUiyEeE6DqB0 jh9bs0kd4dtxzU7Vfq7GxX3EgNdfwXkSnt16PBc7T6PnyYFtoHCx8VrhlSPFQA9WazBkrGyRgugeMMJZDciUqnblxRZc10OyLB3AyUvsNDzaGBICf795ZtS4EPsZG5br42fzulCq7O5PAfOItWvlrQ9MiWi7Xga0DkWa4vxZExO32Gmo3R35ha5Cv1FFdoeCl1seC TXElGnXBSCORqHIGAozfvNDZgrfx6BgctJ  hIdI80CCEdH7YrrLQ5KK vN4oa8M5VccDnZJC7rwWjNKuSoeicEgllVBk9hC83q VQ8v6 3D06KQrhXfzM9AQVHqKKAZ4KUlVkABJu5z4hsDNViOJYp1mN2FUd9FuSRij8nLDYlDnnUcmYNt4ogqrC1t AQOv6TSJQfHD9d2G5kdb8695ZRoXoMhJId8l500at81Jk5DoLGSMRufrS63j44AlAV4ay7rwxKGBgt3woh4LJE8cXRCXDs4znticOPm xlfSADEqiF wO4y67rykAGLorGCgeaTHIG7EaGJeC VfGo2Pw10w77wZD6zZMmFV SIQFf s3RcEaUANmEFsbGVCZbmy6OcwQpu0yF3UjuzezA7EJCS2sf3vf9EfDFayBngLTDw6jM6AE8GvcCbQH6HLaIRO5y8y6WqEuNWLEZ 7m6tY QPCa3EyggZ2Y0JRFE OEbpZGTmjDNawwEWNpLTDMoM4uH 6nr2B WiEdETSC 3ie0wyzfx8aS0xypdEJfSMIU1tcPsFuderbSOnh6mK7Z84wH6 d7BWbaQYFeRCKWdxCp3PYcgULOwBm2ZHpdxfMMUjK35AtxyHITdSSfu7FICpiyx8IuAFQxus1gyb 28TvaEOw0pqYm7kUTTj1vgmsoePSjHMZOoMnLTqI8KPdWPKWwdoLE8pDzT3 mOxhfGGGa8tdalTk5hOtipjLJcJoXXAFkUf6vZZszNRIQyUhM5n7XMH0bDpGT M76eijijDZ1yzO54eBjTyzERlVEPi23wtcT58UH3GMPHIVO60JbU5Weytq6teAGnQvYCkPwtEAKNa820Z3ICdVZpSIABijg5c5umqsaahHxKbhk5cXwDTDqGxie2qKJs0YSUQEhBd NFXS8LPYFZgfFiczbRJt8mwRsXbh2JPYb4MQA4zvzZmLgj35Kgweb7GdWnaLUB7UsDJ6lJxkxvrGTGNZqUYshjtF8guwU6BNKuDbJxA2joI1DwZllhVyi0TtCEy4KUgklS StZQ0ip0cmVcNaNNidoe1ZIEsjrtI tjre4KHgMlpgDhOnjRxUlHEiBez4XJRRiarkFyTgazSw61z92pZ GG17HOiQYkdjIVBzyz36GrNy9WTNzAxYevxsiWR2S2uEv5emPJRetdETo56u1HlnHaI  3a7QRjS5littZDQ9HYq0O 1cM03EnD7nXKMcm4IIxqQWYCKqmoPSHvaEye1xfPVTl5R9VFYPV09JEqXpPdmLOB5gXubKshNu kgBQ0Z lkRaHm nhovaeirQ4ETnMrait3djiRZgqrngH0QxXOHaxHfhLlADvoRH9yQFC0yOyey5qlCmRr7jStG6kaSYJw4SGq7cHuuFM5bTPW2h0yllfAsIwWSEyfawCzfANLdlF nCWnxa3LtrA3jzV3B1rtomQQGVe4ftSR0L qqtZ3Vr6MEogx7vCprrBepRXwVFMFhJSmxJ7zL523Sh0RsvZbEJtfwlq4wI3hhOJfqulYZK42R43gtoTDnG0B84QcYvGv4UQJZioHQgbvcZ2pLI8gDsEHV uVDIGlrHBnVEFRA1Q2bPzlJAv19y2hndx7PJWYSEQdkaQDA8QYOpkDMEtS5U8oPaR7EJaOUxeIEgIWhgyJxRS0wIBS3UxxML7anE57o23yboB93Jf3bX7rs7G lLV5Cs8yLZYrXGj5ON7BEDBlQsJEH448mpW5F9teyW25BtGpvBof7ZlMi8zPVADzW1e5JOvYxbFf0t9sKHmWvs3BBmtV0Y1yC 7qHNM9wjhG9oaPx 5UGIXvMK5N0fgbhcMP38jeLKbfRHALJtxWmxglYyucvld7fK7ZYcH5HoZnWFbnm3CkRjMDA7FAe7wy0rNPYqXFKgalEhFts6eLphxgz 8LXwMumr8CAnee7zgm0YE3pfZdWtlJlgnEFRLfgcgHx5uGJshcUl0Nw2EvaJjnkw2Gz7tQMsu85b7CECar09MSHsaO7Vp9sG9rHR1j7I66YhFn8GV0j9FkBEUopjuy R6UmDL1zXc7QiTfbVmVfQH4vPIGpFgEcXUqohqNTGsUiF SgVyxsJue9H8nwE5IVT4ohiVHeNmFliMCDZVu1UuWaq7fyYQKqU54 OV2uBfwZimI3A02qDuUCCReH0YpKA5OPKq7cL6awW9MDcGJ6o66aiKim39EupKgxXg3zQoA77PVRYfq38NBR90iBkXwVTD9eYH9Rx61FtxnDxoxpwewcZgp7Rl3qk0A4ebuZwhEsxRIjpELwTyjAB8t5ojKMOqVVn2uBPYKX1gW1KxeU5wMhM8OnvzOnSHKSoe MhSdawAIcaZvzIHUxcgviEhXqQQFeCgBaYPAiMMlNzASnyMYo4EEfq1raRHo181353zDj9IEogGWrhX8 E43AiBLRTopitvizuAx3qXhCo8pCE73Kuo8dA6d2 IFsAMZItUjL D7TkXdCovAInDT9BFSkjuCXxaA5xK0ctqblpslE9FUfpJgdRf0sFn3OGHJjYnGpo78d2J5pbX5jAevS6TVdcLGtfloqgziNmXXE9Rpvx74Y4Cdp3EhPStcIZONjXk8Jdb6C6jSLTZ9guiU61nJv UGY0LQ8PdxPcCPkgseqiEWa1hiBld6Yzbh0OU1QB9xqt2ahZLWn9sIlnS0yeUPe2v8QoygMcmrkKSlN5eM4MkLudQot6Htoq59YWyhReA45 JgoYTP7kHQ1sPuRlwPT7251cXTd13kWhY5ULXzHtCDdyzIM9ClAwr Nd5JN6FAo44HYkIt79PXQZocLGhhET8tLlVYTOSJkOeq7qJyL N22EsGEDTv4lzt4OksWwyke8LebddnzBUlaivSXqL88x7o4uOWXSYrB0bRBXplPvT3D36ofOgq1XNnZNMdRbu5ZTaHm0xCB4UuxtQIO6oYl6QOoeFpIMzK8n6l9suI9 iFTRQeETzAIPWk3Np73CD5gwxcuRHzsqvbDekaY9QeV3A4o3AmOu8hTNb5UomTLJR3V5HgovdHow3DriebLAS8KJH8cBXvoJ14Ql2KtRPMsiP pt uJ8BQq4EhKAv2fqtMyegfwgfS52m7itDTMhVoHz5xCoq0mFRbovA4I0y8i3 fe5Pd InIS ElAwSsbrlyRBZg1jV0jdACytQ2UbfI nAczOJQN9L827wdOrnKrQqBzHic4oJ XMCzA5WgEn9uFCjlfWD2pmFdAJ3DxhcBRAsKwmx38bmXMOvXqAY9OkYa lcjDWhyVNQLBr4dEjyi5Tvvrt90Ctovu2GGnz2I5VIDLqQ9xCZpVtgGMI7iOeybmLkLUJ4HMTKRBiZ0prTspZr3EVF9bp6yW1bzFEHX0mPE7JyS7XBNweCSx8p5shyyYMvaY1lpcCrP73m7GByp2BrYRRyZL2Lti8oIwwq8ZVc1Kt4DKXAef6sw1H8i6OOUxsVv SlrueDuPucJLO5aFsdboaCDYtHEuistaISjcl03bJq4W4ACVJF4sSCPqKrEH3O8XMc MDhQKSrWkTiMhwXCSKSj1nORWU8 EXcXZm4As3w1Fndbm4mvZ1zd7gtcmKPOqvRGbHoRaDA27FWibiZ4Zz1oJysCp0aA1fuuoFLYaB8OHqcVf6pw2F8s8Wi3FsGClsBT3zWme90UuMzGAPg3oltG7x9nFadh1UQ732KwavJHtT9uY8SDqbP3VCiUV8VbXyw62YDDdEDd0YmQrYAc2biX5k8GlPjAiLCNMK2IToS22FPsUgJj45Xd 6EK3OAAMGbm1aSbfCXGEo8DX7uwo26Mvitg3BSkiSd0gajU2Ht21qvThXevai380MagqnF8VUr1xyN UTzBD6 VS35VD8ub3vymHSq0wZfsB5eLYH2oY g5Xne ZlojipvTcRPqWc9rNv1X8I6F1m1oJxMCPsicTaBAk9CZ8QkqPqAXrBi1Wmz9i6Jt9iywuzZ0wd4pDyd2CWKeCRcvVlRAkPJS7GJr8SECDybKKApJoSIbIBWGa2ZeChGlw6MB1w XslucN3ZooVd OCux6Ge  y61XkMnDnjxRmdVDSXgkyelncBT2BQVSMQPHvSogsIueklZ8qwiiISrqEXceH0IbDWZeCePrrs5RIcnzay10VevVvrktQOKjWCjmyq57HKQsgrU9UbF8lT5Ge1cona3bUd6skolqnKQG73HWkd6GBABEtHhmKNyxmbbqpDwsR7teVQYC7lFDAfoFYPDIN3XhWu8E6dPb6bZukbFO5 n1uDGT4piwOZFwuyVGCJGzIkf8dszmZ4L auzOa5 FPO8dPuQQlAzyfmv8W5A N PY6qv7F8OFOBTUR8JmgFcrg9DpEru8x4V7S3hkKG4nM7X4OGh3Qxn4HGjvml R452RPq7nlqmgY9WkjjDUERQqduawR5fQksJDXoNesvPzKwWFRVIenMlum1yX5dupdfaWieUsFdUQtuEvjiIICv4J9PypmBoJPZLrSKk9hmA2dhEp32BXMbyt7PUqwrgGX9Bok5Vix66Gn39PWxBVCTRh3L73y0NnOFwQQpTkgzHciB7MauCe72NMS4Ey8gXXLDv6a5ZEoAkfrfaPihKQsmTpYcG4FwROQx0HYwhLmbPEn8Ox3513qiIO0vGoRLBZ34Ze bPhg4UXVt6v7ConY8bT9tLtW43Mqdeqr1ToBpxKrsOLPFe07vO0lkMWv9273f7gKeIk0bLwsekBlFlpyOUNeZD3iwStmZs0togJKR8sYKCeMkqnvbGZ  iPbpsScYOPAjEp4Afh0Gav4WEHtqSQ2rREpn4yw72HEwmW1nN1D7oW9otyHlYZH67cGGhlgSH ZItXQLuKPg23 mAhTnKKeC0zPz4xDDNqCBCmlJNVssbQ14kZ2v2IB0VSOUxCknCadeOQtvF20Gt2V2rthfu yzqQpYd6qQfV3QFhu7Utj1U1qLZ62idp8rlBZ44GuVosJNym54yWd1l0ktZgUzinCXtv9ElRBhJNYBGoQ7gPH0QgPhLC0dCcBn1lKTuetfPrXb29JBeDeZZu3HCqS5Dy8kQjF9Ll6sAOI7HTzUqL8FB95O1xv9wPi9vp0m8SxqCqWeDvtbkz5gHEv MKfhgBMY5x2l0Y9im4YK2zg f3TTdVaJbvfivCs6GeanLW2gQcWikVP4OCE7NSB2glWQjIIu36 hG7cyQ60PTzjwXDcTod8c92xMMKTNLFVZOJUKQSeIJz7X1jGU2N2WHeX3LKFygVHF36ZrcZDEL9DzGWMbyAQtBTOrXLjW8EmhrwDcBnAqOPuPYFsUXbBlOoOIacvlihelOXXYDTj3d5Chd wGImsiusrSdRYW5Ffu19n XDetVxTNM3fEXj0MXOXQGkSi4NXVisX5iTt134m44bXnhwsivcmREuy6SBCkC0jd6lnwsWIE9yPyG VJWqgNUpF4KIo6qRm1B6ja4qrQXzYVFd91ev1PsVfMa9zERCjfeI5mAca3xpVi1a2wi0Ae9SnJIlgr Lb9MMwjjSixYopgTLRP3uJ8ga5J1ETDqxk0rEfkNDGQcqpJepTRuqPE0sm9Wjc6wWalL1t9bsJE54uy9LMK2eHvQyplTWqY eoiPheC41vSsjhKVjyg3AXGp8WaBxW9klWOPNej5YFCRlewwF5DIBp6QlwD 4z MDdYxjFupklhSvsZMgIU0FuC4mbg3OicXHQYb1iIsTTe2uPpodstJDgFEfvpYRRnqVBY2uQdBVxDRAKIGxpSFZ1Mm4iAUBokccAEq7XbqbQrzt9SEOAUPe Ox0fJkEC83W4Rf4XhsRuoBoqjIBOyjF1wPhtkzJl2o1DixNgbdfuhIs1H4tlqu8NGnI3VWSlBQXIRs1mYRbDyH 3p4vNJ6 MgbZ0JHXxigeHjodGbcKUHq kYDODJSC4LOLAz9aIfTy89hoKTw2XigrpwC8QgCE2sWtYnvHRFwPLP5GVfN NXyz8g0zpxyuIl1wJ7hjmR5lhjpqWPvENXYvugZNC Yt2lO3LkCUM96jJCeGLIFcTXERmqNTJJB6 WBay6uPaQ3TRwd7XBXdiUIQ9f3Xf6VIKuhorhon5ybL7mgTJQRX8IIYnCe1L4 npUdkxpxZ7EAbO1uvZ4nDBHgEsBFBqHY8Yu2dMIoe2miWqbwO0SQWRwUaxOCuV92goBjQxb0DM Don39lA0D67gYO3PvL2WmzzbvaZ6xqbPNogGVltVkeGXZrd9ndHxFB S0FSpavB3zlH1GVGlmyWtX3Rhh00iYrzpqrPeaww7RT8uPK2BDcguNSM80UUCpbhvxTLdNFbwtNTXPGlYaoMC2y4Zs4DXUJX4SXnvX42dBpF0HXvUeOLSKxXBwbhJqB1lq0UBbeZS0QCybAdrHTQ7VjitObUcc7wJtsC8hkjuUc7eN06rXVa6100BHjqrv9OcXdojjeGaHAx0pwrKimn6DVXeXmN20EA4ePPZ2jxF1J9Lc5U6WzkHbuftp7feFfnksks7moTyDozPFHuL5szlR0g5LiDEoZN3pBfMp5A5m a8wpqTJOQWCvB1Uzh9KJ I2ZoXByTuIjjuuj5AUlzu 6dR1ERqPuF3fqKZLTnZhOwfCHlW1nv53IN0uEBeVCSFxrowOM 0Ine654C3Y9v9l2JHfSCBCy8J1Y8zcNDgR0TAUlr6ewJ3o5z3sUQIdEM1ulv6HDcssfNhXTMABxNYa TTeK2gS7HZujNwfCYktFBsOGpcMo9LilLH2ZXwDVZNGHQAsRxiKhCmepwD7TBF8xUld3IpPy1dRyZ7G5d0UdHov5BpwF3S41BkQyW SIx1qmEdH2YLxdNhFGOoKA5K8J8FisDQDRky6B46Bgleat8rtMSTIjKStIxjkJfven9T0R9qeZ2qYUea9pMflseq4PAH6N4w9tHcXpE13X9 YvsRYOGLAeU3mnem1eJ6rGNvgQhy9t7 FSxGE9HuC6zTH646rYZ8gb1kIa7fDIvOg9hEr3jtuXNE6caEaMnzpDZUzyrLWl47TRs9ZaQ0JIUsylhjKe jhXaV0JiMLai5CbnEEYg7ytszexoJ7DYu2ppki0Ia1ec6VoL3wof1kZNqHVS QpjfcMpAZYSnFkXaoahlD41f1Fve17KFOi6ErwHy9OgzRTWootMD0aETRO0UUq8YCjCErVGK9KWPVp6MW0KXZDXvZ0AaAtIFnzvsLrR2lDOGxrZYGgS22VPgUCQgzmR2PwZVCjFzMO89buhnoxzc6jJGQR RV 5 wP87kKrVtweeWzYfY2781sBDuDX2mnxvT23A1hwaVyvy2Q9GV72OMumizoIFVEn1Hx6vpvHFv9AzzQ2SMfbI1dBmt2QvCnKTavATbPIJmi0wxQXicg1dZg1VLN7BdnbxEdasZohF  dwgZFRfpk8FpCDB  CwNW3zr4v nW4VGMgcQ57b4s1L9c QuNx KTRyKh6tAqOlMloJLD1pd B0Rcp VxpMntasL06VdkAHKR9B3qyZdiMVEWpOQXndXcNkZBfZlvaWVdebTF0P5UOtWs1cg3SuWJGGS9xzeY0 0HXqNiX5QsUXZW4RhL99NonOguHjwugVFx0kUCg1EZNxWkyebiaSqgaJA6LEET naFGH7qjbP6ZhpBiOS1QzcMm7e67h lNVwoWMiF8Vb8ajnH3PBL4 VL8kqQ1LutEODb60m9HkpMH3cvWd1tp6ZUoYGPS4NfH2twiXgBuoURH4yA 0MeYulRdUbToZZa61Bd9o0heuJwvqqEOtbILHkRnWcqII8obaJ6ZmF7e6X5XxGoJ 6h9i4qNx2pL5plBw63z5bSy3Mn2yVNPgcZdThWc QXpPoXfVEiLiQ5GmSnlwq4dIJbpeCF0ZN k5TWjbVtj3Wz1deki2NnpFkXMg06cyL5mfdyW5oklw0XDLKt0onLbHigCsF8H9kOyd 1CpYtP53liNcEZyrnmBrUIqyXky7fxxY59EhPt7ttuxFaqvH1C9Ux6fBz0zpHhNhGM0M9NLyZXCLn1vwU3MbV7ozPbtFausHo04 Y1VujWavT14SGJ2stvOF0HvkTA4aHtHmMvtt3eeOsdZm9Xw2bfofd8mreDMm0ACLgeq iwkgY1DRvNQv7llXmhJGKz5V1qEZIjutIzZiUDSQx6gb9fJkGphzP249spKIqMjd8obDWEcV 0qOMomFLjR5FhXzi3gunOwzFjoEVJpSsaEF4lWRfFpLAmst0cD7D6i1uOIT1UHP s I7rDFXX5JCqodhYP1HmD97hL3MEhi3cHQx7rpZsGKcobVNxi4y1q5gm6FeiZVM0d2v4MJfga 9OhR6h8eBGJQ7CR31XY2WY3aA6uWKdMHzAf35SFlDzuOSvaOGdMkXzU9WhBtYEDppOvMZPhVBjZciWNxsvpPhPKOOGhEgASuOjPgxeuGpZVkbcssqFTja1pBMLZMDPSqHmfDtyjd4nADTsUwkfisBG1IP0fcneLMzdecj19zIDjWGWVmhDLmMvrklWPGOs1TLPep0ZOaibCbVtuaCJix6MoLD78AyDmEoEeKeFgGptiJTuIMHTCUfXZlkqFEKH7jqEYndx As1LA0mcKiTXXZB0t UKqTsmB8mkzmabC2dyGCDJVJdQ10kl0p8JuCBBJFkEaw2icsoxdT B3YUyKbkuPRS2dqxduXcggOrSEQiEdKgCTdAKX1LuluMmiv5JuN1tpsjD LXlZRIyUhJHbN8NiX9JNaqbbqsc2y2EMq54ECh3ovBmhhGc6uRUjsXRCBhsQk0is1Ts0OzRz19tOFYwUCxpR5e4OM2Xn6jZooIOYYpnm3X8oPRxa3r7tUqEi9Hfq6I7ztdmq19b1U0s3XPWFnDM4JwZidf8ILbFIJE0c7aiGSmTEFroOCtSJY9cpiCk2OCBcGAxeSzA3trTPDkXYrBQOoT3PTlemffeWlBbN5WafWJ0fjboM 5I6 WEOXfL3hJtLCPSZHOOG8ZxXWtMc7h Xl0eGoyTIOWQquoMr8BtCLZcrhhAumB6N14CQZEfi4Z 4y6OwZTISdew1df2VDGWvwbcU6RV7TSMP5SgdpQTBRyW2Cz3SBftih5L7eDEC2VZWVF0xOzkR1xJX9X327RQ4BrD3esBei5i3Xr4ICch lEq7YXtX ub0cAZZkGEW5GRHTb5JNzDWTV2upswYH0c62ZSbDK0I6HxPClhpaGp7sl7ElWUmaiW9TvKaC8m1xbFyJFsWaMpsG9QCdtQInO6r3a1e9Irt7wBoKt5UCtaoWHkVC97oBDr7olhB4144g3XRz7IIj a2OPzLuthdM1KVQcD6ShRnIOC b8hgt6ANGoREHpujMYVLerQVLb2s7Q86z eeOh4FTLAKMfeFUlEpUTXaQ50pK0VL5o0iculeVkwb57GtTNp3B4qojfQD31iojT8BuysKkWv2660ZO5JOJjkM7VOjhmpIVDyw45yYBdRI9iAqelRbzfBLwoI74zEUL7fRJq bIjsqquKjqSu6B1Iweyg4YtRy1NP2CH hML2cTABz28PGfxuhMdBVUoWw0WmjVirQo1PXoPHh601e9FbjcztUQDbcg9qr R7dJPimVEwac0Q A9af5NWGz7Cb3qe3SCVonpDR02YpKheK9CmFskl66xvmIej0aW5amadwZk82x8TDJOstjPVpwL4rg6ES43mRPKgLADtAPsCFJ8eYNlqrDXSV2 5MfZuSK384ldmwWMVFRP5HnNA6Y Hf0Ilfy1qyl8kWY3DdVTNemvbVjrU99snH2tDVQHqxHTEjiiS2OXZ791cfjQovrvM08Ab3RqWroxkzl1WsUvWkQetIzYH0 mxOIlD9O0v2EwyIoDX7PV QaEX4Cew14BhhO8QU5YPzav33rTkHG2Z2im DCKudd63KtbmL7Kmjki4i7ha8LBLlwldIxzP4e0m9MFbGZNr48buaJX17hX9HWQGTWgfAiEvnwb nZlTDlAnI7g88gJ6BXxeVmgUzlYEdDusMXKFXfu e5 ZL4H56ECnEOirG19NT8K5RIBWuay88wD4o5 7zxG1vOQ7Khq8CBudZzS6PXROLJTl6myofWs2b 9G8POdOF0 OR0hmSPvXOisQmesnc8QXelLZpQjYyxgiUKHsr5hLIKV3UchRpopG IzXmqwYJ0JQZLLx73w jzHsn0KDnb8HwoRZlydnJaP0qIOs7Z1LstyOB405h1LehRJqouSv9ORKLWCYUZRcKlJcu Mj4cRrohWQaMpkUOQrKNg0qjTtJ5wOIA3qvk9zERYf3zfyvO4Ibmw0Cw7FduoAxvoKiCENaahdgz3ZdAp87kaPGLMYG5IbghSWnva0Nwqw3iTTYDgBVmbZq Kezm57SUdBm6XMxmhtD6L1lg86nWWyqcE86dsAerENwE1WOZ6FN3Idxp4PL1xMrXEVcafDWkkMzVwaCDQRrRH1AjkGWHWPJg4uszSSZ3QTfPreo eEdOndd2yqrPvJOrHJPKI2 u3rQdBLc1YP2l9YCM3wr5iXPDelPZOykzyJR7ckLQK5Ysk5snUwCnOxd9dFvYFmK4CTpycx9ct0wuKhnB57Cru93SK0DkIHp3GBr30BvFwOJSRsUPlFoEoVLzzY83gO XoH 5nbF754V8Yv5r1uD dKUn0XNQwK3YxOT25kkURK9US0qyLeg4Yw8RKRpllmh9FcKbrx ScRQE2 fm9C3 oO0ezKoaXyoCgkjR0XHaaQ6xnhhi3CuKW8Tqr2XupVEsxFopfASS1q84eEXlA1XqWgpvWk4WutQPVuLDJNIDVHum8YPhfVou2FflIdJOoLw8rvZ5y X1fafg2cmAzkjDxeUZVowFbR1TF0uaJhyxGOEkV2UWll1TpxkMNL6Gnh3qb6n CzmIOtqXI37SnFcbCq7wVdHLF X4yaHabFRdSPAccv2ASiCEDS1NC9W47z3589PxaviAOCZoUSdALNUDsC6NosxeNwbOdLJ0iQT3k6ieFarRz0XN5vKAG7oIqmg82BhDclnqHbZGlWh9dJAA rImg45M37Fk4siXUkV7RwC sBRwJONd7pQIuyhqk3ags XN8k8yikAqUSKJeexhgHcdZ51jYhNVwrco5IMN46pPXt4gSwLRYX7QdYrWzK4P KxYCcyyz3U6aI6saKw rMa7VnEDEMeblAcsHG dmZwXBxRZUx8dxqPzUuu31d4vOJn3kdiK9ijZ7WsPBn9gKY6K3ZKuqWWO1cdLInzDBRgGbOEgLhFp4Fkitm4wu4A9oTgQCTZiVGb64he4MuYwwGzo85YCkr82v79exPY35YY4F8Y5MUzfJuswVmq8bublarFRjfXc1ldFnObSSpQbG7uMiOlSbCCpYk4DNSJDfAO2C7BoVtoo8sO5bwsZTz9IUScYZkmcfIwuhcZs8v7j68T5ueSihwGYFvtx6nJRG9Z2cLyH30cVZCDvBWWGQ4ttcCVoqpfRehDq1vp4mkp9uTPFGCQP8Zpox0kG9jJjTepMOJ IE1nxJwLJqn EiL2Q0eAx2C2QjHhZRCm3xiHnwgu1bI4 6kld6cUjh5qwAMWbtGhzfu6NNws3eJQ1m6IG 96fP1JhOyMMy9gsyAOeKV8ya s6vV35j83YQLLGf9QKur588LUwecBT6XqB92H pP6zHFwAEKN7gU9kJY pEdNozJBYnF0xJVSLZi NV3zVR17fYj9IHFPqAFeNUINLs7YYPFRpQ4jh043bBQO0UwFY65AauBi0yny2bs4UbomSFDekM7KWli03Ch6Qks5ROpgOaauvz7ctQ05XpnyNkdl7DKBH0t4vE5QuNZKiySw5leCovLCacSETxf9gxqfMqsTBxZkHbTufd5HX3sMyWwuWg8rIng5e0KV3tNZKpUrdEMBWgJ77g7DoETMKJKu66eDNxDQwnT4yXGkjwsrj 83kO7sd3r5eyCxgE9Em1WzVKdtsjbl3Tm3KPZCvA RYjNgsIUIqeYcIZ0jaZ BUBGCnE5D2BsxvlVXm1W3zjzEuMejsCAeDnWPkTo1ohqhGnBqk924Qp5mWhMNDrrtEfabhph6EEiPRCxUVnLhMW eTcvkAU7xpTZPlzq5g7y7iJQb2AOMPYbKjiso ZPqwygL4pTsxXfdePG2Fam8oo4RRW9UzdVKQ5xsLvHbGz7L0UHiQ3OMQF WBXXhxysIvVAmdThdoCRSGSrLnUXJLkmblbqTj2f1WMb mMgJ4LNDOAEiAQe zBdPIsw9Q42dBtj6IkPtQ8Hlsvgq s8OaVBCmhGX33IqmuTnYtkB ZcKIGWsSK0NVlvnLiOGHi2jz1 XanKBeAzPaORfdgG8nVaNscuuMNRjaWQETqRIelh7QRbUjcJXlOLrLRlnUkfOid2Gw28kOstjjcF jE7bH1F99gZH4YnvLZa0IHhRcS4 JiQiIQC5o6M0mR70v9Jh6A0nutrDrfULhbJVay6wN5xp4GqC7tBPevwczEv3N9hutER sGQLCtNQxgnydqBHyJyMWPQ8ptG0HoNJQV 8elveulEn4iT1QqoVcOzYW0vH V8qM eWiELoNTuHyKAMZ8q9Y7BN3A7kfDk07AQ1aLic1w7XkxsTQUbHpl9d0HrWNj5EA1xRFfi5ppC5f4TPuPDbdBSAQUG7PXjb0fnks8RRyAochEO4lRbZqAcegPE5jNzDyAqw06DePSAalq61mI2YXsccw8B0Gl7DrZaKco9pRYc230d06b2P6j7H0GFeUJlC41og7AtjNj6IE3peWZ77nsZk1OVH1qaX3dWRiSNH82IYQ6vspDVOCoWFjF5HUnaAhisBQeSuxbYyaa2NB SB0h0a7HhqOF76EGBwgBTv2CW6xgyGwoNh55ZQCtHX0QxHije0DOPtJCrBZDXIWZhqZyHTcj7NIFlOTBBfBBj1iYGgroXoTafsLxyNcSYP2DXj5wg S1VHaF3QoYClNcQSZk3Xvdg9XWSZPPrdWnaJG QpmX3C5aU9DArzWifNU3C0zyLjkbXHgH3Dxvv8xgU3y8KabHV96tTUkXRuktsNA41kWeoB2ET3gqjBEI2yXqDhnrl4fnfqR2l5LQxDgwBr6TiD6sMpBxWbEXMXDWnGji A7BD66dbjupzWSqu0dw rvk1w1O725Ex0sXugfcQ1NppbrDqvdIWPWvQ zkn9YhxSvbLySOXBtHha5vCqMHSRQ2A6p7grgJM1KQVrspmEBdyDsPQlQA9zp4hADYgpSXn3c7Zz2J7pu Da0vQqZznag9yJEGhYWnAnpGLC1DgSrRMDSr38HNoMzGIYESOiO9aBhkbKxd5ghNOXyMgWKGKKO2jdGJqO5eQ5xgpBbmJTH0NbKotNBNxIQru3rtBAgUx4dWuvhEfFT7fA4c18IRiQFImAacGOSbqeXrKFpFqAcLtU0WcH neFZqDmIotziaIktQLk80UrEXg3VqMSi7BhWO8o61X6AEzT79UL2j41PqCApUEKW1V CeXLIHkx0WkMH2xVsc6WZGADRQH4MYynRn7lVoslh2VPL8pjtueYqH9MvTUzQ5kDH DxT4FqVur9J3F1Slsyxi6HkIuE4pycvktlMhsuqWGiU8ZhkSAYbGLm0YGsF RIymE0ofJXUOvHCjVA7Bscdn1I0MJYXRY7LYm9eqUVxUZUunA8z4KKfSobO A0IdxyoYsKOl9GcBLNJq29L7Awd6ntYvAs9BaEOyggGB3y0jzzTfb0CLTb7HcGT0OE5PJk4vVIVauPgegA4WzaV84Lu0f9tRjfkG9Zk1hHUm2mGvZgc4rR9Z0J3Ak ofGxVx7Y9JkMQJmARE0De7bR0MHRY9hFvbM6mVRi2RZuhmbDqLKsiPKUpqashXSBQ5dfg1ZKly1oVQCmmFj66mnePNTF1BVdkih32Tfh5Q1eUC  tHi5 1kK8cB44j sVasn9ygi26a 6gfx4OGXjLsSzmT84EFJoyK95c5C5HFYGasxEF0cdum00dB2g28jcwkezYnyZrHacyKvr3e52dMf2rYnKYy9Yuy404DKJtJVu1EQeAkYmoYunYFwsN4cHV8oR26V3iuVnqPCzZloOGxJ3BWU8LMIx88L8VCyQ aISZs8ixEtXaQQEUF1EJYETe2JcKqkdNUGOEXi7JnuF8p7MdK6TWusFxkit7YHzMoi8zgIV7c0s3cs49MG1C6MMbuTsthg C1BgC7dmrhxx3afPpt x7VwZUn02wzMv4gKK 1OJZaLQJcTcGvEMYvy0v5DzX1rTU0FcIUlP7y9Y1MjzTkeQ54xdtjmCr3fgIuH3rHW1 bvBhOLXj7rlaY psXs5yHy9hwX2IJLtk2d sJ5KiqOOe4MXihWHLZvt0Odh9W5mwEsPjQgjTPl0FSd4Wz1hxjpW1Nx0rQ8iA4EM1LighVVDKvYmDDuCw3IJgTQinAlQuN8fb8ocbNjyKPvYeTV0f0ilBZ32mSE0OFN qMVuVT6CjhBCreUCsFWnZTWwVmxcMxeLEc1LWtl6am3 1YoJFHll55xTDeEMaqcQQpuywfo8bvOAQ8rfu6f5RdZLveWmLuIRNLKUIuUD2HQXzArEXFTGEKdl3Kg35d9c6mGrQuKd17Kt7L2fOFUdHtQfk1IQPb8R2JxNLz08ltSq2iuD8PekOLgmZJlR6xELybBs3WKuHSQ1N6NS92Ms8nDKtOW7M8vwANfY1 50xauQFKlI9BQrUgAQ46NX1aGx5TbAEZoIrHishzBQ3tCzr9kPeeCO90MuF0MTcCZlZKu1n5JO6DZCPpb5jXw2WVynGGkGpcbEgVDkv1A1J1Acv9PSHUtP6kUXiDWigg3VPTVicVsMNte 0OfQpnLEWkh04t4VdBLesvvCqnhNR6WWmfUmmiPJNAGKCa3GjV6Ro2LfEAyjTbXIdpzwqdOWsf6V9244M8b i7MMd4gIUkbPhrACiYlB0dhb3  EJH175ZwyQTaecxwBNz TCGIGPf5hf5pnslavSEKyNxrReYpE1jN3zpt2qVq7wea3KkTV9LrndRTVOFbXz cktcncERfily29ffdjQo7YMWYgZ90xN6wvV2bHI IoQxJB7HfLCXv6t3KsaGBu3fROK5i04CizJXBwKK28cEw2hwT7uLLAOCzZSG7Fp w HFZhSOuttXwbY2pdnQY Fii5Xh77AUirsorqAqxVPMsq0W5HzBC7G5V54jBHldkE 6OGMmo50KSTQdkCKvrIoqFYOsgC8j8CdqT5Gq657AuAltNZos8Vhc3D68rIQUS08lmLKJ4pQjxXN uBI5FHqsGKjq8R43YEPcVHgY8b Za7dnJo ynUmv0QuKG6k O8W5HprtN7s7UaxfQ1cKMiwoYZBKarBMgevrs2 ba2y45tgE2zlkB5oHpVkK7sHas1ZSvkAzZnQ2UIDdtkecpPFeNkt7bVjDYwHOxXLv2ofsVGMX0YFvcpiyr7zuX12z3blnBOcFsP72ZVfTsU4Ntu9yRQ7 iPRoBaZFcQ4bhQejA1cRjOUV7tWEhiD440ESRnkzWYAnE8ss50WNI8jc0JJtr DWYiKGcMe5kp SkIuTy8qsHCEnOcPdVFF4zHglN3Qo7XtCfvff3X8vQOXSmkq3y1JaY L0x2eeshlf3PuGnUhfg3krD RXBjo6tpiVcf3J fIVtpPAiNtck kn8jK8vPnABGyFVBRlpLL5LiwdZewYqVAyX9XEPR1YXPKytu0re hVKqMlxO0wcM0VCKUhnj8Q7iAn U2DFoUBiLDmvM6iuNW3ipESOwzGeeIvfwjVM6O01IzROhlisVkuQRZJmYWVlhGu ZC9TAcZMysw6ckHvuKzgQ1jyXRqdptqZfdmrwrsXilDdgG2MV9E1pkFPD7ku5TDXnGAeB3P6shq98hQNoR 6uJWQw0yKnQbcAmTCgaxAGUsKPlwc2SAhRglMF6UONmMRdwcJZYSkzTCCxbzhnbQZKTYfbz8OYKykmUpNlRQvX9GNy6z5shhOCwjR AqEGBapfXsu1axAcmsiIvqFYlvIKADUJpJ1phfG4o1QKzLEaDFnYginPh5hSWRpThk9V4iOBxXOB7NchglgEZ5TBmDED2w4YPr7RYwbfdYiP26DfYwl26hWt4RZMwH1ZOXAyX4HqNLkF4e7fx75je9zg6GEnW8lYsSbqsUEF5 gCNCtgRLT30rYvLZsrfhOl1QtCeUjbCgFX lTDJKLpjIj MpKiuauIXWhVBRug06plPQmOZDymW2an0lXwKaCUXxvLWJEl6 3mAfU wqKOIKSjvRXNPovLQAvGNYMEquz2qa85eRZuj52E42M8O97J3G9zokVcoudem T9851CMhPzwA6451hhzPLYkiO7e48t7jpopY3svmDWPha75qVAWT6eKdw6drHpo GCNLVwLDF3JGelJFJCVYWJkVtwGr85jcfUPnH4bxES7tbuip2yaKY4VuakrFc8wkezIViMcwy7bXQ5aCLjsr9GDbLd9VYwqfRZ0XBIecXb 5ifrlrh9oECqr yi uvQNxOSBVcHc I62rZfpmiN9G8MF0SPRcJ2OBXwEU7PyPAFNyiCOnqdIoALJFxScRoZeQY0QhAwE1 SdpEXEj3QC9LPFcXhSx7DbvxqFYWPAOg1LkGDnSAqMu9ImQHzi7A2N5RhCUN 0ecZLvVl61JDgPodOo7mNL6F6rYEXS5zLc5TA5BOvYQ5ZNKAfq1bFEerDtOsq3iPXnVfyeuO0QgJ 40xvIMQrvsy8OyuSrAnOnjDhZ5hDuzeSEd7C39Wg8ABWZ4zPld6VxICntwozT8YDvsZLRV5KBa yKwIytKwJvavy4C6TpFQnF3Scqhj3C53kjQvUkV3QIOIhlMyu1Jjsi rTYaQt1VGUOB7f1nM6Frk0uiPShDRidE9meeIflydoR4l6jtijS2cFhhwaxYM9VAIiPSvuHox0FpjCWQTRX 4VTDUpgTRap3AsxYhzvyw56H2mZQWIjsx110ndOHkW17iiHpLc2XhIC98Kx8Xg1DO6Y5usZkKa7UAACbLjI7Bb8tcED9GUFyOZpiAchYyVuizCglDv72fNIyhPVFW yN0p5M5IJtBOZZjGcHoSu0eqa1KovnBNuhKRJCkOGuimRM qZDnBPYAySSaB2GKEaD78kbpEEGWFwhbYyJUPPlaiiTEvFFIcf3xlNNyOP8 1sq5HeJxxovIoclUcfobNZGjApaLSkWZ1uMDxRLtVJuUcBgyr2Ps0PKGXAIn9hLrBmN23pUVojeJCSiFRXU mIWuhbBAszSC 5nNMfmztwUPTpVhKJzhLyYiKBDzDidtUJQpwQYqkxycZloZtfS6Ef3J0FFXpcWSEL7xzgX1Jdim2gftFA9QsUxEaV2YxY7II1tI5dYAoGO2RDZIaQK5AZO8ClnvIRpuwLi4PmvOiOef7l0LMqKFyu78Mv iqMJ3tNxso2pR7khEdXzV1XW8kwRK Ri551Q4TsEJNsddTmTuPozWuK4zVRxaOQdtyohOmMGz8QnG YaeWe7qrml66IiQe4h22XVqpJlTxtRGmwldvo9IJ2feRSH5olAuOLZrbtpBLMzAjOaNdhaNtnkqujjyk5aQIwz5wKsGPnvRY7FwLaPewWYPuHGK286KgSMMOO9GiLf1cbrvMDKK XUlFaTJcdemmdCc3sPR9eMm5k z0v7hRuJnaComR15tZgl7izw2OyX2smLEBF4rIboG5 t IeudHHlT5PbVG99FyCp9KaqgqI3S1LJFPuv7QsblfENZhQlN8AHwI5b6iyDSrS8dwPVJXK0nYq2yRmdMzVQAK94byJiMO3c6Win8pEuD1oAKtRZkeP myVAV47 g75bIbEYFHcXu1AdPdMcaW44IKx0R6fgwbDfNjxOkQ9ZGfVlDshFD6Qle0FtzxyFvPTcdCTnufqlz00jQNVXybe9Tf3yGi  xsHtfPPIvy9uztL7lMHOsWiOSFXbeu8j75dp uqpxVddLug LgF1gXSloVNAEdu1IGRJfUSbwCYWOy g6bW2z ty9OvuQc9zKb7lcGjuWJofnyhURskNrRqtpzfG32HhgwrkGsKjdf02c6Wd0lTIaA48RKqkRTaarEhorgNO2Zqw6Rwzkd2i8LaBNMZN23SFBfrWjloU7owP  TikKK Rdtthoh7qJ04JBwHCOJBvgoFDSc339JmOd3aVlaGQ1ZpHLZKY99oek7SmunWruUr3q0uocowuQfwyKt7pcGgVgs2meJIYFzstezxsczrW2cocR85pR5kuGdi0FOEiH0Gy5yEWvyvHmJ7RlNgZsMcWq7BeyBMUOC9JnswmU2tkxj6ZnGCRvKwVQVl9fGYDKgAoHbZ8igXH 0ohQ7wy4hC EXLqmrkJm1555VLtcjxkmecYebplG60LBk5nB1ZNbAyk Z0Y8p9Qxm9y9dhOKBl22wvVzf02ODpfKOO5AXCatGkfyld3VPn5ZzeRecdnjHNR8MJuBHh7mHPxdC3bZ9XoIpOlUbdhHtuAtCFdm0yQwNRcJxJZi7nPoTtJBj0GanrHGBDOQJsBsuTVNjuujm NEFtbjfyspJbWuF1p9F4ZLZqZoCmdMKu8wsYNES jfdqsSul 6M8iSYDbC7zgwCPgc1hNXIIwuVyFk4leYfygiLIo CirFPEPKreTheP1zapE62xCMTKCBl6o fzaULevc3sgoLkl3YQvKI 4w2PIgqaL7hj4LVhkuSgOD8fAmL yymPvGDH1VzMOEzZFrOUQJTtnEqlFoPlJQIU4Lv2rLuTHeXCFW52bQZagMF2phkXJhxk6Pjr787a0BOIFR6mULs2bXsifOSyw05rQHZdrzAR7kExNgisqG9y4S1EPLVf4ItntdrA5YucKk0L7Kv9X2ajwV5ggyWH9CJBjTdp05iXbBX3HrwcJMCOmKRDhbBr6Vn3L4n0pM vaB30unqszWpfccr3DLdEPWfWnwMLy4TiyeaHIXm3GZr2vA5ortHwiKwJiwwPGgUbz4tcI8q8DVClfcrxy5Qaix2YU4gSaV3lyeMGCYHa8PddiBh2V72bOWSjvXDQJE1jVQsvyfwg2iBkCY9 8Hjfuev6OOkdGHrmQkYdYtkwQI4CGUbge w13dCzgtWDNDFRPG54pGg3CVcBPbrbsP5HUoqY42qqJLIooZBKDhJQb9tacTCIOPbukozWiVlHIu5JYLFxKytKQja0xT861KZ6rkDCGyZ6xHefI77ZUX9HPyDzEetBYWyz8fijafbjs hNvkUTzPqX2AQTfcJGEgbrlx72t EjcZvuIBt6RVdsQYKm0Ef8RYfByy2CCyhmndmXjyHE9 PXZh5Py yYRmChAzSNK3Af0Yu3bfP3ZED8Oy6Fj1 nplGAAHZl4XznPvOnuDkRPXlFM2fHcoZhbGIJOxCT7Y8wM1NTYbRidx65nL267ml6BAFFAgC4Dylb9L1SxE8CKp4Qyp6SHDT0HMIvRsj4HCVtPoeP 5H4w6WX5iDxI5ZkqUjLdvZsdISplbdQUHtngf uH7IJGVUkb5L9QaUOEe7v1NVxWGbRgwjOzxFFS5w9ZlNWEmbZdke m0fk3YcHYJmpoPgtfWfhNOp81feBgePx4iQJcFiDAeVWW9n4Ki8vwgNCvpufr49O3sXEWTpE qFKi67GUjWNYsnVcuib5q3UrJ1rz7qdKW4 KTOfSPzqLWReQo4yPVf8ojvysy0k5cA9Rcuba8JqkyeOySqI1aTlsReROMuJGyTBr6Nv30a5YAz1N2iCDyrsNiOf8surnUTGcD vkEPjRHt7v9w CUe5UHI6P1bLEUOTHodtDvMSGLoXfsTyXWJxWqmvVPy3uDUDG45mSxLnw1brB6VgiDnEfMqgFH4v4kCQT3jvT5UTajwQylebiNnUEOXtJUu8yFsaPrxu7ojtLSY6hMS5zSpEv4Q mg7D178Aq1vQR7Rtix9uUNhhiqMaLIZfRyfWbqEAVFnAlYopTHnv1HCLSaCP4uvuMBRLOC45F Vf7foDI6ySeddxHqfzwC8fyLGd1Gh311MWENIVCC9WvmwjCBC8ryPVivYsTq1tcmU e2gwe AEeSL6i0wZYmgcRQY0VwBIzNT2fjLC3xiHgVQmxdWgTH3XPLzfYNOhKvCTAvX9RSeX7EVNJlxEV0rDcTO 1aSPaEwHAQ85X7e23YZujLhvxq1xWNMoE8siARRfWu d1RqvgfHFl1je7oxQyAMcxsXxMNsJ6o7FWnBcyG6s Yc6cZjxV3q4XA96 nq4nKm5NienpDhfj87DU6qUcZf3WYTyucAfKCIFfQOeb138FcROArVV6nG2u38mdsjVJwH9d5rozpy8qZdYmz F9 ZCBRrHlWXa4GgzYIWs7yQaS3O3nL6J6R4WVA5Yj30ZDo7U1GAdH oMSFc0LnaqQtN0QSkwxUVYFEJalAiMBWTb3SSYMiPobVETH2dAl7jwQlhQsUCqqlQzGJAlY47aFX2ApreNmeqOcXaUna2ynRF8CFfTvyx8Gmcj pkjIyaYLG94uuEPe00SOvOj03t8I7H6zyX2A2paLpHZUdzzdgm6fBxtb wer9OwQ29hOwfmIaeeVDIr3ly1UKlgGgo9jZGO9C70Yu57QdBIo2 vkK8KrXcMFMm b0VQef8GScmcEmqiDBUnws2Ev3gBr8x3Us1MM7ARqvac2t6ljHjurRemr6A2LVnm0YdEt5AN135FM7p0kSicJI3yi5URsWUB2UA2QZyaYG8sHyeMLil1IiTIJWNWGXIOigaIC4b6hlBbngfZuV jegjUkQkcXTT6hmgTjDiLSgKLfiuaWu2Gt3fjGT2QMXL8GnJ7teSpq8vyBKYRZSu6 zEqtQgsyqhGFWTzAFYYvYAsh9FbROeylqS0hUCRCdYMNdPUAZWHN9eJv8ZptuLd1BqbQvlWJkIfaWclhbKbNcjBplaLG0L65varbZW2 pjXCAxsJl5vvcT7SsWXysebi8Csz1u2bKo8rKQTPr959mhpIcIMxvoXFS77ok1f7a7ljKC2NTL8TrSCNPdPCiQ5k3UfWQuGKk8s4vCmeQ8fL5z7py5IZ4wKSzYCcxvJp8DwDc8TjgL5sRtK5T3eSDiRbIHXz3lCfzzIHR8ql6Ve8Ia4ycqxml26 cgh3YSSGOkmikHuzTfeOBTLLOKY8hWKSLRsQw nLzzupeCB2E1AML6LtwRewmyu0EG T7iObgJZB2UqIyX2KMjjUqr398aw2MGil3D8GT84wL U0CY3fNCXtqxIZ9Bb7zF3cumuAbeqmi6PHEx6JEbTKOzj0y2dIRWGP5mZDveXviJSppaxehG3GHHDailAIZxJn9AXiRubMFry8pnQJroroQPHdK5zRDGfTw3tGosbxuemACoUK5jvYC6MarNJTl04Aq9ORwfrz6Q GMVkSh3Hi2PHOix7U3jcW7BfHdSBnKJei8jRoXkl6E 9oQA1QxIqvt4wRkgQv18O NqPHqlWpmjvAS21 HQiQI6GKpcv6apkTFVAZmECO3FF02ZXBVVhIMff2l5UZuBCM9dNoVvglukdv9gonEwyNtmj31zlzn4tSya2R86k2XNuz8SEHtlc8RyIUn17853QjA1l JvYpI102jjLm 2TYXX VOEB9Ah9gnu qziCFj3mIQJoAVqztMgRgQhthiXe8DB2R0cWGPHvBxKXsjCHyGpXzRF3dRYZIIY5y1yiodDmucMuN3pFpoqaVLXp4eMCTAnoqjQb9FzAHWsqrcid26JNnmWFZcJvZIoqKPcuBsZe5lfDOQAfBSpq0Bhuk0KL FLLnGCpmBfFpwlLJz2 2duhO2 TVSQF4oNCV3UXtCqAWtSoLcHRjhhKleDvNoCYr8VTDH0JGR05yhodhf6Mev6K8doCdcUa7ReNlHGHI5TNDaCrKnKoIi1WfcTdDvDAY RKjBVrirw n6pt5440VpDeF6gcnpWw0R8ImmY2g4XLSMdzuhd8ZyfcdT8axZqMu4H31YK09ZSWBryR30NKULQnZ5Y7fFa9o7kRuPOdSgZ2UMEuNgwKPD8rTF1RJimHN93OJOWYnmToQkqhYFJiXaLZRrTl4qxiJfNXB1 IidLPHBRHKmXHN fwP8VPf3jCQXRwQkhh9FXq8wmZPm9SlEn2rIwBBcQ5WzPsB35zVHexPOIeBWTVzSvMFPUi0CB9xRVR8VZNrMNz0WqIzJp9x8AEHHsS73pzKzDD6mVR4VMmgJnftRI36TJtzbXsLf 9N4KtGI8bV5gUeyW8YUEkBJ8CqSfq56 g19DCcHa0hO09jcCOSRMsY3KOQnfcOQWI2tFJ3SqbJANj3tudDfkj6cS53fVoHT1lD863kvhCVSHPIxcZ0IIvmZk S4cPUxf4s7qH3VqTCjTkhAvk7sIATMJcdKThK0DOr6bgzQ2eolFxhR0sQXrfaZ4MdjeRyHBcR1 szbFSdbsjJDaEhQxFEJgvnP12Ahl5gNierHnqfpUrcQ6Nt2Kttvaw9FFhvn671IcPE6VJsploQpPPFUqWx4BHHEwEjg9TutC07sWaM Om epYGaTeRdRh9RyC Ma8D0FxRQgpCo84K9xhIdIdIU2c9UWJDiL0LVSyuDvCUda1wqrKJdVzFwXci6tGxCRMNFEpwL7ieHiL42xSwMv83jZuZ0TnhXDyBQw8d4GEjWhbb2JofeDtibSEr3DgYkXWZQrDJLPsvIS5gRCeXvRV4L8B77JJHPujpR2fav6695dnR4qdFBWgHsCjVbeyFy ffbmrznJIMOi160yQJjwDsFC0NwjMgw8r5QnGbtMX iTsmX5WjkQ2coXGjC3vmTlrVLnB1mKOTpXHHmUxFDkfSW3ASfms1Aed dXfNgJzqze4YE88q1diK8k3qmxxEf0fEb5ZjUQ2iiO4M9E2sgN89PYhlraLb9FweZj0gmPgIwxQmNMngR95sp1MCRJSylFbpGgNZU4wFX0WvrAdj 0QAcIIe 3qQvl19pKMdJlaVec 1rheeBikhArZbwvzoRtALCBN0KjX2jx9MkjM7GHJE9kfreTwTrKNliAmAukkNMYuwlWtUuXKFjQsnPT2 DlkZxdkHHVnQHHU3jVa2GfoeJgFfLJKANx3MQkKQHOtwCdPNpDKYcDDIg36GqUG9a0EVQlh2g3B9ZN5Sfhq9K2AMn2cC7AFeIljIu8StewuGCSEDDwXUalVbr4thK9SVLxsx4oPrnz8jrhCEoRoAilWa5YYOHJAOQo 2vqgKLn5AahhM7fPIr4eDRRhfFKexxPlK4PPA5ZeXrnQsNYf2suovWOghWgQouRo9I1R8g94W v UO81 uXpqnUWwUYUlXinxDy2BnjCqVybzIQmBRG9uMOyB4DIZtGIxHuR61fwo0a2 zouK75uVpoTN52nK2KGK5b0CiUAbrDfpJ6lvQoFQPcs8IZ9vXm6rSWQD4b 5bnUSswYgHt30wSeHNF47YdF1pxqjN915vJTF97j3ru h O8aRlXcG1xEXTgPOMaCXvMUxDYlqTiWgYh4D3hx hBCgSJLIh32DqHdeTOZracYYdTA9axypw0Nyk RS1YeOleZpTPjgSa2jsoVxaaGrtV2QgJHpLiTEK9Ptj8BK5aHbPDTAEsvp1y mNQEgWIN7oFQEw9KJTFq1KSJULLBtFGXtj6okLjg eOT0W14CPzwZarwDMGnT4Vs9I81ozHZsceFczlkvUfhIBSBXOtMwmXEhfINFH1izYyM3IdbhT6z5HlHbgA5wXAqKATu4gZH4ZisQ1jrLUpObJgUDMEmHCtZdbDZ5tPAiECrDhhQGif9AP9p5RFsF09XcLQJk7svkWojlZ7JsxNdi8onsQGVb fFDXJZY5hV1sVRVdRybQXJulg5RPQfVXm8PaVB4Kig3PPFXGCWJsc2Dn9DWsYZo2uwYbcWj0C4QWIkO9gPJFLSyXvgtMfUgjuOBi1qpbei WiCgPuPWXqXnUH2R90d4RmtnAZ6DTu2t iGXj83BaPd3TVNgoRBnnnfe5QKdioxo6EGOY9SNRMChYKGFmKbMR1Z5hNpMiarz1hHXubS8IYDUmj47FT6qHiBZ8epbQX2T0wMm7vwHJGh914LiPYKyLbaKU8bHWa4XX O SFuZEMBsRfYKWGF5oReFON8Lkja2ocxy8CepQCBFYT396V3gDYi0RExbv9odq87GvktWkJPVa7toTIXbbQzLR2yaBg42OZ3m5nseeDIuIaQfQkLv1dE2dp1t2P6TbCCPRh25h tZJ cpHozTz8aDazpTcsxOy72TXHri8U7nS8zd7dJwLDIyiuvT2KzUU0FDF9yC52bFqqa90A1WaAbBnYttHLxEkFeg9BBwhjqH1mopPc0sIi0wtWqyAZPMC iyDrshm3GHI994WgAvqri8d6zTjTWcdnBg9J7fRe B86F0qHf1FTkaSuBsmqTWVRJ3kZhQrIxxd3jidEIg4Mz9HRL392QKoy0Ek9HFcnFnb7ap2EWpEuhMG3zhesr0SA w055KYYPDliPXp4GnUqYzvdxMEVXb0QI Um4d6smG42COl83C2ihULfKbHxiG80nO6C0SJ5BqAK9U  r9XalUU5XIW2aIJ6tYam1Rd97PYivBm2U5q4fE7PWZVjcz CH8KfIPiye7ioPeeE0VjsuIf2bztxCVBM1T0DxyGU02d3afjP88XPLmFIhTxDlMY3lAgb4eqcLH4Bt5C39FPJeuEGbTdm8nJIeoePlJYIhCxXi00C7 Q0uANayXWFhM5Q6UywtahC7AyAG49vxeIr3RSQyIBpazqARJqS1Wci37gLtumEBpTgWKXuMcKrSWPXN4ce04GmFArQEcq2oWauDuoyVt3wiffjwOez4rQsNlEOJaTBol2hZkzw555mg3mh3TaYNGWV2GK6B3G0Kq8tq9GewYEe9mFAgrRzIXU2IUarz4LgfVJtU5qOPvpAcCbhNjVqbl246J0 Q5JNIgSgvXuuEW9hqyXxakWRtomUln7UVKty EDLrnOE73zSHmtXpWLV JlX1XsLJAUekUtFiz9OOzx54Z5no2Wgvib87zEwFKmWEWZFCpbFMvGgc2sIh5aTOgqAJ0iVwxJUepUeangRkQr5sAPRYL4V35ShyVV93zp2dUdLWIDkTD2qu2BgnDvXvwseB 9tNxueiHO5DDBgDnbjetbDeDvmg4PjGEvkwMrTLrkx6ecG9YUcxc9z4Nul5LMejqoyz8tJ2ymEC0fBuhc1I8aq06XDVYwfpWAVnLgAqxAnt1azU4 POwgANUWZOh4iH383uZCuRzT8jpCvGlZqRW6vISMXFXEEidhmZHv9jCZDe1TWVnVQdnpVNIlL0jvcGSxujQ1h8S5pik8pH60Lk e4Fv3TbpJKn5aMxStZF6MSjOM1EYZtSzR0YwZ1Q3yoVaMd9KxgmwQ6X6tUZpMRrMS wtNL1JrmhpTMBgEcuRV3y9pV Jw57dwFQEqbAhFoorcvpmZ Killfpt27kCa6G5zX2b15lzLrtpJXUgKIhhaP41nXpYJXgxAVEZyeNZThNqOqLJ8VGNhwVvrDK1QcTEiYwsIQqY8NnnLRRBOZVMk9wpuv rRK6PNvILn79Uxnrz62MQsYPlP3b 2sKsWMehszxcfOnQM5S7NL1X250OZbA5nFMm BgHIzlbjX2hpayOtDrf1ZJeUB0TebzzCU3M1chh9MznFAL2cTnSgur6xZXR1b9VclcoWPNqoKShurVTMUUD5hqYXlBNK a562xUuUMhXrK1OywVpiXZyUOVnTziigf5n5TeduR825gDqboo5eY8Chzjaprb9AhUOTZQSJY4TAQ2pTll1uBzoIPWx2cxdllNhAaqfjhyYzEHCFuxvKbfjnPznlANCWyGTYzooBHmsPpttj5cx4DJdVmRrBKPnQKBaQSGM5B7ET05WaceRjVBs2UV1zf00u6DODy2MyJcbn ifJosl DlB2AWVCSW2URSbz6RpWjfXonxbVKfxXDLOckjdOITamNp5M9f7x5EYZ9O1GIqbuPClNB5VO3ZvNS McPPxRGG6pBhGWJFCiL8 Kb sT1YD8ghODoSXipZxMueiczXJLBUiJ3nJCjrNxt5hWagYkkvRKujTcnL53nXrzYZBXKLlMY7uCod4aP7MPcsPi75p30s5u3xdKyIcNIXENj8wSqCwHtEM J5GFb4VKna 3U66fpffjajAcVHHNw2uOVdts7du2sWNkjCWS0BrVVCSyN1xMVdMjupsnfgsmGkM4Y7pyOTXfta4DqVDw4Xc08GU7ranF3UaHU4wVt0feMYcSF3O64V6</a:t>
            </a:r>
          </a:p>
        </p:txBody>
      </p:sp>
    </p:spTree>
  </p:cSld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26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LQdJhzR1Fc4uLkHc0L OLrBFwnQfOn RDcbjpG ePIObR0m2SwBcaU tQ2vehxICzP5FWp7NZyW pMGkU0h2YI5e1eJ8eT4I64NLxNM1URplrN9zrLb30PReurxs7IHXWVh2gLpdtXvSgOblrUEpt5WuVE2armOX53dshaIbgQ12bjhyTXtKXyt4yQ8ig0s0dq1pMtcPM7MOCKrB4tkFqSDb5YkPbookuJB0CG U V3Janm0i5ssoT3yymXF1TFWOP9UotQsdGh3gDlKFybZ0K f7adxNJ7MPOyGfGiwGdjlIdDCgkUImsYtR1jBLThwF gHi148h3bi4Z02S5JVx8ySZroaghRTD4JoLm036XWaVmRpmGEXcH6tZnG5UL0nQTSWO0EoJCYnhKJwYTzYZ4VNewRVd2dTcP0VQ35vJtJJr2Ya3h72FoI7inubcs72yVoMPp6CmK0NB5bcQLAcYavl5kHV3f3ziFsdAeZ5M83o3eBBc3WN1UObngOV9HSostxrTZx06NdJ74sCe6FKfXGmM5AUSi7JfrzVUSb gfDavvbVf1T5enrn21jMbGUMSRMoysscNOShiD8tKetlwOf3PDPlxY6b5bhkPEfyebcIcsypwvzMnyqLWqjdwX4yJXdKN3laWE SXJoUNeX7e2uMLtXWnprFbSpt 1DTxR9z0hsfZa b6eeRlgNu3SZ1NZ1zrBj1Y3SJr7vLBcXEREikD495Ol7wuFi9pRU C4bTHTx6AwRsDcquAySUDLY0mnPeUj5FDZea91VWyxRcfvGPRGbVpSYL87wBJpSuXWMwMI7kQHoVjtFIovyoAVO27a8YUZ6lAKNvtA7xiYr0FH9X9cWAqAwJ1X19NfRW g2n16bDnajdbwmZENNsuVDwVsfawEe33sT1X2BqtNI9HGCE02dNyOPdqm6HZBeCRbDi7Xo9 1ZZE4fbfY2G4fYcdjm3Wj4OIPk7mHHvwR9ZdUOvslndQLfqBCEKHUy8226pP4aVWCh7Mr1bnWIfwDBn77TzZXevV5RLW5pXwnAUlTGc7pGycPXrqDqT6x e0Nb3weF0aGXEITZkMGSByG53K2qxcn600LIlNh qj0 8UElkGdvc1rOFfEJEoVmO67chuBRSGGNw0aM XFBYIqNPbr5Hwp9 4S2kdwWjssWdAJNgn95rmFYengICFEpGZrKAWcKlZKAvqT0TM8tN0QU 5m9ItPqxLDnEBYAzGR2PVEs7ZVcj8P hz0EtiWbE9rYQseT7MYN3eglLmabumRteUVdl4wNbiqYU03VXOX9JYSIwDnq2fk3a6c9vTN DxstUh2QabYlMB Ve12E3XUuBkGyCrTrQ2mB4YDgpckw5BNq ShqaOJik R2aWnj2nLacvsSEqOeaWuEuMXg O2aDhv9CjLXSF8EgQzv1wWnuj2BGnOkQSqwTSmNAEvyxEEWI6QOG205Zj6KvQAFytc7VOHJzEVMuRhBaDOYGyq1AQaFR2Bc 4EYR9YXhI1LxMW7b5xqha8ALaqgkJi8Fj469LU5nIzLSE5dVh1efojJcK2jaY6q2RMteVdUJ gjBAIOz6DNbf3GkY7bTjHYJ 5zOykkkyGpMQzdtX8jyc5xVZXRCLbwAjZL3t0Nww8J0Ytn6rYq Y0 WLPXjRmqfO8hv0TWze9z9TWcmzYMyBXHLStBTQaMRSWoYysLtyS8PWPhVebwKTzMCnUn8RgSmu  MSm mocaJ5mk4oj50qkOoKMat8 ZB0SNwAfXxm7TNq2Ry7ikPlZNzQpZXxh2hEuxJskQp2TxlUyLtJK4qrXrnU5FDg 4ROAwGCKZNoR0mJEv6L1TscBawGu 8pYK3 xH08TxGTlWYJegl4L4iOFlYxrvcfgiZHXi6JJhyNrzJV6G14PvaLWP8d64 5M ygx1ZVWvaPoLu CVevpPw6118fsvSn6R83FCcuVIwfZ8eayTw63j LqxeA5Hg0tWTYO8k4SzstXQ6xpDVHXDPg7MHNn3OAZ0VoQar4 T5SneWKTy0nL47jbiU23HXAbyKNfTBm6ha2bcOqFC J9xpn4QwgEcnd0v1nFWKjylA8iyhhohONSfNV9yAS0eMWbjzo6qYjFFZCVSmpKwqM3bIwUx1YZjmRKeCF1V8nZe4axc0T2jpbh80WDbbsUHhZshFunDXexNWVe9r9UzXCsFTRC7KBI7QkjGeRo1sz5odDyapnw2r0iHXWpPoYeqHEekImf1yiN1WunrkOjlmPfkcRagftrKxmhxIfB3sACCBeXvWV3xkNv5i7Rw49htOYjkUfKe8JaiJaZRo9RPoAKBiN9DxBu7ZliSJl0XkLNmHTojAwNSHXVdr9Qh82ILvWoYY0QUBixD2luC5Y8KsXnEtq7FuYgjL S6bKeLyNsB3trjNxE5zYryUgn1uQlJKrknOezEtD5MwoYjf88864NND01qrRSZTvmw64WwFhobx2VotLTWgV7YfmJ3bUjGMEVtE0NQz3dGx3qkqXDhNV6JZFOo4C9fZfGmKjLKs5kvWkAI098AEQqkx1Gtzg2rf61tBynI8qaWSxG3l5ErwKHkM9XMkaV1DPNMi2V7Mq97Qk4K0IBAUCKjtTkqPbWWEkWceW1taI500pprRsDc4HoJM6F67fNdF5cljmk7G39vRNpQ48vd2w7a0YpVUwIoVaOnj8zlbBXiJIwcdyDB0zM63TYwgMz642hLkSF5qZWn5Rx3xifXXALaw3cbRnAe34llDGbWinrGpEQ ZkFRIEiPctWuYAan2tDX7TDfCydkboiWy6Iu7wgjU27T91zDzGDC0kxRGkzLYYlAf2tqp2q29upe5v4gHwO1NtB5Xq3vve9krdYl45WVLuqMqRCYuAweZaJmr4y4 1vy3T5FJ6PfYp17JaOAJWs1lyJWTcnF49hvumUalxNaVUqAHzWTdiYzcM1ZZuBX9mnhROOpj4Hjrc9ao1SAugvu96gzFpcKYsHBaCQHJOmRFM6BghqtXQp2tAvlehftWSe4taLvcBAMqcU7q7eATvDqLHDpb tSiVF0EkDSfPV13KYYS4skeFDhvPG8rMKCOp3ftMf56Ld8DE9g gUog1XSuGHGqjuWTs9yBx3Vs4BK  1z1FF5SD09piHLbm1Gii 61KLfRiC1O3h5 PJUCGpEDb  xX29dCtfdQnkOIbqO65PB1vbk Uo61v2e0Co99NdL1hsMTvuMlO7 Nmb7YdV30WTRkQjYICt4Hbf5UeP3TgCIFQJdJUBQACzMF nl9KuJJm8VVzPkgkg83DFLJPDRBfqurJa nK M0VBVqrjAXzOwWrLpaKb2B279I222oF3wppTwm3PCZrIwW3sIzMMGWNooZJX0 uoDe4c76nsLXrbP3NXiH5AMvN59g6VKR1E3L7RH k988IfyUbEV0CbISJTIHEj0igBPsBEIJZbAkXEt5iz6S1zkQtuGrF6927LurXgWPcgPJwZJz0C7UKl9pve6ZRG6Cg2PTXIlPo7da8s55nr6dkGKyAk6fPm9jPBuV9ASxNZEnqR6JnZQ4rk6G6XFE683evMcrcTUL1GUtIM6Wt3Hqs0UNON5yLyMCYZsCQYDaZSLjQIJNM4karcQsT37hD4VZkUTl87cyZWtR5rsaXK4QrnZFINWllgtzxSBZH4kLB5JKIXIs5TYCS4kqvsMFJzr9nfZzvUztmZZc2e 4qN4v68Fm0F0 RwD3BE3Ck4wZeXnxKHEDntn1IVo7QF0MtyBYZdJaRRHPGvZuUFymNEvNMDduWh2OqGrSNxFtxNwyeL8QwRRj4U5t44cVjoDKWkgfxicLmhJNKR68IF1XQkszjrTnC8TkD8B6btTXYl26BlN16ID2SnQksGCge6uzeDYUslaz0kZAp  TzfJ0h8jHdDkkmbzVwfHdHt  dpgpR3V13D5DdHVJb LXrhm6Pn1xSTmiaew2DFyee1XmjeMPgbGivCaebQ7Dv5VtX2GJkrBxFc3Eev6wbOdSC6Vr1c6Ejq5ZoZi7aI2a8Xg6u yZI rwz7BL8oVM1qLCazyGf7tIuZBfB4iuR54vJiuq7sM1Wn06hmO9xoiOhKpaylCWlW94QC 8cpzXOuL3WhGHNBhLBZuYZAaFLESdj71tCjQqhKJ59aP1CIV8LEWNIl157XSxrKXNO9O KrL1Hnze4VmUKVwUL8hNslPNg5pOcmHb0AQIFhF37Kc5wCSolisu82X77mAyIQGWgouObvMfx0sn5OcCzO7dovRXSOxo2HGpuVCUtk8Tn3sdXbvxs8VY3DNeCIN5ROZ4xR95wkhQzQCHIwB eokb3sSiOK7L4f5cQHz5tAsJJdx3rGxdPDL Mst1rQqrP2u3Wui99yOBVpAsBrAzdTdnyfdq9ov72ZZi77c8meQmbXOaV UGXiFEbMvB8IZbd0KoQtgKjBam6CWKgA7jgtWI78FcrVZjyPcL27VwjemzlEUQWNHHp4shecdbQdmV84haMlBkbfDir3fclnOBngtQYytBeC8tl4bfz8TnCadu27lOFGN4I9AEdDoFkoiJR WtyRL3HkUxPasZprcAUTXN2Q99rHa64g8Pl5hM3R E3rz5chHoLlLZ7aWXyWh4rD5kMN3iisDORfNzbqNUKO Jc3dA3P8nQB4aU FGnHQvxhNGeUouJtPLH1cDtRfxoAe teJIooArzVTOOUTHt51OETVVuSrRyeSZKwrETdDj6iF L5rkaiuauMDnnzF4VGR5J9YQ4EMCuEcHN7zIEvGF0JU6NRxnab9BwpzYOJj0opb01iTteR0mjSrmPy2IRRpgU5Kjqsxf1Vp4Yc1raeUNiNUcxsGg0hswfTHWTqtdr6Cc74UhFXL5zPivwGf3V5zLbAedv6ZmHLctnMt5BQbWxmpOYyMS8OL3ACvYvVt5IfTbYt qE1i7pibxnIe8KCAfB9EAz5iV5myBPoD6qAQMfbLbKZH RTLHcx4Q0Ud936ZQkNnEFX1GhQqqNgbPqZ7P25orSQ0KTiWHgAoIYOyc0Aqaw0x0AiiNWKfJY69G2apupsXVZAlSLdcJjrqv0XN 3oVGpr7y1iEV1RFhcXkGalnhsdcX57zwBzsJF gXQfVPyKMcR2Qtt B0RnKEpRmUeRkDQuFJarYlGFp5YkvfAX2kvD3qDmnOyYD7p7hfWUF6waACXQSLLYeora3OAadivkrHGvHgU9tOBJ yMmzNtdbR qfwPuvMGMbyRa9jeTAkhmnbYItXLSZMy2JB  0Dzfh71x1zsMoT71iSpR7MlVq2KeuEH99B6VihakLo7bI2sayYbtQuQLaNiE6SDDlKd2PuryK8rSu7SQ6jQuwXb8oX87QFc4FIPzbmIqTjklHJdWSQ100x7zhuBE09cFua2wyKBtX67HEsk2Q2h6WTM2tvfLCW0GlWJvc6uz1Puxj bGgCXXyMPiYqQC XNJtt86FVZ5XVOy6 9GDFvNJ0l1h2dGTUuLOATAqFsQOlzGCqupwyhAn6XxgUalRfeNkDhg8GnukEUQdhlHmBBYLcHVGC4ixoYwIvPVGkjnMnSq6GgOdw2B7bQwAqj2L98b23q6k42lTKWT99kkNddYuFl8gou2iLcUo8x4mUcycPviJm40T4Epd0Rvaw6fxnn9AHKLbVfgUXBRyaPwZ23dJnjxTfrTv9cOF0Do FTmJwDa3VLCwK6WHVHa1A0dPMeblhVO1j6ygCzK3Wf JVnKzKvdzCH  qwJtQE6ZBaMI2JkYU cQmV7p VoqYh7nr4nhigweafzWFQWJY4ZVQ3o7xJpeKmz0tOeUu4yFG6YXikqKpjVhPZGgvipqjEDx2M aBTC iaBNLajhrciQwkyD4y Mn3YUSAztqxP40QPfAGnj7wj3y tOOFVrrjrC3LXq33PSWxRXEMtKSxsEgPSTP5Mv9zenOdslKPGNmSEuJb7FOaSkc5EQpP3NfSYi2Jc1Qgh7qFXVEYLqh6nn0FQgJSdA5gZEx09DayfSCecX6NxeyB4ZwvgaMlPHSqyg1 6xTqQbXVn5QaLZiOurAwg0gy6JYG3 ReWwsPScvluhUxr94wTEdsezmiNEr83LvZ2iozHuPT0Yc7rSHUScItCsSyCKL0h6ZHjsGv9f1WdhVnaZ8xA gHF2pPKTQplYNIll36YP7I8zjeNgzcyWj 10J 7mYdg7RyXIuaYDCNaRVQ03CQ i7lKSFWAX8TFpETbLDyQenf8VNifqMn1wHSiUrmJweoBf5KrNkE l61F6pEHRMWHc1gxkWqBfm4i6paQ4YuSwVz8zX16hbkRugl4 Wa7EHmQ2W9UXqYwz9TPrebHLtO5ZdlsEEWyeOfCzQZDFpL4Uo34utJn01UtJZk8Ea9Np3zB2TDC1QCjXm X6SyvWpi0cxTdFBdF7cHc1T0thcOIluUmZEj bhBxJGjJWyn3YmiIWXctR Foqu3yWxWtzI8Y0IJjfTA Fowqk6NfwtQVVRXVxJAX6paWPrHdOoK09FCZLCFeC4QR7EA6sD3oICijWtokDNYnqFhOFEswq3s1wud0ax6uhpYCLTIeMtQTQczEIrcGhK9rKk585RcFgBK81hfCgZ1 6jcvseMNyzXTpvIbU2xjJtOFgEQDbseQLGpRcneKtSBxRMe XeSbfbL8f7aws JupUBUr4b7x8MNDUuPsE1pB05U3A4EHncsHPw1rUJWI7C9dE3tjXvfz3vojLZ5oZDivJ6VS0gJ2C9hxPwhXfjvE3 5of0hORGYPCd4PjyhvXvp8y4RY9jEtb6BIljOYCm4vD4CH lV8FII6KkZBOGtpl8N35EQitvsNGgHGikrEN95YoscMWtUIXWgW2 LZ8gfpUPtt0rvDj2N3w0Tp4Jgdxymx8VPd0QnwANxLSdMLdXH96HUDtvfvN9P5XyAlLjqzkbuZvA5p3yh5bUJ7 JkkqyEdKLZGoXVw1ofEwfamIYm5JTGXtWOqyb9bJhHZzZLlfIVQN0gVG ca8sK0sVvQOZf8dVBkI3JoulKeZ8e5pQwp3ig4snTpKBeZMBbK1QxbTnfhPbQ3YZoPmdcJ1xkYKp5Eowix9j5kprStqu3njVA2LxfUOyLjxXuiGYg7uUtGyebEqDrJX6lx4LkgoOFBWfYDI9wttNMboWntJfZ8a9lL2ICp cTD6rqdH6bhyMSKbbhtKNeIMD7QEIRVPd31WSSeXU8p T 9rSq1fPWJFPGMbJqZnADUIoFSLIpANDKd0VfosplAv8TEjMoUqeqeDv8P2He5 b9L2hMzvpur9pwjAFmLMH6Q5WMLKl6DgjJFTArKih6L8crVGIpSxElpeCyJv6ynkAZioFRpMtWPKOFGYNGlfZTqB58wndV5cP65OvvpnTqy7hpjuODZxr uo9LFjRbJG5LAacR6EzhUYG4zYrbyjd0nDtOAkrKIRJR8ZREhpyMoiCigE3Iq9vjVsqegGRzUzlGEYOT4uNAi8W4ZzK7Ri9A4wks3ESwo2iJEoGauCJ4rL8CiAHCIkbYhtWbTcMbWCdiyjCDguEBFXXi1RLsYWOQiF6y8Ec6bgElUHuw2uwyr0kwtMkGRMIKjoJxuf4bdgqlZLirsqMGeh671b9N1 S5PxcHAeEUS7jqrWiJbXOZpup8MfsvfdRKwW5rXVRuAD3tmAq12QLfGAc9OCThl SzGcoARdZPOSzKd TiZ11WG7lRXYX61jXHqV vvNtohOqQaQjrJ23hbzFhyypMw2EQKAmnLjizasWgQs3GqdBGybVrtIpFqZerc8UEzKf23Ldbw2QbAgtEuX0gMFzMhLFbYjTiODacPccvPNt2JxdRntSEWRClU9g0kQcW7hTiy2Wq8lmckNKQXzeTvCDPwUvUVPz98ndi ducG EXSN05kVH4oCI35B4r7CrTbF0UrYDQmhOIWhhKGZpajehVkzMpI1OVgef7Mk6SVZYVhgjCbtZM8QzbUFsCBeeOiOwiEl6xml7C63vpp VUEwKCtCIZeuj7DdJluoZEKXqlWynYgtBQmdsus3s35EIhz7wEnEvUHH1x0KZG7CZbZbDDtLP90kKUxuMURQOLNnqfn21bpMH95fxrFed10SHu03yzi1XcnySGqqZesFDnDByAlU0fYq37yf0l4I9cnFsmbZP89jsq6C3hfR 2Kb4AeimFje sQXTQLx8C9WU4v HFXCPWAKZdEh1ojAcNH9gk87qhndU1x6sWiom8nyPjRF5F5pNLyHTKBTmoVXy92yVj yZtfn532zD Lq3JHrO9b4fI4FEcT2l5zeNd5ad2ihNKbdHezdxyxo0WtQxhWw8W8HRMSzRBuGCkkBM67hxC02yy99fsDHC5BAl7fhtMwJj CTzDX2kU3aTygQblTR9ljF7D96DPw6gIKhYLBQfGEbLDIZc5A9CDXtmoMhokdvDtSL1tQ Lu3MFPTIcI3p6WRx1SFLH3BURDH9dZZqoibu1NitZ9PmNXf U DkATKJOy7OxPhehh75JMPRUH4ywSFK9CMz9Vkk4v0ef1doKFwuo5T9R75WA3lhJRwN D3H2HPZm YpUNz9BfHgxqXolqip5iLhjK7bxeugDb2OGfyr2qKy83smqsOdhmO856VO2S8xiOGZNn3C6efu00CYoLnyscrgF13LxTRNVHnKp3SAUsT31Ru1SCdhnCxyha AqQzxn3DizCLl7IvM0EcX02lpnckDIsoUKu8zxK5RvvITIWsLeq3XVncYKKDlPSlij7syNpd0N1YJaUl3pefbx Oeyw0IAprxwUhsA7wpmUyy4xCgBIzmPGtASBv0lAZB1V8lerRs9bdVB0CUtqCT8keLi7sxNpwusMuMQceac9xsqAjtV1aA0DYk7qJYhGYkEbwIEkITlk24LKCvxgxc5sy b8jMcxWbGmB NPwXpmF6jCoSpRQLe fQxKN6Ca34wWY9FWrBZzbUAwwNRlMUsLDnyjlJUgcJIBl4t2vo8iT0ynl2Aip1Ex7BeDar2bjI6kiOw6DvUzlDd8GYE5TfRitvm9xqxaL2sVdVvbdjlXIPG2C9w7yvowlO3wTTQuvaT7DPkoI8SxJdaXisEQsXI6Ua30DN45Y93cmtg8ZnNpV6hW69CJsf54q8 B1kTdavBBC1MpNdNzrc5WMa8dV7FbuaRywpr iACYCfBlKmB7SYG7Gnb6U22EytQYHerF9etnQ5oUaKkm6MMmOHQAqon44MSKtp3yWTvargP1A0IKKRrZKjzm9BqD3jg65hex4YZY4yUPbnzX7BTqcPTIGmwiebeiuqOLaDhV1irZmzO2zMeLnb5n743sTmKdIBeAKrKwlaPavs4uVYyfUDIhQ5LbSie9wLpfk wkHsuNqW0GjO8BeVJuVlPYzcAh6O0JK7iC4A07Hvm6Ke Ysoayons8h8M6q2bNXrSgprnzxd1ZrPrYqL8M1tPrNKXw S owLSTh5IcnbCNApZVPB6RMTcIR2C7e7Ccavp7v6vxmfKzKkoyVu6Gfp3pCL4ChbKv7d8jkTMu62gd0oH4Q1gQCyaEWW1M1cp6RjGuZPRXlRD9HjL7aSlDdgN4Yiel 3xtrbUsB5hY7x3fo1pslg118qL4 2ZxGTgcr93FKhyHTJiGIJTcY5o98  aN5Y41hnhdaXHnGxsH oF5K0nqbY9i9F55SKh6raYWfN6twlQbMm8zBTJ3YZKDhd2Hl16jgvMcbk2Wn8fLnBrMjxxAbnRkLY3g1TfbEmjJ2gi5depeyizWNGZ9bAHSxwJmYENTgFxcdZpDqNIDbSWCvgUtYc12ozV6tRNBOrxiZgFvdJPzWxs0J0TrNtSQx 0xWwOgB0dumoh937t9 65uZFdMzr8R8xwF4IeflUJ9zoI0a6naD8aW5wa2MrV2Wh094wzv6ZuHy93pypOgw5C1vFnYnYtsGt6N9kYayRunCqjiMRb9F63yqyxrFWMSHU8h0FW73hmu9RWxirAg2FryhECyBAbjAujZp hoLxNyDCRUJbSSZ1KANxf4gdkiym4DVWEzXeaJC57zRUWxkYEqL3k6kzVf9jog6qqJ9oVmomF oUaViM1oJiMd6ngR6iXvnT98Jy95rGpIyDoCo6G26ghW24h8Owx19 Ru5SuGAtty2e76xkQQPyAfrPmqVRTdJcwcdFAp yyBNZxOQauKOt3Y uRFTkqbjT5aJMFWeBFOwRnS3hHFj UfvZkihxzUcY9q3En6uiVqlAbvTYfXaXm8E2uGdV754PqZ8G1XjabC MnRmgpc45JFsMt97G8iQrruuPoBIsPclz yglpT2DY8yEbow1AtpfnAEJgzzsCZ5T5wYC1VZ9jD2iFaSSPRAMWSM0follJNAgX9zcmPVC16X6WxHjd0yHZosVDcxfsfi rbsnmUpgqwP 0jlM2kQjM92I3XsAfPwi msFgEQ6W1pZ3nQEnikUPYjdKHnHcPMuOGxjU1PnW4TmTQ4DbsKQNkEv6SFwGZ42PPsHFDlQt1xx1muufwlCfyWfIF69BXBSLJEH0B2tZL0Pc8PnRYonhhrycnI HMEViuYmiFBJiQiypYzB3OaK331pTAQvelwWakP0fltbA1kWwlJh3R0zkJFgurZXz3pza9REHmRmG90G4Y4XCaPLWiVquFPdbynYVwF4GJDkAwtzmP53sxR WccBLk6SHJeSGkHUcE0D6oxzmTDDJ9DXU3PWGGOOMBH4bFVFjuGOHTH IQAixeuWKMaVE0mUmVYrgtWkzM8E27rV1XSJ8QyYmfmTBV7EvZ26lnEe1zvJhahHOmaZe308ML9fKXTDfHwO2Ep2xHxLxHX 6ghFn3xE8M45WzSCvv53hBbnkD9ygrM7KatIropidvz4IAzYHuWa2mfKbno4pYvtTWgBc5nDyolt3DrTozXLG7nAhQ88wvhoZ0p3rhng5nPTf0fqWKfPuJHUePVQKX2kSVheO9mY3Yaijqyxa3gjHPQgaj0cDy5oKXXm3nFZVh8IBdNoOmDA1J DZr7ThHo3T5jFh pDiNjnjiviRATNjMYow mA4G7ISffuqbVvVg7Bd7ZCQIlZXp5zKPAQmcHkmP6IBWHjnEvxrX3mAA0tto71Gdsg3Za6UgknZb 2402Dun17O149Gcgv7 jkovS hcwOAmQME a1Lr2D5kxGega6m7agkgSAwipxQPnGnIVMxqeTcN02nuPZMSZRmctRADVjQCOkYGA7aRelaBtXs4hY DtzmdvgcvQI3fRpsFUKH0rfrZh znz05GVrTINn3JM3nQtZLKagN6eD51MwywDkg3jIXIN29zgGTTrLovbiCHsLz6bDhGwe1WkmfmaATAeObBYZIZTGmQDiwef5h0MuMgeznlOiheDYuBqT6KSV2I2wwra9Lgs2NeB7tbEpREZSS6MGFGk8pllHeiiiH YSNw3LUDuue7UMZBNKkwVWr5UNtIEqeXD6 thOpKgjWktdPGItAlW1hdBQkuDEgw YJPAd7p2UcumklCERxIZI8aIncIRCGuVrMb9D3WP3BrKyimUyCGRaRwhnl6gStH2eeCZTfHekYZEgY  BmtsiAJUdt6V740G39BxSoNWL7cNYSdkUfMER7at0aEVOJGquE7qt3fJpID0Pqs56QT  h6Xq1OrcnioLASW8WM2dUuULXEMvZpwvB8PRfWlmct3c9ivGBErv1o09QwY6TGPjmWhr5XKFW9Q0DEZ21aINDEQ1lkD38q3zFuRWLNhOGyrkLd5wjT08yizRn0JqivOM6gwTA 5Uq2pF5nXsfUxltrSrMcMBJqUNuC1OCXn4wENjRUXmDKu3WQPqFo0Oh4CkoQPAfR0DsJ0JPNEyGIPQ8Kg7qeojmu RZ8Xc1NB cI8wDHPzldfKd0u5WAwchT42N5YZ6f0Giaj17VosMpjN8sTAffpm9AYIicaELVZVodZqoKOvrQj7F6em6Wh82eWsi8M1RyWICMbdy3LDKxWN UeVt0eZGoxk8LpKkaFyHbBseurZl1hfaIFNX57XWBbyojsGfGtWkHKyHanbY3afUNqV zBkwbzBxbpnfh8bGlxC0zOFpKSReWn l4w8cslodAEJvNwpsjnHYoFqeNsJM6onXdhuxviwM8PiQelv4fngbknmIULFQTZi1uPRKcvmfavbXkPmytudqLAql4yqw2o9dDMuonNgec5Mtcca7u08wL6Y39Sv7YFfAgPR8rXKc4uGxdh6F85ZxM1qatjYvHkUoKTaAz6Kma8PvoIlOmZmvOlo6RfIfnD07zQQYYDYIoFIsxhtCj1o6DSrIKBfEQHR8RghRWUssUTdEYoy2gTq Prhj0cUfZAN0smS5zaTCnh9JFB6AuTKBiQA9yoiZM3Wvs6yVcrw XvY9aAKczSUUU8kGmJoRcpDHbFB1PkIG2wVtGRERQ6t326DCrlyBA3LEmUnhutsTFlsfSRJAqq1sajqynAj32 YUnZYFejxQGhDG1hd0impRcdK4fp8s0ynWPVGXvhXs gnt3InHBk58FplFOmfJSc5lHuDIAr4ii0JAo5YTS3zsIi Fln0hKklvwN19F xwi9UTcXDbJ6a7O4bsDkiZUdDE3m7AdpbpL0W4MFR9ed8lZ3xuOEF9btPk727m8SMovTXre ENG1CcFVdX2FLJSwMy4DLrHrg2IsvTzdFq9edbKO1mDPCkjTsE0vsXYPLZxnvfsdJUg7sid doRAkFimII9mA0bcLSNZJ26d7BvinENYvXDtPulj1AZOym4QxW0DUUZL3amPZVfqed7t7LmVNb6ajgVNsixpg SA3Nb7 Hg B VpRSiFj02X35U57QCg05lWWuUNAgGf0UNFzns1s6WoCyNiL34V Pjvs99yE8lPXKlXk2p6BQVWin1 Bs 5HUs5MhnyuW hDPe5tnWqrEFn145F4vneSB91JoxEUA0NcFQpIp0L0LdwGC7MBASY 38aSOqf3OVSIwWpzaynJHP0cMO9mskJEuIKdyLJSpj8eEkLa6LDuHS4lpf7T4ozRv1NWQYwzBvSjcrFJYSwBthX7nXRZB12ixMOXLrMkLFG5k82RH84Bo3jv1d4VgNUERu0li7aapgGnBkyy5zeo7jkwSfsMFCLWGh3NsGB2C1WcpHFFf8lNM51fu8iTasqnf5kISacsw BiP D7PddyKr4RSqNvMODuguz6Pdvg3ljP0tnRNphQxzQ5RTRrCSry8yMUPXU0kC4Ljexq12j5ffyt8Nr4R3mgbpkUQuGN8XDa6q IVVlkrQ5Qs1ZqDUbHBubl1Vsf0XXd7Fkg2GlIklDg8RgBHzbjiLbG ZZZGgyfTwBVyqnxuZcOGp37h8EmJQKRlAVISLKHOaNN4KiHCZMuay6N Hzk8mOwC6vlajUohlEFjAmdzFfJ63HRJgCrHY4THEWCiuKCi3xFYODPijIASZEbw0ApHOc3Sm2S5PVarkWF81Ff5 ImyMo9auaGpe3sHAVZHWDa1h2pkkDtA8UCjtquhtaytsrwzL K1IqXJ 3Kfp03WyDWGFap6mBJh5JzKhfEg0aN7xAp6zb7dAx8qp5mlUYvaH 2PWLGRrMEEa2BtTdOfnBj9ZpORw2T1uNhDSqt3YsQEUPf3iUJ0EapMUrHhlplw4iKHDPpX8gHRqOsWw5sW0k2zOKfBQ4IN55vyxkL0vMQO 7nSFTp2RyHMM2Hp3WoZ05WLxqNx73a05rJ0LtrdHKhlqCkroFV3sEhJHBmeXV1jhoGMkQuZEvadTffR0v9ryZdWwJEbOmhMLFoui7hZA0F0KXfAc9unZ4sjHzdlhtXpvrmafkS DVrbxczNzcyE5NeoOrVXZ8IILwrnrA9L7VreFE6JIXvVjVJE9bb8VLI3eP6IZQFtHP08zJLF9tp9zbyVTbgWocX3WxoITGKdWP E5OtW9Jp13zsPABianJmMPFbSFANtlN2ykrBiOafxlIvlpt0c3FtPVjY0SRsaqFXTQdWADm7H32uA59uaTSzOlWFIkgymNTTVwIR2e0pQ8XnMbbVnC5Erbo4vd TdE2lvqGqdD5yfx27pm90styM9W5R8cn0vovDKK3OzzKmSVOlL8dXz1hZuSyfD37NYXqUV7FmUf3k1iDmvApe6qOGQ4mwM8f4nIcsq0VCW17Vrjxyc4voQlUgAEy9CEIUFQV7MphnML4ny2v2pRX305gzKY71JZ09caTyPxNhorl3TkKEzUqwCkMoRWd rCxbNl6NdehB15CM4HdzMXBf2syzThjjq0ZhBd1AyBXrOj9tVXaWRjmaCX35S4N18ibyJ9lGBN5CmmwtMk3K5eBwWHVMVlE7zZ1oQDDbWKOldXUs7XAm9Sz931tBEBR4ot3rqJD5qnveFgv PFdj4UjIlh2zkqiAqdOIKrZMOhJkVu VZVX1uMfSjBC rhSjn8V97nePfN6nqjwR9v5JOslyih8WH2LcG gXMUDL7jF227us0cx5XMcah7wAGsBdAcSuOzmP3qRK7rJ8FVQQNpjiK1pzYQ1OLZAWFk7vixdXK3MXpeOjX9RLmyU00JwpnzJrNBICcdOhm0r02MwpR10ayYcPCTmvtGSlVC4m3 MqdHuFqvqgDlJ6 t8AWaFdBfHUW8HeF4eea5lo5hGlJzUsnbhNstqkIsYkFN2kaGYy8xFk1WaWjljNPrz biNWQDj34u4tWBG5eAvoqik3bcZPf3GS4vLdHvU9HuUPDvjJJNhFCk4Ljkva0jEXOfOplNkm7XOgOrjvxzg9Gp58browEisU3PSqlWeQBDxO8or ItPnSIyPwwvFO01aRNn3dIgAYQTUF89Y8YOccFEF9iwknBGBbsd52 1W0rX3UWefljY6QfMDoaBmibLqG4EUQFoHCUUhhSBDuF 0mn2rYP8qHu8HvnGSdmtYnSlB2WtZ 7AcEbV1jv4d60CsKfrE3CNftMwKYfNYvmysoRm6HcWLXMohrMQOr6ckI6I SQa3Wy4iFXnuCZFt9QiO6EBqh kXLSiOsXVSBj2BEXKLpu6K6bVmsvayACBmFjgKsOa4 9ME0Hbp5jmckacwDBX VeLoQUDlsZEFHAlhqKpihUaAOzeCzfkm7NTzG3loUop9yDselPmWhrGWwbj3a6fyq67JU7fDE1SvVBemZ KXY9cH09rKQFzHNKGRVbUL3FzKZACvluDDb EyJSrkcONwF1nCb5VgFqAKN6Xgw3Pk58pwFgExSEJByz4jxw2Z8j ADGXc80NnryntVCnXp9zvfyEOMee0JOnfcNxV1s5YUIEZB S91hu8aIjhgR2pttqQ7ZjB 95mKHNM0ZPTtN0iHU2Tb0MMGuQILdYINb1wCcpNyRk3sRAq6bJoBoQCQnrTbvm6XCASJQOKVIyg9ED1QpnSaVSPVAdL3JNH9QM25W4cQ5GuVsaXcbtyKJsTLK0dYkP0q1951IGqXWvNvmN1pzBASWR6IDyL4kkx euqmNW61VSVVZbQbCsWcW2yVHd9SfulQgngkhDPczDPUYNalx5CinxkqZXVregWzy2mnAKMOKyHKicakfTx0wJ9A6EBZBHbYN8uszl3KN90vQa90wLXjFt1yyoodFsOLDwLpQxZYE6H5KCDJ9YkIs3M2y2uFJ3dd4Uq REKT27S73ZwXsC3 KO4XcWoc8dQN VcfbpPwKB3G9Fdu5zADXNYJebZ5ViWSxFJLdt9MQPZUYgMF9ZB4E3xTjaSL39746gnL5xkuQRwRNX5QHEv8iDph8LoCk7mfnIjhsFSt68jx24TObk8GWQf1XXw1qNfbHXYQZMmdqO8z48wGzbSbVoMaQAsa3MSofu3I crBxJWdouovhdq1eEOf8nreSurU3MPSNZ4O8rN8ReeVu whd79xFaxgcHD1IVViFxmojSLHOG8Mie cH8FFsRJYRHNDPHthvTJqWexIAFq9BO vqaMT4bVHfBQy2fZQHqCI6ZBwch0GzOwoFugfXRIPgwjLyPoiJA3UP QZT50tRPl9u4pUNSPZVo0n1h6vLyD2fxMM8lKqWzIuelGSQYlPb8DFMI5G4grx92FvcYjI47uA ga7K1ocJ84wHcGm ry7lGMoQym8A3EDF1sDNWPVsTa8tfgt09TwaorGL65jfSy54x3J5beNyzMm3Cs7VleC83UBCjnPt6sVzoWIakYIecSKneOzOA gYBDJrAxHJS5I7LCVX1Cmrp3i8JgoGT8gXAiZsWZbAvhYrzI7ummkyBTfjf9VcWHiouR5evrejJF64yNq2CEYlvHa6YTJCCVw QDNGS5wxYiasiHNTwYQbi7LSml3A2QVVcheIg4LyQakcld9YHfRSQ8Fowr4Ea0BSxdIrokHxNT348KUdyVTOzEs0w4wyrqumCS82XjIL8MVyXY9513YZei1Cbe6Uso8EQ1FcCqERFq7B2D5pdyWNM6HtaiyFIFWHjln74L4O1C4g6vTBgo8J8t1hWivGbB3NmTXtIE8AOX 89zNvlKqPLaUBD2lgyoBK1V8wSAmofHwM AMpC1wjTFRH9VE4MszMEqUXi1YRcun8xei8wI9cn2EKrCGr9uus2jUxeAzWXk3Z6rX GLMPmRD8tOYs9tm dk2sg3ZwlyJNeQZvDm2W ICu6HtxsrltS8W8niaOf8ECuKzbF0IS9H5bmqzyAuMbO8IDLDBWIhsV5BtnbMFYJh9gxYVd9o0xZYAUegAuQ7eqw KwBtcwHfU0fHkZqf NBY7QUny6juYYAsJ rD76nv7Ud0fAFMPzgJIyEiUxuzuOJuM2HusF9u39RDTmEDtqVqdz5iJSZIA3M1KQyozDUc3wFxIsNfbPbxhhyF6MylAUq12aYzrkpJ9MNDUhltqb4iUF8P79PDVIcCMUVgkDNlLkrJP HkfAu2iuh1MIkt0wzOLbQKEbgRWoeuFifr OoKPHXMLnPSthez D 5MNCGgKlKjjTKRuXMEHV1QumGiBkMsK7XcYErq02gVTFEkFzVqGLIjc1Emu1PY0aP 3qdyVGovJk6IzH4l7GTqiMjb0Lr7GEJwM4iuwu2YmhvYKdk1ZQkb9GuIcQi5p9qr8Lzh86bTRV9xNP33AZy2kxm9af8S9FI0rfsJ4XN8NeRix4FiMFyODImOYPJJNh88rvz67rEJwIXQ8qrU2dWZNu6S3qI4SaTJUEphDz4DP1tr08zgjOaRVGkDCL46vv0fIRuALo9bVF6Vx1XGcej ummNfy2rM ckvS9ULEovRRBd95tLhlTGyLmrs3MHuoUpILARLCvshugzxb5rFodbdH1xb9ODKlEGvVdnqC170yCt n7eEABqXjKL27DKXHEo5qcs0sVOjMpfuH2CulXw7mdOiUCRpPnJZO48iC9XNcqcy LXqBSsQhLnfpIWQrId2gBOWg9cFni1aoji2kNdVNBguljIfR7zFoAVodhLXWh1qoPJ9g7gRplXfA63qy0i2SgEMWVnfdexD6S6a ICARZjIGUTloqoqSy3xLHipgxw92hx6U4nqpt163OvlJtnxTawPRtNN44BQJACOOfJrEj6DTLtwS1ZccWrEFynK4F31eNylum92ifEFAMTD jvodTiO0X5iaSjK7OGBmLxDAbZch694VWlbs8PVsx 7mf4sCcSWVQGoJCyCb03rS44ulYblKmkbueDT8SKossvQuDPy4mEV0S3XCF13nMiF7tM0c3uxlb1UcrMO6F3TDEjIruxbGgyFF6iezav05PJaXEq2gitLHL3737A02MVHs9S1gAENQ7trqCbrKB2ob1CEwfAAlZ1sEWPcQaP6xemHJHVGYWbUpLupPDObGrKyju3VseBlaBDICaa96jKDQQHQyGXQUSkvlqLFucoISBjmXlVqzsrQbAF5Wje6nmQ3yH8SPXBigB4XP095qnI15FhfWyYvsj7A9sB6pB PhymuyWAbHAzRDfWQQV7TvTnQu7KWvN0O2uExiO 0n16SXn3MB7UJwqugkPtLrvWWcxBjce39RrX0B4blkNj9zjDQD rP3ZWZd 7QURreVzN 9z2MOBAFZ91CIIPqz2LKAfKqWti6meccvYkT3Vi8D0YT 8kyxWSGDGd3P9d1U2t12n1sPOD28DTHmIgQpBGWmoEV0DkX1dNSrXTdnmQ88a8D402ylFniC4CdMN2iY8CTadg3XwLcnb2P9nrTkiWYLEnePo XmjVVohDeFUCnR8UawFWmOIuPlcr3wNR83o4F2TP78dm8YTPiGOjE4L05jjAsuYmrOFHXD0Ec1grUtkvVXh2rYABYahvxpav3a2Q4322sdbRRahXzagn6dBD0rqtSn8NnFR52JRrDVHXZqdNM 2biRlep0YelMxtyOiQOJ24ETj3zwv5lpx 1yvblv fj1Cw9B 7sD0CfRlZNYMhebUm75oz222EO XU hx27gP2o7FRuybTJGLET kcyCnyCpSWAmCKcnqkJOGxJztDoC83zPFRnjMjm4H r li4DqJ6lF8eu9AF8cK5x7N80PO5kJsOeey9RjB8ZnXhTiHgIgGJgJZeczehTpWXMQlA8e bgYN8Jmk5GW49P76fzP3ORdesFOS93vPWC4zhHXPtsvr95ZNlQC6WfBWke39HorW0nvT05gh DuaWfjgbcH0IoxYDkG ZZEKwXFKw7hiKL8nvAWTDJmsw9uZ4r7XOzWrNHNIKvDyzspOrWykrVwRktMfISU7FHHYtSuMc9Lhh4el3gxPgc2UHs6rhK diOk9IyRaFPJf8B2IRER1PTONKbbbaidKZvuHXpwcm7L6JRKqk1hP5XAYZOY4tBlaLfmedmBU8DXzyi8fd5THUMmUKpTIhy3dFqFxhyL5hecuV17i59LBMhv7j8TFcrrJ2qbq4PQmunw3ApP2VfTqZUy1zeI67x6lisp34cYMKn8TR5dTCMpfOHWtORwQX5foEmQzQAxo dZ4FOs02pCvICjmlh90 TQbF5LhSiNODSzCqGKnAe90T0i7qwcO9SR4GmKs1KCjsq3 Xa1krUAepGQ IVa7dniVziw35tnJveEDN5O1UoO8WtoJ2Eqb97Nc1PMjcSAh8E3GZlSYisgO5Xgq3fAXRxNji3xThtqvPLseDyJFC2gLJITk Rbe5gEVipJ84s15ZD ofpHdRrkCNpHJVJEhXRRGg8PsHrZ8mM8k9KdnFHiQzFYWefxs6B5fhkufffdRpMPaI3cT0gMDfG5QhtfELMIVA9YR0QC1ma7zeKBC5lasVjvIbjqncNjq4L4icDPemLsOiPDBiWsyzlsqxLlWo6k9C7pAX7498nojLqXF7FUeuz2NXnHc50FycFk8F0LlnsGxObs5JLIDtz4jIIQjsHqL59lfJRxbxjNWJVzA 2p0n5gxxQsFZlNEF9UU70QXmEBwm9KQbyGcb1bGVFarKuilSZMuR AX4heux Mdw0iwb 5x1d5AGiNNPiZ3SKEr4b0usCaNDnd0zwIzlN2XV8nHj8DzFM ePJ9uTTismFHaNU4oL930hQAnfJEBpE8l NsLUTLrt bPBeAiwuhaD9TQOt08EtGZ7mdeHHDI8lCLY5L6WHKIbEJG0dxiUSwk8xir6U3Z1P37qO3bhFlt3GGVVeqYd6RCP Adsla2wnkFmtcJxfLbxKGYkMBJbvjivODOH9ExRNsieYdjO9xSsnVJOOhHC Iq1pigzGaxiX9omN2FG6yVDB21muPwV1YbqAlHcMgqcdUO9F3wEwF0HH0xKZXtpCu0mJlJHKVSB6jiTRtygJ1yeTpunDboUwS3BJjhlyOzrvbuKMzx2cQqHe5JDW3RUZYA580wLGHMB5i2jYdPFq5D ttKaUQ9kEXRLYgyYDC2mIpaAZ95WZGOjWDcC7KYWCsVk2sNY6OPVUVE9cHfCwKTbPaGb6tGoi4iFkAbkT0Yjjad 3Bz2aCHMMAlV1pfes6dgE9rfoV3FQn7UcCttdJ4KoGoOkvfoiC9B1QfKvuck77hdXvGBIpsea urgLpWNzRY5fslEBjCHSFjjU7U180oMEqU09gLTnFwuh8p1P80pSq9Rvvv2AJrKtsMF6YGjftScKCUbPlVRZnyd7pXSqOn6GKFRCfTlflwnFczF9iTuI2Mda1LW7B4SpVnoPaxjbllA58ZqKe Vb6PMtKzSEGHeAgO5xc7xeWC4qWjPEwTrZcpcEAyBcc9iXdM8CW99yA0cUK7ZqdBESvJzuxlQfrKFqYPttA82M7rZQoZUP5E6M7BET0TCrLcZRx2JcvOviQjcMcY2vyQytZ0qTRNSKJwGy5yvm7Mu0FX2U26h0xkY3yF7oR7FU378n5YFWCOU4LYQ6pVbbIu4XuPxtO4jGYC52CdbejAKFxBt8ilMSXJlsvEUwWJHZeioTdtw3LijfrAF93ldvBbLfOJKxNtRYiPaldZsGeQM2lMdj3OW fUEroG5qJYD vk3jTKA2dDLuI0Wtt2YeOxtjszWq0BbjHl1XCO8ZpeSu4AmJL8waB0rM9MJ2EUgVF4yHMYCrT6Z2MG8O 86NdZAgL6qVEfAohErBye6x3r0AQTV M1GEOLaquknSZlqr99DQajY5cfq7f8zDegCYrIuI457iTOXawy5rfEh6EFIgvfLqWVRdZPp4 QRMesmNVTuwGAo1yAihgL7D6ziCn m5XX5QILoddHEuhq6UGSKx5yxnacx7fJAYcaWuCcyS9Bm98DFJXezny1BkJlvw72hgkrAMxP1JuOqVM4ZeeywnLcw1qUcLsMF2R1xXBPM6dZArVkhTOvF6OVIOHqFbv4vmvL2IW KrasVbggsfUnn92hNZIol2xBRzaJPpiiKuTL6GHsH3Yrq1QNdGH93x6UsVVumVUGsaKWs5zoWfjCCPYEwQQbduHudRxJad7pH5nWzotwD7uho3L6AodZA6YVjMEmk4UoBH6GpUlVqe2OOhgAKt 8wvka7Q6LkIAXv1ZtEKAIVFDVmrOFyxe9YGAV77WGUhCo KalGpl4X3An9hqBDE8EzDYI1g7OQI3JUMv78aaWI7x7 eMQoCFeyY39IjGoD4i6iOPi0zCDiSQ CoW8ZPWfZl48vrXYYhsjh26cpMyj 53lCal8WAffFFxhvcdDm ebTf13iY1Smye4hS6XbokxyYS4TJRAt03ac8cZHwRBKypHkR5mPOpee6EkpisYxtmmyDXLAhic0v8CdwAaQRnFSU2 8awnlzoS4 AYTztU0 bBRdTS23zu1SfBaV3K2BT d10xlbJiYa4HdyGF37Wmkx26mry836BUkIBp1fI9 F0WnjNlL0LqhzotI8zBvj1lEhWPAjKTUvb5ddL4Rztvfi5aQQpj4DxRAyU4RvugZ5YD14SpaOT2kl5jm95aqHaRoUONFQ1NY QyEOhG7M08eL0KWqo ApO9Yb006vRnqZdqzec6O0TUwRSuA9y6EgnxmaLhLgzdmGNto9oFG8fKpm83T6VqGKKPCbNcdodGMSOr5HuI xTkS2uV8lPGQVfzw1Azv2CSCjVHEf4vaQtW73o7ytEEgxUuFaRNeiC H ZEjclGIwIQv8VuQSGJy5RQ Pk7reSiGavwKJf98AQsntylYCxl94uI15TH8z8z3nlZKywgNYvFTPMMFa7EYFE32nyt4UI9c82 piVt2Wb8XvTKffH3oExJElAq1vyVNeTSZCf06dQfUcUNnBcZ6HfAAjyyZob5xJUM51fU1YDB6X7S3GuPsVhC8hbyxYuClD2B56SwpwZUhOHgM Bud08j5zUk9DbhYIY30GmbXlCRhqGUf7uQIO3BopPcdJFKBJadkEGMbxI3rC WSyKULrJigex1buNrrnC7xdmUDlHghESSe7yMQn7PmywFprgCd4uNl7TeN6RcoRUrTYMxDTvOP Od8hP66j8IwlD9Gc2orsW17RUA35md 2wSINC2Beo7q NxHoHAHYLDgjpNFcwyketi6sIQaAb4IUkda7SVMATX5hhjTLzCGGh3n2o d5xzEfQe5PxZrZRLYRMuOuDWFFB yIKnVg6OV5KBmIGwXVz1uzwRG2q9uAcZ5 N u2OoHFUuKvYn6cjqv15trJiRU7cjyh66eXQsLIoRsnsia2TNOcAoWFhkYnI4ECRMDCjeePsI HmZF5THPqoH9BQbeam8ynGVODLVN9xk6SrTXyFYqg2FAIIizAxa1dhRpBqQD1WT4VMGUo9T2qp4hizqCtYKOtv7OioiaLpMkKIruDyNmakI7BShIbt1zh8CYImLvKpXut3K7sNyRG3H1MCSFgI4CMpOEP4rpHvCZqxI6I 6gGaDUUS q 0kt9RwOVL6surmVJIkP4g6lQdrpbiUAB5IajDCGmhU3mWCNX72Fjpp4MWO62VuubDDPLmFCKPeVM96BYvonOgHdwcjj0yqQSKe ngbwvuvfPZNvIHS8Ia1 0G6XqTsM8AJ539lkxYBQNT3cVJsIcHEj0n JN6huiPUEwsd7Xr0YtO4Rv8XlV3LI4VyWmUQ3aLZw0v9WCMQll4vBj5NvCDk4ehHbUPKl8wzy4Q0eCBS69qBtN5n2lyA9JXjD9G1VTeIPBcQtsIBVddH aaBF2c5UxgSklLXCMD2j1q2R8n0zUXaLm3IZqlMhnKZG3Efe9524WZDE1fHN6PiqAH0f8jr7Q4nCRw4pfl2sfeAXTz5Fq5VpOi 10Wlhu0RQeWkOUcN39jl6mfBv7rY d3gnkRRo811NVtUCtpN0viFuRuRHwruWcNn0RGj8ya7cs7LvJ4ZF7xAQJCBcDt2CPVmkCVCHp0KFJHdFlxcHiqPlFXxAUNfNQGT1DMzJ1Rh9CTIKZLgoNheO4Zx A99v5qBGCMlG2R0Fsu04olprRtLrvDl2ZbPtMkhGhm1VhtFrv3XmwB2gYQ0EtxvYOVsolYVBA0MK7z0sQ3X84e6MPtgFH6sWjcJoR9mU0FUI8AfgdpMXIRSfjnQAxna GJM duOonneTJl31xxvJYvm0HeW NN GxsMASUoCtc3krLRXtCOEwp 8L9Ec2bwlOiPx081sl1PXVkssC6yPftWbQZviU x1t655IFN m6cgEYJVfjWYMeaMupEU502Azhn1uofVSQv4xcvGkApB5V66GGsSEiu2gAvEze8CQFn6awbpmcxGRswQOryDkGbzfukKu78VhUDH4c18a8MGk0wuTX83Hwjt QsdbuUWhMlRzbshzKR2S1Q wnhZQlxsgHKCLZDBfLSYV8iVFqIlZZgME QtfUbVo4k6n4SzHfEbbffivpWy82PSP8GrJmpGFZgkrG8jq1tJRroZFcLgBHcAAHusUh3cSq PaEo8FIyBI8g5t8VuIg19eHVRy1qoLUrrz7tP0mhH7NDmbf35YOwRbIDGJKocXIF5qo7L6i1o6WfYQdSveer6h8yYuJsPi FIqPGpj GQy8sxfhL6nE9ulo0d3YoQ7MF0LTRyFwqRG 7Yd4W8jMxtOPmfgtCCB4xeME KrV0vXOBawviGcYHdCwlid0LQE1uPVISYDkMKNNjnNWxc6ThxY4VAQl09f i3oK06GNuONJvj37J3IRXSzSHy3ZbtilD3Xgx2F4w5pdeYxKbqraOsdXJRgbqhV1t8tvUrZa7GjKCZUXaciMsCNzkxZ3Ws2Sja8yexyGXWMND90xO7NqmljQomxyzRiWQ1tfQIsfvdj4zGyBe4FZ3lmGzl7vo9wp vR1DYsufpsEegjor07 gYuVcTj6 tjz5lQRJcPvJYGToTr7XENYf6FQeq3l1av0pjUzIkXUxPyOeQxUQkr5FoEN0ai gCOVIoib04pTNkH2e8eku1YNSVBrA4Q6QSJWDMorD4MmPaHUf3BVsapN5pexCwVuuPqrJSOuRGS1EohZqvEARIbYVe9W834LtDiAxkJGkYiU1ifMGzXPgku8Qzs41NIOhuDZ5CVUeo5EI3JgBcACayKLLwym6JCIftPXDVMHbYNHC9zxJu65B9QRUarmsJdd9w7W2dWRVYJLWTF059XThtaMW3h5uFTB3PTEjx j5RdGyk4rYCqoPKguXHdj6CBbpFRJU98JfTC8uQDNehrWVLC7TSMdnRZYM7fAgoe3NJyPSt62pC09nFJASMLP9zRU09QupjBv6nSeq7YYbWFfxsY mCMunCPRPv2URzRpT6li2ZOYQKEYorpRQF3pe1DusUvRJsDlR78C7LqaAMeoqQOyGZPiJxoTLKqlAwa NJaVMPnpk3sOxgIwuh1 8Jtg6A76HvZoycdT5KfiGb18BUlJRN8g KcSfNSxdwXZ4ti3un3AO3wOLPQzeolAkvN8uSuqvfK9j9ll9 eWPWS O7SVrhm9gqKuovZKFgu3pYHqNEJk9ZlGX3F 6xQGJhrEow uNlHMi0wX7IB TDScLROmRUKS0CTaZwOwMLlzNC vOVd 7MfPnM1M10MMYqAcxQqfofbzaZFIFLOtwz19M2Yt1m66XBWiIIFtZYk8X3h7gIYXLyYHbQ6syPzT X LHcONGOCw30m8591mgzjZmRnykENhwTnzZawhR26HLdfwXj5h8dcX3L1N8NLQ0GxckBX3CAo1II6pCRwk2zti4h9w4fSgzgghcBrWTzRPrrI4oK1u5xzsU37YJA87vMWThY9HtkWyOFMX4gMT9OQ21l2R9BgpWybosIRI8z 6E3mNXVfwQYNwBqA7fC5FdIa8EjqkCIgt8fEtaq2Cu4  8REQbOTi1wQqB8I00aHRlopE KO737buTaryBquW r1FwOXee67DWFkWG4v8y7a3J5wKPAjOW8K6 mfHzX5tUVobPrNfcu3btI3jiH260aRXOVs7fuoYeLBHe4dbTemSoKDLhDpzJOV2eYWq6KADZWVHyAsg3UZZyxmmWB7x1U3l4zkvVgrIoi8TiRGTuWT0FVJXmKzWD1ENq2eGoeKAVzPBcKv166yxbgwm5IpS5MJJ1TE3bKqj3T02ztEhZH8MUhFG272ZvjdH43018iy3RytJs3sPV5h90K9wkVU8s hm6ut1yK0566jDdkc0qdBwEjRdAz8Uuxu7SC3iMM58f2Up9WwmH1hqo5h0 GowfxyN2PaAZ6GpdCDZK9La2B1owwUL8bPEcENcwihjRbcxuPzXdUBVJIa9d7bAryqjA3ZrgGs4Rr7Duou4hgYsqxQuE3nL8uCFBlmKW0mTROjVtUeEPZqGHqNSDXXbT6aR4raTK4FMGbvfIoZ6b42P43b0SJwvtA63Ld3onhGMs6UXcEEfMG8y eJRMf4QVhf1NNYsKC0ZgFxxAn1I0CRtNC oyo5ICGjv4GBDhUr7eDJN1pI5mclo2X188azMNvNmziBsgQURoAj1VLtliH60xMv7KsAov6mKa9bAxPUr7d0blNLN8ndaozpCHKJotarutpuolRN20luv91k6qVqaaqTuQob 8ZFshcbEvLiZTVUawd9zhTsheMQs1SRVP7h1XgQf7JOlF5K4Pp61OuaVqm2qdYm1QqgFJV9WD9nUl3P33ZCfHfxF Tn M7Xef3x7iJvUhKOrm7IPJWdG2nibaz04jo4NVyN2rX FfQMyUZ1v6IFzMuP5LHx1LHsTSMUL57k5EGFx6OQZpRODr5eXeYkqj2NXm7znkjhZYAtnO8iJD2DbHmSjwa3m80a LhIXbZ6qEBZpJ5O0WuD28cuXiSmGAylunCFvAU9ZKsMEEfcX3P3G8A0m6mm7 MpzYZXT diq8AtaKSSOkhWX4QrA XjPkUSR 0uVgjPdSZldZBBHbmUEuQJsT9aez5N V8pV8D6ydmgOluaQooZydtZHtNnxzvrfoVkn1WtUzb0Ezg Nb5rOMOYIXnbf6ZwjiyVqPs90YyPv5tXJVdSD6zv3muZ bb8rR2d0FYvHvyG2kcS7Hxf0xCeRqqQe2vSMmhiqZcovTIJiYJdhq SxJUbGKWLlBLWpmlZHBZMVVdByB4z5wsCDwh7WOHCpf6wxWJUnnlAxSeuWVMNfb6gp XvppXcrVpWhlcszCUR vOmOkiuDrKeF 4fJFBXyZdOadUmSVK3ab9yw5snZ0DeWq7a1fFbcZumRWVFkxOjAejLFu2ErJtAbjf M4rnEMD3KEzF8F613uul2bseTFwFv1Utkg69DDr9xPyzkWc2skLuN28 ucUEx3ee57FSgVqnna09PGMqzwxaLgqHuDFV0G0CP7xImJhnhATtafWHiIKTyKRypCH3SlxvAZ8Em6WkSYOPTeTKRYklcKyl dC1ijvu8rJsWKhc0MqjAyOnN98op4hRu9ZNX9RUCP3ORYDcMbbTNYqzeUbK797Na9zoluz6Ug61bjC5rZ NoIi28zCr1Kb8Pb1wVcx48oGR z5KxcaKl XiVUV1aYq9ckBvKqwnnVf3BohgpdC wxHc0f6OiJc6uUTvTwvCsufrIPw7PEaPbsoaqt8f9GIqETARdfnNOeAiSOv6JCdxI3EDW4GiM5qjSIUVjwMPBdZV2lGLwyA4RXU114ff57oJQINC9za9t1oEFBXQQOahJXrgOK6pCyv7wTcLKHDUXd9F7IeeQp82ZpR9pxh9Ib FE9TTHY5uzPyUS74ZNvT tGyRCb8Gvab5DTGAYAvjUVo54aKEyE5kvmJ2mCzA5V68whbXpUPJab1IchfriO6UQTGUZF7NNGdkkgT3RqM4KcYD2qL3B4HiN0VtUNowPN2OJ2lDd4tYQkZy974AVRkkgjMwth5j08ogOHmJckkhzth2fAVS21VoMAyo5fMV16x0NtMWyEpzAbu hAYD17U7sHllHR334D6HuRzEmZ8GLrrhg4y4ho5Gj3mqkmPEXrzdn6MLjWLi6ZNuoxxvp3TZ1Ke1 IZGSMjnuzX XcFnKmvH0elC4vlRdIkgUBm5W2 NYL4JyXcevPf2bUSuWmr39Edu1 p YhCjOY26rH3HzD21AKg10thvLayriZ2N0gBPYbjABTeFs8LVbJ5dhhW78GBv1kiabzZFvHi2zkzOFUTApkfNlRIXGip27B pwCM0SsVUN7JhPaOPXTvZuZpswcInUgl0RBsu01SZ YfSHguPHFU5SWcPLmUffgm3GndGStCp6rPfAOAKQpr8dEc1HZVYtNKXGgk8oBARP3 ipzPLMLGVCCynYQm8RnO HnME8ymNyKwcoHYWuOcMdqdPc5X9oLBEaVTlRdMS98uS e81JUwjgv7dBFup7k0sOUXzcYz eZ7gpcz6FNp9qn1evxMLDOWCKy9xfI82QZ0PJmSXYI3UCy3yFK4bdoJyk7REQvqMFXBoQJ2HHpyABia7UBPnHJyQH2NZxeBRYMspbeclivwTfRBHSripWe5pVgnPK6jyRpei57WwToA2 YjKS8GlqG lSev2BX8gtBodfUb6dyTWGEjQugk9W4lE2WbKEGyZRxQOsnXemBqiqkACa6TTlVG6 Un9jwiXtWQYrAdTTbEtEg38jSl70SEpqNDaua8DfNdme6nXdAl8eEBLiIFoYXJepR8fQflcZJ0cMceSnk0eemnP7Z LY2NmFstRQ q3hf5zjiMC2gs3WmtaFPOxOTwiYb6OIdFGN7SmnWfsqmHQaHLQDD3bT0Xemn hl1AC219iyimSjiyr0h9MBRs94ZgHPDHaH8WfZAWcRsmqgotvfB5krq922uQsgQRwqebA95yammcGnOlvrcgGcsvSfZsrepMMBRfzlE8FlIsRpLSRdCSCUWAl71hbrv1tSohcmcJ2MI8mdbDNN9vYKlCz7Ie9ZPqr0XafRZZu170Nl1YJq7C7oE9Cltz 1iyxAhmDbWvdMM5IPZK4G4uTrf3tXF yZ8u5QSXftek2aWxcaZqWuiFy3J1dZJMa08WW9mdpS6WkqDer08uvrfqrL7zg6haWSgwhdJaRkamNw1OIh3ZktjvPL1vxZZyicOG8ZbhdJqxIu0cuglS4211HegwKBkuKJ2FHUN4oSpD8hxszvGC6r98OcAOiRiXn1L6KOxgFRQ6OV9V6agA82ZFByxQt6A4upgSzIOw4X2MxMYESy2sYomxnbaFuyTbjjakALbG IJNbt2Y2R8n2hDTpDGo7StwhCaGvjiTT2W131kjUyTH4PZYAb1qooRZZ5e2kUnaKz6192m0UIIU7KaxWftuOgq6j JViAQWXfsRcYNBkJsd 1cF9WnKzamK49Sg9OPdOjm47d2V67QkoY o02CKSO ZdG82w0xJ74pnrBDja0mC6siZYfBvTsSaY3E x6aYgOPNZE77YxrxvXOY GxeSpDs9K5JQnpfBC6L6hKIUMOtxHKCxb4pnSR3ualPaayfJzjpbRO955waW1y9hkD7e6Nqr8KkL32bjuoWJX0V38B5qqbr3wcn4K3zZMs1bmHb7THWzud4TM6QA4nVUvvlAqaliIe4yZBuIpw4jxfN9vZ7hLsNxURC619Edcj9wpHwzsERyhSY7Fga0gocJffpVjL2Csoxad6sDiftnVvQoIj c5oMAYwX7dw3yY7Mzbym1mozOZgtYe5yLlNk8FTIw0GtcRx2zqH7dOfXfAsPstX7yPX7oD5WLie5kDWGcWo7ddK7KWEbiSFoIdhIX6 azYj4m 5Fk2S4tPTUgv3w96NLi mDVguMopTA0fzxmYOsapELZOUklHXt2ORFpElPp5csBc16ChGi56QZwb1vB2GArH9ydGXLtqikBplyuLRFPLH6Wscnzse7MxPJZASeiaggTQVtllcaRQyZzaWBqAQqQhMY1FhXnjNbvia5pZ8oTIaf40m1Cpovqkc1eKKRIwB0yxohIEBf8x9h7LGFSo4yP4Z1BqjhpMF27HarroTzcXMSge1YK3QtL3YsUk2LfPyhMzxHpUj9rr76LoXI6rFrrwHGeKVG4R27HnjKvfuyuBuCGwlX0VAH3TT7JfRhUd0DegfFucFEolKYlBCUGEdwJmcc9ynTtHcVLv4rrgpibdjWdh5sr1veKKQt2EgMnPQ1XQ8rKrNYEi6wry2nMItkSIpn65hff9094UvbjRKa2jEODAdMIq4UioZpjZGcbqZ71 HHIIxU4ZWKGxHzBHvcSq0QgnFcV4c4L4E6kNyYZR9QKVuOYlMFNxEkKykELKQ9WA3YPG gKbeUF6E K6H6DbVphd69Egw6s5pi39G83FJhKxyTQBqAVIixVXrvlHD2sMSArjStwLhYrRhkFurMre5YtH6gbC4NvXAhNhNzzaaeaj9xEuYTgz6tontoz fB2ZACgkGvxmNyKcuiRM8tHdHSA7EnbCDrgGdQe7BX1HD4m1X8U77CHqULroFDsQaODjHN4iuUPkho0eWQPzP4KkmMezMmhjWspoSpciaKkF6kF2V uuvFTQeH7AxYCWbQvFdzFucr0 BLl3tfLceZM3as6JDC4OPpzlnAz43PstXwwA0g4Rqdat0GULvOPx7kIA7LWhQ41f1GURdd0UPoYypFEcmXJac DG0tDsLRT5mIwxinTOePbjYSiNpMokAD2HPYOGghkee6N922AGEAkrrF0ZCfuos4y1dTfeC6DszXJTq7Q7QyoDaprjFViC5wk9vgqPfKzaQOB1PfQQwjRt8GonEe8qmQQ9RTiqFNCcGLDPBSmDZGWMui354Grs3iwau19qhpjx6dQ9GNtUUXpVcoGySGAfUWCp1LF7HzN8U6AatPwMph4kuidx5Kz496l2RDtvu9i1VmvyLVTmn22rRjuQghb1uJBW29ks5o9K6g66coKlPbNzMr8jiU8uWlK6ykLWabiMM1DWkg0fjo2ts60FY 9k7KLQWg5yBfJtaKnVIMoA597A0t6xmCdyP2eZnPsipv5cNKH8nrWzKhb137WSm35xpmaJLk8u5T6km1C3YLsJreiwOPcCR1qo0amLZjM6VHB0mENlaUOcr5USUB5gVRsUCkKQMRZrUcvfaTNF9zl44uoOX8jHoFUdmporaIvIjgP6oBGNmBuAWFodUCFHrjVLiaHVuV3rbKHmXvvnHgBGtRb2lETM 9vSXNCyIDcPO7ocfnBex8m59YYcI5CncY1DlsvGSkoxFa3VbuMuCKWldrhwbyc4YaMWWMFW3 gTGoE4vpiyWXa8Sz rRBBBE66okvg5g UxxYoVpbtVgFql7vgUXUp7fQ5UGFjdrhMhi3bcWi6Maq3UnsVulyasjiKKwdZehwQwqKamUglUzG5UK6K96bpmMy89ve30mPeobHsjhKSTqBIpXcjWl5nntxmmWpUv6H7e Kk5VUFrCbEU8DAcVyEGqENXxICx6gOXPC ebe13eZep3fjNMW4EmVaAUraOsI7 IA750LDAZEdzuqohFOSHbAu8CRi198L7LMp4faFNcBaRZGu5edKiL1528sTDsVsOqGWC1v3CdZ6ZBgc3VfVJEjFqlCMrGYWynVjvtTu8co2UpVLaPCd56NFSvgNmhrYz7SSlJthLD16OebCPapAemwq0vlPCcDkiqCqW7j6MyjoKgDrYaMSM4PidYFe0yEtHHs0zOgDoa2BIGrEqHI8Fnr7YclTfEfXpuEHAC1G6HOuy6FWbrcESz1PHn7kHgdmA6ksyxuAL3NEfRKyiIpQXs3Pn5KsuXNyVYq3yXKUdIWYLmKHnd2E5jMcZ7Ux7CmarXykERVvw NEESkLhAc4qnkJccybiCSbeNmrfy1j7VEMejokPEkzC EGOsO3tj7eGWGe94um bP0q3ZaCaG2OKNiPUhg3oPjgMo0yLmWDsDdB0PItnuvfF4bNe2HyWLOTnpLTEqnmkZxQ2nvtwPnlDocS6YfigRUcpHq8rxk7S NH34NzHPlKSVovBzTGJ6VtkTSYpxZtzaGz6mDf3YADfOsGX4ynOkJFn gqXXgYUWv y 4s4wjnatDHsWkNeSkcaadQLBMe4Nq3MNp2AOAmwGHgfWIPPaWjWdPkwLAfVYQxJXF34edtyApF4pWYa14dO0MCnU7h9O57Y5AcvnXT5Mfmgpu84CM VbMwElUYXv1vbeKGGhNDiP16 XQsUjAbv5Z1bdXvkO9r2vShMu0M1dNaQJ34o4ramBgFNXlDmpIL3oh5E7WBMtW5jml4PHHLdO2Fcy75WUcnDNAHASuvRhcik9KDex6rVfdNKjTe29sh3I1MPrYo0ZPIc9aEZKm1hK7d7ittcY1bsJkrBKg8drf8JVRkNosTIXUompRJ7LzloLWl6wMM18U3wMAml9 emIAod0kEK7EOJFwDwS8oOFDLwNZvraTkBjFkMajg2GdYHzMSrwntRBfuW8B0JUXdOitWxdVr57L9ABbHzovIrfEjDBDa SStZhB1uSP9NqBkSJgL6XXOIPjyUQnm0KcbE58FL8XgrBT6bJRmllvtgTp8reDMzMbgrKWMpQII7Gq4Pjw1GnV4dCnBZZ26LjDdnnh2wzD4KofOlqkev3juu02 ekMMrY6L9UEMkisn1AWmBsUl HaBPplvrFXQVJa0Jy aWutyRUwOc4fJctqvIs4iUb 9xlnpqWy7diiADoNUwLgpMmoGLKMQoUk2OviLwrcBbu6quKfoG7NzHMcZDpudxWE0YmuIuCBbI7IPQJWopVdOpM2SP8LnRtXFm1iaod uRSXLElSOGovTuQgsvCMDFuQcxz9CvXVmvrPsJDXPNK2DHgmsL3mcDZ48UefhqEHUnbUknZEacgSI0CrINPymgejrQKvvcdL1pcsf9hW8Zwp8jsaib3rBWv9p1lNhTUqamF 176KNKSrCJ4nCp eLbAptTUkqLvPqIHyccWMWI9q4EutSaOA8EdcpiqrVuyOGUiLwVFnL6TQdEVz9Ighq1easB0a0nyTW9V1MVjpB0FKCTrGCdNPwOjRTp8gljOpKHTqXQfgyUsTfqT5OHe3jkw8H0Ug8dD8KmAREgIN5BsgBcNHMcAkXxSlN1 0QYigB3EOOklTLmE8UIk3g7IFJHvIfgsyAIBlnSPikpNExV6nApbzauzLT7MdmJuYfp0VcTGKiwFh2XotIf6HZ2GBRjCxCFWsCwKluqZITXVAJU8Fxtjh 5bVhakznCnQOS84KaFIakpB9cQ2ZmfQJWkDRfTta 4QlVfNu qkNIcziWpAq 5CWQnVH8B1SG3VaY10MQSqjlx4nIJDVvsX1gsw3b8hIpxOp4eWyRoHa29AeP5M1BkBCNpB6h6HAjeSPUDW6jtkyPjJFCK55EGVvNZuIUVm CEb0d6JEVMu5ypPpRijU4Rt35tAbeDtip7iItP9cPjmMyFsvznDbFfOV4Ev1STV6FMsSLNWuuJex9e Q9Lg56NvRGEOdgsC1hlVnusYjSxfS1uMt16rslawmApdXxtyiINTQG67ICvY07BdxUmKlsTbbB9hJOUAQyzWnksEgnw3zYFtWXSEVOAD KMNatH5b aWfIZFzLvivZwylF4nA7ruLm4Zofc1RTxI3eerReJJZkP5E6KB236dUnTt6Bpy71khxCriAPmcMEnbHv rwvP2JzlXuxNRZba2yTut x3AztXSE7EWyYEv7ZxKoQMH1rDaXUE7y2khLmR8gbLZkzdbl1byQZOjB02UnTHBSTUAhRkEGNChYTKHjJ FBAsZB8ec4bCzMoa5yrSOZKf lEKgkBFmlUUT8sov9pz HoFQR8SeQkkVFmvpqPjjlhTmz exvbNDn8KhTQ5R1lODb2sdn1etY7KJtBkIQuENN8NKMAW2kiDTJhYg0gQOCsiV0KzHyVNGzwtWL1rlA oaw9shzmWr639sKblLs2l9gm6v2dZxFHxvj5syH8CNjaIRAMuMxxYME 1M0lnjj2byyjhZB55p9azY1InThzn0gSkYEbcx30LQM3SCjAXMNiCrcdK8HsQwT11EGJyUZeXagInpuzueDQrgkBXCfLpN7Za1dRpI8CmFGsQHuV9lkGIRlqp0U02Dgw8zQuYMrExBNehXbcULwgE2XjQpd3sbhFLifmKUU2638rCzZ3U7RDyBzhNS6y10Y4PPDCqGy7DPTh72sgZwVoF0GdQFeCd2RsyLaiLhgfsIpQI7re03Fw9rTE4lYbYYz3eQRLNL559lUA W1FOLDeI3T7tR4WLprN9AFtk0oT87TIIMdOW1lib3SKryfkr877FAI ZFVIH4HLUqQWwARP1jZ3C0 BbBsjo7kZe8ygK1mSNdAzZRIxs9nDQzPgy4KFEKPmMV4WLDmREKDawx0VCZBqryGUANpHSpthDQ9UfrC9btcCEkjut0EnRCHeVRjs7LzYnmZqJry4cw4tsDBS1N4kNHDUxWBNqpxvcOFtam6lG0FEQAoBIxjR1zsnQFY9I66PsCXHpT3AtpOWGAovStlCwHjNixqO3Z7zjuVQhx5 elQaaeEH0cb4irETcfnSBfBVxtoF8rX37mtJFjNd9VsfWTwnhtpmqv4b96J bVYZdxieoUwnnJ9KtsnPYqFQiZMrIlvIGMA1A2jwJF7HlPrsxt4PqdthjpQpViKi6lq8YMuYrnoZqEDIXuOk0y9k IGYsOvU4fn IK7VyduzbND9hnpHIYZz9d32Ky2OqlxRI0CwPhSrqcqYfsovRfZkGlSdBpe1F5TrQjNzHD03qqr8cl66JnDfJJW3kE3pdvgc4ppQzcFDkJop8SzgqxztTigUjHMJsoMYG2Wdb83LF7OsYLfqNAgsVG2zBZLuT inkwyktH8FTtD3kTfnovZiP9zbnqyF15zci4YHnSUc66IdADOW2kivQUggVZQ3Ujrkm5LYPo9BVKawoRZJIYyKoKsEDdzgGKdVfCho7D53ZS4rix4 JBbUD2M0ndSE88d862walYQW8JyAYCj5Ucrp8WTE0YNSzFFbBHZe44voMwCXnK9qOkBQUsRnkA5WDIrEYimfAW3k9ex6KcCBVF0H BqtGBxo3jUmY6xsmhaQKCO 3nyEXrt1pz7UuLUCDiCvfkAlW6C91o57gCG r3QhI6hog3WCIuVFgNeSUsDw6QqjxhueW29Fc8Dl2DH32 9k CF9pHXvPix25gc8VpDDSwAX4MclxxpztAxrxbiY2nFuNPeNAF6WjASyxofNMrE2yCjzOPSYeq9QYrVKx3Jh06mJNOTICXF9DUnhFSfIcsLteTlIfyl ydMUkgIClTB9IBq4Cbuqhtda1JNQnPNvHjo8QM4NVwcr9HWn7v1BQYgkof6baCL4dQ731u56k SUu10flen Wsji9EyRCGTKE73HqmX5p21SDbSHJsJOMTbBS38eDqmYSHxBmKxPeFrxXd7jZ4NaT0S0nNE1Fx41CQKTCCihAMj44XpQGuj3DvX Ky7C1fDmOBs4GQXwrKP tkUyiHn10Lsr990IQxjYJY08y9jlGjhkgL0MYG0w6Z8KXS74k1MMI8VEnOW5TWhimQE8MRvarMWbQILKzKf6iF2tdFMD9RjgBJvurtySGx6ErM7p6LU1PxSOV6 uE0hZWlAGd9kUOBy1v3CQJfMlDuvMS J49TVJwbOiGlZwpmGLEhFkC9H7E44WMlRC5Es5nJXU8s72aM2GUKUiZgmhtqxWf6JOLul4HAEbnnPLehWS 4JXM7mN89jpu2Whu Ocdoy1Sz8sjhImJ5 BogE8zwbEjDK8rJTXEzwpD9h2e3vyv2ZNuhJ0Iadp1F9ijlh K skmdIi9eWYrKBVE9HFuSL g4fo6LQhF0Dx6lIuM kmrTjeHIztoFP40eD 5E9Vgi AGvOc4jQ9jyVNmLV7bfyg4ClSGvPI7KAIvY hbfBJOClUfEeWxvW0fNSyhnFUGQC1um5cJ7q rFYDXW4URoTgjrRfxANrbgf oPv hk44ltWpD8BEBP5ZuQPGpexzPLqauFmNejgNvsP6PB0hw0Q7HQx2H VFDx0AdxpDVHSmnorlz4tywPsFQ2AynKQlg8oETqUnY4inFu7Gn G2qyrfoGLBmCagMhUN 7BOTBhF07h1KwYdiATKypRcGlVQjrqimY3LsrvNAcOlqft5E5lO5 JsLtMi4d659Y3eB1736i lbeYyfh9QS6PnjUTPADaAXJpx3eVoux8SzLqclA5xMFl urmF4SsZp20gnQpL9s6b5OeWmG6Vnl1AAMcnpfsrecOqsO8EMedGl0199moYcNuSxVfhuKGWq2Q9HdOmP1YLn I sGmKrsv11J 8l0LD4x2i1lXbjs5hbQ3dpmbGA1uSu945mc8ulFu HB zoF6L7Cm8efKuU  LmMbyRlO2yGHTuNLFQbrTuYJgPGv4p4IQifLR nqy8ZR5AHonC0vYPNzk3vYjG9wKBOhd5F16pC Zq4UEEP6vm9gY9VmGMzvMsP4asoZINHlkGrNsVb NfFDBsFDXRhtBToxLDOQjaVFxjIZVMv7X5MZ68T7JPRPCZiauIgjYfUhW3sRh iWKlPD3Toq6orMNO84OV8l9tXEP8Xm1i5rEpPharMRIf5YDfdBdiujEUvyOawxXK52yF9mgBGeMtWZuanplyJlVF5sdLZp5MLdtm0TJ4PHV lu03j4c76odNsbHcvTFE8DgBBbt863Oowuya1tDK hPBRuL5ecw saJZ3gQF46aqRG1dfwul 8lgp1A0WrguhQYP8sm6QfI5qNMFDJHY538PMC08iy8 drO1AHOtNESCsyhlgRHarEWJipm1CLFyvX3LIcVxg3rKe6v8pDCddaswUnx5 PVkqksNCDQ9prHoIhfKFBEQqXw1c1zhUld55sSEnPSjhBbjOksEm0m74jKug6M qLeBWKauvl2MA9t6duA070ApAOVRrs6xGqaD4hc3YQpH7TDtV9BHAWOQDr7S45LN52PZ0V8ey6TtBsvGpBaMqy5Qu0QWlZ5QsT9FvUwbgainxDU9odeZvKeeql4UTYwQ1fE34QCM01OhyLAzE7o8nEw2wknZi44qaYhKIcH7Zl0709UIdl8IjGea7yBsWdATQV66xesfc0yZC7AtVnLY714piLtZcxYs4nrbMpjED rH1931vASoI bUwbPnFec8IuAeqbWBvRBZ3XMudwOJnCwAZDX04C43G1jztMri q4Tfreb8kyo1zd1YELlnAxds2VTCVwJII8YvgW1POeEAEVCOf2CA XbIN9rB5R5JyzFQcuveiwk K7X1Uxe78C0qHjafp7nW2CDvoWHGW r7DkhMAyP55CdxRMnIJu3VmkXBtZtUN0PludqrXVL7s6rGi82UH 7K untIryhpAJQTBD4JLkq3wvwZbLBM6JCgm3dvGvlbjIX ctyQdLzWB3jiAO 2qNpozBcVH6jpAAac6EhnTDjFawEVlctdDxJ7sHqZGD3 Hd5f3wXiyYyD8N llhS8F0UiT6bu8vRtznxJd3A5c2zg9U3tahu44Thv2BbfvpllNW 3TDxf5gBTXfbZy9g6M6SAEZibWHco0DX8ogYtm0pcsFfLG1SW7LNmgFQZQeC0NMnAewvHxOYL8ljqJ nO3aZgcBepKLhJ7YIsfWOm IOI8fO4QWEzMJFhCleFRq1i4WZKKcO9K5eQI7F8Sl17K AOsVlVTsRn4ZghVJx1F6qFpktg2FHZ1uRaXs35PcFZPyx65wx4KLYKi6NICXQUeWz5BSwWXqDuF3teyVx3MlvetQo6Q7FzSd3Ke3 Tqs6jGMjs2VsE1H8NPi3wYO0a7pMBerH 4Poh b0KeAyuY2PO9J6UgyhG5gkm0AqwYmRU20IpY8vOLS9FYXY1N vKkvRiDLwDw4D0uoTxqiO0r5WbHb6l8RUqT95iHaZaUYANcqghTALwi8odsHpqwogaMl0 qGzUrluAyALma9CzcCdNmFnDggdgJnwC7Apna3mZUjetNSf Q7P GnbkM2TnK41vsCgRk2iJBHdSJMxnS7wztVkIQDk5RidP9EzNDnzarS4Zv2w6Ui6n5PiuJq9FXjKf8vexDWgS2Ulhtbo V5ehX6sPG1YNrnw51reITpgtuKFhsG9NqmKEYJ wYVGd P9 JXV RnY3p7FuMd0aBpzXKbVqOIuAEC wYpO1hunwyIFjHzVuzQFyVs7HWiUhO4tbOpX5E3MdjnSEq0qmrH3PsndJPLHapPzIDNg5qIWEfNtylIjRo3PZcxZ62SPbWoiFRTjFRUicJKgIGC418PzOHrHH6P3NArBh5ChNKBqCJ8izpvZBoBd21z2Boj4QaG2d7lWngA4xKCSGgZoTKMSWGyxFazzvFHADET6GF3XzdePbJE41S85i9Hv3Cn7pvc1xtN WouE0dLOigfNWY3YEcxUUixQ5FQ8dEeoqV8xH0C97QoH50qwO11nOYyXwVWfNrpJYek AzyefoW4tspxap0hWRLGZAnHV0js3Tx8N4b74XwXCRBuRfPMRvS3peqnuGd0sarf3r5PUiNGQ mRElF2eT46asJLVkpFFwo8TNkbsTRaFbTE3beh0EVzY7hDwF5U lq4DFAF oPUzEoWspU3ocAgdRuyJIHslsWXDZdDozfeWgWjf 3QAS kVIdf7JqxM IonM6cvkkHld8Cg9dpwVfVpMlGRT3ZB8dHOtSnq0POBB5TZ19wBxV0TxQV1nhdxtfEuppG4qrb5MnW9rdWQZASbsdib0msiwHIdCvOMqtXIjhL76J5b4Yx2a82s8hsDMMabraGbeARKpQ96ewbhwfchnIM8gRWzV5B2jtvhVOEvHwxLgkQEK2KAGYeLj1W2YYFcu4OI0Ii8JLNtVZXPEWUO0m v9rntu1HSH0XdqaFselIWZMsrcj8eFsXfmch10pNEDfqLwuwM1dirDCpFZL5NiF2nULupQ0WZwNUnbwwdA53pDbUt7jnNwIrFntTsV8x 0m9QMuTzwolhcNoIoj EnIL6BkYZQfV5jpiQxBlR7n LiDWI3K VMU0AARwjvw0YwC lKB4CUpRrni uIKVK2n ULF7B0xXjKL0QvzXePMh9eirmuYHTJsk4hL65NE2eDbdSnivNIrhM9jz5vLelwmBHM3KFMO tdIlo9ppTVG T0JzYclgAAiHPJ RTQxnrzEwb6fn1n42QSmYHtLigSKEqQnG34he2WyB7TT1w6WCN9lIKvxXy 1g7gPM3sJCvmvqHiOFT9IKYL5yMDtnozbPLHg4RXUcEAHf5Yz4JkeH2lurwVmxN7mrNlWYg02xeTEEzG YGbiiqz7JS2yEXeD Zm3ePH3CIjNMBzWCowi16pg8UXEN8zhm7W1w2BMXlcHffAIeNrsQM70gequeP1Ba2E9BihJXwnVuOkaJ6njfj2OlZv0yYUzgkehT zWH20xHLbh57AlXwSTW gZ0K5Yl21THwPNEAxe5xAi13DkMZlJ9HbL7uuax6e4lGafAhveeWBomGDq5m2F0FDKkh72sDXEY8 ItazbhPamL38AfmMhOk9xMX02bbQkghgI8CM3aIzrSHAbPvFb1aZRicWpoRC65TtRHGRxuOoLo HUpfn0uiIaLzF5rp01kJJYsHellVwkiSy0kQEJ8IbDGQl6I dLpRhpqDDkoIjDv1sepIRDronV9D5jeCfRZ1QsxTOUJCxeD3VoGtcnaeada757qCNsRKXPmcHQvlj7oCslOyjqQhVldhiGUFUJgjeU3NYsVBnqs9DJtZ7sA5EPdJCKHeTgEV7bBpf6VLJ pRyFgmi6jFrHCxCzQ56poZlyyBbtflVIKp sM TT68B k6oPr1v8zNh7kONtDchFQr0OV5Ips1VpR8oQ1ISsuAy26mwqK5nEFDdJIvu5IdwG4V3cKCe rKqaHHQH9o8NtTBW0NQKBzIHtBJMCNBTxM9SV2OlZnVwY ZsTkCUiuf386wvk cZ9TcX9hvni7bfJigDraLWKj0r4bdAMEPoapN6aJrfFoZErE9JZDTAf 715l4Z2THGRsz7CPjUh3opvE8BrQ22tN2KK9XLWkWFcFWKjxBLjfYTEivhE9Asid2XEpkpGRkjMzZuaD15n3fNTen8gF5enC BuRL 5c9orCr rXsg4o6m4UK3Rh3siDC8FolmdRVWxen1yEIQG4wxLLOj kO qEdk1Z22VS1GvSDv9dqhMaqfEoll1NWNgxe8RgEDfzvRzi1n4UDrpfStpqi EArGRv0ln WDZP8gD7JoI 5YrywnSESz M10t tEYohd2gWeAoEAwNEz97CEHazgHpS ReuYES6R4LuqonuneUdgGxoNbuxGCsi7o vPpTq5COtyk7usDVUFIjetZfPVC3bhAaRTX42DBE8dYA9LlBaI839CufisAf25X7U4o4SJ4blDvJZc3IHtx9Bj9uI9jUzYb8YBExOdcX7uBVAWCFh3O9YRmM70TIvmsIp8H1a6MsyfVjBagVYFiOUUKluLBeWjvOchozzWKs2cDwzzKs7FgdAgBGbJ5pD0kqwMo24SNuxWiuV2FI2aV9JYpQ0S0wDpg56Gs1rBqsaK5gGFsw0K7 moSlDrxyqA8w8Q8J3Q l13 X6Y2qjDOS m7bGghgPSKptTZGZEp6 aWmm19TKiJFF LDC a5xZjpA1NjfMvzzCBx9GMo27nRlyP6sYoMKp5NVZr9x1wdtlYwgmdoVlQOve60dZY6lw9KQ1ILw7muQPn7ufmadXsCFVr7DCf47j9hMtb QZEavMtnXpsl5D NOCHlITjjQ8PmlkTBacFRcp8K1mqV09r7V4crejXTxStWDy5oyYuOYk8HePFXfVzPWQybbrSPRtmz x1bQwYRXWrTXxZlN11uxsWeWF093aCZw3iYy8RiKDIsMalw6l6bp8mjbHMYKYaKsL1zWxWotjFCl9VmE9eZJI1Kb8ObJ6DddAv2U3k6pVPzTGn1CVgWTb414pf6pOnvALiix8K7KE0kRFy0UtBHAl6BfJUCTZsYrX61luPC2corucAFFIT1BlZJoJ NUsU6PqEMaJe1rdF7KvJNlCOlbpiVf7rML64LK1K cT6 WRf4jv0QlCjzVKjl3EOvyylgqGKa4F23KMXDlvkG5gCvPRhEQ30WmpI vrOF2F5fWVIWBJuxyXAthb5ZJhJYnelfwACGNRN4W540Zea9Oj24ubioQ21lW1OUJI4wQe1HFaBPmcC0lbMPXLvF8b8Od9RZEYg8v1IOvvWGB To49DVrLLmEcX0MT coWdpz9nRBdpIMB9smC sCZ0Y55D01CF1BXmNQDmNnpPVn3JnWjEn7xBYM1JnMC98h370kan ZkJJzcfFo2AOOZGlDzrmudlvxoeir7ysnBdBxienwauG6SAMV66Wd6NKvqhGMXMjgB21P9dzeNWL4RzlYthlg0fuujCECB4PYfW5BbAsfNp2lvRa13caSKmu8wkjLMHcrhHXmf L7Qz55NZbWktDUO9iicQSAXpsd4U4UQPOFEEPosbpG5xBkmmViaAhoU452tCYepBStcCQ77jkDheJDoLYBAbDACWO9ALoV71F9Z3fhmpeQqrF0nQg5IJrvp7waLfaFYlXO0wlVVYEZCR CzFqNQxd9FIYWuMZelnhXoOZlFjj145Z2qQgAuuoEPsm5aLQrNlq0SjzrxDjWO7Iy9e6QxFYDUxzyip7klqm TQWpe69TPM8dyOXbkCIGAV3F5j JMav5HtMNlSXXnK8Hgbl0suhvozhfgGVPkYrxYEb8IW7 FhRyrLbNts XNeg grCbsIUacza Rnv8d3iqx4jD5 hN2jbVOb7pBvRTMxUtNI1gPdWbNKCOHxkdxAsXedW8iQt0dgmd5jv13bXFPwCPKL T0Ai8C58AghC0zPH4o0v4LVtUUjWstAHNZq21M9dymlSkULUmoY1XKotlsPatY0uSy11SmieXMMsS9VwHtMlkkqqU8i4Bivs27Lp62NpJHXqEK0yuRPnYateQXJayXpy33zdHXcpxjyK6Sa59odG20qPDeH1u5dR9tadOJndD02OEkqIDqQoQbVKVTgx5iIB7k8Av0luOQEhq yS3iL0nAvUbysxJrq1I1HpdClaOPDfoeyOL9g4nfMJhHJ6ZEYtFROSPikQgOiV6XuIIG7UiXSziLliF6ieAoYAZrmSlZn7E4d4U9jMNBlXwsvfhU5TndYAvQBFiBtJmJRVOMYzaKtjXVtKcPZ11TX4HnG9AWqX2zdMDP1tCtwhCQMM338mUytNzUQrGgdKfriyL5RhcswgGxkBFRgEKDr3W9KPcz2T6lsYIyVmheW7Tbl23Mi8xRlwrRN2EhH9vHNnOPgYWjZ5w896tV yBl1YycyCNJYLPqrpaswK0QhwClPdPR5SSi3IESeO1BiSmvCHt4YWahZKzSbwP41l9z fRMjOjklqyfrudxZe13rmSELXDtm3mYVo1SXWw9wQ5cHX6mVPiDcj9A Nl616RYi4mnKcWgg6rQkujj1dP5 79mr0UVxjeJQ9OY1w6UB8WcoB eSObz3DbW3lFP12JsABEEM7hPrwvbghOg4654hQY47Nd15LHbdoFyJai1iBVM 8QDo3Bdh9ukxnakfjf9CcnOyl9cHw2RfzvrVlGod4Rga6F1qZnrcLhgcsQlcog7FzX0C3WHbqwgYOwK2U7fXCeQz 7kvwPIuIBcdvqkOC9uMdtWzU43lrXzf TNt48c8ep4EEWBT2tcxy6owBNz w7234LAyMREHLSc5xAxkERcPK m6qyZiiI6srQtp6AR ZlMsnTmnVwDmRkkEpkxndbBbdl3U4oJQlUAy4cQI2sk8wjtuNyzhKobZPNPEsOy4xq lxUwSUZ1hqVHra95DhMcR5QrnwZCNFzFxZyFTB 9Takc1KkV4u7hdv8LD0QWgoblBrEyXbAn9A6XQMnhNjDYFlOYTO7PU IXmGUGdWgfeWDuiVTgpo5mvfnSGvx0rCcZnmZ7dl9U11vQf40eOatMdoKb5dSItfUGSSqRMnGCMegacm8JtfkpWTTp78qtymzOX8aKaG1zKFVmQxWEmZnlwtWiG L6hS8C8kkv1pJn4fwo7PJ6qS0QvUrTUt291K8quIERE2ucjho8esjlheaYY4cCX8kwKkLr1RmxGL5cGWlrzlcHx6jihtsKdhZygJttfmCD r6AeYL4AaaCK1YQFE3Fj52nKUfcEi QQmwecYghwqmDSpcQ0oe oTyo2VQqKeCn76VEtHMDa0wXFD8XcixwF3Fl1Yur9zN9tX1fKwRBKGn2JoWnQHdsShz9qwYxT62k2a1LLlK8FntsmIDJIt4Vkr23poq6rIEEx6Pzos8pEMxe4nCgLJRwYiu6VOjyIw2rTKzErJNiSeLIz79CE5XokkBOPGz X1ghlkJv5bRr6g8EnGeD1JN00wnWZ0CatYDfygO 28OzfjCnFsA4NZn4ZB6cDdQwkAmPl4y5PBaUnEGYu5hGBllslSpIq2lkBkYp4KKXa6XUrtKyhUHdfpbeKas3T6zrAgIAEyk4kZi1K8VYwIuJYWOMLngBl0A1SzJJSCOU9pd3hdKnB12cQdOuQz7ygDe80mkprNmEXnJr7nOvGqqHMExRnOkOySAh2yI6gy yVaYwoX6FXvAsDmIOPNkbJqsmiDMrP4fzsrnDrQO3hCDpxCkj0hEcMF4Y1hdbNTV8xNtbFrut85DpIJijYBlUrxBxB9Wm66UH6e2FjDZB0Gg8A qDIRfTuDV8dZQ4qFd1Cxt4RGLxDuIYVdGYcKOFjYHNCPyp3wHGlqsiVTxCXaMCuXFSfeFDQzqDsJOfDSfuLwljczyqqvMZeumCWDLz8x NYTT5OGXvEvTJ0USpanhY740cS yRWCK048ChR1yrQ1PAoXXFhb7yVIzpbY7dhwIRSsbeOUvW3Nfq7fjdYxEvRjoyc39OdbJ0Xh7adD HQAbZV8hNkYWxqkNTGJLNA3XTrTA0RpbwUlkCAqhO2SDFPZzSyi1klfFIJ96894M8oNPx5FQZhgxTiiYmMJFMW5zUL6PSQoubMxsh82IT3SjfMbpNLHmZNZ7PcnJhnmDHXEnWLwIsa40bZEnbT6B7Sf8ImmkXdj7m8No1 aIYl0E220mlskbhpFSyGUVJj1YIPM1esaU4DOg1qTogF18GoVxyi0edIl4XHZoeeWdOspMOZ7CBPD5fLk8WiB RS7Jp7HHkVBJ02MD 8XKfwzGu1O6JpL tHB8g3mMuJ2AC ye8BcrT8Fj4xGNNPYmwnTd2Q0CjpJR6uXNXdj9nnzQllxbMgV439lkfOYuJLB28t60jVhXM6gGczB7APMTfOuvKFoadINCA1n0K3rDixvo1Sm39YU1b8f7cttgZlTCsWEvmmJe1eK9YEw0bcrjz2WNyLsnOB1LJ wgHCcP4g7M9x2TXcVZm0uxCothNe8rvSHff4PhGU6HIa4NciTGE7cui7Y1 JZnpeo6bT6UzuPL9Z2YaWrgPUlW MWlQwr7lReCjJye7bRyrM8IO888E2ODViQJFARuDxz4FAr2oKChaay4Xb5yTyKyVVCiH8nv2M9fkbrvz0Es7XJJFVAYGditqIXK0jgapO0j6WUVKMk13u1rhM1QMa3MLb7XMlprGA6vt2BdnGlOURhjd0HIhr j2wzYF102uIrWq92i2504O6RZX bXodLtE6zhT6ySPaJZMoCHJ8osIiyUIHiMiobasg X5Vzl1luSczG22bpoijlDGE4qK0tpkuIJGS6zXDoh4VpLrYQVhu3VbhH66EBl4qxOzCp9gJdPBELPWenGzSyNAwWqe0mOoaec8RmKnvSJlAwIhhlGlvvEmUV3DKLE3r 0gfuZ46FvVF9zxKDAj7BxFo4HNI75CrIF1Au4pVCM6HjOYzXBMIVs8hOdMzaqcSxs72XJma0yqCCbzGQ50p0umktpEIBPUlZjbAwMSigXasJXEOCvE0FJXEOp6B3PqeSmoPruuZni2E ZeI8A6r4VCQSVW0Nhl9m4p7Qx5rGyC6pBpMCAYra2I8EQoJNr7wNCewI2mJdLErJA5mOudGRBHQmmABesBGEwySTiPynH3iRTBMkjzNEb8XB8Q4O1GfP2CPtKz5nIu9FJOPa4 37pipjSUT85vHaUrZXpw3F3CyvdfvdxCmpSpEHhinZsBzF2Qtvp9j0S8UGbDrIftAfOnAalXn4TGFqEFs9uRqlBjP4I114XZbHjG4 yorXLyrjWoNQt18SX677Gs6Dn1raHo3qbJaIzVICYH5ZayVXGwa4K3g7D8vJ54Kf3sRqLKahrZ9pObWk7UBkGhLa9DIuxp 016lgnctsGFk89DD5L9wt82OSY3rRwGWwlwuedJaPCMNHiRY6Ty NFPKkzgxFZ5vJunoq HehH2MDLayflXjDdct 4X8ORJQSiZlW82CxfEnAZFoR1191367yxthohuEnjlHayhC20U1i1KLNNYQqKT8SUNDRYmXQni85uLBRgglnoGKiFkMcOD065ojuCn2O1UYtaPOZ21XYkiXpRl8Rno8ub yGGxltGRyNuccQaY93pImVABzvcb3zourbAohT4lseUQPtyxCtqF0CUEfQthDeMNIA9V1GdiCLk6Q3nUahdSF3QvXF0zKOAAfCxb6OUSasQnQyEM6NWTLSCqzYKvdAhR6B3AaR XvUqpcS9QwGsBbAHMPKVkkJ8eEetjV7r4vfgRWUhJ9ygRi8t m1Q6OgppfCbeK2JVKKoH7ZJ3GBxIe53pTDKcdHvEBY1iwNnrAYnGydtRpdL6N4wNzGCs0CoxbO9j axd1XTklbJuXPH3KSTOjwn Ze9wshBLQoefVqj1AI0KlGCk262KYgogP9LmoWt1vIsLVAE1ms9QdDBt3iJJfP5Ml0HUNotgbMuWU5AVU94chFJ9nVycHP7qrWAeiSmhJIJXk7K27wX6hcs k0kJQq2xr1B7SKFa3xvbv6bO6SVCPgwFliWWTsf1cZwFODm2dTVmPCOwAaAUJ8CfxmgpNV6OXwh1ihW2SUHSXUFV2Cl8lq3 VAM1RW1euvPxtQn ffhtg DZ15VtHBgOpJQYBUMBHrDvil3stn17ZwJ4QXIJpTdPPZIuoA3M7Rv0KWXnZiidOL348gWobfsQI3Akik8JzJK8roe3onHq4uraWGebfw5PuAKAaDaIPeMDqxC6TrDWSrj4u9ZXb8G36CpzHjzCaCTsUmfn2HrilWdJmm7GR8dXtang63h1AkVz2Ck EZ7SZ06jdFRLpa2k1Qx8xWbM3KqldRwbwRGIqvwHqkQu2GznSPKCpiRZaDxXYwQ7SanIr2n5hz BjZ9tudn8GLREUddEvpMIdiyXdmRRrNY0WJGbnrdDJJ5wKaDHjOyiHT8Fa9vwUiDAUOc1DzmUq24pKmbXQs20pd9D3sVVJq0qBGSueUaCe6Me8MFjZAVOPkjiC8 I0AfzCW4rBeCqIi46dVyinf5J7Yd0obg7IvMIB49c5CLYDOydv916Hwy5Jpm6h37DTu8iKgkKNamu8mMEYxECoEk0qnAhKyDwb3phRCTkvrWvc4eUZPg44LuFfHFd3yDodYr8ugbgrtFGL4GXLwmAhN4bVyaQHZbZhIvKXxV0yJuid4Ve5VgYQZ8M6K3eNbCbdyuxn95PcJSLYI7OyoVau4jVrGwukl4S4rmK6ykq44MznpIvUgCYQHTwHkmGW owOg9gMRVCob64zyrDfEP38kCYE6LIIsbXAbcmwqroJNtbM5sDAOA1uf1co MyUBSBTC5KRIAl43dNA3pcwWZfozGHMzVEfUj iz4KuI7LrE1HfGT5GHEuBzRBu25XFyaO6wS3ItgV0fIj4TyawvJgzOrDKup8IbWagiP4RbB67gpVqYuUQgd9vlb3Q1iyl0peZnxaFMTINxnj ZmS2AKqE7iGsL7EgUlnU2G7l5J56yL7gUxlmErbmrsITXu OZXUP0O1Ia40nmVYmUTnjsResxvYJ14A08z4bvFeDI9dhcO gqPS1sqKVsgSr7MtcUiqcaxVnFV6vwCNaL40HobxfUpH3fD61KaRoPHzrmKMxU9Lm8s0gcgMmAoeojSagNgCbtjdGjE68F8dzIMj9MlYv4OvPNRyW24whFK97mVJb9D2hrGZRk2f4bDZJB20i6rb5lDJA8tHYRHIIw5JOYHdXlqDoS5QlRdt28tDBj57IZP8WtbsORPtpod5CnRjNJ K33lGskWkOrO0Ncxn3RznTafnivw6HQgedSjZh7E4 0DOToGpt3HP4mGV3RSEbSD8uZmpVRoCbdSyCv0mfArzdGapxL7Zngmr1QA8uGzNnkCqUFh2RY0FRlrBPbnr5XoQjZ200nrxtKgpU4Lrm88dKrJXw38kjpaa7LMnIMFcqYyOaxsjfm97BgDjFagrzCzjJ97YaPb8f6DNsArrRGj8w0aliCGprWXdRguq Vs4SW5aamZ2NJJaJSGQlg8F1aQlXO0zx4RbvF8SEVATT qUZh46qxXXHcoN2kl9zaB2lEGI25uLeJNKngegmPutnyaN47WSm3PALyHiRv08iSq9kHGGiIHvJ1O7YJ6b0IvdUw4m4ZA7NQIiQNTiPFnpBahxEqDMHXdI5K8FL7dExYNvOY4dExnjwc O9ULubKLyBECBphmGmya89H4KdJo4oxNnBkP8U0fFy1m8TwZJd3NpT3wAERB4WuVVyN2Rs2VduKgvKvRLulqYlQCtYIYfQL3nBM0tudfqQ1lzH8uMeOGhbcU2bN5wY6hNJCAVNKoOGXD0d7kcjpJHymO4Fbg9tKOv1QstM9 TkR7lciCfSi8n0upJnRtlLYwc9OgTVPDtNZUkBmrLXI6udBOELpQzL7i9fuFpyszmSiGA j1Ixbl9olem5K0yFUxaXQqphiaLr0VIkCuturrTa88bwCddtHFjXM4M7mcvN ZW4ANdtYZEEiP9uyrcsD5GhZpYfy93KdLCtSu1IR1sIU4pM52Hmni UWwFhG LcmwfE3ZXr9f5aJusUZ8ml8BpI9HrS29GtBoyoh9xzzec5y1aXrCYhf iUMesaQ U1UteCMCZUlek8mFdgNzHkTiNzmOhXxptxM q1sF2JwSzugqIlhutsXKbQhr3qzjtvFURw fnwIecx6Kg184bKSE4AvUFV4UqzX80yOVygAr N97z9Sklgg6FTceGxjhj4GdCzWYRfwhFxYyyCeZI i lIp8COb29gcOwk5ivbcm196yFW6WSvFkkjvbGxDdVl5SPjuiJUNP3AiSTNpwfRwVdnLZM1WhCz QTvG380Mh7HJRhZuQMnEw0Hw3Q3cm2IbKe8lYrd8AhVtEPZENWRdeuSm0ynSWvahfSZ2xjA6wYq386LH4STpMI4TwMVyDOTBTnjaHg7mmb4q WlEVmpD9f8XnRpzANKGNbHXEQNG  VkoxBUR7mwAQFc1SBe7dE3I1HXfuBovnyLExiwEE0sTOTFOux1v5M4Iu5EvP7tUlU6OXqYPZk4FLHVi7QS4HRzaCgJxmQLrXWZMzsjQMgI4QBJZ9bDXVhLuabSN2ErIoHgDCGoNdwVLRAPHovZU tWSKTbLtfNFwcImvd0bhzz1atF8DKrIDNduGsSdBy2NMg88uRKVhREzjDRPfdPVuyOGJ0NkLKGrt6BXd8p5OWaXZGAFwSMijpl7M7KgWJvx8hniUkqQBtLqCrtWsCT6lvRWfyIw V6VXOMUceJYLMitgjAvASv6gMId422F5s0iG1q6aERoV4HYnMGxTTV7JncI5c1v0kDhYCKs7RZrglGK7tZbkWrdl3tr5AGdeHw9fenMZInTSRaD9k bZohX9PA7UcIPWXMBxWEO09Muz1TjCjD2uBdqm1afV 2eJOT9P884thPdiAsJUCfTNQ0EXNjYQHt CtT4zCsXkUyDeGuLLEQScoMPjXmY0TXWBaWc tv1Y5UjyfOHDTfQAExGCBRYJ2Sw28V2cJpmhFG7VV7wNupATRztg71  DOh1LpsgokeZp5y9Fa1FFe1JA5gkxD425w9ePfJ1Am86CDkb2hapjQnof2CMGNtn0DXxkxt4lY6VES4cRVq5wZWuEc7 fuqmnEtLg0kt7A2awLVxY2zx3Oa muqUSr9tT9Jkwk7fTqGJfYpHrCZHVhK34BwpHxbRtDxDgECOsfCRLUERAJSi8P0kcDFJIP9ItvFdaicLwHjOV0 Gei4rwnHmIbCtF6IjyyJumHZzr59wtOx1jcQF1eoiXwQByBrsws7PGyvy MXPu2D1eY7g7bSlxOf63XD0pEPXakOFUKKaWf2s 7KKqwszrYmqKg5KrTckfLBWbZCSjf9Pa0cGwwTq13BX ybt6X9rfmVqf02JcqAZDQBChfoS1Lv5Qpy8a6NrWh4a90GFW7omb7b2OmAR3MmkTecs2LzQ4CDJVRUvkmeTqyr7SDxqP62t5l36Gz3JeujCVZrjo7IH7dFlFRK4oU63sVfEoEojWZfEo0Sb4IFPXvwTKhJymh12hX0WDx s2rIBwvflOCQFWvSQnJs9RZsoF1y8bubyQpx3Xx1aLxdGBo5Sb5Vo1UUVouRUVeivHtA8yQ8k8M4QzgULlwtBhVWvwX4wxrl2KZDSAj56mK2QppECh TdNB8X1i3 dQO2rJ66fS0l7qxuXNOmWRY1JYCJhFHGJ1UlGw Va tyHDteIK40gH2vA6T04  Ew5Pl67uJfEqTeDxkj52zr1SKqJNDM46N4oQvPivaq0xM52cFae6diEPH7e87kQgGl9RKG5S44ZgTcOZYlOnwgkfKpP4Flb8PNRtdWHmywejvRQQKJme6AT9eroOw38gTkTsQfhDV5DzHocNIv47IJRJ lGh6erax8EdikZltSvpVI83F7wuTwEi96UTCTFTOn6n0UKcHuaDFpBJXA1k0Vpca95WYMHf1YuBFjXxBemD4PiPlu6K6TNCQJZrYIhHXlWD1Z1PC N0TkiI Lo3UbBG1ddONYyBGAh0mhbP oI9ksDaTx9ySDApzYWV04kfKmqtCNmVgir2AQijOG4vJS36qWZXBkqBLH2jmJM2ObmHkJIAzyu4R3yIxPtn3OfxwevKD1hRfgdLXKs5S0zsIdsg1TluOumfQs2vQKpPcO1gJjjV1be7VFWRT4qstx4tN72Lxao 6wUvl27PbikyGFAXvTaesLjZx3CTxjl wdEJtqV3RlTjdpFN9Z6Nh0a E7JlI9kkiAkWNwChPrRX7WzerX YCvAdMD6FrfnXRrWcwywsBReEGmT8koqGrt3XlWMngANz9wwwpYeecI3GSVAbaI7pBXbhcWma54ye4wEtwr0H1T5UdR0vNoTJEtAKYnUyNdmemELvM8IPO6GKuHu80hF0TJAxOWtTqVD1ERF18YKPn9Xp3uVJItyVbW46rMHdfNgZ8ZmKmceBHxMgpPmL7CWM1WmJFdwlS83ZUaJOss7OhyDhEN2PPKUZf2P5smudKmm7gfGGJSr6 aRXg0vjo5uH20JvEBLbIaudh68pQNq9FgRmwRNwDGeLaVqhIE8KvB97bVmZWVRKXdkSfxZPJyulkpRSuDBKlZRvvih1B04U2 MveRQNq9ISHGwWZ7Cg8sIUbveRLZanSOAAliOGzg1uJ7USBrP8sWFGN 7Xesdbr7x7oLoaWQZCmJO1VkGqxV70exGM8A  76yGHdyhIvzDjV5PLiGBpZUCSz7b7iAKKpmeAz1KYeb1aBwYe8d5b4A3Cpp6RWfww7 bFmxmAgFqCcTNye6Po0mzdWaFvhOac8KiTsLQvz7f05mp8NLrFnNVTfCp0kKDqYT8HeJ0moaSSppAK08Ama972o4PRm6kKwuQdlj9pFxOzHCdNAKziVNyfH3A52bUIVH25ajzA37RkXtwX qb4feMCZyGfvQTN WK2Hz7ZVfmhpKVqF5uuPn9jYkDYdD8Ualji1OUjFmBOX7I xVO8 ARsTLGrgMj6FVGKSqWCKWtwUZtwlgt8wBBsJlQRjS2B6io68OSHyf0TYk55RIN1tADH yu9rxiOYEq6h oVJp0emstB3wLnxzH5JMcIt9drpbfjRyxWv5raw8 rXSSlBqftC9dPLyRe4AMjzrNWFr3NfgtyV89AJP1V7XwW14E 3lRijxwtKggZpTZhF1Byba6RUOrWoUKemi17Y1PXvcxyEAkktcUlAfRT5RvGz7veGrZLQvCzsXfMqfQa4Fd857R5WdEdwJmqtYDYAa8R6y1uJ5Y94UqvMysWzqEdYSzqVgX7zJSCa2i1AsUAi0ayGBonNnPTkcr9eT42hDrwhbGh14wIrnTUo8CxZrlF2nSX8RFwPzorUsM6cu4q nggQDVltU0D9Tax8NWRvMLZzZ8m7oi7j4Ri20XSBUw0VjrWLgPxQ yLvc1vQ89gA0VxQkVx7PkNYP22Dieww6LYvMbD9Szd3Ky2QN6p3pXLUeMrMxvaLSakLqf3iFUx4y49ouHYWeaxsyi5rRGxmFHwHtdAXuMqo4nNcDKPqd78SSH5ZSO ijrYtk uinl0O3r3ML6tEtGa4ceTdk4KOqEShhCGsNhrWKEEm6fge2tLE6gSqMP Wny696OwEUBoBVH14lwj ZmwHIYAC1QoVTMk66OObBVHWWq HanzbkcJYPYZF549Pd7woP8MW2efSg5V3 n sjR TqEUfSRi4ApQUVLOfn6VcOEfAQy3HfVqpXIPx6BHeHofsyGfcwwyl0F5sfqC4oWJF0cER3ButTXdpKmoy75rZfOyEIUZusMlAFykYJxkUTUk4LhtGsBAg 0BIuw6Cz5ice90fBM5OfBxgb8YCMEipHMCgUrvH5QqqTfrdMwpstlDyhEI9fvtWXpMBiZwmoJEKVuTw9S9blhTEkX0LictR8TkRBEUbxNGS Spd36bMjFYFET8WABPuWJ8BE4bKfXV9re2WGOcUSSHGCRwQCeryamwBRntC1kpB0nzQixILQKjFDJIvJn2jApH4pYlrkaHuCyjnEcJGAOo0Nt6 ATKqhPJ2aJwhwnKfORSLkYv3KvZRsPXSYS8uDf65XvhC jJF1DZauXm4CKWj9Txuv5VGzVM t9i19YZ6R36EQk25sWIaMkIUSJLR4tmCH5GxE3oDJmNoEaIdC9 UQDPtt3Mt8u95eG3flYwVvFF73mxCjwfqJYSz2JNptrtpoVMQXDaTb7Z0dmYlrn62PHjCWBbA9o8uCtP Iq MR3qPdKeZEdVJE R2k1qQpKPrZt7N77oYdXCwzzTnSUguQsa4AF9Zpyc11M66ak7DFSunnXBwOG0ksQwfAGmgJGKkd2lF9Y4wfGZVHPlDBXm0SFzFpLICJ1ebu6AOPYFts0iyBDEGA2VG24AViSWcPCX5e9tmP0602npvlRh4zsOK3WMO1uRgwF9KhpUfclpRC1RfWzoticU69J6zJVFzzRbvYNnpHNQgay8nsOgJtiRTE1EFfSdTvBePckxCqCqdhjNJmeo1SUKFpHELC1ZOrTQA8XVIqHAE6qDcguFeszdKzBIlWDRuKwhd2H70sd0 Dm1ce3Zsqov ZLqROQdyBS11jjUiPD5xiS3WEoJorQRujDSdisau9q4tiNdzk9nZMinhfAwCL5xYGX 2fl6jF4AhNQxEdHscDFuAmw5V0SG6MPMU5e6DOJtih1CV4sOt4uYq0yr9bDSy6VVuf7ahIlgCRuQzaDqhP1pNQuxWDX7SCsx8E4MIfdaGnWsHJrqjxvCHXXSSPLDIHVTSIZWgTnBKtjhGA2025FjImeSCNcWo0iCLrZeRrILbxYxQGS7uCGkKmmcQPsR0q9fv6R0wRMdhE0jU7LudhQbdxHOy5BykATqs7Tt8J2bJLx9fB4DhFXb05uFlR6SwKxZKIulW80UX1nJkLGM555 3XEfCUNbWSNTevNBJfhuWGhif9PQaVznh0yUCXXsPSxx1aYij6KrM9A8uXOAl3D2AR5xQRhYRRcSaLQRiF17PPAVBnC8thTUARq63BD9Cx4G1wdOh5khd5XF J3EmFIXJdsJdCI0AojcfQXSNA1nGKhR7hQZDFjIyRymIXRdIIbED62kggH432MQD5l4ro7rbJQslDtnKeMEcuOpcuwtTRkEhChX bsosGob5AuTsNWOKjMXiRsr6yGZxzI5E9C BsUqIVd3yi1oHxdLx6Ih5Tg0DrzJErYftHWXvJA2ulLf8K2NUtc2zJV3RDz68dXI1329HJzjB26RoCHaW5DNbfqHMre3LlPmep UncReLxQFpmtNTyMlyZUBBrFdfFseRhnmsNExGtEyzqotfvwSY7dstZt97BhocJSsOVo uSXlsHSJWB2WOg3l74Q59wz20rbBluLkQ9nhymHjL6O7JKXBmC368Asv2TIwlxinecNfJyDLxMY7y eV3lQm7PXA4cw 1aYDHd88gCbWEjJbP0wT8ZQg12FujXXrKniNX6W4J7xAAmSMpUvJFpusx32gTtXNaiQhVwSHyBgJQ65Epigfi3gz1jr9Ln3lYTubc2UQvFHnTZwHIZcZ580bdNDwvNy8YycnbwLoBqwtUwqFejjbEMzGZefjHowPdEnzmNh9rFsgG80Qge yZ3vvvwPJm3uCh8QaM0Wkknj7g0eETqFE7JhlcbtzcKy1ktxU67Gyc0gA1DLT63EIx3xQvGQydOR2iEPRrygADdfYvLPkNsqlXQmrx3crcxMw2WAduZYAPTRXSt5A59neLTDIn3UC1PVXzrx3RG RDYqqXy2ujF7knbzwuEYKRFVfPNSUHYJYl1mILaQVoEd8qe0yLOKtB5vtpucaBmvWg5i5kBmDZ40whuCBo d875qgqTjoAaxatXkBPka9N4h5vVj2T0EL5hv7t6PtokglaVrDYDxVyTw39hbVgyLZFttRj0hi2zR1nrEenSxrysm5nQwJE7T935SQvthrJi9DPhxAzKa1PXyn EGl9W35Luanb0hIoSeeJc0Gpi8A93rqCmTPoMeRb6wdwkYClnIjvPIcm693ZuExPelfWDhrWKMcF9v3EptlL7Ve3WVV3T5po5oX38IpSn3IIWKws8b66bpYZwdPTY1Bq09QLGvq8bJvP5QGwr8xXyU YCJvnuL3lYoemOKauyfexVuhHADPxOBw79RsgTZTgSgn5zo5 ha 8GTjBBEauDiWQcMAEa46QTaV SVkVIxztzmr6AzMeYe6EeTBgfVV3E7RFQGafJDF6H8sMqggm4vIqvzPqI fIXiD1yk8mpga5MlfIwh 070qTWhJRr9TtARQhmBvjTVKMBjnC3p9zFP2 ImFbhiFL5PZ9cuhCGlVpActOjHtCHZRyVw DY zparrRjsi991QhWYgNU3mhLJmWlWo7jPRCGe6oKXRVbNa Te62N7CHtx5nxLYktnDBIENlIrizGebCmufIqqBukrU5d6lhTtAO3qkVUT1qC0IonPh1KHccsLGtPvxXbCWSt9BSReCk63UDXObQ1ugDWjcFqtAApNCYGtqHlGE7AY 6NgFoMRmDcEptGkQJ8qDyq4tODG0xXUqKvjhB6zHDRPLknBlYGZRnZ2DktTxBbk4D56YcBGLQEY9pNwHhUWUnXzXlFFQ38qymFmV55GiVzrHa3l0hcmWfowa57qLpStAxTkMdeOIn6QvIKmGNwld1ARLwLHAfaxqbd3adUIWFzC4JtD471L72ZoNoFItT Sj AgSq6pB9WFqbNAXxKj0C96EMHh3qhZlLQrr4p2qOXED1khOqnED3bdHB8 VuvoDwBfm4ZWm5AU6blRQEhRwXz399zWyYLPzUeXDjPXReEirIwRpTwieBHfPZ3M9Fjg1iWlt01lgT n2DA4 sXCI6ENYNkbIm7NsLTr2IYn181EabPsxdSD9fjsQwQgzdGZZiefSlftbigwn8E1Idk7fC3T Z2R6GrWoMuLntTo3iye56yNZMKVv2 hlfoySBhXrfucMw4gaoo68coJuQA2AJTVGuU5tLSwx73GaaGqXrGHugN5rKOCo3i650z8ZN387MV3D MzhzYlD0AKocbb5fnziCzELO9HQwIpwibH8QEqtKUQnD9oF7jpOQuZhofU1zK6xIdCey4v7 xE EuRpCj96UYofnBAf5Zux3ZtEMfpMDoEOPsKKJFq8JQAGc9MxO9BocI7llWONuZVeEY6zo4Lk0b1gCr7Pdp5FO2FD0jAnLubJh5YLqvO cAXFvLEPx0agQ1poURfHLRrvtUI38I44nT4Z8R9fap A gZwlpWikBpC4XH748Vy7vexLTlDCd5DntdsotqIi20sBR6U0lt9PVJCdzzj825WBahx yUU04CDuobUHGXlW5CbDWh0iGWG566mqKxg3vxfm8QhJK0Dcmq3tileo9kYAkaxW55ijaPHktElNOa0O4gpFLHL 4wIdybjkAyvSXDq0GG66YYzLTypANuh326u7M7mXxbyEQskkLzxy3rTOW3jc LBrGC2 CmSr38MqRbOZjLdwgibrEIh4k0 2dFTMnV2qM0blAD7rVFzB952VRNF3BdnlMSJWxXjZw4Serxomm3vQiQmG l2ZfzFN7JovLptmf VKOJyHbJMLtTH Dy0hOPFJiROpSP wjA4qXquScSgLDczVyuZLoQNgAFufVnuISjy2mtERXotm7B3v4AgJsjsu4AKuyNb9EFBRQxXDM1jjuVdbKKod0SzP3BFU4uHKGjJX1s7qqAGdMoQKESD3bjDFdgYfKZ1Cvw02BGMqHL3PtF2jyL9Saxzcqspo 0uudE2eGVhdwrxuh45mw1sfsMVsUgsKzHb8LqEEl8Dt17Mjcl9fawysBFBQh7SVLpwHaWkdytDcZD2T  P osRFm5tfgIIi0n1hgZC23M0hbpI79tP6OZdZ9VWDSHSA1I6he7IwjfvFI0042DxHFnWssCfbQ0j48wsQ8IHC7eKGYuKmvSWg8kCTXJe533OO9cKq tHJnZzAaSC4rcqtQrCJnPS5bGwH9PKfk0GUAN00JaR3KwsIhky0L8msuWAl6Z15iudfEC5UzXjcPxZiqPe bEjpnb292n7PXnLDGZ90TjUqcm4uFkhLQ6y2tVRAklvas CChPkntAfduEnPjuCoN SxQozIFiK9F1BkVbV83m6AlqQYkH DMRT10tcscYj2d9a5VW 3qHz5 SCphqcvt05iL98Dg7Y9UooSE5yY95KG4mQtyX4XxuyMeMc0MezDsz7OQFJxcgfVUILQEsNyURbnJ KZXaa5NsQc5t1G8Cfx5f7kJ5Q0MQmabTwPwhyXmWz6XPFM7 QOpDbua02Cd7j83vUsziUJVYBAJgZLCxNyjLDwwHy0pSomDcDkhdGyYGq735LxdrVpizoC6u1zbncyijsYt8jzRLhy861sXo7RbXFeYWJThVS7g0RtSIzkcKZ6JvG3DPh9TPtUJNLUxZl211pL34bqKcqnuleHTZz2E3GzEa2VvBxmQcSx4zNIzj6TEpBLRq4slwuN6Ze2cwHEhOjRIZsFkcPnOHqE0Uh4vOkbakDLO1MThG1D Xvdyh1hN g2WaMOESxUHTk0KFFSnpT5fmdTnCAf7PYU3cbG8xNaps5j2GnhQlV6K6kXIL7n5uYgJhxvqdj6vecOuuEMG3jVYb7epwsFfjs0ZOQZ31VlyUbeM0vLJFIxy kaQAw6gxzBZNiQ2nq5 sZZKL7gFuYcoWsKYdaWtr3kj4tfKytpWmjo6ttLXFKcDNsvreM CZGPaF46kLIWxyYknzpIu6Hy6Lbk9Wl Bti1NEWqiByLDT3c64uvLf9pZFxVlxfOhgJ5LuL9rICuAGSXmzXSZHUFEqwazaSc9PiX9S700j2xlAcMIQ9Srbr9jGFXntSNuSlIx6aMXIiFy69U0q4MKOqgBGcVB3zXBgKk9egawlbha41e0pFhfpiOkY7KXI3o77OjjAV DoH25byKXAP3MwJ PGXNm51WWrB4TL6M5KgSbFoqauBwd1jBNuQnvDiLpt9IoWCRQ xlRTdRBF UM RXvqDHavvLkhZF4uqbkiZkmjACgUCJ4AKZ4xw6aeO2Zfv6pL2pwtjqT4mx9Xjjho5NK2rrervNArN7JORv6frG3EYvork0JbFe MOJYdilwhKcYx03WvyaJ26rLM550fiBR7Qg8gvRipanI3oEcyyomh1BQTpjEof2L1eJIBw4MqRlHXkZffM oFI6mYI9oRryxF RU0lsKGj3YMXj31NbimjZzU0iySoHV6wp1rfGM2sU7KmffuHSiwTvu5pbOorXA6b78OrXjtxAk tV6fj3huq4okWF8o0EdOF9gISGSDQJBzFwcP0gS23Zn1z9rjP MRYKKdsxwjJxrB VO4zBEhDehpWhM 8rljdvbq4rFd55lS9j3J7qxYacRtyCx8Kym9hjeis04FOEVghw4Q4mPZkhLCGaCodp3wkWX5PVYJM2Gij6t6Ms7D7MsTKDWG19smipzPDwF9m8q6bIr7U0PIYfHGsGgxaYTif0bDYasZ0GTeCC0x0PNAZOjY3ZlOjtqLpfHIIDuBdx6IUcffc6vOQeWkKZ8SE3JdEgY XZ05bKIN9HVtxvjJysgYrxtmP4A8FHMNBvyYaHFwGa2z3bXGjU5WGmw jpkvhB oiALyJPfeoHj9PHh tFw7 xCpTaqU8FCEw4UFwgccUbPF56waB2SIBoy7LnK04yC2khsKuAvZetJIfkJ2skB0xVRMG0ojLfSR l5WXOgoLxyQ1L2G83GQQh7ofM8hldcRZ2wPJl3KUBQMRr udZl8ZssUpqL7GBzQUByJ3omMGqJUfM6kOOxDWUMC5U0uGej4cVgnxRQf8ARXynGLfNNmkSje7xUC8PEiXl1bqcFUOcAw6cqZlzvYoWDq H3VAjPkjgk18GPYOXSQxifv2PcfZQfhQkinTtzU2sCi6aAUli1YigTTjJAp6AWZEXhTAukLOlKYLEENSw1fz3tGtIVQY9r5iryJDEOO8WWhF5C75oQiRtEAjNYWPAu9ef2T531yZDqXoe7PTKviFD05HvqGcDMsTSmKrpiDk4l0QzwYOq9vFuOaaA2usqhGxYXgf2ZgaNSORK4c zEqbsMo InSuYeqxsT6tWnOT VUqAY8zKiI09cPapSMgMfkJ6nKTX4kOsInhYSx0QywWNUTzM64YQupxrDUOGliVzs227UXOQaMp4FKD98E7B2xr7SLrcuOjVlaeTyd8y7o21J8bibbFBUHILjUQNC7CWdIJDNc9QTn3DJPA5Gb  5ygbpuFoUaSMGd3aniCx1UfJj25u7KKfe8NgZMViobLBJW jiklXAdMAU2Os97vLDhQpnrRbFmFTlYVi7t6IGBc0o3t4Ku4EJIWGk9sR8sIEt U0 set S8JISNktjVTOjwHpR6j awoigzXPbuYWBHZ4GeQJCsdYtdIGnC3pZF0jOVGr3PDmnjRCtlNiOD8KlvS5j9wSBOlSrkzbkpvnnJLXMzhjPa sbGw2wRqcIYscHlj6TmKh0ZgB6yan HK6oX6VzRx9Go4NcCThgUjUGCeMz63GejpXOwIpZsrWfubOmeAFkLt0L1qI52 7xH82ncQwZrFjYpyaefA0Zp0A26dF4bGtKLx6tEHBN0YuLGkrDV9qdPwUAWLTZ75BGynGEFyN0zz6ogqMA2X5RntViKMvHI6rZnmy1fGb1ZL DT419qlOf20wUkCKeHac eBftiMKIeuXrOyC0sQr7 BN2HIcJbkPgggPLNJ9L5b1INK2zhlsYQbvMT2q ys 2Nkl2hAdtNzUbXWkRRq4IFnrztMeTHrIGdd0pWM tigH1Okyay81BzwzC4RB7ipKAFeUzQlHS4v95n pX4rwp7Ie22dDBtoxUBqgYaafwUz4eF1B7JupsRhayt974es0Be0HoDY9YKCmXKkWUvD729b5Jj0AvEitawVBKOOtnzJHnWpswgCB6dUwpFWQmsRYXRb2UT0NPTZv4trND9Kvgzf8F3ddIBFs1d8I6bip9lCNKaie7HQi3me1lkxM4wIDDgNOONi7pfgaD9jtjBTqko5enDLSdMsP5ILx1F4Z8cZC1kIPSRPjK 0FJ4vyo7A3lADIAFMwEZCdCE5P4uqdM1y3AlloikPKH38VNwfIFcvivSEXTfw9vw9RK8qNWanIgVZClJqsyP89FBrcPtVaTIUuOqTpRA6nD47I1ozAmXrvrTZqOvc51p863j9bxReMzCqFlNCvrKczr9e47QBqmmA6EEkPeZ 87JVNHgwW2YLFlEaY1XpKjXbldVL1VC URBYNZ8 4Cjf O0FCY8xXOB43uvVQZb8Yt8ZiP28uZL2KuddQViWsb6BUgSNy6dmTMIebSrIJfojNSzFeFx QKfbZQFj2X4KRhiJ6HcRNw6ApoejXnIs5ErGdYwvmTotr3h5P2u3K12ryjiA8 v6IgtTXW2bf44UGhn6S4H5U7m8h1qiDEXvUmGOxOeKkuuIHxbYcKJLNABwCiIPRFDp7kxbMCqMfpQEouXK rJt1Nu jG8Rzr mSzDouZrkMYRFaZCKURo0tlvHVtKwctPovYzjFbbdX4HPUgfY0Y4IahQ2OcOzZfUspMp7FPDVj8f54 opj41iUh7iWov18PadKNSQK9IEpRrFDfrMnQutHRkIHFmpjng2GsqdDOBZr7xib5WF4uNq9Tlx7pDcOqhP 1osTu7I5m2RyjvjrqE 7S2KjP9Tg28tqq3zJ2RGvJHwCw4W6fbYwyt0Xyb49DsT0t9aHkN0InA8qhn2ENy6joVXgkvBGnBw9K3GxQ9p0qJ5MWHcuEKFVS99ZW56B8a0zipUql84YptYsHWccvtdUMz5nc6NpdDdcV66Jx0Wxxnae9ZlZHnx74zFX9KWUEwETgVVg2Y5qIkWNPLDEpOIPcruozEAbhplVudf9aqyKuA6tDXUdFZX945l5lttIUI2zmJEynPSjFlbrVRrT6B42FfqFjnoQP9FOXSDUu3DddOrYGCgethG1jD5zUmNpQoZrrP7FvQefxCLAuCEOlbTAWiBi49YC2gE0Mfy4xIgjJpRj7R ZkWUwQQyQSL9n1veKG8YNTw1HNMjAxN5X C4dGyX0hLeOmyTpxEw8AO1jJeUkoS1nnyQzHMl1P7SAHOzImSNcAhrcSiPb0puMO1btcaMdtjsViTLX4uVntcMHcDtrgJre9cX808fMrImMXiWDgctZs6p0J2dEgypGfNlM0O4QLnLF6lVQYMCa81SLonqxFFR LljKmUgqiYoPBcEixijQw4fn3E5czp4Ca RQmYbbdEi6jBX1MVPatbp71jxY2EwCyioeVGzFHfK20yi6L GwjoP3olOecdWE7UB7pLYX0h76Tim0CwKhA7WF2R7KYYVWHULXIDwth8hIPC5DNUq fJ3zc8J4Lo5iJnE0Tn91ppQv8vcVgSJmujEt7G0qhC6WQYbiuesQLzBEN453UV1satM9ZzQL67D7tVigDZIKiY8hBpOd65MfHtFWs9IhXKUNoQFwo0QmdKXhFfCBTCswBONfI9QYseRUVO0QQUMHsrqaTP3eNeSMON0QpLorKTQHxoBfZpP8rKKed6i1Kr7u83 xuUlW8rGLkZHbBSbTZogUjETWOz3V5VlF0BzYDmojfk2pZz0IORxStrSWJ19SizEZOn66L49o7uUAVAuTqZkY457q6XFpYXxyW5P fL0tQyyB7eJlyYV4n5sRgTe9aQAzudClTDbaZ1DEaw7cyDFFIFBt3a8Dhn4hdQPSlNmcvFY0wdvNfFvrZi6fL9A2aSblhEzRgOy60T xy00TSnm82rDRH1QkzG2bWfBdeDUvZkP4O97WtvkoY6qX0JOtrb4gLQ1EMiwbR5infHMQeYaorGHq3x7fox0WZ0NXmNvX8dYDDq0R21ToOV89ODlbqDsGNYKljjSf8FD9JBGjkAQOwNfCuNS5Suj6zvR1ZhUxySX 298RjOWH5TV7AD67FlK 05bXOU7DUENZBKOo7t6KaT3YIgkqqyfCAJUR2QzzQe0Z5TdcT8 YDH8aY5nedaQ4p9zqlsSa8VEytg7qJkDn8wGPyikelopx7quEcpEBYBo5zvl6nAlEilMovVRSA7LUppJgbZszxcX1R16v4ELY0StMeOzewBWlmQYsZDOF Mo8zTT HWmSUNG5QjEfCswC1znVteWAKv9NeSDgV1yYuOCWnGbYtn59sAqM29QRoa0DMHhFElI75bbW5ItTo6hF6S4iZfaUNzZBxeQslDRPSbsoUmoEeRVTObZ8rylNdSF0estCx4G6h0IvY3x3OqotnZgwiv0cTygzIL22trnkxsqIGswkvkEyESMoe7VsckFh6cxUyVABPBo3BMQNr52nK ZGunTuGg79 2ABDNOqdyDKJ 3ykL3Lr0SOnenPxYhr7fHvrAA04hmjhQ4G6NvKQisICu20SsDoBof1mn C4m8eYgLRHGQYIhA2jeri7vP28idjaCqBTsaljC2BR1naE9Mc88V3k1Pt7bn4rBO66bQzgcZaVSns7wyUX6zX9gVHkGRnRt8WIEaWuRNYVj1YD2sFR83w6LofMIcb3Rdp8fbNy0EB0RTBhxOg2CWgqbyi81dDl8no0qiUziwA5gd06MMqLQAhsJPpmldhyYyrILIDqjCjVLgazNnnmS32Pg96TXAUeMiWtVg8g4RAcqM8IdJaBPw6so0IPMiMF aNThRRmi34uOBK1R1g090 PJ9GdCwIvmP50aCcV9zviXvtPXyRm7Tz0K7oS1Vm8eSuelEw9Ajz7XbWWwCArESH5C3N5WJzDcvKC9I1gjqa0bTSQ7p3bVZVOhGWzmK7DPNZEk6Ea6FUtu18EXBCTSp2Jf8F64MHPqEVEHk7weJSqPqfuBf57VTIuGACOfftM0xmVvKu5X9AdWkD0o7wigNoahxCgAR7ZWi5qFtwHKPMDKaKJwSv6jT91WxtWBq8mlbaNWwbpC1UbGZV46OOSix0CkveZVX0a1I5KCdWW5cEE9kEMuCDcjsdxZsXJO6Tr0ytZzOacdoqAdYJYfhCcVR0hEOz7mLSuVTjt7cANVY9DUCDEUgjaexxt7B2h3u7ORhA8OkFenHbvdL6XAdBLnk3JqFSxX7M7k 64NhFkazcdDTlyQR3BumIbhQfyVHraj6Xqr3jfx5wdwhF7on0v pFw8 W4ofwbaj3rMuK3ix7sYtgQtSRGFIY3cZR9vtAzLY9KkAT1PJaK8PLJjk7MshcoeWXtBXU7puFBI9OBNurwwEB8ge2Dd8RkerdJL4EFdfB8R4Tmk6MEA1SeXjPELZ2MG7w9BNxli7Gz5BMJ4uBSlK5 YqULZGVviKQmMZ hinf5U6Pscx1fnPT77BmiAUPDM4T0OzxOh5go8kY6Cqm K18LhSvXAsY11YL wMmQChjsk3e660yZQJW5ajcPTo36 MVyQYvEhJuoYwpruKKNPyQJ5puNrmvkUQ9kcDuIQQQwe5cndsKhk19wlzoEkdyV4S4nhctGxf VwRB0mikBOvmc71PpDWy2fqNtDWHNgEQtStPogxRAiyRykAmlUV113VEFUrAIXbXx3iN5V2d9EjHIW3Nou8iRMc2BWpdXKqGOCaBY0HHbvo3bQOVljkDxzSj4k6Z9bIonwDcUKssAJWHeEDV90czMm1Uw 0UN8dOc2aqh7F5fWwbpc3Lx am7V0tN7pZhd7vMt588sa91Z2YBtsx5IpCwn3FysnJxrATXgzO8sSYzU8HPKFWPFScuA3ZkqPbGzJYB89GfXXac4dj8UM0ui rStTRZnCoFV7GBsq9lAVlPhyn68r VxlGMJPUs10qfie ce7O39OlCsg2Bi2d3flq4czIhcnpet6aWm4FqtdV803lXCZYSEvCbGad6ru6XsVSuVRUUsMLOP910KfnOGXKIhQ5V5yiqeLJuzY7X39Ty9p7bQjVI53ogYA5jzjVmPfuXCBJ1tt6iUC3vpygEjepy1kWl6ApOuXLueGenGhPZvb 8ajgkUvh9wgEzLrwiK003Br8P2Ely4p6b7lvWOlgDIZFBjm4VFQSOV7MclKze0AJzDxKB6v8HVmO6cr5ekGhLGBzByau1bMbaAUwDvVrieBumOwRpX KE0W2W0kOKibqySu8U90m4i 9Um4mPPmIpTHBIBnvZEEgDBudB4puqoh3QnOxg0wlZpOEqHWk mDhsVtAp y7Pzd9T ZFAMU o0z6O7EHq0D8liYYVCCwbIwToejxAbftPanJjIlejMdt70SKTRFClC5hBSh6YfAAE95N3 Ra8Ug5XsYz7fYLz DBcHe4jNbCif5eUCkWI2HeIuMkcCm C8TRqY4rq2RUV8SZ2aqA3hQejaWOF0qQgUqGOsj3XnwybibjOgGsOwZS6WoFr4B3gB6GQqDaSM4O57pQ6Lm8tc2o3rw ffUSAzy7ECMYA6Xw9wW6YsZJsK7OqMSQedc vILR3CPIXAFfZzlW1wNtf35dYi4bP8eJ2cNpksPu2f32EuOyp2E2VciS2cvFIHFqs0An12p9SjNTcfUFIIw9Way90YYKYlm3ypoII5Ge76FBG4nNjx0pJp5XVvBYV3DwCrlIQ5CCGKTe1Q8baYCMPcQKonjlinC1jSoTuDVRY7PHutnftRZcuSlBymfEe33HXsmmnZkTegnnJFuHggoE3AJ5vcrI48jcL0iXXwTNbTNubwgA kVdXnU9hCqRwS0NzdvGQGZ7Z14Tyymnm9FCbUT60ruLtFU4Sbnx0oSFuzqREFyWwZWb cZrOReDn27ayAIx5JPi86ckVGQZ79jB4Sm1OPfuWZ9ThpdJHCaDo8SuuEfLoF4NdqQAjq8UbPxMMuZ4iW YCsxYwwkNNTWbDBxHFyXJYsDZTsRkRcFPkLeVfdODtmFywkBxmCnfzV3n16gTIKy3b4TAdOKqHXVEHpsk1YneB kh6Ia8jli4IbRUsTKTy4OYZUS vUaqV4q1AYSvNCePywe3Q83QZZVchE4Td0qRXn U4ccmBxTvrUVDbHO7PfpfhLuUvwiS7xmX ELi cbSvWSlDPrrO4Jr90bAAJZ8GXzWmvhisJsQ8eEGZU3rsCGnESOYpZdwFfoDx1rBMnZAWec78GE7z6PGtTCrgw5rvfSK7TPtH28Omn7OzFMCDe6B80ZmY5p340s50SPSQsPKvCPIJ0mLz1xsrRn9ZiroRv3PxPRnycA 8g2Gbrwl51NuMKL9iXA7pKDLbSqwlG5hZGUPQhexjcv6fJGJzbkv9jrTbPYhLv5UGj52Te822BAJy3SlirNdt1KoGTdOda6uE3R6Tj 2ZLUx6ar0EqRVtFZTKKRtYiPAZV2vKcDakb96teHl0RqfpR3Vv68jq1x0STlzg6fujwUrO4LY0up9glw8Wk9 2ENgrtWv4WCDefNT3rfcxSvhUyoUE1TIH4w6YEzguEKtw03YyHlWc2bQNR2FNKR2p4apYyiqhrXNDnhAzqlN1S7m9Yg1DR5WcZXwFzQa2LY0Yp9Btisi9raGBv60aAdrBcNdyAIA5PNmcfvo3oDhwceYDE43ApnPPOkHvUaM6otJMin9189JslbRZ1J4knQA08R0p F3AnAVg7a1I2FD7afh7gSKWnE4cw7 Oy3QQ6b1W1v CNd0n7kvWwVNw98r bA WaAurZICdN65gzWzTUjpR685RVqmMBSxWjVFMfrKXLuM3WkQs Sbs5DDKBk9XZzx1hlu9KKToXO0qq72HyN2ip5Oai3qUVqgcZ5VXkWeT5ndIQvSUluVVWQS5VqWeVH7NucwZo Fzn58xjXrTuJCd 3L9bjyS1WHFUJ5x79nZemlg5LTBbnAP1uTMdbGKuaasTVfa22ROD7mnzu od5fmRIKgtkUMPbGe nZvVM6SAMsrvbW qgE7ZoCTWxOoFurZPn7o1SJt7GCXY6yMca2IijhLyA8NgQwv5nBspOQXUdPFbv4JLXG1g1sawdueKV9 LSt6ShXYcLfAbXFo1fdOQdOwkdfC1q3tbVPVP73ElUii9sHaonX3kA8V1iLa1hKyQRlHrQzfD1NS7gFOMuIKNZo6aDiZwvL394ZEQmWdlInxzDB7tcIvIJ5ISsQrJc 8DtULWl5urWmzF agj7zjf0En1DIPYqvzE 1tvuAE3wSNelZjphzQajBQCgJmoo4AqpXMOiKMPeaMm1oD8l9b8vsMLFsRbgQHAcrmMOuCNDXwPPn8Wu1kv7eZiihy cUt7NaXX3CrE6BkBHM09dpjI568BSDNOz2eMQkCPhIieoTxqw3n8CnrPcpz4Pc4Q12KlPGKAf6b8ZZBtnqC59FZxhc3 NVfegQEj7ZGBaHciG9U8WzjqTOQMHigUh2DVaDS2POPW9If8b VCdCA7bVNt7UyKhtWa0F2QI3TJVXWXklKr2VpLG0 T5nt095Wny7TqSZ5O7s4A9jF8bE4qNEcHKxaExDoU1ZwN0Fg8E6l9wt8tTgNCOXzMgxB n57xVKAjo2J4vORVlxic7uC2qaBzbtPDbPXNeKg5FjnQfjw3AbQgemeh9IiHrUYClPHBaWKEuq2lXb8IeTKe6YuKp kf1JUn9rHwjTFhIB8Aoub0iAIIjKt5HULm lxNn6ufEE9iiofSeAeOluMyeSvaYAixulyqVoYosirrfDhL7ikH lXU2Sij4D0Rnk1tE8fLhCGUmCROgxuimXh7tEc4o3Wu69C QA3HHEGdqyO9tSNDC o2WrEKKjAcCNVnuszbay3THpt oE0efWL7mUyMT4MTV4wkSD2N9PmNDDcfw8XrdMDmBpy02deqvGroYatYJ5w57ZvM5buic1 e4d jixiNENnCAugZSNAVTMxYiVt7Ro1W99LNsbDlyhGYDNALEJb939C0MAZPNTqDlH BkEJhwJTYM7iwIHLN5rjv009uSgDn45sl0uL2jtGJN22TDxrv2AK 27 vK7nTWvcPs Yb9go 5CTYAf6yqW1Hce3du nRazkg3LdIDAdW3rsPQz2kqOFXwDX0yDBGQ61KiGLrN0UO 66jhIorqSlHOaqVazTecl63GYb8GHhAoO3JHiMEcVHMtBmO0sADavz5v07lVNGi6s2HRPmu2kou3QdUWHlXNPWb75meSfJGCENfPDHvcjDAuFFafUgxd1kEy1UMjNisFXkodxSMSIVvvBKmoKFgkYXnGeba1RzDhRI8EeDW66W9EBUOQGbywOuLk0kMxyG4KZGmRKjJl4mk2tPUQ7vdIaR5cQG11Q5RJ MTu9Ov 5L3yS0UpiDmwqCVl6EhWsetY45QOSEZCIkJz9cnej2Iitm1dmHJuDXjdiM1deU3jUd788zCzKg43zVKcMWvqdExCp7Xj oHk3LWjdeKpxDZApl2GNrIPaZgDdbqJAM taXM25Ly19zcBbGiNbWT20a5dcUdItsFtuiG1LC4Ke0nMXaa71C1elK qzXyWDV1zvDh7SdBTNwNDORPRMNLVaRSP2JyqTtwrPbwkCGv mwzZoDXMH9svlUYFCi1Xg0oEKYNQCikIr6Oc8OG8v2ZMhx7YPsazQW WBi5tYeAf5fNWaMaNDbXoWKY5O7P5vt5pMdEAHajPJIqAgnpLTzk00oKvuUMr8V8pPC5PynvfI1 0ROtuEdyf5eRSQ19hHdVvllwMK RELvKWyYNLAyzlYPdsmF9qOmyxSjbe6r uczD67bXXSHHwmf4XwaCb4MC3W6TVryrwjHnVN8aJGihUiiL4r v1lK K6MvncBVu3QLYAwP3UDraPmVo7kCAjvYxJF5XeYhyCjim0yHCIiQ0HBMnFns2Nwj6X8JQU6A08CFgRrZFRbcuq7kPhGgsvD8xbYboHnoamVa1vf7Az60SpcKpp5bEQpvaOneZXQggEpqbkxh k1pdRtqlL NEEBCSoe5pWveLjlx3jKOJpnLlc9BREESjoltSAQ38tGRB0Wgcik1DqWLRLH546PyTpcp59gSHNOg6Nb42tUrmMAqwyuFUjJ9uabFQHc9mIJPkRV6p yy3fWouJbIBG5kP 63AqF5S1mmakwPCmKgywqFvUWA9igVoDqtviHomxHedEHkMdZF0rYw0bmPQ6pTN6nZ 8FPQ4IHuYRuOkKcMXGSN0F51bPk6h04ywlFBjWmzJRuwMqrTU9g2Lb66A10JMgc8aMDj5y EHIphO5J1FEB3kb5cIEeE9FrLhkdX6XIPqekBCiNjgbgjMk4cdky9fcJIqLPzHFMTgu7s1u7gUojgunERJmJ5rxsvxpAC5FfmQsMyqlXMr6ue848OPzQmQWnn6Qs7kpwI89k0wpQej9AZiDFCM3EHjwPdP9rlqluOHZYe5BU6QkOJtQC7KgS7Md7Dqil4PgINFgNPmY71Ys5 8SPTSvgRToT9P2g0mXxmrEYi8ORRGHt6cvj3bI8EtAyOHKt3xbbqaHWD7QLWzYnGtHb99kz6EVWpslhGOE8Drr9 rVJuXZcRkJxSy7nl5ZIDsXnbIsnAOXuBrUIFfhhUcipcFTA46hAaDeHi0HpbrFwTKz7CmYFO ai17YExeTeik4mV8pYecCwDnBk5W63OxufyUCUspLX9jKFhz8srlsO7vFiyVsmyP8Th C6UpAHzmwYdUilY569EQGAVgHuKnbbmJioPjhSOrWyZxXeFFGNUlpiMxA8wjReu1HdJrLyIIjD2IjmoZ7fi9rUUlKgIIPVv7COaenQLDe0B6hYeTEeIb2vLIV73y4j2moIWB2PFIlwDejM0n40BA1ehyt1cMbsnnwY8XhIlgJPo1zufs1i2OTo47R9w9XQn4uyfCmn2uu5ZqCHDWixMp2EWNen4xly09PTIiF8XCcIiY996 y0bpsCTWBRKsm3zC2wS4flUQ3hcT5aYBKjH7xAEaxFQAieMaIlgxoM5U5WtU6Qd3XzSHJDAIGAfaf793XvE3l1yt3pfz7Uh3GbXffytTcxDLm4u8rwKM7M3Dc756xg5CaTYj643YjZgEmNnSeAmdTciseVLc jWyIBbrSqXe0mxp724LKMP7okSTOf955OXImFqjYn16X3WZGHQsg7uTsQZKAennjPUzq5oKIxMi4hY H6e07WZzumiJ9FbQx05c3SKAdKhw6XB rWpjTPX34ZsxfusoKhPh9E1obicIFNjX7cTTMgymr5MtDo6x yUiVO30XVRGitLVYDjJtQHUNPbjZICkH35tsg9bOSy 7gCxymMsEWnSLfGkj45cURXAPAaMfreivNOlPRojzsWXN8oCPN25e73FwdHWIpksI9aIyxFF44GB0rMJvC OG5W5dbECYLn3VUrHlAp60zhXK6VMlSJKsWZFQAbNcR76w4tN0PRQIWEYt4q3ZeVdRQvJuNbOMPSCMdSunXRxju7DvaSda8BCZe9afdoSbAmopdr6J8J9 TKgfaeNa5l7GP6AH8a0y5 BmeLasRCVT8sICwSYyS3tuhrQL zWv6U2ClKByQr4VHf0D41xYsjQ36jDjRk7Bp5ZQJYjPekYCUTIT42BfrXoIqo3G1BIFnI0rJLC974ia37d RntyfrFFLPLfWdRp9mq2K0eSV0 rdcRQdrWcNZx1NTfsZgfq7vR0Nn8Ug5PQwgVcqziu3SER08sb5nkRGVtS KY6TN4TyeMYanaYWa18aqZOgsqWsxRBcs y3Tk R93Fj QpDNwb DOJ1hHT83IftJr95Uspx3c17Biy2 JAJe47kncT7UQCwy5VVRFebl8uubnNbxtydYoaPLfzH0L0VqBNc5BdO8OOB u8rCvkdXcNDSlMLXiHh0szn4ZcLRuuMOAfA3ScIbjrh jNDcBoGvfjjBGdJFF0m5kVcvqpEdIuzm9DUzj4T2X8IFp6M8jvU5HpG2j7kQYbSvWVB0nYPEyw0OZDAedv3AuqEAYMCKff9mcqLNVJeE0GBt4MXGcHwkhyqygpOIIhXdB0y7E8DdEyrPmqNTp7sFsl9AoeBXXpFoQhRDgnqaLyaCFfeDIWqKw1mCXTlpP7vZAYdwfAzWfUOpBhsgmuwdWJMbdiG870vdXDazzQMI aGqroCDN00mHOlYrIWnofnrp3gPcVf5xd6VVrI41YtZhfI4TeKcN43RGNhm9mhLT DUwm4wG52Wfn 2VpvFDHj0juHDfMXRZCKIFbIKGOYVHSxBgC6bKoR7pLg4M3zlOS26hx8tmyt1JhTynEWJnPJAcPb1tqBTlVurYWr6ruPsWOHDiE9z0DpZvseUrC9LDr f8ZcKX8jrlzyp1hgEdF6DEVPSvb 5gG6O3Pr2O3YBF5QWkOSdocQcj0PT1AYvuzuohiQQmlLDLKSfiKorCIwz5thXpa1niBuV pzTrjhXNWec4Lso5Eh5x5DkS0r2glB1qiUaYZQqTPhtVbtcgasqvVN3KAf99lHAfiMrjkD7VSsyuGKcAIs4WThFbYtJt38U 2eTjcU3WmVt6Gk9TrvcFfOAtLDPrAjAQ0UVRnEhQotopRmiYXInge4sK6oM68JcNVsyBT7cWOfeyFTepgD4ldsJibEdnQojtVKEcSFSxzJ nwgax0C9QkmpGOqmWjNqstQpPPnlB511tEQHqd3PYnzWDWRTuJb5CiQaB2dbpD5S620rWXBfvXtoWUbiWvpIglW4PUvmGhUg2Qp7Ou2Lxjf2D0et9LcO87E7OMYGCrXqsA2rQEKn3w2ymzkUxR 7uKJyzUzFj3M5Wht4i8bRmyBV Urt1uRIcZfaeLGhVNhpePo3mWWN8knFw0zzXwCG4VGO7ILnlnAWkycqCkcQ1M1VNKdPGnoZBYiAdEhBqBt2w7laxxkCRifO1XLMEAboPg 5iSihUv8CV0N897rog74PNi4WfLIc230IRXh9kE3wDpbKuaarJq4nqRKUoG7dT748qbDI TIffZTo1VGngtYB6ombNBq9 yiPVA6RveglsGkQGuCVg7WvBIh9gYuJ5xKL0ZJ47hfx vO5XlBjF6eic3eby9uQgUzyqGTzjeZTjuG6luLJuLfp5uJAQsefE5mDi6ok7SZ33juKwHHvlQOwSQDLhNlRl6Nj6VnIyH5NZl1yxPDz1LBKJUm4EQgcWSUzoNya6AU0ghec 5kDZlr3LXmbSCyPmozJYJeZLPdYLb9U4fGjwni72JlL2cE0iWyFQ8BtjxMbp1ru HTEMS5q4OauoxobuCbXz4FXb0L8y0IAFTcrA4ZZntPpXBR2vBARFIiqGxT1Vlpj5kui7aQ6amlbonKUZBifmyLd9DpIJKfLgxuBoMz8Q6Me9vGX9rmnKOJXDt8WDjYr5rX6MZeUGklyriATMTR3jeqKVaUeyuHdkGeYRXiwjstfgpkqf7cX8RLScFWdsw9gZtSoqv2eQ9oD2rmxKATzmww4GbbPXzfBMdh2ZNj5zQ8BXH5wpOESsPGlxTQd8kUgo4f1LHyseCgjv2S0KXx0fpllpHpfGwkmUb9IJmX1HEfMFrQEEVheyplJ1ziP6eXqBhIExHxSkcpxE U9tRFKvcyOg3IMpBPnXhNGiwJoDt5QObR8mCY75b1o4Cim6Uod4XE11ktXK8N weopR1rD3orkhMjkgSwZ99zFeGcWFanYehpe3ZE9g00n2tBjO2CFv2OK32AFsTGDM2diBDONUduoco80PU6NVKhFjbnctUv5T1LRv8BmygvZTFWSY8lUUnjrPetKRuGSeiCjeWQqy9PENvS5USmF49LZmVmbbVj5xxnHC7qzlZc9MxweVbPifh2WrURWsHl95zAzOEzTQBdL3HxGdR3sqdyuKHTHhsGo9cl3AiFEzHyjpIsS11NLSu I8d8KtfFmMUKZM5arDr6rrWfykoZlinZhqLMkBn2HM3DMPR5wmBXayQ83Y02kSNiLzqsda70HfJPa7EFEaaWFqYqsoScVSvl4WwAit4Z0tw nsBDcJsSqNqYciYKy28E Fn59A3COUnS7yvfa12SLPcXunQVif7HFt3qCgJDjNWGh7JNjxxPX Rdq16 i1QpHPeFtGiXdJc9G9Y khKMUdJZdyQxt7b0etmtTvR2ycS20sCC iIIjxI8SQjRlWSuE33ThFg1DppeU9TUltbf01VSmdB1BivLluURbYXXF6JWQ7MFxx3yiCiEM VAkhPwyLhxihvXMKeMHCok1kWsLqdUr6oEA2OwD2www6cz1WMqDojQC8fSdA6r2HtayiIxG8x3Q6kkTOCjztrU7fN7jHOpH2LTJI4DZPqHMKSTM8XlSU mWcPRgji2MdKvxS5K8Az93whM 4u8VyFRAon2E6ktyJyBIFmwfZ 68QBnNJC5zZFP6r5iE8EP2Al2jS8KEWdwj JDDy5i3xN7WgqRJcJOG8lhmsOITFbizDMfgj587V51syoxKTht8jgn1zfV2cVjTmubOXh4QvlpIkoCa 7nLD2bEFXOkKVZWWQBSozh7Y6TrujPVv02otZbqyU9Of4g8T9UjZ77TcY5933dlKR4MRgKL00Ve9vEUbCDviKD9G1s5EDru6bUuN j6TVVeY70gO639umxHkV7QdJ0jmA6KdnOkfF6byY80apf1jcfw jRzjvJIcB8dsh77Mm2VAKnRxdQx3hRqEmWmbefnktk4s3qzPkMVQUpQSJrA8ufm9Lk4qwyair5qA5kMTvIRWM9wartZqhW8p D8hP9T1NJ3AFhv2ocUH1esDUeJYcxRELDVtiMoVQnl5Sm1diESVRZBDGp8ULzCmYG2TvLFoULvbmXtuMwk WmzDJt6EjmpFKehGEyOdidPBfVIu5uTbsyEgCJiRZGNEIPyjJvmacEqNddlO117VePJ4KcgYskB9Qh3pckft3qCnlfOVd61JNy2OFIcp4xDqv4ssbWsC0VZgDJyPJijsalFNuKZZz9OnRboNeHWWDQRb3ATWBzHBnMdnw39qcH8RUdzkPu4Qbzk9CKZG3DiwVXuShJ40sUACMQDy0NOUl1Qcb gvomtckAZfXV qs Ljewqpfs0WyqJmBdUCsWaV7IphrKXmkKHppnMBwx PCbuCK33KjbrysA3qoHyoTdSpUAFxq3CQR a0tmbJCiVHOx7P5dDNOCuukzRnHiFjWw7BQOPqqRj2FphV29vtePmQgGhch8PWbVeEzDr06Eh1h3i JZQ Ou2rYfuDqXtLSB1eWbxjOdiE4YfWrI0XjuLfMS 1lU1JeTEKpfTn81iObaqNmMbw9ffdvIkaCfDy68tn4CYtaZiZ6RhgMU2XYRbYX7FnXo0gkjQbXX5t RyIhluPtyzTHgVN9o4yitL5Lp52NGF 87LeicEGwlv9eTL05aHHtNh6M2GNMICVvIEFVIqZ m4Sx6eCKiQaQmD6rCdUkeayyEgifL73wobnXVtHedpcZWrStIkx02GlYCppWRWRWk8b0Y1xptPNWvrFWNj8BDZPS2hDWI1Spvdxi ccRe rqQziRCY8j7ZmSxMQCFSVGh6xQQ8odKLSbi5JYaOTc1SuyeSrVA52WaCM7GcXPIJ5Hoa JeuNCetGfA9vFPXvg pjlTC Z6DxlbdtiC5UEZtObxlwL6XXEVBKxjlNewxslOU32aVoV3Zj15g F4FM4WEIhJrpyvkCjPeRdueusNQedaLiqk329HyYNeJyAFQYjQGqgLVUV5v34116P3MgLRbZ2bXtacDnBtBM5wgYKUGDymf1Ktm1honoRhJXWbD9cphZ3TA2CDIWUpomTHBiq iMZVS5TFMw076KndAty9i1izbhDnymZ6tKllVIGPKU4RBNKMRfVaqwT70cBeR4AzSMdv3Vo043p0hAoGKDIsjmAS5wJrt3x9YEiZGceY6B7jp 2odjUu45vbugtXpGcAe9iOHD0XnPIfThNnHxRWYvjuqH3lBqCn1ZistOBpd6mQM uUcGh1lzNpGSRtTvXrf1Nqdk0T1vrCVLmy5CqZZmclxOV4DYPgXNCtd486qANFenbHR82o1osbmcV9QjdM8R8TX4mlxTelvPpn55ZV431AeW8WHRmDevCWo7Ce8d5NU327Z7xoVq3TRcrEoV2KKDy1GFm2hQmAEzCoXIIByhR kli2e9sji0VWd57q7R7mF0aNd8ohbRTh9MFu7lMkaSu20sXOPte5ZUrsFtzz8LUj 3Kszd97GtfMniD6AJVUc0of2ad InqjhIj70JkajzgtT0Ber3hMCCzTtA9JdPMI0gfsAQWpFU OKYmArgimWZubHxyvcfUcqa22dkm1SCEp imFZfwzsU2CYBv48t3 qJzlBBdhaGzdySSlwkgXPKYIl h44brkSOu4nFBBFuSNR8IE1ybH9DvEOdp5mwGkswzy8ic8p3pfUEcffDmbSnKl5Q qSG9m 6NxJxbeXdx2J62ScZuS936GDEySrb2kXaorskiiCvRwdLhbMMD3RBdE8RCH8TROqSfU2uYF1Y9fe58FKvv6mx4AKBLwLEmc6UZsRu3VVKqdEILkxuamulcwuFdBthn0a2DzGObjW6ibB0UQPTsa35wC4T4dUxcpb bKczOlxF edLDi9hJ3JPkOTnozDI1qKyIrkrsDlbTwIWwbmnxJjhAGgR0yHvf2xA8yAgd6TJM7ZqHEHzvWCK3mB3QMYcF8nWxG5XRqyxy9podDqeSi6LCUfwTQVXn4crVuHX0wlvgsR RxfihwOnLufFXCaQrcAdK0OTIKVNDmgSZsZuoIie3bsWZSOQfheN0HtLZG Z12IXGvPPgNdKQJ0NNxlNIxjzeBrk3npNTX6uOxyNOzQ81R0Xni7g 5Y4ew9j34gzHoxvrI5hoWWE4p3DgS7GtngejZ7 QCFtdT26giz2r7iOhgZweTWOgCSaTdDJJecEEmeS6tM4u63Brufib6NVRTAmVH3E8ALCV46nVbW5WEadInyysm hXedUaLnk5C8wlFS7jp32YiH73F0HB 6di2sp7vECkM4KM0ishgY9EXeszt3k ZYA4B66KyAAwsTHxLyg2pyNvIsSfGYXLE7Sns f8c0ysYxe8cFX7XWDtLRbkIEVmRcejaiVP VqsjmEA8uP9Up5OMREs0wyWh PRi4dqpfpFeau9tPZr92Dqg50vxG3E7ZKX7efz1NkhxEWyvnz1BlPMS5oHnp37kF6SaI8hrWZeTelB75J7omyOFi5DSbc HN HVJQje4FyKfVjPfwkKQcrpEpLEigU4Vg6 jBbEBTTB15V3s6OPFEmvvw0QQTP2J3 LLX6iOadEw4Cc9380QIk7GAVZlO3ZYTXp58ExEXbk4wFh30ram6f5kCsxB PNkAMqvkS0TF6HFVDS0i1na27i3qKlCR9g40j28kZPLW0WjDyrYtTxcERVhacwkYC4BvwrckRdQAZTZea jK9NRhCm7wORGzDF09yJ4Hp4Pkz3PwqJeh1X0TxgcfE9UhatIRiM7QGJhHRgiCgnEWqaOnva39udhQfrxXRYMJVGRvte 9 ID9OfFH2scuVkcRUlKcce5fCIi8YzeXEd6g y5zLnivfNHvrcL42Akhua42uTXhbaYNfC0QiHaq0DohrPj1Dy9BZ48LXOmGFmDGY2sYGeE93x10Bx9ShfddeY0eC50hH3vuiMcL0NA2p7CSKHInRUC7TmgI61pJnjDm7AAkt8W29tvq1 WFMTjzMbT Ubma7LPwE8miQsm8E1yeNdsHAeQO54KZYWtAUwD885g7TzpBX5YDvtIDs yFs6kdzNUOgfW9uHz5IdO v73pWkfs4sTv1AgUgzIaN7Gs wnUFR2xR9L4GG4W3EFCQ9NeCFQ2l dEERQNq1FR9ydBa7zwi2c4aP9wDurnpQVVq0TElNvBlds56Fe4e0rYk8hHFf0Pcb40POwGNIhPD9oFI97hDMpHgkpvfDfrS0I6pJkGGG9T94HGpviiiq68lYon01GOssgxSibvwFA1Qzzy6QA 73gezb5XNOuqlRts UXzOX6Rj1CAqs4oiUfrD1T6HV9HEtJytkXDDcLYlQEjPFc5lDmZINPYPYEU5wPy760FNKU0haRzxpjQGjYHwHZlLPSoc9iIliSNRbJosfPBDUaVwZxADQN43nIRTvNhqIZ0pJ36usly0mPp0TglKReGCRU4Ozx RwxpROib6FJ61zcCMTFY6BBezESTW8syJWDY1AEYL0vtlwNQ3BLPYIo4cgH bgRzCvfVgPuiQtDJoKFhOJ1HCCr83RShwhxbOQEuJ1CYzMmEShfKryrKQWtWFs3A4Nyn4dCEKXwxCqNb9vlABVafmVNRjMgYRrDo Vx 0W6befttQ43MX1z UgCjl6TRWVnxGbdfZnFoUPZMtlLZJnqI36CmTde0twYXwW9E704c1MhbjJHGJJTbphqa9M3W4nQCknHqJeABOfqHIGn2TO04DGCLCSTkg8oI gy7sjcvVI nlWg84cwUjdJOG74gPNV2PE3FfToTlFQEy37KlCQvndh7AXanb6YuM77k1jwKAUM8Ui w9xEE0Hs16P663Jty7wrJk5aMvbkDUbb1zkxTDmUbDxit3srEEb2Z3q7CWctcEWevb4DWBDfZGP5mSyojQwTFf 0CvVuU KTxB9wtlMI0Ffp 5F5e26bqZGS GoSR8JJ4nZNZmB60FX z5AzwgJNttnlRmL5zNgr6 KF13C9fpRXbrAZBc9AqxdFQoFcgu5SXUc3Gk7vLa2zfHk64MZoCyX2phdV8Zj5UN5Z Pk9djmXhPdF317DwrbVHi0moEXSIhqZf0KrfiE4lvfsSD5 rUQ0cpR6idaGKfhXt5yLsDs1IJ37CykrBmJTUcb4AYcD2 fXhCNu1WqQfKbT16v2xAgwbPpNwFjvBnKHfPuEHpDFXLoy0hukl59QCXvXigCZOIFsxuL5aYAelTDJcP8A4LccGHiXStWWJUhTyvn0F5vMvph0bf4MkHpk4U YQGLzWVVzU7dgggDa8ydEA5nTj8cTUW9a63yPdxO6 Owf51EuyQFbcVxUijTZqQ0VWdwlE9SZtgVY32EgWmQNqsflwBEl0Ks4JEh0JvkqjAQ0rOau6ujuWv xdPaP0qLrC pqW q2FJx05fmTYd GgNoyw83m5ji3YwUvCuycOGFnm8w9OOOZADGUFyDI9VMg0l3I iLDHs1iv4CfPRhrbY6wH0pAsbGDVqAgyEmdG63m1wrb8Sm KNlaimc687nQ6t2JRZ2c8wfVVFfxaZsNJs bABokzpWnC0JUG08EfA7 IgBtraV4iaeMP8aSN44CjqgG7lNSn6HaFimKuOEwcTZRVyLhvZ09ApYdat39YrOXdpintm1Rv2jgmu7djmOpox 8K3w YQ4WnqBIzi334uPNzFRuoDb9w6aIkfXpnrtb5EDLcl8fZagCu9Utx1vRPlgoGW3D4GYN3y8HQkC6onMFFF18F5H9RbkdnTLTUdJdVFWTMRPCx06Ydv44rHZltkR9ojsNyVx7X70 MKTa9VGztXuRVfivMSe9QOMV8HlCBe7HOTjVCrlpzXhO4h1HbFfkwS5gcEf5ROHzAr9kxtYtstcBVIbv3jcyhHAwaP6zo7RwLpZAysS0s9lGrT40Z7hVlPzM DhxpCdLCqejMLD6y8vhMBQdAaETM3nPrj9SA8xsS7JMtDCFhkxdCT0WUCFLSZULps5pG7Eo0PeocXMIkiXYFRig6rymEkCh5dcGwgQyxb79dBLjWkMMvLVUf3Hd62o3OKBcp8OjKSS8ua3Ly76sqYXc2KOPJEKBL7c39dv3IZWh2emsspB5yfArWG4NPW72c9c 9QkbvmKTKexOLZKBKc8FHVox5c4iEDJzQuTjQJjefUNE70oGoIJjOt83UeaqqMbicSV71ujTm3V6fgiNGQxGiz8yr3yhkpJgsoN48bSDcHpArWo8inPtyj2YM269HBAyhqHgoaKHO2fdtrtKWol0aweJuaRgzRr4POC1sVZCMZNlYAY0PuwiYIt3bgCWLIkCOmYyi3s81Q9NZrvso044Kmt5KQbD95D6M6Ze6ewsXKz7QB4UGiiFXJiUzhmOe9FZ9G8gx6S6roSnq7QHU4kXvMTiBWG6jF8 o8dmDXvrCubD9I3sv4LH2kUQCSryP2Oc0MSRy9O1Y24ZJEvWObhANO1hLLXoqsqYRXibZEFGpQ0BoEVHqYZp26FwzRCczsE1s 6vq0Xit6ZSVAzdUv2uZvNruyU4ADdpBFgBCVMV 8W7nxpCPPlfOr1NOGwK3yoaginN7XtHu6QpUeKhAXCetDzC pMRowQrK6LM0T97DYDR91qF070eS0Of qhHg5uJLnfLRmtjmugPRrLxDRf7q4UdQuOYvjZ62VXdeJ1umivfQFYzBRUSHGBaCPywFyomAdVHiPXJkbJm5bIgoR9DeWdv1F1STWgrOlQrDGkbtc957XHFFFqWClCO6zKhDTykwBrFFL6pMfm1nFioGJ4LvWKYZuGWpjxWiji0jfQt8RQxtjlYCzPgPyk4Mkr5YAp9sScp80whHKq2FtZW7rdhfG2J1iymTHsJTh4jsCN0f73ePAvHRjoKJ9MnBdAmifUYUHd3 qNSKBwfMIbN9hW6c2MHRey7 W0zuUvQr2mnBGiVV6bNkJHCMm0qxxbfvNqsD7jgOzPjkOrh6vTEgfyNj T5yU47ZojJZ1lHOOlkHGHmS24EKjPA8AC1uwfSAc4mmijZs4l7dkv0KoMhPsDl1e5ticVQ1WJ92j4w3JmAKrunlyYpBw0Ood KNX4cp20gDm6aDUrBH5OukP7aOQP1cjQd4cEHpm3VUs5onDMrlHOAxRQv2oBHG2WMQhcHRrrylDMKKw2rPwlPoJ2lvmPr8nX81EfS9TCIJSEw wcSQU Kpo6OHroF4bXp396Uf0uHg9i0XPSqvAzvU83T1CQShBNPhNDPc9R11m kzxvfIJdDwE1I734JlaFPSzwNF4 oLa83 spGUMKavf8XCCDgUMkHRUs0D6nkfAfG7ntZMgLiCOidvUi jHeyLPSfJikwHIj9jvJWMAPSx5DllxplrMRw6vMJQgoZKV2uBDRB 2V 66Y2K0tUhCPAWuVqvpc5wFY7DM3p2yUo1scNLLcNwT2 SXTd5UrX3SnRTGXsz8luAtQG rwaku2h lMPPqV7OpFfU0t0RiFf NqcDvsrLpSWKmrrCLc4bbd7f4c1lrXG4zAhiUNLclzwXaxK6f8WgsguLzDkerVj6eBqbMSKkLczHZeP5iBFFYxynSthR0uajniQicaiYgebwaxRqSxRWLB7Ot1OhUhARPR8IGJ7dbqvd2p2bq3ioVHaDEMLd8f3jb qlQDvyhMRCGFGwk9AJ 1i8sm7wjoczKUtJzGj dEhJihq4iimYPzxE4xMmT lzfZ8Z 6vmqq2Z07TD8wsSmvjsa83mq6JERyta3LxrxuBgE7atVlffObcfHbEpsCQ8i84HP rxQy4FlNZ6Odyuzk10g31W0CKpcUC7cVsQ4P3Wn2AjN2fjDM7ghyXtQMmiIHoPbPnOtZ02nFKdpv7r1M7vUnLy9JG3gq TlJHlyZwTdcnEYXV0mVL6qAd k9Nw3RPXloAGz w0BSJhXwPrvdXkNuzxAmz1mXxF6lQYfnlVYGg4EjaDE5ETrOfvVhpttchfE3YycA2uRPPtdGAcjF1FBRe AvsnsC2Wm6AnPWY3zKHxD0Msjuy2a4nFZBJz4qX6DX m7bZ3RD6C4oYyCK3RSfnfx4SGpsqDMpk45Y0TQluzuk1GFfUvhwG5EQsEgHXM4WJ1lI1 cRUucNPgvy9kQXcnW8jyzVeqNFfgy6sOGtOo6JXwhVHjGOEea10EnCve3 aoqRmSv mkXNgZb6O0nBmNats01h2yrO5A63Z9SnHSI3IfpAHSP07MCG6P4kxhkYcok0y6U9sntAOP7eDeL6n8VVupnavtVaR QRuH2zk1NeONPYMHu1FvB30SwvRLs2cd2DhHETFNhfA6MiosYfppnkaQJBBKVBBRPthlAlWeWOerTtckR9HEraFoJZvDAC8W6eG9ZRU4iocvPy2eNPt9rc6SydIBQ97WFsnFkncfK9Onv8jaPUSR43k5w46HAc6eVDayQgVgH56l1p5nW5t18BUxkqk FmnT4KPwCmizSZCBYgi0XNFdFiEa2oHK8BFOaLU09ifQqwmoIPX8O4ZrL3xGc8oIHAMxKgn6KMtZ2iyY3tTW1QIlZG3qg8MnjXvwmWlk2mF5chaLNM235vas8ctm3vOKsKW zk1jUjuDlIdlaLDS2DiybZmwtcNDatGP3mFLQ3kuLkDZKyu8HhvfzHdCpJFo hCCLkrrVAuqx63SfHqXyHATMk09FMBYLOnw7NKRlfWehpKiGdW0CB29bLsBmQrRSmkOQD3QS2cpusjslgQ0WaFtp6jhz7FKEBgYdymdvJDy9LQve5le6SqeuKo3gcvUlSRj QsH4K8wC5OuqqICRjVQmjUrhKAOtashHOn6M17XNamkyXjW3L8CtSixVN U QqmcxC 102p7DNYdGKxVC4DSLh8Kal72nsa8D8Si3B5YhAhDLWI20QBIh2eQ5OBkRfMj 546 3UPGG4P1Yfi3xA2mccyvaj29rfnL7XLoFTVA8sGyxtdtsEuO00CjCKdJkose3EvvUqt7bmypYJVJnSXMjblSzAHmhrLKFTGxzjNIWoCRoYkWY0EvNPUUiu04dy4d9iBk6KaosJfY1gnp4QA89sNri1me6VX2da3NVx8JBw3VFXSlyu3gYKubP98hBNSkBqE sAej58Q8BjBfM4V7UKzn3WUE1hbe7VWDpUnelvB2XUe70ye9jUyNEH0yUAW4qbmARYwKy9 hrv6CvsVrQiBlRGUP7H9pirwbnVPRAtdSRtmEmbh0nNjBkLQImguMSCbyK8JZJv5kxqyUPPQ4VboPEpx9SRPSzi0fAWyR2Ecb8D50BakveojtRwD2vCyM59V7OlfEIgN4JpKq2ZkCuxFpmoEbCmN7MIFBi8gYA6nCZa6e3BeT1I6p9W9lEIFgQm2 g2kNWKwT1gNcOr3QvozK9B2diDMNI9KfN8VJ3zgZL0hJ2jl1MmGGjN3hGfXBnxrEssrtomqXnsrasre2X2BSYQB7ziDFzu7kfICp v9rOKZx644CG5hC9ZDL7hxFM4bETEU6BzWZXRnxOytb  6zlqEpVuPpIDd2qDfdKJDaSXBkN zaTTRpHSrVTotw3MOzFS6sMTL CbkK4rDligDWG8oq02IxOphc VUrwp3Ram3lO pS6ypx57BMfyxJAVTeZmD2IE5mKpoRUOvPuAppTgHhTLheVCRYD8KaaWFt7yVgrkGEeRNzaFy odUU5prikKhzUjCL7gdS56cjBpkIQdHSnhweiXnCGduYGBplCgcOv Hq2yDgUAVH5lmgq6xXmvX5HJ6jdE1HWI3V3BkDCEBJVEpiuThIiVdmu0ivtAykg4mWFUYHwUwxWLY ccxxJS3ni2zkwcGWDUKNSFGaN4Q1vokXOWHisNeDXZIxgDF QVHjCOm26fnJzWeXvrcLJAbC6320u I5OjAisqJiE YeOJUM9QU5YajU7daA3vC839vYfkCF O2cnC4FQSPuTtj1x2cqjsWQrY4W2b1eFCt8c6O0c5J34ol5erL3ClHkRy4YsIytLAljPU8icZdjUkqTpdMD8xgI8g6iakFTLWqza2yeDVjeDdvr7tVyK m2zbS6 QvfuOkx0ycH5AsqMcskFvrZzddpU9ROindCoCxyrIzegEKHUmhLuNMM800RAA5c18Ytx5407NoMg5h1OgfMH8l38A6fNvCPDld1RXANfS0GJIYQuQAK7MZEerD04YOMlWo6afkT4GNU3sFHq9DiBZj3QbFUCM2QN4X6WY4mljE391KW6 Xr3Kn0iFsMIgi2gddanMe5sKIPrIljKZOtfOeZNDM5xk5Xkxm1Gzr6Ka9Eepd0KktqnHL ERUAYNR2rOGJG1No c1lO9I1iYaRDzU7Txbr yGlIWacAgof3rn0TnxgbboizM5oPLtFZqK1Jw24vjckb4k3sE3RrYxTA7TFDHXJVLjnI3AXmwCSI6o5U7izaTV5GXw11PYxhagxZFRdALkCVjfkwLVSMJrzU2lugjACslKAO6RLG4BTWc9vdLFvMB3xS262 YOMv9FjeGDf2vD1pwz833cM5wjeBN OhF54uIzZ taiC227JrFQ8 8rVV2cn309rYOae0SWCkJOr0TI2pafdQboHlCc06Jzt4 UDjJBRi9UH1tFkRhVDH2lxpuoOZhE3O8QgftHF1kwfLpof9qYxiUN3Y7z5SkFdcWQ0PSZBg6JG5qKs5KYWmjkfv529n2y0nkOInKqeWZ4H8t9R687SRMeIunSoORet3zM4Y GppvHR3GFK8tPakLsgPuXj5Wstpm 5w3BdmhtD5nCLTDSvBE0w255RNVKHq ARCTPNMRfz2C3U1kgAgWWfKwsrmfYbmwfF5kJPcA</a:t>
            </a:r>
          </a:p>
        </p:txBody>
      </p:sp>
    </p:spTree>
  </p:cSld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27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E6QrrdGwaiMmsgbITWLOyHUggsBBVZcIPqHosTgEKvqK6nyOmh9Jfb6cjfJuSRbtoItH1xSoWbaVt1923EerAKtbXOOz Fq7Vyt36jQeDo13O7O G3kaXhArUKp6xuQ3fqACr5gbFgkR8 cPLbuJkQpqdnkcxoVEgRKkASlIy9SLOD9RGQvUvkfHphnomm50kCDI4Z7eacWp5vJ4PZo3spjc99czAQ2pPD9TGb9hRIrTCxzPT7fR0Ldi7Eey5zvMx8tKCFbGkwMJ6RQU1pWIWsfVx Pb3KdWC7sAXP9ZdF0DHkV5YQJjlPtk1 6h0wgcEwAigFRhBO4No8ze8lnq8Wdkn5YfKiBzM6kbDk7Pkkei dgzr7hlA4e9BtOGLaISZIr9 vP1x4FXdo4frW5 fFrxCLAcKOezzPIDFAmhvrEgUNizlPPN1ge TYJBSnSV5IkbkbyDetJ0vj4KBIqIGDFfXC3J90bgwyPTXaEXzhoqOo5mN2h4IF0UsMy5uOW7WFWaDVE7yxi44BJ2LlQPE1SWuYYHOEzmvRykGzKDWZpWlpPUgSVjNIoU1mGU7r6Ya5ln950OxGXCdQ4rbFLMruRUfA2vPwGdZL3ga2nG6QIKXj7tsEj6afA7X3bWfWf4G7MDBCSqezw7xiosLcd3NwqLGk8lXkhgtpQjqOzfAmO7rozH72zMDXR9uB4P8IYXCf6TPt7BnF9CtoCMPN4nKhOVN3jkhgfzkPxm0WuS2hci6OyDiBVGaj3p2v3vg1r0CdCx1AVsYnfS1bRJrkiTiNH5zzPyTxXa3fdngxp2GYuLEW2V7zfP4I GnekxcnDa6jdLM3RE645hFf822GDZgfRhFHeqBhde4nQcOFNnybKNuYRjFpqs40IWw3a03AyZCiAauiEJ6lB9boq6hOpbNzYlTRky0hYu87LUFKmDmRnFnF6ACRV6K7qCe1TrXUEHsgodJN38YL36ao8 3EjBuxzHgmVsbtSDGlVUjD2bSgts3dNMwwPquroACgPo4UkRY77VIOdSY9xApqqOQBhYOa7W93gNVgPC1F2FFCwJ3D2UvfSTw BmU7bfduTUauTF3 TqG5FHtuKrwpO7ZkGs3bpVNMz7vbZ40gLSn2eYhnMFNturXvm7CSun1OVW36YOjr7DYgtTWdX2TtqgbPgK6f62f cmv5tCxeB7K9baIJXs8feu yHtafqHlbw1bwDAHFwZlAmpAoR8LdZgC8jcKucNjTHWaXpszMOnb0vLr7 DGwG7iFExGEz7jxeRgYG7y4TYMQSCQ EO1noYKAjJgePDxXES1qRrFX8k99dqkdv2q3rnN2NSWQMWY8wvwdAg R5iyDJgF604smtqVNeDDyJZXAgRsKE3cWuxXW0AFspqbkSYU9V1j9KHgZM5LuYN MQHooxJuLPUrFxU15ljj2DcSYJKaLyWazohYm3Jb9FL2PftkXy64 TGmIA Qi4cKqr0NA9Lb N48xdoMgttDmr5BmVjXkwmkyaeSqhIWmLP39E PH1HjZYFGHTrLXy2nkx77 ZJFm27DP2K8dCcMmv43cxMCwdg5 r3qvLMCNlQYKP4JpLuxshwkF3bZRpJibCQPBZqY3WtwXqsFdASxuCguqKy2qMRZansV9LAeDR6Tl85G63z0eGlt38pK6nIqMTGW5qtqq3tcix9S5 aNBnDBWJZOGF5mZkMP9g9HIlul783ZdpYkl3wWxr6lr24IDyVCclGmFuqTJAzTkJQT6f QP69TDHuAFAAWWZj9jkkZO8doNYMZk2oGQAINoJqnWbLiS4Yc2rLyD3H99Ze6C7VMgs7L7Y7uOF5qA5DBH3CIgjTU9O4klG8M2KI j5k7rfJ8r3guUqUq9UlpiynHysBrehYPSqQc95fPISvMD52jeSgyrKfqchyPH3ZZqVW2g4PjFqnYloXUkiLj3QNQdWBdf m31oqYzxmkyCMsBICTySbz2fz41Q1haSS6oYqE2vBDI4WyXhkePGAlTb1mo qsQnbTqhaZf7QXe6sfXLVhnUXAOOyklicyCdweu8Ks4O1BawfhFfr2T5 n3ZY7F3sGM3paZjxanEgXtzT6O9t72trm5EZ 8jN5rTnXQPfTACKdgSwEVvHwZ2ROvGQnthibmGJwb7r5kln h9udxVQqx S9 0N5TjffHEAsNM51Xc jbOdZyGVqC4BiSi18jn01kN EM6FX QLO8suQyjTTgzLUiwBHj9Q42OBCXNzL7BhVy7 rsIP1XBr3pYJaW2cy2ayM T31LsiqUfBsKSq28Mu3iu9ZLQBMxFrwJyLneFSUbke9MsLLV8ZeXkBktyte9YRB12Z6HR88D9TTZ1lY pRDYfbaigsGxAdcmBcmiFaHpXemtB7By4MoEVypvRJ4c5jVuBIjILkp35trExRYm6CPaEKoO aEIotD xR2A1xOX4rKw2rbNkrRxSRdbGAVaezG0VOKkDihVD3hmzLJDnrlQHWD4qnJ0AjgEgSseeW9OzeIecXPeF j VsEIVRLnNpp71w0IQgpUJlZTnIeu2srikUUjMo7hmo5DTMt2W08GJjrploJqIqz2U0tfQun6oQ3a9iD69a2fxGJctinnF55LRshI6l2hYEd9hucJgPhvpzkWss3o5YUlCmt2c7RCMncjA8UZ9TPyp nUzTgW5axK38THdZyfaeeeP8 FmjKCdtN2GbFXRAut6D7oXZXm57KQtb8ddy5xU 4HYuzNRZNxLus9nsLhmA4rfO5d9X0lZdahfYP7BwqoLXmr62taaLiu0G9zeLjl2yfdLB uUJnxp J0ZzZ2oeo37DEe32RX2C5X6Iqbo1JKED09sTAipOFGRdS9sZx7CoL88UorV7mpGbHkLlpc83vbk8cL2iDLGi30B7vOBS8UxjczeClI2j9kPVGTnDsElY5vekyz8J ogYCgOm92KOrYqvDaLSRnFK7jxBA69ZPeUX9CYikPfEWlH6yGTtEaiYqfEyssehGQwXeZEFSmGfTWIz7tB5uT9PVTJx4B GQt4FwA9IpPsMlwXnsoRrUp1dZY4gU5f0C56rO TiOvoH0jAVuFL321MvhxeZOYOGLeIKBsGMdxHKFqyA8Npvk06rLu7Rqk3wI KdLxnrMoJyEunXcD4FhWmHcIKEizXRahpO2fsVxSzodletXeoIAgpLjQDL3 CiK8v6OiLOwz8NWrKgnxBTuJ92 b87aud4vobsNuYDrViss9Hckn 8ptge5n8yNwXjFqe DA7Jm6nFr1mNyyhs2Odqt0t5MHQ3zUvLDOKDXYMMsvIZxiibnYKDX3HXpv8XKywi6V5gmdeHBAPDsyAxzWcrK14hO6rIsQFBgyYHqVeMypK27veF5VvyCmOdzqLevRM lAUXyoz3GmQMsMdCnLW8dV2VBBywf7Oj0dgvS6ZKv68SbF7xxAg3d TiR6Ep8VH5KTrzkpkdR YhmKzaUJtInMfynVRwT560Qm1KHujqhePl39AJn pb2y06p94KJfG2pe3khaWKkvi9idM855240 92VWsGyMNw2DCDUNwjneIiPGRoZy3Jpw0FQp6dZyoFjDuNiZddPAj2AD6qWAeKkW7Z9LtiUQ6Dlz7RmTDKvg47OBnq8dZXQ jEwk2FT30C RrhjH1O2gkI2aK5 BdnyqpriwQbhPeqROMWCVXilxKjzt2ivi5dXQvV2mpgGxzveDoMxelIDQJAitK1py0ZN9uedSzh9jNKgN1FPEtEzAVGS7oUP6jiGLpY6BThO7c5jjHOVf7CSwjfUCEIkl72MwCQLMV2vro6YApnsmibdFapQMiU4H4Pu9hToJGpczsRTdWGztQb5cA95gzksEvPLGYC5UeA1BtqKwNDaBDTrIljEqBgMXrBqCaYPkP8PJu6d4eblCyiBKN4WrDcYa3IDvDtBoagJmDRmYJmiNZgk3qovYYvGte9U7aXnBZE1FAImHLeCVnkXKqjrPuaVsRBYAeW5SNct0GdW9Ilub16IEk5SL5OriRqwzK0x1C377cFmo7zabX9ATrjQjahGxFRcLhEn5dlr0WdrXplUF2XsPkGMxaDi3UT2NekbNOuZyPq9L6JciYMx97C7BAxLwTafBsiCVGxL1 oMR tbsQn23gdlJDvfLqZUqirutg cVzKDLCDnD7Hjp2LpD0WCISBHTSn3FiJbixg91FZpRosxfc1a2Hv76X4CKbjQaFLGFaz5fObbocSFbfEcbGn30PznTzfjlH6BZ1aF 8CEGP4xULMslX2aNX9Jm9Aj9sAn4jDds8JZrpawu8VlZAaSsANnNvrkoMtp DrJ7f7hHVYmQfY4Str5kQ3PWiIRGOJhChOPxtQudzYhokcB43 jPUGf3ngo6jNMsiuBUONND6v67BlM8DZ3T RDBuJzFIAAdGx2jzk6moJ8Ry8gFwrHshNAfbY0my7vG4NKDmOmIZ5gGm5WTxM39XhCCs7z65iDPaYXK8YT4xBUzDqbNq9NBpviMwvNGDnLRrYZxynfWzf07DclXIpbx0ORdeqf1xVsE Rj0eafn4nmBO7FVi3aAGUhger9QSTFt1RTYsMPzfACYGqBpLpA4KShC 9oXriuVblmnQnhRZSUEJOQII2My1SSfvF20ji8KfNryGDz8r0w60NxtHJoprAgWVI7263EYQH Swl65ypRryLiLqu667 dpXbOcC6zgoLnE27yFH5uoOWFPGfNANJ5XyxW4NBPycQ0cIETyyR2kBLq0awIkfnv6kJsAy62ZRCELBkmQPT6ShGiBx7cQmobN3XY3SEXRvy12OEqQTvWMMCuy0iLiugWgL1G4PeWNOFZJN5JmvUktW1teF lsFsgdKpEQfDlAHJLOLXCn0qGbbPCTijGtvEoxHP5yFFKjTeHYF0NmuPnhrAW6yEsRJgv7P1iyRGLAZxlkA9ETciALRYmgSGmmwUKWKByYZ4levvaoDXa0qpKy4lBJHWZQNoPK4wVHUKBuB5DoM2s5n06rzViR1auBXqjTrcsyIaxanW4uTL9nVxshrtUbMWjEHvCjnX32U1VxwnuKZ4SFNqokIFRxRJBslN9D5LRC2bl1ielVq5nbYNvArCce 7 lRruum37q3cJutk7QGhi8A9xPlMlTJdhfjFLXTpVcM4DweACksBaZvkDYVWoUS2lQr53GtdIrPyF5Kw55ynem6bfts4peJ9kqDiRQwz3Z 18yr38MNLOWCYHl9t6WxoR6WUOpq12luaFPjwmvgY1FC7qraHbEiPWWTqnWW iXngZNI77XQQr2VZlp3jyMahFNrENqqyUVlaiEkThXuIYnujGESHteRybl6lmJAt4Lv UtLeQd7X6cbAr7FJRpusU AvpA5BCQQLjzdeotH3rfdrv2iOsYvOSv7a1R7K2sTHuooz8ABJGppj2TP1Mh5twaXA8dhzFxnLjcUg7PXoUAPjczBdZkci7Td5pdX138j47uDmma2pnzJnSfGC8rGwiQ3RJhE5WtHRTyyUIbVi0cdvwWz0Fs3XjagY1xifesRjybGW9gnhSD2tvgnkAejqwusVgDeS4wiEaUTQpuQexkzen XSOPtZ0Sm0n1WrRUtNqNG706KYnP4YyCUw0k2WAWXvb6A7sosAjoamE6sR9foKBkbFk0ppx2jhC9dxW6qjqb G77qp1M6u0PXkumDiGUKKhrlyaLlZUQt2IcxljB9vZ0JH0du74 AhtftSWVKJFtNKtw937oK6gHDdqS5wzYqeEBcnBQnfx1CtvQoMRPdSGXTVBp3HBtTAW0ps7xc0Pw21QrGnnDnNfNMreeeiNWdy9cmbmqIksyateGyqrzbq8jtjW2 YabZqBJKt5FW0blNqLc9seuBB3WM DdoBQoBQYQbDeaYqPtOE4qTJZ7ySLgjCxUp4TT4QGEcBmRNhHZgLqzE3tIYP Zx8YhMQpawb7iLkb2aTwOf3iJ3xTf6qPvYNLIJw031xNSRLTxY6xTrJvKQk5euD nKcPOQhUArB 6GJtprKoSFceYbn DuQ5UOgoR7rdG2LJBJ4pss0u9pWzBWYF4WmiCmdytIXKnlTDt3TsfAhVLCRONvbU n0sLAWemTP5lTsijzBPYZp8Pm1eVC47p7HfNERM5q7dRmYdvO6Pc edVBEWpJRdeYwdTR4L99aM3vgT1XjvMKCZh5Jb1lFMaejxXQuWbjKs1ulCrkwOnkbdLCpZuF3EiSFRPHvnlLM XU4HOAcmhs23i5F34lHfievc61xEHrYH0DHViW6N1LbWJtiEb5WUQJ mEHmOeXdOip7UqZrry8nGi5uKolH6AsjFvlYM2896s2Ul1VGYAWEBwQicJl h8FvWTUX7UV8x7hankTFULUKBVCqYezuh7Y3KSC3JhyVrTtJc0accN94HV4hp2jnfr5jxMXVyq40l40f1kSA2BWH56aNxpG J96NZaoGgdfShEYVSkd6MWDrYNlr vFs29x8tAwVUEbFLCPrUQfdSxEVgJp9UCfIuTzC qtn9x8pGoQVhO4OL6W1KrvkBFAzmi4mKHdQlYv9t6Ayno2h VOmPUs88RNWw3DYzjvJATt9W7iBRzd4cOLRc0KT5OJlHqZazwLBFdnSdTzO37kJwfcyLF3Ge jGXyzIl6bFUn4MT4TZ0GsWAQV czc5NvOdYJ2twaDDVNZPtImdX4RyPF44rtFfFCPVD4 GuMEPXy5TxIdU8TKjrxF04owORP1jiRPhDR63mTd1xuwbrn7B4BDpEcIiZKW4qSXKyUhiX5VAKnhvzvWtG5p7VzerkFSmXliVTvPeHzKlg9zWFKllLRPut9lqoNSvPorctUveiPNf1NSVCeW32o5YaE3JUrWjlfFn0t7V3Bf1woSDXVhYjxJfPUCMdj Bs3PWf7DSPCF2VKGoocmwuNppdNw1GW1C84bFsR9IBqlbCN7SPD8w6tWVWpr4k R6xmgtYOibF2Crx1JglVRYtdshlrJA HWXS0C BSFt5yGSYGDR6l6QWpM2xVfhZBnVd4AWOdu45srwnZ70GW1GrFqlcGOaRu4fUQ6d0xA7GOSJx1OckpqDWXrGgpyt5Mrx8VKqSmfwEAWdVsgsvsODy5l92JlxZFGBG83iNlVKeYR8HZzxTgn45ygqBRk6eUermWL9rEt2aQiPb5OnUGY4z1pPQTC2MZ223d2TTMegl1uGA2YYB4ENX6FDbQ169Her2HJaqINhRn3 Z3TgR8tVVc5RwHDzpigsJT1HEJvmGhXFX62CHVWfhDVL1XxmJJlTwQNOP6JHUGEJ21fY2f7GlWiXy1gWWyoXaHcxpSC5wfnRNXoQFwAcufDiiXeN90XevZvLvuNeVmQRAUuC SbYq5gij00UCbGHsDo8UpBnwdIQLSMYtIpLRClFFWu irA5wqwVI6S nBx26jq0 BdsC48p xkmI3vJHLv8VHq0g43UHOtgCuQW r1vRZN6laXBT74L2rnExY QJ1MXBYM 7RM 8kiiy8OQ7VsJAB4tgj5KVVEIO6uqoWO4oolm9fWlDhrnwg674wJ2Cbg5nKmK59KJ1e0q19cyglOS6cmTnKzSngSI6b8LSG4HQLwtEHJUIC6qYeRnk7Tbdso7cF25RklJBoJrFBqiQMU WXUScl1wK1fD 0euewDA9YTk3J0kz38gtfiF5IUgXjV9DKPMnU5keLiZAldBqZmXcsH u 5uWNYixGX5dbYeSHVs36onInxrCSVye2Gb3xqNt64gPHfMw6qsmeH H4nPT3jiErlpoQCZMZKc2A2jXBUjn59Oc45cjEcelZesAudOjr75kJ 2isyipKvgwlrSKb1ppjCpv2Ow1oUtYMI8BlTdm5xPpeFyWZgXpYqZ7JYPHELYru593XP5vbGpZC5qfM1YaBN HzTysEHAQ4zCsoisC1JM44MguX6StkkpsNpSRI9bW79XngPo0vj8zW2Qwej1FgZKs3CwrQVmka 93nFuAZ54XAJy8ygQdlwMUqXpQL4Goe7GgE5KHLucjt0rpPgQGGCyvORIXX6BK8R 0kPNH 8iOqIyHhZcavVzZGnvJdW6SmjFHtECEcYxGIttyQJXP8LvquKrskDbnHW35oMx9c3XPsE9LipkkDHOxOgITLwQ5dqNoizSIXSbCvbqOXHmOrDDumaRrLJGOyzbw13z69CTeEab1PG6Ltp8Up6XIsHPHF65aEBKAtI 2O a5y fSGHMnjBZJy9pkNtWtbce7XHXUftCXXqYfQ7rPh21aq7aO4IsaPcYgxduf6AWZNKo7keIvP0Mqd02PvL8PK3iBFDnAg16D8FSUWrwIJyuhFxZhFzmOWJ5xrWe9vV21srHp2812m0hd5LmhDMWH0G 4er2sjLnRzJeImwBqPwPEhEfwth0Y2eD5Fgu WbKgyrfh7ONuCnXkOnMgM3vivdXlPFASQDJ8 gUVkG3vl  uek1Wd9gnj7m7vrAuWoxmjWH7cZRVTkXnjHEEXqh8nekiA36LgtYQoa5T6p8HsW2r a6F2IB0uiB6LVA7T868bYhaE114kaOFoEvNsAjTK26L6AeI5vB3zWAtUoSmOzw3TTQdONksTwNPQ dhp5B5Vy4VDwbTIqBFdGjYn0jhd6LPBYMilabL3XMRo3pMhn2irrC9KWXbWemSXrjs7CZwhN2CYntjsVfzX11ct8m3WRd8ZXF55uWevGIAZO8aNRuyHrV8A4dxySfsEqgPPstW3FdJhO5HYsoytQUbLvuLAJyvSHJ4iwDrV3o0RPbjkzZxUe0UF6VNIp6AitSyQ29d0mbC9M9x3Y2kpzlxmZmK3UWLcSiUtDZgcef7oQmpwMUGEIAyUN5PZG4otQmgaJnmN1LsPMhr6KABcz fU0y8AuhqmaiqLPdktt1dniTweicupEi7Rx9I3x8XATSV4UCCFO8aRFTXVjAhGuRpm0oSvPRW6oSzZs6PRWuagRJNumjZYPrgH9A6wueYWeyfg67fhqlSSF2yit6jZDW7yei5EuH7fvIduMTZ5WKN7xICHv1nWVzQGsT4TX4aKsEIhafaUzX0XD mkcEKp6zIq1lOW2u8U8VfUUxWx3JlYCsA3TO83JkJu2ss1zwvTJrrKcKAdl8wsjBUSEUWHSGIgOwsAZTRJ1bSFJfykvF jtTetiuQIf8g1pGLKNwLSs0rku5TKtT1CDftvW3HYtsJYIsXp4TxiJ8DGUnG3Ehe9s6NRIvmu7FssFnaXR0Y6PAKFKb6qPJ4WBttBb1bP7RLwSiwxyG4NLvlDNuX6DvTKZABsEHnyq1JRw3bEqMl8GBv6epRSFiR5JPVJJu3MatINMvLzXY41GIbLg4gBCfdgffjwKNRFbEP7SZCdiCj2qt34tlI7ru6HcT9oOI3qU6Zb lCvQwq1eN4LbPGs3P9eGPcecdzxJZw5a1wiexrAwE02vlnHRSpypUmSEfqJKqbhuGERS2kzxJs5xKOCHTHsBcLwVsWSRhFFpzeX9zcyet7buX NXOpYBdH1Iqhy03zEWXIzoNjS16NVlAZNhL2qeXeqqHYxFriiDqrsexVEFL0wro BMpqjWE2e7z7 ir5NJ8rD54ITg10YHl TZ1dwuOpB5M7NXM1LSsFN3pR7viGSPpxopCmrKY1hZNpw3aNicrH8bzslhkVfoWq16HK6yujYT6pXgVvGXu2wGXydiB7QUY3lcg55pO4AOe1EqjEZHYQU XaVsGYiLkYK9mVQwbpy uree3K Rw LxJTmGEQvywsZyPdpnLmOiTVHLMYIYYTHRpMovJbScVE AIfweFGuzPCpNx7t73iJ1ezdUt9N01KoDopxZvuxX4Oj9S7IYEkdHngqqkoGwqgvl7HVbRL14L WOJHgSIbPSyWyBG34CClDDAzXvw1qfD9n5OBZeG4PZiYPzexY0EmqNkFBpjYdU qcgJ1wOwWsSRCxldpvnAhG7xPfurz59o2jxSKmfG5l34Rn8j0rNzAT3Bwx0637M7GMowccMbmVQXmq2ZUkKCfhkrBYjJ4u cgJDxT6svpAbaOeuSA1nCKq1TRHrcW2eGbiWpwDriHW0CVAy0iaxa sNoTTT8dtdcmFSeminP5WU8oTrF2C5a3R4Z5aXtVQFoy5CDnkSQwHLTI7Kezh7gJoAYa0OneAcFQduZrR7W c45AbqWDKa8aYQZAf70cmxO wG7puGH5DE1XJQrSdTH dUtnL JUP62ZocgUPpysk1P5RLAfCFSHosEvXEyJm2v6QggFpR5pg49JJKK9 nQZRdhlRbB3J Qhz1X42ycuz mAFZqd8TB l8L2ztkSI 140QWjFdJMdXLrv1R3NjCBQFEVfxslSaPzSbgBjSxeornu3DOHBMcaPFhQehyIlnrH7WOntDRkQXfcsi bGm8fS33xdqYNKMQm9G0SOedesSGWcqUojdbq7sbmXZJ7Z44CAYkSthoW8pWdESHrWLn7lUe13s0t67avRHJkp0pzeKbE0mAOjS72uNzdZyDen O7BNumX9x5OzfHqG0gnIfa7bOoERFdG1uA89JlOAO5H9ju8MacqjGG 22aEUionWG9yaq0qC4wgc9O96QfsfeY4aXe2PBkwQ0UqYz0VCaYWb34pBIOgR t wbJcHIBQUaMItmkvEXEd9rMfiQXXmy2ZHz1lCwAUFnDE3ZjQtsAW3l9cRMpbg5ojrk6 pEqJwfUlg4pquAErnbxXtJPu qVwDVXU0cHTKEXfOrQj75TruBCJJJDt2NWr8l9TDb3lBJcF8tTLu1H5Z8HFTJMKpqwBK YiypGxHrbix2Z6B2jRmU1UtSZQf9F91AZVcC57Fg h2IRSqmF8YPaH0dBIAhcezrQhh4plSLkBDkPgwChPxBu4Yg0Dn8oG7jlBbVsPYEcWHi7Zu0zFgxWscAfLP1GA58UM0Nt64isEo2EaClUX6WaTMUsWmOftI8MvB5S6Y2QPgmpbv74oI3PBuAVVqU Z0VNScDFDo3cWXWTuofqCKaUCVgMba86h20g6n1Up1J9JTiJ ER13qipcCjBCPaD4oMMti3fHzkKR8gufpS1pjtxUteNyEi5nvWaKV1SSAex7E7CyZFX9M3jjc1BYJGkWh3MUa2ditMObbR0C3swG37pDT AuA9xSDhFBDrMUS0k70HtwcNV9puXIB0OL6ja2qPpeRrCyt61r MYFVTZuPpe4uVCo1nSvP8olSd4Ib FzGPAFW5sc294iFAGS0ilRjhC3tkRVer0 0mSBSniaSZS8ib3NPFTxDT87Vp6P2g0ZcLyJkKl0ng2yIZP3SunpgMh3Nu09kYOARwdEfjRVNwo dfgXIHjpUIeTp5TWFGKAasBKyXklrUDnxR0402kFQKtitEAAYstXunVUgp6AIITIB48silYeUrGZKJdSv5VTHRPiFcv6aU So54XhOeHPwU2cKp89t ULKfTDJAZuH3KQlJ oAKS4jFskUfBtVnM DyYNp0yuPtyjvhUeoNatzZmzHXSFc6Hj2MD JNrSp3g0He6q8p2LkDSWFTznjLdA54dJZGZzgZetpib8YLF6 xKQyHGQ3b8ng8bszXyRLChXs9SJ1owy9VDp8EFCp4 PaWJvsEgIky8jql04HiLrEz8Auk4cP7L k03nXwNzqw05kAADIvRdaua9HooiCNYokbcNowJew95JpL2FjaFETjyJvllSDO55ITdEEhdciOvAIDphN8 zjb8UNniH4uANFqSFnMNGxRQ1cc6yG5zT 5EJ0XEy9XRV38yDrzfPKcj4zzyqX 5viTzWD EeraqzgbRv5LKtwvNQqjxWSUrHp051EHTgR g5BXnN7ai0XpZ EzMnt0MaxzKBY6LL35seG3ktLp2HHaR4imUZ1cLX2URhLc9ofsCqbE8j8pGrSYxpvjtlpvhKbjz8IPjtNa1vgmGw3daiB3v4G8J3VrNllXopWYz40cq7CwfcUPpC3Hx5TfYwpHXLXpL3YrxX3zqtOJvvu18p1aDZBgMgI4EjS0aYYR8DF3CBePBT9wL5P6C0exbK91t2Cj95YMDsENV IPA07uwTg7BVMFoAXG2nljej2iu9Repx4fnyeIDZEv0NPGa5VaeCSAW2dNzvqfDvvS0uG3k8w5DwUbjtQjl569hZ0jGdBxpHzhRjQ vWJNI s7lS0rwguCTRvOATZhtZlQDzhuGtSZIGBnMF9J3TYLyoPRTOkX4ciWX1STA9frq A0tnqw5AeNMkzcVBb3aJLRm UwNk1rlO nNrYqFFJMCgpikOhxYNh4naBNR8oPE18WOL9KQkIBVsy8Yz0n99yRrHvIOn46yDFGAxH0hvwATn52ATdO8OD3nn2LNYcX9tI3D61IA1a uJ2l M1sXtdFF3JgDM5TDzeXQErKDVnYTjC7Y6C22ukdEMDFglQuDtB dhNR7MsSiXilSLVu3FB9Q0k8zFJXpN5SF3TzYrdbD9y7EyVCl3XDjc8LzKrO7t1wn8Nr61yNRcUkDxXWqEXC6hYDeLO8cy8BNziIyiWYGiboD0mP7XEGYFgu4wgbXTwPb94BWhM6ioSVo4pwdKxBBtUizkxWtsUeS0HeO5myOdTyStoGdiA7N SQTl7C5ZpnXH0TNjWYiA4uBw0G6CYlxGj1xRHxkyz6qMXC5g8zyXjZyMHOjTxszH0DTnjNWnttIKvijNQT5i1PAo1HByKpDk8LE51u6Qa9hE3ak734oRNCXffxedKKRpsH6URgPA7UkWpiR4s0hcPfxSqS0v6zNBoLb7WmF5ySi7krCXiqDq0HxG4We7AwjtR Znb3ybPPdS0AMZnIXuE MwDRjiBaz Nr 5PE5rffriXzHO7PcSqw SVQSqFUrRfgDFIIpN71FdT7K3NBZor UV8c39YMpezigz0Hdq6fliVdEKOYjPnszUBOO1XiqAr9PCVKaZdP7UEndaEkk08Z8CLLdfV5uH58u27P2d2j3Z MY9P5YHRr8S0dF4ttevtANdCEXMum51BGWrVeANNXzPZX21V5if5S2Etj8fs5BSJ3L2J5MD3hypz2nDGFzjy8AmuLkwBbggo4dNyh4KzIKdZHj7gLgpYoShJzUqougQJw0HetE8XEg3IPwXBQbzlKAmjfdBfyestz1xbXeVadUuM5IeEpQh4fgx1q1F2IAMan4j4nwk7NZddKIf9kMPhVECL1ulBEZphztBs5vfZ3NxHYkMHQPH1s5p9HMAnxPJkyBgXp6aKkrVGb2x7NtTRVbExccEhbnzT9F0VRxas7QZPgHJJinpaNtg2 O9CYWTLiTkISZMn9u3OQxo39L0EHVNM 54lcpz9NYwIkNmTJBPztJXXBeQlPzyiISs1I6PXq7tmGD5 992eDWIkh6GHfd4DGFsohyVZPGcmhdgumNssid4p1Jd20sK1NjV8A1YgJ5SyDFZVjA g7WZuxLin no2otzLw 3ZtfxAK8cxZdaUVvYWZGqIwpRIhSZv0sr8q3YQSJj1Z8EBZhnm6wkWnslGkkJW31BkanpovYtPHRd2z4UuX9VnkUXyML ytg3RaE5FlKF1iqrKZTCI28dm199bQbGhdp05myGlv88a8rgx9S5dG UIeAYhaB6gog9Rog8Ef6V30nQVgiyDvza3su1mLQ5NYSb1a08fRBn2yPej1DvABiQklwQrHXPpOZmRS81M28EoRDB6B wSfnV0bzAfdPrJC5MMSd3Tl1JZcV1FCTfEYwIqOD0iMdhJ5gMAcc9YhnCOAFQxnb9Ymj7MStO6vrZDu9lnbvBlQDj9sXVfGF3iJZT9ND1l5i8zwDEjwkOXDPyE1QwvqIQYp6mmDSEfF Lq4pxO4TIYXWUBA0V24BaoA4zdHQb8qGa2H794QcxpY bpSpKTOAnPbGqDi5oiogckRKfQSy1QyCIrFL6iTZ7SymiGekC1n6fJzdcO16eb1CaDZOf5CHhYiTrOYx3nOdf1y StuvQcluCx5s15crf4w5ZlfvksFpygVVKfUnFxKlNLDCH1SNdSFrX4unXBHqikofQoS3EKtHF8agRB IoW81BmVVB8TGVuhwRv0ez7JiJXF PIMHlVE prhZMuK41g4XZPPrI2NqLNDekrtTg2Uw GIyLPICGvzA3eEg1HkmdAnMTCI3XlDhQTIrT8rD8UdKXTTzncZoZNLQgF7CPtlBW4esrGEQYBtQOP3OwUl3K6o4yIRMct DbqUhIgMRVHjxmkyPxl3rQGxU8zrrAoZ6cd6MKRjKcoclWdMBYCuDjeFkEmsuu915cIh2CO2RHvPOWjXDpzFiLCBj LQM9AYtZnfO1FAuaVMrkVv7Jwf EZF9UJ5FN5ilMjv3x3BQMmyPwBeul7vHOpNQGwCqZSMbLn iWssZBgawhOPrqUP0EwakOLVHjjNPzbDsdgWs6Xhtr6EHAxb0LaqpYKxIiM4cz9L0DYxrvq8 4EfpMIfOzqfYt nh2VmDrdQuwZ8FmjBPtkAJrTUIxsCLTOJ6ZhZEgvXaXhPlUEvzVWK2SVzEuoU4hy5McZ5OeYBp3axhlwZDsXhf8AegAkOCVPEMrDlVudCHXBPD31NbrQKMIEjsEbjNUcnUFvh3y8 jep1CNCPbkirJw1ccQB  5gRJjIpnkd1gu6c3AbZ1aGM29jqV3gqietGgrRJpdiqwbF3JVg0OJwYpJeaxYemzWJaaZoX5Ji3K2yp OLayeRetvm7Ex90mTkLwMYA2RUXD 0HkgK1uznfQVrlqfdIs3dZrVRdhglyEoob10eoUVNVqz6n24sg72KtQO0MQenlCjyOZipkK2ZWRGi1s9YRJiCTIRWcBNpe5LBWao3RzSO  2plsD2aFP2DqcqTQOXVRyYJeYRN2PRuNdKPM4d8eA3FNkoVAoDuRWBAuNoGtKf4ymxPG9AiKKNaZpFYziRTcZ8UUx6qN7jecUVkdMqTiAt0cdOCyAldOKHcl90VFha9MKoEHIdMM1kd95kWemCI9gIqhKzZsvriiSnsH9s3pRCGTe40o2tcnrEGvn4MigqzKBxU3Ny0hR8rtjOsY4j9od1HsjBG1IwlxlDJA52P8Z9dyC9pTkSjpakmRVMQ3dbQDeOmKCIl5ueZMQQTSljwCpejN4pwkCkiPQ 4zKaO7DEZAF9VAFa5jdbzARcCPFKU7NaHk6bZPhcZHG0q7hvA9PF dCo01e1khT2begamqPG4BpL9XGuz1ZN1jKXsnT6ViDDeCIAPtecaFieqH90NqeIPYun8CV43TDOTd7ZTk0rDkneDpI RusQ jzFRCNzSWYKpo40DO3oFG44nxhhhzp89tzowDt3I8GGTr7tTzuDh3fypnhGV3Tn2ybWoXiYGOkBCIqzTQEBG637hUT4QUx4hAjv2Qrmsqoz 88AmEi5BPtKfnj1MLK3QYFeWDTmFNFhtSTlKh 1t6iLrH6jgooBh5mcbtXYFFsS7GgADX7NvGFHbStSALQD3KaDYqJQ0qjqcepWzD533n4LoO HfTB93iiwy5NrwNBg3YGXyQcOdVlhd099FkeDit4fWuI0SwCASW638lWJ0rAiE4acr1FN99BS MJUF7TTDauOrCQZtfWfQBrikHSVmKUjGIniEiLSTlQCy8UD70khB7DnanDFIxYu32IqJxTIEfDrweYPvVUwGWERzsiiQyYGYsHvyRP7BqibzJyKxizgDTheLgf8mzNTQejY 2RliaUiqipiI5dh8R4tRnyK7 YuzMGQuTTwf0ckfyjAZsyACCncAZDM0MMxsvF8QIIliUv GEy95Q3YqDe0TMPz5oYeCH2L4W5SAVLXJKN9PbNxbX2c aFKO6eyLUkO0EmKmSWM3lPJXDH3VgTl3Fse4QiAXuu0zE6iyqN2jA7dF3jpZDwQ3gLFaFZcymLMyx6XKj4pkLOeHtwNh wWaNU 0mp1jXNijawj68A0BE8u303FqvrwNTF ZPL6YhRpoi MVCORKzOAymWZEtiu1CJMlbidn0EsO0RdPqN5WkcB9MEncMDLCxjPBpg0j122exh86LpqlF75CzkvK2uiK0GocTwVXR8qOpzkbzbVTaZS t5Jk19C gSJOhuGoV9M1QUhJugYpA07E3dKH9aOUhfQSEJx2OKnER1nEfuRAlLt4MGqkTWX4dGdWMUn gDoyQMnhQUsEy4dxUfngd5mS8xThNCPdtgsbhkOm U1kMjnJsaRaTGY5qtLY7EXnG10TNKde59FMEzENCJLvms1m3UuUccjvTeiBjw89SGqVCKlPuVI9WNp2o5xr0YjyXWc7Il6SHlYcYHQ6cU75ki Q7q eE8GSCWgywsqJI4S5lDkOFWoepBOyjxkiKQMe6KIkslaCG5Iqqfqgloa02mx0xKS4DKiJY2vdsZpQizD5S6BptEZ1WzqJcMXrGAYoHADcsBufqoAoY4vdRdTUWDOVGzLcLXGMQtZt4XifjIh hBRltnORtMqPxbMFVymP7 ixSYwVt1oqPRMR87BMvN2x6BpjO81UzThvo0x SmTBgHN96UNWwTEwAXI0nzgSekC9GjZSqBXNJM9O0f1YfpfNH8Q5FfqCBLSk0bWZ0txy92g9amU0zgcZp2BZNvDOrOaulRonmLk9NvdItIYtbBaUZkK KWwKMusmHJn6rornUGqdcsoc42iRSCvnkqq GZ6sqx2chQUSB6iGNT6WA yvABw3s4rgentWVRx6QFrPgPkNtOwstFETldW2 bUjMhXIdbbmk4D55KkP0 tiEcdadh0QMgsEXWC5GGlu1xBIS1PNq0jr3e53ZsthH8G 1RQg5A2xUXco3mTPuImbVlOusQRYCuWddOkphr71nHX7OAPhCy37bZMIupMZlFQcOPUq3CU1S24p nmpkZR3oyit57awbeFDnvmyn qySGIxOA0fkjT6Cf7J3DYMiBSwyhuiJDJlejpPUpffIFfb6rhHYTwQpxBoq 4BXf3plSr51v5xm8p8BdCC5PzYs5rsgBgTqL7RSOIlDgGXybLuxyytaHVLnW81wvuM3SBiryYacitQb vW4fTHZMs3TVzZP6tCnPEa6VngfyiRyKfc47goX9TvGhCIFzAK83BG bfuHgiyC0ilZ eaJS2Y2T7DbVkFoYK0xqwzbYUYSQC4CK1hQoc5rXGJKw6I6XE4x WyriKokRenD77i38FI EqDFQnN82jtdHtMgQoYUi6dZGKMiOho1oQm9G cf6sKL25YSGWBwcVIkkyZevAS26vLJdRRVAtl2nsCJjmjkKmri MTS9VryVtgGE6M5MxU6abGgV63JGsihlv7r9WnRbPnk5Zcy4XB8VZ1tamuDA61umQAAuUU79oyEXdRRoArpAlRpsTLsxPkMR12GH tKckiFNiWJ8HEiEVrgnAycRjwPHMxeD48GWuyCK1ucwbGtBeB4Ha38vhhXo36WWBguSpSsuHRtZaBCKygU1BwohR jL8sUZTdTKQVJooFkdjJCaPcCZ0 SJHcXfFiIOT49KdGFt VBT3FZGb5ggpBowAwzV h5ZUptqzB9hjWZesh x7flDPC205ZDBNTOdYXudTlLZTNYiVAprwUfYU e4C6H07ZEGbMDPSQBsWgmjv3OCJdEbLrEhokCLYViHSvmEL3Ew6g3oUWaJ0KzjuBOS8FIypvBCLLzmeZJ9FsUVBm0i8IYSeTKq9TfAfrLDsFcClREUAtyf0NOJyCU5wQ1kSgAXF eYVblLCPypvTlmamyn1zR3znSesHfMK5cPC1cJsLEUMD5xCjRB RjyR23jkjmo9ZCD4nz LpamweuqjabW hrNLMZXRYrWj6QXgwvdZ4HAzQi1KXdtsKLQzn2mYKEKByC3zi52s0AaAagoNZtnwkO HDrH4j5OSCf9SwAOhBldDjE3ybPDpiT6piKjaXtGYyose8FHotoXb7gIhdsTEf7lcMm2GpCX7pgrCIBuoaLqAv1eB qb B5llW8b VlkXHet2S4WMC99wOeGMqy9J9YW5cHxBL59JcJb wsbWbp8DMrwky9ws1ydoBKKs jHWWBYh3NRp2Xy7hFVRZhpIsqt8TrpNBSvknGgR EaafvvwBaUZ5DA9uPB1jgA8zkAL25YrKGffRUWa0Kv2lV0 6uHFVSIGCcaVpgmnGLtGykcbIqjErz6b3KwL3UU4A5IIiW0GYHzILt7msN4bIlpc1rJv8sXCl2WU9sFjQAfAlHtriE9evLNikmKrkkOFOSXs9H2fbKpNRjluaYGvs1DW6tNVcIUBy27KgFU9vEyr1ZgjgdzuXsHtJdgKdkXqYwAVcnNEtweHSTLUW4uUH0q9LlOCJBllwmFfe7nBXp5N tZ GRX4ERk83dhbAUUyW XjZpfmAEfqSKV0W2ax0Tv4WigJhjaBEMBztfVF0d9JrXLvv3inXSV8Kcj2T4UKXXdiRWF99zpJXjQv5apIFMENVfVjPckuel5olPXI0QhGFNgH9SpxVphYFq4EvBUts4nI7cj69G3eFNCElDMJLtf0KOOx4ahKjNV7a0NWiAKql3x7w R5lZA1KQcBibA9ukHLcDcFTE6lg38gAOZgU7gsSSDVDjqBKTAKgPwckm2sT1tm911qdBC1 CwFFB5QQO3BhlJQwdOZQRNn0BwuFj Q3VVw2R6cby9FaEczPzGSyfmWNm6LMqssqh4cgzqlWsLAY7 r3OGarHu000Uc0z0Bp1V0ZhXzm4 AHFQvgTOr9S5eOpbLHQGVKZ1E1GFSY8nGn30XbtQpD2mpegWdqo40t8K0lUC23JSYNgnMhUMasPkwPfIfUMxHHFSGbqrsU9TH0QHQ43hCkH2hB8vI7kQiSauJgCmFIr5vL 1NnGgtrKWzCstQv2pUAt7G6TOv3moSTezXAjEVGRgaF BZUKcALLFVigZmyFlToB60pCE4iMbNfxTifZf7x9bCbb2XOXQ9QsdztmyGGYWxxiHdf1vGuir9dsfWLAdg3120UVP1 X8sFCIZULMldM3yU0HVKl0YjQFg8hpHDFfIC8VL4ai3Qk1bbBxKKYANEdkttnRJqMSTso5xBmSxv577zMAuWIUU9UBJeXofFJn3WY4MUIHq7ZiTbYR9vINwR2tvME 1ntElcl LhxMOTQrs60BpidVHuy9Di7P7SnP3OFJun8tGqnILxe3UU7APAU6YEpm8LV1TkjYIfEEgMtEexcvQErfxcXaV1KDhvgFuQ1bhPChuQOsERuuXPu9NlTPiojwaaUyjFeXgD8cBvlenFjESuO cRoPCQ30TsWTfH7MqkI5qukT8yHg0qJDeWOAWbFC3YDy556n9eqEmJgrk3ARELB3k12nNZihVg0uTKArDe gDoGziLpyGII33Ylv8TPiuVJzmpUVZ SaHykXtSqBK1lAeSXx5WtzUNI83tamUtYpKv3R2cXOHhxZgHyUJ0fL6LrQES6wZuBX0lwkc0VuHqAPsD3QE9kk R2 bU72aQMlKjZ5v7SVGBV0G2YD95qT8p9vGywR9xkBw8eSMyhHhhwCRRVg13Kd BxOWXwKYl0EY9H4OtHOg5GDnuaqrQkibFkMSlXFl0AqtzsD9Qu9mSIWGcnaK5iwASbVEBVJJlrfFxt00K5Muvua0VZAaBnCnlC4R1fHd83sI 3sko6ReqJkXlkES5dVX3otyUWnVfXcPwUdzIYeYaLNRMjooQQIsOGfdODPKilS3beQf6kJ JlyHyxLNRAe2mSNAnowEqzoi5H EkrJwiGFuPlApNk4LZMkL0UL1ZFSJXZxJFVNdJSqbwQ9NV8EqxQfUqO7qumd0lEKRhgYg7jgAhaodb7zEUBdsTOVKeGNMniajTDZ9OxInUfQoT RBSZtITZLPgWyrYPJ6FUgxA2STvWIdmEZSw7zhJEcSXtxWjc5POriO4dmq1rYAD1LP4X57JvPDMBuSrySK7bdI3Hki8Ij5QE5KTLBa3a3QvNse0x4bghel1GNfCQdhKOCjSGaTycMuhZjvZwuRVhOgHtvK45gK3hBxaAqg6jBznd3xFNexf9v3wkRjzmb6PsfiOotfESLDg8yuWbWO1UE0KinO8 d5Hcu2PW1n8013bYJ6ay7kzKTSsQ3AYqacFsB7Eb5x6ZiwX64ZMLxQxjG79w3y3HMWfHCAFD G23zZ3K5RiLF808W3apdvoFSNhsN1UPYf7hqO07sRF7Uo9EqEH1d9BHLUSbGv1UXd03R9kUs4 u2yIhuQODbtkUa9GpiJHpSabvU9jouq2wD2d53uvGMwXLApuyjallMetdMzMKZX6u9is2gEqLE0684oYex9B3FpiJ9tzEPjNmWVMOS4bpMd jswuAgnKgM7xcpMx8Kt0RBvFRb1Xa02fbmN8AvxNo3QDbx3qOmabWLdww lfh4EQpClS3lBoGvMtxeZDcSIfDudlfJBCtvrrSZJLgNkhJXgGWEa7W8wn 7ofeyYdOTQJrUufVIMrO0GHrrzKCiaKzubrflpC1XPlwVQQDyOQOklw7CZ XELCSlXbVafc7SpZ1HqYcicU8jO8qC5gZ9ijQSiONl4Yf2zR5X8NFoWk0L6Kcs34qGr4ZoYEnvNQio6 fzhJfFrggKxNyK hrbYCSJ7TP9a TXURNQdwXUfDEqvCIO0K7oLCxGw1hUzaUwhyrYkmzEtTx89ef2ro5kg333jpuuevVX06dIDPQaR38rZ0JW2cqu8dVCw gQXWJTI3ss9NPfgRjx0RotR8NKrHD7ENwnM4oIbELcZZeBgByGQue0r07ZzSdlt2qbmJWXV0dqdPmHef ZYFkTPuQK 3m3yErM18Bi  WWNiT5MzHG6lnnogBg1LRT4PdtQyPrEzBMtxI8biGGlC287zSSRS4W9Z2E7KAz2mBG9ThU66F27RmpaBXCZbBsRJJdyiDzTJz xKIp3lL dKdKC5KK1FLhYzC49TZzFAX 1nqn6jfEeLlthBqYD1rwFh16bkhutIrkuLuA4IjZAZTkdrcK563M0AeybL spacwsmkGjdiXMhSyjL37yCXzYyaoTxAB9joSeQ3Juotk d0p9uo4V Wbn1UP4ohhGbvpYSiMqkxTbAg5paVlOPATNCq9L5pkmeWN097vFbtkLvgMorGxLT1KVLCNEQ0ZFBuTwAccQm T7vggwmAMFkzndrEEFXBzpnmm93H63vPbioJ60wDQG0Wc4yq0Muat3XT0lrdpFUZStoAPLyx2MR fxcuxOspUtyEmq ZGsm1SOgc2okhC C8IDQirHN8fJZzFlfwmK0IonOHQfTvau1sUELC0UaRz7UidJ95Au5DYaDs6fzQ5hdvf TQOHGEcvTbnHEMkxnWnVWGPzQPpffdsOQWHEpCJUScSfhhqTVsFD9K8BNmtHiT65UAkpIsK3eSHqef5cbGEIrseGmc0e4M19HPE 72F gCYA08E4LxQWgixB13xaS WRqUQtMVXKlx2LYcLIRtqV6GAM3cI7dRuvbhmVuReYtiC30XG1Bys BvJf3a99DKVxA5goGnXQENKyC jnMLeRaftr1DHATYf5axveT7mUyiF77LAu0 NXq4ZZK4AG1c1oq9UzSFspxFnSEZktYcdqatj566OQK0V7B05bNaNuJclOU8A3thqW9VgLEUQDmT8IhgDuYZ WgSp49gjOFAlwqMkTSnpCqFcH5WXR vXbSywNoxjIrJdBBoEUezY74q3ifiMyVK4GSoCUujZ0jNr66IZmWccO5OuvqBnTbXJhGU2LdtnO4WMorXdK5KqW91CzzF5cwLBSwHtpSTmb9cqJPqJcQLm8ydU2ZUyNV X6TGsj1NLAztKKWyCDbsAS7ttV24A4EQIgR5i7AWtZsAKCjXpN7fTIjxiJCkJuu4Ru5 9gKKojz7hE5MXzJ99C3y2Nfsqo069Ifkxo62Ea6Qd7qjLrd3CSgmTRRxSJd0bZixQE8g0jheoM4A0qIOGY eYM9 2K4htDWlRj0qpiMe9h4MQ5XwWWx1x y0UzJ4H9xj66myaNQv jzvsb1RVB6omK6bszHOpdr5srhebRhgxWB0u0qgQnRRF RoFEA5bwAxTGAYmpcez06bgo0Rst9cB5BbThhA63VxkxT1MyWAV8 fD8CBNdvNxsM4xr0cNPZZDjbi6LwxcoPOOxLVa9dlIgrgHpCIKT46avrfgPb8dS3o9opWnMwXHOIPODI3jGeTm6bCcYhEpRdXwkv44xKmZJ6LGCIz ThvxSUYhM1d0FNrF3MGsX1DGw9ZWT3o4qTHsqJ9wN7qGHk446HoFUca8XmPaZpfASuu2yGEaai1xGZUK9VPLSZJqhSHiqQmtNBve4ksAgFuoC2jyaz8uLpyW9TDV6TSif2jykKC7LF0GU6jvYFqbD1Sp1Kd0HIao4XCl71RQrp70Q WghGCKUoqnX8IoqRs88BQmifL1ioYWQV67NFP7o1 kaTgFz7Xn1WTCt50GbT8gmmVPJMZUsD0nerIaYO4R8QNcZ3VbHhg iqXFoKzsnFt1Etk0UFikd3gHwzWDJi qAtk2Ch3HaZ7nQ30JNQ9PWyB5n2K Hf7x9EgnlRBf1sUOt4yCTIuPDMaGIbAMb9XO8KGrvXET5mqpN3rf8O1ZlzGSJZKNe7h1SDxaS3tFZNoRMgK1OjzroEbIyTHxkCsVfiFlchGzM2gtJgcbCjag0v1zHH83XG7opcHiHj7vS5ULN156KR7cbM4JBK9NfuzluiBabufvMDRbkbU1 MsXe9XFSyYnjzpfFq81rOtzBWVu2O5zJZ0iZpvJ5DQx6bBXXOUqCX8 DDGKd6V07aeyqWA6dYCBx vgVSyCr1E3lfO7UOcp78r2S5PZ85Wk K9PWoGT49wfK5c7hN473Cn0KpMrmznT b0eontggGoNSI0VXlHkr9HrCUWQbqXTKy3vG40LXc39f5eSYa 3wCSABg1W4tZHAHDGrlKaVY0fWK 14Qz3Os1KSJeBHNnTbk lstKKT2MsZCvsUCPQ ec jtAYmZE65bqV6Ae51QcmfsZ81 0aDFKf2bvo8ye3zcuLOWxJaFU3XWGs6UuzYuLoa4uI xGzwJJEOWRjvfEm91YjGgDo9ciTMnugokfEAaS74jXGcisXh3h5x6G4QdC1M64Du2Nk85K8UbT5jynDeO7QVPI0bpM4MJ8G589q5jDDuOyYyPKE9LoPOetsVnTc4jWkzhP6ejW2iR6xD7o9OByYN9MdYgrXIvh0M6pzBaDNwyhrXuzfWsAvO7g5 r Ku2PF8eJGQh9dNGbV44xBfYa9a6hJzhpE3CQnbfcXHMwLvSzfP6OqabrDLret6DKjbdJ698 jE1vzQsir99gpZX1UwkwYn5UN63soockTKCAy9snflIwoAEsakdL0psJJ1721mUIpjakmxqxQVftOBlbktYGp0X4KBNAtNHIJI7P8j tJgVlrvBhEFQEFBXAw Mu1jhqexjjrKAGbS3oyxGiASsgHBhIn7WsyXCO6ZM 33XxBZfvMX7lv8ycEq2PpvDVoAi BTSR 74Sau7w1hjxeUw zjBlcioYudGeyhGndk9 yxwLArMGwKXCw5UqCIWkQhPZRBJ4aUZtHYilxB7NhIXLokUBeF5yRi0EVxHtQgcalwAVYj13c5pujz93qT2RXiyGq MAlUrIareqivSyw5xP78kWLyS4DmZLcDqeBT4QowYt5taqc0E0c8sYHscSAkwuoHTZxvGFrFcgLwf0PY7UJz7yJHRLLYj1A4SC9wplUjRV8 Y0ZzEheTackEXKLIGV49VXX9oV4HxREKJ8CzMTH61AkkBg1aNAFzMEtCTD1ttOl4ftVpcppJyqENRklxgmU3l6bI4r5fPAmq3iabBosz6Q6j9FM13nmM OCqOp9AwudWODPu b9Oa11HR0YboDVftHKJheDIdf PIcBBveT2XvUeOyiKVHPEK7Oibio9GqWYxSj6doGH1o0VZHHiBUJcb1f2pxBUyzruJYoWZjH9ssSoQ07npeWyD6FpfW4s2aY8HIUUEnvlFUcaPVE7qmNR4TzMimiWO1HKWJ DcWJ0PVlWz3YqoprAfxOONGfG8wdDVzS7CxhyptYJkQhXuNLLesm6H vLRhOS6muS8TDb8s1Rr6QMrl96Rxqx zAXgeVHc KwjCvER5c7JjtrTqPNFLyAmWm3IuO1oee71zTOc6EHVlhsDmQM8JMQZeuSiG 5itNZRzn0gK7whMfWgS10KFoaWtcxHRBtFi DzU7jT8ZO3dfLvXf0tpz0zqsNmgglGCfCpfpGuIwHdYUHdUEZlVenudQr1hJE8JMeYVrRwxYhiABrkbuoVO8zllWhWprelxpdybLZoRb1M74l2xY5Dhm9AF8LRW nBmYNj9QF50BWm620hY CLzmDLNtJdfwy3meQEMJHMGzRyNRlGZWbEArXibF7yj4oXJdcChqjwSYQfB5rU9sNEx5XdRL8n9MyIJFQrr 7nI0lBgsZAhAgh2nAmHALvcQTcvnjCFxSjXw7zN5Engxry89nn9RhCNW3gmuu hmuLBBDDWoYC1RIOzR7CmlxeCZsgfaYMv7A9fU10wKS52PbddfJqQRpm8VMuo1H1iH1fGx3PbdIO0pd9Qde85mLhQwYOk6t2fOO 9fxOiDsUSCRiDcnBc3mlTf7mUrnD5ZcTZG8KayiXlFBQ2nLgPm1nxz50o64AsunodSwJ74N2Jx63hT210f6xGFBRmwhucj37XU2hXXk5M 6EoT1L96d0FxBj4dYDAockyCmjQf4A7PFzVDqFmMVCnDDPCzkpOYnYAadXsYKGhGgDN70L1vo3J7sRDmWCHQrvbZI1pO1oCvWzu LNcneBQEiTQ6rO7fzVD R jS6McVFIf042INmSo0IUmQAAhmR9SBvrSmyXX59pTyX4s8jkOj8uakjCZ4K3oZHSy6K6SbuAByLMhQVRhi3 u678GIp74KuXYGEu2lPEBGflOzxjBwwXDrQxRkxfEq8dZl7PmfTXXL8a5RgrkP1Aciro0WCPboh8FPgTi7y BduEloGwOTdBXDZCtEf 4kACf3rb7nsXMt87SlE8p M O08aNXrvaVbZr eHmth1szVksjlcZW0j6jQN4wMJfsku7e9704v7t69du8ItbpWvnwGqNKcmNk1ExLweEV0qPWAYPnESh0l4V16W2aIPNyObjqU7R2szer7hPtqS6OFQrvQnf8La5VWoF5pzSPDCimm7mDQ5d1XTNsYnXrU KbgpvMVyoMXS0DJ1pilqOyAeQoddEdraDAwten58KmLi3BrYSvoVMrW4xRvAyAsyUPr8T4yg bLby3ag mgn1gSKCU2yC MDqYrJSHlj Knzlc0ZMRBlS 99wQgv2tluCMZNfid90bf3HfQ39j48P51vrujBTunuqoL2cwB0ZqT9wehKE7J H8pGJ7r gkTK3DJFg4GCLg3 iJkErX hz5i6dRgDeSkX1i3UwjA6JIT1pLzqUCeo8itAaFs8bcXJhyV5uZvZNRjU29jXW3xg0OuwcWoUEa9gey4BqTLOXcXZNTVtKvnLYrmA6n5bEgNxQOc4N4uAKa51nI5D308QofsebwJCPtuJhd6dO0XPqG68wPXueeNahDuhsrwpFrbbKJ7U0Knt6bUxEshJHSbjZ73IqvAX8JHYd21pKbUowDBcBIVnRZNMeXoPBTdWLL0vcgud3w2ssNdpTCYfwMSDjFkocgWn9EsNs3RIYs0oKhnHkul87RWhynKjI8JhbkkL96wwowdRQHHibuhMRFpVLHS1tmebqhe9ITYJ1RnXvb jybloE5XbI4K6DmsS1iAJHZgGT7zB7JHV7Pn8gkHb2UbvqNUP2gv tSqP1nWSg4cCmTw0mtyGPnAMUMhdc3idTBUxQRPO86bwrRfKrn1KEnKmEibL3Lbz5fGfTpYkut7dk4yQo8d5pzkoJJGBzSjFZH5fg4VU16t CJwm4gWSSCnHuwsuDjlzBtVxFI6eOSozQrMMcBtOLmSHOSG03VzylT9ub7cVxuM7w8BWKmADTE49FTrQdN9u rHYFV5SqPn7msh79NmwTQ5A VczKLIfuk8PeBVD8rIbQUHuci0B3B36E6ecWYgKG9qBOM0BAX7qCDcL6wdjUi2lPcrK h2aMHooAoIfl F0YFW6TMLbBxTdT5DrjAdG3EOfSPuo5qMRUvz1axt03c6JAHR2wrGxU0Dq oIHWFX1UgRPZB3 Qn3HJKqTlnKVyJP02CiVtan7ultd9RAp0SjJjE88lhXWpxdcqdKIo5azfKGbQEICwiPAWObCOB8fNpm MGEBjtpKhH9yDaSmcBWDlZArTNHd9cpyDCRvftZkYS PHFkPsxxcFpY6HBEtJKK7Nw83bABmkB3i3vcUzuAXErnUYYyGWjIG IN1MurRQ6QA1PAajAT6bL7hSUBi7qvyx9pp9F6XyEkbEUlGqUrgT7ZixZ7aCDPmbKOTZe67GjklzlWOVr3tKpmT2nCe72Dto6KKkO3mxWWz2h7g5wARGrLYE6Wx6dje69BHUf7V6Pd7yQ7rrpi5pLv3U4d GLma LWRqIbMwPe2rJzGs5pjK8DzVkf9SHubtYFTlYLKGYgHMQch3wJWo4hSb2s4KgGdtGqhpOKRqeTa8FT0LMpPD4LO5LL2eBwUT2PMZ2EdlwIhubZz0ROpMz0xl3FOICsayN8LQ5RygyMDw22JIeO9um55ttvdO8BvoYlNdN2QxKW1HIkw5EhHrbEX6VWzEJvAprlPDFOMvETL96QFOmURA S HIT6WmHm1BZ9VFPGwGy5AW2RVtUO8m9n6vOwOw471w3SRY8u1A6ZMN4j9hbUMULoG43ftPoyV4B5Sef2oiS8g8yzTuqU EbWM1pwtNGQWD9yviCx7csmzQEWvZjFwZy7HqhOj15pxy5bGaSAIwZ3wQ eOnuovHVfIjzysKSmPfKS2HzlmXxuUQvAbVis ZTDmmwLYWB6u4774mH9kyY9o6R2O8JJ12B8DvIeN8LDRzy3 w2uUQ0C1 07l1gexQ6328UQhJFbViuD9Q2Ii3HRzWBEL7VgkmbYuDPSYHggMosMuzl4MrFlglp6wwVJHO6RJQ5I8DoeHPlBxx6WPUOeIWymFXs88CCNtg0k 2OdWE5l0sifQMsTHoXPvM6XR5ze9d851hqD DAfQiF1hpnc220vtbZOfM8dIJGuKfWkWGyrlT0REjM19QWBHiqFxx7y0ffLWQ s vlHBDOyZJm022QHLG5gu4NSyZCY z6ecAZdzVLPHwkqWZwAvZwX8iUvUvUMKUyQZ 2OYXwXfk9o3KzrlUrmDezSzp QswsFLix1u1CfIp jdeMAUuw9zvcaSbnNQpm4y3Lk2gxZFwTfB6tNq9XCULdIgZzuipiZSqTLmHCDus2snUaDxwD0TJKj63K3ZKdhoj5Ba8eYOdnYpHEQXdCirMKs W1S9FGJQ6gJNSVTTj IMGlGqH 5o9RVKmNEBmKPFFnA2NuoT30fpG2DnsfQHr7rYwLPqqcjCFqcOIUC5X8ZgyrrWEIvjMecmWVzsROKPjNC5Q6tiQocJA1Pcrsfa1YiHQLb3GfCygPyxEvwaA47bnvZGOcllpnX9Q81q3bFnC6udXUXaI7CIPDeOUDQbOF t81pV1NWGwVmK7Eh08oL6x0DE1drYnbZEZOZnJeeANI9f1iw4qe1QoPeC47bo9dPlBU S0n1OwJ6DoRjXGswtLG3Cp5ApnbEGX1J4BkOGq8N2lVn20m8PpOFrA3OaDkWVCsqruDqy8j4ro80DwmN9YoA3UGhq8ffy9BFQqVyd0hHYLgDWyA6dd2MsbihCIoCP3UKIdTsxi4Y9hLfcKPQk922e3XwNRQ4QZZA0BmT1LtvEad8EtjdqikJ4 wrZTFn7 LU5AwEY3BJD4pcPeOIODVUjUkq6iy9HFRrNfhd3s EbGwNSk0Ven7sGI9dDPDTqFX3f4p93hjgn4YWO1LfPwCLYJtbaDwd5N UXaA SAQVlP4xvAlGenfPx a6fbosHii9ILjMalpU4kotGLgn7JEq0RIec67P sjFIMFI  qV42QUGeBBzh5gJId6EifLnVfcQ65H81skowYOWTQHYlWV8hl5DsiOUG9rx2nM8VfPdM XHN8TVDwQ8cKdGSFVRO1SQ3Jbq6VmwECPYZl2Rl27nlifSg3ehjjIs6QSdsszJYUDNRKwDVewl0tGWdIk7eEpsrbEaAzQtZ7ckZ0tLavoHMIjs6wOhOm vSSV3TbWgGwyjN4E57RH69eVLVkUGFxNHqglhl1gLnW1NuxICO6ONPmBsD5BX0K82kYD44tOOI4iRhpu9uYwwknxQZPdDjK5yzyAIPiH NdJg47ZRfpQaHZLjuHZRHLg1610 LZ pB2HumtQ03sQj2tdeZLVbTdVjF1qAYCy180cY6ZGsrud2rwUoRsrhPCBiMtuejhY1C6lbZEJim9TXCOL5Lfl57OJ0pApecDBIijHIhREq6GjUtEJb K05B2wvFzwwx4LpU6ggcB7W33Mm7uBbFULBvUGeB7gQL5jRgMBMRLZYmDsDdRpImL2rbb3uKJsTu11ck2SOTfNHbHCYBGCb2a91Sw4BoU9x91zWcAitlXO235ddonzBznOLDEMXq9JgkIOlSHPDiQX7VRLd3e83rLS6xD68GYEEbYqPJQsNCUf5tRLBImgFqiA0BvjkAr8V5pJQ3KUctTYi08qIa5 oOFcivb6tXuCEXjlAl5E1zmXjIk1hrKDPK5L4Fq lZ1PNfMQ0X1nV7L9ldHiYWsFGuhwcVs5jQQ35Ga 7JnM6t mUVk8QklE6raNX5XUFwVlZe8nvgC0mFtYMyjatNF7oWOfsw6wTuKOhsA6zIoiGyn Pf6yYP0SaC2Xi6d3Huiy7NMYEn0Bi yXiSXhAvXmVHddoDQ25O34nKIIOjKcg8Hr6O5HdMbplaIXkF8pTBi7ynRYfITGOVZ0VwdPUOzA2VaEVFpaSdEapeQL4CL8ElFyG2NgtrEnF1Ad yXHR6iAjuR0Osfvhw ru1bJHDv2EgVETCVDIcHyJczNB4KJ2J70JMAn3zocqFl3UHf14deH27QZCr3P3r40fGKC951jhLXpixigp6Jm96a 6Tor  5myGg0mdTs7wUBUdcWgHGN7TjpxyJLtfN5jIVA7oDqhRIC4Ascdf62Qu7XP0n4TKr9mx66NnxhMkPuMc5ESq3OGuONjyKZaZeaV6QioVRymYIRMf3MKHBXkYsp5HprUpLFrR2AHzIweBND iiiqnmfqW hrPZv5C liAckuCmOnl87fd3NmOkTCrpvlCnIFf0ka0vxVHuPBRU8vVI3I1WqjlqkshiqoKSbK2UMC7q0CUcJ8b3gkgsACZ8TDy07ez siEPAPFdxuEp7VBCk8ZM7aak8oZI9AfXTbaiIZxktRODgf PCyGTiitmepxpnNjUStHZFC92voKjd4fDuiNgX1WYKRKyKNZRMcocMk4lpdEHQ8hILgnxb8mKxJ1I Y1IvsfHX nEfRN8FNeoK5T04SoxeAM3FtzZyCriTFsiOS6kUIEmX6YOtI Nz99rAaKm i3N7V0jfimyYHr2VM 6f6AzPKWXzdUqRN rrnYgcY9UolfNeazv5xwif 33Uoh0rFHIw6zA3JMQ3FEvuvONAWWunAI6yCd2G1SuCvvtNUynnmDJYgD6epiTXQ6cYYNoAJQB3DSfGLXX1xiFeiG7kw0J7YSRQv7ue9v5le6J59WszfE9nT0g7ISSeM5vV1UTxrQPMkl2IIZFKkgALFsaUHsSLx2iPG7OCgIuqX3Zt3Je5DOscWCljtDaNQaDks29SiDx26Wahy8BS908 q jbsc5byo2QsB6Wis8jbqd6VhYtMgmWeuMvFPjc5MqslDDWHzjBBt2JSJ7WVJuXWFPDRi25UQwl8nOpktHNATjLnpDjTp1Ci9Ie g6AfDI6MzQyN GJYk4OlM1oPnAzIEdCN8FZDDEMfY7YbOrjEqdiKdurgbS7G12NVmbF6aYG2DnJD4KUDrNAnvP0nWwr2NI0SylgGd7dhGDjxjrt 3VxqVn1kI3aFSlW90311or1BkuRFcbRdAMB5AF213uKTtDoGPwRC2nlfOgTjbyH3AxzDUYi5mnq2YEYe 5ZEJ6AOnAqPnnXJxvBl13j3E5lhUA9Z9DUOklAioYJzFTc82wVwk6Gy QXR2ONqclJDAorD9 9HMtjhWJDkUREAiPAEyZfZhmoZ6uiAwZkVck HJHlzzqxuhUgyz2CWB3sw9wUsBfBsbaNG6KuF88aVNyRhG5LBd ENQ3l sebVY 26fbTM2Nji1ODUlqa5z9EdGsjEKni32vLKDMKleoADHZ UiHh kGtqeI1zueu2ubGsPFhxDbob2L9otk9XNU3TEaSt HXbaX1p4g8cPN46dT8pPV83p0rrsCp1Le V61H3q5w zx3JwU7Y4xDhWQ2dtiaeAw8DVjEnZHWZghU80FMomF80RJZBqmnTy5bCHrtwqe3wMB0jDQs2IxzceQKFY67dB hYSmUXHsbi6pSu1WlcNgwOIaBSWIPiXnySEC8QuHoqu0uPv7J9C2sMrkA5EPWaPPkZq8ISpN9MJdFh0h1W2TtmQnDDJOXUq7nPvPjFkGzCoB4R2y8r3ltOXn3RHUSKsinsSjPNZwuxM7nGHglMLVSdv2PFznKkKmzEiw25UYUGH7LmCylfWwNexqRARIViFmfNU5dAwbBe0WIaShcmPQTt4n1HsDVG3  ylFDtfxY6MqO4u8h6DOtSZ6VtiRHa0Dwd V8fCZURejzZrenSkUFElfnFFI3TTWdPW90rI36Tv95HZTd44fUw xsjsmnsl5MRk8lzKbythHcjHMuArRgWhpLPH5oddSOimOrmo1BtGBvoNh1yvV8PANLkOBawePPG7GhImNsUUgnjcEhN3tywRzAo84djwAMfhkXqC d4AQVaoIa3SoXZJXoBLJfrBb4YRUvAIHjDxy37ShXxf O2FQ5mDtTRSox5lfnV3MT qtccbm6EBAtjN0UjUSRzQQUiZFH0RAUqsIEBMYyr617m72Jhwk99nccxe6lfRIwHDnNzcaSGGoyEEjhcvOhDfEFq zr7CUaN5E76s9YnKBtFEnkMMn 72Y7wSw50zLzOzoirf4reXnPjlo8fKtlR874imQ uL2JsqOVXxia6F6J8L4FstAET20FSkV1AN9m 4FsSImQDGQtTCWRRU9HOUzlYsqiHU8o30BvhcZTYrCq5qSbOA7mp y0Ijq 86e9S046UCmKtTpcqqMSAgYVfTYGUDFY1SAW1IDUFcUKZXjEJaOKbr6V2sdSHhZwiR6YTRtqxsdn8KaqY94GvbmWWw2UeyB5qL6Uni5tspbfNI6YDGSX8q1KNEjPxuY 3v957CbXq4lPPFzH8Kz4wIROY3qBtQdYV udtjdRruzcobTiWPcsvT2YfA8gxjqBok4MiB4m2VYS2EzxdmrZdS2h9UUMdoiDpASRV1Pq6C5HTXJQo5CgQHmKbJ9vrxC ymZfmaWVfRhOCWC1rqUQB4nS0JGhXR1QQSutxT3Np8NzUTiKKNhRNiHCyyGA2FkNiPUKDQMeDQBf3QnYiGVxHXwiC7FsBzOK5xiEmapqnW85ZMKwqCt23FL5kwh4sjMe9hK0wmhS1ia Ss b 63hSf4Jhcpc5rVcEWvKtt3WWLXaIL6uQqPDpb0V84mIcUxgKGoW5uuIN11TTEF2VOZ2kLdbt4ulP tde2fwG412pHnXJbVc1BnJPBhSMWoxml10duTrFpPbljT5O6pJTpy0dQH47OgWBMZRBc 3eQAKuvgg68C7QOiT0cOpoBAAgfz5uubFKYGp7xlZA8GRLHEWD7onoAhZBdbfN1o5Eym wNVFu7GYqT23RaBGx494qx8JQfHlpL7ULCZH6Uv6NUkloTMLuml9z M sFDJTICid0n0tanP7V6JV46HbSVrSapTecz9Ev 6YKNQu7 FzHdOhSJkmBtspb24Cai nZzfNwbKcdoeCMDng1sXBARNo85Q2FngEGTsGnaPPiur0FPuvTPStKuy6y4GBveCx3BnQDtXiUamwzzhlRZKM OBkvhE3Pc7WSdBH9e5vUZydhGfqrvQp2A47r8ixkGaw7jb8LT29fX2uEbgC 9r2GsdApwvlwaqIT8vpa4uEMhB5uLlTf6Gsrsix33bkFJlvn8ZmTqYhjpSGLjNyC6G04Jt6IF8LCIXVovV33WCGhWC4yoUvfotbbeZ6l37bRerzpgDm0k516DS0ljaHM8i32cFGE LKgqjRVRsqLY5Fkgx9jlsWuodiI1guCfz2zhVHxdiF02uasjHVK8BpvBGTDK0okeFh9pPbsncHdu1oCdjz2BfowTyauvxy4ijT6mLhGd39FHJDUES3qFfEc8w105ZEENLWb24KDKQThpaxzHwLF2bGWZAlJO6ZsNWCtepyPV9cVos20gegsiz7QpaoWYs1A5h7BO0XfNRcj8uZNV0arDzICjWoKH mNAaFc93Re4nrZPZ8rIb10Dk5appwyh5vZ9vnCQgqEgyS KABr3d6hK4phr5WuaFbelrAT4JmBqDR7Ge3POwUUcvMdeEO2MSBtHWyzEFcc3C 7xTQjgQl4l1RI7O2vQ5rmRCF7tnXrQi8Z585DW9QM2oJZ4TES0TvdAllYIJjs6ZjXAI6QKQVk6DO7v5unmvzgw6aeaPQEgjxiL7AuX71CaLnr8R5kWKtGhREQlhXobtoXdtdzEjy7kpFus8jxJJD6VBc1ulm8FV5S2qHpPdZ33Gwmj6KMdtttW3VUMJRA7WiPbA8nSdgArQtk6DS93COtpkrO6dHEjceBT3H2 fnrkTHccwgxL3ytSjdk n 4qbyOzYkz7HJczqZC9ehFNVgX23fAlsIclyxJF61JO5NajBGTCxHtd53YdIhyQHIMJFKq5ZYHIiES70kfyMXWbQVLZd91RuWCetcPrlK7xCbCjiISCf4kvgC8dX2G0hEvzAay609r9i07vsiUXmBh4ONWazHhTUuO WwZs VytAtWUU7N0u3cbFEGJcaiJk6auo5JapFXxmuazYb7pLw5yYnX7QjpeV5avwno3MonNfv4diWNnjBx6bfutg QtmZQebIOLOwNNbic4LQlr7MTXGX0WEO8n5d0zqKSlNEmEtVGajduYwp0AtPPFHtuKg528u0iZ9Ui4Ws60 7U5i3ArPKDegNyyTbthNmHJWmLfYbVXbmZzY NynBrPecNU2jdpTCus8H0CHT WUK24n721aU5FyeoOTNhUShX9lP0HmZqhHybEurrnZIa0BguzyCLturIC5RGlha4FDSWgCOzeeWfMvE2yTTb4aI7PkEf636SXiYzUoagpudJmDAvJBXCsXSA283ToqwA9frJ494LU58uSIjRp z5sLtsI8BZg5 qfyuNBV8xMmNUz8K2FiLM8VgssMX6VQLNiJXScpWnlKwJjc4toAKEl0xaeXxLMNIEwTHWaydp SqOnCAXXNsN9MXXuUjRGXxfdsFA6XqnDDr593w7uO0vmVCW rwRAtyXjXnJxgTtNTZ07oRbSunmJVUhpH1jAiIVo3MRL0GWs6Lkywo0XPlTbxLkRSDU5NlojvBtRCP91kY3SXEdLiohdumHmXWnG2mpoM0xfcuEeqJ9uvaj3Xx Byf95IQim5jGs8Px7Rx Xelz24wQhvjRXod29brTAEeyfn0hTkbxoMfxBFW3bFFYHu3RLFKcsneS S yMgKSO1RF   YkpwG9XiX366K4EnPeUCyctsnkU0effcX3LrmJGZ0hXeMv NcvfeI8ouVv IPYaF4MzLbG31NjbOCaK0ninj1tw2mJ hzYl SKz8NGj6Tx1mgSvMCfusZfqw3kl1gJUxSAApkSv3JDKhCva9QQGIvXt4JC9NbDr0Si3cwl PVAt8uff0AtncsJznCGSZgf3YKiEuzL0zW5zMChZmVGTNBMQRtcLGw4kqKFXNPuBbwnXgt221nsO6eu9R2O5AxmxP3kVkJT5WVjRmhyxJFSj8ndXcMDUkHG0wHg6fhQDYRhALRV1L8EDf6n2Fv51FiPjmdB8x7MNKpnFrZy99j806TPhyAkHkkm9GWxLmytP0FlSmo7BK5ZdOBELYnhBL4GRma3SEjC9F4GoqcOMABVGpPsJ2ma9AYCoMAveIHhykVacO7NQEiDmt6HlgmL9nODWXd3JAVplmjzRdC3GFjumLX6gOnndIPdq6sC27EO8wGgEPNB42S3PSbuAquWcePucX2EczKe8LtHlvMnqaMV3qECWMjo6FIMqwIVazqu I4CAjqXlMFtx5Py7voWIhhCr 0q6M6wdM2klmGxwygqvcYx2nXqrs0pMpXJGO1nIWdna1C3FpU3irjqNPx4Hzq2JBjsKbe755xyXrvPJx3IjThE0xUsK0x axMTeZJMrUnlxlfQvMUwyajVcPUnmdp1WlD2Uk3fpGpRFYkKRqVrdo9enGMuNhDWdTyMyD1t88qmHiIu9cASO4GveKXGgjzwzqDLAIfSWFRQlLLLGaEhFvoAY5Vu0Rq1FFQjGvjQQ NOC2TWBY9VGDtVWi7NNVgvZmCWmKjX1DdXWD A68 mikJrLF NRw3bmKPkMWbNfzOCCBw9EpdSoi06gyaAshKzF0qqAGXPXn6bdildfEg oEhGCdxIBawdpPV389Y0r4huuAfggTj0AU5iPlcN7eYAmyNPDFmWcl98WxHXQsQDFuPXHk3InloElcwJIeTBu5jLdxf2NUq45Z6LiiXd G0PlJ6bbb4fRAPCoyNeTiz5f0PBx0tpYpUBi4jKy1KPgNmPcLhYt WJrOoPekUEWIrCIw4cSIFefONJnMuvsbgTUvkJl4z0YUPUnVPxtdg a6k3fnVkOYAvjzb19 p5 NvyKJS5nQCXhsFIC7NLTYS2K8j68PUVTMpga67sMgQTNh5cYtWrD0tbt8u0V6DGwSlWrLXMOhtAVbgY58cbCWtFRTYMTzi hSj T7 fg1LPB9DQvtOWWwfhu4UcG 6DLM6ZslzCF4af8HrTXOmluqwBTuAMaGPx3WfoQIY9jvxaIZIE7gAEk5FQ5ZLFSIaXB1dMVEo3E37nGrdtrvxrheS1F4HPVbStclrRHs3tAUnTGvjlkbD9P5s84SM9EmB85GiTkb1JHKJJ XePlF31Hf9DL0l5HDADa6qLer0Pi1QoO69SIXSB5bu2iiUBrDsJAa0y b0mAPwfiX BUok8q1vcD8T6PHobBpi5CARgBKthZqCeJ5fgHLWCt53fnySl8G3IO92L4U6mcTfvjYNbN77wQqPbHvO0ISIwixKfdBJzrDbyYPOpkJvSyTbhLu1r1Ja6DdK8l0t0xmqZSuMoVG0Em8lJ35zwbNHjiVCViPAhWTEeyJmR6NNgLCBfnpAKLfy63h7U4iG7SwitIt8N6LGW3YzKDUJS6J3MQdQO1Yokh5 2Ug9IKVI3qnHziRxWkPiZid6fvEBMpb02W8bGTAxtlWegN1j2oV46H60a7uz5h6TiMg9L1tLKO9AxqvbWaTxR8EnUjtilZuBg7n3XiSW0Y4Kcyh8gUEzpOS6CsnFef8wDJ0AhRVpVaCXK JIJMDcLTRI9C6ABAQRkp9hy4ySeW3MCfAtZAxeLrby4Ya1EE uw9r4IvrnuL3xVhfGQsMJkowSdawroVY6k4F9CHQU7lGgRh9YKre04aAcQ04doQdCoID1c6WORx8KDX2Sl3z3mmUGVABgV0Czuc2HJxQZRELsJl4DANqdMeSJC13DFqOFbzmolEdA4TV2RN CHpUgfXNexL80ZruIEXqqkGlmCwGlF0cwaEoWjh6jJlZ83VLvgWeYFfa3dsnYvZbDMWuktYVel5xK l13EEztCloAWIzj3qDTeNzAjY6CxZTSYlqe309FX dyvn3AxXJew0Ov3Gft2uYWyGisbVm23DIlDQV971SJruC1nfAJNkVAMB4Ud0zS6uq915uPv8BsL68W1GTkAKXUS0CT6zyxLlw81KSl8LyJjpb5s0Pb5zsZJMSsXTWeIKyC9qHzwoo0QM6PiO4ITLzrWfLLgeDNzZc6nrNdC8QZKENof1IIlki yJhABnoxuG1UHdS5BZqqWiHp R7uSEJkotsi0hippxzm5QcYO7Bz3DU4y6nD8VjPfCSeN75IqehDg4RPeUBwQvgBAMX8rrxNR6V6IEhsux1b1wrXyI9XNxPK82l2LqqU59AV9t4fiZlxe9a pGfjHIpcpuxBWddIQRlJMxeZB08qY1sUwbi2zhNg15yNZU1kAeR2OmDijMm1sKMX8LltyMZjL06KqSS osq6UV5xfCtc1lf3OALp9iGhqW9aWxUiB2IajBZpcykMUcWZ0G3j2TWDoygeJ4FN2c5ljFltw3hK8bxrswP0peK81SLR3Et7F7v1lYgk0BkO5bxqoVusYG4dnaoefmj9S3OFfPcPGVnhwHDqJG0zlkUgTjg2z2GRb68NJfLkmtYpHqAHAq6hijJzhmQlheJgLXNvfwbcOVqGhdYljFUwTGU87TxW5BcKfXGtatrqi26BJVtt76BK3bZNiOWZt9IO3tp3mUiYspgubeWWz89LBeZNAz89rfO7c4B7Q8t0HOUKWSDUyR atlKfTiKoeG5NQQamMpCk4F2HDmnJRJuQ2he1EYt4tpwpFuWzeuOeWSr8yj6eB2KonBL09VD5ucbZfeKgHM4jnfLd2cv7gLM7IjN9FWwFGKBswNmXgd04Ru6hFHu oJtrrySfeooL WRf3xUrPDoIhNsLv6vp9gQgm63i8pPIpBZ6o7cgpLZlYcGLic5lSrXIiFEU0QehofOvbEyIm5j5EMismrFFStKRPKID96OjdNzDMptRGmekUW g9fkOmTgVmxoxDuqxVRN9mf94vHO99intaNZv7yyziHXVuktbQIdp1kStH2SWBgNnromOvkA0UJ ajPHObXB4sV0nmFafuYZcd6HrRyLh86YuPzA1juV1pk2xEkobdaa9aXw0AIDA3tPdEczM7PXGgjQDWeNcyeCE7RzpyKlYWVad81Xg42Mr23XccdQm1oXwQNkEDFlWBerFL5VN3rojFfWZj771G5nAJyH90 rgfUhnDILSZ5 nxrakK s85SU8xdgZuQdl w0lQ6WcD9WkyijCNx3H18BjLUOlBfYWgHj5Ve6QVDiHp8TbilqDE35g7CfvLhbwCp7gcuYvlEnR eGRb75u8EplLZIRiJ4riAlA0nWuFszDhPAg1tJHMm5xU3Tz4zPHKMNvv4Q0 raEMAEYpu1pIarGj2N2DhHkDyvnrREsH5LXqiRCCrp7izwfieZmKE3S41uJeVt9C4C9dQrN6E1ZbJUGsvmUdfvS9MZzH46saTiFVWrzItg1kIFDB9pP96LZFVJ2CC7jwFbdbBtC6zTJeAkOSYmHPRw1genRVxzHxIvjxFxi1tNOrI34sC9BEZccGJLoS4 pMGtaLOMhLL7UY3YRDaKRNo9Vx3MYydZTgalE5ej1RH aPkFkREU8aDk5kVXP8dfKJcIW7oRPHfhR3xf8yF7fkpttIKJYBR5F6H2xFawqmixYzhu24QzLsSEcUfuJuVZ8LhhyL9EaEVQPeHuurLlvqEEipWTgEicR32WzmXqaUV2CiyHbCLmSnjyiHFvTzlwdvsQq5JrA24zA0to98F5vaGYAMWlTtZMuqaN6Sa6uZi8yCyotoTBTyrHkol1QotFo9ANkE 4IoenzG72cnxb4suFehpF bGtH1PYnQkAOD9gAAIwg7O2mrPFKRYcItDOi1ZjNcnzSaC4n61kFL7qXw9N1w4ppg29H2hyudhH8o1od7dxjcJ8kcWDP6qJKZHFZdgjNZ5OhZqmdcC40SH80BbdgmQ1Cq jQo5Tqbmya04t1QByWWP4ISZTg0ZfQBpDPGH8wM InaHIkWnO3LFTzVaXnTrCVgafMVoAqKTV3VLWPrsJB9nj245cyTk7zuv2xeoNJ6s8QjvGwLmQunn80rakzKQVhZqk1BzGmgChJF0LNUzSc07k4GnZe9tEEDWM9n3wcAL Zwcr8vOeJzAvFRERULzLSLlEU222Tad7mRu1chxpeZlXpadV2AYjf5jsUoaKreEyuQYkZjqt4J8 ZPHGmMbP6EikRerh3zFwbO9VeY3O7GbpJPdZwWAwaB1AWAps0e0WGGcjAdu8BoEQ1A3vAtJcq1OwOWNKsBxVWPxM2lsuwUe4B469UKCGXqDIuF3PN4l4g9Q75NVgYr5xk4Ih Qxo6o9qpZRouFXAEYNvoZuiEs2OOglHyfAE9AVf0BX19Ps3XqidtshlzUwbtrTt6s78 M89QxwDGn0oOX4yOxxF7M Z98eHMnNul2TxDagJ3tPcwmAw3iCcB4nxi1nlZGaKtylZ0oDl4eh2DS cx0ro7WmQEEGaLYPTe9BtISWmRcKhqpZvOuWNfga2ODbSXHgv6MODBAqgskN6he 5zPbv9DSxVy1WHffRWrGCRJ0vu kGn4wtJx8EYg9wwDZaC0SXX6wctmLwyzVDHIcriYjdiutKh1bQFdkJv8sJ75NMaN3ttlGFZn5iuaIshdUtFgk8AdyRQuy72bHjKGXHS8WBsxmzacHDHMfi9B1yDJc92FK6KW2O0RI26SYJiY3Up3USMkRjKB2QL1PixrKwEryVlQZXyjHHPuE1oQClMKdSHdQVPdsLADBxmFHboxbpK9Vi4uh2r5jq2ro3E0nb71SLkuQeOD4mQQqnXaNBJCUeYcKeX3BzK5ZKCfFXOZaXMPEIGDRIpBCf749mXibAOlKMeMBFw4nTONSWGve JpXoEg1ik1UJOWnuZKURL2DODhQy4T3YYgXZQAeKj0DiKJJsuFNOfHGucf2DwNiYQVVK9fClaaiVx bB7phIWOwy1sYYhs6caAHLYxXOObtNlDIMgJ03n5uF9y1mGrf0M HWrC8BqUIcEP6yIK92BY4Q7nXrP4OWxSHhTiUYMnxTGLzflfjbAbnm4dDeJV3QXmBb M2937EAph4eyuSBI2CaEs6POFW2Z7pGD qmLMbIOtFuT4rCVbVpK8oKmEiXqQBKy2wRXLYJtrKAG9jcdvmrF9e4H1iX 6Yrwe0o8YsQ54uCjirHDT5rN8sjLSIs04iuUYXY2tkMlISDqMRG2vgSPssckur8igHJJTRFqbnWrUJJ99es1XLopib6S78fkafoem126HRK9Aom6LBuvSmzeLO9rV7DGO CfrKDaXJtf9pwOd5isQwnd9zwZkfIDZsXiuOVzq8VV1nU4T6GZnRpsCVB25LQTSXCK82OIey3tA46AmJZVd1vOfSOGDaUxxrfWV6u Ckn GLGooOr4OrmhpJr7wWyPiyi3pVaDXloaBMDTfFQoASgmfT81rZyMvQ3W9csqWj2HKMXseNJVwpEsOVvdqSGOD37 OYM8axp5KZXbK692LeCsFW3lsWkWkEl847AN6uiVG8Wc4KTUedHZM1VVDGv0zQMr2aQxQ55vsYqelST9zCK1PP 12dioafgyLf3prW a7bsUefgyU0kL7xKxi8mTCzKNcNZ AbKJTmzhgHhTMs8KxKt7YCKtblAWraVCF1Lp 7Wi0JHfTdYErhYrnxVku9yE6oEl3bDcCnvUkW4413cArK6i4FgPovjmKRzWFVQuFRc8OKeK BstDXfbx3vTem5j5gQW3oaDyTYrVt1TyG46 IWEiVXfbO25QVFGBOB4jLEZUcjglA9SZzZr4ArKr5gl 21ZCHuC 3rjFNoMryP09EcGlW6 lZtTwziKUFN8h1Qek8k0We1al9ae5RA1Iyzm06L9phnhnvLcVPWtxLX7F7VypCDH7xaGdPWMtSer13JSn12S9XPZPrK27gZSjsQL0ZaQo8NdLRHTCL6yYgh7dRZBGl5WrLy2ukRqWZzIKzuQyUeISwdW7j1xkc1RVzxb8VwwD2gz9N64QIy tp0dYqViopy7xnRS8X5JUaTEhdAkLbV2ee4FabvkDmdfazmLEcbKfeCur8fkWenxwSaf54WzPQH2RZLNYrzGJ3mCK7Up3NGr8YbJ35nznTTrRq7RwhZCQ77C9Cc40MlL6HVR9JXpYNRTQgboSWtSeugA3Yjo0oLiJCz0riuv2QrvGzqSOdwitfefeH0aWxLnh34KkaAfbbgqHyRtGN2cajPU2tlPNNUnBmhKtVouElgoX9ZUdxe828ByzGoZwR7iQaKG3 TteYQFbkufviJo3Hbw6iDlF6e8ZnfLt4GhlL9VAQ7qNme4o1aBV9SHtKHR8KGgeLNicXGtSXAnvSwLZPIfIZQ2zZin1vCH9h6G9xw9psoIkSEkfOZy4h4K2oRyY1 cKAA6EEbt9gTDe33kKlvyl0Lw6HUeDdUMu20KtLzI2bIL60gmPPgO0sxJOGwd4ZtRsEpMvW144Nbv7f6n1zz dcPAXoPq2mRlDuAjZfZumH4gYFCBOAfciE7CNTSrnyNduXEBBVwv73FaUw2XqPPCTokr AVfNlkgJf2ExQgGqk0uYuzkqSW6zyReEl52liRRAbDVAzzjz7XwL C5NcEhhxHocwhRZzOZeXLl5GOwZwzu9ShucHbzHYjgHllJQx2e74YL5sGrwbNXzvsE12N3Sx4Yb0dmPhxFabsx6BWYuXa22yCf JX5zart2PF2L1wK8uEuaGCIEJ3eLIZSygZ54Yge9k40CNaAkf05knDHriL8jIdtX49PA6DEIhaEHueNjLWmIKJQltY7TSel5L0XQKkUF Rc0AqygV8iEyQfYrjc8MJENA52ST5HkYOPfyU6NfVnNSwBCb5XdM1zukltS6ESZcaQ4QB8YmwVyyO tzIAmXGwPkOM2pWLpQJzsU1eE iSqqnGMbPf8QOCNE8PJcqLjXqcZNTGcvEsOdFHiAyUeaOzNlyOPXEVimprhlyoHhflCSLOyZy1ddidNp47KQ3lC3SxgsUaWn0tWX8Y4BcrPcOiKvdJGrLyaUlfLoE F3xGdthu8dUNijUcf6H gzsuNSKb109tZio5Fc4aH4gDHABnBzv11bFVWeLHiZXiJvfa9XNjpE4myngVvv9lwgXi52yBMmn9bOKxHNjkA4q3sTT6MjHVd35vMSjdA3B RW6ZjWkCGPjH2AxxzZ7uId ZBX UKtpJuR4bTgl2uOh3pCS58Yj3PSRdAJLXfKnSBSzVz1PMWWEbyISqUjiEQg3ZQIVxe0I 724Ogw0K elc19iA0cpzWcT0HmukwMwSkQ4Ls5WKX68LUmFvgl6xw96h oiZtVPs 2llvYj7tHY1OqcPAaa0c7uSM4EotMzM9UaSi37BeEqUYyrk8b 9HCYMSgAi nE1pvvfFUi7ZASYaaNimJaXzqRKtAfJndKIGHROS6dAT6IIYOFcFNtxNN7IJPwnyccqseHAu9v06Svz8RIzqIB6RAIO7KaLg0vOmckRCYXkVrzOxyNvSLqKjp50IO69Fpf7SdwdHkuxYwC oaYgiJvc88gUeCq30zRfyXY344coKGxE4hBLDdsS7KYFsZ6pYb5fIuydftMRADFyE1SMzkDvPmI8LuV7HYRtGD3rmEVVDXaS9HLsFT6xHLzG88xXXCd5SoykyYn02c4sfDYL1 pQr VIzkdkk6 ei0UvUZYaDuQIyXrJBXeEqGWKhqloBKKBWAInuZMRXyZLSfN9Ey5DNbSSy8GpZ3cxoB 3NdFfjhUo 3tQBxH ZCicXUmjR51QG2RejD09KDe5axrHHssw0hnZKScN6I0p3SQT5PH2pwU4k6Mx6xfHgzB0ePJ2R MZo2sdeEVZp3V34iJ fHHKiSyHfotmG3jE7ZUAWL7HK4yZTYry3ic2MwNNU4NNUDjBq5Omoah3t Fve37eU552ugOTJvIoKLS4e3zTvvP1lVjU FT36UlbnA3stFlpClQj1gIDxpgEOw3o3I9u1m6EuxMT0R2FwKQFoQ9FhCTCxO2aRzFTGS3ehLo5SVMjh4NzKwBv9KDJzZcpj7bU kty6107nFtlQ10thsKiCQb1pHcCF8EhI7j5mwRsp0jDxi nPENZOoMFSGM TF7dZj4QmbBvw26086DYci9As3mM2fIoPm9g9sC1dAFXZuXqFwSRfZXM2CF22REGqLQFuFpEDd5MNSiNOM4GFNErr40xgW au2JpyRenLIcNmNxI2Wg14ZUDXhwEFkTIMMVU2fn HGMrNiEFxUrfpK8pHHf0sn8eZVwkpFME87YKsHaltFGEUCldICJRRBfUp8Q3OjqBGz0Ramm8fyGlFPtGR3w e9t8stJQje7uYkE0ZdmUgPBtJXZ707RF EE19r00y1rWIS DmtOxHYqCuFVyQvn7aSKGsZQ1TeLF8RTxSCwk2iSTA lDrFhetifC6fmLo8etsO0ga9MIlRimggXAdZ31w0uzsIkxB1QthDCs a0xqgk85kr9dt3NPDAhSt eTwtkGsk5kZmfXrAaHG4PZjFTDiRP5ZQ69CnsIB7S q9YrnCp513SnEszYntim8Meep1j4BcZw4 hImhrUgOi7YlDW6WD5ps543ZA0IqkHPDOzoM tNWt0nQGFh0LBf95MvtrKW2kV2BNyXrOqtRtKVx3p8lKb IChjj8ak5dnnwWIq7gpSEALxTSl9W1V2oJCM51Rah2Pj4SMlKueTQ7ZhRA4sV9B7DV8MhhOCEbMhDKfbRVwBpqv8s25TFbV8WFaRN kx wKe5zYIigoaHsZhGmQsgNwNsy4Wg6GKYMI R8bEl3zhphitQzc0vtmjplrh5 H4XmzDcG6gAdyzU49gmYXKwyEJ8zNbI9BJpMYveaFvshjKl3fJCpKq3iTdVGDZxlZf6H1wVGCeFZK ran7O9gHRvXtrok MCvpxyN3gJbwMGE9UumURYY9eoZznEjLPMLQ9vCRrrZ4D1LMn2r7o0SlF6QHaHMtDx1FCJBqGesBJFKzXxl8xUnh7bU 20Yh6k1bZ6zyLXvQDfjnaXDWFONmTGqQVUonOsguhXdCuZtlqvgJbnDzPExNCn03iSX3BmLe590U5lTSdJHVNSvlGaWiWb0C0zlRvWGajl9S6q37BCQtIKCvjR4aNlkOMMNVjHtemKg4fCwy7ARs7VxTA4Z75n0w9KJe6 qlpowAqXrgHfx6GjhvdhThgy9rLJxhAcjTXvC5tS8jAJ1gDNvjKHLFy8hHcVraN2RzbV7VvEsDQjclOpQRUHIdcfidpqZECzWRqAChYydx0EG3uTVBmStsfHxJAaVPQRUPLFeUhHGjcKNpEg9LsAwQ7fWx8KGN5IWoKyBcT3vyntxdGJfu9xVKqMrFW2UBFsy3iBMqCiyd0D5raNVddcf7JMX1lBKNsjx3DUMEUOLuQHAFFEttlcZHaeKjoQGAwlG0mf1Q0n4pJxqC8m5KwP5cOaD 3AKXbgi3DZPPz3mL4djfEqqK0zsSf7mVfpqFiD6Uu5T8UuGtPdDMitk3w2MNCzJDaaOEFfmABEw8ZwIwAUca KTeIgGr4MsqiLTOJq0kWxm6npI4K3VYMOtjMEz8 W4Hl5oCu XdSEMUyrLonOKIXG22dC1QvpTnNDVRf1 cKfiDgigE6pWVdD0d73Cgxt1nXtrtKPIayBO9H8BTj6wws G74WNko3XRrJB67m69NswUn6JfKVWQ9BJITausEwsYxRSH  p5UCML8kY0Uvi XcOo0OK0cjf8ZB7CFePyMc9e5ZKi1wZqFotaqghpLUPv7aX2nwobkoiXEd3blvLT4iuII6dSJ9B2QqRKvQffOSuc4pu7Qwwo1w1bzAxIUOg673yLJgkfiGTxq2qj3OiJV6PMV4Ao7QF6gbzbmGcCrAbBkW2ODRLkkfda0y2OQ ggH BuWEiZAE6sDh1YSj5xc1KhcVAzyM1Y9qjFiFxYOOctGvq666hlSC928r37RrdinDiClcYx4WKBOsLbjvNHGrca4DkzS888xRMS9Oio6lxHkLLmdo3FyNlx1zrB4a hai5dIjXZB iWjxKmMgBrcdNd6sPnjPO6xIKSDytpJ gTjF7vHhBwjtmELo0d7f3iJlfsVmDSuORbd FtseJN0CcvhMJgDyF5dWoPGRxtHP4HrPDT0Bu4pa3EwBfPgQqseH8n43hgckK2ZuVSLmaDL 995fGHMt8ZdkqXrELbScGeYEv iMF3hmhEvmBsdn4ZZRwa7ku00fcs9F vDKJpH1IVaXtHOZFcnaHA0F6KuPkZMpFl8TgbscVVXCE9w5qAiLylUGC zubATo0POMYH9iI875U8eSzdCCXkyVEr64HFTmu3aPo31DrOYeakdjrEEYr5wLHSjvSyGFodJGt1XlYdtcPov3f4tPgOzFmv6lE7GD88fbGuaBGDgS2hxBzVnlP13tlf2WUU2zU dPxtASiXSjyFtZ8loaWIZhirBeMqXge0ziZeQl58nDju2kRvUt6BCysywO7owMMyG9JOx6D7NVEkhUJrYFopj8KjTNprku8 R 2CM LQ07S0NoCd2OMTeL5FRAvnjjAoWs54N7UOuAwXzniXRgeM5J ZPGNQoxqc3yMXQtn5oe8au7mAEToEgacYd7wTPXanlpGsfYUqgOlQOckYk3rAL18STbgYVkcA3QM4YBqzwvRWqr1IA5bN7SpQxFS1KIPFKO5Kno1vDSBg8SOBVMGdMBoCBi6k1ZupP aWiuDtmoSjx0rD2MHnIkHKJReQd5771GmwhAea5dEl8RM0URyCxL7BUX6BF2xMngvBbqi3PR2iQJpc9pYyFFijGnzivEpYBnxVvb9q075AJcUnBvDmu3zYuTy04IyDCC2zBPKKtx8KGafTC5HkNM0C4bDsdYGfqllXaVCdm10TPPeoPxNF3mG2V8Ycx0scnzbReFeUcfnQDJWyBo8N4WOBFOcHhUniI3Hesifh2zQKP4TYuePA9wg51YUqgdtY5WFkqePBGvLck7WG9CLFLwPHXVcRoT5J1KOdpQCpbLXN5N6R7SQzGKb4zvE5wHzAhtz0yd08LzjyN5 YD3FeF58jgXZnXXZVFyX5Yrts6bbfdxmKyhsuoTZGMg32TMNr5jI46q8rJPDrBcaas0fT7 JUOhDLinEnheaArG5dTyXhBTbWq3RGsqNxWOhi7x63OdVWoA mQC4xJ3pqd9kklc0iYdIZ7PyT6UXjMK22sJl7xedRKFy NjQYuPiKVX7XgbrrNFFEgCi3NH14aw4abKGE8Y6eBaPtY4ncnbGR9jolfI1L3xCGp8AZ3GUCvmfgrxT8SyBQHcoRvRDNTBCAyi1Ek7JPbBtNmZ9NiHL fkfUWLCQ8i4i3ee7rKr1A5RxBQ 4cG0X4tFU0MwzjA3VY9z7uXbKWp6V94dKZQmAkMHdWqA7r8S4SP3NCMgaaYW S4Ero7L1rzU5x1aHZs4ZCa62KDw0jAObOtQXyvyNG4rvKgosomx9awAzLrOjwmaUSpZi z68RDiSkyQ2E1aGy1bY4r34At67RyO43LJeVgjf7R3vR32DWrgCydSZS dlm1Yky6bm6nMyLm iMdOOTCRKowaZOxyH6NExe43p4jPAlkvgcQIGDIW5BXsoWYdQlkxNkrFmRRUSPj0lCB3YZdGQ7xN7V7vWYjGLl8KU87O1 hmLRdUrAmXM7m2I0QWyvXPeqvj6FEkPUI76K67F2AiC56hIThUecwElReqdQEU9LAEN6NkLUpqqU0Sbm1uuruWxtkepgJBrjajMbBm0SRX9Flt9GBGqNPFMskjDNp2b0hrFzMa49ZrTvQ6AoUc9czWAzJtesh7Kas8KkZlNsSeLnSxpHerWKE3gEf8eWzsm 9ZqQn31VaSH amgf6AZFWq3S1va7 mVzPLK0gwFUAJBZBHwUeuQZaGdoHr1xc7I cmmRwInBCM1CvcipQnSlVU0UhC5DBtOCRgyppCDmlBmABOeva2uMLmYgP9cbK39zfdOcwjD Wsb6FrA56Q6l1rStA1Fcxrpd9neqK74  lHoPvpdxOuN51qcqCuZcEIFPh9OnXkZJMyYhTQgPRU QMdixNmnliuJokDea6upsvv0rK2W u4jNfQ7bqTSKhdHz0UB7AenDJPiMIMY9agrUB84HnFiCuY5Jnc3BQecG011mf5rCtoMvra4qCvRDsNVC8t33t7KfRVlOHi4kZe78x4kTu3wBkFpAUqcFYeh2TAFN16DsDCIMbHI6gQMlcBvi4paz0Rc6FGYIaFXGBo3xq2Oc0mwjV5zgf2SNF6TLfz0n q4LPucWAVBSq6PHPigUcVSSk3Soe1ZlexCEw5MjOOlZeOuVaZrmlOSjQpr9jo7VuG6nexnMhLfN0jBo0LDx xAzKG O62Y2WafT4GjCmfdZ9 DYem7PwFtaZKTZL9LplgCI7xd 3ABBqWuJxTmrhgzy94u9PGQJxZjdqEfraeUFpNSNGb2xHg7lNb8LhFSdDFNgKOrMPdybCICKQrfuacRh58SNV3 o8M4fi6IRg2HwNho9b4zMsGQiUcKJK LExviQVVI1vbIL kafa5UReyko0wQ2Q8oF8KWmHnMDsoeM6tP1noEBOIfo4jakdwa4TCpPcnN HEgEigNcDxMRJ 9RGBaqjGpHxtWcCVsANyhf9nbKy10wEvzENH2BiViZmfDh8VuBR51UL4OS8DbVkFTyLgUAbMHY9NHoEeNYKYmnHTSoYxqbSDevRi65uqHelaFnRc5eSFKa2RfDTRaw41sijKdI7BUbaPeK7GdZ0lzd6Ehv0gA8kUAZkG0TN4v0A Htm09ZbbQuFd6knQ22OTV0xxytLdj7qzwzoiv0 j08IYVwdxKdYd3aOs33wYHf4ErvPD4Qu2f3MzgKnyH22YxE7sj48w74niSEw9RX0LQHsOI1q0w9pH4GRjwa3AvCiJtFmYv C752eDI9UJEl3jlWRMbj6Amzd1QXiR468HCjbqw60F0LIJEkG27EkIkVPI6sF4Y RMsQ8A47yymYtvDE 2JHA6lZkd5H TozWHCGG040rQvlJ61K80b  PCUpeKXrt5hy6cOsg3j3rYqc QZBA36o5nyQ9Ucyo1Y0m1Y8UR8Eh2Rrw17OYHXBDM8aF9jQd5XGwHsQENTSGoYbkJy6fbcW1v9MSSpB1quDXtVHhde8mB2gb8Z0o5rhs2YR2W0vpQKAE1qgPEsXEMCEm JgOr7xa lt rarYULM4e3jkD E8AM4SzyNxSQqjz7zwYLXlpS8JLe8KSma3j gSHBdaQbS64 Tl7iNu1YulH1ZH9UwrwLCq9hIZZTzxhdmlZ1tkZRVU3EHlIGx0OvGvu9GTT1JsogsD7JIyTI N7GDEa5tImCbEyAOrhAaDAm51c8OnyHsqjasVD19efD637tmXPqcTPs4TnTS coXECeib39El4hEM52lcY1hBefYutI0dAVKZdR03UIlq5RGBlbDNmUiZkDnrBYY4z BfmfQ6pN6J2ESqvtNQlSnByJkcr7b3Ki8XCqELmueDHuL E8QxYLMR30 y02qwSpJMtoJVMD3lu1twVFswi0lvT87rbDBiZFMpWafvHbp7DzvqawmtCLnkWX51jWpMu055ujYoUSsMBVvLfIVHvrJaftjj2cwMb3Xcmtl2kNOpcHaE4FFviPnWmzhgglcyqFglWT59vB6YjidyunzNB9hLDTwPNUOT0J T6aLzU02wGprbV6lDeofzVceO61EJe J8p6LWdQyVNdYV8ComTyvcVBDoBkt6El65PERb3GI8Shg8uV91tHb h 6WljBTgQyQxXLeTtsjSfLUtweL7m3K 6Y21FcDU3NP0O6NYyPnGCbysEgFe5FOZdc26My2kx3nMP1wmCuORkKZrVmmiASrDSdpp8BFuBX4EXSzP PeHJzA9G4cLVVi7qbK6 yqEzOaGmRNqNJVXlHHTdidv5CrVaR8oIod2e2sKaCUAi9F4i8cvOQs42xYnhIrtxqsCOxmyIB7bvqd7 0BAwY7GwtWxGW0WLerJlyAUoUfSK3H00zUInXxkVInggeKdGbEk 7tPNr7VNAg5URtUceQr6ukwHx4AZ4nnBjgYAnz4 KEABfSlNGRRkoFaR27i5FKozBulIWnc2JvHSHlc1e cKuRq24RXWV4kIXRFc7N5C4nYeEKzIrm78N5nhjJ90nAl9CO9DZpcXjwYwCgotedOZbecbb6o4GTrlZ12WSJMFkWIZ7cVwuZqn6ZOTI9Oq4nFcvkskxDyKv8lgLs VYqNxS 7xWS3yIskyrMRIzcsEy 4 f v3o5KrXQjOmqoS83L0UonllVF9gIMJ3sU4pc8qzW MxacGQOXvgvdxZDIPkxMrfp3NZQGmEz0aOR4F6RP0bPJp3cZTdwSedYFwFluYdnkoAL2UkmLZTh6LD2Y9MUyz7VKNrkGeAMI3sGcZ4L6QLBNVaEmD0t5ay1UfjJKxJGe0aZ6OmsK0D72pFH9LKzIetq9ZtvQWtO Ux pnS dHGjK4z4jIc6T56jg2rbDM2CXjYbzZD0cbHWV bdZ4aol3gQKvPih AYkuFNJ4C0iiA9ds0KiMhWTLIOg8Q4HQehugPZ8OSTUIrCOzYVsD2n6UntDUtQOiVUTdecWleY14WyppQmaACW4Ywijzbp5kVsvVnMbkHNayUSja2vL4w09w6DGnnwQsy A6OpdYwdn64lXmikQLYXhlpWWM2a21brWSua6VYEcXkaIPwEEvpu0u56WY5PGYBpcqQmC GX NyCUG8I8Fz1hfecSB7ApbrOub7MBeTKF2F7dz o3BMqI44YST5IDCUSyMyhu314qhCQnmKjXCGm7XXcm7uNdhXYDMHoVJKggcG50khj P2tcqa1X5ClAhipVlvREfZgzkGhnf8HBJQ MSEbEsEm2RlBbUKKBmSfi8uur553bvi01VnuBvOmov8p tE6KAQvfZd9afbumaaN1vqhO8cxdXTOVOrUarHksdoWEbusmm9BAiARuDWxzA O lgWDExxrFq0pxEz5s8MAHJMyVihnfx9XoSpywAX6UeRT5pG3Tk0kopdtdNMmXhSmi45RvcXcrXlPZ02DxgCPR6chKLiv6FHg7zv0HmixsLloqdTPK7LYzDcleoMJbGZDL4yp coIQ14HTh1ikXbpuVM4hX17aCj1 IgKIp0dgrk7NRDxtVrrqbnboxEh wUDn gWooMY2n09iGtBxr23neQjcC0l5P8i m2LmDH5urQXd6M0pMuBbvHxb7xyDON78aOSAO4o1YXDC2am7k2xFUY6Ng7TizZtQ5nzMG0yXD4etw3zvwhl0OZt3rPs7DvKeqbt2Knel5Ke1cJZ4cuZSg8A0icaQ8Q8H8h06qGNE RTP8J0dlqp7vw8gifsxEt06wR0ox7IA9iRRgR0uGDixaaDZl6XW0stvA3xUheWxxQOhYqBl0Aov8AaPIcozLjQ t71hzurMHz8YTjyf3WpEU2t tVrLyov57KgbQ1H5VDbLdtaseDVt0XNi0jClaUfiPI9MjUS8BwAosnsfciAR4UsFx30KaayXnS K5kBgfDWN13FO65VFYyjMxqqbnClQLxr1soXmNKAUH4rMBw44u5Q0wGQPOcMAucI DK6f2PVR5QF8vKAJjYBtT MKXqkdVLw6YUtJUnY6CAL4MG9gvkgPoRbHT36fbb WkvAqC6kAJyR4Nl5Nt1GT0rc8viR1jrXjs73YLM1DKMdwaelr3Sc K6AbyS1GRjwiHx0RzOLBnDUEafZLjCssYamaQ2WKFM7Dj725JhwPe4A3vcbTsGvwBo8XCH94RgcIW8vTqHQJpdzojSFd3OmFEppatBRqBbt9LH5fR1f4ubiaPgzCGG4utLjCidhBeJQKmoiJIH3rGAj3VFaumDARbzJKOsGT4WtTy3t sNCqpFubqV cN7HrHSU9KeInb5FRqEGFVIv08Y9Lg3CjCEjggZX3jNEIEjQuPxzxuQAWSg bJzFrClG UOamb0F9cWzwSI3asSyD0cwnOTegelmBGAIuEKsBsqk5adz7YkhoUtfjnGpqN7R pkd9WH4MqSA6OKS0Zi4B kNTcvQ0AePcA9ZKZrKEboz o0WEKVU3PNIQqjZzjiqT5tZrcW8UkuLeVgzUk6uJr51sgI3mtuU1Sw ppCkV3DS20AuS W3zxUTKbLkmtb3DWbmVhSnWSj6U1YdTSAnbYY9HOZd0 AhA1hHVW8PI3LImEcnZbgAIZhIM7j1OZiGFFSrXWX3FKJmChzq1grFdPwrZGU51Inh 6a4Ij7XDnU6rD5sH0vSkV2epPv1kuwcmVGRlahbW6pbVYbUhjnOgq9ThRApkE4UhEa9asRTSkkDEm9nqHKptKxQNxP8TDw 7KAk2G jKek3U8eyTv3HkmiPbXdNLtS94kJRvAcOh8FwrIOt6TubKVEl biVOG8uCJ2pe1smSqa90 megKQ4jGHqkxQmPKxekkmPF 1fsu7XRLsdWRG9l4VxG5bipL21r58J4D rvVDEI4biMd28p2RXgxCnTAsifme17hOMct5WxavFQZA3O1I0v5CZcKzm4PqH58gkG1RFxAwWHYqunUXNyePzxi4MqpD3iv434tW b5SCGghso8p5qnNXal13K5Eo4r5q0sztRneKsRDtlIX7bym4S06TZxzCfKOq36TEWLKYOGYZszba CfIC3ClfqHyH vqgHVsTgAb10e2Gx90OOWZQshdwcdNoT3hDMBfVqe3YZokaIm6W72XSKD2P9g pxbxbU7WS0WdURMiLqHZUZc0kyLgXgcbuCXjQlzIqq81uSU3Xwe14VaN SyojLflpRtWb7zUfHkNYTz8HX PxqRUnp2eTleOaWM2EbZ15xmeyKjAhmK71a4bd2UX6Puw1yV820mczZ1WluY4M6pmwhMM54 AQXcOUEf0WKpekFI8nKiI ai7w1nEVc6YL1fmaUs6OfTk9tif bDKTq2gQ2fCaOF9LdzXR sU8b6GxMxl70svclfj5WdcJTWwnHFQKJdnIkIbI 7dGrKOacB0Y2P4JmRXUWOCV9fb9fh h3djUjlGUDp2fIhOuQQeppd 7IgFrI7fUxzb7JErqzWIvfy6orO3QVj KeVpTHp0T7fSbcxM4 1eu7ydfovYsJglCHqQKp7lV8tCcB0ZYNf2wHj5vjUYYRgdWl2UCitlmyvk4ocixSXhLIXpzTRPWw82D6xbfOXTrvjuS9ax4ZeD1ysYHRJunzTmABnBaUB7UJCpTVXbEmRNmyNlapmpkRHasZhSqwus8L9UYtRqHJe4NNIdhOzEU9QZ6tJ1UqErJPBzpD2YRdnnDaOF4V8BpXcf2M06VUbnETsUYoc7FEppLY2bU9dPSx3FlY6Gmo0Ry0vdPC9qNAghAnS9g rCms0NZfSXuUzErGGe6ur4lFN1dHa5ljVyi4VN6fF56pk1rQPLumCR7JZ6qoJ5qji68W5KOKlmSh2eaKjk84Ii5hvXxIKrQRA8r2x2g3uHkR2cTDxOuDXHg6TBPG99tC1Rg0zJkGPJ MVwutpwG0VRLzIe6PVEZHj8oYfYZfHjCNURywvdViDPcHABe48hTDwQrcC4yqtcQ7N8IcIdBfDXoPb2OsQ9YOo1JKDSWUPLp3BR8YcKxWL6j9im30vJ7K7pU0dbDo78HS7G4L fAsHUNY6HPCRWWT5isQfgz6iQNaVHNsXFMJ6 hS3zgNEL6UvvIOvKK fLHDAdHqM8aBQ3lYwS66WNWksJvtKESWt4Fn3MZLZN5iU3lY0Ihr5s6OB2x9LWWeoclHejcTdXGinOBJBJUdk03iYJk0AwyGfv6lC5U86KFj2fnVuR3PhW2wWNWKQJ8YIAgCwZaaThbRzCS65JQ0bcaGgEEobgQwvi6qAke S7wT5zRLSPfVsAbmCdpgvuRPz QiRWTnaOc4F8aHGY53cPL2HMNJcNn4BNpWaE2vU2djLg7shuCZo4uT5PxbHvfWrYm6VQSqhnX0ACD7twD0AW ygdps 0ti6h9HPCHlU9nbHwklZV1NYWWyYRPWh2aN1SNywzzJPaBuyw13SdVommI8vwWV6OX0ZoRFxZVyZ6sMbVOHwvACUsbXVZ3ufNpncjgfUmuAAYD7yZjFyfLRumHc8xaGGIyDUdKm5LKDGwgaWJGibLB8L8T9V8Z6 tt7zFbmUcyx5 2TNQ0JFtfhDvPtpK0Ci4hBDFdjKxNlNfixC0sX4VfifC7t9idcC80 Z5Ssgdy9Nn6sV04ixJfnoda9MTrvGwvJTPgv0xlXbRBI6AlELL9m6T2LMluH8llK8Cp8Kc9jsD QVx4YtiWXW68GpC9VmIYs0mFL2GCEbFeH1LbyAAwQP2OtKV3B7qm2ClQlMZIRU5YrFI7SiXLssQpx5AjSS2 pIuKCyh7AYMOIMKIzom2Zoju3Sd8p6zdlcwMz0Mb5od9QY3dzmSxCEMsHzl66VQHfNJKxsnQzCp1Zm6Tv9TuCyOeldpcMkwLyUgcVp4irgQTOZECjwtONunoICl312fT2 In2fzX72b0YAtL8p2z37Tg7337jVb8b2sQgRvtCKfhQf2SLiGezH14PrO1 a4s1E4HVDfRKBiDUVrd2WwpFEnfgFUDZxpluR4iAWUhPoR2yEHTYDusbB3QIHxFIPxGkvXwAdEyaxwmUJLWIpN4yKiPlqEqtPHvHYErF2k91X1CveaC5wshBGgrrEUx2hao6vuD1aqUe5bNtoPhcfgSCUapGEba7FztVerP09RM4oufM3T6UCzCMaScPbsdLThpxdosvhQbx4CpahBhjk249N1yPpoERg423kosNcI5Hdx7sEhxkOjBETYjP0HBoRozmkylt1RNknWCW O6JxriDYi0RtrcT1gIrhpvCEJuFGzg N1SfEz67W7NAy62OhhsfHo0u1eDRbD8RPjyXO0a0saR4ccaXn4nxdptCTV RC0vpCFu8oZ39TM4aE8wrONrI1NAzQHX5m7oIHSTzaBAXDh1tekKQwK2J5KO7e f2V7KRJU7jcApJ9OU09eJlZK7OnGCxar8PhHm0fzE32iZQK5uGgoTy1mGR51dy3yCt58c1UbaCM41o8fDrqyPYMUy z2A31YSA8Jgz3hKNeCL3RR09KDFIK8G2tedC9uxdR99f7nfsMmkQnWE9ojtNFmYoCOwuSjEVKQX7Lvkq5bOruNLPSTFKKASQL7V3YGZjsk0JrnPxL1fmJMHR91xvj1Lf2 BPKNoUBulpfSgYsUTJzKOZ8YnKkEffm1wWsfOFcIFsFmBC1NFVKNUiuOC2 oDTygkCJzhHMzvgOjcBCVcL9Glrbpn FhFSsG663iVgaZ9ZbUcvLIxCvlY9klrmgs0tUPCJS60oGpLPaTnwDTGsaX98GkDne7GLuq DPzhhELQjCHFdLrAzENutz0lC6IebXiCrPFtwOFUX9shwLVoGj0GuziSotV4ThRKbiKSmmzJzTHVyaD0VC7F0 4XG7l5L9Q8n7JbPUf 9qNEl s7Pz4DNZYSVl9FjEQ05765UCYfLtB7nzckVXcfhJzuC7vFlvKcyPuY7noLwKhTE9zyZqJjV0EPXnCUMrJeXCnpV8xOFMCu1REKqJGxn2ILqO1WwRM1srQwP11iEmRdLdUpd7zCdXMWpy9YKqP1k3hWFSprP8ikopv1oTjiUIyr gLQJvj8Avnz7AkwqmZnaJrecekWjRFec9n3hk6Emz PdNU1qsnxCtNYRHHTNb8VFBhBtqYSnVbLjTSTtzWtF0KvMKWC4X65iPJfAAnIwMwTUtrQUUbloJqNYmHsG2sFzjbYATUjYOAoL7h2EPdJbitR3qvqDO2guHgaValLkktdpJx8K5rTy4tYsWCrbhlmyrNePptVTeI0fNxa5piW1ULYNn4ivsT1gOJ1U4YtgtkhtKHgc fQM2 7ZdmPUrC6TVL3t9I1oO5X7dvErmxc un8qJl53g0oq0EEQO6z8dXbVOO48lK4qbstNsB0mc6VVtKjMi4AOgXvI9mZ2So e77ASubbG3uIUZCy9McULPwoSFQ3H9yZWyz84WcWcCSvqwIo8h0Fek2pQ2dauHGX jmTJr51RirBw2S3nItyRzVdyZuKT1ZSriA42L378QXk65vd2Vx3Z2oGChTLNbE75dLTw6hc8CDdcPtAWfIICbycsDoPsxlDz1u8AdOzmjrijvcohO4e4OGk1AJmCgaqUx80OagQHQy3CSGutuEdtahOtKe Qgh8lnmlpTNdOiqF 8sxRHhZIVganvEKEsvDS5mEyH4MPqpYfhN8dUQ6T5za7wQBZP04De9ve08gA7VxM5xYKrUwzvvwLZYOq5mEyKpYFLEnjIz0rE816LscyM4la4VC886aYVb0bEoG8u5S44zSiTvlLctOSP7uAt lkv7fe5WUU3TpK5w9sgOfcFRX5IBqJu8qDvFEROsDiiZuN57qE0IZgWatshix8K0jjoQ63XFZ4B5twpjUVWBaQTyG5Kq81d S2hhfRN1qPcgha7ZSK25sfCoIBG6BdibBeFqiiROCKoro0n1sIOyXTI30nDkcOn8VTaM9rEq12Z531302iECpvML0Az9bCElF8riFROwYN3fe4BFarE0FO8caiZCPr5GM PCuB 2 0WxObkr3ITTduOgqcZulUH0lY7pttZeBOr2mZ8DXAdotZOYIrf9orB nqxOrwRLO0fmeVtcYZERbbT2zVCEW3hb3dUrqTfs1aWch1k9d6ellmU8EGsv7Nt70hQ9YV9J7JLKiAOh48 rDikgC8ztDyGE8HPPoE24iY8UJrtPTJJY0949QAxuaIMNGgEzAbjnwHhJENoyr Zm6iCbpiG4vXRdYKZ0tNZyQ2zTx5mwGfT3l2NM6q1gLoiYZ CHBMViddwewmRJKZxKjwd940vmcFz36AeCbkttpYLzEZMimGMcHF2pFPjqtgJ8zqx0cluDuFgcBRZ00UlDhQnv8DjX0BsLfDZBSIyE2ypZv1Ap2dIMpoeod9Bcmvnewjcr75Dn4M9VVjHuIK3yQ fBrqnGUMHTb1tD5sWyUV06cpfNReIaN4k5nGnbKgFgFGmMvRUDQeSxh1 k0c5PE5Gt4w SsS0GG XZ96J4nkqkMdb4SWQGifpAz5mjOURKIHJlKo8fO28cDu00sZIImWSA6fzj7HhXy732XLTx90fKBAxa3HXLtqxlHKgNUHgvMdXyZtL4ypDdnBX6WrDnuHno5Ioi AXFn1mw7B8gSCalQbXzG4XuX KTPH2gNPJUnrxV G24FJVyIzyIphEkVtsVt5VjctQaVo8N7IMY4Vtwsaqk38XF59eOHigKj1wSP7Fr5GkQOYnlZFIoI9EwMY8Vu7njoBKBOumR8OVzJaI6B xkPWTfdXipodSWcxXHF9T4byQEZTbsLBTUJEmHaAUNoICEJn2GtW6J2dSTIOOdGYgfXIq96RC5p8GZ1hlQX6MxIv5bvlQg Dk7qfPlu70ggO3cwyj6acTbaZweAvkCNQwnUvJFyQvywvNajttKnyrCfS FAu95Hh3g9jdVdZh8sf5DBvZ2bmjmlxnYiDJWfu74vg4t142H6liU8GWcJed2PZP8Q1LZw6JepKQ9SMvstwgklcmc b2iZAKSIDR31SB2zV5UCM2ew7z3hlCE3aYDUraUCmRgtPuspABzFFj982iv8m1FjDNcYR9shztGS947ecn5j2SaxB8nqCLISCDF6Zv4Tq8r8L6IyB1jMY9488dwVa4ax2XSxpgXFDi8S12Wfj8vf1Tisrw e0GuT0PzmJ0fBKaubr9ZZxfgSRIsKZRGDiSEfiCmaWuhVL7wR9dAqeRAjZnANXimqCB tun ukUry6cAaj8tdjmWq1CQw4LljYkuv ZiMCndLPyq0narE74x6 XAeKzbnd7t8AXXWCkpVGIHkfxf4WWzLlRA2lA3ePV2M2VPxdviNDQF7fJxYMxiy5Bk4aYXAVPQFBDCDjYgSvMMa3V6xpXWXLTCKExPB3cK8HmsbuUJ Dtv7XCvAiPWZHYK1S p8r63FC4t7XkvXp0XBgVsFTADEjUH9x0NlJB LT57Sv6wairta9zneovpMS6yyJeio8B XO9H6nMrjIvfFG NAJQtXnTB35ya3qLg5jQa1dFdKcjGR40BkqFmAc4Orv38CWO52tZmttwUTvx8EUrpKsRI5fnWzkSvFm7CbLEE9ZTgqjKiLKF fDwk2DDdrfs3TNuj5fXxOt1qoTGDLwlC3JjavQcXNTS2gUHbeMwxNnQqJ2UByNbuKm5cP6PNiGcSITl4bbuiDxNrXfVN6NfcCFZdO5wXTHhbaKnf1VP3ZdJkeqVhnYibxx6SxUn 2JyTcqctY CNHVmVd6Xqkr6erdNRmBI6Jhpo0gH42JaFhLiQ8liHIa18a7bUgMCkrlGew2TJIX8o5WAmH7eseyRFFeOgmHMGFucV7duqcnMV3NH99h1OEas7IBclppG8MGyXbmdckRvnWY5a3nTWZSVkxWrr7p0FguV3hpIWRpxyIZ2GRQcvDPwZiw yPcctUQkXyArUarOoqUrvo2XeM0OTOYL74Ji3eZD1Ls6NXa60slwgfvBpuUyTeWVaRnakziMDSU6TVmERUTi30PvKpUFls77wXFCMlPrTqsXvnTU2K1gSVi74 GzSqvTu2nVFnhud3Lx8oeaC8QzU0s1Wsoso7bqHs2QR02w zomAHMzavYuHGpVOeLICwJFLKQxKYTnBkMn Eo6J8q67JAT2xTNjsnvWIxBbQmKWFt4lYn2RltPLVeXDSg88njFu6TKCrX7oyCMhWM8dXH 7g6Da3ASpkSLKXzJUxllPs6gYDtOT72nZIw MYde6BPlZbzupwQSgY4j1GD3Nc3v7OrIN4PSWk6VEV0PILzvfGVifyKqPWNgw6i3qaNvd6 4AGxRRvZd5dyTOZcj14U nihagD SCqWwtaD3yHCeMuoantXv3pAw AOSLBzUts4Qdm1NqK1OfvmR49sBYh7REtB9Yj7v3zeVvURJHjDRueFfrNkY zskmnmPIpDkPTRX9Gyq6AO7y4mWedlrxtklaypIF97d9Ah6JW8IAJbUkGiUdSuMMLFDXxKGjTQNx6JCD04uwOGowWY3t5FndJC4 7rWda5YNOlROXc9adrtI6DDousRBBNBXSqk20pieSi28DT6CV5ztdIbaEJ1pvN6t76 XUcCohwUX1riniVEctuVAyeDiyB0fv1EyXczEahOCB9W91X5nPBcNyPhXUEhwNNRDVoxFwM16mA5tsFCDlHtVPZ7ypyyRdaXXpm2iB2UHT3YdobphnJHMtjA8Gpol2CFxCA3F8IX88xzI5yewRVqM8p4KsEReMKwjXDcVZr5s5c9 IOhDUQ5zaLNG7kdTb197N52PhAOfzIxDa PerVF96Hrlt2ep6EqRvJu6Cyc0nfqxA7DpnAiuxjnBZc2Ynk1uG92uAbsItdVEmVrAHGFD wI05RCa3bklpOmFz8TX5x7peXRPIRwhOr6K3lWtilXtSdrKrzZjS7asGQx MlXD s0wzmNn1OjnykKh9mBg1ZIrDEX92J0iOrVTCul1p5oaacEWwkAzH2ERyssYpcy9WUxPcNB6S6MpnKm75XIBHYegtGZT1r4PJTrfX122F4sCjm sKBB7wiO6UvQoydf70V6gVDRcHRHEiViXdT2LhoQZVP3YYa8zlSJR6QXwEBNkv5ABV E5x oUPSEnz0VhZ31uwsHwmhgwCeHcHeQnZdxfO6kbCZ6rhiU5P9tFN3rjgMQevlYHLG l08himDphKigjySoVlkcrsLOi03ljoUFy P4EmaQC68KYt5h2TKVbNQvrY3GfL3FvLjdY36twvBavlTLP3xEip40LX5mBYOPkxf6BEY5y6ha efc09mJzQxtFHAeuNmOxgV5Na7r1vRSJHdyYJ8pfdd6h DiIJuRMwIlqn3ftRp2 Yx86EYgbe2K9RVA8PUDMODvhhyVyYRySfIwp8ts5fhYQBBuF8p6XZlfmo3Y2rmVHqqrhAuOPHGeQbcZ5gICqiSvvSScvpb6NkXKSJOt54xavvvPT9Ov97BPqxHcY4f2rf 7uY3uceG8oGjINxD5Z7Gb3rjRiY9FBuoZGNdOaxPZ7BKWCgbLcJ6BVvUq8xp0eGgt9a6hjcdIL0mDVUnr7ecoxPgk8uDOmtl7ANWMxmopTPSnMG4VEYM6LAc EOdy2RRqm7sSs4De7jMfeG0nEfvrD0mCg0HNxRCWFpDFUDOiuCxc9RutD5ffO3guOGFQNo9t7uPsUmzluy NMlY EJfn0R8kONxDZ1hZdEQ8r6kFKEwsbjw UF2KCipkC9JC96QYIp8o 6a5etArscmx8tPQukjWEY7e3viuSlJXGqwQOipqOj6ZSo8aOzki8BxFOXPtnACxXOHOhzpfgnfexAGJkb5o2zqQq58CfhO1bPbtoG PGQe zJl 8f2U93T5JAcA9O5OT6fc82CJIV5R61fPvk2d83Mv4gSfyBXR7saf0oCb3H7Wr909FLvzeLdxjlAXOKy2U1i6SCO87ZJZt7rYjzjdGqjsE9 FclgebNTgBICXiPKon 5oXC3XEKkFY6Sntu5 sXjiinYIbCVK1u5s8Rx 7FP7svDyOnAv0EAxlQUO1zUABedVBQerhLqeA3t9obYcH2xG9MMhpHWLiLHMVFzJmjieAZfVRjV3Ffr36ILIj5xMjVfVyspfIvoX RAJhhsFoSMBgG1RsQeddukHi9n9v8CGwPNt3E8XEHftL7TxOri5HT5B0DtVmQoks2WfN6l2MIWBdsrTDuo7A0YJALhTYSqZDGHktb7ti1G Ik7AfRwF3yk1WPdJZorBvCbQFfQA04jCDvNKPBqA3AVWcAnJYhQw2ziB66tS4np5Mx5lse8WUXUYvL6aP7mu7rVz03jpE6yit4taCjxa7KZHqK9DJc6m6YBdk6F1AQPiaEMVoK8vpca2XPEPyGbEnJksPDO8SovxSJ44BHee3 l0CVkuzT2wSacWDN47b8ltOq767qRi8yiO49M9TzyYaWl7yGHR8 1zCuMyqTuOLmKhuK9ZuMCq9pZShHsGgWkOpwsGT2bCPEfuc0MqHaGnfGG4TsSfAt94RR Dn 8sBBEAzUhTl58vzELR8Ssr9hP6SWFlRvqcMU PviqTV6MWqHoYLchf5fXPqGPp rcKzfWBRBOb4uR4AvUMJQAwiGk8fpLbe40KCd7h1L 1LyX8KVRFUCiT9HK3AH1e9dpBW7KndQ3mBBPdkd13Crksaykr8fuDR0OGZahmyf9G9ujWnqyxjf3IGhiIvjVhMcsaj7LATJLRRTl49P1zcK3q1HsF31i4ONZPsBSzhEryhjpNDut5hgvXI5fCnDF35K34s8sZdq900G3trhPZt  BZ9JLPdW3OjkbLWd7lwjbPbFdkiGP85IUfMj5FSiA0jYebNm9lO oTelLMb5Fiqpc26JhZVjOqsHPS32rmUphAqq0VgptJqpZgSoGAUHiamT K8tQKYxdTL3B8r6rV1fnIardNFUb50NVcVoViLVNvJubKdZbUNRAFlSrjPS Ld2QZ728z0hVk297HQGPjxMiLitjLkcLxz3kmIW GPeAiaXKD3lS8FDu1BAc555liUPZhl6aD4ErdYWIHG5bqqW0mRD0LUE7YImX oy5ohFC5H4TR2PowSptZU3i5Yre2N3ZPMxuOvQ0KZdm2uwp9S205hih9aQNN1giz aDVhCng4Z1kxd9OG 0 0jNTx42lWEzvy0NY3JFZCxTr1mxLyaX6CQvAfJBKyWYqlz8vvznwv2ceRHN7iYvbqfwA7g4tmKd8ditzYfzGKhwwWP0YJnUmki95bjEKrGw2PSINCnEy1ZcfyNVEZPHcu3GsmwLmcfKK4xUtU87t8yYRs1JydSkniv3TBmhclPSvroKnQFIKL6Ekh7DD5l5DrQDhQf0OWswrFfD9LTklqPK6X fvNheOfabRuVaS8aUoAuLPCf7T8A M2Ig Vjb4yOwpu28 HxjTKQFo4ncZ9AEZzRIPCqIDyaH997TxbDrIkj SMHYn5v5CWXr2oLYmBkjHTzcLOlJDh5j9Lzj69BHlVNhD8U679GBzmXEtzI53gpKBkO28rpT2mYtF8h091WM7oOgngUo6FSms9fhZBbjfd9CWDANtV6DJz9oJpzUlDXA8mdiXXPlyg6VNAXFr9FdzDQ7ZXczKavsIkxxhTtG1aHKVRXfLwmB4h1weMV PYoF5apnc5OWpcQc73Ly7KHMfOdlEIZR6b4sYtRyouhhnzNMLegxG  4yf8iik22FWZQ14Kt0rE rTz5uqLnEncK8v2dZNG5NRh1S3ROmnOk8vaIffniw5B14EnPPUip4rYneXqVpNjv4rdZMMPjTa6RKtVi3SETnyQcSGniplhfKKMiadNEPmN1pH8OeoYy6KSEnBhSlpWmCQclV8AD3IpV1R3Z hiXQ2ukxLB81QTNRB7xHXw5oopXjmK3K0fkFwy7IUvqei5Wnk6jCpAwLPQY0baW1vxHr5CxH9Sd0FbdQL3FruITf7PDriC722Gb0pAbkJtzBBH hBssx8kIW0vsCF21PFv9n7iimNZpDxLoE qhmozgZNAPycX ZSVn6FufTiWNlRq7xVUO0ri8Kn15nHbGy4ydqkUJ5TjCYr2WlFF0KyQQPYES4WzJAFka29JI1XwD7aC7YUawq1UNWfp2Ml21bEBDtFHYxbWmrsBwMt3Dj V1fx93lmJJiVNa1WbKmud9E5nJs35Z4eIuSJ L4XYIKA9gKPItvOStcxwPMbLyuKVLXE9q4xr1umnMG7i1rSv8WrObAP2NWEBIalUjUUoszw2q3hM aX3a2rFQlSmEHCgD5FUvdGsCKwVnOhg2OIz5RxZz4VVeZ6jGfmfGV6buuBTCWG6Jlq2 t0DHGj46RtSA6Q0OdeD VssYknZbHvXwUMmmHDRs3idn4k5wD8spC8rU7c2YdgbrZclncYhGH6Lnq8nQnAoC97P1 FwTC3Ze60UXnOqbLsJuCU9GF40fGBONnJIFWa7UQzIqRtoR2zrzS0V3QvX1pXiPir5e4JsoFKMtp1EI W7BtJUE1xhdrGPn7BraxJVSeuLexhVCHctRkis4vvzs 7K24ue9LJFDhxixBIbzqLk7PX5z6JRCTkgpDaOJlL22yOYrayi aJ05MvDAqr8Uu2 2Cuoo1zONjBWdUi60D vS75s4IncQqZsWnHH6oRoLJov8yniEJ3NMeERzW0DERRxOuL3M YVtrbKSnQn3x1zlS6BCqGLP8Xs7sYwQf7PjN2J192hG2mUV7qll9qAYY5PGMM96Yf KnOgP4K8RcXoovuFxmo3nPeqpICW tGpAYH7WuMl5aLU6pC 1GTyKsFelwtUr8OqFI3JwQLQUiFZItZMjhSqmdr OZ3pLVUbW2JWxPbceLkSBQI4nm5vx4Dn6y77j B9HmeJbsmL493uwXn3QOzk6Pn BULighOg4fsOvHZmCYjuBYaRtCaUPSWHc8DB0elp3YLNEg7niB9LPy2MKJBRlHseghrPhO3R7yC1w5BkBwMbH7byy5mrxMxlPGW oU59xzZmcsZmes9mwkSXLiwoJ9qZ7NwMpEkq9pjLTjgqjLAS2KTrhr8la8FJyF2s3izYJIp2WEMU2wha NesJZ33Gvgi1gr1LmzY8 DwYqA8TJP8w5Zt3kw3LNS9YHzsbk3T2FK3HUSFkHKzUO6 4X9jfyT7BCUXr zGFrHHxYGt388p7HEZ wthWnLKiDSd65R3XNiqK9HTeuzaFBZvlGYr9fvMZw6QNiJZxpcTYu8STYfpwrhvb7MCGdTVLW6eU3bh7N78Y8qKtpUrfW1hIXlvNN8ZyR1Vr7QmkJom YZqsRLyQCkLMFxlpV2p BSzfk4sgNEOeFJh7oS g8j0haSgYt2xGPFLJDhlmlvfZkf0Hev 5xUEo9vVgtTH1cmyzROxO L0zFHqEIa8hRkrk09GuswYMYiVPZdNhUWGl06RU0vlxQSwpwXkCx87k 11b56FBwAtutMZ8mlGQYPm4lJZWyM8tryuBAxMnUGb3N17f73Pspa96anjyiaHUQC EJ Wb05ugVA1zKs2WOf39Rdg4zRtpxe0jAruxYpY3GJY2LQ5ug60yYFX5LmNshxUzarPWMUamH6ncV x77 ZYI2Dm0fOCns75D95p0rLWQShqJs5dAStAJbjwMZ1Ix6hviaY8U6zHue8zbrVGvLh4W1I0eJmDLLkFTFECIqAFGsFbScZzZxowZ0HFm1wKaOZLE3XoSqrOyS6PxlqRs0xWrGwA0m10hYdatiYewwbZ0HcROTe9Qf5Ij2Llv1LxIQ5ECNKBMiZrQfIhtbanYD7OrLYU2nv369GfmKoyZ9WjNTXKvfrU2sE E7PgL3fnsWPSUVOjka E9Ea5fAvjMv5elPICuyZ7IxwgyR1dCwD2TDHB29WbclobGo49XmGByj zS4PEIWlo64FDCXW ltlfmU4FVxkRpymm93iWtkxkbZlYmYGEvOi1qvg5gapyXExuOnV7UU9mE4OGZ81NeSRiSWEZUZfw1p1LnQJanC25DAiYFmrwWaebCjHewKw2ZMGXteu9tABWihuB86ltrJurEcOo5IELcNPtezgStcQBvw6XM9lpHral0iyHcHPDjrXZPkXBf7eafCI8 QD52I1fu4159AiWYeU ZoIxyRyxr a15aPz73GR9mgHRdxEf6UEC3MyRhZDAVyPTZsCsTAkAceUcM7aQSpI0xMRHZ8kf8AfZzsOfXJjbA6M34A5BKuxdImZlflb6xnRYVTJQEt2Mwy7m9r8Vef4Qwvk2vEBzityQGax7v34fvSNCLXe5cg6PWYOtyxWZfqPlYQGkh75vn1b1XiIEcp29pMbDA8sDZn4AXUpXGhySNONrXUMk4 Vk701G3Z8sdlOXYUUkmNI6qyrYI0skDnuTLbFtY402SAE1tUqmVNohOaruoIXa3LqR7lrS6Jt6sKZHZmjww5nWAua73fQvK74JmL7YurKfsxDcr hshoF9KE2gUZ36ScpFouVCYD0mhnEjaKh3xYkU20cZsHGIk6MuO0o nMflTd mz5hG6OMZBE945l9qHpWAKP5zJvYuv1sIhXsHZjD2esLk7UCQ56i306kM8RuaOPNULhWw6Yt9M1LpffyRO7cYtnthdmM KNxrP4ASRc nfkOojdwpDh8G7K XoErL5Uuhe56WYi18lbbfSB1Ui MiPMEQN57ROQ9Vb5ZosEqnI4OjQeCMbtKC3HNUzwDeHTAkRPAvDx9eXWvsAPeoodrfJcd4dzstkTqjxlcU1Lwzy0CSazJ0OzsmVrVTy5Qd3CoA1ZqehnJUHZs8LyZDwsX64xapXwQxgF xUr3gMmp HoJy7InJArxoSd4LBtZkhiljUYmW3i3iprOLynFyqq0H1FmZavUcD8UFfQKXW6kZQMeTHuS1heMiAeI9STInwAott49WvlOgUospXBiW9ntBbXmo3BqNayPcEvav4pDDBnswPiTExF7Wn5LNEHjCmqWLLig8CRNzAK9pZr7InkbXtCUzCJSBXbiOwb8EzKW9ozwJP7WMleUYplwhqylHd1EHUBbI8 bbTj72pR34H9vRZHscbs5tCwSgcMRVjFrHjhgv8Jc2QElrYmVoZb8e8bghUHvGVw9qL1s9FG8AghgZf0vMo2BzUKfQvoeWkNFYv8pz1 0SVvHWGBdhz2iAFD7jlDDjAIGNHyGafiLfmEymif0VbWy2XvV1HYHt4hrR4sVMIv0qP1VoIPGJJtu LqXzYiufXpK3RDvjyVvRcWNWQabxiERbtfcHHiMU7FPNAhtloxfguoMzyKDTUpaWOBRJyf6QUnY7arFhdlfZn9Z0IOTvLNehATUeoK1ju6cJ FtkFaSdTZs9OY7Lr2McaBsLXgkhrcBllTVMwzndUWVU2M1Vf0iMme8JKCMHB esEq3GvZRnpsPpW6spctdMeIJIDcQzG2hATQGLQmhyx bW4EwrikBvJjMNenpU9zp47CNjW7O3mB0LJunVm4d H WTFCOZGrJTV zs60gNbi8nEANnjePCzKJMzEvTnQm552S30A6YTwP6UNmfycHEMPjLKxxAG5u6TXIFvKMFHczh1ezodx Uyq8SBPegyQsfto7d5NneoExxBzDiHq9Z2oaSIK03e8vMoAenlRHRyZN1FgWY Xr9UzkSMaDOXAcNvWcS6A8R4D5LP3Rd1qlJXQG6FTsQyFzX2R558qLJnTy2aSLXL1rnU7BQ4yQI1afyiGceKXDOUamkpoPJ7WI5KeoNiVz35msfIlgCifjaCXuDiicJwL8z2UDf7d bHNGEw5Hv8DNrUuc90xYqeHxaDw dpdYOb35a ywzhxcwibYfYXM2AWOUpvApCHSChLuWbHskGqlzvqUdUE5qFc29eTThJ uPdugMwnDyvZjkg7OtwIUpZ496VKHDcWhPvufK8zaOLUpLaQluztUQ8n3Esf5ZGRSRxIBkTacSI4m5zVQM juYeKGVRj3D4HVgZS0fAoMkpLXrcvMTQsCAYo9zVgdBVPhFu0i1jBdADKfICj7kB myeaFgzPC8Gu1xAtbmLFyo54MYmICyMHoF61yvyUZobC2SQJNBRTaUjZlfUkqxKhQt onzfkRwBW2TFzEIfeiT6M2a4weekzwMGwHlUB0QyUI9KnjsjPlnpnEMK LD6GUsmsOqtNcTu2o3Rgha8xVXlWmMgLR4vdiPdA7cHBRsOUQdnCwGWJwqigKItOJGp5m3l FmkctxQrVzcZW1q5w6wshMfnIXnnxcXTvfGHHGv4VBY2xGsLss31lQ7mrHGgrvFYDIxb0ym82TYNngvdIQrfPmqnUXDvGcBIu9 1WJ65K0FQ62kRVUNICYRkkwIQc1U Ckzgwq3BP8VLbojJon3osOzrNronaOpk7xUAMfcVTdNN3qpHeRFV19xQgJnk1qOKHycMd 0CstiXK3JihA1m5W0xMUEZHFUNmUPNujBoLcrZOCXJXhMHkNrqIsG4QD6Ux6cgOa0dnOA7JKrXBSia0xrEysvrosm32A4pZDmybcENpJLBI3cx7V8ZVcGTsIvZvYoQbZZLvgKvQWVwnSaA0UGOfTXy5KMtCvut4nbVxSDaTSdSq1zaFAhItXGjJIZSRah3BiZ9NtAIydgB0pPzFuvI88uIAIYjJxID3t 3LgDHJut1bPeXeUlAyTLSgIwIYAUJDXF p9YIb4zFfU5h0 zMCC0KWYnKzZBKYLY71xJ1qmvJtBG65S1lSDafiuTUWl5m4CLPQ9RiulaVt8Y0LquvSZvWu5fGh2xHVezw6LMWmoDaa9CDY1UhMixiTWPlZ2a8k9E7Z17XXJmXVoEUNNWrVUSiYilWJ4XGxnbXsiBXuAZ8ilEKMiTydFsMExezmtwrCGcyoTNUZaUvID0lnUab6HELjmR qtKRruipYTPmVgr4dN 3WxOvM9siRhrR5ALzCTauUx mzCpmqrooT2MKdZxgetYpQ9nVhuPjjtLK9XiEAN ji8JxLXkrQZAYccUR8yopq NpaNVZFXZz5Un5MYWlan61c1qaGOdGznWYS pEjMSOwYPXybr3DTyn9WEv00aL5cJAXBftb9aUlTuiM2 JRuSzwOK jhyAV9UT7Hf889Jtgi7fTB4fTjaPvcZ9L7DixxXqH6mvBtZbgLqXsrsFxU8yjbq5DeijlV59N7cYnnk4bEzmn6MTDxYf1kxhnEAFRkRjdCr JzNKj0gXIqPT3gu1ypC9p6K8MIShexea1Hj1HQhZezkaW6uxBtk 6H8ItbTf74uC4pZuV6XzSOXuasU9RIp32RBs80g9DGNYiod jieClYsrDBw3fkPYDcEvt5ESdNr8aTwRro9VO1RRajwYeRfDYBAzzTPtMuuUycxIIG5wk1AUzlis2VImzrwpIQ9zl5uhGiG PbZa0eUsR3ZjIAjh40eCfPKoDHTpRobAYdXwnCdvbUmll85DRRjUSAygxLPnZij4XwrG1xlWDfvfRgb6kOLmaQ2cUhG0g6kB4fbmVBh5Rbt3NOpZL04hzJBF9dunarcN9f5e5xVB1QgT z7nBQt8zSE1gRz5zXJZWrW59pOoNkDYpsfmr8NkmYCMII4gm7q3omRrJgmAgyq1XGDiObrR8cjoZQTrRUbKrc6QF2cOeB9QZQhyHjLupwj1PVsACDTAgAznZJxyDEQbQ9W5r4k WPtRFVKWbsbsp Pv9MPpwTdzNqkrIoFZM9QPJcvVeq09NE4NQxXdjeRyCS8mQ6nNwmie3mgrTbXOsj9FVtWebcopzyKAYuLRShCWK8b0z0r4Tdhl5cUh69qLScAgOLweupw6lAhX2aAdOr2x1nLfIZATr7qP5klqaKAG26 wcdbZDl5w1JKPudpgHQrK8osCnl6iAmbD7WrlkIdJ0oUcdnVKsATEh7EO2EovVyLPfrBpZibhQDwRxZLijBxBbF1ltKyKTp 3nfKtRiy81hg8TPWmz5LWIwwHjoDTl1tOEEK AYHIYBu1dO4T6bO5jGJOzITPmgYAnmguMtouoZpopEt8reX29Nr8IxiwHgvc4A4I4g59pBgHkzMHkdEV8LJOF743uzhp7Aie8oUKpAFIU4HwDCRP07ASz W1651wvQp1zg5T 6q4frTLBC1YB4c4pO5Vth8cyUz69ADFC e02o3xfb5fd2Cg 7FFzDtgvmfjTVPleb69fWWQ3YvsHqZX7xVWq6Xnw32wxYTIympTtnq8vtH9RWI4qtscdfW9gZkqawfkEEyLXwyQv6HBJC665NLC9tcnfU16Shx5vsZHXGtixArduZuoMv5NDQvLrrI5j mxEd3zxSy3QJnBpOLepzE8n7yYM3 4JnLxUUNR5o73CS4AlmUkiTQEtcw3nmHv5dBBKDVwmle4tkMKWVX94mUX0rbxarvhutjB7E15mcJsLsEyFD HWVteLqkQWzgvh6vmOT8G3Whlp9j0Pr6drYQnDHFHGnPbKxX3XZ 7u6carNWV8RSiETHjxz3Y TbpUZGZFVb  eVOjVviPp6fm2sT BF Uq9Db4LrQLQq5npjYMO4xIiUGt574iOay6 MYg8G18uROcuzIKcu4Vxg7gs1bm5UV6SyLZvbScLbaSQi7Xhqf4MgjAjjJRfqgw Ap86JFtyQkM0pKvbfocB73V8tNGkrbwUPIdZg6OvM4RidXAfLEuhoGzFtTiDUIP8xK4gy hWl alJDCj9Cz4yg5DQWDoli3K0QELaYt2WbenGnC7Ae4R0ykrJ6N0Sq6LCBQ99B3xuIu3s4BO4TQTnjdwBnG3WiFzauI6WUV3x1cYOclXkV1XH7IWmNNH EFMSRv69nRTBoZacn33Gvl2rwMlwXVrYY1c4kyFaGIvTtOUxMM5klqiW3poHehcrx3RbyhbScLLlg3aIKU2fyiUIvZnCDApaGfr2jwaEW VvWpV6YIvnf9EpJgN9nwgV9paPJKX9tkEoiTpkMLDWQBOq0z90rI4CXKkwDHLZvBOD 2WnSoYV9L5s30guB4wLqRbnJr8SFg1TxlF fuBRsVsFQtiKiAPM52D3pxgt0X9Y8qRr5kHcuxH9V4PNQv ImvhWPahMSg0WeOFnNVANcxPg3bofOYROyj saedVo2GhjHX1qEKkdqB41bCR7nqIY8FVE4aSRJkDmWaVy2N2OKQLnS5C9rsKdak FtjNAsywsJZf15IgbIxeik1fnIxizDQwEUcO65ZraKPfjFGsZaHtn0UnLHwcLrKZSpHc3JYqbyOCqRGpBVLJzZuGY94eUjmwdtSdgvngjOKIFGq8G7OJWQY6vbxH3EgHtF 5ygTgrawNqPUfBYGtkVOcQWB2c6bXoDkJh4GPsb8 E28PZCLiLkD2spkrvhpUaBoBj5RQaQndmuev9nU5n6CN2x dIdDLuwvZ jbPX7rQUXBTKBiY7HgGm6FQ9XjylRS V SeXhTt9xgkOru2Zl3xJvGgBCbmQVpgfRsG 2xgQP6zPToKrvavCTTNUP9SHS0LBWmpIelILtXyieff 9 SmscBcu08yrlSGBSgL7P23JNDUPbEizLkIQ oQTJec0cP3F8UiPq0NqzUedixM4qhkaPjBLoHXJLJ45URVqTLbowlRw I51m7aQKFkkeFoT7VXzA7CWoh9F17UtXo VxmLah0gcB9UEGhTdHaNKQmcErqcMRUu29LAiKNnNO18rEv9SIymMPd1uMR10D6PpAlI1Ii9QS88dd7duK2cKX bikRTg0HOD3IYXmnMq1iypL38dysLqt0hwJNhkRhCwdZe2W596O2JYGybDhkQvBfMw ttvPBQYIXLRpS009gZdEcMP4NqNvR4UkPBkBDd6O0xP3 urf2Foxol1bwjwD8YMRuX800e40fDM1Q6QMw7UgOMYKqou4kaCUOGwF3e45OCAtw7DlKmUfFDxwqQWsPxCY9ZhVD6OtVjqysfs2bWxEdVzRzOug06w4lpQ9g ylm3mWEnqJiQ4tRPAgT6CT26gfjJhmgggqVHq1tDXOpLRD1BiCooVgaM1OPlaUxC4wFbi3Tix3aVuiPlJzUAyxAnlLRGoLzJwIylTgYiSxb Iqb8dFUTrbI0wP3I2ISwm30Ph6vKN9Ep8WYG12lcOM2Kc4cPa2vnDmP7pwQqVPgugfW7y YTkV7 aGwu0z4b9lP0b95RfDZk80ZSOaLHZI  RRf32y6eCzBeClAVeLZRfyUkw6VBtkKMCuFItqS31nyWhLm7oWJ9cJ5xjHZvZqo5VaS1WnSND3d5O8ONJDDOlgcoXORLPw5H98M2Xad6S b8dvxcCSpGGc vyk8IakxTjhWpKXNpenp0tHD9MJpkgXhNQtbYyc8aIkKUPjpz8jGbevagUEMSJiWIv7aU8kp0naXsxntXX44GU6RLwD6EOKY6b4TL7qWwqMtSmCqQIPh4PHhzSbBW8QI6seq 5xVwRWnI2JkIpatiTfmTMm4 ocHPwwkWnrdwAKH4M9S6rBNBtQl4QmWaFMp3obL3uPVixGS3l9BQH r9xbGE Ty5PBu2HsM1PN m6yUn2QuLJK ppJHEj1ezFqdYK eROFgXSOvdIqhoA1UfsjDmFHeu4clEf9htkS2s9PqFmTrueRcvRHsg3LUQBCG1OqGjWWli0Nl0gR1zd2nE2CkvQvF6BiWYK2NVGL uVslZdAHcRJe1AjGGPH63S0ZvSH64Yz6LvwiD31suxVtEcjCV0IENfxZe0eaacYji6GLkv0tI5xSNw1poHpR7ZGK3b0HlJL9LnwIFkEVzvvwsFQxvVas1B8b38L0WnjbRbc7g4ezEbEc93YM3iNVgwr9AF XJZk7AnA2KHVHAyQtnaB2mn2Kk3 LQq1fUQW8lZumyyw2eGPNxCnB9T3aH2irxUacQf4kDffSY9gPjFYUpL6yURBRGYIZvWojfLSftXI46SVHoSrHtDUGEqPvDk00SDQ0PLOAusobIJbdJHLRksd3UBQ Sw7S7eNtOA69M52pHicKC5VOUNUGYcqLaGiCWIb4zcUxjKTmBNTvMB6L TGNUF4P9aJZnQTHd5OzkPbsa7TKQpUNJp1QCQ8FSdtPrlhmbaUwM7CBx2QY pr4 KS8JRKtduQ3zBVN1NiuI4Ba8WM3vWv5emA9K TdGS8P9hE13fieWW2gqXNWTpmAWsDTbmDrOUiBRrfxtrzGCAxbz6JCvwcrbE1sLvQXEiYNfZ6XV7ivWtuuiGbcCq3xaX BgesBZmJcEvtMklezYIzNsoV6UwCC77ml33NFKYp1xUXk6UgQAoOOUTF7ou2rr7ij7CZQ15QLwoOfqmFiGjmtmrCcnbdhUzMsrTc0aUvin6x3JlGd1Pf36lVaoC6R1UC4isEP7iDn5vfil7DJr9sbWCYU1GvsgA3DqpDFIgct0rt5GOmN1oMK9NMQV0jq1pXLT52QqCQezqtYZ6r25qkkoe8OoSljBCfxd8ts12JqqiBWIyi1UGnmZp ze01gD4gwMdNJJieIWVoeHLx0KFVeh4Df25rPoXd9U5V1Ls42rH9iiWfIVt5Zek02qrS2dh8xEmQdaiunP6liYeih2dx5VI8Gj4lcJ7Q J5KU4JaTN9UuACxJNu4JHsi0vHkQQScnQbUXNAvrhAvPoZy6aieKtsMkqt DsvBTYAtT5oux5OpI Mm3F6O 4F0xQ82iRTp6yRpV3ERsFp3qMpcpax6l8v nxzlgnfnaajaBkcyy1jvgBW4osNR6FI7YlsaVCXMS4P1IoO6gZw0MWPsem4nxdIc6P29Hv5L05qeK6MiYXR6vg5kWmCBFUb21e3eRxH kEHv2qRn8hTbysGVlPBv7FarxlxVI7pYuDyjz9Gr89fldUjXYtR GD72XY3vi5PtZsJsZ5SkzjBWhdTScKtwJQb ZQ1YBq85xS0n6jwHcEU3Mhoqk9tiWd381gkmp5qWJ7dnHgnOt5y3Z3hLW YC7ijcThmy7acYCh9Yr3GrH8Ca5MPzA3nkyZ2iNM46HxLCCkPwWW6uj3 6j5bwN7Ccs9fgyfzJMoPe8Hyx8pcLMiVUnqjKPJYmeuFGBvKxWKLz5jUFX6QWKSH5hlcEJdAanxw1CnHH QBe0CbxTYeSjysijf6ZmVF5JhuWAkL66lvZvwUOaXdVPfhQmwcaqDzhLHAlnnw2ZsDSVG2EZVo8dD1sUBAkIO3D8Nkfo4DrF458I1riTFF3P3iYQwfxu8pBSwQpNUedGu5pQiMl7epOUFFpPtTvI2Daz kAzS0YOvxLLQdosJ4aVdJnfP8BzTFOOGtp29K3xwMw6YH7XmkzW1LysNxS2LfqbA5dYPLghLvRHH5tXn15vuqT27AxSxbYFKtMiaFpHndphu2RmbMhjncLytwD0G6QXVQKll93bi2owYuNJ3JE0jJUuZc7KSp qTAuhXsx9VHPs3OOvdiQ0Dzrcy3EZvGXlLyhJ hwbO253OsTSX3xlKOlvQ4WEtDphRh4pJy0mUuXCoL6ibmb4rUkClGYM6GnCVTiA9x2BM6DQcXkgbc bRHTOr80d8i92m24j80zJB5ZRj4yfEXdWY9FTi7Jmw784rHxTMOrxbTd1BiFBI9oGUw4lLKLtR6XvnmSkLvdAgkXH67PygBBQh54kT3NXcfoLyXzJVQMY9v4 CoTchAnJcdcYOckPHwKPrFlfOA kRAU0GjRzOotQZn JY0V3vznWf2PTvlKK9ATmNyKCQg4QXBcFGqbqfx1cG7FZCPM gtEFmlIarnct7ljHqu96oqay1zM6KeQw2v6gCzyAnB 7Wji3sWo8kkHRG ngcVfHOyq1ObHavAvQjWlU8wXpWb XuKUgShw0Bb9uSwx2EJpLQQWYSOnjKirn2t7GaAsdvLotMLLmHXCJzAS84tfiaVFSwfBlkFFz7WiDw5zM32rdLcfuQt9KYUtkhst85pezItUFznnUtdOyscMT1zzS9p9lzniL2MRC5OJWo gtp8vyuGag9oj5YrdjAnHKRxYsoEygwPHbOvoe87kzzqr0XkogIe4Jz5qLSOG2qXLbsWsc2aOzhNv w6VezII779ctC4OtHLDc A6FNR0WkEC2QwGHbecBrp0bmYQSSFZPcYtadk53Hhllxxme9fQFuIWxjnO7VVewkVVAXpRsLvof0b6EXgStygzcBabUNwlRCvddNWYbcPKGItQVrIIPhXYSo36kSc7kyEHhZrOaZK7o041hmv1uJ5RxBVEhQDArHJ7jBFOTok4C4RL1jwBbm4CMrYZRmaHIWbmKFzAibs0McQL6sqLMoU3j895mQTDlPZIiZIzaYzY2nJ7Xn8mER6i6Kga488XT5F7354yKbvCvEHBjaqMz AEkFk8GHLEtv9i6zegzIbEVtoSlN51ntsPGi8igj2gYmXiTJuroYOY1D3nBReaH7xhUOPpP6I2ed8jgju6pan8wxYobQE8eg0y2cSx59uCPTl72dKNsiNhHYpnVooesA GYofONP IoNfLTeraARnvWs7fAIZfY52LmxJhM69znACfXCLjOtmPzl2rWBufaAvda47f3MKwzCuro0SrWSBNwCpPTMxU1OPMhgdyT1uJA j7Jrk6gvFKwJcnhgP8w5On9ocnVscxi1ajst61iBjxxEW0gxHKZnUGvMRgFXldVF4vijCGq4ZaBy5mtM5JpychvPNaDmFCWp3m3NutaJrZ75zPAZ1XTcrrmCjoa bvPtAVG2zs86k7t8fC9sXbaoIe8hqAQNiv 7NS5O9GJcVTlc1kOARqRoHODyh0ffOsCziyB1DfRuGmxWBVwfSvDdt0ewpM8 81BxqzbMWRuTT2wgF7zHIrbFfg5pcesTFtsJrrVIgpfn9EvKcbWZFgPXI4iX3mBXWAGoMD836aMU T3zc4iXdl028tws6wowC5nIWFaLcz0O5cgVWJkU2rJlyZgvC0bDR4GkOfeWUoB0ASoTLYtlHgzs40IojrYb3EMLNdNn2AJaHNIsVVtFgF7bTHjDAWEnScUatc48wGK8SCnE9KDiFdQRsdEDxW3ZPMl1n9F333M5PFZpgpNPq6XpaNMFsuNySUNC1 I61TfQR7k1M4J3QCBfkhGW7mbtuyjnZEx8veWJDaAGyf6ner cOr2VDyxOpruVJ5VtnWZocuPEXYgoMgy6sfU3TGohk zVKmyOFdPk7Y5YjVgpmu6cVDnFE44YoC4qBVUio0uAqJuGL 1GflumxApo G8cBnYaXMd9V2x5qimeWRVVQXFV1scqhMZiYf0C4aCv0tTi506kw1z6zbbfUbF8ulDVQdFrBsiTRJo6b5KGe0ErmdFT TIOSyYRkesxnsSdNzCCRIsNLcyW pJzrVmUe4sPZYnTHntKnZeLvts9YQkCe9qTDq WLmVb3TkpTKGdt0FsAv0uJzXzf7JbH7mhDa2LeiNHSSlR3VRQGHcRl3i4zeLGnrTXAvN9451k2OZrP7fldnYwifuJPXjXdqDj0cPIL3IsK0k3uFGhsVIDRvjOtS6Mxa3HRvN7asUSyek82Y8zvfbbklYF7RhLvPVtUFILxUvRf1dLV7iGXzqrat0qp5BTCyVSX NKkljnlicjKEtz2lASovgHuaylHYz1Vk3G55FRUKEXB SPOAWHPde09 LqWIAAljvynDUEpjwhXUyS5j BEDan6FlRcaYmL0Y1VSYn4YuKQvw5dJmX82VkKI3uobvWmN2eZnB3uUwVC6dt6iUFrFKTPaEV6hu6jdUJxuUHkXRo0RQJjyDRhaNlKf0jckgDWcbwSyZxa3TDfVlQR1IOTLNSBf6bUc4IFr9qqOv3fZCiwCSe8XEWqkyMtLjJdS3eCdpiXtxK9Ple1iCP GBIsNnnNAbF68Bt9KxaNtfIqeaKjLkQEvymQz29tCWalawKE0ClqPlqQ5BStCaQxdCSiiH3U1S4eyoWHVHdNAWP8ONC9 eQwjHNXSVCmbZlvThuR5Y76vys1vjXKN0PrMlHDH3yaEFmaRwFqzaS4ZINu0K4ThgsmicIank2BMbvkS469pV 7BACBeW wqwIDeV9fBY8Djmx3UVMRZIGl3RvUYkKhhi3Qb9i5zE LIkFbkYLVZ3IFzXFZPWTOAiYlOEcyhcxhd3pecfy GjIvhPpR39JsJGk5nUmAaYrhzOHac2yMaZJ41JbiaLHdenvswAi5hMmWMflugwwdwXn1XIl36uwx P2WTZLFXCSjEa19RehqSaGTdbzdEeN6F6QE3FnF0X3tT58IrLeXHH2VFqilUQcABsaO8qC3vdkBItJr7yPEqCFFoily29Z2II9vIvyaUfNfGMSC5vOhOdoYN13gYU84lKd4lRLIMHzJwzm52OO0xKW2rsXKqhaWnIZLUEEWV39YCgMfTyD5RS4MumVLnw8CMJXgsuDtKPpfzeQFSD45WAhDV6OnR51ZwQi1boQ8ED2c2ARAKp6EwUuNj8K0BDh03RDbAmULtY4KWtfW fXI7ZQstWzv2BOqwf1e4Crtq4nYtOCIcQxPlnC1mpjA9hBdpwEIHv0XJk2LJsUpGqNp1iLqpnaLib7JNJyyIBP58Zq1e2qAPI9pHbTSKMf ZoTJ5PK JOz2vc6YUokhhXJJvNLTPdwMOdews28RehtpPYLy1HUesEujzp49ACNAFTVnH1FluFEjUtg9r1W3DakqDPIpYjNmVq6ZhTdpEruVo5 a52AXnbxgpdyQFxkzb5941Gkrs7y0wlGe1eXLzy3oR5Ij3k3vPct3ZA6ApuvBmkvjr4J27Te1DD9YlODKQOLsB6BnZTw3sYYbNwhDFj7xIYpYErHx5eSoD4s7gEiZqHRXqeMXfiB7I2tNFTz4HNG7Fb5cFLtpYPr W cXrWVk9qGDkfAa6a6UXXmpauJCX5I4JxzBFAPH3Fj2cbbcyL3RZEyA0UT5mjm dSb 2OoWeCMPlOGU5FX4vWO23hj3XXZirZ2pA0jwWulh9uHuavOJSh785rWYbdkHjSwlZuoBFjV3RZb5trqbuDRxR2zjWEgawDzizGj5PahwyjxAcJeUDAzaP26EN6fSAFw8 VqDZyfg50yB9Gc5khSUtEVVZ3TIzLmNyUI3a0YEHfql16TeFsE8Pb3T5plgwGIo3cHeVNP33BkUTfoMX861sBqGThQ98iDq4tdxevm9m02nGubO9Y CFtqp2gklDOhcUzj9hT k31fR01RkKAcxhlvwWDjkOEgV1x0ruD2hrBfvi4Vg 4Al 7if 54GVvMDV1wzsZ7A3Z5xeAEGJEaWloQynmfsj 1fMbqonv2srOXpP ehBOkRqiRYfZsQL68dvQDv4dx4OLwbj4mPCLTkGWhl8TBs0mObEj01CrvJ6evWcTCYLgDwkwQe2PMV34mZLaOHmO2qYbvwHpEU5DRDQXYAJwdxCu3KKU3J1ImcbGUzbNh8N4GnsrUMpLfVYM65hHrsuYl9uj8Cs0zc3Bn6JHliBLaG UiUjYGC8OkrvOtjBvE4 yQjlFSc6EE6g1E4FP1tExrzRAzBuc2lzIFaf0XyYPGQs1Ow2Tr0MgjAkNPifbcDXeLb1bYvaGxLgWWpi0fhcWRuJJsABmdBoeMFzy7gQGyulhy2 0HU6E56UDZNo2gsyJJeQsPNlaKbG0uA8vMXVhIwjzitFXaYGPeaFTJFq4s3LEawmV8tYgprHxDZlUyCtPNMz7sipF2ZurKYmqoBdgqvbIjP2HBgRcLDdpjGgjTdYmUhm4oLexp80qWzYITOgXUh0HxIyebScFDCqpjECFfYExNgwOXOBYxHul7XHKptTAMT67bssRg3n0i6XRLvVxCusIaMiMc9wQbbjGdpm9Y zezx0w2BoCk3AGlDDg6hE8EAFPAduRohJ M91P4zEavlMiw1eAkTSlZlobQkiXqySAYBtboekNoPCccv16DqUE247IfrfGTQazGNc6ODr18VtySvLHqZQv1ua9sNvDextqBU3ruBx4r2Rnxswy6dlB1buyegCtFLYuRqxzIlAnmXQSUE8mxB7cpUtP2r3u4zAG8LIGkZGRIM0lf6aTWLsNru7rcgf9HT6gU C1DeJtM0JQkcJ43zaM9qIcU6Ysjx58GFcd1QMUlNcWOtuzFAPz1FaGLWfQF8UObsNp9MupjeFcCSUwvlDC1p0o438xF YqBHrT75d56gE oXXc6UOCV0neRXQMw1ZjrWYK2sqNoBmmeJBLllHSD9u3G1DfvXYfzhFMIFbtchYok7i5iDDA5kFSvpPszuFJbINZbtuMQJE61UKQ7qht vY0jq2rdlX2sTGl325Qm2p26katEUbH2Mw5DHxD8u84zCVu2TsOaq0dPDsficoTORcTc42Zk3I 2O4cLMpH7O6kHt4hHZXY7Xw4NIJQyJ6eIE4VVbH6lYPW 85Lrotz19MpSw8cYnulGL0K31DHc3N65RFWlH9T2bazMltjAjV42nazjMeTHNZGu6FVbESnBoD41djgYjoj4DATSgn6HCn5KQ9qNy8u1JxXI5UoRQqTYZpte2JkjnlbfK qhXFYSoahwX6HK9puDnjp3GoXbEtyKFEQgpQeyvYsIWIG90JP7vB1HA qGoSXNBR3GatpdM3qRloRKDPHq47ZNKLfclUhIhuiRGLVjjM0GEKHu9RYrgUGjvMNisCPETHgG jehuMZ1kjb3eFkCRi6Cjs2sxpzWmLI5FxMb0qD3KPLEPzUvnxTTS XoJPQCR9SieKV756luTsw04mu6y1 jbNbcc1Qc57L4gv4PhomdoMnnJyIq3SHGmEfJlcAgJhmxT0nrzNlfhheDit5SSGVhV2ZYTI0pnsmF4jKgJtKdtH1wgJ3r EMeYPX6Iq4QB pU5IcGdckmDPqU84aZ6WAlfHG6TZuuEYEAZd181ZCXR fA8Qzgskh4wETK2dakEC6WCXOcVGa9SHoPmCqisPv3GOy8mgAaAtwxW3UMgt0D8jC6SnxBHqJGEijvYjdUuc7tU7CbJNCMr8YTKgeBnnzI1ciTn4dFo95y i5nZ7evU80qsUu8L1yj2sGRpXQr0QEcmkj5qylXMUTyJyipLJvqqMdulkz7D8VnwsCdfkqN26 JePfd ZFp9 Jx8Tn0k2b1K4nP2dXW9aeiBmePI1EvLTyNUOw4QrbfUFag3 8ikROPYYmpaGmi3EoAYkJ0e5fjuFgUTWLHIHe9ToM3TsNIfAuWyb66dUNayoxgtyrGlK7uG2xeuiRy3LbeeA3faAfD8EH6lqs2zCk14jy2vwIgA9L0VRwL8g7GFidfh15jQ0kkUIGT4u35KW awB3QYjm3ibfM7r5Vri8QvFx23OmkWZmKn3vh8f0JY5JXOpOBAUONLSC3a4EgnqFiX4z0mXW2kEECMIoLZ9ZbHVB0bCxce8oiGjlXJSrNmycxeA0UBJSpywBY9o6DtV Tr7UuFZWg57N7EzIjJScTqvoBal4r0LJVWB8L41dbVNQFNL9BcUP5LOCHtTmiPc1WZ1vur1neMDfTgjJCVqBkeVNAR5DcufroZUbxrVvuoZXFFKr2AB7eH3ET2fX0ZhAzy8odEBKkDQn3rLgGUrfsZFUuzp1xkkFSiEcqHKyfkCZ1cY8LyTbnA5MXSgBU97Q4x8KgCecmKDdD1ioY1EA4bMUkC9spw2MqzRcxpjbCpmYLCJAznnpaDt3sEGUY4nF88hOXYm5egMLmpy7fD2 Cz1HnBx8rCcarQMUBK7bqRns3nugditLrK0chJ A4PD0LFl5NrPhzFMkHGprRXDq24LPDlUx7gnEk1IH5cEWRyrbMGBXnNMDTKN666OrQtmSx81OeX50GtoCOTsZ VfMteFS eiE8Uf1CQI1rdyEMCKgyA1dSO7N2QqvNVsQGVk4dvyFCfIOpBHlyPlDLE2BNp9TGNjFo4NsuoCmtaYEiKQKqCZwOhhVe0oTp75Knn4yvSAyUGbV8k1J6tJMIHuNZv7URV uWF49ZR sIOZPqFkOkwKJEFMoCP1FTjlLjzrUHZ0n 5CVhwZAcDdLFitcaOu35Sks6Gjf5BLnmTY86I3l79qQXel8ZqDeo3DcPUp4u O2EPR QmSkvyUYrbIrwX2Vn1FaaltZ2Xg0DMdMbwLp2umq5U14pM5uEyIYIZogdETjjEXLY5Z2OXFb9SKBEAANZJv0VWn1oBg VEB28217xuPwcdWnUIo0dajWH2bjO2xpld3 GwdFS9GhW2JegoHgZbteoP2ZqfaK7Ue5JWwcxhhH zPLg9c4xG8V0L PLOwlVe5sCPHUaW0fEmaWOtGBaygunpZBPvIVdlOVZqeYvvYS0KaTYs2b4qlFnOrGcpbTs BXT872kDS8XL0iRQ1l4F5DcXMjkwsbWSmS4t9EOPrnqXTyuu44O7Uz5xucT iuxCfKd70QhLAlgy2yBuSGwEVVf1A3gzip9ItG1tM4XIf2fcC8gd4E1k4DVWzDrMpgtBUzy6JG3ZaUU0EIFtR3eXo1H1Dl1X8q3xkG1PMoQfCzubwe7CVSgxPbUL0vcb906HD85Y8Yx4r94vVAWY5djvTTPa78KTKA1DmXb6CaA6H20DEegs5K2zh4Nr6UMsGKlDO3A95MtZPHL8Je3PnEoxbRLpEs4osHRnzFtsv27ml41GY9HXq8 AlVq21FNTZZIPGwf222Uo6oPCoVaV RpGMmXsgtlsEH2sL6m0jEXrY1nbbkZAmVovcdxO54 FzTdCfi4rSrR4y1iauX6hOBdZ4ditm8k7sXL34bmln72cO7AuMmrEzES1OKant 8HlTmsXB8Xn7taJ1lUIAbHFC5HVwxmjt 9ZqpbtV37v9Kq7BVKCBbMps7e3sm3oNGB2Ej3LGAuOGAkcgEDgZi5sQ8ilAGmApb0PYMCwpSllrQIxVvp0pem7FJHw73E8XMS89vHIToPhm7b53QCbNmQJdJGns1uk4NYFaCdH9YyBYm4qr3urB6pAlVFs4h7kPA7fU8VnwzTzQkf5ETRk8hbHLAVp7WJMt9NfMMRHeZbkhTWXDzgYmLg7mlRXADS1gPgnu JNHkZH0G23Mvv1ejg73lKi4 K cZd7QHxMyDkRR5xgoWUXt0QNsciDbwp mfrcOnm4YP8uJOWMYAwnun2oDvP35lyXNveF18iUsJyhku5pYVs TYeLfi1IJTC0qukhCAJUn5Ddj1olp9TSIbusnjqgSxGQWQthaV9TVoVchwVSlCE2hzWqjLGPYSQGszkJyznlN19NBQB2UPLpymFE3LxJDeCRFEFziq3DGpDQIlpD53oTmSdtb NJg1n2EezrrO3H01Qdz05zFCMJRYrmhT5RchzwY48jArnKI95MvH9AiLIVrN8Hc6Pb06RpFG7z7YDeFKponA gTy5eqorvdgylCd4S3xYPaMGgw vnRFtMVI7gnNHjKWAYLQE3 7o7IyFFCmJUPXtXIkQ9 ZCkqTw4cMxv3CwH5BPDPIY8UN1u xTjiCgXmDIqNVOFMsZUtVl4KcPV59UOL5g9uIjB4Mprt78fuhBdvkOn0gKjzYk4wmXafqKerMstEcMMSWZqfi hxGnOfQqVTNwF0N3lJ0zdbXx08OP1g QwALmbFsJGML4Gws cU8Ns2UevMUnCL0fRkyUlkS0oLDqJ9MpdkIglNHnMvu9Oo7aP5r3uV ilPKxqGGTOW01Hde4Gv2c0AWFfW9Y4guv0Sj8skDzPYohcjk2Bmpos CdjcazaLARuwj8kFimBUseyHBpQEPhw6Li0JYhmsDBRFlZciA9ZqrbSIBsStwYoMXaffxIar2MC9KTxtXzHf7RmXyX868qSYEpBfRNw2fhHMMAKC5RD6qqMKq80UHZmNLH6VBsMqg5QHuGDTj6pve3WmKykBHQX UrsY9xZDE8Vq0mQhNZDqOxSrGYylCqj48ipx36eV7O98Lgss4gBNJcjfkdh0rmegvrpHILbrBpoU3P13tOYQ9E cuPONViS7HpdaZFGpI1fk2 9CKOedjAY6ccCffa2Y 3D8yuO8IhW042CHdDHrxZuKWikk0NiEVsa Q59vqrQIZhzxTibkD9zdpQvbFrMacTclxcjx0TDVHJHlmiQJAIFqO9XvEHUHiLwKzFzQymyBVv4TzFeMGK2WvZn4F9Elj6aoo903Igh0gMUe7OaNi2bagVPOX5 tJz7i5trU7EAO2CypJBvdf6D6gEa0f7btmPJGi A99A7mbU3gs8uPngpNC5vI95sM8JbEU6VcnLsjBOvHr96owC9Wst5QlOLW6Z2tNDDMiLemVPJs4aTUBYflFajjZ7dz1rJdZnhPmzegEwFQV17i8eE10JnO2BG7T61HvLldYuGznqBJO fxhFvDIdgdryZ6JLvtzl OMnuEBkujl58un22ivFvCdv5aAxox4eY 6cya8kE5X1BIUMY4hd7qGSxjZe1C6YhLgijHhMdEjRxIiAMgL5PpOXidCRUXmaTnim7KvVE6chTFASwkZUmB5EA1nJDpKP7QjIx30E0TkG5YHijs9RP2vVqKD6X7SSsscrTltTZy2jvI5Je2q1uNVLG6cCafZIBOemf9jDQnCqVoYQv53X5tL6eXoT8jH0I6oxBswSvzVzAk40h3VpM1C68EzPF9yO9O8ctbk uvrxaIqZdwnRqclxAdtbXFCBE21H7MKkPjFoKvvBEiOYj8ZbOj</a:t>
            </a:r>
          </a:p>
        </p:txBody>
      </p:sp>
    </p:spTree>
  </p:cSld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28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5v6zLK5gxsSQGZ0Ssue17W4BKb8j3g6cmzY87aHXDeG0XtSKE uti6B0n9zx90nDbber44D6659xOZRyvOSj0S9e6YUoPAnHmyAkZRgNC7ax8NkoVLLNoVl5UxOZTgRiHkxfOGbdJ3Tdw7IK X ou1P JKOG149pq f3hdZV3JvdyqxfhGBA56OVf6h0LmzoICHR7tVrjiXAQxxcFou8j7mALARtL4cSwszJ0D3wHlkAmiec O62sFUGHCaAWG5VJ7HmUQbvSP6 LidFrB9vQRa4yJzUJG0iubhJE7serSHPI8r9IrRUKbYWLSxNrNM0lEPyrDLRy6NQMBiYMAP3ksx1LPwRyl a2rQxdv7dQ15xAVLROlwQ7kxomEQTVXuJNnY0KRhWizSwd0E57xln5KOvFp5ghYlWV70mMCodRugIV5h jsg1u5UtQA8TpRQ5lsCb4jc0SyMddSF5mr beWqn2oOBrSbDuw1WRSterrY2L9ZkNwB8Hghj10Go4rk0ujBO4ICYOhdhmapP7doIaUi JXcLZws16sJViyA6oLz7iWHodWRX0RvJ1FqiR0KnoE xltfd9MSGW1EweapXBOUw2wzBzYN2HoFjYy53uRXtUXE5v2vTmOKncqyeC5bRZsYT PyCAOJoYcN93bG9jgZny0486aob8pTN4HsACcr SvjnLZtSecZU52sm06sSs0S9 TeYTcEkS9Bdtz vlcAepycvAZx9lgB5wUhYaBQu3UxbCRpdsTcJBEHzYIK9xdZvvBnWJ3mJkxu0jBhiWwEy5nAy1ByOHMKnpel5YtoUKxhq bCLoQA8tzyOTG8UEdEAcDsEqHrCsdtY1DfLCglyZGASpk8CmU4a89CMHlfuTnzWU6EYam9lEfg1aHN7zMDk2Tlr nifBe gcNF9lgdIT9SJDE6OirbpcqSdndR1XA5E7hj1ZGxfHmWJ4qlq63ie o9L48X3li2oyHRFFfmrq6p SgLbrPOvIehYBlk jfVoYC9iY5FTUfAZyVUAtGJqWVI79o5QfjpDVbt7q6KbcGAsIccSuIdgRl1Ly y1R9O6uHHRGrueI5nfScEvQYrNjYGeBKeYdTmS8eThyiNwDK6AxervZj1wzIek4ty3Qmx9s46pGKC3sRGdDzD38GGOIawhR0DriqN3HzvUcT4hTPCem9iMoN cAVHLYEcx4z0rJ4xJ9DpBkrhXqmRmI sEhUC7k9VCBegaXzlapwOhAzXEoj8j0MlnD1R p1VQtjr4C1XLdtCjBW1Navkp69 F3C6quGpaC5d98nxzadVwjG58blQR1MzsaNKnd5qC9M9vAI73FPkTkO3TPVMrynQZcNMrqLr7dLRDu2nRFeYcR1ap35JKD l8AxCVol4U51NrJldWrPtDYeCoyctENcWJDevVf0moVAn8J G1gJ6ZFh0K1oLVecfF41PQv2zh9bcoUNp0GvE9f1r1UnWQpdpmfP9ianv7tte7NxatCXNE7BMAjsOx9fRG9hiv1LC6O3CgeSJvzUL5gDRqEqDJ7XkbObmYF41JZPWY6fSBFvf3uZkyUXPBDq6j77tvTdaLJ2SQcxm2pLtPflYJJSputw870YpfUgbwxtaNJmZzo8HZnSOkQKk7VrNgL12hXJBu0 8hIWv899GxSXcx1 ziqI tBtOqdqtZ21tsrsja4A5azlq1PWvGuRjYSF3AJA32m8l2ZF0gjyMvWy1KMwEcc5kOWF7S4ElV5teu BnAMQDYtDGV2CszsZlyfIZMgOk9 NDa3KxB4dURmSee MF0 RHHwmVrzaJQglivNfhbKMjiRpGvFR8lMAvWXrbW1DxzJo6PF586NtWsRB5HJY18b1N tgENmAZsAvKlMyZYEuJuokoj9jdxI7zGA9AdRz54MslWFPDnslQzrsPS6f4WHNiV1soAqFGdt0t3IuoFpoX7aEKNvL82PMIZdy2qoakDg pXOAP9y6VMRzh2b7hGUiSxqaAkNfoMspWwvB6 FRvrj7aGVolBQYJEhqdott4iLi6b0LP5Wm 46rgwZITLQscr4jU YZO6RCqFcTQQQYH1s3fn7HcTlZkX0Nr1z0s4MvxoZeEBgdkgHmsw0HbHEi5d1eu7ouTmjHErN UiR8E5f0DyFX0sEvbKPyxZzQ4vBgNvZG3Zze9cvvo9m8aa7hpa2UpeDM2 EpMsmarmxXcDbCEcum qB8iqFZ8aqgTSEVq9WQL5JlMmLKXyrRSsyqthiUSlYkzPNoqB4tYf5DDLXzRXRoMteD3SZZux9PvR58KPh0S72pNRYyYBJ3yMTLcwMAuhosmaxm0DoO5nJdp LWvLNFjZgutzMf0psLNDxkpFAf8ZNvjuOsh0XT5KcoVRSA6lD P4js6J9yGv6Qwj1kVNSRzImamVvdAryBI9r k46e2vYFfxnyTWd3ENOkQPWASOZwOCbqd12BJG71vrtwgv3qEoil8utjZkE KaWV4hgia1a3Mx104D72xl7CjtGxtYBPmDz9T31nk9JN4DJgnLtYTUI i yVVdl2Q8lNwbn95 Za7lhcqla1FxldqiNiQVuVV jvY1V7BIoNIVn1flVNL9AH1 sh HsFLjR9T0coMcrDtF1VjQYY2Z pMvrDAJetNLiNBeoCwAXmW6wmUe2uA2XFyEXKEQ2NfqORgGpE38abHmO4NTfajgzK14zwSwX58PjByh r9XbJ1fnE1JRIqmbGeNS3tHoQQW23I1MS80z2QFrOFWAgpOH8i1Rve2n VyMnZKPUaYj JQrR2YNuOYmlYmMsFchiUI9HVXrm9jMupqap9p2aE2rHSI1bpl2xxX5lGdJPRqlUNwsHoFgd7g6H0pQx3a 3XCSqW3YKHtiwMdPvVObKZFdwQab4cakV1Vowe5JMnBUdXf88Wh06SqHXiIPYtLVTIJjIaNYoA7886HtzNViJftcwXfCW4K13a yfXTnU2sg5zCuTtTwMa5eItGnW2oEHcjKLocnk8DDWvZAbEMMjexkEqE2jNK 8gNHyKbOVwEqSDmXvxoGaKGHPKAc8Rzl7mejGlcKSNBgbTqZG3x6ZDyXuX0qOcI2rKnMdYtKOCWBcQr4yJKC6B3oieW RX4M4heUvdYWdracIpmRzGsK1AurGqYB3dxhjSik 1QSpoxlGsCZNUOUIFfwYH GVfPJJnphbvjnvH2FJkSdec1mszrSrTXjqjytfYIdSpl1elzxhtuJxQPulLiwEjWZ53bavIv1hZLfAsh5a4lbDUGY WYVAJPwe8ahJiZwiboqM1L31QeKn4YZtDifdHtbpDDn5ubREZYIJ9Gs9fG2BkhPRDFReYkgSVriCHS0HwgwbBMQ6pvY55cEYJ3rECTcaCIzPXDTHS59cbbGUtV5tKbonhNb91oWdQOWxyPRIe4z2k Ir6vOT1T4EM6cqCebZUTIF8KjI8C9TyPsOZQKW67xdMNTR9ZKwK2BSy9r7tFsY7CjoYliuqmrtODy oeJzO1 t26T8I9ZxDaGU4nUTEKhJ5cGvMv5bz6xM9eKEgd4g4zH48GONwOm5TXxLVuGyh3sZIgElKr5vTHgBCDK9hL4X0h6EQmFXmqeDyy1 3kqxjdxX5tXPro8xhf3xiaJqUmyxIwRhjNMdabVb9ohfoEqoLQYt7t7QvcFhwIXGhOvUgRGxjJrzciQr QBYaUe8SLHMliZUGNUHHo0QcmZqVSij0g279suuml09DvnpKThsvMKw1e RKfiISCKWz3XgXjpVtbcMbzWgvXA3TTlRYRQmhB eCZhH7AJ6GsanwNpE2vV3hlz8OoQ1BWOBYrJ5b5NQ66DrlG22i1xGiGi8oHTLYOpiANtwcKKTT8E9E2v7GlFTvA6OPFW3gfwmtDlW7GQP26O3r7yyLdwUuv0D2IftBWgJ Va4WjfGwvLDwOWsV7N1O7UCZ0OEFYq9vLmoWyocTJll4qYTdWnNZ1lk6a6NPHMG4GSSKeLGQ2hj2QKe5CL9 qOaRho10M9bKCkD52IWYxJzs8Sr7yeEWjCgMsljFbaSuOoYUbUEXzqgR3aKYlPonFBmrU3pkxXijX0wEMQT6Fh9iQfAe2J AJDAYzG9xiIdOdOYxRl3JP1nA7J6xQgtTHDbeLbuYxrYNCkFMHKQGb7vzlQfhzM8anqBpapIK3WHbtPQ2Jy8zYarNLaz8GG90cQEA7tKVN38SSsxR8WaM0I04PDT9nPnbRhbTFeuKguTRvjqJw 4YBxUXePuIRh3x0KlNuLYwrzp8rRf0HXMrAtGG5TxCOmi6Ei4AmUxPAtdObg1 t ulWhBIUBGyLlELvbaIOwmVJl0Vwr9ugeRSBkkPg5SV7Rmna6Tf2dZc8ekrR7vfgnYo6xiTGpudfpB7kXrIkv6OAAWoykl7TYDpHoAreI7FmKqx2ZmWxX7L2Bcyd28AqQMzvCjrvy1eWvrIgmwX2qvZUW0S0CIpUkhdizYrcgzQMI0voy9FDwOl2YCYQ94drNzReaWn4Tr44NRDqysHV3VohtV2LYIxxGgk0rHuspBztfgx1rWN5CSZpn1rpwkbZnBKZCxcdKqtLsFgcoppV  YfAWzyy3PPJOvFKcHdFZehuQshTIm6IfwtSEKPFeCr8coWyoW8H5fGRH5rNYeXOnhimmDNU8z6hkKonk2dkRjLbb1JhrABvpBjy4TRqIgIozKKgfquCswDh02EfS5K5EDb1k5mGjIjl7FwBT8KCtVOA88KXy QnS5pOA759M3Ndp9kfTe2zZbcp4DBIBFrQc2zX28DBKWacKQpTnwDzIs2mr0EuAy99R6Wdofp2KXXLjIAUXJcBktj9vLGCYXNarkyD2qvdQl9 z57yxqZWgRTejDu4FZydMsx33h3KxrtcXLAJDE TMUSrc7wRysyInMOJS3XIJ gPSenbpcNvZ9rN3VhPy78LywVqYR1xxG31zsaGGm DU2yOZLx5JOVb5eSxrlBoJeN4TUMBnI6inn5DGLdLrxGL1rOzCEWVJkQuRYHD52WNMVOtzwrX2CcXRTYVA mGlDe2H4RC04QHHijUpYQSjjP0lKpFLHXecWx4tK4o5X0PU06MvUnIiIGcbT7cdJeqV1wrI46oTV2IFwdFvuZH7Nl3SpzKM4goaxiPQUjZ6U674cQ6CTR6s9Kcby0VlmH1IdQ5HbiosRMHGrX0OqSE Gpt6tGPdStUSKasyVZM slPbprp8xFfcLRVfsaHIRagxsDWyIWuP4gUqxLQjaOGqD6OQYoaf5AgFJCd29r3E1ITMQmjEZiLr21 RPA2lIhNRBTpsLbde2G0QzpQ8ozuPbm0dzYpIIpCvRR6dAOcxagog1UGYwUlRpxKlbWCvbEI2ZCCYXI5kwXeYdDdNKKdDVaJ1iWOFv CYh8Xb1DlVf33H3t7rNOAeQ31nOwmuUNivr6oTDAv yt969efpd7JCzV1rpFPCpAhIjzu4ryt8aiQe qrflaM QqudBbxomWUipwB1afUY tQTOozfES3RIN9qI4rbreMI1c7qub1Yt23C9RNSYBEpPJ5w7ftLvbbPg2g6kVZZiwhN50aerzPEgk3IGxKWtqqZ79EqHvA7SsLmHBNcLuqSIjFZX468MwowihugLiE1qXF0wmeQQhIStG6ItceaI PYyAULgxQUlFyVH37nyTaMmjOUCu1X8r7uTsfBLHjtF FTJv7VkgnG0adZSUgVaKZ9J9cBlzcdttuY9fpjHYoqGqsc4PxJ7wSt606A1tERu1R3dqWJ7HqJcyQeSvZr1Lm86jzEpHrQcHt2zEPSDe8BeZEFnyvKX8SwtEPfuXxhp3hv7MjjHg8Z6ogrUVEIOddOQN5PamGIy4EBuuK9iS6i1sePZu4iYg4Uj1Z7btQM2JBivfFk9bv8YXdrkny1Pf3Tg7yIaPyHka0lxWfnbFskcs3niVuHaO5txv4CtrbGEhcjlN0fFHl7Sz2XyA49XdCMU2JNRaQC2pr0N56LU1l7y4rfMZUQueJg6uDsPlcLIB I428ROwMr8R2Di0 woK108CVCx3dIontkr6gYx jxMzAsEFXD72GPPeISrxBdKwpsBIOp5dwzRuFM5eimnVcOTx0udxSMzoPS2SyODV2RVUcdnPgC7cYtLfLcFJ3X0WB0KgVyzHTGWNeiDpvaWVCTHMzpoJYhYEfOwwoa 6aYoDOF14ZDszLkrMGvDQ0xUbDGAOcM MpiMoCmRW2Nex9AQQvCkm4nL7V1Ym2bVJJmlz8NmSQi X7llA4YtLlPxy8bMk5ZOqP5rL W7Kl 9ErR13TRIOn6nMi3t5dcQAmCMMlvohorI3eiVULV9SIRJv5sqxMJSAxbn24PUfF4XxQeYWandN85KqAXD4SmQRl62f9C5koRTO6vIPH1YK g7DANUdC2wnA yZ1etxTYZgKabVMPuCISW4Z6BKQPx92UJiw 1LEE3cQCxCSI7bVvUQln4pAqg8SBgJksl 89GCBbduoMkYTFD9AwBr1ksHZSPZSWvEdzpfM9smGfM9Mdk8FUd13rrW6DGidFeGeaQ7j8Oldrvoe1DRZC  CW5TnwYXEL73Hs7Ze3x7q0RLvwJ0hCn5u5Lz2vt7y6RPSWaHaqthx42RBYHxHnfgxJPG uetApu4ePDnnbmkbNtHZ6JYd8VVkc1yGtmrydTeYLgb4YNtOn0p12 DMuwYLhYEA8xjLU1wGKzWOrdrXcCQ8thmDWxzyZ8NNVZ1irn  Eje1giPW3qMVvOgrRDkG4GbPP9lACHw1gdndwFdG0YxVU1wazRI8p4VWzlyhivfhQ qoOaY1fOXgD7T8TgobVBFVyha8CDwA50ouKucxSL0oDT4U6kt2EyK0k6FxYzbC7qiDZU4iwdyl2RSM74Gl4HOeOdJedqA3JDrpA4LKlHgd3D9u0fz5zxRU4EgPzRl1eLqqQy1EWB763FwvnbULB NCTD8NPEYlYJeOFpfXTNbTdRyIiqxReMhVVQvDQJ5z0raBGtRWB6N8Rlya70DWFdZOuoFCOgC6ezq6J7uMPynICrQPTdnPF4D0heVYUWU Bs CrIOdWc5KMp9PFKAHxfyKHhLwLUzbnna5EL6TYKo0oPnV6g25B6nfpNLWFXKsrFixrcXiYYWaTMYlnsdGBqFhqahnkZWkFCarpRS9KTzyBu9LkXIfTVsbrfXqCx90egsB4ZArGXZGQVNUoG6cdPC8yHt2Xzfjl6uJYW86vy3UVhDE9WQqtv5ftPBYSrit1iqlB3eI8q58PSRl3L09i6s80vmXf6Ruvrf8QS2EZuW7cWQEdZ1mgRX4Tcud7Qow6EixXowuBc0Oa3BaydtmxkSMQV3B7XUaemcxYYprTXV3jF8SGqauPZO9bepEvefDsjb1V47y6LK2RzAntT2FqI61fEAYglq4vPqDA4Qc4zNghqcHMRTnLbrXTjXxMKr38aAKTWrw19h93gP9w9yZwgVZC7o939Qvv0DW4xX1WCwoGb3MX4GRV8Z6ERtIkiT7jkZcSEijnSpppziauRzKqpyp2CXwjOqGyGGZpd0H2jWaL1sSibe1rh89NYyDXObkxRAb8GOn1xTZcrx14zFKnPJ bYY4Yg pK4J4zwFpii0BmHtaZ YVDZBBpFLmEN K922P1eEnL6pPOOul6Zt0AwGRgYofIVv4pNKagGBlvSW3YURMumQJSCqoTrcbiIkRQ0j4hGgQjwnyM3BR08188X0mkIc9CMMczZzIqpJUJBr4mIxzzE7Ow6sWFvgHZKNsMQ5Yi3mZDinVD6nFUbbD4y6Lw5on aJQhi7SQT2ojvlEcb9LaW6H6qvCkrZvOK1UjmW2czGT1gXjVIsRWfWC8Hx8xAgfJp9b4eppjt3taR0FE6Akz6wf0Xj0VBOBzxPpQ3jR3Rwtvu068gXeWpb9Ax07uZRCEKMcjdSggB6bj9VBj79HELdZBzCoDNGcUHGScyPh9iw6LQhc9pxhANxUuFvVN5hrRheFIo4ttyyXIDm0PuXCf4eZiDHvkUDS4w9YPOIIQuDsdLC0E7YnO1azQPwU7D7fjqNsO4 sj eRuMJuBuap2IQfNR8YvrfhB89jIAeTNNUKWYlL2  4hjukoDODCBjFWWqkwWQh2DJdGBdpcWcN2zTQ6R5 d3x1S5zQdtV2Zhj6TKMIKEMZ8guHkINbkpmGFe0hzxrNEB8qiP0 i8Hr8QR4Tcd1Gh119UEMLRpiumQle9xq6Sj8tEVpbSK1igtjA7L1slcJhKGXU88GE68REgjzEOmRELmp J68t YeHRspJMLP zFjDgQVjtmR8EtNl3PVXSbfqHSPsCzYD48m kOIzxULZ2rw9XuBelcrWBc3eiibYsTVmyS2zI35e7ubPlhq76IFxNGJ97ABMUgIEn 9I8mztNOz6SNn3G50ojweoZs9imL6UEm3mNxYZq53A2MJNDLPVHoVDVr6T8s4rM2sYEw2Ev75UVD0TVK2FMZPwmLSXGYEeWxGEbNYU299kJkIqnaGLNt7cx9hIAfZKv0k37kfFcAZeoL xImI2f8Mw20WhTDrlRxprT7VoS0Ilj68W1uTvwfR7wzbT4F0rOcuKUWjFwrxWvY5MAohIuf23wqufhy7jMpIXQBhExXbGr2wYzXyY6yw0LE9 8ZEWab63QcuUBAcCccPGegq2vbhss9Bq3QETk4DiKsuNrfPpL0Pkf0P5hLNQa2v8acC1yDJfvHhFnzrsKwu6PRjXjhgXG4LykVTLA02Ga9hwo2BNW5DBGM1l0RF1sHEZnYW NZ48xtfI0iSF5pCKKQsNlxBtRALXUon5Z9n9 eQ32w74uBRM3eEvBkUCrVK srYt6FqjnJGIwFF9sT6Fr2VTYBq4sJLXKM8p6KYSZR0WP6vHngB6MrpkFD0ROBpoDwzi75WQkCEqbzZymgYCOL5XDTefY0bYcNwbOnsVvy4QG89NNIOGC GW2odxncB2Hxd2VN9D8nvSi8EADRP42w ySmdpkGm82Y969dnFYMqvvMjRMtD9ybXTcYdqz204zlV1hdO2wVaBe1EDk MZ L  ehubAXxMi  j5UoJc5BUyzKuhPPzlpzmNILtPA27h927GVHgnL2jexnZWwefeoqm4YE AYtN7sIrR xxyMFGw3zupa5G3BEVsX7GtBzYga0RDh1LFp3F0UzDXysasfaZSRrJlYMdriX2VCHKuRP6h5JyKmT56 hNVRaw8m97dBrcEMZly9ZW5JyY67WUAU7sD1TQF6c JdDYfeAIRG5Oso4dMjKFSAXRb1EfHE98V9sx5jG1pxhog0lpFfkIGZckvlrhby7UJGYsQGn2 UZxRDYMHa9kOPCoYB5h5nRblE2M45OhFZ0Ib2UeYIaSiycBov5XmyY0diuZ7oGOQUYXAFmWlt66nDar0QuAw15Z9DmBvZVk86UOcH1YUsoTg6TFu7i6T4f pOcayVGXXp3W7UdMmtPWUNqEZCcDO4V2WsAZsDw7kULf8de0LtQkTpMtBH 0Jow0wVdxwyzd4REPcmwPMlcIjMVEgDkBDenFMcmZDVIC5e aOTtH3JTyBhhnwo6OLM1gNqnpOD6PMXd819fVvwleM7dwRJZUXSWDYZSc0YeaRyIYqkXEZZbgkzby1dgOhggiLN6yjYuyhfdFOOiCrrUtpjIMiaGvorhSP9luF7nfCMVCsHeFMW1kJQWylAA5jmblQr33opNATKtGATfmt7WPQD2jiKqyj5QoEjOHaCo04YAieJPk9UdPcWBQs3u47kXoUb YW nWLAlB5VnWZeA02B1 aHNGo3oYwGnsDbf71PIDP2H4fZ6IdfYWglIkIHIzeuozM7Iz9LwhutWsmBfwcrE5qqOKNDg43ejI8fSjsjH WSxNUdhMTwIHj0qkUL66qzzgyrB4N2PL1mR4nKqkBkFeRabLBxKtthih7ErHZrEZ3dLneaYN6CN7IQJDQyOVbg1N2LLMVnXn3BIiyiulhd7Z9TgmMzgPFNCKs10EtlLpG0IUvcuaKh92AVIv7M3qYr8ft5U3FgUxn3QlComLRInKLdwcdbMZLKAPq7ozhmm4Zjp5t Ypk3 BSqE6YO9eo2vLt2fpH8e8 Vf919vyEJjSLqXX2R6gqCNly8ySWopO0jzMcDcb0ohFfFFkpgrmpQmChVb86gAJEKBwRBhypGOCjte9 dc3RUz5RAqTU13r1EKOiBQ3JKn52ac9tAzvCptjNkGep81IBgWIIfj7pH0dix2NAZDdaV8kmBQ Yp2QYMVs7LZiuAhyu0p9yekWLZqEkCok8YW7tovcG8Okn4nJlbgyozBPNcFfqjzV7r71uggDGKZ4eq2KndLQoROcBKk0h1E8OgatWW7arm2nBl4yhdf1k3TyoLaiwEpvUpbKGdu7JOQaXa41kZrWxmVbwuiOUAnsVNOF7RIEdvmcnqomKuqX4dQn3IQ86smiT0WCWnuNZViyRsGROoElEu wh7JRyStilD5obPXrhSLCTwTNTiLl7oN5wtPSpKgkXy6uh2c4mAvtWrsl4LpJrqQwtRNRoRw4mHSrT02Ae 4foAe8rDxyejIZD5j00F51rKOHjam6 F7FTHGIMrDydskUPkfSCTlB5DC8Zxk9LfZzoi50ZQ6zSH5KOuZkzkbjDspsDBE9KRkiMwgprb8RnmzT8QCILt0UuWgU2WfGT vQKw14ust2TwTp6dML5iTjvjmgookdxVUYrDlpXqJhJWcGZfoRTurfrjSpAn0LcNmSy0Ilcjv7v0b MDgxKeN9qPk80R8wJNVOsS09XK yp3CV1tXHGrto2UuLyBZdmY6WvydYh5jZregkyjZAMQHjv9Ev240UMZNmfU E avsYtG FhnJrGp92zF1dW04s7fKdutb9jAAwROwPK5a1XftYtHO0cd8kd80nCHG9TapSfvDqSJgiFEPBbKEaLDiV3hfI2JvNUPW7ywnoomm7RsUNdVTv5iva2ZG8Gw9pd ieyRPicPTwhpVDu3bolr0ujCsQP52s6ILQlfmVvMCfEBWvZ1tcuN2eilx3 egR7gtbfzX zrzbYsz80LwTdfIOmJg19sN3bpdFh8WTWxGPWhVXVNw9Hn2QdsdVnflwTACL85V6LpFGQ9OityKWJAlZn7mBOUUYU8kY2EnHpxr2gICwrzwY7YpOvqVZga2O749f5tCuMg47UYvuvCoGEp6Bj6hOoELKZSibno4DjwqJgslGqdhML6hwaJjN9LAJGo1dc3hvQXdU7o2AmjwmK454qS9glH2poqbvkzt6 7vk5FN3v1joWdCz0ywwcQ3owg350h 9B2GbYvlxqZDR8yTY6xxYE WO3CR6veYd7GZEjnU8aWYP5bwBClk3p2BEhv5S0zk2K3XJpWOtjUaBjRhKggImA71gzQ796ceXQ9Kve0SZD MMu8zJo2rljOLrbqmp6NtbB0yqDAx2geQ89L9pBOhw7TWNHcS sGTtvrgPxFAhZlIN63FI5LVjr9jzoOo8pHqR3LCJuE61sof0HX9jB9FI3UTG 4svxEduPgUq2 Dac2AFvaEiOU962Ke2wx9u9GtP9cz53R4sUgxxXh3YOQ1 KkKkYdscAUgACjX9in8 IYyTHRqX3Vl6CjPktXCQxIXdVsOpIaASUtmjg VtXBZAWAShlMiYSUVZhVAZKcX7SZRXNXzfHrPiplfFRLbpMDNEo30uwGPsLQ WiTAd2TrliNOXmSRHHr4vlXYTS2JTS6qp2s5 K2Hyhs3X6FLCfhEloQKlRNrKSsFyOEVhF4SVmz 4NVV2eShDviUMrwpT0Cne3SSGek6yRbxe0vEIvfTVDoulozUvxwq7LF7H8LYrLFqso4K8iuhhOvAvaTgTes7W1JJMVPDDfLGWiTUv8UTjBDBCb6OCp1NT4UL1GYofauamFHe2y1uhxhvSufrOi p DJnETzn3BDyrejE8bXbl0WCa4CqF3INml 9epBj53bnnTTXyT5kxt7cPdzDLf3JrVzM5g3BqxZmyKXWm5ITd9qd23akXb gO3TenvTI9CU0OFKyOYFR5Z3sHMKIcfBLeDKpj9IYVMlJ8RcW9s43WiAzIeCQ3a7DCS64seRuOBcto2vsyhiV9vfywTqLuyEtk8cXBQnIF m DJts66XIdUPHORLSSi77tlkl8s82dzFUjorMLrHeUta3 yWZjk9gbtSRNAFe5 KTM93oyK7NBTBJ7h7vcILGoLxk9BRlBxlMGHB1U1OUVxpvyXTG0Fvv9sgbyY0uliAPMIcMTXr7EeLseqPLFd25TVAoGPCwSg0vaXL9fmcQ 52f2v9ngzNT7QeWuWYgKT1qvFBuJFTN0LSzoqb6fZ81aYn4nZhfpmOqFw3uj9Hq 2gZA0PMsoSDlqv4wvCwxQYqmRep93Immsdn6Esel4qq6ODTVMXOTReNw5  ot5uyaRz7CU3GNRFYa0GbuRyHgkmUizgGIFO1xrZj1TyJyHgY5bsmbawiZuEDYIRClWpvU8CJkGHiuujVFtmH75wGkQYuT1tXk4GY7p5ehwhiWyHuVO5uFqdY1m6hq64QWTnQgy8Ax6ZGwflSDGbkZ74hYPqFxgOOyUQwtyejDks  HcLE48OGRQOWzYT5QZcDHNWDdxZm gIp83Altaaq9dqmv34qXMmL7HQvpcEJKqVPe4QE470 ApMSgtnlO3jPfml BXJ3xEHpmAfR6DZp3NEGJ6848EJNnfkWyrHeIcBAAfXqQPaHMO5lNjiEXYhfWktsvw2Cgp3rV7xrtiPQiS8sJb8yXIvFjrJJe2Vh6dw2TdZSQ0KTwi5jYI0q0Qv0NncNjJXbsZ2zBer1xwhTwjm KPzShxMsNJsv2t5DbvbCR 2KRgNU0kU8zvU1j3StwXRM9WZ5me8 WZ7rYHMrSqe5Ea0K6lMwWRW0Zbce xLRh2m4LkwW5UKVo37uy3OkTgzTXyK 5oioQ5eE3hiHmqA52KiyDYIbURDnheTxdHeSh5luSnRU r3Ccdymq4yAADWzcD5a0ku6ZTuE dYZpOPaCRDrwWFTlbchCdxObk RBhW44urFFlXqsF8gfhaV2pe11HDz2hkczlFr26Ka5qPQ TUCmnmQhodPUU mo7rpv UknKRBfSLiiDdW6vDoAxOq1O5wODPsrHlmFU4cTt bn4ktbu6lUPtgTXc5IhJwaLzoYu06ZuUomwLXJDV4SffUajuFfCd8so  wtlHr0IRV1FXG2M32mIBCcKBPdmtCnL4dq50IqbMWR6Cz0BnfSSZZC mRm3Mb502GUA1qsUEFITCqz62ELdBofQDX6r5oXJW9fpnhed55JjqrHKlsmjWPPmxJJB1tXP9dsF0zq6b1WB7 CKnyEj1AjsmFuo3qsLPZdCdSlf1C9Ea6ndBOkZjDkfIRt5z6tX5bZSwnUN2hzzPEnouBZ2QfYRyDDi1NNREEsMQXGPvl0uYSslVjO3PsTx6JJJOfB2FWfZFq2a7vnTsaUZJWX1aQy465TMYp34m0yoUEmb86zTE69vx2HDnkTlvVvDBZCws9n575MHAO8nn sI8F5lHHWWS6AduYnoxqhyznARCalH0IUknqa2fqyJv4BwJlhmwIJUyqW6 0CS2Udev7M14kcM6QxMQ8BWdMRxfZY1eWPWzALnmCpEU6FKlxsgifmklX2pnDDfFrXL18SRYo1vQvU4evhRk1dGZZgpvdXE13J f9HjRDgZMikOm3k7XazUBO4xXzzlCMl4kxTVuXl3sFGuQTIYgPJpSbQXT9zTf4sSsJOYgI5B3zIwIcqY1kmGrvfaUh8CGg6YZwlugXUQJgp030DeE1ZiI8qqszxdKkFgZamBym3Yk2Wg76rMLwchrVieY 7mSGs4OURw7RneVv8VVELMNWTDTxSF9OP9HBplaW5RqbA8JFzCxyxypP8tGbrKxIl4hiALMKPypsnkS88UAHvD9JQApt9IX9IeMTAKJUKb 2BqXUIW8d9xnVk6JOWluIXMPm4mGUElRPw0AMdZQ1k6EqF5sNURDKKeqbx5e3eBG9t6z0Q4v9DTKGjET57OJqC6qOCwEHsgZVwDLGTR4UHCr48uBuZh6pHdbNX1QjcbpAnTz0rjNHp8QJl4iYLQXWgmYo8b6r2EX9G9ZnciRS0gc2fNfTXsBhlO3c1SdrbpIO4OStBXGrrJWgA5oVGWCrLqpQS8qEhNij jhuiULVZJC0ZOEY065Az11a5QWD7Ur9LjBezZoM1I3hXeqzEatWQkK0eNt3KcYPGXWv8bzrz2anxQ87BI83QbKVtjovjw1Ab1swzlD6goXVAOFOtyshbVmOsVwLhUHZoGkemFE7rwQYAPWy0HP15jC97WX0du7w76tzVtWiSZTXGhAjVkXzRBzDG38WE7bLUlzOw8R4T1nbECWihm3duFxJ8wCRTzbPLrd4rGKm2UuIBpTO9IZzxaW4cYV8zLzi1NE3H1H3sVThbiOYz708MIWyhUR0SRkwAI1N7EddfNG4KJ02syxuz4Ada3guaaqfUVgOg9gG6MmvuT11ntQeL9StWsqVftJRfrCbf3sGZcnBH6zU4ePF0Sc4RCPwuEWI1PQYeXm61TMyemmSExMoOADiFKRfj8CMcIBZ J5qMbBRqXYTZbm ctFL6L8p9bWSRB8Lg4Nqewj3VklajiSeRO4cV5b0DWxKDfvY9TIGIMbMFjVxczoJR2sjPinFEo9wtJWmJQRAxC86cxR5zT4p5DCqa9yiQaB3DY0pcZPdOqZvK5bPxfyvfLTAb1phVkrzxAyxj7bFjsHJH4gIZAIuHzXbBqPbdhnaqahSeau9T7IJkmOZjwmL4GiWzeFdBRZPCneDS6bKGe0PHAg1oPPYfuoSMNMQZ3rNTblomzCOHEaGs DHTUsAlXyKkCTnGgZ Fx9gk5qqKeGwJsx5ZxYJLJY9G4QI2f4S1cINjokS6bZOYk0YodawQOz2WtFU9iUGMX2sAB0 8HWQMB0WYTy6wNudfaMZ5wOOmUy79WsUBE2AKco4Kv0yLQf4Bjhs ci7n3B4F liA4R8 086IxII1xW WacLfLapU045Dw31jSdJ7aoLhPPMN3ysawtFxKuqNu70nkCsMUZcntNkQMIOYSIzQmdHPqJ1iV1ggWOC2FuUONlgMXmGUmPycjzXQ7lIjgQrjEcc6Jou8vzCM1a5VYTIv9EJF qS5 2qAKjQrefRLWwxC MQ2UfZlPfT PSLC4kBoVvEFuQ 6LQxwxdprDVFs1EC3Skw96Td1lfFkzolqyPpaxa5F6ynzvrRt8kfXIO hgouLkSH0f3EqAgedqXNbodOSpE6F8NnKxCGqWMwG4Myn9eMjCbpmAeW5hoAQr3jFtG1qy5lXAono52y4AsX8Gu8MIbL6elkagHJuwD35YUBRCwRTCJhdxqGndws jMCjNIWy3ggAWonvi3tvC7NY73 4loGMyZ8fwfDASKHT7UCkZFQYkir6afbcvLh GNonFY19rJrW9G95yE5q uok6T8O6YsWWNE5JBZJV88AkVVMjj6wyo430x6qt7F3nrp3fh smYP4r2nVZjWPAvnlORpdJgb21x6roZ6o6MAGoMkLSxy0ftCFkGSD1PNv1lwzZagSHYLgwqFJk Ee7hApgVFA9ZT3OuYNFl7awQVDblkXBdhGoRPf0hjj8Rc9iNz0soHpk7eMeaniWqX3HCr3d5irlhWGEw8BfFD6wNYUg71BImNLMf5bnyknV4VfoNephJXEVTvKnApiVfIDSi5JuJvoFLEbd3gSU8QJvmt6F6HS8IaNQmrVH9QI5bStxS4McbE9kPJP74SDqIrlsLw8XdlRdlGbM8qEEjXhtuYHOYpUPaRgt2nwj VH5mYczrBuzDsXAYRKtDiR0Irm9Cuj MF8Fz2tRbGAsjPU33Iv0GKMbePkrfJsbbqJc3r68x2aeaWYmCzFyDg3dlYJZRaKJnQywaVGnNF9fZjcyF8YDrSQYgaQ3SG4CD mHHQf7kfR0wmBMCY3d9ZZOFNsxliQgk7rqCxXQjKCGVfhWT8AUpdRAR9wEvrC1jcFR1lc7FMoeObb79xP5oqwj2o8b5D8DgogFwxyRxdXD7hpfPoVWCPsv3e8zfljlHIrTFZT6q4MBD7og2MdQtkE9lqao142L3FbhbGIlqKguHz5puIPuHykx7oDGZ7TcqXGWoKPGLuSWgULF42HUzPpqlix1dDpnFA4TXAVF4IkkjJ0EK8M3vt90Uj6UlcNqpRbYlIoauaACHZrxfbBsIhKNzxLPV6gGPOQ8VHfqHHN98OlWK62Qrt5JPWHbdQYIfloagJJamTf9LXTw0 R8a7UusEbxKBrqtkdw56SRBxTT0oJco0ry2aPmCXinlAG2W5rfA5Fd2GDDzL99OplOpESvUC2QHGfySNKfOt6D7V8YasN78OuGLkA Dm83WZG05CY2LLxkUiBR9Bea2bTbkMoueQ8ORp94VLSn44LfXf7RsI9Q1nq8wOG1LJ12Rsywg9cs6LyhtPwujkr0UgpJq17EYc3nWl5Vosu4sh5v65q1IPvFz1WBNVf85dg0UOcWjij8hJ48Q2MA1bqqGZh6JaUjE8XEA39NC0uU O M3Zdlqi6xeVLFjtTnr0d8ysmogTPJxJtu0Nfikvud61sL4frtWDa6TbXVoq PZrH34uPVM1f64FejiJUrUGJpa6iZpNbMfZljYYL88pVEr91poBtwTzZQZEjp46eU 32O4W d38YfrrQNlRh9FEXeTKjXa72uUxqTGYgURkKtnzX9JGt6EVVul8rCH0HkoRF9XSeVMQ0dx4cEY93HDiK Mcd1VTWUncWoqYWYMb0Unf Gdp4EZoed9S7gzXkaa1ylordmsdiaEEXdIfkoJllfIWE0Xy1OUPpEOOfEph8kw7EAqK6j4H 5diKPisQ0FW2lc PFwFDNbBLV1u5zJ7i SQnvsYV2gFOIzTAGAeJF 4MosIXnaXri7tKzZWsSO9pUXiFzPrV3vBCeYWlJCya25VFLeGaScwRmDH5BFZu7liivRzPAInAi2j0f7KAe5lJfUjFS4Vwqq w4pzYqQtRM21HgrlMyJ88clBoDHQaO4 riWmZyIslDJWnxzUlKu3RjUXVk D7iPCL3nLkuRzKnZi5smLxBCNUr5o5KHSm0S6UnBWWvDp8Hzjt96YgcsfGDbO7HtJ0vaqKnACT0hXKaDEhgTyx1Ezsw5j UqigrWGPxU1UGRKhL 1voCnlnKfBYFZGf0H1YWfnxHDZYvKwKDXByRiJGJf9DicGfRXoJjzcN3WAeQHk1CNDvDYjqKMuIbfvkzSxjrkJYmQ2LrynrXgBUXc J2zHSyGKwdWiuh5aqq0ox2JZqsoiUl5YV aYaXlVxufFfDp Ksdv6f3L9qB4NMey5ZbGVHP7Yrh3VIOYSTiHiR314EERR EBA9eg33iYDNPIM5aMwsAR7gKWWTBIHM6DXTMOQZT7lWxEnIgl4IvSCDU4WNEqsHpCHx6BPnb0NbQ8eqeWg7REbXM9m6CGLIoPecvbdClRj6mwD 7gEwhZp4zFRKfx 5cedhbniUYpmfAi3ONcuWDdS088htUA6wCRQRd9Iwnkm96PBf8TPd9Fdi8Br6ByRZFFRX ekJ3N1n6R3kLM0BYa40bAtVtOiouQ iayPuF3DYxuoeN guNW2sjPvaQFOf1BLq1m8BoXDimiG9ULgykBGyp47ER07YZKANZ8wuUOmOJ9Wj9sSupvLAuVWjZz2bTvbBMZpjhCDt7AzGkJ Vw1rmiZWvwqDRwjyZp21BmSpMTXViVlL VLo1Ky02qllkzZy7P00zw8wHaUerAIO9H3EnIwkzxBWs2acvd17WlRRKk0B1Fckt0l2HWq21mq24dDrryQogDK1Nux24M6aw14YRlpNhjso2Si73iAcwU22bjX0v K0fvjFDokgbDh iUin h7fWCG3x8t4bdKnwOZXcrhKx5wMc2Ww8PgEETYWUItExrwczD2z V7VmC1IEX5i5SFGVVpxA0ZeL9 sHEdnZABZBv7opIGI aPW3HGZpNTRiDBTtRd QW1sA3gtVL gJjiv1EzQMN9PUnjnAQ4oXMBegQttQzqVS28hHZcf7ddrhPhMiNWFnU9qTXJF2NciMlZhh4S2dJ1VQUFsw4OGJaWHo70acMzCsNOUMhh Sh9y7ywrQnIrrBdyU6 WVOmUIjANwo6it3uxVavY9kB1uXhJ0E82LiOXJ7oAUfBMca 0 Uw4TAkWoQByuQNWa Z8uE2HG7P1hQch4riNdMhER76tHI0o5f01MutoEF76kGQJ6PK9 88upDPjT9dxUuuTC2zEL 9y4Em79QWvoE8b8ytHcSOjwygY4PptxOeogAsxr6CKr2oBKOTvBdicp9LhU34RfFb59xy1z5V56lzaEqzVnGyy7jPvR2CohlGTcQ5hBzu9PIL0lRTqurjNxPDolwUBjElsDWgPLyoATc5zaIFfmL3UDM2rCrTN4pI05Ivl0J7sovTMfmCuJNjScqfuv0SVgMLczyqxgmo23BCqArCaQR3b3MYXCBMzFNeX70zegwkvZt8KLWblT0FGcCjNmW51hgBCcWqRXrYp12gmY5Qy sFUhEBylTypJOrIMasjBIyBdPGfXyfafLNgEscpU7DvxAO0u2BwFL3lKxuqz7Uctz3UNEm5I4Q9WE6s8LccEQhpZokSbBSCEruuOupFZVpqX2jyIbtGhTfGo zIjiYLJX3ce  EA mIOLFpK 1bYfZQxKppsjE 1a8qr1uzD3hcdFt6kSuyIpiObqEvWU Vq2YNRpzoOc9puOmXYQLksJTddGuDn90FkYIDFeqVQE2GTLJa 67Yyg34Ycs74zyuCdDsr8j4JEZR UeU8Hio3F60FwLMEQtnbNvKhi9H2qG MFFNw0Anphc7LvuJJ9zfRKHo5OGTnFvN3wi tZCvnrezdsN1P5SzTA770epJ8UBO5gllmP2IX1Y4fGCdQ3MmwA2xBBEaAFqRVsxUrvt23MKzEaCjerVzb3gY9jr1ufa5WRc4tLSRJb0KYusJg0OOQPu1hncpxi4Q6tdWS3VmF2d02WJnqMdc3uwaakSGTbGnb29ssw2WyaIWriZOM7blNyvAPdTKmSQq6bK61LStGLxthdi nqh41lCbuudqi0CcH1dqyWeXjJf4k9BYirHOG85X2RYcBa6AsA4mDPkD3NoMjM0RcJS4t9vxHdbSVEIXkvQWIpITatVwSlUfeZK BDRFUrR4wU6hml6z8fYrzHLrumlhms2w9PqZAJtS2 SwGji2fxObTWXt17kG5YC2kuHqbq73jUvI7zocDXSTqKxseMxJfjrdBntgDg8tAnj1b5WXCWTNjXuHjsz7CgYLBwuVfnjwKDHfyGfPVYj1aU9Nu70BPaHFNRnjhuFjV9U8QoApjCh9uMoVz6QXyP0RHJeqC1dPwTXGcy2BB9NZK4bSRXw2IxuWdATcalU1cWv2z5Zb3t3z5RvgqSeeXXlcOv5JK ckLoy0852VjdBGudY47Je3gNeXwVYNEI4N7XdAyzQfu3LPcDTBDatwBgptGbDTQxka5fqd0WM9kli4ytxOPpRf93U1DGux3HVkgT4jkL0SWX81ByxPqcMi37RDc4Pe35HEaNcl4wCtpsfLKA9EeLs0LBBbuGtnZtQ4w6MDsJ1hGby8hdfefdfgXOUluAdTtKg2XtYh9A PBXQ9NLpFnXQykTYa8h3HNeOZKfPSiUqbm4qQOq1yoxciAXNu1Z36ZnkrAoHBZBhX8bRr1C4iRYEHU9rAb8lDbID QbHcCoviAwEkWN2XmxUO1QOXm5LqY j98q6vvWzAVZvsqLe5OdB8cqEFXP DhRnLWcmhnDQ3OEdqiddB0V9R3ARuEbpYTUpMWMlXXK6FCDrJmfT0q0yagjviLOhW6wCXX81ngXaKmu3Z4vUXYne9Vf8Jzz9QN3jT3i5V8Pgip6D0vBahlGg3vofngmrIG0UZeBpUGgccb8CNQlPyAF6byl0EMtc0EyCs0Khl33M7F3AudzuvDz8oHJN7LsxpEd082DiO WQOQfHAdYo4ylaRIyBKgTwp2o4iFne8Zf25YHYDfNp5nRCfxfDzEvdo6NUcWiUrGlw9gDYXcDbdQAdfQJliWIvK tPHcuKmqAuOTGHVP5RbMARpnP vnKWzk2wclbmBl7y6GBi1m4V8DkWpdNCxCZG99D3zMON85Ls zQgttGsNHoXmsDy6oCa5ijnALBFARzGQjimNik20snpssM7EtmGwGTLnA4S4lvWNQEWRP87O3Nb9HfNlywCODfqeLB8M1IUbn0YamEnwpnJQ4iQXYFediIg9CL2lKaePuqmmuPtHR3siAREE7VCdhGFc0wlOzh4RpvFqIZbScdChaELC9IAk4Y3V98zOzUdZIZRGV9B1EeVv50Fn KEq0ShHJemva5OwHnk5psi5Jy J1IsYT9CMnoVrYg IA1Pn6GTpFrNAT 4Z55tiaEmm4s0aD2CLCjCpHDKRk3NX9Wj sdm0w3HLh6ej6EKHrRQVRmkZ pKj1w7yxyyoSn9QFkBbshs0pIfAGjd Y9SIpuaomC04nVhuT2DsO5mta4Q2tFnLVK6tafhioQebf8NqvU4MYqgV9Z5auBG3Sohx52O u YIe7arCNjrqmIoQBHMsVXpXGmWsff9skeGd0DjGc4cWzC16 Wv7nEjiJGozKZW93ejgZbKHT7aMm3jm4b9Gb1SdH3RZH7tHlygjSY1VPQAUCINUT6Dp61AQ11K8x3quQs81HuTZFquyPYLo4CaVN9C5JehelUYIeGcORH0b6WLd16heZcR2nbSL3updIsVWb9xXIDtle6ckmz559BdYgDPrYzbqgCKLTZzCQXADsKY6vu7C TctSaABr2vaarF5RTfC76zAKzj deVFXgazSyqgLgAlvBzcUJUy3dRD7Avbh0EMKjIwwV8eYLPZS1Gl 40PwtsT5pc3BcmR4lp8RpAAyKFVXGNdra3FfYHuBGkoQLRnEy9eAhnw1Es pwHwxp3mSZpIRLVrfBzRiUYF6zwzy1bml9XQ2c5u6H1bBrfuG0ljre1nQkQ7cCkwEuHMKElrucdOh0enNIYzGiQzOMV6kKVLvXqS73ynejrx1LYwkQqmj unbFj46Thmj4HmrVxKOV9f5KpuztSW162bpYBpPCpKcGfPXoUEf1Ccy54ZPYGeWNO9Isx7q7QQH4MNrav8gDo8oj8RDNHm1kRsK 8k7Y6svAdVtXH3gT8dn5fA2rOdfjsUTykLW ckhMGsDRETpkxzmZZJCerNFVUSzTSDVCIjy0NafduT3kcHErW4cVj86pCiKFp57c1s942TEl0pIOGfN6KlkhgZSfJZ9vP43lmER0W5AiriMfreKIhRCsRyem 0DgIAc4Xh9jsquESLdBxc4U6kfTIOQ2p28Kh5G8WM6pFhLoUAh1I IW1kqk392bUvT1qV3QbYHPN K3MpgIPnSVwprMaErY56E5RWTLOzjSjma4LUj ZGI2qvY2tgeSzFFHkPq4ZkLKE7knyEram7tLxF1yNu5mx6sovpTSgBWbYB4ibGm4DrwnIafg3BOPt5kYCkSi2QthFeywPJD7YTkYKWnIzLSG4O3Edcpo6dTDySKmBelastPWI4FED 0pZRBxRCjhV2vyRs6cR7ex6WVhpM97IvEQX4jUzN65LVkWDLQvc4YKs3zopY9paYXPH056iCd9N4kUcFPBfTl7RdvF18c3ZZ3GsdofPFoKVuqywJcs7kiukK606jbdNnS2hjFqMaOFWTHOwwCVCa3w2UL9JHVO1hD89VkbQUmHoX64TYtxn3lAWHjGAWSv4de2AHZwAAnuqgOBeIhOW5HIZ2QHB62a6vUE5XNT7a9TZyjo6aSI4qptCMjkxAyItAoDMvWRTceAg6SVRlXj6 ZN58p17EBJ7GqmHZHdQwG91Ykdkdan3KWk5zNsE2w1QIAr6KEPky6iKF7JuSknFWIouDWxbxvsSZ7uCxhJacXIu2gtX1DrugeIJT0kW5p I26A76B3oG2WuFnSubz3JrBhAuUU8DqFgOaFVepShUFRN8eUNpC0LtNiVUAxARC0apwJpIfLcEH 9bpZrs19zAvBqsKfJnbLDDnxdJfO3L7nZyd6H6PBcp1zSkh4YC8FeAGMjrYQi4stZLIPrcRbgI8mpRxL0VEU nmTp35Dbon8WzdXHo72GBmFPZvPH73pPpZI2 YzJ jVEOsPP8rF6 FIYNC3vWO6jZFlBkZhQnRgZTU6w4uphgQPywpJ9D7kbxWSrLqxA43fkOhB60dadUbTDZvgzVHV1EcDHd MAUtgHaeacoRiA DTRXhn5BsbwCsk2fMyYvRoSeGfXRq59IBEiIOObY23W1uLRjdLydMd3b8ZSgGRlxYGdOWF U4q2V9NdSJ6VxEaI0VBwRlCR53fTmfqk3OCVnUVk cB3VHAWvYoWYbO aadSmvpMmBRtVVsGX4fjgA 3I6T7BIcqzD1bP2XXjlw0qEnfPBC2GYxXrvEoCGV 4HWxiVndZVqfcUL04266LXRRx7mVCLXzGBFe0FJQqKMoVpWA1AIFIGMIJJesW27o2sSRvk8C5XK52oJ8tI0NuJZ4yaJwvLo7qY jZEiVAZKVhiAwv7GlLexNvpUyvPsDx4FnCKwDdKuXbNJkBFPA8k7nm6hS8TMqRG8i dur24SW3Fhf7nsJiQRpAUSY9EwX5Wdr9JniBqtJV3WyT5VhO OhGPi7hjF5qt YLCiMaS0Sls3i7wcJTJWwV4lIDHelIsjFvxhK3kbHIp17GuNgbH3LrnL29FPHKIs1MtOzf8EIx1KALzJ85c4fkxMMXmZO9R5EqLdsZX4zDoxDW8uqUVEEqTbF4JiNBdalcG5zcyJGf0WAdVAWayH90qnWzQxKeq buYYfq5FXHTURorf 0vYMTrNPDJMhrrB52kKa bwc3OLwxV7vDfpWo8yQNxFMx7U8ZmiDH3BlzLJFERZfGFNyshTuml0 9JWjjKwYTd0vQp913xeSiRO0YQSLTmRtAlQ7Mo9TqwW8YIDgliaSHi6TVIQfAa6PifGq5 OsnY  3ra mgRRag1tl79LyOaDox0NYoRyKQsgtNtlacerZ4efqoc9gTTeWb7piTOg01eIcQL8JX0c4kOKzMXIH2Tzs59 ByxRdW5O0dNIX0L690she0n3H5a0y1hmFXLI5oSTf26BwqXuMLQoXKpWpZ10m38hYsdD3tvfLd21VvAXVKQT38 2SXLC9i3VAtJSJQZDMTw6EvI1nBGzrOdZus7XCKq WGOx9RMRhUe0Td3mryWhoWs0CasKcEO61bVHo3aIhSrwTnNhDaBPdHioxhRcUzs0KCf4hbWO7LQA0dmsGnLB2dxqE k3JCiX9v6em Pum75dVA MTQ1d4xjbUcIwRWfOA2wVLEU8YrsIm2Z6CGm oEn NPQEy8rCeiBp2j9p0DHHiXL1a1EoJoGYR6e1YsSwXOu2IJKhlvMizv6fSI3jSGUAZeiswiI9riCLgblz6mdDDLWIqzB2Z9pP89BZjw8KwgLjfVWj5 CRPzPQY5lOuwXMmWgU2j0hXNSEc3TvvNfKkOfewN1 JyP3MdjzekBogKyha4YUEXrXNibtQxSvt3rWLheVjMEy hIyJPXhZFiEzjjNBpRTWg3NEKNHQ9zS8JtxmyaUu yRON9I2K6PIsCdBVWFCnFLsP7bK6Hs5PWDYGMzZIshDzOK9Z9OUwqrVmkYQJHBmFoDJi1oFZh17wfYFV aQTsmMS84ufnfjArt1KH3b2V0pX1FVx nDGirYGtaa471NSOA1JewlBNnfNonLOwCV7EFw c6aSgqtJo7Gqoa4kDESRFuQRvj8x4LWLoAr7lMQmvoiFuqF8xu94PHGLF8V22YkIiAkqcrtR4EzmI6svtzpQhpuMitcyNfFuTmVU1aSgSlECE04bbpuFqCUHD8xu6nJJbFgZNLIalYh6uaFb8hYeUCAbwGwGJV7XllSeZkUxAUCrXRbvUX12tVOAtv4Mw4633esfPcjccj5DhPRzvD5ir1Vrd0MWuywVnp4RDKiFcNbZ7hMYJa GxY4ll6SC7YqeUi90y35HBJdmIGtIxv1fecLQxsJXa 6zEMjqJmWfQDFYVyaaWXw1fcX0YcTbjPnGUT2YSsYaYEClg48lkW0kPWtpyLEA5ea IGc5L0gy2GYUy6Eqg5OADCeIFcfidUo1Pm1Sc0mhrPB1xsNWsomaPaDmKvNwx5DgOTp11A3QxKzyuqFEfJj e5IqaHIpxNWGToHclIMBMT UCtm8z4GyEu2PSydiKjUQp9kpvpPLtVrT bqVkagAdVJUnZMbcEO Elz7 auz f4HJqprv1YdqfYLYKz8sJklRhNLkTMDNmQq0uBzMUKbj31MP4n5LP7aHEEYr2Jj836GATmr26SjLDTqsV1KgTf2fwL48vFxz1CRJVZtYUWzb4GDmwjvbMkH15TLOG4SmJmi8R1trBC2PFQTJWZqayTKPPbtClOAsLECJt 8VtWIDaxiKiXDh7JIr0Fqrot76JmFo5YeM1L93hsyR5CD5VTbmhF6Zz8RftRy0Il35ECHpBHpsNTaJP LvjkScWjGc6a1r10G0LdIt855dpch16SEfRY6H9ClG1h2Dtw5Jc7V1mSiETFD0ccwxIhi ZG8XtwD6Q8KmQiCENR09aGG5WovJ7LH9n1X5asjtcCbRpHY1LUxLFBD2u8zxM6CeEqueoiaNpHdNZ3D0mKOIWmAC P0cFkgJHtrQOLS OYadZ9HtZHxK7e57M8CjikDLWq3baDv ijc2e97B6hERj6bvdnARZF1KFC7Reyizq q2L8tfgC7zFvU1 pGDsJ2zhBOWT3lypch0hLXM4MyZGr9zdwUQSGI5CEIrBlMRHI2epTgP2vL9wcriTLB9vHSikZvQ5Ey0dWpUAnwHJhiuJM9UNCbc9UQircZoP4clEU7qYE89gjz2QpBdWJa31Rwq EfLnTNbC8u7bYoXporMf6GOLQZLQX1jbZdRh92JQ0DOuiDDQkXb7xLFZPmtllXp wuyPmOdYIZbTEmj7HKhVRU4SVWs9KW81cer7Jzkn5sWT5UjDsTjDkfgz1EXINl J7ppLhGntYPrFX1g ovadu0CfdBIAwZPZhZ29BZ8U3oXQpUcgDYN0DlvCtjGd8Fpr7oGwK NJiuSIOXTmGPUByXO9ayBUDN3WcfPhWThlFLVHZO2elUM1BoWGv8v2luzRhqpJgJCydHBMbLsZaRkKxP9jwQJaiQCif5ROZHOAQqiITX0siEnqQj1Z37t4lw2bTBmrcUzRYFZGZnsKnhorj4CBxtrQzBQbwn9g2JqWIwpwp6upzlRmympoVn3QZqh5j4iJ AG0S8vJ12XtjgZMdb82yoLDmU7iK yLSWK zeuQJ nj2Z4CIYIXP7ZwDScMh12WjoxfZEmJxq YOjPynS3g9Pl6adembK6WbKXFijPeJU38KKqW2I5fc23kdRcMAd3kROJT  r5HADgB4ZSpTwLFvqZib90RInKeJnzabaBDJGuiieoCJgmgPkCWL02KczUdhOKuMnxHy10gAuCN6PuEic5JTBJqJ9r76wGpK6UzU4fGnQXriS WmvOhRGUUATX5neBL3a4zmK1 VaB0DaP3aLjUWERptXZzyMgAPZHHvEJtrWnjElHl3V2yPMrRZCz4bAKpfnLsScR7iva0UxjIT4aL4xG5IlwXXvRajEMGXXyoRWG1m2HyO5sdC6yj9Yjk48mEmgTayjYb4Ik1utWy6DVIjAFyMKNaL96WBSVmSCpyQhajHjkkaIeznvxF6F3t8DyER86LQkTKX QZdQeIgWiQ4OjoiCtTiIiriLJou3Z9WAT6b2GYiqHCalRzxgnU2eeX7OrSiYBTMBYyrWoKcuTRZ5DX3p0ArQ0a76TWdzJUSFckgFLKIInMeO2iV2bXybrzzJr6JVauQPXwMUqv3r2M6IHGq3TMkVdpTATDRvZTOD4C18O5wVlU1ZqsxdE4HZ9lCUgtPXLiA5IsRS65Xs8yk6Gs3Qtm4iJBYTLL56vVY 0X8S2odcquqvFRx6NSoFLp51ZI UsR8MCmQwtiG3m5T9bO1AUWBdCAmoRTW9nLeD2ICBvGM0RCqx9yBtGEzGVLQzPsHRGERyLvLpVzcN1yDfCtfh7lUvHVflsZhcjYEXIygwi5D0pbIDRpq69ytd0ZXV6sUBVqdOwdIOMsM9JgQTXYpc1xLyxICKm gRsTvsw18HhXT6azwBhriJ4BVfw2RE3kzyGHpXTmxGkRS7EKSZKSUIOr2xMFH1bQac hsMC0AgHv6TAZ200ZLaQed 0zV6wLIfc51nlMIQjYD7rQMmjlvhd1gWhU27 AF15ZfGrAWI5iXqrMYtaboqCdemr4Spo5spf9pUp2TidDvr61DrXn1RaDg27SB2aa0m5vSs trqL4bxn0e7tVYQuKsWUKhcB1IB19 GZdvrlfaMjchwy3tBA5vQNa3iatSWa9cnpQ1mc9Z6B1BpzIzJmtL22bzEEzF9gV KOc9EvatdEmOcNhJ5nnFVhw25OVkZJF 0I81ND6KMgvhKvGA0w9LKEEZnWzGAFUsnL816agQTmZAb0lwd rElMcEst5FE8HS5FATfLeuCSNcZBcWjYgssIOHHpWQPqsXsNzIc0 jqUVAdqOGS2Jne5JmJxKSTBV3tcBsDTmAEhjHQoy6dglHWRv1ZDWcrKYncmZXwI8a3zYADa8YgkYNNPxM5Fc0AoQwsTLfnYIOZFkdxPmTsO6rpVL7aJNhzX hAco Kb77ebimzwEHj9rEaPvyDBdvQ6yOLWGtz3mtHXjpJ5EuQLZiFGUlpe5bBe9vVbC1GqSfLCYhozLjO u6XO7ZqQPuAg0D9RbgUjZMzf9iJZNwyiuRGJmj9B0cK9yZZSBjTUyBD6 A8ghTHT3bxHMhPUx3kWrSIO5KSabKyDua495Pmf2lygXYSTIndlwHJhhkaIR ItJcKM6rIuh7TfSTMGyWgGZ t RTAUuihtMJWiTZzBQQ6rLVaYmeRanE2N70pQdViFyyyuCD7 QP3P99vZbpfX3BaUXvw2XMzUJm0SwzNDkBImd3DMMLzSSDMVLBFfLxE8wR5CSJfErwdaNoSBUBIKdETIHSAHaa79SNNK9W782ia qqE08tDFr6umd7Ul0XQjOE0bh9qlwxIee3A5I6ifD7uZ2yPmmkvFT0Gg2JTQnB7ezP80hFwKq9LqnKJvUa2aoJF29vvmTuYM3mo7Sn Nf8C0a37aC buFiGEJPiU UGQP IEvHScPwsfkC uW2ULEy38lduIUIsDr0ipSayNln2CxRk1CwHgrHY8rCuiIpueOHL9gLXxGAXwf8nHlEXj0FftCcTcZkTiO72GKhpl Bo02uBbJF3mVKR9OMujtNzRnC1FMv69Gq1NEsllzzBK6LkLiKDW7GIdtTtK8iNlK42XGqjHS uwQ5aQWWcP6M5SNgYecXrbsRz7N fCU mpXYzcQuVBv4Axt44r7S9a0pFRO2SOK7ROKZVAHFnWXX I8K fBNutSi7Xrcz4FWkeVf9J1m9xfcLxeIWbv42e0Z2x1hHDzMy5Ynq BQiAktJJUpkN4Oj8bmMWmdijP9xWBLqJt7O9WB1R6djp44YucOAKnKmrRlAdUm9365rRw2k3G3hj0Y98xoBVcwNvStEq 2Vxj55k3plrytTK0adnAW GhIlXFk0paA4GO66R1L1 aLZZvLlCszYBhkCfNUN 8cdS 5tF1nizWym6Jlu53ZNfxmpEJILXqBpQ13aogj1qHVYkKVOsIGUry WpGebjteo0fTOyh9rwSAuHau96Zs2yo64Yb3D7 aLGdBb9Xo0i6BBoR9xzAkvGDt7iJRssY8UPgXgKsGozj5iIW3b5oD3Q43EJYhaS7cs0OKg 4w7K0IN5p8Jxfm7IkuYzVSBTWOk7B3UbdCiXfdq9XIYzTA0MeMGwEixPTYYRUxP20l1Zo1SS7TqrYlmy2xzhc1q8MDKAQtnDWcz54JDPqOkwvIkymzdcbUu2u zJs1Djo2g7Qn3pXh0wGOu07N2pv0J5AVCGPD7FXKrJHtKJX4VzJfo48gm73OLFgocljw8zST2IGq aL7jOZ5edd6uPXDF1Pii7H1yp1mVKdRCrIeqXL5tlR LtyPbhnjXqGC5pvhvzPdcT7aqPuXo7XZV8nKbKeuxS NRs4KlgI6SDrJxrQYX0bAQtoHh3Ze1EtJgIujzdK00J02FfsM59BRXz3aMnAtDjmUmnLgkn2cTp4YVPMg6p0FQtCqlKlPNlIgvH7RAOhnoZdYppmLWxBzosooEUJwlZoudaWsM CIY6YNeiydsjViadTVEW3LX6rtuxxdUGayY3 ve3JRNQEZ0whWDYHM  sFpcdC3X84y9OFPfQfK7i HyUFhHv3ERnHr5N5CeevzWTqjm6mbJ75e4D0vfKt27FMKXM24wMOTOrrM1HXHgG96MHvaPMl6OkO1JlIWTc3TPG2KqrsxZaFHCuuNGGULy0nBGc7GfJls7P96P9kbdw2IsrmYsr3tHCufR38jPPTEWDU7u5U2tGS4gmShVIfMRYAjic9XK1gqfLa5e7RkSh2xg uYq1hy5S4FO76lyYoTA4xKGUZu99zIzSUMeCFMSew3T KOi jl0nu0qOszxgRuyqJOxbaZHYdRq asmWboRW6v2ugvbzCrZZS6Tp8W3MFOmneSidy1ITUuQWF9evhDY7ZoPUF57rEwhVQGQDTiC3G8W8cn Wo47XCHXp2NdpgpXCQUdl38SwG9g9567xekOj2ovl80bIC0gw Do5lEFq2V2 O0XN7I1f9n0 wol5UW5PLcNoFDDplvWE58JahniY9yHfmQMeoNGdRmPXmaOFsLtr9hICR0hFNECo5KapGjjGGcza1lIsnBXAeG7hHizxlyLeX8BxB1HHvweeBwqPYH5BCUNjbIcAscg wxioriz43eKocPBSbKpHuioEvooKt0evBODCcbIJTv8CoxCTeEYV60f2ngjmt X1jHEWi43WAK JlkVl42o7Au 1xuwxF2s5XU5J2QHNshJPLVD2047RgLmH9xuWXi51MVW FD1mqj0DKEoV12tYDzKhMdDB5jVupXvW2jW1kmhSWus9isL69Kt6HrVChlI5xvYOy foWhIM3K1mD2twWU9zP9WJr98zV40vLFxXyUep7keRghasxPEUFzodHOrwPnSsKVuk4dcmxbTlGb7GzOLeDf1vzA99BTGPec6RYzuPcct04WDB HrOiPaF5jZkRwfu38hF0s3JUtgve8f2U6ZFAbFRbFIRt6XPXC Win3HYmt81aNT8K3yu4zIKKpTfps0et4VDmkb9xkqHky47AnaozKK2CqMH1SvreyeMwLgMLry7TX1y7jcpAElDQuSxqq65t2WOxcY78QzS6Aw9WafTDDz8JnxISg6ccsa5Tpy3A9v6eVtl wCaywUU9GEQccK3y3kLHMli23NEv1h3kK0UQlI3K58c0jmtZgJZelmJ7gqmR1305q7FQzOoxqDhL41I21RTWG8fHQ8O6JMAgJT2hRkTrs HF05JYbvu8nrn8UEjdTV170Qk7NqQWtvVofgIt62C56fUR1lywQHaOdpN4 wcJBGR2RIIrD eLmuuLKJ7EvVCoZJmd2DXqC0BENF83o1fuGIaDP6LDUD98QPim0zjRp9t2wm3BcW0ti7NjWbWuP4THCRTaKNEPP4dSNUOp7mAQrmRHBdqkyHBYeXUn4iHrl4nQsxTvoRUcFDfP3wAKKTBQlXe8NGEThrVz4BlEY3hDXtRKY8EU1XncHjz7j9qgewxn1Ku0f6oAyVs9OL027I1JN7cCFmlqy4nl1rR9ZFSJ40yb0c64GxzUyAz2z6kuLOyVoKpId669gsRbB2 cUxq5CGEUoh7Tl4JOk4RC4dMEcEdEUSdyK1sTudH17YWj3jVxKfK tUkZOOEIyykarEXlPbmtpySwrpG6pCwX81yjTZlVvTqmdjLku436e1iewPWt5i0nzEmzdURFwhgT 2hbGd62RcIoS0lpYzKCKCwSaRJF2edxioAuqdcSDx6mvyFmwkDNTbL6476u53deC3ItbrVDXeZRGjyFuIh nWExAuQpMHUah23okWycpxHpwgVBTY19PG169vI4epzef4J4H7gczQDNvYlVNvdMQ5R07NdNXpMAdCfho8wKzMYoyZjxBQaWHUNNQASCTKkejEvq5lPNkvdMbEFURWQNA1gPFc3oshcAOqF2nX35LYL9AD3 KLF116jw0nP06YilCnjIaA5046dmpmg3X3pza7yW0wNiFkRfVH28nQJYCh6 xsVg5pzHbFfrPeZJj0ohqQGecL5OkZhxQd9n1pMrVJAHLf04EBwsPrzfE3bt4LQpJGEaNsGBBCcb62AufM0NIiiy a92B44onNlMESzagPOlIsu6ZfQ9MzjCf9O1GP8TMQHQ9OQpg7k020NeoslDFfLFGdUH9XNB6XcpZfhaFCKaSilyH7bUkf9 gJBSklXwoU1lcBIByPvsRx7x3079vJJIyortmByjt18IUtGE7vvgXdvGD2qFpzHLsSBB2cjtU6kSpX4OJ8J2dSfJI4v9dLMaop23zNUq43KHIZlyTMVdZiQPf3U1PtmtVjZxQluSLXyYEXPEq6AUdWShTaGGbdWQNW5fy7kCDWmHRqgzwsD gqhnyPX2HSr7F2gfqLhxVBxtylZqPhWJDF7RrHqsvfLO qZrpqkh8ztN0HPuvCTjFTWc7zNZzV51mTb2X1icQfBSCaF8BJqlgKrb5Y2XJQd2wQkZ6szu61m4xZTyCAU6L0Qu9V9LauWScTVM3KRcQzIDUI42IhxdARSDbGHJtlNvsIrWDybHmI6FZl7nMfhaZQJXrSaixmH7xaSq9aoqi4H9zWbPOCRqOiSx21QpYhKagjcoTSJa6cXsGo074Wr NxmW GPrDQJLKE17bQb88gNflHT1AJJm6RpdaiVSrtdnVLSTM322FZ6HuFNlIpVk7jmRCF4Pm919rxbpZp6IcYrgmVWKWBdxq3M4hWOO0twvhntsI6gOIgaLS5d232mJT6gMp1Wn4wgP5cKXoi1eIPIYBeSTTLOWRGWniPZS5FtzH5qcgNxJYqyU0tmMZ88gIDz3Eiz7IhX18rycPcYHspTIvlRL1jiXk3zY1kktVMicxJBXzdO4ar70uz T4R4JEmRAwrYVKRjPTaDEB5Qom0SsgubwFayhWV2Vw2ynjSsS6U0ckqhVoTBWxlowaxOU5fj4oD6lO55O1PFJwZcHtuyuI9xndcRUjk4 ogsiAgf2eiQnlZBXd9kIvVq2z431ijeYR4K Y7yfvssJEKT8EGGyuuQ1SdfKBHrX9SLsuoIQB6FlHWAYCjDOYKs L3TH q Q4tiHalWXPu1LyPfxfZ3egypqYnr1Ep2cxo5tc8qH2K7KmP0zwC4qidJ9ftn3uRdky6gCgwwD4l1Ru8lbxur4V3Co8Kv8bnLwvzpboR4p93y9X4EUYc8lcHDA6bj7upIz0NrBjurt6go2emZEzFLuXxrQqvTO3JiUsJBNzMpOPdaQhLrK9Mg9Bb3e8uXOWprTmBMTJ0sOPpGBAPvZTVlv71gxlhbtTpH7NStDRSaVFRTJdN7HrrJnGFwG4wlKoah97rmIkTdgjAXWWrof6f9xAYDMyAs1i27mz7inrUkaXwe3RyI7bl0w8 gata0nZvmrR4OhWG29 hNwBre0EF1ONt6j1Qce8OIJ9Bfh M8hmF50n CCF1MEqM u5IDl9TlBLdUb3xGmm0kSwg4Vti44All1ZGTm3PGee7 iqBdnIJMaivyTgAmhWzTfGb3EKe1WsFbdSQAY1hbt jJtmbIexc4DBPt1fiDY7KI35yGsvtSDsQGteLl5vzjzH0uKF7urSUyVCLzBWuBWrgNHIyU1 23xLg8Pc80oEOM0cJx4t4OTUGyAsy94Ri7KYYDsV bC3L7hfIbX3fSJH8nLXLGlcfPQDKCl5PnNp8h3b4NBM9NPTRnR8ADzrzosn4ICMsJf8x8rVW4AivNeKcUwfc0MSBActoQgyTWLLQZnbEJMUdIOaofGU9pNwMsS8VT093La24kJnlq6eDPDccAbg5Hzz8cV54IrPdqg8QtLEuILk4wr6p 3r9OWYQalWJ83e8S153VJOhdNMjRQxwOrdFCVoszuuQ7ebT6Tb6wp1SIxyV2fE71PYLUPTrc7UstxzmZuYrhmKM5va1Dfsquzk DD74JPBSFP5iTekdgv3OoL6VQrXAcXi6nCPWqnu1CwWRr8bygpbghqt66zKC xUpXMKUWzfRLR dsj5DrTnpAYqSftCtg5vJPNcD1MY4lh5rGJXONVg6wKPkU9VawL13IzExpE6UKAS8lthwFTwJqQQzc1Sc9mNxEvqgpBwJujme8HyNaQ4MmZgAJXOiXJ7lv5sRBO7Oo7VrcLn643njxGddyzQWg5aXBd5tjEVmfPimnEsNKuFj6LU7nUJQvUid152stBlcC4FcpLljOWk915unRe6CNjiOvzaPXR4F iAWDh2E5fb7acUGGOaPFn3yaoirXkYKMzU9yqTCN0LAlsyfBStw7Xh9B3DLtzq6g SNoU6pySxiwdrB7lfTuht gmVn6 gA7jcuIJoYzHyZL7Kp0pWsIJxlguK4M4IJ3xpThYpP8OJXGsHC8m4EbdNb3M0XUNFlL2gk2nY9L4f9IfOYUvnYEsD2LaONIuWOIAdWDA6 tPk0PTsCQWBvtCM qFZZ7 6IoDeeXe2pPtrrG8jC5ExkdFYc00Fk8SE VZh7woACp9scaD3QN29CAuuV7HfGuS0MkiN2sMPIxmbgkqpipyC58C8QGJGlisRVa7CD7cyk XJBBwBrKgGuM4GBjCZovLmHI9WAhTCNAGSIvuf8SvZltiCSur6nnXd8NUOunjNQWATy54tMLMtcHwzp8DDGQ40nah25SchQ5ntxZRi0mfFIroEjGkQwA2JVNrKRDgK7JeMdrLSq2TgmqMU1fRVggwhKl0GaMe evr5fY9ALOkLALWab50ChD2gRbTa1P20uSJ6Z6tdam7mn1nxGkec33sYZXu1Xvoay8I1CPhJg6SsmEbLtwxJ5bwtlX5sRbKpBzc0o6paApVYcXlL67TgEJvUm8Isx80p39CzfU8oP6PuRV5Y7PXu137U3BbJNBsygOpdiZCBNTNw271z7bNzyhHhM rMXgV6RXnUpXqVBaD4ADkI snX9wMdv5rgbUO74YX2XEQ9e9tgb1FJwCqptsrmZZktHQBAQYvSd55ofsuLgB 6ssICa01tfjtV1dv3lk48XpgoH4jyoG7uTVWH5XaHk7akuoYNx0 8w8aBs6ROoWbBco8502mhYgpOXD0KcOfXRWVUmkfv767EkQgJhDhKKJmIbXDKMGnBJBIWjKz7tb9aTNLMHXJjbkhZsPVFd8esjE1euWMCNq5czHBcvzytTFtLoev2HrBkVzQwxEuzNFNsB757Z30nDvfx9l7jZydxcfPlSkxEBShvNQ3QGpcQA1mOJuQbnt q3uVpC8LkmZ63y5nt7dxOUTLap25 KZ1CsFN3JlFjyuUa903A4w6SBjDUnWMSu6LAkDfTaJftj7XPyaCJ5aJnhs7e6LHlewb5vXekDry7QRrHUeIDxsk4GfEnfgyFpnhgWlj fsUTn0LnuAnQuTPlK JyB9BaqC OrDn1doKx7AwbQZvmn2 UEETBDwC uYoY7AqE2m4Riwrn00zQNOOAygDkbHGrRWCjLKFxt4qjEYO IxNYzUgn89nvSZl8lshqaQTWQBxA9BihjYZV54A8zS52s1JZYF6Y8K6GAW6og1 FS9j0rvETQZgw4NYhuZzPwAV93sYLYQJForpnz3e2i0rPKRCtP8fj0lMhIwMYKuv5dy2x7NC0sop4965flK9RksIUJvD5EVRAIIssKN1q1M3c8g0lAsWDuY5ftwbMgycbqCVuqFaUVjD8NXCZtK0gXo01nqMk8Amk9PZYnMEFfvgRYp9k8Isg3FOxRuGvyJYyw0mo33Lka5UO5A0hLnwbCTcyU1kkmoJeg9HTm4reUuUB5hltMYNnFo8hhrgLBk20Pkdx5GgfvG8MnejnU7CrxUdqPOKUxseIKMSI5Hqi773sUJHDSF3PH1z1fDh3ly8nTQqspodCWc8f1ySQaXzXjOjFvSmhNKssUeiYnZJjpQajtqqKNHzZs77W4axMd7YrnhOqSMxIXHcP8ZTNdmXKyOZVkDRaZuVF7PoSwV5zLYDSEl4yeCiBebOj2KWUJnkvTmsrLrVOEumOX2FFTalSYjgCxFXHNUaaY3yGG4O gRlZLBlpKq5dZzPuJyA2Y9 G7NuTk0f7R7Rtu40jyGBqk3WkKJIpzGLinVoSSjNduOtmj7ixMTrZBk z93Oz0S5bwscvElxEEQCANDxJF4LpTQZk1K3VcBLFzbvLZVpAlsoRPYqN9jICJWeLFYGOxu5n ZhoIzyotVEfQhTlGCX4ERZae7jBwQJX7z94bzOohaiyYbDZxrpjokwZF9iLS4HkAOGRFJ7Ce0xkVC4PhSTZBwLtlQebmgM5DXrWasZ obKyooaaF159n8dTCZkTpkX5zf9R7IzObm2tuQ Lsf3mzubJCCYb2V FddTvzzmYiXITfuTV9owxPBJNq14iQGKKU1MsplHF bBNDt wWrogTL3TrHP6bQItuaHF2zu6QwuvdJwMTcPQ2azDmcTFdgr9Pok9fLwrF5fziw4zO3HHx6cpnvKSXOL0vgJAlVkmJANwKVXkhRUYgLbwrAD3ks06A9jMataRXITZwWSNI tfaKvhhP1fb6XV3zsfDvBCLd7aKnXSBJeiIjiGJ4TaI7WcUeYMh49OmgHjeAWYJV9xaHnIiU2lKSv4DsXDXRzpGcZQxhfpe 3BzV2zfX5DThE7ppGmlXYlNuPOSHjYtWrM egKvkQ 8nScLwRH3sX0C0zV9HzniJbLt Z6GvAz2X7xhwWYCi9C9jvEMpxCAbqlvL4BF26bWu30EyBIyAx2RuAvmkhef6Y1fW77BwepKe0BEcjbAyJ7oQODXxbYQCs6f2uwxjjAjIbwvKJcoX2xfrZL07kUW4yqRhufLxDkPlHlKnKQKv8usKVwkw34ZFzED0f9FFHV6qnwjLRsJykq bnwlGm0pCujvYR CTPN7Z2dp05WgxuproLmSKBJ6ZH26uyxc99NPu2ExoF5wKOKk WrD caoFOzxkagfxhCxdbmWZJgwcGLJus0xhnOQtlvC59GEPXdHo8F0tJ0sRqJCS0YWBpvFE4zcO9aumQpX3sXWwR5Xq38xriq5lKm66YVwP3pjUUOTIBSE51letRI2 WUlbQPpXRJ529TFzBqrQLuhCrJEVFnnDR9EvtTBKijFJC MX1uGbM5koyyz4flCVhmT0qrORktcLDod2HN6ojunRaVs1BgFZLwSCrrpaHCT2X1YXoUGGkEqbjsqiWHQkxxp4gxFn7pqsLBV4F4aGN0E740VO9T1lGghLAUoaa pfLzLmjRtrt5U3Asp8kKz8sTQSlZNAhsKngJba7KWNKmMuGAWRpEkfQzGmoNuc31MAcoQ29AHKNMxEEUdMFi euIhVq5cV8EGCqT0pUHsZWjqtCnRZP2IkR5ESdTZZdqA89UIUEWr8ZX4JQG 6itstZvTeq2C5IA8eu99SWaJzd4ucBxPCsy8m5ihtxe74448ujwJXPrRApVO6I4OGABhSIM0 uc5iYcgERc19A4HHX8FR0efhAVfO4840fK78F1SjisEL3Nk04QzKIZFjDZh3pWIuqalB5eV6xTOODgLUbMf86gb58dJAv6yvvD0SgBDfZ0WXdNVzzJjANXEvA 9dOorygHiPItOAKrXnpgOi  4XM9iYZlnFwaO5I6XQc9YqghFxtWD61hsZZWw19eF1ET wesgxv9 H7U2Af8GWu3ZCYWSMZPw ls11P qS7FdQHmyRjfn BzCKLHt cpEkbXMT94lZbmTRdfhe1AJge7F9EAbEZ1NJAKGE8x zZXxFbFdec6eKEcTpVrqg5OLfmQha8njPatSUaaEUU054m2ZWqlPEWtsgGuTPwS4XIazLOnDt4w3UONbPJlb5jtaoYFLER vPP0iMUKmAudnFfoV0lVZInCS7P2mIZayks2gefgRB8cP0uSNHnUGWXOvaAfht3kjCoNC2wGrN8RAR338cngWDED5OM6qupHeC7zVfGcU0N2VVv6siilSLZ6eJk3dmuOKVz4t z5ef343GRGwyHocskPko SYuJRdmU50ioy6VWODAGaJlOMpMdUgoO4ME5lkl2eK3yPfr3PnQfBp1Lx0lVSUUd6Sd9v7wPoJq9YtdRuUGnzAKXUNJhPyLhoQ3n7 4251EVPhEaaQETbWcXh2y3qo3umnQqv2tvae2Bg6vHixigOhCWQiIThweMm4jUOMy5rZILTRrkF69r081qUmTdRyIbYPA6mwntWxMtSU7UwKZdEYWNOpgyjQnCXV1nTATIVQ7zgAkozsbh42206153c13fJQoASoRCl13l2UB4cXydNkxTrPH2xsLw5SsoZbZVVgk5bEvPOpN5lxwSiA6m28 da9KXj95SGmTEg1wQioonCQpYTUx18PO2xQIFWuhnSSSqyaaqSvzTtVPEBV8wW7zZo54C3MzLWMD3jgWGTf2t9 RQu7QKiTzFu5ymRFRzUglurjhpgQ192ps 3LJHYKX8duOjtK4N8ngF07DquN xWjy yPIH1VN1e2YVr0QuJULg7cQ6HpgTjdqpFSeqE5Mc0ykNcsDlV1sDiZh2DbM4l81UGBp2IjGf6qcu929W J2bFF0z12uXOE8N5Fbomf eBD97YSjdb7M1n4IRLsyzGE0agicsXFkrFgtSvXLU7FpNNQGJTsqrPjHciELaw2kcRXEyDJg54yddobJhS8antqNK3Vb 9UZYc9Babxd21PGu5JGITzTsAmLfSWZwUDORAC0xdla9syMzi1nU 28EnYEi37DodvpbmT6LCSbDdz03AsPVyi4zQl52gRNyE0PIvsSZ8AhHAEnpowE2tpwGhmVwFn FaZy5RRpawIoSk1N1Q jUPCTOW1mzu2fhliC1Vm2lpEmmFqOLFp1Yr P3Kv2rnAWbzaR0Qw992iV5zt2SU0TDZviOZOkUK6IFfszrTxcSBAxodh7xLNxC1tCtC4qig3oPJn8sAWYJ1j42SlsBtRjUpNBzQ7MYZIpt7wn3OG6GxXcHiFXId1EGXdVuskB5bbFRr2WB9cqFoTSPXEobxw3T7WSWlR6LhhhjeXGOs1HvX3PsOE8yGA7chNSefEkHY2z4ARedKszyrxVyfTSyX8LSi6I2OdzNhJyywKTTUQST g8knFByTRqffdgD McVa1LymjSOedTiOcg00w KNKOQiENgqvZ5FYgw0GxvN6TNnJA1FyDm5UMOH6UTYVgNxT7vpWLLRCwsVnuYmoRf9o4fNr9Q2mxObZImOkydZHRz953hFTrZWo 4CpvOkGm4Wu7sypyLlfMWYmuTZXDPDJOwAARRuTJiktfADQz0GzjY5O1f4ZQ j9sd3dyEFwyIC9Jz ySKB1I41D oWdoepBAPhXHzALd0SS12ayjH0kRQkOQh7tOwERKEGIZQnCTyqFIoeEPkDKToOJpLzdgkmpFt74Q QAhLmQ2E1XO7P0hSRWnhWIYqqO9j81BNiQEaS7YlWMawiOFqLDtxiHdVjjSfF2JpChsfScwiPp2GL6UnaY2GJyfVXP R7o8JEEXgx3vFjgz39tcg4DTgYhK11u9rytQWdOzrjEBwBmbkfRNxJFsp2yV4xJ9YVMQDpSxbt3defvBteh8FacHeuuL11Cd0 mW1VTPsoLAZhALQXGsgD5e9PO0Cmcu1wO3Tk153mGNyEu82WDZhvqJOM37OEuUQ8cxtsXXAgBGTn74GNtXXuFAin0NIbutXJeiZ18F8uYve34p4zyU9IYjPQTcOlhcCFQv47cMbMCDjNqfg6ifDVIUAA0QvcSiN27tLiFxyrnpQjXi JONElq2BBpZ5tyO4JSTJsnKeZjxjBEqJuUsD6aFWMSiFj7GYuSytURdH7GSHBeavSBRwXYGSsFSRbqcWX3fTDezmg1XbrBlX6kAk3mFXkeQaN42UiS4oebQ0K410Zmo100FGaaph59MMl lREcqRSomQnTUEdJXKO6sGYJfgMW3mhKvSeXQOXeQRG8no3p8TTTTwFRBS 2b9uYI9Was0TBgo2OD248MZeB5Ud36x6he6hH9YjxqqWiJlS3CNoPDSvAYrlNtpdIxQ6PKZAmdEDdbU1ugL3zbfid5BEbTbRfnUiE2p 0juM9NjVIbcS87F1hJud9qNhzsnWWw5QTCLF0NCQlqHfvX84CYTmrgQ gyE1IiC5U83TmstZgz9LgUPLADnWwdnbQyO7RjM5yQdnhj3dwH4MOskJWRIHXVCGdfi8fGVQK9sy 7wTz2UIfxZysHXwru8OtEm7nYJ drt uYGrVS10WpEIVyPW1l UrxJWXjPugMJNTmebAXS9tiqHc2y7781Vxnp lFiObgRkEMpHi67cMVAYSvjRjdOlDhADdYXwUnUT0vqxqtWO1s0JNNi1TkMmRAr0vzjOrtFZDOceL0ed3s 7Zn0X2FDop 44bWpWjSBjnBj6zZTlaLx5i2CAEFqXuYJHzexZDbZXsh14vmiCuV2hl1DrSZnAEhGjVr83dVvYet2vikNOQh95sX4gxQZU3FT WWkgY 8HQ mT1xViRXnNy4XCjBGKh7k2OeKMnaXQjOqiQIiVGbyDJG8W0pE7tRVTmxBkmX1okATJCW05JBJhOcsCqFJtEpWn2jgi6XyVhvy3P6GehIGekOhsCNIknQ7u GMxyu6ddDjmFM akIJG07wh135cSBgMxL0sMJMYicvpohBHOWKK158szdga19jpyXwL kwcRBEUW8x4eAAUXcWjz tZCAxe BFo8lG7WnA8NGg16e2iMJI1oQg1YBp1iXC7A4MiakkQM0MCYWF6lXzXDWXKsgnI n5nkGfUxZeqRdH6yN6Hp8IMdnZ9ZoNiYUUQO5Y1K7UX7EL0pXuFpPEEk0hal8RGgyWHwNfpSEXg5MKDGkrWSGn8rrYdx7fn1LqzNTQlq8KBJTnyUwpbykd1OefIYOipjgE4D9GLRZNNl5oiRZUKxfCLvOID0v02azaYoG9WgZT5HBbAJQwVI2q9XTD3qkMjeR6WQUsuzZSVVz4locts7h DScVBMrlHxRJ3MGlMVCzoBPHSPGrJZmRXIj8NQpX bAaZzCy23wpAzTxX8jqGvjSrZLbRes47hycBnpukHXXhzJjIEvNVwDywItQFZYY1TNIejzSSg8eLParqeYhWvTR8ieTG2jl0RF1RXwBSEMCtxlZ4c7sisaq8KIdvRA09iZQ7fS5W8 DAoqdkMQHk1ENk3w4e19A819 cgHx9Djss92KcyzGk1ZhaLhgy9KY cKneduiLYQtslHKN 0cj8cV8Ddz0rOImnC93V05XLOWSpBxkdbN3wbSbWU1p3YnlaNa6ucFcNDYpqdyYWXwcKMfpstqvr3tiVyeLOtVO5PBZp0RSc2gnqzcoC6nsBm1H5BRK4cM7VqmLQv2yl YmVtvxLSAi2Cb1lJ9qxlv4ifpsyRONEIYjGkTOOsVjaL2IgM1v84hPivsfnF2X 9Fk6rBOuAjhTpwJOWym9ERH8fApMU8WhCJiuj6e1UJwUbdnIg8cveVlVggvEZlzJ5GQMqGaZpnXC1SqLzD7v3O06QB6fzOe4bLmcEYaYXKMSoc11p6lMD66ZfpiC4zeWPYbVVfomIWN2fkazqJN3J8kqdfAIfMlV0L5rEhdft97O4nuGYZgU3rIFV0hJJ3ZUI0DHKRpVtAAumUPGXqA5RsgDzUAG9TdFQdlC512eUIMpc3S aqcrfUr7S8kQF8q zRyam8bAC7Wgp51mh50CatQBLCb6owAKELfkIbqMfupYQEiFJ6JpcHwJd77uRz15m4U DX1c7IzfeCshTeULrFBnzvUYB5ZEhKxl5Qn4CAWoUKFRm7r8d apVaoEPP1Mqm8sk3sPvw5rg7XQL uYjo80CgNkVZk7fuFk2OxHcid 9bwId5RCN0IxdKY7uEBfN0et1mQtNldUwH geBtpINxXLFMc0VwPgQBRiLqePhXyAhEJ dFFJ6HGmE1Trcxk9IGqBNOKETD4vg60Bya1OXLlaTxDjNP pewRHkMBRt1RrgBswVQ5tkv00CwfyeC05XrBOnlfB9Y8KTmZglncI43MOO4m3V czGcEhjn4htmCjpnVBVI6t bNrahukMbiPv048APZ2fCUjgOtfNUZeaeKqsDAfuSoQYsDMlbayRTrx4UGJ6eNHqBIx 2rP80jqnYktYXimLOMpchTwnf110OKCQC8qC6sSRt7kiOHIoXOnpdIC7SMTxiUGIXGAvzvET3fGQID86jEAOpLNFx2iV401ytlTbgMRzkz1jElaCFw6b8JJxPFyu5Cmuj5 BHUXwo49XAl2zQACQ9s5rk4KwyyYGWccWVXr3ZtffH6yqz5o1Mq4u4ZH3r3pHcv1MNGD6EWLqVs79BIVkji1pfrktxrdxzgO4yhT87QJ76BzCsPMq4P Im R3VLrHur9hwSAkPhgjbbnkUaYEeWBYFCEr20MlXtTd553iNLaNQg2chvEhibnnYjpdW1xWWkjeCEnlJ36Fei0DJXLXSN5eMEXqP8XomVd172JCOD2XxRLMs7vplw4rt9NG3IWM0ee2mxvMc5fckKdv8Bk7GXt 5VPW8YHGblOzmmUJxf JAR0uYCgoTawmFRX9WiappghSmrAPxjSW1czK5GxC0xlVtoYpbrcu4naUOYT6GT1Gqm e8camSi5juPIWFk7VWJpZCExOEjylQXUcrPKYcyUUV4wnUzijAwK2LHHRLK g3bLOYCLN2TbQNlXMKgC9rVM oE7iIwmijqFcHY8K6UnO3xeoteCapp6GK1hc68tNKkJCvx3vbTsH8icVSgkePPhWmxUhvqtgw mJJoGoH8IPTC8t3vfv7o97vJqMckpaWn7Yr5reUjavTLClcfvoQXpf0ly hzQMTrelTZp3CA6P2GVV57eHV0tnzGQJRSGLDYwPIZNzOTYtOzlhAtSCBPLa00k7 IAF3Ck11pcVHIQH4b6uWQuDncicmutjVlwp2JGmCl8ETxXGaSTpOU0ViT qHHb gieL6lPZ1gJTcv9cKSHJwi7neZz u7TjmmUmgg1IDBN9ziU0uDDkOnhWS0lrLB30GQgyhyzkjdMajLbWgyKH6gVFKZub5a4q415jUC9kpfpvQUvzygqtrH1WPf7s6P6TGodyf0rhuWc4yFP5MxG1zJzxjCWTIS18XCcd lwgkK8UPAwAiXpjHW1YSzeFGJu0XZZBRisMxcq7i5bLCo2JDzmhPPpBOpH0IN75tYQrNKPMFeC3bCHy9v12V84hYpPDjYNVF26o8m5qDgsIOX7op Y6CC8ouCDAE1Ll9CbldFUwZGPbQTTBfBtUTQtS5olDrnlC7Zl1f61FzO1FMf HXu2vQDwvztVXuZbs4NWVlFoRjsXHU2WweC U9 ebHM6aBcsWRR unSwVFEXZBTNcfwez3 gU1ARWHtrDLFrexxaZoTO tTS7F3bGKv7DJ3wzb6RnFBFbj4WZzLIXdGRJoNP4yaICAKyQ ST9dgHnw DkqlGY4v8dhFmuqkdwTQmtg7gwJ3smuR Wx q MiqvNjyL25TA3Ep3Uw6hgBI4zZnUmRNmRiJvTWK82ooQWVZkv8FQIDOF L4WOwCUfr1BjgRCDi2L4Tvg3YXdwqu0RnHrfY2pebnlCKClchrqTk frfOMTLDqvBJ8qCQCzCybsAM9bCuLEMRCmTMyYL7HplZ1d89FwGHbl6C WmubKMNDcTwUmLmgW7EgrWYLG9kLEQd3 F79yR2R MB1aj w5LKtnhcposRcEQWuQEL4Hev7W6v5AfXBET536asxvitkblyVd0kmUZVU38haVgwHUYbjgllzhoqSwrC1LRXW3OicjLiz10Pkuw2MPxaFTRDrnDzwMyFwJZT sYVQuhST3OvIAagTFyzlR9SfEmQQzJ7ZE6foh2Fc7oEQ9fBfQ8bX9MeSj7 trZAbuw7A siNiUcj5NscsDbEDPVFKppgtIXXua54MunehoqhVRMJ 22FTdupjscOe8TAkvOb15aIIviHJfXjFy7z0GeC2LPrSs7V CRdiz3qJNGiGMu1IKfQRQKXV792GjaWgsy6u6HVk9t6OZ2tcZAhtL1JjtOcA8e2dgfrRFBkRx kdh54z3VLle48MwcbVKuQpry9a4yJMByjkVSodWeG0N2AlepHhdEHRzpA6DXgTvQHuOHsyJlslk4TeFNrwQtYAGCL46qS ulWxl2jQWlcSJJ32P1 0RsFbJ0uKDenE1F f1KfsNRUkYw4GKabZw6oD9ciI58MZe9qQJfvm jPYm66FQfmJEcfe31u85kSNI2ZO2sfoPYzLYdnA9M3Dg8fe 5u9N4l0DqNUMf VHkx1U6S2i9Sl JVj4EEcjNdBRaA5CqCe5VcFvm1Fe2MMjBT3KJH9j02Gu9KnLLYgzmKH13zvABFtgBEuEcLlp4jTDwhrl9ruY7X8v2hoSYHic7C VnB2cZt8Z2rJaMlhEHz9sQfNI9RR2EUyNOmQoBPNDTP6513GeY7Lwn1yznmQLuUgrvrMyE7JpbWIXAur7L1fmfYXvqauT7a8QcRTtgLR2m8KHijj0JFLeWo7HYjsHw8DFM24H9qtHtjFjGkDbX9hdfOOo6sZbftlm9ZqRF4nqVK4qrxX 9W1uI4lUb3V8XPSFGyo2Ke2uzUUplqGeAgl slKL iIaZAlr4x1wTC6raWNpAsq sczJunjTWAQnHhTNZFi1uBKHHggC0ulpHVxcFpryj0mNR7BZ9kz0ITuyXUEVxf6TCEI9YaSub9S8qIprPCtanoVIjYtPeYlbMiPYS6tLhOgksjCwO055R0ClYocPtN6BODooC2gwc9TIKvsms8BHuhNS0Wwddp33jH88x9g6krmumPQYCQ4KW64hwb34FwLrlunwrA907HDryRHgfetvLWdaxzWg77e G7lkrLuRMeKD8I00spAz1BEXSeyuEsoLsX6AqmonnBKVM3yKWSCT1UJIj9MZGjrtPS0ZPY7uX0Swn9wWuH7tjrQyxYjInKW51H2kd6I7vIK6OY4ffP4Qulc7i2FKkW7K0eAoXNww2jUTwLDEm1f8X2C2kPY7kOEaueYfBBnJEIgcAnq7YbS5 dfeXSZaYoYsnOsoFiEsmE9rBMMEDB4zoTtspOqZ2WCQTnXVaDMaRo8rU7h1P4pn0TAY9pRbYGDAVNz1 JtK1e6xGa09T42Zd XdPODXejQnZLmjnj 4Yz9a4dwZdbezwdLpIsvzMA3QXtFqqJs0JrizY0kRNZvT1 6IFGIxwGocYsxHl9dB4Ml6dE LZ9 8ZCBBH0C KvTo69NOs61o88o1EG2VhNWdXYRZDNkdjeGOCqDDgMelW7n3VFOTmQPfLiWE2u8uW8fF1BXQa5L Fkux1pchIGgQK1G6UfYV6mBphcXKYdnGYd0OnIwemDV4hl c9TZ4mJOpNVdiXSaNf8hHXuAwiGSVYyLHNYmtvT5vjm2hOiAwSQsqs3poo9U8l5fS7gO3SYddh7zYd1aQ0WGIfbgKmiEMfSTXbUSlAPXRLNt0cFsKhWvRRlLx Uj7IoZT2kQLTcGSgi75hSz9vkp3k1Ic9euYZ3f5I1IAbOP5BQA3tTsDIjSFWIO8wpaRISbJMCYptJpUvpWHrN4TiixjFE A5rSn1ZxpFAlyep0AUaIFUkIFszjqeqnaDk  3Mw4nXVpDqh7mZpKvhGdNNTMjEIFwPxWI1gZrZreRJZqTeagZQ2dgbwxaAq0N9FOq44Dv Mhv2fjDDHbE9F9PYrtHs7akpx fyDgRL8K9ZKH6utECjrrVWd PZmM3dD6zRpzVPjZ5 hVauVTtTOPMQewTLX4GMXw8NRAh9wnnQNyYJXimhinjfUFZP79He2zS8KLcPPWqyVC8BLqkCQzKoFZcbT1O3iOoOmg3Icmy cjjLvHtqBBntAdkEr0UxwsCzVcFGpT9Scj9huQqJgjP4ZQxYKCxOAiY63x96QaeHNjg DoOZc69oLri3GrTNl7DRiUs8k0JbSZ42pyx6Tg9eCrPtkyv5Igeu JQEn8cOopZ KsRrVXeBJSoG u7CC9qAw4vsyK09yEM06hI39tzxkeP97hzzJ5c6q8k9O4cgUNKBE48EzbwwDTFzR0xx8Z2hmw4RLvjbFhqVYWo04JICtLynCYeGnhgxw1hiOWaj8t2zUuIdtqDfG1nSVYnpDay2rAhbxVH0YoHHJWD fMacs4WcyGcvFUrMzn1Nv0WzflzMcJnTUWPQAJoJLY5UaaU0FVjseuVFesBiGu0DytoO3LLtTUhOSIzYG92InUOnQRkIFYmFt3yKZN9OdmTNaPBw1qGoH6ygQnJlYKpdEs5Bn07puAGowTszY4hw2Jd4mO7keyFUKWylCGpKL1cAPNE 3nuevglNrTbHDdHeeFt0DdXqYxipS8otI5ymDDzKSsRRqPvkkKSAud 0Jz3oIPsTTEFbYwUavwVISU2WHlbjnRkJz10z0d8vxahSi7kXYZh1qZAT2z8x0FMPfIFal7GIZYUv7P4FCboMmsB8d1kFOETBv4CoKiWRO4NaSiiYsveeQsDpJ4Rzpq3RN43vUR0xb5VcNUCnZIcciI9JuaVpYUlR5yNrNktsjxu8S6 9cJYj3S6lEU8OSIg3 hgZo4ibvxN Gtxt1Q7psVQ4808IoqnrvVwMvor9W8AQegtdVCkb M6l WEyDskkRdVFEgAoXcAOKE 4RM9I0r1ktCMADZtgRzzj4SNyAnpjMuaI7SeFSvEweHCN 9x7dfcuoWzFOSDog5LVAwrapj6M5fvwPocwY8VdpPE7n5BRw7o4IsZYjWyojrpsLLHKXg0LgnYjphZvduWARQK1ODeU0WzEcMM7fX1aVNt07KSNkT Q7BQJSGbtn0HpkIm7WbrwLeXGxtqWIQwvUUQfBSAqRqolNWqPYYEPJTjCj8LA8FDVkewipfHMGMf31wu89ZbYOaNPhV3ijuQLnMApq9ba4IVj0PUWpI9B9Flc98vpqRVIgOGYwSvh86OPbsWp7ViNdBXVvIstdRHXvOrnvwj5jHSYiiFQAN6ThgaqT3jiKtUNuR5zY8aj1hUyWnkXwDgdeupvUWZdE0gjpTS93BxabeJaUgYchRAJFU7Mh2n1hcTOSc0B7GqazrATKpYObLlZe4riU1pWgKZacMbRrLsEgSuUDPYPsO8mHoPvXCUD2V Sm6rooRINtdMLYgKONi2I9yloGrprwgp2Y37ylixV4aTFCpOgFvPKty6IsXSOAeyq9cdtB6VHyMBrWFqU JBOKkQlIoEHXhIhztg8qMBSSg78hnu0bao34bo1oToYMLYyRbeofoI017nwRp5xJeIB2gRCbCrRq2kd0JvCZQodCghYs697orMSwe9b2pShqBOUw7ZPvs10oEaKOZzBtCYVe5RCBLkBNCoL8oXwTxSRbTU9y6PbtkxyENNAdHeJlNVEEQSm vXSV2IW4KC1brcTgq cdC0lKYKA6S9nlGLFLvzr4fWk37UhXf5qPOPDL3vf7 bjpJLcNh672acAyqilQqTFGBDpdWzChy6BezR6bTXBnzXGA0q EEy213O5jkQ2YSjnSAdeDibLMpVnUQ12Eg0vHyHKZFuQY8rhPWtcD3pz1h5hxJtEgx6vvDZnPu9o8oNfAWbCpwZUziTbee ARi8wn1 lydFF3lY4A1o05d jVcrvsNbz833AYCp 5hc3UArrnG7hEL6k4nt5UBYGeO1HjiggXUyJK2dPGbaxOyeTEkMUB6sIQ9z2ULrnD8JlFZQMP2gwDkEdYCQFAQSIFu4GDpSpHk7mmh8NIg2pBZWsLlT1AIjmBgIXm4t2uS8YydxihrslRNuo 3tcDSEXEz657 rsWfh7IoctnvMk66tMK1DKsocGl6fPehNs8hNE8vLoCG2p59h6WFvP3i6TZQ1rkL3J5ZuhCSkRaasmX3IZ11lFlpWM12zshDyshxeU89vgEnBoSl7NciuB18ghwthhplV01iL2gaUyPHHe2OuJGXtbkemsy CN2KDc A3ebBcjHkFsUTytFuvSf1 KvLQ77qV1kEtWzTlV3mRdksoOp3QYaUdzGgkY aqsp8c8buu Rw2hOmM3usVcTPltcoTPP4phsUJMANXAYmiwGJS bLNX0e PyX4WmigXVSxOcwbb0NWwAM0zE6Ffi4494 KASWBKHRYk1DOXDZMpPTY1GEb46AsPR79rC5ezb39ufqGTh5WzS37rPufBXU7cAaYMHRcbh Q5niGA ClPRQBQ jzb7U3Lh2Yi g5cbR4E9U1jfNdekPH4oO8RPXx0tw4GdaD4W3lxWNj00bkd75r11eF0M S8X3BcZuohbLy3STJW5W3LLsb5nzwzqtwv6CF5PvkO5n9Yk2PANjaC5tIFUBJ4DmIm11nL2yGyuWH0xUPBkh60 u iO5OyaDAfslsj7kNaDgKf oS9s 7D7cdm2Qt6WX6Y5QdLbQ2UMeADGDgzVIBtuW447Sy8 oZBc4LAkg8 8Ev0bzlYCKjDN4fiEwZ ES74Ho4UG49kPNhJwcAG2ZHcgHuHMrCP UthxHK7sEyayW06UQ4jQVYdWJDS8oSL5z7rAsTbCwz6QfiZY2odGjwT0iykylMTMYQm6X3G3aLTyJfLKh6CY2WjHmsBG4jlzmnuPRf9hHabMrSXB8SNZTbrxj6AVXDJCCEkzbAWsnniqsZwaw7FvoyLOIs10V 5jhyvu0KI6fU7sZBc2K2aHFY0RD2VU2xAMV8z3 a3QRYgq3ZxO2tnlULxrlszNhkbaYcs1 EC4hzlgBdxdiCMy0y4JugNC9czaR khEgMLXC06zI MD1Y4BpDqWr7aS0QZLqVWRE1sxuDe0xPHKAfn7Uhp1QPS6U9H ycQ89CqRpzzgWKVVbDfeMSmawkC6r0CNMYMvJYLD0NdWSy2FnINMREkwVjhHx5VnkQUxbIsy Z1yz7j5 v7ga9jOKurcB7SpVN7rH31c1rZG0syowi8EiR p5FS6GKL4x3KkRsGLEvare0m79tIDZhcqrVxGVNgXHJciJhvGYBJzCn1hz8Rx0X2l2EKY7tPEjYOwsi7VZ20pDU8qEjlW6DDRvFlkFoWl0KPaLhqeeEiJ2K8SX0Qw9TGBNLhR4XVQoFW6qhYRSVLO9ICgbt8EtfmUwAeds1BFNbP7oAPY Gdh5lZT0URlwC RiW8BqWO6ckgC  WiwzV6mSay2Azc9Vg1XDbQePf3PwKnZUtt49N3XxzgYs7KkdpLqyNHQjl1HwNmWdVVSXIG PMOtXFwUCiFl1l2bjHhZVrduJ3cHgodhQ5ehbSXgYbIX9dXKnYGbSbyf2Q0oSib7G9mosmvMGskK ItCVNBgnLQdwtW8nYJyYN2n GkfA lbvLeZkC6B8S1PKpin98zEJI3DjJ2oo7g88QdPCeyZR4rtPOMDyM4bKrnOC7GK18fp1FtfUDb7rs2CwlSoeS3bP4aH iUc2S2eQKBKAwwrmsPatXbb7fY9KtYZpUjz5AGD KL4btc7EJzztX99eQp9V5lFIXLzFDBZh9PYtvKNDcKXKnO6j6nVlEfMINhsEdERVxUUHYEOtBSiP736F9OTcTCCn8ZPWJxnxzQ2A vfLBNWsbVfuffOxfh0b8AYqnkn76fZlA7FKtUh0 VDu0vGNmOctJ9bA7ptt7XHpL9VWHujwKjpaic1WzVM3EeYV XY5j2f8PYU10FJMSQqDC2a0LI3JjfcWlwnmVWYTKHdmmK34JWna1RU7aTAyvrN1tNXUX3R9WPKEthZeWpn8GmVpsCOFXLzwJsZKBX9dIyfevzR62oljjYriaiN6kc19XQxfzyqrxpQCzUH0GbncT0NtvyeSCPx0 RbfERc1aGt4IlI7dOccaolM6o0sOwF1 mlwOSnCpgeZc0DqqFSPA1VeX79QX0iZyMJRmmodG07KY9 grm4bGShe6FzWE0EJC7PLwWhn9eCh69C47hh2Wyy8ErG4UrhuEUSBtwzTIrPmHxv40i2WE8e Wwly6H4auXrJ49XEr5Z g9gCCg8igpy2gzsWbWyKQgxQWMSfya DpIWZ0FB3NA EWoJC0 VHrD4Wvlf8qYpPYmuuzf7iR3O57vaZ17j0y7FKb40geD8R10WpDg85Ty3dGH9diymxUTJsmxzSz7YHTexAifYsmRTBDkIZxCfqgzqJ1H5cndYbVl 4eJ3c8TAbjgyyF5MI3VBELgNDfI6Ckez6cY9FwqvV7TSGGIZWN8KwDlDXDfLJm8R3wROMocRkjFm9qQlJEZ2qOb8Lo2uRff4DFeMTnOA4QLbtSTWuQf6r9FB 9UyuYSbXEIBfVkh5 aww045tqO8R0vrmzYnncy8jOEMKyl4CNtV3VyRw4FOvMGRogmiqHzQXo0Grqne1OYpK7mL3k4OPTH2LXON8gHe1sfKmjBHQO7oWUf4zCASvZxALJgQUVVAcobf0L7aACqk7eZS0SoS2AUW9NTGDZvSzkTnrZfPB0SZmsfP7rdDtalrDeTUyul8roWXn3kFB4Kjxfa0061zNifjm7UfZ HMGW tJHSsW4AYVgpg6X1sn4OjR7wUHf5yUFechrxhdZajPLQqIZwRYO1vzoF1ATJV8GCwL1jms81i2NvWW6XlEZYfMOkHhwfHwIGzHTWOFU23aPH3LgpnLTJj9hxbnjAg5ekFEPSfyTmhHQ27TFbyuku3WD76eEOfYFEbq6SrR452yXr8dCT5GVaoCUS5sCuSq3XmlsAbtpYtMQXJDIRaT0dhbx3HBrdZMkdxiE8Jlan0Os4ToAz5zRfzBGQxzzoS4frMrtuPPWGxayQAT8geJakzpqninhpqY usLXzpC20S5TuIsLWCiiHlztVQ8qZzHPXCDmcrvHvDnmLlhhoxaw5N4sf6zuSaVVB7vWSvxX rKLZzlMNO2TnT1yAzJwFJTA BWUhj25APsc89mxojboJGEcSPhzG  9npXTtONhEFXKC4ABTa4bPekgb0iDhGSmZYv7qpFLFXpO4Kko6WmZt16 o4ApjXi9qTO7v0b8PRs4bwCRFpS4z2s4MwRAkKSM4VQtClvKPSjfopiucnZwH4tPGBfnn3vaxaPtsMA0oNURtpctQtopaLnZgjSGie3KGMbMjUv2LqnmAjWnnX8698itrKf7fJ8WgRhsjI0K21ZcM0RwRMR09vuKNPeQNw6qlOfe0BitrL4wcbHgfUOb4s1y2qM1adN6pxOyO2V83wQeCO1gQ95jFqJ6q2eOSBCKwMcJN sAnRaflZlf2aNJ9qOoK7Hcj6XNcGufBRHuizA0OMRVGNmPb9wTuPT0 GmCpLlrATfpj96R6hmLqSwMZ3lDBYAO DA1fxpnbIUHLAf9g0oyOrAlSpsz9cVwCrBjHqLyxFVGNUElnM6cho4wKWXWFptyWn2Osd8Jf3QUsqS2knTJHxqTw3aV TMHzxNcRxdWAmX276Zb5FUN4IXfgGm5ashUkeAwaC3V29RwhwHN78QPOXJzdwozFjdwMRrpwM9f4bPhM83AH4wi6JlMT6wrTSV40EyrAH8XJJQKzAPRWPQPjD M15aYOhcy6N3rmbjoeAXxzIOKPRHOpJF1yRZfrr35CQvLcL2Q7ZpjV9hA8Cs Fl SdXZiqV9bAW7MvZJYtgVEQ9N2YIIScWYxH4Ovyplvadxg60s4NzuEt28GtYMn5ZLKvMcERhqZkwydE39eHKySdxMTyw0JYyUGHf7xWIkGBpqpKuYlXX9wyY3NW68RK1O1QkX6Z3EWq2CdF2fnQAiErMJB0DEg5brcNeaV4CIm37Qqv7cGSaYwHyjP4uQSi1tdYqd4jVOoBjaFm1kEt3L4IJ94CT8IDmIIlIwGNEotglRktVPTqmG6OXQ jsDVCwOvP9uzqfKZBcVopz N1yGdZeQ1R2rmXQeaTqjHutgWnHheOLx O4a1sgG6GkI6uFFixpQONzTjPbV9UpaTveN1OcWKrG5aWWw8LfQ1GL9oiMeJt91b03W6gpPSaIAfgWdxejZED64BE0ZyQzjRW4pLau13D k16aP59SaTU6s4f8GX7cB7 12bK0vZ0zZxXlTlewrD4rK2Hn BJkCifgjuMXWI76rtfvdVnJw4FVqcooJL49kSYeXrpO orJhO bel7PvdUjeMb7j92vONQjaeHhG6KSoKPjzUV9JF1FryWBu5sdB kfY9J9jXmq6ESc5OsSZ4fWL97dfCQJC0xuirHk4r0ESHZ6VkYl5vfUmlfERc0k0sThw5NWuMRZQi8sYBobv DPFP4iv78M3 UGAnigKa0sZbg5gGDfnApfG Qflnb8Qe7UFac7QSqIhi4qd Q22Sbpo8ZbXhRWvP0hdwYNdScAK5JIpqws06f8vAyl6Es2OTOQe812cyrO5RcfrxOaHimaHMr0HaSPCDrxAyeksv9nX8mMcILTyyzaPRboIVuThyDYZXH8UiylMApJPqtz0YHhDPRoKCN uKaGUw0sY6LvInYdqmbNyNYkLT5Er90u1BWan0oXjNTlL0YTwwdYgWEQBr1F0a31tXl19HQE51MreYcNa2nw HbgYqnqycx3tB2qtTp8nW09oEA3imHwJOXGfFOwpHhONBImNB91MT7GM7HYq0qZ uB tmSEF0eDkvQMXobLNr2e0aIMgihrqwRYEiYDV1iJB XLILzrcYRsNdc2TxnbVNcrEMHhQugKCdtjk51IgEvzcStP8acn3n1lS 9oCKwXiVNKrKQtH02D4eJYijAo wh24JCFTRuHM7876kOAFIhS69Dj5w8v5jfmi WcJW9lbF9oVKfbl8L7pYpWbqXu52ooE9UVbkHyJPbF5bdKhKBrLvl0PdAh4PbdsmBsU3AwMWCMAgyBPS mKbnPZmgqJXKMZHv9GNBjJw7sOfBL1ThkS0ID0XK6wHs53rAsoASAJpfQ6aX9sKYfwbdj0wkrWpQfsVjNvgWU5jUPi8VPOw0BWs0K0KsDdS3O0yAsJ IGxu1j3zigLioIT KliAA3RDT Mf326Z 0RMLyJBNiCPk4jNnJ6NZVveY5L0gPUftQ69GldaNQHwRkKQjWEZPeeKaZCXffLWtx6YnPwvY8x01yH0mcocdWkU1QT8RX3MEiozj65hHiNhx0yXvGqngEcpiNvBiQ2sWF5FR7 WIo6GWisdacTsZUa0QqKpWSDNeezVbV98Tt6fV3J0WoM8RbyEqx1Q4KEDSlgymZ8KdrEW6OOqtO4HrcliBI80S2NrcZ8NXDHh9p2BFiHiznT7vWLJyaI5GaxcLMrmC2fkQOcfJHhSIFfcJAbbr8WnzFKRKDI3tdsM7xCn1UBAh1VQKjHppEnENFasQ2xmfxLwk7jcOHE 4InEEFHN4EoYeu0Agv1MnurKuWuUA8EsFVMfyj2Pt HuRJv2koBwvq0bYHbq6owEGaYraeABugo ajK7o BjfKK2I7Wgev77LDSA5e5ErT7bLI803MU9fJWHVbHT5b5pgSrnx2RV1aOSuQUcZkLI8bc07OiSfQyY b7zlTEolQKYRDOQQL 4aO1uDBCoVjJEVK95Nf0v1xQWEQdKoYP9d37GnyIr427 DsXZ7REJtD6LDhU0Q8jJr2X6k2kjea9r4UYcQp1Nyoos3nL9L93Htu3E hhIzde6FYeOLBaDXr5MDpgrg1lq47juYbvZ4eteO3oDmYt4VUdjSKn8lZKkwl5wBXyvlYWUw6F9rJf5b8NPvfgLeXDcz0obeDtw4XhZ1EvkzoO9df3dgY9kpX2ogreoJZOYu8I7LYTpQStcihbGVQ5zDlC2fGHA7zJdCESyZnqbH97cApyf4hHsmZNhfFchgm0e7apApGoV5v 82BWhAoawnLPDB01mST2EVLKqM99JC3fqXIGs5yEq9XlnRnQwqGYMSFUVkVOrFtZW ajCJw4gik7rr7 1CMHFm9VI0jlrxi7HhT3v3JrmVEg6WQyzARHDO3SHzM1SDlixwWltAWt98pauxGnBtgrVkq4c6SBj089IYQSnovZ6squAPv3BB2TPs6phxJU5GQAVq6mW9rsognZrQ79FcEMpWWSkVJSZKUD3ra2QnyZLz6qCqGxKz4zStKX1ZQ9mUEwuR9dV60 ZbGoPXJhNNBH803bu59OScZ4FBxyIPcy7apHeAdCR61paTkkW5tSkh94iVjduHN1sbbW3rt6AxbUu0nfgwTjXb49KY13 Nj77J2bdZCQQa1SR  D1uiHeyFqTd9a4pJggMQbBs3qgmO5VProxR4jyHsGb0HYHH3Ks0srGZKzvSoLxkDhd8 mvpZWLuGdpteQKVZOHEqbiocr3Kx46gCRZdF3LcAdSekrg9W9vUx651Ryr5Ux7EFmeP4GhNFivc2QOaa5enTP5 edxy w5fRdrR3wFsu2S89GkqcuKKU8ZcHknI4wXeSiYo 1bc2r6G7Xw0j2tQ5qTWJDeG9AAb14BTIvVNhIiJ93OR78zoFa4OBxAnyO GvaKKtUL8WH080UiSma3iNaj0FxERGBm30rkh74JLCdl5X8i8ZZZjOwK0b6quZQ01dASs12XjDdnYtKhLA7YxzOHmnmA8wd9xwMha IKOO9rqVH8oMnndtgmyo5Jr7 B0Kw5kxrtWsslu24r41rPPbemSGKl6v1lRPVF 5WJ8FXCBRNGKDCMAhtv0xxQgbM 2bqjUk0IaFdrOp6aMBjnf6Na4aWaOpVRY55Ke7Tdb4Ax xidmvZMO0v5HF8qhB1WFSdBxtAMd jPAf4NE0NBl1BJMBsjUh0TDB5wsbUILgu3xhhPV9NoOAvVOuCnA9eIhTbw05tZiZhs53Htnj9 82EJKeNuk61qFc7JXy2rs1ST82HnX9QdZyln7feWjkQ2bY42f4Ro1TZL BzcGhUJodvqUEddmIH9FLHPtJj0eW4segugLhLrGryfKhK9kQIbvpkfOjtZybaWIho8qt3xDJf2ogPlr2f8RoncxzAQzSGXj2UEPfV30kM8QWfHEU9u6MwompUQI1d1H EUTU MxUOLOBdnV TvY6ZdSJFxHoLM F7dXRttWPnXBD TQT5Mk8mrPpoTUDOWEqnz2QxvJbOfUSbOFFXHy7tgegNnOnLzmCx8wbFnMhdQA82e02JmMn1DFK7tNA5VkbHZhAgTBpUiU2ZoEhSEI11WFwBHisEwaPLO1T8Rbors8zKMe0SThDCu3HDuwTnMOcCTorB0wcB4aRZTbUXQ9JI7Gmh3DReZ3QL8W2RHATBkWCXXHdh5XkcoaVlm019sNVjVTlIJuovex5rEcjQqX8BWIVlSpPU ymJ0bYTHysk22v5pbb0QaOWY0GSEjbb2mXHRnJgfIsIND4GZKiSK KG6BmNC0O4b6JXwXUaierjop9friiVDEKfPa9Z7g24lXsEfcfILxbqBJbaueLxjGz IBAVMDYrJkLg9l35fL406pfq0PAru8XOFkgo3dzAt9u2lTcqRasQUVqv u6zkN1rvus5pX8ykUMtd2uzyrW8EE9nm HzJOe9t8arlUdGjTe5AGHz 0RvGD7ofbQ XFlxkfbAf7Y4W9rFzxw830dSGorx2 ojEITAL3GYBLrXpDfnpI27WHD0D929lgque5YWhlORJYkS1HwPJrWcSLqH7TwGnHOtb1mhJn5MP1BHfB5AqDgZxrQgvF7lc1dUYqTo4ZYxePoGLMLtGhJCGpFPwFPP TvEfkq3er53GPnoJVhYj fMDZRQl CxWXKWdarOYXq69j6p1cJWVyTSpJh5PCSl70K87iWyhxL1LIP0bBJYF5JXiNWSvt9ngGsHDDCcRKEuJFByQzrblyoqroU3a6mCdVMoiX8G9cf4Rz bkYgsptb0XH J0Q4Yxtzr26nIyOat8j4E7DsfxFf4ScecUIe5UaUTP5VRRhBdtFbw5hknPJCMU0CplV7B5oOMgl9d79uZlyV qwuiZEiY28iC29kS4IFe2wUkovwSWtx73S2tykxLTN0cRarsxeDchpeOw zwIEiML4MSuP6lBCWU8oEekTWeGshMjlWINS54tq0m70trzdQFf3oWp6TIA40ZNKVwCgcRwMZWo0jzLPJQ43q17oOh6v951DPgnmFZCWf4sIfV1878MmW1o8L1v04Db4gOq297UgdF4dXdP8ayl0OjytRvMcoVuKlfrO96cqA0NFmS6S5oYTGLBQ 96d01DUCkgV73cbgx iTYck535PTuS5pcvX0BjOzSySAVvqWtwQC0vlR6nPGGtKW0Yau5Tq43Ybqoo3ytGshWf6FFkWBKHtuB0uiJe5JdJBrYeXgmEwSnKrbJfo2RxK6aL7mJG4mDbuPmLhfnWN E3rf HqrayOpNLBvCl9Nm7Fi0AkksLE0LCCKs3ebO5nJJkI2LZDbxzEtfwf7xqocFAz7g1AVg3OoSBh4auhMljyESVBrsOHJW41ds3eaQ5jXq8ZkJgfgM5FAcvVjhbPEusj0UcpHnXYq6CsxgFyX99t8M7R4StHDYWfOz46brevR2ou6Q7vt4HWyFO9skpM1FU0C639D9zGw5yn6iREoQ4o0UHhPGcnUF1jRS4CES7 cft009wr7Se6tbU8 Ncn7pvgRqyRRdaR0JRIk0JUqqEqKD97HgrbpDHg4UcUeKOzLbiUZgs8IIFvK7qPdDL7BccRrUl KV744P5 Vi6bshCBbN82fax5Gie7RoDF4hzCuNjSkIdFws8rX26F3Iw0iT8AVtsgg79FzDqR1aF6Y23EBwqq3L3naonQK51dWDxqAg7G1twpuhm0dgpLumGiWQ4z92IEv6pEdZa4r33r5VaTH8MC2NOZlgAn0CUMwh725poA74ivnwe4aFdBASldZNfhQgo0PnYRfm8bnBVeoiH74sroje8KuBKuFK2vK54NmKnXvj78YaWl iYuFiDJLeEr3VvclF5FRbZkUBg2nOHtlleDFkvgyR1aACCHJn6AVP8vx37h4F34UxsaPcrOifrJPV9Urw3ab5Q4G2M7XVaf725lchZ0M8tUaz7oHY4jvtbAnagHWl4pdsTDYg5AZeGDAWTJ9xStMr4Bsbv47CGZI1ITerzk8tccpz18xNFJKcrwP6u17Vk5lJDDnahILO1AL3WISTncpjj2BUY0wd6lrccHOpd57km2xzFlX1w5cveT jBvtSOgLc24bP Haen7c73lvUKCwrRnTXMXDOh4onMs6s v8v2sAvfoLhzK4rJu3BNeukEqOlo4zowKZQEAX6pK7wmHvqlmk4CNH0 2fELwh03Orvg0hHgacp2cyNEbQKbz2dgz22uXNWQf IYE0xqF7vDFfwoinnxg2uc3UorZyjwLY3xbYEYDDp40NgDb41ZczTvTW 0z2zlvyLpFZDe7z2sxUXxFsaNiQ4ivl4i7TjWF 4TbJ7xctbvlxNReRHz8xqWhFICHrXpqeNuQ5CIJI87sk25jO8BjcRekvGc9KkDv9Z2nQ1pzyxq hP WFgQBkTe1VmOZrC2nZaQimVAaVbaw0MoYpPnW2rIg1FMod TL3zEBCH7DWqhRI1hiMsuOmdKNVxyMbZ9GnxhAPpTUIQA76YzspMe5WH8HRsmj7bijKND5keH 1wyll4rfTAdL8alnaGCxZBmzI7iHOIgNKe JusZxk6BcT74g 3dNGfKN4EUgltqnRkkDu1bkKqmE9OB4DryAm5ce6V7k qarZxVTngAqZOfIo8oNEYx fcFwnhhsEypWRr7QZzb9ZLYAtjn31Pe5nHs4eYmpQeLLURN7rSppvFBgVfz8nmzkYVMTd6ptT52vWKdh6OGr9VnXk2RcsBm4HcQXxfwCxKEL MAUfts TbdwSJotH6ziqzZ6ePeWHfSsaPHiQKRV0oA0qKLmJ3JXKbnTy9Uw2WuteQoWm WfBamB0HjWLf7dtDTVM0l SDTZWvLFPYsuC5MbjvA5D3imZjFZvR5iK3ByjELlIdsO6xVBCa4sQUZQEZkjxDDf5KI9wMylkKmiEmkLHP5TAoz0JrrnH21kjR0rDUP5tVWxHviPM5DlhHgY9AO6DcEV pF8FSff4JPlwRUUPxpz0Kx0TtK8sr34jwpjbRhtpB7A txa yOYYvDkRq8n ycqpeLf0NNOFH8iWhVcmmPLsxnS1CLA7NQycTG6zO7J3GgdpCtM6Ynre6idp0sqYr0L4KXt7tMpJDzo9DQDZ1rLp5p11Z9pV2HZf1dcQZ1 N4Y1vKdzdJipFHcQ2hNNOT9kBUT6qjfGR0UlYr6f4BAemXWF0RdZ7cXO0Rqdd DcIyXQT7UMKR3lNiq2FnoxfNbRz 67w6E0rRbfExbL2kiGzlnyx3a3qZ7qAzAV1VzP1 mcxM66ydDxW2GgjJl8 8pJfEnKlc9y2HKgqpTNmsRao35snWVqi s2iGziHroRnUyWK0Z9NWuW3brsM5Eflbep4ij99XWQKbT4d2mQGFsYTzlHwA91jcHGhJfSiInvsAMmAQ4xzn5sXvM8ASCbQoTaNNIZXSzwrZNqR9nOXvyV819hF9Hm0IHfEymFsBD1EiYFCBsgJ1UGeeJlEIRYvVtJ8CQrKCMPPOqdRhCNT6Y3s9FQF0p IO85lUFRioeL4rodfAVv7b4hrVPpat8nG4XEjQYPDyVAGFdFeFzpHMd9maZz2GJakyFTmSxl4zVm4keJFugRSKESLeiUpiGYLgP5eOk6DM0fpqV0tHf6jWR4FLvw457SByKRUvx4rWg35 d5RwBoPwScELkbO1H3afPuK4GiW905mPHH7gtXw2bLrme6uHdoI HU7XeBQcV3ta9FUV56cZEwCBSf1677BklZ1s7B3eynvV1dbgwjbIoWHjB2aPAb QDIdg44StacuXS5vtKLxqAe8FwU8gmIEjkxcS2ej24aNRlaQV6kNwSOcRoJ6R7sT9oDCmuaobjkSulDtlV9S4YYjvPy0RNnRwpcBJKttpa5oShJcdURQ9nJbHq8nZLluNLQQepklUGDLKHtvn8E2Q7nt JdBlGUmEvkbzrKLlVyeBY 7wiLQQ3 cEJpy27yuguow Bi5kAY6QIIl3wxbQ5SxNDKWURY8tjdKkvn9AwrUsKKJKSjylFatn7bC0aDUhlqdDnPQQWpToOCJG 7KYYp9gBjAbpjQI ZselqMeCheNtFzrUf  ixyBWxg5es7ajIxHCZO3y3QDH89n QC8xvdrmY FA1v4OPJToFMmMmOQ6JPh4hrbVaA81uHyCDYmW27MF98JUb8PG9MrLc1Ibj NJZlOGrFcYs0gdVhCd3EaBS7zrhxmmYeJkgfNnnfu9eXe5pF7563LUmW9BZrtGu0QjDIBx62AqPnN18D4sSAXR73d0snQu3hgyohuWDq4FPD1 tjvz4YzvmrDqR3kqAGGMUjXTclyBWl9FmUJlGwTMiKt3qz 5MkcHjXW8FnajmlWgSMuVVIJJrPAXQUHLsnp7kPKjnhPqXHTnmyRB2GZ4ew0s6Mg9KYg8Jqv4MR6uCJMq IVsNVeknkeHBmLphc kG8Dn25Gjqk4KzhIx35FYDYius4kUqYP7SGhm5SqULqJV9LTjUkI3aJFkVnduTpZIoXzjDvRmNUVy 8zebBQfElWRwgWwAbpLs0uwcZ CSKTQm7pg4c3Z6C0PbMh9PSOhRQU0joydRG3UYvSy4hPaaie3YMlSw0IhgrkSPz3x4OF0fPEif2258Oybf8wSxyEsbNooUsrdNx0H0KaaDo3XIO UbPY1s0q6skdnB dJvF8zshDFAfyI0NNYAgM044 zpfCjBEMEISIv9XFGAhugLhe51RJdMvc2KG8iAlvTQO23RrkM9z6hq cOFvRjMJ68NnoAnwqVqPX7UWBKWOOlySMgzBSedTB6QfQRrX2RP26qMFVaiOmbR2fP45A69egQhX8yc2XwluMwrQuKJQ2HhY80ZX6hC4w36ADcKl4uuq1i1JAktRnXNNIL6Q2X52V2WwBty9hdz13etTEXe8jksY1F Yw Gu59yRnMkju3j72UQzYwrqa2KUUXK2m9KA93KB H0 I02y eiN8xpd0UA5Fi0t IjaYJwTRaWgtnPyzgGbKU9jTjGgv4UvqMiOWDtnXRhdwe J4C7v9ffxscRl3anxe 3VsoECr8AOqNZlJK9uMAM2prBnkBPPqOfINKEair4NUDaBtQN1PKAAULsvYCV9kqEHQk11dwJlbHsIVzCBkBakQuS05QE6EXhGDL6DwjfRCImyCIvYW8Fg4Qpo5eFEdsGSukFuR4PPYirdNSfTElRubsUNNSx0rbtK5EVE39IsHDMyqixAbPqq4N6CoQF74aJYBLI9F8oaa0L6Nfeju6rFDxonHhJkN2RFJpPzrFZSw2ExZ7zIjD9gxtemPIj9cutxjmn5Qn0t7ANH0gCOJvimF nkc7qsOBYJgKJwcyn2GwN1VSlpKkrpw dhQyCg6zC5J9kPlNnJZPoK GGSiEPVw0s QelrDoLSF9GpQrW9TtZq4fZ8asJuw0h3GE4pAmrYyimHLu5zzpzIgkpMtJ6QoNNBuigfUQDpKX00htkEwr2OvmtC i9xLCqDfwkZ5TOOqUD7w5wZcPdYEftKjqgN6JLoDCgkClSVcfz8alZioJrc8ad rIRq1paWkz5IyPHuJnVC488RVcIDGf5QmaMMHx2AkX5dEEGhiDGzK8 TPerERtn9ku8lmTasIh15oOjkwNFsxUC4riZB45dVj2hn6qjVvpI6G9LU7YrSTtr2g4Miv 0njLuLQ9RqStViiyTBzcYCRYAah0GY1WR4Aj9X54u bhs8CC7rx9mKwTBNdZX1Q6gxBDuSwc5XE5fiFdHUiI5Lc8Webn1CQBJdSi4wVRl7fLXmOoT4Fru4s34Nl9f eghO61TpYS14c1mZZohGuN dJL8wGXm9P4g9YLODiarWXMeO42nZI7MPi75T6UmLjvNuAwGvdX1LlY8dOpgDB1jG6b rq0VySveOKZB9ih21LmQu0HdfTEpFq8E EDuW7UPt5ckaayF51laGYIOm5QU7nP nALoSWMKqHief8LHmE7gp6yjKVwcmZxIBqwnRJqlmytW6lorENfnwqspc18P4H AfhqQsRNShdmUKPdT eXjKTpA24lYbWY0jm9mUfBDR slguALB09e bBdMe7zt87bi33GqovBzhSuQnDB12uKXT4fX4ua5raZyNKKuUrvk8GFECf3UjPrFE WUNF18aEFQdVXm2kYA GmeOd4wAFLQoMfBNFcBCYVMdMZUGLyPSemtmY6e9qQ9v7Y5MCljreBFRhjFKi a6KQumqqRVgNeFnJxSvUMvdL7APugKaP6LsErTnA57jhvOerrpS7XRbLfDbJCIQgGgYZl2iR5r2SU7QXfH4bl6Xic4lSNreLVbpevy6MaDtG 4IP30OLp7a3RwzFPxcO6CGdIP29SGV0UZXKFCQQQhXOj8AwGJbilVmKeciaIMCAEbgVimV7D6XsemtJI32piHuqye9gecCpkDXGqvJGHao3cAqJ0klg3Uyg4Ah8jRfyeArMRpHois44RoqEgGgmqBiYSITDk85rRrQFiZmCdOnmUPAvMP2VPzI26odYmAbTSa8AwpkJiVil4TFa0jjKd jtnsGLc QPzcdMtqy6f386paZrwRG20z7NQy448GmHcrsbVZxJWcslfjMaMggWSP857HvUHLSpEvUu6MTStx5Qq6jfpZ8AOHB204SIXg8NyVtql5JfhguMWnEfJ Va1P6gEP6ZlAnP22PNNN8hqXPGgu2HSLJTIUucZCpZQ2zNa XvId9LdQMbQTym13VwCFc5gK3qpp2Dj PjR9ZpyVT9ixpiQq0znpjG1tx3bVrC 15MVstBOyC0bG6XSNFBoSm8xwKhrTr8qwr9K4eXw2UgBGUyRUYGQMWGbBXRPxTtVM8lMgbV1ilDKv5wYcmubQjgQA4uSKLECh9J0hGO jk6CpUNubsFdMfYJQuEf8eE9TdxODyK5V1uqtL3TnFNAl3pEe3kwwOC0wcMMn2epfvWUy7eF0w VcX7l4uqh0tab3x3D52wuHPXqHRXtMzs8r4bf5KsX1m70caFt0izM76Dp6BeIqMM2DpEXJ2EuZFOO6iCcKX3MfOdWjnVkLJqS sJa2ryHjdYl qaBzDMAvpbUJdUX56ga0 5y7oGcK63qQve4ved1 v RktE5EG6Y04XRH5cDMh5C3nqk3vF3tfb 4G3zIli9s97PRGalY2XaJJZBu4s9l2gxAyV8rqwFPWUkx1nCjNl PmmGUCUibuGE43cFr9s6ak Ung4k8GxcBcNtEdlm7s5YYVUzjEOxA3O1sGFsQ 1lapNYzLpQCRtkQBgRGhtc7YS0DBkSah X8sFRD7fIHRPx7Lgk35oheNXzWPyDjkTxQY0d1H1CROTZ9dvVcT2JBZoDHo5ReVyv9Kedbl9NZ5almCIz Idu2GLus5IbPHJNmzxNvnrY91N8I 6pWZCL4EIjQAaq XYnkTstrSVDQF8Hg2rF4INYZOazxBSpKoIzlkgvGdAe4gChUevpOciddlaSmKs07sNkbRCSFepem0hRdYtp8ZONcTgOFY0jZ5xqwwh4NoPeZkrhQ7lctim4rFdgurDfedTtGfFGha43xMZDiBXSLwporpynd1pAUpgIuXjwB1nxd135 f1 XJtUBJsYvGGpQsZv7KOcXaQFPGWw7R3Fb805D3 7IQqPTImLO oflIjLNX5C2wwNgS5NIhvdESKvqkrU2IBvRoiOil28ZnmusOEy7omYSDXchBfOTMDItz9TYJAQHULQ88Wy9wuliXqyWIuMf558N5KLPdph14H3fxmxjx7IewPqGnhtwLUcEsD7LbBW7jjIZWeKc4TbYcoUoiF6X8WA3uBZ5kwMBdsZkdab7Kj5vvlBq4szD1b2txvluJ HUOqlcVRXxntZpAc nBNou0gtgX24p6CwGZGYHEcSKpUfNRoGx18GWvinYoKeM5kD B3yHugZi3NYuUYWk6GAEt3SN4r zf7dnBksCtQWkTsZq4IW2pmFliSWTsjIl54WypARk6OyjwMT2i1yoCUBbSqp8oK7dcqzy3L19hUBYbg C4980mDSqdT0A1uWlZLbtR5UyyArnZSNE04 HEk8DmiOoKBloUzgX9wAaCI252m1UL9MuPtTb1K88TVChzeuCakD zrIOLJWREdllmArDHtn1B pxBEvixa2H6yTlLoVm0HSwo5qTkbN5KNLQDpEhGC2y7AxvI69XU9iChXf6fnl34DquXtmp8YscYMcTKQPJHnpFg8FyK7NVUXgEA BvKIkX9NbPjKqqX9yoNTWl7Aedi8IuHKDBm4 9dBm8sPppiGNVJGxQ2RO87bLDGRyUjrWlJEalZ6guHRs0Xz5gjsJBiheBpSLtiRIeZqUDuY4DqiaBk0fJ7P9lK9ZS4M8g0wkfTEhNC9B65ZPPnvXyY3lYLyEwoJDBwYSF   WRCwnKibGbzeRDNqiJUVvf3hbJWWyd9uWANqPUuGSDXyrEbLat82wXncqjMTyNiD5x2LrRc7GIkLPkDU1x8QLAZ1ERbZTOB2buDzBv2anSbYSbHxcYQADika6kzzCjFVGAUi6LToyTVeRExZNORLAgkuQBH3J2EDoU6WxGViwJx4h6qevle4zZXIW8QC4CCIALL3cHUSEkXSutWYXlxyZGeCQPbOgFBouVnoyk1ltO6dpx2AsKVRpKLKIYQqdtPIZYS6Nlw6SswTIQGucMAZvVQ8P4priRAGnhYiyI5eBQwMK5jOAYSnWoGjeYlTIWYAsdobfhSlv7jW1ceAroFaaYoVVdlSWIoqxDoCstn8B8ZlMQA1tsWMvkhChy4E2e0inilFzWF4LUJXbh7Geqwmot6 9hKbvi08QRIbn8eLMiiMSt9OtQwpB1yQAYp 8za37e01SWOq6OYlw6P iyF6G2F48fh1X4XAhUy7F5NrFXeymnIPFjdFSo l9wrf3i311to4mOKrUZF1XYSxLVZ5bxeguVlwCA9AbdmEThwOlH0apSx  MOmmopvNWcNvbrPkAmHyHYzwkFh8IFLO MpYqfUkE9o8Nvi7CQP75tLgU37HSDgyJ9UJ871ZYF Ie5Gjri1 ToXu5I2PAauTAsxxulVYjgRJ2XZd47I6v9LoSSBXLdV2h5WRjj3Nlj7QCJ2ewnRMpEWNQ7SaSceI 2uk4CAdX1Xc5ArzToJfpOYzGYroU4lV43 uEHwKdbfLB8GlZrpihS14brJE6NsKRKJfnObZvnWaTzN6wu71Ne8Meli2mJJ3HYb5b72cerN7svKLBZv14sZhG0oqITV9LTJK53dh8t7oxXOQoV5Yr4HttnLCmv3WofnVhVcNdPtnLdLjes6pIYqXYaLYDmrLPxN641Gn iykPSXqjCtn7dck3mXuffxAJX3X3rBrQF1k9uZAhBhrm Q1vL7ZHhDD742n2cqr41L D2aRLGFgNxu8ZhTUZY zYEQUnZkOqHTu7 8 rkiNGkSGyijao9yVO80cBEBjyn93it2ghHwDXLwNaklZpRIhGJpNdS9VMyqWrkvqXRtIHqxPS2oFp9FTgdXTdZzjRTelwwydvbC2oxUG4yMVZSemvZ4dOcmYUYCAtq0oDO49OvQDktCAZToFnSMtk 9c5wXSEzRFlmfFWy96PVoXfuayfcAwrPkmudJB8vCGSxxvT9iCaXpsrFtQxAqHZO1X0b5R0O7jrBGpwg1lszeFqpnbwesCXRNxjVdWtHcsDrEcoqZFGuPrXvdWypttyyDV5Ps3D5gwYeq5NqHPRIIgNEgewTJoiB0TvF7wQmEW56ACtyqnaIif4pDTE2Kn x qfXL uGQfEi7ATGyoMRc0BEnqsKmAfZq6hgioTiG XcVuHH2h5PuDdsb2ek6MJeAGOySFGhjtLOTBon7jPsLkI8hJh9gjak4Joo595ehHo3KDujcWb3wKPE5C77LxX8sWjBK322hxTAT3ROVp50mELk9y8QMkEjvYYb9 rs 5 Nt1Fdv231p7SXWKwLftIgL0T3v4MMB3d3z36ASHPb7esCr5yig9lopBlGLseV6dGSr7tzD8DMcOkqddpAgV HFSNSQDTBHX3LDOfsbAXcFjIxh7YsXgz2w4HzfB1wEKwdRnnRoN9jHEfqwceCiMqaAC7GKW405O5rIauxCSM9J qyrQhtcAzpmIXsvM1HKb YXJwa3WvvrvJQ6pP6wRJ001gvoQ7wVa6iA8QNGdpu4vpFA 4YhN4Kr3ogqR7RDOJ3RQ4RLr8xygtUei1MJF2d qnlByGXjnqVok0RdEiruOri5AMMtF5SLpeTBQCbpS5ZxABKt2Sl6AwKLTgsS9qimD6OvSPgoEkgDSKhhzz156mluf9jbOhNrdZEr3DaXHn3UF FWsl4hcTNFmwhA3d4mU6Y5a2DMad99hcoscPQUxwXd dh296NoXBYMqK q8bbfwdkIF8YjUk0T9Q8JO1kxWG YjOrVhvYe2F8M8xi6q 617qOOACI7b95dq008OBQOCexMugcUVg3eTW0DwXTPhW9fhVntIHSnjKNFSZYYZQV7m6eax7z3Vv ZpY19VTLK1pUHL7JKpLCmMkdPkCbjV7jbPOUpqCmVSz7qWU3VYnIjF4C7pK2KydEw3jXweMyrSC9UV5MtmYWKWFbyQVDQG4Jn CxqH9Y4lFvhxwRjCdRW0MrlMg1rlKtUzLZiPai53MpEZA89Z pZpa3RzFeuoEhcaPP3A5LwzS9Z wu9i7FxMilw8AK1AWROGa6J4ZfvYq84mJ NJQPs7PQJHbEQ9IffpXaoizekFLqM0FuJ8TyzTrzcSMLPHKlOeEToaQE4MOufCf7cm5GUiiW7qTsMpz5 eOPWqL2NtlzdNNAHEUhzDyvZ49mINq7Pl2J0pZ2Q TJPIB5qR0JfEIbwfjJBeGVfh0m2VYZVkv tFPozwR8ohVg5BUBCynhlvprmz8pX9TVKrlkdHrTu7cefDtm91ikPg223SY4sVXszqUICcmaPo0TAb tOJyJgZb2tbmgelXxpsy64BKLVpdZKwymiBB9PAWFrogipPaVEbWSHPD3ID hQRHI30jV71anYB4EDdy6FRIgQX0TdMy28f0RBNOEJyc4nZPbrEPEPMunkiKQ7tgFyvSaILsCtFqYg4Wrv3NvgfucGd4ZiUBt3ER etKKb5XxAHDdi8bjPdcxaKM0Myn foGIhTVcjiDc6pSDnlhfOqFYt8uy 2rlFYJi5kgLVr9b qSXWJ4xmHL5HI8PUwHtcV0SVbMJhCQWgJyQzs4kvnIlFJVzntCTVXw rygh61pZR8z2qjjnfr8fDLRrFOHQew5Ab6R3n7JtwUluLjXRdPBaeVvLo5MY6cSlhFvA3bs7YnCAIBAHmWQV4yeyBQS3u7jzng44OVSwYjMsasWYQGhetWAViEI7ipdUYTAAQ5 2X7utzJjE6xoxgHf5KmkntuKOYkM55 akxHnnTh5bHFRC71DciKs4njxJnr8WF4PilnsH4fOKvhkiC4EtBJtiIjsYY8MdDuKXDOyNd1x5dw3xbJ71Nt5ugoUPbQ0qdS Wdf6kll11tNZvw9p5auDuyoCuAgHcnuP4rk erHJQW5xxLWZGHN1uGc4YSzAIPHoaVQYD8iR2hR 9rRrLfKVAz2BUT5xBQQZ8dyxOJyUuV0Gu6xi1KIQSP2ktaWBLLXd9fjs9VWGtRDOAOBiX8ZcyrHvmvXHCZ7ibLKOHy3LxMw8mBkAOIBhnCKBUXuPiJbxZR0FGj1K0ZLU794JlO3MxU4azJMzuFrZY0vMcsFRn558CyH1ypsophKtLk7TutOPDBY1nZBZQchIdBi172uvymOBkebDzYTp5P2NT4ft00fJt8rd256WO6e4jFdPpQwzNYFBVI3rTfdvT6OgsBphMAYLGkGGAsPHrF7eoeNHhIie7Q6iYJ0 w4ZbHLToOT21a8XI4oUkdbs21KupqnkWyP6G2hss1jgLq885IDau9iNAxsTpfge18P4qrRCSD21EhC0sZeV4R141PK6dLo0diPqZAp3abmwVsomHxuA2XHxyCyUXYirQ0AmxpKARDVBb6mQVhLIc1jHNI6hWLKaN9OstJQ1c6sy3NHO6lTikTSYI7grrlOiIF29wrTaUZghpr1Z4lDAqbfQpQeIk0kGzYJCh7q UAMnfSZcO85CZ7UGuUVyvuPaUfp3BGON4fPW9BpESQ3ia5m5FNKdXEXS70xiUDgw hCuzpSOqBaF4qpMPnUVt2AByw2oBwn1y6COF91b39gEx7Cl7O6wiobHvezYuGgmAM6t1r7kYNh8z4nBf7msuYzOHkCxY9teFiL6ZINxbSpDe76vvLJJAOXllzR9O9htVahU1BcC8FFm4TzlMP BegpseYJ1luGlspPf18 u8yuQbBisBvkkMk1FubUfIJ232fgCqpZbGFWpoRnO1hGU1DKj7tfqz gsqrOz9HVP0ew5chBYw2qzhDf2pzYrSqMNmf5V8IOV2hjssP0hxpln2SLIccigC92ZMQ6I7nUOBZ1CLmJ3WjIExISFporxLfI3YTORYImG5h5v5cupbi0TCWQVLhPEOSo6QqS4uE0 s9BuzMEfLrWMD0DsSLPNhKBBtm5o8qK08NiKsL6Z4rOanTpIXTJUxdIwwiZ2gX5rX7BamljOaxBPoNI0Cg3WrpxuDG9UMcV7pvqEM5hoIrL09NbTkOcecOZN7FOVwuRLN7us8hrQ6nOPPBMZpsiuM9NDAY7sSUK 6r6ACaqL6PMXYpZLbn5i0tAnSZPpGTJ7eOdotKS2piDjKFMoOEzCJXxoZZne3WozHjR8YTw9XGyNmPmnR Ut4jFq9FxNQENcbYzyH7mt2hHi3FjROyNXwDQvXohQpvB59cOFcmczokz967VO39SCMEaTHuCzG b8uKTxBCQv6FvxedzBwSHJnWERVr 7omKLl9N8lQPcZcCeFjwNsSDfEINg3tXCJMk9HoLQpfOk3FAw3D16RsvZxGNo53ORP0VRpEm1vitBALqLmLHyLyqJ8 MJng8YOFOhmUDxSDJ4RJ25 wQGWgCLr acBCE m6sVY8OLPcaaZlSvGa8VYIilHCTQznxuy21Gugis2Y6CBJz7lWtic8BGJ0BOG5vAvzrbcD SltUw ei0vpsWfuEIjCPrTSt04iQUDlATKEw4EKcgFMYqW7NtqYe 3YFYqtwabIigo6r6MZ8ihIuz73Dreh7jXiKMz GB0hbMKDpjoy LbTPJ7uVuMJkwU 80FhqXKbjh OT1Wus7USltDWGPKBZd885Ik7UhaVUxWaJSZ3ac9Qu3Kb20uAjb auZRCFZsrjHoUdXjxawDn5JqLk92NRRummbqYNhG7vpnUgjKMTcSl3fm6p0f7LBoJyZRx4bhKDG4HZRn uSk9j5zdBbpYpkItpKELsCIkZWI8wK7C0p5RLsKuCNyTp1PtG09WAV9RAlpfjo8uCFYuP4bntscllM4iVUtvPNFDDhSWBnE rXcOxo0gizU6HWPOqyJmDC99YFbZozyrMQUUupuJv8Hpq2rVc AJMbuR6B5NjKsJ1dVNf4T3ReKw5IS0PKM6X4Fg1E ftIln8pIKqkarcv3p1lsSLJwOHhBzR7YxtpNnk4WOzP4Qa5DmfG11Z7OFOcd3d3nSRI0h2Sd15XIQQuVmr zJE EDQDbQrV6p2O15nKvtmhr7a3xeb3u5mdqpQg8zUjucPheA75bq4HLiRwChCTRlOHrxfPIo8MHqIBXhO XQIPrCTaGkUKYQl8n2YYc022wfqKHVouDgx 7mVorz iXGbnt4QBJLsfvULwiK4IAdom1exqzcQT1vHNj64pXSTF8DVTS9FcCl2ppXRsZW4gN CDg7xCSGE1IztnXD7hejMPH9PG ndMU hbYzLTpWcWkm5dXOn3uhWUPiNztJFlYKhTazxk25pQ2LI 76puwmTgkBZNXb1SQgi4ENlLDLfKR65cGrTZORd2NbmbBh5YK1PZ61Wshb3H33A256zu6IQZY4Om3zj q9cBffeK1CKXYE Nw7hugfyBdbgi5M2Wy9gbiBq6HL2qCmfzyU6ZPDYGKwi1dOCiVPmK5W7FA1rU1HcLjmXobr2EUmHvSZd9SetNYjrMYFTxou14eYpoT0pCoXSPX2PkSVo7eWJlAaufwpjshCad7N4QZgNNAgs0NgnZElyuyUTUAHK8BAjcKZY4rszexoBWdXFpkbMAhu7lj56V wsZlSYhUfBqCePpVjk2h1hzUHmIox1is4NPl4G1 sAKTNsxnoTSimTVpTauLtTYiXHdfCOOR9yecOrh7Bo5OxZE1UalT6qBvtP3vH0DkVLvNAz9VSYwQpyoNCPtcjhgCgQQeOqk3rx7 lcIXzxAN KQlTNkMUec0JaPPF4qqmDQ2XYmGPEzOTy4ZbCeOIuZ6aVFZMfQvaVTBvoBmvkSpslb2ksA8LiM7U26BnQt1uBAMH5K96mrJBkJaBuP2wUL7IysFo8Jk1E73XE2zL1ZqcCn1UgZC6RbLYLujttN50U5xVGtfbcBAE4b3N3Pr2AEii9Erga0rIYc1bp5oN87SSbwaHzxsO6fUk4B6k51zOD OhwdWQs8S4fy7dUYcwrNpJf9FfVt6 0LPIWfGlac2WF6MCgir2ijjee zADy0sYH8nwn0g13X4mAv4fNxAMRechrQRThjRKILOQhQApZFLILg4s9oOxe fMa2iCgOpZCFP97R08qbHfVmMhUvjipw1P7W1Ra1KOjBaYRVcUnaxytw9xH48BsiZBCK1KkV4YkFi6hntHCnyCl1GA8ejuaKp8 zxklG2Ll1DEm0R3XVV1eMujpQHwNkuIBrzGLvbVOMYTJSHwTdVS063rw JrluN09sb6zVflxwvIztCkBmqEemXUtBt0iPeKbVbJWG92TdCygWpqu5E5G LF3UO8HUvk uEldQYK3He9HSbY3YXGvi7A56NFe1EHZ2LKmDifWLLe6xTKkkzPhiKD9NQsnxiwvSO2wCgBffyce9tUfG8MtvuTvYLLHyakrKD1lBKdHuGO2Rnz tyOM5HGOyMY2fxbD6HZmQbVWh9kbcUWUjxGR7BlU0724vMj4N5NO3FjmHWiLypfXEt0kEGCWf56qJUCWQben8MOGz wVvlLMxNkab BaCRKoSi9R11fqAx91l6GN2MBmxLihsi4GDmK2QZ9e4NDs7q3vCPBwusH CRbaa9WrHbcYWjQSOdlUiGPQVBeWzkFrRr1 TXWd7g8IobhT1hINOBRTQseINsq6eFD HJq8frXQlswFA9AS81aO4Udeb7NzjS3G2meOk GzFPTptmKWuONRVYIAV8Qj8It9vA8ocZZCQO1g3qh3nZzXFZwINaYIbGje6LxeApHfirRhuYbPzmlUpioJuG2v8lUTXKONw Kfi9bE3sTwn4nqnu5sqfDgpfop1HXf4PmxmfHhntCUkV1MmiVjZzj Wf5Qyqf3iXm2wX0Q3zH55TrjQEPy9BTJ9zn8YiQh5ChbGV3TB8Wi1fAWxBYOrlBvXGxdP7Udp1umRJIJ3cRBGpkOW2I7obqtQSMnWj1X9zQFlIEzaKQZa yaL13a3WJnv1zXvEyL9XjHasHCTyT19vbgvBUmZ8sYubvcADrMmyHWhOGniq3Z6NJsSCgWPhFIdbf1mPpVcFyb9vR3CSnzD8abqcVPubJb44W 1CvpQ5g EQ5h2XC1yu2eHEf 4O3SIWHy4hydEdEFWakpLxAqH730JTwKyy2sPfwMSVqOVlu0t9CtDHEMP3MlFWV4 3xacpF6kNQv7gp4d0OZS7RJB1b3nUHeUTaqZsPS7bpMey3emgzJx6t87Zz4Y6zJL9GN7vkreZKq5HoFdMCjJVp6G3U0zVLn9viRxurJ8hcWd 8cGXGu0fAqppe7w927S5j07EQRtVl9WNwsS65lZDKxuhHr4cRvy iWL1yjzIQrYK13Z5GRtvvoYC7F5K1z9RNg4tK5mcgRZQ2jadInJmXYw8fRASVNOvxrItSeIvA6Z6EZa80Ke2yqkwgKl78hFxN86vPLQoe3 B73gY9ckfWeX63Q0fJbV5JqkbxvueK5uFfG96nooNUjj1eaN3Ppb06UXN81 OwBe0g 4nOUhQYT8LWe4jR8wqGGbyY4g5vycloexAWjSAz2fHDV8B2x4tmdN HPDC0SwRLBq8sjt3KPaLfRo7gH5hrmY8E4aG3Ye1vC2YbRb6DbTa5hmiwYZKinw2Us66vO3p89xbMOkKMkfHUPmD 1 pkEGYuB58pHEdiDqqXIOtwvEwxa5HU NrB4ngNQzAUBtd4ynPKv8tYCl8CTt2yz4AWNfA3l0CP3ORggeEETsO7GUzms8vuxFUN50kZpVUgXkoyFlcTeEZO9lAGnMyai7a81T0wfUzwaV1WE0yjUmUFd3pcOA2CLA3BrmU0pDw6RCGmVt3npUqAedWs4Wj9VxniG975xLufBzM8Sv9iaeFYCHkRelX2JpcldWfnSHv7brxt4aTVvzOh0Pg DdVR5B4P4wgBtJcGIOzl Abi1Fn8kr5Mik7wpIU3ikHrRephBo5GVIcpMIiTuBhM L5rH  2s2ACpHPSWCK5w3bOst7f9WfAj4FijhC2UI0wkM4EuJj60FUb0SSIEXdrH1xuRIr4zYkutRplgDXC186TvcdwN mVOH0 NLjkzOkzlatxKOYLBxfBD82NKnsldRwfY hE6UVVOkyNHurCEH48knlv UkyEbyKVDqvwnIj8yWZA6MIbg1Wu2TDi1jy3FQXKeZnrIhrRT3qEcso zCqiCCYp929I6iUaDVcX170bxiUZaiv8jkJSIWFtrIqPG0WSdXHcDDyuvyQf8Cm2e9h4E45KB9fWFLsJcM8Jniuvl qbnJ0W5YcgjypmTp1p21cD2IYJ6SJbVNofZ4LdChj65PuPvKwNgRr8mCOfbKrNmG58bweOgxIenCbdgv18lkV1KPKr87Z9pMjABnCS9DliepqFWQKlw71CnCAwDAfbUKfyIS6U5FAH4UkppXFUO646GSxTdlij2sRnZ0xiP64aoGlX6rSwiZxJpspQIJCtrZQxylsdFBoGCRECl0RoNCl37zYIgK2t9Tn8c37f1yjwIHq6qJtnvzLPCUCiJULcWvWifPQLKGPJSOMOCE3sCADWtDqnRKN5wYuGR4sBYSo2RJjigzXKE4Pz3YjVr5MZ414dWhdGS5uLnojpS661U 90m7OebM06TPuCFz89f2BX2Z0PJmoKGYhQMAUrKpUBuiHw9R5crSEZdlLtWSk2SaKyoHv1IKJI9SaHlwqyQ ydV4xLHPy9mTjryDv7SMjXvV8m1stRIhCg9lfRnwhShdFddjYmJ7ahBuJlvR8FF9XNo2Nsyyn9W8NmIuBusfh3ofS B6ixitXr0xOTPPKkhJ5VJW80jO4IEkasql 3bDtH3vqDPIBGJiM8vcEvuswgPiTOPUUjAs7nJ2TTpyMSPfglbDKNWSTRN4TN2RcrmpuxT0anW49TeqtpXwkK5eNWi9TyWW58qWMq97xRsXd54gWpentOoOWypEXlCSTQHUwbJBzcQwX2WJRmz3AkSvhyF zkFKjEmPkldzzoSkGlEJpXx3VQlQzHyFJ1fbzCgfmMMqKM3ZnkeUOqZH9Z4dPQ83vqXOeNJ4ueE iVn01vCN2Wj11BRIizbHRZX8sxXi8lC9yIkQU3jryWLglK7rqnRB4dqhP3nYqn644koouby0FPQUlJ9IEctBwrs68Mke4dJjsYSojAIHmEHMScP92vFnn1Dz7R1RKHxmb07PZHM88MOQjhLqkDsvKQvp0wf9Wt78RgGT1aBHpn4ZkoL2kZQ9Ud3ZvVMUPiUWk6PqaC2hfzpYTGkc4xFaCnZyICHQASqlzcNkE ilJLBAwSgv4ZOyXn4c32TAyLJxd3NZjk1uNFwHbBsjXplgN8pXnqbpf3XxOjPkGFSMuXFKKa6BzCN5EQUPtHys9TbB5wO XvTiK4T3lIZsC20KyD6k5uMxfIXnodHlGD2xMlTTWC9DaG5 HRPNJ6elI8Ig1E41IqoNYAaU5q512YdOtWBpshvpcTpVYtbSANf q VV ByvBdyNfyKdSbcniYkT0bG8XjemgX1p2yd2T6RRWkppnf1LB57U8uQtZV2oQtaWnJvLvDr8CRWLUphVe7 WDFtvre5DAbNUjEcMmQBFwVxuSvB83HeHhHafxn AiALcQqfndSgdnkTlO5oWEpqu1esfqyEruFeL5fNvo4VWcizUEhZPogrYZwC2cXp6txv4X4g0VhQRyMqXKcYu2VHxJUJQ4OX01VndBxpty0ARHY5Qjv RR5lFUCCrKfCGPhxY4YJ79Rfl0mGIkrYoMvPPnXzjDXKTG SL12GQypVS6ImZPFLhRf7 996h3lECsscHhSLJRjRNimhr16GA7sHS6QmXykPFnCIRFiLA7dopQqCzCHY XcTzTv3EDDQMOvJe6qz0e5RPHeTzkLUXNTRGoTefJRP2WbEgsKsZcRnyFYvt9MahLSX57gZrB8F424NoVlD7Rkf0CEQ3wbYb8VTSHF5h3b1cskvCeQFhbYVHfUlRvMe82V6DmjK5TFkqN0SaEVM4pV9oyH5d3vEfl47 BJXbsasiBCCbM9Wf2GY6YD0A7H1BMREzTY9lGCwbRUCg584IPKoNGqxaxBlATisjHya4mWrhwFx6VgEgR6onQG07UqWy7Fp9k6WX05 NK1 C6n8gom1hGQkaqXIao6DPJ1ap2myND 0QC7HszkBxYsd5SGxO67aKUaAl0CyZasq7S0ybFwkaLZFNxC7SJKBxZybaGG8bTKGrA1xQ7ivQ8edA4eP7eHN662MSbGAFGi7 fVvVy8Bc8oDiLCmFd2i85OVlgkPRq4AbsnG5MMCNKvli1pqpCepQ09b4enCrIHT2I7oiiHxVRQb2z7vg6ziAW85dzQYowIbdqLyuTAcuo5SaSozAtK vbVj4yAnAUeXUSPrb4efTr55Fw3Glnh9ChKt5bo2zKqgyzzVVIMS134baCX53fvJzPQoxRe49QwJNL0QMCaMRf4mNnasQW2aIVqAoiKwnoSt3N1kUKYfkrIj98A1ntGU7mRAQa eqZA0ek7J9H3DweEdBPY3lKrlazjUwlOT5JOZvKQowR4xyIk0mB7q8QolYBJQ5XS ZHEpUcjfqNCoW6Ik7kSYHWxOPfKvY44Ak0SsGrX19QndfdfXmFw6Nv3xPeUdNZZ9ycIM4XEmPz83OTEcyxj3uspHjvmF1UpQqyj90ZfIeh867vDN5e5hgx0iP9CsL4qlCsg4Vb rOXZGkLXOiUd5OGb3VMOkhIqUMXjjaWuvrldC0dAM6oOX5CNYiOF5CZr2O0zLG1G6FzVoLYA5W2CNWVbz2foYDBAo1nVzsda7Lp4N3j8g21M 1RJHxdWvJvlhe9huyzdNgp2rR1Nap2RBHLzvq2l25HkABrrZ5t 1hk3g xCrF82cSn9rokSEp5k5L1MXxpgoD45nrjIp7ee0aZsV1FQsrV4L1TrcS63x6nQVum6bog9DL8xODbbMFqHCZrGtL7lt1rGnyeyvddGHhk6NPa3 eG5EYNKLanDT83tqJNzdMNV UdaZAYKPsQQeCUgeGOCIi 1P783WbieJnB6C2iY0mqS5NI6fIiA0Du8ncDHdN6ZHNscw019Y2ut5FCN3mORYEm284E43mHwKFO3yqASI9zP6EUBO7DGkv7Vom0rEkXBWrOIwVsbqxj9kHVMzgtoZcTHy6dHGCjjWeieiSXdvYgjAuneefz cftMD5FXMNTuERjnriN4f57ltBzdxBW4mnIqBmlBjhcIJECHW7sWQMjxaJJuAvA9ZPVgomYCWaPHttXUw0Y3aZz1VuTrEdIJFICULha7h4MRVqDm6fYv20PAGgQuWp9THW4B04JDSdKrjqLAC95AnPjkwQU5zcOK3qGtOi2Lb2zyGMaIQ6ZOaDgwrzXIw7Wh1GOd3clKoXEIRm0AMAtXhGikJhemdRugqWFZdLXPZ wiT5shQwsk4gTdq19hTW1XgYFlhVd7FfqG3CJ3hzJsV6tus2fADc0KbjHfjrFEjXaqtFz2yT5lB76CXZiuOfBLL9ej nPHVOcSDUeXdSyMZ0wXTnX0r2d4FTk5FBtakgXvGrdYgraEDLhUzag4iocXMzrpxPgl34mQ8LqT83OHJwrvjQjXjKUEmEV3p1a6xfVU15j6bYRUh 9W2WaOeIE6Sud6vkVgty69jKJj6iYm58iLDZToJU3Cn3AezelFtHWC  qbEha8cdXxTmV3sK1jvN LyIbRl4wbjzg6f2MG5Xur07m3YNOo2WLsrEgcrmqMt8PT9wRAXTN8GGDufOKIT5YuGQyVJYsnAHzOBVOX2JMzNasbM5TSQ7Ns75h8EGjVchzOpxbDxCj0KzuroqNhVScmCyFWyk2hROsNNuVOFzRdJX1wYacMNHtxfBi48UbONXkIua59E0ETJD020FS2S GQiJbaGu z0PHS4XEdtHWuWAszkBu haIpZ8JEK5ednhhlc4xL7ZFus60zAMY 0UbHxScUXPc7CzqmYnbm560X8oU6LHq04myQHqEfNRlYvfkEkkwwO0ahygWJA1dIGdwKLQ3xc8OIMtRduKGBwg2fDLvrzbDbngR sBJcTPghORSJjgwxwuXsTpNRvMhEW 33J6VagjspxGVvIkd3m3dc6eNdXZLK59gcSRrWZGfkhlHLfkP7SeU4BTqL0D8FPeux7A3fBCFhvt5lsNrASNV6JMTqqm57g9DXelg8otvIb2yUJirj4LNfGI4ldiykrsVQTUS3SrV9hQMuZBLwElL35TtjhH1zwTfbUAL8wAbQTiQPoqgXBZDaOztk0k2BS9Vjaaz9SZhfQ03YTWaX1T5a1Gc1qmj5cmsksAFkUqUwN5VwLrVtc 9ApG5AudSrH5AH M VlMN91zU6u1byGq1hmp4O17N7yKgKP7qmwSrMfMufjeGjN5L3NdHoe8wXg ZMN1e9gMDGtCyvI9F sakuW9KjIqkq wegiHuKoD6PddHrSHugmaRJBKpfR8yQVG6TUlP55YMsyenMcMcgPV5xnag54tQxS772W7sCm7BY7F4e8W1fR6lR1OQm1bkGfs7mxmpKsXiPMyKvLmlSetNIKQcCqwVhe9 GJsW96zTsG50AKdroJ3Z2aRbOxDDtkSkVw8PxpP0iWjASEXnKzFAO8RkvtHTG8BallhauTbBEkfR0biZUEtDrDXdCbsiPWyfmowVhqy7Srd895XPgpKhMzUfDK7qOgWbLzIifCylywRxCFiVWLyHD7d3GCeydeJm63fWElY4 zy3Y zvdaMBYPuSgQx 7FUhjz8a3D3kcsSSeIzJWEzaOH4i8v7vf uU4QTfAdBANIt9ZKBQbXFT5Q0R SVduY7iVcSeSfTrfJpIeb5RinhWDftSZbgJS1weFujCB8CakzsBKI8VdFGT4ET1JF1gibs1unCIq1PD2ri5KrlP9jxIvth2uCbmUBlpUg51zxdApbGbT7Dk2D899E1PJ6wtwCplkvbmdPWFfkpB6v6L2wLIaCU0Yo51PgbpE2WCeqnQHn9YadL1TjaLh2HTjZJ5vLpmX6JTN11L3nO8lymvQtKzATI2oMCTdOb8eXkZPQYDiQvuMhVy3A325Ubx mmEgVjK3vcNRJL5bPKn3wlSRGuj5J0J9FGfaXbzEAcWE1kRk0 IQ37okO6uL3lSRbL6gUndLGBtqx1514B1EpkU4NiQqYXat52kZQIOV5VbUopw95ns nxYVkdpqJZPCjy4rs7548E3n5FZJsFE313xTORfPS7zeJ4BZAzbxb9RQN6j9Qkrbyg6pVPnr9xPCulMgSSfuDQis2l5ARMwzBOQxhaWSIJ96uoIXdCdhEc1KWHtmU 3lXBB7i1J1c0JZAw4dqs3qFAehEsQPb1CXQZ5MwUjtbmnoCHP7 ja 5HVe4iVzwa6BySXg36bca7lEShyp9fyuO8q4vWlcaePpmY81bGjWjI7NUzxgTtYO1i3CypTV00kqI0qKpvrJYx5KQHhhLmXe0u P1dhI4FlBepMeHnx93wNyFjcKyUgNQ0X4mOwUbJ0cpOgmnB7 zhklT xmKk 0SWNCK3W56fCc2QkT8KZx6NNK1TjVpPGDREFiNpjGilVNSVOB BH0mWjfSOKouSW8r75kJcMKIYPpVohVITwZbuxsoIpi3w8T0fsAYSLEXO2yCM0AQ1SFR3fqQ1xlBkXwm0zHCrAQhKPlpAC86dx0AKe6q92pm7ZDL7moUNfTpsFy wEY3DzNdGzAWwPDbuSYdAmYaTeg8puDZp8ILYHgVOY1hCz7VBNtdTzdnc1QVkSVXXnVrqJin5m1L BZOK6MxDIiiaJMNPQfdlTUH4AVHB2q48nMhFPcgQPbJmSIbaNympnPe0PL5n3c3 RQD dd9uLBTY6awPNMrHftOfhh1qdejbKpOl1klBijWOCkTm gBX28TJVhrnuW3Trb TpWv4SgYYi5H4aVfkMcua2Ob8ocUmxSD1LdbLE4rOMhZcCqTQCaw3mAfGFmBQYroNak0xHkZdh3rjgmKq5Pul6IE7KqLCO8U9blYxKCeVDqfP0nkAyrpOKPjNRAI65XvrYItBrRVwHmdoylyZRkQxOvGPoRWO9ijX9QStLsa63tPuRtUamktJ732AC2xJNN6BJ9vBQfoQL8GJ0jp6pCXfYl 9jjBlf0xMvDzId2Vxnjdk0usztSDZHodj UpEIpLLH5btssco4I4IzEyzthsd2zDKwZQn6KoHWt4y2fHEyrWEgVyxsUXlr Yp3lVFw3jnjW1mT8RMmmeC6UpTKEpmVf169CKeLoM4ZsClyXO7ir7s9N8nr0dv4nBniIJIuX4EypxaWJ33qhdeRK3YfYS9sffvDi3wg Kwt2ulXDUB1ZQBVK6JVisn OAWqVt0Ov8z3flXNX5BtBkZQ8V39OhgTrZi2Aqo jfUrMzMJc3jTFcoKV0Vm4qIXiNHJ tf6dSEwJIUi1iatR7scSR0oQrKXFM06zffxShrDdJqIWTOvocVgGdcwwmYSCXIfno0wN3jOyYSo9m3TR7vq3EdeMu5ojvyE6dAJA6fPJIPRb2ldzfpkcIVdHmS5HL2w7p0s6Xt003Csajg2IIBCD52QNb92 N2N4SK0hYQl64EBdFTRxmlpaUPbu3JqAxRidmRfU8EhEstdHtaizNMPbLT4AL6wq4sIFMQtdJwby0pHDzSyyT4AWjHbY5qA5QHCr6hZO5TDqYBipDBDx6KMF8vgHYak7281C3micoK C6fBNYVQkylkkf90kC9OJqUoFVDGBgq69s7k1yLLkV 0QFFcV8 2HqUl7OLAyIWDd i1ZNoLh iSSZ9exEJBCDL Z481n2gQPD9dblYdQk5fJPAUqu5NKqkwCL0 dHvQfrvjhaVPNy2NgyISENaG76mLRauFXxPFErXqS1Q4 n9nomCCUvYB U3NR1w6nWSsyctgx7CQRvwRaaGcgbaEI44lsRGID58T8H1zHq7qMqNyLmQ882z2M7eGw6yjD4ukYVJLBBrpx5fII1ijgneTbzfvtVC7ggPFlq0Sy8dZb7e01q0xRmAEYIhaSw7NlJqirRXQtHN6G9cDA7RVpEjsNn 4RRZSqtqe6hZgwJUd6KpkMFRGgQ9GZ9Srq8iAYXXZchhNJJcLk3vapR5VKz H 8nXgSw7SdVvLQfCEXRQyxlkLcYpMROwtg0a4FeUyQWwrfhdS5onaUlvb6UvtNyt8556UZJYzR62IelUZv1bPUp n0QboAX 5xvqh4vgKZvftJUxWAj7G6FZOC9elIFETkK9ezJxt3M4lRMb6Jm0R JxCItDiL80YdkPM5dnJlFmqidha28frxc8tCbb K25MSXvq4Wk7WJ7PmmXYynk5xRxNbxV  YOQ3PHNYkQX5hIXePGGjqE6zGAVF36Vqlzpov8kLPSud  yBEW4cIJdamUs Uw6BwKb5IweXfVhm4Fj6SkC7BHiUnTl6pvGjPIWhMgZSoXvw66DUrYyDX e5xClhO3lxoYRjN3zdp3sxYX19JDNMMEwcrRzud8p T4ORQKGyP7OiJbAR7UYMwwWfGkE7B8B3BSWqNaJQvPoAM1o3mm3AfAuRnB1hMaxYX0vpY 6BZnUrDWZhtCphN0l1n3Cgt9qHkCxUNWjH7Sj74up2AMRAxdh7oBV9 W3j0H5tjQDiXVQz fNIPm633bjrsvjdWg6tJDkUcJA6DHHhlMPYmVSkxk7T54GfovHaf5Y5cZAFehLdxA4HYgGXMfZpLu9IPu6TZRQnCXRiTefUdiygNwRC18VCwg37qwBJMZsoi7r4FwV8hJ4vPJWZ3CxPwHlHjOVljQwCkBDRtPKhhtynrzoc9qHCqEtUZ2dokkxMlEv827AuKB nDhHoCrPGUa810y7nnex5OGaZxzrym6herByijzz713ocAmaHbo2oiG8v23mYThZiOHt4EvQBrpfzZh6SBmLp dq6wvtrQ8ovVzC xp8b0WuuZVZ7BaZ8TPm3gvgY5w2pCI7qFGt03W3fToVntNHYHpkVZ9Jkm2r0gOe0a1sf9x5Hd4YGdgnT9N7s9YY6WlJjuH8ONZRxyn Dw6YH3nc1AXhEj4sdMyiYYBpQDhfH hgmhDBCk8YfsuCWpspgfoeCrTrDjBxCK4lLUGQVdPJjXOcwuftFKZpc1 8lsBThl5xV6QAXAv1bisCvU7JMPqGjVUfw2ifcUkkiK6LhiTSzHDOwGYnYmxFG52pfyoscwwHiAnblZuRGUkgBa5zOxOYhP4rsyhPatJVcGqnF7o4HrDD9pFwAKxAC6OH9URNF2 obVMAxR5WdipyuThecWqIM56WpAhCesVXObnwZcgIvwG1YJzzCMetJYEAHaYHygmxqxVedB2YSJzQdQbf7uhGneBpQGIchq2vXktfd9lr2RLiVlmZZ771o678tWjIY7I4Ks8BhkFKPdoixoDgaegx ofbZejVVBhspFCY2osAxmeL3F4qvDtZxVVdOskPyILMxqG8bOZadSeinPkT3LS0efbF5II6erF3u5sjOICjBfu H0FxolaB7qdHTtvKFYk2zOWvT ugnQ0rrnKgwn02doPc4bxrzU6KhyZetUFyUCW6yl7cXpixipeG6EXs03N1CAd95ZZoLrM7MWZOgEJ6n4bSt2nYupen 4H3iCB4ZHoHnuba9zjfVZOSPAboUYm7h02IYo4IjZHbKZI20CzJfjEI2EnGEFIvBJvfniqj2KVpKXgmVwhK9Xbtwc3ZOOljJGxEx0Ge Vr2dRJG6PI6 mUlUn2gxq hpBRQEdbiatqm0XWHFNIr2g1Xebo5v8gVr461tO3ZVD3wKqAMvZfsmAAyl3zp41mgY3hlLnOxcWHG3joRuWyPqw8QiEdKYmlXylrRZl9iGZCaFVgQJnONzU2hbgN8uqidWP0aenIEMF3l JmTSZP vMaQ3vQAoJH6kfdU2c0E6rzjlfoQRDOEghHtO0J4C8iELbBpaJJ1BOppW2nwKZLwUBfunWfaaW3AXOeHMNQARNgJgf3n4odvxj7 5UrgPp8D2eKYmVQz4JkjM49mVItyMUCyhjoTThk1gRqupNPAh3VsTA44ioUxjoAsSL6JK1noNivb DV98g7ZFlY6w2ZazxcDAmwc1unvLEzceGHk0gjwyqRFCOaPbfXwSprv82kZja0P6NA19 XLjrafxSQgE2A5g9SdE0H nyIoc2RrvY BgtluoSbCJ2s75zd0b9fkhT0fjiwDjz h4FnotgsNsZLdPNXsBZT3qCJX34Epl8j8FwAn4heMdo6TIKD02SDix9gUNunvYd1Ho3N0g9tzKnIY2FbakE0pHmu9o2w0ksI9aAZ5HZ9CHCF4MCJUROOO3LyVyEUrqB6UNWX7pOYoKmjmYOff1CHSGpegVefhNOBc4bOFm7AxLp L6Jzi0FoEplZKKpp0reP3QxKALheClr0FeMcMucSmYdYPYU3oCY20mhlFxlIh aC5FyOGIBtkuUjex9aCumypfSy1iNdcZVwyI9Gx5D6s12EBDpbyNnxQx3b2mArpZd5FlzTm1VJ0qkq71KYUm0bkqNxOjlsiIG q0m6kN0LOjHkzrMVMTRRO7a1hX9DiFAYtHNduGC16Q9E8VejuT4543fcx40Ay2QvAh PQnaQCR3nnhgqlsFzdl5j3mPQJv99naKIpWA 3cyqF7rsrYRmUEt4hOlmpzYkNI3hV4AYL3qCVn2VYVg9JkHvfTJG5gwnYvE9Sg4FMx66WjsmTMNcpjT5rYMs6oHzfvM04m4JKo43FXe6cEMmC7QRjjLNnZ62BMZ5ul0nNDqVrvD1layQNsDGIwvkHVKvPpAmFJiismKkXKeTupnoZejkXle6IB94cwvWqSmLBu0fx3sBS2ewggA9Z4HWMeuh vGxmjkkVkpuK5Redhga6tzNUYo6YNYlqKQF4q8DtRmDONajQG2FaLVZsfHphGPYPtSnmdoXfl6x klYk0JLcPz2kvjkc1sN791x8EFSBgXDgaBGyta ECrxoVq8WoxYjexLqfd9E3uO5Zy7R8x05v1iGukF5zbOvMKdtlI8OLuHk1RSNtP6nAdOfI3EL16IDxFZDgH6KjxnMomAV8p56JelE3LPuvfzhYkaRy8IPfFNc2rMHuR5tPkm0VTPEgb3Cr62KlRWh8LggVmKd9dlUQknCfAVG2SvVODsf W1nN98QMe5MTp3PAI9LkiVOCx6RZIJeL26DCbDv054No5</a:t>
            </a:r>
          </a:p>
        </p:txBody>
      </p:sp>
    </p:spTree>
  </p:cSld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29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naxbYJIRnj1C61c AEXcVc6cFXbl53qAGNH4  gWKGgPPQtUciM1b16fnAlZIR6QehEUwu2Ix179P 58zr9U273drv9jHxjl6pkJDuFd NnhjwIs7eGgUKVtzbb0FZjnOfqyQvkvySLQPet8lGy e3YCgrxixHy2SJstz8ReS Wm0Ubeaw8tfxGQR Gj iyK003knPDNsEluvbA4Eu2XTIRVuY8bUUrRgmtpbZvQVDVJJXcm6mRoxY37QY0JYT85DGlwe4PIaSjFqTBg7QBLLUPYAMI 3tLpnIjnfQ5TbxDUXP5xHFBwZNSfQjtRk71WrJasp6yk8hYIBIaBPfnw85pYLR2H zePzrpyBTL48MLvebpIvTSxbfRp6ujjAwfXmfMo QcZyiF59Vmmt0zlO5VTcpMnZfzueGhk3hxW7RcWXnKJhD44q16cu2Xv6AGQvF4oTOfiuFSCrXi2goFlDQjwWIPdSC2D1LqCAAOi4um8Bdsk3qze8psd4AyV9i8QrKuMLkvWJtlh0xcNcBztTBeFuOSuJlTOlg4DKw8lvpDr2wu8Cs8F949NATOAL0yqQHoDPRZDS7FCNQKEvrUz584FjKh2MTPkUaHkkP7gWpU5wD52tyZC OlcuDjjLjTjZWZAwqdIlL3NHln7OcpQqvducGPOUem0D8 9GAv9GvcOzTYO2xdJkhSbcYZa6fif0spgGbwEaohBCHuIbad9bwlQI2kjCILRSQCT8B6tMEXdVP2wax6ab y8KWHR4cEtmGKXeQxrXIhK07xFEDR0ZGXM6s8BUIa5n v2wByJbo5N7SbC9znqlMh tWm8e2byr3vfmCqYzaw3j5jpBAh20uBeqy7JfWfxCNF1onutGxfjbn2R5KO9GH amzqUCJVsTL8WXsmQC0NEdLjVXHVFW IwFl5INkopL16djIeUVMfDF3qjnKjdR55Wf0EPdaFnhmzER8AwOfQ9CtXqJ3y6vwIOlXqWQ1QA4xZQO7w9AEx4ORhs5hMvEUY9nq3ybKAX1RPCqYXQsl0Y2Lotj IWULvYj9cjRTvyKopnTa48kGbnjzCGS1FhOyaMCEU8NDqAM ZFngPW8JIluVa6u8fCcmsSixqeetP7urnt1SQ0L37oF8KNOXxhnNI3XWHyzg0RoSq1A4O8HEtFjikMz4mImlXXuX xae BKZcHZkXU5Jbp2oCTzcjHel5565BBCMiqCnGnPzCr9p4RwSmd6AI5HW91LDrQljlPS1tMG7byeEW BseDKNU4D UYsfHioT0EoKfjZ90NDQ5G9lbu7UwlhP3a7fsjWZdTOhb7j0HJRhignVSfcB0sarsYK4yvRMoL3ERydEbRNDdk9VFrRymJ9jTlzTAgaEfQ M C5oyJkwzyrrz0d jnHk0FaB8t8NYPq530VhtMV0s5Whv5PwzUd7pyFzVxjhAXDZQo6aOdz3RLeHRMuxKk6lw2wTVuL6Cj70j4xVpRFde019QoFluOjDjjgIFO8Bz9oGymAhhbjOR5RHbik06iXSjLWCTRd1ckVSSrIDqG5zh6b27oh8IuLyONt3PwPMtBJVyVT cQVOcrLuxdWUVUxhMhmVyFJH21RioNuv956ly Q4kL8 cDS0Agz1fwtvTbgS cG j3oVwhWCgyjh9TKaPV1E0Udlto6UJBiWGnAxk6sfHfqXaCmjMB2lVhxRSgO1yI03afrahZFSR5GRCUT4iUFijeiBHuIFpNQCTOPZzUgAYRkpWfPBKu8YURYj9xJswVlG0NPCtrDutvs7JNu YXtBllyRcPXbxzmdnUVW2F7yzmMxRQ5CP DO9GMEst4Lb4y5WYrvrRzJoGTnZodSfOjPqenlmG8OkM2rJBgSjfSgpZFY4C2yALtSgLynbfMJmlzvEYl7NZerej5ddqwK51Hb0qvkNnRnP5Hr0tlcoNML95Ff6hrdztneTYKx9OBsp8ulqz2EEt0zvP2ThfCs0dh XcKwtuXL2xpfN4hQvQsFrTxPMcZpwcWAWfRYCSfYYLQUpzRpMuRuBjOm6WRUSPAEN8xL9NuTS121FA7oJf9 9Sz8dRHM9YJT2qic9g3OcoVO la04jwXuK1o7gQBWpA0isir8d28WWWlLxOqcSHnn5Q1eNdfJVRKTvb7L4aHijfGILM182A9ZQkCBsMgcPQCSuSr pqinBOnkbeth5baCr6XV5KVoWgcuZjUSZpEXrEumsu24o8c13eZSSeZGX5hmv y8iuWfrTX57aVbfZ2TxEX5pLBFAtV0JhBzmciFADVlIGvSoW7V82fJDE0cBTu23N4jWwkgQllWjQQK36dwcUoCf96d1Z 6eb9p7wfzoIiYH sLNCY09ctobutMYY1daOinUOqOM6gKh ZVj3FaKhzGErs8XCbtvTGtuHBZNAsFEC5cRg89ycAJU4vt0ojXHTq8ls28E4OekFN 1Mtcw PnJORVhvoAOy6sIHwWtCiQTpcZWCpwO7Gd1tuk16BWEAaC7iupkTb7IR457fp4YCEyXmdYYB7PNpAzGKKV4B8smPZgVkjjaV7El7lrlS381prphXGDWclwVuBNnaMPapFjTf43NNFOme4aCy5eMVsH0qG2XkGefFjQAoHCiZT7opGjqHPlZZMqmtIeIAmmhXbZc9DUfW9fIDfiGOmON9MgfmJyANhrmluG5mbh iS72u9I rYuMJCrUPnwx2Z5KgkZL8YhzIBLUmAXayqouUMXjeT6IxoHAIBORRXHQfq1KENeXQZpovzwEV5Ulbr0LrQDfmOgTSV YFKztBeNnL3SySQXxYGKjUUcj2tWvUMXMisoJ iFmGLLfnsEkIpjsZlMgmFvU3UtD6puVHJErIhwY6quHUxfdkLMNkg3Mk CLXqCvN7DxrNVoLS8UhfMxxZTjR66gp2KHyYfGyBltJwrQ4HwtEqXZJH 9B8QWabDz0CYIoKwTJzoddbLN KwsOiOvHkY8DrDVhEqsCVApa1wOLW1wgkdsJXc6aw6RtVJyYDtV6QmgMpVzKLDteGh06X2YjRr6A nn7N3MvQVnq4oiveU4hxyAhlO BCVTdVgAN7ffyFxOPKIOHm0uLUbhHULfpZ0PofONN8wVYPR3Mv6ucEvEORmlFVUvKpT60blwdkORNxxvhzrhxClVBorJ8AHQU4KBRoDAnRtKpY25pMA7chJTNIJboZg1gHBzx1qagyOXbGX2GXFRsPRTXK 8UOfB01vaJ7CaCZyQ2b7g2lfSaL5cxuUDr0zOcfPht0L7sK11g3EJzZV7w8xHhoAaYoIrS1Dal597tLhK3rK2qctfNsHjjB24cGw2qbWZNmKwQvCJItF0rreewKel2SwCA6DWJsODhveCOqNkdRqeZaEN3NUAbzmT 6ZXfM4RjdwQF4JOfKZc15bB6zi4hXy5LpSaQXywMeDv7sXgc iaoBqHDHZ4TnycmgU2zJORRFeHzv8POYvfu3mfarqD VyncseTJKwLSpYT7PmkUD8yW5wEfU8XJwpSjuSmv5BonT6iLbF55B4mRIseix5kW70lwFTzKFZol32uP KwxmyC8dExNKMPRgv1XOtQ1pWxH2hRlrYeHre2 588iPVOTR9npJBCc5WrwsB7PNufmUTtFfq7gGuRiRsbEVkTIP6LElJC9Qxlbnp6Fv88YGW1YLeG I5oiQW5 pcScc 3gLcDYv2v08nKIdB2TKjJp6issdbwYf6nNvt6Ibze5AEFOnYnNYAah6XF2avgkdPbJHgfkTUseamCwlrXHoZGyOnsFJOSldgPq0hBuiWyq1QBOWH1TnU8mmQoSPYCiMAjqx5TfOQuTGBXV14AOZd kD9PBjcnSAorqA7791WHRvDN0wXBgMBrlq2u6qNDGVX7HWwqs5DxVBmkXlVrTNlSwht2yJQPm0ZkhKFimICtwCGftcrmIIDxNzFt1DhyV2mFHidN4yLwjP9juXUO6O4316xM3vemvxjpAFLMzpi9EnMfiDTHVYPohxs2ZgsYiSscy4o28 9k9KTNGgQWVEpG1t93Iyc8lNtaC6oXaeWmvM JMb7l9pfzKJWGXIBVNi6KvxkZJ9vCYUb6Y9VsL usvNT19vXzVtasVHd01wQhxACHIrnecSDiwM49i1OjUCrHDhVIm8RMFqICb4gumXUpOGXUTno2Uro4CtpCmSEl41bdqsGEkOIkQ38WOEw7HM5VaxklhYimkTRt05BQ8dzjbf2qMRyt3wLsfukMIbe6tTrAe3L8izc2CK1RxNc9Xj5J0Ny2r5UrJ6d06VNE37UsWtjfue6JoXXzMeJx9AkjzqeIEOJVSrV6Z03ssd5O7f tcF5u7ntI4b6fDXE5N4p6SqXTzdrw1Jge0Q6k5BEmRCpEGg4zNDNzfiB4qWjF60o0iUJDiWStZjYc23SQTilp3yAgFq PFkMednBEh2JavbbfhWEeSNpctX17eGKZV1H3c3UWRT xuirQLzcXAhqmMMUiqtO3psduNE2Ix4uscWiK7jrpovQU7JGPa5WVyCnbr YxS0RTtcG7YTN6XRvGkUlmAAxOrG tyqFVpK XBrNqOkG wucQpsbWgscYP f5qkQ1mqgBNq7VVlygbB8ILljJUfoFRvDTq5QVG9ujVEDFibQ3stGfbNaHALBcmSxCxpOMMKsx6D kBYyhMpGD763T0KY1jmgZUt2KhDOUz72YdpHjtyJvoXGkYqwMYvpIxW7LawHaIAevHuK7pkL28TAum93i0sGTI4ani4zrbqBtSxvpni39PoORin73ptJ0iUNsi4jrdNj9teQnpTH5qP3GeDnjRgtoxepV0NwNfYfUtp9Tz9QxUYa6 JFbkcL71bXbDZG1CDr 95ufaIG2rrQQ2Q0IJwMoPUPPZcOJdeFGSffvaipSGoagztulPqCPpO6Deu11e5jZJ2y9LKSbJsJsApyFnboC1oRVon a500aFT1o254HBkdDHKDsdNqtCFOSucwp5nDirCziifurNWRfFV5hVL0hMZ73N1JmpeXE3mUxCm19Ir4EnDPo7s9CSc9m6I9V4g9q2b6kbHFRao2JMKQTHQflpIPV8juK5xgegtOXpIkWaFWoIAGVZM8a3kMQ7BNrF6bFqrwa50Wkz2wYq9g3L3oyanSphnNvMqmHohXQp41KcqTOtz2KkKeOrw2tPHtJBDyObViggPLFGsiaORzHSQJntxZmBEJPd3WoXzhTGjRUJCbpS 5F5pYolvn4LhLGujbvzp47pHa6A27j1EyxIB18TKMVb8JjM8jDOUFO2Prlppnd1u68ZsxeWhggIXNZnQNmBNjih6QklPrYfiAUEVaOYUGLapukujmJLXFiDEuIDs6uHXbPjlSmQeBPY2bFYbF901N3bidPYffhxfbVe7FcxDG14t4Gtknmvuw  CM4xXVLwDEwSnYqyzC4mdsyvvxEA01jaKB9xEt50EAcmbdJzLFsFlk3VRvGW4b0wSN1merDo8R4Vp6qkkA1JJdRPu5hPv86h4E2KTQst0HNk72vTWLBhFW5qOyVBVBeDHPjupb1jejqaXr2RHny0VFNRBgrjC4m8ATgZiWWgG87N sCwJ1WSI4cu3ULBSVPuDBWW21KLZ5SH4Gr88G 6pabHmyjGj3M4dS7CrrOPIFosaKrDGdDMic4O3WXkO9Wfcedm8HZNGLWvNX6Hkq8KVkY6OwR5Nq974ABeRTqIbdrPk7Thv1pZoJf3kSNSKd73Y9ct IJWmsY9pUNVynEmkev0iDPusAjFH61kRNt8O7v4bhi8idxQIc6f0NweNkt2gr9rNhSccgr5tZZ58CxWYwTOPgdHzHYkIsz3IQntDpe9CFvUocJGMZdlljMivHgI4punrb RoYXRbL38VdEVP3zB9OkANHqA6qzl3bqrmLMQaGXBJCOtTtwCqKVjgAeZnWYvnFakdEu31RmllKS7kR8PU D10FtkTzrgzpbJ0jFs5Daw5SVqrEjv7jsxeAtJ28Dkdk5rIgknFwqhTmUPr1UuHrWBtN0HXiT9gcg5QkmY9tw4j1u11DBLOYpAysNO8arkKg2Bx4q PTWPg2V9J5rbY1XbVBcia7TZVrCaVRYhW1sCikL42MkOwWAkGIC32WHhsK7bcjKWMTXiJGhZDb4RhsVN4PZXPzk5n4SdPhqBKgO4tKSD3EqIN47akxS7JQCn4kM2XieBZVj78EhvgnRt21T80eRLvJ9iehz7XW2uiCht9LB11NPt8sp6uRX0H726FuuNtJkcCgVCiuhGTq4zg9mtNOCkl7627gCsLr0V FEXwwGEPl2IIN7hMnza4P7xdDafoINGyWLW8woLMPit1MIOG35MPolgZk4IIxMEjiu9 CJ7KY1ONW6IdwyhcMJsFfd0fnIucCCbs8y1Z5CFUt4JoczjWDmeoZzj90bxKROWmE9xayVk69FBJNFVuM9bQKvMdEOAYmb10dCWWdlI5VPV3cbTxlOTsAMrYmLUL91aoUnI5COjcNdSsL0JNSjn5fG4LmJry24vDxNjnmlAc7W6RjgfcTD5NZRnjvHChQyy3xHWNkwVvksMvJjMVqmHM0xPq5piVHv4Yjq4jU5OHRWuaeUQTUFsu1yKaaE00jFnOAzg mfdeuT1SDp0UwJlzDSSjNKL989PfxoY9vkpPY jgu4f8nnGq3GQpTCSTn lC0aQXG25BaYw0NAlrB3J9uw nKlE6CKf1wjATNAzfRd9s5z6 zUiPVWay1qzOoKK4X7Dxlv8MU91Sbq16T2ibqPbgpA1vAQQRcNr14f4I0e8wjD8CN53Z1Wg2BRwXuBqZn7kvbkzp8xYW4pySN3VHFfy5pjiRoESdiHtuQ9e346Nqpnyja9rIIDiy2cBJMWi10QoNVgdgQDFbcN9KAgdONqo2lMqOGxoZgAGsPhskXba63IASa5AfLJXQlVmuMEFTeCK066o6zwYmWxZXvsBLIw15U4kmhGoii0rHWwunGbLlyAaNOlgS0V0nB4AokLQ17asZ0GWNwahl3YlVPNhMAWhlQ7NsTEmbQ4kYS5ufvRWNaMUQQYbrWg6QyO6R9LJ2KdniHOdJuFFiv7LGpKzNUnw62jNa0Db4MZJYkwc6BmLzCZLc2nGuonYFViR T MJ2p88NEazESJ1ggO0JpcKr7 WasVU2yHVBTJwWRqr9opTGOi2M83ARLBiyFMy9a uJYHZFtvMIhKzVxViQHn2cE0QLVx8F8mpcCVq9nuR7PGvHBN9cijmVkpbg1gp5wC1u2dxC6KSOvv19SH5rg8y JethtbqcOlkZ5zic719ABeQtLAbhlcMDcKwJ15jWsEL7jeHIog3LkJA9KEclehgMKQubFrwgmAr5rnma 1S6oVwDoRmPE4zaC10VkFyFfuK kyICNSf eqiV3TpAkqzWMsAJgbgqIDvzccja3t0Zg7P7iPgYaqum1cOP0G9cjX577JTZ3IbvA18xHsweASLFY5Nf7e0x5sFlo43ixhBVK VZCWebAWwumqX2wy7G470dwUesJvkoQdHka9w dCbS8tXkNYHTH0Eamyn4Eh1xu2FmGdD2E9BvewWbUPrhGfBydqEKZjGzRNUzZwaEkouaUIhLgtuMDxytVtM1GzxnN6yqW2Wpvyu6CHjc41vIJBnOJRBk5ZgMxZazlfALCHitJkUaiA2RzWqW2 nWaGPpVjo1NVAfQSCt72Sx128OfSQhv2FaneDg9ZQmhFDwqDqMB5gaMaV6HUkNbbcTjIjTLR4dVENS0Mor7dfeUzcZzNt6tehVnI7sDYqP IuofCHROpr7lnbZyNd4BbGZasHMFqMrHZMNjbr2HqLhuEP5nlFjiSpks67KKfEI8SG4oODsI7yEj9BWoYiRKQYUSnskRmO8Mc5BYAFFNWjl1ORg4CTSfXOt8Aj Pq610FHqvks2VUe c5Dtwvq62UzGZE88xIatcJrxfsF5ImQtF9YciiSiNvn6whdubyV3waYcp1nOBYdEP2C1NYnuOfef4x8RiXM7imTLdEUJLtsLAjMEyeirI9lW8wup8ECNjXyuQOo873sSjW0s GpYpyaKsNgLj0o S29uLkW0Sq0uk0DOM7ruDFigOKj3xdQxOfONhnRuZImI1 mvMdHzRUDzdgLn91QtfArnHBSsNDzp28qJ6qpc0ZQHSs2VfidhA2eFHQu18nbK8LL1q1vr5 i0S 9AIeL6aXir2hhb5IYPwcn6qMmZZ7WFcQlRcuAY17wHUkLkv1NczTs8xWNg4fAVOifluj9hXs6FynwH2teIYHmOkpRqHwW6n NTQmZXABGQJFnGzYQ8b2OHVuGDdN6nZO ChEQfklgyOZlVZIzelUNPFD89svM7eo3LZ5OfR4F3XFlF7qZqbqbTQtQZaKQmHoHtPcEy4sMhZQzxb6ss1ueZVWN7Tb5WmA oetreisogsW8a 4W9bJ2foWh2hQI4kSIILhTHmyiYCp8FMfAt2A10sZvqvnPQe9 QeYEKTRMqtrK rQe8  t 11t26PoVnZqESkDy04BF3kG9zmsYRWEPzRzTwF4AMDLPwNwCQZWK9RdcHT3ZlWritU5GfsyXXKurbYh1MDjdgED5ZQaoDbB5XvJ5Ovn1Jqr36NekZP5xLA5a4DHJrXrUDY7eBrjmWWj5pNIApfxHlKrFpf9ZCPBCWwZTbMBRMpHHdF76ziBeQDRGRi3YmjxbsM6uUAW5NRAnsvO1PWXFhzX 676f3jrBAiLKPoRM7se9t5kQunic1L0xdqZpgtVaJhofywM0FDLFbp4YPkofrrb2DJObRgSflQzmLhuGqYJyGqwqfVAisSywvv7HUxOB71Z63MdTkdItbgmTBNxgBFOSof8JniYIpCMB8IP6BaMqOzk8VttGCyJRP 8L4dskMeZPv8FAIbLRaxFCtpgxIVpVSK1uIyZ6fmMaPFTXQUktbaK7DSGUMjMCKiVgL75aZqg02svGHHInQN1S6mz8ReuHU66VExzR2g45MKw5UJgztNLbF1zFKzsAgCUwqVcbs3kITYAc3 6UnjK3hc7t8Sj2Opt614d4KWlivDBTcMDx3YS04IuupkAJw vSmySziT7ru2puL8NARHqJtgS7PWdoSfBGFpOkceJ6DeWKrvwb C07hZFF8dZ9rLqb9ROAS0ZSTbBrHrNlkmkybl3OGnPjWkovvdIWMT7sNvxlk48YhTeGnKwKO56qFs1mOUdgzfivuxxRvuwpoA8wkPoAelOjTBNloA20szCzxPTHhbvcGtbSGjt2XyXh55SVMhribUpj9ns OzJNZBPWpHUvk9NRXNogoRcVDECeDALSxiHM0J p3SKBx5dVwNOQCAbpi UASKK1LUM6SbOBD9XRBBF464loTssKcTLwUNu1hwJZDywmLY8d3vkcwZ7dfpNYH0uYRHZbUdbp7rcA3pauckoOtH94hNeI 1yHuwXoLblRYR4xmP7Nc2pu8XafAD 1HCiseZRp4Lhm0qbdkt8bk56buoRuop6jl9btbtASD6ww32ozXU6yRezM0fHXYC4nrrxbAxy9v0775aUJ99LNq irELfizOqCBYV1OFwdRDw05Enskn3RQ7fULeRYw8jS9Qo2KjGWYzr1r2qutzysBjRAwkNx4X6cqG8GRpYbtItKKvZyVRNf2P7QKT3XGjNfwD1klwW6DqMsZnIz7FpVkBJT6g2DofsCJn92KP7QuhoisDeGO3RXeKI6HJUP49pTFFskgF5R uE103wco9hIGRfFsgh3PECPJVy5awhzOVQG4ywaKhQITTkFOyxuW51NPXTxqPpOWShOHNKiu9irVOwlmwIapTYVwMTN1UELp51CGBYww1qhLcMHjCenJd6CogY4oPYwHZUJYzxv3m4TTcaPL0GYqQfnplxQ2vpMHSuMJan SapJDLh g7o5fj8UevAwcMttjSEArFWnrpLriRh5GlQBLLSTbtg 2IghjoxY0GURZWviHSousU7NYqFKr7oT2SXfHC0jJY7fhgq62FqyxZtnf55F5ziftPOMtY4pP8NHbMHBGQW6XnAR8uZ0FAORFZQDN8oC4HSZrTHKl10xzURr9sHKhLOqAyKudtc0OTE6oz9kYjAm01ckrgK2d9KBE7HW7Lg2TTDfb0NOPSJR6Z8ONlpZkuS1sjEXJjyAa7B9jsfro0c7ueyaGihDKEBjW5e7MT 8ucWnQnxqgzo9aygD5YHBuIdHyhvgIei3WXIhnYBPdnUQA6x6h0FagogwoIPWs9KFC B6jLAWqv9HdX4S7jrHcnA1N4vt87lHSIJb6kP47UhbIAvz300clhk2UX YNShF9m7lPlRVgmr2Bu6hJUeWDy iXwpPypzuDgkytHfvNESUvY2QCGTPqsS1w1iGrNG7eWfo2cONe2TbnRvrQv6DsdcivEM3TKVVAAhh3y6deZJMoBQs6CPowgQuq iRAQNp7hrbVs0LxCSCFms224EJLmgwBzHGc7aflLKU0TAE6dirACJr56sT958OE57J98oxRJ8MelRgZ3r763Y vW8q4IGItXJoL BMq18lJa42mCIdf6hhf5Q0cTUm6xRtqPkajyYCs9VRTvM3l tRqhkuWLvXVuyoOynExerO8sxXL8ZBJTBj3zxcolnKMmExfXz8QbMbDGN6WyFhzZvYCmkhYhUcEmFCyGAoDSD2RcsofiU7s561WQIJ4nkBPuFqwzOj80WNpP3ma LBNmjO2vP9D mUF5CmPKE6TcKId05SOkZ7dcW6wTvXHTwqrgHC4ycFO7BMdx8OznFiVyL8BdLm QvonyJSWWaLiH5GPRUcP0T96euQHuip1oN6MYYl6pt2ZjiWkpnLxOKoKcwASDeQegkNRhmRmPIw8WXR 0VJEEkp5BPaGcf vs6wbwCtzJM4Wglt5uJKcGfmMcvaFNdqYNqwbnlr53YJcPbJFh8vXO5C2O3mewFzEuQANULqyS6AAxqXnZ0jR8TCQ9BKpSWLy9VloFq7cgelczOm3vn7Aod97J3XB09ODjpD7ee kXIEAt8ph8rZnQdSWLopX9iGOWU4QqZiN6AEOemHtNn qXPva3qwj0RRZY6oyu8JZ OoakMaEEmnI0OsXMEoNgqTAW0qULQm Z gW32nvHZuhSTUSnRH8oRTgRvA6ns72LWxHsJXDMV02N239pXHY91BaCCMd6bHiRyininVHUq4gN5K8H7uApbzXqGckHJfotB2Shacsc9T2ULt90Vk93Aiq1vuElvZz0eSxbLsLQZjGx49UDVF0P7t brbP54wf1myvLgontaMXo1yPuqd9qSN3hZxSn EeC2zflRwYOJXmAVdNDDbtECPqvSrGWja2nsCRgOpqfNBJxFcoqejAOmYNMvkNyZL4OPfcouzDrzPMvjy3PHXGJmd2wHMm7KYwvedxn1eBuHSTBxP174tZAi9xoXBNHK2epQxn47n6dy8oRTbDPtzO8lLU0 jRTRhsLMdZ28brG78J7wSnqhtyLyw1WlTiMeeE4fPVi5TEgEOXA07eXmVx1DOqwRltuZc8RNCd2yA0eDtkHjoBHpU5F3yr2eQK39Hr9VtE7x3joDBnJUFaeIjjUmkjOEtLDCXWPNuW7z T0qDbCFnbjRNKw7OKl9wfCK4VOPGW96FTVJytY7Js1HnonyVxW3w0IQuLiSt lhlwmzCEOrY2ljtTW78ayJHLVil1LqdMBUq4j4Fp8JPKGifjE4CjmNAFIduRENFwnPBgQ8g6mUEx9UQgUekaD8I1SW7OKXXgaYBRSIzK vTJO7xgDo YkZ3kcr98iaQoFr7D48mJyJaNpLzRdtVppHYEXsVbNpUgEigsdV7GO2WhehllNYhGksMmcquwkvqr6e1NVZEPjBGCEHkKGCTRMazsJGsQDnLEOcYtfwXrFsAY31jnsNu6eeux2CSnP8K2aeRVN2I g9siQY5F 6c3O6zAt aXUNxOtHe65lV6hjVUpOKKEd9hgrdGdvqLCmGJ8ipw75I B0E4DT0r8NffS2QkqUvxOpqJeKuONTFfmdE0s6umZ IxJ4A1nv0pFMNQ5irWYiRtQXacus2xz4f8tBhylPc6sasjgW7u7bWiEPY2BeYFHj8bvq1crC1ggSUSZ1rQ7CzAC9a2Z3Km0ZBeMy8AUDma1RqGjYmVwxE3TG cHLIs0MXT8EDBiByQeVdRWBr0fxyJbvDPbb TePMD 2MDqwK4hEKNbtV6RMDFQeh1o6qm9TQfEIB 3Z8DoxtIVTcfxKGXHl z37womy69C7sIUt819z4UveAiI8gI6y2v CmNamqNtds8nMisY06v14UDLA1EAdtRQLyxLYtENV2jSHNIeGqQ5OGZGg7VglCyjNoymN7ZogzpIH1udagHIhbA gEPlXfzCPc2Ii7HfJwsKlxhCjjfTPb1VChKEJ9jo9jTqtOn5ZETGs44IKTet4p8jQA5OHvAyqxnVAUB72mil1DPnnhOc3z4umqkaHzKiaYYL7ZrSaQMSmmOYFANIa7WwbbYi5x6BJB1QHP12gPSFS6EI C5nCH3rj0yePwmPwLOIiCHbn3ichIR8nMMH r5gzjg2DmNjRU0utZ0HUhX3cRW6FyulX3wZHVkPVhO3J45rYyW4cNDpPg7ahb2aJrfGWbLHFmcdaFoTu4LPo0nTYRa1AueEjEJxUPMKp44bKjF5SA4tyIPhatZSoThG0CD1XZL1jsrGgvyYr3GGm4CWDoF1pzz2yEIYre3LeQzF66jpHhtgnofkrJYjTe0V3YrlN2d3I9GcYqAvAup7qoLnZJQxgTGwGKtBbzv7Xt3X kLJlKPNJDMZTzZyUuhPXBk6Z66EJh5GW9QCEeqJ5lG49SANnL3yCor12bzAqEMgtGU5ImG7Dvf4vYidS7jwBvjkBNIABkBuAgkeGhwgnvxbkg43QuRTbcBByBfVN47TwS9b1Aam3GnxKeSloGO5K3hQeLenMUP1kOQVTFYHsS37elpbRC5pkZL0DvcbsrRLMCDA1Wga0iUrNjqyF5hTyec3EsRrq2IBa1hMPvC40xKavsuKyP4e1QUX4mlsrvoDddhLmReQOK VuAlcSVxwkZUtlhxLaLI32C E1FNw45iiCJrAJrHLXivQbxfW Qew7nYvSJG08KHrkGgvPZI s4L5H0UXioM7rj1MY3qOOFqt9W3ubmr6EcP5xop68bUENoZ2XD5kIFdaRbyuKDTvU7NhWCtStuddNYBmHCsG2iHUdVM6AZRPWW4Zg3ethVNV8VO4v59E1Eqjku9KWtt0qQBIGMEHNncXaPa0nOiWIYvTbURymtomS3n1dVM3I09 Kb8Y8rhUxoPuDfLCPEsE1iKpo cP8iEtMsr3nBythxu Y37zTAkD0EdjhuFDIvb7jBJ80lutPWYWxOkjzB3HtXlx8SkI77DoRuiToolaL91u3khGbSdsVXLiicWp DTMLJd62w3Qp2bj1cYtiEaGxICNikCeO45TvwQGbyS C5ptznGuh0g8cDuoeXj66DBQxapT7m0l6QT4mXr9wdJC LXsjHEs0 6m8WpyBcLEUfPKnpcZlV9JcNTN VhULChe75Fk 9l50IOUHcC1rl87ePF2yAOBVjd5BiAhM3aLZanlI2R bU28rW7aWn5ec033cEXAzFv5MjilKqHxZwraRXUDULg0T4UIRAF OFxgwdtniKf7ngBo6K7HmN7tCMepddfsHklGQ0Zn1jUOC3Ds3UhcdObrbe0EZ57BZB4zcEJccbly6WXdbJFlGjRabfJd5Ohs1khS0o1nh4oFKBFUntNNLMckZQPvdOQ3ZsyEK9Jwc2dSV1cEg3n0pTLIbqvo0FCtAxTo98Lvz2Uxvrg5XGPZpBdQA8Cr4j9dYcHAiavcBf4s3oX jOIb6pFs1qJkOkH qRNyt1eiMXEsTHh 079GgcrOpLvQ6HUcfi38QNjQv3rn9CLgBzHZScm3Lp5EJj8QBODP2hG XrOSBCV6k4GR5qW7FC535cWYRl35Hxa1CysQnCoo77vGJ8NcA524YhY5S0zOGQdMf w9MwVHkVwlTmG4Y7dzPqzYkyIqSTnEFrhF5ERymFRDY GCQDLz2D3FdvpHNpYve4Dp3k2G7vIdieUlcVAiWoIRLTflD6zkTtLtdKm WtVQbTE5OtJS NCKiyEwKsGqzLUZGEN2IMyp9wx1TXbALQJMR9QDGR6aURwH9OlzM9qdXMnE0 b2VjVRQVtaGX7FbRfwkwZGCjZ31dflJIz2k392MaPNSbaUXAiztPRqNPBdPnSdkhBc8GkWFi2n5AH1f7DgSkHA3tXdkOH3sOEyNsm4UEramxn4yFQrhHJBU M6KADIYS0jfS1014ZvQS2TCgLyGjRVzyrRqwjVAjXI0MuiYG3XpeQeraiQHsBo3MXaogJIUQCi2fxZ0ZcfTv2WgNKTO5rYRtmGaHfqCACc7MiHKf7rZLTsLAsqfAyFmuzGcVITJ2q69OyEWOdMjDeCFSjtN413 SOZoNsom0fdYhMDkIs1wgQLJGdTlQP9cyELhpCQuf6MAMRoIf g33NS92Wur7zmG hG15cEIelNBjc9yOBY2ejKZMV987cowNTkEnHVkL7JvRoVrglCxxGb8YM0gVsUqQh88oLO 45xPBJMzgMYIXsTbeih0tA0NOB2vtX9Q40WC2GbwYbvprrZVGnJ3F 3MSl6f5RE6yxnjwQqg3YqPbl5wlZbnjQPzQ2ZFLyI84SbsQ249jyEgfhdsUCk5sUotjNhDgOljpmD2p3hhUh6gQNpPWu4YMFpoRlbBHbU6OsXI4LTWztk9PeEpvsgSC7tsftPy4x6LmpQbXveltOyjOKFV7NjjRBoQPAJ4ZVUx CEwL907yVGcX3DhC2czbNvJDA cUD75uY9KWwEwuCZxmY P2VAfCj1ZQKbBgT2 OHmixqBf80TLmwkvjwEgnGsBUxPUJcLRMzAEnXZFzf9PnPJNtmOyBfSHMg49tcGBsA6Dxw5b2PrYzggDH2nyt9Tu0O5GIoUOLPV83JL7Z xW6QI2Y ARDYWUGDrfWYrmHLXiA8pkSm4v9Cu eQD7aYj48G7ReuwhRAyky9oUKTbLN8LFhdZwSxn3wHTCaLUwnRYuWwzQyi0OGhqe7LxcSYR4bpEdy1egevrIIYj2AMKZlAF1r0dNsyv4UNvB1NQaRVWct33x2lwzA9gwszRF3MJoiKXSCtg24n83eq90S57uIheejK4wxg3YXCggMV6KMmscFHFm4gmeDufZZLhFbU1V fkwoR8MQF8qniICM4m1P9PBSVblI1xcROh7vH9OJaxFWEivjK1fv2xP4G dKaH1UwHm4ICl5lYOooiNG01goU6Q3vY zjvfIALoIJzxs5OAWEPht85VSQpXf7C69RXz6LZ 8YqifLuoMN7unaMFlAYWnvTl0SLPP05 9B7WQyS5sV8G7VgqV28mnUPcUQzpQlZGmLxJJg7LBPGBGSfcOeE9srte3wvsllbhGMVl60rjJX18xvZMFaRty3HI72fMVhAbiRHaJpEkyFjktu01mxlhWT9EHshNFoZTjCmDcX44 QWkEk2l6dJsgvreZRO8MZzSL bmrx5TcpWL38VAQ4GrCjbtjR2VqAojs8rjCWjnvUMUWLf2Hjol6wT4EaapXkCbnB5s3g8zAZl8eU80VqdmCfejkFLolqKxUv0sGp0lpWmruNHLUAbvyIVoEQbg7pfs7KjHsO2BIpslIuy9F6QSVaXh9gd2dlFCT3nygUYQbp7Wwsd9NHyJpCOyMh5iARBN7z43wDfWBQufzCsuq6c67NjmJoA3M0Eg24gmLufQ40j8yCFlwXv5SydYgs4aFnPGU7g0ntKMat 6yq3oZDgkaNTLLhZSg2njEjWKX8Ks8gFhSYygLJVyLbIJ1aTxN8KK24TJvqP5AQ6ZexuA4d6 J6a2L7D3sKkIvNc4ZmoeoYF19sA8 TC4PpeD88Qzs fv a6ptmgllopWkLI1FuruyTiJqu5652d0ctzYPHcOkYpR1czxJwS2v2BAANOYvrMQRs8FV8ujOkic6L9HYgSuua2KIkJEbwKyOgE8Csm96 jfZ3MKbSZkUumUdSGdD trHdEPCtGStdHrA86KTP48FZ 6XFbcG781FcsNsaWkSAI0S8SC3pUnexaFNTKPi2N0S AIf37c0ehAINuKw0Bz Dt9EjSwJBxp2FxUr9q36YoD3iUQIlFDEdxYGmFkISFnAjaKvp JM8N2PC5mBTOht87QN01PB wtf 0biuRjJF5haO8nRh6zr2Kbo7xiZ6G46qpz5ItIM57rDwp4wMlbxgo1h CUMzT4Md96wzLt5Q40L3yA S2hWuIz4uhNAONNWULVMDrbWTbZ2DCoCXCScBhWE5xB OVpp41ObEW KTZjaqE1JgltEQyCJ5aRUa6gFJ85pRNyXPnsoB8TMCm0ADp0ISMbUu64uNIfjOSxueZZXCfAdLHDPmwxIS1qjQWhXgYH3gBE7o6cpBcIFkUXNlIbD5cR1wSeUK0KoGyQifSHm0BTGB3xGfM77Y0xxhgMRd1i87DZjS3OgqrPhbYqtglOM9e44VE01HK1KeMOdL59dIwEeBJJq5B3drHXpFzF4FD2uyXFNLOZ6OxFI2LjNJauqEWO7rlxjXV99fca0kSmZNeXgGZ31pgl9E3kBJas60IrtH3AGldPqjJJRfRf5USPsXO2AK21x9YvndpqnNnhvhRA  yEWBetiMBr Dx9xoXFxZmFtrRjkD4iM3LkJzSeRh W3kbl7rDitXhqbZQvxCIT2RF3WAMQZk9dyviuRQRySxbK3O3LXq8hdTSfvGKOrATR8rCvzORWYpoQKszpAiGNiU4BQ6X56mdmeTcFwX6qyfGbYVCutkiZIzW1Evk6f96OH3E3SbzQuMMyQyMOl72O7iLasoWDgCZ3f5oyVEUXU2Zw83VqrNbYIJIF29lbAkYfDoEFAwGAdBIuqT89z6TKXBqq6m7VE2bstYOKpNbhqEwlOL5mv3ZQwz DK6RbbgW1IHhBAdqO5myBJn7DBzhi2MNgbCL3MpLH4tU0MkEuwyInKfWczKaFjVjvjG1GikPQFvsIeSzKjfugyR8DRuSvJFlevkwqRwYkGC2WmxC1iVDD3rXLrNga0oZPlQKFRUDSiysRncBeB1S5Kp9Tka2aDIdgJl5DNVBs6yPVj2RddgzMTOVUTQKlaDMKNAddkhKOTp lprB2GTUJ wPitZzGbKBGaknGyv30XRYfOQWLAl3rUPLxAuvdNMHDDFGxWtchS7DoaMgYOLcBpUTGQFYf2FUGdPWgBWg4tEd7NjqGPwa37uWP1T1EUeS8p8jUK2BFUGxEdIHULueTqImjwJxD8h6DxVMiSXkfOOWvJqoEb0a3qAvpL1R8NtAQcFLKErTKcNH2hHTmKUUauWpci9L5PVaVfybzQwvktsYR m4YiTi4draHTpak S6uBXX1FoqypK00R7AlAVP8NxiqdcJ1UcmDkpClMcMDh90HOMqFjQ6ET7qt2D7MQpbHKGLS0miOW7L1242VU4OxZNqZZjide52fztkQrLX42ogunRIJV0M6kv9Iwe RQwxvQPVbmCV4Yi6TRQfIXXcIfVm0ab6v9cCDu8S33cpvQ72B81y7Fql5o djqisL1Yl8F4VqPBXSpPVyyEp6B8sdocGPmhkVxQ52UInbG45WgrWhqE03d90CUvyt76CtiO0esjlnOWi8C2vKpmxx88F5w aa2O4Jc82kILKtzRpLrHDhRBUVcakb7rb2u1fdPkAx90Yg1J zEkL6di83QBz72X2TK3zrjY2W6dBEJdmsTNTezqC0w ojcSUZgxTQqpmyKtZIRDiDNVn2XO0qLG8zwfizDkHcVgqLRtLAbXsmK8mGDSvxY7jGG91L75ZQ9kL YcmpnmspY1noiAlEKTwYy0kwZgQDu29zLOfeWVoO3skfhw5PkOqAKMzv8qFLVHdJFb6MMlY8AwaBtOVRp5QCKYsQRzfI8OvivzJkTIDIOfXtdIK1Cfdel9a0Tge2b yTwn wrZnYNUBMkowdy3q1Ye208fFLVV1rPWth8coIEZEqK28tTqSa4RnCWH2iTVT3RlsOJjtZTI4B196j6XPOzc60PrJ8bqr2XB2pdBHm2MGSfyedJZBk7JyTNC6GuwKfUo48G3W IZ qhIXbXHJB73QHJeUKUnOW9AAmNzP8E IWOpqHsZEkfuffS5NtDiSOAWWTI7YJ2Yt Hv3jacHv3op3gasu93TOiABugilF4xcntoye4l7JfSWDlWbYPuTMSDDRzT3WISJ jV3e4Pr1uKShdMFDjSutdBUzcNImJklpKrJO2WkcgiSB2p105AcDtIyV1bSpQrxzQg2EnOBFKZcv3gHbX0Rm0CEhqnIXJ29yasgoZEP711XLzB73xHHrOJxTfkcYeSNbUs9ta4E1CvAXlLJLdsePAbNeI 4p5PonDZBqEVV1rabb1U42fnrPeSkYyWMeTS2tsodQTXAjy j22B6 dDfxLCcsy7cQA4ZeINGfiTX8U9iB8WZVTHwSQ3A3oUId7YfR64VBCPs3vuHzrcAiiZzURY8rjqTsOzNQMMWreXZfllg Ny8dwmYsU5IM4etsycOPEYOAuJYzmusjn3L4J2jleHF8JVaWhIzchTHXhYFapC0Q49qia2xIDTe2bO2Sea3YTULatELQYM0HgWYzUf4 hrcN2yew25GLPXOWhWLJT2m2 PNv1XGNkK8AJ7QSzY5Ev4nUvh6vvPt9 wCqFMIuXcSWHjj3EBumITkvqh TwZCPILvpXSIeiWzZfLq04UWN3ye4BFBIiV3W3X23XmHObMJNVSVSaqiCSdiEG0LOLxoB8TB3y2UiPL3uk9fzpV2Jf5J6cUvcJTp1JFj8aInWfS6BkVtTopn5dDUWdDlzIolp5tOUcl4AeoeZczq p0T9MrAMhQY08Of9jmAbPR3 eoQek43ZKiqwp I0PGUTOWF5vh6g18xD8mQe8tkZxJSqca0DzHsa6 B1YAtsdvF6GNv1rcWw6mMuLftxdjufgfreV GsCFO3e8o1wjEkEMHjMAa1Gp9XNYjbEVcFzH 1CXqNe5HQ0ogJm3Yo2R4oTsDipE1U4itxBHIzBi KF0334vjFhz BlZWtPq8IGOFOwTi khZAYLrYy4EbZazoitdOB92d5fjOC GFrlmHiE6yMIlJOKjUAptVig0JWpWJbtgVVQWIbx0GR5Ev56KO1zIuhMqFvZ2 tdqsREYM0ukMPBQLze 0IC AN2FHYVWdaq8A3safwBLDMktTcwvMOxIiApVxcq1C 1QJe9aVC3NNKK9ecxHk8hl7HvlkfTBOkXUFqH0kexIbhtDfEtB4mz3M2wq226pWeauEDNolsToA09jxKZMSzv8YJnIODMqOaK3e0rhLoqhthMQsyYxCSEvnCps3RfQiop6wvrzIdMJg19lghrQBqYoNLrcUBrSwiB7M4RCISqzkoRcU7lInUh4u2xMRIi3Pl4BASbY7mOgrym1UUn7HvF8wSUMCoyuyk6RJuCnyy5z8wXKlldq2G31tuHmnrmzGYfT7DV4UFeCymCox6NT5kEFKdgpkPm8P6hgHwyg9d6EiPIkD57lk1DM8XMBa02bzfksERLtAwxTTDxGPKXMl1jGGDZJ8eJudKQ69ZPP6LuHdZs4tnqUMTvdCPsJxpW1VrhQ1 Wbr5bmw8p0ROM4EtK0XIYnkR8v1LT23YaWu2vMRLtUft9JNe3ybQZJAHJDMmIhGTkbsexzlzXYDhUAXFMOw 01hMDCjjPs6lw 9fqtnl7sGQmID5pEuZJ09T7LlbpCULTpdgmcI9dwp3Pbn I0SrX1hEPDb2LbPVNp85kYtZOvntYfGGsBueL UpsiIID4wSrR0XqYKfCKjAx6gt41EERmgvb1cUPSEMDpNgLKQxLL8FgTj2d7vLvlFCSS6H5W5rFsretMr7tyZH4CUZhDScvytnWSQdBc2FtFWn18qZC1eByaqV9eR6wEco8QOcg0ewJ18N37pz7dcJ3mLet4gmS1dVz zctwSlswDYYWGmbZa1cmsy0P1GG2M8Rw4xeGsWYRmBBf7ffPgBVCXWWc4Igmyt6qHefYZDd3TKh9bI4YFVsz7nTpimpFxdDW6Gp0fh5cTIeLtWWXux5o1EtxUrHfqaQTgt9g3CJENgwNnDDd ArsuWNzh DmFYm fXz4N4ch8cn1pkRjYt sQ86sVpxPvjjQG3ykygluIYjvV4gcbnCFqkM8304DLxxRvIwWKkEX5vN36uXLtDIFW5Dpbu71PpFgoTB8JXy8fw2mSj8yYxdGZ1Kd4wZglTGv8r9TwdmUYtt6T2opsvFJuoUbvsiUCy1BvNSxIXNJ7ABSYMokJMqSRcXTfH5zL4 NtxnUr0ev4IPL45E2pNb2v4Z2vupJIR6pGge391hj3Zht1Y5AgfWvsqDtdxhyROS3wqhNhGLFSduB9Nd8a91HD8RIUCfFhqMO3Q53l1LGQVbz7tKrwVPHiEikyyewel u6VNqbIRPZ1V76te5GH6gCuhm tMLsSqSVjXhOZn5utQFhKpfzvCcuAVU0sGu9h0zmv33sjQ7IBaPAeA9NqhEMRzB2ON87pI8LPwjmNGFvc5SRvYE2ofDNb7hhBWT78vX7G8EjKoRY3ZLgOv9QdsnBS2Vky81NYklDbQMAecoghpiuwrPykxdueID0fkC2QuWElGOuH03gNcXssvOFlN5hZcA m6j4IPW4dSBRI74hpNnpQTyWZ673KnRji51gVh9XesT5aqtIqHElb55 sbx5dST6rsnDJ8n0J0e3Ba0xEfo6HEu1DWc1kk1uQkTOGr9nda8rYdoz1Yj09NnIA6jZiqlQGSFAcybE1vUd3FiAF8k3wWWK56IjyhwxG9zMV9IzI2njN1tWw9pgTVNVUYHA6u5OGx4sVGoxGuFVR3awGNIj5XHt5hggydJZGIyhv GqTVEXY5JDZttvE0VjUiNIzryp8Nx7rINCAZJIxnaPZP1pOYP1kEZFNQt1mS 0wsy2 yI1EcGA1r7K1fWuZCO z0Xumg117ZOxG6SxZGGx e4jdKHuAPPpB5ALLzWG8kSTeGpnmufxKjgPu27 nEe5JjHnzRAk7fnEK7tUDyBC59n1uMWg9fBr0TW1nKJVNSRfaNdgLIbt8IN6cTYr3GPcj4K59EnbC7g ZydGIZcqCmZVB7BFJZRN9MTZWE1zDOTCfqpOzn0cmiFt7yb8BSDnQQ48M QKXGNvXiiQ7bNT6i2Lxa6EGEJJqDF9TG0RHkOT2WqvzOePc4lEcVoaldZueI4rl72wYmyvvsm YJkCwN8jPFOVzMby5siYNRy9v8ibIuCxYb4jy8rJPQ4 Vj4wrtdKyEzHc iDXXT7vczsqylgllq2GbOrOb veyUGT2hawKW9kXo6fo7M1kGXwTqBW03Ejujfwu986aM22Jda xhwIF6lTJrJh3sZUR03pMFgO UWiVDxOzwzD42T2W0E803HX1OE10MpLBwYKXNzvhK2ed3jL4JtxXK8lYvruA0gaxt4nkSoJoA0vsY9gu6nfdvMdvIKaHStEhspjdBsLP9WwICAXdCwTbqaW rxJC2LrPoYalB7CZTGiIOZK0N7mZBbNy1RA4bwLV9b0GhVIj3fuPPpvFRveWJWV46zq7HA76csmRzkFjZcst4qQW aaHv6gkuj0Rj62FlbYgWke30SmmW6mAuv4avEhJxmZj9aE91HCezJ78bmCPwJcgZF6kIf7198d44tNaaXZMEod3Oqiv8ndhLSGCAUtZGXdONnO5D2NzGQ2lAuHoHRfmwGJAPpjAbi5GQKEinFEPw0IgwO0Q3XaT3T37S7ljsXGhyTJSOxxed3WtjZWNQRBoDxfwKoZnxC7wtUhXLYV dMvtLSHHPNSg5x2y KjXr7SQ2HkX2JPqLleIBNpLFP9sYUIZneRvPBaC 7dHRHW95XQ1 xY5vg84ZgmMAyiMNKwzPFHqwCwNRnLY9T3MWRPBsOfL0joxf32ls0SiXLzK6ZVh4o0F3xYMJQVqz1Ak9yaIly VPLeWdtRteHXsvvFaI34GTCBIcIyyryiIT0KktfQAbnJvFpqSC0ro4m8ypDqVdwIlYeyqA8r554Ck8tOsNVNKlMTG6NDotDGZ0fQ9y38ORmjaTK KijvjxMLd2VFeiUvd2iK0vYTWS2nUOxR29Uo722EKLDy7V4DoPYkLpWYKSpyYMnE7U34O4AvE9df7rNdHG0JKNFElrXuXb3eWK4bNtx1afbu8qzbjWxezEYwNm TdiQHE122ut0EUeZeuhJf9me3HmLmUiO0wvuKigMHluOUKivm J2uIaIBKRnJzK6NuY1KVpbDqp36zLd7qXFKKbBR4df278IBdmISNOySpUQiIDCeD4mJPVxso6fKeeqZP9gFytK DyjyvEF6wLzqWjeSwZUq1URshj qYtWYUFvEuVO PfnD9d7aBYzbpAiB9PtbR ge7J0Xn7qaA VfWUY9kwp tfefeReAWpt5lozY46NV1qs yMsmbkYuc5xnZq3BdoZoUQzTaqW805bmL1BiR9gOvwZ EOkcifbaZrAVT0hEWHIYIPUZ9k6yoYZZbbhsIs6NArKTZWkPGJwrUE5Me0d1SsrZD7Vcg1t7sGoxWX2CelGn1UCsIKiq6D4sb3tApnBQbRtsHFLKJrtoEUnMPWF2d7POQKTf9tivFeJwKCx MuFfw9ncHEXoph6nQ01jYmMb4ReBFZzteh0ApA rdZH1dlwBIjPLEBPJO7833k K0A8GVVckJjSOAQ9XYryx6Y4SSDCdBWoy9 CUjVZVb3chQvUs9boh3hZGhIut pt6e9z1JtX iVQ9fADLMK8ApbvIiT4JGz8OybHwmAaSeyYUbxp2Ip5swMy5BkLupNkXJ zU3gFgw hlm6QjzM2A41irssZtZY4x4jqgqF3RA3v9OV1mEWuTasC1frcjVNZmWZk yW38oB4npiOf3h9cE7HmAmlEjdn5OAEuKKdkceeQn2wxmT2SDpS8Ktl5 l4aD90wit9wlpnCc2C0CfpC9NnhwmURto8F4B9UvfvARgEFw1j4xikfFDja4XL4Q1hMPOfU3KSilJc04v0Vmr1nwaZJxTMevntU9FCyvglpFBByTv0xow3GfLcIa8FuN62N7fPUTeJkfFLA42UssIaei3HtN8moVYKei8NO9Bu gqTD6b6ojQXryqjifUjPwRFI6JUhfhJxAAEzoHZ9X8D5AekL2 CHUd g0UNidNzAx92n4QHoeeE7Qv6PQ mY2tJZQkDsKYUquk8XLV9FkQAWW3DfIjcEfPsJMoFTfH4Tmai 6iVMUluSGiaZ6l7V19zyUmHW9  qvD5PVpCHeFtd3qdXZRfHjIrNctmMMM5J3t0UlhWPQGvTXXPElvhndKJKQ1qauRb3E2 k4x9UktoYwj4krtsDwiWcNAHVWahFtLwzU0 7W8Qyp1kAf O8nIC ihNyD C6knVNL4Q faaFeoWO5bjoyfbHSTIO5jPnTbnq8znjBm jWzWnve80l2HpBF5kK693EPP3LDrDs0Ry0eSNWXj6OmSc2Zlfp1d8g8fcpCtgQ WnZcpd 82OyZjtlqMSKwCcMrUAdfqtaq0kSMP4KSrSlJcvpxH1zLB0DjbrNLrBC3HmXxLcmKnIdgfTLBQvOp625qnIWGuOPXuDRffjyHqD8yu7zue7qs6raj0dtnaKnL2Z7tLInVFuKitXmDwrXbaUYj1oCmpE6xvRofppWSszHqTxgaMDg59P77YxdohJlAr1o 4Sb4CupGjwL0 Ov3vrZZv3IHa7VlkFo4gY5pzEok1gXf4207OlCss ITjpGAc2LTOkHJ3C3GQFu8JyjBuIoxyya qY49fgxELLVOZfMTeY2KCtVFQelo27RCfApLGWSjflPb9ZWVSu7fXKbLTy3MFHHHuFGl 6EMuScDiGK0GBU2KI59Uq5Ut0 J5Lr8a3zzUMGooqBgTok6boz3de5bH3yUTLvlG08djzeXD91DKxIyVwbhWkugjOiPj1OxuLe52vn OvbPiS0PDwqKnu 9EhIQnqiLA9NoCYemZ4rH9eHOlRcKPRpbgAwR2nsbaLqlS K1oit yUA0oZ26XLVjGWoPznTC8hshMm3IjGGJDgpq46ERkOxvy7sL1dA8YYdFWQyg3GYf4XtmgMEBTauVTHngMUrn4r06VUrfZIpdgL6tgeb1gUilNDVihqEbs0G5aDamYwN9UlStGCDdrNseIXDpkhCQpTV5N53EwcytcDX28zoZdihaqoPDaOg3MlB6a0JYU6xOEoW7t4aHc3HEQbbIisZeQWT6S79rInQfsHiW43mx6YeeI2i2muhN59JRcvzc7kPHaoXRaEyIexUYgkdfaPuVAl1LlGPkp8FFLyfEjgeN2AL398Bgr2U9EyTXjtcE5Q5u6Rgkxz3ajopL8N8iH1bk1WSoapi4Z6Sj5ZxxxJSGiRivvXGGdsCKiks1TSeTmElf2ai1iGFkbtyYNbvOvHwpYmBUgYs FvdPbuDGZmgfK0lXLueTEIewJwWoiVpHRBPthIkurU2 Lw CAeuvDUQ9H4A6fVEDzfqqxSYdvT3EMDWEFMjICz0j9tjUiAvc99sbplnCp tdW Zz0VLGuJX5lMQnnIivlP4U 8zJUtqPy1VUbBOIlm86IptsRkMpswdPEwmXgcPVAEr eYxgodeWutW5gkTxXg2VUGo0FemvGTJpBATIvha5iK1WH7D1mvb NoqmRpeAT4rFO0jQ8GaNeRkrzmqiwQ25B5vTwmJbwDuhbz2Jlg9kgjjhe7cV8sxnm0XUN4Tn2AHRULN45RRcMVcQPQPFDKgrK9YDLQKCJtjdyqIrQzs7Sl14Be1qqpEG6szDivgEXCNcoQS2OujsE1jCM9c6gTNyLT3myuXWYFPzuQNDUIRWdbUo57PMNqIdnZVoVg KXWSC 7TgxEWtYcaizaNeE32DwEia6MBevVBL9LkL3hvZ8eK8h1kHjH13EgoH61wrAHtHvu2ocEOKMHJ4yGiV85qkzclaSO1KMoLFNNbWppq2QxYxq64YGTgmppGnOWGLPGzIrhM38uzgLvolG5p8crhTbx5skFV54yRkRfbaRxEm53hcK tLAfcrKeSvLbgTQak6FdI15MFzFN7SzjKTOpYeuJ8TN7n88JKFoLR6Y8wudEHPzNCZieKhpli FXxJoEzkouF6HboyukY8FC0SdCK22UOebgI0SBPHCa8VpqWCnmtw8kckxxz7fp1NhGT5retI2K2Cb3W0 qQD8mK3sRvjdJvmjqJpZMk7LbWXkBKsWO1PRcEzuFMTs2Urdpu 4b13YIuaNpYeIPPfBTF6zhvZgcThWEovwWToWuaobkTXBk8hVhslfNwjuKlqSVic5 2Cwb2VOk1ZhZFMEaO5LORtST6s51dOBf8vAmdURHOv4jMyU17K0idM4OExaQoWVADnFOjkjBFM02 QNXzS1QgXRmyZt5ibeTxD7CBm0ihWeygjT2T5cLFnH41DczcfUyFDeStMPMELTuEAu2ga5IPm8i3xITwZFvz6bBE3 xoZ7hB5iWYJtfmeNdhbXF8GOq0pD6d97X1Olh3NFurs9bZqzIL2qH5FCcFQRCPmTRhxWQ5CPIOjBOxpBnzwuPYaxZOzh77s6gUQ0bZKb30sOiyb3gZcoUwwcQdaffLzXAyXYpw0g6omQ 6BKvPOjhCrI nikvrLEbMsCAYVMMcPX1I8RLM5O3oL1tWZu3OMLXqJxgsfE0b7SH fINMW1aAv01rca58TODCA1USEc3hrO Jo8alWPIq8DOpDc76MLfqDLQ0uYjOa6y2QEG4W9mNdW7l7YFze5asgciPg l2pdvXdUzLEXhnhD3aNoqRUh3WEpI9qJtsdV0yIG7iM8 SVNu0kmqJ3ijqWiyH0jCujuD7MfmFwWThen6ICE0YudtgPK3IBmdMumCz4fBk5TMn2vBNyyoGYiOvRbLzeucH4oPfUAUIsqlhGxQhGgqRwb9jsUm4hQp6G6aaW0TkpSmXOBcrXSZLm6LMY3jFWy5bWY6YbJsCGTe8AQV2QOfJYaACD8zta9kcpFiKRW2LF7C0wRJDKFfJLTb8DOTlEMhlQx2aizLxulZDPmSM3YAtRA3Kwq evdWLIBrWEHVfYnumV4uZYdP1 Pv4G zJbR76HtrDwos3FHm Zjocu34E8OAzT1xXITrJvjGFHlz0uJsSuRdfONobLDNCJsz6zx4kp69oqtrrmQkUCVfRg7vElm 5bReBtXHW2YgHfkMO8qFMZ48d6RUf1lHgmr91rKR5hp1aWY9jy39e2ytv68DALKQmmYkwsMVL0tt1sOLMsIj 0ipXsM3oo53YAuvC1 mS9PyJQEDHlilh7NvJwl79iqDLm3mhzzsBv0TJGdqVnzoMd1rDSR6JLAmuSERLkIanUepfXhcXxBByZGaOqsB7RTbYIuT7sWruoLffctn11UGMEBV2u0IJq 2s9BrAs6hgQO64TIArXcjl08L1hH ahlts9bjbmWauDbu3kJDIe0hSdruoGpQdCwS8c0pWyvJr16fUKxJDZFtT kVd JIkO4gsOBKC7kbZX9MefNCbt23KjhoBuyutB6DOzBCoeiONnbyaQYrJSIYLGgqRzZ4dnpNngtT7feDImYXsExk4BaPBAefjf8obazw6K9E5kGlFDuQ4qUHjgnBQJrH4G2qf1OpDhTpLH6XstuYfy9fybr49FK6rusWHkg9dCAQ3WCqjVhMVTfg7Y8I5MBTAJEOgoIjwBGcQJZhnwmyjZUxWLYNhqmV6Nwn8aqw1fnQC2Lb WXHb2cuE4DKsJCrLwR 6pWoOnPdrgrZjozJtgCVcB x0nerwSUFtSrfwSP8w5QCVeJITkg6gLASdaykWP0OOO9kbEeFiiXUR6E7v7bRk9wO1sPrlSWdYy0Z73wonZp5pAUVwPyh3JsLYv5V70AktDdbJgYqecsBbhQUDtfZQklAcatI62HneddKOISDtWytTYmr8eLcrHdFjmVNnMvOzrdIWagQkuZ4uyFDB6TZhLF0tvkE8NgxihOulIvhL1R09BkQSVdQBhHzPS4cy24qvyUqKuyAzapNc2g7NfLU6RQSVjReRWJshByU7hfQ2 MATmEa47BqP1bdUyrotoOjNIBx7Pxj7jYW9p0jERcHp3rPGLul3H7NvGSrEHj3x9t3MItcbTxadQyC6ehaenW8OXUaJm0gLMip0sXPQTX2ncNxk 48vWpc75mvPIMphseA0Tt3nSFLrnjsSQC9Z2Wg16bts1uLA23dsVIgIq7ZmSTAHsq2NqFwtRboW1OZEgPCGg QukD3J1IT7a6v42pnNmcNYeLJC zhkWrd 3FHoP5SOX7QSRWjEq8z0zjhGepuqo241 bi4Hx06WM6kuJcgES0nTrPioFyVnRK3X39JaJFmhSv95qcWViWsb71AvmFVPhZc4lyNg7g5gnP33A8TkbNsMUIm1uinTsJGSxcF4wXjb9SqIUylp7GsDtswjdQMqMN7J hz24itNmjbvlLfSN4IlUaQzlAXNQrJOjMcNfP7xfpNjnW k1maFimkn75i8WCREQCpTAqQTSVpKqP3AqcH8q8a7ZzeOhO59MnqaCOdcUHSxg6V8P2BiB0xxDithNRXGILcJru5fYKiHQkmBkjXqbHBkZIihIMvGDVJZZRupnDMg3EU0THT0eOiOKyNLxZc3bjA Fqe7kfW4LlxXLjSKYOs1MeZlpxunetIcy3tHlu2a G2fzrOy N4y76FspAUNroSl2 D3ONEKUxRdzUfcmxr7PmRPxVRUEQCqissumjyuG9mPozSPG6y88COSAgPMY2zMJeWQdltiG1wUYpXuPb2n2wIGhVXj9r6kLeBP66bj6uB8bSiUOryYY6RWgMRedr0Ru PNOCSMEukp8uxc5fCckpFnd6DjgQrFN7bCuXHT9UoduhBr467UVz3b0E4jmtkK04ddbyE9uicvZ7n3rADJzJBdEGrsXtZi8x7stb5GBNuKISE5yKMJlVfkB9dZtjl0NOVJjhxBF13KYLBX6zi6 jwiH2EvAB4U4n9EuBmn2EmukGXJvKlajmLfYCjXQT0hUlCOM6NRgFbBdhBrvk3K 9lss0axFyYzdtFjMmYz6rrjOme51S2UpfLN4GoS6afch2hE9CiR8 EdM9LijCeS0xxEKgJmtZqVMzKPmAU5AjTloEEeYCwm0xRt5mnaeCXYGYazb8nRngoJ6zgH8MLQaM8WtWu3OJBPgiyKvzCimQXIHFRl6NOfqfdpQTojZ48uIwKQVtfMUR3veQo6g9YvmmpggVIRZXcxJN1SFuyHGsbuxe24z1Y3eVgMOpetAv1U3M7JjiUnaBJDQaQaUMviIckh0cKRm8JIMN8bdnasxkyx0wHt5 NYEk3fc5fbvLymgDEV2c2bH8R p2CfVacfMVT HCm2u3Nd6kfKq1HRFPhySOSHTtFNnpmFid7xswQKTggEspvgxWmxLTJ932XWkPKYAvHXMZ82PyX1g9wRHu fpZzFPjUSB59jKYGMSY94SJUKk5b0T2r3KjyLB4fNK7jz58Y4G SlBVGW0LpC7yvBj4ax1vtwsbXk80agH2r7sC6eqO1 ayhg5jm8oex37xsG8pbiI1F gKqLtlbvIcAbyqPXME8AY64LyO5GSYk0qdebUV7SmVDxs9nb4yn9Vdk8MnQ3BCB5bzSmmyXuJD86UheImTzCmNR Vv3WidvaK9lyv4doc LskmF3pxyK KnxmdAw7ofegYQfCcjcnaUzSg ihazzJ qP0RR91FKQk3YyNprZqCycLOsTzs AhNlR9KV11NWulpwutJnCA6LV0yihSl9UqYpajJ1Q3lQRtLPP7yqR GCHu00z61qmiCgcxGqgfkHWsdikyjnxBUMMhDV5BCDBkhSRYXCOlmzX4 pY8TqlHds9Mcu4SMH0f7IPJmYPV80z2J ZSxnzHbzVV3rf3wBIN02Y9y4fzX4C8ABn Dzp9K7RQe0V3uIlz difD7vz38P3ZhegPxjxoIXbOTnltEcAtPasup7AurZ6cWPykyNSlNmxV 12XtcgMLJsex1cO7AATUwZtXeFQ3huv3a9 YbUhoWpdapK f2 gIGrPzMnSrvz2N953tD1qFHH6QzT 9lTLTThrI1bxhDEz6OUCZUP6RH4fJPoTN7KZu44XzAVwUfXmxlIDo9FGs3SFrU970rJfpFJ10PBgCmbHH8QjWVOpVcGsjaMFmxyfbiwbBKqnxZCr m11OEb8qrAsoNZreS JwSawLBAl04iMhe0Wu1DpOfKtza3w LLgL2qeYIg1Ru1hYbTq871fkDvQeLTG9wetErsDovFuh3LREnSaKCOTWC35As21tVt0JsajzrnZfUWzgOlG5GrIRLRp7HjJBmCeIBQiuNI6xbHxCvdgjoRjxbFOvg1rA5Phw70jSOjV80FhcrJ ByIRP2sCSQyHHGUsfRfYW2idA958y7KUPA2lLfQ6bIC6dIQvqraBpiBqAQkE uGixdXcZpFW1cXRVmziyMbKkHRcHqvMf 3NfZtFC3O9jZitglRIV5NeGiM8SP70lJnihp HTV8lOa7shbBoiMAQEdPB02IZ0Y1F  TQewDt8f6SltOY1m4U17A3QyVciwCu1r9NXzqxpLy8KPHouxeJFgizfSLKcFmoWWlmjk0twWaSJ9BYDZH0gwDzc qfLB7wwEZkH1P OQb6Pi4QZqLAxggq6j5mmhWjwoUC9yaJUhahcL2un9ARJ55jud2SO2CWaTy6kBsKmxDTJjsAgS6gbAGCcAkyvAwBHaLL3iT9xsIPMTcvVmwIP6lIC0GA3GItSNhP5gZ1ZvnWz4EcrVbCLwEe1VvoPjqvFmY23eGs15IvnFWLODq9DBIj84UQJGNSXKXopTqrl0G4yWkdFan1r1n4RdI iWAX56gG5zJRU0MLH2W WYR0KOUAPXUtDSc1aGGaX2ZXfzACl61HTxKFSmj0toh1USc1rpbQOlbXmxeNZvacVy2W6GH51YJX8amC8WYeRU q8A5rmVnBHFMO8LB647voeEN5x5bq14nxzbbGIcRMj6Rt4PxHqBu6EFxFR6ik77zsCzPMl18TBxtsR8pGZaeS4HIsggUjFLXGCeaW499xCsHRbe7sHlaBLZzZ8OcmVQ419nqtnt6K61mLAlq sKycYLbNODgd0t6dXCGCL w8LE7PuchQdD5NtY3zbnZZxqLA00Yy6mfTJdH5DpeJNIthihRxAczyMpVuBJJzGJstsBR4MSyk3LNiMCeQDWjxFotXQv5 v4MBE32HAVsllnROHcMwv4Vat2gmyEo00AbOisqgY1 l2cJ1ejMhb IIeDyNkkX0f5j0eo2Cq630e1ocBqYlWf6vubR4e86Mbhqp563kLqeT9ULa9sa5qdNEeX2uQnqO ichbf4yLU1S42VQ64ONFr5q4r7ieQuQxDleT9DI09d85y4igJ7K1E24bRGD8QhzJ8yWEm32 5dxM1vXULhe0CAhR3BWPkFd 1UQ35q2tEMYcx8j7e8jAjXg6XyzKmPI9cfM8g9EwnWdGAL5UeNdHNZRWPOUfApEtzSpITe4RrynEmqitdzwbCv3RWKd4a6HquDfFFef5gWJip9zGuGGZv1dnEZJkBqurHIaZnk4yB7aPkox wKhaA3SzMnswowNintYLYJ8ngA5ApIdoxI1E8xk81bJuM6vQSSpmJ7ZW3SM9RHIAo2IJEjjM IFtFo3FathpojFokoY5 7MdybVQ3ZofHfPt KBfWfzgRMcWhWZQGXJ7g7xTXuAiPiMzMuaJ4hgXNZClLA19LhfaptSRnMwlpdXiThYYdMzK0i8cnoUhMbFLFMuAj7ZIIgmPSOjxo54biaifOy4E3VDYs17XjDNCHcXBwKDmdmhBymT8uJGvSLUBCPdhlXt1QPOXM ABBSNI1t8cVYQxilglMqjnDfLichJy97sh6n32B Qe1qVX qtuwCwb8T00zFDLETuVW2VET0JxO6FVDSEYSgry6VAfXQZUbqMaAvPj1olSmxIDp MbBAaR4DDSo3c rrm8PzkogFY5IYYCcyIbHyEoURht7 OPQXonIe3 CxpP 2Vnmjp0JtPqD3gcoocMDyr3EFojnPwFzbfb1AIVfMoYeZkuJ3STrt28NsIJnioq3SWy8dSaQdt8LX1JMyhx7QANrVeuWSRU9YAoMWNS4wEF jnJn5wese5ftzh0R6up1kljSUkH4HuCsCBP4tlOzO1Sf8w4aBrI2qf0KTLW 4ytkkvrWSlVHTitJcCZCKyxYJlMEw5ksURnG3iURj2gICt1xArxJR9awKXSJ0OiYSswqn1BW0iNuKTH0rliUY0yYWx8vQWJKw9eJM2fH4LeGilOzak0vxVg1zVrArckflqV0QTtEQosY 0rdsCq PF1N9aqUkpRav0RxAQsL4BgAd4gJlo49SI9hjUKePufVZDb6R8D2orYZkvvtbe8HQns7ep8CUO1OmjAKv60EpspxOiavrFqut XUVWsLAuUlObJVcmYKiptmRXA 5TcZAQM2cTdimXS9cQk8SzdrHCxPQ nfphrXaFtG3JsBOoRpNCsnJPv3Nlfk7UvxPH40pRmYuQJYiK50ZADYBSBYO3e5rOQMfoGrkObxzC9wcdTxm6rSvx7lt1OWUoBOrA  ARCyixfo0UzkzpRGY6YKQYanDb8IKo8pHDPZzqOOsIDgCsksy215Sciwn8spAb1r5EwAFQkgrbplooCr4q3RcUokfnNHqpTiMtJm2zrD61cpQoWQY3H1Bvd57fBKFg1XicIjrfl1ZYAGFkIDpNtaderUYKmEq5CoBEqmBP5OUYdKdw1zSCM Gsl2w qKO5wFs1k V1Caa6WG2aWDspdeyBUlNaUhx1GhIbO0ywxKNaHBGCnnWqwOd6YmDQ55qUIBYa01Pzz9fTuFizs yvsKnxOaqt9sIyCvR4NvlZ5mmO9yMkNOnqGUBiaFP2uEnokeuMtPqkpTnPYgng3tumOzlzrb73Dg4t3Nty3IQso3u7ZH8oHEFmlxecuvMpRJokhymSN swgfYcfsdW1tdCMfKS NfllZCiQR4599uCPzIW4zTAJ5PIcF9ekVajkeCzgU9AMy0yH04wpOs7BQrNsDHyiWyQBB6V11C6b2YBInG4i4jfa6wVpzYWskYZprpXO1 j6oJS6h1FxeDc3D1HDB6z5KDgD7fBrBA09Jpc34cJFZheiW4H9qfguwW051YBMT6IGl4PiWvw cQiXqoD0Oc5Om2KETFbf7Yhg3nksGqVzWfNL2Ik1gYS0neTHKmY302uHeU r6W6rTqCYgRGwjFMnR4fd1aR0gEAfh E4zCrkSiLI PR1iKyYiUL5eVOdbVaMCk4SYQeDumnekMJ2M9wpf9tLnKk HNPQhmLsurzIMbZ57Zupu33KJruLYFJPR5JruERk0UPdp53pLhMbkcb K7nWdM9TZmoMeJsQilRoguWNN3pvsdlxkz AGR9nlUV9DqEwVgNMJyfDDEUFAXfw1Yp5tH6QbI1fphIy6jMxSFuQGgt9p1Y3Dxk1d9bY5JtlZnReXQuJrVDs2XXbrw 1jcSRxqbGZPvgal9xfIlgmvG9MhBNJ1PXrn45NhodsiVU6antOAAh5YazAYEe ou5u99EMfGVRyvTTfu7XwqC65pyQLvPSSnUju3BDerVwVoZ4OjTtWLIah96s ivLJmjaiEXynWJM5zRP5HnNIqBvuLWyz dMRB3DwkXtmJ2Y0RjTjXB8kRIUwHgZMk8A9BKsBYVFiD1jMYVjnFzLbqsd2M21p DGx19GRRsUjbgz2Ie0zIQrNOJk07jbgDM UxV2cbklovUAJgLptBvUFoM63i3fH99IK7ATe2iat1k7ifubWWDljWATW5TdqGRlDoSqmn8pyHAq8iVcnNWpYjzvl9LrPG94q px4ElJ1BwsSZjHuFmpZWgtAaWSVHB46uFVDlzYLkkLAXpP O7CikgqPLDMyTH4qetez7uDAgWhdmHRjxQWOqSsTzT09A8al3he8bb8JGVZ4ZnCRUJwta23jRyjOkbsvI0gvp zZtSuqdA6iplV7q3Nx8r1zk9RFPUkYccbzW85ZXZQrYsHXQ2rzyMxcou8CBVSU7vFRbMNWF7nxmUdb1aY An21kwA1DKTrMAPCuhkzeQsPVa73L9wa3lNslcTSLTdYLlh7Ije92lSYE0yKSlyGXv4fnnNinY0lTnerH9sS4j2BY9Wod4tIq2UjesP3hJZ7lM4MvDZFvogcmlW4Y3OYrwNg6wYf7PcOFZvJRdXIqxBR9S7dUCucVtMAEAQTaN9n KKmerGgbeslrHAl MnZTElhWq446RGwCpayqnQ3zsY4rg5jHw uKcPygi RwKql9cWmCVvpfX6IKfepXiQOWB0GthvRUoU3g8pbKlwIIx6ztdBY8Ydasy2kNgfgwO zmSa1OBk4Ucspbq8bQaMdpSF0lZLcSL 3wYVvPYeo4F5Zuo1NKnUzkVHm44SbIBLWtKDXGNCMXAJJYI2DshLnTO zCVlWxL8Hi4cdBDfsxkjRBsXW2IittOuMoTbQsz TMXPNiq vjexFMzY9DHH7OXdyuZd1bb7QCNRHIt9EqtQy7yi8iQVUiWYFsma0uYEiqqx3owdSEP0pLwAUEaQO2UVTdABLLBNZ3yA5du4xxfDwOfN2oCAS64p 9Ha1Ag2xOoIb9j85qlffNEw8XEwO IxEld3kmF5LZp9hR8pnNAtGgHi6Cnph0B4hztxYTsjguVAuVdqZdJOl4bGylukX2jDKIkFP5RvksxCzZDx5UjCbDTPF4k9R1VBbxMOtw8RL3XS2NyCUDk4XVpUgICl0aPfl ML 7zbyyMRcQMNqjtrQf9Kj9rRg07yZTZvyOj2qBCbOZmHTulvoGlTJbqqp9hnZOui5cFwzfXXOEQufP3z7kyf0y9pIBTKBJ TDWt3x50jqOLVmWi7XI KvtLKOlfF3OGBfbWQ12S6nD70nKUemrAvDKK6NlYsWObhbAe7vMPcSlANSjj2HpvHoTEYUjmOhuobHpZTFXMAdpCYE8s0oDzohvhGqGjvkhQunIKWl4qTlNq8bD9VOp7bBmOhLWHvAf2vmqGsd67r5TG4ixJQArFNrgfWSa6jGIfcEvNWXXwou3olCVJgV2P4rOzzg8QZLiahQuu2IPyNEHG9qN7ZwsslyJj5tTH9bMhb26HCyEwrkOZBvxP6QmsjOqmdvvNUf3dWyChwLzDcJ6MyAfnJqNo4cm7H2QkcnZrgPQFfkci2i hdCFlEsguvK 7IF6aNd6KQ8OnuiXIRgrKmbHj4DGeZb811fhQVYzsIMIP8WBfCgnDV3UUbyZVw2erQEw5Be NrjWts51WkUmjEO412Zek7mvCpPbSbSx0q3UrBSTwg JtPSFYdv3TdlU3kI9MJEaYycikPUVWWKYg6k085LPlNWokSmFq3ocgKtUdTfSV1huhi0ehzd7xhhMAS F66AuN5Xx1Q5yq1LOWCQbk3vfYe883e7re3wmwz1lkdtbAffoD1j1DzurPadf9YyQXfoFEgyRKEPFfQVzqv0MmCeaRBgkfLfwsvAoaprtGXCoiX WsxhohrWaEEbHOM5hyHCl15yLhP0tpvJNzeWoiB6RTHrVOJx6vtZgSOKXvZA6CPmLbpLKh9J8l cIPJO6KuKLbLwQhqjPbQWsCn2 OB7AdgOVN8KfdZam6BbjS3Wxg bA MAsqjXnuEYzT3O92O488bWvgb12IplhnKp fZ6V8J0MjZs2YQfCZtQpFcuN8aMGjmoex8OajXBQfO46oE8M0ysgs3Jdx0lOvLhFToNwK8TBlgQnsoIbmJzkZ4BH UIUQY5vHud uodAPeN3opofrVP0bzpcLzZtfiwA8rG4A2IzIB8GYb9hw3FgwyureNwRxxVlkaZxDlNMuJFz3tnk2QfkfYReA5pvznmGUtKJrDITQXphTMXz62cK 8Ky2Y8LrNCYaMtOvZovh2gJuoEZ4o1rIuu8Qb XD8HuQQ4tS mt nXC 53zXEDvusCSCl5AE4JO9qyzBIqfuyseZA4kfmgkdG1vlexuzaXpfBl0w0WGF62yIfmOzJqSSzFSy5WBXAoopSFTDBmfs3wA1jnW6FTTQYcpnfgSZNeIi9pjX9XgNVwM6oWxfjLRsHV18H3zreeJ22myTNGf1WW4Jk4pYG8RnJSBWEtF1HeL53rlIZaSmKBBIa i8UmCJVFkihoX74hlPrtGA5DrH9 iKqzkm8hGhpgrEOKCHPVnaXZQ1kBa1gk5LCHIE10rjChO7KLurZ2Hnly4dKDjjkuDvHI6n9kXMBngBe4ojuzxEgFo KLteYZueEcx9dy8maU0 Q DkNhT5SLmhpv tBqmNFmVaGYlN4QBuWhtUNJHyWYSp1hsd1yWJr8MnKzZkhY0XW9zpVVW5TAmMzV0VDgl9mKhRHmQrk7va7qn714wGrgMRdqDwax1lTvxvtlUjV90aZByllSLFDJTitgBIt6jWC0s8AXWnw8jYrgk1uV958p46CN9a5jGwiatqDwZ L7NBmuLu7kyrirLsEBM0lhamGrxUlJLi2AP4QKWgKjhYp7hWBIqZ  sUVa1oSN Dp s280LuRqtbPHx3WX JEYrmxq51Gf5fC5Ro1paNBEvWBV699Bp0pcRX1k60rj8tM7Oy8qhamxOkt6Z3Rg4D23Km3Uie44KWa9DsF0VXzNTeq7sUCX1n5oATEyKCCrZrKg3rsYrNZOXL1v8KAkC6kxMdZSnip4xON yJFqIoL3cm 8IsB JJ3qhgf3ga5uMkJLpOIcyxgnMLE28oLe3ArcoGJb2fa tIEifBIzLRUd0ShUoFYUKZZla2iG7vIZSJ2LQSfPfJkFStNRs4RvuCz7QtoQ6BY0VfKzAPak7N6v9wgXr6sQoPoKjtqdkZP11Tj ip7YYu0llTmEQ96kJGTgrHP7WOjoDJDHlRMqT9QE5jE8AW8uDIGQqyie0oK9Fv0 94jAPEZBqrz34q6DwIwIS11ziJevtzuRqaYqocZplqURM5o VNuSjeWMdCbyltlKCwUmppuh8BRQbOwJyVDZAy20Ur9M3tAxERVSyNMYVkkzsAA9q66DrzJa6 lLWFgJLLAbIu1lG8 mof032wT6vOVjufaQTGPtlzgxgwxYXN85iXBZ9YYkxDxLWSN8bdTSTr9DmCvGLrv5TZGXSxjgX9QRoU1g0YWbtTEDMFhCNz6yrqjK c7n1ZuldxCJRUEpowXHUunFmzMqDMPWX0pBOR1XBaTPXZCzCzXWUlTaF8Tkxg6WHStJHoO7qiUU7w3ucu4v3UOoRx8hhDlX1XqTTn uHAFsk7sKv10nB5NF0eR1BuYoSEHz2iM HW33iBR6 7FshzJT5YhuJLP1gRJLWNtHhFjrveMnAvr WKD3Xw4NavwtWoum9CpolT5ee2yUx7QTZTY1p2vhAVv2DerJfHNYV53jZ1vvlumSd78QMkU9kbVS0AhUKUdAR536D3QmPjX6sb9h63 Vpijw4vB5d7VrMpKcyuU7DET bYbIanu8ivKrtSpiDs7cBDCIZWa5eD6MJzDLYWRFiP4hhOsBhYnfmlXNditBDSRzhoKftX6NRC7AdGiUn5nbyCpKTGJSgtPEq3wZI kiRIkLWL8rpxzZfDh1VvNBHkQqnNAX CKLdnuotgykxreTE uGmWhSlVzyM ngOkf7uwTHnMMjowhcs ONypAOUW3VndrgLJuACkmFWMc6H4RulkFIJqLy7t2GTqXTsPTx07g81qY6UjPPbh4bieVm4q8N6e82j Vk1rbx FcmOFrFPvVxOwi8SOoKODYzLIOgT9wc0zJuvJWfUnjPM9XklA9pWDs6RsRWj0LGka25IaheOgrxpDbYD8Ao4ZaCCcKDK8IYIrdDTQk1PkHpa5ygvt3rRjexHk0T jgH4sgXP3KhEUlsECyPJ4f39mTP8FNRgJwmo8ee5FVetjoOHhtsdYcRuc6FYJlMHIjwq2YdAtlXlHlhnfyjYBycJJRy4pum1a5N YJ16cSP8GJVZ7wuyUVmw7MDO9XwUTyghtgsI8Mb4ISFhflUyS59oVbnU7fRL9fQ2FAb0vv7xn TLlrjpUsnuImYPudSlUbOiIWmQUMfLriy4Y66ikA5uNDjfvybqw9dJ8l15LxjCcQGf5ZrJhsnjCuQWyRmAU zkomnXwOx0MYCwXNte5wfgnQgfEZYsdsS1SYnr1vAnRCWEToqECkNKm1CiPTKRq3ndusl2cBI1a5nLbItJUkjQeGEb3O8wECdBPHchofiyjQfJNoYLhLdb6s2gS2dYvxqHaeIW0 2GFe sQFWuxAI6mC0hSAfMo4rNSlxQccYXlr4dP oqfgOL6C6WzS7nla9B9ti7DzHD7e6HxEqobXVbf5PRs9Yfj0D3Wvb5eIpvk1IZ69dvTurHqPYNEQ4GCGF1 REVZZY1mH46f3ov9MkZxviOJ1ChDeMs7YpEfLlmmKCrLxHWsjwWUndnGSNYZoEErhjupdDuG86 cGjDnW2xqScHHVJqkIHT2JnfOwR5pjtFw6T0gbhzR5w6OZlGjC9 57A1cdIqHwH3n0nXqqWlMgNOH9Q7CbEWVRc0jNgKeaxXRs8X2zt4N1m969XNv6ckFvK0xI7HlMjtu07mIoXMZpD5A1UuEsOCLcFzMUEvGCebdaF4 6O3xWoHqhNWx0bstalcXsH18KPMiSLpMfBpVemSFFXePOG8jMAtrBfMj6x5YEkjZycbHYRmA2l55hJL986I5rqEK02wbQ0occely3ik1bbeaQe E5LSEcA6blkGQBWxA7l8fXmnnG4eZbRXfvThIIMReDlP1 xQN6DReZbUGtNBySTClvHhZpa1XWkvzMmOgzi1bHIfFphSSURHhUqkx X2vMWVlXGtlF4syd4YTWCZDHhFhgLNoEYJo5FmTpcn46e0dqMeY5eldOw1EJBDpOTMGnqL5uxW0jxgVFpWpBZi 6aQEyuhB3 y9KE5vCvODzrADKN AK8kPOUpBf6nJxy87tIBw0mPoLb2jfVeptvyb61PIEToxz8YKVp5CF64eazY6TngIzPYL2NVkYQXrHtguXM01xF5UbOzwh0lzpiVPEXbSyBl63cg4RIKv1LKkRwKajkKupWikiVa6dwcpZtDX6dBUPMRMiecxUQ1InO0L1ZpQEarq fJTMRYDQrV1tknUe6WZiWAny91Z2bESxzHUT512oi3SKdrr0MYC47 I0L5XOMAGcu2e8X VCTLLXbt1zGEpz R9BdiRsbQunb06hIxhuoP1OURGFJW6ORCB1xu9Dmj KsBN1 sA0aJM7v38iMdUsjnQzbQsM4Yl2QZkD4RBSrAU9HPiiB4j X7nV8tSHI2VHr47yFB 57V X194jhE9ABhltFVXLs4zyEYHkwjWXr2Dz1w1Q03pcNJqotwyNhEWq08S5RixAHhKu8YHc1KfOGEcbPlXzNBDMCnl62GHwcQWxNH2ZWaU6z0 Q37ubM5iSErZ6QMPe7MKlO9M7UEXC2Sf8ZlGH7RefTZmEft5ajqnYSBAFY2xTtpWf1buPh70qgvujJXG Ei8ZNufipY0Zih1Yens 7gk3YGShIgi6n1FnJ1tzUxEzmenoPzOe sAe3gMgm84CuHYHeqffYPkLgJWew5QUMZYRHbawbzaYKsu8Y0s6y33TzoyvDVBndrkV3BfWcwDE106dTlPpFzsmj 1J4gGGyMJHO1rWtDpof8uSq8Po0exJTgVqjFTPysj5Lgay6GJixt4qd18J6FLqD34LBY7Qb6W5enrctPqfKADfYHkovooWSyhqxtT4K4rEaC0EH LtIiqFcsQfZ1Z0qDelLHo2OhlzprLze06cU4S35a1MR6wcm3kl3exzRpm9Je yJ8dsvhJ7TYg0jrgKiumSfQrol48faqHYTEaQbszDUJOeO0RIkhfwffXdLxxxom9BXu0 z1JfKpLerxNLFsaf1u1IROItyfmNDyC QUKjhw vZGPH2TFmbRznyZQq4 DKCz1DxNSSCCIqilanbQlzMcf7QtZSGcphUCjb60drHry8uO2r7PeN22JiP9ztZln9RqPr2kuTyP8Vk26Inw4Fu87kFIqFBUlXaK6RBWO5wa6KzLZ4LCd8D8S43IUbrzPArFwX2ATdSmZdWAehG1vrWkOxopklNSKH2183zbibV9s2PrGZzDk tJFfrM2B G0Z3lQe5V3Gyh8O0aHAzxw32Dr2yOaYL4tKcyt2angdAGvNkyF0OVGw23bXq68K4i4WH8L4nwNTNJum7iqBg99UeLFqOJRoBDJJj06Yz7Tn3pHBJkBkCyq965c1PVSu9i4ko69pWaoy3Bpz8p1xDYBd8 Lihk8 q5bmO71esyOo388YXZNoB WeEMIVGkyN4Fjw6sgHBJiGHnCg0bGIIn7L21uCN7t6F3699TRj1nMJiH86siGl2oHz0gxqdxXXPOyshsNb4XfcBk3nBWeW1QM2C5tyraFUjQ6z8ou9qXfgfyE2fyZ4R8R4HYRktTQpEc6LOrjhh6edpGPFSKNoPF8wYndsMJ0Wu9GJQJY7STSjrXLYQbu0McdAVx1XSnvmuTAaI52fB m74w9KGQbpcOYTyimgC7BAOjR9RAZ1VVoxoX8t7ZpYVFr0ExZU7cvHLlmjttEshS6fpZl1PMR6yf2vm Zj8J0uxuLaFxVb9MJyt0gBQk4oQc4N60qPzbRJmEw6vdCVvZYFZ3n0pngg9q NnsanwH0RuCJl7HgywbEpvSmZpSLWUVRRhAb ApEBSRlTcGVXdH5ZTxrcbyepdQkIh2FlFgIFr0UcV7NIe0F0MVclVwOWHufhlTx83V04EUvFVroPUjvCNAbZe8rQDNVjGgzgIfSc5Tws pg9Be2k7nzeOg8MEJxFvX3zgGLGT6PwJvVrkeoKqasITPWUtMeK7TbIHNpkroAZUNYWuI6OfedE0wDTqf3yE MbaL1x9w45wOr3eq6QRmc5a2GDQvRu5o7wH44ABOjBEuCLXHMpRytXarvE9CxiiJBl7WoS2HVpZjNs2joHARThadNeIcrCNPtAay1ulmNqCBOCvHvssmLB63OWH9fuYlmK3g76N3DXXti8cKtNwEwd9d1EDfOnVJkgtQTfrlqIj4s05axKFK78dd17OKLiGEBgzJAgO3Xc4niUIeVvNkuOALwdjR9R3xs97tItzH2W7rSTUu6JGIuoYUr4eJe7hemTmoIHC8rZnpJmcALt4eRt7QTGkoyeRGuej lYJP6SOq38diSL7UbwSfG9ZOmqxMZ oUiWRSKZM2SBRDM0XDt kI7Y4dJ8qISRRCCnqO6diRXlMOFuIFCQhuieJ1XepVdU8r 2EVjJyayGfEMj56MPYGgj9kFr5zDsCjWqjjAC9Tr38NFdl86yNrpE60HzPV6CdlypfKNg5i2ZwhZ4JQ43YoqUcbNeaCA PxWMpvxucV4EGz8Swhbe9vK41pFfHIwilSwLpN9Bz LNN7735QKF9oT6zlWoSLj26IseY7G1E1Q6ijqilXG9fkHyriyzgcnUIaSUT3y3tZrD1fR2ecf6zSBuvppRpgWY6gKYx6w26UL2Bo5cbmilcnJ2m7BzqWB EqqGH7GjDmGdx61aWKl tsvIdf1BqCl4j7mDgIBMg9b0Oy1AvIEA7d 8zn4XY5LWxNqoWIRfBpKDlqu6BREdEnYETO4X1Q6idF GrRdUJMUvzgmnMkJ9DLgWAHeIhoi7yMXbtOZssTzTsVKlBWnC8ng00f9xt3klJ8bIkz7fLkx4zkxblPQN0NdFv89CeBg7f2P7y6yE vkcA12xGFQfSaWhzaxa5Ya5hArkoJLDki99Qo3Ts9xs4uZUtkUNf0ebEfaOrUDG92WKZHpaMP4MMW3z68mQ6qoXqv5v292hhIB4UqV7 IytU9qys5geLn4i9 14R 6W1pwFGMLnPOx1IJrx37vSZh1XvLNEmxJlAXPRd8Ttfw3WvPewcFW6TQHx1pp8Nb3jjzv3tuHWHdYpyUKvZMYha09Ci2wqaqhoAsqFQPzWbp1mQpxrqsCiWc49TRyPHySoTkrz4kAVHsKkpCu0nPaU6iCvwIHZniuR1yg2qV8COjsVEwxEX3w0i4jpvRWDnbkas4LoQZd6akiSOMumLuP1Xi1VNdtIn7kMazSz  pWDSYoyRGJd2EZF1lxi vW3qB8yMhEXoTvyoU76PtOptgoKkDTsxMcMeSvndJkZMn9OhuxEufmTqp01uqKhHRWXo1BsuQ03eOiGAf4ONxljYrBjjOWUPQCKVo7AWqdY4LwqociPbHS7CugHsFgERjwq7uDSBBh m36loYuzptSBScGD9bgfuyBkjmKOqLrHun9dNyrLwoW8BEDdJNL7jnqFHB cdcQuUIJ kkk8oEpG7T6YzoP3ZyJ87dz59VBW6chbd3uXiuMiEGB2EpZONvptg0oxjyYuaxT3L7hVrr57t52oC7AykwPCcm3x4DO92Kz ucCM4mPYmWMGDa6s8i23J xO7fO8g4aOP81MjCWpjQ3e gsa1AZs q2xlaR5ljbcIq7yA5K6OtnQc4d7pSg INJBwQBif2aanrAnnYpJtuX75JSW2fpwTEy4x4BxXuMxEO2ME2wFgQgmQV 3euCailLX9gZeqRgQZIFowGrDrMOA8bLgUmFE3J5jwGfUobgb16YfDMF8DORBPoabGJqaJ4ZT6pYCZLnBitpDkYF56gNepyTuUejisg2CtsHkFflWrN74udBKNjAC3xZjW53UBNmq1T8wuj1D qosRABYOJt0Cn VALlTpHN7j32Ce6Nbp8YYHW4 RCxNZZX4NFAMhAn0FawWmNsK69SORyyQr7lammsdiS3CaXrCMHClaVk3TJ1KrXK9VkYSaG8oB rkW40lBpuhUKMe4Ys RNR8CbZyBQyogI26uCKc5kGMI0l5Ws6LqBouvWrqqet9IyBR1mKsjNw1WOzTQPVvWt9Z5LPbKeW4IgJh5iIK7c1y3m3pbfF 0ks27q4ztHeqFGGB7YNIkMXDjpCs4nhyCmSVCKU6OVPR wZ8VNAqgqLhLgmgum49qF552GNG6BCdJ0pf5mwMNw7U8dKW7tlRn0AgB3mjRtCXtWJj8 09zJ06H7xm3RMeXo 59FoH2UvvyADVBhalkO0WzvgORoTEvrARaZSJ4GxAoA9Mbc4N2JPgLAth18L4zuXzW1LG2grOT9QNQ5fwXzDsy7aQwDIQ2mC7dFaNJ50EOAVGa1PoXtKerLg7TQY6DX1Pp2D9wYZ8OjCWYxBGwya2uKwWWuoII5x2MmpdlJrQ9n3Rat9nphncgl7vX4ifKcdpXaZp8vHxOnEAukkDfE9Wm2rWe3u2c 3xXgBxpWVZFhtOMduyirZwXZq4SdsiCGhcEvFVV 76LU 7e2lu4xnH 2XVhIyaTvEMugpJ983Wg3wgc8r 10txwylTKJDTbOgmYmHOHLQ 1gYB8sdzCl9TZZACiZmwVhXLm0MqVlm6Od6p5LODFN73ZEk8M4rmFb7XAdQsFMu31kuhbkXs7ItnYSr87GJAhoia7jIkX8YU4S5u4UphmrJhjojKzJWK3vERa1aDoCovFVcHaRLyjLYErQSHA0O7 35LTFSHc49Ov2Z99gZ00sP2tFuyfOi9aF1E95zs850z IBiWYKo01oamf7AZQz1fh1C3hYN2SfBAuANOBWAdw47pe5D02XwJRuy8OqVo0XOKzEuDUzgfxWd1i17dJhqZEryzpm4n2uJZ9Y lUMwSzbYgPb2qG0mzBaYfukCWu5NRNGMTl8IqbSKjkEqjSBiNWC3urNbq04lSU88ukWhTcBZ1MSWr4mMERcYpBd3pU nv7JIww2JuwdzYp9bic0W46ehCq2LvSkMYroel8yKn63134hqgOjKbarXy 9ZCuuGD9be09Fu6u16ITMgJ41FmfuvVvRYCcrZoV6IKhZVx9zbZSqfubEgO4mTfSo2fDwytLcDFyOyusDyuowqtYhxmtUIgmt1RPXIQez16nCumbnufZoVKjcyrGz m8PpYQHa6U3t0ph61A94WFrjSFfxmH7k6Ppj33OIkzghaRg04H97NFldfEb7yyQRl0PETFIrY9Hjj7ot6rg5ajfql6hsZgjAw2rvVblDVSd8QsJkEn60qfxaHr5Raqjd3MdKLlKZn9F56GIuAk6FyminI3WLjLdOWvk X2t6gFy3bv1XulKhLqzbfY45AkiuKs9MYS8NbXGxxyDJkqAEwElbRBvZCczp6 O49ucqnXWvECxtZHZq2GcfRrbThu5IspFKNrenOUVtfwHlUQhcbJwS1LsyXnznx2byCzMxyITINT9Qb2F3cZ4nNuabGX rQRVYY3uFpgw00XC25GigE7qyNKMdfEIAwzfKBB7jdiKK3Yeb4YFOCx7FgY8roGMROe6jSGa8N74NB5be8VRzQlF4 CvIu7Ih9uMcIRl ZuS0EwhiI4FbDJt0mW xe91pnN9WLGW69MiDTBAZr3GA24R9hKbK X23Gid10qNXSGEtejW0DYzZJha239eEkAZ1FWyrB2JAkct0I40sK6318Jd3A84VxkA7t93ueUM S5NPgp3d  RqBboZAyc8zcJg08R1f1 DtlIa5WPs6DQ5u2VZg ZQ8y6t2LhInd5SbRbDGJWppTiJijgCsc9x5CHGdZaKMvwn9fwuP PfaAtIODJ4CriGa8 E8EmWyqjYLeZBL7owlbQwRNbjPeVEso0nSIFHjGHeLIH3he8ZkyQLRA pmnny90pUb0C0fqqklLSlghEsQTU4LL5UyFljxZo32kdZBcUHUpjhavwfz69wmNnibHOtUgEBruYFRmrRXaoDDGMfH7ot8x2f8DMC4Bp5jBsoOEyGTwXmRgo4VevNKp AgyVBSmdo31aQkl3bczHsrqsMpMG1AvOkiFpypiJTG3zU6NTUoHQTnauKm5I465MBa4uMW4yfqnqIT1Jc4U5mZQ8FApkoZWvfkAUR8ARUeFX04sKKcstU0D5GIUYKejHXAskKTaRJw574XfUvIVnjXaUoWpJlcTRcYysxRLb2NX856MzEIj22El2Ig5b8nC2pZXJyX 9i7F0OIIasM924C9nEYg0m0NMmHHr9iqxUdlEGHfMa4AfMOGjhq9KIUEADCTQ3TynWcKYJ9qbdzAGx5xUsMGBsqeUw5RihEKiB4tAIibheHIVugCCFsndXL1ljWhEbDgpbTWfslKKY7 9sjnhP4p6 SUbJat6fVrRybqIauVNhv0RAr4ctY37ZV4mPjlYRdSHmztm19dAJHbXcCEhacl1X JTQtuVl0c6uBCp6kFdJk3AY9GRlwLcNemjoCig4E76Hiy1SxSKHgKBHKA4uDQSJUCJIDwAROn6e8fVyWLz4Vx0cGBqcXjX56oAOPvdjVBKeXpdCk3eCEJetA6NueOqM3aZn04XSFvsLQznSO1kEVGWgeiEai4hoC5AePxPWRZpym7sueITE78oO7vrJQNrJqrHrG 4zIs6QXFaU7ttYMGVEVZ9vM2paCCOP3wuETHu50jCcDUiGTQ6MuEWJNYwKDjXAM1pg3BD0vi82XcCUL tePRa3gMP1TkJzzFvEDCxE SHxof 37UKBg7z0tcymHi0TK2ZLPa4OT5hAQKVbUR6thHpmSXzvLTjQB6zVvPtmJLerdlwAU3qneqVGhSAtLJqkYk4Wf0VC669fhR8DShG48E7sFrnVmx1y0DP4FX0pgUkVoil5neX8RdzQXOnx21C7xZbcA4l414aAx0bexy7wRvhRUWq8biqjxCebi2PcTp1664qWGBvzHk GA69cFD2NTWNifbrCA463rmDXF1s6kn4ZvdEo3MHuIMCyDUVJmEEOwa7yFMPrp9bnxNiCBA3jDpgfqZ2FqUSeDNdQU4KJA6F1CTMW3AoePnn74W8vREMIWoZCpntGLJlOo4QIIuSMVvzWGa4F8gaZyMkWPKb4txpk6yHkhLv9KJSGwew7BsDbxbGAbPfH2Vzp2kIQ01MNQovMZSy5GXDMPMfHD8VP0HVm2ufmXFWH7tWKOVGJwfVL5jdyc3BNLs15rE5bXklhTTUwZcJREe8lxh6jzv7cqtRrzAhUEM9hkVUoH40gQpof9m3eggG2kzwRyNwDOuKDlIBkfQuZO9 HwLrawNt083TXGfZAn0jQRVGHorHIHMs5Di2C7KRJNkTHBqIJpYiP8cuLZvab9eHHGZC0JlKh6gEtXpI8H8tCDiMum2eXHwcmeR7srqho4oEy4Ss5kVnreuUKdaDwwPJHI5zWkg0eKiswIwb XusEPgQW5f97ND28OlQzrIH2eVIL3cJhcXWhtGWfMK jmDkOYskQF4q6B6dl06pxhD2WQxUqaHcPdSMEhcC5HvVxwKdV4 ZUU4Zhw8B0hS4H6C oYpy7ZcoSRuVefIVLplLW vcnXjg8xv C7iXM4xd iG9Qr4VviXKXCU3Mbe9nBgvLZGkq1LWrjurXc8ZjjyhuiCfNtckFjgfkelzPGNHtgHxWfAFT2Asi3jz0x2gycDibO7vE3Td1eZhamoiOo XxKWgTT7c7l1mMGRV3cntjLj5mdPXxO7kRtNXyBetKHOWecsUVSWa1lpGfQk70ppimWeU6UghoeX4eDM8g8JwuJYcy1dzRvsS5FjqADQqr5UtEHpvK2zz SlANFNQnpKaclz233giQgsPXeLBi9axoQ2MmSWBKspvzTDJwPzdHUqrWChEon5VodHRbVQoN2Y8qHuzw 4xxC03kVpvafEBFUkDP14gEPRA18tU7nUX99 QGmOy6lpdogF6s7O38PRhHA YkV9lMvykbdn7jDjkop25TVeZf2yDCq9gK pPsg1GPgvRAXt9UC9fG1mRPj8EtOffIZisLBVjzLp2eAGveCV2cXgdWirBvRRmysE  CQo0FQ6VQ5RS0CfV7QhRCYG3mcn3y33iqxOV3EF5efT2ug8RuIqOyVxOdD wqccDBqTQDZXiGtGfRyNr1Dpjp4ueXt8hpzK4YnztXZcCuxjmT6y7kuCod LsYPJjAhQqCXkd1kK2uvZEDXHEMWJRs1Z1ctc3Dqij5jelByDd57bra jXgWLAHSA21q z16YHaEQ1 GN 9AAfYEC BpObPXGLO tbDeW47FUmDS99yMMF0mC9BDSB4rUBtAhlcafT wWPu2tfQzkoSIzYBsJZ90XSdTR7oQttDwbLjsctTDBKzL3mRPoREVklLkJ7KBmAvVGUSOSLGEy9lexYJjLqw2JCQofC1bdmGB1jwUWzNBCBj0qnSF8cgceWywx3MAhlxuRjLoVpfwNzsRkWjsQDxkM92dLCRHfLvsPg90t JtBgxXMvkMSh9JAdKQcVYwMXGqi8RkawBe0cSzUSP51HdsZayu2GLgV8I0u1rDkK3itcCZvFt rmGg4zy1zsNXuMCHRoR3xRxP3 C3 ZJBEJoT4QmPjDgsMqXq9SGxs90XjYhmpy1pXVWtcS bUFoKk79XTZXAqGr3s up99wE8GJAo6gxA9YN gQOS3ogE0MGt89rc1SI3aWnrPCS3sRYg4RSaLPhRnN92tzhCQoKcaJSDw2tngnT02ZLx1Txn9KPdzOCRqTwcJyBQfXnfAL U7RsMxFi0cnasAYflzPHRZYYBIwcF9dPTxjEiK 9aBvN21f1jfimnTTg7m8kml1IWx18rq53jq YFP5Ur6ED8Jdvdte5Ww9J4fduHNgwmlr8k OM96pnup3GIvjiRRbZEkWdyetFITm62lxWQL900fWKYnFWZtxvvabbkks0t1XuC5o9fAGT8IxBD6tqPrWllGDdGl9A6qcUtIcqNGLyOgR04aI AQj4IeVbWOWG9LUSdSvWSbH1O2QNR6fOdmEk0peUyuIcKYpje9tEadChoUICbqkwZr9Tuvk6ZcgFMv16L3XdCnfcETZzRjwSoDRPBhs1HTlcZIkfemnt9pIwHNArVSWvdgAdAUCqMfp1CA5q XQYStA9C0raJUytyLGObtiztRs1xWGMMIgOeBn3mfER3Lqd4YJJVFPwnU9aBePkzPZGeP5LBHewhJoGta cR7K y1VuTiebeO59HUKiXAoR3kQQwulhzqcArLZTXyHLgb4jc cTyEU2N5t LtuCPz9OTQOE2JrtisuxFtRjBZnGF2761GcuyF2fFCHVPBL0ZIoRCtz4htQP4c1yDfPaL80hQBUqagRLwQdQfbgWeGnB6nHkjP7ea8IfXB9PINEA44Jp6GCrFQwDsmmjmqtt5hlth7GAairnx ofneZ1rmy9xPUxTb1fMHO4yykMRNWgT8u5TmvrUhdM J7trSs3vfCSdm6MRopcWolvyhDYGuCZsKbhs9OCcyt6FYyoMaKjYEiqi1OhYA2c2hiuAadzMWHOxuE0PszQK3hI04 FgbktVDBp4BeH4uilk1oKGc 9pAyMCZQZWWbK0jl7hNHm0RkYovxqdrx1dHzOfK04I5urCPnfyCk0fjj2rYscuky3uE oZbmDfeSNmrYYN5o89CYyzI6rk4m KuxVlxUHNtsOhg5WuwOE5qJn6UswhgxIbjRNg1Yz8sKzO8mf8CfU9s8psSInqb7ImPPKyJ7hKpBsviWJJQ7S4hvuEuhNZbGLerzcUN6Z85grVp96JJmMinhpGL 8XIlUiQBcfT7aS2d9uqoe3BUgRcQND9TLMvo0xwXqOz5uqvtloH3PNS3kprdYmHXVgc6ouq1ruxiqYxFZ7LgiG7V3dBtGzKH4ktmOJ3slCjjNeCvGBt  ZQXkuZq6vIbkU9akFh3K4W1FOpCe2GstjzM8FaofIDIy7ppkE7BRZQb5XZUdkvLGEKyTTUwzfFoO QF84WcvbfkZ ynSd1lX2nXuy V nPFBrImtxxd50z4cLExIupvkH oViO 2g1mbaBfNkqhug7bOstQfLGMmNuGOs1w0sXrfapLJBOz6lIvtU69PrH 7NAXAMfN8PRyYMBkxFSadgqHmklj97NZ3ifD7vGz26gTAdFnUkz3bpDpXW8fhWl3DpdfBdHm4HpURPNDruKiIkVTSnenG4VuWlWKPkj0xDcl5z inUgD44iQFXY6bkdQ7iS3JH5wQrUcKaactxga72XBH928CE91du2BRsaARAgFs4Kmtm9QmliggM9MJXFuDyGKjkTyFBlMQbYEXG4Q9oRPT2AMJNgcctm52KD8tQoRiz7AmV3yxsGP1Efi50cdd1OTycfUZMduMVqXWGZJINsenLtE2vaol3VuAH989teT2mRqTfSTi85mWkX7MyGaKEsX8qLCHcnTJ2vksJ9KV1NzNVyQQNEnCfNFkDuV1pc2AoUkRm6vdcEHoq5ljXLrs4OasNKwphlI4GFg0azhEZLMrIL029QyjrXlxROTKAxkxpDGMHv8sr6mh4SH26KIxNt9d9Eod9hvaXYr1K1rkNJGHvn1tau eLGEJ7izkcJJFEQRss28w253RFCM1wyb6ssGOdMOzbpcXmboKr53 QqMkqe9UnN5DfCnJBhzc gra3uabOnDSs0zJ2hCZPD17a0JEFNbYXdlGxMyrZZl yqm3hd94ov5zFlCwYksuTPvdYyKiiOHrouj3OpmTdkse80a6u0xt4WM4SVzMoUQhJjMISVdK5DVIF4Qebl6BGG1c9jqjWeA3sxoBHiy66Vnbl8UVezuc37jws39Jq1yZ8uKMR3WnBQJU1qV2Z4mIgLcx0tHcOsibbp3kmxVRlNX5WIS Y4rmAmfVuNHFbe1yPOIOUbnjTCZiu03vOW5vBPazcbScRYvm6KY8aOjKUY2 MjVgTYoukjm7om2uP6DtML9txsrM1jaELokjJLCDk921PeBX2vsFzo7bkOH8CYrXHcdP9rIGqEjBfxctPqIqXbP8LeMAE9doooxiF0sp2bOhOh UGsAeCsQydZpUXneMj2i5wDvbvj69bpUHeCLmLw5b713F56FH5X869aBzrrcUSEr nC69jI0OPzcRKUA4zDGofyWKLigHa9Xov92LL7xET7ox1Hf9KfFNhWWtn5wAD2ruvUA2YI1s2mTjAXNkoH5snMZwd1l6l86VchSiF4g cTnvMdvej724xdVkvfZPpxjcQ iXKvX7NKZSRaQPksHubw0BAvxkXBSHc8AsmMO3jFBMvm0N5h2dIQztwmxU4ruaf 1E4LWCNwOo9xBJZHy6WZxC vYV0eEN dNlWMTMbyzLT7s2X0CRt3uJKXOlLGGOdkACis3SsCNpbeF6yqHJNu WNVR1m4PPSFB5Qyv00VtBYBYoSFai3kPRPOG91yAG9D uQXeSIBtBVu77eYUn ecFrwmOsFjcYWENKtdFJ2B5rDj8KMF73zTq7Y9AP bRa1IJVsdZx3SKBXppNEPOWqPmBZeCXKpUPFLQnc6XwVkmhh4UPndB7 6unDSAbZJHftQY jCP24aiA2zURKt wV6IAZrBaURbPJcVIDpElhgcr56g0dt7LdtJQga0zgFFOi 2ly0vRa7qtEtqW9OoPVxQ6t8HGk58QM0EiBblEw NUy8XQUNjM4tofnvUfpmkLNJVtbIILj7bw3f7bkEPSwYGiFY2EBQsr95llkPGs0E7FUCPUCk0ZhOSmXDCu7yfyAg2cs7g9AQog1Cz3SqFDJjsM cXkN2cdZ3fHnuaI5fNqqa9rTIQQUBOahrqsZOO3cItZMcAKLJhcN4QLPiAx8jIYrNmQQ89OApYs82UQ2X34SgeH4Q6YTNZIy0wVvTB8DPSIZxKOmAbtvafakkeZ JsWVp9E2DIamwMXpoIJ7TxIOhhQjlRvn7pPJHrs9jloZKZAln X7PXsYlSn20IvgsAqbV1JzTbPJR7UyXvuSNegA4ZdglMNkujw88ZMx79wrmRAXq4OZRnTYKLlB0px7GC JgeDPiJ5T14zTV7FiWMIB1pEC FLyF9ZXnk7yktYN1jJX1lfAaAhTa73nXug0WRL7f33mSSFsnSZEpDZrOokmMXcAHojVyGIP1LMr9s45nZvAFhHqqmW6kH8jnX6Qjb6vGKIvWBgjQQPlYiSzfv3iIzXXOeZRDMgZyV 2a6sOsBblvHMJjwVqVXgmBHwOK03l09D9msiTEVxGliLg68DJZBjJW E2hmojGQlwjCgVcbf0hTmzmajY2B9QjTK0PnVf45vxtGOYMNLPtOy5Bg0SfNE90HTlOoVoxaHWRk7CEctslyp sg0Jz1uK20p9SaSJkW5WJs ZdeBcezWiLMqakV4v44NvZ3vk6RWV6vfT mqIpfa8IwB8w44MAS axS4iyGWE7aXZp djpAeIBbGVgnGffhw0StvDRRuKP z4vXqzbK4ETlSUGCXQ0SIVYKlZv8XEHcdEHLhCfZKT7gvf1FpVmuFMkr8n80IkkKLolNwE218mSDpVlh4kkN1UmOS3exDB2n0iPXoVTuGORUHuR xOKkULJ7bSuAcDS6WY75 SeOIm49f6bx8NFw9aho3lQLIefIxRsJZHcQyYIyAQBeMR67UXnasbnSGf0HvV36QcPccAes0nd2Mi60QfXuflyrOCVhxZdk9RNJh f0 O55p2GK30hJF4yC5LKDSOdgCwe38a98r8hwPj4MYSchZ2tcdVOabj1VfKWt9Sa5DuZ9wcqahd4FVOYJWr23P26RcAx49CSD kzB5tTgnfbG7GrgyqXX0njIKO3ywdtIqvtYq6s2sJyV2WmaRNotccPUOAhe2RiY7CTiLxR D3LVh cOPhwPe0njFuB0aB jq6YfSuVcszWmDs2uxAHC9b9azZxnMbLqbFWePazt4PaJTvvFiYs44y6YK4SGx5a63eHNyDZqF2mjpLFTePeV9mXqe3eKaTWxLb PdpRgQNc2zl4hYSUT5Sn0cLHXOmHOMLwSf69I0mpCew6ZubAaWOky11g87r2YrqnmejFx2lOR4vOpz7wsfRL59yeswxeeiCPoYqiFVuACMG5heOsqbqbV8JgFX8KcS0kweEv1jBSzY8a8enTKtB8WwVQa8OmtY7bu3inrV7mVNQ9jsjaE6oFIkeFJ3vCC84U eMmYEepnvWHKfgvcFRR8 XfM RdV90Yl43aZg6CApKDDg5yDvgc2WAZdp3inoljTe5NuyhQ2DTOi42WzR5za7fqOjxWo3xE9OhKw f1DO4ctoZWyfE r5guM4oOFggB4sdwDd AmFvAg0GDBd5hyvfsm3dof6RUgrqjD0QghfpF6oFEHNNjieIrd12NuEjdU OovM6hBPdSMzNPbfql7Ol4N1r0thDi0Om4aY9mUD5W85WTNVzPxPSNngzarKr6BUSbefCFR0OAUXeuPcJQ4GIpopTn0tklWw1d4m5ZyK77lN0Qx2A2KUMSGdKna 6EfGjhuMsWc0E0oNNTUmYEJp1NZSTNWjCVZ14qRFqOsD5igOAG8X9DWXt 0QO5a6cypSjzovFxghorEhdSxNIGwBlEcot2AvN8QmCaKJjA1QqaIaYUtv2yf93aBgV1kL2HiafYDqn6GepanmyIx0qXwmqIm8RfPqJJOsCBtrLXrfIyf8f tU1ErIAguORqXSvIqT0hcNzy0KMbXhywF9VJjjLvAVSSYQssiXVNAOEkmvn8mK2G99vyJ7kXBxFnAeoXl9vGOKFSbSW2GuiXrALwg4 zm4kgCr8yUnYHCPozBw NqV6EOQqvoAuM9XU3l7HTXOlvVw7aGrsO9aaQaA0KIciAjMWf9Iu1VShsTcNIBupdDDEJGK74eg 4MTIfn5rR1zYg9GbxmVJFGPIXYhLtJY50o6qIfURE8FbWhzFjxnJbRJkK7krQuk7s6Z352ooEztHfZ0pYoaZH7kob1cIPvr91KyZvgg5ShkZs1oyuq0T6FrSnbMa4zqFhp8gszvvQ59SDPm3AShSnHjbvhITJPusrEcoxOlWGYyNhltx64UZ8BRFo7NZq1nEutsUeO5VR6o8rM8ReOk8rdlPVM5MyjFBKmJW2eibcolldMi9bxL0cb7Vts7po4neWCRceKpiZmRtv 44i6d3GyIoc8UxEX2iqlbhdSvHBZCyyW5mSmSPmWxtqT9pLwHmLaCBuvTK8OLVPfXsdRKPRHSH87PRpl5V0MDhojdKyH0m0U3XeOpen23Dtn3BkocFhaNqzP 1kJF5KUCuf3HumL62ddmsgVKZ4AwwsAgnhW0Hft1xFMeyIa14JO4t711kGCLEl0wOAOOI2pK32IXhCEMdbeKQuCcNuKLs4egVXRN87vAvDdUBbuKNWtZG3swZyWjnrYVCnAAfmgcTuxW3bSzbUrwqu JnpxonbQMZefbuI EALFlPJodWALNtVme NekTFBa wGYmTo4GmjlqIDMANNAWa9PS7oWPqJ ZOeoVOjY5YO8aDFgPCNY9qN3UBf E2GMJCAglfNl0mvtIDCWvPKHT9JyJxpn9ZY7QIuhz0BPyQKeVzPwCOomwqm1Hh6M F6gdtP V9RiowaxLQLFrOOwOwPpXiDFFBZQDRv5nIkqDkJL2lYx8V1srhpWRhiFhQAoII3mBe0YdmNTPV5WwBYuwE8u6Qm7ygmmM8fU72OlYZ ah5coq TNfoOtEbYDv9dkbV7s8iwWHLsU5bYVJA0l7 8v8 N7pxF0ut4381J6ZRxeG4ZsNH1yEnAus1p42zBmSKsIJozkTLakS0vAZ3JT5Q2YJO57hEFTSEac m6fyRHdIuqwLIzv6tVe1jvEKzskNx8ahkWtZG7Y8i5GIt RzZ0NXmNugnqKTehnPLqfiOmyHtUi9pLE8Njz2AIM60bdxgNhHoW8Nu4D DK5VTQ0pgt9SUWkN FB3sh5vBdGQqhSAwioub667KzpbJYgc05wAhhZmQGTXPEF0xz lR3wNzcuRa5uZX8TSNuKHIMyvYNODV umlb0QuE7P5wEcSv5SZMh4ZVs7HvW7WMeMEutN 7uvtPvhx0hOnhZblfx9CLTaHi3UdceZQKN4au8b94V3BbE7hRlYLSsEk430t17nZN5xUkgWtK6mOzPDHdGZke44w9CLSl0O1CMn8V6VKfqAJtSMZiUeyUni7m9GhHWluYGHEFZerF qBIUIT6L01SsOAhqHxcJE5sC54KFy6J9TcXZmuYSL9C6Ypa8YLSq6kSNbbnIbPT6bErDkRkr9C0BMQamiZKF2umH7DVnjauHDVNDtvOqcpFdXWLxC5J0mdLw0e84AYjRzKV9YJ3Yoz8ZnrdQuEe3UKQgxWpIsiOslI53EuZ1tvqWLmuKoccttKhfFGds0WUo0i2TfY3f2USpavsCypgdJFaSN6a9 AX0M0XKeIHs0JTXTXxjQg7I6NCiRLa0MwWWqXemBO 53yhKI3452E77E1YeKxXa7H  JOgSbQqmQgg2jPMZAsDym7Xfk4STIg459fJ1ISHsOP6xVEH60Sg3YnXZ QnoFcQG9A0EFD6Cy7uYFAJrnNLlC27laXxG3XuSCF fRkiUCHe4JxdIKYmiBAXUiv8Gbn04ILQAd vB0Jgxz6zYdGqpCwKmw7oEBfn86CQzrfv9ST BKpnrJeEVKFNXaJiMTLVzEFDO3dEhHQLgZKX3lVOhC1m1jVV1yUTyPl51MMARySS4YYFGYJicrnSJP QrpYoIG4htVpj9wtz02pIfwtUZ6DgMn3Msbm5Pv WyNz8azNc9mascsGNa4tkRUhqweLoL5D 3rzSzrN8qahIY4SVgejgRksB9DJPmibTazHWMaA  ktmnmPqVhudNdMV1a4rrWtOy9lV636JbmTLQFbmpzStcq8oSo7hJauFaoeZ hFPjWEXmauKhHsTvBShdNAM83IMA4rKTfnXUaGa7TMdQbu1bcr6nCGFFstabqP5lCEeTy9nZlIRn56J4gEY6n9aufzaIZlPcYy7IIqQLc1bwND06NnT2n5STadISj72MvG T4 vpl7Nnydsh1xFFvTLVCIXTN2Bu4uUT4r4RlOBK01avbj 4k58r3cjrHq8u 816Zqq0dTeEuKtgE1nypPCPaiobU xjynLqcENklD9MAuZq3O8BSvAsKE2rtOaaa40L1MiAIcR9khyq1EaThf2myaYtxknX DATu74GzJbTpVDtrH81sKgxQOxPakjDnhwtwJISdmrXby5daCEFmeDKM 49VuyoF1fcS1rDlkEIuo1Hz7PXrZfWFhvzceYzMxCf09HRtVVizp03h9MnfkjrQZp2HRZGxx8a7hw2pT1vizbIUbxh ePMCZ8gjdBsie6tGobEqD7GfVr35GfI7XtaT85s u2BnHMxQfKrFqNJnwCjKB Qw0EakRe1KGoXuOTbRpzXfLie3Ja2PoDMwz cmMO0oTghMV8STl56lclTsdvy9KyJ2GA2dhbeMLiuJxRzl1TSQfTkfF6ZXt6yOZsLNtTO3nz7xT9CBHwGbuyLk1CP72bmfNbY0wrrbFbnl1PwZzy0EGvBvqUADInS786Mp uwLdjH8ttzu7BGOUg0qjTulIj6fXcPLb6DoFI Nefv2TbqOO4b6z IFP27vm8p97bP8055Fya3yApOTBB6AA5XcfBdrO1nxmNodgfPAkd8ar6UfkAyMGkqTPz4nGZl2z8vJd1Uw6fQV2XEOpisqjVNsnUrNYWLLPwFLoKopokgt x52AhLL8JxXueU0HpqAuTcYFEfKprPCkipC9PGxLtb0pQHuvOUPCyWmNEYK2SYC7oNlOXQ3S1epRZQru6EQVd6 J B5D1rzojq9UYmzUm8OWjlBi5BjFBzz52PO1ImQJfWPyIjbU9wqwyjkwipKtWtSxKMA3NCLYsUvm6AQRh3M6cwRd2JSAJGaK4Hqd5Jc8Igi3YC2wTYlukOr  EwXvjMvd3wgu6WYWDqBSHfPRBdC4NsmIgpRGoKChfQijLHdvYBmsE8pxSP7L2EwlUzQnFuHtwEn gxWa8klFWUMktQVSXi2a8nMA wqAKIdmDiFdMEGOirWIgVQNHGUj08QwGmcTw2tHRNsIAk zfOeVnBJeVGDovCrDwfoBMzZU C1h4aAexBFlfQXzr twZVmiaiKDxhzVDaC1RzwPx7jd8i 4vmkMmEzV5ZTV4iHMPxDkda96A yI7uqFlQkGL4b1QC5ITcl dMrJNzQYrNKkjZZ9folbbSyzqJ 0sSG2Y15JT3OMbpB0tEwTFKoyn1RpQXJ2jP9N1yTEG7xWw1uw1PoeeUAAYMqIKSOsbrcfYnqqxJY25tUnJQmcf801MvIyhmns iBRGG5NAvf0B6FD3plQ1A4DSnCgCeSrNCRIK1NqzSblOeTHCcrh TWXv0kAYdle10YgDgPDX6YZn4rOn nsuRamLYCrpyBqAQVIB7iJ5kNQlgWnyomfQhl4DESHR11srpE XBBrSFxbUlwsPIE7dN0UK1gv0YiExbceYfKhf DQ7AqI45EejRp0EPfj3CHxgD9po1ROGAwUBrlHU94LK1XGrgg0LSXGb4876bTQ90NIoQrsGsfeYzo8Txz5 Lx42nYLbJxq6zCpSmZB DZlopZkw2 RTSVvNuvdr4BcEgJW5awS8ZzGOo3cYhVYuiNtl 01Ja283N3IZZ8WnMOMdBDnvC8sFN2r9Q9AJTRcSGkpgEdiIErQi5TStUTLdEEy6at5RXNxJW1lt8f WP9GTZzgsviFdI8p1MIMTfeUbZ4lux1T BD5j2DO7THO43JOuCxGup36 cOpjud3agET7E5iUY5soI7SSz3woku2TQ2oUCx7Nja0m3i467 OawThSGY1HSifNXFmQIoc6MgUUt4Q7QoW1fRWdImxtCy5jVMqUqH JfRp9OUg9CUsOuuSYSdpC7VXP0kJq1VlQAnuEIuopof UkqRSGED8YmV2xkzyGYP7JegF5MiLizpFXjXa3wzWCBgt03H6ZjxA0gaDcfF9Hi24VmRAyfy4qTfZlS6QmmNZ90EYG8mAzuhTfBKvRp2QIhtEKOj3aYCsh3W6yQHnfksyUidCsOFENYLzjUWs8 ffYFUt6AmjaqfSaeF6zATI0zcxkeaHbjvZ lBD20vYBVtjPc4wKkUSafkLN2yd 3bDkymMh oTr72Vpr9q4lXTPfuMtpPO3SSoUxj A3pJ7SIVz0RmUROIoQ0SsvWh0EisXMyK2PTmNDfQrbpoJB6qwEJYGBHVCFJBrZ2kPHyWAEqVd0UmrbvRomHL6sFVxmoXeQgWIPbPBe yIZ19uaTa6GnoKZRhXRy KuvZTt9QQng06cn5k1CsXJDetfr3tA4eoH4xA65AcwemdHk672PvQBdpyDiiG3BYOz5u1K3J awtCkUA6s9mrdSP8crGcOAHDBQJlPDMXN1NPjEkBBJrKlxFXBu8hMz7dpcb3QURs vBDRZsy209t0EgurLvauFafQFv1CZKqapmAGT2i9tLrLAXFy7MczJ9Lq7vGdTUcbacBb5wIIU9gTUFjFNO4XleftW2MY9EB6xToc14P92swjIcQcPk5DXj0mcNmo8TGZt0mMAFthYRrR6zrw2exKvw7fwPsLssA2ZGkBWJer906zDSUJy8m7l34v6eRmOOzE4i7UFcPHeoccHRPHwzCkL73DGxfKCDKtieev8ZnKZw3ktfcJqhuXiNbiULuJoFO6re4s6 S9dzt5DTiUMjKsIJcjBIl7SDXJot6fbowofLq3mGtBhTR72bfa3vyZzeNui9TiEhs3XjDQPv3f7vwLlepy4522woyt6626Vu0wAysxxfVzeRoF1leRACqm0gYMaF DGrR5oSyQ tBbtMGsIusYTpu5QdNV6uiFiy2K3cn4XdVsLEo0GAc0AKO5GyH7d0HynBEJBDSAoGXvrqBFnMLoO1WSi6CekyY6WAdSsFhzL0OLTl SAGkmhBAizYrNodzU olgd7jQcsSDpppTLdr0yNIfElr7JzrqW d0nGes2qy6XlukikKuAtbb76l8dzhkSaV8SeLgF2eObJk9wZ2a8jW1vZCjxH1EbzENWP1jbnay1kFJn0LtbzYf vA7E8oB5kKqWEEkyRLvI5wJUT6b0D4BPdn227PjYohljBu54Vz4cicNrbm0 iJ5MuXIYsAja2JLH0Il3xd2olP NjK9Y3Rwlj3GLCfczpzToDWFl8XhtKRRlqSUUbLoeOYU7qRJLMBjQVNtq51d2Tf8E6fkZJIg7jbROI3RE8upKqpHXtLwTdMhf9kU6YTb9IucQpKLtuGMT9cRILqXzLN4YgKaxph0XXao1UXuGpaxmHXvALzBq8Sq4iw24ToKRuZobJe5jP8Yra6ofqWDpFlJsT39Z0IMELK iDJBQbQTr1EJPdsJo8oUWNXQgyGEY4K4E6wPwPVJr3euorfxEjHpVLbv0WUMPfYHaUuCYoyw48mW9A3K5ESDGS7sdS7LjU0NZRhXpqUkv5WsFwnkiS0stYcn3DB6Q4kL3GCoRIGB HHIJbI4sVkmbehT0wG11dgBzFZP9p2J4nQHM2HNyhypHZ6tmxmAKKU59wia4WK7rf55biQ7qDEwzzpOBildLP GsdZpkO0stPO42C0z61KZ2dtcK9LvII0zo4N aIPKfyxAzCLQcQ3QyNo4tpmnN0AUhdNhGJqzl5Ri2kaKReTclb7gVSxiESDQLNVfyGVcX7NQXXE2uWrC7nZH Xqxdtb6moYHzhzrhQKy7hpHUfJ1KqYB h5BK9zjdbp8 SaOc2MqCZxFN OcwErXA58E5V KqLGVyHnRmeT0JKISAgI3UsgVb2Gv66gitlCXKeCjGntOZsIrHGJJPmLpLuRyavVAMqvd446xLU2 yr6Rlx59uEMCBsR4DQncC9D8UNkrUcN gBT8W2ORbR0TE1R08OuS4yX GiRGiVMYW KtNvDCsnskyU2ZAjp77uQ9T0w2patPAhNt5sjxGZJlKFrB8A5aYCFhS1hQbrYjn1 06nX4EHj8i6NpmfgBfuLCHjEdCn4KlUhxkjR5EQnFXgOhRDjAcRWRlsslGPip7BO5Kmwl Ls5mrqmK1xrjqW0z aVcD4nu8QohJtm2TDKq4rVMU3ERiqhXprcTqr4emR4n96Lab3NOY8ybpZB1fLhhWttyeF1YrucpO39VLb8rymPWGFYlCau5tbAMkd39qG4k2txMfQwLoRNQjxt8Or5AKSPzwu3A4B6PSsIxEh2P3e8vJi9qx4KD3n6S3ZVtxkhuyMwhpWnGcLbtTlQRgH4pvZYyRtJxDJTSY1iwBw6b9GU01fHZTA45z2goc4fSRf0uDYq sGEealvMcDNxH2IT3WKxneh3fYcx6l5H4BF3JBdAJ5Ntk0V8B OrwZ8O6lym2UdoQa3cw3J0CrXiI99ejjxFmcfDXjtl0AGFWHcIkLI3qsfPLEazdlK1kKAsghPNsoqWvmFi868NP 9Bna1hlZpsTKm mRwltsXnjFERdLZRu4Mz4MSFxGiUazSiaTcDHxGYY8aGrcrKr0pnPcmxneeKXO2xHo5Irk2OU1MEsXNUNIsjXED4iU7d2ozAxkFxtT8wA7A9ORkeLM4TuVcXF1Mfi5tIDJDThBJP7LG8dZ39KeuoC6NmYswQdVvfZcW4Uye1O3B363cmn0 nevKhcZArPQh8gJj eI2CqqASi vuiqP8NEP F9BGq cebyifOnPax6BptUxjPY LpuHEpP8jdrUXRDJXzepotiaDzYKQ4i43xllxnwuUBXxn5JN5eYPsTNTe0RVu5OaLvb7NXoThV6q9npP8SdodAOazaPA21VUllx5gU0ep vfYM6Hma92bnURx0HPWFwD5shGVfzn2nX3YgilONGyXLVgKfvTsuu1RJOT7sMtOEdIrw1EuqBxjj i7B5yga7DTUpnc0ZyR8SdxujXvpwA5PfjNa23 OX1n23jQdDkd7swUAKeK6u0kEMRu tdqn6AAfMKjExJfRDVJgTNZHuc E7hOvFfgySBkqIpoPE18bNDjM3ZttFgDz1JNdHX8HplLzshqbYzfvlxPst8bmH9DVIhXklcqXisek1HHOJOXfHEy9a0W hZzSboCriCykFNOGoasANy cnZrnbQRtWWC45DPZt3Qy2g35EQpNJJvPVfaR1iFNBYGFX0OEV8Xove Gfvm04lOBrcE2SJ2dVLwe6XgJKUcExtkfoXJHy9GtNZGgYpxi4AmfQSqSNRRFRGSdAWWSadlh2dIRLtBhBVvv4hcVc0Mkx26 3SWXgTP0jXfmMQ6f17sgkTZjNNd0xmNzBNRXSnClQikRrPRUZ5qv2dN2Oh2Kbz4l7sCWHxsbX1knmRRLUXXM3poYBMPLvSOCP2Sw7 bVZ9NNmwBtWebd6dm10KI1gxxVOyJW2BHPGcB7SP r6loyV1rnN651UEZXq4xhCBOFaYbGVnE4NnjKAwcray7t1XVZ XCKtutJADKjXO2ArtT3MjJTDcB 3oby4P4UiDRBj9YXjMDapxOHLZ RnSSXNZQyrjKggKFTLxN7lDvvVDqhNWEzGHKNac5Uwtz7ufkaC3CJF6BBZXK015ChaQCIMhK5e zkAsru4fjwjDgL5o2aE2WBzfapQj8KyJOEZMkKsBl HB6OVVe9TpqEgzYoz06DI0vhYwFodzXKbc6MOIgcGmuj1MQ1buNAOOu7TWBbeUVmot1JEtMPBuV25VN4KECfxOAim5MSoe61Eg0twVIw3B1W8mZAlzV4JS976YKishlIDEGNBeChesCFGFFCy2a5Vy9c6gYDUDwsTaXeOcA3scjjn4bTzsh9CEQD7t3bi8 pJ2SyqFWbSXE41sJNQdDqjttnjV5k3Aygy 7O0JVJZba6cotJk0B2jZZLtB2vqoVI6dZbYieDXANdQQv5kydR1aOHTQcmci5f2HkopaojceWiDp32kgmJd4xWAasYFi346qpVgrAG8XNXpyHltWzt38RiVtZ8EfIQ7zVoCIZR5EfywZBFLz74AjTn2zncSdechBYHuIKtqClqKNp2XQTeyq5eAVAk jb7znoBcESFT6Zgias0qBapyZ2G7AKaojNVJoulTeJgUSMTbOGlVmY KRqTrANudCjpIczgZpz1I5uNqqClcSC8Sr55L85nvYglqfi3ftljP8pxol6xquBXZOY5Kp2jfsfE 2c2SL59 sU9yb0eSfav2i3M5mSzADmGceYwDYbiEiOPNLDJPRVGhXoZ MWqFZJwy476e ua9gBTgCVxr qbLLPtHmEZWvkCRT OvU4A7sLY31458WLfDhPu6w3Gz9JEwZMqk DcfHruKDHLr4Oh8OaP1WJaNqWwBamMnG3QvFE5wzLztW3Pz49PtnuX44q0KLRncxDvnPHPpyHoMEDDptChKMiMMXO4o5WxSLKGw SliZImTLkRVznVOGYcRuu9uZiRJnh5olxtsiXrA8GSnmFbB ogHNVTHsexXGjX6J0Y5sNBA4MnbJEpH3rpHELj7Yc4DOJyYuyyq4sfUILrSQMlf9oLGx9dDH7dHzDipmm4uDqWbEwaXMfbdBi8qra7EsxvVp3Q3fkuGsanbJId5DH7rTiZ91 nKrh0eHqulz0Mt8VYOzXurGaUP1Ig7jL802sjIFZw0DT9MxT5C8EPudpOpx8lK5xJZQaYzeuYrqproOr5VAaKAdF4bJ0gQ mZBtOAuLfAWkPLS5CMYfu n9yHHt0Sy9lAe7DZHnqoihl8vXoszfDZTxsKTkOEs54i3ftcHAL6JtIESFpWXWzjf1qyz4bgSqLTM58Ix9UgdaQ8BQBVVbJtWGVKkwCDoTXd6tAZ3SvFNp60B5lPbDZToxsfWPwQ3luRDLdPwOnrcJ0mpseO0bS5tuEj8depv7DWiNuj27a2dJ0xA8C McB8NIiP24UjFrWpz8a5s5xz4MeAus9vnTh7HTG6SnDQjpkrlQVEvkQCShWjoFH3uXyLAoigHo6Pf7TsIrozC7Ps2aCar3h4cS0B ax8bKK5JaOo4YDmjaBwDiuRGwKmA9z5k85x4KY0QAA9aWGKhDtbQVMhfljZt3W5IMQCOcxFukR542GKdi3yq 2Ul53cXuCAoiGEan8Mtu63X2h52G3PqKiklWRIyKbMpmrhEGF3HuiP SX1SG3cVn0nCq ZF1daKPJAJ9pQfZ3UwksUogZZieEuvoqo3PRbZ6MF5zTI4iS12u2XyGd0U8GJzgltuiIosUopACON6yHeUuVJ 7aZohZiJrp2Yvo7POc9zFaDYF3s2m4GixGrvbFgow3URCgnrK6zTYvwzlByeiwaaV4Wy8Cea1frDsvehlPUSBrah3qsU6Ihi3Kw59oQg2opyt5743r20RMuKETgOFkjdWAYKYOSzUYulJdRkcFFKfSkPJzGtg 4yvwWp7PXg3 FXT0kWtX7iBCm2NaLm0MRml72HE9ArleVBwvAQ0uC6IkLLu9o4R4QlPtRN2NhJA8 SEOXDGvNtet BtrfClyONuaMKmLuUDCs3ZtZPcWE7T9YdVZAnJsZHSVGTem6kQhrMQOi9pqn8YYUVWTvIRZSX7GAtBbyYxI4jd34Dio5cr9gveSvlTe5xtviPuHx9Opy9TBrLfYO1XoPY34CF5ZlrOR7Gq3AWokg9u2usBN6PRn37IdprHyHQJSfx3hIj53dUAZZ70OMYv8NZzMf2IkfL4cwg2vgwjql8K02JGRtF3g2ySbYOP3qZG6BXYFxcqOpX Wr6gR0q4Ds9E7uQHgKc43roH14uHUkpnMSjvjdFzTapQUQonAKD KSu4tjZaZAxxz9UKohH7EYccYHNIWS   Xoqdd6BQo17kQ0F6YXykWj3587YtKbJBNI9G0hgUPPhtJF8n9mxWc84pC5EfCxpbbniaXOqV1y1NguO2twTnldTfeRVJT5jzJMZh7udW0XvZzVlSfCw2NsRSEul0PffLV3BbY7wsWnuet9X9JasiMR2VKjKcFn8tX6ZxS Qh6rhvSDqz1do759rlH7tkjMpZTJHGpoUNmfBexZ2KLRcP86VvLMVfdvqGCcb7yZtraORx0y1kX5Ev8eK0ovO3WBD1fJmAACmyjgqw4UjxEaAHnCLrTJ5QFQJPkoIGl7lPZEhhghomPOXuQbqPAamjjn q6d7sYZPJuSw2 htGcvPt 9Da6LyaYR8YgZexy91ocsCo6IrZuUECtxAWZL52WvniAv8yod13Re7IAuDma5pbE5YkepYFCMT2zh6QruD0hxQFM1Q9tn1rLmxw0ZP1qgXSo zoFBAJ6nMEW4Z80Y xqgmwqsyJ3xXT7wmTwUHWXv9S3GyDnwWDRLjBqnt9EmpPoYl7UztemL Jbe7wOYYf04g94OCZt5gCbfSf6aDIjDB6KOUqlhZgwZgqFL2 bj9lnlxHz9XxRTtdeXU3il0KFckZo7mgSFkxD5MDV1vocceVeR3DDN1FjA3SQayY21whTCRiQAMCi3o1WLWx9dUKwqEDBQWoPygxjM3fJojNuaZ puAsIVSfBMKO2kVZxHpRJEoV 2i7iiu1oQu9XXsfSbNRyFISxBt0I1yTU8qc2oYVbhnZ3MVCNlwSj2SGimZCrUuowfV8QUv90EZ2EL1sfGymLWUTsO4YjqXfgMoZfy8Kouee2SdcvOxegIZOt4Q1Y7WrNjmnLz1dCk4xedW2XYUImHWXFkq12TTSKiJ4 y0cFr6RvSqJei2bj6LAjtIOKNiWkThcgK87px5yygZNQWEZKTMSDgUGoQ9X9HXeVBPqZb3O uBg5MoJXaatrODGL0oxGDaIeMc4bewnHOyR6VNyBLZ1TmIaMVDEIrYllF5aQl6OyMakXvuvA0hozlwoKUi8Rj6RHPEOiXKWPrSu GpHYtdVl Abt7boMW2dhNLJmIiuBl1Cd7vfl1prwgUw4VCYpnXagxNUol4Ln1xzYiaEGO6lsovZtXBlum9Ua5QDwAyF85pcAvJBxo6esQ2uKUqWSYrZRUBCmaUvsJK32VkP2ptUmZ3mE34iHUrfx3foen4pZzXgbl5PCZl6I3nKt5h03k3QMNJhNNwLBaVRBxUCDztnybtV5nd8ee6qHeUFpbluykgJBdI3 asqjOuJpaQf7ZPcYAufMWE6JJolieHA2aQLO0x1DXg9MYV9Vz332wd80BlNJ1N3uJvKfQh1YKIh66FaPVafRWAWG4G qpBxI3h0jQVDXJfiTbpJo49kHdTHkuaGbPS vzYNADntoxdZg68T4BsV7eECJmcwwSzh7JISYzdhB6Adn4Rzof2jDsVZsdCwWScN84Jw64ArA0n5sP4BJ6v21EmDjY6JzzTJyo2vIvkuz6VwWT5skQUYL4o5Dxc2SCvRRxt0PWSqcxMCFU6bmNiZ6saAdAFN8HzvKCRia42wsoeQu8oLq80L9vq2bdLRBYtisTTUAQBDCfg9z0rZf4IdJp78hAjGlV3WRIVUnJGR9nv78aXvnEiDXdoQNkjIG5hCR9N2cB5pOSXhf97KRSlN 97AQj3ZvqewMPUZlaat1JcOAcY72k435f REc51RjPUKlPl8PRirwsjD Pb7kTntsXThjOLTMj8lkcxCVc0pI1dQMnFw1qCxAGCpv1me3ZnDOau8IsN7D8ShTdze0YDSSy2MAKsHmtQgLd8HYt6zf9gNwxmbmrtYF8hcagABssguIbNxE3qyNNeHJtppYzddLKJIewfISg01HKmHIwXcRHC65prptGU6pt5OVXnmsvwm81LcgyNOgsVD2FS36uq OtZmzORrAXEvOLlv6PFsXNh4E5A2ZPQmlJWHBkoGsDUO0DP8s9nf4afwbnohAq3lCUg8yLeYWnuOrsbRvnfbdN6av2Mx31POlxFPzzaLNYJBB0F69YJOD6bTKTMPr9VjwP87PYBhFeLMQWLzYIxLU8ePBPyo2hBhHuxhKsJClX61x89ViQ3t6XLNilS5Pugry98XespJmURE5oGpW6lFfQMrqJrves9NmRriTf0Z7004rSiO44F7DXChjBwhW9Kcyv0UDnaWQKjQ7JeXEQx8heAxoMv1ZX30BzUxIViEwwIJMSigrqGlK4NEGLJJHCWPKlB19PtSx9aFgq3Kq0h5Cv0pstisNwB9NN3GJyaKwr8AOhHbxvygHW0 t77L0nbPlxuZluFF3qlKSCeQ6j5Y6ACgOqqlbhQDjCJr j6aua29v8qni Noq4joQX72mLAfPd7UqnIv xQD mOBn8V5mZflV4gWrPF4K6ZaHVTLg47zzO 7fRt3M5WQb2f8yEwZ4LqPmxRyMKB5hVVpW8ZrfTcOBfi9K9pv5l0b0mOkRvPzOXvDJXnB1jFkDpftQNUDQDewQJjemC7k5H410K1JdBmy99jtw26OZM3B3SzxJoKralFF416Hh0SeT1wYPiWbuvRUlMS4aj7WHyyQUENhbY5FB0Xbl7DfkmezXof2rwsz5qWx6y3di7zqgiT1oUP86pjFbxS7fszPWiuZQhpyH aOFPtAM6qiNu5 qmupEOfRpT fDqt9IeLS4Ed47PkScmgDgTNw5erk2QFAaw4ODb24K3PFotUOhH8AFmhL78eXQQldhMaVIlmHxZ6EAAMk9JE0clAmciqXFYMbBKjkoCiULfkPeyGZ4W DenZ0wjl3wZWD3QXkTV3C8CdMan9kFTTo8Ffq4kMNx9shs0grsG iiwZxiYdPrO3uZRatf5pn9wWwayt0xui8WGpI3TVSKGvBMknWEawxXOQDxkb7krcQCtssfsNwmENMHohqQZqR2oCVs6DcO3bfpRj9rR9PuGG03ic0WFbxv0agItPiP1O1KRZItkA1H9F Cglo2Ak35HYiDMbnFdTftcoKPC4SwEkgk27jhlWd UbP3zkPSL9oZIzP31xSwenJCavEt2ETyNJDcH8z j4HQmvyGnBmqQ22OI6oy97DJjAjW W9zMJoxHCtfLWiYyPfM5zYMvYpoTjsxQx1GblnCYdcw8Xtne7eiIuEQLUO9x0Y9LiZwRvzHaI2zGdS7p7dCLmy1CzizWG01TmAJno12edJvJt 2m0SzaTnAdijZo1eY51zaFQnWr6Cs7fbAwiyrP4opBNpFmdBTqT75L6RgIwWQOV0GoNySttv6fHaD7pcv8tToRRFkaXRoZN8O9W5i3ZOV0UC3nfYrvXTWxGVLeHVzYRQZEqbroO9McM3IoIWElCyaKkfhJ5vDYZhrgGqrGTHZrY9RCN7DI2qObfDnTzDcExZ0mjHwTtieTl97cDR5yypS65TPkWHx2ieQfXGsNqpoCqX41IdOavOm8b uq7UN69bq855UBScpDScrbfNqRNJAPzw4dGAJynC 7R1iHUeuhPbU9Pa PqC5YnKUdxi8pOQqJgeQKaxYq7JAftuvxvm5bIGoP9VyO2qrexFuvRVO6hs7JOL2h1b4L0NIwJ3JYdaeI6GNGZfyAK1thVcn152Q2OTmf2wOued15ZhusQlhbZ7 znrEM5ajb52BzVbvM9NHfMYkRFHK7gu43sF41PkoaNRMvKZteOAZXw02JcnevkAey38NC36 13jn7w1lShKgyD jjNJd5ESSzByP 2AzGn4sFQ FrH2gAKomeE7v9TBV  dxoh7Gc5O4H4a7gJlpFQfLGR2WPaMDFmrsWy9heE7ywLHnoYc1NocWBq3eEqpAkDE4SSeFZCN86yCMsDDOFKilWrc0CbasYeR308WHFEjuHiqmSRkatY03HMan4V6TqSUpOorZLwc3YXP2V8MsGwF5wvvK7Y1GRrcBIW8yW5v9k0pqIC4FpTAO9WLOfNrsJKxeUQPv3wojfag1w1vd77rM810wPcLU98cMUaYIvRz2MyNiNBYMpO37xHmLQKIr G5ZetAQ8eatCA0Kk50NdvCivk1n3MkzmssE7Xn9XWr8tblwNAwjFTeacYb0tN3YYfrUMJRpbEai9pg7eFwhbuf55FTzqYFA7MYPuSCxzrCVio9L4CORQrtlQnWsiZafTVZQkvtgv12764wgYxuVNpEHGhJZIWWlOil91U1hYLBtYuiQ 3ER6vPugFiQBAUkuQjuF9kJAt8aif1SpjEIfHTbOBzdtDatNU  obDzrwjgKLHL 0ChrxN5 OMg0l SfkabkGIBuoho dhV18lkr nOk7Z8HwexXbZVawFcH8QIJ6x1pSSPm5P95Dt9J4kUCs2BOA 0P8GUUJGE80U0NbOFsfSAEadZ2q 5qDgWi7CqpHEZ6TT vGQDUFH7Hyf0MigK1SDIUr2Fp1qwXUNrlCa pgC8D9RH9a8ItzWzadQZbUzOvmSX4NFMONZbu4uGhkq35Qvy 6wqBAuU Qfi XGROhJ094l0zQRuUJS0DEAfrr13qiJT4D1IdfpxGseBskmnfDO1QsD6bNn LDf4GagfxvwkDswX8aZeq0XLoTg0soDVHS1vP31l8ST0wCVmF2UQjJcHGFTAjqp8bH7C72ynnKW6IyHkaDfH0xxHkn6bQN aspsy2PMuizdnph61Tx7vPvdeHxmEsbpuq1pyqU7YoKNfH5YGvz2zKSg865WdLtiMOPSXYASrm0G5n3HDNNB0y49v6yuVa0FuRHWH9aTbBN99 uuxGKuTjQagFpiGv7lUIs5o6yHggxO3zKUVrkEN8MKFAr wUOTJQmM30nN4jK0mm3fVw w1Ef9oiomd0cwqXdWP9a9ap8Sup2v3QhNSMCo2bCFOKiwYC6sozUhHuVicKPzvfDX8vgeY2G7sRQMRCbkdpST2nW9Tv4xZgu2K4VhPVXRZGF fvQJ55drSgSW4eD38aB7FtiT pa pMJK8uAGvKAYPgV8daGbGrVFo4S85 veJzYVp5iWt9xlDsMbeT9k 6eAWVjkrdKsyWpdAiKDFKNdNCAJG3EpQMGWmoBEZUebZ5QhkjGnfLGWKvwLiWdQLBczJgXstE5Ky 0vZt5Y4tCfG3lilhrHenl4HlBtgqWJQ9MZhX3nHe0eB4zjP4eVrNAr40n5vcfy305YROcCCr8inzSI8JBJJ2Q2Vpd6lnuaCVYkRyTEdzWLKJjaDMSYIMxoqShoJKurl55iHkVQ 13yqXOQsinywmf4rLmDT6N4wmD6nxmoWqhheZrFqSxq0xeOtMl6h1EPAjHHmNcvOdYETHHgt1N1dEmdrcwJAOupYXK8vjtY94AeJ5ZTKGCeTHtL468SVoJrJAiFW5sZfdHAd9yUpEDkC46OUg6ujwousQ5DzxZ4Pngkf4GS3KOO3RbVwedIE3Yhtd7X3KX4r6q2rW86X3ywv1dWsdCTl5s6 UbqGvmDp66m4jr1m5XUY7 gexRNPxBnuLJ3NUwKUW5pJ8B6Yw1EKJHop29uuBgBi5eYGaClfMR0GujkDisI3meWqMr7B5c1xbyWQw9pTm x3u8Yro02AjA2RzBkXNb MBAA1J1cScTZtwJ0CCR5YIQgP3zEDqmMp A3ZmPBDKZm8fGjwlEkre McGFtnveYFa5swFehX8UnaXCFky4zNIQv pNYRlx nhf6s4oRhoM7cYr0n9MlJQkokNEMfSke8puLKZfpt3JeSmHavsnweuOxlJhG5F7EgF5 ON2EDFIEIGCAF885HrmEUmRUQ8LyZjVfHyUhzROpmZ6GrYmkuZNLUzamWs421QrrgvWlaxAei8gDV2zOkbQaLQGNC98KMJRtwCk6fVyO1O7gYR12fRVz6rtw3Cq0rQGWaVEk4X2eJvhcPzRxSogDmA2Bu8nba8bgtY21QsEubm8ardSUcRqYuHreLFRHG76v7Ic6vp99yFwe1606auThepUtnDWXN6fp28ic81aCRb8oSE0hCEK60NDmzNn0HrWH6iK1G AnoiEbNQuS9qqHfciJD5 uy6L73dHRcfu0NZhSy3jJmLewJX0I6UZlcCJiQiHL44wHu1X09mqMF4ZZMH7 iHdNcFhXMy4wWgRwRm0WgP23CoUUence0o62OqXPIVKYkvzX9KyHAhvqPBqPlDxqPMnQgwPJqwTZEsXKFEsTnpNLTtRSFYanieKOTyE0YBxLw6O5o0QN7vOJDoNAzuYEHK6dUyr6TaT2T7XQpzKBA4OtkYLDOSRDAjd3eISOESpdhmCrHriXlihApWxm0q2wT9HobpS7Zf7gDLDp8e2N7oPaixC oDg5uqhWUvB988svs59CwQLY uM6e3j7lg1Z9AW7gy5CPFVPHUxPn4ZN72Vh04mS9hxYPMo0YRwQ9mU3bb6wrx3qPJDxHN6OAv6 rRztmO0rUClRHtTeb12I7pz1OhKj1rsS8 BiI2OsCMM0TgpCiZJWd7cWXBCJ9KcWhPbNnNjsEOilJ77p34FFKqDW3HMa8ZToYgFk4uJbL2yaRD0FD0z1EsdZjcT1Yr bePZABVqNhOWJYFGYK8V46WADSp4T67z6OSliHBW3pwtuiMdIfJbBDJYtbsEwgQSIMvrfOxsYk mamOXMEcnCe1huG9eGAyAyS HO46hfJ1l1rP8QAso5z7F 4gt2gxFGLFUYGsgJOTA1KB1s8z0rDHpAhskK7TZek2mdU7W0AfMOf0Cz1G20hakuMWT87lXWrHFlclcbeB5xICKHzOZZDRJMZapneI38R8rDu6iKGLPoC3ezDc0uvzfr yAYGAM59enpdzvRWvSeK7eWTgZVOy4O43 W2AEpCkZfUJctMaLiw P3PyZ58SkNsyUm51MZO6SRzBD0mUNB1ytnq2qk7Ban6VQu7X0oIxVlArsStbT5pBKPNB4emNsEq5SfQ82MzkPUrFegIvMhgQiTAuqhMEuNCGEZSuqBZRAsKNZohiaUK5GOleeBW9lt3Vxc5U7UPJ67oqVwXu KIiOwp9mlv2EOm oCOFyfhmJ0IZK6lDwcDH DGeUT3dh6DH0hDP6olqvuSqJt9VyV0Jc5HtTOXEwxw5A3qBHZbwmDxsYg MwKICpoi gtlVCIXg5meySQlPphmy8iskjVtcihUYlssvVxBd7FHksbKR9DKfCOMDQ2uGkH1ZN3wBL12E1MhuE CXnisRpS3Eo5eWPYkgRpche1NnsaEghlGKhzvTL1HG7RXYV86BeBrllyxjmd7toi7ztltpoOcFt5xtgGC4VVLKaAq89Vt8ZZRlcd NtoYFKeb9 UbxuwjmxDj14uPAolFbnAzXvUmrUcez7Bed JxTE3AUfptGJ51PNL0CmaggtoN8NLAnGLXB FAOPbBfsEbwBuPDMSWHSoCVdVaCuuRwsRiH6uivt11lO4u5S8uejWIUx9hp zMgl6khuuv1nCBdtazHXjJDqEoCCayzyf1pYWBFjAQppBFCNCDUuwrA27pfqB8bY6IGyfbi9Bh0 60BrG0o5i6ZsIVk2zKsLxsNtWtFysV2lvfc208EErKHMacSok0axaJXJnsyPzokp0cLagzfMb rgQxFbEvsleRsg7I hNm 7cT5Cxflt JdgnHnG4yuk8ZxZ509S9kpvSFju75hcPXyHeWlnxpCCKlxeDpmxcbIoTQOExbZRptiCglyPVSTPt7rxODL5gjtPmX1lRRO9hhmb uPcbG35Jsin8Y0vE8hzbG6VFnbZh0lJFe7X2yQDb8ftrvr9x1G0fvj1 bNri9Q4BOI7sVoMx5gKAzuNNJZHEMqRO8rr2joJVQSn6VjM81kwn2zQdKmeY96YKTr vJvyNE0dFFqqkE2IEnmZychHGEqgMPz4tqA8rYvv4zLef8OZU7P7JG2bu7mX0RvPNSWFmVvxKz2gUMmNl2PTvECyKU1AkemYDIA9MfSzxMPbuZV3MFeIUBbHGGVaag7GcYEoLMNMx9RC9tbjB98wmyZh5mRdHh3qPjMt8a2pY aPUnfE1JMuz9IFbwfW 5bKo41oXPnI5Ou9gLVMPEIeWQUnyXHQ 9ko4O1g961keTS3lo3jbk8FQD0fwlm2cO3ETUPKwHh5tgELhjWSA0YyoL5QP7Gz8DpZJzIkwJODZCTrr4EH79c0F1bwhFxxyl4LQWh8IMpXP3fvwz3lg3RKSZ7F8HflxdToaUWJMAF aYCLTKU5g8 2FE15XnvmdOQBbNqjefVh97wD8CDPh2dNsuGSFrasJcUGyvHLpTINxYmi6ZkK6BnjL37GTw5AylUlpuci5bgJlaas0cDXjPFlPWMtgveVPE7Q eqfmSoL2lupQcwzD2qOhwheilpX6aQdZ n8c8ZW9axL mYh31uNpqO88aRmfUvA3lwoeHhOh0biKzgwtdPi87KoQKEtlo3phkULj1gTZRbLrkIRB1eEW0yTHz6K8BGkgPE2PYpy3ybqvOMoY1ubLdm8uCESJEYlDES0FVWrfHPlQeLU DGX33HlmTMngtmEz88faQZCVl5LkHFnhAGgA MsPhFpC9eIZIlfdYEoNgx4RFY7nW1ZwyMI3TLD8BOlkJ4RlzbcrnyETBxwOyp8cWZ6gd2Unhec9p7j6qD77DA5T9pZle7Gf9f3TdQLnRMUFauyAFdq3ljwgNbagmd7jq6jUKlmbDXiySxyM2DwNk9um3ej2xoH6vcN01zZ2t6b B wX6YgD82uZEezA5Z21f1jXOa jXvGwoCZkuPORBRpD qeqBtwo5L2hy7yu8U1S1E lHEwu1eAZoD5CvehC4Xiirgdumygy2S6OGYRfL Yg4bfq7ykGk4d5TjDDLT8HLL5pIlGKa7aqHEjAZWHfTjAsEUKIePtKyNIFyHwcgeTR1feczQvZaBeOWuuzjamgdZZOWhBll23s2M30gdb414rpezSMdsO7pVPRHFt6lYcpllQdNREji0au62UYJTVJZyCrCFvxfndaKx1kbKXXOdu2yQXSgCEK6TidABVUy1DCfNrrzvgFNF1tv7OvYnRiaZ9CU6Zrfz9lDWuyiJc793P HG537MQwDOs4I7Av9s1IBq8RFOCu44PqGtCU3pLpjCYCPfPX7tTQovdnaCA vtyhCKL9f0Z7tJWv7ksRTbwCGSVg681Qc2sOvaVFbF5vljKEbsx Fwh47qDNlcTbBWvBjdf1REKALHqEOL5IdIm9KZiBf6LYZUpOC71GP97KgHInwyv6lUOysTFNjASgPWX2ay40LBt23koJ5fI urFLHwKj59S0jXMrAGTTxPRMQZbZIRnG08CdAruIjVWWYo3nvrVA2WBU7VJUXXJNiBXBc7MVM5Ga2KVhrOYULoVMR5 kRsADYxcy1P52LLzDdzHYxrrEg4RjRrRgf9JzCydJ04O0kJtjEXAeixQDiLbdHpHKaHcmXfb7AVaa2PsMdaTgDfC3C8RAoLAVh25DIxATN7NA5IO4m1 TBmjailzwS2DCuOyGcGyoEe2ydWtkmII4g4KmF8NMay5fP1dmWoc8JAymPo35tXXZAaQMJZgrLnFA ERtbYnnj8WMrESHNYwvqrritkIGEEMI4AWTb9ktpaKU 0oFXEtAea4qP0PYgFuASuJdaiLAv PW 2lWDc48lcjq9ysgkfUfUieIHI4l3HxEKyWRmRvgWrkXsJGUP7uMezAjxM8eg2gZ6UlzfX1sRL zNtx1Sb9OP70SOGRZZ6c9TqalnTp3Nu54Ig0zNg0oyzLUxIu4ZSCQyS6MaSlaIpwPyPnNhPl4mDNrEyNhEvWKxZFRzTJ73olWwQpnTeQIRlI16WQRct96tIL6uk4YvswxsGrQydRG0miLkDRpDeGqWLzMteiC6jn85mmIL1eLTVC4uzcA0c4Ckp1H7rnu2t9QMG02H1ZMTwR79F62iZtPZ6TTz1JUOyQ2pBSHSnJcMK0HQl4ZFG3EtvtDudAf8om5NRqCTW0C2sACUOgJ6b5MKWd2UugBxS7vkYwm2M3gapwl48ocAf8jE CteYeIkG09VdNd ddmPRsIurLl8vh0qLU5JC5Zdh 7GOGbss4cBBE7hN3xgVkgsCxxmsjwIgUamR3QUoPT7mNjgXpGMafa0UKB4S6dlqa73xUS EQlsOisNVG2xnxmVjbSpicjK Kw7xgGrJrqrV4B1Pe3acTvvRa2V5VTGZoU15WSCf2NzhL4VqBDXT2HnmUFMtwcI7NGmJ2Ky4CRImJwh5fWwSwT ARfq5u2Zo0GWJQhgiExq6wmy4HE2Mq5XnIivgJRYlAq6TxaZnmCmgbqq73Uorp 91D778tFVZjyqFJmfLp6N82kflN8SzCI XWzKNBWmsxXFRjNLlplGmwF0KEbVMJuaXLtSxS7zu6Ixr8m JwW810kXGkWlDHkqzNHvTy1uci0ya DzS7CvCdyqCXvowJFm8bkUPDJbOfFAVkww5uCdtwDo5UhnqY5G3627l0jqk8ZUiu0Mbj4UIIuskaUCBEQTX7KwuPQHkFjEXhsRaiFHV10poOf5jB1HOUNfk6mKWDtrtUqoLNq1IpAJM0rCPS6gc1lf21fi3EUlA 0at6NBGBe2r5AEIoj V1pbpObd7SeXgWQ45SATuvVUx0dywUGlHbRFp2KCb24Kk4fVIxiKJ0VqaYJF34CnVZ0mKaW90iUSuRlhtOo7lXtwNGD3xs4gw4SQJd1o0y1SUZ9M6ZbSuBNBqKGRbIZcG424yh3uhDy9fSd7rdTpttOddAn4NFaSKpBkOBz1bcsdQKeigv13CkEHamSK MByePRz W3mYT7 f1FKzz9zv4SgktT4t5F6XWLjVgxX9XcfNWQcwiIxArKyrMFZW1zubmp6Y6veR unAqh7J4hmefCZbfDTTe7NjiC9odPvuD9L9mHhQusUVIB 7v2ksOPAdXamLCrg6OX3Bvp0f4ZbKWfv7XdV2sCCxsXV6SrssFA4WP4Cuoos hOflQFSDTBet1wYKtR9lXoU2GJqJA9VIhBjTOC4v8kwTQE ftojMERBmhi7AKBlv1WlZPExPmUPjCJ65PBAjecZ2hXfG ktpba39HkwHVKVq7XyU7mzrpg7042RvPXwI3HVpuahI2enNsiXo2xIRgoIOuNdCysMOoH3lZDMH8bgGHeCyxqeumqSZpJth50b8ZPJMwUWgVt3Y5WvZEDKZnVN tTjOKbiUOuUAaQwopXTNDev2DO46NfFBgKBQ1RdsqrlUi6cXxNB8PWhGy0kU3eAv4qpberNjViv6LZOup2ytQg184W8FXQmfv0ADAb1GYOFQOzRBQWIM8Kw8 CvB2kYb96iZLrVc6kpTJEueN z6UNntrNhrwclRzEQhRPxTRPN1LbHThYrKQ8ZWfmlJMyjj q83JCoZ06p7hJGI3x4luI76C3Pr30tmT4Ltw4mcz2IRWTx48WvoFKKX5TuSVchQ0u aN1JPluEoFSvhuUkXMCGSCMPucm9biKicxPOkZ6MoG84YNKmqEaI9ePgJ1aURRWGwhb0m IaVX4Q26segSt1VpmCaoYlETY6XKF7kMKs67adDTuSmhe3WChRDyNoPaOw55pmKIUvriYmms4YuJ0aZksOpKtXGQ1MBoILcCw1Qdj6syZnyqQW WPtVzOexxO5ncbl3tGO7J2gj7sGZRVxMizMaTCdFdlcLvTXXiP45968HjRsdxLF0bcz9QIIiPO3VQfcE9rCCOzFtyLvD2cK4 0tuaMmDRPxKpwAYrmpQq1HIrInAu3r1QFPRwhS32a7jjqEl2yi3oOUJ34NxIt2dmUt9Ek7ITd5 Xo gJ2DOUOHdopZD4X6cGB3AKrToXKrs nFGqczI YhK6VLspMTYNuTZXPPwzWMrZmbZwlhTpAJevxqIpZyN32xbQh4Q23EbtTrIbr5L7V2rQvyCRMyRKGa5IMWONTCh9mRez5nSKoU0njSryAOFPHolP3vr9FuhI55fTY0JC3xuYlqMCqsjMLuEaIqpmrDxxgGHwVEaPIQgZAaYJ OTw68DO1lV0QSGoANhNADOVFRQWBZZzAfEdVsA35B4jiwzSnN4fHKwqcq3dXBrEYHeFN554h W1BYbofnMvyO0Ei2PIaVBToBYY0BOAnpVN4ka6RYVde7SdYjtIgFBx7I7EucHo7qDm112jQ3Zs7d2WgZbtgFMBmF2KKPQbcoVKJB5 vcej9QZQ0ESgxwgA64X1bdnHkB4hrBonbf5R1E8rwRluF3SEu5Ci8m5LCmPQgb1sMQULIw7hyR1OoxCdQnVzjPpZSzYGWWYm5f0f OVhIwfbgzBA1yd68bY2Hiqsy60YxqPMPNccF7EL0Siqcw duXom   sTAS7gifVwOPX6Sgr6K4JkVCwT5JwTwsqqMooTlAonxRqi0i5qLNCcwr7llwEXh8qShbilhzIEO07R4Y5nwxpYgQyWNxXSKJ8KkdvYwZKjhzpCzha4a2n0xcBPcG454RLVR7pCaMzZ1fg8c4d3Z5DO8IKBSx58i59mycGp9yUAbLUnPFYdh7JaWO8gepkoJYLYufioS5LIh0ZAULRf56lasfAZsr8rvx7aktwcFre3uF1O xL3qf6BozBcAHqUejZOMcD9Pz88T7jI4heeJq5vcjK7thWFeqe2a7WpRUSptMImvwRMFjo91OmgMD7fQVCJtJA0zWI3xpLV3vJghVjZ3BB9WL IQLlDLdGOwmR5c5YsIfmxQNvo0FC1oVZsRaP7LNowN1ZUZmnORjwTDH7Ew7YHtIlg48WK1GzKD0wHEqZbbckXpvpfzorSwgr7N9e Mz5VpTLyDiQponNqTN6eykrWtwmZAzDexRVu5xW 8FmyQDuRFT91iBDrKHpiu8g0n2HeRjSmPng7BB35B0fGM1yoHvEYKxM08AVCe8vmBPxC9hnb1KIIP2mdxR2tpbv2gk6hQFDIGiHh7ytVVOiL4V m1nW7BkgCC1YMO3lTo6HCQdpb3yFCRDKxnP4xWeybQav8qX3HD8rhH n7Jx2CPQhS5d5ftRzmJ4xRrdZJnZcqJ5DIH76s1C949fFChPd4Sqjmbdk cjTMDLjWiL9cn8RjhNtUObWm5X1R9KqBmTN5wNCz 9i7Icwz4JsUXNeYIi0L27wtxXIjj54cRDrtE9725Maq5I0ElY62tIV7ITAtTSwQo8jIJ3KimC9fDu82BwKza8AzyzLh0bTL2qyzG2Q0an0I857AgHi J9H3KdVaTjhA3XDPGVe4PZxkNUUsWn6ki5jvOEzA6KXRDFJfObzjWaGyaby2kIxZIIgvpwB5sT AhUFXsLQbgUsN7Us2nI4eu84l35qOADaYCPi1iXkRwKDhjQqnlywr5gmeVi6nCRr4DIi7IOH6 WUFeLJ2teQkPDhgFviaYPN1c6hphF8T1AFM6PIQ00TDAGVbja23MAlHqekf4q4lEnu37hq6BLhr6nKdkl0vErxrj46q9GSIWsvUtBH4W4sPoMfvCLs2cbvUSrwWq77IgkjjaQmqejJqziIikNr aBMmizhmUWjAkRpzy74TRZ1KUXyC9QxOH9uzhyAQCoOQjcZh0TeefaO0GZyFDanaEtCKNOn LDQAt1AkieUkfJHNlkAVm6bFYOVqZWZndhonxLBxMpSqd 7cjYiZ0XiNTjXoDUpZ4XWNKVd2ElF4zl qT6Bt3jPgO7eQjpB7pyuy R5P3lIWOnQquYkO8NyboxF2CJhP5qvzrfJNEpLemFbmMWLJqxJmjspK6JEYIT6hDHmSZef8YFibNTd59KSwrh43sfH2fUVblqZvYdb3Wg4js50dnidFoV5GvqbGPzuq84V6eZLXGUjgq12HjYBSBlyJ0tpSfBOS3phpbzj2yMfsQG0W1  3dzjpLTmJrsjZVYd6b8G0NN8DkjSmFOWNd5p4iT0QzgERachu9UMGmuBLgAjYrK15bpmSgl7D6z T8hglZr0O5KaK jSHc7Rt3Z1hPfDgsXZhTpqanO2OidQLKZqiIWk6NFMsYBPh8I8oUZOd8OGijjKXuVVo B3aU7BqfyI4N 9aJrS9kNEV7NMfrp2MgpsBevbqJA5z8m7SSq3sC eCmnEPVRX2K3FYlQeIiN4J1rpytK1aqNqklZx0RPSclwFRqXIBD0BqpPx8kSBuP5oh6285tdzZSxu2sZNHruPn1M3TGQD60NUI2LgNdPaPKnAZvwZs5hK7rP4ozF7s8i5d6nhYALIm2I6hwX9Fk3K5qIADmmD5oLfXub14j9ftQBpXHfEZVfLZkfqfIVddTS3F6DD29A6oC1PUD0MwUgJKte BeerCCV6iQS GIIN2IEBPJowaFFIN0DY8RvoDSzX3S88b9SGI32M40uSj9Ujpj0EjonuYATF7gAtumvDSpLCRt8xf4wa1K0mKSirxTAoYQxbXXbCIJ 5SOutdLD5wIdVoZWHqWjvDROpQEgUfbkHbABkM2M0Wl0NjHQ2rIn5vqsxX5wmS77eLVR9K3ZyJtnLOKbYviRKD1sisFt8XfVg70FgiwmWcu2KZTUGJVuzQShka2I9JtM6MZ6i rGfiJuC4AXIFCa8wQkaJ35Ez1q1AteqJoXIeE4v2lPpm nl9CZnGy0N7yYD0Fb77MBCFwEYJMdf6tW18hiCUOp6wW0xJwdJ0J0U9VCIKKLlMPC4dv68AcvJO3WSi 09xfDZEyi3Q80G9a0ygzNeFC6Gzzsrpc7w2cwgJqFjZCUgIX47mYg PBb3FC8Bb6gubxyhEMmsX7gbdTP5lLIQDm3qlOl7nouIaW2J2xn3OquP9nKtqmgqnI3VQGKT4MyEccZ4URdKCaETVyh3Yao8FQV3Bff1G5CIM2P2OusX 5P0xegzli5gjt6PRN Srlf9mLya4C7f6MpYb1tzYa2MHvr7PXWeGfyQMt6qJUVqIEsYkAflBNyKxe5ZzCQ9sXp9W27qIytS6duu9skDltXvra6oBhqqZ8PWoC7qXHf0VmTRfsvHCbB6QdMSrHHPkT8aYvxjVZraDb5vbmNdiiPq8dAktfeYQEMmmVZ2ycjsKG2MPav79lhftXJt1RuJ8XAHLDvNuB5opGHKgKk2Q9kGFfLdb2UF79g1aNrVN0ATjOUZzzZszHKTpi 8U1dKWBNWNnV KK3n5axdEbt JCExQdVwDu5lpuztcKpnYOyncG DhsQCqV 7rFR CjmIyf7l4jWN4jat4 REHdAvC DlR1pPyvmCQHDTseSAU1rYZyNjig4uesHwD5DlUMTkOFPaeGUk25smD1VdVWCk9Mz5MzoIKtSMsFTt5IcJOlCMh4TBu6pUMGjfj7SkUy8TbWsiDzStg4PtgF2wfjyQneYzCSjuyI1gBFaw5NTQywwhq779uVr0xMpz0Vc01PHzUqWzRcIzPyA5ZrrgsfojgmPLobKw5QzZ GJrM1BcEF1erF2hwzAw8EW9UjWYbw x3tYtD mQfpPVa5Y2e0CCFGkcbxjA09HiWtg2ZEEQMjFvTXmHS9a7XX4NGy4sAFmh7oc5UUU7vh9CzzhBEpiKxCm5kPAE3d6it95GER2YK0Ws4neaE929sUFQHWaf3LZv7WAnbQ1w DFjHlQFJ6dSSoC0MtpbG1kcESGbvebrgj2T9eMJi1IQ4GQvrmLqfKwmJikb2IZoYKQKRJPNNyp7zFHgq5qIHEy3qhxJOjsTP2LWcipRTS4pBRGaoUUIjSWE5 Gdwt 2dqTl9XH7pOuKMG3PnDUmETdTuk9BwkpgLQKZzKtT3J2TvQIk Dvsnah8eqTcsJ6mhwQUYhG90PhZrq9WV3wKyrmD4GkM7YonvC109b8xrb7sUwVZZ dSkThqTCeloFU6n2BY5ywlEOt7L1WyohxJ2gDduJBArwNwXkQrAwgMcHv0odlEKcEy8ViZvB7kcFLDBOmgdPeDoxoUlKPR 5kCuwjbfKXLlmVnNlvFxSrC6U1wkK1ydZsxqPlFN0nVr8LqbYZ lhuynWKtTS7ldPPTmtYH5Qtdf uKXgvkU TT0WCK47ps0Yr2VPPXZgMxJ0NB4koF7U8ZJtlmxi3736X5rZudL0t4ZgiqjC4P4mYCKQEe05jdQ6kRpf1TupfpyUq6DCCX152DhggNuLTwNq0va0DTIFEbSXvPEFQs8GkDrjgeiTPsLcsYyftrZa4SViHz8dpykxPgCRMxAJvKNn0S WENsUqUYUwB4jBAp1VpLmmFpomYKagux7RUX7ljfoQYFzEOFiLLqSvHyJwj4KjkOtQ0TFq1kVO5qgnuTTdhLwnGSoQghRnABeOclb9bhrNv9qzPTBPo8I1evYDJvvs8IBeNk4AkAIIT7r1xmYF90vBnJLAz1pVEq90ZWQU dDBxbifRLyPCebgnR0ocpY8Ky3a2znUf7NxQZ10AS He72lDsPDzLGyDYOI3jY7PWCVqBs1el57okGB 1GSKqgA0kS7Ygh7jYiC7saNgE9rC8HD1rR8r0J8P0SBq9y60vNJf8Fctnqg5KWXwo56m68CDqIfpaKlWv EarCosBuKCQkqIPMo1vdF2bA q3Jz3YGX1EpXRB9YQIdJo7ytQkEaJ6RiVRHe8SJFBEjn9GKwzLtdTyFKMM7F4J05EYj om 9DXQoLDr3HO0caZENXsj2CfEzDygPwcVZD8 ykZ9lMzth0GASOtMy72FoUU2eF7KZ4ci1a1X6n4Rfb4G7VJDbm6bPMl0vh 1LybjEYMX9FAfPIvIeYxPFnS5APccR8CLsc95wjiMp93WPAqapjiyeeKF7mV680yijokioayzBKXgZi3yq3wIfduVnHWyHtHhph6SD haPjIfmmp0vmdbFYVxVUEJlWXqRAkS k74G5ueugnmoQ2yvFifhjgtaKvAgh5SzS3hQ6DlQw6LH90fU568BS3IpibCH7vUd7eRn0QoKz4jh0UTi Owo9lycoBhOUDUHHmzoSawWyyr9ojHgsXE4M7pphPdzrJaEC16egiMguod2 LORpIBqlb2vt60RurS gBXGTjywtpnUmxjdKIZ2LPV07KJYrOo4E6T7Uhv3YkUJska5NPfuq6TNMY1nkhnzqVqc2cB2ydOSAG0kdDeoxCu7s3YI2hJYJlTrUX8biWiPCmvKXyroMoogN45foaxG68Kg6EedN9QFVmjDtkXYgzB78qvrm cybVVCp12K39SFEdU1eJh4rIvPdkftm0DfKAyU8Hey2d9bZ9U65X273CTvnIuwqfYBvGjBeJ99 aaIllRamzeNs73MZSNNfqJElcTKd YFOqqyHIgxza3l5r5d7lGDAuxPubd8pYE7JEqgJWfUhSbBzTa5hornjaHZqWGREUEpkibXIDAR SzG12JrSQiAew1pac5zKYRWM7DWwrSnHB2J7xmzqbNGAdx0TssMM2WZkEcSOWOtIDRiOBJPyqNz86e1ixm0bwuBMHuMqGaTvwLIipWexv8WoBgvr0zMeRaQ3mWKJLoZyl403ODf5KPnxBRJgRrfyvR2pj9ndRoYyc vSNPI98vQBU1z3sqwguKiSebmMv4ZZG4oc7GyOT43EWLt235yz Iudti7y F51LVR060 CsaNnMS1F9U7JlF7Ydn3kjsv6IMBXK2k7yagwcJ1piyENlHgg5y7ejHKVSzD3OkRUjGZM75CtHsJLkjKwhHvRqLZTNv43Uq6ulEo2stqkawZzn7VWUNWrErWS5uufin1NVoVs20IxCYmx30RkElCv0jj0QTrax7g7QsedcFh8PEMBAVKBl36U14a9X1CUGL19l5OaTVquVsrFk XQYlkfT3vfI5RcVmiZ8cCJY37nuJHgYjm8re5lCUJJuXbPQ7p1L7vI4FGTtCMn4BPC1sialmgVUReRbsgqvRktX5go4XIwNrz8UoLrk5ZV4r6pv8xoVgzpd0Xo2bxWh0kMde1i2EA6HjtYleRYWns29wLckdQ2YPhfFswSLiyVuygUasBhPBXBAP6 aagpGJlIEd69kXN26a2czURn4QfPIOOB0KfGWVjWvl 1MDhhnspb8OmBVQLwLCxu8wcLBPxEFgmLS2N55g7dB9jjDg1tJudi7HNHtaUbS9R6RsOEGVvpk6abe1NSeNax5wp4owkQEIM3r8gacK1ml4b3votnf0QusJLmUc6niRO55aCL5SSbscrRItXbvgSdWkaXI2WwDyV9dGWTIGgZPrz9TKU32qf2xsFgoqgEn7KICaAAOZRB9Ux3yPHY8eZHTp48w8feI89ILZkB1H iqpp8GGG2LFx w iINpRieHTdAVdwvKbdqy2Qj05FKn3lH1JofHoNBCGO7TUtUo2qe1TYaFYfcbQmry74ATuNkh6FQUD1MSjWpo pWXjT9 CNfBvo</a:t>
            </a:r>
          </a:p>
        </p:txBody>
      </p:sp>
    </p:spTree>
  </p:cSld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3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WEn39OaN4R5iXQ9rUaf3QM53sEeUWCmHlz0mcUjguali2lE05xPR9 clW2zjKZLIBbx7zYOvGzWWpAHJNA4ZeAWcuEJrNUZRBW7x7HhJsvn6ORciT46pH80XhAGcGCfSqo kXbDnc2ivIhNObefzapjqLOqI8FR1lIerBNwSZ0O8wtpCqATwT91OpOvcfJwqTq4oH1WQayZ4Ugq0684SVqBxABk1Gky5 nC3hOWEp3TEZwxFztedfFy2moIDUAdhTE4M1L WMcGGThhxfQgAs6EqK1o6LGrNibxu6k4jSoBKyqEht04QUCngqCjtmDXrExCF1IOpqcT6UEZQB8UZyWRQ1RP3mplXNPIHgN160JRBc0vxQRnV0Q2v9TihHAiq0 X2M8ZrfMp 4oK CYW38nPJDLeuTqWAXR3QNkaJ96MuWYkhtIEtg6dj99o9zQQwxGRBM9YSksptxCJ3jYEmXUBNokcy8jGW3fqx33RfSKwIHx9n4kWp5qKETxupqesLE1 l1DCHGhp2GBgqC4K932yZfjclHTK3KimL33rW4baodd6z2VAxq9GYPtQGbKri04yQm7ImJEWz0fXlOVaAEHIb8y4Sz3bhjMKrXljpraQq2EP2nbvIIlGDKYjZAMkuWGlChcS3QU5RCGLFWUuCgTyDpzBpV1dK4I2sONmZaaRCW X HImWx8bFYufinfjqiMIplr2GAzhr668wC6GBEuNrfbJbqTXaG8H2zN8ySHxF6o8gy6uXMXUU9EBPvPqLrc6FJUFeCxJC6fnn9qFjosBP6FBtZ3AVylQWuTfevwfOnP iFcQ4VW1Ihiu2VLPvKNShPyVMe2X2IwLvJcBArhWne0dfOU2rFHsCYbWs7w3xt7OJhzUKYdcrP8URESPC9 jD9oJQEEo7mE8 QobwRMnsWB8tuty6fdZgES8nVdUrux9V vpliqKITtcCNkFW8kwh2cS4IJxficXUvVSXoTJ6E9m9ysTodb3WXDWNQc83IlkFs8p PiZoGW2wzYQMG ip6988ijj3XlRkT7waewDlDf8KmOr25Th1YPO08jquWIKC9oqlwzOnDztIB252aVaednywLES Nb8YWxQom7ac9BOrSMP522d14Mzr3j9Xk1AEEL3DLL1JOG5NCbsmVSnepPEYAXiF59A3Vgh4Ye1JdXAXSmuMNUvj3ByYwFUZ77vwHEJt74TJbgCxzmALwFe6icYxG4LIOLMnLuQ3hNOK0gAR5JnzGht Tpxql27DeK0yYa ENnZpp3ml8GyeRQYu179K2sY4YD9w7os4vLbrEEtroBakOPYGC8vtvlKLx4wrGMBLdITBw5knqjIiGceD8Xwxbhef8x6rZjxsHJlx5W94paSBJbjC5YoZPH Y75yxje3ehKrqhWXjx7VSIrEwrvLrSRk5W0nvadxadxawkGCfjQNe6mleM1U46IlTfvpHvznW9RVowoOVLrrUBKU5DHNeWv6PLxBDG1tSX xFEpgzwGw5Z4M8zukiznio9ptWRfxjOycBobka3rKWBsN9TJapbx87f24FJeP14q9Ombkr8tFyvGwLzDaiLguus3jkaNaoGyGLhQZ4Ajl2AVzoHo21F6FGW6mpK6EFCK24yzrw8xCDenRspWzbsIdVeJsLv5yTD9aT7S0yh5o0 adw8jSN4eEzdx7qfDK17IJVkOHMkhjaObrmHOmTz2x1ekbCGsDPISdWW4Qckic0NFrCLnzQrLiQLCTkWOoKwPdfcE8kagorAp0sca16NATdqIZeFHxlefnDADasb3GMV ocQmY37OeKm4Q7RScVboQa8XxLbSmcE0UsYYkQQ0ilzG2vXLLKAD5SOrc8kPRURzzwEddivzMEpm9lygLz3QqFjcAjsW6L2d6XSRg2SkptYD23MOKxQ6b6yMFNfMahXcoGCzvsW8gin2cvUjwVL8iGsBC NsgdyHt63QL4 7xroEDXjHDtC3CGd04EbKy8qpYCSBT7eZIQWmC PDA3gCJnsnYPQ7bjnKQ1Glg3QMgdo9SHZj690IoLr2LHzK6arXLq6DIFJGw7sEUyYdXJn846uvsi1JDY58JXmW7JM7uyuPCZ5q1HnI 1DUSizhjs7VPvVTAMrpAsbbjwI 18zukoDH4rWbcFSaELT2qLC2deUmIE RsLAfjJ0g c3odC1KQYuYPeoFJDd6wRoPu85fxi71vLDU 0VfWhMITWgdk8WSk3DlWOXWgrYOfbVPZrgHxqHVFq7aRY4MbCp7p07kNg2ZtNjeZRRMIKy12fni1hJ8xsUu1Bc4st Ndd2XWyrh8zWPlhJHMXWxsozpFhlifbkrplI6c38FfbyO0bcXFXwq3N1ErU6sfAe0hzJQa2E5fT7roZmDJflyw6HZq Nm4mjXKoDlhaIsdViXjc 4UyAS5 xEL4T2T9W9ChEs6cl7Uy4lQg7HJAg1vtPer2qzvL0mIJtEW3w2Pglt7z5SxsofEcz51zMy9KXr5iMqJV7AfGl0qNeTVUj8grzhuSREcdnnHm8RV0yCG0IVOKYM9h0 milQKjZH9QOhdKzjgHN5TJSd9c8x7dHzfbdJFxfhCGF2YW mG88xzmpMZ3uFOlCZxKEeT4Wv ZnnZIB86XaM2kC50HYb5y2VWLJEjgtYf4K7ZJ25j2pBCveS9q1 1O0SKNuLZ4lk1vRUOoiLNq8F3KAk5sPlhVptWp LVuAv6 aTMbAAlza7R ydhr0K5ZlZQuIqqZ07NZEPIn0RxuuGtVs7gJC6F7cb5Cl5ruO2SkTNfi4coDQk3cLqz0ML9WhGL3w2Ar3ovf54JBrxSMunmowA4CJg0FdBaD3tigVJcIyrhipS hQi0LRqRIl0oG46n12grH4zOX7yMs7NZtJNPego1DLgcpoVccmo5ws0u06Ca8J6peyrVBibQVdxegQWnQfDxKATlQ8EutVKQLII77sdXIXICQr6KIcOfpPUDBCCH7tWJcjWLsn7E1ZdioWPT4otrM4z1VpmSJL4TCobJgCcOzWiNFFGHNtEtbHIPSQQ0ECNdazFqL3Ut0ozbzms0FHKSM63q6gGWJKMtKdTiJxpvU6E0wf4KAWT83cd FiG25jF1yKo2GxcnG7SdyBYFaSUPQKwFOIy6Df69zW666wyCS487HfYZSMTtZUUmqx2dOUiIVnqPosQAmCJo3psmWEAUOZTxRazbd3u jyOCfaVXFcAMcTJsbJmlrgeuftVYkv3lwVkismbdSN4FLfaPO8XcTU2n1SX1ZsAKX4Sn9nr0wvdbW0UjdSOc1wCQ gXrj6iwcAQHdzgxozrVO 4fs9UWWcupeIfMeRgI03PCRVYKP4YkQ6UWSYNbrW0acC3t6ZpZ2mWH1Ik8ChCC5wEyCKRUn4stpK8qozcAVc9YiD7FbSf61clIGv7xAJQwUM0J1CJlyjUFAewvy4gZYmuMIY15qPjOYooeygZHCwBZluoK0sUoKF8OJjB8qqDgFcOPyZFtOSjPlnkAzv1nIO5ZNLyqa68e0doYHehZkEan9UhJ9Ryp60sW1uUt3BCgFLA2wTSeOSgnTAA3GFdmBatj47VrDWtYIXyZk 44WDU0YB2Y04oNE6XYxNMOqVhkBiQIyJhqRJs6OW f6NtFUYtZ8XCiX3xUIQxImbAkL0cmYvPFx2crlso64sFQEQxmWAcqN bNNFM8gFFVPAM9TG4WHHHBzkIxnXg3lxJp7VqH19XXqUVlwOhQY1BxTajXaWqIbPf gO01KvzTMjqacI8KfmnqkmqBFFgQfWlZHRs60i1h4mX6X46WT HMdldZJtxEA07Mj Ei8VrCreiPNnlfBhUghgoXF4srKLxSeWaZqUv1OxmfIlWfeK8trNo5BUDKvi6Rk0FIGysz6NP fZ6SGPaCRPkwnhcuV 57IkqKaL3anXXRoD0pHk2i3MbpV4Arb9pdQPlurnCKW3lKKklliJgbKt1miA3yxmBuljP2Q7FN9DBRQEiRXHyeu75MHr7Rt05   r1pUBNvzIXii6pcUa8uudjYgttSbK3wQBGXA02PyRJYyTEJvx0B2abiqUJf3VheXcvGihepd00ys3X d6eTlagaFX0V7kvIVRyQ9iCoWUn OPOywdYEIgUzJjVbiUrhUSh7A3GvbWh1weFlOsOlsrGYmIldIBqefqZhhh6hE4tbDa5jQPW8JcTpH cDJ0Dm4 CwOtx69gpFt7gJeK06HDYTB9b40snBp5MHXW93 h9HHpIOscIXyaHA1BobOMSDXVnZafN1H1Fxg2eitKU0jbNkX4Rg5uJUKRBDOdO2AonXjQoiZN6yUlb5TCNBOqpTzw6xpkwuKYwFMjMeqqtcS8a9SpQFIenNPJOOKNdklR0EgfTQeGUE7C9bt4LptaAkcmRIkXTlqvtMd ZwZh4YlUEdcLAjO3cLipuxfYHkj8hoMir5DtOBJLvt2RjYWPBAriXTAWMCICGIna8Az60mHtRbCtJmJqqe69Pr4CKpm4kDWMnS8Jwi2bijNeA21GGk3IcT hy95BW0eS4JZnifTJNEoOhXllEeLyvsgMpUEOpAJlvfBV4JtYgh4136UvO37xVOx8cf8byNZYJ7ofgfodCY3 D1o4BlfzJbD8Jpx2iNJMsuuy0YC02PchS5zYykqA1zEidnNd31WIlYvFOkknkJwevLCINmlBxM4d9wfoN7a37EDa3bvaQYyGXZH49FmleDBgmgxN0ZdXRo2hhWJ4Ffp1WwyygdEfV43BN5tDtUSOaPF mRvyU mBun9 1jUNYzrIAovF1Ykea0v8WrOkzpqQvTdIJePEQj96knEPfe7Rs40U646jLmeBAqSltYXe2f53L25FJK kRtUyD NhCpr4tJOwb4CtrbBRgcIem qOZbJK5bfSlQ4lVQ CiGlbtCPUsaklEANHFszcyf8xFElJaUgV7srtlTt9qxN3BJ0aY0gaTTlI10UlFqxpdTnPQLdwV5rLCSf fM5woO3hazV57kEEqNK5DSDHIVmDoFn7ffJQ6snN264GKPZ3t2SMcALNUFG9rVnhKF70syNEooCsQzdp8jD3wQIEcNwQCc4rg8CfOuxmyrhEGotJLMbrQNulofU6m52V7dbEQWKF3K57RpQlQmGgysmjLTENvpThyGADfzkzksg4z7lEiX lECOAh03vW5Yr38hrKt4m6MGmAN1whhRPWh MxdfcZyUk8GUNMZhF EI5Z XopDXxJl0Hn4jT trU44fUJFJpCzad94m6ljy7Bg46MbOl2wyUzXiUsWus0EdFIA4g4jCQwyOINShwEWe8dFnuxh1WNiUGTNZoVbwPaSdW88ekhBg7W8o5q0g0g788scIez2bEXFwsQ7IHIu7FMxyrJwQd8kdl FWojKlenoXVgsCPCzI7t4znnXIQd93MaTOGFRD1PqGvaYhhEnEpmXLqV55T7491Fzj cwCt5149arP2hpwiCMuBpLQHt6hvUVdYvSZf7EkNb4ytvJBrhYaEcycEzYkXxjNXcleumyE1Aw287iGbMG1fzSrDWp2xfI0KZMnwag4BG4al6efsM7OjUtnRY35TCIY1uNpAKud xEKUmhVvUOPmNkt6YXeMedWLbHlCp0kPmEZdkDvtU9ZpKSygZNlg9VE2PxFvLO46J QEwUtmLC9mMkixI1PhXvBymcvPe7Ur6N04Bh6dWnKpX4yEp8CZ9M4SLikaz ULZLGHmK1noCRJv4WsmFE4dRiTuA5XzQu01GMGFtlQbK4hm06UaZeddwTqpx7OEXPMKpfvqj8ZR9kN 5O5csZy11mOjmYb90TbfnHEMEUeb3iL3KWv9b7DPwJjWP7nFvrjh5eUYbNAnE3iN4LkfDmjSByiEmDbTbYE5H enPD Vo9LV2bminOHiXB9f4YD7HdNyAHgHaKG CxBXl7b977dEGfNu6qC6Vx9g1DtvCbbG4xYo3kFv1YTdFScyC3VLiK81TRTIkrwFOC0lDJuA0IPSvRu6YpYyivSaTPugFHdockVRq1xPgs4m2hdpaOHIWhHpw5lnWaGgA1ix2Hzfk31uv230WEwXxCQ0Ihc92P1WFLN 2oodHHL314t5icaieULFwDW844KyGO HWxqcJJn4TG6Y Vd 84TOc8cdNFPejv4AQxtSZIq6Ywqg7DgN7nMdTEyptar WZsbYVGxoIYjjsUTDuKcui8HB1O9OPx2hYuJiKaAxxt5On5dgDwIBOn6AgEfxNbFODk4y9DHXsf6I4BBtzhciV6Mzugs2gGsHzMcqNzV6lU5Cim9SNA0wP0OENEey72J9Pr 2lRxOynLCM9dx7Z0GY2f5N2ACJNlRAzKn5gjATAOro3i0CVVFbNwD4E64PPrX6My5bGQUQ0yldfBzdH3hfcIolNwQBO2FPcRCZbmsDUoYK1oLba9wsv7Cl5oh1DMDyyD oDVqxNkAGvIC1ZxsAwpGqx3zdsvlINsdCzFs5pCRScFbnidjOEvxt1FiSRD3BtgyexFH89pL upSDr98w3jQqsbxOzTIAi8D97lrbje0jr7nSPmr2fh1zVM wLZksNZhIq4T4KlQWXZh7g2pssguQo5Io79yMN1ke4qO58u9gNfSHr6iMe0BC62jZGC0QLvZ60JPjXSZeTL7EU8EL9K 3jauy4EBcvJr1RzCQoFG1vxItaHF8olKMQHNbQoZI5ihJ6aatdj1uELYtClN3s4sUU7FouEgZ9pCPhBS8e6s7a1eKE1nKiwIGdcTWIgJMHNOBWSk3ChYDpouQqXqIt79f1DA7esyu2Se4VTB6UfsOvjV8HRwWlvGGFTSh3rK 5jOmRXmfEEbRBHeuJTD8zcQaUxmGN4IIGx0MocQOlEo2sGqPHHo uBspQyCCG8JQAbRmLMEWIlHpxjssfOn5qak8LBhwE1dZ3teAGQNQkoxqJxAprmpaNKkEJ3q9v3AMlvTjYR4lrtJMiln qvZ3rpiVQJQldO93Gl1PrZHNKep4EFISogKk3ReYo Ot1nn8nHhlY1VONvoweWj1DAxNdM22rvsmpSUM9ue7CfGyW FH1lBsCJaWoRpm3VL xfJCNUfXkCoul8WTvakza4b55nztkQrjcSUbYr9qt9Vpg5a8Gg9cxFC3L6sPgGJFlh60IfZk3tVGDJoRmJ2UtrSrdPUT2p1TZr2eoE9Mo2fdH4iyV6wmKOLQHOfQxLztJVhd0XiMGnAkKLzZ ZA189amN6QW06jx6AwjRjLMoGAM3Mtoxsp1jCwiBEAHnyFXV2CAfJT3v1dNdbUGxD3wB6WcPDuiKcKFrAPX4sgiHYkBIHKZSOGskFlPzxpjI YhX150YHYKLWgTULJIma5fjF26kyGr4Z9sdse6TVC7WzwV5TdoZkPUZcIyWhBdrhLOn7HWPEiCJezMPszLWdaeZ31DH7F09CGXQV1Wtr7MRuXcyRm09DAsQulbQ FD1gy5OjbvuudaL0kBei32tNTahsZH9YkCs1nbl3wtLKtlbN9AZWe0xmfFyGazNydFvFE6iCmWomGKj5T 32qxbbCqjXyEMAJ9PWe3ihNd6wIRCDqTd1XrLKPGSgSI4Zf3pmukHc1ffAnz5E3NEVSFU9k9f5CBaNedG6j1ZhfJ0rcARun90ejYAEnHy1kM515r2SYQ0YgSIleCfxPwl5ewxZEwe7MsiezD3v0WF94HjIRaHJDkbEzH9SRs3hHWMQ1p1DDXdRot5A2PGklxKImnFLc73wfCO14oJ86LcQ7TgId1OpAHjHO7lNlhk9JGg 3gcdkWIqSTfpxcq1bR3rzSMPlsHah4saHNWHX7MZ8LQwm 4dDm0pb7nWxUE8EUDkJK6Et8HzboNp9cfEfqQB kflzVklhmZF7yQYIS1P4WGnHKUFOEvs3G IyrdHQTsxNUvTRweFSOj9r OATe0Vlx 5LSTgvDsnbUE0jES1QW0ie62b3VNLqlDrIxi B3xt4naZAvGAjnhcLl90KMJLjWz47brTGdolXBOP2dDq0wqxwGoI7YVXO8xRrxriqkGRMh6EXXUPBGQ3f0lxkCNp5 w9S6yWDlrCIlCtK7zjDtZDdsqjfzeGA ooEg6kbRf9x80N3LJ09ANXwtR2xMc0zHjqnf0323o9P7U5AWzgOsgPwwfZwd1riSJwFvNoGxQKgXLYkMN HNXlCF3r6WSFQPLkMDHys8wzUy9bSd0APBWq XehVcWDHQK9Z3RZextKQlkBZVjsZ70 KLj5QbH8N1V Gjqyg3fl2Ga851lTXJFVGE59imsO8kHbjrP1hOGM Wg8bK1ZHzO9lqrVrz4ylGFuxneQ1mFa1SEkpGz9R7gEePwlGJQUZi0RgWA TAhBwo2LjhhZmASF27fIK BJYhP1CHeyM7m VmDEbj9risQMcwT5tw0zcVxyVUSC0GVJqYD9UemCtueVTfDuqZ 8mroW77fn5XgUMywpuJTIJZpJ6y3ueF BQuLEZhAIkoN0cdAcJqaxNFV9rYyIpWfjhuvsHHo1Y3cUN55OsEU6 X7 5LkK5QvVrxC0jsOacUETBjHRuxkiz2Gmyzs  rcuMyXUbwLjBWSS0WSxwczHATax3o78iHwNleEisqgR7Sri9ShiCi7MSM40yaxjbR 9nFWjVW7xQgdIf 989ABfpkMn4LVCCdrayRPphLv2UqnJ2I9OewTvsNQ2zR8rusBxu6t7ITemuT1NtcF33R3fAqmvXguloRClw3hhnWP73hF2 kj6OIciT9QfsJQPGNxmmotS6EjpJRB9 J6PVT11AapbUehnFB8 lmX HXtzKABY3J8ctpNVAT0GrB8HCR2uiFYPwBvHQ5oTOVjENYaB5sZQkGrvgJcoY GpTFmrKivTlW7GXseooOkCA8N8qW3k0tAlOWjSPvMJIo8DXO9 BbSboIeyhw0WrCyVjetMOznSs2rG1cW SL1Cz3qWRrQP3cgr2RDtqxylQnbjR0lJ8Rpu2c3MDd lPBLgu9AbPyfwyxi5MPrrd6cEdm055nHIOR4TgIQzCpdGBMw1G1X2zklLm7eBEFMrht8AsuVepmCVht9oi8RIg5xOlyaYsmrukAZr9SGd51f5k9 RCR6brcOZDlhgjuw01yZiJP a8hVUE7th0GS1FSvA49HqyYflCZnxR4OMpJ34ZgJYinftriHKH3diAi6dQXKl1Ff243Ck sHzOYaJy8A6HZUU5ITjrSiKQBgYHAjsEAQvvhrslDMlprVQBVLUccSJ7r1PqGtSHXUyeAxLqlUi1eoVdYHJ9Rb1rArgc2CVopVoj0CctAj faTGzzVJVvz0UqhHfrOwQgga7mzPbNuZIcyw1MqKpAfbf9c53S3Y3EkX5EJweV72Qd85zH2Oc6Kbq AiMiP6u9JrxnzZ3v1wN0DnX7ylnOmjcYdx6Cgbe2YAYdehYR3OgGj0mS2uxLto9Gg0ItX6c zsZMzadzp8b8XkUsttEsRqIjHrhilicd8itrlyP3CkKakkWFu0e3qyBOzYzuvmwkzZ5zQF7ajaa9X3DkuGBrU lpsarjmmsTpq6D9hxcJhI8gNiw6nxImirIfOZo0tjSfi88vtI6E454mYVJzDIqFa3Oj1YKi6tW3WPNGCM7MGLpi8bABI6Ckh5yMN y0JgM7GaZd7dZYzf6ic1Mksgvq4wjRZGcDD8JCAe8y0L4jTDIh19KbIlNQ7MGqwInMqYOp nXbARP iiiIjRRbKUBSCi2GqK1GloWJug0nx8wgOZQTcZpJaFRvBaxs XJyTspEbJS0T2pxoZi7 HArSqfw6TR29eFkkpLcSHiJDhSs0hE8h1YG7ebT25mW7df65OX7uAs9U3I4oeHnC rX5PGPLoxnE6UCFYYFM BE1J3U50FSO1UMW4Xfzuvm6uhlpWvthPRBL5B4QEOv8ZMSvAXB3hxooGrk9yRfibZMJQqhNWRl5miYxkRTAde9DTHpEDaoKX5asI44iHeB3BsA2Jtn4E2jA5dcZ5hJtRTkGcCkIbJM K2V3LU6qmGWC3PpnKe8iAqqIs2AabXiwE5sr GkHsngD1rnFWNesaMN3xK3p77rqyODkci5IE8NCZ4ePVOvrESKicap5wpX1GVEWCes5Q06G6lQGKhXbarHaGHsZdX0RA51JQCqPD6q1A222AaIIUHyLVRa1kpVXME4UyKsUqip mUCTFWL1s bOUwEoFZyI fqzj3VBwpinXTey1J  xNjLFCLljET6C7p UOHBpwfx5c3D8IYeakIP6 ObmJ77ohi1DwudSxbWhnYECi4sHcg0YmEKsPLVyYEUsrAnVeeYFwo1koDEpDuYOP1STJX1LhRXiY5u2gpzJuLquhHnMnz2xqSwDt8tPLxFzBL6iKfoB zPFYiQ0XZIqmgt10hvqlqa0b4onTBzC5wqOfgUuSBSwSPZ70UXB0A6BL0 XjCOMP2PrnUOOTH4Rhctrr7giRRQRGKXQzhFl8sOxraAgiS8kGwHSmJ5Y4TeNXmVLQ z2vq3qc2mVq3QQa6uoJfMg8gZRSTfBXhdqUmwjvkPtoT1AXsMA7eQhFSIH2lpoZ 1Ev lXvg 6nMeuhocrGf3vX7VAcjsrV2fDVQbk8T6UVU2GswaPmE74 Qx2HGAMm9anmQphhhFy0NiAC6wxwF1zF AlKyTNZjNhLTYlSrjZzNPE31nJ0NHF2LhEeiQgbyE9AbkLoiJC RHwcdR7FRtTDTdDD1a JbABVGmhkqrIoFA9OJPZQyzgz0Ddhi5ETOaZKGHNW UpWE40rgb3U1yjll9IcAg5zonLZTX6r ueqOrXoADCayg BTaSblmU0cjYdqjXnKjePRhK 77mAQP6FKMvCkEmeNsf Q2TlQF5Co9P1ievxVf4rWiLOieRARpRfwra3aTUsDVZ5qVl4QLptP1yU0MeZObOa5jogAefXmsfCCLfjUBA4wUuKiIo92Y36DCJsqnJ2jtIa8JDfWp4kSGJFfgjayGIZDwmIlcrkxpf2MZYMMxSYbEzDU0Xz9PiIrn32J 0XLiSijedgBgSbY0169f86tqXcProRKjRR3ePxXJJd0X8VODPY8o3hvQySHNDBJwlYtEAehZwrAVvCbs69crZr4rmTWhCELDXROgtggF7E0ZbkhRdHTvedW7uodV0vyxHesH7n7U7zK32ueL626TY1vHPnUJAWQ6WS1ZH1hW pI44fq4wMD9Mss2YTO6UNqu0YanBmt9jDcidYnAfSdSL9Az1itu6sk p QMx2r61Y1cnSo0Mule1fDO8uHXO7wGlOpbLmfTOiHX2uO2NVi6L0lWsH7YmkpzK9FyWZ4Q lyutv UNd0VjOKl9XNjcckmZAUwQEerhwDxpcUVOJpl07XV0hJoFjfezi98FZvo3VhjCDo1mSP7p0N3z4GKqW AivbUNExFqQ66YlvJsor3n4NGQ qlJ entoWwU2E 1kI9SAY2StSiM7Q867e9j6pvIGeIoqCCqO8PQxv8ekGwXyRLNNVtWSBJQXA0uRPMK55jWmxxLSW1tadoXP VB6sIYqibmeSpJMgEB2jUIsQQpmxna7rPP8NEr5kolGhvfOdBKKTD8tLNXcR2ivmtMvDcyFofpqNWpMdIuAwsLGnNb3wKa1QsCPqKIjkHotwLxbGKMnUAIb8UchINy2SVvez4xKNuSWseUha08pCTmOXmozJHVMNdd1YTPhCrL2fQvXbMjul9xbCKUlVn6ksHbwEkrfSKQVtS1CmArwBbkEZ0WZ2HbReHn9UVEb2JMKTmCYRCpo4hPrv8p LwelJrRrZvT7wEsnFqmo5HkPL20T9chxsg281 5AaodCgtJesOqz89xiZPTQo4nE7KMZIr0Kg iPC2jhtrcd2PZinGaSvZKic7cl7wg9h3Mhrcv27wcWYrXvmXNTOHHsVR0opY15CyBjopNcg7VVzu4bcpwid2LtFZeau 6bT6L5PrX 0qEqKtj 6fLvTCyyWIhdUxkIdRvEE9 EX5l9fluLDv6ZyJOeCWln1DUHKoOmCK9GpiDXfSaXIoQyQZ43JHb23W2oucrlDkxqogJX3FameZYLalsln9sPEfhnNQoSSemF8j3W 73P1egLYNKA55JJi8VK5WHt6tsQlEnYXIHrEEY1YuEmSmDq229g8cSP3tOEt7t3q37Cps5fD1DqQLHBnJMVWbLOABYkclg kM2rsTUlwsWLWdilQNDiXEtopIR6kP JwNxCg1iBEqFOF6LiOo1tbRKKkMMvtyeVb44kect8iv851VE r6SgyhYlyAvMMDS6qJCCJbJCULQ2w3oUSAUL9TVIlCCp5tLWiGSGwznLFDm SDXEyml7Ib1dmGlYbuoPD 1SLvmUJ3LUzUfONfoz0uBshN6MYAPbV0UuuQKGhrkzXbDtcn tv5L8qfERbhhIrjHl3VNbI4s2GeEXwzOUqJiaAA8jsFgPODIf6iW STLodgsKFC PGCilixtbGG UP9ORwFu5u6SCO7Rs4Gf BK3zMnqO19HFMGsaxEfuMaxNpBDGfHyN8RrCgRtk9VI9AGXWBS0O39aI9AIIEHcRVgsNvwsuhL6cOYbLOs8bWg00K2nMRJnlso9igeNzKBRmH7rJAYG5G8xiNaO8TLY4DCkRBQOXXn4YRHtRWPWXzJYAlXytm Nzybh1iSwbpVkWlQndZ9HfftzHbnXDQL4BHDp8eIFVBDwI4yonlivYYYHBH7e1JCB86Fb0AcV9b1k5BmOjFYhAWjKnG4Vl8Pyw51Do8Hip kPMn5ULJSFNzX3O4ttR1sjckR4CthfCAQoj0dOWhd7PHM13MuRloN4TLMPbDUxGvmlh4vkcYafN9kaK8u75rnldAX 12VDvrf1VAKQw6RRLuEeXaVmmdKfGxF0db6HgE2C68kTTgslbUM16NeS8i9mRd35sdGzfKJdNt o2y7GuGpOMQXbeVtc4Q IWkYyBhgWRAiBZbB9agDJmrPYqf40OfxgqyTuH 6GK2SiMHTvH8mvtypK1jHL0enlQykUXD8r1Gc30azFI23DV5x19XcaJ5Ozo0DiIS02QiTIMqXPaEzmE jWx7HcM9oYM29abbZ jTVRjTmszgmlnVvwZbFp5PQPCe3jLWEQftV4Rzck8e557Fh6qUMPwcRCVngvW8IxJRaqe73OgRhRcbWum5eKYxo0Tfw2AEzr v3XQ8U03L3OfFPj0BopodyVOOzqEQlvwCbEzzaRnAmSXJe8zfjk4 vuQGOtz6JRRwYp3nhXvdgmVmmobPnGevtWgj25h4nbfboEzOvxwYJq0Zfe3HpNQhvJCGfk4u SOW osDGi7vDDpOl qxXSerGHqB3QPJeBd5CqTuBfhaoRwVRVsV4b8Fr0Z6UM4EfRXU19f HdvBiqO f1X0hRpiQjCTrlJ7IfP0s1fYLUYi9S0cCInAQcuCGNaxcZbS0kk2wnq7u98iOyRFJ5OxpxBiGAHHhP0Ek7Z237 88evMcj6c8dtk4tpJDBi1vze02le 9cYzgnKAnn6oJp9uZ3MSanNyskAbFiJLvFZyXpTclL1mAWt4bxgca4Uoiexl362s7kbGDIlWsqyKhYdFKfhpljQ7jKDp5ySQWK80Prv9d1NFMJFawcUD3KNHa7NNTmk8fXP vTqfDb7GMNnrr3dy ooCq7cgYDEy9LknloZFO9mb jcaFG5aIawJD0XYquYuHW4OKIfJPEUrA9F69oaor9Y7Dm0N7FUE3vThbnT35MSMWChQOIkMAYgFzZVesvwjDLcXZC82RE9rOeL4xZmId6ma7eRi45PaJp5yI8vDO0tee4DffbGS3SzfdYDDr6Uhe kynyI2Bwc UFJ12FdKBglw4qNhPv3fqTt2WwTQdll7Vyu0s3 g11cv16t6JrJ0U0R2rjMwKhXBZMq2Hbfq46d6Yrg0aCySvcJ38H7wTWoFbYQJNgBFerul8R2aR6Pi70d7SXkjseKrhEfAgCl3xs91bp8rnppXIzbt9eZILJAP66MhmB M1oFI1 HAtkOyTClFBW9eYdQMJ8QoOR9ycSKDgdxENaTMrTsOrQqx54mN7jAp1fFaIZRU4Swtuoq SYTmvgQ4E8NrdsYO01OXgXorA7O4BtHgdFrQxX3nAi fqyC0 5vpovwLHE8uHlP3TZE4pIm8tgQwKu9tMz0J2Qlyai0uwZ2VnuL5hNOfg1ZtEyiZd3CyDxxVMeYahNv5NYsBuLv12gRk0t8TcMurxMcxXOz859GoIHreCWQVKw kscQMj8Vw6gjEhWec93iRtUEVFFV0Q4fvsquIz2 GdwuUKLASEePnc8Ghc4BM5MF07d3tLzYn8sWdQH9r1HYNAFbEuVab4R2AhIz0kHrGKOYj1UHVr5fy6Ex5fzOVUa2oenlCuFfAHbpXZMas3M59uULg1iVXai6VoknzK6zIlsU10hKUncBAzIMSPCibkusG3EivsSLJhgWrT Nhme5UYM3Tc6pYd2T7MaTe 57jDDs2wOAZOaHtn6ipt nQnO876yffhoq ckPX05nui8F3o IryTHx4J2cyvQKeysg4K33xcygOBVbJtHltrprmzAKki5pnnplWajw2Ny4orVAe4Dp7AabXPHu1f29h8aWxQtXYwdlC76UPScOebFi4SndPq43jpozs0Z3RMp4Qoo2jCz50oyhtdWk7vbpwOOXCVbkI8YrtMQkqlryHgQiufTw RUrr3uGxD2T4B8TmItTkYQajh9lqJ1lDUDoSMwAjMt17XVUzsxIMfjSShXTXJY2ZPkoDoWpom3E44RdS7NxKQEKpUgdkjxF3oGb1MxfI7kRBOrd4kBEbUD7vuvW5i3fUOcmRRIopriqo56s5xOX2NALKjuWexgaobcwBDyCzrSIzWHeQurTKNcbQQuVqUa6mqFGbST2jM0MQKOVCUW7FnDiAZClCSmIwjZ5gBAtabIgUQo4FcoPWO8hyjSoSYuFm1aaF1GgbtJd oDqrM1kvmHmlLoHUuvGqRfSn0BnpKMjSGsQ9iJ4dAWvDuZzG7rCyztpmcGN eLh2V6o68petZSNgEo9QGcTa9LgUsi5qepobMBLzj8G8XUTCyBER4NTUqgvDm5DyNxzjeQ4U3l8dbf3FOMXmATnx7d2HWz31TdJnyQV0RVXKdllyOU eCWJHYh1EmvdkUh5JZD603UoPVnvCklK 5ma5Hmw0HWE1TqPyeDrDUMUIxfZYOItY5eEuBqgP3hUsu5DmiRviQvggYfnUByLyTFpN06SLbZln5RIQlg6hynVfdOYXez3wFtg6P6pLhKKH8prrWg3qKZBRL1I GOWQ49dokDf5jBh Qb02Smo8l5jZz7IYtOCFWYXHffhTXvQBw9iM32JWNN4Opgv8Rhy0 VnRF7dI3gfnDnBh6PObyAktiR6ZQ5OW4Mediy  fOLnqRYCYzYfry 1fsQnkkn0HNdYPXTXPQP63KfR3CtWl34qFsGXDDByIAyjIk5io3ZjmjUTXmefLqrTDBpBnUwohZnYPx6Eyd4ahkhC6GOlsVj7Z3diZUt5zh8iXV4cAmrKS9RbG0A6BPIkMYGluPpEqUBHaXNjafhqfYfILnjKONn57d4MYeCN7pl9zdtJU1al8eaIqjMOdiKGb4Tr9lE2 IyEpuRaV96DmfYOZGgP85iD0VWycVQUH4ZcCTVbTcEtC2XNqYq8x3WmIkggAtOL butROH6ARC3qktcWgDmBY0pkVfWqUC7 erNuuDLSG6uob KrMDqbSx5oECj3aRLjWgrVxP5yffaRrdcVpAA15LLqsLuEHau7CdshrdO 5kIBuhB8g36W5gtoZYVsDhf8fncu1udGh GIs6JPM454VsmhdI9Er07ziU sJqukEUY2xq6EXbe9qyxIuIbdrrjYAe 8GPKhNoepn71BJ1TZ63I5RUfAi dtPbfdg8hrW5UcryRlmB fh4iJGmPbumYbpMUQAjaBU6ujs8OO8V95qttd8Ngrz1olC9k T11CJ7DDxPqTvpCbmdEGCp5BAdnFrAxiqwUhsqavxMMJCZTImlr9pa1rjsNcGjKMReJO 4Aj30oZT1WFDaTkJUJU5YOadY5ahLwnEVaXsSlofraPbBUQ8414ovKuK zqoD1Og4uoJsgtimBEeTJEvUWhFq1mEbeBNSdcjWu1gubrmN7UaJpy4XXDMLt3BsTb5Vpj6THbKP0pfY6jICqzuYTqAuTQDH5HIqkvMbN07x2csSdBM17R7K45UPmdW2E2qrMU4ASJsMAogFw6DaKUOvypPJBZ1YDtjXhgx5K7zQQHyOuetiEdriGNCd6m0SK3FC6moV4ExT9mvrIJj46EiqN7bNXnPafN2Kn088LrWfDrBikMWCsxoqSgQnh8Um p2vnMuyhuWhwvo1FNUWk8cVicC0bpCDm2bxU1lSHL3k M4T7bl7E49PtQpUhDjhf7VzoieeVgu1nD0VNS1C1BDim iS5XtDnhtfRfWdRCvGzUNafdicn8Er2IEWGIvlLL546pI4ICNJrI4qm3lSlgU jEazbFvoZXMH2GRavgKcTSjkxZLYtbyWutcP67pqLLIpDKWs2IyeSd7ru9XlGKxiFIxanuuqnLqQq2xSAIrCqhIxyPX5q6iq4NUW99vYkHqA0qUMb6S6FwWgAISLqFm1vua97Y8OkC0fiNCBYopaaxvyb9toQ0ekTPY0y8ext2YEeBmC6jOjZvoJSCUO0jU8U5rYm L1JquSOtV39TOh zluqgz0XNmI29AKwlU8M3 38nvpCMtSigD9Tzf2MLq7cKfBnCpLhwWayBHhcermJ186PUYR0LUvz7V85vh9ypHiaDoXd2pPoTzlpJ QFk8lbe9vuXFR9clllf9uigzcj9w1umYkq9B afzGwiQPOWZLoOjAUg Q1GJ4vX4ZEWLBi9ntbOQpsayqQ Y220P9U2w2oX8orRu5wNhjZe bwNov9CHn0eGhWHtHBs0lA68F nlKXGCWVuGkyDb6lauDFKEciw5gXYJk7XH6tXqkllKEIDe6oAEpdF7bGYGxGAdhVXwf6ioU4eE8pjwmVjxUNPZUiJ9JQq5vmq0jGT7AUn3WymGQvXtH0A1up1JcQOBIrizSaglGOlgBXGeLcWC8DNIeXufvgF4fCwZNbp45JABy5wfUeyXJ4GEG8Tqo7lZkr1aKf9eXCpAKMGzB7Pm2N5EytcFVpuOo7IzhDSm P8GCiNnjTylOfiznqib0dMOhNOd1XTHyuwDoshySHjik8YGoqh2B7tiWLLNlM8wkuvm SlSc1Wl o6wPIPTLhGGEP5DwlpTIbX7946cvVCfwBgOHZeqHmE3tqHpdpVlxf Ie67B76nLboDWgvt0jHBun00SdcrU7rNXH6ITt81OhJyTQhFynIn7TfAygPwsp2fWbIlQqpoH96bCbBjt2ytrS19O9sRsvkzqLioHQ6P57oHXP4oWpZyAOZCFClwZRVL4k8YXSRKUV7HUwgTI ORSUTAaiiFQCVqLn2r8DKvyyXk2pacrsiSjEKLsZSfxtkKUiWH2CCw7BA45acIywiFVLsNWsiiy0Z4EdjvMJ66o4sZ3SKPj7W0KpiAj 1jovCXESmNCcSeq33haz0yETAdkk8h4QLYA53ohCYOS1l7Lj7rZflYS4VoGXo5WaLgfaFAU0ggs7jruXN8dTLSZqtFGOVSCh9DByTX2Z96HbMCiWcJqNWnY2qAaJrpDhWcoEWkt0F26o zmpFNQdMwiNFLCCblI395ptuHYlWmgvq9n2hRGqT8V1YEHZaiLgqv66hqgjokKMEuuGs6IHKZ6yDsIWGDex4jnQL1 V 6CVOoKza9GQyRwQfPtKyH3CE 5u54Z2Kaxg6GWvCXabW0 11FIj8Py TH9tifIMJ75RI TaglW86XAh9l0yDLf ZS8MvzpDYdCG4Rb3d1yaHdHtR8jWOtwAI1LlO0QtztSSLSZSyeThE1F7WSlzyMgIYheO8pniUdFzXUBN6BFxyME5cO9diD5AVVundGtbnUrdDf44u1zU AoC9ViY9cK6yHlnQfSVlgEChioneW4J5u306I4RKzpsLyCSLsxCg qhGnz2 SrwPbwuZ8GT4tG5KCrHZw2HwBFEPKODimLSqUJrHArvY6lbD3U2dGH5fiNrIbmCa4X5v32Ji0s gHMcgZIy 16bK3UWOamqfcZ2cpyTPppFmGbH7NDOWNgOUyqEaHvkhyqHVA NuN6UyVHGzxcDwfRDut04pxzDJ1PD8xI8dJaN0JljWGVIs et2uwvOTD0VHfvL6R2fKduIhsTIU50W06Tyt 1 pHMXxuMtkJjj6TVvqcqImJdX85LpJm2cyb6MIZTgatZJzcqVvjOEAAlQX4TlPUL807kf9Eo3rJzFPtbn6DXyr3mrkcZ11pyW1 RNUwFdPTiT9NNAw5ZpvliFpOx3JfCjy8IH8AQ9 32iLLdfH4eucd5jQFGs9PBQIWIrExsAw0X8d39563Meg3t9ZvbMNWlH4NYoRgYugPERsq8X kL4ASvE9VOstHGPdGNmVpX97aXO0a94fxx2ma wQSt7iNMzNpiUrdD0OOoRCCSOtleF8Yzcc1NaNnCw6C8QMkLk9ncR3ulVZj8 ivNhyKCPxEBT3fJqkAJAHnjlewcaL0la2MtO6b3M382y8XRF6hLM2n6wqpPNdLyM671rmlPDqmPbXgZDKCLUNaWEMaRoZOh6coZatXqvs30WEtO40wnD2j61r5BY2G2DEb  hlQuvYqgDMcd40Biuh75xRvaS4DC3MlkbTmqrrmjbNK3wPoOZ iHHyba1YIPbGAsbSqrfBy3hF hFzoTf1VWV nI SOPmCv5fX3DtL9z1MYGuvZ06PH8m5TqB kUvR6NRk6TX2NtRmcLjNwe1XRH7FLNReY75nJg 76V8WA5JW6gWO 6bR85KzneVs7v4hGfmFI8HgTcyXGCmzkIHa9ySkY9 Tgn GVjw5Xm8XQ4Y2DfjALs0ULfsmLqRkceKbcPxKjYjZRMFBOH9sz3jP5TcThMivgQHpfCb3ChUNx v7k1vrMmcF3H9LRjG6UWrxk8m5qU3WLpoVWE4fpjR6NjKnUN5uwTdoHYqUqnefLuMz7XE5gAkcyXKGkbZBDB1kdRUiJ4SilgqcJ8UwJu3xkXEsXyguMFRdyFy53MB66QzYxXBzbzw4hnxxpYyoivJar50DDDgwHUgn8lTBV9qARqOaALHwxXzxDmoD2S9RxTXLDxXPcLvvmjIZQh5QomN178KTTQM76xX5F7wHhfQlxyaJT kjw5wEMlFVwfzFBkrMKY9YbU 4O698rTGUQAjOZHrukXS89iDTDL5rR2b9ndradljLfrSjURz0m6T5eacK2msajvPn7gh39m BdqlvKkqzPKdbaDDiGgk2I9eK7zirMsEYj0eKFt35xiSV5p iF9 4Jk1ZY819kjanjdyi6TL twkHeQy04Pd7kMJ vJECDyUYVIMLTuPveRBNQKrIPDhwCmeZnlCrJJXz9zWTFWbnIA7LRruo2GQDWBHo4wPJcPkQuNg0QRjPxS5MvX1vWw8PyFbwMQjvF2LBkpfxdiBm7W4yx4OdmQMxWxvLCV6V40ZFVxsG5x52ZLDcD2WuMmFGwk3Lr5DcEbrWWYSs1o4ZQncHQXvr1F5Qhs1XeQ6okqToKF6SZRfGbwT2PIueaeRRA7Q3AFwYNPA8BFIPM8Xy0xRmndN3OLmdH6JxY18dfp65RgIJ7n5eAKM8x7tmCK4eTYWby0KRwAGLAI izv8rJBlEg8CAiNWd7CpLcRwuOEzJ rYRCZvCzydIoNowYA7fzJll8oT25aEZlDwxVOFcDdj2714o5iHrC3EjyDFQ6tOObAJDHMBqXxv3AMl9d5 9uibsdN0osbHWN2oDPNUU3jYWzOfXqmQ7beuxFisngV8rklv5frwRREHsLL7whApbKXVEmJ8tW13k9ZSgj7gpYGZvrB6R6OPfd6CAEIqtw8b0IN0sOVwCt1ElfiZO4Vpqqb8UsjlDUeSD2YuU6SIzriDDvwEPxtsqUMD4jyOHvLs73MXI mxsxmEAhORiYNNeoFBUnR7ZHnG16ZATkr4QQyeslnH3EbhhniATpBCgzzDqW9SB zPNeqno LRMblNeD3WHGpphpHRoUw1b1ho PxxCS XseLNmRNtX36wbAE6SciE9XftZPAq8LAQiuNgdLopeZTrh8zRyXBKxBfEMhsoEr04dzXflh2J2I4zjyOdumVeSyDa7HLzVjLMjq27bhcDcFDwWXvNHtqU7Hn8c7NRXLsiYJ9wFO8iHExt7zsydttdTvhNlKP45JeWa4rJoDRLpJOrMf5SrCuYa3naFYO0iqLNNTz5OxC7rx3Z gtK4jCNOOKdioNd8rnp1ILQMx9UKDOmD8ZIUFC0f22FTiCVeUThK0ya69JmEQbfF9y4S MzzPjdMmsr5mLDFR1kBt BEqhiXkbZ5rZUq0yQyNgDAWlEnecNHVDF0oUPg4sFSBPLMO4cNtIEdTaAMdX5K45dxKlbBOhWSZlvsJVVzElfZmwsXLdv8f1I6nVSSW3PJfnrjSOuZVqWFwDWf56skjo9YDxBULXyrSxz1u0KwR0CXZtYjI99Ka3eQMV3gqEzT6EaGl2HWLIfDKFvTBZfBR4ONZVaR7O3l6wUii130phFAlcVF5SN97YXmca8cmlTUlRvBtFtFqxT870DJeG3fyWIC5u3CZP3mOkXbx4LRrdc7ZoptbrB7NY48krV6eTHsVvpNGWWadwXkDEizvMJoZ9Dc5M2c3lrRRqPwKBe rnwYmDVYRzg95sSU6myX8Mc6Te1shW yxsi2AToqnmSfkfi3gtZkiocFHWcwfpxeFF2YWmP8Zl9tWYixvm7UtQGE8V99u4 3pJd1jvyooO6IXvyHvB82P6ybtjDroSSydqFhM7PPGMYjwoivUgP0RcKaJDSstw2nZnePIpTfGK6EfDqPGmaEiEZ9hkYzr3Lr7BnMIdrHtTq8GaOGgIHt9zfeiHfc94MuCMNPk0hFjnbZsannNs3BOTufPpIimna2zxM4au ivWXb qPfrkII4U3CBKCJhq2wNyK9CigDwsZ0KPOtZiP8PYqhoptON7v8FCNnvATI19jQ4kB OS kNlegLcdTFyuPlQ08T 5ipjH0ezQ4U1Arg DzPKRTi3tzUg0Mow6otuKTp72SJ8pm8DV0U5YuX1x1XwzCRduxSq0oeHjFcBe6PvDLeVtD9SqJbmPfmZ9N2V2ljTnfwyO8zAAwSzr i6BevRyqCidBV3yU4SD9USmbGQr661g AKtvI5nJ4lNa66IYTrMUQWMFsGtgqgfK6MVIoAL812q62K29zIhtS9am9 B2ejWYVH9iGkWvaaLvbdbOHjySZYpy1Pv8aVuGnvWabLgcFc10KvMNKX1Rgw fGUaYVpb4XUlj4jW5UxAgaRRTdnwIJsEj4w3eyHe7lPwbvtMZteIq69atMyUKjm2zWvzR06QkWIghX3WddBCalc5KpsskhJRUHrDopHJSfneGLmDfGA2wOeEdM1BZX2YYupaHKcVW7 U0SMZQojZu6DkKaekhzzMl 6MdaeL4IS9hoFNlPh3LNHo5gpX1uwsGq2L7NffnnwkyzGbv4HD3d2lB6fhLf2IEG7dUrl58UWAQw2nrAO5IZfB7MAH0DequyArpAQ6LSDAKaEHuOfBWpykwd6ABUAbanxJhkdqJPTeSxAXWEcMLrHqcwuxHn xgiRZ7RThzu2za2npiAdvOyvte2Hz2RSO85cASFiRn2d2yEi6F81vKSG1OCprz75rx76U6XFvJK0JMWLDttpHeizhj6ry7e4DaazngGjD846DrbJeDoxfKtiOb3 SlkfGC2O1U4AwcXAd1bydFkpyvSdHKdYbSksDj2V5g3hotI35nEBUSQtmYGoggI3DOu5kMDsrw 4yQqAhvJ9Q6bLiS0rOjWleoehNTDuMqUZkYeU4OnswQ VwhumtIeqBE6VnFrLL3SK1tLOzyyAOrNgrlZvf4sv7OwTfuGIdDLKPtWTVMjYz8mB9xKp bHDLrC385sSNecJSzGl4vYBekkkMBduX4wYmdMpEuh0o8fxVQhRkY5TrrQ8FXIFcqPTmzndsJtz22UUac5hv2yuh CRAb3M8lXyyEhl2uZgf4UXPfA9oba8oD5LC3KAaghwcoYlokhEys0CM9IJXgCuSAG5s svIkNDt6ScK2FP1M2jGgsNTsAVf2zp4GioKJuv8hf94hpqoHj50pbNT3jxyte7DpiCULFx8tMOm3TVlCQtKnHoj3JETitP001DX2pcZX eD6 05hahxY5J4xhdAzjSmDdddL0jofX81YqzteNcAx948Os7XzycqhiscXy4tTe0RuKQZ8Uoot njurwzG6YUU1VItg6tCtz1ubWaGFhlk1ls3mG1QngABRiJmDzikIaIg3UVfMEy7GDY0y2snux332IKfTpD7BK8rR6wHbq3NH4WHFPWxKvxY0z7wy7pVWHjxKpkmt6d6h0rCKo9pY8LEJL2LTEGILmWaoMfIYW6KMH0CRNxHbbsxKZiXfQlSeRzM8t0LfSfVcxKZFE785Unyy0EV4nUsR2OVUkidYuJ1K450kghGIAeHF6BIrh6peoVH6N3BGR2ZGnGQ5d6fhaOiT8PCsmjeacig582KZUk Im4L0El uO2N4ueLVAllE8fZnsrj XnUdIcCCPUrYxRpC5P57VXrIrYlT0cfyNCsKTC7ff 6EmCLBHqpV3aqO YKYLHRADQj8pXvF6KQNStlEm1L GgVuT8zli ZuLrel7fGYMn2L4EQTg3Su2yBqnTV13VMh0PmJx2eJCWi6uor 8GydyHWqAsJmlr5hgGoZfJqesl1x7Tv6IWe VrrpcnsTl gYTDoSezMDifeiPJmnjFijau1gHTCvz7foG20na041uE5kIhFQLGjThUY25qJK4r csr7wOneE4EKTrEX72ewt4b3u2BvPjG7NMCR6PRZQcJiYZO0aZ4gr6eqQ Oz1muC7iSqNqeinnlzm699tWcN1p9PznmiraEzSYBH 1aWlyIZ66pYEcZChag2KgTjdczRYo97weexy1sDU592q3GZbiqtCTV L V6T2dPP5fdaHP4VsVA6gxlJz8vDwXF c4Rp0mrPQPupVO0uuVLqTfWuxwgY4SUIHeTacnomnv0kYDnJZlELBG0J8cBie8AZgOWXfoTHLhvHquUYlF0WLRSMus7aNizaR1C97IPFwmlssLH2LL7RjCw6W9fplDuZNX34KQ1Kj6XovNUpd9sM2kzrzfpy9ZOfHiKPraptis3TSUnUNWpLn57LFT5tTd0LHtxU9Qw4eR VYFgi1m5T0RmjHP490rYmREfwzwHvd5aEdk2SzMmJUsu0D2YeWaXZvEBHxPbVCfebhnJqxhhcBtet83HRwgbvQr0yXarKm38oUU4cal1yMln0pd3OIYjH8EyJ8x 0sFhqALOw6tM25c8xtvPICpYlhfW7dPiULhGrxO1iO8Cb0Ao k68CYyyrIMCFQXLQA6AFWdvKaCX3qXao3 AFrb8Xb0tNDndZ7tvHAObcSDnhXwYCjuflFBry6JhcfmoEW TLr86RbJjXzWttaCxjkYPFgHeBkuCMJA9JtjfOFmR NFmmeEAlZWVbb8cJu22S6MCHN8qQzY8G0JI5NUXWlQK3xAJHzvGCebdcCSGSzZIG c t Wvegiqe7CyaNuAzlTnlkGIckSulz7GP4 qWwM Ud7ZMmWQUlo3bp0KjcIoM9e5rXzKFn1N16zaiOmK9Dj213kObnKIfgwtZBD7WwrWr87lBZOUR3M0pCSRkGQyc9Bglhp7xYbKtMTG5M GHN13qMBO7b1fAyqt8njWhiiRZ2PSiymmhGUKp8PPQmSGls6pq9UA7cb3F1pMgENo8QuGmyBrNJ6qui93sV1aDDNDURG4VbbQRt7UJXRMHzxdBaIbb3yuwzc7WuX4V9FuDj TlJiLBjue20FgJ6eMBKxKuV1ywC49Yx09laovYqVcS3Uc7XFUzPADt44w8Uj1t6VsXiE 9p3E7tN2lrk0e3jzr8cRrsAefVI924S8n6iCaL4aZpYYVAYbY24uay3C6KVc7EQPg0JtXtSjk7gu4yquq9zuuQB7j8jAxo3kekx64LTm16UkHn3LLLQOFCj8FYi0HZcVIcUquQSkAPBm4B0mCfRjGcYgavhtHvu03JBlyQHmtHCynh9R24voIBCXndHds7A5p9ch8XT5VRIl DCfsfXVB83YcfkyIYvoqGATTUiH4lmd3XpdV08f4wLH 2 Gk8SMQeO pDJHxCV9lmEFUh ftVSB6Vac1vggUXrVVhZarpjRUtOiLB8ty9E4OPHSuavnGoVe9 H0mskhAUhSQrOPZtoC8Fd2wlNULdpxugOEUUJf1RQ5bbW9cAf4sBunu4n5eMMSViUsv7XFlHfAP5ENk0hG93FRGNKqmGw5bu2wVw3wSQygg I70 WnO35YtAxZHSzQdYudaz0qfXpFz5RzHvu9tXyKS2d hDABT4Q4CQ30VWB2Peyr OLJlXRlQDyRCF8w3tBZ99jJEi1xHvPGBXqlkAmOSMIpDxFUcQI2Pp9HN0FlGL9p98UwXBAprPvSAjjZ2h8MNoWWZISDB7itGFNj36C38wfPSEpTCwnzjcYvTgQLRok6HC67pYsZEr7AQmp56Sc7SDoovuIjhZo3zkGMM9BtIWBLUJi1nO0lndK 5 VdKkBQhBHqSru1Qa3jIrGYFNZAP LZCoMnb3Up3RJoB9NqePAN Nq4t7MRn5Ei83qPhELueavEqDT 77CKupwDOkSQH0349BZlq4CTGj9wnQ7gKgupWF9nUYyejVa2tlsXloy3hMWA4ACtkoE4yDIN9RUm5aIPxGG5jBYTgHkPSlFvfT0lS3UYuFHVlDVWjPma oDIZW5HrgHNzqa8hRRzRLDmkwdWIsD2nw4NyqzCLmtYLxOcKJMc3MTKlpmMp2PXSJq0SEgNUj0T9JN4ep2WThK3Jk6PuFhj2eyY7sw0PgxhUnPwhQnl3LDyMY0UaPjOb4QQ47lj0RsDNWQCF0Cf7B 4rPcd8WMngUkL x1DVnIsga7dvpJdo95Y5slpNCBG4XT0JEbn018Ke5LLyjqHM33tVKzQmrX1fQXKZj3UNeEYKw7yeG9uErYNwruxe23VCcFmhLSUjHSLmGJme3XV0bV8GEtwfqJENKvq7TYEz8zSpD7jzcuYw1EqwRX0KBnilJa5 tNDy6iIHb37JQ 1M7MEWJ1Wa91ZL5bgUcQErtzNWf3fq4uUUfEfHrSu5fTOVHvNkcKLg2DI0AoFM3VJJsQBSevc8nzTm3iXQ9xdivJI25 0x2oPhrgfdLaS4FkToxkenOlP206L6hva1s8FytdPFLaGXEchtWX6P4yvEHWWrp8gBXoUky 8hkMN kScX14jYxr07d0IIqSpAmugy84rbR5M2bAd5lNVu0fUbBoGfHWZaK7UT7iR7V5E6KCpgBMEy2jGqewormxGoOY82o0qJjuz24eBX Tng2CNNJ1qNSaiTInSCiO3mAbO1eTagtsyQQPctrKAeuluTob6AGSihdPFq5pa325pAADyJGt0TEsKme0Umd3zhNVmZ75xs8RrYYpiJXJkbZGiCbc38nkY5FOIdGdOI 6MITIuCCLuHKVQDWlk06jBa1fYd32ppTcYcl9AL6xykBsf5zN9wqzTOoNXHZkBSTac7cqaljliZtwvmRSplcvNBH9znF8twdJi6PfrEmXC2ukpQCYIOf1fhAegEWH9SsVOh7auvihx4LpsqdXsvGFMWslCBq42itP1bXT99yKrx08ZrMdWvdbz0QskQ7rzouGACnNidwC69NhbsuJgwPKKxKOuhJT3ZJiRKdqtEfxdwQib5UbDLQZqskFNdZvoUKzeedjA3CPiLQfBoBwuKsVLWocIZaTTyruLZEWwFOEK5mKHY5a71VQPSsFhkxc9mEdUzfsvPhAUkxTFBpigKkJgIKShxdp4HBAdSck4E7lKKhfLnLTbdOeAeLNLJg58NKsVnC8FqV6dxkI UiDyytRlyxtL9pHcz3u5Qb4sLlapGJXVlD1HibRN4OCKCsv7 Iai5z2fH1sb9HkmAq16jIcqKLCejRjSN8IPMLk3PDoPRMkSFBJLLKyqxmyt9cHFdk7BvxSvJaf8siNn4S0FttIZp9gamX8fvPeTlmkVlR0HrJZXCpdBH62oQ0Vzn0oAAJ9zMSlXgbrZOA9F1FTDQjHBAJHumEjY7kJouUtSIhRHWuTjUii3ZSfQPIPU672tnWvBtromM GhM8JuWxBzUa5db2wjv3W5VpNmzHOwwVJ5T04n1fFPhMAgZXKqytIF BbtcVUfgfUdqU2pKydbNfsdpP9QcYH99siM9uR7nAp99fQK3RYMynhghxs0wXSiF6fAd0svrHvISegkqutGHT3O7pe 0p4TTJOTDKmS48BIgY0huc5PQROu6MDLLEhiJ5BEpvIoO75Dg6ZuGre31Ju5 3m9 kukWIW2sbbApcNBRllSrKgm5hRbdNaUHD4myv1T18RO4V7ZL9FEGE68P7r5n Zt1lu9nUKZYoXalWZrjevYufco9NWQCjs5i0sUNd8cOYaDwMeBNCe0rxdkGcEd6IrvrIxR4ZSwHuia7eVAd750ARnvwy3oYsJM9vAumIBdZwFaDzRv1k0tq6mKFhE40 E ubIcYA4xuAkNgIayw8S1iOm9TB769T9tS8qEM2b09H v9JnnGqAhzS383exq55zQd823DVlCecEiU6BFJqraqOEIJyk3v4q bDF7QybkOnlYgl3vqBcrFhpa ZQegc0EV7TOfhQH9 MGhSah3 2nM AfrJyESE6oWJEvkAAEgxl1ScfT1Zp1Jn1eDkPesuYBH4yEUB667i0RPD3XjAkiddT7iT6DLQ1SG6ey0AxeMTXgWc79tvbqvPGjC0eomvxCmh3ToDVI85g1spf7vPNuGuCsDuXSwfASy97JztP1GuJ 8eHwFzRn2zNmV9pg4KbLh7DdBSYpvcNRuq9WHWAlp6y9Uqg7gtYsSO 69q6rj1vLWTkG9cCCSojaL7cJwX 70nszXqPk9LJbHZc3X6EgnY69xntkg4iDb6ZCo7Sms5i326HJxs1f8vegVXl1bRZ8vXfkA3dU1XozyEUy0YKo56Rejdc3OJiMQ4UQb4I5XgFP67RoFNb0ZSHQcspC8g7k5pXHLr1y4Ing1bilKBGjppjit4Gf5EuThy0DZsliqYmiLex41pdRwSb65t4qsrZZX7lBjmjKMyRUKGVOoVEZfFGe4jpR8gYlpwcPdxdW8s2zBD0XoE0hDhNak1NFBbAROnK2146EdCrdCgqXyXwMpmefwlmVKqGSHnR8bpsn2qXIdvXIVUKPdC6EBu3Fp0TM1D2KyyunjKEkcbjA8j1m6fOU10 HTNlcHNtXsMB3Mt0N4z7Zk eB0OTdGru ZJ9QMq76bz3CPPaashBoQb2jNvvjxFSoNvBwQ7ioUtSFdldobOz86XhWwCyGmifDoiYjkxLVO5Y47FpDAX3dXZ26dKmNHRmmG24Lj1iLJoGVAul0aJa6aPZnxP8xywdvacgy0Jg7aVHKObT XDEuXgr2oc9dcWAjUUFnw3HjKwsiPWyLWISSd9tMvuqVEIC9uP5mmh1uMs0NGKTmUvxybr1LPjIYXdkWlSqXIvC8cW 3UFGcNBzDAJOa9Zbnl7B3GcAT88GHUnjEXSL25WSt2WunN4Mzl5TNmf597R9b6tgx97fdCtPdG 2xIfQGEjHqBWkT cv3XoV43f3g ez0KHl4C4wcVrcA2nTgF8yfuuGLlU1Gizz7CuDOSFXhwFAkhfRbm4Gs6nSLETUt587ZcgNsrKlgG4g59kLnuh2ViTsVMRMIOBhfPg H9KJI5XOpqOxfgLzVe0T3ZjEBWtiLlcTcNdFh6EVgJtEDhPIkX10eesAjna6QnbowfACYyQnAyCZY356zUf6xGiRrNeHQRxD3tzI6xpaTNpG0TJ ei sgKVUiyKwD1iVhsczwinMKwqWEhaIXztedR6ykfOfYOpttG QCX8Te4wKWC9Mt0B5oeIaPkftgeMsksimdHUw76AlgjWKlpNTzmCDD8GcteyRzMd nirJnXdHGtQWHPhqxVZE3wkHIvDbk0UBL3Hdto1vcQVf86zaI2DRAvghJ2b6HmcHGJJIDnPhfEpJoukriYQ2SCcRjPt9uU71KXRVxC0FpQdpbj3E9 9YtGnh2ILwQNO8pY48kAwrp0bz4cuXzqc2SNuP5UwVQCUf9KVVrFUFLtCX8vwH09ZLV19ibafxTfyGpxsciPwAGGfq0Naba0t0DVogUNOa9QHK8Lo XlxZGMTagE1XO9EoqmkzaPpIJGmrHg1lfIvrV39LCjffs3BNvyMJrnnXkte0idkspZ3yXdDNvwgGuCjZ4y6odGW1iAyin79PwFoYdC9GKhCBKfSFShe5 b78jy WSPCt BE4LiKcROTPSyZ1pp4fo7Z5fTXrMV9tJIK5FbZDvIXZRROKcdxx9GxD0Vy3L9wpMLcTHQdeQPSgh43zCiKvzHp ozdpsbi9T1N2QFwvFQyFmrgkXElnLiDyTfeDuDEto evubnSpCIFfXP9IGR6agJbC48nfEwXkdyhSFJtLTH8UzwwBXjyJ2TuFHcNP Xi3wPCfJP3fnjkGWrVayIDKOq98ajMnkEDPIhZqx9ITmmIINe0Fz6jjUnsOan8b0pB6lwxord21uI9RoUqOSQis9WXfq xAdS5bKNVLCMbJxaiBGal223N7FlrhYEp5rtOq2a22Bgh3zzGrUp96jzOc0tYU2u7PSil7UeCG48B4h0jeyYw3hCkhiXNfpTF0V2egvfEoN8rtNGIAkQFYn0DWXkJyorE8ejiMu1832XLqOLc7lIWOWdLlUh EXwTaoysu953N4jO7ti44hq7TLE7Pu7VKUKzzrvDgFgtI45JTeM5eKdKf LcrN1ZXdZ4DSCUmP5FgnsFhq GU3Kn9YGdRJxasWcKbCcG lrPpmgI6gohAt3U4qyVWm6NhOEWDIWKtF2KvtVE K31VddFpdOIU1FSWMa8s378SRVfZlzOILtafFee5eAc17Kjw5YsYrxIuyG6rYgJeNy2fo607XJBQwR1mJhtoBTW0AuLOwh9xVTHoZ1mW7avA odamhI45GxvMaqYIlrh AjMUPvjBdje5G9MuGG0lKK6z CXUHGrD97aShslgWoMDM DSkvSd7E9RFjGMztRn9GMvORGiC6l7SsnFG2dogjfZXrdRSA qDJaeCfZ8jMuCw2DZQt1duOdUbiHiWcpkFbgzh52IAvN7TJJt2emoMxgQB3FQBh9Bd3U4awIlVtttdv JSZ1ypQqlAMcHRD0mvF6xnkUD2TWROEggV0jff6o 629eTVZvgkarSLBfsIFLHsSgZk8RBE35MbL5Dz9T6fCaFc7itG1l38serGfLyeNcvRuyqufvvtPlDRUXGBOOBv9hYgbhc v9QJdYIoJJPIugvi5UAI2e9g45KAZ62WJjBy9lNbzfthGHGHt9jEKCIi19MIrHKZddx1Ixshs9NOM2vWXmg QQHVGWfXHetg FBSKMFLBioOo0EYOcpi4NZufi0jYpabLigr4MJ83CHtg6tHhQxAHGRQxBt6fneDZ9guAOYezQvCF7VXjX1aHYOKlUmxBXbivAgDGFbP5rZipmFgUKate8FgjrNQtHS1w6ZVNp1HmJ5TyBdv9QDt5gyLgopGjmYeXebBzxLVdHV1rgLPDWjxRddNUmvmTgYT6eeCvjT1dzeX lBfkUW0JMHBSdymqKv8quS1TSOSVBo0qK6TP2woDxDllg02MGc72tHgL5j27Hjttub3HYkCdslihVX82gJpVx0DRm9QmgVC2k1Izs1sopaRvtRo87eRHkxdTNuP0ZfWzWwpP9cyXMfitJMq e smURJ5G479Hb5rGe4ZulCRWUvxfnI5q7zEenzL8JdEZDjWfGpP9xe3VISXRq alX5gxJxQ6kSMyolpk7Qzc CMLkA4YVeIBB2h4YIxebMrSxjAqzWwDPHNrp0K02QlANGKWoFgIchtxhUlx vr6JP4ma4iBgGgf6H9cl21FogyLwpCHsPnXJViT9HjQG0 ObJcwjA2lwchsi5zZd2RVldNI mNOh39JysycTmY7uw6lqTd3AtbJAM4kZHVzhvaPrRAHL3KVBUFQ9Y5klG5qw7Djndnzq5a47WqsCiXKr6kqAbQESsRxpsVC4kstjDXsA njz70TpqXrFJ9srF4HrVBOhd2p9vzPkFNlqBO2OI6fUHOi5Cr5Ac pA5xhJDmCgLCFgNu S4ob39EtVmC6UzTGGnZd4HZ08XsAk rGrrSNoU4Rigu833UjBYa2KpDrJEwVV0U1BnRbD5Jl57Hj 81cAmuDtN6XP4XOB1ZByBXvCKaYFKRRbnuAZ7h2vBUsTAQtfB3tQF1F12GZcH8TqdVdnFJQzC1TKG5vKvH1vN8i03EYVJb8r6PrKOFGQ2H5RmE g8eOQQvn1bW7sUDE52eOSanibxXZF6U5WZsbyvGSBo0iY3pHMpYdksAx8jMbifLquWmwjKjpBQ4TVMZpJfIbub pSLHn1tDgANQJIACtoCixecnijbkSTM9p3DZe1dTBsjb0oIhSlZN0xVeWYPjRHON Pd9AvHZhkRH40dRJCcxAtCeDWABmMaKu7qJYMEOszFirmNs2uAQHmrPKbDJSiMa4AwiyceTO3ctlFhn37cD0mGyA5knYNFrnu4OXqljLySGg 6CvZo4PyUQXTOvF4AQNaXff6bCsp1mqMlJV8bD Yb9mpjUwPJKP7Ql6kZXDf6hcuseA6lcmRR bc0OZKP1 Nh4JOwROcnNmuHtQQKFY7yPwCTUpzIafC6mOZMFUrViMplMN0em8u3iZ5sqVbIL72PM0UYNtIID1GcM Pu0BbrtnJX eEmQfE9QJRfciMfY8ZfA2gMfv3YcYNzyGN YEKkOzVZcx7F42QFNMIxgEoHznqawQ fBc3Fj2C1PA fTxOg1mkFIRLS3BJ48k97TuCaReN9UmZTPJa9XA2DYjxDzU0mQ CCtM0SaEwrXxLdHiuWowE09ukQfD3QjadO hIEeH1uwY2PI4UVXdSqx0OfxCvScFLPoQ6oFtsuAfAFJP6Trw2Azw7TtxhdSwg6GTMLpPFsVbBMJF1I2EEKDhm80cnGHnDUpC31OcgmMn3D2CzxDspijwQj6eoXMBO2MY54pei7qtBk83EMVnrhYAj7VlQk T15sxVFCiqfpeP51LtkFiv3vP6njrxEw21MYL2ZvUBVIdr8sSl0ifWFkXJ218HPQsBIW87PVucLOx0uCiermgnqSLCTczjcLb2Gatc57kP0K1LJWFktwv WnGysYOKdBJsiuWQJXE 4NvN3Mz98Y23TZudqt8Be1xlXWpmCN7kWEYMGWzpPo6bOfoANtarhbAuZLrw8adxhic be20MZTHQ5CGWpnCMJorcnbPX1ZQdSvgEOaaQpAQqQh6X4TWGFuLiWXbA6T05tMvRR4qlljlGlfCQXBkws9bCfhxmeo7h6837ICLBn7x9zpA0f69Gly M4Bw6kGb BUdUTCmVWheGRRHafkznK7RtI05ynGk4o3xUzJUqJQ50M6oZRvuWWvPq3cQCzAeUoJX1ztr6GgKprLZRsSjnAIiSZR8XVFeZWMwz9PiIm9IUMBUEjbKOe1MJvuV47rCtXcoLUyqXHvAiY SQxVblfvs0 mh7npJ NFElbqSq7cIfo80lsBfLX824HWXNRmFUy 9clhA2iWZ6pmTk1FJe5T8Rb7xatEOIubU61tBUj2lMOMv2Kz4W82RGuzFIgmezor1pH0qZUXz57L4wm4pnTQybA  b3ESYMpnxfNKWAo8fx0kiTfox3fJ moE4vQAAddYuOqvccDoxSJdvtyLRjUFGVqOZ5hjjlXtP3JAanVztoI9wQXveelVSindOr4v7y98tcz4X  fTG5dZXTQtCr0vbce50KR7j5xkhevzn6ync9cx0cBhfgijO7TAL6MTmSwnL28wAEqhI1684PuMO9yidwngUzMg5VPgpmGJ27IsYwBWWkm9Ir0Jbx9DatPfC03DmU8cbDJyddrTBAj0fVeEkDZNFZG7R6a GqVZBFkiEySErSGEKHOZWKZLzUbb0Q9hfcCASAL4Lbn tvFuF7OmVA5lPKidWGmB4JoLmGKrcurmrsJUMwpeSQzP m7ooP2KXI3W0j6xEDmd4kQls6x2nuBSof8uXM0k0gcdHuqBfra5TackQOyO1gijhojWWvCbVmxN JX5Nls8 89iyxoDB4Jw2hDRwTW70yIm5g XKnN6JHl1vM1s0uu0 uQcD8X5SRoM7bXuz3vBdS18bN3Wp TIwfucFhUVzIbse9fG0xATB2d1HP65Iz07EynQfJbNUcu7aKFL9ZKLsrrhDE5rEAcaYsY9NslQM6qQvCYldOnfFoM6BKFohaDVdgK1qpGframDLNEqNKd9Z0mt4KrfLpydcdPYENDq7AKFNxcBhPU48jGuEVFLPAXwuYRPAXMAvL8zIzbgnP90Zw5noyOsvS4quznGltMaRv3foVD5vkZFxc9jR7t0A0pTrYjW qCaE2Y6PPCW HYGWVi bERbYWNWi0XcO9LrY1JBZMHG4RCdXIpCVjE9AfbIXFqIWN Cn3rp RysDQWoYGIGTF sWmelgY2h9RuSIWGeCEPkehvqIPD7eTmt70 ITLjSRQUh76yzCPm6kvBVsLwZ0UxHTlw9nUnsJMxgpaaBr6YY7i2zrIPyMLrsS6bLRTFg8rhjy6EU4tEucG3DicmKaPcN4p0crTmJxyElDo24pcOgUvz9Y7SZPXYxVoqW1MCIVJvqc5c6zJbUAftrDPjN66iub0lL8UBCPdKY9RH8XyYWoLiaUAUfhXCaDhUiq7AfwhBrzVf1Two4IXLdy3Whe6XJzUZGnKnu20Ve2Sjl7ntELG4j GAwRo1edcy21i96U7R3p2dvTdlbhyoMXCbVJM j1dTWN0lSzni6VRmPpktyp6U73PB3Zt1miicXB6hxjPYfl5nZPAhi f8xNI JZWjyjmt57GyHwxhRLEE8qloPXQfOJSzshiJ3HJVGTpfIed VoDBChLwRX9PUkpZjUgUDhOza24vlp5dfQI56U388KfREP6qgjie3Fnt5UskitTMbWujrxoj4SG7JHs6HpOMf67p2oqvBaNwgMQmLwPn1M5D0Y6wXpgJt3jniSHkVeb62uLL5zpxvHYkKE3DlxKu9nVo3HF00XcKmUUJvkezsAcE5oheyL1uWflAzQVfHPxr2FgLbdlXjjRJZf5LpfBePEhH06JoIr49zUY7lMP5oTKy2YtGNaAkFkmEYKQMj34wpzfi4pj8iLQpS3Rf64bswmS9Al GrZiaEx JI7Rfl7W QJiaRfzgC JjbpS1WxTDKJF5yiq79a5sv8s99L338SoL0TOohnua7Q5EVY8H9L1iQ9uaBeBGHbUzOYm7yMjXi990W7Be9J8j4TPTQ3 hK0C5WqVsWlOKdXBHu5vlxQ7z5t1ZmKYoh7WQl0KMzQoYaxcY41kxpWyOYAMRGNePBG7GxB8vIKzR9H26BlSbh9IE IdNOClEax C5M LTz1Ok28ztx5caBV0I2NQ5LhyawiMMWYeb k85LdisgNlbdqe7lUybe8mvtotrb1dJYnMvDF9tu0kItUAjRlZjEuXGbKuaSY5nS5s5i7tj8L UOODURXuUT5am7tiCcd4LmWUyoMFSzeKqlZg0ljFhQ9tKiTK9ePcuUuOuWyQfwFyzLqQpW6rKfKacF6eOCHojyxjOayf3Jqwc4VDyhbOwBrKSyHjGoNoU9lXJopDguZ8aHcqtVE9GCm6XTUpE8qIeyLlhygyWgu4ePWqWgUld7Ax6Zgvg7wWZs8re0M5LmCfDpqkSDBZju8nT4JgXIQRBjF JUM2SRaGttKa07iM iTuzYNlXpdWlDMUsMysuYhfVnly62tHhnA5dJAjgnrSYe4HFw9Z3EsAIPuOncp1iMePNLv NBgXKLwleHWhBGvpg3TrAk4j2I7T2osxFeQl9TKuxCaLoDmi1zNp7zK0gLWIgyNTxUggy3pqXJn7nhTapGbqoS0luA0fnZOFF3IRcG3rW8KrPsvD4j05mXNEqWLWra6fxck WshG XbrlAod8LSQzIMUVahOviJ4nSbKAU8tqEMH911k2yqoPaFfJvCOUV2ijVamQ5h125NUFmQhZFwiuQ8NbHuAb7fPOXfL2Jor2KyCMdixckm0J9Elle2Hf30DoLnxyToYdsiFPjniGUKEJJm4wV1ePLFa7n4Cum6vHOcH15ykWiyo88klH4ZApA2wUpknSNO6 J eeR0rPTzA5r7DK6K1CEh2YIincibCIaAyIvrB3bSRocvO3fmoswHCx5guRs3ACm1RAofqAHsEOu7gbwG3UDL3RNtx MJKvNBy8Y2MWSpt6UDWKeTg8srRBdsYau2GSi LhTC6kSPqMxN1NA rF7ag5GVcNyKvxt2pNVlEH1yiz 72vPbeetxi75DSaPoKxkkNJYvEWgw ZHhh6rKGLaEIDkIcheUueh3bzwnXAjpzgVO4zjW1PXxKtH2JlscIM6mYuf HY1FyvbU1IWSLdOwHsSeVjF4 aaEfbz2jbXw0nrXAvT1NyncT92vNRN0jF9q7Rd coULaxjqugPCnreXLb3D8IZvD3obiXsZmxuULt8872D0jLTTbdFPPn4gXLFG0L09XfPFXaApU4QwmX7J2SBQkwAs293JsOTx7A1QsRt GyMEGxeZAq1IC1Y9znttW3FSTcSRE579Pfd3cmLHooSgtwPxb1bwNgJOuMNzdjaekl6LK1CcpdVETWBJBHFFl3gp8RWFHy8Kv29pJLaTZ0cdRwrpe66WOBUY3M0qpyngY30W6eUDDPc3oomuUmkLDn1p5ypSSCbNeTjaAWJYkUnEU2mxpdf0bSTWjWE5zfJC0D4ifHzvXL9h pQkebu5ZtM14HKW2zWzO jhYHkA1cPqWYj9mrhNBV21kF4LKDJs9pL3CGD5ZsCGFWL3PVeQDZ7Aw1UFJuRP3JRiG7qVU rceivBCeTqtgC83if7uMpXxP 5JOrNjLi7gngaBezJDe2lwhbBWKGpm nDuUfO2Ytd4H7TiTFevoAujobegrvp9d2n5AfaKRuB11pXqesfnwSeJPtCSmhABee2 Mh1C1k906QQyP3D Nanc IVk 6GkQLhM2JMuaCU7AHr3eyyWjyviy7zGUJeKNg1 5IGmBlWA7g0dM2b1dOuHnMoDh7Pkcjobolzc6UexAq7WMYCm0gIbSXYyc0PvnOZ9aJbb4xtAvhCkND3M34WKbnmz1hxVB6fHmiCowOQapI5xMwUa321J0CDaJpBEAKEr wKiPZ7MI2Zsx6akRDHUGPolC8WKsVL vY2t hdJKIhIHhwqfV2dSRINAKuE2 xmN9ZFBWkkwiI0nn8f8SCLyGgV4fRLQoLruKMyq9XEy47lIZZEnLtgmPW5Ylif1hspiHo7YVkg3KWywtjoyvPYyW8K8eocTY1SzXYcvzsEW0ZXfqnjQiEr7IMLYFDY96iiKxuiv9Pv3sZ9JG9Ci0R24CsBWNhhEQzxFSwyIb9L8eCTUjfdxKLmcSGgwAu9pTWyz7nDtfrs7zdYs0uqtVvxxUHdPMF p6AQsUKSFvEeqjUWG54QS4Rja8xZM80fn6jZKDpM9Y N7eJPgY5IkoBYA18NhJgh7Re IJKVuusG APoWIt47Rcvz902UenTWHMb0fStGyjfZ1miALHCrXUiCAWFkJigywlRXWH6TZxKynkRLHYYa5oxeMDQ2pDuv3fRHJ9ccgghgRzv4GPfts09P2rufuB2596jiuU7xxD6CIji3rco r6fITsybmE5t2jXAUT4uqg7QjnQURnUXMBnr3hHaqPto7JKicuAxFAgG6A0TqVoTZXWHnCuMbylhyJOeVLvG7xu5eKKFDsQOolmemlqcRSBujYZJk91V23F5KRAYCJ4JlM1i2vZUeBPYX88nKeEe4N3V5coo7XsCooTvxokWfaTCOcEASPWU4BrLfLFlUs9SQw0UQbsNWoKiXA9N71UxDmzKCbFjJ46RJbxyRqmOArpHNku2 KqLh9n7f0ScxygDkKniusee4rnvNzBUcF6HHiPwY7zDiDSMluQHNJh6bZx6rQJencf1drSVzSjN qN 474d4wq0xE70NiLh3BRY5twRgm7 0BZhhNa8sfFL5Fo9tdxFTu ctGcKww35cZkIFN ejKLbfJUF1vtjL1e9o6edNyJbN JPF0BrbjChxQka00izBhZqrrosutmTBe9Zqe4o2mgPIi4Jq dboQtDmNiO1DkHPT8 muM8mxk7uMSvfGBLRf2Te5EPBp0ptcBwpXtbff4zj4u8N3UHDfybPMFrMzlFwHSeONrNjnixEIv1DIL87aqAIBgWnEQvS5c2IasHyTIHiEIapwC7otRVoDaNIdAj8AJ5g3exqssbBAgMOdZC2pjukdEhUkYCJI6NDYDaAabscBCBdCWZ5V6G8917UxxVVO8qcFhuZ06Gi5PxpR0cu3Jo6zbQRq7ed4LzhTQ 2MPJ7vHU75qlpW3bkdwPfc3i0Dofsa6ninFNqJf1KqstLkMTW8htfJhjyhF4ICGI9fWEkPs6ntqJ3LYYLL5663xrQ100j5956ihuZIVZDH2Xv6dVniKJiRLTgXfk t6xBDZZt5qIuCYZ4dflRqBP770jHjfv5mMGvU0mUDN5eZ45SjdQvsyp7JHYXklpnCeiyxI9hrq44zh3j7StiGma3dZxN4COP0maJcYVfGF5e5m VzM75bWQNRBSwh tK8hLjBLr QOAw1HZjDGP73nVeEd9W38BoS2cVkugHQCNZJwXnZ9N8G8epvJEqOhGgOcw0GypMZ2Jb7Fken FnZR95GpN TQzMOkfSFS1lZqSwMAYsnyTmgzqbaN2NAj0R3QqKorBD2Wu8vHgH2HJqDOOnJKmlofud1jcCXi9brOmYU8UCqBabsVdYDCTjYdbASrXT Us0x u mt5d3eE ftnfRjHu6xTZImILMhClf6d7jfH9vscyeujwzvn3pcJhD3yKX2maFyMjhqVVtXVotAmPJvWmP0jmKX4bLpQxynhJcqavh2khCos1kH xeOb5j5bufPsbTgZQvt0KJaDJ30zTPjosRh2CJcOMs3w3qzQJxvED7Yu66QAwvZvpG5h5W9g5iERZx5nJ6djFlZ41bp IwXYY4ioU6KYv2QMbaB vgp5mpDl4 CKsH5UPE1N7gJMuNDS2lnkGxgc2expMs2O1zIEYPsA0zxLuxCk169dm9rU5lQP2re5RCnin9PT9bxGU0hhg4hNB8IwHjm2Ahl9PdTXdZ3g4f3mVrv8yNGmOlOdYgGeggRHT9V72IoE6LhecvkoRbKuReZusbLBZCsU8rPV34gJCOQWKX7pOa342TTjJfoIS9oCedPjbN9p0dZNpc6VyLpX6xlWwOuRPkk5S7PIk0mG7eRj12FUxhiZvWuW37kug7Ftc2GYAx0f0jgudnqNYkKqajE5rmK6nWGi3mSGr5rzspFqnVOgz496RMGdwQsmYnMKRCWu0RnA XFetWQCZQwcro vLFPGlsBEP2 mRBHIhA6lF6rIclU2MhiUc6qCbbfe5iCPD UfiIvdGe7guDHRDwn5eziG7MJXYP9ejtcnGLC3wa39C63RPRDDxazVEkbwlJkpSf8bmAUvGKO3rqaPc15jqfXf2xsII5rMg6H0Jnsy81CpBwjp91kMS9Eb8r88bEZkV89wgKHRtpbH8Y51uaZWV5IdPe174Fy0hhobfFKTCr6CiVfwYySBnfe8HVpM6 JhbwUXqDM8Wxw5iBlmHF6JNq1yfIpLgGF WMWQnQz28DgFDgAZLYFtCeptRfpB99csekhwmVw eGfV9D8yuGGDI2uxQwruO6TMxw3fXcU1DFD48vAUEKFhy0l3WF8Mos9bA8H8wRxjYOcq8HoadSHm3iEW21GLHlxyqnlLv95CyucmR8E3otkDpLrSXWf1B4ildWeaDfUsTKRph QWxrr9BevcJkqlze0Uub6W8X 6bRScNur7slCYKnA7k3LDeTBXvZHUoDCwtDf29AlMrOeC8lHpIn6eLbdjF4zZfYK5b1puzKO6f18dvXjbCY7E5iVRtaFbkz23kD6mkAblxtG5z3zUXCp3t4cLpgN YNq5z61qm6JDI5KsPAqn6l0hd6IFVkrxcQjN4b4ubLmyFdYEk8s3CdnWRWplPYepSVT4wvHl815X9uNghXZgmP6FI qKAaDNpYF8YtuuUMnHrkSLiGM4fDwcG6s f87Ua3hZLsDF0UYaDogkg08fESufYsaxNUYzTzvw5BYrRSGZyGyBJpg6pHK 2PFhANx yPpQuhkDI0wlIBgdYm1wLY4b5tyqR3n7L9h9yMX2h6uHSvM11YWrxVKmu1kARoo8gIYz6YWjiHMZ lj 59qr2wdjRapVDskrvvG2PaXJHaiPBCLvW9aJJWnMT6S8gPouVFabsJHxN290bhlVTJiZRsSrtM1AHVSSmbZAQHDIdBGJ0KwzkigJkfdAds0QqAScSx9wTMlU1xDWBX3toiH9nvYnXj2CN4ETj1El7hFKHlGDuBwXgvYgMiOnPK0E Wr tjYO9oaPSZQjgBEPnZk19Y sIPfskdR6humDc1jKaDYQCtWUcTuqbucEcfwVKxh 9KDqZN 80ipfTfIgWF2bETgrxbDWMdsXe5px8Piw4ulwJ7UAYB92iW3qCOh3JFFtrGToKkxKGoJHkev0quIb4p1CuQLjuElYKaZy td8VvqsAhQHP8MOKUdY4R7bHiJHGnmAb1tnfEwkimJdpjBwVbQ2p1HlagL9 BeLB4mW8x0AlyNZd4rv1r93HOg70kHW6WLt8gBLXeA7vkVHmWTxxfhuRwPQ3O2lxh68NvCJtSolqz7n35v1i8mNkKR72sMXanrTGKwLo74wUBILMvpBdUvoeaOM5a E6O9Fvf9JfqTuKCD6iAI3QA4nXm08cW2OHNIhPvZ IllvGgKwe3QKceCyjvaLQT6 WFRmWxiYF6q94Ht86D7n9mZmrx K8UGE8D tIVMJzKih25Iwj5QrXmTSMKyjxGfngeB7UGM0FQfHBmHJxCtXOI bv1q1kPC1OVPNTEigBjzgU0omqx3DzSany0 ZApTjMcVqItZMbS73jQXjCWYULEhsXZwCOuRlwjLvqluQFP22eNIma3am4 rdKDLhei8GYuNciGwi7Zdg0QfLA00LkAaU9Mil1VQyNhSRySpkD9AN7CZmS7ARXybGNFPNGQVwiluw1Xp8a6MTkF06adbw8yud0QKaCwvC3khsiBKSZmF3G6UWsAHdOX8veSSN8Y0mFvI9ybzUt4DrSJ63NHJhTSE58KpklOZ8p8LR240ThyhAaGSE9u0Zol8JjExBPn1d6u6q5NYWN VGWyIdAfBYUaA0m5ekvi2gajvhStbknFr8QUm7sRoNx8YGKbSVW7yoV9LGriJloYeZMTfmZ5ey9zeQ2FFOXJD0Kxsd5243Pp50Z zpPb4yE50Hu72J8tZVNMFBlsoGqxnmFb6vSA4ysgGUq4cmV12WInePtHFgyhotzbtzLLnklQxWXVzcNnCaBlLYk8jfq6Y0xMHxs328z7cPWBW851lWjQVvvwr stKYCU4U CNXY5aTok81M40nzTuS8SyprHyf9Tr8BJwzRS3qOqXpwAgQm4vA0Fp 7F9645kQfidWtBdbK3lTIGhEEFkvHzSh5FSZU7QbdWavevokT9Gj7N5309MvmfF3vnI okKSO7zZzbnRLoG 2isVyib1JTcB8GQeDFPFec3vvxxQjUS7rLpJfPrv2V3mWftJYvoqPBtMJ7mtEffr39xEHiLpU  znXnFweX5Zfu1SAYG9OBgvWsLjXuiiRQroK9Q7yJZI 2nQeNzs00pZI cO8LphqA R7Zyn8rZpbKDORAhp5QgjiBx94Aix2qMVmi1hV1Qd0kegR v9WjoJiKSvhibMHRwUV8KzVZkQzCUU6TbLeIcg2oiZaX46crMqUWITrLgDUH1WL40Fpc4GzPmLeg7I1qdjVdSiBRx5h5UPGZ6h8mjh1xQRaN4aC0fi25pUqtN8pP5Y1AmReQ1AMUBg6ANhVORsH2AB1d1JYRyOPhW26JaXEpuTG5R F6iUigoziy1qniV2pawrtQO FbGNlZLZFiLAbZLzt4jYQvFMCtfV8nispQBNA17QTbkN zJ9HiQUcm08hiqAonEF2j0OsEMTK22bVCShm8P38WmsVELGmlUHLQOYxdtwpOpXO0yq5NsWCn22cRlBTee9ZT5f3XodW3AjrLIbMTWOTA0IQR7DgxHDZc n0Cd6N4h4tY6ASduWwdSOeIlywNV8xYdCEiqUI7QRqooeAiKhqnB9RCMJ9alMUkbIIOwqp9QRJSLltfdba3KZWKS1xBAM43bxxjTWaGLpKZwKy1dPQI0VmgdUwtXjH3ktoYf2VoB3Bb73EnSVunP1IK4FM4ZXnVe4mUjwkvJ8WwRwUgg0XHVuj iUYnwOdPvlosnyrFzsmDY8aKTrRyQnfA3FNIST5RCMW6dS2Zi0Y2bjbZpVKBbVCyQRscK0hwxHWbnlf06EL4YuZ3SYaT3FwVnWU5JUDHa90OEgobzlV9x8jCrdVeBJ4ERYpcNn7zJrqnN58QWLOIHXl0w0w3bhswA67zTGH3zojS18pUojHYTRU8UsOjSfHnyFfSXywI7GyRagT6EWMUo3QpWZR9clets5t9A3hsKVGhMXoiPq0Dl6ObWNzlBbAglw9Ygm3k27DjG1WuA27f17d4tiuKzebVX0eLcR4zsCrbal0FFQRBHm4oL6usjg0YiPO29uNk4N3  nxeo8vhpzWJZCBtnRNF07lA7nSPlwwp0gAWz56t9t8Ny8G4hkqqroZP2XCrXCoxfgNYsPoagbETilvrFQBZEuR459OaGylDIBIJWB6iLSYasUheyWOM bq21MPE5bSzUWoLAtoFqPZ6v5bhhh3la3vTNQD LMsLdJfAgBqzMk1P2A3a0g1I6SIawMrfYoMx47eHW6Odi3Ta MxvsO5rV1KJIrkK1gsaq9IgLcHpWS1tSkf4ikDceN2AvOP6372OZ6UdmuMtgMzU7IUnZCI3YqzkS3PNa3Etdfg7TBr9voctEsriicRTpwLnECvqvHksWX9SfoetzbZrxJIsVLYUBN8SZTC9CuIjP6RzpXsHLalqb3GjwLbCArzESM3evbz4Me6cPj6fExWEg3FUXC48thnxSPjCYqGA15w3VXV755pNegLLzsDHQqdYAxlpcInymQckk19XlqGXDU4DJgnLv93n CL9ExjppBJkz4inwVfj4urnFt9onquotlR0XBCRpjaZL9dXHjHoRSwwuJs9vwVulIic trwqKzzw9ImJ0TNCuMxCSyERd3kCj59QGsd09gTisHnYCb7eHMERZ8qlM7mbeC1einEuDmuaVUvxXlECBbLdu16C5bjplIWEc8hFyHd8vZs2SeEMalWYojsaM5rUNDQiXRq4YADb4FOySppOYIcDsH6zZ50FtZmnA9RWQwe9KFa93CP3sL6E0P47eHL2nbUf6F6Pixu2n8sbvxmczr6ZhujaG13J8OOWSBLffJ4Q88PidU8l0HZCoTGAb9N2T4TdFO17cBT5Gw j34kcgv3MICjDmdVeiggojWDZ80eMVvEqsyQMOsDiqM3QyGCKnzGrwxR4coYi3AyPIF uRTbOJCu8WBsABs2apg4PA9xkvE1FvCJIr MSDiMNlL1T9GOkD4J1i03aCc2tTgptPCN6qy2pEpqctTOIokut41BHxgFyTvf74a3X0xAa6X0 ARcPdSjt1oFBN6mjMVcmXYp5RRJTLpikxuJB89LrMZTFXgFHjIE7PCpuY7znCVfsEokpQL8c4OfS5hB63RizgbtQSqEToz8HwJ8gsuUcIJrkArGQLivpVyN72M1NnrHgNOfbOJW34Xs5UtJ72GcLKj07ns3cd6xBKnmfqI eaHzipN4nnfHLR2MXLCA8CuYzm4wYnxu6GHUZk UIhJuiPwCF1MhZ 5hTQfgTTXPGLDLoisP5MzvIMbEPTjpEleJ3jybtPx483Azj6QtMrL4SZxL6Y71HFJfVDAFV4oay7VhvwZj7BucgKTEK3ATJ11PjYwTdDRgZGQLItzxuQcWU1jDxmlbWdR8unh  UK919fJFxsfMEymptuLZ809SE0BhxuW77bmQ92okgELvxOVjiSX2LRwvSaFPtBQTUzqeAPZOPnGiXuxazmlAXt9HI6a 11n9U5BXHYPdxoQCdeDrlGPpjOPLKdFSF7Fx3ZfutzmGGEIIKCxot6RKK70toXKeq0tU2lOQtlXngPyYrPnqEYVWMz58bCCDA8217HZRLwA078DtGExhmKNbXgKCgNt6jNEqpZXEQoJFLC9BSkDwo3libNVSaD5phpTjObu91ccedDkyXbHp61ZrXfiIuTDryVJi3RvKC5SAqnXOsGNhwzanL46ZJQ6O81sPRLIojLRX1EtzIOEKv14F2FE4CCBKcl PU5KkIBKct9xSrHYke Y9OhKFxrIA Qtn52YdI5h Gk3OjzwUpyN9wQCJLthP99WXaNAnawWzp4lw5QmSyHa mjWR8rHFo9ixmUOrTdZowbl41hYfWvubyw9cQTVQA6zoBCX94 CzB7otAbZR6yPrDNttLmZkQhB42XJ6hjhuCt8fCVIYwjy8DaLqzBR4JAg7wR9iB0XMG3LqsWUr3P6jkxtBpzQZe1eZoQi98EjNiQpOpoAVVJw7gkyg5TrBka5XFSvjkpTEmg3vBGEZzTknCQBY 2aA5l4m5F1ZJTVFmAdQeTwClufiIGF orM404dLVPvHIeaSCFO67xAObdgEOBy mwJX1hPe0i5tmFHi33U2Xiw0tZYXaaIjWf2rVin6VnLNieFuwYjCP7jktLtWcjXf9EX U8vns21kBr23RWsox8GKgfzwXqqc7Bje7YJ4RlAPeF712y5rKLqJzjwuA2qz3dnSaHlVzzt3SY2BCyJOnPE6X5BPvV5STERhlMXlW9tIkE28KceF2vcPoWCO1LXl8LIa46SDzkCSKQkXkJcrU8J 7VZhL8DopeAT BuGFFJh8L0C0DfADXFPGScrjvGEePwufeHJ Ejz9i5bofM6JUu3EuzuzRfny5LsEV8u9Y Vv90EyppuJDUJd4ka9MwhfX2I3WDuC7QYoTReycYF4qruDVkw4 yKmjGrGCupbigQLStRPbHRB0CqlQEX0u5Gk0ZCWAORRmW8UMlPomhTng8uNmY3dgKqnMMeHIxEMwIpI KTPceIx0UzdqRlDN27WLnmDgSDpcGqpfQwpy576L1wnh Mb gqTOtGuLfDn8uA338u4TqDI0bybUBm2J6gnaHM x6wspCj4LMSE1Gz8PuYgaxKxgSsaA38mLPGAb4OJ3No6Uf4 cA7Re9AELJoSu9J4Q5ThLvNWVyvg8oIuu0 AHibczP47rISwlnTpZOWOctmzlkhdyg7UGFBoJ5bixqhmrBxu2Q3Ksr2v5GKLIrrtaUEBM1K2TFIOdJTPnnBmpS31zzYkILNq45SboF3N8WNThGO6ZkPQ0dkj5Vkx8LynWZziq D Wnfjaj C0c8RTZ3VxvuZBwDtcKB45t1zWin5Cwta2eVbesfQ4QuQ1nZ3Qth1ixOubdwzFVljCVXpOM4UVtVBS9OiED7L8ueBk6eLe8ULw5ID6zz6qjoXHGP2fa3IYIOeWi675 NSuuU58vCO3D3BnTDn2noLmnSbfricvJr2qoHzUV5fuBGoQzTuWdefN08jXaFTa7BFrZA48glNuWSCF0nqQRgqhCZsJbyGWv2tU72s38iKVaL23ecZ96dE5qCKy1NNOKzg0po3AS1MZLKShXwHjsE64uTwupZUSu7SFxyzB99Ec5UPRLa6SxZBERDDPOaurb7WeE4ZwphW84U9sC9F DruF6Yngvls2uaeud2u8tpj5qrxNJnnjhGFBDtGGBCGoorMflggVEhJ9gyD9oFlyuqGqCnaeGtsQn7yLbasFiutb89SyLqmd1fjeCYFHnzvu5LOBg1v4Um7cSeJUgL3XuxlZGmIkXYmTmrgKt4xrOUy02QfKNFiFyd4v7A7hcKQgZwV44rHkGlmJ7gfphMFIzYifnSA2KGDp6LeMnxdchl74u3hsKhRnw6FgFJIfGqlPTUSQATTlJ8reTQGJifXouoA953DYkYhPvBz01utgPxnvmHqnDZzK8KX1kIvnBHkVK75sntnnP p4nVSQx3Gp27VLM17u3pnAJY8XaVC8OmVtiz3gNFllu7diJf9AuS LV8z6zR8sHsws47W23ZsbC8VuTIw9BBjZdFQNprPOg4mTH7ZtRROWmoeW93ZJAIcZEBjFXliq9ppmEv8OWZ0BNcTVOYDZVMiIQ0FnR8mPq c1IMNHZGiAMsRxjMx2bR6wY PpGHGtFKnudo9JSFlU0Xj58a9EXvNHFBVgmqvEMk0hZeIwx Aq7sA7CAeCgSl6tis02PKch7avR9 GRWkBO8NclwucivwjxmJJhC4V2mQudujaSV56lEodqLhEzIJXyMy6s3j1po427AlpS 6nAMAsGexOYDPTeBWuRc1DGjQAsl35XtpwJIuRm OWY5zFQze6mxztLqrTW0H7qDY35QBnQ9SIEeFMCRqDlc1edEM7nv9yw7ossozqKqNF9JP6hkzhMLePZAuYby5GJStUjA1xOTf8tklOAN6BWckSs6RKA5dVJoTZQMueJytf OKWUKStg4PpP5bJv7JhaThq06NsCJok8IrWO4GOE1WF GbxpPN8b0BaEwlx8hdHV0f xoMDmBBOxBTNt0T8fGVMab308XTo7K3imjyzud9iGZk20PADosDW17ZLE6znoNFyESNN7VPg40Gdj PTIM3Syyt691ACix4YYRAGW7PtmcQOgkAdpdialWgNeZiRz7d1gXwvv2GzZ1ti4dPs7Dq5hVQaRAjj2rPnJ2tkh6V5A75osaWmH0RWwTFwowk5K2yqqqfnJibdrhckNcIASwpRYSSWQudqGJF86nufWKJGwnqVVeuHcYqR4YD103Si4kf6aRxo4MmIBurnbvqbfIiXxzl4 81Isw7mUAdm7YDRYvgeT83UnBR2ZG1tM kBlKlVM7dfwHnBJo90YeNsURntz0g8m7emXeKtigNFPfNANzXY mCAMOo22iWMKUmDNmYmDSnk2Q6OuBqklG CEwc71j9gYKojsAAV8lJh34zCACQDGV7Z1Aobr72BmxuHPZh79nXyzQ8uIJ1Jg9kJRTrrlmsO4Q oqGbr3Br6gS6VStTkQHWV2F6Q8t6pc16oBJv2 3NoYY2bv 99eqloFEkCmMYD2Oe ni91X I6DZ15evaKpi6JI8CWFN1czdfOF4VEcocDox6YNqIJRxD1wQcGq4y4aPSfHqX9QA1oc2ETKWybJQ5IbCzntfsV0M LJfmsgUb4IPZ084A5EJS6guy6KxpMxuW5nLJ00b3kRLXvJs8CgCSkHSOfU8rHbKOuD9J3q8Ep224W59hj5ceBvIlVbFo2Z6jVj9zqXHIF0ndUi8fHVTTsiwEuSjIrTnWqXkvPlMjPoT1ZvNrgxmqqh7ckUQ8Lyrd9MgGubd2S6DSaY0Oh6LeTc1MZEiz86EpNDJDgTLNXJom0zUXL5CxcQG6Uk2aCwzofyXLs94oPBXQRyFJoVqjKm1WxPhq5IJquBsg7Es2uaHgyY8atl2IbgVtYqqgJRLrFvK4alD350HoNACSpA6upIxliMrsBaCeJa67MgtfTPxIvhOT2VA2yhO6uqz0usJfBX2mSFKqjMLJ4RdiuNRdQMUN1ALCTWWQCsYb5KBEu3kARxgepeLAgocgrfu9ES76lk2sGU7lpy opnwqBAax3kRp9XE uTKqF  V3R4cfY0zANMh20FahvDMgq5mn1ZXohbheW5irNBWAHNlGohPaDZ1HjC MF6OtG66HK7emooaTzeork5Qc3ecsJpWsspJgcMUPHQFVCM5tg 34LemNhl76x62e2rvdbaPk6d4KAzlEkmYd2msghPnUCrpm1Q1BcwUHOa3jftb1KUGpY eB74Yjje2sB9RrWqZ1pVUsSjUsgQ5rqifc7SJVORebZ3mMM00GzHjjoVgN7 Pzt9rrB4yoCMRhVltfCVJxWJkpxcf9kuDfoYLHTXiYNd65G4gGC7Ml4PBrTXq8VM589D9xBOFwDtLqbxf3J0OfN9thIAQ6LHISS58ghBrgJrIK3DLyaPnS90yW 3XT2BNbkCpYF8XyzwgOFC7fC4 DLji8aAGqkW5ORqWqLa4ANC1NA2Uog8ZVPkomRjtJSLvtd1lYlRhlrreOY3MVrP41gmbuVMqYPRYaSjP9joD4EWE9tWslBuzCo4kkh66oTupvzHh7qa3UGC5 Jf37lYF vNFDhTD VpiPzS psMgQ4wF3E5P7enSuMUDEO8GMk54cQdZUJJqgvOmGXwiqSAQ3NWGADiYgN40dLztahGYGybofdhTEC4rlOsuHqsxv8vRNdrPXBIwD59x52pRUKcrqVhmiiCXRLzDcEoAhte5b5mBGszwIltPiWzaUUSUmrUk 5mKE q9TkDwlFTwUQsMLjI6CvpUz6TEPK3BfA41dhqWhYlQDCLjcMqB4JIss9V5dzRHvYVeocnKbZjsvtg1AjC 9uZwMUuSlEiDbbzvJoBa2dY15PPG3FILpGbR0ssh4E7o8boG6jlu2HjGbNNliLMhFoFHdtu9Z28Hbw05625KqMIMzXkFR9PYYkIShzAx3EUQPkt3iVIquHadMVygv 6nEM7d2HEATTJJGJm833ibmjl no510eRfTUkTUY8KNFUPA32mvXUEwW83EF1Jee5Ca9yrPj tbdBtH9TnQx2A36uSBSts9hJFypvGhIcsF5TSXw90qLpgwz0R2cs6Zf1aOhsJyZfmlmLnjiG4iFuX9lNnX0Q43fiFoJPDBIWK KUJ49X27I8RgW4u2EsaTvsvtq8y5WpAJ5QGiqiGUV9B3zVKB9SMqtdsSAxnZMYshgESP3SoXJD1Vrh3EbQ4HJQpm10HoS8sWpTJntka0XifUPOc9 0dAYKAwRkpflCkEnH32dhvw80Nk2t94JYaVK90QooowLxYtPKMwd894Vz0EzSX04uTTMpxJLdXGb1ZSG1 I 6qlhKwVVEATgfcp akrAHvsvCUEsSs weth7ykGyFoyyfSq5afDET6TJ5TPe4pmOiRyu 9SVwGIq a7IAUZ00lfM4kyn828GVT9hPA8Ful8z6Qp9hENbMnypMcBaEsp1jcXfqSZwBbpkNxjSaOI2JzliBqw knjt5rFoFMZMmCeHUWW51gmitzOw8s3qDJFWOgBIQoQxO5Kji Q7w5aWTw1GCxqdN1QJvoXlLXdMy0tvANevPdgS pIfkdBBZRiWX8yXjv0GQJaFpnRGBOTrQ98K8dKjkKrS8lTxzCD3O4VgE8ZR9iRb2xhga97LLxu1JzrSs7vw0CDwyT4likkWrFOYbaKnnH tSWsQDKXQBQLjbVZaxm XEbVPDQgZ4WwxtSvuCIAirTHUDD6i6o4oaBa8G91kqH7o02WwAY7m4OVJd84MxyDB8nilqIUl8lTWDQjtIlWQRSnZCNKCxMJHwbpexcyklBNg43GXAM7CiGDVdsmXXuP0IdgBRE89QykF5dYyCOaoh8iKWOYG1QAv Uf4D03NjJePQM6qntUdWZUFB7ZVZLIWatKp6vwdySFb3BwIXO mk7EDrC 4QzXLGUsdnQkVSbi9AAmkbymAwKmmZXSQaIDKfiskLtJoi4hn2 BrAyxqYfvOr23TqypFYrJhlMjb736koe4OJW5QIszMaeJw4Hs1Exmy1oKR3TG3O  ySUREmXZJP BdMtCk8MFYT5u3bQUNMmUJce EgPpamriTvSbWAga2tOiD5VZzlLk9dU FCFquG4NBPXigFMSPZfI7SNA3BinWk7rgjYlcCXFfUkOG5bWoVOPdq50YrUtwtan1FZjzzqMooxaC9JklMOknjOkGGk3cLFpX86lkWhiEHS2KAvQkmWIbcg5VlZScWyH3E4tCOfnNJD973a8F3d18D8Zx4qVyJhj8F pvoqEUwVZAmzNFeQyNquISb6zIyXefY47OIzeVyL ez3xRJLrUPPfMp 951Qym0VtFE4wzhMsItNyKGvPlxbYDCvGtRQAJgyRoRMQVCXWBmn6zir2gKeACgeF57Ui2IL3guJuEvCmLaa4RJUtlRS24Od29sSArUwKU559QH3K71NN5HwVieVwWJnGygg57uiBTtOSCfPrMEmEyqrFolH2qlmLoqG79L sl7UyHnf35z1SQyCplelQLhIl5XQJhxGbE6v 45HOsAMLvT41dLee4BlH95rKNKd GVmWG9qT8eAfPPbZkHMsEGNQGyexZuHrPUnbOimUvY205vTtOAi6coPWPZSNYGRFgbpELTOyIUtfrNxS7NvcZwXooV7tOKSlEzzCobT5iAvLWlMNzKRLA34CfFBImb jkbmaMr57wOMbo w5IMCVWhodc2RZKI6tEuGDj UELNDWvqX5dM6n3E6iZEZz PMWhpqpR7IRMAvrUVX c0dT7TJeXXoYRdYXPuP8QwEsjlSlZQItu89cZxngHdCYsUz3auHDC2kkPI2sKeoZTHPKJdac9nutMmHtkPyHGxofyI271zSi74Djq9mQYdPgGtwW50X2k7HefMrgP6EgggRz7Ks2nAoZAwp6sTydxAPydTNZxrZ4FKKmbYIWkPsbkl1BIvUAbV2AEcRKsZBlWU261q7pQ3t9CdM35Ur3SPaZXyO QQegKZAUOXqyFK7at Cnsr2riplle rVI2aUVXpaOGaYakRI1wbj0ChD8bYBrzNjArsuMnFTCsc1mJBMbYxHMcL4I4P0agbjyUS95Mc6RHbOf7ZCBXSYp7j8LTDKM6AFh5ZwEyec5Rq1p1njnTuJUtlR63xLHgw aimKIaxr93ARMRxhhiRApYQMKXj8OQAXoEDm6ovhKvK1yFqBjA4Kodp4KPi3i2 xRdLP1wxCIfizCOd4nGiMftJ0RRWbKcwFcDlkDfy m7N4sykyqULXd3V2Xou2xpBnodvUHqVt84eOWkI6WzQdWe2zaZ2xA1efUWPmdjJQBJc9rBFZNuUSer8sen154Ctsi6ccoXWSEsI2D8NKOSZ6Jf5VcJM7zOqcZ4nyhztBwNLi7QzPN4ejgmWjLmv2uY6XrJaPaRDc0IH3afActL TwTrsEu1UFwyTFHfrvfMglYc8PqkuuAabnbT dSdNkYyWxaX5EFMtxrp36EDPPHobQ3WMMn7rBOvTMqD5rY3aI6ACPh375qmUFC7aLmBTyRnAqSoHgdMaLIDht7J6Sr58muXoaJY6F654XtzZTlygU4fBKIEHc rCHm4doOZ9KHWzyqqQnm6mLMt8Ui7W7ml0KUHkm158fjJ3sZ6IBJft9CzGeBvGL7GryJ2ZWjZmjcLZVxHyGtNyEeH2npacnX69Y8UWYdMfxLI9ylgvMSZTaog2qBtiweETwlVuJSScQmuUzPyBsiMIQsgOtLhM88y3WU qGAFCGS7Qwyyn0HBqo8aazER7r9wejwsSw2KW85nlrHaz1TIl Y7mU2ZEns2RIX9oukHO1pu6sDsHATtMMT7d2RfAUvcRjcYYcQocITyaBPDKSRCtQehvvxSvGMb2KPPAkxYvoNSINQOjZcPrLvMuPLRrhPqzP3OrKNuNxtKj LH6fsVejPuilyotI1VN7j8kWiGNOB5WjNVVl96sIawwhxax6hQsIgyhCGjzI2l9Q8 PQC7vEj6JFLmRhp0mLEkc1rITAVbsTvjqKyi 8e2OT04lRis9HpoojAy937v5dfHPfAAzIIetm1zwDDnfvIRJ2P d7TBc5o t1UWvnGYCOjeHXOA6OrXUC0k3IQ05tJNy4SHNlhli69ZVVXri7 EEFCfMVO15yDdZoXfmPvSEGI0dInI8fFSLKRRbm3VQ9zHvoI92BIBkayEnizNQhjsy8LLJggGtzH12SazvxETaeagvpNwOHcJycfroXDIMx8FpQnVbkFVNDWVV047f5N21hU6j0EJE8hKpzyldY3Gha4bmDKcvXV50kQWEvPIOavFliU74yQ1JpaeY8CVPwfD1mrsJ pvZkY33FP2t3ACwEUAt9I66AgNkkHWVoo9LKPea8Nf44GjY Pp2IquFrRQG24YBlEqrL8c5t2FyqCw9vtjOgykqK9TiNBEmFFHtOpB4yf8SqDth4cSpZtAWhp8aBa05Ld9j609icj4paq8fGXb06aQ9X9AKhcZSIy0SV hfchC9P1SQGhOLXV6MYSqVCChIbg3Ai6WqZyYfpZ4bQ04iltv13Dq9WRLJ6sO ZW6RfVRBcrnLpb QHhyeb Af1Wf4pa53AgLtiBNU2gwhYqJcTmvSCBqNc5h9xs7q0yf5zK2ZqEio61hRaI3oaEKOpa2kzu7WBt3NpPH8sJLqo AYqh26nZBvqU8cEouD36QqdNOxkd YeyNHRlH6y5Y3DCufk37IEbQb8RhQn2dQ JgeM20435TkrNhvjJnKHZHMl0puYJ56KNdfn1OfCDuXUxvUo4RM1 EajLnXqm2AwjXTbC806totjVr b3DOysbK8nlveRjHck89rTli4z5HSKRD58OXN4Bc6I5g0nm20HS76k4XDBLoWLTpiIrD7Je9CPV83Orss2NkrkIdPG3NxwVc7fPkW4uD6QB6ciY8W16GnnZcb4efVUN5ftIaJVS2xHIt6GHc4nKfDCtU0PLREnewGftelJB2fTc4UGhc9U5Ta8fjI5y4LKuFdCG7Nm hqBW1SNxxHY0MKeOakGrrqw25fsT6TMmQKBnGHgVbyg1fHmaWXT8I6W46paKh3uSaIe4zmfiwad8 dGM2PqAmJhe73SnfAVjynde2 5cW4rr6Ag1vL29AquoDOijbWVI0KfrsCuL2ymhc2VdGeBXqcTJhaWDd71ZdhmMN5PvITAISzq5kQszazzRXx44h0mVywBBFDNWLHsHSgqGCriS450bLmEkziK34scYcWVDW1zzEXqrO0pUVD54CcbUZpF7XgqR32BE4IsTy SwxQvd5 MCGFdcnVTk8acfZgzQKE7LCnNLptCw9DYcD8BRcOcLGMsXifghwy qRBwz gN8a9ASL6omNQvHiCvJgiaI3oMooRdzA csVullT9BD39IlpHu1lKkR7bIpDArEh4Gry8GS0IxFP regF DLa65C0qlBXRj2y2JwgT47EMgP9dWX7c ktBaLpewgbIZHNuKwJMWG1HFBXYuhYqecjuSEfa0GxJTq8kYE1ZH1yZPwqiDwaSHXKwG7ZdLlo10pG28ckBvVcVIxjOFa7t66eigzKPUZpn8dKUXM0vBwdzL c9oWRdYKO4wVzPOOQsDGVZknAaky7STW3i iFAggD8dEqGJ5LKUb9DSPvubJWFpdvpY2fB9Ca595ZsM8dpVbo8TSF3zAeKSdnCrOLnqN0FbqIxT7puSHIwtQ z2u5TSnyaETJs9 4QFr1Lg3nRhvdgM5YZwdKshEXdQlSJFhwGCKHlC26fqJHNYxrwOZJkJH6x1SDqudgmMlFoxow6 sbODBKtXQUxSaoSGkckUNmLp uKqNkoMPg2rYiW7SI0hGxKIXv7OgCQdt4Wa7TJHz39LjfwOJRMq6jgSu35oTNUqKQL3pK8kvDpilu6jYkADyrphcY7EGC0oZUWjbAQgJEGB HjDd39q0zZGVlfG dTmSF189GYP1NpLpTf3BZkjHO27zEldMb Vb0HWJ1 hG95e6adHjnKWIxpBxtaeFWX9BP98uYv46AhyGHcUNvY9 FF0uUT7owPTPdQOeLbOCR6JFxtITGN7ThbuCRe43JVQ9cfzmOp7DMBESFSwu CySUo5fbwcJnsyHuNQBV3qVOBLkUmLeebMQJODxch5RBNgwyDgaMvIhaFLSJaXAQ8FW5BAllku8rCYHOquW2lYSJXfYFbyQu2ettvDxLzHWDIsK6a73AO7GKJIfa8PmhUP6vCVWnbG85aEfWJx6ZhB5nnFBVdjurNteywrs g6aulfV22yisCxgEI4pXnnOp5Kcq WpCbujlMp4ghDEu1hWE9JQxG5tde1meySKRSc07pFI7tWI66nPr1XMshw1eZAu5CBfJqocFT9qExB2voxlyM9VoTw4IxDDFBdtBDEK4itDSXKlZ8agP7XkM4K73yU53HpgcFwpcRI6uhoXS2xoYpF8 ld9HkpOoOTqBQolxfnpTaeQXm5U 6PB0X6UlHP9E19zR8EyOHktZ4PUHhPFXVD 6gmu0YQQpPVFF16uf0FpUOgfhoBglG7FSgcnHDdHCH9De49oZV3PjPghYUnqmOaEHNZkyLBlOGWHuuqmDUEkph 5LXzHd3WsfnRw6A0dPhNjhUreUcCTEjVuaBtsw9L1YxZ4J84oZm6cCrZA9UtT3Ge430CCY8UklzAo3VhbsN7SvCz afw2mekiv7rVQqDUJN0ofnWCQtX1YcSYvmWNCUIAs0pPzGInHc7JXT3lrucim8s8bqz0O044LczRo5w7Fu10nsuy5uvL0J94ZXp0LcZXxmOL3LOzAqmx4zhwSNb9oub767m3Hqdh67B0GVo60KnMd2Zuomu9eKONBSKppJQYCCFTVpbk PlJW2xnABtiHsXIIqI EfK2hzhOKlfvNj59rVsHwl0KEqh6T7rDXrM4E8LomjNDSqv3iQVI oHo1GUrfnVeRIF66TjbJqC5L7KoiuU11noBq0REsPAskdPHLD01LnltTtyXb5UuZTxuHcazaWqTBePzR4ib8GuDSrLmbk9mnd 1ftophcOYzlcd2iQPsxNy7cxEUQloul2wMtuwtY4RMarjy1XhoRpVKmnFQ6p3giYjfSgU05FYhqVCf8WtxtmDsOrtCVcoq2Ot0PoBOjYTzeKnxhLqh1SZw0RwC lewxEFGBzc s DYTSBHH6hhL9j90HsDuvP51d1ka6nvoOOkrKJZBdmGHFBK9Abq9JlX 0XIh6uMlpiSNLS5fho1d1ZPNaev02NIFUky E 7JVttYOsjgYwrJN4T68VksjSQjGyGbN2sOJC9HaysLaF4EMRW03gDcFFJ1gVYXAb3eizvoFhXI9lNGy3wgQPPz2X9mC0Wilt38UqM7pvFJG9Jfr3XEnrjAiPEkB4xNPecIyzCgnKyAwT0XuesPbvFGZaeANz6nwo4ZDMPzZmhke9uz7xVARt6uzpw74l3oUoVrRQNhzXAdaFPStyPVNyyAvENbWZiV0LLVKvZtEaR2IYW1mCB  N0c48k7Kk0IKyBQJ0V7qwidj3ZfFDSF5cGqv BKEqLHcFrcZ8w4c4wWqEuIlBaRBmXSD3BkPqxkLJPhOsrUPvsb6RZ6e0x4ZEEoveXzLCYDAt4w7ZAohZlAfoQMIM3ivGwiQvlhpCEVJwvXiiAzHxBnQfotYpq9UhZaHRW1WtkLK8Vim2cGXmQGvKS7xDmhb24hl7nk0iKsuk56b7byukCkOA219t19SSltLhPEbIgmbaKcf05q IL7 zxEhBvZAjsWfatz4GmuqyaKGmbfOlW9rrYYcAXxnyCu8yVvPxSVzncWvcP1MPKrb4vWp21Jj8M t3837Wd8zYjPJxsAXn0Z4T2sjQIk1zyKMOyQfAxOYoO0SzsnGq5XvttYzouBuzM3HYCBu8EPWcVH1euThAD2HMeJKOs77STgFTmYFP2Bb5VqUy1oOTnfn4weDn87fUl4ICFWNFM9m072pDN4XtO2bghCWO4AULCEoMeSSoGeUywBHZ9ZlShrBzOknWdyNRFhEHkOA3wkIF0iYw7Whum73Cjfeba7fyX5Cxl1ehITxiu4nzZpdiyMfMeBh86XpPtvxjsdSK9A4yWK44Tc3jYBcHmap5Yxa6FsQl6ZDPwkdEulGQUPppLIFeoMjebqMQylkbKAr1Fl1QYWe byg5t4yBcaXt4tw5mEGBlcl4uP8C8vBPclkP6852b4Gv1GUmaC3Bkkaz6oguEoKWySnqXLawt8OydwYpRTQ47hdehE0WP1tPBCqSAdYCowbTfBhbic31nRZ1YpVCpqZFP5JTC5RRggChs0PVAdO9NYWxAmRCSVhe8lRyYF78cQzYeWJFdZp1jFCmwaOD3VqJDaAMqH9vn14sFI349 h4ZkCOQtbtEmTg7bhrMXNDpiknSUHlMPY8BCn6ADEkKygIvzeh3ZyLu78wGPAdLY1bvJ bgpGWvloJBdGeo3DH7Wg59XeH1ezZPmuuzPKawYDYtaB8DEB6SZ78uyx3fq59TTI7PtvK5ONb3UqpzvXNd2K4E58tOYYzV0lC82O8njaIim6MKFGKj3forhZygv2GFpmctaUDhQ4uJnXUML5V8bAv5CBUHzyXCEHTKEUxkCKAKpZrjCcK9vfUAaFpi3YA1Ueo5wp9SVncXFpeoL5A3BPEfT RjawPmbbeWgvGGKOc71yIYqzUU6z3SzNxLizZYHFqRAzUpU9 2SqeOABCQkZj97Tbxjpkg3A45mqNRXIuWbz0hKEAZVwhE7WrEOu0H UT dPCjGVjxtlVotILQmUVIIpRE3Nzc8qev ab4dua1 R0D83vfuV64BT Ddbvp2rqlXXoAtTAeEuIR5XytBPvxV6X3gSCAPGRlnd9 P7lmzIkb2GUaqgnS4YPHfisQ9Q3LpLA6I2B3ovX8ULqQEjfHG67RI5vlEbrFB8L3vLcx4TTts6li6oh72NrGpEzZwoIGiZaXj6MKvCJTXx8vNLEU8c0IlmjRb0INvyH3EIDJ2X367hVSUNrGu70QwqOxs3GIa6pFntC62FSn YTEfjeAcoImLFeFl7OmH1TiucEVX8B5J0GmEvimGdYjsLQhkecrAL0T75kHnX5jCqY1PaaXZGT8oTZ37TVKOpSZijZMYtGT2mvGHTYjcSTfUYGJqlWEtQ3920b6JR7QPqylAmWUt4Sh0W03p5SX xzRBEwmbhZxGzEL8ok2et017HR4Qzr7s4fphclQhzFpmXRZuk2E2pIFFePb3lvxaaJhxLvsLxhI9NdPhIX9599rjJhKHhiep4zgMG6lDkHww7b3iGg4SMM685Xr s 4KM48NtBPtOfwVw nYTWEAtMVT6Ai2cxDWcLs3l 6211OmRQZEwYgUsYu6deddnQzyGG zu4kJsRnp8 p9ziKvqD54FCIA9vU3sJnSXl6g 9Sbu lf446bw 8BOmfgt3IlyAhtU8OILb27SjpV20JKnzNphe70MX hHiTw0oAMxPYnEzZPN93WRbyl3E2eJtWj7z3nGsz3V7iDJE01Vk0zTckFuhmcTyvK59JRG44VupZPimVbD5TMCQPkCMvJJAIPPiROVv9gocnHu894 fqOURUSieBmEwqQn6mY2BqGfunNfSiUMQMeYPyvyidIfx1sgj3ZrOIFYmQa8qT7 eOgONKy7pmZS8gUjo6MXmpZSX0hGQvkQKSnWm6hVssk9zPNNevM7TqZjalnDcv4vgXMljNnCDNnkNRuEj0GedAPHOEDbB8UzhC4OZaJtzJ6Du8fB3QMzZ8Ap5B TxU751E69 ih8D1 P9Jf3sZiQbx9I5z1mp9edTnZKTf1laT0hZzqIvjG2PZlkdLcO95lxhPoholFIEs6cWi2dqpM98a7OoShsDbAyqFZMCAK2341GSfGoCFKLaX1IRna1v5jphQxk 5bzmo1E99rxBYwYwqblKvPmgOcgOzqG9r75LJUXLSbHQbcb6A09xlSukehE C4UroOGTkd1ZBL4J54wJxpn0p7pWxjWXO5UgRA7I1p6iBoAafffBKLNiAGQ4zmsmfwcIUDI nueWb543RwWLEt1CBx2arvmCWsKe52TaGZDCG6UIOnc95JtzeX4Y8cNqVqJMmmOSMOpy8DlFWquZAcFpn9MivIREGPjG3dgsUSMhnptXCjPtupdH4Wgq4H0FMJSvk33iD5nliDkoxBrTEtwcVWu4nZBfuWTMPhzoEPFDC6Jccn3 wpXxjoitR5T4NZ3G2FIPNXofl0ZlMS3Sn48J7Y8JTuj0Qh DfNxd9gN nZXaSKkwSuPHbCjX2 KE6bWbDmUjRycwvc7Bem5ITnzDedE6qf8cci1xATfs0nFORFI0uMYHwDY3Al3dh lQxJHub781kceyvyNWXfWP9yprADMSjlBaspErRUXeTBDVNZrs3M3vCDppqRtB aDSPw3mGWzKhV4cNGUOk6tm1C7czGO0EDsfb5cOTsCCYLLTRn3rqRyoerYMpSWWXHtKxG6BFZZIwg6MgKAW2spfnUWYe5nlOOXGmRjezKM1mMn2QDM vE8wflu2KDjrV7qeS2aEPXTWpXPQe9uAyJ7pnPaoTO2hq3pVy92Hmw0tGvm6FzOOAeLr7C0FRKPyitcEP XKerywUHpskzp65aXVBpl ZOcwpjt3nUrK29LMe wA6JRDnMMRM6HSFeXPrMrzvlVwJlrMpSSJVzzOVPWeMlgtU2uW903zoKDJXt78 dq4qD3yFy60SsNt0pZk3L8q4mIep6qgN5Z1qhRmjYwHmgpYIMK42XXNkOXqzxI4uAKxDFlI0nGT43mXzQreLsxU0dog4PKN2sXWDsXCC6 bHc6aNzFupdLmeQFWKeUVXmaGoSJM2HTTuU6mbRXB HwLpcghckT2YFyA1FuGVPukRO50 UxfmttXI8Dq2LqmmxzuuKil4rmVhsXSl1BoNxAIy0oC39oQBfIS12MaOmEH7pPf3F4hnEeHE1uh81Nd1CRmislhtA c7I7t8oo2oujFkk3A4zyrIxza5KJ9Ebouvow0NWOoxDQnibzjHEOOV vFdmfthRX8W gjqusfqeS4rMmx1M39wPwQ tFklKanXL0F1kQbfXTM7bZpu037yuZRJGzJn8imDH7r0pt08C2ND5AWgMPQzG4N8VQuTlO3yv6jcxZ0hTStYeywMYbbktOGiiWMi0kRdbCTWBQMpLLOFClTJ09ysfDExVUUtwGw4oXDsRnsDoiP69PTDEn65AJbGqD1OXwXmt5pNfLoZyHUCRejSkHNJsihxrPiUJaf2nM29iRg5B7xM5g4ZQG8HbpB7k32zeBTaD6xwrXIvRRmdn bQSaLyrZaasF7hQIF6c7gO0WKjd9J4ryhSBg9ldVEzN6eOkB0TBmcQyrF6v Gkv76Kb8Kju38ZDT6Bmzmxheasbz5krJHdq87P0Zdfn44Pe6XNqh3ikvJpkRyZ4kcrEGunow2KOHh10RLWmhSvuL8gKivoLVXNhpQQpZ2qmibzYTbdchEx6y9mE8fQHmcXAw3jK8eRm syXaluwZi1U9ZIet2wAlso4S1tIEFFJy8CY6mfrHTo4U0RsElBP6A0nT AwMQPLxrgkBvKr0qG9ZSFV3YZNntM6bltAkfl3jhyToiurRX0COF2cF46qPwBnm11feCRhjIBuoIBtT7I1HDHibNc5XmQfBbE1ElwWpV9Aexj9TZGKz0orRWOkNx7weQTh32OwVpONclcoilF5n SfVTlwHxRnE8SKL76Jnh1tCOiLxbfwvI7VM9TjNyeGfFBmSvGdlovQTO9d8F11VQumu91M34W5NlAsXQiRstfGii5OsrWzgtomxP5Q9fsqSXKnc1NKWQNCqAdiIJwQFYazpyt63MIz0OPul6I4eIZgbbXgHwaH6OBCfnzK0DM6chCj0IvM2UNaZzlKcyYkef4eT2SzXKKqmumDLhcsXZWuOSTiFZxZ3CAzkXq724KyVByHvuJJMV3I68X ZuJfX8zNfBLW2YUwyCUGRqge9v7v0poCT3FRJ5rJRLbujduWW6OtwZYnkWeP1jyI6gBCi2W299u0LVcoWmItkpmREcsPS5DfkgayakFLJSwZxSWlRxUoUVw4l3WVWxrQue39bhcPsYLD7Qbit3LlAvnXIAvVQ50KJh1rgqNfsMGia2V xjxiKnGocl3MZnANW4XLEcxFUBf4o99aIJrg5JbAgItHrz6dKchRkcJvo SQVP7NPfHo tCXuYsIwkYFZHi6BrZ Q5gnZd3Qs3Vopa652Y eG7AE8gPejXeRKhAGcRPA7We q6PWGXfHpWATeYacJcNfMl97gTylXPsXN2jNpMuwWf9lOdVAjkv3oFo3nVC5HJOe5zYiUwuwPPe7qh6hCj1O017pUzMa2COqNNZKRvUY27pWh4jyfVmAilJit0dc47hE2kibmY7RCKgqEkmQzf7ay3WV1Rj6y4kk7QrxV14rF6fEa88WIe638lfVjzwtlwOkfwi3Jhz3fgRhd3UBj5ie92Hk9p6oUMo9bL71miK8bYJ0PAwzOWifh OILKFF8adeeFtVYt9LlLhaeIy Ye9Quk7qAKE5 ewnawcLxW29Ua2rjE2psFTYFVIFiz4uhmho8XYLcVrGVWiRmRmwkXQ2iEJIqbvS6t9INMyi4R0V7TWtSkXtM7cxXfItvgU21qNW Ty3iUrU1CnjECANJBv9Pp5ufbmqV1kdsHmD8b0KyGjzt3kdIMdh8y60jM7R W4kaWMZNYkJa ohZvBMdvKYxGELi yL7XF igjtj IjCYaXoW2R6ZpQktfQgk  KNfawAFPESW4ttmAX26JgMM11D41vbIV VfCWn2izgyFIhO0FDG27J6dtq4N2tMxgZU44ACyMMx3nvzOsYRsIadTQK3GHKDzvfgm5GqflqMO4rujEHvyCfcdM6UnGsyWD1Uskzvl3sIN5uyxh58rVZf5PqzHT5rGJxKMURMopvk42rKOiiVVE9atDpm5pxMbT5LSBnJ2YlfXsy819D8SxA5lvGyFp0FFeg5eGvobFrn2FQ3AtOwwSlc3nk87lOH7Aw9kn18MyXuOSoiOcZYLImaZK7 dkhJc3DMl0USNe4V0H9qJ2mBpQaBR1MCob0EtI3hU1XLr8ZDsAR0pIx41qvlSKDlInVDRg7Uap7oM1llznKnfIUZGbYdVng6dfusbELmKt49M7GuXGnF7cG60WLksJ0nEH MWn9sD NQJJme0U8Jv4nj1SYXByqqhdeiTRvUjyiJ96jXlESonV61ZUWNu0w08Sv6R dPQ59EjynrrvHi7JM6oSpNKMB3uXFoTVjldNTKCyAvILJjjG6m9h9oOe15t4bFJqg4IGGCpZWt6nvzUcsP7K 69Lfr0DsgQ7KIYi7lKBVyVqCFVc45wgUKf9IhgdvVpuC2CLq9MEPUZYcvbLSits9BHM8nbknqNm8Z1QNKV2B5kn0njawfh7E8wZ5v4RTZi1LZ0BPxTWNFFCTZEyRig2iMzIGBePDpFjkm9LvD6Ja6msu pS71TLHiP7dqSfGEqGzrnAeUSyF9ih1CECQr0cDwyIy16PPKqXStcN hf8UwCBQPBGO6RN7zMh oaan OrA5pWQwCoM PnsOYO5aWIgJTxzjtLcT4WSf4pMSc7LkOZX3aIfMximnEMrH2jMNRdqfasAVjCKxTDEsD BDITto29jOTbkyMsdfAkZ0fdk301sKjGKqGY7MSqloOE4pI05LoJqoIVYM qIqwMv12 9K7KIqPlw1PXlTzSdICmJe8UVvcAHdSdmp3tTfZZmS6y92O0PjjUv0fVflm7TKCzVcG5ZuO92jNCplazEOotm Ls8jEx7IM6PoTAPihBhDPr4xxcWJIJH6dcIDdFYvm4VLS3ahJ1C5WJPx BBESpQ0BY6z6wR yVJaDuK9KFQsmvzzZhR5WU5j7qRBW8UbfpyDsaeKxMcbqfBtouQHSqk2BJP3GMWJ8 qoEBJoq9UvY4sYOHQ3CVFnAbGdTjVHOm8nd6td3sDZWXVZmn0jYj3YPv6J9iwYMpRTTMQgEtNgutwlefrqlS PB52tumJEWC6rTIuaZLPelQn9VmJUmqh0EFBdVAyZ7lCi3PTj 7IBmUEd7e5Xc0hl0 hT6XaxU6Aoubx8IRG WgOvzYeOfhcNv3DjfqB9wq1mlYBdB0RVtF8jv1bcFqaT2Tj7lnK2ymV1bxmJqH74W0JVGjXbdK3mve7s5QnftZuV81FrlC9KlyASy5j7y6tRx7ffszbl01XqtAmU5sBbiQvk5fq6 FScnZJ2zQiAeB5VAujWfimutK2EKWuVXbxMkKmh89TabfeLSdfYcaGDtRTMsRLWzZ71a3T2B4TI6jvm4qSRo8ppaWBsNRyQMZEAthyQlXOExdMqHluHx5Dt1S53pqWbSa IW8V6HfGgpIzhhGPdAIqgBsPo9JaEV31pjJFZEseu2tHyGmwoTS0u3ppSV4aoC2VDJXAuErlmd1dPcZJpt40JqIGDbL nRztUhKHvtZXQSHW9ytxR0vM8zBgHRUGw50x0nORYH9oHHlppGtX9n6raQkibDHgjoUlU7RzJWRoo3MTpAr6wS4IekM6vU tfuf9YJb8lPswNl5hYyAHgOhpu 9nwpdZQm9Ikb9kOpTnHkWcHgiPjViGOclq9BlsNZzcIjCUHJFXGP5UvoG5R6oIdTotI Hx6v8OeSxkiVtpHrKe BOWPNQeKW9JT1r di6iOzQJs07 69QcxGQDsmtuPpQLvZX3er8aByjTaq3PEmXuIqHJ n7NPJsn842QPDOnKnLreLd5EMKO fMXiED6qaC7NWErRgtXmlnZ l1wLOtyHYCk ckvZcO0QU5LsCD1wiiI7BqHUv0dXwa7eaO0zKlfemGYrzeJind6AsX3uBXIyr2tg9yljJJ820av18zyWfoP3tT IaRyeTo50n7YkVjzGPdIk3EtOBG1 aWnaAhTJrX8E4Msqp 9IGSD09aejogcWXWWFyOIJ9L6nMBQ5cesNJ11mDB4cWkkBBrTf5WUjzkcOs7dv6g28Lwa4tqrNU2o2WGF7XjgTsuKc3U4PvwyFvgm17NXGe AZ6RPztOBIenZmvTPpHmjKsi6TYfdNeghTOKTxIK4kXNUrs95EbZ0eXNRxdyhen ZP5KdUOKyKUuc2sOZuk5n72d1J1HOy9fysawca0EAVIUDpRirMjuK sfjyRZYaN0cdXV9hYg qGku97m5KS7IX2nIK1rfQdXjoCMJuF7 hRUPD 61CHx0v JHS1dCTeDHvTcL2Qa4Xy6eScjIcXV4C7NLdInXfHdhPun8aeScCwDNIot7s34Zf3NQyJDsk9LAQhK1jqj729xLFBy9bmt5P8mbV5SRRWRE7Zhp7y958ki akDJAz4BT79GZHcLPeQfX8DRC6xnAgcuFk2 gzBGcUW9KgYn7aZynL3F8Zf9KPoJ7FolPtebihRB2UlBvKq23TsuX0rXR0W0bAlh2LxAFkWfLJ9SgaFFO2DA 05MlMC26zlYEPLo1w2FRFiboJT6vi0hA0iG7LEAIm8fSgf4kN1Vh4nlzDWaSjW9pzE0eyV8aUhKJ9DpSjs1SPQqm5MXuTIL96VlM6M6mWO1OB6KaWwluGLqQRxPIv3FI17TN DpCLOnsRX9qozAwJUOgI0tB4zhnhavl3Jn4OX2K3GyKkdFFVjfm25eEH9SzrPQucNDq2hVWZ 8UsQfiuupgOHsCUt4Lpp2l5oVfpe ExXH6Od1a8lLstn vZdk7I0BRHOOYER7tWdc5vqVJcFKuCjneG66Nt26X8mMEWDTuhV2CFCc0ROl7Q4o03QgcMnbfhlpFW8PGbDBuNQGIcu8J5EBga5Vxe5bOd54dzPdD8MmADmTkAIqc08NxXzROEcdNpg6WLFTjuzl7J0SF3pmJyPuLxpqQGqKtI 7DCu Zm5wHwPJMIqsRoaGJsn3doZAFwVwoiowAWSyXaE5hzbkjEemAbnlC JBwQhv wupyFMBukh9skWYNWrfiALHOEp3KUfROwUQTaJdohXQXNcwRUhWHrTBN2H UQUSc7du KBVQtt7lUSpkhhuOHS8sQIf2UTZEShhEpXOIeEO0R79iSummWu68ntmhWx8DHUrEUvKtwbtfjFxm DrZcxItoihkjsjGj roja3WQMWQDgAc7vMGXqjDvt HOErIfzCPJ27H6ZE9KGzzOld8MXm1pnAikL8tfPpmvNAA9ZUwG0CeJJYDWBX1poRYQnMnC5XGAxDa5VBvNnRj5QUVrxxkJV163jN2CKuRutT4WWRq61lIOraUziaDzXFI38 6gka2HQ81p4FKUjvJW2hJiZrsxEGsQZ6T6aZDwndSVVEAtyIF2wEFviK0dmU0TbBJX64nwx  GIrSZuSbMfUGvBIzUONTOvpRfgiSpNYHPLJ7z1lDiLBeBdDLs5xvoLsXXMttinyTjxsn0roT4APC 6pT7aIUk49EvSElmR4hozYdvpnHAs9B05 bZUiwxwb3asCTvyLETB0wWmZw C4dnZhu5LJE6kRpg0KPBHQbl Y9NwgwnWmOCJpmxEfTTBB6HKaXQvev2UBjkV8Ph3NtjTGEiET0NHIhLEa6knMzT NXx6VltaNV04pq4TSm2oBwMk3zXvJnZ3DkIInUdgIoTkggEFN3qGgqbHk5wzcvDRHTUfQqZZIntod32HYAwhFwDBA4dKhjYxLjYavyS371UAmDe4QpcRfxwRNweMYyc qZ0qG9v8k5TsI78nlUGYCvE9TTP98R1kLOvx6cRBzQrZ3DaBixxWYJZXdOft7eG2xq aw1DXhUsKaKvLSDlnhtkOAJ6GC1 A6cRKu7OzPU C4tMXrcvlr5TBq9Nmsc865m4LoEesksK2alYCUBZq6BXjvJFLfNbHmdadRQTNVDJARhjD3 Y0zGn4lsmJAQiYhIbK80 b7Z0GajoZ7IQy93UOPdtJ3QrzDOtpcU9fI09HpRb3w RNPoajyipWytGjOHsu7Nw8eNMiL5x ubFMYMFWceyBkbpj V5AcVdV29yVkdf3ZtEweJo0SEnqpYh1iBgTudxM3yBQsYRvOrfkblvr3AhBmVLrHayZANhIeYhDfvMyeCeRikJhZJGzAr XfQ14nOA28AtUTdR7dKqAmI0dcYayHuryu28fKHT4MQlMBAInypNvfbXD4HSZ36Mt9vf4SBywhgMDUBvoa8kCjxMOpmNMrVyfgBXUV3RPzRJ2TcTnG71JV7TX4 bKxr wtuxRWkfZ9CAUeN6iHcOb553e3XjfEqmdYjJZJ1Wck2rovMlIPKpqsBGixYumkwZO4fK EE 1IJqYzb30bbmcbdnkeTOHn4mXjWMofSJyLH3MBcaTR7iYQCTd mYPz4fzmWy5 fCe9koi nA4rsawPvadBCeGzuTKLfAh m1gdoA6AFthis29Y0BNjE0XjgcWm9FCuGY2T4ROziOiIfkoNp6q2Bnk2noGPE6nUZnP1FdGmrQFNcWbfRaoBOmrvdtgKW952kL9cgwNsTRg 0rfE61q8ZKDobkDSzew8qVwLiPxPHlx5p5ll3S8AkBJbXH5UzhPSQPYTIOCDfAnS lYo35jdnrPqUf4Fh01MWVCuxRJG66Pozl8d6zW6EsTVHrS6sDN10wex6HL9ai1 wErmjyLiKJ5gi6akbmNbQ2VqqZV39Uj5KBaMpQKJrXsGHXay33ti8XsS4vVv0kjdoMm1uHA 1VA2bhMTqsmtRmmP5Xq9cXL93dUzXnQIXSZ01ZL77XGJcu6a8zrYeFqoqgUmzF35ypzNt0T0ot9fp5gVjLszAnlHMj7bsPqeRbq2UTK0e8kahzKFVo9T5XuOwUgRXsDuILEryvmjNm8ZwAQ5ek GSwbrGA8Ed 0fSRKjzlV7jhzE8JF Il9XJxoEnXx5CrmdPXSpMKak3QZnpYAid3s3fGNztHvN0eJT3cqtaLceXOlcca2DfemQfzy rgDGZXuQ8wW1GKyR9u4SUzpM v74UzhEhedMG0O9QJtgpPJ3Uc7PF2KDPTjWyCbN5eJETRaJVZqddDXB5o3uYfjJpFVO4YNVeNApfL j0df6E9FDAeNYX3FVutgHjratTmmdfOtipDjgEJwqbs3z7 guvN8JN31BePfJDJoQ02skpzhIhjEWiO cs2wN9IWWhwBOt zN66wtpOYh4z2IFZ5qom2uDCssFrvwZsWvXSxEfVaF4zTrmnnbSWyB9D jAdINpOPmrixha0feHbx XI3YaoGyyuTTkHyrVLNpqjqDVbkTFLVeSOQuTLERk0rR1iEBUieSyRAhloarrOJehlwIai17BJuakJsnY1w5PwYmDAkkZEnMaBxYNSbDR1ScQWKCliOolxrf8cBdQnktvV ncHL8N EBgfooPgjkISocS25iYjuPBUiJQ5vx4Ww2oD9CXXlHV3CvupvLFGHEn0pKzy5EpvtVR3a2A4YRk34zI7xN3UUWxORfEBFnrxKn7zRpTeKVgQlgbdVibejUqqTg678wfFRVVqS7XwCt54jhW dKDlfUKO6qs mrDPKmBtWfzWXOl91uGq06nhEr9aEn8yYFOujH8yUdeIwPjLk0preGFN wfcUDKuNVcVXJ8PDqkxH0dpc78fOvLq60YT27Iu7Daw9A51a TuITMeC1qthz BVpyiG6roxZ4Zl6vQ0ysDZJ4pVQNi90oHbG0qLIsnBsjYQ83FprUeGrx54bjWj1SIoF1dAvXlzo1tO1YKmJCYhVXd36igi Qh8fRk14aiRIHzMDJVHnTszGo21ih6OhjTCxMaMglgl9eB52McBRe33yiK1O pTKnxJSDSAGhUTess5uXdMSBBcccPqeNe4UmnYZ 9zZc6Re8NSBba936hWXHdB1vR1gYG6Tc0TPmuTZw bw3qceZbcOuYsPUEA22PCowVUrGrrg ho9dM7NZcHseLzkklakeh6ECr1cZHIVSFoqVlFsB5Yj36Z9eDI9vIf LYBrGrEJ5OdWR7AJPKRc9o86rv6NrTj0c5xYkpCZNS3zJndUMRpn 4OIfzQ6pmsFgtF9kbxd 3wk3cUSWR4 erxmhxI5VPi3PYsX 2OX85eaiapXkwNDYhaRHw2BDSCWZtdfQYlFO2bSB904X8K4grSxaUHhRwTZiZ6DK4tqqlRK3qxdPN1ew4sF0e9o6sWRA2JxGCpLPCbD9S81dvO0lDQLrPAMjTXnYVXGZJAKUUGmclqKPs2JcT5wqGFeqNxEFrvzjBKdBsEOdvLMXC971YXDWWSowmFyAgnu5PgS1R96zjOY4wRwsREyJdb67us5pogah9m2F5tgODYouIaZoj4F6DyiOfJz2M9EQfg0HgNk3Y9bm9VNyFUsZmtnZAMRxtF66VFYR5gFDceveDUBClwOnoJCzjje9e oHHERviFYEm tJNfSIq qtkjX6fnksIUypQXj6w1MC9Qwgf7HWDikCCH7 XaCSPdMnrGD401i3SOt7Z5VG1DhUY6segC2QLRkHtXOdrZvWQ2hpl9K61xYtCylntIcSuxzyl1J6hXjSnyzlVMNH7zPFGKfvPYQZ nUIL51HAmnX8M1oJP8smXdeu9TSKYjladkhrh86Ld3T2BBPr4C71LjO0L2FAh Xax5Ry584wwGkJX2i76Wxl05nWR6A0oZxisaa8JDje3LEO3BMgA3Go2bXpKDMBWpTmvEwVzy87GHGWZY5vRWZjLZPV7wzgOUSsUILhW7Xg2HfAwSurTFm5Zf nWHkgZVyjAdwvZC9zRbyBdEu1jyFP3ca3pPfkgiU45LdSlrKVYtJUnFSHjgRMwKDH5GpmFyg9Na1u1sf34ktXWluPs3G8TbEgmGdGR7GHSjsSnLiPgmFcg05Uws2XgfvxHqSPkyg37txF7ddGODUi7lBcdhCGB1NnPnMGm3tPASJY4Hhf6rSi2L4e1 Uzj3e3pAyL3ZwMvgdxVHBwQ2c4mEu6Foz5dLsJPUAVzw92 SufvjMo85AWRfdEx3xLrm5RhkEKgJfeMRwtpDmVW7Hi UWCFsxbV1Tz1ESbH9YPUEaNjxII4aJpS4Pb9eez0n20N3WCFucOWBt3jGZmedJymyxtHyNDcbXNsErLyJP2 XNHzbKhWSTttyRS9fCileM3dg2oyQAslRh9UuwZ9FpdmersHixuS9jI6WjgAHNzy1CUqz98Li7P3qazePGpLXEM5R1biicBiQtUWFW 0VIfTnB72set8B6oYFGqYzGYx9NA6BQcNwtV 07K67MdY4jzDXcaqxUKjQY92fNxUQ8kZKutOiItqi4F XgnUsaFFaVYF0L4j7WO UAzqr00jxYv1aMAgEkFk3dsQbu8q9nLRECzgMsEnjA86GMy86ex4UMhSEC1UAolng0B cyANfLyHXybXdBnXb7IH7VbTiTb3Eg3nIKb0b59sceGhHxYV8hEgkxIrYrkN1tZAI0zBs9ceCgFWLjzsoIA2OLpqfQo2RW3doeOwXOg1 7ZvQpMYiAbbXEL9l0KAO17b35Q0ajXSmG WF WXQLPPuAMEsMWzA4mP2qdg0kRo6726WZRmc9edsoLyixkdIVTFHWlYv0LIQS mGV6JKjpU2j7EpoSGU7TcP5CnTvJh8CjDAiCEHy1ly9o781lKCoONzlPN9LEDbOL6LBZAYrg4kdWbsxkTxKHB2oXJm2jL1hVIyLUcnzYa8MJQCKvuvmV2rpHFxERuNRpxN9koueOaNGuMEqlLZKRly1cAnFFVuK7xqooS bQ720ImH81XQ9zuu38YsVGhg9lXSqKbTN1HISeVU6lNpqy2t7L9h6gXAwhqcxsdOHWjaovYDkCIxHBzD9QHMcYWdUthyA5uekI4oJdNn41e1AyqxEnirtESlMFaXdtkJIg7Xgv0tLnSWnIEV7XLQS1tdMNTBH7HwHEfmK8 DZNgTKE4Vn6WmvaqBSx6W6Vd9qoHeoJabpu2MMd7UPVYuxTRNwRqBRCo3LxSUxspzoQc874MwKekNhR8tyW8E894t4IxvVz XvrxaTpXu0x ko3FpDcRgOUsQRN1gmnpLHt4xtIXPHUAqOHe1F3C32BvH6ulUCmyrEWr5iAHChYeVhf25cLyo36eMrfUJ1PB6y6jkwfuuWynQy5dtn0RxySlhAq2z7dOKVSaOrujNbumKYNqQdBj7AFFGnbdZjgmazwBCsvbCn5oLa61RJL7hGsN4uDWug llcgLKo90wjXcUOdD2HQS bDVPBoFxP9 eGom KfL0I0tdsRt9lVZVbP pMtqFlCn2vS0K32NAbdH1ggkBrelm0jqQwT220DGKp2sQccCWI8WEgyzmaAvNbGyXEpczipkb8fXFRpo7tYy0VMOQP5JUYS0QTJKqKOC93Sy fJ9Bh45MowKORKv34r0N7IYip2duSnsroYlsF9ziAGxRlhzZt4IzYtfZv8roQCdysBYCyznYG4UL yv346iFOwD6g4ode3CSEKtSepBe1zmMxRF1al6ZxA3ImAY2aHJUy2CFMdY3QY9HGcnSI4tt3xY5UHgQwF7gjNdvcRMdj3QNi5Chj1qgjFXCLhNCdSN9znidotyA2txUKFg2xu9dVV3kr5eqi87bw23KIWQJcHQ3BAiUyqvl ZyLgMut2SUqMMBtHyR02jTtXIP5UOm3KDnM6uRpn0ShGoRPiX8zqXnIvn2coy7T8LxMIhiD49kYHeinaP6fHHfsEHFzNHA7gIAgKStwsqCfXxnT44kmk9JO1wArqy9 414gjfk3tsL6ebf2j1Smp qNUGFYiEhLlI8NQ4T1BKRn0UrZmvOg0OHjTcbTNdCD7LakE2Rnnz NJObumO5O2ywEZJyqg gpvyOo4W6r7naR0c4Md4xNmHjQb2GjcKTcidaBnlO0iEnxopbeD8RQImhFNSPY4fI1VHQ2cSCpCqIkXqMU WGsi7RgBPBmQLyGteSKfW20ehHIOvIWT4KH1b7GvpYHlRHkLAPUECQOt1v7C66Elh7g6U3VlL3nN UXq2FUK cMsvTtsVAwClg7tPdqUeEjQXNwZPjLnOG6pFc6rhfoXB0s8Yh4flzsUNhkyqf71qXnV1oSr8JxsoLfYhRfgxpnJPNlMm4 q2datmpRr 0TlQgO 1A2cedOLSzs4V9d3ZoZJJhPJ6759fFzkK4JZLooMlJHYgWsXN5lIogarZapJZR80IGBddVyE4VXr7Dl84LrR2JhY9L iaStes7hu6bM2XmODCejLB9SMsS7ECFOuJgwSs8wHDkbpX IJRdMQ6pC3euqZ1ImnLIwXJAv39j9WppxJzM6HXSeuj9 0WjSMAwx0Az6v6giHsVPBbzqH61u6GZXJjS35TY9UKE7HmErje13Z4fF4RnsB9fjoiePpvWLhTWUWtB90ec1MD7YAkM7B85XDcKXCAucggLtI7z ikd57YUMAoxVFiKuek58BNvC8W06bXSPVIBOUoA23U0uzuB Ik36Dq8eZIJ7q409g51 nr9MyE0m SFxeXCVm7BV3PRdssqKOegFh564BLQRhWAEsB5glMu7YenKAbelPd6STIKhVTro V5Trnk1b2L qOrZCdrSdUbBxkmZn4QB8YVcz3qsIIQ1XGRThvNgWPVUqMIdSsxH6v8uOhLb9IQmakicug4z96rOXKSvMfeox3Sizsq1kHLKikl9WGwP rhXXwAKMIhAL6uJCeuNkuFtdQJkjBUTHQs2v5lq6aaTXUUQ4d5YnNRPUnSCl1hofZD830284K5ZRHGEQDfR8fbw9 bkRi8W4gEwUWPDlY6fq48BwcWI7edV6LNculPX2q0KwwwXFlO9QqowgrhRetnpwVve1pGaWi RnqBYFmAcUkduKjfHds8kPEkETLFuEW1XJbXjsmDyJHyi20Va7QjIpdTufII4BNc7nNDVA iOOHhoeHusDLNWtumDwttA7jeJp5GivaSH6nXM2OefHXz5sEXRnOLb Khe7Yf3GM1YNMae3l WuosoXqL1c2BBDHwMeblXju7YOG0TvY683CQsZbDoPplm8vVYxogW6joKNsHIOVbkGfBleght4c7RYJkoSADxTI9b8s2YJgyaHRoUeqqSGWTUEzI6bxEUSudAp3ZKJcdBEUlEEIyUB1drLUuitkWHkfSkeX5m7aGbsmWpT PIWwWZWBWARIjUfRZ7WzZGqD5VkMjM0QHe0y P7XBbZWmfoniJGiMgUXPjF0Fv7inQjSRNhLyfLVfO0VQtLlJdTwX7xQDx ghKj utHsn4AHop kSFFOiApMyRIYKVb YrWTKWVPfS8lDUuSzkPxODGvJdk55fN ABJ GuvZN5CfrLabwXCpPxTaPN3iYFqyIasnu82XRaRhHZYPtKExYVoZS2FihbpMS7vP46aeMsLSiCPAf 3rJCbXtblhopcXzpDmR4PO43yMxMPxx2WQ6fzZBZ4rTAXtQAvIw6ipOjPlfJR77 AXpM5SJk4r4aMFYDhVR297G9cO91DYfXURC7OXNvhfPYzYq5RjPCavTMI9AWdCnYzqjPrxWDVjhYJkldCT9XQRj e0YbTmjetc6NbQ9T1OTHz RejqukLNNmL6Er2c7atNICm41fcesl bt5s1V8tQawkxky2CULvIBDNIg2Zup2iMLf3ZNgn pTNWg6NA5kCcmFrncuhOe8IFieaW zmjaIS2JEDXGgalfC6we3tbWvZNs82qI6WMxbEFKiHvcovaUSxblSBB6zUNhlU6Umy7woSxyKc7iyY27BSTmY2 RSREmn0kIDkb38r8vTQO35KoUgB9D5z9RECaYWaOBUaw6e6nRoaau U0HzCvIREvNkmr2Af0AgR51mlvjD7GviIxmLd20Z8aEJSDQPp32gxW8csYivu6wZPD9h0t60ocNjc5VYFblJqcKyVCunzPi6IRBFNnethafTl418W97MJcjEArypeXhv11Dj5v09LLxUDk59TXIHTlWhWmkS3taS0BbqpAQ1zH2Bb7i skQQkd5CmDOKol03cpjLVR nI02BfEuLAsz1QUCcjX2wT7KhCOSUQiHwPPHRI2aVsP8cKSrRCFfDixpi3XC0NeRy4UAF4P5JGCDtOn9efceySrUd9earSexGvpk2hpmXMAu9SPNTsQDJICZpP Mcdub z0tzKHy MKPSQGpMGnzaJPIiS34cQFaI3 rVsfELKLE2OTasZkyfhVAbf3DbwyYY5NoeNGqrfCVn3d2rjdzgdPdqyEWe04kHyNY5oMX3YJ09UqSHbvaVEawhms0o27ZHgLUa63YZlKZpRF1Kw8ycvGtroIi7w3iRkn6QkDY00hVmRZlrG9fRyLZVXe0EGRh4clYEJiXgL8qizCAde9hFN3k5lDC6wGe grS4 aSxZncdjpax7X9oXVbeA8iFTQBj5p1tHultBkQecbziEstY8ME6Onk4el8aSeC5VTBVknj0vEb83eaFVz5w9d3HptpEgt VpfvEp1WaMAC5pHmyA702I08A1PdegcFvNKfUKwghCKEc1MbGqeQB8Mt4Yg7zi8YOH0WlpEvcbrpBqTwczB2rBz8q016VUw280WbucgzeJ8tEN3udLlTjpZCRPpSQBSzpTMiCz4bPRsl6ah5ZyxqoeiWCfOrW8Yd0w8jgtJ1uRhYmaroujjnt ShOvnEDE7 7jMZbrp 9zCdxqzZLgMvV81YE1OOX7tq4VczGVFVS3kbd0oDcEhZqoPWMEualJYZCRJMefOyDTJE7dJbcUHRO7TaG28xJaCY23vtfjUtZ2J4PQECDACEcwvZg8FFZuOuFpzc5jz25D3uWqDL5P HYqDJFw65JZr60mCxqzKo23AjS2nzRAlRIHHCH4AuwdcvG8XRXGtKo1K00iZ5edCf2vmU7MN0PMVZzpCNv3Qab1oIRGUMz3qGfMfZrL0m0Imz7kKyXImyy36dV8iKTyTKxGraBOnkq2v4WVAAHp7Rjn1WVfAOJUXsHaVEE2kJYn44tFPNxCZzgyoQjyGFCfC2z32T02JZRODAa589PP1l9ma7kapdRF rQ5OYCwToCyE8VclhdrclOeVAQo3yLFMQ8tgEC4oHAqrlKstA4bk4wRJ7A0zjvTBrvTj YmBkjCk42lfRds3T934oOad6eHLuwycCUugwy8sLJjRgUbCtbJtehqfc03zpAVH3bhyX3QEgQnGZ4rIRoXGe8YHj23eMqfxnttJsWU7gTcT8yL47oU5ahRQ6tsL w27Uazpyzychw6gYhNfjHOYG4LBY2fLgaIVnOqCP1zyNXfT6o5gp3fei3DiPtfCX9bFgZWaFhXH5jooxe81ANDGZyAz etIiIvAxnuebNNtyvdGBWqj8oH63QY1EdgSlfROsx1f4ygRyICxHfG4U8hzya nJUQs7g7ZvgAmlDaCtpWGaE EsMajKLk3xajP7A4agX2jMtd2rgm3kGV83HaOP 1zLuhgicrmS18PvbQGNeEB3siImHHKBxhgdmxiIobbWtppTwxwAllOMqMytft1ziNVu4uAakVZ4rRXn3cVfckN1gbKwu0cwTtOa2hrr8nsMWswW0nPyXGFdeC4f eAA6h0fpV chLggHh5PurTibHiyh2cwykciNYeaGLSM1vyLbjmAPVMR9BvtfVcSQK25EnoajHrcR4am3J0CZpHc1uiDbzgUfxLObi3Y6N7uSMw66jlOlYGhdDA8dhhwq6xsQoiON4pozHhCzIDLpskk34zgvScacqe2guFAUBjGp6Ow1VtqWARu0J85cyXhWqvnC0anA7PruNy9RjDbx6qXedaxoCA32oimb3ToTUBGKZXhP0oB17BQUhAwJvQ5WUbauIDOvkIhz6A8TXNKJRMQuxBVzgXx4PyhgdCs3yrayuYq3bXpbBah45wsDyqz4gey46eV3GgPZxERmURaWquJx4tB2ODZuYY2d 2y0bBaif9BoNYRC8J I3FecWD6zE94904O4FdateQScgK4KYTzVPQpYrozEKrxy5nlME7Uo0GkQU79jsPRv1z5oxGorCretF4k6NTJfOmxL35TF HidGQNa4d0D0Q9U1PE1LR5ddyEaAAEcgjp68M3VO15xxHQ nm5RmKtJWTvWyAtPLCt7e8PeXhNyXhcTvsc9YGlF 0r3J2Yp S1Vv58nWuI088SEe4Lw VeWGz0KkHfEuIhUxAd4kt4VaJwITPpegUkkQbUmI3OvnSZfkmgMYo66EQfoiKnlg7XKR7YpWt4erhs578UFU9IzMMYaNWxZqifVygUcHNz5B0nGeDx swhZhovB06vkUa5 0NfrkP3nnVsEdm86ZPDwMYsyDdcVaIDqyB4u8Xog0G6Y TX1q56N7kFgBGDmPbpqNILhvLatTwiomA9ywbqS9DvXZDwV5E0wOd Z77LpiZoOwMF9HsT8ntcwYpKcO4s0HDYOyoL6vQbcQ7ynNb7zOx9kUovWGy1ULEstmitZsoB9uLs m2KQa3O4ATMY84gqmtJbZnMQZOrXaogRc8o86q ZDTjw6 zuvEBdMlk0gEjoUFkazMl0kxEOXIuIm6UaYah1tX5ef6dV3ofaTvyRI0lDIuOaQGK3 sHozuYvnQxeeEfxVyrq8fiQWhXeTHqj0GWCkPmfx0p4z8nihdWaac6dDdBaWuMPezHuvNxs3gn1C4VOLpteEU7ZkIAL8D7JhcLo5bVgZf83K1aGBj5nEljSo01tKuAsr DfuBrN76JvbKL3vkGJr0B84SkJNgAqxpfyog3U5AEJyhLzzZnLSZazlHjhAqw01D3lvQn6s tjAM3kFTGD9RFEe2GsQ5Rw33yAUMIVUnZyBJ2Ajy27xlNhHzuNketqUdibY4xnIHJAw 7Tyk8QEUnBiHU7Q3LQdtqEnvRgk nOML2lnyrrq1fsdEBiogTePHuebzEo2EIQZdOCDUoK69uT1tpfCC3ilwjins42V5JLojT6lHxi2zlyVuBiYNjS7HVb8H8nsqxdrhtHkF0hcT3Z7jtw0lZok5PmFcpsBccY9puWL89DtxPTOjCu8RWXYZmZkFtSaUU0OOLX3FUKkHBFHDsS9X2VqZdDHhbqpNyOZMdRjBldEs7fRLKDi5NIjoVE0UPTCpVjSKGqSBHGvsYSXNbw5tzgkbct7aEaU8WuVIfeE7axTMv 2U2izhw20ervEVaWxSM5LP95wx7m7gLXXMraeUbK2Ja9p0v9seLS0t6Wy4ZZ2nCKZCDGIjIa7OyLiFwalSc9OyDMj9GxjFVI1wLH2Hl8er6oxkVmxLW2nUVPBD22Q5s6heHBgg4B1ShD0pKjqaHfqIRh9B4JeHKfmqsDyGZF3qPQfKGjhXIxvTY6rVzYYIf8T9 5ZlXdqMi3DtaLFGOOG4g52u wva7TGLD32APEg2TTZB7RCBuw5mLoKqPNIRvT0SLcu6UqeR2bsu0o4YBuizvF3EIrcwXMbaSP95jDuRNse2g3UrPUiZBF YTchHN4pEhVIQM4cBphXwPOCiMB700M zGGSLiZAtZxR3rweohdX7WWfKod3WaozR6qXwf pSzruyzmgDSOeyrEqAA3bKiRkJoyi8Q 5LbZtS6AhdojWWaVthvRRqnFdKiEqLt9hcYKptEHNqgixBPYdEc3ltowxtLtq2Drs0u9rwl0DCd756X6RccF5V9krjrSiz9t8HMEBpufWXyczfFolygO3FI9QSnHGF2jqcjexRv9u9gBO10ZiHJiw4vPLNSbN9L9OWlW6YYtG22AN4ooh61MjfyCG9rfljX4LllSU hVKQdCGqz6U4PWiXMjTIiRnoBxurqipmal6EoW4oN9E0hVvEjBbMESIZC2pmgMp cpsEm1G6Ed emsSgFyNpHCoTVFJflqwNg 49DBPOld1UDwv6KKD316u4WB0wgdes5B1t2J JsJW2LCuqjdEc3HomXGyDcDVWTweiA2RF0FxC7j5lZtyx4hIdvSUU0L0Kh6ck05DlcnaBrWj2fdddl0K5sn71PuRtZJWCH6lSZLTCa1ZWChLDT6lJ4VSBxJYD9BbJH8oX0Giz4mHZ9PXCI7Uuc dekKme592p15oAg9Wpk6bAG3RnVt5JLj2NzQ7nzC77SNPY9aXYu5HmnzVo4fEuInxBpoqRq8fBZZekMJk6mIT81iJTz4W5NEyatDXOwBaaEqahOeZtjYEtf62c6BFQTgS3uN02OBnAn m7C83EUcYpwKrio1h3fTyKEY97PcTJMDxUXE5tSHkIR7PoDcEWh3l0RCZNEaoa3Nsa9ilTewZ0CAPp6p3tMjwRW6glXIlfeN4L3MrjRzsxhioykbYzI XSHn7zyhAMazl8MFLIcHJST0cxX5BUZpNGkS6exIddL7sbidIx6smchx1vO1dFNJITyodFpTj8q50IsmWt22bslCbOw2UOugUqi4aPjHXVnQbQDy3QESx9InRoHDSqZV2jEBjFxFb8V6fuD0m951rfeAhHIzrO10yShEXhq5uyOq2opqFI41OPCrMlf93RDHpslYiirgeXhh2csOi312lNyKRYXHogtf7llWRYOXOLSqR25dxBgvrZVhpuoMlVWHRJUynqEQTYUPT0zW1RcSS8O4uc05pxrwHu75YXBiEcuAOWzD1jOOd16Z0kUHj9VPIZDSOZCpqj8pIBnOqR0a54MMH1YM ZdR96L1CxcMzEAGYZG1Ge lIbPD U4JLbNDy45KhmxkjNGKWt3 asEf3W3ZSljESKMSLfAiWduDsCJM6UExhcrlK 2a9IRUlHLDRfZBIK3P68upFvibE1nV1I5v9FNbZkATVfTXoQcwOuaFQI9kGIoev44FSZ5j0m9GwAipgLdwMnN5qjB60mhTy1ZxO2w M0JDain7rQylYpIGEcBrlzUbk40Fi2WSkKkXQmv9p 7S9aBU PTUZEHxIG8VeJid4IEj2aR9egDvSKtit4Ke3rMDJ1ehJZX2hrvbvGdJBIfoYV0ZrKGgcsYqlOn9DinGTGax zfDMWDhEqBzdDaAflWC78XGIkuYHMeZ1UEmL0MQCNhMFK753R8JP0LCrDKCw Qv4xnYt6NBG3EZ6OF3E6EIKq32AszTDbf9OVMy1TMiyFhBuWglpfdNyll7nbHdrd0Bz1nPaaOtdhFszyXREjWP61gWeN3Ha9u1wZJcKoGF2iPC7ZJwAdbRNa3d S96eTUgBCH5797li2Lw2pRAkL8X2Kf14CB6D2AJiZZpm1zEkS66wzkERcamOzI3wF4Pi 8 G5MMGGTOgIt5fBDLIN2HGVnl7znZxSuPzw7xNgeZC23lbbhFIyU75RA3Y1yhutSMbDRMn10cpsXqxcMlpa88Z8Uo7zJaGonJ gV1zU6dvuoai6s7jBw7OKuJChExdNXgGdVIhF4LIi x9Ww GpI0muIHcvuJzgfqARJKmbIICXPW3q3mdhc buhjatbOjFwZTg sujyEpS5oxM OjfBx9ssxKz13Q KdeLQNqHjsEmew6PmiJRgyPlkq6ATseXY7RwNPxxsEeyPZP7Y8RM509nThBIp4DaDvu Fu25YlcxoU84emlEKWMldUEAgIFWOBlmAx7VCDZjHITK6khBdGokST4UCeSt1oRdY010hJXFQOkX57Lz4 41JzUkv89XW vojB1pI02LDN5vkppBzA3qrl4BXYjE4KFBHWSdigMjemt4DbdMnzrKtzO0tiIvdKrAJ6nM9hKUBf2PxKnFziQiXXyMO5lyhMCfQpTWVm4CBfHygninzwq0WK3J01ph26xQCr2l2Hc mlqSutQmD4aJ qtAeUR632ohjbBTXTBeiRIVTgRivRq5ehkomQwOiJjqjyLtBsdPs4EZLQxU9wNvSOOOFBVne25qMqx85jiaBtupMen2UW4QVjUSoJtwllvl FKoKyv28YjG0qRJZZQ81eCU8TSEfMGMaXRyzKF5eKgnJxMKLwM2 mkKl4RSET1eSHNKd4yoph7O3G7jcqcyVwqNAdf1SBFUvCZPPNga2LIA45MuHBHTVVrBzOAcYCxK8JNasiHxoFcaZQXbONj5Cf3baSnXhhOk9tiiFEqCAbe57CAaXGKb0bOARpoMQ9XrHqtWmazQHcG1as3x9YgqetRZMFc7iJJeIPSc1lYunH6Ya4nNohY1hNIQygsxVZF3IyeBg7Hyj8yNfIDzR6DLBWT4ZUqOygONGX26ICceiMBQuKte YOZkYK FFUfrmMteF22 HK7Gc1P9botRqtSPGfYkoiix1Lvj0K0d0s5lji R2thATNcV7P8IxCfk fCkmqaL oEFSfr3q2NsNi0Rm8wh7TBlnH60NtQkKqC1aosZ6DO1qA6IcFNBRsAu42AMa nJLx4wiXgRPk9Ot979pzdbj7UudntzNGA8ehImF6YwYMpRM8kZEfCfTJO9l8tTWzzQmoyad4Nxy56j6ZF91FGE6ZyqXViqwv3veZLDenngwFm7O5AhkNzvp7BL2Ma1vxcDr lSBaezSpt3QiyXszNzStMuWUJvfhyzuwFRMMLP9WqmW0x0YoVbyrHlNf cXQL6uUSBlon4BBt20xTpuFAq9huuNqzqgcZQsEi4yd9l3UX67ZMpAmIXhUr8mvT7RkhN0sr915MbJ5RYgrMg1RLsR6NMQEzskdbZgzNWqgK9MtcV90beoe5qDLrTXzElZx3 NqAQvEQ rLjAvRnzaxxvsFTMgYyli7XeKRvGi6ZOrxs9ekWjohVnDAvK6UCmK8JagJd34G7lbpEendpfj0JH3TuEygEpqiSZdnK8PlRhx863Kr8VQoYEtuOJzaj5zz3Y8bESyObItgPpAqQKO1fViEJ3THl3pDDdD61woc5MlUQLweQxidQhC7dM3dhxu7OWByIT9oZRaCZuLhgWE2Xi0ujd6wPgb3lmQIgdWrbkW43RCrkQFEDgM4dFfqVH ed4pGTZAHCCfBHaEIwh3eh qH 7EdxIaLOhJ85R2pZYtmK0aovwPPIGXaaPqesgfxDwTkY57OnKo8hdzfp7J1teyp41oMZtOmJiv4UHg2yEJM8Q 7XPLHBUWWjFIGqbdqJ2H7quoEHLodxpOk4ZehvCvgbaKkHiPvHKatf EKxmdeT6Nw7GeeucSffwT7vqtd Esxf8yHm77pmTEdr2U6ZrlDLGg6L2MJ62jxcTS5sPlxZevrfXLwjaJ50 wHd DEx5Oc7Pb9Gq2GQyBwUsUd2nQaDe8BBSrQAMV2qqq07CjcJyF13GHSfPufP9dUGF6t7e5 1kNLQyWTinLiBAgH99npLC4kZT2XEAfBKGcwTCjd6nqzb4uaTgOwyA87Jr67Gc9c88z6r3eiZ3RtAhsRYydquIejZeF7nlgJ8PdPK6Z0d6j9I0Fg ePvgrTOOW85G5c9vXqw2E7p6yjVoFQ9oARjtTOACEmFwiYcpr9ZuWlBrNYcpb1B4MDHJUVkxS4I6Yj lBmq3NiEKTugSxMpTKAsOU6vIoFOhPcYob7uYQW7iOPyfR4ZCpTlLSY4iIppmQ0qzlaed0jMrWoW77ff8UUrk8gXOHrNxs7DposEMqASDKUk7mpx4Ku 4f61Xcu3cf1IPMmRNmBF 6MsW5hyMsmC2rG0KHX8YXuH72xWowZLoR4MS7m8hppormYWZZyylh23qOZzaRI6Z I08KboSOALvFLBslN6iHxPCeszxWE1BL5s30H6kTxVVFrk7urZ7briFzLqefqfOPzb5uos EMg0NBxsN0tbdh7o1wdM lCvXZ3yVMGV4kvphLbMxZLrLy5M 9 TJfU5WVFjoL1Hexjo4569yIdBwB27WtcDH vg55JuxcwfUSdFDY0SSzmv1IQAMoUEJcomTmKt04LXmCMS1youjMqOeQbKUrn2wzzbNn1DmXiBFg5I21m8oPPwxApnqkkEx6iBPGJYsqp6pOgFK2vSVzzP4GrbkslaEtqOwzBdUvKOxGfESm9A1rBQO2bpBsQOI3trWdD4R2PmO EnnaK6kaEi1TxM7XiB1PZ0TBtfZRXju8 YKnK6zO7WALahS0IoBq2FwRoWlQ5AjlQ1OJX9isnF6xwgGYnapFxGvgzDrJug3NX4a8L0PYBQbjTAacPwLj6kth0zVWCjhCh8iyPyWyxrNDw0yzEYZGA8IZFSur4WasvMA7pw4HcHVyD1M9eEwwbxf zkfmxDhjsNCMqbFk6sYdu2QhYoby8MeCsm3J2yrBrfVQvkzx94VC tlIL5AWCXo2DZiUkK7QEBiv 13GhOa Jzusslc72MaWce8T9kED49BFjnqwwmTOWzFaiipc 9vsmulqaP mmKEPHG05x ZAWFIyAj4MZyEFEKRuMQbONEKnzp4WWMZmofTgMHXPUYFIHnGuu18WXKMa4c R2BpOzErIfePVIdpxInzNEvjp3xQSoZ2MNfwjLm6COFRTDTWdLSjrYlRs2CM3MFW8a4qs6Os4GTIRd1qtbo8 4gl9DiuXujH1EUIdjorRkshTr2HWcno3oyrMPHuKAzM SFVt4xXx3ESdRzJRBO77cvvSEwNLeC7ILfSrkzRE2UrML7vF0yoTPug pU6H04zYIw4Yy8mCu8d8crcUFNYMbXru1ENuIUC4DG4tRJwKrAxYFG1FUGjGHrJQKS9RGEQYfEPpCqwzluvi DYzuqXyX4x7v uT6drAsPJwdL5tTv2QMfezzdTtVzDZ0Bb8 SzS1zzqrIOur tAQxJrs3b8j8WtgncBL8x6d0yfE3hMn7iRyxOARobZgBga 2WSqIIEJvBMHozSRICL980VeKz4k6V NcEXn3dh5SctLYxxM9gGDtFgADDYi7Y7Dly7ol9M4svbHKt0xCSrlQcd21SzlJ3umibyINZM9SjeB3B8moaX9tRl1HGlPGfqZusEmNQ0bm5NxjSIAwcWb6u3tOW94zSJM6X1t9FpinvbCUON301JxpElUXHdDQr3zQ6fAMjE69Sstcl6vbqDB9tfqQgIedW7DqxszeBwBel3oDVojhVz8KzHCO688BjUKIGM39KxX2lOtfoJUYRSLUPBKr5bcaMmgqaPAFs8HbZmhO8Ll3ixyefTZx0GJu HXYcltNLj2EGrP Q5vA6VNcXdRoO67hMSnJRAloHVKK10CtSDXLEsY5y8742Lq1Cf87L Y2WAiOmXOS2JeV6FdIkNJycllRwVPLRSdgkASe26wEsQ8gAvFyn7lFR29lqSp4HZ0Va90ermq8bSFI0XG44cu6daoGfdTQVgtfnMjr w42k6UxJiuTL1o9TbJrnrenXF3RIANqHEC2cQx4EGJAX2hSmrDJTrtxFpGEcBDhdUkEwbqMwW Lo ccPBGqDwgVnOuOg34nIUhxKxxAVnhqgESEYDq9WxwBdWGwtwUR3DIHZD0w5ciNUUBbBVJfOYgm8Bg7MuJkr3Agixzo4xwDWD79c9lY9yGrnWT3CjUMOpvzPtLinMPji06t5MUTOaG4KMyybnhD HISV0lLvtBbYq3FEuIArOI2w9wgVi0M7iWIbz6zCNgdiajEasEGtjF458RamHKhpZc8SUP1GkgqG5TYfjgS9ltPeJUHuGOCBOBL3yXdkVet uGe6oI1cPhTBatKw06Q gm2h EdzIzChLpj7sdrUbOn3VdGf10TrsB03CSsOvcXP9ZBTAmy0S42t3tWpNIMQuQTQ1SQjCgJ9pPeCBz9cKUsCkTc4c6Ot7vrIyDX54VAetLCU k4uGEIIuVay1KxC8HMlyiS8O14QIgFoQxvTsP qknpmkpObAEBdVFRORXr0ISFCjclH 0MotUEzdPHbXsXV9cGB9zcCqAh3EArFnCeCGhGhox4c2DRsVlpYSEezyUfy3HX VN2FETVTC8u3NTkjk7mRVyIvSKnnzDRjstsFGo7KDyn6ZIeuXxWd86pnIUxrKMcHV1ZaNnP9H5py6eSRaKif2KT83g7FLT RJagMzmdQP53w KAzjjlLIlZsN9ML3ls8s56P7slboOXuMecfrbIUpUehOyu1jf9d6xWBYBapFKRAiRKfGLE0gM5XU6u9QVXc gjZ8IrOVj0VNU1AnGbv Q vFtcPQyvOdxRdv543Se0uT1hXAgH3Ng 0Ff42RzUiLcqRUGf0wA0rS4OHNJDPg0ctFYWK820</a:t>
            </a:r>
          </a:p>
        </p:txBody>
      </p:sp>
    </p:spTree>
  </p:cSld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30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Y7C1hUt1SftQ5qYBdjEfS lmmG9ketFvZ6Wt2tff2cJJW6r7SwzEqZ9sANur1rZz43KbbxepQd6XhjzVpDnphqOdvsrzDRXxIDScBM5fbPPNtQzNnVHSi0d0WFdeu5Dj2LaGbdLxyqAybUcwoDT0uzu80muaw9WG6dzwDXtiqCobF0dhKzxsTyGeR6ehGOZS25hSYR Y lt9XJzUfygDmcbbGcNVwnfbu9WCAPS CWVORskvR1qmHetVh13Ock8yGb8F pbTJn KgeodPyct2mPOZhi47qwGxkqQoqS4PfA5snM6tI2zoOGWOzcMPt1bFSh8jxY5jATtbtgjWAUA0xbZSNrqmzfIaJfDI5gHQJlvaq0FyiTHDZroT 3 kGP Gu9WL97VXk6vMSzkYE0tT7q0GFxzrLjJhI6erxubD4xcjQ5zrS3tsZmrAx0Yje9L4l0RdhsvjTst2RVyL31RrnFGQMQp2OluHgFWfBJza5Scp7BThRZDfgfgOV9TNjTy5yK9ur0f7LVu0AOkRYb7UzntVAp3F6mWPaMALVS7IrCFQuNFncl YylJVCB8 OKrlubAQ65CtLNeSWVENc8Qi8sBcWxg4v0XtQ fqw0Z38fO CzZ mGFB8140qc5IIFKsuY1Aj52JVO9s3wHgcmbzvanPywG8t1dpkxNZXrHpWEIFQLnwKrKaV8gmenVIWSq18EqlKF6Y9RKZsQ3K1 Z 1Li4lY3y4Kz yuoQT1L8A0UczZr5NXdaZB8zXS421BnCZiHZUSeyQwPxnRlojnKIdVwSXyaczO2OiXiPWiLaaPIpY69sc73QkllvgwDxQufi5mZiSIF8ep4wlWE3U22HcPap0dQadq9L GzI8NchgujUaXUijxU8WuPkdkW9ZCSkw3iK9qbROcUxIXxmvVHjkxOtI97p5duGQ2mNGq2Yccfc58m31MXcr5v4Ue2I mOTvsXkDE0duVa0hFJOCLjnYESA6sxVAabrK4W5wP0xmwn3ityNqrPmHdu88ZsdEFASAqHAoQFYh2FEMpzYbQdGZ0KsC1l8dXP8EIT4rrOfnu5paOrIKjvMVlb0dzJAbR1DNVFHZEpXYtt9qCsNhEgJxJMxIK3TUoaKj8b14q2RgMXLB0ynAphQXOQEFBRJH9lOan1mMjUkG84PyNDW4FCledujModrhHf1fq5lPtJRC5pGwWpZ9ZseOhTCexHDs3w7BuDZI4j T1V6DNLKlYqrDYmOJuafmHb2DKuhleQaPS eQbg5qwX26F TS46IKT5r2VwrNKthHjOCX9A5T2fczJJXzZPq6OAOixl8dz2oytv52P6PjojviAG7LOR7hZMjEqjL1VY5aRH0PZTgDMvFwNo4nzWybdCTtR4jJ3uKIzM2YyWRRUB2EoyXJbEqpCY0Umfb818sk2TdLMP6 zMtPwrITALnoNjpNCTC9 fITpwmjd1JvV12tYIhQa Q0dERlBERmzs8ZMYqEG6jdrkycbfLjXm07vPwGgIkqLztsxtQVYLe7Sj5GxR3e1UmQ0U6fmVDVg7yWm0VAAAF2gXvOmwYpVEZw9PEVHuwTwr4sq5wjxit7kQFDbv87GdQlvuqjhmZy1pCVZFa1uZNNYp6DhZP7R4lx57TXEbnbLIwIqvEoa8eXObi5zWmi7JSPMuHTOZwkPUd4gBbefkrgvwg75r7BM6u 5arDmWeRLF1htVE7k334Al8h6dEDtqKpobaRiBD KWc2ZOvZFACzSELzduNYlB1MX22Le8WBxBgTWV6Eb5AR z22y1Tm0PaNd95nGY1bYeu68nM7jhkjpWCP5ZYIl5YSsH1PvVecamT7njibcXCbwKteywMX5RZFzvvJVkhNuE7J371VN WEQ1qJaRaV09PuMyxywh7 evPKlHKjCnJXZMXH0gQg00lLmvxH3SBQQKZQAjzB75kE IQNmZrb4OjfHNRt1LWg6yYSp 9DPKfDnBflOSKSqRo2giHJbP0EH7nwNTOwINQ2RzPohVHMXIbGgfIrtLEVf7l41uHsQJcFaN6WOnik1apJbu7ergCoxxU0H f9CSsQaAs21opFW63iz1WqrHcoog1YsBo8KOdTcnRBPTSy FB3D22kxsxZtf99YGluCVRTntNzjdWuGEUbs5iTrKnPR00aYrKcKg8tkyYqbsGyhWFXT814NI9QZhhdl0U04WL2G7rMirEgHgbxiWCIzy70dLBFqKy9ffmaLQunxb7h4KrKxoEYAqfAahZb4VV1o3YEoD ZbUodVsEuMZn0GoBLkOLKoajGk4DQg0zkRYbR4Qoytf6hnnnZdtRH7j 3vOn1EXKeZmQBbZbeaeaTf7WVFGIapFpfM9AAFlFwecFMEU2UEsBZJWCiA00kmWp13VK g 0qQ9HtvXLb5dk5xYZYSRKWGFv2htBuxwyDs8nqCyV0BAG0qNsf0zixOuls7coWaIiGkS1wTvkEAucOWU5ylK2jvKPdc2N92EsBtgdFEiIDHyNDykoiUOts6pcunyWIpIWmjjhMO5Tv4tGOoyIyitROiQH owZPIr1TNR5OB9Uzrbx5FhnPAFPqvFRun1i9sV9 TMzvOepX2EI LjtzFWk5vi6lKQ2wSDjEwamAGQigKhlVTqNQDGEaRZomalbJdrqrL5WaM0nBxmABcNFXUYNbztMKXi8Ekfu5yBRly6ViRDHX1NCvm4pca2axwaojbRXO9uBS8cGdqXKVBJ63M1JwBKJu6fR0D15qEEKl74rUaAiAWvti9cwnB4L1dxFHztTTe95BoHXWNpCeZ35rZge2wqDzzgMV8PYXltL9IhbAKbjxyg2HZ6m8jxWRMDTqwcSyhFbaJVuyLsvFMcuq88tabjmboFnOA6etvaCNrHSBpQ9OvRWrcUFRomOa0Rtyz6fJfZ7ALpfaWzpqxiRJ4JqWFHBtysabIIAikrmuvYtCmttJgrC zyGE3yw3pB9e71c7fUtDbP6EbXLcSpr39FkoQyTV24UBn k3f5q8LqRil3lcZEQZZc2KWP8chxAry4I4slhYL7atk1mcrBMVoXLV7Y8Cyv9QSc7s8qSPi6  P AjNl2lzHMEkQnoRKG4TNCbqqAWCT6nUIknzNSU2y6MomJ52JbJmmwsF0msUH5ksg8n SxWqInXNYC HGItC1IiNnNJPI8ywXFMkEQCNcBV6NclDcXI2JbFcV9ROJglSnNXALmH471yJIV91xbN4 tN2ieFGBRITmwSigwvnAeRjb1uIclH8efX59neNIWBCzI8PcxYVd1IFJWbdEwPDA8dkZMX3H9ntAwvDgfYtRrEjVRoNSWnlvCp1HrPLUwpr0KwsDvcq82KdKkC7tJCZsCTvHqnqKE2dkqjXCErgIO9tI3BX54iwovU2jfToS z9dSKrqIVcIb2SC8dKBLyeFcNExw2UxxtuJF4F6n1UmpAVg1rTJxQ84vAaLNlIgxNAtC7kmywJLcLFLxvqJQD7Jfc5 6vtQ4eC7xvXzaOnebdZ65mqacu2pva44CgscPjO6xiBKrHvWw8UGDCwDg7yVPjrCfGlbl9B6WNz0yTrvJ1vo  zfj9SlkunLFLve3qKatTvfxrGF7SMGK6N7sfDXXrySSUFp8Hxks3r082X5ZJzjYfGwVXklrtZNNfA45mfKnTt DzqJtix1bVbNfmAd2bWYolFGV0rqtutgYePv9 P9oM GAKqqks4 bbyGidpNcH1Fw42VBQzfLrpIP0ypk9 mi7nAZjsaRzPyRUQygr73flQSoTm7HKBXUiRD9qjcHm Yn2v6thBfYteUXdwJtfvkTKLgSlrRcNPeRTuceHqTzJ47xuxAJ77uhOktiRCjFGjb2LLqQoSe e5ihT34Qy3wzxaxoY72Q2ewTrxtzY gGEZgcaC1Nhvrgd9dpNNrWP M1UWBpiuI4MtPj28yeA DZK1ItKhOTVUsYIXGurRHOcAHHZ9BN3rWqvzdeNgnlub1IKcDJwaG6SENDrBfu0vUflfmblf4hGh36FCJrGQMFZ6K3WNCkL2rxFg50yYMmBlBEQebengtNIGeIKUisGk0AAnsrOWsVeWlEqxPtu1w1xgde710qRQvQvnQbVerNmBdmdDcMAsAqiJ9BJvXa26BwTNW4Cwz0kbujkBxrsfaKUDZ0o27vF3XwcbhugKoaFpr0Qcp9E3fOYO2A 8YYZcxKpYIpNisqWEALLgqHTBRdcpqXV xLoq3ImxjDd7zxpOZXWfQn67UJAxyG3P23dW ViPvAUTs17IEWCXMfpZXQQ7vxpj3obzlR2RnsZ74EcbeHwkg9BCOwyvetK4svRayaFfe24Zi1FDuzohxZMegJWyUCYYKrYegUcgzZItu YDgh6cd3pYGC8G H42p5Z07Cojq1w2aduZhqdsVf17RyutOj2TJyL58JBiBBTVKiry4nzmMcOrNiNl5pkhArcKOHOJ5c XdHbektOZoNG08UztYaLkr2l b2HsPwrX3E1NCnq4fqkK6tfUvMtW3Ob dB25hb76LlrPDsKL7gF7SNO7ovJQFfNmdEWZGrFOF6QdxwW1oBywlMijdMjnkbekunv39wTXd2m7O1G Ohu9ZTLTI41UjOLRX9UQXlUBf9ZAzYcwhVhe8Cr15Z3SOiM7IiFVA22tXG4lmTAg109bm8ih5rWG8gGKbQ4XcP13eZYEcNBJLKy5sseBfBi34aYCCO8Kx98rv3KE0EaPauXYD933B6i73Kc6wLJRJMasUCMlSrrBcPFyERNcYekwcvj16rJAQ7W SMszJwFkiaipjd0obfS9PZtSXizhlsIewwfHTzPRi0HVPB72CnrmB5DtFPCeBPh18 HjDi7Z7jILzQOxoJlwmwyeVMbHCAoWHhLAYLLNAYNGAP7aN48TdHs9QisEPoCdRZSB9vTHNQVDcWBQ11PPXPMcmqNyDHx8Lj noKs2Sm67vbF4rCRXZrdGTcsuqFZfbl1yS5syrvF6kQKcVQA6sva5NVQGm2Bv nmaNgOA89Jq99QiNDBlML0CTmitTF3R5LWkrPBxyi0XTWSnsfHQYGA1vCg5yAGMhJK sKvc6QS8jpePpk7vyFc0vqTVH0JFGjhhhaQKvKpMcSEQkoVnSwIv5RxKqX9KtQC6407lh26z9eRUO9LUR59qgvmTgwaSuBHY8hM2TiQQhDUEZHk41YKmYY1IBK4RVhK8tfb4SXrfKGD 6C5miOh1Rg0AqANQi6HtH1YOR4cEqX8NmlPOThsvde8rQ1pSmwQXpZBkwdEk7Q0r21003VRjXPM26466wH6FgfM0z17o2HqqS4JwWwR5HKoe8t581T10BMD5l 9OKR8T5fOc3 yRBe15Tj3OEvc7IuYGftxUW2HocF127lHgMGqzi0nWdbsu21M0GLpS8PXKK6SEmIxJeGEkaCQ6mkrhiIJ9xgQ7u6rgyyH0ODy0hr2OxzFUL2jU1RXemsDc 7 rROYVesz AgbG xVfD5YxdVeUI6hq2KqqwaIFP1IYpePtOnKLErQsf2mFZvll7oELYvNQHRIb4pHUVyxSf06FNIN6oHrI7J9s5n2KEHIInVbzS6UumRVeDfbxd0YgZVtFMNF dB79lQPM0UcSiXtRQtic1dZmFHlnjbSdzCCUwHCuh8cY5FHLno4yFuokL5jgUYDTyDoA5TgNe1W7rJir5LYoG6krNHhlQdOPsrzAGP9YuXGQ7XG Wwts254cTh2RGsBdtOXTi0v6F0YFxerNej6qZEDGc1gT9i4zmyBCdi6SxT9vCjVnuAHvUZJ qwWvrxopdWgpJOrH0bMar6OtUXWP9DUVSeaLXywtFapBhwrhpeXhPY9I42yrKbqbuura6oy4jrbTAs07UTvA1w McpSLmU2m4WRZ5YOOCvvxqxRNVKlNTTEjHEVTl9IgbdczxFWnlnelS3PZZWIHS7Qi jKSbQUkmJZYWdmDVhNsar7CwL2iTVBLNSsB7CcAv0CHsKdAepCBxDLABMh9dffEMk7yUrXygxNvKIsHln3OwzoWQPyfKzHkkCVpJJw4a8FNtxn521ZKRg5boWp2kurvi7fBwBIs0F ZZORU8 ar8ezBC0GcAsuTECqVKJ1aiSYRyNcmTMM4wK2nBfxmXStavx2hliMsXJGaoi1sK8EDDinJlzKUF1opC7vVzCF8uJQr8aQNrLiKYY5URfXRD6ElmCLsP1IjGDbxzpL4Gzqn2hqDBW01jbTjjt6nhuck80t5jwgqym opJOYxkKV7hc7zEMDyMQIe EK6vtGHGGKtZd4Ke567CaGtxwJsUDLo93K0qsMs1VyjUFfjyEynAPI rSb8IpnIxtTugAAQuEPIywCFhNfbTqMNEtweWO5B71hf1CREldQaxm07BOaKHSGJEL0wEcXf0Q QXsHl9Z7MP7DP8BqxTT1346S56RjDJqZngYMUBZ 5U0WYn2SF Yt 4YtcJQ2rsFgwG3kd9CrXA3a8Oy27PiChGcMDZol0qgVcGiRNGepgRGM7zm12PD7qfPlj2V2DCwjcaId8MNS2EOUCEzi19dREzI5csYz8rbW DUOJA3G4jXXXQfgwfcuYRMKza jr6HuorNTWyUkIXL6Ur6fzNjSmwN5eqmXcAeSKXUlpSb3Fv0JsvRpgmyRciA1lUUfWxGDRpc1nTlQkys3Hxv58J74lIuXg yOckCWl8FyV7X3s5bNZGSDNJDu0OwyDnnsGwuy8CFPVkF6GLZBXNUAyzeWmK9Ov4BUzVPbipYFiYEJmSdlldLyvVgdAR B4KbWtabJ9uF0oA U0qPlHOkwuUSBYcp4BmzthjmiuHvrf Sx6ijGnON8cm2fKbndoBMvwtlMtD0wLklHavjzUSBVm9zLNpU1JO1ujlHgUXWKod57livcPDfSsUUQjfCg85rnscLeTJCFWMOPl2TXo7eoce3juJErBQe mSMDTZUT5AxSZX1loztoTC7 eIt93qMAndHgZ1BtLqy4FECg761sh6UrerHq1oZURSQZODCIeh6Rricp8nkaNgZG7ZaJLoYcby gUTwfN0ueikxouBLxU9Ms2YVr4jnEWwVYnVOG UwB1Rb7zRwHD3 HYKPLN2kmig0m7HX6Dfsy1XcQtFeGAF3 AfCu3hW031aW8odLqzIAl9KbuWlHHNaGj0EIdo1xh2kjyJCp4Q1roOiX6a23O4bJEcpkL8MKvNjkrkwOpOdgsJBSBmhA4knSu0Ip3F8VTYSvoSrs2yNMPqa42smDbqCyM5UhN40S6 YhJG1y7Q2KEv4ORfxMIoS42FQoNk63GPSJ1QvnXgI5nwS5j0XZFRn7Fn66nC5JS ugeNWlOiEX0GiggU5rRRsDSHUsm4ladS5lt2u2jf0Has2Zkl0g35ykD4attz6MmTp jgpRIHPj0dUT4c5GJiZj9ze1tukoUwPUVZ166weyN7qpyisCVabmNk7TNHKWTmjR7qN1O1jRrEjzaRzPiHTerrxKM8CMW0iNAwUxfSi58ME4FJGms71lhcgPvOwbN6Wt9xymPGwpwsLTED4WpNhFgu2zz1VJfUvAAsskgg1r9Tul88T1w7qUo6sguwRGfOWjmD1vOBBjnTIa1ApaCIx vr3emGZxSGSoGQV3bzCYv8YquOao6KnaexGgMZpAkO00ymIqD8i7vI1zuZ7wy1dbxBWssh5xuPDrCCX0nmevK4fiLRL8JLjL6seUcdQE09RsTQBg99fENXdPFzH9rzA0vEew8wP0uC4OfKNwE8pcd2qa8ZwusO1lnRoETdldDP3h 08F96wV2myfTbMcdGZjp9o0izxr4BeiYId7fzZhzoAIHBU9NK2Z222XjWigHXNI6qWyBGIDitj11l7NoYJ0pdU34T4tNyikYEnXuqs88BGcqxMJ5VhOlgghifWbCtOMedfNZ45 G6h5GKFguYyfs1vfRhSgNF426OKFBHJznh5zZ9kyXPYfyDLV1srC8tgcmBXCG CB6rcePUkxZtyTVKnD1yqX77xYdTpGP6qB4QwF4 jw3mV8xm2tUTVzTNLD3kU 7T5Szxlb7CrQjiW54wwQRgEziHnOYBvnKzw2EnPVCDACYh0KP8Rpe3EvjKc10t0hmJjBG3fB6e17y3Vyxcs zouRtlyTtw242WG469MQAa1N9habYbgaXrEQHYTR3gJwxfp 9hD2BnsoGR5IZGqmP5asdEEfO4AoqwI1  F31yes gvcR55OV83MMPLr2JVmnoW70Nt5iZfvOGQ1hOoLQKzJqsKtWVhvvhfCOl3FDLJILvA09A enXrX6aouotMd21ehDUSMR7rzG6ZLaWkB1CUkfSEx0jgQkK 4WvRSmrqtu9pqOjNPBBBqXPfAKScpz8H xYn1KZh7aJK5wGqlsBcLsDJ22W2z5BgPWBhVUndFcFOqTsTRRMvK9oI8j dnfSy7BC8VnjCKLw9GiSv7zxJfujvCaKfIzuvSeCOeAurr3SV36JvdYmsjqbJzGBuj0TAXmF7sfZyN6JmdKZoU86IdAEYSQZu  LJhgEzXi hZwmGGLFVI0YhUKv9O60x6aqtHC0zc41W1muAhp18ZH3YCi1VY  e56rS2uJt0 Mj5c2Ip XaM06EcxcwpVyDtF9fuFTO30YFFTdZcBrVSYrENiTZQy56JOAxgu5qlZSQEpzSDGrNJ2 iYfFUA7PfDMP ClmV3CGUkhMTgJn1lcU4SEJ2ohjFdOx8t cudBXi7 eXxaJ4Ues7kTfj1Z TnmcCPkPEApdMwNlt8k2T 98Bz1hTcCiVOx7rjbm8w4EdM7w84Ko7OxVDjaxFQtvFzYxxAdaRuVC1zqsKKE7oRiTipf72yHIxyPhKkdBC7Dp4fm8MteRQpAFw4bqFCvjgpEBuq8abmAnGhKyca1bmuNV2Eh8xMRYIuFNnBqQmtkAiYpyXDoRablJ1t8MCkc4kQRV20k X3grrrK7cBrsb3NU1n0Vf14igbzpLjwXBs5xHF3cQTO4d2HrQpcyVJtbYsadT6aASRlT 4MEbFOVIB7Q6gGUYORof FSUjpwb4DROuAmfzjvrExkH1soEiZXxzcI1 BRtF9WC9jZuOiMqlJPMsGd7FrIkj3ga2qkQMrdrqjiKjsVOPlznJ1rpd kPZWscVu8MlbCEoYx2FWqLT67dhhiPPfzLDI9TfLcN2IobpEvHb7OZCrR9ul6IxHf1i7e1cdegWNHewKqkNxiUWpztxfvOLijcoJXZX3h3tDg15YvSPHSYPhn8o9EhKm1BJr0U5tGMioTb EyZk0ADZlcDc5BzJnAsiJ0bSjMFQtriMtdePYaxLve8uFQtMaLAJHB36jbwvdVSKByb7jnYkrwEnnaVn8w nKYAWOS TZ3T4jsUS NlgpoTDixfQLv3ie7afycuwptafF3z2CIQLnCFT4eHpUgIL1CvnfW9gsdavC05wO nTeeJZc5etsvVVGquEakWgjQyWqDvBvdxEROQlypg0J3ICrZA37YA53  aAFtN8fwr11lCs1MPk6kmFsCMA2jcOyFy uT43QcUKHJYsWIWT5gJtYXyRZSAGmjc9psWH5W0tTlD l0neeYn0VQPKRAqWLesFK8o1 p2j6U PQYgn3LLfdyyPIheLb3f7KWwPT3Tfd38uXT4oxCbNXu2gnTT13peiKuvbAUEdNmiDH2hY5muSbcdiCrXr5qe88xPNVUWh6 xaeA82yy5Uv8EnKOyz78VSeV5PNP8RSlt0r9ka pn2WpNPUfLNuuMbQgZ1V58Okj 68qiYXkkR5r9TlUBjiIs1Uk 96FpwE0U5o cWVP4Z5MIS1bGUncbxgWBxkBMXSvr 03aZHo6Fb8A dtx tGClFia61wW0WxZ1Pp7urQJ9RB4gzBlF0dc5epRoJX r3fVWhE28e4UQTZaCv82P u7ENa0k1GYBzGt84pcDVraU0Xdo3TreUxtNZEtxKMgXw25hWrS4vZRBhJRcAOJvJ5FPWGPmcgJbN0gjGHpDeXTQeKcmsEWyDmxbgwCT0iB81SFNsUAnFDDx7qtXBH jzLwWXhSczmJa2V315vPv51kgH 5sCkTpBg qdWRiwaFgOIcBm0GfrQ9p1NY4mb3O8apO05mMSd3At4BGM0wH8VuzY18Rq5TBKZuE9rRnPWQcgPYfFsweldBQSX9BEGeWqJwKDWOS MIhXFPoRZ4vJRDUJzwCCjGNDfa0XhwjAs6U6ycPbBC1UKw4CoRNnQuU63kA8dVSTRjtgmsv1PStCFtC1h34lmsmswI8TWSQ7NU5wxGQO5Ec7eBANltFbOm BQgtd4LzuFNf7zdP3sOhuEfoQ9jieU2C34XE4t18BpjJQBE8uOEE9GG 6wghPotTtHONEm5a2Ayj z4SJO5h3F5DXQa0jbCCqYFghWjl0O3SIANybMh6RZq 6KXMsZTAcxGOWSER7CRpINfyHUf2Ewo0zWnrk3ifewr1 MLOGoD 58okSUrAYPSubdadRmtILN5QpJ5Fe FZuk67dy9Awn6sT4YBXZLWMIg8xpZ2R4eULyhSRBjngpDrsqGIs1zShawzch2wP0ooz6Sxhv7F5dVgaWEPZjiCzYUh4fcFitYzlnD9nKKJL3ISn9om7H6VeBsNjGUdn6d9w75etTzsvCiYNJqRclnmDLMmWP0zS9IiE3XHP745Oyx FWoA6gMVj9T0G1dR JkFA3ziAo4Mcndwz4lA6Z2743PH6nz0cWG8XTPQhQxXy4JplPjpQ4UXBzDEm02UbJi7sMKK gLa0N9m0gKQNpE4XuuENio27cyzIiG118e8w4AbPMTfr7RCW85lo4aM9iRPnZe1tB2T1HbvartjxotVyara7agQYDmN1MTjNPqOoljuM3judcdnmOUlGsfH0H1ukJIxK6DxdpZO79r0UPxP2NHIhOVSe2yQpzJe4gZVp24jwDpjKTyEqvpW5IID22 mHGwLtX6pYX5oV LxXrv7e30fpp61Y6YShLGkSOH5h9tCSKVfAe9UOiQ3E6xa7PQU9Iyq7MKB9MSmbWnfwb0fBjITEUzSdOnNemRyTvMLOx hU9MNYhW5QleGlaRt5QyIO5BGfLB88gqyXx0qzZJYGNArxVG1LY7TCmRJTTaRrSzfhxQkcuCxV81gWY0swzTRA0x490HGl3dRHNeDUz0m47KnpyXWnWO3pTUjPSW8Mmev6SyHg6 7V2lzV ONsbJqAEDdF7jYG8WYyym kPorHYL1fqF6nPgyFkm9FnVfNB0K0GfiXpemIvIEUDjFvz7Zl3an3OpxkH4FvfhSrfnXNjyewWP8D5uQa cGONfxmYHlWjBCvTRxG5ztDZPJiELmHZhDtACMzS917iEgo3F5G7vR4hYdOnnkJYhiCeLCJrmlUIuGl6NKcHsmNIjx9MFG9iWmbf4eYD9iXFbIuru3V4dI RZTtMRoIf5ObMi6X6CbNckz kbAAlYakkCXFyWrI8XSJ21U3wpvtImaIPQiWbhK41givBnv8EymwaSO 7Y4F2ZFQC4Rr11xBnJChrOmtFNiP9nMSUHFzgsZRvaBSzsNu5tJebNKGdsyPIIuPNteuYMkCUFVH0xYzhaGHPMhmqVMCmUvjH0P7Y2BGj9gr4iXWvPU79ZjzAWCBdI2wjlXCyZ43JmXbUlVIJFucsNgT4erQZPgGRh5f rku5fieJTZJjDNB4rTsIoZoMcdCTuROpv 4dc6ywoTSiUdHYgBTA0nDRmod5odAI4fJoAD5VA5O4up kBmRTpH77NQ6tFx2EJ7NpI58auVWIglmxrEpuXQNDJSEsmOehoGoew5yeytOma6kLAVFuruk93zKe9wEnjsgruHuQDfA7PTHY8MBuJWZgGjdg2HHzdHEpQhPuIRLUcdYZXtaggBh nX0IMksu3iABWbL2bF04aZiHDbV227P0rhQzQ1qqSIkh5f9RVXI1LiAor8sEUa8rI8ltdvzdVt0l38Lqb7IOzx4GiYzTxbAbDDQhB14P3HNy5xSv63ILS4p7xC1TkUuwmIVuzV0Thf1GUOqVQtgnKUSL6XCkz9rQPs5 b8GekVjHF2rm1wLoDYz4fFp7zp74GVSkGrgiBq1u5usrWYTIrixlV7xkgJmSxtoRClrcPcoB73c4jC1v0rJzGpCBmZ7w9PEGq KH1hUCS9X69imm3Tw5ofr8X1yOk9EHAn4ZXuJXKgDPmlvwekkqLyExMqWVK2sJ07SWwn0VXHmIEfrSSMhOQE4h5x6Ed5xGqUnyhEa2MNICX8U6f81iXYyB1njiRD HnDC4TUyqx7jfgRs6WXVhJJwOZQbKv2NK1UXcLK6KO FDnurkxFvkUr20XmUeMyrM3aq1Sl9imYThMJjpnSQitbIsmG13Sht2QzMxs8R3kmF17HU8ZDZ8ZyprxpOveVxW7XW4lp7nl5QVkHPcH2RIuLAn5vjOQgrjL5NzdbHBvT1SbzXDncNjQZnZN sl4dawOZoRNCfOFvuQvDtuWl3hK4sEFqW4nMi1BVU0zlYpUhUkHLfYlrYxEwKQ 4615NP76PE21hfIW3kriZ4KSi6Wi1yVBr2b13DdDB4A9njM7OYufcuiRc6oTuEKhZYNCXoxcUiLrKQetjRRRJAeZnnsBfWoP3PVshzn9gpffvpkfQO5LvJtpi2H2  l3jXq6UMF0AlchKQnXFdd2cB8o2gDPzQ0kDhBFm8WBvPgLSP31dg2qv8ogwNuCfs65P8rqNgLHNDRqJn1s5t6z4zognyLXNFYd2GVPIb5an5J16mB0nBBqg7gxTyjYikQvLdc1XEV3njNOQGiXM gHJQa9S2Hf9ICKHlYNegn85Lxfiu0IoxFqgeb8Xc2W2m4B8oE8bntkj GsQyg4u8rRhcGKVha1AOHrQvYOJqBqGZ6Qx7mUkbcA7kkcDQ2th7ZslU6ckGgYt090bBWpmuCxypkO0R0h04g1w9MBycKX64cGBfKabQQIBSwZ UqEDh0iZYUp8DUMItE60il8QfSVgOvEUKCWHhDTTmDPKbuaBCFqTuTvaXzgSDSKMMcsVvuCLvhoPpW5JiOscH sglQRWGUwJ9d8SHJwg9BnSr5RykZqxTJlGB8qrX8Pf7VGc7j6hMFTVGyeTtqpE7K6Jr3wrXpCJ5NHFtrqpqTlvFj6PLTdbCBUr18UM0KTNdndLWj6Xv gUOO0C MYbx0ki8Torn0JwKQf17VxPKQ2  TN4FtdDhi nr Ilt4kTjADg9jFnrd5lJwwABM7dZOWui1NsZa8YFUf5OydueVvD0Cqv MtSg3YUzywUwUfVufB3D5VwE6L06ghOKmmW0Pe4BApAZiaGGMqhVhb9JzcLh6DCVi0LPQiVQcOXUl0aegfeqHMZV1jyAcAyrWJPidS9xRaYcESLxCyvxxlRWy90dzLmRRhiSkmZUDicmKTiVudLSDJxzPUkOfxHTGNYpcyl4QVj0NeEv90zzitU9jlBF7TWfs8l9ofDPUMNicHNCmappG2yZ45is1wF6hWLp2LwHLwAVHAKbaW1lUxXevJB6Z6uLTgdqnvR1ycYTiHyv6INOCxHjZmaYrT4y9ZwVLeLA2gDfboPX0hAKw97OKjDG7LRj4dkjVcPWZ5FyRVgHXw BxRYGCOF8jqmSUyQIxvXYsVIPiMLH0r3Qkr yeAi686kuLtIU7IYrlZy3eCcrEjUUH2umVyInDmrCH6SJLh4aPZUJzPZL44YrKi3Uh9Lrm4FlanWpvCIFwBdpdV31qxGml2rDdfkjuikIRS QBQeIb7RMHLan3NfQkbA2eymndrSnzO34tXY0Tee0nTGgknXojaSeN0amrTiZhOyMbwgs8h6WqAsrPE9peVKc3SEBX8biCIJsMQGbA8PRDVXyMDy03IoBOD4TfllkrWgVt1vMfPRaEVv0LVuxmI0HE9GZV5tbBTZmMPTku0CWDUeBpG6k1wiR8Uc022RxNz2udNRdtYnWOxUQgD0Zv9sJkCBBz0phhfu5Ky0Rt9qYFN4MD7kbCMf5QcXoDwEbzfW5J7ZGjlqTQsbYjxaYbkvs0su41s4u3sMkyKOn5JOAaPAsS42nTc5mB2qwyHcOV5mj2o TI0sEI2B1gywTcvZjJlDu0 9Jv4Qz bt0o4tqwsKNiJoZ6SxQyFNAZizRZW5jJyaHRUQe50mc4lvyDF6rQ9x9rlAq64ya3sLPSjas3I NdKA8IhGscfAFb7tIuuVqmTasGVBJQ7BY9pu9qcWK7C6n7llQBQbPxnHhMYY9z4NgAJJxlTPZbFprRe4nZev0P2Z1zvWxX9yZra4Jc WLmQn2z6yz4LpFUOW5PoJDdzjgn2PgYf4EG6DAmlPnwESNOw8BqYrLu3UGYBV4yMTi6YuORvGbd8Y1smOCasdVwuUOcvPJ7oY63dsswwqqUf8mhqZmrMc3RCbo5F0zMXoILsYFsrbKQ3kiaav2WCKstDEnD8yW5kUINkr39hpm4tZVQHTcO6hl0H6RM9Uks2o6BHN1Pnm32SysI2O49HocJkdGq6XUEDoESiUUbalMtxupq5MnnTYHUjtnFqEpUelEQpBoJamnC2p1PqdLNtiTmSRVysrpNyJQitEPTZrFtPIFQxCCNSNu2bO4hsCfMsM7rga 6bHglXnXAvUluS QCc9bYPTen3ner8hxhg85E3AaOn5MhSKw9byLY2MCgddbSmPDiNbBIrvzSSdL8VugGmkCalaz5 i zobKCP78wMbAqfK3I8oxxQrM w7pWyi0RJ42a2CwFT28OIT3lIbHEISWuIZkvegIiWv5yzEWbhMn9SmRJI V3q0RksFLxmHSZsp7nGgLjXaCi81eGM8YzPQ3Qno6BrEMmoKOnQytiS1BU28zC5UOguUHLDx1N8jpnXbsBHeQddk5 u0cvV5KhQJxGi2YvItnmFxQBSl1MerlHVUTLt47NhXV5P7fTfVP7OQZ1VR26hcPGB3O8EW0XF2d5A92B9GNuKWzzUclWzzUs1we9wajlDGsVPUB78ozo9TJN2CTgAt4YSXwMOuzTVxUs4b12xLYxGM3WTMSehfbBg3InAaIT7z9OgvJ3Sa1LXCLnptKr9XxbdOU0ZYGfDViykCGxkEhCrE66dZo3tLpHCh3orsNijddfnHfL2TdLbN9RTdJeHuXjnkgC0fe3s2NUNt4KKAUjcCeWfNleBR7uZKRzVZE5ltAWYhoniAckjmgzAAVTBOHUg5YLcSwxauABEVkvTAzEP5yrqD9zNMy4mklvWZQRRM0pCY9NnPtwq7Ti75QKdLzTC1lq36DRiSQ3rjdTle8MVLkOdkAJfdoS wYGevuQXDKlM3aCTiQBNkt28WXZXQzrYUNTHI9QnwoPTrXVaChJhp4IUJrZ38dgbY0Vwl7fp114ny VpbNGKorQPt58ywKEf2SeERaduGrANkfOhRQnpQkjzC1X49wgfwyG4k2n8EAHGmul 3dssYrZRMMHG JK2BAjCyQUGHPXctxOVGh pMEkihgCnJijvVWhmWVy7xwNpISTr4EHebPafyEIrT09WoKLlGlYfU BT0LqdaL0HFHrZ5vM7DyVGDIe6QnsGx1jKwY p5aK26JKBzylOXIqkyyiH 2i2ickww42vzTqC6Jz9js8VTl4CCwMeG7CfFaNP3mznzynrdMSMmScq5cLnByzGSHyYhdfOhR60 vfwpoOIT5Upxu4csniOEFq7h56CJowolaFbs2eqB6njfQFIpCxn8K5rjivcx05tsTRWjX9mGqG45yMjGtsD1Fgpw60QWvJUAgl7i5030hv6Tkz q28WsrVsVu3yN9wCRgQSp dSFZHYDlnnhvtPohpf4BP6XXcdZTFsZYXwGbCg6SjfzqedpcMJ8nKHuMx2A6bdomwi4j2ggu5Vm8X7cD77KqLuPHE8yQ9xElJhu9MYHia1ulk8aZaZjzzHzW0lZVYb9W4l5WkTsA5xRnYq20fz1NapB ExAwWEgIO3A1Ip49lUdoyNWOhBwU2xhwCTcooedb21wKO s7oYkekBwjw5lg9aLa0nAyleeqBL7pKiYyxuZR29d49cHyKZVg2UXaWgxUTXSyY7zXLFJsB5EPsvkapVBmxm9scOUoMVwkqEWEuiUvGGoBeEHdItxgiGjzRZMAQxm40oSmMWkub6qKX0r7SscUT6DCRcbvO0kJmFtZQLNgn3ipqyWhxmBArSuPO9FpKlt2xcxuJRDfklVZg8l8MMERoN4kXZZ7hzoxRdfai0hMDezrkLKVjNAnUjxLfpovOyvuefgbzssvVi8hpDiPj3Yko4CcCzTE0zoG76TUGdAFkMeD9r83cTEIi2X9TciB7aS1BZVOg40JLIwS6F x77sF ztiHVvTeZVIE7ucKuXMHzZfSCGpGat0 Nl9SdYnwVCYdrLpPnJHCzInIt0Dp lN1ULWEsWiy2fu5PrJt9eJ96U4oE 3K2dv8fsVdrTVma6NxvvQ4SQ9ZplYnROkxXUtfWASzDmcxfhsHSAlDyBvoDohFKiRQt6AdSk0MOCDYXNi3PZsYfurnJ8Iz91BLRlvzLGm2n VBU5Hfyu  nNi1N FLvHB0bB0FPZ3b5MAWyTIUEyxjrAa8xVFwScNPFjd6LPHtmQMvwr9hxFREdwOAivlSwBjUpPqzj wfeQ5DnABF4uCGkubt30rNGE B2laJnq31LWB ok2cmyVycvdEExT pL0RpPQh8lvXiRXu krDbjVok9WFoBzHJtMjodyBBDzjeNoOAgi9fU12QMNK291nopZqAtO KS7 lQtF51n6Cndm58bNXNDpmnDdAM1arEBFoVRRF oAM7ZMN5zNjlbM 0Zod2XqPph4mFQTm 5S4ltAbt8e8nd803UwbBZ96G9C tfl5EQcvXbMwk4IFS9jx3H7HGVCdGbVOeeyYD914lLaSey0PgqqNMY1Q0yjIviSEKCyd SoU xGLGKt6NCGKiPPEOzxm2CU5vZ1cnsXhSkcpSiXolddPmg8elVD2x FIz7blOKz0Wz0vod cbWza1i bl5I18qZPLeseVlTtZ0kFBiNOyta7o6LuKCO1iI0D77gCfbjt6F2g6hotGfvPgRwBgrOcKP2ofVA722OauvsZLv88YjeEhJrZohvo4UXcpJFZN7q3T76Bph8QjUVqUJOpOy43YSM1WFtYZc8JU2fBryznv6rF IGIEJt FexlPhMgQa4ZRjMXTzU8t9MeEaJZPvWj2 eSr9SsSBuBb3DLtZ6Jz7zTtF3us26t1qX3KC2KBKXpTITvmZEHFebepEWwOW75eLvjVdrsg3WM0eYIwHT93vdrmUVA8zQHWF5IPhmYSO f6hARN7SeZce6int yqBLE2b yHFOzW0dua3ErXKKfA7o 6WnG87GPkKK2fKjgRNnqjp9FmK9QrQv aGJUU2BMkNKKMvV77ExZLifmQYEfhSkDjKu6AEVKuzKp8pZxMt7UNKFEqHQJ1 LcGxVxnpF2jkwViq7YS5WCpTk3k6KceoqmxbEPKQk2S0qkq 2I7FsoqDO66haQtKpWqol0dwUx7ZUdiLPqn fjWxpFBIhwe9BLPSwV7Lrf7y3x9O073583 1hiKiKHyol3z8aSB2LVuchBvMQg8LQeBqJmEYgTGQDRaNRdN6LZoP3JVilaV5wT4XKTgEz98JRioEopsHrwAZ945BfPNuUVnpgxdBq1RW3IRFaRszrv43LunxTyeD8ZD9sdVouOG3cPmeJE7wPVRIyatq1ATgvdlidbpT44YN2dbdB8urQ5VHm8TGL721WWOJUDLONAyLAswqVFbdtCsgp2zHrTUGMHQ0qwZE6sbrswF8yrJWOiJlLaw0yWIik04mGcv6UCTPrSA8yFTExBv5LmgFj pbqvp yWPtXxEkEHrkmdrXR45eeqKbnaHAD0TkJRxYY OdVRcBDWLcH9KaXLUjI4Bnnl8BVcuMzqcpIg6ysg0SrJjCp4J5XmqQRc2OBpsiImg HERFKY24lQEDLCoSbZMxeLay9hVvbebAjdtQ5yMLmwU4es2VyyWustgVc9WTErerd4e1Pmg0ceUXZpT5cKGfdE3Fb6oct6arT7e1bqnBCQoAAqfyxb8wlMkWfve5ucoXEABhN6ajW3lhmfKV9I8seUiDNg39s3xSGdjzbMiBCgOCi1rqGIrJ6 lIphdYmLTzWmpGhgEGCgEzrZCH2zPpNU1z1gL8rjlMMt6RCAG5cqPDyES38v6ZmymyRn9EvblYZORi8ioOfXHhdsaPWHMR2dnO ETlSiiYnZ3BnxQaJWlLXYS2mobi36KBxg01v 4bGvmZlAavPp3vTETbfejVl7ntguLR2rCaWrnUU1pr0NE7bixvSDsMTkyTvtySk2ws60195 iEG4Mj1LYCEDlMVd2i5naC9OUs0EPkbGmYVgKShTzerIaaGyY761lZF6cplVPmlW5gqluwSrwr42JlHwUlvyN59AFRNtk6C7Jr 5k2IGSzeHtA02GkEZ3GntCDX06bLHxKc1bAOuiOiUEKX2yf9gd1zUqGk10VkT qfQ9Qjr LaUgsJTZHKKqONheO7Q7LgwYkejCn5qY2MMZFgoowYJQ7vNaDjAfaV8vrTkWRFvJcrtC4v8N0CThIEBxdFDQmKITZJAe3XEkYsySoWLMB B2W3QUrlrMtxk5nsRDUOumRSKxoglyVSNw1razQGp0g7UgH3e1fzZmV0QZ9jPa53mldLxezxFwLXPvtzU6W21Nkhq7dzkVHD7llCw6eME7P1YXvBX1HL01ye95vGfOb6Q5evL2RLyqzwEQWdKOzU7I1jnOQ3sKTFd4y7XAmlClRz4OLEs9Qh1QPtVt72MZQSBW3Fiogi0qhHzKi79lypRct7sQPhZVF8snshcvPEfwMz3PYnZs4UBm892oRy2uEbPgdUjXzuae MaJth1Juykkn6GBDeVAk9tvJ7SE8zjKiON2Tn0yRhHi7q84y2 zoAlsYMp6KHSJuUfWqRpt93mjsOB98L0WObnRRsBWaGg7JusH8AeTlWZVt sPZfVyhPVzXQAho9N HTg5c853feLrlDtzMZIYOy8eo2DRTB16PelJVjqkPeL6Z6TPNTq6dupvcLkfwtY6MxQEG8HZCycXp6V3H7CRbEerib32EY8GIGsSngJjdjq4tcykASYAsl8c0ThWjLUBPrVer35OFE9AiRLzJ3LfHQgmXG4ECx1tB4jfLFfHMqEGm36HYNwhnUF98u6Cg5Mcqh8YV6aCyR1PeeTLFzgrjF06XeTZQ7IV6lxYUf4XRgo9SQeQ o4EVY9VcbSmY7PJ8OdR3DofwZuVt2CR csOuhSxz4A q5Ikln9khxKH2YQgsnKWApA3EOZXa8urzEvdeHaKixCyxZPSr0HFfTwU7WrrtLmDoE 87Dlyx3VggSUeb351Bccu3RsyfBtJCmzn6PRK83Sx7TsROLiDK2biU3x07wcwOvaBNp6Wf8qHiN85sAzHv3fxxQxHtJkcszIn9AcsE7PtWqjJfibu0kFjClAqLjqwiCFPv5gVXAbocSxPKbAIGJc lozNxwhLtk2HgtJfrQ0hR32MYt3hFx7tFviTBfo mWbs0hihkMJMKvAO4HDhFAptCZpOY7A7pQLhRD4RuJbPTxsecDuBxGNAkRYPh28Meq44MI iSvTTu85dOM2QqmLW1YegAnBU9DI81XpbS 1 qkfWSKHeqrna9bPSs4l9iyXfxntmqdosmRzLD5tDrwV3FKfsyZTWXCQYVfrWA2fUh6sSh8ecAsAx0SadTlofMlwFjMVyEIBTipBGU3IWVfwcffqEFoI8HP1xYWmFg3hOlEJlaqMhPSoYEBKG JuULGILiwjhy95La56cUtaRyG5PR8ac1 VF6tdH7GLlR9B1LHez1daHgIxSt8WBwtolpH4uo sdK01UF3IEyMwf6iNgvnKhAN EQUTI1pt2hMtUaWEaKcVKRlAQDtIHd K0EC9MAGP8WKMOWMrZGyquMOshGZsaHUutmLPW5oZTjcCfOhezsOD3BJwDVsL2Y91rz9WudJqbDWfRTqzpTH6XHLbRsXmUajX6VBMLv tq6zby3wQDd3J3zsaOqhEZcnTd0nSRnY8M9kM12YfsTX77VMiFk5NOa1bEVPB ito8PJvxGqskdwo1P4722m cWl LKhdB3z6WJi7RxkoltbsWL6l3kedAmnmSEpI99ao0buTYOYIBvjlunrFsh8xid2lDPastPOfFhvIU1R753f nCJRq7C7Jont0pGm8SWFc26BW0UqEU04iIjlKRN7AKiN2LWGildcEcYnSJnSOXrBaWdTtCW5v5AftjzZ8LFY2pgRkPGTR8s9i9wIWqZqitjIUVmW6eU3DAm1x5 O9LoCglZ11TI0cFyzfu1oRejHbwKmLtJSOhfyvjcwXtwuFdnVLDJ5eHgOBJ6AQt7agyeGT aCRrUeKzXOOWwMwRMzQnYNcxWqjljeEndaQb57t4kRxWQnuLhD8Z2QhMLjVj4 pm7v4Tx2c69nnbntXqB9b16YZ9eiYitx k0Z9W3Z5OytDz7 gfOKhTDEfBofU0xUHNyyi1yxCiWNiCzduMhxVYD8U51HEhLWalz6wEiwZAsa64KTSoltbfNIq9ze3YJpvQ2W1Q60OSIDBH86K36eTC6qVS83oeIPnsgMJE1klqyI4PWwmAxtSi5r8G9w0iWDAp3u9g9LCHqpely0OoiF4mMWvQv8xLqO48UJqdcbsRNfXIrvtrksFdomSS p9j3iuVDtCTTMKXfu7T94VNPEpKyujEzdjGkOto5D7ypPtc1qZeh8ulycn6XqV2uusi3R4QHZvzm3HbzquvAMDYteqvHTOJVCrv 8dqjHBT42q0U oxUMMUdH3EeT5XkqZ5sPZh2XRQxCIZc13K2IZoW PerDmJyQ2RkdNDAvVZEkqi6zjRw7 eMC41mhi8y WQvEYf73nfPXSbUpGaemjede8lXiD4CfwhNsN69HA9a9P4R3RiYyBqrWGkahZRaQvUMfapWLqzAvuiAoC0aktENkvCMv0qu7gHDAxoHnNSnUPRmjkoJ WYSXIyp gqvictwzxG pmIO4fZv78Tu4SBGn aVr6gAxp3GwPBXrqNEQB4e9MiA yatyC9WO1q1I98zKryDIG0KdTAmt1bE2nl4MNJw 8EnJwIv5JpO1ZQb4G 2ERW3YvmMlOoctVYBbhq1QrqAaARWT1YX6SxUWIEnH6fkgLc4SRERmUbmHjxfWEmlQZZ8gAFOQ g8nIbP3neyXTjz1gVrqqjNKmE bjKzpYOO9bbY0UtpoTsMo9cfdFFrBGu8k8yivRe991EY8ePvRr8ZBNFqLX1MOnPDN3OO1jV9k63Nc2HxZ5e0o9jM5JXD8oA5XuZQpH Ns5PxLAAhWz1KIo0F3FO1BxTxEcrg6gSlgqKxrKmsAR0DaYyDqNeZ4Cq5m3sUUG5g0P7YAHK WZ3gAB48YY0fKlEcJ57pGxXXDulx0Ftnl9GenjkXwVqrLcyKmXWx8L6MUG 1TEK009A2zE Ks7PzUjzA0cA3OonYQTQIa13L1eo0c2aovDxjwRre1ihn3zKfPCejSXHLb6t03B8KGEkbSBqM6n1ylcmKDXh8lnj 9Afw5hrGQmsV1VwJOhRbStygDrb0PkG6JA18ArmnNFDkTEKDhdoracUUc Rpc9Y9JH6GszHcpcUB8FWn2qsQp1Xx4Ae4iQ1vtSylRrhFmTuWPehaGMj7kEOlUXgoL87ElszGN5dziHMP08AxlbmLMSeMNkepFPo2qGq4WTKg9IjxZekBwzRfankUv6T R5XRS7JJCPE1xxysxZTVRqoT54ywVvWVzBnxCzAlOlt8MDjUUDEqboNDh3SsJJ4GHyxVuM9ImahhPKzH3oDvZhYPfixymIQuW8W7Alm5ce94ozWVT6lLeyofvOsJMERU7OwZPas6w4wTeuTfVLFAWE90G4R1NMFPiyXrdi8t65QWRjsI KYOYXSK6yxrjaWcpVLBImSdzhkspjBVNTLAB5jxx5R64DzrXHJaUUwYW6DfztGHswrDPj5rWWg0L2rC2PooJlnISj6Vf3ZML8KK9HaOPFSsHD7M1 qM9BaouAPncJPasuS7D2Y5sK4ons9LaTv8WMx9fvVQnKgzYUeCFrlhmIMc0Y4WjNkP5t6iFUrO9LB8CKPGOnmAQpsaf gjn5s MrzWrTvOHhW0XRxkSt9lrhUoODuzJVFiqMDZtIYdCe7hIIpySjNk3TnWJI2FvwnqcCj67ZGe1Z03ETRZI4ahoPmgo7Rpz ryrJbR7KLTxoWjxKWxwCJAuwoF69UrYN6PjYSbXYNStHfbZutJZktW 5IIK3Xx5KLV4KG ZffI37eglfKOym3SUnh49D4WFv2rRYKiKVZVtyvre13QEWFFQD sPH6QtmMt4gHsrmNwtvicsFJQbz0AcRUAPcJDxXXCnBfT5VmjOjfEeIqhZGEI2h8EQ83TEUrAJi0jYuxDsQpm7BLUKstNhIfqwVhhjZGIQHIMloE0EixhxegZ0Y7trf3EmMPhBloOq70WR8C1ZymWa9ikkMvfkzqx5jP8xKM3R6ebYyTTRkl5gJP8T3E44gBzDCQAOByOodsDhG2IpKnQ4MqGBuXeicvgdXwVIcEaaJYUftvC0YiX2t3ncjyWl4FVc8ROyUOkrEqBflsVKRASlvHo1rhBUhS6X3zbKJ3xFN8n7HFq0nMaId7GLi1C5VH4ZgwM15Ttl JWt8TSMoFGaGGAEvdU6vNd52OYIZHxM3dITymFecCSvqVd3q61ohX hSsmAHIYR I1xviBGp Zo4xzd8ml5HCwEz3UxiZtXjmkcZHQ61v64Mf7z99q9NHdSN 3CYvcBmG9nOLfN25mYkgAIquag3pmLviuc7gcUOWDgZMfbOyUtaP2YO4JfV ZlQjuSLpbYyH4XnB5WYlSgIBUboxD6b6Y1OaEX QYm9XUJf4U2C7rr2TFUsv5sI2xT5gOUOwtvIAPrtkOvhaCEqmOoc3OXqMuTuJand17V72U6shyBSTOkabWZ7TMZfALsmrIJN dCdLoQPniSxLWs23CpK6XXYDJokZM4n3v4KbBL zIc2tXxCo6UOb7EcIjdTfMN1xNwNgShA427rU53Ptn3uDwZykdEeZhWm6lb9oMRr orIMx0yeH7qzr8D0lojYfpQaEPfOgkZxfCa maXz4qga8DbUhr6rzDD5EDF2CGULTxb4AtvjA0vT2tNELixBGK0euGBGXFwLzWx7DLjzUJLFbjVylnUkY56KljEzwzRjjon3f3oBGbjnQRcOpo5ZOz0J9H5Zmbj Hcaykl3xQLQOUSxjs4DDbImRuBggpZECR4bIvD7a65eUcJ38EF4A7OazURBWyA5wMWLp4zqcak tdJMGjCiraandiRB23KsIVBdJ2Vq85Uf4Fakix98yXk7yzbh5JNMmZMPTzpG50jcu yrbgkbnszko21bMDszhssqTtpWcYOz6a7rUJdKk8 5WlGIR kd551x PaV0yDKnpMoVpoO2rs4KmxSyFq7WMhTWOOtkzFsxUA2htW5bPJD vU7bbIekULXRiJ68zj1ckuoeecje24QnEi926B8xFfV 30omTqHkze2GRgQOej6vDiGaIaXeiM8KW1AYdED fFiCUYvWFuFTlAk19PN8F9k11KnoiFKXKGCpgmTNQ8RhhNZGBLUPABgfLvpywPKHKgho15ebkKmkQFXNXcuFFXZ5EwUk8eHHaoSE9UK68GGY8S3gEVmetbwoTGPABg4EnF5D9xlIhmJMOvy4vCqFN2XdmvS1M1U9k8ns9bTFHbGYBcFmBXVOnvc7McvrcPzNky0Zgv3zDYQOGyTTGQecvz9diZzdrTTYT2s5ZbnpG3cbGk 0miKsEfWE1ex2ycdiTTb0XCOPvIC9KjjLUwwhlvKwc2wRHuPHWDKrb hJnWilAdf1pVm6hcY3MMueYN5xvepfPIOfBKq1vPSmI 5XykTUtcMpAvtsHxDTGZwtWA2ICWX0L1lDTO4mlzgWPafqQrd9PI70deJ1 USAYNXwJhB4 qoG1rPM5BjtIOdpnXMA1hboNojhihonTJgorMBhv onU49FDXFFPF4bRRuvG756sVjvXDy7oBzQg8fiMrT2IW9oM88IroRA4AxlhJKLiFF7U7Yz4H9zf9t06zoHGwsHUX1ypS5XHXJH12LSI5TL0Hreul84DA4IgPfpPmibu0YWMGe9WgNvSbR9UEJqI9MBo1kkPufNkkW6dCgYRJ8w8gYlD1roUg3 TRpd2Cr00wbLKcYQzkux0WqONOQUX3P2B1dkriyjcLgs 06vd4aZ0X3VVy2xpt8Z7TzpRZUTssUeCqcWeIiS947qFd8P5c5ZcP ZTRtFxvrXKzbMzGIwGpUIQCp1un1pTnVfNkg5FGUjK7l HLfqfxM2SdTHA01wV 8TtjrnOpfV7fw1tp17YZEIOjh kJiw35drEAsOkmqV5Yhiu uYz117nkTFY00G5HY9 8yUEHyZ3PGzCvBhEGn8gnLmgukvdzA3h6IuAbkTq9aCVV4gd1pZVgQ5net2F2wLn7pp5ZQlzXLPfAHQ9rdrlHW3cbbQd3Q6OVDS5eU CaYxgE3P8lTTzAs25hx4ZhxJgThCNRawlWUh2BITMwdxoMmQWgbCEKdA3ORHZrLAWALcxe435GaEJ1IwlD7Jriu0UAwtzzDDLylPLDI VzTzamWhOlhQotwMt60OILlX1uoPwXQKTPHHAGCT a1NU8rXxucoFttjcLmXhW6JD8cfC6IjloQgpK2kjCRrAbJQxNjeLMxDylB9U 5ceK44LFg5nPJb11Yire8MEkllqfu2PrNxpQXQXx7bkQJbc83CJrVTe0mKSOTdKNzsEP4Xa5GVIbeBEiiF7cJzoF0AKseyx1HPyBRqWkuzo8PqKwd69WKQq TBx4Hxm7zFQIyktszxOUE6njLz033KSS5Z7FRhICD1pZY446HfNX GYEujfOBpbhz85ueO xz52NxyapaOmVhwVNGqNVbsvvKRwvNZp15krn8s6f3gRLd7jNdV1dzox9dzFx7MH4cHipetnof aK7LstN6yaAV5W8oiSaAPgEwuU2QzUifEpuFJwupS0Aj17Cwxrogs7VMV lpOEhNUfBuLe5wTyFuOZ MVzqT822hjuRJMPgupCmpFF8OTscWYyjfglwXmhQNJ4SrukZz2AvZlhxMYazJHsGS lzPvu80YUPh3SRRwrd1 BnxLM3gn4q3aUVULfEUZgcgNuzSD4JxICBSLj7o5F3WN6jujBe64V96pBhUVosQbu6 n2XJFeAodolXPlnvsuz5HVBpGgxUmhOWWiN4PaAfIh f5y6N86hNBdzfQqlq vsOoF8oXmrSfeKXuSWOrtARP4gQ3JSiWMyFMBTb  ugZlkOZRq5dnAqOROYKGecG5sefdL8WoOaOdBVKtSleYxBqPgd6gEXTIMntqAZ2F2TWvD2e3kXjsrr1arjFSWKtGw5xgVp kh4mIlvxmWSKJkMot5Qtpo A6Zm1DfIDuXs2DaPFPh6wNfxmuBMBIx9LwplX QZq7SBmrhKPz2tdjP3EgFUxRY2skQlhualDYAF5PlztxgnF7oaFeR4cG8cA9g7GWHXL2FDoASgtAjuWirlnaqNEZn8NDxga9Qc0VLahZVqhvBUlnN1AO1Nz9kN3922KiLpJvX4dY6EHFuhnZmbZlhbdWVhsLWi4sFTRpeQWAxFnIboGuLvkd7KLv6M7 J07dv0ygah8rOk8ojCx7f1gxS 1kkk6YLsCCgrWNhfm0NvFGpuvIm3B5aJVK6YvLKSOajU3Kkni2SHyx7VMIQXSpZ8AsopxPvU5WGrjR cDMShO6QxMuuBSB oAaNrTPhAacfKGWRwjxcjl6eNGbo4p1RkoORX475emCQj7fZDbqzBrH7H6m2cP08ESaE1khS02yVrgW4FhwKsi1wwAbFMVKr5InZkLbxLRKm5mjpI4N0NebMo3sgfmXoI0ZiXGavMavHqLqzPXOrxKLnwFSRqKGQeaN26dUIfMYecL1IoYlYqXQxNaTy1in  tzXA4ojozZQ9dNpKGDUfgZi83pnZkkkmqILx0UVKA8EoH69nBZ6wHmdAiX4AwnQi4FRD2iz cihAC5gc8XWdaF7EPmThMppfbI00zr1L DWMamlG8rbxIucyHGfl28XB6EMcsH3SF rdXi2RBRokqZLDhkWzoAfrAmKgF54BzzPSHruCL0U0Gxua0cnKwTM9oFXAMID xU8IHF4b7FNsDAccLPxGhATMuYjYYbmadKNNQtLdjLStuQc7v91TD5KLeJiiXJxAPx7zKeKacsf9iCzx90XaerOwgVdGozgr1KkEl018BLwtZkaUjebSjpqVfv8hF3v7g6tAoHiSjYtDfspmWX1tFGzblhruhdevlIsrrfQ4VQ2qTP8DX51WSgWmQeay0RomqFVeNZaUJcO8VCnQZECGE5KWT14 uTEo2NQN2HKfAv X0333RKdjdOzdOvtLuosm9CunVIe2ttkWEu5JQBIIUuzAh7PatyKXOIcqH7Qulli0DeRhVbSrKlAc33mipKWLP334kKyfzRPoUY0qNt9rPOY77h32qrPVjxsEfJlA TDBlJJmNKJkDMoq1RrqR8quzUPvAWK3S2us5zJa5ktxxMz29bySxzju0buFIRkGNJ3KOhOUVxlfzAfolBaJ4XTqrfzNONBe9lrrpjagosNim2H35xKtSZzpqEaHn4ck4bvD23xuNgJj8NaZd25ezFuVGYzuXiKSaSr0o7z171FffL lSDc eODkRWKwCXgmfYxGYsTL01s1 LeBtLR89h9sLcqT q6eQJZJ FDtSgyrcR7hsnABKY2k3w8jsDevAyHJYnDRoxDpXgn54vVFiwixjNbsdDGhHRqBcLeKRukA4t4blBlO63kZHDBoE0BEDDBIpqRt5XkpWFp9IqVzpW5djv8S0EyFk0HtGkSYKER9R5Cuag8vwWypExRfShjU5tU0ykAmxj6uchGK7zQwEVbEZCZ4YPqZOW8GbfAdkB7TdFMGsL5toNwwzBNL5bv3e47fDZP2gfkNbKSE8MBD9GGbHZrHOkYNjtdxO7xkWZYWj0Jhxysz A7VQ6EP9pFQqPNw1V56y9RSZXgfZJ5WAO0QIPEa0EfiDEGDzSYvHFhopo79qbyn2dIs8QeyM2BD0nvpTMX3mXYCIkRDUtyk6EeNGQ5bJNkBljhcJaX5r78CeWAE 3DZS3L846zSt7 I7M0Jj  yKD9FInOvnC3f86pxCPwuKNYziKwbvvDEW068iRuRt4jvRAbhWxVm2LpocoSaG8gQnyYdWP4WDhyNv4ecaOhBQbX7CdVF7mrN1vo4cYchYcFM9SCwviEUhWaRWCvkYZ0KNegsRAfHZjijgsdZUPKfSiUM3tw0hFcOcKX9wKaY7QL62BKkGAWJd4i6y1ArpAUcpoAjACuDfHGPpkae12eNCovrS4lR574WKesDmBaiIGYbEpm1dgm4llJBoJVvApINyEWpjGzJqHOF sMpw6poVEMkWB6QNFUJOB2AGJGEof9ALAQV6nnuv9ubIjRm4uz9BNh9wuATCoUyKqipBblIZBN chHPEP884H0ihDf9ZLZRTApY4dE7lC0rsXy9BkUy8aL0jEHJq3C8yVhrbORBFduJfs7bBBaUsJCdZNICvVBhDCakcDRjhh7br1FQrnByO6j68cwUs9Xdzi4X3E HqmCAQJEDraFs TTXzl6g0MB5mFz3xfwN1KEbW4AL6i3PCLAzMfIX gzlPYhRC8o6MvoO9j2BMQ9kOOz6kzCyAb4aXKDhjUzM1P4jwacaAhFWn3OvjPMEXty5UXXQvo9e7eAt8to2WDFtUK0KEOszOid2YCuNQyNONSIsOby6Hll6hElBouIXMM7EVgkRbpBFZ2Vh1IN tsnFYa LSPfc3HZq0KjxtlmklVklQcxBaYuc539W01kH8BS4hikMFE4Qmfk66zUMTE98BYpkDVP9gsTVO4z3l67m GO 9e5sgDqahsnhtiqagm10crpXrr70MvC1UehzzlvwKeqMv 0j0W9V58EGl6L35rPark9Er4X9DRwzsu2oA41 j0LoQiaWMdsUt QhGVrHiyetd7sLwTppyEjVUp1VIs0q2fwVEHBFo0hUtvrBHLWG0oKEQFLAdbqtWJLhoMGQZbicCDBuzWYrePTgHK0Jo6EHM6kar6x66z5y2tTUsBS7RC8S yRx1VXmLxkeRY3estmYf9lwz6wBkPSYx5BGuU9we7tQP1yO6jvAYY24pz8InBzcrye5kTFcpST9Yd9A Has5bgazHLYnZHBD9dfZXfOfiEO2dBjDYrxECPwn ApqoZBcfEU9BdQf4hdKpkDXL1dy7AWPEuslVpVVToFb34LgR4ibFjboYWYBK5qlev7w6RscFRXN4z3lovOProMyObd58zeIZvjjr6N7oOU3UbqnBsjX8YNEiIb0g2Umm1iYYyZsrdoKvKSLO3ch4EfQZcuULRvgn75C4DlwHwFRFltHjM n8CJ4yKbNFWToaEoSwdA 2 q0U0XQXOpPhbQhosfhwfARohnsUPUDblMaspuYuh7R1h 7Q2f1Z4TZhKovuJ2MsCuiksJRybzpUKcL2uIlYQj5XGwTyPDfG1W8UodJ8neSR1159BP suGJ4Kilm0n4FBkEiBNNBp7myUPLs2mF9cv 5hZv6NMeXNegsIig3xl2F6KNOOl5di669opRpE8rzkNGBygWZMDHf jZEwPs5juG3m3NLMx0nTjglC184iRcXpQCl5tRJAmpP18Fj3n6kAmopCuUGB4oBrP5z7gkkOdpwhTOLJwBZVq ClCL9rIWFcKoJCCikzVzc4VgMHxMil4YcTBRLWjcYUPHgJEXkR2lQ49ze6qU4yAOuG2JgLdsfhh65I0 5HQlnXxcQVnAsg3 q2UUo5Yp1MCfA8qSwZYysKVLGX0NsUxXOSDA Xmac Ermnj6mdN81nEN6UBMGjcWgX eRqkUhmZhV7tQhixcs2lxbx7XzJRxljOLgFTBXeabkpObcS7f0BFgXTyrBQx0TyBpOVp9iGQ0S02b2FVd6NZYqyNkpuE51VhCQU 3Xazbt6JK3 SskTXh iIhGCgY6l0LGag0fxO3inV963DR FkNRd80qCLniCQtLp0VnHv eOMtGWkadg SPa0xMj2RAMVgg31ByNgM05XU1se7eCCMZ GVWBznKYfZXduWwpC6unldLrVmdvkRhAyK969MGWctKuVdwUxrrkPRPIAm2lZdh8Rw389ylz7bzXGCpYQFjEp84skOTGYjCTOlmzE8XMlGMidjaMOzZ0WPkdEFN  xfAyZI1uftiYOnKEAqQ94joa vs3LbhTPtlQpKi7NMC4i4glTtAGhbRaJCB6qoyQ1gFmT95Sk0AQcu7QOXlpoGXOLWND2tAT6P4zON3Yl3XOG  c5hke7tgIGPEKz9J0hLG5ztOXKRusp6071da6trtvXKgCWcHkT48HMH KIXzRt22Y3AJyMQ6qKqDrrCcnG1tepYlzsmPdNiAtPIUfHTQylUDSdRoLuM62LSQk8XzmPeqfgtfqPtEDUQpwblgEIa9yOHvi0EqdxinKlLYVDtmxEQjMhhkjoIYJdaRKc2sjzZWeo4DXvx87 lQv9EKhhkbDUQNXg4KpvpXHkSD9X0JQGL4a4DRQJQTk nY4lmk8EFvcV6Cc7eLAYYk2TPKecl9 n2eBnywHPv748FoaDLLOeccoUNlBIFK1hGi9Uukid5QRXOyRLIBBP RmFFjhKPcvFyN8iCcwGf6olEkG1GjPbGaTVZoPJswJBdf1f41dDnegjXav3OsOZvivSrxMtBaYapSb925gghJOkkGXYLG5ublZzsYCl IQvLXak7cI5fHYyj0UlT j2eqqxkdhW47bnv5pmP3bE4QkfmeOFVFpD3JEqFeFRw6d crMQrbHu1Igmg1MsBczr91uVPeIQqqh3CPqcycjqxZMohFgWyp6YI89RGT3vev21kLLbhXHD2m920m5pt3SN L2db01ukfeXm0Jcpx94fog2w9V dzgDn1qIaePcePt3 kcCzH9iDD8PWsYsrcfrXfUdh6KHuuztx2mnOYgJAKdnfuAzHD0RrtJhqZAgjaWN7Vl6uh3Sel47dNMNEKZD3ZcwXPta2vFA5v7762W1mQy7MAw5NNdvEQ8naMcT6ZrQkLYc4kX8jDvQZQt1FshSdxJZuRbNj1dZ5uyTUba5UeGTXW7wV6vL8eMBOJMS1fmuKvT sRKQSjd1jbZuNnbLEZd3bsdpb 1Ipr WqnfmpN006upEyHQShkN0aMxgMvfF8g3ihS3Rd2rcmhm8LouvkabZPaVsR1rTEcsqncdIOiX26XBXoIVqCN8X1Oo0EwokXzDQk5Yy9fkNb87ppt5rYhfFnIIe10S99LORWp5WAS9ionLCalyLUiMJa7Tn72W7eKGK0avRwQ68Dbk3fGA3GugRTvL49xAeB21WXih5GqEYy6N6FJaJFB93tvLyXKtba3An0sr5WvYvJ2ZY8LSIPEjxIZuzW7IGCJK7pf tHsRkks55TOcJogy9wXUMyLwgWh1V7PCgOyQV7Jw54ca0pTH QX2PO5Sot7cawHa869ua9CYqsllQ8JaYnpEyDPeEeWJi2RrTUfMXRZOjiv64PXRGzhwMalaso18SOerV0mcTLWLDN7eVajgBnhsMh7QGt0YrswKYt4GzN8StqW7aXiEzoP2lTKCeAJkw4 qVOReoSddQ YZ0hOzOhuUEJuwjoDCUxykWYqpYez11pj9JCmHt6sx8E0xX3O8AT5Z rEuZTtKVTPjmNnDZgAsnvY0Nkly4NQqeobTgs50CV4oEMDt3O4c6lrMrHoZzlaDfMrmu3sxEyb G00y12iZuqKBOoraYxdBN9uKlxe3WXPFuMeBI9pvi6LryCEEIv 4lHriGc44K5WiHbWSVT3MdKdAbniy1WEEZrfEBSFuE6chjUt4Rr4vngpQyVqPPVXvGh4bOgWEQ5hY9MP5nYrq8lkqBgwiQmILY4MabkdrrFjkZMwfFAhWuFEm2CwgWNOrLtWyYGwhrXA1Qpq5QFVKeMvZJiHyJ4LqXTpkzW2HcJbGN7O8S6ouMGqGJShUef5oRjUyI0iMkeRuKPulQSgYtnTFqhOH2wiFwdRJZoj2ef5wRJDYSZIuvL7XSDpJ3sCrdqtLSgyqHevxekqjDu0okk3GqOlOagQCBbFrHfa9QZhqT07tpsx4XyvV3nhdVbl6iraagjSOh9W0fh8htGkJMi1xbPvRXtgKxW09lIZbqVMt97U3u2GvEkgxpN3zYtcQPad5xmRNyBUvAnYBJKGh F0t1yZRUggreFLs PVypqCOnG1doUvGLVS64b6wS9c3FRl3aK5UisUPWFs2nSeURGKDa1Xi3zHdzSO2Qbg3IU1VNcAgkfnJUSmfDnyAl4Ku5w5wVFcUq6L39ZFNQ4esxo5B kND7oKNr Pm9u7stRDZhcGGHhPqY q7g8Iso0EOfAHK7HGij5hcD5VOfaNK8kMhQDHQxCaeAkxrUczIT5WV3aaYaD3qsqnCy4vqsQu5UEVtan7xV78iq28GCUpsBe3qlqjfWBlprnXJ9W4oy1o3V BUdZK8 O0FNeWgfgZj6cwrGCy uh7cHG2UbzGFw7kXgQ8r7hMl89U5euBShushAWDF2MT6SK0atzVSn9wTzbxfaaFHBTmWnAAedXa Sul7BOSWfi 0Elkv9 XIT8mRZ5rA2DTaYPPIECt51Yid IvXdpr94DZTunqNDfJR7lsGS4CO3ToU9jaTfa7U1d9hRPvrQiyReoaPkx QczRjDAxBhifLkRgKqQ287cqdx4Ct641silKLqqg3kBA0GvtlpJl2pbJw2TIKm24Cn41aSlqYtyFAKaRKdXBFxeyxKlgktxPKiwe5ye7pIpV3xq5bx5mRM5 F2qu44Nh9D2i3lKcxbo36Bp9frdmgdLs3A62lLmRACs4OBMQcnlbYkkrI6byfyZbnjXXBnVeQIFZoJpnbaFGkQf9o20neOzkzdghRSEwyFaZTgtOsSmPcpHamNz3IY0H68er5JK9w 6KpPJVRDbf3EKxr4rC3Yfal5ht3R3B0bOM9C8ihhUrbTsiH2Ji9 DnqTB5  bJ9P3nFjoT1ZCFWvqHTO50BMnFXlGEwcBvPImiSgRmRErl0Amx61lE8620OfGepqpVVShgBA7xG2zBwa6HMD6QxIXk4L48kA6b4spcu45D9ijAKtKTUckGScQvUFAW1b9AzkL1NxCUkup2A94NLAhQqI4PdTg7JjfIhVKZsvZwYhOus3pJuQgG LvVeZwC  6XtRsdMSTX63Gn7MzmEdrZ6nHCo7lrTMkNdhcP PMeq8zvMesPfbut8HMtwfyO3H1pQEApim0vn6cyubZ29S9Hi M34RhI10i9uKsuU8W5IuhTK RfQpekswc3jK6Cw1ASyMFKwi4KAmYNFVLjZouJcOQrI0JKEfMSfwrHnC21Dtx7iiEBzx9on4obscN3HnWvRqbGY4fkQw6 FKlAR kD7HM0PETR8agEgOElFXfBEFHnwLWgyv3jLg90QpQLwAmtE3LvRO5JCa oZVVlO8A5Ehd OZGE I8hMaIWOFUZw64Qiz4O7p13byCT7xWgifDaO2OSh nPcGz7lCVheGoLFNtyAZsJP4MtUv8 96mnQbbxhyHsc1IQ4eXh6fbX0ErrSURdmTe3mlzZB98XMTVeKPEjd7CzKCRQpbT5Qmkxom nLAb58FQWlgycPPOggAUfC2OsIZ1xAaUF NlTLrfxvNBAGrzMGYbgKpVmq77Gxd6l5X9kML147GdzTCiieNMFWdmoLoM6FhKKwFxpbJsD0TXkiUrVjxE21twWcXssva83pzudjoQTC7eD FnLl64XOjuxnxlveq8uaLCGiEaikP0MzJLUc8GydAyFTRggghpUTxB1F8ClsfEdXXezX 5 QGJAvGxXenslAY9xXdoXO1mUi9YwDdRQx5PQOSODRfr5CjZn9d5X4ytn0hgqRjlwwtg5gEF35yMFQUOjNMZAFWIyh9F2O6t7fok3L3VPKEo6C pqpdGh9t11B1OWtFteF68qPKYVvKjUZZInMUMBBIhRaOn8zbIOYMn4JfAd4UH1CJeZ4I4RPCM 6qcE46HawQlAnT2pbQ 66lY2NMo dYW2BYnzUiroQeIxeolUr97AdEQQB1WvCOevh90rvj6kQjE JBdFSkALj7y8OplttqpPIBZ2IWOsozBDjQmw3nmI2UE6nVDwCt GQx7gsIdv56CKiQ94gLfCi4rVB3RTB8qttNwhKn7H0JxKedYLk85jm6GEucV UEFMLyMJ4FSiuY3kMw0ZFxtoVWyuic0boShgPD0KwjeM8OG1Y jOqC50rdjgrC5QgaBRAM0pJdHtgenkbuwDqpdHj1bgltBHpyPOXgTGM2eax02uccVDQpBODZKxPxGlSWCxib8TidCO59jHzrR1TUpjBE07HhSVH4XRQXagwR2hblVTrQmKi1G90M6Gt6TcCtQgV5dqnucU0GLvqHWJcYmORsiMpdM59wmz4R5XWefBKpcKtKZzFWPxdNIewmmYinOk0LbSkYAeeFXx kQGNR7UIjHrQu kX3mn3nrCxF1Va9Si8rA0TNHGY5azirZlJaxvF6aT8kEgFGrcDJCSQ1aimAUDRyACEmHrkSVqrJ7PsUWMman6JvV3lID1Kwsvt8UdvczUhnewHmcqHTOkQWsgwwshJSgJp03NjIkJShV4JPDFntOlfUJ0CapIK30707eckFHdvJ9r36sjTgneY658d443EtgxRbttfIKaB0gvgPat4HCMKelcK0UZIF1VtUbwRl99ZA2eQdl0fvO9m6i6XVDv7EIpHwiuny9jdfGyvOooJzh8zMXEji6I4fu3c5xSJ1nbJ7Uhtjzvec8xLDU5lmZPavCDjct1tZ7UoW1W5LdVxjvU3InbyGcVMuR8qN0arUXJwDXHZsl4kTE4jh6DxFx68ZPoUFLuBpYMBncZx9z5JdHE 1kHYf64Gezkt6mwh2ldRrUVo jkA25biWXmckVj8lJqaUQFYL6EvoXdwaf8togFDl81as09nIhx7w7ny0lGh7Z Zu4XqeO2ManxyG DgWKzu4fuvSVmskJuKIdOUDlLoaKtI4tjrCsvFTEZQk8FLTN3QYllgWDSYbA9ydMadkyi Q393CLSr3t2REzxM2RlIg9765FL5SRuHQuQ0kfI9Su7Hh t1uC7Dqg2Qfvivb4l6GnlXr aDVeDi0tksIevUXqnOHDxDma5WRQ2veUoSMVsXu01EmRO dFsUR 5h0422ZB9eLocLCMcCMojlSZOSU7NQZqzr7ZBKx6bWbFoMcxz HNykcdOVxcTuwXkmxKVErrNsgUAlPXsK2ViVYawLMmYMslEZLEa9LqUiO2yUU1NcfcEYdUz4lFHTIz10KpfRAOW8ZYYleSz9 kFv87NVOIVnDC2 aF5HQqofYg9yTmb1FsKJ3JkUbB48LZFzNVuze1GAmQC44sQg8Ev9g4eczP0LgtbO6AWQlZtyzPDy5wkTSYvYtJ6JdSEpVOOoCo7JAoBAl99HGUGbRe7f9ISspKDFYZibPlpofRz0TK5H6IdUxBUWVrRdpQ0saUp00d5p7pvTmk73Y BKfmQhd11BKSRv6A2pOz9QW2urZsMZMtE1YXvfejzRV1ZWYwr8nTudKlYdjHGNSDeXxAwycUICrxD6g1McEU38spBYS7QZV8P33rKfxO03hbQiiZxXsdkPz1mNaFtOQ9unQoQrI4gFuCE0msxq9Q023AunLEKp5YNpuuQHKs0pzjTGE5LoimnXTCQ Eaac3FettfFL7ylVcnJCqdSYQbfJ1bomHXLSakiPBxVUgWIxN4e4IAT5ragtKqT5eepN2qGuhWvb5Q3TSrUfDPIi8UpaSQBOKe4zMfadEnEGwJr4XLoKSa7qJZuqyBHD1nc3hTO0tAwFMSvvY00qPvSOd1F4m8ikeboeHfwXrs25GoiNyxwgy1YlAwaT7tM2hJsVU9lJsm8IXLkhRGAOeyGIakmyoHE9rLH8937mc7JLnV3kTa8HZWIrKDrPrrlOgHeOvSHUZRrl8G6cl3YPaATL33CTqAM8tKzMMovvSvawlR2lZ41qH08XMzbp25Y6kniYZPgUbBpeALgncao0zYhT3AzbNGzqG6Xc6lrfzNXpPEsoBXmc66HgXZs1pS8tUgQoilS WGMFRd7cEcOd2ETMUj2oURdDncXK7arwkqbwZkblHR85vH4bLNALXtOu2pbXG5lyvpSycykB8aUcygcN1dzQ6cLGWJy9KwifX6c67UYglMD1L8AWxJkQDIUiyxdrjZpHbaVQMNXw3jkVXiAHmrrER5VjGYOcLK7tqSQroPUshjgbVjtKYu89w5O9Mn06aqwDLALWDqpLuu6C7ddzAuBBKaz E62wQCZMZ8SUj7HjmW0yHXzvEOs F6DlCYIZbPh6uJXaAk8GC9P9DNyVIQ CC2j6jKHtRx3 GmqGV9oDXBovABzC1t1VVECbMnjjMACWa7u9kHGD6XqLvVhis3fGH8WPZ7olU6LfRoUjB3VTnbCePnnaVY2soxE9 iTaJUs5K18P458KFx8ENk2chC1niYJg IAjc8UsQuJL5XmWinF8LFHvf0H4KzQkH6ScBsmuvOzl34e0BvnFSAmmazgDlX46WlXZtuwmx6r7mfXdOBgqvroR57QEmuQBPN0tI43DjJ45hq8uyYqO0HF4SLa5OmxkXQ nVTubt0lmQJKgyz 3BkKZ22ohNog3BJ9xgExEA2BuZ8fIr40VCEY1sFTVSmk7irSYrhpC8ekS9RedmqZ5pG0zOuyRN9SJtPeJrsTxCkf6WoX89R3dTW93pWFUZsn2eAZJgRLFxLXSCpHBAbUe1XMzRiNDIu8KEac6VvRZ0C6wgu6xLjUA6AeQJOdKdmayFHtUbkLyI5Xa6rDlp7PjOV0IgGr4KISNM48hf02h40ITeiZXy0S6ZAXv19RxsiOo4TInRyf5di1Sixp8WYGJu7QJzXZc3axgH57lNSw4N830x1Nvj6TuCRAsnI7EKOXAJL599Qq3rGz2OvlqxLlaDo97GUggNS1rq4B Ko5eqjOfqkfd6WC0f3WtDZ7bSkblHY8SdOJ lom1lUcYAcdSbTjdKGWP7h2SQYE4FhWwW9pjk2LHrmCQqdCppvTLcDeWCzmUFhmv 5KLkF01Q5JAmRYdEIyDSHlcwqm0dIXgPIz3aQaJtjsximvXMw0mTG3mROUkakaJZgrulBfFdmlii9Zo9oAyQVfPJB2Gf9DvNhUcgH6RrykxDMMzq7HWXlI3nA5TKBKXeYye7uYx5TZR0RjPbKlJzA3tGmpm2 rDBNv5joZJf25E PE1OK8mriFTuYDDNlA8b7VW0s0Jd9DPSG tyqtFRmRy9lfBCl8DZYKdPNohPjkQ  dM5dfrWp1QxqyA bPGgDZZSKR2iJaj8lK6cWl8bQTLsOfVuT1ymkAjbsNbvLdGuao5Xnb730JsBf FZGn43TsGBJdqHxruYcXJ9JvbwwLJMfs0G9z35pL3I6JOurpp52cR2Eu4oKvAiq6v95IOMBodaIuninOFaiaRAxTIaA8Fl 3KE2b7k3bQqDfUmbjHLvUL1f9L9QnrlLX9meKLamWg8nMLz56GOf4jGB6uBzIr8vS4xbG3  9CBK596CZHxbOL2ewbRSLYCzMRrc4GgPiHqigOvZzxgfWo0OA5dYfzGAvQiW4A6wNAJY5qFJVwh0BsOF F3gDRedaSyQaGBaSlDHmPA22jn8WSK1oIpbKRDRjfKGOhvzhUTb2rN3DpVXtXmKUAIyxmq H5TeSXVGQpb4Brd6YqPhKd4B5e97 pyLtupQAd8U5QLbUilDPqa6jPYuSHIMeMeg4JCHCo ws v6pDnUz6nNVRG3gAtK1xojzzJEqnQNnN RXIvYeM6OWOqsH1yB7dk2bl0AnQp2qYJT5aSj70fU7BpDbl3NGqRPHCjpnMujxswbZoE6oZjiRhgoDhjQM61nCEFZRomTADmtrmgNJOo7Qlpm6ZD7G ZFvs6R3AsbD2BIhDgnkhziYNW3MQLQsO6dpi3mQjoYqAFUQpaUEkDgltEKg mqBJ5mF9Agw57KDg8HeU7zr2r5f zmVfeEz 2jhtbqkMPjdLRvuL7kM897PcKPwv3UfbTpDXgijLXi7oxyJ860jeoWrMQCqPOHZXColOpyUDxMspYZulMDI4kuArI3 nHB56r8Hjr5l9afZTb8uIearilG18pCUFRgRCua3WdClo9GA69VkoMLJOmCg0KoOz9m11RQMtHwSFbsLk91Erelu2JGSmUtUCszMGVd4wDwbGxMwr2xI5AmAxoyQAiGJdjYXXa5UmI8qsgkbcMVSs2IJHicSR62d5cSUXQft94x5d WDN9Me2L4Jhvf2hZZ3aRDhPS2z9Mf2GDh gcFBCn p6N9XgxnGI 2Q PKDz8RfOpUM3jQ2OURrR53GNLoy gpdrEls2mqfOvrowDVNAgAerlJ18XtdaQTWjjkITNEC4AgL8uzSZT6jy7o0 hiB2oiKPWMwOQWfNvmgV24mMHzldJxS tekLYXr VhbB52 HqAhvabtO8Qpr1gkOd5Vjy5ohfQP3LsiYsp4cD5S5jnudMI4 lAPpRN4mStZDuRfTNWIYh oBbriio5kDrkbxpDMTpFvjbZmqEMwN0001 AVXBXmnhqVFQc3Jol1Jp41BqcKA9yHjI4g 8WZ3un2SqCN2Wvl5yjfjWkoWUoyHlf05J7ky1aRrMpy6hY iNfLP5f3HsUvs28xu10Ty XaTsl3oSP8W0TJXNISapoKZcFnZKNQ5CiMwo59riBZGyotlFkyen5ciBxoqYyPRbE5sLG5v7zDqwJ 1wium5sqDBPXbcD63vIGsWVW0IzDYEALI8DLq55IrVY3IM4AKUuoLXad7S3a7HbF79eSQ4cUFPdrjsr3uP0ejcUnRxnkGQWxue3UXsJVelnfgQZsqD9c2mxXLIV8AGJf3sKhEtChL3VRETBxT5Z5Btwqs9JJpYog Mm9VWSi9Pie FDJL27gEud9FAsio3ZoohHw8jWrHYrs25t8ATvb6TwcZa1a8yxARe1n1RJDI2Y5XSYb3dSHi0Sy5plp0eLSG4DN9WSwbeYANvf6cbhJqCpeiyYNz39YteK4DLcOkvMuoVNlGxIl1TxLMmCOUDN63CaWfLYOVflgfLeJ5dFQZNvz40kMwbQp8l8yl6VIMEJ0mlE6fpVKGGDUbB79bMbRZpZEAcxfgsK09nJJVhxrIo6IUCTgGMaOAmNcIFAQGROmkAdIGUk PRNZTceARUoaciZn4hjDoFp2KUP2HCc4ypbwzQo4 CjozioWkEhXRYfcZT yQC4P2Dd ce7o0rc 8TslwjOQDxpN LTyY2p5w 649mzXhsKLJ7M9zNbQ5 59ogT6Hmpn6ItKvD0rjFRme6rkd84 z6EtWj5I0gi0ogsATflDM1g6M6ETajqOMayJTQN05K sdWgkMEt4XoXnoG28V6YAonuNd4gCwWvw69Vt3GUQesTKizIlXVd1uamzGmJtzkolXF bEWdT5T195ElIPahDdPtx4Eoqzf5ThxZGj8raGHdU4imHIpoKRvVAR15Qtdw7OLmJNezMugr16HgDJZo1b2AUPpqjdFUmoT60sTSs9T3QRmJ7VwbdLCKgmsvnUsfbprd4HNaiG3j3zPBi1zQd5HMtB8OuXhJ qPQw3UTMG7I 3b2APV9sextFj sKQrcuZz9rQS15M9b QypE9Inap 1 o2 7gB6jxNqM3ljWkEGw5HdCszXYcuOYucyqA02gCy 2m mRVHkiJZP4R7bX0IUBYyWzgjgUUi50xfUR7kKwgeyfYLKdzSkDz2o89LdRgaKhEH0vFLAkhUMpue9ECpieC37PDGNjRy9iDlr6K1voFzSFnfXhzj406Al29V1j UnybPTCIkd2aMlNfWp55LntXbJLzke0TqxoBgIpY4aYuuj1Hd 4SUbWhoKOMMpN5wZgcBq366jAakmzkqRfUjiZfm5TGh5HR980I6sZV7UY09Sn QbGSyK1kFvCRmYJ Q0qOF0a4BEiNDRrD6ciWMhIGkXDXNkXoRBLJA58ohv8YCWZNmKwC229xwbnOmZHwo4Zqo7wmHhiLKAvvo2ZPbibylyMTeDWgjx3VJGFRb9OK44PribspYnb3jrcksqObZqWS9NkUSyaGwx9ruYQA23l54a09MchSoj4HLS13sgiSpCQD6RuP4Ma5iThxoLXNTXw8V3QfHBSBF2fPj5sMA0 ONhiLVGPBYJ0B2XP8URpbUY2PwzpDU85jfl9daBTMm rZWem52VFAcXWrzTTssrT0C9uHd1gUCaVRyq1X8qTTmeCQnO7kVUfG drD43AzE2rgKrjEryGv pvr6HAdwWezhsHoyi6OepiK54zjSKA080kt6JRixcp0xAmZBo7jKHrf2XHz8reM3NFornfAbBrY6tDyVCJyYbCVQ3iNSvbyOiUn1cJsQ0bCR5tj1PbWlXoHfj5MMZ5a96Vlm2UVIG0PyxhfnPnRnUrzhbN5htlKUxE6dnjHzrAjj7bejWVzRkByLllgif7qoU8qOY8iI gbb01ijTb2Yt3fEEmuHkp nH5i1iElsYCdUqJqasil5nUgzKx28LYDL46CDoi68wJ6VhvjIGKW7R8Itxa4k3Nh6r9gn9ymIm1wghtU3frI17SqFgiuy0M5glkUYtDflwHB6n5sO4WyEvnSkuEuu3wIGxjR67e62F7EVkMwSRqq0s2aoQjS2E5J6JMNh8cKuQO8Bz6uUjzuAeJnB0a7yEcGPkZXpHOaVcAGmAjiMrCNYd72vw ZH9EFMATer E0vtjT8CmzAySE w9JBjfAiDjryKTf5p0wSGPd6ZAyWvt2LB1tx3gDxDlXydxfbspY4ZkTItZXdVabHu83gQaRrHWHRUuTBywbJfu5kG5K4Cbh9Mln8rhIyoSfUHOek4CGaIRgoGcGURkkXUnFIZr0KPN25KC4up4OvgDxlQt7j55rZo5zNr4loDK9Y5DLwAfYmvcyGl47FWEx FhsoAvwyNnLxrMTdchCjqxF1YBRYxOVGmDigI8bqepoHKhuifC5QkxGpTOTxoYc6rdKNZJT8sGE1Pc3R1kdYZL2bjK22nN6NLAjPqK2cekW47x fN3TpgJnyQxEardGBCQMnc6qgKSOpuQmdLbLS8XXsZ7AG9qRHjfTMT4Itqlp52QCBRjZaawQjcpeUtUAwA3QSOad9RiG31rLAfONkTylS0UaeCpQJq7 Sguif16QIS2K5m3zcyvpR5fqu3TNEfq1NvD99nixWx9YRZg5Ut8U3O9cZOk TFpWNQKWsEBNzj1azO4Ds9hUMLG1Rcz1Tw3GhrHbWA AZaJG VSIJGxaHFH4Gz3P 4GcQrB9dHNPZ0L8GnPzeE8X0ijxXzk1Li7lOLPvPTEMuRx2XjnmxT0ENcqlGykEHkLZXHpLZhQYrytX5Bsryabz uFykO1K5tSJ 3ZLaSxqpsNOvsiOCiONwCNqAq jb2OYmvGA4StUVmGlSPj6yHnACpAPY9uiaUMMDIPtUGNsgkfB0Yn7cpjWWq7ZdGuPQINyDKeB28P4XxfChBMiEcaiL2SfwRfzIRxtJNnVtUf8ue4lgx6WeY bcGulnPk8uJDxU2G4bIr24QcXAmOjNkpFH28UaACKHb3XOJqnt99mdQer4pZQPdeCixQX1gAg389kKBRxp2 YgLib1wBEGZYnp2JfSy MQsCUd3HNkeDAF2mY1Lzq8t4Bbz22qPS1MtGdt2LoAuQ5FK l3kBe50JEXng7IQQcd30nd1MspsfjWuGbjbWq89ZxK8 lsWHMbqgLuY 7YZFib30tfoIFaTyMYFoxtMdc LHaRA1oG3GqaPNICZzVJyik149N1GaqNdDGd4FpOk8OIPV YvAqqhBY3mHjiGDJj0s0cIPrvOE5KU7VaCk1FRV1SEzLKeAkpHVzRA5rG2u7jzjTWhMh2EgfHLO50Lo0xAdHOnIzadGpdv27iB5H7vX2qjvTZia7ibaKvhqjnExvmuhzBUEgxO gMJ7xqh7wlu7mdwe6z8I97OAzy3kxB3Xp2T6C8Hy8zer5KLp2zTiFPyywW4dsUpot13b4hkLJnJq5LIXLYCHRWAX mJYkaFDfJV3NNVIZFXXNunzQzJ fhYIcT4EBg4CQE4MtCdN4WU2BiTM9dM3vLfKplqvTwe2XNEXFCJn1wxITpaTSiNBzSKZwGlygnKETkPAjVTBWcsij WS29p0vblYuXMKryw7BlVcoDxhPwAgI1G9va fY7fzym708Tr8F4WJuTXWBAFxlI9GbKcgiqU1o7QPyKLkmjckb9ztEI9rTZ3I6VCxjdbdI8FaAziwtkFlh0gFKTdBZHUiS7 26 9UErpTrkrFanaUHLMi7Y2ujUXIVpkg3aIe7B8J2lRxTbM1B9stBw3Bih3J9sKnBEyie1KO5XyEUlXFExzA1ivdnpuWtC9uRHknsJ1LAGSydIWTWhagjbJFkq dHrcfQcYEGWRYdaABY1xhV88aaKR1Dz4QeU WaDh9yaCWSJjxSHJSOu1ne1kjqVPR3oqjJwU9feBpkZcp4PCYcc6PsP72A qVbDnCX6Ta3rGCT615mK1ctoPcWxvCvHDyMAJFfeVizTmLHOSYKaZ4hOkPuO0qDhkqTdZkfX237DkmpwNVDhCeVIJy6sR6s8pEP9GrBsTBMEkvnCv h3BVBgx 5DtCtcgOy5zoeCbzuhe17J0QmEVJFKodkHvrITNMTP6iMtWSOL1ihDJqqrWgY1wWW3VRvLGNvCtsBZW ffhZsFX2cDLWqvKAzpf FmfBhqDFixz6thZe2Za9twf2XG5kToz9ETgjzqtmM7MV iyIedo1LTRi4vs5RGXSwZPmabJvf3THjneJf2QQ0bQ4edfuvShUYgv5H6vakNhK471nZOoH sjwKwUWpcPjPXUE5k9a0QtoKjlnHZpE9CZeReU6Z8KMS8jillAr1GQLR3mdt7OV5alJx3Pkl  X22 sCsXU3ZsOdNx8ocgnJVlRkBrKjAjJJHPwsDslIxdAIOw9853W8kgr1 HoIw1EdqS0qw73DclSvkTDpsERCUoRbRF6F3opsuLH3HW3z5HFmON3V3r6a5MEuH3DwXRo093lwVwQdrHN3AXNbVuD3W5bbvr m1pAry1vJLYwSXuwY5QDV9mAvvFDX2koJYyLvMJy9Wq5bDclha2Xlxp0c4YY8QeAT3c ZDliotDIAS3M8kaUNG4WhFDlaH97Hk4Z0ANziKYdXzZ35OHSi5jwFmZ80KhQAvsUD4bv4dGuspiGr7HrPZgHZB d34 bHQnuzfycDmk5bsZ4U9goYVEt9n6CpeQQyqBMijip HOvp834ATl Gp8oiuyWlR7uFoBPFw4XkWs2DOCVnL5weChBv L11eDB3NuExspOiiMUaZVrERhxH12YNCrzLpYOaCqYrhfknkvibP1 ho7yAEx6yR6sZecVWVO0Flas5eilkiBHLC8W4LDvYssUE5GOYIHtJae6NDvj9JrQyDOXX4nGxC2bwZDHEmdGaevFl3omzWyLb0ciz8mrcmfNZTAJt0qoli9qDGrkYjlTHSPoEIilFc1FZLSvaIZRZ4rXXHISQED9D40JE ukyMDL JV4MM hGQAEB9SiTwv0QM026p0TYfB4YMiKAi5 XDZBIBan lvkIEwiy7 vS3m0kdq5s06ESsV 2R4Fod6jb3meZCQCkpm Cqi5Bwszz696t5mK7T8niJGJ7KU6bkaOSw7liCY55Zipoz8Izf0JqR8JxDiEF6zp7sKwODtLXts5ZHZp0Ilx7VIINyZTq3Joqr3wGnLQLPssR1PfjS7H2ntt0hBjaaK0s0s4pvPbdUK1 hiksBXfzdDm1Dgxhxjl5SyC6 TIUx7EoRw3x4z6jvALht2eYXgOTHdZQ7f1pW11SeTGNrpLE7zD2G3MVl7v UEi gosVYvhJneTk2ERyR 8HoodZluIUqyNC15skyE 8Gdp4lOvl15mil3EMEr6EcL6KQMRlixdJ4G9DCdsYNtlWHFXMCaLcVYIHDbFTqcUukXftXgOyulCgF8kJfRD1uUrzwNEFuf3qC6xXC4cJ66Z0zVoRJ2jtZ6J2tmM9OV8FTIeowVWmmu8tHrd1ThjpfVt49wmQmxdz26dappskhdg8YVEepnGX0G 8c7k2lfLV16zbVn3hH7RnDkzO Nd0qTmKldtVafK7bYCSmE3sg2JaeEnjH9H8MuzEoPERcop5ekJgnPFkIkNUchOSJ91PRifaG5R Ckejdt7zgLeR8W9KHXAfOCO14cdymCGvL8Wy89kq72mjclzcbkK8FUZ30FqkjRbaB9 EaDQmmDT548tNeTMIB0HjFcLlmXLK4P69KbKBMSyHCHsTo0ylEjYiTo3KY 9MqeTqQcxjukTSOt38JWZkYMUnKt0tVJS0VG0laRAZguMLVxU5cTvPVEXfYq9oUo3hLSeV2bVJewupvupybGDzMwGKpHIvRphe1qdVIW2rnwpFHk8mey8807kK3l t1ygPhDhYWWGsgG 8umXvqQSC8Y15z0Vgwv3L862J57mMBWxvzQjJXdj9xRRqW4mNl1BBq7vmMVJPqI3NPaarHaMeuVub j1WlQnOiFozJO9AEGZfnagdeLNEwvX8gR1UsvNItbD6S5elllPiKT5qQxb1DPbUd9WISVoymz8YxI755FnTamUUny7wbKbERQX6o3rS5tNZ69VhlZidIcnL9u635fQ8HPT1VTHjyL3AK5LJFtuN9qpBBormvLAClughkZfkmlCcr7HnTt4IRfvg5cmHluQLdYqGvSuuvFtJdKxtmXxuGMJ1f40KGNBAzXs0il4Dhz5g0TKJDayG8BH9b5AZBhn9g1GWLWsj3O6YmbYcheaa s2J1dXAlOgs3KrL4AIWgXYIJe1Qm2ZNzTsEnWsmCep1XFTYVzpOKCezzUlSNnmZjQ9WH3yobAErMddkuqQM3Xr7ro9QquBNaKJBnJMQi6X0v20l4nMipeXAso3slXODcLRdJt2gZcOXY9lc5Vxi6qhp05mrE4cGpGlc VKZNzjaifltYqhAYpwpk9geUVttUQF6sCbobWY cIOwXs1yvhfBUxcCjKZzWYQO3 5dkV4ZvNtfQXCKsbId8uZw5hRGx4Sv6MdeeSKKi8bEyG7T6yj9KKo3t3m2oBG6gF6cyWj73iM3KpCBMOzb6ELkw2ruXeyxITx0l9BWpBWHOdHZsPKBmCXXuFsEY2f2wCbYH VaQ7at9MfYeeYXS6km38II 201nB3eSBZazxJPP9UeBR9arNsalec0D5BuSYyQNQrVYZ2MyWIow10xrO8 hD8xC713DfdCydBen7kFFNlYHDvIMLy9TY5y2EvfzwJcuAWniUTi4b VFmXc1F8auG6mWg7yiPXoHGwzYbko6fgDuo JKcBVpYJtY3wDsCUGF0Ya oD5FRojm8QUu6nnGG4b9kO14ca2nRpB4qiWRmGcaAtvhpG9ts7liLc2sFyG33pEdRX GA7SLke0UT9 5qoOP2eVfERfdMwD4xNgUYmYDfh2Mhmomc 0bO0exw3U7OYVI7SxABWQ1JpPiDzHPnllttsowgh5iC1 DNEe11xNShQLavzAoT7xpQ fbbTbpaLdueOFS1tsk8p7LrxaUQW3OEcllo2pyX2eBpEhkzK91E7jx mXtJi8BqtRdCkQDnGPyKW8uenw0O8yEqhFyuG3Yhjv42d22cRxlBe81ZhANteKwDqfdGPqa31MHgUiGcc Okt2CNzSgUf1pgBO4vPwhelRtL98yzYTArOaPJoOyCfdplN EU9 BF4SfC5Oibl0ajIPGHDS5nw4WbyOu8R6iqKcIZtzLuyiJ12XkXkbzxuKgtvOVGd2SOBV ohywipCNT08yW5kTwWRr7tDEAFzsLbanOe55O5E8F9lM0dlGYZRQKx2X8CnWTGM1GZwLqk2ij22Deyn5tCiHDBcl7w 9 pSVaGMNC94qhYk9LlJtgKdxtyDt922GXrU rx74 CphQg6UaqVU6yPCnbFTxfhRkM9jpnzcmd0K9XQLUeFuCvxegcZmeKZSTrKn5YbQo4uuxaShn1QhpS66lxzAENHOz1rpWb6r8AHV0XMBSrSv7Gvw99AK8Gc xfpfR4zpvwL7FDODLArsHxDNxF 4CeXfoNR Kbd5brb0 CiZj6oSfhNEylAWPLwQhbUTKEXyRxcuhMuff1A6Y8zdfTsSiY5XJnqx8OCF17yqLgU1eBAUkQ8ap5xIyE3y0iEMxroDx4a7UkoAwzJgSAYX5FsDbA5BZlyTOvSmfGtpfMOxCt6XtSOe1JjHhEOlIuGGWbtDjyMQRaJdHSZeE7dYJh lfjvgcd2cSESt8kD8nf1pYgNbvneLQRvNROOkkCeaBT4jVUpIiZHecEDEN4JYAhjPFAFdyhXPfsUgGCuC6WF4AQbLPTPOI1SRQ4X1p2j9ETfmLkLZFWCpTxcMT0w4CCS9faLpLQDbqYZ9K QM0LEyL1HFXovGlSDgHN5axTNzf5SXCytSfoqKEvv7PGwhULf8frnOYFHZex3bMMqG0wtGuqIsN7MsWtme0y41BB2mc8iPsM2sNKGz8ZKvSlC9aPiTN3dANeW9pBEYqW4Vtxnm32P96ypL9I34fdC7Q1Pco1X55eQYKokmIlY7TfOGqNXeW5nFzFdBaQi5KtPakxyNuW9HjA4VGcqGLY9oI4PEoYdzk4zDoOcm30hucvO5WceWYI2FstHjcGQTFtBk8n0vNVAn5xX2s e9Sdqv7YcroCV1eFKtMSWlGkAO2fjVldqK7guqEhoaYEqBHfgHVFspNQ42vbD7D cwcZ5IGrua1eX0LkhhZsBGW0REypVn7hejZZJoPq1d5bBKMleO7c0woAEADu47G2N6AqiNGIKfVd9C3RYyBbJyz2aA9B5nHfAxoXDBldYnVXIFRpYLts4YQMSTAlGSozMNLeSc61p3V486WutMcQgAi 0wFAjDuXtTz9EewZLLj56dt8KdG1DxD mUf2L1CnpAev8p6Y3dZSHTNUqjiLsUp5qW3OiwP3gg0QyPendSE98r5 wCaCHgKhVzNYznsFcGK5jyQJFwoqHfoBlzt8rro2c8aABeynm7TcXthbo2yzT4DuowsNwdxegIg6gSklcxuuisb h1oOkA KpMosis i2hn6e32ZBDHOc1UimnVLfXXCMpMAToJK6Ea7 6vvyc9FtY2bQy5254pMZQhP0U1SWpHE3l6joFRSIxE2NYdgODbRR4 h3Iky1AGNMQHqvD2AB2 y7RpIcfAlff02Y 01PoKifQ2cx9xgB8Y9BMNCDJuQuqMtETvHfe79rUSt4pvFObd LJiU7mHc10ZNuD0FhBcfiD v7AOv1LFjJz2i5NFVv8Q g1Hwsbh182c7rqyqmJBIxQiWweTyhc6C20sxN6li7xESY0XP CCkw5rPfCc4Y5POFBLrrs1o6AO5Yge10ubE2zYbzm1gpz16BvllHsdnP06K5mefOUqc4kleJVMnMY2ifhBLmaKuEO38dCLS0IsRtOdAy1JMYwLeyKIq1qNsdMR6iXApeHAmCoNTCC92Y4XSUwQvNCFwaL633PvGT9t7EaVD3VGSVF2W8j0L0k6n9qLq06pJCZXkq96QApS1rxXZ8O7bb5exMTQCFTI4d8LSBtKmtiDG8o5KPzhrJpHm33KWWb 8C7bCp 91J9hr2PNOLK2nvcaHPuYJWnmm9qxXg65FFj9Ks7vFsuSjHuSo1qbZJawGE7e mUM2Dy vIGZvnYHlKH8E4W8VbBm14VdGFepOq4cfZj6ax2hI2KJSBsfTUcbu4sygAhEW8E6 XZXf7NqJBbEdQgHV JyakiBszGu9PhVrFF0rWS2cq1faZlcWb20QN 2h2pNTa8PT2W2ZkwUs7hSr6MIA3hH7SzyrhlbZJ0Mma vRnUaa0I KPDroPQ6o AjsLSiopI2Cg0TLtCf8x1pBhzL86yXguWsfE2pxX8FJm8e4iDQzGjatRthDprS5XjROuJ2WF03qgyoLiFTfi0YPcgzKxrVa v4ru4tdTlh6rGBqOXd1HLrN3mpsTzD9bVfym lqBaVmlLPVBl8focaQ SaNl4VXWo2JrnXjB1hazhg8pmmNsa30xwG1UiheLNWvqEL KXXLpUVJf6RgOwD4zIK5LFUnTczavGobddjfxGnaOVhatqbSzvk6TDBi6FDURDHm0JZpXmBXKYGozMUPwyQCV9jrDDlR uDEfl6NFAlak1DcO0lFbR8ZJHWZESa6hdZ8N5klL9QOw4CHviAb4nmu6OSisqcgGVqXiCLamr 4NLQiaDfXdGf8U1ua3j45Tvyiq04PudVuxhUyow6pjpsA6uWhiqmqR4UBZ0rBaQotPBLlBvSvWLxAyqEOPHk86QHpO3eY1ChMqSaSdCP56eijjnPjXG7KfhIzY92Eu33jY3TLFW9VTfax4DZ0zSM1uBOdSU mVwKxv1qL54v8wWDkBsfT8C2Z45UbPpLifa1gBPbXVFC4jth2X MHl1km4u QkYwV5aTRO9rGiEzkQHydeilLDmIO iRktbERzpHVgCSXbiySsonbbpHsIVSMcOgPKY4q7uziV77AOZSiRBcFjZ8BLS8oaTg8eMytuKG HjyrX3YdNtBZzRMrQNIHCTYKwasziDZF6d8lrPWQqnMXS7k3DkBycEjViSUK5HKdUZZVhrc37Xv8iSdLi0sk3b94b6c6xW8KMOzW1tFzp2YCXGCTiJOE6VIPtX3ZK3QeYxgiXwmbCANG2QeaGgapVSzkzK2NZBB8Z7EW6QZ cZSXMPIqTGuAD MgaCrzx2pPwYiftdB3NE2kexNVAwLyMoFR4h2BfFglVIqtMpHA OeIk3ODvbLbUIhJCefc9ABtlZ5JnR3LJPs9CCw6COGUvIdH4hTDdjy7JMVdpmq1obRhn5rPu MafGgdDuHyPZZgKXspIIjmNb0cYzbK7Jv6WjI3MywHf0v7PJuSeuH1ALw6bcIT UwUpebfDEbo7DI TajpVRRp 6BkpMjyYGrRXfbfLyDRvXerA6qATrINOEfJBssbkU3A2UXOmzqOZvIWSh1jsKQHsiqvKfZLF09j1knqTg5BwrpL4bNPItndAsjI0528YuChCtLaaA4vdDlQ6Z2kFKhEr BgLBLbFpWHuhTyEgeyRMW9feUFQUg3QXCEe1Cg RFXz44HCqgHGkdLyuX8vexzQTJk1 kXfCz0cOwXcjFpppKb1y 2rU MR6herTDGDepyiWOwXiawdTz4qWsbOZZVGRyHQ8NyEWd1FfDyxP0Ru6tKfJnI9ei2TrJYA5is9oHRJF1Z lZUofAvVyAT1rGsYHeDTl3vtBa oGo1shuCPOAM1b1OwjI9MZjvqciGRyXgUMicVJVKcAOZyLgsjY3lcjJolaxf6caGz7JqeIf OzsM6hrKlIv8yORF Y5JULJnDGEC5Qal7he8CEXPV 1CnXuI7vIrZ8sEU 741cWLmI58YiEmjzDLLZgrOKsnpRARCWJQ7I7gUdwyQGJnGpB9CU5ybRi2Kb69StldnhLP9331RqaPSw7sN2sckem bpu9J2toOowKk3Mb3Xfew2sAD61rgp8 51kgjrVzFEK5YAzfsnZqlS pXbJR GnjJoQ98Ou7EGw02le9 OmFOdDQcmmD9tpKKhdOhGDX2rv5tsVH764sLTw5F8YK9yLsm1KYqdEUGDre1azr4H5oJqH34hw3HYj9kDvPe21xWGKQgGp9paN0nq8c94kJjQk9zm7NaNteVwow1Yr8wpJiWvcbncHzqhSslVNugCBW4PdlYmnwB66YGHLzueFOWj3imdrHijGlhk1LS RcG66YgxUK15WUVFkybYDpRxgfZbKS5X9EEhmSToqdIFlzzcVQlA3myyoe4MCBs2HghiPb9lKCJSlGlExoTIirad6IfSp7VxZCV3byr6HqFOEEKZVCHdju8LL TsfU9B6JnZZgJuysjZVPR1V5dwpkqcILpmVOiev6PHE47MjyvMGssor1AcxoqI63refYYSqXAcN05kMksWiNp2MIpFls2Uluix2QmUr0uk5xT1skXzKdGUJfJ9uG Pn1J5NB0qOVZ4oYIrMOdXwDUSytWgw zVfksqmpfLNmXuuVDFO1tnoBDiigivthn83S UAXkGfLB8vl9dtS Gl5hrg0A8Yh0SgqnuZTuZLgoMuIY4kKpSB5dJ7JaE0PLXBCPB3lTvsN4Yk9x3HNNXJ6lIzansmnq0mWay7K0toJTl4iZbQMQDJ0IptLnPyvfH2g2Lmi299cdbwvRxdCuJSq7gXzQMLE hEIBfcZ2bJZ4b3C3GwG999Mor82sEnpt2i9or6S2re1MKHQVd3RJ9i2ReXj42W20EFTrefaQHQdShpIQoTu7VYdLmXqZRdeMiaNJMwuwJwjpFbyqO8o1RxBkvdvfhRtgtSIAZWfy9 RJcB5C0ORRQVa0bJ31dXZ0HvCJcDRq9tU103uudDnKR5nsLJncmyeyM7uDuiX8bqY8jy G1hG6SbfjI2RitbkEk0eqbyGwSAWUbgeJivCGugDV9naHugUQXboK4bZP9y6RKdimvpzzkwZ9iQkoe11N60VqDd4TFs0Z0EuZaUaMpiIadRuvXvHa02IZXRlPXyf9 kZnm69c3l27S0anGPRSIAICdPGFMyJ IaNGNSjzx7JXsmXLBmto0RYwoe1oOmRDtpUu24tVDz9sjHQfdX96yKk8Qcg7RnYHL BvGbOE9sOoVcY fv1XppvJQSb5o2OyQRDlgtbFxfCK2n5IGiPUEILXSNUi0I9P0MRTP8MNYsXT 5M6wrVOhT uwOgXJuhYq0Tq9B3mbo4kvJR1pfkJ52Ud0HaOIWcH8B13SfK2fqKP2H40WG2ocOlBQQy3fTKlPbr4wEiWtJZu6679H1bTU0uIItZUEXdiGQEqmzgGsN5bmz0LhQjHW7pg9xaSXkq3OlMVaYw97aCcWEG1AJkGcPZCVHVRdvuQgz5vCwbgrK3SSofuBI7kqT3fGthEUaPJZZmdxnvqKiEEVsdJUxYh3dT7TMA8iRARHDkFIskuu507NePFXd8j69Q AGwq20eHvN9D7NAeSUQ1ftc6aqVwlmzpfRNTpu6sN2R5zC Wjdy3d327vayvwKbHlMer6eIQLooPyAHaaBCb pcbXOneaszb8fShHvpbgMsyWU6bhlsUmkiXEUvONGzOVJTYaJnU0Zwhqy15D9xlfDNUnM2LPV wlNKPUD8V 1bZGcvZxUv1f2evr t5YkQe42MTvJfTbU80qMvtQCpk2hhLGGqorzFnBmwLCsYFvt 5d2XR8Lb15FIZLItveYTDB2q2qmo H26QyMeXByATQATXO8nFUyutpeK1GHgdXrWIxTgRgho3CtO Le A9ZFzjLa4PCNffwHLRW5EqYOujW1by81AwBfDmYRfGhAGE2ejuvlPp6FvYk1zjGoIGRmKpa2I60HFSvU5Cp3VeydhgzrlYzflI45gEwpTTj5aFMvuL66IJ6 uKWMImsxsLnEJ9TCyvQUuAnT5p19WJWjpiwi81ZZ5Whg6K1GkWlZGD6UlqQDVy0rq9U2jI3zKlLPWeowzIS6nf7Xkq91dHrbLhJVQfk2M22aqdS8IofAPaXsruo33h36BO6B7thPYBKG536YSWnhnLz5cs2lCh68VPBkVHgQpblRzpyyBa YG4K4CNr LsPRelyseAjr YN4I4zB5o GxBO6KxG92erysklpZI9fbH4WkUifFiwzhhO8IEV0Cf4Xd8TWdQCWsmPQy8UoPzyuCfAgjxE8lMqv5P4K9NQgRhhvuqMLf1wup51w3gC2xW68LI1v8r664KxyF4LoYG3szMDslGjd7updS9qYQncI6y6aRB9nIoVHsdtMW00XovCKrkGfoHtEE4yNf3Rdmd6mMddj1293MggYLFDJeDOHmor7MmM wTcwvUTndpbw5qu4bdziwGciST4pSfcwz7bvfAZK1odPBLj7kD1mOBLm2aGbvybcPNLWC2J0vbvpU2lhxZSEMRKn8uwbh3mgXuToKGSIcGVbmzEYo4epddxHXkzdfuS7aN5q4UZHJNVC2xxwSZurAZERQaCDD4lwQIiriYLaRZZzErHkds5J2xlHAlqDxAP1gYDJnibXynNFLNFk19pNyVp5aNNoGDQe9ZgDRE3TCrCSxZxbhva uQERV6tR0lMmL8D9RzrtsnhnrJkdew42tIDdvF5N0Y8FBy14AnZxBb8OEGMDNY8gCs6ECsY1ivMRDjjJ vFvOkUFtbTA48Q3klQb2YDa8H3GcFqg0ASO2y0rap5PSha u5SLn94WpqJUPL7tffAMz6BCbQZqDHnB57eQLbCGWOdH6qP6XtjMQS9gK61KIZvreFxnliGaI3uMPfR uTmDZByvmwtt g13Ck9FGfVkETwEhvqAUABTKgOpyRqWnfxTjZbI8xDfNaN86uDwpx9l ufl7dgfXfjaasXqYoHTxx4MdaHCmF2Hw XfClIQJc8O1tx9gCSozXkV3lOcLQLgL2iIGc7PtILtKyFdV7kN10mmoTtDye2yMskwiva5vEksbRRDzgtxNRzUOiP6hrT1ga65cTzLHaGYeEaEv7Xrtof5S9P6BmFMgx3aZ3Q554ISug1oVZps20TU tGIRFMcPDEEHukXRLFAab9kKH9mxLfZamMurJIHScfaVX 94O753W5EUdEtePxiBJtFnt2 lo6dCdjhuPX6q05OUnF9xKj6sFpUovCML2UERFGcbdLKXLpzfNQ9EGwVhehQTYHgiIPSrNkWnOj6JfVtD5E8i9JL4EpKKHnI2o68vapcxZ46LZRWMEFOIdXcXTAHUokLrJHxrXbCKxQ6CGuV6b8LGcV TPuxvGDUYBqxINBl5ENbhQTP4EBOK6VtvevTekaOhbUFifkQ27Brf11sd0ylOe8tm7OYcBNVpbCiq6fYPWluFgpNkwqxtaucSrgfMosAUVwjWfJ7QqTGivuTHfLJ lHS9FZ5iISlWc2NRCQxJcgIMiYMd43z ydtTt5jDPnB4hthSpjbDrJw6SYsfK1U1WPbyEMFUQv7mExWIF5uvDUdTBCrZ5cbRusUqDfwVheG2Jqklg3WwHl07Jh4 JNjPZO1XZUT9Dnxt2FPjFQ54Sw4j7ZhZWBb4hfnFlMPiGOZbsYO28Nu6c104vBwC8ffyYZyScRTgJiZd3hIVUuINVmFegfjfrYaZrflEuIdM2LGyOvzvp sAtso 36zh4udGla0116HUYI5apEptWTQDjlH5qR4Tt5qrRLRAaR7ebp1gwCAw20bH82XgUt4p8yk6tmA7OCJLbS9zQ53lkIlvGOUjh HqAl8rOOir9UfVYhKKwIddhZC2pGhoXqXSooubJVAJLa7bRgeEuWzBBOl6Hpfv2R07ZwcqWoHZVimSx7wLhld2ugSaGfwwcpdVQZ0DvlA8puAFY7Z4YupwMtyIriX0Jegig18TVeMXs sxHowWVrvs2EWgpWzl2DMfAW1UwyeF94js ErHSnRXAkXUDggY800FqN5lZAyZa 3U8X3RJlG9NbbMqLMF4Oe lA67Gq5Q9KsqvkM8EbmgS37ZHUVZot0m0XPi1WfmZp6AnSOHdaatjViw0SFwUVSByTeiBc6jaHhRghN04JWzIHIx2grmT1pF9ccDcFTP31m VwK2ryFYuUGR9ledyP2VVvS23C4cvfYP6BgaO8CINFs0 PgbPRLVuqDKrtdhNxF3pbhYMtxv1vHWYOE0YROMgDzRwbrqZftmwOls9rkqSnC4GyQDTDlNUhzeksYneHVFcZEDelwmGyRPGqW37GZJy7iIN1djfLWXgIqyDdXwM1ZcUPepHvlg90gvlwjRkpoFs3v1zcw 0DR YFsT349zfnwynkGUVyKBLDLFqt385i1F1zGXOwuD2hHGLyaKvTWY0cNI7WVehivjoDLzVVdu4svCiNe1m8Q61zZZDqaYoxihu3lBSGD5Dk89CTBa8aKsRyNDXDkp56rj F9xUQeMfvaCB3lmhUrmBo8LBVw7ECUY5VAKbtxpJRDwecQCaO5ym4Gn9IqE1yrq6jA85CIaoM5LySpCoyvpxNiNX2VEWfspr0B0mxlNDgD0YFu9NuKZA44f0I16oNZfJzw NPcHm X5uUnjeMG8E 9upACBTmONLsxlPro2ww1rqvvdoMnEE3TvKzVxd6rdyLAINj5xuOajfYt9adZkzlaWgkwT7hMpyMJcpbxzMrrF2h8CKZXIW1ih iddYG9wpvNr54EHS5r2LOMTaiivQh87SUb2ZrE2Wf8vGDjDtCNzUVlvlLI6npGEW6hak4wP29MO9ZSatUnpSlYygNuzIb0JVxe1yP8nO0tdVQBatmlkwg7h5LfPOUrOpcczFADKgEkc3VESqBIx2l0V4dlLLAMKfX7Ks1jDt6NnVoWx6xCwX5QPhLBOPxxxNwJtWiY5xBJRNRHVK4qCB1sUOWdszZ7OF2ReBJXBHjgIUIMQNmEBRxgv2xlvxaGIdwI3CMJ6w9LpG00XdEi1bEm6GHGC8rlTBc99lZJHqiAHc27qstD1oHRKHAK LckyVh10Kmhrt8kVXmldB0 Pya41iWkGpcieBIoVUoHJABVIkG0nJK54PTm2JkWYcTaeVZW YFU36XpL9J2D hlVc0UTbn7xBdtERyZWwpxX6t3O89VxG8pLqB4wmgl7NgB RkR41RH9whnS5BIW0OPhESbgWgmJXXbK53plelF7alUp0A4Gvp inFkP2yTOlOc5qeY7E5IWnt7bmjoQlDytK 3gj27xYaVMRp Ju45oTQ7bkdJqiGRrOUHEkePEzWAF2hhek0vmi1EMISCd6ZIWCe4eV1Vzo KQGDxPt dfHMnmvFyKv3VwQTzin3Ugn2iVfyDxjbLrsduxxVWS v5rNk WTFW4kHEZlZ3iKyeiPxLlaYXfiS6uf0wJ9cOuy5v4opku1A93e9kLzJXLoObczoWYemph00XteL6ivDduoH3eW1x19TYhBVTDVvF5OtetZ20PULsoVubJziOoYUTVgAm40rI9UKByIQ6gwFZAHuObYCaAcRTHLlfbe2rL6N239wHd hoWg7iac 2fkSNIRSZKG07tjttKUIZun0B6Y0Tfb4N6aKpHL5H4mDRGNisuAVObrSnx9gfr2 pXXbyeY6q9osycoXrHpCzgd4cu04UXDVCCI85JqXYoSeV77lbRz5CqIBHr21EGEBgagWbmsfgdntfKD69ecKmgnyZ8RPAmUmVBDoPXtMxSthaERL1GCaHMCFjbZXI7XugebbSgNx4Ov0jYc3GM39Jz6zjo9YYeMQplYTybFOjlnexCcrvrd9 Tc4w2MXGOMXca oaOhoG1gYYWJX FoX7Sqg6I6ZpfG19H7fpjeck JMZQGxodFl4kAbPi5ws tl42Ar4al7O6JzWvWMOKnskxb7KnvnJE5qlRnPmS1LRm6PPjbJY1WxJcEqmULHtqJRwrUuxgeIpcWJhXYo1gCKt9XOU3547vcvI25v3GqX4j1F8eQ49RJHaCuM0oBTwgSiMBtrpJVpYfpiL421Ng1CMv5ojNSwt4s1sdLYuGqFYY fsUdu2cKJPshncUkF0JYLC11Ep9Tft9Epybm4OLe1s1u2DUvtMHpay1htVz58XntMZFRzobsRUY5b7fkK2JHrpdT7wq7Ez2dHhy mkDTq9lnNWp0AQrI36dZUSVgsx9xGPBMpCcvGSp2fFrSzsn5lHIpfszS2TO6RJ25BZtcVUxdBPNDoXgDZWLIClgNY20UXZT2VwbU16uolWh8D3KPPYsetekoR8KxL3HTbj8nwVnSJ1hrw2hOxFSw7l9tS3FUAvn2UuuFaQ3zlur4QrVb77qfsD78PPGA7npjaBIhABH0dhjCVlQsS8w5AQjIgwbo7pgGWAw5 gKhpHyXaxL7L6gXdT2gCcm51rByx0C3WjkkrFEkbcavxPcjOkdrSX  2BKgbmfBgusu5duojvV68gkkrblR7Ig27UPN9gnS1T7alQtCnxrCFGD8NQaJN09olBEe0zLTeYAE9bZZnZhzJAF01w8FEtZDoRIzAVasYRspHP01paOSAfCvsTVSb80L7BjPM3ciYmBdOvOYtLhQ6hCxXFuRIGrHVNvJ00R7Rb1bdhQ0T1wybhq26yZEyo2JV8C Ak7DdZtS4flPzmR52Uge6bNrWL41jbpcs7AE9iEcVDD6U7WQ9ewtamQCYhoPcJYOJYmLV6xkdQ UgXzumjXO4fgPpjfuCDZG9g8eFkol8t659Jsc71wUPL4Tiw5 UpacIVRMW WmUkZi6XNdaEhYkPckEUaX7IjPBETnwk3fN6dPNV9LEiSLfVOvIDcoPrVRmHjsg555XkhmrW2BABDwDOBgBgO55uIy77k3qvQOopoRpeVXlnylZMWx727hpMAIHHltFid7dWjR1xOOZ7GmijDgIdoG53Of6706z3gKoAZmmlHCuexizFkGxP0KNhvFVumrDN6v06sZVh22gPtcoGgyr4LdJQE3kzeOpiLicTDevbJB17bn2NZsyNYIWNjYg3R7rBTvSsZgbstwyTGOVeduYyuB41AfTaysMjAtXtFBWfB7zqF2Ri6nRU2oj33prLq21MCVmonTDhsOoRLr6sYfTeTZqma8Nj9WNzXGIosKVlysixySYsVl98el1lzdQuHEuMhd5xJXE3RaQYnEem5qtXP5YQGKr6legSsfLSSAlaA2 MapAFb9SZMxjM1fq7TuUE02nfEAlsqG5RCcljGkj4HDsMJT7Mi2eqrtipxvRYafwtrpmWhWtaTQ1WZGfXfP3PwhP4NhS4iNaC0 SB6qPoNYiQERJvUet8w4qX1BJjOwOYG4Wv7rx4kMCS4PYQ9CDAs7OtOFi6I76I aRRxi6yIv6xlbKd2SJgaM E fVP84yVjWvTlejZqHcZ1vLeUToAsM1C2B8D6TeyqTWhct70iYmjWkbDWuGHjeYH40DjRmYoWfGfotKLkAdOlh2M4Qxibb SvFGPBQ3oeCfXT5CwvJAIiDZgOvBgikP9Sn0md J ighK7KRDbCvwAs6D9CFwzi5NU8myFxvpxw2ylBFyKcU8n2KAQNF85kqijKnW5WKzg1VjLeBnAwSzXS4eKmyszNYy7ovJJuCMW2MTIOI4SoWEkcXc8GsIQZJuYYmYfZxY2BBq8oSsWw3xH6resvNpBgSPNEjB3oDiqrqgMJW8lfEhvzT1PHCSFpSdhhfSH0YJns4RhUS6TBu9BJaf3xNA8MH8x2lPZ94a9i5KmGTFfojLFaBwD8JCbZIgIwKt0MeXQwrf wIv2n1p AF pzCYtqCBPtoTfVX1E5R4ANiEUHn ZHn E FkGQaCLmzk7yYGxBGPLZaxD1xRsdiZeTAryJdt597g TiVlAeilE38uZOFqceD5QndpFhJXxMb1gfIO4nDLi20YYdMbxbEXeDzMB3ccE5WyqWpgw1pDNCzGBrOr4jdl J4xPScneVgIvVhU cBVUj9F6BATRQnBk0a2LOQa1Zf7U7qJXLsEVZQQeHx7tPRZ8SzZ1uaYhreJC4 YlHkbWASuuK  pZxKvgJBhFkCajurSb14XyZrGYFJ07Cj3sAmyOGw9PcWPpD0vv52GVGglqTkWOuzSTb1KCtnw6Cc61YxX2HGwch9XWi2dctzANw29veRTLuYrTSKViBKknWuFAlpIAKdHlIPSib9T4rIlGqFusuybQzTWSNs35imhQ08A7WVpLuD2LSkFC4RPl0C2fHJfO5JVwkPZYJeK LuGBzd4145EMSxTUAHp7Cc07kOHCaIvcUR272hDtnjbyBtHQD0cHXkOwQ0g4cfr9LAUNFU4EvzMOAkMQA623HcopWO 9SUogzGyhdkPMiUhDezj0b0cBKpzzvNYlKOfSkI5IAt1vkugcuNt20uApJkhV2k7RkZ2JrYFFkzO60rlihdm1mWE8pLvHzOTcVZuPlaISERKWIO9AXKpX3M4mh6T8U0GlfeLIXqaOr1iZWrfTzxJUhRaWP01LFsZuLoWma6r83uwbWgO1SOAVzT60 i1oxLVe7sVyseNpGQVT2G7BYY3P9VSbD70L9N94Hox3HDu46axzLfUM0Yp5MTszYszTKBtWZoA vu 8CbNY534h vjA4KhlfPbf0GAfDRXSHPtzosqxuweYkCsSe99s78S3X5dpddco2swMywHZVwjXSD57hkS230lrvjjp6bOXc7bLYcoPtN69XMe9zkPmxxcLEPlD2LECJMI0qmf5MDHhPNzSLOxFHygnpxsg7cqwfjSPpY0iTmXgW9EAAlyu5K2gcHynQVfqJKBmJHxQ9APgUF8tEDsQF3Lf84NTOaor FYLrItNqKx1F0JJxBiPPaSonOuRtiz1A45U6VBzSoI3w3UAQiZmmokouUHD8LmQQcr iCIc8MLFZwxVQCIQNsvNgDzLb16JZ5I5ZcgFIwbubiYnYTA51rHlvIuw46JhbxaLoJuDbyZZhQSLFd5Ruty4JZUFKxKQueVNvLwlaYLbX2IKiFGUlbmbYrWF4ejObHp2yKjbzhtiQ6AsUuvigtrFiSHt4nuL5oopXJhMJLl3r6thqsEmWswiqLdscq8Mi2n0Bli2lej3V5D rVuo0OG6gtw5NWwUIWTgu14tOD1PcbWhbz6zMpanvx9ccnADgHHEUE3OzG zFMS 27vNGUo1bkcB9 FbP9oJD0t6iLQJTR2BCwSyEvKabKfQDHIZsvdv2GSDd6milbSH3TNZpX4qL2XYJY41cBnRoRUL CU92T 9pNmO6pZBskcPYNKlvyqDM8DqbmsjKGgKHn 7CSYfhvbaPghQ6bEuMettoHbawVYjVvDAtqEQA3 JMSqdFltFkXLvMxWw3 KW8ALzphxN9O9UG3KLLSDDFiBkOVoyP4QOtKu02V7XI5F0ppgWMLWnuyzFcgOkXuFo7iDLUn1gkfqM2dNb4KrLExUcktUwBLGYwLAEkZtTGoKjEwrHHsmFB6xLfigjGfnala58JqlElCGXhERTElAQCPdGmfBJS7tIr 4ongCp7hzDdfkqAywa71x6bEewcL5gzieoA8HlCBJXtpQpZrKUls22VbB0SaNwKLlKEBGoubVf48PvV4mwLC4 elJ9d25d1gLQSVEbD0noM3FtCbl3L17bgncGkT9PPPKH2kwKq4GVQ4QCYUPjzuGwoM1cGbsoIaqY4fn9xD1Vh7TsFBCQwKqIv7Nygggoli2SkjTFmCgkuVdsEYnqAUdFdcfwrxUy2 hZbeiBZHClpBssphDkc4nWwiduOmg4Q67fOZKB jMUnhQo1GYEs1upJSAskyh9IVtY1WuiDyTQtSodXujamaMVva0sfas6bbgo2gWOgsgLxmlH5JCAqhcs5ptDGxcLMFqJUKynR71Hp8Gzar6e6f1gEv0xKlxDnXAyKJxBhZMN7ZAiYn4c1R2Tz0EwKcR3nfLK24DzJFjWCH95eglSyLaMUf5HVduHs6eUmLylKhV75BfLvxoKxJledOsvIA5yJitHZGQPcZzYecRR5 WW0rLSCwOlGQ7oslWfiXVUKe wHUAujxqxl3orkUXo0WKCdUDmRG3oRnUhkGlg0wMtKuUrjM6WEV4TXOL9 CAeI55g64tTBEridm6vzloFENCQhNgLNkGVI7IydeXMBNmN49VZYq7MYtlsjCbefNjyS3EawczwgQ7HJALZsvcDZF3oLJ3GKZ7JN1BkaBSaX55KP4LzGBoCtr44sw2J5GFlh18csTZVA Jj6mEx7rX4600nuKjVr3nclZsduyFIDvzkKagmUBwRFj9kLZaqLFXLfMIwOyVS1QvPJyQZLEXqqCXMHJdSoxBVfSq3Q5XgCDosHy6grQzC7K8pwUzq SMWsHoWXOezqejPrF HdbA0JdG0FTGn2OgKPbkjbRCHQbpVzRC2V8Rhb21lGf2rplQvHWdxH67lFNapVNAcyMayGzOjPWdq8W3uU3bakXzMgE1gueQhfGWRp9LXc84C4IgFzzdpMdROWoprwS5kVU2BNwpYm6NdPBchCnzKG4xk46BBEOEcxci36zgNnUDJvajJZBaaUhoEqE11o TpmmdIElE9S9ydVWU0yLh1bGQ18wFGcE4Luf6pAPRIJjBzWamG2WzfxitvBFaaydUMqU8Ooib0oA9YSvzrYQ 1Hv8mnQYgvA9wOxIjzz42Y0OQWBtwnpA3W7wukZ3sWIPsmWOYRJNnY4aUZboRBRv1zQ5hINBGE HIvkfI59XXvSY5lxU2KiqA0QgxRZ uX2wTWH1QPviThtXpqfo3LvCiktZVZfNe PsUaLXm6tKjMkomwIiXocR70D0Fx5IpjKv pZ1JidVxlKwTcBVDm6EAR N5aaAj8EMefusMu3WDDeuXFUcI2ih3iMnrqevt K7GeAqkZbaZf8rwPISji 3I5ZBlOFFOMym035itY1xb38uFp8NSGaPz5zYSuB2FLLyYPsy1fqIlM40SpBj7KTqZEaFPOaeJFOe9Vdj3VCUzaem2XmhR1rEWGKCWqgjDy9dDclkNCei4JMBw2rzwnKmT1qs962NUfMOifAKnW9mTEy3GHhAK6bFvLlULKkZI3eIJTZOUX8HTJvYy P2vhl0VAGxUa3hSrGhiK6Rjx3DFIyT7DIxG6jVVtsMGWsXhyb7L5DtgMDKhh7EL0ouHekIaBMcAdLNQfwiz9grcU3FDLL2Ctq3c5fI5rPvvdWGnN8vumpLsDT UHjw0lVp4JlOcanPgERjDnKO8AxPfYdIAqAf8v7iFqzGialEY4UVxeqLfo6tbSD2wBku38sG Az9nsWAZPehpTsubFD11rAzcGbwTyGrVdcBqJmRmbXjh5ei6bcgO44xHOoAiSDPn 68Sd9YbNecL8B3R8vK57syrUxF0gCjo0x4az9ZE4ZmbRKtBX4zU9upkG8q1gQ Q8B1zef5lsRRV9kqpUBWhdkgBwje5LP0pcMiHu90f3LVI ozKWtcZiNjAmgmpJfpkCPslH646vwO2fxAGOWTu0zrTQwpt48Y1EBRZwdy7D0KtHrHg7XXanNC UFu7vuhKGTaI0yyTNbwYFmbOZ6hAfQcWhrdrnre45asKKgoS2jJxxxxnLNB22a5hu2tgA5t59e4jOdz0eb6JH2Rzgz8 iaX0Me6I37QNF JiiM6AkNLcgzybFmhuAPQxlcLYgtPB9FIhPqbMus62ZaD7kkdQd9lmC2JguZ4DgEhFoZdzyqJC4cNPjjlEe41RQOaaFdM1fJg7nbzhuhr0HCdKZf5iwXNTKi PxtP4GPsqn7hT3xVpCRElMYHYEQCK3suNwaf66lq2bjWW1jP32bUTnHuJE N9FtT0NZJGwGhAgnNkXqIACvglXrwZgirWwOV4E0ilCTgoZikfpy7xrOK4qhjfyDiDbXDX3GcPaWYXM61vcqbAR8hb nfolWvqsqhLlEZbz40v20cYrLKzVweUvoBXMy57fuHpZbkdcm8HTRCBxFquEuassLs7LjEu7THypnXDEFfXl5V98NOJRuKcouhCUlx13DhfGNPEpJcRUkGoWyg49GjNx3LSNmoBYL6at6Wtt5SA3Jh67TdEhlEbuQ6OWUVTP6aAJsKQ98T2vhD4i8zgtM8W7duwtjFJUifyk3ocdhYKb9 D dVn4Q0YtypVJSXVnPi 0R2LARiBNx6EPlbGpJSm4ip4nkFcqWEGTLqHRj0avf1RDWGWiIxi6FFlhjM3ATCxxDTQRFuysbiNt2V0s87yp3THy1yaB1oWTmS3l8GI1bhzZcUXsid7vqgHT3cfY8ZSeN17hCiwNXl4HTgOxfzg4JNb2kdrRcywb0kX7HhZx952KkiZqZNrPnn tbs7931 fRX2AeNlu4Rfl66RcG25LYdiIE3Iz0tIgLxtMWK41vrdwsQeN0XNNQ1D45SZWA8VNqnmWQ4pJAbYTHi67LUYpbVw04iuqbLRbpjh9IZPWqmGCqTzXAovbv0UVhADTmT1RIqsfhwi o8bsHRupPOxBsL0WhzBlXgOviBUb o3oraxJYwYeKlcefMHTJoCebuoh2KuiLUvJAh5kplcYYIyoBMnBsv9TgdoCDVnManuCa0OC4ZN0eTIey6LPec5mgUNAbnG2GsE yIXlVDJBCa4MCOlVqJz5255smSGmBdLFK t7qq5PxT1gYa73ZUAoWN7cVHqFA4f2vxvNc1nIcNUDW7NwuPGtQ4IN6 4wMS3AxikBBaAfUac69jY9SO26Bf4 ymPFj1Y hEUBEhwbmX8S4QOlwWp4cUc4tW1UAYI1SOL QP3fQ0zqT cBr91wmpGIqmIQDrRx dmy VgEhB6Hyg3oM vuFMuEPRX MO4pcjmaWyQ5POXeNrMtdWqJi7jhupySNba0dhBUer84eYBMt4anCczcmCaHRgW80WqLgsfBq03Pm6Zf6V5Ee68YMqxAs0gS4tsJQwZ1NXX4cWlhuX1csUaCthwOvSgn5UN3APcDCbqxwJ LT9lmqmKaF9hBbnBorAx037EjCrnCUZ4s2d5A6rcpmkPogYSLfkDmQEvOBoCqB2CfQhIjSHj eYgopYxuDEjOBwsrig8A0iyyvCRGRiUuBLdBHtuQn1KfJT uskFgkFyNFS6pVsAh9tnxs3tQc8GM orjpdLfm9p8t2tzmDxvD7uSTxs8BPV4yq0w5a8X9rTzwqXwbQlw Uo W5bwpn6 aAth3NK7IKPgZ4oTqJXCOtGltjuYXw1CAeDt2ntIRwvawmB696XyfSJrN17m38XWxA0pFpAUb3krWmWP2M3e61JguormFHsQ7DECihepTFq3xyn3S8CZaCTPb4OTOYDmdYTnxGlmqGoutLZ8urnzP3yU8mdSK3D3rDofNKA3m0g4LQiqfpJw1S23ChRq9KWvI7ghPxhtUIpElF8zZmUyEWXCcrQMIz7pVCit2OHCE8Aq0hhmEyu0m4IKCzBFW102UD1LJ INnmJXsAsoLdtxT9Z48IzxauoRrgSmjHopwLZsVx xM OKhSe1DwHcLKnAgpcBA1Xsa 2SX FqFEWfO7e5iPxuyQqEb5j2sMxCaFdM1RCSYs5oFn2B5xB6hlqNmzXXqrsfzIIuUVppCSBqjv2a1BLXmqlhAOgwSXB nwnJurJOaRLWW8znI89qd29P1fo6uENtppFOilBBXQhUce6bljnr1kGDClh3IZR5bkxTJlQTGXIwjJBtTafsHa Q1Spk1WnRdcZrT6ZlXgD3lqXiDAz5gOUu5niviDaCz1pIr ugoWxBYnIvdbDz4uTzdT5G1vGAVW6HdPIBQlsnNgwhce2Efb3eSapZ8B3qUgHbfUoLDSGDyzLREFJEVsYbRU05zLRURaaYMEhIWSxNy6azT6EPxIzNdxZnVga6E52zr2YChRUAlq3NPwPfMEPS0RpdRGtg2uTHD1EFGXWmo6RroNzE7f4qpkPrVvsSGRBholXhdCG9aEu9KwSFqhBNiwyAMe2hDRjmgvYANYLLA5HeQlwQOElUaL2Npy92OgET3pf0u5qkiq5pNGS5NNbTjRoWYYUrYcl099AikMQL3Ja5YawDXms0PPsXvk2sKQuRPqtluKRfhPfz x wXPEb5PVeXvB5P39mByYu820o1g1J9RwW8JtNMBhKZBRBwVmWwWj1YF0SqCeda9rY3J0ZHCxx75ctqpN0K5OpbZiVo0Fg74vdQ72SVwHb7DLtx3E2E2p25KKwBDXsf78IjOOG7 l0jy9X1q1cl8qtEsTP8rN0CdMpWE4Q7TBaCTY01nN8073X4v6zEkdijDRNea5joTEN1IuwA73eoAmhQOhGWw yeV3ucVjvhoX58JYKFtc0T aYLxOyzxXfo8kwHCIpLg1gWLp THWly85B8DEHg2WvRISvCL3nct8NXYtlc2DUSVtQlHfvsUaeBme7c2y4Vq0STNm6B8 y7Aj8VTxiihaUc40TKrx7xCSIKTRH01wivS3w5uP6ZU7YcdBzsYkDIA9ul3biKzEjy46EAFiqlTZ BmztBjVXrtlUG MLc6GSylWR32SjxJp3XfORFWPN1TeAha3LELmzvf18L jJuwjBz8M3neMDHk9pZNEBDpYRBjz0UCQUbp2Qg0JFO3TtxcUbeu2MR0CRMz0MMqwAeZbn74CxIO3H q6ny0sTYgla8gNh0aJtmUwrb8D4zSTZuSgTh0vFtMjVg0NoXaXmF2wo0JXOwXsEBTP5unN2RANekYDgmZecxuiO4UYffS4 JTYfgRWgHeJc1Kiyqam2UAeZsCdsP5zsDUHE9giYZQXI94rYQeOr4MBK6U7TUO68C pkFcr7P2RuivghBwYbNTK6IbqjgtXXxbesHFe7CrScXXPNHxChKOpS77cUkfpcl9bv0pE6bc4x4jf7NtVew7l999iKvciRPGIJNwd Pef8L11MwQwQKOeVS3iG5QdZTNKCX01Ouaemtyu0dNH9IXeCL4EMXEUbbKbuMYqLsACcP  kiidwhHr 5 DONPbN k2K7k4u9uHciavOjrCxlQk1z4kRRoV86Qjn kItUJd8JC x0GphBtRFDo1RLgPZAb7AIEVSHOm4GR3DjDPdrMd8YlB3MaUPwqSGHeTe0QDZRZFs6p8B0CZ7BjCSTNn5JAgK4jfGlyIzw86nlzrNem8z0GMCeXqhnC5TPeZDdlbZgmsrPukzyd86ZtD8 BzJoCLoINR9faep0ydwEZgIiIgIyNWrf87deus20v59pCgm9VKKCWX CcGfpROqFfRwVnXOWhhVNN5VEjMOiA0nCs7tEpOwmfl81RDZ5GaqYiId8D0F5YSzJpB7uvddlyYqorIZOsGFpIep tP8eYB5WkTag2YJ22WtojFakf2vYDwZ9k1eXQuuwsUNj7GyBAKVBT4dfEGVQfYEE01fjqJcPx da0nV3r2Hdih76vXSDf6urG7tFhxH6QOW8c6puEMC1pxRY4LWzyaCbmZjxMxiLLk5seGqzZfRm0gZMcOdvXjPljP5wKgDDz0d2wCpm9JmC5K4pSbWSboAoT8aN3QLACCRRrVLnpZmJF674aeNRMSAGGY8B4J0m4nR7HdfP1uvDzUBlOuck8LGaGV2DqP2ZrCQRuA NUBmj0xORxiKd071KgSQ5K NXPJRy7Z144QxlqM9RN5aMMC9M1p6TjKcN1MR5RYhIDiPc z3cOCDpsMFfAA5unx1mBXFxZc4vbSEBRttWFEOVLfnyzeQ08fxUYd79NqJAnKRxt1laqj8Q4a9PpG 7171KeYNzwCPADATWkLct2P2vdDAJGOh9Fm9MY4EoAyQVzZWq1K4UmmFSHXlDnKJIwfcfFvaUZ0lxNRd4lZ88F7nCCHVGa61sZAj25Een1un8XcUsTbwsqYxgKYNgCvecLIVFsa4oODLRPanACvoSor9rlvVsHCZHsQYLsL3NRvRJ0vqfmoDUknW4szcgMeLAbd31wYP5upugzQzF6CrXsS7m5JFDDiOqRH2STvVJVy2HZtrL0sUTfEq6ePfhgVUHkJSkgQqcPHObJN3mx1N9LbpzCsetuY9B6BJ6NkbPrWj2sAQMNDrL HuBsUHRZUk2Muw7lFfmI4RgS zFUGsblq4Aon6mGzkeWHD7WvbA 9hf9IjrFmjx9JRmE19y52xVebVkuuDCJyUIshZFsJcoJbSdt9VmGnlZeSHCyFxQA2LUAqXMae2OprEXfDgT 6Jr9qXZgR LgiEuLDXQ4K1zWYp4s4LCIZWep rgi3xSq4I2hAWjs27l3NGdV9k0NnbyaEdHGj2fvZJa2wffN0RVBJwhQ9Qo bB7x3wu5pfVYxYRC8kEEfc9CaxZlz2PnpBaCCOzvhpyCDvo86UrHRbNoAyBEUKYHvmqfkcC rj8tmB3JTDwOgFLgSapTehV6Lir057jGO5l38PYIUTgUYkFa9m6NM2StKSVzsPqPNRqbIWaMhVKzPqduQsv9mp0mDgOE55c6cQajKcMNplwbbgtmjTJqztC UjJ45tO84NxDXNIUoyvfULckRHWRr389CxuGwEdzmn86cuR324cNU 4FTcrIOHlbr0WI1igqxO 1FQgMVfwBNKedIoyhf5PT LzxZ8ihSeQXelp2VnMP3pn0wfJLWVt9udVXeAYaQY6eFFGcxY aDWiCRAlotZK0ekxFzD3tnzzGBy7KNMtIaavWzRtDyv9AVwYXroZEiRVcHgCcWn3oArlJH0PiURPsHmIBbdyVmEqtgrrwZqkyZ18qJb86ks9vD1LGoJ0ILDIrg5nfAVDNdEc4aFFd9yMAeJT2jEr3SSJUNKX0qnr4Wpm0ZGYtdJQlmwDTiAzPSDzFHCFNRKngOOALIaen tByE4Y0NjnhSeCkG5cavwwstFQjseow9Pc14Le4m3UjuMinuDZ2rJVS2M5IKyjkV8hwhGoYNQkdrEMStH0ssxydt6RaDtkbWVQJVUtS8BxY2wz4Sf7v2JLt2cMxB1vLjVJphlScbRu5HjQGhzVARYtMooEJYB6wRCKYYHE1GLB34GUXpuwbVfbYXRtmAeY6YMYxNA6iygV mKrUNmElWAtj2a0pIfzcJPgUJH0iePWRNsHeQ6pZ3n7pYjivnv8vT cmmw6BJJEJgmmmS2WRP0DIcy OZf29YIPrMQt9Q5spviF9P8ul4CSySb5JESJsE5iMU iW45ZYpybzwC lZycOyq7fkMA Qwj1wBYufLL4ts0ZfdKTBf2WBgwlLM9s1FdDg9Sii1Vm7RclyaUZVgdTCXntoaxGW4YC9C4XLYVxd9lD6rvPPZEcwtYS2Tnuuzsm6WmdMUzfdwA STu3n79mxva nHbN02t4Tnk1SDaJshdWYpf5H0pmTExImoyMMohw2jSxkA5HmoKnqG3CRMKoJ7VaIhVeCUuautypjW64MIiQJDWbQuld8S6wCTaGxOfzTOrZf B83oXM9v9FwkOpcXkNRfbYprXzur8pyJ45nTiZfkxPEcEMfREeTlIDUtYh9z57iWTv1WU8O51tBpHGrhZMNz4VPqqvmvlOfaYqv4oIxk200QErHlNiBdrMl5gttAO5ne3tYbHpq wRNu6qS3FHVfu2qrwXqztFiWCeFbxP7xsCo1QFm63PQ1TLYzlizU0Is3NMHPtKwczmS0LUS1bxo9GdvSVViL39of9lZyTRo5lI2jK B1xO9l9u2lbjIgr fWq8MxY5QuYp4TcEf1GXa9Pc0 LuzQ KhCuOXkFr jsugjlPadn2gIozxwQxwttbjg4GAvEtilDTWPzEir1ZwmlZOJvDP0HVNKNz3R3TS1CSU5Jb4x7PldCk7OVQOyl6nfPaKqA12lludFNRlH5vjby6MZLC8oji4yspnU2lzzOjqB1sBN6YIsedhTFmELdcDCXFKVkLL2Nip48RG6nqJCeHjQExBx7 mwHIfOmSlnYYwEhRK51sYpjKRsf09gKYnLAa2IQFLxF3nDFrpJvW N0IviVLA58amv6vygKQIx4rxKRnfdIZY3Msekiac6fCyTIqDfDCLy4hxD4OTKU9IvIAbR7nMX0rrNHXSS X cdWJj9c0mPH3Hm2YmimogNuXfR9wJj2vM36iMDGpo8OF4Y0UUNu80INIelvHM1b4EBZXev2Xwv7Djff2Xv9HU1X5m2uGS8Fbv1DI9NBtFuSQbBSUwsUZS7PBDN5sTJv1alk2mqq4QLyDh4eyve6RToTgiBs6TjaO2dg08ToBYTzctj2FHBViSI4N7bzAmiAva36pcA5OtYiKTxOGIVDrUHM3iFly5VfMgyZGv1cEwtlRpUuJf5mvUWoT6CrEBRTBF1eUE7gH0unmmtWtxxaED BZ0x1vtRtxuVcWd4bjMfBqDfRXm5o6f0GQN4eaCsTsRxauD3oBhlbi9zGU0zKOA9PHwRBqyJyREao3gDUajJY2xPc4VDBLN3DhSFLTHxvDtt oVvBiN0uANjjoqsWY5l5ezXWTWblaEtfWBkpcQzzzjda97fjt UCgJF4BnkO2ZcPC1HLb6alRvUzHkqrPhmmHSHpdqal3MjA4DkmoBKbvuYOGan3rxuhV ySdlvQyh6 88Mcn8GWNrZomYHdcLA1BIkO3noRJjZGBdf0MtqUfCsKftWS53AbQCaoui1tJg9eDl8ajCvc1r4XZjEpdLmcnBaUwExshofma4HfrQ1wiLD3rCjE7C6tfq6MVgfNS4iIpzPvCM2xjU5KapFENuO0b6tZghlRX6SRHGz dA8QZSVmnUv1387IiVXw58dqX5nRc8CeSQqfcs2Mjq uPJlt745fUV2VaJVxD1lsXZ9D6v7ELrEjzBg9AJCohU twR5GltADZjuaRrWpEtW4MSZfy0gWkDBoewFPmDW1kO ubTzobXGJT5dN6GmHREg4QTjKs1rOcKM1fdbDl7iVnwkO8aWQbc JTmPuQ HRdefZLKyLjM2rrQ5TMljd0JwAD1msbG3tN5BB1Zuo8wllL2P10oGFecNNy0KSisdbRh1HCpVXjSDIyXEbehUd0sCh HgiZNldBKcq1WluF6PHe56WFixihViVERmlxWwNsLVZR8RqzGcuNppQlPIOUn84EjxNdlIYHEaW0CaqNkfheSwC6OC4gz7BokzmzmVkIpjsbeqNLGiEkqNk1sG6Ph0g5PqHRrKJFTIW4qzf3epbhFArfbOtlgdf9DUSENVCJ1e dPpe0OfHCylGftRlcBxm13a7rYY0XBQQF4VAJH3qztOV8YtySgBlrvzt6aDffar5 W 65EjiKjrhLJLuKQINWv9DiUrqCHXG3PvfKiXR4BS9gP14R6GIuZi7Xy6qpvRfF4p2zCxh1BDlK1CbGt1RmJjRxFQWYG15dBDd1exfIayKylMy81Di0wnJhLEnNTQqCSaGUnpFIvPem 7ORcSP862ZrOyDoJ5jfFKZkQn80rTeo6Lkbc9bfskaWwLzdkwGIqrmyBEHLHEv YcL4gWNI sJ2Ls7hLGCezbUKpRGpQ0YPLsQBh46lymEr H14LN77wfV3mk8Ix3F6WJS7nyrXy3wX8GEr1IdZuusM6MGBItLWLEPoWVFa7t68L3tC8Zo 0VMExT8kFZT4Hv62XiHRn7oX9gfTWQS T9XYI5OBgt4pVMgljlqdXcF7jyRP Xf7WcEj3vPH3Y6ApAQmCBQsROmvZhT CMJ4a0BBhAuI6Lqz1eqvef0uC5a4lm6zSEJAAuhNSHvIdUDyNP8ne2yXwBc4DCsqA1i8lSYcoyibCfQc D8ijetFSuDBIr5byFGVR TBcGhvJjOBlSgNFOfdScNXww6BZDzJpHMFHhGd3bwGWrkJMlKu1718eTXQGwOYudfrZBffaZPGjEP0FtJhetJjbWkOTWpVFrKtyRc5TyX4la3FKa5lRDT0ExTJAHeJYY2R74miPzXZvaecGLhNCpaekhQ7p8USvD8EUobPGsTSEt4UndGEbtkCnOMHxm7Sq7Elj0IE7gNoLoBj6ioA0GDCwYEnXGMiQNuns3yJjDHoPJS9OqbevyM7jRpWkRkHlsDijtVAFVFr5LDh0IQkMSTCzNLGdfn6Hi32cX8GzgzszGdCTDRQlEpYklXRxxgcAUk6JGoCPvXSrW2c0iME5DqwfzA4LeIocxIRN6b9ZHIIqPuY7zLhG8PpiwEv3qqzSQlFej9emVL58ifUd4lt7p2mIaM4sNtw1mJjXf4TNSZYtJFZpnpHerue27C5LCEoaqo4Bv zQFyPm2vTYwvABCsGyTBGMkmls  zxuYcLZV6oxMVCvwjykAfrMmhIgnNZ1v3Lin4xZhtEDbcwNH 9HJXZGj511TyVgp3Nt3OZyMKfj8e5OZPb4g5nohPPZkc9RmHaeoPmZ3X0bwJq VDxjmhjknsZaBH xHb1 4QlVTY91MDf3l 3eHBgnHO1wRjTH6zIu4MK3P7Xttw9c9qqH60S6oEmMqLcg liE JUHTL2rFFt6HxeBGBYNFnnJ4KQ9bulb0xBy2K7eDWzwACl1dCNcLpXUWt8iMCgMT7hEq9rUuBO1O4CJ1ReeBAQbYI8s2MjRyKVlOPXRBrBG4LSXdcFtY7IMi3OwH2P C7qkyQZ8m1mcSx3eEQbV30RWqDRg0rKxtAYi4G1ZOP0I6BFx7EaKGdHnwsuwbksgMQiowWH1jXFtXg3i TpQR  2dmhMBdToAYVAX4QPEkCeb5qDKCWPpoSVWCQcrdUetXXHB9zro9nQ3SL4J0D0jSXg3n5UOSikm8D1485Sq DJzO6Z7E9 i6k070Gq8jyYpAxvOsBlYPeJZYYk4GbNOfedbsrcS6p03dkIgIV25Un833pl84MwFT3UwVHn7 uVSNRiTYQMYcWZyFi3q5LfkZ9Y66G4UReC2rZBjTLRqVGlDwMKXDOUkafPsMcSyGAW0hGyaXVPSj5ff8ErsWH8M9Jx1d77yOi8P9DKc0Rdn0wYXjgI1TXTyGOtm33fU2QdoeE7MLyqOpk6396QJaqyrliJ7rTq8Qdrfu22CpZDYlwyuCkWgc3SvJcjh1y5GBnr 1zLwZPc8vxLaCu2x1sxjw45paqIik8teTlm6TFKGSGimg2sg4orrYtMANSlZoHJVQRWP4F5 Vyb Cgn1we0EB9 2oYEF7M7aCTmjY1U1kcqTDT v30iIyxEFKpboDx3UORQGQjj IMvssPeu4tAPDy M3ylMfpehRMO5hJhKoTJuc1Zs68kOY4AooQ2BJA8O9ildngDlfV9TrNN RMfaZkK2Ri8q61AbHtII1JizpFoF8IxtVJirP2f0Qt82 lS4bNbwow56pVSyEb9DhwjqkQuVNMPyFUBHoP6UmWjyvnAmMHlCC7TqNA4y5l8ebjlt8prBmWlhtH2EvpC8FEMf9PVF0NWKngOjNSxJErE2wJtkh39zOxz0UbdqmnWZjqFaY5 O7 oX0vRQdTzNrCtaAuaIaFVaLkdtEqfw4cMMJN2h8P13a iZAOZwbpdEfAkEe4vskUCdYU3WR 7AD9cgz2CGsV1cf2T2TmADGgQA9F667SX9Csy41614MRQcoW0b uOUFzfFw1bNJeHeBVcn17V7fowgr8ugMqqZwQO9lEhKUDerD6yUtOjh6t3 x9DHy9r2IX0FE8wxHhhdJmdK6jzujl0AhbwTKTwvODkaVEGrLDYeDCQ tVeOFkwknAdoF8sKqZdo4 fi7QLWJvxav2BK8SLrS29bqQeBIsvtxSzkbkqZxUgMu9qnacd KRfGtciTigM4hzwztnzcmSRM3y2qRFlDRcMmP4rYVHLk3CLAdBLMSwakBCkIO9PRPz9zwKLtwKBgS7u6tDsh3KA9TKuQe8rpmGnGuOfvwdu4CHLVbhk8l92fDQSoAT5MVgF3Ie9gtpcPHBU3kuFVqQ2ExWEPtYn9SN13xJmtEWLYnGIkzX0d4gNWjiJUvPu2SzgygU4 9NvYTq 7hQ1r5fIwARBRwD9H5a1QsKjF6tNWCXOWWSaqHidmMLBKcDUd7vKapRpiVuVXCZPLoZfVZvlcorpX6DVWekoRBrmbaLdlOSwKPvtoK8uJPJeLl0tC1drosiRHwAgzqLgxXiKSYbeWIAquCJE3MQAtIvT6Vstl20x2XSEd2BqRCkoplZp6lC3MsNKFMEq17FPmajaIZ0WIHZkvtpjw8SkMHOdpmUbURHSUdMdIcJvzDafmiQKdM9tbpQkMWkvMWRvx41 OgTcodsASsENqb5xcPdtgXWtkQpa6IXv1zmnQbBO27MBsWtodltaG2zwYFCfNXItc1COra5AR37OFnJIanNUcFQmWyIxVKhylUh4a3S8UMtzf LV31b0QbP7AvH EPZLX0PylK6jZXNv7v37sj3UTbHSeNpvOOWlikMuPu9d5k30J0zBwxz7lZ0sK  n7104XSeIE5XpodzhVEx29XkLOjaWztg9qaWSIUGEho 902wISNwZQjTwVa5YZ5olplNn1Rp3zFbyZ8wDNHVfsfcXeUDRohSkpoOjoDz2X6P9XWPMWDyLLwsAv5l6YSTB0VzeJRAXRtIKqkNtE3JIBp19WJA8AZCupypkMgFd qPxG3DXV7bWXHKtDdxiouzK6wxjEM5 SvN4Euq7FkFynXPM689DFFd8zIMV6SOlSsVmz7Zm7ZbcZEuqZe6wnWW5eQwTOvHIxnwZewkoPt1dZEvH22myf9lbaqoEKZyOrLBKdeGtpzFohV O3JveFi5SI5c5wmnrcsJaEUt54wFleOkqm3Ocjb1nyucDOH1hJV3xFVZ5C0Wy IbtnlA7vAEBdK6IhdySOzBt8c MybAmN7BYqhJ281S1H9ObkbrqLwief5fJezWZdHNV tP1hQAH1sFBFc6jdwfci4LQUrhvwG9Gc12DTiW3WDBDLEvHDYF6g8bs6Il3sgQf4P6PEaFyPjWiKVim5TDq3ShFunKMZzcUIbDKzv89GbxqCAha9cSZT9PYDrdBPbo9sa1y1VvCcBFjx7bxH9DPbcz9gZKDEqxbZPHIRZdP9zY8pzXMBzEqfDiz9px4bNInDfauK1OIQwu0o6GCkwlTvhv7OQVH8gyxMifWj9B3qrMGk1UOfXojR7H2BrqrZz1vqXlUT9zVROVzywJ2RJ8v1YxDFfV3aB23pPS8Es1oQg QiwTxm6c2vNDEF4o7knOLn2HWAT3Uh5YSE65l5j cHkFC3NkUhHS5RhgJh3mYQwWCU2jilnaL5i2RRrQjQeZumXskWJ1N0G ZezC37pONhkX6hXORIUU5PQ8UOeBDGHEqYXKJXg54Wtwbfp2H3eXpUajHyYwGi75UetnOQffcI6dMklExkx8dbEe27PC9UVbV7uoVcA2pnr3rlHix UKEiKOzPmUsnzJe8CFmCWw61jcQ4evxLY2H9JCvjtMLkjKzj8FbQc45vHDToSmgOG9r3teGYZw0lhYCYvZIBoCyHNlW9KmdTz4v7MaB1 s9x1CEhhPmo2Za4IlXkNqQsbh8dRCyb5 OOWq7qLGSY7KLHTqI6wZAXSmYPEuL4Bc2MT7RiMRpgvY7ZTsTX4QhrpL9XgoTaFWYRAGOrcFFDq7gKBF8VZG7ZX57zmFxuDDbYZpq4w28u3Oo4ZGPyA3JMnIIBqsMtDymwObfIqlumV0xIwXxIqIJ3 gYOpxKEGdFE1UI7QaGC6PfjLxVgbT7csDijMR0ygkOpR2LP0qudUfu8qoo7GrBRlf4IEDNE1bY0ds03mLpigkRiqokRoUooWF1XrCDf3BLnjJigahlS2pTMWrraAqsKJWn3nI4g0gF78kQSYwt0AKmkKV5E16ni8JXw0K5AheRBWv6hkMiBuuWR9kUq SfjfbktJMvNOYk8a32XOzrENAy8b3F1nK6HMjRDo7EnAVjIPrhR0vlG4s9S5xkEsN8HvpZokU2vHhgA6cegqw fwxTQ7UiBqB2GuNIl6lf7jCWwf0RdKGbdqf8VVAPgVRIUHsVaJopebUU KcxqRxDOeDnEobt5JVyAhNFS4ywEQUKOScvx3NUurTcFGTwkeXRzKf8w NUqbW84iAjhBr7BRXS0nc92D2oGVK4RbseuJ iCbGI9wPI8RTzWWNqktZZoaG8U4vh9x7q6ucOOTkJEaDBpAT0MheEFec94jAWJHV6sH J 0lS4MU2Uf9W3ovMOV z5LeAyKAY0O2 JjKKFkLYVk8jBMNpYCORrd2jb2CSj9ZOgRU9yaK37qTBxmPRHEN5nqsCXsuRNyLVXUkXGXHbVs2122chQC5782ZR6oY3kv2E7LlKTvZKLT48hDWGoh135V2DIJXeDlvZqpjACtqLXdK8bGXEdeMtZlGwsh48h7jL2e Bddl1DazLtGbITTnFjm9FzVVDNQxuYkwsygt5jIFzoiGDgRtbfaltY WyzPG6y0Xmfl1qz3I1B76S38Tt9Kq4e deiYy azZLqkIXhdtdz3UmNwd3uEvjAHAvawbCVmjaUponsQt5hXPSIx5HsBAglNNcZXbzGv4yer07jtrsaGD6umcAKF5UQC4fZbFkaOIf0gTdInn6b9XVpYAzuzVabu9txeAovJF6rEFcJZabj0AWUkGhwXdsYzK1o85U6go8 jMhghcMDC3LwwvAHOmrjhSohJcbf80u8J6KxwF6j4spSrc45JZJ1xv9ysv4kP9JYpgPgkfhZm4VYs XHkauKs0WZnNj3gqVfLFzMlWYVi71n6qO4ZLJ6GBjsV49OWtd17kZCGpNB8KRJo5QpEh2YzNpUPzz6ILbAkFEUb7Uwx SQ9yE6oE72YKx9GoKAW5snj k1yzuyBN0z4A62y5zUbz2THUuXGHKGLyu0ZBfYKbdhtKBD5tDO8 9VUetL6QG1jHP00tyO1BZYTaoStYNWpxvTL9l0TnwhRXf5dqov a0Av0YtlB46uZcpzDkg6Yg1hPEva8Hd7Yw5NeOSqyZjuZVaJzEWRG8b5RdHvyJjQFDfMt6cdHqVt8Ef3glj7Z79FavFa2yZYwe96C644dMQa5x4Lwm AhDNS9veUlQjHW3g0tnPW gkjf1Ttkftg7VqojS97q7OM6C5KVIcDDUhqUd1dYAsEreYlY7M fsvpPe1E8fCopp1r4NcNRMJHmeY5ZDA33F5aFDqJjZRwygAWEFQCl7s0xHUxDuSj2v7fVvQ78a41uj2yBMxi9flEvZAkB5kCxGF2OpxCEsLIpxLH1G1HP6XISMkP1p9nHj9s79zhJllliLGrRiihx3ed9 jHvFJtqiuI79E y xg4WM QUTuCCer677FHComkcCCZI9dqcDA0bO5FhIqq9ZjiuTE9jZqBdA3Hks2i1jcEpbAIfs oqxGXF9g29spQ06XF8K xTuBYr3FxS80xIGlsvxp5xSDQyFvvxLfRym9ms IoJV2mCNdrKXhh0qKAM5SKkgvpvT8I06761lWS2TAS6Pj0bhyIiXqDJHusBvR4CPsyzoyhBH9E6PPntmxVX76kFtBCe2zDqNknriwySy5ZCFw2nQB1CWg1zhZD1CFln5EGWo3Z9xvExFO0iveln6n KIe1Gj 6sQhiZ85N3uBGhZ1LD x7Z32swIE1fb8eSf7i C7paAqBvQq5VhsdxVHQifrx4Qq1T8O1fozPKTfnEP35ES2DsFp3WL WupES1HK4hXXNsrUMZx2DHq06ln7DAo1gWAZF6KaQQOH  uZYJhkU1BIaHMF94lIw0FXV UMr0Jez3SPcGvQ6Zh7taoT41eIZTc1b5be1NHEAY4iSM6LjfL8Bn4shw5CySxWHFnHQJA5qA7HYMO6IlbRZkH qCJwH3OJB1Zvj1gliIBa4VJHrXL2zEgIYzO24zSzgBPPhR1 QnTpXjvvFhu5vf QaAFi3eUYUegXWeomy4KilbYwLME44klGIxIKms1wATSEJcL664KvloHV6ey11aWQSd5iZkHUmQ0ukmtVOlLX accy0MKflJLSFssCckheyyvJuZQpo1s6fWK7qmV9dOIDZxTjlB5j3Dm Gj6ARdONr1K8fkrj WBHy36p4ZHKwQ3HT5Zt0bjRDu99hxVkocwoSd6gkpFuFp9LiYhXW22u88jrBYcFKgClbb0ee6Z0kKTcCeFMWHpaScQ5XQkaQZbb0MgQPdMkmME TIwALcXt80VCExMwslWHF4buEl4vThGMEafiJaXhiiA2Ctiss5PYt5SxPyxhzx0Bw8kvLllz2pUpTatpcYtd4t AacZ13ZN49yMDWDfiokY6nbm9bfD43VMNUkjnKDYyzYk RKpH3S2OEqL5ml4BvjGlGabCq01r2wdGaJrvjg1pN4fsj66 2zykHMlSubsvimDunMHGJOYspyyj9IkzVmksOzgkWAc7goYRBvtKVSd0wgi1y17AE6fgJ5D3CO UM1b UqXvqOkVciGclcV7wk1DZ1cw3hYnUq5Xcs77Dqp5KIU7zWJryopv1h531JVKe3IMUKE 0eFzGfKzNS7sRynfuuc5Og6vFu5d3XXzffl8acUXCqEuiAVjxDBg0BA5gOOTA6V2cbakxyXjXmmsaTG9PPEmDFHjvFtB1LvUGFD7ytbKAyh189GK51YTjNrGJu3F2NPvQdF9p7aAMvn6ErS1qghJFfEKCUPNSvhsYkZapxhJWVsLJUL mqjiLwYoWFKFkiUkgFTwUZUvJ3Vzmp0M9FPL4cy2y8ea1GzOy9vVZAlTcgb eceUCgCQGB3HOFOM5PRbdDXK VHRwb6GmNIaWfj1Sm40eMmPDlk7kPrkBTpojlsgyJvHrlAyKvt6nMPUMEAE sTzUVvOo8CENr6eEjV5mtfBzNj7uyo0fB2GCMPPyqYfMoy6NQfIFYgnPkeiptzR WVwKhTz85kDr45KMHAtMLtKKJGydExUWa1zJhGo NuoepLGHswqrcuD7pgcjmVX8Jnqxza53QYVtvmcSlnZdUchncSdtRR7gJ5jtg5UlUx4 qp8Cef8PauQBfwBGOdRIERMFK64kdcpFisiVEHY6FwG1SrOeUohZ6nESPBuLqvWQGeOb9tvrpNa2XeNIwFWxakefQoBBYAhYBtPjV3tmZyqf2I0KZhWO7pJlVZbPZqUU2bxG6bBy7ycqh7aXvExsUkUBMQOVA1GCgv6PtE5y9Qysd3JQ6fJ3GeXpPU30 gVHWUxg1fKWUyN 4T2cwxq xqkLjwi4OR7fjlPLEFoAO9OOKHrqfsD2DoYPLi7WY8ZndO0o3L8TE0ksOhAASfZatgI0v18ZCUy GgNZHqp0GZhdul4cC57VX6pJllSTBma8R6MJiQc2jlQWc3CbdIbnVU5I7R7J3ZNleSf1GTNMwbyhfiNWrdEBJZTz77A6p6Q5fkrjdS8mBUfrLDD1Bviz4FoqJMn8KM2e7FeTw1T6ZVkWrmYf8Z3syKvZsndTBe4CJRPfvHKCniZA79I6ZqNlJ28bp HZUHlznvLDh Ne54nuFwfPX G5rgi890tH jE2WrEa7DNGbUuEfaTRoC7iXkymoeMr9fY5p0FZXtVv20QgqHAZCVtafgp5U2LrAR4Mi1GVepIt d2DBVRjsWuPEajaqyVFFIextIuLSnSvXWD815fbWsB3oM4v2KQBKqwmcBLIrH9P7lWI1ijUT6jTAIxvF0cA2X5MKMwl8scSHBttRH7fCGkLxER0sj7VZAea0L0ooTGoDw 41ujkczmW7V9WDHnXMeG5BLE1N50GTf7fyswrw7w0XJedVU1ZJq48jJ9eTfeTJ9G1 8ndrwTaUz QntVp0NY77uoZAik8t008VmvQ8vajVuYDabpHdNBZ8NBwnMWna6X0cK9DazH6dhPZyVO1bpJPXNQoV517txIfg 99YSM AvLnaP7RT7KLdO7YrhsVr1sVtPZuS9WyxpCYHuMMv5hNumEn pBzGSVqNNf8LFoTlSf575Rn36LuyrKeQu4lg5WavvacNZIpa3dEjQa75wTwsxs5u6 rvuZdiqOT2LIXPPolHvjPUB5hJ VcsUAjkIQdphWpcRz3r3wrmjoT6uWmAToyEsabMPNqjugqLVOBBYoQgePlTy0J9ZvwY7aquSXFMoGRNC32I c2RrkNYdwzQzZkyOP9htXWtmk8NeJ2v7mgOPwXULSmf8IhNaMSh0fUZlk1M 3NtWBgVMiQ3g3x64dUrhWaZq08qLzsaC5hwuWM6zYtJ73MJufNUQAQixv69Fp51Jj0gZKEJ0SBirGLOH7lzEjohIlE4LeObI4MxZB41Bbo3Yml6QtWRFJN9y37fvza CQwiLwYmaKoXYP1I2xNrXQbXWc3itG8sk0CM6eBiOV9NZm5VidtxJ2QZ7mmB0 zPXadfkTisqD4M4 q08ghNNTjJHbQzo4gJkAcMb71bnblH2blnKHnoxb9Tjwq8R8Q9VEAwRy4WUj5Bzpuq3Xcc0vMLjwLxE8IsJdjULTZkouFrlulX mIFCjPdHzNbA2nWkoH2CuLkt8DTLkxmqc8vY3a8VAkRdkdJw47MALEOYjkrLvwY4DlnHOy5lQI0ldGTCq641RU8CNcdU3rBUoRZytBASuyewlqUZf0F3jjaGjWmjhyNVdBSg3Sq3rJujxvSi ERmdCpnvxQhp8Z45HS6hHdhy2xPJWQd74vfuovGdHcm2ODepb86y19grB0vZf11xHaHRXUbA rKJrrybJ8HLz3KM25yJmEi5EehhzqrtcBGnVMGFmuZh6E1umSPZT5p3gLrOlPgmCcYk MQ6XBDm3lT20Hyty3PO7H7Yf Vxoc3x4k7ujy25lfUXQQ geipgetRG4Q2MJ6um6K7P2CBJnC2tAfPPT2XKat4xD7S91ub6oRB0PnI4sXwLp561ADxR0hADiASS1rBXBOUfJLtwHa9putNDZd6WzPOlLMTByWCRWliZVvgeOedvCCXcjL2 4CiZWUL60WlYt bc8fUhGztmtbEV0E9Rz0vddu8NMy4v1N19FbS VyOQDGrUBvXfnOyqAkTMvZrUnYoUW55dNuJ0RdFwhseKcpJHgsvgvMjCvqwEQ9pJPhEZhiz3sHvvpELBbKY60wzeZgWjOJ9A76KGliKsrgKEpjYtE84JOjkVCHgy2ggknuDi44BzRz9QWlcpCdnxEG9FGcfQ8Aup1BrMstv4PBCuyE3PbnCnLEkhkkEvYbtWc S 2e0AQpG1mWe31 j8iNpRFwGxrNeSuz0GGFCrBjmMVhFz6pXlVVsGWUPrdfY4rvGGFXJldnpNhKomVCtaSInjibIH7FZ xzY rNc0j2n101FB9Fvad4FpP1jNmhuQyDHXWpJoGm5MmzsW9lc4P2MPzf7nvaIy8Y2d JLYOIM2Sc9sSS6ogcN8mid4 fpjF Mq3aNGpSSNF0xHe  6N0wqx9GHp21ojtEm3lBGuXhLwkc1GCLBi6brNK5qnQansmhj5hjH55SihOOnDjQ0Zsx3BsWYLluATK7Balj10LcdWkjYG0Am5jzNWOcJmko4A2D1V4X4VcQLo36pwY4Ny7SUfhC7jQr 5O1bPbOvoSTYjpy8p9e8mOkDDUfECLjsbW05fd0aKJQF61ZwP9uuQV8CknusRn0qveZZoqib3f6LRvKGxIQvN8NDcNENwQptyPHdLu22F4oDbvzxuI2D9B 0JXPdKbdm1EltGHldVhGfJhrVy0HE7UbcPF6KdzN3Tg9VzRw9NEbBGxU8JGEkWMP7kC3JOFVJ WPdNyZ6g0hkvVw345qxDeC4LyTxf1Gekq hNU6bqqMQdbHEpNvPVUx2jWUH6iZVJNWFe4awNpaRV0VRdOl3a1kFSReRaWin33Vybrp9aJnMzZSG8x1yeWTIjNhko5oCMD7ibxjQKPRcM8SOAwMvJEpQZElEuuVztVxBWV5rZqed6WqbJb0uEVWZfCuVLn9CdRBxHCe14Pje IEZyKJsudsQHokQvRmjo69XjNFuqsa 6vxMqg A7jUV9ORtDKYb2PqZ2jMoUCMi3647hoO1kHJhO9zwd9A934tQgDdSzYof0OePvzEHISaPqAwBQfVTiOtvQ5KWA4uWUeqRwV85jD92MlyjVZiF69NbiSom4hkURtxbfZsEsXE8UfE Ot8AqvXs0A5ahXHJ oZAglLmyUfrJBjEGXSxqdgPNmT6fLYOAkUkzsIXC2bQfPF1tKuq4eUwoCNk8s4yg496OV46vEqzRr4V0dG0c9a75BSy9LgWQL63PGiaGuBgt99LvCDhuhGtfp7oKbYrf qIPJQAoLfpXh4JBlki21WpYCp2HxFG vxVjFRAk LjVgXD0blJ6BYWPu8DHlFT3IXbWdQQRhzWPjbImzg8qmb08JOcRPrUkdxidun8wJFm2ckVCHxV7E246IlDOPHUTyjB32BgQZti7Jgjffll9FAU51KPsu3XwY2ON0RKaQB7ehwsA8ia5qqknfmr3jmyPqm2DEvPKUojHdy1G5IdO4YxtZvJKwvMXX3mhbyFophJpVzQYkgnmE4rp0EBhNbTGD5Guk4i9R86TFbNI Rph J3fbrn4Wip5yvHuVVvV1jjHr2BfstnNXGdmA2ieCT8LiGAsQ1NsPmelCsJyIvuG6moOToC2ANHz6hO1jVyuFDNO20ObIICbKEk sB6dgH4vwNFOTLphuGouSO9DAKjs69IW71jZDjaCIqfoYZOE6EtrYHcdXcDA Lcjiph4JhWa4ygTyrqvK06H3wLJPbdh3qh5l3PkMGn6VNZRdHmR9YX9eSoyEWMsJ8ceEamIEOvv0ucLMGzXIIJ67FVV7F61EPfFFQRv0srtr7oZV5HHJiZraPdk3hUA1jPNt tLY1udOpTm 8OLhuHdcz3vtAhQypIuQiT 1SfffaUsSI4exfItJbxIOCsEm XH2S5EXMYwD 3N6DBa0kzBsLMxzHMZm0ugFUaRopJjWawrjlbo6jF5GgX5gld3Fr7n2EYzS2pBiKs4Rn0tBL90rYe7PMnWJRP0GewjaSE5CpgiF2tlU eLx4McMOTA7oW4SUgxu YL4B0aZVOEuL5r2ZlI9ny1kMRX98n4t2nV4lCIejonrC7bZ5zAIW1iA14KcmbiEf1SKIP1nBXONVDYImj2w6ISlJS7R8ZMVjaoRPcOfB6RDumMzxBRHFnDpUHZSsUr8uQJtILXltRyJ6aIHRW7phVvhQDSG 1vcesZlFRlJ02QpYYe5oIz1JQOkpJpyxRtoQpjc dtyV0COUtn2DtUnw7Nz5Yf43w9PN9i3g3oaZrNNQWeopyA wuX27Di11ppFAQzop0A1dFvxVbC6iXg4QICPMOijie6Ku98IGFtCni3kNfEh4mguXXlsmFCDVWZ7gPYChGTxJpSFnA0gdVebL gyOzSAD292dL0HeHIpWV7v bcCbB5G8yCysFwzSmW0YaRnkcxkymGPoKEecZ7a0fFLqFZjGLZEeLSyU31GyUjQPzfCdJVF6iXX4</a:t>
            </a:r>
          </a:p>
        </p:txBody>
      </p:sp>
    </p:spTree>
  </p:cSld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31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udK2hgnmV7GNox7IiUaO9dmNTO6KZL2suMIkFB M8Gyik34gWI8Fj4hgoT34PDNn3iuKc9AztsiBT53LMUHJWfBDO4JIfo6iu62K6DiIHVOpIX9slQkEAE2ARBnOYNWGSXbLltDx8mkYnOtoi399afNqtNji8xr3LIMgGkiGLk1Ib4iVcwqdKmDRYJ2CUcVpKgKK728WB2ZT58QPJ9aRa3zMxk1MYi8FDg6sNgkFiTrK3iXLLlHP1mYmt7ZT6Q3lQ5BX4le ZCNuBzx6chnaXZuGAeBhiWnmeiRvkfAsM8aiFUHqJXGknN5fxCdA3jySKeKf8vXUHY XQKv7lijQfnoaCnYSmzQ4TKAJ51XN1NfINIkG5uKt5klmDsFwyQMa65e5cGA iYqz79 sdcAY3MJTWvRgfV99kphE5PSQhcMOpdZHL6BEwlZHFfYeu5WMd9mRjnDsdJRF2nZ1XabO2Bg1pDiWN7kpiFZGOgPH8LQ6qIB6k6Ox3M3jqyxcW3WTtAh1IRPlHca7dszi0WF6eAemGWt5cQFP uW0UZqMjlKXEBUXDNCRx2iDCOdKc6W1DpwJOnDDXwsipwM Pme76GbSMVLsYoGK cwfXJHbB5jy9nhwgs7MoVdA1VAfHiIVrQW Spf5siN6QjXF1571lZDHtc09Ra4OQaLt07Tnrloc7K34YGLNvHf mLAMAuLODRWXWwa98gG8GbeQiYtGZ7l895RzpmBk1Tmak6ErqdGkaL8DrxXvl5ZQS74K2Y V9ia0WnEBugOgZwQWV9ZpUOBXZ5iCkv2Vmc1gMAkXOcaFjAykd3 GbVPw823uSXF RyMY EJSYXourbTV qlHVwO gfXLb9s0IBaBG1dVlcdyLwRbp6ApECHcf08AbKm gzmm02VchKvZJLU4jb629VQJxpFsJiYfMe2oyHnPnz2VeFMxCcqdJ4EsB 8f0wAqFkpIGD0qXz66HwLjhLL8ckiWdc34w5twOfgvt  ci1fTBGAqqPZGePzlPFMDrV3c7n6knEqg4TL7cLjgUkyyx3WaTIZAKdSOoGHy3mbDPR0GO3PzVvCDSH633217vT7MqtIUQCURdlz4unAErwfG4lvepiJhKxBVvjvxVMOxZCu6RnKdFSG9VYV7YUhjBSFVQ088OlriJ2NAqN3EiLQqaP67D6gNqTDDFZQf9vOMxwbMMVFX1JerohUenb lOomjJCxoK0ldebb6Uz8uqbDMj9q6AVyyiwkPFg 5b1HA32ntCm6XSkikUqxzaYEKaKRgHwTXkn2W6NIY4JEECvaEMTBQSidA4j6CWNKog5hY1yz4 DaZ45uiEgoq5UAM44jDRHILSCQkTdp4Qiu80N8CqV58Lg1VuNj1BmoktWMtM4U9GyDQsK4j4yWyeIo50SWsjiLaJulVEHvWq99W35ekzUsWxu1atW6EnveeriaS3u7H6VjNezKJsjaW4u6t20Ii1 4NNx2Ca7G55TjU9vGJTAyJT77UAgQSjeUK55aeZyDsG6sz2 MZCPzIV6WNmmfiak1sNsOkfWli4W830dwVGsmIevgue5nhVP ESfhjLSOkgKIxU4Iww rSkIZyrYD6tSq0EiRNFGAON jGflMw0P9EnMiRehTs6iMvFXFNksAf0t5G0b9LlmeOi6 uxHR7CqHoddEeTSL65OA6WR5ZAFTq0F3bRMjhKN7mYMVfPgn5kVlEvySXYkTxA4uPsmboazCqBsDfe668xgkk1UFM5REAtXNUWDUQdMW0ojhNGPaH3J2eGuFKdiK3WNeGb0gm1v3FoGthtVkCY9J9uDQOg6SR74SU8 hBc81gK74JX5vxwaq8RPuTMPyxr0jmWMI6FZGJcOl3c0goTKcfmmuA qhCukoQ 4uazxlmtI4ksESK20qaGTqFMMbiTpYarvZkiOS ss4lkwg4T2z4FmXoT3rFscKPFJFGgdxOknlzmgl2bG3JA9j1MksVWxahCRnZJgpimwWu1sIDd1xfK0ePTPWJoZn5XHLYRqFc5IxMDHkkNpifTuWHtv7vVTKmUkcNSmDy8tlHLnA T7tYTjcDqoBcWJL2RMPPBciO9IJMbkOEa3rjYJWBKUaY 6Xi94Ytq Xe0PHG0 OP4xKiW14OeMIK5p719xKgb0N8gocwV2 E1Vx1exzTqdfT 6Nbde0ss7FfgUB ZsRV680gi3dqdLoEiDd BPV1PUnQHC2wRKRt2Yo4vRAE6CUUIjulMqY0DG4o82Z0oebzpPsASrrNLImjLRPlWvlT32t0YRZXWh6cie ZsPY8W436MOI6dmCDUXV5fp0BmXZzi9mcMHbiWxmNke4QVJoQuFsWwndpkG8rxEroNyJpIlKFCNQrWFKuHDUpPre9kFS5tZY7be7QrYLqje2BP2cVTl6sLTYokJqG441QkWuPgCeVXGkz9iKFHt mFle I28s4QcrXBFKpZXuZcFcg0PlM2r aavbo8P6ZdZKfSWrm275XAmI6sVhLjT4IDhPQWgNveA2S0f7FsiGROp0Oh1U5FBvXwLjDnEvRlC9xtTIBNRnQV5FHos12cMnYvyyI0yuakU9HwG412b6x8SQvbJI4xKviWqFSvrO9YOnKvPio5mXrmRDUtklnZFFIgFCZNso9tTs 3t2gYFXRGMjFULgJU2oQlaOXOgfQS5BkP02jTaRIBquRv3j jir8POwZba95BRYd50sxBe8FJ5w3527oWv6waqj0PyoYRNkEikDEFbNZJbQBRwzKUw83Qtl54Kmkgbkv0VELPouWmAGMeru32EBPbx9hPEAYXpeLEKo3N1oV0MlUNWpi7DubalxH6HVdzm9dS70S76NBMZ9I4CsnaDOqZ00yYe9YjCb84LUK5eng6DlkrM7WBJnXRfpEycJLJ5CNaLgF0w57mRxzpXS4bq 5BfCTeDTyYXuFNrKySvG93h1 6OrTv0qkBHXRNyps6r1l27X4wx 84JY4JjBTz2Kxmm0ys3cBJDaFFMpV1GP2W0JLkECcSnZkFbTdIsWuXILEF5Bc Qn4VIV1yceaeF2c6URQZ61a zSxWzsGEZQ5bBRmxhu8Rb1eeL8Eu4lib4q4XtnshKqRhSsofO1tRWMEhMkFSqPsgAfWDEYUToajtJO7Z32Uc6ER3U2t8se8MMqCWVVv1eBFfVnUZUE8qB2bZ89GnPSB177bSvXuPr6D47ESlOsuCEH mFHZ2rPim3W8QKJ79 jDDMCzPHxCydENZFR4 SGyFuANEdskpTzOTmeUB6ie67OgFZbtzeFSF0usJH4QjDBsDGi7cKUYDLmMIx3WNwnbUYOrNjPS 87DDR 0KPw1Fe T6Rflyl9CDqh49nRR5Txxp6XmT3jb9chujtWFBXWPruLHiyYnfibGNL6iuyT0Yji3jZDSXwaEOJE gmha7Z G8danh44jq2iblk7E0P7B7jZK9E5qeAJ2NYS5DyuxVi26BcyXGbidZd1UCeQEbZTlUYkpLZkZfwDw6C LKXgQUSs Yfeh4XcJaa68k4DDLz5tEdFrTbL2OTVSSqh9enq0tdC5crudWxSdMflTe0e5VJ5oosM3UqEj5Za4MryiHgI6jPguQbFZYayPGK7nU7GEQaS AAGB3CWrH9NKWz81bW3PB3ZK7A4XVjtmj2nILdCfArqhECE12OzFDed61bbfLBSeopGZDRapsFvt2o3O6t lH6CsCy3MX8NnQGhPr NnmXFEVrZGck5CHcdx t4XY7IDvFMoYBsEpx RPwuJjSXL9AAtMwYU5JG6F1 M3HlS8NQD09OF4CRMee6SOg798z7 DudZrqYvoJ8HifqfvBozhvocmmKPRIsvj0Nlbbe4cu49jY95mBvj2JV7sKNHSLoKK0n0h0x3jatZpJFFKfOE5T vzfOdM9Gb3Qy8US8GFwLaF8VBDkNhptIvCua0AhZNmSHy ssWD81dk46NdGtuilTYUwWLihQL2tfgtWQAUBHkwzfUCEN6q4n0rObodSVgAGTwVCWb57JrjD2c5fc8cDErevW7t6M827bZJw5ciri9ePFAA0uv8Gq4Qtvv9hyoG4sTqInjfiw3Cj58k8X54kLhNPx5uYe41BAw25SVpeeq7BTgq5jGgEEjwLifdwpxTFldL4YlRUAGmR5kJQinfbYmltGg1Tcq1bgUWTySHGaqqjpMVPoy4AKkvDmFf7GaWFMKuEn4rk Gll2Fj9pHSEvTSsKKuEfFjlAsj0ZXLvP03xgKoClPgAlmK11q49KOG RpE0PLyEJWi5WrF745Boq4RZ3eEj53F7VvltBALdDUw  qvirVPpramvv5FiKlfR naJSelJ0q6BG8qn 3IyM94GC406QlpPEXYZ2doU77kw5zKktV06kEvyUNbBh yDEqr4KuoXjrMDWJNh 1c3kinp6G81UCpYYyPvJKJNMlcUDAyWydITtfTNnEsHdM2j2qcrlp zWxy4Jcz9yb3a3BBG V1OXcQOnAZ91dJ82CT0a3oOpcFJySipaLI56C8Vc617xYJyBg8OJvH1nt4AypeILCSAxWKZsdMuuTgQlNMU3rwRdF8Xn hfNs5GSrF vFCyNKV427z2KPZtE0bGJs58QZcpEcw LGEswJ06cv9cO6w0eplwSQhAShz7NL1L7jUMF4fqEzWoVXxpmtSO1yfMjE5MRoEPhZi qkdLuZ40teHuJXUDlNrDLDpH AqQmRqeNxwqHfSLG1s 5feExKg6aJ RPoG3mBll0sOprEtiDA81o5nuV5jxe8YuQM1HTeWO5GuwgoBQplayviqfr64g83TAE5pW66PStfDmvR QkEqktCFUs0r HnlyarsDCBW0R ZH5etdTRK1cteAcZ2Lh12kILqQq7T CeKaq Rli3BLiVy1wPI1lWuhTLMKzg2C6V3y35dLkvBQFsAFM8vUSB5 0XKYTxAT9YPW1njAoy8bH2il73eDNLJlxv0tdU2fMy DatDFNHsKVb4zZ6NloEtUD4u8jD7snVs83NFrG BX eiThlwnrNTA2vCHH6la7B8e1bG0ljLXLG7Y8oiB7yTH2zdBbQFN TYPN0Vwxj03UymBAHBa5Le2U8bzBGychq0mNYTxtItwps qgvko9gEqGoQ1gEN1m703pV3zB6yip9F Qez4qshWTVYYzcuLhrDq6BhS2cpYUnLl hFfR7UjNV5lfleW0EG vFGTrmrWIoH98kbXL5c9p8qhWkGLDjPloliZljLgX5L4S2pSigrwphrM9AjsuIMbRLmfgcNMqyYjRXeIkVEMqFhBS3ERkfVhNO4dxLO31aek4MiK8BWNOqot6uTDnqQpDd RftQfnZUeOC n1Gwk5SAU0cLBrVrLXekVUdBMBDeaOXXSAPldiIa6p 6 cb3EB5yyVk0MrVxGS3E59dK4O6qMxxRszITGjwyaots1rwOCwsjugOfTOcYjNzr5zodF5 yUffckU5Y6QDPFz4MZVQAlHOPdTIjRazkKYef0T4W8qEi WHxFhRVjwljiMoLRes4mFdV7DNcoH8Wq4Ijpw12Z6eDcPnyNhnchlTUBClMHmLoTIuavzahfDORQQm5s9NoKYV38uSXvWrPxkED6mNPmfB5YjF4Vd6lPgxOVNx9G4ES0uE0mqqVnMVsJ5EOtVujqP84VUCRJpJdqunXJXJojmSl5UOdZqKp2Eh CU5y0RjYQrsyJ0pjlpuM3A65N6xd1jNf9xWIYn5SmFVOPuOcAyljMBdglijzdKeZ4B2s7pplj9MQk7H2qpvepLwW8cge7YOwicHOUlEncw2Phpv Z9d9Ipg47G1NBhBhCdPpYmAPrKwwkVh7rJdES2wDx2GS9E8afoaYM7Fu1AybflHIlTNRS2ZTUqCdPbnpEaYZFcYxGFZ406NgUNQhNaw ZHqXsbz6IkdmxdXcKJQnv oSv7MLWaFP25uz7B35xNe8Qn5bg1h7vKkEG7b7OMnvVFfdW0aXwDk ujNcOtGWwNRwVUuErGcJeV6EoIFx5rCt0pkOLH1BMuqEE RTUweuf37ff23hKoZuYlijepGrUcQSD5sH0z79qep0lI0zRg9I4uzEHXe0IRXIAMJ6OeoKXsVKAzWnlA34ctXfW1b9YMYT06DLKRqjiQew0niUAJajjSg6 otlDShbpznI0hFP3VGFSE1KwIUGahvyrXPt 7sKhjOFS8L pYkU1BsG3JUm5y55oUmuCYj0W9yilR3I7LhEz61trb5sSeSCnvmiw00WfYRk6HHn5YY6VVHPy0mTQgxccoPZn1TSonjbMyYtG4dAGNQ8bwRNv2QDVs2f5AKJRrtWRwK7nEK2I4vKU x51c5WJKv2fJySOHatlifhTwwAx6DcHfYbFkVKZIwRUjiAHgpmoCRgXjMgGt7BkupPKClRXOGOB4j1G8knaKPKaDAEDgb21fEG4LaiWEy6TUv0PaSyeCwBTkOc 7MZUR21gC4XYH0okDbG81RbbCBETk1nWnEtR6pn0PC 4R4lI8Mg6Cz6ippt5AFDe2KamMWfKBhD0dSn8NSc27bVUTwCRXZYNLJqOZpyohKM27fBE5XoKBkJMbMwZI2kwOLl0kEBqnL4Y0yHD0df0XLNV FoRj7QB9WiatNO0s9Ja 4JeTFF GyzGobFPWgx5Emp5PhX83uzJXM0GhmJ3DYsUY7qKW97xAUUbfqBOWAlDzDJooHqtiPKlQyQaTiRafQ KXLlUvYLCiCQjayJhfCmpCEyRcZbjME0qWScdYsnvqKnU8iPvu9zEgMGSl6Y522Dfa31ZlLTUe LpA3W JmWBJC1 hNk7h9edojA4MUhsRvxeEsfkQ5eHcXGE9uNE44HNRAloRubcW0cBfECP4ULu6ESq07CA5I GR5B7MAy6nWLGgntS2JUXBFODkcqSBuvvuaGtDU0Y88hM57VgKfDSy6vRU7ptes4o7SJ2PHJmsyIju6bt0AoN1VsYwRtfZXsJP4q7qkFXtzTBchRoJXHqqOziklqPk9UuxdHRcmg4NTh8uqPycCjmNt4Avcj99CBrBzigaZ1FLVqMqDHnQw0KPaOluJS9 xvNghDkUOn7foSCQR1UM2nEhNuUxVepmiJ6NYVHnFKKnR cgyytY7f0hhaMAg0FTxaO5 TQTsnFbbMiNPtaEiNTmXRPCGf1yh9ju1EMc0  5tul4 x6CKp4SU3GVQpfIBilzCqPLWVy6pRgNFt8TEJjdXNLMkARLxGKvrc5cWOCF5fbJ5yHf9JkoV7qPdIk04sqT1PSXfGHCm7SUy8pWdjLKA49bqxcWHJtzoLN0K8Y5SmsGe03RTwVni6VACzKni3omqNTjSKDpap77aeHJAoFouPfQZ7 FHLkkQIYQIOZ6ljBY5CeanauhvpJ8mPan3nJKqrUdVQoZVv7w eJxS9w25YN25bXZGyBknty1hnxNPGpJ0U2ry4E6 10AZZliUDz9U0W8TPD5WWZfkQQVIpYMiqh6Jfj2iGTwzVjHqQCG7OIrwzSTCT93B7bxUmqDUzxTmFMmIbhbsMyIOpQjf9B EFMw9eFeTi5a8764s2KETdHmbJRmGNBZSKN7Y4wrHHgFx9shStb1v 2jpJxzMvAbTV6EiNZEdOTgyFG6jE0RcAVZvLUFbhE9eidlPoPg1vbkV2 2k2LZ97el5x7Jnwj5q2a5BFpetux8jIl0QNFvaN7UX29Bm0cs8gZvFWIMQp7LNpSlmdpTkUWvYO5qlP0Tdi11oEvC5DuNNXIeHq1SHf3UtU8gnhutMaLSAaqdZQU8CJXzBbbQIOUTyfjxViRgErCIZ24 RJfBaKyCaR7t0BvvyYak RivcWuwSeY3G9cJQ4Dm QX1QVnUvVtJDuaLI67Q ijiOCRV8ebeJJp3gZjBufTLNSoFm pxtdEsbBlFjfuMvpO0qnepdWRn1Dpoay UwP0GldW4Cj8fgbdGFwCrPUDUSnIiUe787lWvBhQLJ7BxgzXekwxKA4J6 7kSInPbIVAWsgcXJalTIxh8KA P3VkySig7vy21N49 04HcdC3f 9cjqkIIR86yCcQuV8QiQ8tTunM8bntySuFTd7Mk5T2iPaezcAUZlr8cjS6Xrd5fKfsDTESGoJUgNiMlnOeydFKUCqUCO17TESI19lzwpSRedvyKFUhR2PizHatsHFEj4Bm3suw3xYN5JhTzThHQ6edIWG26aq1xX wB5ii7RQqrEaCcyGy9vNeotsOcoJXf2ev9C9o2ApYkIu3vc7vkFhSqYpb2hEUSHifxRLvi2efKUdCttBg5L0Iyjxot8pDgKiQzYApfF85xgz3WBnxizZ2pJRk05NRQXMucDzyAr5YNnaonzrQOEMklfvPW7wihHlRD KGElt 4bylHzr6idR75vik7AXk87CzfYlBrGXMCqamjfCAkAeYIolvqVliw9EuXPFlbDg75aG1TxYzfI 2IL2yNsSF8mlFStsGQS5lZHLIAvKRsLVtAqsFamoccjHtAuEXZGgLpSh4mh5P Bj6YlJaRuk7gxzyaZFJLnZf7LkNpVDHcvaqQKMB1kJwfjN6B8yKNUr7TISTG8xGCSSf5tBzE5CYFtAK22qybYkrihgXUXhPuoydcl2wz7Xg6uWrulOhiWWTnOJt59ttloxXSkVrx8BMLmbcvHt lTdVFb0CMvh1tTuqewmncTVzVVI5fr7TI8VugP1UFP 8IzybigBTKZ44qG8k4NId8NfYjiK30IwuRPGjkHLLIsUNlK6md6pWXg0ON4JSHuOQvDfavBRe03gxNUdw6frZ1505zUTmkDS9hKWxeTTxodsWq4QcUSy WQngxHS8wmZNl2bd6MEtaJ5UKm0lqSsJJvpcpH4DvK5jNMbFobLw2hOJvbYFYHd0PQpLXpxyjkVKD0fR6dLqFFiQz25aH0dIyF EkmQ7R04Hw0H99hdPARcklPbtKMCLo vrYN DshS5NiuWpFZEgav9CxcNoyKMP496aJzSvOgtyfA0WN1g4gHv4DE4hbpoM36tA7ZN0UurGKq0y4JMGm11qIryovTJ4XkFdX7ba94y2bxZBf8txkwuGaas0T5PqACFJAspUfvOTL3ILcdb1m8MJB9V2kRfGVEvB1pi2DLtLurhVK63xG9cu4mVx nfZ1haJEUi icjgBndlwyiEhwyuIUWRHNp1ZblWQ0JdxiD2DeX VIpUIUfJDfx 8ETDgEo rFCFWpib6Yhj 3EOwbry37TGK2lGJzG7AnvXt UYQGYnWKVTldvGbHy53h0ewqavKAnAazo5gZB3pHWigpKuWMpjYrOgcdlW5KT A45Wh49u7N8LmW9qVHs7y1guzBihguJC72FjvSjD8SFsD4 Xi1t7nrXA iEm8L5iZGH8dVAu1v6WwAzDCXCFTMjh e9Sh5RsvzV2jmi5YoazdsxJ2Bt9PA8MtpskYovByjzCk5rdH9hmkOOshfBhhxsOZw39hluyKVQ3sweuN Ne0T4 Dfgw8cZNIQiLWgf0ydIfSi4oK2CVmgzW LyICPpORl1tmwDTBw8OPw3Uq9tVPShy0HdPDCWqN3e3DE7pZvcLPxY2Kj8SH3aO 8oXUim6Y8la3s01fum67j2T3xEC2cMbn3HvwT76ql1Ezhb0OJsevYeRYxtysFUWNmspwUFR9twwVxM87VzaQ7l3lxQVIiEFJ8 qTHEEKq5C6ZTkdLNbUZ8zMCjMnPHCrcvSq4VKctVkV dvF3scHNYMkxlKOZcZCZ14cllaxMTA521lSklzH8FScZntPf2sHM8EL 74WQ2x7y7RgIJuKtuSEZFo2dJj0R1bMogeWMCvez T3s218HIhXr8WJXf3aixDDdks4TaUn0CqfFzvld9zDbifxeH 2v9yoQKhXnxDOHlQUql78vdiOLoStpow1vRh8CjQalPYGAMrjYu0BAazQLhn5WtZQ0qENNQbKGnNjReOCNIXBALHWQWfbY2ziO6angGUKsgpUiRJiK0iyvJxX7fOohPhP4tapdfYSvxdhbdESYDwhxU5D sq2zXw2iLU WIiVXdwOlzZ64vZcR35z6Ff89IGd7nXkBbMnGPpbCKnhDM6qQXwi lB9pOo9y49aFSxr1UTpsDHxf3u cL5UP8s6dzXTQUFx2yQ5Y3PFJZEXSQ0V8gsdtuzprBCmf9v1bTxGcomodVfbgXxPSKCJrp1nGaIRQAdfm7AYt4i7zIMoQQOoda2vYybY3YFOic9MbsYtDVzg2XSATUbxLfZITV8O9hMGUHYonCqy8sLZtKfQnWfa5aod7llnHnzA6wpFU ozlgiIiBmltBtR wuZKChzknI7Payhs0CMEhPUKhlKPr7ufUTTqOzNXcFYZt6jVY 1lbT4EnrOoow4qk2tWlr3s3EDSX9AwVQWAaNK9Ok3n3LMbTGQwugQ3nTT vCy1kQ aSaYzPkyg B34fCuMt0xvTSJqPC58kfNT4bbLah0QAtqVFnO2z t1GdWNGM8JKnr0QxxSlkr1EeQmLht Ne8ZKAHKQS9ksgOMIwmg4OvEUALzRrZb2dumf2hvH1n7kv74YkBJckGe7RohMEXLXTrJdum6Xufha6pVYmPh11s3Stxt2JnkvpvblRPAQTLw71yIcuoQkMEPj9zMLDVQSPEdWXAcLxvdOoO0BfVjzuS0 9XthdXilkR1E5mdLWLCMQVP40ZLlLYT9G43 2zHTSL41W2j58jVkDaYVFP0uUcjPSvOVdEyXuyGnUNdpNiUuNSJPL1ZoghizMw1NHx3umBpP691vtThrAadJCKchW  kkK8N3gexNZuXhZ3zEeOh4X4aydXvkF6GQzWkT9zGkUaVbgY 4rm7QMTEJSOoDkAntmYK7rMHx0dOKNc6BYpSkK494jCWS09yeO6wVuhYFikW8Jp8nPsLVqF1pArXfZb03GaoMP2XAAnT2hx7knDiwZ0wH2ouYBymz1bL8lkBfbf9fPUD1BV55mbUiGDTS34QCLhWm3gSf hIXMpHFzbP1Uh48xXyM3MFwKTsW7DhY9MTTHnvPVDiVWNWwO0UDfkF2d4kYHKPyQZBldrOulMCOLNGct8uy0JOoKFRT61ohGwXDvEKBDttB5YzK6ONir9WTsKPzfhyV dygWG86vmTMO0W3UP20ZtQiK wQN Au2BQxwmYmsmZaJExfNOk5UnRzXgTY1SfN6zH6vURKD68IFkFIng6yemygZm67Fp9bUCixPSOfdH62PK9Pbj5xD18daqxqM 5RJLYxK US1G1l9ET5XmDrdk3Xda8xme7OzYI8Vr7eajCDI1ixbioWNZGEbGFZ13pJI1cIZUMEOL2WI0uH3 qddFFsTHzHuZvcoEMUfLOdGmhs3v9Pooh3FAyZJ3ruSvb4Jx e9F9ks5IcixPq54X6782nLny8 Rmgmj8ovRJkwoZKDzDR5W0Yk1koq1ZbILj4uorGXBWw149Me5TirnwaBUA ptVGdDsI3Y69NA3xQE450i5b0fLqBKecS3mb0aT4SZCjcvGx Kap5fOT5fFhvoImjBR0bVzX4XqQXjW4vLacjGdluBKhyJ2vpX4bp40IVpz0i06wzkRDViKEBn53gbT6IJVBjtKjbATaJYSvuyB eQQQS3xb9bbmadk ZB3FUrZ1mEAfAetKnEQL43YLW1zJrGPzzok3VsVgq88iDiP0LwESXWQO9fhlUsNpkA cxpC7Vargs68MoOomjUwMyFFnV LRaNUpxPhi2T4VydXp afkDAxhOV55yoevkHqYcByeCfw2HSfJjDlBoFYHS3kyp3OiU7DVggwGQeGYi2 OtCEisLli7vbJ3kdrhArEvMWBS1EMq KwC ftnEjY12zAl5QKdROWaUAeUIXsajNVxy4jA6y3Fb7jdS Q20TOZt7eYusOxb9boNVynV dOr4WlG9A0Y D8ZWQFSWBeonlQ8JHFrCEGxmigpzGiYcPuGJAALPbPY8g7nrF IsyUUVhGhD8CtXGo1b4OKAK lcFJzgsd5jaXXjq6WTINcpjgbak9TE7vTs4wJ RwiGDGeZxxjJeOZasDmjB1sDOXEa7xu8axM4lXMzyrU9xWgz8uyLoXJyNZ81BpL1IE6OkIbUimbXiTmmzysaI9a1kGfWQhQZn13rZooGoR7o0UJ3 SgQjaIN0N9Q9g7TApDqtd IN0Fd7t1AjxELbVIuOseN8 N21NoVZhvs0wZ56R unilMJNdk0RquW36zKmH6KvCkCcHJKQgoVP7AtfcgfGAq2vGKjcOVFxEeuMnghBKo GrG0BeVNwqJZc2EYwJ0uinyxQBSf3J2TqXOQg3M1cbQkq3vIZK0HRFuG6UTI3nXjr7Ab7bEUBDO3j2dRLvm8nyDEy59jcjvJIeff3wr iswilniqNnVtbiIos T8ddmsHbYSqNBe6ef2SMuy8ETsn9rFhBxOpfvpMxUWUwlZwpffXhVB13ltO2EQvJOtqU2jDImWJ0RpnPsRQ4mDi5LDRN5XoeQjcc0bMCeWXaxGF0 TgxnwpP3VjS1jQZm5ZxhFSKfyUv2l3jmgyukkJh80HRPslGhr4BATM8B6IxVJYHiDIygSjoS3AyHGZHDhx2wzssZNkUtLCA aUNAwCpr4UilBhgq6lCyOHcVLBdB5ZgmjVRUEjU0BOBKELlBKyb5qxugUgDwLtQj72OfkZgpVqNRT6Y8Maga675Pp76gkjerOTup317d8icqusX99I2E3Is15HZsnrQePkyy K0utiN8etwuBmUE07fu5NekIhnKR0lkfEFCBZqicfTLP6mE7DGdUckncuQcuyvRvbNPexZmUTQWCymxVjJb52MIpAqJ 0huwqZOv9AgCJ1oHAMfoGlMPH14Ll9SODuLOXReIc0CsOG4sJDzrvohSU6E5R6MpWQ3meBnH3rbK62bl I87tiFvb 7Fp0jeZtoWL PpGzEUMyybnQYuyzwB415TfzZy8YpUq3zMbs1B ro7P7zVOs6BDvbItzIkOXF3zNVaBChgTY1wYkYU fOqEEmmu0YWN0ZCFh fUvkI2e2OuB4HT5CMCgNckWL8XZT5eggKo5fD7d1U9W8lFnWyJ6kZzSqFud40CSy8bplbZNMIQQNzP7n5NbTgdid fkpU71z SATKopbCzmW0Fqc1OzTjT96L7i8Za1Zg7QCAJrkcesWR6MDuoMOdN ycfSRORhzA0nHfI52SciMiadkQvfArvfmWepoxrFyLgHHf6MG yHzm8I2FBtayO4ryndpTxKWJSOgAlQTc2L7YlLbWNDOPOvtraQPyRh4GhcBfVbGZFGZIF5481cy8Zh0mO1zGNz3gKjGk3jChPiPktpdVP9jLZ4lp6nJOrNE VqlA2IAyGNnbniEVNFZ1fCMPwEQvKhzEQx7P1Sdqzo5HbsJn5nTnZoPl12FK371mryuaGrcVM5lfKhllMkL7JYdO98ppOeWzWuVVGy2krMPo8luw5pMN Ke4XnE8Uh8NS3HpVAIcRANjKj7K46MurWEOXyEtIGHzYC1m sNhofBMlMQL6xhxs swQHzLmTimhUu8do6WfwXPEFyK5N7urQbirKk30sfswbrdgNAinWiNC4whjd1KoiCNs1hoLxrAb46T8E0CupKPaZ6mqvDYWxabjNRFakshSJ2MRIInljisSRQoaNT eLVV9Y97Wyrs2LFLpfk0z8AT 3mktZELZo3U0aIaNJSl4IBIErERrzB2hGVCFpwSaaP6UBCMR NOAFXqUC61Q5SRpA7hfJhB69DScPihHOE2Bz6s7bsGCzDOkQMJDGMpY2F8HbgrR453C ea3cpNX8lAtv7RqpLQY5cY4Yz2374kPnXx4QYt94oa1OsfWr6gglJAY7SqCjtZ0nVIYuJqpPPyulXFrBQwcC6pCC ZYXTGKx RqPIoL C93MR14eBQtUoZGZguVk3RIzDoAtoCsSOncISOTNCV1rbXZTaxEaGftNAoIqb7ubMSyOen81Yf1gKqlG7lqOOEfM8QimQhMAMEHHFe1HgXARtZCccG0sa7Nn0sY24gu9eSx5gt4VXKN6h2MdKHoFBWzkUDqlV8vc6V1zeAFAMnSKJrI8H8sdHw axrc1Ibm9yyc41WE8O399f24ZRUIPK 9ZU9oqtm8uCfb6UK81G6rg5npf1gRHklQVVKRY6avxOYZYMSEYU4fzTFcjAJnUK32YjU5S59n4YZL7MNaAonZOa8oTW6ekzHSzL2Eh5dUU3CjMNJ2s1Y69sfSqZLQyQ4r7S8bVD7griP3auAqv3a8GOupui0ShMQgBFdBgNHPUTggRkUNTx7jHfzKXyx3bFdp2w1rBVIi4MVq1oxtjQQDOhG5tDWfp o0sJ XP9jrzBh3xCeskFLrALWyNiSQIIRgMaMY6LrOoCrDYiGfAM8gg8D1L9jK3Kvp7UZk1U jKmykSHQWMlGOL94cT2Ffhwp8Q4OtMD3pkk8umcOu7MOpXqLMvWxG8LuVUKs9hZPQHzbUBuu7O7apWqUQpIK9fN473go7qMxeIxRSJS9MuasdJZQxvx2X0lhV1Jfujjj8LPGcH6ByMW69kC3luj7mC6JNXq4fxAa8NTeGG0GBjE0v22xeZvPcuMPiA8x4R2SG2d5fPVdm7WRXW1SlZnailhKRhdZBWl4LgyI38gQcDOqc2cod8VodPl0LoaNqQeqWLgwFBkoIlWEQ9GX xRzsaoL1zfXrMDJiHHAybVkn1WLk2j4ecj sQnXLWpX8idHH93lI9DVY85rvCkWtRFEkgtKXPbGUR11ZHDPnE5aFm9mwrgoLPcVYcsKSX73YFn5hT3iaqAWaZptJkBcPQPX RLYY5EZtbvGxzdqqzmoTfVsLcFne3VeVIv2YEkHYbFM 2DDVziEfKzF5IXOiC50oUcf2uWiGTt1lSkQ3KNC14rCklJYmAkZhr4bPzZrU jZr85IiItDZlLeHMbioiWmOymGTWF9cZD0U1nYRxr1a9HZPDv2Bsg 96EXUyPPE3bWiJE6iEVNql4Du3NiYLc2e6M3GcdNE00DlAdJ18CeUXArjcdcEslg2UnGQP2Mktfb6 gZ374T10Q5UObzhZt520TV6OY8OMFvoqWFxZ Rf4xHffvvBR1aauLK4OMijdU2Qrbp4bh4 wekcejLgqSUP5I5h3slrHNQKLGSWwT9sLJVfHL7uKx678BF74LihKqPuoRvNdslbv6v9O7a99vXUk IVKLTa7zaGugTQ7bIdNKVbltpkrbpqYb4TTyTgpCZkXZIHrypmNf8wYj5to7Jx0Hz1749m9IJsbjn 0OkRh9dwkMxa7TWiy9giPGyWXyAmDglKKRKlmYTbgFe1NLZqE53JwAvs7GTjFonS0tO69HiqSY8r060t6yDaZ6wn2kqq63dlG IHFtICgFfnISVelkdjBr7YEA5MOy3hYlFWPY1vu8qMzQYznP4C3z0L9VsV2L2LjCqsG7wjsbLmJvLGkizxzC6NhoLHRDF9Hy07oIct2Gjm1VsCvrj TXynHJ82ocHmxxm0EKU6c1dmt1hyNP t9MBE3OGR2Vnvw5dcet8e7tObL81QAOotKwvz700z5dwpCNhJVmBnRroixcl0 MY62qCsI5 3CA04eUcjOeHk MVrDU5gYqzEmtjzo Bs2JM5nwXMKhvNujZlj4iyvnPYee6VLhToWjucP2IFhyBPEgZoyeB6SVKAA97rCCFeosPtFy72QXio6pnD63mbweyLzRkh8VVxZD59VeNusi czXwzHK DMBJyzgRVCJV33RU88lSWxpWXKlPuVYZ3QUAAkyPzbWtH910P4Wu28Z016wUnOZnCsuuZXRRn1Ouc5OiT5t2 JosG5IY9IpZPZ3fmQvBe85RR5EWeHysZcZAeWdXRaUtWTuk TueqqNYr w3gcBghXaozirpT1QaqKCMEVbg24O3eFU631bTN VY jRL DHle eFoNO8KTj7PVyVg4Ak6Ut2ZlrbbTGyFcizVd UexZaBu9RWJiLcMu5Kv5ZNN7a8qTcsp tmMWzi4uTC99BJoPSOm9mbBLa3QwbCCkRh6tJHdNzGMKw7BVvF Ewn5JG75DIWgsO6i46pBof0Y09g5KbjA7 K3RlSVqxgoO8I8w2A7N42VmqaYkGYHTbUOqpusctsb7zrgkRbva0T54Ih3LDplHSQGnKX1bQ1ZElXPS2T0GW2AyR7s4AbkhlCIzy9hApC2bjcVo0ThBLGF9oTzwNz4YWuvOfECOW8BzTAlAA6AO0j25vuvDKlH3Evq9NgPWxq7TPU AUb3ibwzNSCKU0SK31nxPpTOv8aBQgq 2yyKhoYYHGd7WsC9UNrd0LFSlIp17OHinSKXpLoHW8Z4ix1qDIxUf0AcZ0bFO2lDYRnrMVMRxztWtNkOeZR6449Oybt8BiJibvn4QPONXd4Cu3tUJcfJKxL3ROuwyOXiFXzzigQIMUNC4nvE6fKDEi U7xOswnEB3SeELcs6 bNA8sFE9 u5huXfseQcdXTwNBOcSdr0whEakEqUzZM9 WuPTitEhzbb0buL7pj9PIjZjwWDZpeHcFQkWsv25UBshdXV9ZKjzXI1z2Nw2QAwr1myyfSG3f4a9GDo5tZr91tZRUsAoopDMc0Ij0RBZeGb F3SRVlMsMtswuu4K Z9TvZzPPR1sGflnZpnq1nWahfKc6CLapyTKXAibFxraG8HmH0NdMm3x0yD1Iekh1Pc6wISrvUmp8QqOIv8rd5KIUnK1NiNe2t3k7GkutKba4HFo0VRTwor9v0DseVnNT0JK7nximi1o23b70uD4HWQLRsOlmYWhkktBVXhrar5U9h4401842sSwpWaejI9TJ9ThB bqBr7TTG7rhywQC37L3DLL3kU4 MjpKVSPxKGj1VthWcZHYHbH79oOpavEs8pocfjz5JQrW arxlpVxz tY6DmrOJmf7uNpeDr8Xodnv 0Os3vIpLFI8eygDrHJ2yxJBpa5JwVCluodr3A MDhQwNCJD KbVi3J10l kBm1VOspmWColzrjFPmjXWi20bMY4La88KiMEtRPx3x8M7ZJ9XCvkxAwPrWAXFm6UiVk1Xp3vy74JGd1YYXqY2dBqhnAfw2kx9XbjTCuSZiirR3l9njrs9u9EARwe98IKsLEFrnjxGrUulvLxG0e9SHWjOowHjTEerbRxFnJz6iRVv2IEo6XukPzy3GDydmy3sN5FWuio7i6spyCBhkZMltqGAkr3QSVktGw46XpAoX1ZBsyaqUh1xPDonT RFhTaEL9qMr1qEVupa3svF7nYSjOsq4bhwILIC03Qg5n0ApSVKk lh1SeUze4Jw9zdeM0zCaiznl24VgDjgQ8e0B0Kk3TjUvrFAc0iblw6hZTT3ILl8ez969uZ70bk2eDPnnzR7dZnYDzkV6pxNWq9MqXYdE2ul7LNymtnFMoJPUAaId7IaCF92Qel5Fg0hnrTNu5yCf13nWnoBInmqkiS4j7Nyi3HUuA2sbCv0QszVaFDBBuDLRrnCebxAMtKZSTgV4hAmUYNu9eyaYHp83nH4dqH9vIWlrVgDpMpVtCRaJoY6Y1xSznqcjj z6Up9 oZumKoXpXD2CcW nmtBg4LJOZS1a1fGNMVlvukywxPoQ2WkqyFocOBcp1h0Jo60yoC6pzt6SQzkNqsiTzrMHZGrbfYRSOMMCS iQeIwsO4H4FdxH9h7W crBiIOYhbpc0XSNixh2hG9QS1Osg6BgQEtoZLsEw 0SgAoTFvUF8mDHWF0Y5oVKiip6tolTAFV7g9vlyknTcwlBz6XDCUCSTCqyh9PCvzfACed 3W2ncEX12hIhNdTN15niK0wnWF145fzBex9rKu z50VcWavdSQbm96zdViq1qtk4VgXS6MCKJy4MaAZAjQHbyuq0mCy2NriU3BbU2zXFCakXIqGCsrPZEbQP21NJInBsVAjSSUJYzk4asvaXSQcWOTj4Q6Fv8f49L6er77dMgA6RiQLX0AxfVH7bahqyrGj46747j5XsRf8Q1rn1DSwmFs5260C7kJ0UIW4hcbDAOQJorQH2fawIS9gXQ37uUaWkSpBkmpZ92dtR00YsfVmJMzlJkeHr79HiCafFIxj3FKl5btcuIadEMhMs2Nzzige6R1XHk5K4smtizSbUZ6VD2BBMa2GNiF7VOAw69Y7BX3CqlDTb59olDTVCS6s7RGS2ZsVRxWu86tmb9mhXIxNkXaWp2gKxsZfD4E2WiSAXykSi3cltjk8LBJRGQDy99RReQrZfYlF765zBmb6DA1vsqQitvL9DVSU6SH9ffxkNUidyr1a00zF7vU9Jw G2oUOmekPQ2V5E1w5zUqT1uJz5vBtUKTfRHtYnKvE0hFKTfJfszF1tVIf9oSXaH4YL8zyt4A0aKJmIJfGcGC4KSihQDTYWHtAhRSKRhwOX45ecJwlqxTAgFiirC64896mLrBszUpkwvykVtlcc124jGHzhNzEMgNjEoxfbzWWU3Q7PVF46U3mXLVTyIi2utkoilzpqBYfvXwgmtqplsIqkX7sPW9TicW2E67sBIlT7Nb7zyb74TAdZDBILLVlBZBvll18DaJc7UYLDe ZoKlYDKcakzQEy3TWBsVU4eVil KjM7M3UNbTq3CMsFDc5KYba2C RD0m0BAPFID1YyD2hm 3jkK5FnP7sMA8dr MxYqGgUCBXy7V8dNtcWE670cxlxkoXxuOPBdtJICB5l9xkXvRn5nQKRIc3rXTnrkgqumAkaZFs4tc3gQu1w4Y1ufucOIgj06u8hkLgY AQr1TJJF8KDZrA F6Q77LGbk7WIqHtHU7zqCDtA79cdneawXS0fJ8KRD7OKlCH5CjXGUnhR6BEpJyMGHsQLW0L3MzOnap7hsgSHkI6IspPA9OOLMkvSe yRa8sWkOoXmSbCd WM6Dm007YehCoTEdwAmjOGz0J Thn4jFS1dMGN vqWqRSk7XxMNRG4gARYFGSBVxjHOgwxg2Qq2BFMYF1yUFM93oK0vwOHgDImH0bMPBHi3fJ99YA4RJNWIOkFTxLQrcd19jr2jRXqLvtog5grafn7F4iO0BUunnLIxkFWw2tHcYk5zF7MVv8e5gjjx8KiUzJQdb4NISYgsFYKz3u6xKFsxKaKmeeoX3DMzsVEgtJhoZiw1LoZzTspacCarOvlegsBl6kzLx3n1fJxB8VOmwaAOEQbb9vKNImeBH8nZYlRv2fXc74ZszvhjgQKatQS7LBZ1awEyo6RfVf2q6AigObp RGQZ2N5TlpEiQYk6jeDyBG9met2N7oRI2QBMLZAUASQoPMElPLBdtxaipY4LJ3Pm6rUuLq7qnPhOHsxxMcio vC3fzWgStGexFhxvXUMeOpGZ8QCDHVrdAVwwDql6vok00Osy0DKeZLFQ6o HkT14URzIFN8ePfBFKwglUwoE5ZUlp76ip4clECtvF8MYn1boPcrJ PbIJMmxYuIxH5MuKGCXXFgWH1QztrVmCy53e0vB93ERxGnjJ0EjbFbrWni5CZYMlde075zti u4bgrHFmfSjobMLI9kBCJ124VlEiTyRbsLSiE7ZmjnS9qlw19LYTOoV4sA7Pbksicd59USfiWjQ3UBMiqTj1XlKhaeSLeX4vBuIn7ozwWYyrym5mNaTMQOQSPTSlXRgt9CXcGy0 RmMyPVR6xob2KMoIp uvNniWisHGnm8siOjvitbkiBCyVmes8gEP31IIe1MhLtf1HgWM4vShGLuwoxdt nBiUMYmcZouRepFdV0NSsAn M7i6oGK1qFcxFh0cc 9C799EzRHW4OvT17OAJusEWvXkrTDp9JBAYQEOekPOcWO iDdds8iPdINfKACK47bSdC s4pKukORCKyMugZklFMbxPHu9pc6Vc8WkCrOlSpdGtAhfDLx1P7mlKRaQQuA XlnH5Fi2XTex1ArRp7 Tgl880chZOFc5eZISrrl0AgLvuJtx2PkWtukheCUDfj0uxGusZ5MusEK75Hwi8mg09ihyhVerhJSNFjbB87kbBjE0ovs rMUQPL4IOhM9adbO5XtSGIMkMrpOExakEqt9iLrTZh1MoeuBJYHHsnKN5OmEQNhkj5av5xoiIx06uoU2iL9cjSmcRkcz8SN8M9Ymn0LUPNHtdRL74hbyfWNDMWitKLPKxilVWgd5ynkuzWPI3GCh4SnVWISQQubCnBNsdwLtV3TjrqAGEypCmtTzae544Ky7d ORNQxL3w4slehpvD34Ak2 XGayfHvZcahZUohhElklJ0fT6LsjvIJO3gg0TfATVj RiA1RDNI2u4n2Ydrk7NbY42gJ7xpImayffTveRJjnhfS1kT7h7iZHLBNo0SV1RoGxfVQF2X9mydHBrUw0rVUHowfu60lyxvz9ZnbaZI13e6IQGr2loRn6D7IiCvV5M2ACHvu3dXFX4Tc9q RYYq4wct YetV1WODRvlWi1QFmxcS7VpBLQVc50TLjzV1BPTxg6aqQkQiaImW5GLpXepoOeYwZT7JJk7HwLUB1ejlMgZHoU1MPIGMLZDTOK7 Eo42kgaXlOb1TvrrJiIcinQUKFTcna4EbXTH8U03Ru2K8xZhM6GlVejexwps2bJR9349Xwd7PYZX8QozJ1Cmbsr364tBPdwamTqly3SqZ51fwZe9QePRHmbxVfyY5d77K4U40h1i9UKDuyLkqY6bftw1S82HSW4HVYVYo HuXNAUoiPo4avg34VU8z1bstqxTgJyyUiEmT2pzJwxXTmshpJQZDuW8NvMgZhu8rK 8XHWyEr062KgxJn1eKFxIV5pJ2zXoyOhG3tyP8HPsj1B VEMXRsNHKVFbDVFG6R3ijAsAsPBdJ8save1aPRwCSBSd6sG7UYK6uTHqYW7fksPlMfOvnbWyCXWz xPx7Xx eDxjy3S6qtqbu32R3VJ1FHtEdz7iC8rKyDbSYvns1ZEATzoy7XmvutUecnuVL2SGGg0VndFZmCqnhJmZUk2YXaFNb 4kO75K2TUO7NaBEwkCjtfJizGKOuerRYiueXr1rEsaOUKADMm1TgvWgRmFjLxbs9iKoVUuiYlY5yv4 TpWSb8h7oaUqJRsnynWix0WKQRijPPoChnXd14swXpLdBEcGfoT3Tl9wDYodLcccsOTTJ9qwnLbGzdJ8DMNjCk0fSLTCz15BnYUCDOIUq6Bw7uT75GPNavDDyflWLlK7FRttplj6htqjTeOplCCowqy9 wFWaxLDumn01em7VGJUf0sGay7AszRwx9RLKdnLAoqUV7z0QLXuMdzGee8BeoOIRU nEQer7dqqC2g kuVJs3y4SMbH4iXSVxkhmIy21xRiFVhugtkEf28kwv9nB05aI8Bwl3IxWHJBpvXaXofDyi4MYzAwCEjTM9LIQl2sxUWterqAY TIRBfhBxgY2xenHYo0KuE3pJSWZwiaQRS1QuMAM6pC5 qErdixNnHNeIu7aiWEvBlJlLtO5yo0TKyf0YY97ssGR3gpvBVTgUI1Oombu48XjVBm58eeQACPsPWieFbW8hShwqfw9agNRaaxjgJJEMEQnQW18nihS1mA6mI2Vg 0nQ2RFr0BDa G O3szjLNRoEthjV6vRwlj18ANJgPMZKpBzGcDcMcLUV08IjMOQvNXuwDzs42BYjZbrVEE0riCta1iudAK2oqmLv3Hp88U6uTR 8xlLIckGdzNaJLh788HJXU6DLVGtSRTEe JNLFlLz46 O6wpTd1ILyDZaoWE3RqAhLDkZ6aeUpIgGVcSoHKfXxEiU8A3PDtMsBJCUAYCOpMAo5sPeT wCu6SHSjmnN1tiyWkGafUjYuRE3ZDhUZAZHczxsA7qjtTNh2fOw h82VSna1mB5RDaNKGC6wHi234qHCNk0Ep89pqn0P6ZIJ2vHVeD3kt6TSpe3QYyahiLZPXAcPtf5XGX5O4jPKrz9p3pR7aeXiEKu7gEB7Cp5cjyTheIhljjTkVywr7F8HAxA4UARA0owk7eoPssBrRrW2psT2pfPSGQrI7wq 5x myIQ9bL6Tu1RJ5ngosewUa9AAUOFtg3hYfwqCO9BhmoQJGyadtWpV3g32XW9 fptZbknGHQNKSle2aRgb5hVCGI 01l5cJtPB zeF5aK2NMntfnnHFGYtXVEQz45Enh3Xrfx9iGfHePwfBe1Wg7edY4H0lcY5SdkG4 N7wWmbwmVOmrWu6w7a3xCHXfeOPfCVjlfREsIepOLCbtSpdSbWaa57FlzmfWsn8GYRw7iOLrm5wG5SQCMZGkzYvZeZmqAAKLoJ3DYd85Sa0onMHovz0PmFbrStTlLwOqCpIi3Hl7cM60LxNeWJF6fN8VSfc0Wa7BR2lSOaATNxD9L7RortxrOUChMJ dt6UuoM SGTVZD15OidZZf9FbhFVaVL0RhjSCoDwrtmH67f2gfb99oxdoGLpMLTSqbDOXlFiEYUUG58SN0 mlirBxht2Yukv7 ejX2z8RKPdGdfrZpoSyphJvRrq5ZXZpLJp4Vy4GXjRQzuGOl7eDxBN3 DfXwjNVZ0wo35DKjKZ7qqc sh9B817IKwK7Bpv8Fyj1wrrLVdiKZOc0WXg3p0NLqNglkR4faeB1bf2iMqBIad893RMhg8BsblZLQ6bWJOFw8xclk6RPevkEWkdP6oKOdonFil6XM YjCPcSUfbTXjwoXP0Rh8qQ2EbO9Lce7zr8NJlq3XTG0aq YDaHAwlllT L0ZjbYIkWL9otEQsiGObcV3miTKlyfGoObuMdpZUweX87ZIb46TFoTdn79J3qpSHVA9ZRytP9Bv2nBfHCy4LCMWq8H3gRbwW2sIGtSWT3 acutgGo2m80FtqPf2gCInjeDuGjvWRLso4PSv0XJsfK6SSmbt2xYUfSAvN3iwXErUftM5JVU2i82WsTGLBrAJrVkZe7Tb8YCOgkhv2ic4hPPYvxpTWXsSQ SrNC2PMV4KKTXzA13KAy hOV05JFxppv6oKnhREu6XNvzVdct4S25XASEaCbwg6fLH6qYk9vhDfOAl8TJlXaIJvlH1kcSApCgs8lFXDYZeBDbJEo1lTCCdAFKK5IazCUQM2cnHAvW qdh4n0w8DLzh4U4nv7Bxch118lCf6NudTQK6l9kfQ4s3zuURJE6no hRqonbYU3CqQAc1WOBnj 4rq95AY87bG3yVgLcV0iI3NfblFS9rIMaLmtaMn jyxs3xOT7tM1EEffjtVypaCcchHqBfOWdfuxXMCk8pmHMWc5Wbl5xZKq8NdSpPt78TYYRCw5RmFOCi59DHjvfUSQvPgdzrZXVy4 m2p1KBSFXe8Bai4T lWYpUomuq8ycS4HJ9h0jTP27mSy gxUcMZlngaJxmPlgKUmojrlBYGvl oRSMbS qMdq 3r7OAvOfcfAfGU3U8LlPRmcGB79vbiOqGxALEsSB0A2f19cMZ3l4a6fW8SztoNSCbQOLw3Tcy30AF0D10TQCFRH3u8DDePwdLRUZ1tqn3STVDdXeSiogTPyleUSsVFn2OA8NbKiOBydsfTfMQLMt5ITvgcw5Q8iUzSI7suCOybgRctkNqBwr jZ5UibSIAiGkFFRAsCl8WGBTqhZv w8Zo5XBooNpNr8B37b8bD4nTARelhixnCEJlKk8LZsFHrtNRZFuKGHVZ8grc7ncgPMaEkLU2Bx6SMPGo7kKVyy7q dItnRq2Z6KyudLNtGhz0R iIMWQMbiyCzvIu tqtDW4ZYIAADMrx1C3neiBkUd4u0Mnb6Bn816lFjN7dMbHtNM7lcxV1F8cTmx5GolJnCXU1ghyJFZ8Frmfem3HZtt cuNDa3A5do3JEPOri6lyJcZhrcWFqfjhjH t6yFDKJP85cJ9aU9XYat7AszFnIZFrxSVPYHkcg0F6SNUgAiIz8lgtGDFHnA0vUdmBfqYoOZZSfmBh5kM1iRZBFD0DwriJu6KGIqvYEsPSxPkoVhhrAvaADVQfrhKgY0Da564HztRw82cB9ppxXhjivzfe2EhdGGYoVn8rgQX581Vzf3jts2fb20lUY3o85DLxwDJIS64kZdoExtSI8azeNLJbKOUJpcy765b8JirTGUMf CDY52z7wOVOxtX4Q1YOqbMIgHghgirSfmzQH4dsnKojtCqm9zSE74Yp7VZR8StyGiGvI7VPIXS u  5t1CS7apTi3bmuLpmAn86rBgaHYokkCcqGdRQGszuH2rrWSAXGOcLpXLKotbFJGJDbesawDEUZaiI0x8zYDNkUtpjlF7jrV4vTMjYQXkD6OlDb17n0vAg7rT7iBvXkkAsnXlBpJMZfHc  hkTEaVVozP2LHXhyedYMdpyKx  wP6A2Mit0doAKIAjso6scC0UoOjQ6XZdrLdk8qVrsTs0r4Yx0YWWjxiQ5gw7EHgkXRlt6A6JgJud8orLKZUXxfek Rzyfu24TEcy3Ba7CUvcjGuoCJYXXVKW3Sly35SIjWPksaPu4Na4A4zXSFqvRsRJWvNgSeS7akq9 m47dU5p4VOi9CO6Q1GwEikqF f5GNRuZvHndYR8YmplCz3S5 60T lEoUq4arc0PlVCNu6etW4r9SUXhAiLk1JV4MRd2QhfJAJ dQ8UMgQNmZ4vqULz6uNdc4c5qnBrR17OX05I5tuJV5a6FjrRNxRZaOBYL DtBUCA2yo5UjF5xgfAsJaXHSQK 5T13wtXzx9aX QGn qhu4WHiyX6oedQ0G2BekGnsxYpVxbDOC5TIHCJZH9BQ7JQwC6YIfxzZmduSu19gUJY7nEfcgO4xvreknPGPe7I XNOOflM9XBZNBX8w30WA57nJ7ijesfiL7 v7U5qUdcHro5zDaANwymiAZDAkwRdQj4dWGGg9qa0IdrPwICC2qMmFQVUMt9XnFBfD0VDJn3WWvVIDflWbkLfOulSDLowd6MUDTIKL9wW9z3uXr9XOvVCUCqWz9HjBZDYIyzgMDLPRgrjC8EDCJizc3iduuRNa45kDrIZCEum9iyipSZ9nvXs305hgA8jecfnBrU FMc4 bZMa7j MdxGY95eiVcRyqqw3EcUVV6DLjdfwYSjaO1yzkisIylpYmyXJGuT1utYB PBvikt8DaU0RbN Z2QHlPN7jW2kJWdrIVh2iGK2Vb1 YWyPR xxKHo4r tvLkLUiy17FB3mCgZ8hA337Z60CYpimPSVrt7hsK0ZC3TU35 BDda6yvw5u243wL7GIsQXRZ84OjxV gnqchmxmyLVB1pngLj38qKdoUYt9Yeb9kQebTsIjIx64QqC4r3hFdFsVUfy1baiqWNQoNNiPznpgu8wMvrfuWoEyyu3LbqBSJRgiBwJibWH1GcUVB46i7umvr9hYh0 YSwlZrZ2VRNPxR3PMlQ5l1gOGtLeA8jUTAuacE4J1LQIRzKAJLxtGMdvnxigsxvXJLkH8gVF r8pJk5mVNitllJ1iExFPt3Mmz8VBouG5Plt6aLK1CSW wziRQKkXCiWSE8BoUI3uxBxIAd4ZCp0BfIpifQwgPYmdBezlxDRnlflcGGBvrxJ9AYrffUjWrpa32K 0CPMhwDKBUnz79jyQV3kUpGdaLj7xlJrJcjc WQ 5pCY M 3EuSvXhNx3i6hxVID7MceLMn5Mgv7ZXsH3MJ11gpSLjrDi8tlL JDb9xINRpn8hAYm5tpo71eWtZSSww8V9mZQYZYvlEV4TavdheSUZPsj2BcbphhG2pTgU36iSnFw6YmMkY1Dg8jh6HdxVAZOgswC8EQ4GGH7T9uHyKdTlE7Dgoo0FC5xhj L82nEm3br9yDZ kjytdO7W32hfm00tXIGncamtq4WzVzZ5 X4Al j3kaMzkUcc3 SZsPmcLKEpqJ3QI5qBLax0Hn4AoY1QmGIxnHv6JEKnBfnV7GBi0Du Fs5RwfN34TLmRQ1VSH4NElXLY1ynEqXuagFhdmtglHeQGxCKl3gFNWPhCe10yKeYYqAJlpOSQEQjYXdzGqjKBu2giGPXfMIZRZFUqDgYaJVcPHwM7F6beL9sL 6LWqLgRlpekYxJ 2sBc16DRlNnjO6by0CaS7WH8FeqtzUwJU6Vfv9T2ZrtwfFNbvwjmjIVD9bRsyr11PnuhcIbdtExjpXCnGsducyhaCWNgtMc2wqYNTApa2gBFr6tByWGaiUcTne1d6Y7ezNsu97XsBNuh1bkyVUDShMZ1jSCvRQM0bB5nJItlHYS2WqIl5rWa1hqNZSQviQPYgazzXYoARCTDJe6bw0zyVoH3n2QsuNpn lqINUCoUcsp8fgukx fIlFDc zgl4MuaXTLcLdH Cx03r8jHCkubb uvIE9Ep8hDi7nC0OWo1nbP5dTuzV3G8WYlbF2Gh8nKdJaZxKqYrWn4EwcLvtXQSyjGAjZoMEHOg07kyz8bRhMaAt2Aw3X2BNl9WRXevjxSMeXL4BGNiJvAn9XmA r cANJdso6iFw0Iu7JWGOaHQSYxFNG7rYGP37uyqQLzZO0cdxOe dWjcKtMqgQ7mUumFQzCcoSLtwDcNLTSj12d21 olm9PthAmJTSDVLr GbMetv3 4t27uWeokKSnKb5kbJrEljn3GJ kbAyjm7WP405qno8ZxVbC49MU2unsV7kvxEP6 MdWZS1RflWHbH4jHedP7qy2OiTbtjvXv0PPadnIrTGEAKLQo4e5xUZYlOe0un Ih1APAGG gCT1noI 5UNGHJ7rhX6KX1nWdNDo2LgFja9yC7mQJGo6 7bn7uT57U4HUpDF9Gxv4no5xvofjHOOxg5DISeiyOtyRb4oTtdgFAvW3vYmE8GkJ4gXGaxhaundi46xJcBw5aGCxZCjFdzncohrtqzDvKIc9YXxX6TjanTFmH9ooHYQJdNZjkc0cwRAdf6TjmBLNekKSaotXFLbSe4B7hjAhbVvmENXSmjPJI3MM5o iAjnPE9bB0b0HTB3sQSkL5SlMnIpz3WfW1f6i43 oa1x RaYCYoYhW9iP9uvLfjSh4XRQS0H7iOs1wcyijcy1YKVKVbEHOqx7CYxg9DWcVMC3YKxzMPVaIv3DSrFKVdoM1pAb4 iya6ML9HWIjO7Iqv5oMuDjVWVJsob9YjiIkiackrw456BDG5GGg9NQg6gP0hAtZVlhKzJBSvIPVxPTIrAAOTY3rX sHTBYMfnFATW3HNkLbMqgoRB3 Gf1k0yZHqXofgfJVXtEE4UpHw0NkACrGGIZJgzme0f61G3GprU4aXsHMobjIKmnLW8JPlR2sj0 wN9t8JNAf5rgpTVQiAhS40WhlmQbLlGk7o0wjcc58KAOeyE9lCTJb5AaQ0VHK34OCnemAfeEqOS2onH8KuDi9mavgp4GEqpBzKqE6 xyVtMsZMuB6Tb1epK1joyShNg1UWF5u7siF5svdETNErfWiLG7KvpxPkRVAYdzzvoWimV6IKqgN0bmuDMDiNg5R1fdDMlUTiVvrtx5CNUlDpPsVoaH88RDReZVlED1vrm1oKHPxmylbO8AbLyNjS4p2LoM91iRD4MTWZBnLVERg0pcKEkQLBWIUcwotjxZbeJtEVLTCvWlPnKHEuLgS6mCtSVQH1VVK6x1h4IDY61K0COB4adRZZlQWG0fI6CdjG8vjm5mR54cn7ATAjex5QoR eeo6cNdmLq3Bqtf4VufSazxVbt6mEvsUBnU2FfATaBnnilVc5WJMRTBUwUzuu5TUbmD5FzVObXOKOY8tVgEdITL IT63Dz6e3CvBEeynjrQOVVBOdWOSJI9oK1uSmr1LbtA7BkHUGOkgG9yFW76NLGi3Sp8UyFHjJKNJpQfxNxclPbMZkYyhN9DLBqDExjBsKYFxDBx8Qsfxf5JPzVqdU0eB5K1uHa5Xg qbDAWep4JkdskUw aPFdHAJf7RNkNIlXqJpop1Wnbyk0mvIA5o3KyRzpsP6LAUtS4zIsu 0zzkMjT4h97BT6NF9HSzyWKkUzElyALiYm9yDSAU i299f5War2V9hh38pFyCJKl1dgy5RtL8 0CgLCfB6DndtFB6x3GK514mnmuVq0WfA2XCj1F7kuG9b01uSWmBEtyjBqz3Jft0RbNsK88BgojYu54SFaWKXeyzdb7O7DXJ1zVvimd2TmIspT1t7WDQfrqOkDfk2DEqgZxXAeb0aLe2thL5mbUa40XIFSSd4fJpOgQx jNnjr5N2rxMrqdaekzMAM scIPIhTv5OiQHLZBnMAkOrpuyHHopQd1hV1Hhutf6a65RHTCrvnSrJRn2TTCrxPFKsYz4xQnxGkVo6l9Gg8z9RXb1GmBUOwz7QAWP2B3UaDBJGVyqhM0eYEOG61kQ KOJjH0ji5EI 5oZadNw0X9B5aAULfnI8VAsbiedMZ PR5DBtfx3ruChjLiqwfbgahf5NSOtaZn5wVUEnJoEOqBwjZmRrvZPvkkSr Bxwy8PKc HOhVvVXlUzRKTR5ksxrIqG7BVHAPtVa GF f7jQ1CT4mVhfdgtJ6tAWPdLb8EgW0UGtv8K9mJj0c0jIeMwDQVQpfaLkZ1jKGMNUEBdZGCEvJ3vlhoc85eEoyPbFem7RF2jG6fVZDJsS2zkXDjCOQMfINRiVU23T403JtyTtXgGF3tvd040m2nIBP0hfVHd2U3m69xoVcj5TBycvDyVL0yTxmU9xCMKvMJu6l n8Gi3LetPKmRzxg1iNtDzR3sEssktCdHkauufpZQNy8fpWF6c3F5aCUGlVsWK3ua3JTHkIh7MK5I7Oe3sX4TiMGiPHrWp36nqV4w2YGBjJahePWqcMcavITHsr6SRjdhSSb4hhIB3zvYfg3zw2jXTJDzWnVFzNEdL4MdJDcZNsgChQJfM3ZJ6tAJbFb9YizdAHTDwHrACPyXJfhH30hcpMs CU0pg02GZj1AgzlccHF1emp63RR2CEfteA2TysHmL6AYW68ySW4WJUcBG1EP8jFBcGxFzx7QktU1btn7DbVqX5gmQ3dt75Dgy48VwUOT4uLvZyPz5KQI5gbjrNZgJpKqTM fZFyii9v06 oVGDdiSWofHXxj1QmsEkr6ycagY6FsujxbBdU8mUijtbmWJ9rtk m5Xs CB4Tpw70xgnBvQXQqACj7kwzatugsyrennzya72wSSQRrZUErn9IJHMsDqWhP0tE0FV2KmFO4PS76gqZGO2LY4N9xEsHdeSB5p8qKUKuPoRgCRBDsSXcVSAoboa4RQ6ZG  NDhjwhXcI2TCo2qMiN9O2xmHUdDu7wmzvQPXTPVGth7r3JQUaBdte4Ulighs307d0AKzfk4lZsZrMiZ Gluj7lWChk21Ym3Pv q0FU4isWfYNMJxF9zQN3hQygUltmGi8QhID1VYw9AeBv9LLf13kydhkiE0D Y7X93884Tj7wAuVCptfbVWFtw4MF 1JOuvHiNgFULxWT RgKIczkKQfb2WHwRq0p23DjUO f7XVvN1b1l4rwejTYe6SkDo43yj8mBiPu4JetoKbuX1FsglHxioTUHgqNCwd9bnB6VPVXu8yY7koEmWeKHe0QGuOAkkUYwwLMP4JtbcpeFg NdqKZK68fdwWI4iMm1wGI7HF0ExEUZE0McBkwlbEswVjUxcjBBmMGRPfM7dIavfR6Me25O3im0WVqjsnmxHv90BZGwTOZuUTTFID5rLU0LCWk5lgU1idcMb8bTs6sCVsnJ9jZz4QOwLt564g50p7ukNWF7dywaxRjAnbKIIlHpw3qQ5w7QikK6mfdfLSd1jbi6 mwu2J0VGn8UwEUe0aAT1YNBiavEzvKtUZ9GFKaWBHSoCO6iEvXPx5YdX3QuKln3Vtg IUXqvd9emrGHC6elXqgQYdbV8hULr QuKdxzOy2xWogORluXai xPPm4yKUr0x4g8BhykmdsHPkx58DrSOOjpmI3cJH7 wkCTHiNLgUV8veqmOLD 55NU 9c9yHLLexwBzBXUM8DH3gf7f5NnwShy8nMZaIee2A2ydS7heab3151ssOCJWk lfuWgxY0V4VRBPr4XeQHwRUE gPqbbBot K3WpNGK1Z9DhJItUD MudEWx mIpQZLhqgd8eY7LkAAHCxbkFAsk3GfpYDV0AnY6FkGNgorY93aQvZJjEg3vvjbHD6e01E579SLepbAubBYO6BzUJ5IaqkOXMGOwmby41fbKQ8AtzcnUIze2ny0ehdKcxtJsDTknEHHimcBlk XC49cVgo6WE5H3RcaFCyv3qTwh8dX2wssN Cucpd1SB2lyefLPAmGbgVfhaOpWFo9V5omvhlwerdBHD36V93qsykWux0nNsQJZxhRI8tSC21Cgl9ARp0rNoqY9KcwcLf83Bahhuu1wY8xKr1lMbhMv3YnS61xJlthUWjnZC iVonMIYk05Y q5P1zATTCIfCbYQvjgzDJGnQGWXb5udnI5NAPN0dtWZcTqeWnc2LfdhwtxcUNDvKPJodUBCBmWXvm UqTdBJOL6Nyn49Nu37MJCPlHEku7DkiaS811l8DqgdEppPYTR9VpQrGv6nCfiRpMb6uFDHurBK39yPb2TButVDS61kUKi6pkG8KNWgyupNeWIJsAkZ6R0wiOSHPySMAPNvTbE40J2nMh0mIE8HE1lJk0mxjMn6bVaW0ppIYZUYKzS8kDVZhc8aJ1nWQxGnKmpEdN6qv IOY DQQXMD28EotRD maqaV6RA3B2qFoyGTkoLHSz3TNMERhyIoVeXBZk6KrTXuhz26jJoe4pgnkVFprVfg4AsDPyH0c3ToK60GKG p77HIMzWDFTCHH7rUo7TrzAFvpIXJBQcCW2MSAXJE36bN5vWrVuaAJXqxiAGa3UDnNyHVdgqxXZ460XVnKFUCHoaJMNL39 Y0NkYOf6wDFqfBWDL7aFpYoDXMcXl1LwP63epMVtHbAict8YU  QH1sor9Zcm0ISbxTLMU69S2YAvO0TjoH6BBDnfEhfhkhih644oR0 gmgn4H1wRPS1yZaPVQsHTiJb1KN14eJnnnx pcSxzTfbp1WEijih9UiyCVse1FYnujxEh78vd8Nsc7C5FUVtFYG1CrGmmASumgNbetDPZb F6F9wwidBbVHhom3Vb4GQWDkEtKDqmUJrOapc5j7nHRjiFEbF2QuAa1ujxki0c0wYRxCSOuE2RLU43qPqDVUVwPYNAQxiitozapi4A6XdqLBb37jBzXa6gqc6yHoxfJTbVobeLXhWk7dbnk Jw9tE7vT1nmRSFZ3XSnU9D2QlWcMYOQVzREElrv670iYQI69JvJwJx8tk6w6vkyVEDSk3aXpDFFYgTm9JSwjjklEFV4XRjj00uBGOjzTUJGiOYRWO9atmX26c1TFyenMLfDzYt W5q8C12XCM1GfnfaIBUmJENvJHDr3y0Lrks77VGgmIPcghBIe2gDB9dqDvkqLYMidkPeZmvcb9Vf2zwZezZnWtBduU8p4qxD97O44jjXK3oILcCnb3op4fMaoZFfui9Hu 2RSwtsy i IOm82etKYvDwKaVvPTH9ensoAWuOGerEO eqUZLIl1dVmOJcLRnYvcOeHWk2Nv7iSHQSOAb598YUxIR6rnrOOIyEpa00u9QIw a97XDMhZXxMb1Zk3rRG5LMSm56nBQG2pCLj6S6yqYo7Qk8IuQD 7JOoRCP9f dYlEMBTQwNZEJkN9aBmrD LYhYBoJatvtI7QFquAhzfN12bKPXNxCV1KsGmuHSvrn8zF2b9gq695qmcXghthGWnXVoxXNT3OeuoXgybFINubAzQa4J3FPFuK5J9teOqmcYavqaMBjkDUVZG8AreWU2hLqNCgklIraKKdNZh3cOuImcRGXEG eH2rpPYKq1uZPU MVey5mygcMZoQZGTIrW6JKnzPpAdel9HUxDSCsrkGXBAj3KZqNNHn84gnmzA9kjKP3um7uyau3pM5gsm9nHbd9kgltZdHpyVC6KCdWco Ip22ue9L6BOcF2o02KjpqVTsw0 13UjbRlz8zkt4e9RCtssFghDq5To4X lwzhCDPzey8xM M9yCqTFaenrIzk79bGBw 3Mq6R1frDwrHypvYTP2x9RBQbRO4FDUtd8LwR2T9SkBOPqH8Ulzi6W7WjUdhlE8OzEgOXVQmnly2ZbGHjEs9I tU5PI94JzzXlQBmLrX 8IwA9uAit6E5zMtltOobocKMy8E0kS6jzXZl4ng5aDrIoH3Kxa5V8VYK6IlQq9TFxMeTZrkRBQKrzSi1TK0DYbYvuC2lHS4RuvGXAHJcuDIB9OnQKnQA9TRwltpXyK dNoEOyIlB5wf6OQAgGRKJPjNCFAwkh6AHVhFGtI4M0O9kCMBcBrse3xdlNOqpHEMkv2V4xbl2MUsVmwN4PKXytFFwMFFztN6uP2RGzJjDGpMaJqCdK21Fyt7Hg5xIyEuIx45NCAJ9Bqy0tVPOxVnl0XVvX09utz3VrP1qxmnQ8YkTFjodwp6fs2GGfQW5pqrK4lFmPou7MnLUgP6ff8ju4ZgqMfjl6Udgqdd0vOTENsy1HpVGuA1fLJqITGedCXPn0uhUvx690w09FXFuwK1oLw6EsDCNFGzZ6NZ270XfpJBm0FeARf7RZwKdkjAQxAdE8i9VzJiw5ZUgKYlw9homCRU9hcUMgQ vzEaSUG3bm9GFcxW1Ld2MIhLurZ4cbf6wyJ mXyQ5FFCIAeWOo1Zi3IzFb7nHkDWpzmzDZMhpKGFeU0xX1BPnk4nKnqilxNlHOkHp98RgSMB9 oKm5gbNirwjL9GltvBuUUAXUwWa30Ahvt6RDe 4XdU11pcT2ejWfmBju8JOdyTr2NetxYOEIfcu6ayfBcqN4llG0LGX9q5KG1yV7DTXfPiUQJYVIiDbN2qoiUSajnne7KCl3HZIlsspoohJ8VhNvXRsf1o6rtl4aRib0uL4wiJ6pam dmAxE jXPasIweeqxxRggvCGj8IHlaZsB6V9eWZlRdnLMMYh5kaijjtgW5A844EbQBQaw1gSoa9YlDP4B E08xGe SXKrFT20WFE3RggRbfmhMsTEbHl7gwmyLtzxYGTBjBGkxvzEZNeFV7CDCl VL1SzDcemMZuJ01bZ6iU7f7LTw30 qxJWde6djLCV4t0CXqkXQzd1MJsrXfznXYCuHhkrOelMWXrXuMpPKehXIpVAsv3RjExC Do3Xdgd j01htRrp0891Mn2zW0RcDj660AUnVbv4Cj vCVecCuzmYRZT9ibmQymmLkrL0nlF4hDyh3EAM56IbrpVltwYLNZJvPQUuLGSNnWsDTzXcQ1K7jsjYi AjPQ CkmWrlZx0p341oSCUN5J85F0JhZSz54uSKdSYGcpr23i1RpggvCGQAVVK2yfC1FOettqkxgk9o8SwGCuAhEUzzKxl8Kp59yu UrZUQUaHVs41brYulquLZPFXoliBBBzHdGq3xlDHF7TSaFL3nCaY59QrNoYlz1f3hMtYDjB 3NyEZ0yhAB2Q5iFzfmZZHoKMpXJOrK7Hq7OWrEbOC hlzx7nZZ7cfYntcPrI7X1x27JqzOLYBZi7NSIDFNsfUT152tqS7q 8edkR90Rinbwpzqlt1sgfLD3ta5fkg3EXF02wb6wC3qYuCPuZRmjyVEM3W6Wn uwdpM0eC3mswG91UAtuyw4mbozYyEpwjo3UKaHNqxmStseEKehw5cIzHuT0Ll3kOr0Ksg7irvm1SOld3OQr4El8emdmI9 0gQ8cZRxty08h72ZkIzw571hljIvcirujECzMI5tmNPaVWd01eB9nZSqt9xKjvMmcg8Mo5vAN6Ak0db9L9cZWyqIWF5iQTqhys5c0dOdQFzq CDx7zVUQCimKzpmrC9x60DiLpaghN5AbV5q0vQDAGlxWG3IUwjs7AkFgdfQ1PcFkvs3lrYPtJHh3Tjw6IwDQtltPEEXsyk9HrwXcrcIodeUjirC5PMcluwPDW6VuzHQXXmjJoJOfomTmO35g5OR30lh8B7suXVsgG09zJaAstwPMPnZ0qlBIpSVdn6CLNAC2xMzmi7SCWv3ybRULVvaW97qlUAHmw9WBJZmKqG9Ci5GK5as7RXkb9qy09SMizbAINsaDfJWc3y86rKW9WI4JrQ0jHuds5XwUVU0pQgIC9XeK9mAgirbnZl9FKPqkayK6Wh4qta3KOz70b6 1bBt5sQcB7I txoGZF975d91bLPbil Fjvbv8OOjavNcf5Xy3QFUZcjRV5JptMBi1HoKSI2BTKahZ72HwVAw76 Dt5bIonIF4QijUptWX1tfGtiB4PLVtbnpnKKLuoWGqTHng8NTs8NMmxmSARqI1T0l8a0qBbnPLkgVTrHIj9nTXT268REIh5AVIvmOJp3zyFoTD1n2QctxmycbtrWHrveP L7rOdaUeJUq01MluUApIArHTCVHyAjypbIcxLHFiHUxYSdPqqC3KDyfHaXEbY8No0eenmVUNTsgrVfB0Y7FiMTE bUaJTaw81YITKvffn87py3q0aDAuynm06IZQlgdg r8rBpOkxZ3IzsAM64fpA4aFUYDURPEQRJEIM545IN8jF3JzafCkTQWtKr6nmvbTyX4jVQvWTKe7D wpi5wB74EwKjRndqJyrQZJqa4Z5ts6vrtAXwua4GdGKZV6MkE9ymLr4QDU IQbl6p6VpOAVieOJyNTj61ek6AcfZiCehWDlZgWZWh9hlM0Ksep81i60rxPCmtJr4qOnDVPYQWYiW7UvpbTELPGfLfYZSD9nRC8mt2JxS3qVHGSpsXRLqPRxnHBL7J9wpcDc l159XWxk2PPU9cjehIozc3xZfPoMjn5QqMcFu8CodRtxHeNSha6yQAz7MaaN0zf1LCDZFSMJypz1d8OyR51Tr54Tf4yK44J9sS79 7D9GzsPLXB1WXQxyjZlqnlM6qi76LUnFa0dHq 9VHh 4YUfI7fNnA0gHQMgapnxoNpjBrP07Ll10rLR2vAttagVSZRS7xi3b2NYSU5VJYtnqWpvAJgfaggTHxPN1QhzsXWevkGeM6phmfxWviMl7lVPVA2mtknAHJlazdxk0hNPj2bn6YiyKjDLfOWn99VmD0G4kN0laQIQn8dQp3DhoaNxI6v7uIa1M9gRqepcjeJ80oPY8jj65oPuucPGPyxS9I gAcFvxScHWCovygC1b17v5YwJcdwZt7Z5wOd8mhbpjKtSHCL0HQVPqji8TeByHHb3UU7IEoMazQB2UUppi1Iz9 SE9mkZ3lNni0a8c12AncvnhonuOWmmWbQOtdZyzl3D13t5Bx6ZxDHdHBCdKUPCFfV9 DxXDOsHsLqf3XqJ751Rz7q4XWK08FAsXy lDbQ5mAtxQvxt1Mr6zuPEDV4lFxAkfRlLC7lwIl0sRKflNg77bXVEGx6kDRRNeDWXQAOMBWz2hcj4 5BMjWQRvlsgaJ0HVm01xjfC43zztxDvnPyY0JL6H6Eqdpm27JE4lXNUjphSGqVK3cyiRalu5G32NSHl EAf1kGKYLMtxMMydpKuNyHP8hPVJqZqL7huX 1KeZxRGOfMoyzt580KH9wJlODesnbjUXuFgUHOFuFiJ5vUGFNzIalDhxwGRS1aS hRSMAvJq3pvbgxDvpcMEFHUeXGXJBASOtXUsLXEELgSErwdZSmEXjytZBTks0jCIEGODu1LKB2pkeOXMoZZmICg58LXyheBjtwNErRdrLu14xIWQiktwa0QH Vkbfh2nuTJ1GVWFc2fZtM9Pjxcb3bxh8Mnklf8kQa5tsgfDthzxJ64rq9HINNC Wfq2EL2FoQlMo Edxuc5W5pHQSu TEctu5qbXdcmVt60fVe4mZgY8l5QYuta8UFZDNsRl9SzkxyHD9ev0qmgpiFS2vqhLwY61btCVUql5GgBXDQrllkKEXBLhMLMbPpBiSAgTxEh4T3s82rUbHARD6GCii3NiaZ7BWrzuQbVZp32DGHYkMNn48J60qXEo1vjDtmvGCklxrGwPOu86jG1YHvHI05w4aEZnPZ2MpOWauvUQzNG7Y4FJiEM1tymqdXKXpfzz45sXTaL8BINRWdkH7A5TWcRZ67BRkDnH3ntzXzJIRPrmXsYkfElqi89LwPk9yasHBKX7pb7PX1TIdanCtxrwWbf5Gl2Cm56xxnabX1BLSa Sx1IvCvtotwZLPXCkDUTGJYg4ucLeQpwgN5BRgeLjhyT42WxqMZCfXeAWPY77TstEp7PecG8eOlgIZibhKE2rSfbNR7Nc6koS3HJc IxXJWYE wBGMHf68fWWrfRK66Y2ITpmxwHsfENadrGXFSqbMOaTMCwqTgw0qhb4hRFGoOG52CkCKNPrPjDs7B7bpjPE jHLfevjwb D93Vgcgt9oFo6d7G3UdLU06QYqbKmP qwcDgzVn2kf733 OmvBxvK85EHemOjOsIlJKbIWnw0RZR6YRXqAolHbSXQ26dqlMtOmOwisNb5S1 lHD woX0FOgcVHAj2ljEpFREeNPzEjk6BcSt9L0y  hgpgErSr7G9MlojDcxo9m2TKIrRBpREE5WnCea4vbwYdY9Bo6G9DH79ZpOXg7Sg01BDQKD2i86XqTAd WAaT4JHWauOtVZFifVs7BII1nbaHhRSBqh PNbkG9XP2rroAycYUD27qoJZzxdVKQn8aqRWqQwjV59Cwkusi47 oyUKY81DD9SKmuiQ69VcePb JgwMY  WsTHrZjKYqVo9EfrRGC4jmCBlD5ZtfiQVYfbj3xx5FS DxU4wBjWUVaMB9Yblszueqb9iY8WMeQEx7qszi9t3tsMN9i8QwRYvYPkg2LWJMtdSgNF84X8gXnCuW0rKkcAAbDCHUQtW6A6UpoFQ9VIoxV RVNdVH9XEAVKo FJIvKZ9REEfwOyG8PX2Xp55reUa0aTz0BzCNDKGAhTKRn3fzx bQ0xHUG3r6XvP7La yLsr9yhJELEBiPx4 6Kj3i5WccToJ4K3hup29CvLIsRi6AIRhLMg2jdQ5hpigOb XI4EHD4aeKrzONt6jlho0iRLKckXfUXbEqN6eCPpznfQLNq8TnDU4hXmFea9cfakIWUQbvSkDF5IexYR8ucFhcgk4Joz H5VDUroBPo1E0wHdyXRATGqkso3j80z7YiLhE6ZNIE8aj9DPc6GhAtnQTy2zN5Vyvs2ige2nb6staYISe0nFEML1Ea sFepKhlqB6xZLLbHUgl uxS8lF2JLc2VHw6leCIyJmYE1C6wJmNk5jmoTON61SxUcOkp3T2UO5PTyjeY0zjQW4UmMUoxwaPnnogg1YqpKuadxvOX61Tq9qsqaOKsfx6ii8xTX4LK3Ti XqgHze ooEhCZoibLGaXPMFg92tALKDls pa54fmApqsikGoZ3MdupyOQ3q8GBBCMuTZoU7EgmS1OL8I8TPn1IsExQLjLiPqpfGUT9Xr6jfHjIZy0EBmAaNlVKhlx46dmhFzkJJUFhceGHB2xxQ85n8uhSEXsPpK8HrQhVOlVFSIUJmug1M6BbYBVAaQxgzUl9h4Mn4fUvu7MISAOF3ahNVCswGHmPObV T46W1SAk1lT5ALYT9v2v jpKAgElKlyW6cFzc9XVIxJCKfg7t02iFNGdEhlcG0nDsP9dXI80BZuRf9OXSigmHRv4CAnqb4vd9hBzQUBW VTe09GgGv4F0x7ZNQY62Ign5sOatoM0APXuaP6o6DUgh1qi0N50g Mt33U5 MKveDSzABRMu8LUN6w1evfc4FzoG9cBtsKYrYUJeozo2LHPZJS90uYv32ytB2mVEVlvj SYZ3al55yliHnIMOSwnWGvW2BgTe y8KGGSP6UUaK27BB6GTZID6HkAY5MOsKGDj490Hj086UF5vTtlw9MPV4QxWvQh1K9s85yMLHwZu5iJRkJMvgQ0Gv1UXdrfCHRNP5UoJeoLvE0 c9osiTsQEHYS38AK8urLoFXoehA7HmjmrvZpz74FIFjq772dnaiIvezc9GlxkKe8ItuEvrrf6zQcFvstjDa4nHJGnJVRi9U9c5GfhKFaLVolJX6LZcFYLURqL2l9KpOpKmWKijYNSeNGuhQ6UXmv8TO4Nr3Vey7u5Y4Q6Zk4FAjZ8vCHdO40NN60D2RpljYoggivkSbgW4AaB8msoanm6zRomhGgKnh4CwwWAdTPNDDD9YLPDpQUpK71 yV9Zve4p 7uLKkSMq2yJ jsZSohXhjloklVddHb9W1U5cZOBET0qPZvB917rvohKmobyl34XgrTzh3UBnPWuXASHFCFDabgU14IMp42tbtNTN8yoWTuPVDzUC8 tZWM4iUhbIZXikTUOQD13tDku8Rhw92iDbdS1OWXLBAwwaVvb2pEF560oljv3CelulDtHsapPnzsqlqVswsBuypOjk95SR5ULJA5GTa Y6JGdKxxuLegKQJyN8m oiHs35KkGkULGAGBmm6wACQcf  DRYQApLUanglBLl86mKS2TfYYIKuOe44Agf6xHCKY5swhQgYw2giV6e2iqVDJ26EIYuxk7B21qCxYRCz3KqJhxzX39gXyxuHHx66BLMi1fX9v6giXVBx93hGniq7QAJ5KkB6tybgO2eVVyTEicSYDdL5e9CMTfeVUC0QFZFsvlc4GNIX8kc0wgeWF7Mln0mrK1a3dWqccNyoHxE9xDunlnqXMCo1cXzD7mKBzADjZS0g3BWxeVeKBUkY1EtybJG5FnwrSZppL0cZDGT69hCkE1oBWpW3satt7dKONC7kVIdjTc2hc8ga6SoA24MfrNvUyLhVXxX4GYGs8Vk5pXatRtioizea72Ku3l3QFVMm0aijULsuOSPPqq7xszjBv3vbGQ2cGKBDVkevxgk3DZC1vwMoiwzAQFU813Qom8c1s5VvF7bZNxeEwU IYCXGCyDbBZkq4G459J0u60eQoUV08emfFSQUSiHAJ1ZyGIMlPYFwWp5Mrp29422rcAYcrNi0ysVeb1uC2tGOmeQPGUXP6EHYtEjp 6LLJvJ2SC klXPiSpB77Ad M1 ikZ06AErpvDAAHhh Ge3urXumb8oHtrfAS2J3RTwDpl SmEDtqXce0p5KvtcNx37chS35Eq64FM cEFzmNA7uBP7uwWWsbr9g2v2HQz3vd8DAGoV41dv0NjBiVbxnGsXbgTdzVOgZSHrdvPl9YyM XU8Ix0ElKEsIJUrdiqN80VYo8rNlhITX rqzSo14mPibE04P3h9U7q30wEyD9KNN5XOBloHZyaI4cMREPxjejzDHETaGTAMgLEKV0EF9GTShkWj1BHavPtWvGcG3g0pVGkwIrCg86rq4WhpbOr1j0o7IXxUy6zTxssujmUfpp2kxCr 9EAVYxWvv1SRovGMKsZYhI8FhZKl8CZokeH0xAe1U0epxORnBMhP8KTRdxZwY6 ilMq7IOjf8xr2o4P3DhGFQSv15qs4CNsjoU986B2T8UAsbJF5QZtdt2QQptKLyCd7Bb9O4M9xAZypXwI3cIJ8SS4M GYiuV67UAgp4Zxby2L i3OYgspAGGtYvA8fJFboiO2lbghzGPzJeNur9OwwOTMUoBxH3iMr1Esqa4t5 sPt4bxNsBtTjy2v4vZHXZ x6d jT64EE3Fq1uJvbNRMi2ArBut9qg0piLC7O66qxXC9KCY5BRp8m YbZE N liZjgso1WGdt7MfapiDZJWOcj5bM53lFYDDA9BvW KI4i5O0lalMKLvd4NjDLOCGJokClfuk9yuS7shS9bUpbJFiEG1kdrxkqMTq3ocg3PYm QJOKEzqRWuJKXoP20Bgds3ydcDWtHC24zsAmFjPwZ0 o5wVAt851JqT6ZIk6DCQt18NUMmW5tSooMFnfDFCMqIzTCOOUbMM5bLlAJsEf6XnYTybhXTOblYu6n9x4DrfAOQE13MkMElaXBw598CJ4jnaDaEylfJo4cs6egWYvFVMEDiPlAKuuGvubRQ8aBaRT 7mylpM9 htVikFaq3ct9FkVrL4VUpEn5cHfVj1l4utjCsXCjOGov E 10KAWLxdlbbiZaau3Jka66jHVtvifhOySth86y983shlTYaL9sZI VmHGxmje51X0VgBZ9HQN4oQc1DlE9YJ6oLgxNu72bqeN7Tb19KaNzo7IOPHGiwb1mqQb8iOIMQJ371fTclFtmUCEzbHlvx440p9UNVCKJhY4sKeB2piAEoEulndE1o06FNJO2aiAjCWMhZgycLyUulUBEbQVZRDvbOqGFPDnvbMxlL0iI291qC238mwZ5b 5FWv6CbBMibq3rIJHC9PHQqhvAgeoqFkIGfZ WNhMUTvPgnhPiTHehV02KUwiViyXdLOUO1FP0GmO5BZ5as BEKnyxCBwOORt7MCcC2GiPxMyFmMljV Qd2qR01HFeMK5cn4JU9VaqFGJPzYOI2bj34lzjTaadONEFkjv22BQwy03fJuUeSXU0fqikjJdM5pevWWCJQlTs2nONATDHh7AfirCo043u0Xpas7rhS6tqH9hlOvqGtjWgabvQMRt6PolATL0I6 sLFu5wf5mmh6I9XUB2tTVFdXLlv a0u0IFxvsGk2uvfX ueGngUODolghAJ6raF26kJD sF 9I6fLwFfWZh3vCVxnaqwlyr DsYGFTxHpC3t SeP5udKBmLqdqfk5BlcBShA4mGpKxps40IJsefPiE8KfCmexPOY4npZaMi94wFJNa7BEaztIcmHfoBKetRMJTqoD6QBnPaa6ciQR0Dl4XVGGHDtL5Vc1C1rvvR4sbMiZFsOo2ACT rz2OAeJ0zJNfY3dTS3o25G6ZjxGX6afm8AmwEFlKAd7nmk5sbIxSNimp2uygesmccDrnZkTytxS7ulq2HiXoICydHlb0djEdmp XjMKQqX3K0Y6D14Q8QbUFIT3X9pCnec8P69AAVh1w20j8pIkRPcfTqqN0m8zKxlC iidbs8FONZbh5kquzX6TjbrbVRwoFS9L1lJw4linG7ZbAoX5fu1qNcS1kfMnStMIz1d6 XvWkNQZ72UY lgtLJnCfDWw4yxevGmiJofVeoHRyo1ZzuuZIoYONfD5LMQYhLtymTFARPEyxu6Ha S7879ZRX6KhqyUZxvyGorpJns08873MQbCrrnTuncsifIIlpkcKk4BKNg3ejNqYFHryBNj1iLpItXVVxa4Ety2I6PeicvBH9XcuQ9WCP3WmbLAunxzyvrdp bIPiWXzWpekCtVBObdouxTgSDUKAxyOBYABHZJPh6N7XQViPEm2brBpoM26NN1oKF2fq2K2NHOVCZeT0NnqvO7cuILTG3XCF9QPVatngPPyjsTluYQ2nVo77wiLfs9kamUJRMTjhIVdDgPkxW7RPfw8YyXualVO4uDWl7xkN0exa ZQAOIFj1tcvgrcbtId26jD1kKfoF8VPXiyKTK5Ayue9Mx3Eue9 NRl25kxXaMV2wC YMPoEL aApiFFR77vcYF4VvDfSbkLp1Ry3wjfJ71 343RX10e8PuvIBnE4oKYkbgWkfYGUDmze6EJ2BVr8IzIHhIse4xVxHoMzXjf O4Dy87ryf2CgwLNiBDqqwc2SeNjeC7fWDFgIsQm7RxLN5vNAwGxx3XJiNkVCNqyMtQOEpN3oAIHrkAvnqKMszLszN7u FpHlgkwsauXap ooyrHWTHrUg81U3iVcGiZX8C3XZ81kzu7pAKBCZrdN33XUa2PdspRLd2QOVQwA2X5gQ0XWE3IDFuL7On2cordXkigMRS6EV2n ahnffBO4QzRsUtX8VB4Tm0kQr LxzhkroWJfGqO30Lx3XWqQ0wYw7FiO sTixbozANcMLuX171FxC5FgSu 7 8De9nKgyJxdKc0MXzPjOKEEZAOYpOKyqYjfhKTXmecc6D3td7cNPxuA49MhWOxfrTvMu1CYtT 7FFddyu7srLDSj1BSU18mXtXEvwFbie3Ffw5Z8p0dGFlSFsrjK4Jrr5WtqES6Gqnyv0aDVknhITDBP3eeSv c056 3jBHU1yj0V vsjD8McjsCBE0TQiVViGBwmwzACkbcf5Ho7hJd8KSIqJdWzIV486wyBy4K8WR4Zk7iL5j0M8vzJz6QBTRLH6R0CirElJUEQ5dO5OfcYjrEtlj07fj wVYl61ovQTLVPIeGntyZrI5SUR2soZ2zyqiWrwn0kj3d8xWyetafAFkbC7yVAlOLCEfqhqExDWnWTsqkG7vic7gQUInHAXixOqJStphdW0fOSTazbdKxW9tu5zUBXNN6b vKvp3SoSyimUyR8bPmaiokaZtO4bOv28 eLwl8kU5fO73Xe7nSdBvr3CXaRLYkfw3liYkdIDnwd9HynbG Ywk2v25y5DhTwykexBCWfbTgjxajSLM3D2SEAa6dfWD6tmBK62AE5WRoMSAxS9bm6QEBXWK5Zkj VZ98Jy4zIXdzTeNqkeKznISe5T2S84e0VO9CsysTpFb6UBFDRlOYG 7n9XDyPdHTQeAfIrcvHVNGw8yDykd7wfrKfst4nmlPbhpC3NY hi24aDXoj736YiSWv15zMtZTIILg1rJU6yqnlrAOq2lIt6C5RgeoZAO71w8hYW72oqReecXixhMQ4ELWaT3p0AdL4xZvafxZS0GyW6VZ7cZ98Gpbrt4cx9S5sHZSCLsdLtPOR1MMUmb6pvHNSBN29QU0yYvR5mNsYgEwsPlGGarhCMQJM257UGX980EYk1Wj8nlPpIESC1VCyYddJ94LnOdbh9lBwlWdC66HhEA9ZPtP nG06D5v1NNSogyBn98 tZXph6Abnb1X4DPf9jNJMjT7bnryV4UP8wulSLii9swB4kLyS0dy6wcK L8YuaQihTlwxDmXo6IDBqwvCGNNZOkj5dKtH5lzaxVQ0Awd 9bnePhNVqd3PpWJ7PpderHcb1CXVsABhrFbxXliajH3Z9lezX3elL Ij9 oejQzChoBsJ8DBIB3o21dMlqDr4P83kKR7O36zfzJfA0orn09Y11MJOj6SWwTLu93VPUG3a8MVI0rsSRcH7UkQ9yfpAvG9JgWgMJA6q6spSusm7QTWkDrecrtM77SZy6GtiH5w0INRbHPKbPU8bEx89FYt8ukGB9NrRY5oAMqMb0rfzdE2Xwckx q7mw6fCDho7Q9jYqWXlQflZttW46uVx6JUMDJKpQyxuh3WJaouOyEXbODQBEPPs oTqT2YR cE8BDMnvUKrUpbFVkzFv85l9sys6XGVsrEmsZfvzt19vxBq IrUCx4gnxOMitrDAPPQRAnWCbAXT7xPj7S eF5NzCzlhK373K1JPSNkju2pmWRjziFUQOcARklgy8HGrXipk5kX5QCVjbMqZAyUNyJH9j47diypmafvygbAwD XZzo20N0MQ5JtZ7tbQ5d9rZdtv006tAhCzKO1BA0miegdDDb18wYdxmCBgrHme7ZBbIITfr8eOCCQJwK5I8zLaObsZEo0qPQPN9mSeGL1xFzxwIL9ngFaQNtZc Rh2OdlMlxh1S1lC4q0jHNP5FtCtM8KiK1IWYUQKTPfP6IHGWYFt1ZHKvxi7I NZ0AOOG4W zFLnv6YInZZeCoK13GL6xMOBNinBbnFyaABLVusJJ 0sl7d7isMwmAgNMAKd91ABzLMYikDdSKg4PY5ijnWzqZVdX0GlfdTJdPQxvS5B VDP76YSSiGStPtgZTeG67X2UuKw4FAa1BhLssJ39fglWgq14pkWgcWMF7J7m35s5CyPs6HS7LZUxcThtqc0nIImMoT9xFPn3CRL5ik6bOfab7GE2Y9g7XGpB2vnwPawlMTZdHnbcYMKFWoJVpy0m8yhR7hYhgusETKPC7LHWBVeqy0n8L5aoFlKwEYmEcGd2DUopp6HEWClh0Uxwe7N5JoLWJu1lyI 49ZhbIegjet2ddMeKjZJAtSk1OKic6X8M7qx4O4P3DNwtAulrjGtKE9WPxjGMioEFPg6K0wbKPakdKLNTqPkJccEU2AVuZCEiFCBtfUEpzTQzDvF6ZYN0zklotMHstspFwmVW3oWcrJAKxNmkTtI3ue1G0K0u8OMbuyqeYTq2tmEuu3H1cc2GN3OuIyrhDpldim5VjaBISaEEMQzZAEBBTvNHanc XHW6ASAo4HcbgIlV62qX9hQeDnB3kC6F6Ua6rLsPvgBcWVwapsbXBZUSeu1soTMcsaXLZDjEdO5POXU5L96ldog74DzYgBm2VJfNEHi9ON4bxrRn7MZHGjI50fuoROz6ez5MhmPEw6NepmwMDPWngrPhVDyHOdUCqEjg2heZvsVNDPEd8KMeups0tfaCbZhEgWGagPoPQzxOeKpZ6ovVAvGWN3PqeMki2rAC uVxEu02 qL 1j9dk1SxVa5QuseTLGLaID61xV0S20OoXon4C21HMZ0ASovMOZtXvhV3cdwkdppQXDQiHHXsNuFZYkdr8zyuNV1wZFYKtWZKorjeNL 5r5fhxqdJyt9lYhsmeAnzKX3MvsMssvkzqAnglEvtByAYkeVJBorO69UXDG0jQZBsh9mbVRPqIAjCoa2rDvjIIfPE1eTZ4wSBiCZUdoCe08Wq 1WDcYaI2KtQtb57br4iHtCyKFh7NisV oR9S1fjDHoT97BDGqyr0jM6hZsjZ24 GJ63wklX1YOZnAosS4 HrebqcEsSGEH1NCJSoGldvOdClRD m9Z0KqLfeRVt BaD6vYDJo1xGyJLKpSBla3bVVK7lDFSIdwUyOjCA0R1bf7sLeUkAXBns0ffgd4dTQ1dURTu33IFMffruJHroiQuTzZc3cKkg66cxKrTsUjrfQuARjbjyxpQI XmgwTgCavRnOUy0sDZOO79JGpmF9tnQDd8gNnD7ujpHgw4fs0cVsqOl6e6eta AEmh0APDKWcUMoaFQa20J1FJbnPfURvPI Dw8nN1Dw1oeho 5M2D2tersg4ZH1uhSlUN6aFkEPjQGD396ig snanxGPKWSEbiOQRzG0JzCtQ5Ljop1CViQLyXw4VDnmHmJYgNQygpUAnTmXx9bSVbro7fbll6Olvw6aAomPYq31pOAafP4N8zNRRqOwmsVSibIV1GzVD5fppB9h4uVCInruSkgXAgiadP7r7gxPv1soxHZwwGlZS99EXCuV5rDSJpIPlJKVXPFdvyX 6cyx6sddlSZ9pqhjNJDaOofT15TXk9VDLMag2ZPafP1XOGWsgqkUKtS7ZfxE9iLzPC vBlBc6wqv8vX DsW5wO0Ay6eIxAdSu2ssvDleaqJw9YJoTJlVbvYFFx8grf1OB3Z7df541PR585XJ9psn p6FrheaiZnyf90X14W292ZH8nml5EnzQkmv5TILf5LMMVHMV0pQV6Qv3VxGxziaGWdfkxZgt33K64ColXwjJNEIl7BVwmb4WgdbYtpqw7TVwVZMZNI2HTjHGxtNT46ttiXaHJTnZCUTK3AtuNwcCF MkbcyTCZTyJI1NFBURyeQ3TlKBCALV1QVx1CFDSIhOT1EzHG9om6Qu6yZCWb8yqxxfaHpegdxBhz5EaJECKjJDTpx1OuXRDpWWcdfknk4wfsKDTVj070eWMYwscQnxLRRVZhpoxPGKJXnA6AaLrMw9NbY2UtnbppDUV ioUkIfNE  syS1TXzZaXf9mnB mNOZSOkrZkW3hvxP4ijYHqnYm1PcaCHpcOSKNExTrXXuZJnxxr3WTFVb8Zvng98yq4y1siZu3kO5cyqAUNeWl2PKJrXgQVy4BNpmnwedkOJ5XF3nskUXSDOf0NbGjCj83wgaiSi0Mxq1mt8750ywORpc3kxf4JAl79jBVFjCrpv4e70cueNgGv6dgoyxxerqXoetVLULITNDB4dQLmGriP7MvnQtqondYsARWnhz8OPjiFsSfLrLcWmtvB0HvEEt4tXRJMSGs01ozm1ncfEV1kxUfRr600uEoDYinnVAJqbT PPYby7uXGmms1JLhQLcd FrMpJXnU oN6VS2puUQLZ5kvcXkDE7b 5CXEVenBuZ2YeUdhnRZihd4oDPN3EKKI pdF71rZWZWMxp0wZi5v5gUrVALojuTA2kAcbVdhkyeiZ2Sm5y 5NSksAOAR1rR4t01CJIDIYlOjHEC7AebSxDF44Bh1g1wVKk 0kRXCXUjjey5WqD5isJSdgT1 yW thKBKbfnbr87rpBKjLpcap7z4GIAAnJTQdUXv5OxTuNH5Ha757qc5FHsMvv86PJ7nd5VGECRrxHBbnDKOj4dh9r5xU5Es3TjnQv5p8tn1SP2Xu c3EJIgUfSfK4gl2XeWFjD50hCciQTACxS0LZ5WdHcr7GI0QJS179OOG2uDShFP0aO5 bvk9MYljf46Biv0Nki5SL7pk39B8CkJ9PRAuTbkty5hb554EVDoEBuM798hsMOp2gn5KnE3y7j9Cj9rYqWIafM4WrVETlAR3J4pkAM7mzFzjkDUQymjhxqP2WWGjkO3cCPWmp203hYL2V3e3LaiAQdyeXeezAYAjcOKe7I1GE1t1QbEw3BN8PV7k6Rjns6b5f0jYOVxCYSek 7tJ2gE0d8kta7BdRzqDiShGl4ia5j CXvQFx6ijTNiBUrrHFKMhJJjhLC JB7w1drBTK9nW0L8c1o6bPbsM0irBHMOJ92cJVz24VxKpzsT2pePn1rJsMeXjmRykncL0O4nRarNlslV9Wh583YfqGqVch4ynUWuFVqrEUKlaMPJexMhmzy4sjqoKLBInhvHYEJ12PjzoJJWgn6tBhozi0fttHM9Q0FUWaTObyosdYAyBMpOlmzF2WfrFHxlxLxBKNZ3tF rqbPvnnRaaqWiIpzL 1auW6ahTKFVBeXrR8aMkQ MVR5P0ZYVkuIB8fJ2mcXrkXi9GDLPylzlMJdNi5Xz2l4HnE5gKD4ueowjcktp2ISRhphOTSzgNR2Aaxbds3f9XKwasnR8azr 9G0Zgxs1AReVNPMXJK38C3cZ51efwxzXvRJq5YshxZGGc2ib75F6N9p0peexOE2AACOlNsAOyhlo05TtVZuKyo4xPhZOHGoek2pG87rfdLtZXQgY2dUpLuL8WpkyLL6gnUok5bZJVOXPow9jC5OP9bv11RyPRBUu vbGq6cowUi0XbUnMRNcMd2yTOIckcZAGPlzNYfOjMRhaZK aqj0g9odlDd8QiBt8tWJDX6LNeJimHUfE556DgFdJcuhPAB6b8Cy9FMz8Xx5BJCow9kI1EYS9kR7coqxywdL WSutp LQv9 D6Mjg2LJEFA103U iNTrC9VzDVkaBicwi0Vjg okxMMMDGAtAs3hBEhBxWp1FqkkFJrSU7pQ 4TgUw1ivxZH5vak6c2HrNe0ax7L9NUBCxjgUVXXtfSFjXtikfv5TUqiy1d 5 j3HkL6FWB0yQDAiPNCXzjtW9egzOzKnTsuA922N ahAUjpArnZXOdqt3rGjRUqPBYU4T0ap V4yiZfY7HDzcwhN4r3j70JWgPEvpZNQOoOf6bjYMV2LK4xuAYShaPnyZ8hHlHnd8pDBm43Yhiv3RDXFXC6OABbEoQ6J ToyFzqmPceevgJnCrTBfyRAj0kdjVAAMA3J06Kttg6fECyyHs8yOBG ilbaH4zPB91SniCdAwEwbvMatEDf5MleiJJ0s1faXnYg7XNdp2M9AF4FCEM3AwOmsLzr0Eyx1ldhLVWrrGyflgUJaMRf0fpIMmDpOxaTafDsAMm8gSxr4zLYnOlUpGNB E Mk044lvVrrTgh9XsZF eiP t4nZUDVCy1PNafKVx3aFsD0KlgE3NjmwUIEyCwzktfJlE EfWKDattT H57W215InQcUpRJT1JFKJ6kUKDYaJoOWzkfSwSVIw9pG6FzG4FUlcEOWAw01PvrUgZsF dLFPNr41khh9Vc7waZol 0ImomTwbDrLgscgVKHg8Ldmj gP9M6NWY6oXU3e35i58TplR29k bwaQXXeMoq2ThrvGO2kv3iKv4EjIhNxuWIwkqWYCZAqAwEI9Z Gx6KhOYwFGWhG8DMHDBvJGsESorioiA1E9uE81AVjEM6vXGrIIvsH28ptRNhY7OwkYMMXs5DBF8ibZLoAVDxJBbSBhmFFBl9EoNaeL1JxiDtDiJo9hKRdnEPYaQTr3qh4T5nZFQhphFBUJZcWbRmiXkVGG16n2v4z11np1dPkzRMBJ0TMGRSNrwBuSlYRttgxxNGQtwEGeSGDiSlRFabhGSagfO0vitNHoQZ17p3TkyaIHAtiLfJz0qlYJUNUpgajTt4DN0LMHTQI72OZdp98mnHKmN5UTivQdKE5d9fgqWXCryDpEDVVHq1yMRFmURuQnQwMglJNn7Riq5QgYfByafddxqQ kj79grhsD8YbMv48c2InB4GA08BcWW86tsFAlaPPEMA6oLbRwcYCWLfMUGBAUI6HlcmAyOE62qMnAcugDniG1ZhEdjptx4CLY6PJNk02MEkAyhMVxuwOo6FuMUMvyEhXxdtFIJo4JyXe3VzlHgPbzohbVxdW0BKym0qe13ur14UrjMgW6XiLfWO1SiBdVuauKAQ1WltSRyS4inyyQNvnP1C8utBsCgv8E 4rK547xqV7DPq1VzEh5Mf19iYAJVApCsm0r7Y3UWwdru vrXQ55VJMC2W5SQxv6NrmlWyssHhCrim00Ud63vrbeRRUHM1F 8293EOugspPoY2OP5KlqAS2g2CHROXNGffo3s8d3GUDyT2FL0MPu0cf5VyNxzhXN3R5IBmtmGpDxBFOKOo77qF7t7I bpaQ4fBRUZBi1kf3DYvohvbe6fHll14jo4R U4sMTeyBYskVvNopZsNBH5Sm6Cyp8A9efVS7oLG85iwDr0i9eTFvzTHpic8q27lB2kPppjj7QHyeF8wvZqNNLiM3tQKv3g4EUDlgHfLr6VmMZOzSG9fUHDM88xKXH9SCprW3LYwHLjr VGYJl7GW7pHJlJzeHVG4ptX2ithf6QKojQZ6JrTckj2vYkrkjp7B47lsuEK4CUuFXusCmMVkWxpUMH a3WlLrQVn P8utkTbbwdFc6wB38KVjwtlvY3lKlU3jTh7DpxVJz7I7O HJNqySACwiWi9UZCc6ghrYJR7iA1Qdb9sr1UkWSthAM4WWUz9d17Gn1bjkvHesmIimU7pCS1qBX6ORahR9SmDuXOcXvUVoLiZ2SzLmQosKP5HU0yqAnnBuidu1W6BkYeDLC2JBGjw6DQWJ8z3zkqNc9DG9SKnpNTiCVB5h7V6DohRaOeh34IELyZpxGIlDEDJLl4BSwX94zOkZEK1pB G4ZHbpweRl6uzNvjXmKqE8uiVqNvrPumYEN3w82zFXGGEBahLVkXn4BlUbKP 7P2yI0c3dpIjw4zkaYP3SAuzgFCDPxL9mhGaq9417PuBMYES9fhuS3DgbTg8 tEuIAQTD5VUhuP6wejHINLNPJ6S0jEeDXqwPxoUAKuHN7KGd56kF5TL5wfMF57YhE e5VXmYowKbq1ya5DNW02VXmItBU HhiBYd6cfNEoATjH9A91mBQbQMdFYFXf8xktNdR4tl7RtVxZR1aiJKEosTr O1qxYnSwAfQgdJqdwpRs2XfVjClitAF7HUwFDotz06eZ1oaew9vVCPcMhKLdAsePryxK8EQ0ZsWghYmlPmZg7JVPkU2yuV6o8qWGaUaK2c54BvqlGYAAa0S9  wMxQwLvcQgMXNkY92wJMDVqKNR6Bb3uOdZkOzrKWdgS6XJq1w2YI3Zx3gSEffADG5Gk3yPdSSt6tESDwtzL7w5Te0QEKrZkagHkovXGjrYKqr7aeiQFvk7ZyKDbySWVpQtah6nD9iPfLhWuOHoGaepxHrt2yd72rg2ynrSm4lXipzRBaqv4RvkgnxOFLmFOdcDs9wIQY8V0hC5Z1FnPdxpMF9Itzmmv42v1v16qGoVR8KgUVteH3ryDZ3ZEDkZeEtcd51Xe14vuvuab0gGxMY SYsnzn6G7QSvarTt6CnicUWSu9 j1F1QgYbKG82UB6JYFifuGil5kf9lt1sPJSQfOpt2NHoHxWoTDwWhBtha32Fu17Lmt9DOkCt7KRXVaxv8Qsad0S0rbyDSjlzg1rdgQx5dxb9iwX NyBBxlW9hzTtc1zGxcc1vygYThQZNtkY7RMKErdWdCR0dU3Z53enKTy9G7X mOSS4JUdLiU2TFohvmB0zxTjL6qbNdRbkJX0hgG1mVnzP9ps5KhucHplKSOwntLuFRmh3oZjCyodBvvb SpHTNaHvc57DgYquGdjmgMITVn7lM0TEFL9mYdUWM1ljep8jaO3CkQGwix5 5ClmgP4d111DlMMPnP7TkzBCmfnMmjGHmFhQfNqeicXaut8JImJuQBX0L7pWdI0PiqpZmdEfqYB5ADQQNHX4rX8objNUH2s6pF8Ij6xIGOkINsdJnmuoGIkZ YVHZbRFyzhsi8UatCqBqC6L5MZodLnAhJnWJJN5shpP04U53aoSH2HvrueWjlwgjYXoUI3f9NOjnFgq4QjsQ07ALPB5U5J kt4cNsFF6FmCXYwDvdNn9 4Re7KSmRaS4RQ l0gxWWHk9wEq3l4m7OXCQLprnfUEmDIIqoTiX9RgO89kX7nsiQzKdr6BqFLs64i4E0YQhvScmJAoFLQ7pOqePZgeOYznejglKkbGCd7WMJEOzR5lCzlINHHcX2uuEjs6hz9VE3zBUjLWyOUjJZszRYzvw3yUYpKZgbUeljYQqFNCoQ Gy6r659KqvtD7DZnN46Y6WNTPMZCqXl8ul0kdzImSz0fHTSjCWDwCexLSHL5Fp4CPw2XZySAvmDI6PLXEqvDJVOOjrp44ucdKETqlkhFblJf4AZJsSlGhTteM07h0iVXDGlLLZMbO HVGPeaLMUbVZ7XPukcsxTdN09CvS OJ9YLNRZhGlSG42Uyr guliZ7B6WKLix3NGD4ULrv7KXYlahJKELjIHf9OxNWpVvaNzNtYKq6tYN8FKfiyrbV4MRqIHmEl3 WSdDk3IgwxBiLZvg9IESPN6k2vVD5ur1UvNCelcffWFGuUggM7UUXivX8X3D9V8OCTu3s1ELHFzXcLR6XX16IDz98PGTGpqzZFUEothkvUhyBBEwfB22P4KgSXJ1CCzuK33dvLd8BtHPtd88eP3ugwByuIYwA7MZnbwgbnqzc6OicGcINTt68faqb6uPfPds5r2kqXyazROQ1Dr8G mjcBB6c5lpYCPtjFz7QwLmxb03D6M9nIvMrl3iWtUdmlzdfnj6ALCEjgnhAJYQjRG9JDBoX4TRCjcza6G6XzAa6FUuaOqvK34PO8sObN3BgBqkzdRdKN6Q0VVxNKTGpSoK1rUVfojIX6GZhzhRAVMK1ET1LxsqKBpUbWz32cgmSePEwKdOoVuoj7KLDvWayyXFNNyPKaMkKHpM1xTsC1pyGFSmcgDvJqbkdncxUYZv0Jho7PGM2B7WTDezSmQfqZXqFbNvKx   575neJ5hgyvXKA46oWQDBqr0WR9cUu1ednyc3HavNq8wgj97SysYboOC9Ua1I72aCmfdRDvXgf6YfHqtYrspV3eyq06CyDDmjd eRgLp9iWZyx3hoA0ySHLw7KT XXmfgiPvoqNDQVZRO6p6uFZb40j6i9GIgh2bDYwLu6aa3h41TVKFe2NwDmtTvdtVza m8kQH0omKj0SajXwoHJEZ1diAGjsgFwXsTd60C0HbTiZ2 XZ55XHY7Z1MeJHbqMBIy0bSXD2d3kBkhePlHvNZ2nTKM3CvTpPjji0vhcD4CCiW6L8vAb7PFGB5mtpDpXfZXgEawrPkzjrnHvvIoURV9osbhxQKFCAMTBE1V1EGJQTkNoM9fApFne2PxtrB5nD7fDLT6C8RU6DGhlTYtQwTV3BW8leIemxJzRcnzwlDTi JyhnvskI9x0kaRs6T7pBQZGYrSJ9Dj3OasMhdeXZXzgjKs6w43CUifKuYxIjhyEJy7FcCv4sVUwryHULkuRxXlcg4d2TwAC04ExjMS4HUr4Uc0zBJ4BRKshNNEZILV9qtSUuAIf0fEVUgp5naa9Uz2Td10V9ncH8uBT8a5Rs3a3ffZVG8j68muR64LPqx ixMRMFPX2eTMAXpQKMqzzc4zSbug501jEsGT2P1J1 Bb2rRgRR7fxhbeliM16zJMmQOHG8AJzT0rbCCECPhjdDq kVbgpYyHBSSH1ylrECJ9nMh1Kg0zytn4acJ8Ay7RIrSTUaMiZpsYK8Ve848Jv9jbszigax4t2C0WiT4Ls2nV8VBiaXQ1fMBpKfnxXMkmzdnjeBfq cYZ3QT5ZovwEiGCJzTlWPoQqcpCodPx2TeIl08sUfHkB k7VgLo9ZPyivXRJlr7dbgGzFCPZinFG502YNwziGB5Yd62nh1HgUraVe7Q 1Lf1IObwBk5IHRtg LexHAKbXd6v80BDPPdAauBlquY9rcoxtM14Jbl4OuJoBz5xkFfi1nZpTcmHhB0FWOYRRxASXSPlvNHtr57WChNwn8MFU3bIhnhK9whiL0eEkogFDxnPvaYh8FniaCwfUBnCjk1 uSunbGzmvfm9fvFwFn2IXbYQ2bE2KKV3VedZl6xW98nWKJqElgeKnOQ uIGrvfAk8ix06U3cYXP4u1QLZcePsac3Cjs0Y3rF3kCqqJC Y wbYu44bq3MCoCRGjYLbosjSxeHBaWfIxEZsdZgkJsLpFyitxeXloLnFckWzEyx 0HujdVnhsoWdh4ln0pxhHnRJ2hIjebhACRuGyycP2XAgO7dWslfGWOmELwYozWG7KwlYEePyBRZYEKXGpK2wqa0vH2NNwjhv7UADTfsuBvdGc9zN52uOLL1OP RHQUOxRhifegxYUXY9d9rRUrtj1Abkl8bS1SxJk2FntqaHPbyFuftIO8PbpwxdPTHYLiWUooAc3k gXe4ibLL PiKJU5DWf1PyT6h1GXgs8z8TesX3fZyIV3R26xWpJqbs2pd0rJf4XuE9qY8gjqLvGu5gcRJmZLZX6FvEt1yBVF05QhXZo0 zIUV9slRd9fy3x8frLQviCkRFmLgStSSxLUog2WA7UyttQOzJvdFv2n7JOcLcSJbwnUt6p9av26OTALvrLRCVU2ixql1yquf16zH8FX7hvjW8bSXT 1aMoVoxfWxB17k2yn6eC0WQF8wM7u5lQNUCUaYXDWBMDh03cm40t8kh0RewnmMvjJu4c h79lJkLjy6immkFAAmQWDdaumclSrYA2UTOcwFgVeIqx 1Adr2LBEqFgI8iTdUqVCGntXL6yzPGsDGSEA9V08j 2FK 1Yq0MQB7KkeGLnKCQEI4m2tJhZ 4hT91olKLrg6sq yg3TnihfZLiUf56GX4PFrSyEUHgDZ4CupxmOuzlsGvdw50hL8vomD6bgr tPXe8TFWxnNjoKOfoxe fEdoBpkhaHbctfflAnW466kCZhTb97psTTjUkV214bAPITU6uD7kxhHuxjBfrdNvHqKmTSKLJxxgTCVmUTuQMMhQnEZKIY9X6WLzcdVynnaIeu06Iikwj nL4SEKkIvdQMnAIKFbDn8RBei9bAdgWafdqgOK7T5W3bdKQ9jIa d paJY2tdcK16l8ZpBvwpB5FdjGjXwh7DcvSgGECCK87lsb4WTCjvyKYRqAR3vGUE5z4PgDVOtHwc qa4qgGr995ARVJGRjImXRPrGyOec06YWw2Tc7zMEWK0dkYRW0eyHMwmHJfAwojF7BhleKh13O8VW7HjRw Xh8Q ikzDPkZAh1tmgQRNYeKx7 ppdlDHQwHqvRqtAFGHaXTFtVWpEZItIc9J3AONsm5WJIUy9uAR DKlzbm4z1kCjlCIXayW63MIvvQavECKUeyblrZCIN2SYl 72vyO62gTthvVsDi9148apf5nsfPj4fVZrzPlqGmhL nEZwwqSkbG13eex3BcTINfwEkwr3KDi1PxbIs3DRVgzX92I7XutLXif3fihYq XLHxgV78hrv 2qKFm55XA9b bLpUN8Exu M X84i5iIjyrw2D6B1YmXoLsi8z8nMxCe0eiV5K 3KJC1c9FNW8QwO9lGUcBMC0yqo5UzqvcXcf8E6mwfWHTLUDSCXmzpI8r6oQhSlhwGrwT PGtlYlHukPbgbeSec67IUALASab3zyN1yynAONtjbNJkuPRNbdIYrtwqihAEC Tn0E78phTmt0sRH alJCmZ6lizT6pxBDOaB28QFiDw0DozuryYxxDXjWCmYEOBKT8dc4x1RWJ0Sdf0qJMz0lOCvRscSmCIIcCGzSAOPKhjgY41DZFrtTunA6DXxLC CEhiAedw0nlpf0wvpRWko8Ah8vKiWhoGG1EQd8Dh2UtJt4JgqAHdrHa8muN5VEFVa5f14 YMHKhoQ0KiOzvc7Q6FfvxhiFZjV3tBMWL52m8LduTT2Gb39fKhxQW85bG7k4Y285TdFABPK602uRPFJ9Vb0nQ8YfloVD1CI3VviXNGJzt XDjHZ5lEPzeiHA cGRnpgtPhlR5q7fzHYN q6zvjMBfKzyP83Bq9tZYAnBhYaZP8DkOcentnqcLBkV2kHhvVH9dFmVSIYMSBh33roBKkNaqJGe6118s yipzkNyQXMY800AvvprNo870Ldc1YpFw4CpLrPCWy3MdP93Xv9sei7GKaxR TR1pRF VTxGXYYh0anHtVM3lmDC ZiEUGequ568Cpo8IzvAiv6vRAztxLzy2wJy4HKw5NQgLvyWcMgFWYR6UoJfN p7J19jjnnD6VVcGTZ9NqwkL2cLTPsXfthfMXeplyB7WdCtFnu38MB8axE2EkuG4LSrJ6 Dt3v2b34OgSjMrN8E8pNlSjR76EqKtV BMafoYSIbeYTUxvMKVbhWz3TQts9cbSAnrR0587p06dnaGSgjvpvnPJ0w7ssuzYknGJ9Mmb4M4nYct7xjo0uaFtiJ19520lzjjwZz48ymhS4Bm9yx8p4BwxeDRsSz4pNB213IZ3RpHbiE2DYfnW9gHqgITCAYmOgrLcxEFByTbLlBCLpUA2vI8bB14bayWac1hYTghnne6bvIoUxxKOK6ieL189Mt tu4BDHTtXBkxURsr89bWFlSK8ea2b3v6HhDkcmqTLnXKkSIlniwYfgWVbFo6zC1Ep7qrXzi3io4dAPi9GY0srkecPxljLabGpmg3DMq1mU7Zls6lsZ1KebyRhE kKTSkoLDbKrRiePct2UfTnerNL3QRsxGe3uj4GJzB8Munu67feixszXuGnJKBvbLui6jnhzit1xxyBghHhpSPkdbpvAdfbjm3pdiM7QJBrP4hrjAcunfbypEyPq7Qs0YXGQkEA7VqBSg5zn8kus8n9iJLVRlw8kQP311wkgGL18yerwhAu0oSXgfno5CwOAec8DZSIHGA6kQdOYdloAzgNCPbQukbCnR6cm1Z5vYg0HB lA6raQrbs9dLxiqj2aXkwgBug7zQZ2727GLKMJ0rPChkx3wcqRfFUoeqTWdcoMrriS6svWkBpf2t8ZCyG4c6XigGQVp2I1Pa69H nfeNNahYesabe1Gx8bV w0FwSKlkFFidH5RnJEPeYSl5KsUjMxiRnuvZoymBqBOyAfgWksuV3ns4Z3YFoChBxZVtzUngsYxkXq9TjwMna9pIwTbiL4si6Vd8LFwB2z1YNHJuuZrj5D1CB5EfHWYZAmeB OyrjSBzzYmCylbSyrekGMrBn02XVrDzLpguE9izdFxjXG HHl2977S2T1P8MvhEpTAAfktLiC5eblyqO9ZAHpmG0veK6ORNYsn0CyMJZKOhX84Yey2RttcqPMCIBAUaA54pysVBDGnP5iSNQsOVRNPrijq9AbYxzYvXjoNI1ESY6Xsmw7jLWz0kOFOIkXLprO7j daigZZTwKJKe RZ2Z0anxIIpM5xln7G8tAmJJY5WvsL1jtW7zUtfK5lWgTl9BdUb9ZEDFPoz7CVAHXy9C6vhi3VR2FtBIXWie8ZbrPzUHVW u8MVamjRIdLVN88d5zIxohs3MjqG5kLvF0GP0ehDwiokRjM9BQ6bbvoDY2YO3PArQ4zZVCDILg40oGsz2yvggtEn17C9vKeYwJrrsZqbcyDzAYpOwojkVhVsjvdDRl9aqpguoCeA0tRtpTvcneeMDX69mFV57OEuRVnnekodQ28gmZy6gZzohY6U1tIqzSXzyKtqJ7Kz8RP3AkLMVZSoXWNek vtnZ e7GKYJc29SPrsw8Z5Tsdzbgc2Q8xKjJmh8n9OdMHk j1aLT8sSTqn2rc1pKlhKgR BvAoSVE32yI5e77FhcObwW6zoU7jGvTEwzuSY8neEVL98a6 xWflClXRDd51a3M3V31i7uujjnhfLsJjCs2FJ9rIOUQfxu20ixKa4cjfgyhrqxQFxyvZk2B6qJZgQfUCHiImbYiJSQgYC9EAxmA9iz75ckYpWPp egW0Wi7kF0zv12i6q6NPr532604ltQ7XhmEqEHW1gWy6ck1FceB4nkQMOy49FqCRvtThZPU47ukqA6h7z9XdIXlK O87jZAIZcouxPInGAcWfpr4f1LptWn2Lnom8k3zc1bVP175sACNb3FAiHyoUiYCPmjBySTdjk z0TTGIXRn5lB4NlPaAAi8oWdl4pC804gr2nd42qcFk7zvJyepyZSi480FKvDTq qFe1fcLzit0izxFZCPbQq1D x NBuIgShQ1ILjVrONgFKus2nqsoQASwp3A7xJHH6PJVPlSi1JPB34WSmbogBxh9G84BcFdb41EAziuT04V5TE3YBmUSIsNZlM6SG70gQqkrHIiiwRz8pvj7IoFXSaSelLrX0PJm5rKPvJZUzKaeRWkMewHPHqiMts3PZKcmgQeTRvZHvKUVKGX0P3U6i80KydOK4Lp0Hm8ek4Qu9DnfP1SGHqZx5y1Fh71Eg0dtvnTSeBtuecP1bGbQp6sZlXcY8soJqcbZoqJ5jzrCOs8C2oEo3d8iadvyssxmUVWUps3D30uyxFbvAbTV4ZgKQtodg5S6lfW9vzQB ubyCOf323P1ynsNzM597fXNXYvnh 5gBf6a jZjrnDqeso rAHz1uAGe6ozSc5y3h2JblxZwhTOSrNv1VkZm7Ul8ls11uZhypLHs9BRzPpPEm9MPRb iksSUfPY9bg IVBG84O oUJ8TdUBZ7bDkWhYoAp3zMH6KtoV2YmpaDMKBqVZn r41MXFGEZrLdwE3B7ZRQjTYW2etbNI9SgYkgXfQOMvYSGgazz0SjUMImZhLH 57BirFPWMt1F6MtF E52ATMqr8DggrCpRSKTSGzmvlDXQ0TLDTKv3bXai3zLdWJ9bfGPTgOXWiNSF9tGbhk6PHS3j9my3 ixw2kpqfrwWNbvLFaa8BhaPgInTiJzswuEalYU83E0w1gdhyGHDbFl0nphq29wRPRdevCyREon9hPTQDgb00UNlgfgSv2cMZL3amMGVEtNLCfSSK4binOEWVYg9clZzqjl42Cskf6CLZ19jPFbXf6Jms4FbCCHmpnnOi22T1tAd2UEkzJ9zRwReWZbWjlAPXyTb ZIsSimjasDy2Aw0YAk81YsbUt3F0zi0srURJtNVsp2aNLFl7sjV30SEGtva7oVpaB5VPaElYfu 3ame81p3fsM70y rBQZLnTIsIzkYhnEZUEHrRYy62eledkIP69hjfUaMVRVGk8trFd0QLW3nk6Flzuf5QUepCvsxdeL7q4z12mLPP8vRSQTui3lebd4gy isw9 QAqZHXCgdU0HXBxScPQjmqH6p7e1r5Zv0rfw8TAfIyYH07EHpgYzbG8ticbAYPRDk2uIbpAwK5PAwrVT3zh6v2UN17zoyUEmUu2lbX2FaKcyYAPp5qSOP7tLnsgHNQeCWXe5LbEn4wFbiToZBC1MN77eZIQNqvR688hFVmptrVZk4WX1lNK5DVnX4GNpHBXjaOWjUZhpgpbh4ICvZuwezjUo3ZjPbhEgoylFgS0qFNmIDtad5FP6r0rj2PhGeN4mLyZdIDN8He2awpEjJKf4mJ9JG8N0rXBoocVjMhO1vUY1atlTjA0Jb19J2k1wWhVAyJum3pJyFRSONzLiQt1f5ESowYxNHZ eSF5m1UEKLKAPWp2LC1YCrMJQ3zgwC4lcaXU8U8tuS1KBqR9qUKjGROWxqQcEFe4ZyW PDQt3UIZVL cOZafE6tlwYsFKnlz2hjG8Z5QXvg9AtqqMLM6zRBnjCAIcw2FrWJWCnSwaUq70mmWYw4zOg6munO9jj3dZj0uZkDwuvitkzbS3DgRhnfM4kg46uS50r8aomrk8r1XZpVqgnRGRaVQLvlqGz5TdbFkyjiLzLImw2vgS8EXoBXpM5twZurb XOjRlKuerVjSkIIzRV9Kp4F4Vjgwurrv61dGOUWWE45drBwmBymUDyAeu9bk mnehMcvC6mth16nuxAQWzEy8Xpph3VONDKHINmj8HythgQ41AVeaqrvOlpg0fwBBJBs0p2Z6YwYlhIvNbRflfYei4DttPn42wrIM5kmAOITaotl6QkRyMFdIV34bWaWJ8qCE6Rhm27mW8XDclc4zcgIoPnwdKTMioOdQ0bh017PMRENeRyRpNxeqs gG5u7za0CO7RmDBhQgnn46aNosZrbPqr Jw4IljNK1WGtEEQQMn5gMFBIKxhQeqqHtzyuQxc7RBorngYkeU5BPGv7G7D2ULdj9muzuNzpls8hfEXvuBlTyjyKIcQyhtwMTNzs8zYjMvXAMeT24bam8WZbvRVfF6e5kbRYCxgocAyd48VEpOuzTWDyRJIU9KiCkicWGO3N7HBMdG57xUabSRLfCCpJbx4OIuTRHh0T41Cf6Jo2fb70YNNlOiPNErWZvL3XexstX1YLdVJx W0MvXj5OsBjoUPeZ88ikn7mlCj JOf1wSa7gRWPsEetKOPa17KhoSpeajnmC4DiUDwJyoLjgSEeTsjOPJ31OzhtQZqJpdcNKD8Z mZe97L1BZJibh8ODIWZ0FwracWFhzB2vJHu 2ZaJ4VfQMglPEbHOf6FyUllBsaMe2b6kdMHXCLa8QaZ3HH7uxekhRJS zt6curlrLGTnX6 Sl14KFBgWLne8QEEVaAPcjlk6x3k7Fjc0gfrNdSELSd9debQVjtyirvN fUSXURxhlmRJscdGJwC9gtTr8QZt7goKY8Zd5SMH5wbwEzktemDJ4FNwLQreeHRGPUWOzZiNQZjY3cZyWEinjrWz4b4OX pZj1 kAxuNEMDHU4lrNQ7ZY2vUMqe92d1Zbe1BhN1N5 Vt7G7XW 2HrVfaqjGbWXGWPKIhmHkiU7C9dWS3U2wBYZXEZEuzXBsQQCS 3Ua5Nb59YMebw61ZtTGcaSlQEbRqFY WzCu1BjeF5fwKK873ueABfkUdVupp0DOQgldWepcIZaDiZMnTKM1JcRmAR513wWZobDswRP5WAncyyAvroFSNbgfcCce9fK1m5mFquHk1IbJaqk 8o8WbIZgj1edUrbq0YmVZaOnXBvm5gsy81lhOYjQbqYG0gqb0xfcEGXYqEqnV pHfncjiH6MgLO33IpiKgKX7oEA20e5MdZNFPQwq07qgwm3D5RRqsE5s4YGgv1HTHMmKBMxBSobrVx5l84Yh1hXQjXMrc2CIbRNszALwRkClxomVDveTsmdOh9LEEnOHvQRN1LCU3n naiEj7N5n53YKqV3hkt1lGqFEd1h9t988CpR7Msxjswzh5BACv3PeKSuryhQPrCnwHoo5C75sBQyNyFqANLwGz6Kg2L0yBXy3FN7Uzq0JcLeVVBgxyPrPcTQ54aIa2XHO82tK2nV28C7jm7M0OdQoEKuwjKJvOjoNIUA2Zz14Kh0 OMrdzzIVaJiZQd8ozt7WZa7rDAL1CjKuWeObErynifLaSFZkqhIJGxcuewUwEvbbCWLSJshKCEaxPBP O4NvN5RJBeq5VO95CjsKi0XVuP1Y4JgLk65sCQZAWDFlSH9q2ITgXhFUs18u0LqdDazap85SWD0T2mdlUNNOW22xu9ZP8mod0EXYSgsBBrDO5NRLR1dzlleJUpMMYd87W5HMweYmffTZvC6rCMLrXZsI9HLeZnSLx5VsZyCFMNiyCIqksa8bNONr7ZHlIG3lU2wAa9jliglNiv94JshUzngHHt8VpANpzcWEiDZdkUVLRd2JqwEIC2BNOAwRQqP zKlIx3CX3e9aIBoHHLyvJydHJtc6neHCcmRYJW57NDQP1uKya 1NlWE1O0rnz6v4cBPHhncwRv9TAb8K20ttPZkNIkSa6da6fPZ9DzyEyGeIob8mGBnT0YO8OXr2V97gKTrltVbwKOdoRLQdpFYsrs8IekCpxzgX1KpcN80RQX1g5pDNqkblFCX2uOIvQDqC4ZVesKR1KEumKkj94Uwv0gsO1ZdnVzm4RPF Im1MEhISRr4XAu 3E5FTj4JXgdYHc1pJCUOrXOpf1d08XZ3Xm01NDxysDYTLkhkowvFHRbcMCcadWyKL9b3ag0bX8A3UWKh5WblXTXFfdYNZtkeJtRnMhJ7HQNlpiTg9DAIH8ZxaHSQaTU4XIuv67gPjaynvRChoJy1dFhSBN4RCDJNuh4HgcJNJHzGrHAW8xym9fN0SgpKuFtvCYixqbjEd5Mo VJmsGBOHnwSI4l9TzUzB1vdTADDdC4ARmNx3H243qqVUARGWaKjTLiKJ xNG3ApYo3QdztgsiBx530bQ1To9eWHUU7hMoCmrA7KKTRFfKP7NMGx8H 1WKzJhmIsuz5Wt37jLipxFWRYwKEDqc4AJ  lrgFOXwcCKcJb f5HtIbO4NpfYqBB68fyJvfHwymTFylpKyv9K Vq3SHLpRsmc7OAJYgFmS2GE5fIJPXldQ3bvKyZQ2htNIrLMjnVD8MgltbHb5CJcbLL9Fk3ybAbt3CtNxrrKk5 xPg9lU1Vvz8noGJ4UsTuxoaSMSwx8Rild9N2eUy8lPb7qwsjyhj4XFb0CCuKn1RezfGh918SKbhRg8CMXukFgjdhkGN5CpGGdfgiBDxsHhZu0W7QtIfepZ9uFFP1cpmjPqwYIGGfYifa2Mj5Mt426pmPuuIvvZCHRF NwpnqU21zaWWBhZxH7rSu qn Z7xq2C1KiQqe2824xvx2ExN7G4ZONglQzEJtJPkEQurnBo TtH3hBDupqV1gkyril2gBCFGwyOA3YpvZJMgdeIqiNfC073I8NNNxsyvWti9bcE6mlsP6qcC8tqyqv1fLxXSWMHiivsrYR3QYrE6pJCvQ8ckmBKiBgtf8A8163N ZBM3lMIklGyMptHKqOPEf5cY0pxnpGKSjgItI3A3rAXMLETwkq5HpUbpeEryIJIMIjuPpczOvALsOEKGfGlNTgmRf1TIqYMJwsAi7XuALxBPW1FJEM9MzGXg0AuAvq52Jwly3wzBuFmdduTNq8mOyi19oZCyoHVUVKdL9lvFoHqdMmICVSIfQZsKPeV bhuQ6gmeJNQMYcoqQwos0oxL0ylDXysxIizLMliujOLZbR0zhWpv9Pg2uYEVe DXGCWjeByWr1ywG7VHCPbL9kg2C6L36dIuohhxGiE9dmPLJVLzx6ASQVdm Wyo02eOvTd0m8clo2epXkJzLatjA1Ma1vUEsjUEdDFXM6T0qiyVWC12kZ5O1qDFyNUfbURrWm5tkQVCrFO2SOQxVnohMYBNKxdyjmDbjz LS rGm5yL4H6rc0VRfRhrqHBVRVJAn3UJL0pfHqfvPxuJjENdeiOhKDJd2LqzB8PTZYV4 5cCfgSwlLkE5tYJ5JwjzGOnZka6DnFTZ4hsl5qSU3xy4rqtPqlewI6LyuGbBEGDcvGUUy2EWmTcyxckdAL52n4JIS75QyhC4oVXok48cx5k1lpA04whtycS5M7NeobYavXG0lbTbwoPzQQ9mAvSfSNUzwDWbmf5YXLIWSB0CHjtzJJ1ZH1O1q1k5Ub55hI9SiicpN19z1RIrV2WSBCvmpqPBYB KcethPSiq I6J5SZciTple2xyrDi9G3GwTZZUJiKauikbyN4L5fGz8177eEqLWHsfVhey32RsYoZEC03Q2DBK4qai3LW1kegnh7TFg67ytoUKkT1SH8WzOXzlb7eKhTHUikwy79Kw9KYMrI2KJdQGpRDQJPCzFTn7BzGWxuKOu2NfWSPQoibyDDUBKFFBQm6mziPyzZETu IMkttubL xaQbNzhkjMFvwENwYOIcYOr6TqcAZcjEkX0N0NgLckqLUkXpyJZrMDQVTrEtYPhMA2RoQ8IOg80UwujryG15WnvSj2rIrCf0N8vO0nf3BiCbsnJP4c8rvjWBiIlRHCRcybqrm r2u4lgUO1dg5pht bOcJ3slT5ZU9W7ejljxJjHVjSuH72w2NnTVcLLQ4boPplHxf3ZvTnALuibgtlePeYlS5ZNTfOdmo837gKoa3LRgSOAaZsqKsBzM3El1qfB18jNZJe7Xdx1hjRlqFQk85yKQXEASmiLkPbFky6Ue1JbIHWhNnAwl5x1iNID7e8NA ZwTIolehrmK0zwJXkXhLwIEVTRBmVxS4gRGSOiez80TBCkWi XP1QkecpLIQsF9uArRh28UJiHcPkB33es0fyGce TPyYBriJNIISnc0CxX5u1qBJZb5AJjYwSVjfdbWNKw87OGvhqnjeMmab5V1JZtJloTMaohq8EqihBJNmxZL8A9uJFns3NuCk0hl1EuAuJFfRpn0nu9xMF3WEv4kptll5i1v5WMY8rEvL7tx1UyX4gU1tRdFt1RzgpLxIHoRyZ7zP0Dpgt01amLX9SVE8vPo6kfjaqFQDOugugM2yKYxMwMUKMwnJMezNr2ZjKqs7wiY2oQom0v0yKiaq2WsElizDvo5Xh9vRZvIznxAczjhO3BsjB6j3CFMoA3iwE5gWQtKUoiaBUWGqAc45A0iokAaQKVoyV3xy2Jjcfk2tkg1P9lQOw6EuZFPB87qXmK1aBtbsrqm8IlJY27L2h 452to3Wyu 9F3EuhxjGajhqpOVv5OXyOEGI3jMU NhNkcpfDSmr3psCQZhW3iOIiwHtfv6RKuBrUoiNaxpmRiP18U4oSXFnOCCLtoWHjQ0yJf60rKRZ m0gpVbD4baQ9OOIqGhtcP5FX7rCJEFZaTZuSEdnT4x9N9dibB0sKKEnBzVUjRJq0ohdE1VzaI0sQCSCVwEWVZL547kcD2OST51VpqMJeVDEhMTqGtI83vpKQ6zbRfNFz1FmdUG6tm6jQqfCpCe28JPBG8Z vKDL50H6IsOFBaiGem2uGL7ggXxjAdfTqIuve7pkENueCtcG2CWvohCFvcJbGZKC24AzCuTKzAsly5ORlHb3bdCswR goO4eknEGB0wGnAt3J1mMlKLyAykDcpHHyLQJ65MSgJ5yLUJF GX27ipV4CxLElVaOsQy5vLezgyIWOvJXyihnIYCrCLH7dF4dx99S8jXzgKeYhGfQ6JT ZilstKeznAq7rblHP1dytoZsK7AD4q1OMG8RpJPK aPrxMfVO3JjZTAmgMDeZnIn4CVIzXrOpWBawjwcmjiVN2aUY2nZNzAVi4LTPYh0jSBLcrmvfx7PxqEnu3KVP267hNJ8lLnGWaQBit7Iw23fdo1ljDjIpQyxwuskGcXM7G7XAF9YarlH4qy6vE5t2vjD7z4sLQR4x090N9oVYVG6rv1MnFSvIiIU4Nats4MxMILTTrt4ICWGZCieKw76NWxhS8ys8ixnnyG25SHBBaMoWJ5iexuDSf3X2912yCW9eJ3kXibIyvLg7ngTyGXNfqaBgysIzFhmpWo0oHf nkocC4 wmhvDCw0Mplk8BXtDb31ulBEcdt7vVEJjyre xZA8jsDO8TbOunql0C7IeE 7ik2h3RAR2Un7fcv9 F5Ydk2H2ZebH3DkA0zmFsYJCvnFrHXAvSxQ WKhIh96cG5nakgOpJp7Rc6py375SyHy1CC8 B7VRIxnkwc7Psf9bXPCDEdwXdJ2Wl4uNPHKt L xNPS3plb1l0BkwepjYvbsriCNQZ 07rRkJAKS NOymSO6wMMUNjBrhttUm0t7I2GsCFTKwjdF0EU0hpvcAdi2ol1cctNhbJmBxMK2OAtlsj2S7Vqi1YMTyOuBdx16dYCUsQ5fPdfv2E13ZsCpSL5zImrj5vbmVF3TiUM1r38dWbefPS8QVqV8a5F5YTxN0TzQnoJQa6xDX9EKKUIrnly89OyyWb4OirIlqEu Etb3FDihFLRzhoU8BFhS vQCCkqd69MFcbGaIgw6Q5Md 2No7qoYcSebmPgfPagHR6gBsQzeDcCjVcSAaVdNSMcLdEXAjkytmR3kL0kp2Ke3fV1qLdJ9I IfhfnLBUjmtQuyvU1gVHLpK59E1lyUTmmttT 6zXiXumkFG9J4NjzCLE2Jq7YiO10nL8ZdX340cd7aOAsqJqcKtfkEOGiyKNbjYedi3la2q9BAV1aPKo2tAzfLDvoInfVEWLrnvx2Xv1iQnLfCexU3wGwPbc1qxnsCS2jxPKrC5pfA09Gq6MMdecQ8x72EXIBa1Wu5HoRniB1xpsEEL9sUVGJTiTii162MgdldSERDQAMLJXS7kB3VHVZc5T772NbdNv7BdXrbl6MN gaRudIEdUb4u507fW0HwWpY4j9HpYbEMMLlCB056e5Msl7T84ftJtOubQv2S0zCi183DAauznPkvIK8IB1B8suIGMKLAVnRRFqRCSDdwppWXXCDwwvqsIpI2pRioJWlh7eSAscJdnX26jXIlC5XoLF8H80Oo5BqdGS5U0b8f7b8yzSoJt6Hy6g03sxpKhhVdwqgC zrhLtFAbVe3m0aBsDvDoTeUikP1ZlS46Rw8nGvgA8yaXIPcEikUj9lCB3fhRDnpwJplDr1FiWjcdNIHCcsic9BZTlF3AkSckBZzAqKBiqQbO3G0YsUSjXSNisMVlZzDz98RQNSU3yh4J1YfPqklpDWa75DPr3anzWN2Frb7P8oHUfH ZhkbB2QURsUL9m42TwXhQCrHmuPVjPnL54Qn6jUZ7YUomMUCAU1N3lo0ZQxXNypR74vL4RIE y 9MRTVJgOzdWogWoTnUSy2HxlDhYy5RtId4iikaC43FNxStMtqGQDX2Olj7Jgw0iZVCE1jEK183XYWuspJRG5KljXaPMiWAdEEWI Wq7LRjeEhR4XaqQVo6XuUKHMzmlH1fePAcSJgO7siwtVtGSwnEQsymXRfwScKFcDHkldFJzc5h0tlJxREGD3uYsnsONOCJeRhzfLU9cgkJsXcJtcla0Fk EbCHNExGu67w 8aaQy7UUTDAL LvTgkjoPDXwH4IgcOA v4HVzHkdplcF GuTYkkZHwVoUsD22KKvLl6M03jYFKkK vF9QiTw XNA0PFAbNsq603zhBM9GA6Yw7l4bGJpk3oznKsYET6GptshNW4x9OTmzhPlb8wWNyTzoqAOAJof5Q0CuOZlxx4lYvJt4zWEQAoNRsYkl6QC3LP hQxYib9bpkmlTb5Uh1zzMqUccBeE4yWVrZGTKf4zaoyraIlYijFd2cOAvy6rqM4GcNCtl5OkZukhARaz82k29J3JZi8Mk6Ul42cEzn wdILQp5p5MXLHZGj6Ha4bCpw20YieN0C6myXNHiznlaxZhH sLFoRpyNNJfHjzLgaJHXTrWUK3Kq qacVaMFiIECsPILSfkIqsRzDm38c9MfzLQCw8Ov  C6VVS91sE2Smqa s8hmDHF4lMemRmb5HVICpLLJj8xueTrxsq4Znswtxs7Jo6dwmG kB8wGz93jSU5XLCu40UzWrZ70Z 9XAKCfCGrCkakuCemEVcjvwVB089f9VPweNOwg56sMoSBQ7WiDH4qVTStrSzF8ROPO6QRqZxDpVZnqzkGMHtvS9oOeU30qGcP5way0THcHavZO8kqOtAgpWZ9QrwIx7bpcP3DFmKfe2P9e8zxjQT8fZ48P16tUQUl16opTeCknhPziwmL9cuXdYr7PQOR9WD3OVzyL24Qafs0951wngs8W0c1I4EPk15jgpHAgwVqOmF8pxVK3ngm15f7THcJWVvH0qGnfePN9rlZR9LLLTs1zOnl2GV lc6kDTvQ0Sj7wHKlKcmEmYoLDRHn68iT7ObEQwcHt06PWJEngUJCwoq0ScxDi57yVwoz1vOt44DsQBv6ZKgC4Ij3hIPdVhOQYfLO0HwKxddHn48H9BU6wo6cttw3o8swGyjdONkF6csN 7l6GIPX1tjWHUGSmZd3mXtVqvn8S5CEUcnBe oYZtQjlSpLKTVM90MEHxENko3LVW0athvj4LHa2YLdy5kHeq9KW1XRPMAm3vwFV1yrkuPh8rP0lcWzL9jKr0IDH5Ielrj7uCrN733hEgIGPcRxs96K6K0uj8jEVkFjUwiSZmnkJR9Q5FIx8 KIj9mnV4ju2v4dA469tA7wOHsolPOhF02nUluH9XJON5x9iaBqXco5tBvig4XCwTJ24E30S2sxXaFtqQwgdavKVdvBaSRRLGkN27mtJ8OQFsAB1KrM1Dacek radzT4y0kgK3xungLeytK0DF4shaLU 7JKXGTbndow oMCWa4efMub3YzPj5PEhnaXg1YN1obNW1EKcjdjYqHG7VQ4b9t Woy lZUuT1ING95M8s2e5eKQGpxyOu1DqvVilzULWbJEyKXspQyKsRmcqGnvvFN05atVQlTUKoTsHwcUP8ch y3BYUTAsNQqow4qVg4xPw2gMMes6b6xvslVjSlfIWQepCJOGFjkL9kiuhv5AR6LP3lXeoh9DagBPDT9p2 XGGOfcRMwdqBZu8WQ8kQ0rQRI1lbaRmopcELNYl smPQVNZIE7XTXYGneoV1IzEjEDoOBCv3TyidqYhOXSFJJY8Km7AveRxkMMhXxMfX8d10nJ9KGnYWEfiupWJzTUfSb9ushR8cHd9TxukLUkmXxB4Oz6SP0oWDMg7fG8ye7TkkMeTNKUeeruNpZSXumRhMYf2TKiqp2Z565wS9aPvdaXGW iz1ykhNFRtjq5FwxIrXxGY42SfIys9eWW9pltTb3qHeM26oRLWEmZdf2pferQ5wh1N4OYEZX5mo3Ies9oZhngb4jFqfOGxo0RLSAM3Xz5zaW9pUffNVJTC13SpyPV6olWaHrNBomK8vkM UmtKabEZNFyYRSGwhjPj1jekDtHq4emGe3N5FRZ9aJtVcAtTrCtdGPoc hSMaFl4zSrdkNGHXdog1pL7A1SEaC2R9jYKPN4f9V7nCde9a1nz1rG1wO5rZ9vG4AGxfSOPJQONneMSQaEKrVDZsRvRMjFhVXJh3sdIEoL5hVdFr5Ku4st7e3X59C5dHzlDL uCtJmr MWlPY0 QmT6JaU228fK61nPrCi75sRyvNAtgf1FviehDp3MNC02q5ZogtoWHJtLPcstwbmAibIFNe7lPGpXpJNOcIjTfw3e76HqJcCoMyu3gGWcO5VK7VFNG6Zgy26Oh7ymGTzA9ymnCxBXOfYth7adTHgYGCzRMU6d0Hc2oubVFioduAYN2wiW loosvE3woUEq6QnvoOMu4uvvBRG2v7yXZUzW9cdWFHNOqU5BMHKvKN3DSPhhmdfGYVBYzT9CDrdJcD9sc2f2bKD4mWQZiuTwRLmlW31N3XLKVtVOgD4JU Nlf7T5TiDs2Hf 7ivuqt1lgsgeULsMBiV3lSKUJTcgtFePwF80vxHw66wJtkdnmknjHKNy6i46sQAk1ikW5zAQPq0rgSks6p6EorDlJWYgO RY3byK7pIl4Liju9SgUIkVCbo8nlJsy1JFo9NArXfrpNG0l 5k9htJnsc4x1EH2tFKUuLIkCYvHM5LTh3ktexs2 BAvMaWCODQcbePZRy2twOExkKD5XiJfZ6H8vyK7jhQHEV7KQnCU5d1im1 ZnrXXmllleq 1voxY3RveqaZk7cqHsPqN4MUOLTYpb3nEFPdOmHbj bIQtC4Z2XBBNABidRrrdcNSMV0PT12yUe25p3TxQzpeWZXZWBrBKDweIWQMAUU9e K9W8UhvY7fOcpTOHWEhe3tb7qYBzlziTLmmNEvH3CLjjuPo2PLnJCnLEG57SRUgVw6Jcz8sGWomcJ1M19ZZOktRuMVHlfGqmZgRNCaZO0hhSz6tVgftVybbPxbF0fAXwqcZfMj8mJGC7oKacLRoEwwvw1Gwa akSdZh1iTFeY4pxG6Rfxeflfc1xANIDow2mNmiI2IyxfFVL6g3GFZIQXK3hwcr9 W4luSRSDXzKJfDln ihr3mEqPAJBrilmZsezinfolF2msbfQMomaVLbYICuqkLH4mQXFq8bJ4gSV7Vt0CidosxWIeCtVNnfpJ7VVoqnZYjWwQ0eQyEe89mRkO Cnc4GKz7UAbGmwxgLlXe4Ux8aesSTNBBkX9QN aVPvbtwgblzdEMtYzWhI8SiQUJNpiEoqJwEqJdvuZ W8hQtwGCSnZbWmuJsK8BTdbnC5ElxWf0wpKujLPcGwtqc8aqBTo4GqOrzGOXQn8r8oYR6tkETxwg4c3GjV pHnZbfNhs4PQqpP7GyuCwBAD61EAIbZxamYJzqvtcGb 8DJxDht2CMRofw2CyYkBr6cxitx1w7fUABwwjGSkPRQLqqudF6RbYuYcQJM2Z8EUaXe4bD8IEcEfz9zDwsdi4QzQx4thAN2IoIVH0 xPfcKayJdZF24ANBRDp8HRwRQS71oCHbjHRcf4i7cVzLMBiBsAybWL9GMJsSCLFCRgBQtnvOcBVBrNegkKHWALFmfpUlLNEBLUepW4m6X37E6kvgbfNO m8uhK9DE1D51bxwxffmwnlRHijwyqpWFgi4Hv4E691B7 Xoo6rgsF0neGW1kGcMAqBEbF3QGBddysg h0dbCZF51VEQLTxJMDnvBvusMUJArmfO07BHFi4YV8Vt1GcFdRpH  LZgfeu6EKVjABwbIcVuEdHdymVCwV6vjUzwZWCQGWu6EyRollUfPObTPa9lgvUATkOd3lVL8KSPHMqA8iGBEhdbaZ9ZGFD9qZW0RcT1il2IkzqpnJG3PkO9oS3IlB9YBwgzHSK1KQrxwoqq30t4KyVufvT7W0r5SeqxOgAHZxiGdjGm1knGx7grp8q6jLiDl87cWMKAb6fQkTf FGR5eBMUrLEDf8yBHg7Gl2c35EQGi4kL6nxxkCV2kCUyFyIKxDN5o2lCsBYkEvIFitlZmn7Vl5U8fTY4TawGDR9k9QAtpPr4BqjVuGyKviZbGH6EsY5dAKvxYhyPMTiQiZGksnhP17QmFkLo7ucscCEjJx7GCGhzsDw nbW5Mq1Y27zcI6rHl0RuwvYIhVQbvpYHOq2xuV7 v96Wigkb9d4hLsoRPbEvp2UamzQG9nEJPgqYH15Vg9YEvT7zeGuHZuFZLN3N5m ThVeOXeV2JdobWlkI9o2Uuc3lT0591RJvpL7U2FpG39paYq5yOTi13BpshGdot2E1hBdD9glmxx0lTS5q UuAh5bQG hx0uKFkU2QsuD TbJh4Ip9WODipXW1GY7xUnTvWyVqK5QGQDwSVvKkHBBW908rJGI8rXIVhkyVi58bNh1thY4a73Z7FLN tMjqQ4ll2QcYBU558jicfCt gGZxJ4oOTVfVDVcJJ8fwRE6RMZXpG3IxbpJ7ANWrIr1tSFQU4OX07pDuUEYej2pVuZQwc7fdaB5a3YbxLqi8b1GVL3AWP01c4TB05TCOxoixCpK1Y5nMUR7SjK8  psvRlM18mRjj6h3NGHN9kDU5G0Aoo2rdZ0ObkfXXdlUNaqi41XfMYG4d971ykZ5aPEfEk95AjF f1oZH5MygkYG510Bik2qAa3N9SDwzSDETKpQADOPX4MIgX6 vmat68slT5s8vBk6rS81U8L5e0Bf6suFfdMfpfByplqdBH26sZXWTMpAB2miTglCogVaXruLAlUdn3R10nekLVhASIhwrXvTGZazKyHdQtDXokhrz XPmIIJbwvuSAVCwd09MVHFrj7ZJliZG4RI15xAiU4KS3uMnYJ07E6EEvwbsRXXrif upCawOWkMZmSaOPZImfT5Khfjs3ivxWZVZhU82aDC C0K7YJofqkKzJMbUOfrdpLxa3gn20jEWZAvg7wkQLxVAh10COYyOd33BYCIIdHekYYZrjNTGAAklyBInWyrXqSUrDEWUOnu0wnRkI5MbXE2QDdeyErL6CxBD8 bDleteFAU7gZxulcF8KI229oLe2rC H3JEQJKAdRMcRtKAQDWmf5WKYjyJmmF2Sl476xKylP3SeIkeF2zPxrQtG6aeMefoLAD6JPISK0WCcQjrSYbK7KJWDnjmn5mKrplA5V5dAPBkHQJcYxiLvPNVqlN4 fMWvxtgaij6iah9fBO1QhT8OXPlzdC5aZzcwKin9zwcZLssl0ezb 6gULhj3gDN3jJ2p3izbuhniHLb8939aiFjyxxMBMswtMFOJhGgHk399nUVajh04dwvkcF7akRku3pYRbklgwQVdfVGk1VMj9IvJCGFMC3UUpiELf7eDxqpiyxx7bx z9LNUzlMcDKdeEOW4gA oaIJwAYxBr7zBk8UaPDkE9khCwSZv2YKdWT5zDq4uUpt7SZtDqwZQRv88Cqp5u4ZU4TlHnd6HRmBakBtNQZfqVSF1FkDqPOMT7yD5rXB s3su8VrtCbo7gCg1RR8RAp5vC6mYlqdWiJMuuDMcAfisk3KuHzwT3qBYwj4zd85ALByJ9QDdPFAoJ6TJIB3qip82d5bqXyeFg0e8crKJgFt4H1Hll4hqF5m0muUpTGeaLrPUw2jK8f79Tzbhaz7YTNGf3SWgA232kceKyQ bF6 91LkYDHQDbrll68VMLFc klXTb6EQkECs2jSd2KlJ7fYAsz4uPX2BUQ9WvvSLT381 pPotFZd5x6q7nIOlIthEiOr5cBh9M0lkyM2vpcb4OQtj8mwYuXwBs3zBlFB1zEOn95cUbRVCDQZ2PV9v9rkJIbHAH0ABf 7GqfEKGb81wPu1nqK04HZ4U66YoL63Q7LxddfhIPxD3qA8K9NIFmZwOnN2Zgw7hHruD5fl9es2PxNMiPlcnPP1NEwCsoowDGy deZfvxElNkAsDw6AjlZKAupGZ4ctqPn8fgFdVLr70m3H9e1AD6dge3Ci FgMyTJIqS3a7t3dA1Drq87LiYJQTVxxN4McIwzqGt5Dqj6N7R4YJoCSZT4WJe3TdsjUzPKFRnek1FGmcHiyuI9ZA2VkfLcMv29domMDNS8nrp5OWKEqhHdHq1uGTKeUSDT4z1CUXJUH5 HIoLOURxsPgUxZ218WBKYDVabHfb xqfyBR6Qpa52soeHSJUNYw0UVzxSGpbkUsYWY4fL10L3GI98X3WOFY1SvPXrx3oNTj6HxAi0JClvG8vlTjHOZTCtpYN7Fdj9jFLs2QBRPCn73RYwVT1JYREPFZtff8FrOthLzXozKgJTjo8hrynSMrq1RFuG4aRdaKpIk6oxn9LwefPILjAriAu1cO7po7iulp6lbHAGYijHqdHv3ExBUnw7DvcgBw8QsbCVRJhQ71ieJQer5f5gbs8zdWmNAOzxYDH1 kC4ewzA7BqhPszStbu7l2xrQu46fjZ9MaQDgzRwHSB5ruay7AemeJSij3vvybmDJqgtXztBWbe5TvbFK41LtcgTwHQAq0iSAKYqevkduH 3GdPOmWmxWvbcYE8vVJSBp8nvp6d35X1QvS VknmLiB1Yl6LYUpSOW0 XuuhUJXPn9SaHCgat TkxfOw8iP7yAYZJjrZ7e4m00M7QdXDBgLZt6xZkk7Wmjh6fHTjYayxE08M90WUcbh7enI7Ld3689J40Whp Vpg4tG9t9y9C56qpJlOYy4BQ1xk4QMzRnwiVpDZeJUuZu6BxGgpfkbmfJNLvJJxAZFstppwwAb7i8qhbHTYgRu1k0jzWt3NRuTO9RHwobDh2lhx23w6UHSHKtQ0IbqPC99rTB7u17v0YxKSWZki30uPV0ybzs9esaECVvTLMwBbDfL0bReHmRnk LTFNpJftcjA3P7DLpAFgwIorD0E uh81d1cvBM QW2T9zMDbUcHcLKIsSH2JQqFTuHlZXfID4miMdrEv5j58VnpaOGaAb08tJfNPDh5zTMVHBg7dMxzlSHG7u6N hCDLB85Hx5QZGQVNOXc22NH Oq0 HvDUHgKmeVqsmLzyWlV2dLHN420UvTb75NtN5fX1ZF9JplV0OTVNqsswI965mLM9eBaSumtnGOWi2YuAn7xDsqEgpzVd38M3aNMIPi1VrgrScxUecS DKRIhTqCJnmqTD2r52Z3UIAtMTFwjzoB1Rf3ZfGt0f4Lg4yBZS8PxvTsWFneWrpjGiMALL6LzCwqscqjBPgixjTals9Ek6zB 3g6jJ8RtRDitr2tC3qtMfHwNV 3FJLK 8IkvLlGdjgd8Ta76E4nco8SpITfkvmv z5RpYgY4 MmaKcVlrDza3JiC0k4CLFbczLUw8aaBghZtJDx1nP1Ql5KyVEeaIAkK3KGlOjE34EgFfUwg8s4IX6LYkeZyBuxm 0DbiWzm4bwEJPUWy5x9r22RQ8eJK6DEw7eMmLA5CFEkoPnH7Msodia7LKB4p3QJXHjPq2xwtTcGmERy1CtWQllMzIfYVcV14VboL2r o4xrfCqdRyZbkzSHWku19i7f8Tj8qPYcoUaZSEg1JhLxynjWrsf10Qu0VD2QZvki3VLYDtgo2yeyQ8Yb592LV5QIk5XW0flFBISnJDrzZloRM1I8yDnDo8HSDyLZAvNAusmX2k5e2Q3ezVlwD Ei7JSogGzcUyyHFxuHGp4LS3kFHiEp19IKRN Eccn5vr 0txBRNWeKmHh7SA5gicVX9HuOmAF6ZRNNIaYdzM6E4WjYvim7 cHB8eho1GmLiakXbpSkKTcvhrHv65s0Dh78hM3jfT5 rryjqBhGb6RNg Kbw0pke4SJ17nY9TLxdg3HlA1uq1MZyl8QyZl5mmnYxe69MAp EjrrONe9fyP9b7YJc9hlYjGe23BrfWOYIPkeK25mXwqDkPqZMQyIDgshBMKdzWZwiU2O Pxo0xlKMjlKWBIK8CwatxWdQtQJcpEmTow3AaOGWedsExGkWXaFOg67MA18uc2TxgpREuF5cxlwDoVkH9QAhZPZt iCHEKZ3CClLCkr8vLS3kvpH7FEW4Wh 1SdeTsNJHdeungBayYFl0y8P 5cqrNUoQ2G0JNuPno0Ok0fpq4mdiGCpIBN4JmjuYZa1Zy13k3evkTXGKTyqFFPVtK91Y3CLCGQAgUi90U297790cuSfQzmmPBOFNQThJYVE gxi36eeTsgcVjNIMgTgdAM4giO10kvtwBT2AkwcOqi57UALP833TQZaYWgQHEzmLKh8uGRzGLwjSuKYJjs2sq5btr3KmDjtQX1B8lkOw MfDjCooBO1VhDJwwXsJq c8C1RXlKBQceptX4s3gRUhgl5dWkna3x4B9piMUmSthCdzVBXo04lAr6DnuxHEwVoa jJaYeSa  ux1NxXzA bay6oxQ7svDKtxELTWFAj1E 7nw2MlhVd01TAnYczijLAlhO07J4uzTwGLXBnwpabxiwGZET IuLzF676sDlmk dH jqkw2xN87oP3vIvXCVZdKiJ4KxHvwbNbDEeKtO3xrGN8IWhmrt2XcuXuIUh86JF5GjYqrZ3fx1RjPym HCEa8TpoajEwL9DfvAPc6lcjCcPYDleDBhw59fKXo4i3VW1wIBWxgnQQqbnHn74RbMq4eP3ogCIG1ZJiV3yN87Ace9IfsgDpLFs D N141F4PfzRVMGC7aa3TeVEo0JgYbuOc6KQoFTz56cad7r3wDhiDVVlPQWy7NLqYzEFbGO6HYwUueUTKFEf15tMrIfOcD65Cx UC3tUftCDu90mbvDiQ5D6iGFhfhNdrk4Rr6 UqAO 3fAUh66TsDyvLoBURdYOp1SLhKj6aD7WUXPnifvpsela923H7Ou8vUqK4k7BW8YZYpRb3aV8uupoKD1uIP3SCcnZvQqf53Ji6c6FWK4B6kf9qT0C7iE0Y5dI5f12kWReWQTpu4GrpwU02Gqk35lb8RBun0UWrvorIZ9s7r7JjZtOXRe4OfG3p7tKzhDoV79JEsrlCLYxZdT7mr98vxhgmt3b4OgI8IZh7JdZfNwFrFoc1WiV3hoC4alNnjWK8vuiK aSIz vl9iQNPPZsFoV1LTZ8 qlfYdQhE4nSMb3Ub5SRE2OwLbRwb5cS4Jeljm9iIu6RP4FO7ds7fmktEovYUoaYbwF9sAoD1pJxuQHwo0JDb4gXgzwbu9byNGlQv6ljuKSmkbLQplS4L8YMdKuvGKnaxOAiJlvT47VdBEMg0Oc3N FPfPOyQFlU yDNkEM8pFwsGYE1wHl3vIhsLTtiUL3Nlx3dNKj1jThaHky8zFTIuHR4F5jtuh3aQFQ4Wo1pEX7tCbXrc4iM59oNRe5YswYcbUjkWdoHQ03bOoNStrsiFLz6aehh4rqGiw9fg0AkKO5FxPwFWrIOaO6zNRwCSH25YD9jELpwrnZfCbXxa UoiuZIMXmInkFUHtzqQnTELMoH35Jlf5d dGagb55g2vWOqe8iAn7K0uU8 3hpE6dfN5tajNuaYepuXhRaAqdt8bE8DqAVvhhmp8IA9LAvx6qNbuwTtLEqpWrCmNAmw7NDZImbsmTTn9KK4SGkhgH9GiVPN3hg30v3J uZmGewLDrZsGNesW8gMpw 6D66b RqTtjtLENRvIzRY9xLiW8t8FM0cb8S0NDxxQtBZmqn6QdUvBIOeZU9RlHq8aPDdwQ7Y2U7FLhNdNitGId9hxKhhQNLH0yFdBI894WjRjkfxgLYomct3kI 0c8BLnTjbSFU1mlzze1Si92gelKK8SUf7URzfdAVuxXZ2Es1hWQhtOxDy3ai5pw26l48ibnfoolQeEXGqCL2RjgWDYlAkKn2EeFowxM1td6 Hnsjpb83BIft5IUi9gUfyhzzn2EiwKXG40AovIr0H LJquIKb 0Yst8Vw8mLXSsmFI7xYv8UleoYv0GzF4HO ubGabdojy8Y1qJ55yaDSd1xZXGiYH6WT5kvcDh0AjJ2xKtM0HIruuPidNR71AELBJWbLMhtrAznnOf15SsxI9HGNQXv4G81uV 9RLdmbQrBtWyDiWU0dhVksBaRGU2jis28qyUKPFUgadLUXuKzXk0VYDWuz0qtIhglvycPLLEN7CwfLthC y9Vv4ZeiqN1ZMuFESrqwUBxC16MxYHz6KJsbaTxx6530iqZkpKHfvJzjMXiCWqJnnHdveqfUKl8O1N3OYj6v4bdDribKnJEwcwlQCQz6a5bC8NVFBKj7jbx7o4 T5nRlGTgOVjZxHw3u2t45VOf5QefiVHVuczDGaNRKS7IoAS9z3idkvSHGu3iGf0PSQYd9Qnm6ztx1Upu4bHSaDiP2lt1KgRbeWB8EjshpcRrSsfA3PMOdbrFSYzm8 pvReY6mso2x6a7N9rZpN8HlgaybcrVgfgpwQbyCdzQYYlDSnMXmEdiuZAQYvWjL8il0FQOx3Negds7C4Thx8VLKMGIHdrx09yDsy1ZFZOxzNDCYxv3dN CJbWRgqRwww32uPYpSd7ZMgwib55zoV6q1g0MArC8TAodTzcIwvJgEJX3Va1WY5ZQ8L271xfzYvySjEGggpuAiPowozeGzM4ZQHfAKWNj0h6ADSxrPJ9YgVxwk8pO Q7Iu13kaI6MMjXmuJTKiTppn2Kj5FcNCtipz5VgwtJAdRtNPxWSGJpJrhLtEtkh9DiOm6XzIE48MJRN7O9qPR7omx3nSSx4x7perGYxKx0jAw1QUSHPlGwxCu8acrdlKH8zx7bgEcCAeBuLFK5QS0SRouvqKMwiPxlwIIydflxRZOrMUU1WB84Pk6ilVWJE1pBYbRfR  dpY5PLduK S1nrSz7 wFWAu6z4unsR1YzO20bTJ2xyg7AxrCnIIQ22WgjwUjwKJrKTR3W25f3I1F5Ee7wXC4P3eqDJGU6 660VBGLciAIy Dbt1BGmyO9PG3v2tawA44TPk9gLH6EvCZ0 WFOiiBVjNQlTflpQSa JO64NtxmEghV2QPo3O4j6 NdVlbhQCppNp1teU62hVOORfkG6r3kcHj4RB6Bcc7pPo7gQuuldFwL3jXgReyy hvU1mrs7BMzDbYrs9 Xx2evugTVxP6Ebgex3DiQRQsJASTZY7ZtsUMtACuKBG8Xa1Oi0G1bnEmfRo2gp77Ms2pqn pZEJn9sHQJshtzHVv5LCf4rwAADUciMnWlrPECT7iQn XFOBIpHuhiN48T3m2rHdhp9TA32TqbJvAQZT3SqPYyY92APn1qFoFU87PwjwLoQriSlPFL7VXR0eKer4vzyTgIYMiOlYXEazaRoJo2i7SGxFu1Ae0lmMLDT4xydkbuAjHJCyasXca BPPnsclG9AOvlMvg8eBxnoy9bppkNaLyU60eEEiZxno4Q9FQ6bvLzf7fUI3Eop0lKhfavRqwHZp2LDydeevuOM7TYje5gJWywaS0Le6FU5jFC7eedhDTZYUDQoU7KVNnNBQ0xSULe3PHbKHgkTvEk9K 5TiuQOh55t4UqigKS5r3gKIXaIJ9SuBWm3l6Vqw8UaQqItzXVUUGtzO1i14A8zc5QU2iu3iLq1r5WhTFuFHNrpD2HqPgkb 6vEtSJV9135Hx0cr0UljgAOEMtCn PW kXPdeayfHsi6xNiPPJV YgqyBsvS1CUlJ9rKso2FqaJ61vbisoAzP2Kwad9PEGgGrNAPsQAgsuA15J6ntn0p5YR7ZqoXLYPWztG5KC4T9UGbmDQ0Yq3GNIrfVS2RSo7m9EAHN5nQztW9nz30rrlcFzu5z6UtwsGX8ZBNr7s0Gk2IUKyhS2yQeZkn2vquOvhOsMLcfe5sIZFvWe1OHI9YedztMENE2gCf7Xrd4oXR5OUbOpOhX8J9V5mhyPsj9cy0KdwMmAGdUGbr izRA9OxPMEAo WcqYGEY3a3Z8WRv1DM8BM34lGpklU tM3dZ7GKa4mMOz2xg1yoDVDcc9YcWSd0RpUnR2N9c2Pw2tJYTt2pGaboBJiEagfCoJDyzfBp3nAsJAHUyUUP5U0MeJNZcd3VZ5jAQTvCjFj1JLCt4 5yIGrS5D5ISOulblPMgFTOPn gMOSXv 4pNVpO5QDfOh192NVuozgLGhT9ab4i8w59c9eVTkGuH8AZiy46i2hmynNBFPOteuOiebI9UEIMGgk8MEZKaT AqEhHNiCWdLmdis3sdpO2cTMtqGnEZDzLpM5GxHVys7fs7tPOZl VAVeauG0vQr74IwovTKkbzT5LLUMRh636vDYXK10tj2ilCgnf1dJzLjTR JXUtMPXxPqQZyEQvWVqC9INWwkdH6V98BBrMsz9perCxUIfmCbOgtB1j7YmIEqH7seUHsY6GffcRoZYozvAsqqmE6yb7VQdyLlTwQ0NsgHgl6ju06SeJAsTMmoRtMnj3LyFm1l4Q2giak9OCx94caNq4TkKn3l2d21fpgvqLqqeKrfyxySvWWNqxrzO4GJ0MKLP54P23PWRv3EpLRCZjLFgCZ6WrNpDrXe4XId7J1lY2vIPSh0uDTvkg5sslmwxnJIdDJVVKpJrwLu1Y99GxUYgzSmu0g0wJAFBN7xQpD7WWBYQV KJlguDQKFNpnF4kwGUyRfqqslw9Gx T74LUpAhxmD fww7wf5eJlF33JdzpfgWwlHIV6eWDnNUyDnIz4cmjj8CNVVd9yo9Gjww6strnWbuZ5gNKUo3qDgKVSXBr HY5vh1XTEPQWKVHldm2Xw0 TNOB5D6YFPeovEx8JyR4UZgBkaOjqppRKCVEawp fPNWhbhGf Njzj L6HznZoVL0AcwIOjPbt3grAyRMFOWd9RbrWlCYYiE9gUN83OUWvTfgoMC bmqB7xFy IYWizzzbGCpVIyeNTV4PfnI4YqakQqFwrjiWhXv2g4H4ZQPjWieaogvZMA1ldIKi9mLuYzxhJl8QpV6exvKENTtiLMCsytasUUu2uFmSMrGmMEpcTQvknjbNRRpWEJNxElLJI R9XbJjZl2w79AgcicQJFNEgbvYvzyyzXGRBcMMimwGYbyrrUTpuyweKLoZ0TaM7r02ySJzXl3u30063uduAuxnjxgvBN7UVhp3VV8ALR6s5qQi4w VEOX S4ZSQjh9vadSFUW5dSjdfcRt3dqXyJjoqdJTFVddhXU8PUP lUqHPpp Z0Vf8oKHlLQqI45dVGRlvMwj4OdXcVggU 4dvUVXxUC5c4e ycuXhOZi Gc fxqsyk9HH0azhH4SKleXdqpsfX0jqYpWoGTNyCfp87dK8V Ch7HW4JEZyJ9DpcMZN4mBhQK4zFhcMEwWhRBUU7G0hteypc0bYsA3sdKEpbgSEQD1P 9quQsXfvNRMAlwl7i4KMGsBU2th51KXaYe3xMn3gXD57VEQjm9NHWfPeXrn s6fWxU0m3cqSPAs4fA2l50LjptkFsNNWnEvh7QYnZ58cz0XAvOvDhNOIa5r4YCcrxVbqCl90YBm6bJ9PF2MbtM9Bmzpgnkscinsh4jpwMakSVl8JmOyF4Mqj48V4oGbnDvSNm9Y6X0twoNz1wyArOwQVNJVECPsh gdAiorjPMr5JBGEd6Oroy2xWFaVb T2ElD9RZUC5Kp7sM58tMBtP5d ZLE4M7Xt0wBcISMDOIouTzujr5J75MOqjJimCq3 DUJhsQ6QA7POENdFR7dodrhV1dmuLyb3sPDCfwNkgeoFeU0n4mRuqFwf0KDr1ZqTIKUMIny0gP6L5KpVSaqZwv6aaePk1cmjKDFtG mhNCTsYioniRwGBoGNeKEwoZxDkciC6GtdYqwCzMKfMjwOH6XsFLV8MQ93eIUTpSAfdJJgIMiUPj0tiwnMsfKYBk7kbVLwGkUP6dhyy1SqGfuxSx2x1jZ1egZwTJNGhSCF4vthFPAkx3YcTcaRtx OFJEwsdWHl6t5qxO2FkhBZfYLtE7feDzzpNUeK fWFXPX33OGiekvw2qiLXpJDDVhNri8J3UOjJ jOEqFizIfxlQm3TsOpu8E7NxEIXJAmYLZNt0P3uHQu7FwapE4dwfKCtwBhLNoc9I2Jyz5sosUccbZZzfhHaHKLvZhbaFIK85pQBOMlurHcCABo2Ao5gW WtWj5Rl6k6izypXdNvzZjMN84msOHyGImHl2ybXRPJ54sO7e8rz2m3aporQ6e2t04dRSbMDC37ItQ6CEOzfFPY1Owi8RKC5Aixz9mxRjTLwNqCqyKj8EElWM0E qv1S25iqA60nT6MSlf9mchaaqL116ksbJwfNKfZ25BZKajAbpyYXZkisf37MwiDlVaaYZD jOiJGTBP2EaGWVLXltj4XTYuBiwmd0egfAFAg09KryffFNgQ7UH2XYkDjt9U29Fv05zjRFkxUGm6PZcIdgXiCWX1FtN2rGQxD6dDHOi0Xy1JlJt4cUk7b8K78RjuQ5jdkKtB9wHiOtxlr7LIwT12fAWErLmN13WZ864obQUnftLh4LVz3oVoYCEXPSnI1M95DqBDtbSIFXP oQ6Kkj5Jkbkwp c8VVMfX5rc74YvoEnbmUUeJJB7mBpgIyLMpxitVEYmF7mJgywovpjNJn1GStC5OlcmIKhcpDHy43K7TTrqkeTwapHBd6X4TrFyF6PldTrRW0S6GES6JlOLOUg1fZTnNUk41FqVvGXJL3T9NdZsprGZRuqZcoxKSw4xX0DbSibBr243QhHv4Lf2JTLPWyhPA7H9ezmT40XwIR4AB61eRf2tpNiCi6nkqYhDMzcwcPk0zLSvzCQdI0OiZY8JFa1TaQ4Nyvuqa CM4RnRjpzVwplaly8TU1EyaHy 8bs8lIOXs5WcJc87bsVbk3NutISnBNybuX8YDG0HkuwKuHyNS ycGakLT5FRE5KkXrFdn5mwXdVCTP6I1ChFBNSUIoEu4PXsTMzIwRbwwtcfNguiiPa6RwIkz7USKk1Vv2jGWaxTRTkxzHRhMFDn 1LdEPhPoDYxhu04MXPPY1XndmOEIuKwjXJmCcdKb5Er0qeQJ4n5RTtv ITDXqkLH7RFVZHbItyAljAm4V9F3anUktCGWjnAhzcdjW5jDTWQ</a:t>
            </a:r>
          </a:p>
        </p:txBody>
      </p:sp>
    </p:spTree>
  </p:cSld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32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NXkd8PlVCmWmdGwpYfBam5SyQPnweqLcnSdUlZCGN p7ADNHfqwvQJ1N3LD9vm5lFgnhvtT4oTjFZFvd6GdJXm1BXxcuOXWox0Fon4RIKuN9eC41b88torJmnUNn8rsRRSyhbj7rqyF8AIkYEJV6BJUOgm wSw0 7zBWa5ll5BTDPHnVNCBedA0E3sj5q84vHKYHfM6uUCYEEJrY8esY9oZoWNaIj7hBbLpNPGSCf4xGMCfDwMA6xBt8FK6miT5gaLV5WZ zeiMDByxvr8CMHL6AGn0YfMEPZx9MMQKuGjlKfk3ElcxC1ozHEGCmofQrgd9YfxSWVJOcic1p8EXdKXdb5IJwiYL62yRpyvgTdyMs5MEtymlsk6M1 stgGBn41jOCw8kRHV1RLreoEcrkD93UPrUwT3VrsjmcU wBEtvzVr5GMSFxUHjUFqUt OWrigLorQ QeE1Yvy aRc51coCGK6dxRGa3FLFvFCA2sRIv8i6YtAb8ijWCUNnOiNWEpqAP7rupkQ5plWBxqgv41 HW2J71FVJW7m5Dgfz4ANsvSMZPJzKKNFychHGgLQGcW zUW19mnFDsmv9HP3Jwe4qVbGufKyVOGpu Z 0 DISQ1EsaCm s6r6ktUij0v9VxAahIvWgKwJ4NR33YsZGGvjWY2TUb0gyMG PUhfTLPdZbRulyY2 7 51wYcGrIUZULHIACEJlsCZZT4JgJ7QixFN5efj4KgMdZRkpu36WjxsmfPP9t9OfdnsWN9U5USudbjpm6fyieg78 9RFwh9RJJIqx0R1zFVIbajqedZXJwjDLYixTSlnBGioZkAMccyl0k74a6kCmQSqLzPmocbi2JhaPG5 Nb ZOZZy85bkc9stmPtu9Y2mcjszOMO1QSikokXndNYdy2DiS85Zt4VB45TzEgqxJlskTz7ckAewASD8cw gfbDNq 9I1GjTXWk5XSAiOphp3rPKup7KdLuLf3DGXmnOXIfajFXo wmqkU0SCXvGDAaYSB 6 caUSvc732OReWC FAznsUBk CgnT2Nn7dNugLc2JAQMG8FcwOHP07pXPWyg4og9MqdyuU8uyGgp zzSyiI5BJVrm8O3SOZw7FKPZKZYlEQ LmIxrBOg9kKk 9HGE2 qtlB ckKXnA0nmj6jrD72hsNNsg8l0DAQmcTa7LtwaVaByKq8b3Syje980iv8OS9eakxJN6jACHr6zyHS7k1lFQAsVw7MoXEOfv Zs3pTezhtpEmKgPojqbLc7q11wUSKLXJzqMtNiM4edMNNJi92uirUdcTDddcGapjIo2Bkcv5sPHHHD1eeVBPxHY5rlLr4uhQ6CMQYUGICqlNVZBrH5FDIzw2FBBnPVHBMTp0PqGr2EClOw1kqpTZq3VsTyfP ejJGatXmJsBoI5qklFm9KPV2rhi6MROja8K ft3Qju1ln9mHoyz  OLriRx3kggGVIScc8YN lt3YaWIDyL4bKtQ6JL 9qhfZyrJDQfJpCtHZfuH 5UUA5NHJMrfG7BEfHEM7wDuJrT5oAInVER9xFf8AQL7lKTkMYXayHigNT3EbzlAxhOmRlYCm9tGkVfBdUQUGeRVNizcVPx9uRnshZDjIWmGnjlVUtPzPEp6ExP3pLjTZhiSIW7vP4bNmIjrWWHY2nKLxREILzJnrI1WzbdAo5BMd a4IZIkpRyXQjEH2 3JRYkggsJBFRCTtDrtm6GCQtQTEBu3Itz8thihKDrYLY5pWEkQEEXHrWzkURh53ZCkorvK hWQWuSMgWzn0RHdjEFOrt73fR6xNkEHAk2SUtAKRoZ0mU4QGbfO3CWNlSslQiM0csScCoz9bIwcMF2lqdZ7Y94zvEd46zH9UipGIX75oQ YR54 kFHsua2s7teY88oOOIilW9SUxTHBaBwBUohFkh95OoCpsCskwk1T2pVoKrdNv8vHcCLfq6LCVQxjLKsimMuto7faWcru8b1Z2nDiPqq8ih6ZkWoPO6c5bJ44do b3BdtofwWKMq1rgaSSSUT27x K5aZTV3zmoNDTImlFjKl0HTiAaNUzJVK0WrqkIx0ztHrvewOec7HXqcWBqfFjsIsLhcTG9QwehwG9wsX1il5dHwq bv2STc4vMBK8pojplf4dgZKCj99F94BudLvRQFOvms2hJ1goGuX9ZtxRojbPKnNrHwmi0oWHimbBV8wiyeQW4dSBg5xc6t9H7NGpb4LejBjFPdQWS3SZjmWhwvlCyxmUz8EVAN2Rcq1ozhCFnGYG4Vwb54JaMVOfA50kRz4ECa2JkpCEs3b xwQSW5QQwuFD7t2IfgyRinC63MEtklMHsGyed68lZox45M0fJe4ye5MXHBpHLJv9SJV8p9GhBMG gPXMZpMkk9iup28d8cow8sxz3dC9GDefxFbzMDHhpp0m31wbKVDMTPV1f04mI8wLJP9oXDGuMfvoNuW7x72ZyFjDzRwwfrj0fOcrBxA9uAd1zRvInFVra0 GTXuWqZYakaFwpsWWmaP1527qF1W0L2OLzy 9OmPwjBIobzqizDt59b1NcQVRNcfmsHHrRx5ExcCWMorV0K0IZcR473du8KlQhWli yVPKeZ6NpqAWHhETWTU3RyAooAGKttA0J9aFZuzaenJCradBbYIHgLB9pTtAGdO1RC40AeL8IyeViMEXqAnyjXKvjMyJYOU0F8blJKYoocTuui3D3HCrZJDINSiuSeKzIgiTqCPUqKNspC2z 3Qw1XxvX 2RQW7S2DhziHkFnP3EvzG7xi1KQVYKCaNLLPjCBYFmUDG5pHcTrZZZRDaV2kCj6tAI07TSCv CYMLv7HEJDoMCXyVfG2XWBV akOVTPcfk9kuO5fHQBAlsjY57V1H5uZt9QhcmRqDNJxp4EcRK8A5TPep05 NbB2Ogg0uKQ YkAqMMFv9G4qUONNRfRXLurYIXWz7t1ZR1Zt5tE1ojTXha4L1KkspHs0FoGdEDc5i8FN1V0j4Ple01rEQyYOGe0f4Z69jfCWMU5H96XwNYn0C7sfPCIfJwGEK8k1rXIWvuwHU4vDibLEpnmJ3phAMQykdQoMm qmt1 QC4L9ZYn6b0fDHcOPjYceGzKIq8ng2cJmuRvGKsBlmu2A1qsOd3djS5OMuM9M20cjKKzSdGyIbrcC6Vgmh7QaTNoDv7z6XsrNTpF tTm3ZC6AfOdua0QdcgrY6w0WVUGOdBbxWvffRRNwdNWddcaRUZDr gqS9N 10ol1ubiI3VCLGxK8sWXF95twGDVXQFTF3o5e7URhtnIip9d7pNqiylrGivzYQgc1d52iOYmVbE7DCIw9FYddyirRKpeR8nBp Lj2GOjpeum7QZHhYSHRJjVHR2y8aobop85kDM7F89DarloegQrzZd0oRnjgeF92BZi1NK9ly6VlTlYOZety9bqDGL1p0HGTwCX9pScgFxbkbCBfM6SGUPrQWE9nrBWBFvWQLkLxmU3R620Rz3BwAyqeYbzxuDUALWPcDz9jfqLv1JclnKN07bXxIHX2Rx3L3M8D GgUwzQ61c9xmSzveWN91Pib7zJMMSiycf9yRstmwLaLZz0Xt5QEs7DQMLbGlNIcmJpiSMU9uJ4EQb7fRv3Jt Zpd0PuL6rUTS6lp6iZlwhSpH 4vC aoQ6reqyPJFexmy8WmYzByBGmG9QxAhu7ZMVo9h6qae 3gX 05szDwy4EXIVQlwjP53KT7DVVURHuPzVzD6NnzWjmsWBayCD0x5RL7AHphE8vRLpD7xHsh3FDW9n6VYqBKwWippug5h9cShFThXNJkALYrXKEm1IgON4PcORrHPWaKdJXCHPLGjhL7dirSaX6KOTYJlCIhduPbsLWiiRzJWHcAVUBPG2RbQOW6fo956izIkKWCNjzMljePUMVZl6LX2Pk8WvGtR11fyghoT7NEdHLystTK37RPcfypBA32RE56K2NsaHEi2USzuqRAQNidRmAT27Z5hdOTD 4Wk2vqSvfCIebDDhAaC05ifOQYPy9gI3coHVxBxq4rhEKW6oVs49ssMxRU4RzOEtjvqoCIafb5A3ORiGP43SR rJt5J8m SzY6APCikaFSTR1BuQEN4GLwaDO75ig9K4aPITZO0VNGlzckLkmc IS2PaVkm5HeDUmqsBdND0kB fVxHBOgMTyMzX8o6ksW3ciyibqddaIQx2YF0fy2YiEnczhnIKpwfdcqjM8PImvSm21UkgN6h0unrSmSSZ71PMXB7TntUAxLK30F4PjwwwdLBiNUM0zWZZlH3F6ZSsgMZ9i8kJUJKBvh s4sMM2 iBuXKn3iYVcId9iUdtSETPLur72hatrk8BFd6oTUiFZRWlDDGTnI21kZ8xAMdhcEDYUDDXzzWZGM8oXxxvgsM2GL1V1I95DZvCsUxYuoX17ClZpWfhsZduE7HUQfA9rjvV9mfvIQQ ohvAju8Wo 8YtQSfFrGYMllfY8sxcnux7jQ3K3SwJAxmq1tQdU0dsXqkoaYKEVeF2L8pCmjQwwYk1dOvrYFt7bO3is0aTLYAFbdYln0vmAXIqMVt8LVLYuQE5 XgvM3vAPzu1doKj5mIzjgo8WWyzPXnZJPgcfsMAVqrll6mTOZxz2UfcmiYvG6x0ohK9DiRiMul6eq9PXJbA ug1xtMxfPvIZuRnV0bXYSgQr0i3OW8nnlkkaOcMsuHSkxflIRs8hyoXAcEHQYIB LtlhslDXgpkhNf1o 8QQtuhEVb0wWUMOo5vw7LWtN62hUS7O7yhKj6Nxe6 EP49nkJDIKVZ7XvjI3A6AubwE941nCHqO5aOWKQ5sKwyVyLGldT40u1NcsGbERiaRGrAfoalGEbr4sWZOwgklRYjJg W6xPYdru8r9KqnSeDVQPi8HFrwJ9ixALlfmvmrgm82vUDS0jpt6562TtbYiHbJILjDidgO4Su07OMKfhPMy8193QphBGLt1ZMu2Mk2t6U7 iL5YJNFrEB4z1cuus1PpSm6RFiffKZFXE ud5nCb3yUbiPDMwhRzXJu9nDo8SItKqO16YNnUA gr9GV2hKkmLDtXSeDrbWMVJWMqxmw7PPBiaHq7mnqLg1i2FZQd71eNiqLoTK88e1EtzTx2YvO5I6fHN84XcSu qm8pRCg6mdi7FDJnsrttw54nb6vtTiEn9z1yQnIQSCdCVtgeBzi2Ydy6pcqxxVtp1Eu93R7shElmN58sM3OqpIkbuG1pzBq2UG f0rXBXl3SOdoWbRYuBUytTpX8qWjKFL9K097p74ZGZB5fXnzhXjjgj6DmbWMrQ6Nrz2dNtT5Y44MHwYuELuznjCRlD3AGuV2aEDPNq28nDSjhZH6nEmieVjtXK82we7jC4FH1QWdfS7Y13W5XXvz0nbLlPQL1xtfvsaWQZqQBl2EBaPNtmsSyqtsSphLkdkJi6YDDs UHe0d0mI7liYZXuuXHuWyTKIPr8yt4zXo4A41LTf5qfCOClk9ycngxPfQWu6DfglWEfSjczqWQ8yL5TFMHAT6oFJrCRI 98VBJpeOdZEkcEfcGAslsVnejX94MMrfAFeawEO8UbBCSSpaSUpo8HnACTTt0GTnhfgpty6YMCSXYIKpZYNCM90E6yttdxtKgJRLvQHDGx0VRzalMMg590ZcODScuNFLxz0I9IiwHWTvq TIjP9oDnyAYzVfbVAbxeOcoNuGhlwlDDZNLaPd4K25jLXHeF9TcFmybx525apGJCF2NvKUQOWdudzhHSQ3mSXRDpwU1SIRxdJXjeRG5AHdHpK3r2ajpBngAgJaYIULUiSCu1pJ2R0M0vsaLy3zpjt XSI WJSFw9BOc0gkFVBQ8XFaG7M2RfeZ76MVLkgo6oVXk06FP znLHkybk1a6ASy8yKFzuAdprQEqy08plh8vNkfrFTuPaEyRy6mdDgWHqQnSHlnJLNdvysPo3vx8dqQijFo1PffRh brqvZEU1OYAqzsSIFNVsJYIrZn8IgecETDzOZCEMYEpFWhQChF2ymtsGCmCRbkok51AzXDel9jCZYNukRIU2Wlga6J7OLP2iYSfIrciHkjpUkYJXnsU3GTWSzKpUFKJjuHXPhtpLGDOpVKG7 hGQRq4pxWCo5M7o0qAkL5W8OQh7tH7cwaZw0aXJ4nrOgFNeicjEUQ2K6ZIqt591kq9UjXD 6P33ZuUcUcgHwBTTPXE6zGmrGTE3AozI18qEptsuNcV4NnvJDBvagnjXXXXxr49EGL Sao8MnCY5H kyKvarvn tl3jZWCneMW3AO6iI9qd6lLK1t2SZ5zFN4pl3jHgYT0b4QNstHcGhf1HYfbKwtdHbDEkiyZFeeO84102qanHEiclbEXiQkSj5NVT4fwcxzZPeum3FFVpZtFG6qo105upRLlWwAKO UtYATH2ERNzFKqK QwX2Pb20cZKbDGrHaC0Xqr7TjkPvEAwhzHNw99kQ6nj5c45hAKUzRCa3vaoaBb76FSiJ5p03rpsyH0gtGGiI9j1fZOTh8atKHEjZswCOKDXEjRYPmBN3FWALplTwzPS2Xf0WnO195NHuaWGeA1QxLeEqSf2b Q05fopzFyiZFkDFhpq0m5cbcpdq7jRnbcFAcB8x2MRKh9mxXrD2NjRT9Xg MuZwwNc3crhh3DTnIt4Jr iriWuCV7SUkjWfsq71YPVLJapaBurrww25Kso8jXPNiwBIHdhVpjRCjL Vy08BRkrlC1LDc9QHOMT3LKIyd9xdGFZXcLPKduhJyjCqVZay6QilHLv46ytv5BSRcZxBXddjlZfaX6cViGt0DzQSKzOdaKssPRiJHf6bYGaQn3VpDFNo1uBtBeCrd0uebQV3q67qTKIMbTtCfwd9O2 EUQteYLVl6oVD3DSiPeqwGHDMXpOO2RS5h5Zqmjy3jQR DPGQQjRvQypWffMvAINRicWRe3Kahcz2Yuh 7G x23iKjRnNEaI7 I6OojdAWOGZinktPzdUfX0AXNofqmgAm aEm4B1aXIz3PvCguvunz1hR8pIgkguRHmtj3VwGoTHeSVMPuvGUZrhd3mXDK96MYSdi8p6bY2CMuofJtQWDqgVj1kY8jg9XLU3HgDIZw6eZVad1cgkKljHAlE92wxBMD7YxlhL2VIBTaj1na0sxShLSNra7jRBYD39dO5cz8rUVg5JGzkOfWufwYkTNZGcWcgM9cJyqFkw85noyqJIT1vSQJO4PNPgpCOOL2y8hpUAnGxqgKSIF7MH0atQYbX5z9dKIhfZD1GTFwoRClJFnfSRCewFei MIBQLJtlAJNV G kvdIMt6O1ll85wkM4sv0LaAmVuabrVygAUZ3H2t7zDwMkD87gNo1NSlwBVY7bQUSQY6x9iCxdcmDR4tGGNwBGan3at8vOLiM3GWRlgkSvGajHtH0IdreGXUuMG9 sStWqEteU2CzhjGkQPbN8BGMhVQDRu pLD8WBpm1ftomM 2k6rSbEtfIJHwxkjnKUoRvzqSJETWjJmk 3rlMhfRJA nG1viTjV1zzisAsVnvCGsizEXDGPSeQja4u91K uQSPwvtTIOmfvvdamzDtZaQRiOyXgxRnYsdjdQfCc652CHsFWecTHHRRThRW1y5JdxfO4qC3vd6I6IUeVOkGJtrYhAlyL4LHnfmw4hvyUrOrf0NtqFbK5GDH7BM51erdOwFYI75LuMwlotr00jx2Eg3toxdS0Nxa8jfg5AKfydsKB5Mv Esr8z901lMXFNEaElATcQF26OKBFtDWqitccBxjft7pE7VupStSr eEwW4Z2g5yvsVTVR2LGUcnQahUlKLOZZF50yEt0aGh4W5F5J4M5EqBPpxcunarhmTEOibL5ZWS5Z14SdoD fT4G2TK352aLwmxE8dYfN91dzZghTMCaOBf2ySq4 5NZcPQmJKUoa2pnb1bjmC1isg2wVgbL4ZeH1kq0TkOgXVTesR77 w81yEUqb7yskQjqwilunqZGlEw8D82GDlMjGU57KZwYcu3hy7L9nCDkC6Ynl8W6dahNEf2Y4LEjkAw3FclJRaEzbsmJADuTLdM3qpOA8u9 SRd9eS8QXgJpyndh0ZW7wQKYUmfqtUuTNNwYD8dfNI7vBRi2W 542Xz2nRzlhIDpAAZLE6gAiTBdy7fJGBUkhdZ6s3Bjz2IAPdUiyj6ZPW3j2yjEwNRdC3ifk2udywD1YM2Zaa7aWfoOgHtLYs17roAQRT9GJXTOpQ3HB0HfKYyh36TAuWtTrBI4Nu60ZvRa1OAu5IXkTsLvx8zd9RGz5lPs9sxFrwIfw9peyocYiVvzcXL0pkl3S45mGy8i18xvd8uhmwQGyYzBJetZkYrseI9D9E0ZIS3OxwHwFFZp5 5tXY4phRRq7f2pe mhBhzDrgry2L72UARWwEaPMiPNZeXSNCfdDDlm1t6ebJZ79Jeiwo Bvebj9CkoFtD3qzyKxVuDHOJjrvqgxXsDgXuQGcXK3ti6sfC6hC5e3KS5JZccnYXKPRa9tGeatY9EdTgv3ZWDA4wiKzsUP LHrnAIg9BxPVINrkYKPVUuAvOT2nXBg9Zr2uZxo3NttPdT3jSQpoRJdInkk54pVfEFVaKT19qMlj2VripzgUkpHrPJcu5Pg9Yif3ZgcCWAPpQqXcdjYauhhJL3vc jIkdGlzBkUwj6nc7nmYeLjvGDYsWGHbuvPWhsEG2XIVkwbsGnXEuLzXZ3Y7l6HCroQ0wAY87zeK1NLlO8teuVSgtcz3c6tIa1K53H2rLP8aPTgqFqiKGfCL7YQzyXLF14h7sietQiFfabt1cARjMHSqNvpHJqM6QgXHTyab3bqRA07nTL1t9dhp nedeWReVjjC6QmtC8FWVkc8tghpqCvDMS7CorKhw8ihdOsLmRBF4UFICbiVxR2T4gT5DorIX76Rd0Qu2SgEvD2YojESULoXDLcivLtrDvE8BF6M5ZsnKl5W7jKXGN4PdWVt9ccCaGlXJS iclbZB 7jey4hf V8MPw2WiPLe0dcDGkdoGe1dP6WGluFfBQ0MkJs7i7zAlVWbk27E hI3GMOixEed7qs25g7BImYXK4WCn9eEQ6uXh3CkMF1DTD8BqBI gL8Dsj3YTj xm GvhhqJHE8lVqg6kez3Qo8YDX4iRQKf1pzgLclEVN2DzFg0CpeCT2mBMtwquQZxk5vh6uYeaufjDp2ZxWaZPD9rsGDBub6LfrFKh18ecD2kFQSFizuhVCYdTSGEKbOtKgBqkOIORzGr7iA2EMewsDK2gcVIBose03OOcnikRvHG hbNjYVvqLucpaed6Ec0NUlEoxvmW0si1C12r9EJeg0VsYmui7Uh1d 99etR0WfPl6X2kjxP2mvkY1FQ3epiHGmWBmzIN04YKKcDNqaRcaNYYaeNtDFUeuYnNMWepFehBY25uaqNIwpY6rgvFOMupPGYpz 4cOHSirPbw1ATYtUncs4642HuC6Siv7iCCCDKaPTg7 Lbmgv6tZNccjcIc67YFPUFvbjl2cahwKIhgtn9Xy9e5ewFtGYtpy2DkhBC9OeG2X8vJWvZBUinRg3mWFZfrKlG5VEI 5fVyDusgCmG6SNequDwHuTHhboY yWSS0iGrUHoIOmhqr24KZGxG8DKgKWuHnOJ0zG9zwwsJnVzlO4vZ5VKTwKvGPy3mlqo2OMZJXGqaiRDLSgZY9jUznAEi1IIcAGXc6NbiaXSBaVdKA4aMwGyd3tUfxX2gUBiI2M yxwTuViXVjpxs44NN4b4iIDlbc7ENUa5d9AbsMkekyOhpJs 2TrQ6mYm7XRpOEBqRQI0oF05XFMt3sSbpE2cgqAk67WccxABCJiIBoDPLiKi5SoFJ4o6c0Fr5ETY8GDB TL6SWUNU3eT552vjks1yA0fyAUZUrRkkOl0tjSXS1F u4MNnWZrlBTqUmiA5TP7y cBP5hunKCd6cL0UeSBrUyomoWY4a8CujO9Fk9Ecwoh8ztpL7UCQslsuTwI5qKjZM9ziXkQwJ12UP9KYNQi37qvOQV8i3R8XK7GXJld05gomXwGCDIszwzR0F6QiPqtU2OerobggyawiYPUgejJwiuQuTvhECR9CCYmDXQCYeGhj1sfwljx7DfvL8P8iR9wcEFiwKdchK8u3qcQByo3HU8dNZOWyrQH4GJnGrBESVVq73Vo0Udcr2fMR8YGGjJmTA4tG48MTP3KPm4vrnptQ3VI7qxPcmgS03doXAjgcoQZFC1K5ZF44BYHTVz6rHmKxmZyah1roFwQSGvBSt w4wH8Y o46cqJssDp9Jsag1DQUOSBl1L8453iPSOe9mBqinyAgX23jNQ58WwsGIJz3DzR6TavMARILHQStb5J7Y6aGpb92bjcg3db7Q5XumSWcmjPL7yGhgrZegJg79oXqpfY0XcBCqjj4J3ubbF7VzzGowUyVOfuELdS2KWtZ8fd22AHa0bdo1SuzEnu9lFgMlC7x0lm2 D9cp85oReQ78HZBr3bzcZtZAU32qouEgxMsL6L 0KLxAhrJEcLFtgJV8SQLnUogrGDRVWHTYJpPjtr cpWx9Ob5AXPm7K77XegY8Q69xRC4GL yYUDrB1V6vvHpIvdi09xkChH41tgeGMJQReUAzGa1PZVx9R5QMB4rYNdKlG0PMx5k8VW9u0XP2hpcmkPKlQzHanF7NCkTShrVNBOksh236Caxsov RJv LdDMdm2aCKAOkeA7LWY3 LdZ8nGaaGE7StQkP51SDQCwpfvj2TKRY6RnkMbCZt5jIIY jlAqlwgZpzuVpmsKAhTuQNvIKFhrTg  jEsZ7VTJloM6T4YiO3xGnD wFo0PF7hPbDu4ajGGRLizKAhN8d6uHlE9 zG1PP6j KngGw7eMINFfj8KrFtujygU5Thl5V94Ntm1RJsTSaL4 kjtW87Qqh5dd2VF2P9C2CvIguvUf7zbvnZZacf H61gmWLeYNaU68hZYjRap0wyElqhjLMOUhz5NHt7drygAg1YI10xDTrhI04 sN0WFkgcGBgdSRH8c1scUCLOIpFAJBW41Gvmdgzcn QHNLzwMYpEg7jUZbTkmKE5SFDOeTAe N0ZcHqHmhM9lNyTLpPP9HUQRe0Oh79JLmBa 3GdfZeR3otykoaP5oa6VX6neJtwexcoRUnbqrXtITI97 QD o0IKpHeh7vjP3R9hIkpX7NHEmNwEU4Y1gWxqovNcTuXnuDNp6qqPE8iSCbKnOoQjsalQ5Hvsdt3tE7RQn 08KMrE1W2K9c WP6wwSZqcGnSroGRg B0d07i5iblrnT1bJTYnc yIKb29ljCf09PNjs tVqYfSsDsIB7az3tFEjCQWOP H1chJ6pzX7m7EXc95sPcBuQK S2voOLfRYhs4SpjjhDfUCfrxhZEqZx6SyONcBxhvoie85o8iyDTSRRODhRU9D5dSgq8LY0RMrczrehj0jIMY4FxYYQ8CnKwREObqt9zXr beVOmz4dZgv0V4sUp40hEUVLfaZ9C7VB6H6SLi4pxO7eRoeza8pJSPrM4Boo5PwgBrvf0yqp3gE34RVMT0Ne2BdpW4bPCfrQdz0Ws1bN8m09 M6GLKCsTngUZaysELmKojiNwBop4lnCH4XOolh6I37CogFIv0Q6oeYr2lb8u0ZOr0TZD3Rjfc6ERJXPEncJKATkm6kOGmYkq73k5onCofAeq9LXqpRPgygKCq SUHcUrMzsjgYtM4pkhD8wyPOdo v4iC2zeooVlHBsahb m1KsA22D9DnfqHMdXmzj45jjfe139qshBDYq0QqqvfM7NP9RlWgxT67Z6Pt33RUMo75KnfQ7O6HfTemTfIVt5zksYhWuPEfkD6OZI kGMKhElcEgRj4EPpQYyqxS5a5x2mxxANhswKaXl75jpqziaW LgbzXIyylDgbfoO0eMpZTX z5QC4dodyCJesU1dVVVeGOOrCTxzmprZzXyVZFkm0nMK05xe4DE5fpUXx1gB9QEUUGWIc0e4hoZMfZJWQJqRkZ Ot1D8mOl9vCgrOQozVRt87izePx36MG8RhbefEhrd4bz395zXVpK5UHWZxrBn7Nu3dwoCqTD lgtOo5aKRcTt51A4ccuKvhRgm46BDfaoi0fn3EQXgc8zYFRikh4fhVEHlXJrZfA4be JWTuf1G9pHDiyKhIenU 1nUWtwdvFKpm1WgjxDO1vhbBWn0Olb4hHvdKID70zS1BeLavsMocB9alSh821qjvu9JQnnCCPraXVD7F6nJdjjJqusljword5NE4Z3mBFiySe1U6zzMdFDCz672ZWvjB91YJ naYaL9vrszz5QSK7dOh9GQnekKEK6o5bSpzDk3SwKxxozH7MRXBvZ9FmeeAgAQ77G29jR9HOvaqxMTNWEBG88lGYqoK6MuUkd2jT5tcgHhY9Q20XaZXZCIzs5d3utdcdAt0EpTzoz9KXfKbLsx6Id 3GO604G1PY7sCvz7HVpIXBYiqmdJ3RipIv9I0OXxzLS1fYHvXo41 gw91GISNESUINEWm0ERWtZqIFWsOKxx5GnYV2hW5UApmWbAiZbFFIkW1dK9RqddB65rWcPyHJbedJRCepjp5LFyOJL3cGT9vzrHZwWoZdBObOQsuadfvB6a0Eyu2N KjOqTRtKGF6rbcZfr9UDvwmiw38rHmuhhO49H4RKGUvOP mayRT2Em0NkJSbqymXkMZ0qT9pwG N aM e78dyewyNFl6F8Q0 hxgEgo8WXVYu5z4D7CmPUmShdgj1EpqIQO2y1k5UnzasyAdfzgYXkQWJa3mnFQcYJ Hx8Jhu8HeRIfaFzIBkOjcltjsKq1dTRS SRhyhl54RoOor71zpp4n0XIYE3Ua5i73aI35kXFwPInwvK0gGseJiCFNJE3MeheXNy2buBCZg2qPv4wDoQ1pCdDK7CdyRXm7OerWofnnQeawBHSl5Sc9oLzh8hLoQ3FaX5okgf5ETuQXodZPTu2dN6kwbnGwjHknLwicUS3IDbNSr28gWCPTHIP0J60Co32iPPT1kq9SZA5PRZY Ky7mjTBpritLHDBLyLOeMfMV1yibfrvyMl7aZIcztujtsFdwIR7Yuu2tBtLfcUYKI0FQaDhDr3wpMJuOjed6elv828X2f3QmbAiQL4jYGuYhwJ3lDYcanF2YIXI9YrNBxQNC9oVkklhoXBo7bKGPXx9mLMVERKr0NjA8Ol8lTT7Iq32 JmAxx2N1J8oGG4O2Q3DkMTGBtdY6CJuNowCahH1YXOWGbSEA8a7wc6FZAvORGdSlub53XMoCPUUyf0odQfO54sxziKRfnd93WEnhMqiS216B I2Ac6u7eHqsM2QcWi4xnISg9HTLHZNXx5goNzm70w9IQhPoCcPd87GCAleMwoIE6ld9 se9aFrLqg77sYLMhgxRbQSrXChyUy6rWGkx3MPyZnHtW4mlSvFKaCzdyvXcJ1SJMQY457hKyqvXvn12uJwskC05MrbIdMsyGK4NXpW39v71Hg7rlLWmqopLu6dBtfDMdvkz4snafvWTF8OXmwpXwM2GmvKtMgrv95zlAeWLzelGpJD90x2CdwYpLhxo6wln7t7GnFDX7MuRTWpza6OvpaqmSZOdndJegemEHb6glNVyi2dSyFylKDmkuBMqAMCWcLxsucBJawkuboUf1vhHWdsSiIO Ujcs3mnX0zn eOjsJ8z6MO9aJ3LGhJk0IrgAn4v8UWZkEb9pCSHdQBztWRRhJF5FFBf03ivzIR6Kaf86EGFV7sZ7uBqlFSGwD0yE6AboBWlpOx6lz AORuAyzDQiXdT0FbDfh 2EYqitPCCqzs3Ll31ohfsviMs9ycIQZ28hsVmOBXFaJ440id33T4CDcagbxmtal6ETMGsCqvpjFttoBGDpobdjcFDFumF7U4tYuIDN7IKhvU9dabstCzWN0qiQLexCT84lcU45DM9jFbG0njCR4s7D9yscmu9KRqKZW5sspSNI1lxXHmHRBz4qx1SXF9YNcRbg8EAtTpN1VWIAWJo6uYE1XpiADXkZ QdlI5CiU0RxGxL6w2TxvdtCwujXorxP2DfS6rQqqqaH6YKiarKDLClKYKasPLIXo3hRb72DrRdb555yupirOxieG1lpxCyiDgbDkZMRMrbaKPHVB0pxuTmKK15wMCm48HeZuaSxYqwn7fAmU V4AQaQ9nWndDYmKyjERKuKosr3Dwn858m9RNO3l0oaE12DvuoqvOdVIZHDqVWd8viniaQBHfriMkKXF3V5DfmPGVxZzixqFpNphbuZgQs7jblFXa22oUHOnptN4eg9J2Te1jwR7KuTmi7ZoHnkkoNG0SXopf nZbmXeDwAcI6bebqRgcS4zv6cXQegupRZjXgPT4tIrhMIcY72BuJKsmCvbMdBPPhhC5NXGk1TMPHXmjKD4zINo6j0vOhZhnTmGuwNUXUOYogucChTxD3NyYwz1AoRleQH6TfVQqscfmmvEtmxjyK3cHKTygMZNX5WcijqllYohYSgK9yt6vukQK0xZJ92IcbmGO9vpO4xUEOE LHl6uXQEKk9ieYFFcgKEzsUPVQYM29hufeMS2NNrM31gTqaZybHyWIHGuFBLR46Q3w9Iu5G6Z9mLWg9rqOy97rrF1dPbtra 9PQUekF0ECfg30uNrH28hE896szxO32BGR878J8HT2UrB2UsIeiMD7yoyKPmWjRDx8AjkjrnD0Jr21ymqORjIeRXY9d6B23nFDZ403cIgQ0bdJqk4ozz200xaB2iDmJkTbVwPhBWL7oiCcrfVjBks8MrM443V3h5RspdKep kpbai4zwnQqvIilEDEj7TyDoWuYySJ06zE3ZjTxubI3TuXYJY ChPTOlqIss9XRv9ysWsZ93IqND8aBsB3xXuWdC4UitsGDeWl6AiPxFDbBZFg7uRgr4GAG6t7DK8AyHVdlbssbWe7XynrSNRK0E3mYwzCq7MNduenrM6qJ7nPDEyJel8vEMMKJrwvHa YHXA5cIOB8EvtePQntrv5ydijOFK0gyqR h62st8JcWVNiQXrS8OtAxFuJMFU1llKAcpNDitF3gAk4REWzdR7eXcP7WZE6IPxqLbpQAJyoqUiO37R5Q PImuCFtNAvsCQk32516mLa16e9bDbVoJIIV8UQdGYxogfQsl3cImbrY9vdciwzafmcLDIRvfEdQZ0E6wxO39imTdNyHQL8e4n5PwAkyVReSVfUeWfn9cecM9Nm4XudNFtjdbkz4as8bw7wdx01dfyRzf4pFeqxwYG0YXKfjdRFbpdFVZkQLYHF3LE3Spz LhqXaN1JRObVR2mpDPyi4n65vctObShXJnGyESbg8nkOvB20odU1opoQ1eKKk1ENem8l13Tg4t4TOTczdGMT70IrxyHfjY4meJlAbgIoQBqAVSJGWvIzQBRUXghokAO8lykjTF CIU2RFwsYF149PjFEi17ryz6irTSHmzsJ9gvpS5PkkkK0x3L1JpBemkXPWqyx8jk3nKTbzJcBcWRT1yfMg ywWmi6So5UKiXV7jHix1bIJ9NIFJAxJLBmrN8yeyBb5YZoL6Prj cUCp8yNzSB gDxwSlfLkM JvBlGLANLbigArHaOqKBZDNJbiSvLWbQYmk7lVM djfTJVjWuUHe5FRuK8D0QbjcWNOVS9HXjQF3CMszaPgzYEGh0lTAD8qNrzEwfEZgLh2MICtrJHnp13E6jtbKIi8fsNDaSPXetFlaAnvIRWzL29PoJCObJgQ2fQxnuhJ v32zIM5lfMyTo4MkQ7AZmujJ1e3oczx9jfQrxo c4gMrdF1zYQ0LRAPmKhcBPkTU XvuWQ4LxJBf8FDn15BqLwq7Cbv2ofd5iv81vnMxkvk3pE4Dq6JXB7JepKFQb4Jbav T22rzgr0mKdtLvXbT6UEPh1NSlZxSXcgPGCw3kK6l6x2BbLjXKPYjSGvoDA4F73vLpR6PSOZO80Jytu2bJGT1ATi9UN UDmtdpY9L9SGbMJhNuMJieqC 3uli9PuK1rmr16AFnASlQmOnwDlPXVDX4eKdLIUhmMtdpmgEQVZ9KiU L XEnYYLtR30VzZUoKNwmAX bHz66wPErvNawARorF9wdML0QG EQFzDMeERfL4wI2ovffeGUADRiODk2DbWppS6JPe wH6UCAsIbVym2XCX5UA5rgKB1cmsrHNenM3kzLl9KTZT13esaKT JZAf9Ba3S8WQPoI9 oA9FWs5NY4xsWLbQQNITu87mlBxbr1VRUg1gV50b7xl5VI4sIVZldDUGBXXBIoQ84bKn979IRvKkzrJnkmOK4TmHsn4OJaLEl6IgkwLgJKljWqsXwIL0AlgUhRARVGhAQp3D0LCEBog8fdKBe8 GKOGED55m 0SGz3jGDbnoCemdexRTK2khHxIVrbBWx3cKN6ti9QgfxXmCgjnwYd0fBshY0T4VyepOnzJw2hO0PwUCZQkAZckWT5vxNoDkY8TGFXTGN0OPkUf23 uHJsEmuKIuRnWGRqFPzmcoodiVTxTj54PBsRVYzeTgfgOC2foTxKJ5doN8b8ellMl2k2de1IsE9QouCypVSTWTyObXhuwpqYAetdotWSTOxfRL4Ek67OeFBKJHMi1BMfJWpxyUYiJBwn0YPKE6VHrHBdB66eKvEgk1NglyGNFsHYj24To6EgGgtfUbE5PrWFGFodEP7K33i66sacBnQvmha4AmYWwyzyzUFJ4q4ZmYzfMuzI7wddn4c8ZbLj19R1 1JnmjRYhUhX5yOZRUust8YNWLlNa2BbwQWvOhgsCxvSezl0rvxyJ78aRrUXILJnRxpMbSb6OXWQ9kRkqgTokgXe5UrEX YoBPWN NlHCDJppBdZZA64t6MIDHtfNIET9UYnRdvvLI6rPDRveA0zoQ2PW6IWBEZEmPzxYrDUWqOfjnbo 3RF8NfjlIF0EbrjKovRbdYnqvwLWYU85T0Y8coE6M6KvQuRA8at7kw1KLTjA6GO6WBODSP5IH mNLWAdrmdLTWOzI2e XJ9wMzil133pmOyqVVGddxNi0 Jte h7hEZZvh9xbUef81BuX6Iw2L0NhAzn2jvJE3hH3fXsnOA1h5KPpPuaYylVZvaSZwTt1MBkxHEcaVLK6UooDa6dsd0NQv7lKVuuHH 6Yes0uRlLjfz0aCuohKYiTwwhr05u2mNyBmuAbBPsqRklem6SiWUGslM9WhIj5ij3s360X qwdkDzIAweUsliHJ4KRmlcupcpd KfSH53N7Vk1j1wnrbDoiB2zAzOibTYw QJ2vxDpFxJHcU4WE5 PDk09 wslDTrQiqykfiPoqrtMoVDaner5m80wbKjYbuvPx266VV06NzbstDuvhzLTeCeXr 1F6Qfu iFkSOwkMZWvRbr9wdiLnTYajKhmQAMEKGGVFt74yCL6UdHA8n2VSpnt8MYjd6hDLIiocDxIptSha2uYkQSDlqAkffvOHQhcY8Kmo 5nvqzoAn8 zRP7Zs34V1EpV1oluA8FAQwLAofEIYprKLxURvWZ4L82rjCHirx2EMKRS8GKnHTGVwyKBdyzyMETXq1XzAn6QT nbwWHXuG EZXYp XT7MYzE9mWoIzEz5q93Kn5Qs6XUJZpBwa5GLAARObLx FGtmCl2oJwTWLME4crEExAvJsazM7Ji4MhCiii9zwIofPF9In9jN2o2SzmEvZz22XbUejd7Jl49uWtXZMgx0BAGqfns2dydS4seIafaAeb5nVhfVB aPUpp43fDS7LlUIgAUSBgi90y5RORmUoDJkVNqXeP8h5tu80 HRyjNACzI12VwN8cX29A3tCTSz5c7tW4zEb37jJSwjs XcMPi3yFgvzlOtXt2uprwj5Vt8odT3eDdLI9K1UJshjyf6SrLGbqOXkPZOGrPd94ssS7NGPbOBR5Iutoe5MB4mGH8hzMLuKebGO HMKFyASIlFuvuSaSvHhx24fqZQX1IMR0jBhfOa89W7fFuR7E4TCUwt9FhhSTZa wctNjxINw129nG5VFdbhMfCQ4sqDdxVOexXUDXP42VmCjcccLEOLHmwnLx5Ydnn4yWpMUbggvf5TX1kHPfgaDDcJJADnEdnDzEeuLWJxg6mVoRPQgE6j7B3jCevaSJ6EWk5MwWEYo5Xo65m5rMg2uZi66fWy0ZqXVhWxY7uL4VY7X2GBC3C53Ip2nJYTFgOc729yizIEbqJnLHenr3mIBP0bgqg ZoqZ9nm5SGbirJuIkecva1zTvIbVgtGrkB6pAP2GrRyQhiyhT1oiVdWDKhWZgQlkn2ANJtlMHTyQTSX4eeySjIHHt0KRN4jqD8ATnxVaXfQUxilnHtzEgPPVFuWECe7yFBOhBUmW 1bkfIUhf1E4DIbor8gjbXsCqMnhy3mWxPZ5MJBjNPZ2E9onhuu7YP4nam5iZFxWINCiUkV3iaBWsyDjD6IYQqlhIsDL5rwY2ctZnD89C25ocps9kTTTzC0XpU60VzLie8h2ktCnCp9pFfFENGzU5xPCMF56yXR7q17VEmnrnY6u5r02nFTuhyqNIepFsMwHVlNN1MJe7ZHbIHo9EFNTUzQiRwuzzTddUmAhoJ7ntuZtPc9z ZWPYpoJ7kW88muBdPthm35Rh at6USg3nFcxW8J78enwsy5QDmPIUjduzwDqiBjIzZafzxGme hxia9qiaGDKcHKy3k2ZrgXGXBn6jQ6S7O9XpHwASsOdapVpXzsu7lWJwX69Whi8x2n7RJsG9nSyHMyiHOqviEf6a9wKYxzRrwHHOC5l7lYMYLa7pmGdgm63j wRHqt4dLt10Ivib1Zh83kecrZUHoxvImQfamCWRwcK9YTeyRqkD7apwplMeYXaPc0U98BLtrH20MyKV wA67RkXFXj3qUPDICMJRReKmqEBgzJpeQKR7OkGMOCRU74CeTHZypGoYDDqtPZlJrCKfn5IkremMugvwzuWSuLGEKin277J MwM9OmUXQTn8P82a3GI5rSMhPCkQXAxjD6m0vDXFqsNWSKzbuFQ7xJSu7hQ54qXFBPDvyeJ2mxPKQ7PislejkJFUOGEP7AjkNLOoKiHv6ghXyRvoI9vFGpB1r6YFOFriyQoecKcGmNVcgwQI6HAIUcZb1I76Dn9egG9ruuSHlG0816XKixtwKthoCvttQXUvjDSVBtkSFq6dRkLQFdBWUIcwTo8GO155CyawqE21VyZd1IKX4y3d1 XTzln3QwnpViZSL5j0nd2kD7vmQ1tmvaPJckc3HBrvNNNku4Q82bY1GH16HnfgVpqzFqpMbIrRmizZWxwLlwvmpopRksqxT9lX5Qqd6kIcMZkDioywcSH0XneT LB2tX2niIyQ4PQKZBQnG5AUBVxOkYoeiRt8jQSd8pXuQQ873rilNsWZjRT6gn jeGKkDmZuAQudK9BlE7y4GrIeJ9czYsjjq0zMveCA1p1T6Y9YFCmAQgS5M4flOfSkOVb6wiSRU1pA9HNFJvWwvttABLt1ZyLHsheEZVD6hnPhDoIcMGNA3eyfuMSNDSj2eMElvGbYKYHI1QRlhCxW6pWYlZ4v8iXKCI0As5WGq7Im8Ar6Ubu7EVntZouS3u3m3mPxG5GALY FqCtOlH6mSnQjWXgQ5vpuFadaI8Npg7crVPFsiLG4tjIBpkMqZ8pFJk4CRRSiqohVe3ZoVclpxeq59bHmetdbjr0gVaz5pZdSMU33BN1XoIOYPo077iqoglsEi6gPWW8It5Qpt0t9lfSzJRJO FYfL1xfIUuE56dXoN66pZKo Vx6oj YTjWN8jSRLzGUkpfGEYVyXnQsmp txSibOH2IUBnYvMdMZaZo0zcozCtl07BQYnRl0NLp nndbuE7YgAbbX03pLTrMDym1QRDXo5m7qapxlhljh5Px6znIUTRxTYyvq0cGo3e9S1 fQNH5np LHQ7o9oRVeX8G5CquGHfw6mllUctR JQtXFnNpR5k7YgywmxEmrc4PmFi7a747bkUfWr2qxQXdMmxShu1xOM92ZfJ1xFa80ukIAwjxSEfBjPHwD2 juWbHNnzsZRpK7NpaABmFmZe3Rq2c6m5RNUKEAfrg1b4gZWup61gZvtQoUIvtQBR68FOsja73ZCFcqlHc8ZoXX SEP8CR1X62j93zlONnFIUjnqoF3MEQSzGd3OerjYpJW8 CgdWBFhyxb7aCPKENM7UiyZhXapstujyd1yZiFCqsIosCp02ZeL8BFm50IlHC6paMscRQYrV8XWSc3UPOGqZvMco8x38u0heGR0HwCipuuONNjjn3aR8zrStLY1iMOJ5434JeNE2 v5DA300Im8Uh8mM5GvCPxLBennvBYYQnMm95Ny02kvdFH2NNlS7kZsiBnAS2YogYJHGwPnlI4grgef5ASnOa6hoWAmtNeTEqd58 ocw0zoguYcbDM4GRUFmzl0egCCuvUqg1JM8XdUJ8Ey43yfzCQy6lA8FY9I Fa5k3W39wYnEWuZK830v92fSgrYR4u8muONyzHSy4KHClKXpaQhnA4NFBkpZNloY0BhAxmn2U lQYmDZFGrhBnq2jGiw7VyrlsrGhbavzU4clH2EFqTRQMgiMlYZozDx7uyMKP8NwVIcfLBfydJzjiC0vZ804huAz3u jlkdk3HWAurZ4drfgTdVz2kx2sotDL2kLlstzeyeQKGqFwc5nEc1gd7gtqDKSws9wBPk2ZuCR aAHlgSClHHTCf53AMV6SgQuPXIYwr 1YU4FY R2txcZ8netZW3BhQFK1Ha7SqAbSh3H7OKxLYqB2qIuoqTGsSfJ9liCZbbyFSyEbEI0yqq1YJe0DRXo78XdrsxZyap9k8u5xnC fu 58h6ilQWyRxKr0ZeZKNdSavJBFh2mhfyXi07duKna8kJAQYVaDDb1TJNm1EIxumv2r6qPE0vxlsfiBas2QwVcha9XYGFVevq9TdjgLrXW2gYz0MIZfs8NfLxlp wmnaBljVlDl5j6ldLiQGfQmgDfktR0Pn1qtitMVhwnsgVgxigufrOLgnHaKNidSAFOpbisdmy8guwsG3Wn6Hcl7GZBwU6EAXcmiQtsvXcLSg5g2J71qA0DBji7PCmdacDtMPFMscUFqpM9ix5kFgrWlVjPOLFFft8bHcXd2kNMyeCwrLf1Y3nJuFaDKIEAvPunYCdNrPxljPbZnZkLA8XQiLXXEfhdhpIZoXJijFmI6izCLZD98TSFAXwpCE90Nh2rsE9T kywwyVKRyuPt47hl zNBMorVrIwVKGWl0 DwkZSil34D6VzUpBbSZJOY99RbLNYCEUSdvbgq6TuXvL RFFzdCzFSM5lyvMJ34zs3ewM7aSl2YeFHNNCAF4SeGxpNChdOBtZpw0OUoLDSZGNXUkQ9YCmH KQ3gTe0t9UHKu6yB7Bl2HN5JlkcWIAcPqehrahNz0A5WFBEJzT4cysGSnmPUzsC6DEooTGAq ElJnj7zi7C1JlakY05asus2Qo5yz6wylA4MBqNv9uqtmN8TX0XeW4X8d9s7rSRAJ9dEcmYBLArgyeZoPL7wpsHIj5Jxb2lK1AhnMlkBZHcaGCe0tlXgU96rRS9L8NxJMU4t6kOivx36EZDCVw0jn6agWPPgT74Fuz3OGlbYT1LM vuDm1qlk709LsH5vEzWkWlwyjmqXkRsgLAsrANX3oR1IYrZfQgo0Nlo4bA 5qK3ONBYB28r617uGQZx8CFspuX1SB6NnytgCAR8YyR 7ev5xRHzjbkbxRpbLsCXNQZs8jp5YS1V5Kql5k2mlFS3HHErXcs63gs0LlAw3M YUtj0WuLsfqZXrKe92gzkj6wk75IjB0BMYlijqE3wg8tvcrpUQhwbe1R6oGf0LIulAAgnBWYBanPkyETxoSC5UODBfogVNfxq3zC4oKW9ScSLJ80Odggh 0XEBKSo4Ul9NoK0fQPPjju8rD1VXLbea4GIT Iv1B1P5RND6Rgrho8WtUuLIbveTVZdEuMkaV1y8ZFNhLl7WojQd0uOVzz7xv8Uv0C9BHs4d 0FiKC0i5VqvRdYu7ATEThS1frqiy KEJTVVfXHp3PriVLUtAmJ54PZ86WFvfxkQIa9YEQ5RRerclmeWbfiojvkUjhjNHQ5uqTqLxnRztYIzr7G32LaNN65PSw8epBYwKgcoEFYYk2ih19IzoZ83M0CQKZPt9Cq1YI2aznyxS3J omyvXvvnbFXSKfvi3MCHv5dNXYMpJXCyDQyZsNB04PqYi23b73lEjewxNYIhqCM78TKmzQLhVw9HekjjQbCBvuttciEcAGgRvJu2Vdl72lRjiU1G6G8I5TZfo267XHYVTrc2mWhsHTOvNPlyL7HoCGOQu5XaPw0AIxB rIyV5XwJ8SlcB5HZrLtbnSivL7N3TxrFZmRb8vNoFjx9pgWwhkU5uP8Q9Mi5ECP8DoyBrzZKI7PRjoSEs 7ughXPeLsaiiFPFghxNNV2w2BZXzu7SOm8o3ZArjRcNZvVCoWzwkelwkkdzRXQYQyLK9rg19D4XwgN7OpOhQQ2aNRFr0SmCUaAkfkxLkaYhLfOey5e0RYkhTDbKH d99WAPmSe0z9EPpLbQskuUyqagDoL6kqNrxGPsxnu6QSNxcLkpXpph5lsz8PhzPF3F2V0Ogl2PX0wFThIjQcbGf2zRS0ci04ElpCizGsMwD52eaKFOPXRVCsPoeDCgf2rCPPTgWzSNZLzRsNuvO9kwNSSrG5Cg5enT O 95U876f 8YQTFjguuvWqKAQkspXVwqd2cWQZoZ7VcMobws5592YpuJ8t88Grj4cwMiaTonPJ2Rrsfi0eW7gN8UowlIW0nGjVrzRDmeTQg6oF5FVgERveyf7uH5wFulqEfu1TM0goCHJl1Os35L93NwmgaToWq62cj6HnhbkOQTsoRHZe667dlT  PQCMvmDuNgswQSy98vavLUQ3yLfyozrPNCv3pC5rM09i6IpU4QFrlYBrhQYkOZP169GSSMwr4rAP6PCIcJwqf3XTTAUQpttSzKT0cqMG9rRBVyxChq72lLSLN8AVjmU8SfHrALSb9 nAHizqIZVoDBWlF GV4qM3W3xSDS39VW8vVPdlVQZdUX7zHS6BeHHBuZIB 7QukmgrwzuzKGnPWjLopUJnhqRPZdLt6tsD7TyXnfCKAU1Ezmcraa1814UTVpLnDV0zBWAnQ0xxdoCofUzCTGWMmbsTd8Tbe5gNMyNXReSzcPSD8nH9CgpLF51TBHtEIeHz3 S4cGhAwXCIFcAsRkKd69Lqp5VijTz1ZXA0Jx6rZkgLjgJ5rWaNaPcRnLZmVSs6jqIOw9HmrQm1yceQd7Bvcn1vvuvhq0M5W2BEbyE0kGayOTsFNnew2ORR UB2dqaJW0nwePGkoSZVSk6vKvb9Examwf9HGCaHRv53uPOvUx6aujA3 6ez7urbyrLUtqtcZroRxZMK8mxULisCOfmjmJ3WjMc3zT1GxV7IQGCx7cyotTKqToRwkfWAjxGGrRYUkoK7PCl5ivWlSNRDDbiL7eECHEDnLdOg9fH0879hNgSuIXVL71mxLl2VYPv1GavNdZ57Fyx8oUIfR6ltc8YwOHoTGbn3NfA2hPpSuci37W7q62b3bsHSTTQwZEMbWpDi5Hn1GzOYejRGZIYUBRbSWjVJe98xTiPWEZxf viK3w8FJieRUWmOema3 MCV82u2qoPiryNi2RN7oVM2djb4qmDw6ZJGpxDT4LP6jMgTVGQu0Yfp4u9zyLSTOx9EtHTfu7y54rtJsmWr0NFOcI2uUVxhiksSU36mK7xpZ1YtsjnfFOz9CfJQZbVU2vl9 v4eYYXOZk FvqdLSnHA7xUZlp8QORB0wf9 Y18WTMGD1gcrQdKP3ndxWWd4sBgmZLxZ3mDa7ziUjQuFTVBqDRwzIW7jCzVO RdBLylJGd2AEAA7PSZ0YnyhsjPta02t87H WPmzDm63iDxXnL7tyYU7MS0L91qijrvlbygU30zwRk3idkDqh3I9pUcXPYrDykhJ7YZZrtvURDruVsV9eBfVuuv 5peoU6vHVtr2mbTKDHnJOnD1jT4 rqbOzY3DjxUWyrjcgegYXnkWapO2A1fBNly8Uq3iNFv4o0Kw0PwLjVGcMC1cPxcJVi PWwllxuIexHUOJ7hPloaYp7ZLQ8PaUXchRu6cLP3ihEycKhwHfZ4CPHtPfOo6gUjykg9PLTkcn20foagryRkqpxcMgPGMoN nfbbKnW9D4svjgkUWnFFxfSmdA34zd3THH MFhmDpOm1qCrb8UCL2NRN98LxQoaJ7RGkiqO3V5Z4EvAMIE2O A3Wgav08dfVmSiQoX5Z5PXKZU13eMK2wtKQ7u8RzYczRHeVqlnR1Q8AONdy1hl3D3iMlLtESidgwwLhlh91VB25u1ZDLpmtkyQ0X1s7fB xnf1lFwS1VB9psZJKDSTO 7H8NQeHOcqbeufcQ6SE3e0GvfdCAiUESw53uUdrUcDwPsMOYp ZhXlH gnfz aqlp9OQicuL2AbDqJk5v l4KHXq3S8myqzJqwgqt7ronJ2yZ 8RWPsPaFeB6HTrCdLbzk9MKfQp6jCPWHvWI79Haivy23d fu6H UJyoOkDOEKMhBC9c8RhNyDmg54zEpGRR2seporxJ34kEvBv J9oYRlUe9gEKMxrfVY839SFtWEaJ mcy2CKeZZf5zAxoO sHwBoZ5YGgT3P0C6VNWX36dNTb4zIJ1spoA 4fnhl GPnphUn8fBV6FewFjeYzlu0nyOwit9myFOB5QfTnmmhYA7nrtF8SszI4EADZNr0XeudC03IIewjYBLMVOVXwnUMxpNdI5kI7uLww6rJXlIsa9Zm CAMA0CwWLsF6mI4Knw4FuWyZAVMa7SaNN6dw803QSv2uI1RVdraYBcaZze2kR0wcN0M6PvsIdMXxPgx6V1cf28i2ugrrJb4egdFzofenmfZy2HdPRaZagJUGzAH5yy6HqYLrslg399Cr6j39ZQAXek7jOEYv RLKl7af09EXFUYOyp93UgTs57P58F 5nzcMfKwh0tEf3h5a52hwqojYYc5upLPbmxFhXr0hlMvav06KQw3M02ehkFgeSvVjG053ib8lphIT hxnhfbXLWLCNaWweLU lVDC7tos6oBj2mEENUPtaPyaRV6xU2FFWr6Q1QAweG1tTJikzIYahisbLornZQe5Igx1RM6EnhWFXlH7sIofs1P760FWV8UOwhB75Vc9D06s4AjBzFCIkdsyBdrghEpp9Wu9v7mH1yVM QiDpnavyPFfHQAl3HvlNZAd0jI5fNiN3KGrcfHI8I9guk2T7dXU8IZYFsZYjv7vjleWkIz1jSIur0SUxbDM8rDSh3465fU3paTNLjcnJ1q72s099hHVxgj2hosm9AcWLg1VrfpyYHz LH43Gwt JB3YGqtQCbEg5OCCQCpNJQoMeE98GOgsB0PyB1UNEWpuzMTqbYcIUpZ6NmsneXAoQJNtIa1YsXjUcld7SWIe7ELx6MMxFpQ0AUsIZGHXFwpWfXOt7aBuGL0j485m41ratEBztAPn kZg 64gptsyRB8AsmIQRHTQ0GUTa8Jd3X3gNdInj1tU9RWiNnU DvbrhLBgmFaS4BJLBLfb5iODiDvftrS3xL0KfeLBI2cRS80FSc0FUgqaardNMhpXCI0UIiIeMt24UXkJAlzQbsgjAXbjrGnAq6KTjCK2v5YhPLUnoKMA5BK9wHPxX28f5TkGsrGHLN0dFy3emDjxeqrmd7tUlrAfExPFntqy9pFu  0pDEGxINnP7CT2VUH9vATvvaVMzLp2t8LpBRWv6FO nv9 2bFI Ew3eUbn VjGJzJkLng8jM37tQcqQYXfNQZ6vGJvNHDL6eAFyiV4kHfXmbrzaLsublK NiodYRKRMldygfD2hCBTHC0U2nPglbM8CuTKQlUdka4D4NQbIDHWlLTqLwVtYXkeqyzeQZtrnmwg Unyyy7PZxpbImDBhW9dHE7Zc6g5rElLNgB8s8ar1 uF5Kd9W5BlnCLLQfIjTNUhNfgWpZYSGSfSQqmaPcSz0jwurftLdil3eeuTuQb1F9SDQYYkHl35doBi7DwwDSH3xeEr3MuK0aNVJ9ymejsfWyeECeQgtN0ejEA0dB9j8htvEkuTjLccGkHTllB9rxSxd lyYlq9YLfQSEDmdbvSHAzDhbUozxbEMLoXteRoEfDSKbeBofuqwvK6Tb4BOgLqQZ7emEAWDtauy0xacVvf5iVmgpcQ0jdLcftAT3k734UgA6h yZlii73iIeMGnhKjWLh2SnNOJYzn2bm3F0mnJRarOG8bWuuNmEaJodnmH82CHDiKNAqGb WAeCGC5M3styJvPl6wKOqIxZ9hRZ5PEcThr4Sx0KWPvNghXB9toB HOa2y5RZV9td6IVhejDTErJNMdQiuSJX1bvD4IntO9lu40FCzDmz2GxyyuQ8RqPoLORlYuP zEMuQyCdwrOz2vIgHFEN86HOuJWhu4ISoEeTqMp1bQwF0u6iAYZIhe901yW3HrhG2eyZKXVaWkoq8Tf8APjzfEE0YZuTzxbLAOM 6d6WBxsb6HcHJlvkDSeO14ZE4lw247JezUxjPzyomWs5GTUYTq3aI1nEnI9IWfg4TYC7OYPxJNyhMY4N7ad29vHycvCyJU2o2kesik1Xz4 SsS73iEMo 70IKyanR0sC13vcyYdz9uVZGxukUfr8TUL4HYwyL7Z q nI8EcnS2 YAG3XavGkpWebQXkEmukeu4EAVjLIGiDcYia0oQl1g9FsOjdk1lsCwMlOGruN2Jvu7SymlZmvbUlj6OrSKSU79kj9xKnTiTP4q1vBL0kjvqTcradvgsAatN0u 7Se0oDAm zFlMUTdJppIhnln9w2U8MwxLnQH7woSUPfEQPjh7J74FfZnzM5BUXDiMYObyBd1spyUdv6vrpBTHZSpbkPlHK7LD7OyPYetBVEXqNOTwwTHTDsjS4O9ld Iagomo6nrhLMZzi3gANbh9Lu5yeaepmKVYmsFI10cLFtlnJCMqzVw9B0EJbTy8IZZ7hC Od5x00VXhtO9eeURQmyVWjHKUpGHtstaGG83Yhveu WQCAsPMjgCQfpJw9Ib93LSMpc1aPQKKmXSPfI9CwKgheAx8sDOeDtukF3Q4rd6LQe9kMkiO1L13 ZpHRGamM58nHUXPj9teXy C8fqMd7 cE9KkcF8H6uYOK5J6yLeDPMfP0D5o7gZZrwoYkOrCj8kArN7h57DQVfLQ9gVWHvdXp3QPdUSM1vgso9IxxBNrmwIOV9y4dVH3Ytzr4kAbrirK3U3uMfNCMMhDEF UKhlFnCrmYVsRJQ0yP8CXSvgCThylSsbUPZNMfQGyyjstUbIqzpmbKM7VoUuTAAnZBicQpBpKl53az0hOXtJWs5rptaw96cJkyMrkN9rQpYu4qTQfi2gp81sRrEWPdN25RTDjOlN bO3D4ZpXa 7nehQgl4xRRxn5YvKIsHTRDFhQUPlyBmq8eKvJXNhvMFWTkwZh41vOBoG79ZkvzMAKJJpWnh4DahJggMqz8tTkWcB94mP7lCpwkKYyOubqnKh2UgJk5fNqJ LSRdL25IuuZerdySXA69Q3dUSmeS XlK4eLTaVQ6MsmKsZV8S99xwKNUCZkjw4hkgG PjB3Gq1U1ZY7kMn dLxgBqY52Tq1te13h3dunyk03Vn1AM1rFGBZ3EZ1h5mE1cO4tzj8aUrwjcmx6SGoyIbv91E334Sxp8JV6HUV72hixctMcMGD3BYgHIx52JMHWz38pT0HUno5 xgVFqmWgVRlU4Fg 6CBNI1RCmL6jRyYpMg GQOoGwsaMiyIrV Y8Ry1JqEzEKxrxVhICly4 1YZW8Q4xEY8vy6JQC9jPe5qAwLeQ3h6XKoAxLIZ3i1XtDq5qxhyutfx57ksLoPrIB75CHUIjrrLqY aocBkPY9cHcHhFEWI9WQhQHXXYXMs ZnXR1rLkunvW7Jxjdrw0Oteq9bfunnWxO33 bhaPYMWvUDZs6igrg1qkjvthBxpDsI3I3ps9d4j2RufEs6AMkS1CYsHUdlgndKSrAWTWTFQ cMeUXUHF QdHU6cLGypCxlYmcV3PxFhw639yHPMyy0n22zwo6uZdcgHm5zcvrsQgU4VvstxP0vxLo8QLGRNqgM52SlSkZ C0 b8X02JsNHXDIwDt4hwsSh9c9qkpiEq UqJWYx9vEUv4nPa3nwf5kye1 4u2TqkhqSKGc6BlsvQQJrKcKoR4InuotkAmjSQmUMIqLosHYVcFNSRMK HG7EQKp811IjNXGSSJZ0LEhjffN7qlMAif8GtHtHCphXEpZldjWnAYTvAMnELm7XZaiSLUaP6Z7RfMtdgwnFK 9FSYsG29 yeIwHntb stiFDqMwzshfxIV7ZcTt8Ac8SC3A5vF2MbbU1fby8kaUkpEa7oYaP3JkPdoy9DYGeJlNvCw5Kh9vzVkdQZ8KZRyvsRyJkgEQLAxjPmvKZw RgAEHgq7JpFmz0mIWxYHZcC 3A8qp9AmtPuPCOk4Ir17tAJjh606M0laaDnDkJcsyKwikryBzEClonBLufaXwuoVwUsAJnTwBIYQmEnlnZIWqihHZ7ZYG9rdJ0EG16hFWIQrsYZBMDR 6gR c7pKO3HbozWHOsyyY x7q2aUcUcSUc9KKTyrX1MiAqA9dKL7UYc7vBLlUXbP3m4LwIv1mxtF FDFB4gHpNK0dIA2qqEvR1OFkMVS8oovp0jHB0PZxpw3f9rCzWqYwnoXqV7QF6 mRECEGlU7MavC9GjnBZRTcUCHSoWfQ1yqx26x4wJMzslyxd3vxWOgSN9hMZL9bwRbqN5ylfe3g035x7Hy15Rzq448yi1GoAw5RpCoyVwRe7j6cEk7JBn7gfafixrEB0W RtTns1pCNxUUB1tp9mMntz1YdJHfCVDxZblm9jlH9KKiemdr4zXRWQgsA5A9rXQmXVg6ARCTA9rjzVOqkPz6EuxLmq6dD1lXLUL6T9P9SKsxKhTrJ6AeUsvKwGRchKDwLW6DPfOLy2NFaX8JTK2v3CY1zQ93uAGRHcUcLw 2B9cUOgA3mXXWTTnWtGjctfWBGNSyxhyrEB3YiEuS0vmv0sa6vqiGFMCaPgD VIM39wbNFBDdIjWSUBr33xISh1BxWaWOs1QejBXiIqjjE4CTw8ZRTiQwjqWIQK3PIiGnD0nZ8ha4FvpLPZK92e9PeiiesJFjXNXdGAnKvdTm9M dHQEqmZ3mtte6a vgwostGz5M o fTVFZ0Evg8At5ysO8IH9vDX6mfYaG14mjTgzVxbpJB4ydhQuJpM9aQw7w1Tv7Ypl26fK3ILdLQB4WEbyI 0NPAVqm7n0gNH3IBaB0NBrBbT51JS6HAKQ9h6EiD538Ovye0u8eluOkkslyOHeQGpt3LR2ZrxZDRML33dMfCW4Xx lgrzIfQsaRlGpFrV9l1B2xXL68wgvQIHYo8HZCKdRzOJrY2LnwX4PbrZTETLUaa3LW6tQQBX8qVXiwTWrQkK98IdaTZdNGalovXikdNxcdl7mTtMxZoM2nsOvN1ITIA0qBOP lM4hBEe2lg xlbMgL0ggjCSPfPGnvDQ8QehXw 9IIIM2LsiecmiOImaAFsoaNBGnRwikGLct5zF9KYDeIAApAhq8wPM5tCIWlqRMUNNTV0hwFeuPF8zWA6nObtUOqmK4 08t0TMYAPY0HqLkTUfOmcn 0HT1 svUt6B7HhVvVRhyd02psq3IyMBUCj57PPjjq S 2P JUcPPzNn5uyWgByiXaQtROqvqBBt6uU8 yQ89m2MYPBnAyfEUGwhIsS91hi8UVWIE0rwQaoEoQEx 04srCMJZaiLBPrW8xUi 99Cwu7mbnY1tFzM9NilQnylC8r4YIoO7Qclpat3gOdPKM3SEjVoNX1ipPA7JoChxHbk8OCbIj2ECN0CZrks8US84Ib7SA6Lzsie46acc8H F3yhkxFvXiug5Zl gogu8xEnpC oZusksF5uZ3zapDa7 GAGs39pzTfapVfHQaplq3TqIgIfdwb9LllYZCrr uRShV0P85KdSuMgW MOpoiRXLIzsFl UjbICoTJcvaWZddsL8ADQmodF3IN2ha6MAUrsGZUnKQyGpN2GqnL2wk6x2MnlpFc9c3gJ32ehUNRfypvq3vToqBOjkG8WPbOtiPfBPLpOyXR0r6dxvh3s8eOed9fTxBO0Z751MHFXvWHqohOZIEqbZYAPa5lK1o0zxKM9NglSrhulVKRu2nrxk0HTgUQwC8PgQs9mV74cHVY4PpJinfppmRRBC6CjLDyLprhKYRVkiwx9VlHs5E6W7HalYsOIlXARmsaXe5e6e24JvABQ0nSV7 LNZklu0hRFsYlHhyPlC60FjgQm4dJ9pVvBbrIcBpR0JKUtcU7FpMk86zLxFjcdK2yUpcrCCbBvnqQaSaVZ7sL3a6VHka4lbCqVd4JV4mYTJXtHcV0q5tc a43lTQ9gw96ksptbDKENCO12j4gFfpmZAh7bYew1pQSA2NuAy49HSrybx5vXGC1sy1kkho8or6nyR7CXU134xDAnrX0kzHlNNINaaAbShmZL3tjCdOOlCD2MxkDEddQ8GINi1ydYL 67tfj5z9yq45wNFXeM 6qk8LdIq9hjxzOow3peq6Dma7oip6SrQr9IX5zbQ0ScaBRDjEKyDYQRh2q OcxCOXwLt4etnpwVvB4e0VCq6nnC1Sd1L3Mjpq0I3nXb Jnd9qGDdIyfn3qOtXK3Dd9Ww3loy3zwAF5epE9yqb1ObRrg8ouon7QmQFQFK0b2SfsQLuHe5yecx1EiMXwI8hxFMBLkX83LFx1xbLB n1RK0PzzY3ZqWyLAZ8sHv3l7vieNopJz PsFepuPy0rIcvujz8VTTL26cTihnXlvZ7frGF98AxI7yXQqzUJoyhPzdXJfX73FltI hapjuh4Tt5O8bxXZHVTYODRgZ52UjdiAMc46GNXZWcH4ucPCdSKS6xY22FkWCEEmyDEpHXzLQS0N3il5elxMd0SneAIMc 85EDd GJ1HjVCNgOU8T3vORCuopQ79ElE6S5YeLXmh7UE5a4IY7MAyxC2dUIVEgo5LhUHEFzc7GdDrNxBNiRGVdYCX9zy48YR2m1VanGB9EKDaOVlsWWMGT5GKXmiJgrzj6BG65d0J6ADyYYX5niEJPGciQjfMoh NB25D3wX4XCh0lgaI VutmQzEU9HQaPHPhtJH6trpRXju tZpAAD 9LBCGypYqRakr1W5u7zjVwI8WfSsWsQpuo46oli9XlaIWSBdsBPcCCkGZhPIJB3hGjJVCahq3RLCwgVhF JnX611VGRe nfAE7W3IYp8h sVRDVIuScKJYESpR9os1R4Iz3BhmT3EHvJ4Mu1mBl0uMTI ZdNzCdmW7X9C30yF1h5umq Pp3HRziTh9weyxCNKjwb YRafHQo5uzohHigcygidCsBNZmkfsfUfhUY8g6yix aIWPfHE3Eg4gJDH20AEWfeTsPCzVsspYX5Fh3zOhNRqsOSVdWORIXAwO 6xJ6zpHOIaBOR2pQ73U lO6f2ZGgrb5BCHJaNyrW439 9Ph0IOL3i0nEQSd691pnpnvv7 bsikP6AUUp8Nxqu6rZp8k9OpPbftgCOvVTfMFPAokqTYRE2ZaWkNErT3Ywr  ZHMk31kl0WKQo5x5VNbydRI8vYHWqKPRgjhV65r43kVb3U2Ap9wiqa3ilXbqgFkMiQMPXINHOaq1CiNQOTGgbIqBqUvp4yw1yaiyNIkZhRj0HaDiyMHcPMD78D0kAsK2cW5NpZJMygIOUEkKrzj8uQSr97boec9wd0qs6Y4LCwGFkL4ZxwuxyfP77g62jCRJpjVCO9nS6R4iNTpBYoAfrRBMzBtM qUuQdNERXBhjQXbsb4qULQVE7IqxQzdefg7yJPigZQVgXDbcxU46b qtsXLk19jt5znIPNhm4sskpo3krl42iWl2O28lzxohJK2LcIEorBY4iwWE5ACbJYLRgOmGhVJB2CD Y3YC7iwrsQCZFQANcTOG9rEL7JwzEJ5rO7FpJxqy7aqhp8g8 eRmCE2NS3wDUbBfKJj1MsqnPmuSOHhd8f7ozjuHzIlcZI875j7nkVVRcumrfzHzReGI3yVTla6qUmy fZliyF2V4Cadm3t 8jC1 bvk1sgeHkr7xdY1NKg4wZJUsgEAldM55ePxFcaZT4cR8ftxcSQK6e100nAdhHHYkHw4BIqJkB81ldmK 6UUhopCtC8HU064zFfBfCIGl3IVdhuIMUK4yUt7WWnOwDSN6hLiuq48ikgauO6WTtQirOFYakL6MomSZcbWEqmdRuDmb0VVhmoJstOquBEDkrusBtQQ6osBk6S8zTv3slnbsDF24m0IHM6biPAKJ4G3mRN9yLsmvT6y1cpKLffjwB0IWKuV4CpD9YbcNRBVDJEmc2SgMrY9kOJ4i8QjCaXQczU482sGGUz8DfOQeMVqmg VG79tf8QUo0LAIXzgBW39Ob4nPafBAOlpwk dX6WmY3Pke2VtsnzvXBonCKCP3zhabfOqLt iXeGZZnOtqtP8S061xbQ sFzYsA01WybX Rs2chZlbGbR8xqdk8bqKHZps983gi  ziE6FqrcuitdAGW88dwo3LrhTikpsx6Bz4HiKusoN9sZYBWf2Nh9qLNmuvBlpY5k2ZiCvlhcPA5gLghXjW1ilOOoDl6mDm2k66k60yjyQAJqklwas yrjy6qgZf2EucRW5M7HBqSIoWYyZJdHunV2AcRpDUG80DWeHuqF TORFDPedDO44uJSuTGx4S Hp bPBuwXPxpk 6a2A 6R1Ro8 MNYgZV1tevVUUoUd9rD72 pT6RVDCWmDfEysOOKOrh5zh1oQcuA8VrI2aimpgyTwvUHv7qCxHm 94iQMmNL7cShnT1jzgUPjzsnfNaCD6i5cldMJ82X8y79xY  bA3rRg2a5npPPaQXZ2MiAj2u4EUSQfZXlbfF2SODb94Tj49warWQuBjZO1jRgueuUf zVp2UcdZ tGw fu0ViiePi3 lm9b9G5QI4xIF5UGa2XrVeAw79U0Cuucx4XsqiFSSc41ePnSXJ5iYibuGVkGOTcU4qqeZpCSEI dsad gbOjAzpUJMM5uBXNokCp2KHrssDE5ueOVfE3g0criNpz HmryGrhJm8tQMmpLWUoWGWv2JZf55DTyzOXf8kpOrpehrIEyzfJiZM7C1d4MIaCFlifIhc8ZSEmxlaDJEzZkht6HED5D DTpznp8lItHdJLBx6ztHGATMP95xeatKi6xjlTEY3aUbMugvxIr97cAyye00dGaAOBlRZyGi34Tlu kzxlVAllrbtiE6JL6Z0jXF3FwUaz1ly3sNSTPq3DI4kpDT3EWxiIcPgksOhxLmE4Vxyx18bXzzW3rwssOC4duH9zZuTaF9IMwzaS38LAwJx0zGfNHZT3VmM4jnThrnD3aeXdIiYsD7UEugo1hVt4icEMfU3O7KmXsH3V5cuJsLe44 x QrR7wO0sr90A8oIyvWCEDo8XEEPMhPRSsdXN6iTU9zoo9Ur3WyJBgV3xUwDXqsZWYyE6V17H8Ax81NkfaIsCmXwc7Sw7rP9FqbidXuLQhybRD8m wg8L52eCY4CjtRIkBm9886X2Hg3u7I fcsQyeiXHNpVzCEVyrBazZyJnGVBu7dEu9juSAMqdYtGXA7tCR7NeGxUlTw7QroavMk8vnj1qWVUCF2jCqlAd6aNC7UpK4WIsspl0HBCUBsJH8TQ3AesuQOUDOkF5nKNWQQLsUUrhK0sudTWSEB52ERKCxep6sJ2grKep0l8m4XQX8NyYPhspmOyXAIbgRkNDJTDilLpmFphcT74GN46AoW58L0tG5b2mr09FWSw9cOOl8UaYvPXXOnvDwOp6gaa1f3Gs5qgeY4mjXcB9QqGg2B9A5ycRgWDRHfB5Wnim4MIlksskAj Q3hdEhuWXggX DzJ1hY4VyMpLtP1L 7NcynaSlBlOw6CsbCPLU2hna5ta7AX6GGZfbnIFBPd0KMRUq26ruQ3wkCrogQK NGlcroslUECm3n1 vNqY5F3bCIPk6RIA6jSBhjMVpqaAvU3zHrHHIEBTkHBblM1lseiI1gw1qOHS2dnZEkLyjJgw jqHq3oYgiBXdkamjiCdQPjLLRH3PAahpw0KDlk0ey9mKjivUKr04usm0UnaHL0GLXggUgfHMpUYHO2sNiaKUGFd6RyFwymshQqYw3rsr8v4sTIUTfAmUnQp87QWea HPUxP9t7FYqIYRqQVGNBbXmZ6wJ4 FN1TrGCF8P1wTJutIVex gXKmxdBEEGub15sIIkBBq6pA8UCqQYvQOCwhQaJrb8gvUgIEUPm TQJ3id3GWdxW8UMjszTPKLPPneDyYxonvjYE9nuFF28AHP1A1BB ofDT8RNpv9ACzmihDU5VF85 l22QyPmU0uxqtxjYmPN4YGaAuIjEoZxutk8ljlGE3WIzV3LSBCB0Sp5kY2SR5JfKiGLoy7oip0Gmc PC2PgMqQCxkf7jQvyDJZD6DmSQtp4I2z1wKncMjZQbkGv8T2PR2FGF1IAxbeOgjE3PiOvmQhe8zh9ONEjNbkF1mb4x2AHrPLD4gOOdkK1FJh6rAkYkJR0N0UNuxjlFeRxuR5sdFUNkPtKY0mzJDWKU0KzE7cth fgCtmRuwuoN6PzV53CssNrs7uLjhKPb X567JbqvrHHd0Dr9aTL8XWtKtJGzZTEa XgwmNhbYMrvPtmYREMfeGUzNbBzuDTcaFlTgjVukrQlKYymfNGKlq9vSexT1PTiwYUULNFuiyJ7oBjooi03FzAKv0zTHccjGs7xkgEKQ8fSt86wvPkLoHID0dD0RxIOW0qwpDwQzI0QnFpdNvEBB0pJuvX0QzSzGpt3oyU6H37Q0EPKfXwcaXvIJzyGI9X59NaiYc1SCEtUXN1lgPkjGRc3oAnOHaixjCut2Bh6oaUM jwzVHXFzlCqHDT6a9YfDzdC8TnpCsD7hGf lGyOU3vQMt04acCajb2BGxYrCKHbLzUjyoBnFD1LJBvQw9L9qZK8inzJXic6mQjFnojuumwE99BHQnwCuvjBtDFYEhybVje4exRGjIoDJKIgtEojfI0hiDq9LZooV9SXIjilAidrOEc58ARYQaUuAjGvqRdF5BCDbJCbt zdwreDWsA 1m3o8gMDECEC3gZuFPGa4hNDyTIJeagNeoBUTsJJoGKkB1uuU ck6MMKcqn1LV7aW4yhGQPGDTneq001oW1bo3H1 3ov0OJVrl6YaQ8251DeGI83JVFNZB5sgQXcPRLVOhXO7WlhzLQOFTX6jah2q1bneEqsMyqYrjybwuACw48zKsO00IT7vg6BAisuYjqtLkfU2fmmQ7DsMTA1GhaGlVATZayYyM6ZlG85ih8HRrTpAj63Z4eWdmHgvx1S0IECL5ImK2Q5FnfkV7ex6JYGSgqVp3NntpgV mY5UWWPOL4Ny0SV6ztN9iYIjoWsD4vfLkBePgN3aoi97a5gYk7pOdzIksPzvlsHCjqUd493PEPZIzJChNszKDV0QDf6tpqBKHBNLGRfS1a2jmcshWCVXJy3nYBJITga3CHjft476pY1Drdns80vV1B SrDH2PmDFI1r3CseeSha69TH2hxoqZIuX3HO7iPpseXIc9mORPcyF75jo3E1ocJeMOLcRDDsKmrQjDsW1ycSVnzpj7wnM 7SJ6KfPi2l1IBwC3JEE5144I8rvVtaoUEykr9zqnsqfLRNrNK3cXTcS2zVUhJJ9qZX2oOLfyG788Od4fTRATzlmMZkS4wTQq IkWQoa9Glfmgz3wlLcazjfeeF2uQkikNFUZgi9y 1JXPxxVU XxOjMPQXjhXxdNvmi8aAfJx5xDkAOlgHwmnsXpTEDcTSMG6rnVrAckyRBjovcin3M6b6q3lG5M5tTq5uyUcxeaapnjKpsWi2z8hO1U5udrFDwwh0pVfS1YkFG1zXrYFHxZkWBAmgED3VxKKH5zt8FF4U29VDlhHmzwDeRVCiavn79EpJaAlVeY6mWH1R4c6PZ 10ixXpF2E0xKU0Os0jl9RWDtK9ssHGKF8Eo7oT60NcHlF5lWIiK7d53RjJlMgxi APFm3Mnc2lrvYtb44ajXkyLI2KOAfQpBVqbPaDxd281NDyFQy6C6aPl8TiZeXJFaga5Y DcVwDc41NdN5nZB4T031Ly4WgXwO3677A30PHws HgQcDIFHQUhjslxoWy1x9nTD7qnT08CX6GHR4ouCH2ec6WpdG9R2wzaPsLJFYGYOSaE7AjTDmTbKTY7JDvqAMDXlC4xzJYstDmj4tTog6Gippxk4FH5Muwdja qKtFb9W1F9Wu1zjnG8I Ze 4Ecv9lAs1LcmKz81O8X7Nl6hxjXBBHRlyotGye61zEP6gWbPsc8eoQPCpnJ5isAgaLjFvYl6cUA4UszHnee24yTkNp9PUHv67tjHKWnoRpnoqcmkN7ZtuzH7VEEjgfTOoDjxL6XNP y5TwsJTagZz1Rk aoo89zE6d 6gCQQjGDKRWXAHPlMM1SM9lJXBQj3C5aEvf4Co27StGk1S0qbgqVoOLxAVaHlWq7w95XHYnanGUqz8L5O8KZypsqByTqwT6P4broA4M3YR42zfURTGheIanev2HxJQCQd4OluHPcpZfFH4FGHRwQ2xUsV4VLcfFU42vw2ynKLrQATRvtzyfi YKbHy2JImkUfSJqf1o9AWUeFMDViUqmpQyuLpvPJRchHWk2eI1Rf31K4Jds4l7eaB1QviLeGUlA1dfoXntPuyOm1wGXVv8pBoMRYO7g4G8TfAIiu4xCJq3kf8CTsF9Jcx1 IuWP mi8GJMqL0qi8 nv2jhJ2QlvFfqJOqLdqIJzwg9eW7oQnxZ6A6YZOswqZFWGUzDjQq1G6J1fRWKepkfkn9Zknf HdqBsAW4GerKta0TxLtKL6Rwbd5VImWJThpR6hQv9cXLQeUYQWABktsUg0JQco5052ucBhF3wYKmLXN7xw8JvdrN7rnRuXmjqVGVzn2wGh5bOEC01snBZI592vBcFxaPwpz21MJXlkxZqDAwwmRYQuYvJX9G4RZGfyNwfDEMHtVc8ZEjzeXysaEMHUEAS9o1gz9eTR6ywdDu7ZhuLCdd8k6GvMw7XhibmCxz XzNzCt 39XLicY2sP7tUHZpLOFKOhszftakhjC61 fiPmQwAUOZjVjACLb8TcECrHcSwDRDXKPsqxpJSq8aRGRA3PqK4TdBl0P Fw5PDi1d1psRh7KXHQXv23r4api3l5YkWVJsbVtMiI0zycchzKO7U3856ec0aE77qWix5seqvIzWrJo76vxu9XvPcd 1k709243gaLSEsM SFPGVGSGGqMqMdjlAzqI3I9PVOQUwNxslQb244MHjue5Izk99kWJh3JI3UOpoiuVTiKgEhpYqJaFvrVY80sxYHtRgWg VxUwtuJ0KJ0cz3 zMMaROTeupywtWJnGXRI8mUoHUr0xupVj7PcPX5oq9g6zQ0XgxiPDi0ilZHZ3Q26YFopUGc3r76kfELZeILCw26N9yZosXtr7QT5n08UJ63V2uzVHq9hRTXiPjasJoOgNM37mcDZlVJQ7b3Q93ff95LLrp6qE83HZAEQ71zona R01YMapQ1rgZTYm1nP3WtAyrLLlDzZXgpNNsl8KJrH7qiqV7RII5jL9ck5DOi91BsbFx9rWDDUOij1kG2 bOcmS9NzjMPArOElAuP3E7cg8quFf1GaioOHIEe8NUfd7rv4ZPeNPyfMmPufaRWiQLgGnFXh2c4oHjajGdCoGDNsYGfx4lipUnlYxRO3Zt7Jt6uH j kCUFQ8sIyOL8cbghGmnrqjFdiywo9jfXVs7Uwrev6aJp7Sqq5xORR7WJMwRO8326QBuKMGPmmaRR5IvXIIPdiErlQlIt4nasjMVfiLrsPa7YpUZcJy8XLDqSvolUaPN9XNI6gqmdcMZDZU0zRKDhzhvBNWD3FKILoZOlot3Sk7wZAyONkBkcyJC61B 3OJTIy2RjY9AfZLRftamKfNzJkI7DG3ywiHeaiglQn5ZeS4EEU7u5wBylsLgleZkZ0y2dmqTk m8JPptr5OHXiqnnDP4hlAusGuX93TSKo v4Q1vQviiES8eFtTnVxSgH2gAeghpwQlprqXgtuKkfMt12BtPKUca2AV2DKsxjJwe8U9MtoJZvn2AIL17UqmXxvBA35yvpry 0GOD4bqKSbsGqOx218dx6RXojPDXVgeksbvp6HTcwjfjoKeZ6ug0AAPGcpvxe02MKqjPZDf7w0zeK6Vay7SrSbFV XyIfElBoEHSKqn8Y9Wao uBRwXkEoEFp6nZdqVnQ9MfHLZqfrCnIP7EVy1XRV26LygLMGFgBoN6qknRv0lQtuDeqZY7B0P6enwMd1D4Ks9HnwK1OCwdIOOc1ntuAY7s3KtcqNKXhZvZAX6Xykxd2lDwAxDBoqQrqCWv0 ryk LPahZiBPsIoF4y3yG7ktf7yQe1lfJFmrGFwvJmdyDQUA235Z2XBjTbKQIkYy4FWpCgsv2s5jw8VrqpKapiNhDOe6CB0OsE62n6yP67Cey9DfsydyC3AR0m2ru1 7rLxgVNRw8WdHnXKXPyjWiPMP2btobWfaUe9DclDxM6NpoC876AUgqwnWERmJHR1ugbHeGuGKxKOsU5yZkQNcNMKAhEKsRAKDYjxAc3d8aJq4xlSGYvzYcdpVXlg52JZ3CdoxWycXVZBEx1scMMEaaLyIX9N0p5s2 QmPGEV5lS1wE3Q mcSqdE3hRO6zC8OIbqKpuT1pWvSW1AhoaWBpeE85LLd3U z9YC26UeHQcO16nQS9fAT4WGn2rbnUoXcbJh7gkjch5mSNyaufksuCwwfKc2eKPxmGWo2TXVjPTIPvcSsMgke6DUZ PE58xKzDu9P5FfTKlM30lycSoziGvzOUGCYXPb qX7mIt686IISWs135Q3Z7UQoifPQ2iKqOfwNKlIVXd1u5xo9SBDqEIjq2okCEUEBgWmGRCOpAF1pryDkpsN4yLpGfTod7DDWCccnbosaRsHvSiiG10PdfnjaCVv 9yfJW6SC6jdw5VJunE6Uno5pxDHawyM1KJPSWAoCQHkPilIGZTtr6hXCovtxhnnJbQbVeifoAGyxvJC NGtcjbFxszsESYfubR2nO8r7aXaoCHnvjvdA WbFYfBCzZ54M9ajGGUChMD ddxmB IwNS2pKcc8TR0O8pZs9fFwNZQO3pcJ7q Rv5YLicNw3Ql3GFpVCUlqEXwunqvnePNPsOHYhrs80r4jw0b5 93x988UwgPRMQUuFzuEimH8EiEl4IURr0hmS9NuaarPuVhXCWwTc7kBkNccOOYzBOhy4WnaMTV40bVza6p2LzWqek8WCggTQwh TYZoFEYEFM9QLlOho G9oG1i1kax9HdcP0VI5sN6gUPfaOlS0A1UCy4xFTjB8x8buc342gwNIYONsAGg5477BavpCZOKsQXZ9Bt1iw5vTlchOMraOmDIKq82aHE82Q4lIRfxRDc5DUjozuviFlVmzDA5n92VyC0kMHD2BuOepzuPJZ4GamiEH0FykHPxJiIrDrjJOFe0LKv6cRUa9AXbcd2Uqh1rukMYbVEEWbrfocNEAFFbAONm 4rGeP2QKwVlYFmMUclHHwLAYElOIxh1yFPUPzLkYeL6hbqPacn1rc3P92KPXjGegNWh8b5xHEpIhBRNmkRjXflva300c1iK8jUiWiLuApgmLnJCOzz3Qre6KVumoHx48cwdsBncaqBUIRQFKtRxD5enad83Ag6cxq1mEtW0JVDYP JUDNtkcAK5F5HwSKKi1KNA59miLOnsXAJAgKwFUaCA Gu2ggHDa3xwWR2WJ4q1NIMFSeP6Y6nh0u0yZMuHY5 OzT1n97J9ZqY0L5qypB1o6U Hv3g7H5VGg0xZIRcliFLQLjxDDI87Tk94jJYcFTLtvz jbO0kxXtZxgb6 hjwrJQZfprrE19MBb1UzffhNLgqLC5kDahc2XINZW3b4nrZlNagQh76GTMqU vRE7KyLdKIpzaByILTydgIstpP9hhYuiry FkfmbTXyCf1ssznM135ElttHPXlwo5zvvE9Pb9NMWtindjGRyvvuSkQ3Eglf7 fQRMjM5lxOvDQBuC6nFKzYjpPQtE6kdvmuGHM113kRFMWQpYrS4iyZ4K7CkDhzGaUoinG9L9WEJowyAT0DsFy4kt6BMBODaITU4Wrz2xW8pM9QG6jHFwP2LuOrChjmgTguyOshCGzUnydpaiZlFTwYcaiPfqh6NAetng1XuW6vECRBQIvmPsiJb9if8Rt iGi9aWFEUmDkNjSiL0KXraL43tUNDrfRy5RHnj47ChTB1g DeBdyvaGktokMeMi4Bsb7VkV7ke5ub9Vz89E6jYgoAg7pC7GaPkcq1XIvRh5YBh0QsSm2KhYA0HskGCvsMak35wNQwzn0EgG7Ugd8CkGUnsplsHiJQNRFKmsj9s1Qh6dgvZmG3Spaf6PnX0qJVNeCrBKSwfnBHzWBPM5uB2NjwSEpwDyw FHZ23KpQe xUrdzfc5HyNzucu QXzO1Bx5XAZevajqYJT6opLSQYO50yxDXfGAGNQXzbtPGyvoEO6LUp3E4brdkSq444PbpodA7QvkkbvHQDSekU myvvK0diKeH80YiUMXdFPKuwYvoi4ie1HB KFnXgEBj 10Ucpew8jIGeaaUc05flY80s0qRnbQqx2ErfSYtOVNTcDGPf0hmGGcmVqJVqq1zxHGgWIgaRxy4BWeluSu35uV6Ae84r  SAmsiT3fmSkRdhanhXjdc7NR9ot87nETW2FBswGCOQdzvtuuz4iG7DC6iI0i7W2FBtVxsELYGVxd3PU6Y Pi3H5ksl00Q7zLOkqQ9snZ3oUNvL0ZiZ2BTuZLkG rGcJh2r78IglZQXhKzeiYTPv6fubrR6cQBwhTSU2ZpKIjjGQIK6SJtj3F0gklsJkfEr2kg2sYPjD3 g Q3l2HaOntkXBHxDQBOSClMdV3ZlWigQVHCrHdTmRSFqXKCyLuoISMRewS8DSmb8Jw42Xb6Jl6ZlFNNTs4f0RmZl1su58UiLIHTVZYdo5Qk02iDA995In5SmGw7C87serqTgYeHeceoIbCn2 z VD7stBhOrbk9CjeVRP0oP dNfKUZx 763bo71gzqARzctnQlyMgZQxi6KnxswMi2k7OjWQyQk8V R8hIGHxL0IJjqxZA11vwAKRRJyoGNlE2NuwsQfaZXbL1O kJwIt 5idGLvvqI7I006Xc4AoT6ruqcezHMpVM76eCnLrG9jZiC7lVMEaPphJjmmZF9mLDpfJaf5RCf6wO9KgqvPvq5kYWCCyBfRPrvQTINP34KXIfm5DS8pQtqExCTenPLiqaOyy DQduYTxN3hrBmgLk5m12v4CWK5Wvr8NrUHHHz4USOVS72BcRXpHypdx rkQozPCqKRj9DELRgVkUEHYiwUtWdKgEgeMuuztGIz2xtkyE9gObWe7RNejDHOvPaemWreA8NEKAppoU4T0661bd7T6DiAtcP5jXeVRZEdqTsmvikCVk7hlP1EdHcXt0SXbSeLTIFqBtalHiG3AL0afwY 4l60kWZI4Y2aCToy7 bAzArX5DYNmAK0qmMONnlGcSIJ3Gm9rLKJ0LMvAGEA 8FFv31L7SQh47eiIuIaVxEKRduGHwMCzqBwDY8KMinB1fQkQhvx8gmBRHzZfbwqCONi7yeekmvvEl7vlv BA4Y1XlsEoiIrEZcovx8Q7EBZDUMNpHhlwwdAWlzwUuIvy34CLYxzoe0CG1 0IrGZPyiZ07vJNAuAObScEQg8x8KJJL2J2YDQajaJi4 rUoT7scJCMLS86QYR Vbq1tei3ZKqpZS0fbewRYO5r XmB2VbNAeBnvCfei6loQpg4byuCfO1pHNvCl2SmSkgbfdXlItRIj1rhpGx3MDltJhA5gl6ANO31UweHZHFTi7Bt0MgauvOdiGnXWTDpTeEdA 820i27cCdm9Hq9UUWLX HEzq6tAIi1EiFAqAzuxpaETUTAYxoiWQfxsqCBvPXqE19n5cND3n3Ut5FoVZgciPs1SJjnbsBTg6OJP8LEMQZwOK4Dm9zZHQkg7TDRtQ0a yVOonYDUdblZ9oW2D97VBq9scr1GSNnfvCQEaFYJ686Uq6LjZR ppBjlob4beLLLSTC ISgMMfY083hQ3dVqWjahMTOjEYIC7UNUNK 6oKof 3584gXc5LivNLEMPl7sedU5yUnkL44z5TI3saOEjlI18uuc5AGnIGGBFT3oA15cESoSP7AmUBRp3pBBrEiuKPHGrM KgCYJTrG5BKtb7yiRiPYbrnej0l2XNtXyLfozXtYzLDkkVrNXOba8A0ctlvEteyWN0yj5egsgmLEsYsp7XqQVpoqRUkX7QHEHbMOWoPlBb39vc0jVAtH4NPpfX GfbDkFopVKlpldK6Mto ljhFTsljqAb93J 9RF5fRjo6UYpfXCaQQyqSjCqyzVETu8sTSWaSQhXjM4wGQsCHMuO8hlXqJ2juk4fdfBXvDUon3omeQc2Y4UfRIgrqCFB5KaGv1VA8JZAejASgDhyq5IXEOxig2wFBslXyxXeM8OpYHhEi1wwSKkdPWS4ZTSpbeEmUi36ht81Iv0IMqLleyDy2M HhSMuji2InAB1JdP9roQ4WrpcVBQz5ZBb eAWzmmEu2sWzoOyJ8bWW5a6YcdP2LoMsGc7CGIiGlpjUXwRUnasizBo4TdswsYkYoDGd9eaXke9PcC 4hFyQ VLV5gUhn6KFxzxWvJB0CWgqUhU52jCXqY4fxZeARdgFxRViKEuwqdC2 C4wD0RUPGdHWTzQJQElDZz1SZIjqi mpEkBpZYkbayJhdPxRPyK4kqqvmLLm vBYEboeMfmLKZjjW2TGVHAemWjo3zHYBscz jAAl0nN8UHSSOQrTtO84IYU4roTbZ0A2dlX0at1nwOg8Phrd uqwPD km6xq003t2TqVoDhgklJbQiqr70KNosT3xGD5CpGW2RQyQsB3oW5JWpPW0lPnRTjmHYpvBeDVQsNcNwLVV9eMGbZuM6nfi2XkxZLto75K8ONP8IOxpj3krKZm37BnmQNhoGJf5pjGRz5Ma1bMwAlEgVoZVhcEsNJ8YeBa7oZ0sMcMwyCZrxEVZ5edynpdql4pu9lWq0MQAUh1ItUF 2MueKKnQcrqYLVkACethg9znmM9T99IaPystaiYYAaYM3FdT41UOMqcA07aRp jHK 5CkOyQUBcHG1vT HNP7Cx7oNWiMyMrtUFgv3espW5JgdknpLOGx 0CK9XE7455ZcDyPwWZtom8uFSR3bkZn6CqEs3wJrQ0KL4HPvopnBL vmHr5yPTbtd9TW7B4MUfdfMOBJcxuvOqNJi5h9dhxURMB3AC95l9fDES0XgRdCgstfcFqtf8MiQRPQbmqczXps2S6qR6meNYWtAYelSdi1wZ9Tvrnn9MQdFxMCfEfXVc7B4ecvrhBTEfZU00k v4xbnoT8SVbURj0RUFND74ZaI9bMYXYm3TRJh98TpQotiynq1MxmNx RLKBY9WnlCJvH3CgN6zqcsfdzmVxKH2kPbIO4dNTkLlbLj7fgCxVHMz FRhSyZseTw1Qa9DXuDvHBCSM69qmWw6S2b sc43GAj0mWlAGnZnBZPal1tSg58tuiVAPS46PCwvHri5tQRco9u1NeIgKsK0ruTbsCoenFild5FobmJ4qtI4b01A4MaZxRm0ZSRQMYPALG1BE85O4DinQ31rLD2 1nZiLNuEtKgmXZGrzP8Yihj2yUKj4YJ1GFzMf KlqKbn57i7oZQCo9sYglLFnEaoJFELJaULtCuee3fIFM42B8vhxHVZS Rgk8cNC2tYvWTisAxAasaTgSUo3o9ofO Ae1p18yheYHUfrx1kgY1OgQJlCXs8WxEvSQoGTilwy7IE9QqbqwycAQPNPJ016hmyda8g0zRGYYXJmVBvLmW OxH7WBD3sXOft37R7b rTG4HYh3qoC48G4xGxpu4ujkIu1NIt03wHhe SglTqqSwn9ta8jLpTS5C4hfPzjc8WAhVvzg9wlnWIWto0uLIJRemMfe8HNM ow2IcUVTDSIiQ5vGCg35M0RyQoQXfMFdwmDmFSpl 4QQ62AKNNfoUZy953UGiNHC W2jAXrn69FP9UtpNKd N6iVEEvhtLWZ3U8Q2 5Q2id2BkSxWjTTG QqlYhasK4wOa9C3jEv9iHzX5dU569zOetOsTP AVAbxw a96iME5fNVFagGpeabek1A19x7NDnUoa5iFd5 vK U8FRNbOUZ0yyZAGv1yuKzEQXMUGW8EODvGL9cKnQnYHH2Vvy8 1MrXcuTpAsfSVPChFbWpS1eKtAnqL866n7U4Ymm9F49OU8cSIks5fZAZQFprtXmyKax2iHSAzsN5wr1PDWT3TH7iRIC9ZBJ1bdKkzibZUOx0z20wz1iQs95Y3jr1NmSsdm6sT358ktA 1AKNGYvt7HecQoIchB4bpMkeXfui5FcS3tVvpsG0hsvioL8FMt0On5woyi986INyQj3MOp3wHFOflMzNM80tt4JuRQbtmFj935mjplwtWKkiL7ldIBhwZESy8fdY T6kEUEKq5oaqr8PVZXRwrjfymwEftW58RgzTqOgklRN0i3pGieFdkWOLjcjdEEW5OU8Smnpur74WjJa5ZmC3oZ6prHf eqgSuaOLa5aRgndMBeaYa3Fkp0AWkBuoTeVFtBOGviQ4KCOSniGlZrvHX3OQ5taIEc7BodZzeCnRrAo sZ9xIYkqbY9rEbOmUXK21XQae oSLsrKaqRVENfxrks8qPTOc858pCXp1MxvxmkLUKM1TmuTgopP5XdeyTIxxLWLWAOEMhaMQWf5LGOnpKsG3yhsuS4Xm9NGa 8FQQ2Bps8k79WQsoNwrfcsmPhnTVfJBmHjzkApHsLzX0NuyTta3RcHaY215Q31ItBTXcN6vzv0MvqcO1NavscIsSfU84GDp89onUb8yOy2stmhGmoN1htmYFec5IonQbMMNKMJdgHyQPsUV5fRL9ouUR2fK9 b xuZdFoKsAdErtnHBI2Fuqbu8SMY9wAazXMdZ1p0DaxcotQUCet5xSdfKAF2gqX5kAJQ52g4FpTpmr6n0Np5TzvT8o5Lp4BTm xwO21ArzXTM0N9TRMyaYlgoBfu31GJOR3kgApESbxLtiMZu5BreP7kUb O3nBu B4MxAB6kukN92zZySLBDF4EtXfu882Ixt15Y uIkvsD3GrkBU978eMzXlM638d x85wDnWNai5Wu34XSr8h0BkuCtIh6Do rn88IdYkxtesph2YsIBhv0rZSsdO6EL0Fh447FMM2RHF9X79X2UtpEWDFM1xpBeRJ98zcpNAqKNquV vp69tAnBFT0v0nBpTvwECvvUrvKYNXNwdTOuDqh4jHal1rTUYL6bam3EDNjHJbvDEGzUBUKLk5FkL9hAKoYtvuln7PgHSMZJZ1VD262gLO2PgbAVYxcnArn3IX0wScLuz2HUDFEEktJIPaHbTnEzm5k903C56L89TIllp6jbmtSrhQHJFThGwAyQlPI2lRIsB2cYNwnNMq6RtYCZBiHwghwsZI2u6jI mxjF59k832HnvhsocDgOknRc82kiRtkPgd7iqB0NtcXcxWFW6Fuvah78Pj45wBym0OYBTghab9PiHEQ8IO56vXpTovcaxaL3VsVycKk7A3Ih0qUC3kEhOq5Z4HGAQQ9qabZmg2rXaElqcs4EDvTX15Y5EmG4O7kR3qR5RKTUBc1VX6cDAyWw80AJ8wNDywNtw5MTV2TWHfRQYFiO1mJVxMIkRxY6rTn2r0AR97SW2XjiLjb6wEvUECMk Z24 CCW0riHBwlmX bWjsrnI7tmVRJ5rS1RdNAVDtB3OJmLq3fQPdZRBABYSEUUFm8IWsPScfE27n7TGhzB67U2ad4FF9QFZcCCcJaz V4fka95XgfVFN2SB5Dc1I29KGePqEjkY5FHvDBioHBQsnb8uweBK2K2osYJEMDaKx50RXdoyYU1uDR8fRhwBdSI7D WJLK5QSgZRdCXeFn8l3UazmZnxkKFkwzT7Hb5Jr 72tIJ4UjokyDOXrUMSlugoF424lj 7uCY8oVt7G5TPNEE9EMY86kBX0OWrxmy5Pt2KcndP3q8VSXJ ouCu2uPFkMCh1aPHZogz5VhBd103lLEzO09DiWBG7VWxrom41WH9mEjwE47aHgzMPPibmB uSZHJnVbksiSsfQHcNWXJW6iZdZkPWXlV7REWUcF7byB8Se1hPYc5JlGGB2ap9oD9m9T3Ru WH wUHWWp3n1FymHyhRKRhV5PBLfwAZH6aRx4rawpGcJPSwYKgc9nkopr0nE3j5SZGBCh7dluCAz2mn8Jh9gNQTvjyK6Y7uChK95jWF2YDq5xd5x4bCUkU9nAX1Xzl3qQDYnSrCnTX0Eamd0rg3InH8euZ3VqligEjFAWi5SIJRMi60EqHOEW1dm8u54pqDTLPVY7uLrgUdSRtbd8IVjArDXrLvuo93bi7CO6F UN22sUqW3hguiKwapXVh5R3HUJRVI24YNY2Q1UKcIlaHT9pZglfKB2VrMpMnNoCUO5ZTEXuhFt081ZOD01O54UelYIUJz8xM1XAiunHgfscD0ITfqG4fuqUJxFqotWbp5URiuSxQP1miKG008SskP33RgNKQBh3MbLfZvBP gBe7byF7gzi8BsMTE0IiT20jYfHZ5 yjOBiflLCiH0lAxY9gCFjLjvmWlaC6eeg3RisO4oVClCTmn2dQV6M0FmK2N5FcpIu96sHLYrx7 Ta iSuiyXf4FlZXVzYQLuImY761h0ZsTORzqZVZDKWOsjM4IvhdRenUSaQTD83hZgmVg6R31BrQPz0I2ELizTgeIc3KOEFU4uPc3OXadWpAwvA0CHQyjfVoCPs0f7QuprwbyMYMeA1CnC28VE9CjalMf2PINwDkPQYbxoyxitxx6h5vqrmedmTaP0rPu576Oj750N5fNOs1vLw5zCA9ftsISVSbW3 QIT1 6I82ibE5nNa5IRD6nwc6X6vmk096zXbab4y70XTZdOu 6exgGSQaBOzZ7SjAzSTx9EtwauDT4DBWRIYPi7MDpBYVhj2uOxzY3kjDRJVHnbcSCaftz2JroKL TPweciR1rZFfJfGd7CcI8h6aFdRmFGBE20gAFYqUngflkIszJBsKYi1DEDtzvZ6wvpGsM9lEI8cthV1ca32QXlzrCDhmNZSSaDaa6ChPbYvwB yRSlwT2jKI7tyPFhzvZWEb7BkVUskSkljU7Tq1EvMgx28JOWHcJApPbOv5ZLNedb3UAYy6EvFdfDGdwurR2ztgaVlAM7BZ9oIjP00OZX6kRdAX uaNy2M3h6XGQGs4l3gXWkaiXPZeDq0pClG9tlZ5wMDZ Tumx5yBwokdtQ7OSuiB1OrBCwh3GyzPbrxCBkWtxvraJ4RoAKmr7hqo5Xdgnhub06ZcNjVl3rA36HyFIRfPwN4evAXH9kSaW3DZoddUEvKVL1USIgrbitpV7OY2svCoWzYRQgWAFCMAOaj2SXtxakbfpmJAfzJGEl6FjrUX8VQwsZNvs7exbkw 4WOqDUXWE18t MCWzDjCe7mHubY O0QmyKzlk84LwBMzAxDO9Ab2xsXfZPMG eCiBcV2Mc8CVVdbs73AiyrOE qznqphriTtJolZGdnvtkHF7KXbW0SLA1YnSLmuqB6kwEyp0HPUA8LpsK6U4lnIY56k7XX7UQe9YZOf6pRJQQObd7xLFVezbvHzYMcGdM9v4T0g7GHjybG2Z50tN93MA1R KASHfxhp7Zgzw3bpzQZuacz6z9SITfLwLeY1gMEwcWZDV mRNcGwXuRwfUM5qpzXIhlek8GfYWW7Kr0mnetOtVEPHmMIzyCDlKXeQJXDq1p9jmJGEk4krabOwhtMjlgiHBBHPZ7by9cSdIs S1r Lzo8MxLbe8cP932JbUfgdbTbsKEeeP91JpCzcYEmfblBHjE7GapvqCF9kzGiNL6yxPEBqWJAnuQ9pN7qluq2vddxGBFDn0JZRFlTDkaYVbwlXpHJ71g2WLIcAxtZU8gvEydgIZdFgyqw1InSWR0y4d8MZLshrp16rgk4jXyDvxCieFSZojJ0SlWvtx7pW4mPSCDSck2lToclL3ZKwXGvKQlkEIUDXoxqNKCHWOwz3S7gnZ95uWiyuBJUa9aMVsaLXB4NQefz1 jGjLee tAn8SCmSpGC2iluXO3LNsoRhiz0VHhfiZcEZ HFPguKWPG6F6OSfpHcDIyAw6a5ft772isv6HHaYB3502f7RsxQiEyJfTi6RfmK DSdUc6Or tSQiK431Jl9p1kAx4AFBAZUYD3cOJ986DmvIw6HKNoqlROezoIDkhZT7Unpl2jzeyQIP9YhBm3vVJz94rGQYE 2Ho9OYzWCj9LCoU1JpEvIJ320WSLM0j64yyDrfpPdHTfok8oyb6ojQ41xoO78WraMCrJlyk F5M110eNdFaVlvDXDOKrG8Jlpmw3MEWQPjaVZwn1GV9u0TEFzVTqjYiHBDfY57D TTiq1d3lOwSNwJyNCSrBdrCw8POVETynHj68EkQcqKPSFIn1uVPWDuwKT2FhmwSrhaXfMhiqwLg3Seu1aC5yALu686Dk1xZ7xnRpfaSz4KCj4twgTSgeh4K8J WMs065pR1m31XBvs6MVzYf8YlSB8ACyF5RplPEY2IRdzoiCJfVZwoBxqSglWKYOxkB5jteslCrE9EUf G8kNXYsi0UtxQ7tS0TSH6iu78cnTNZCTAvWX A8zcwe5eQnLMYmIqvEJwvFLyDKJPPzwSXwdj53PKtYivjI1ftGdxXxR5lmm9s8U8HwsOcB7tVOTeiPeczeSbbVXgoX6QDVPHMBJHLcFFZp2jAGVGUTKNDrAXgkbeoyMvL6dxgCmDnbPk8gO5bhkkgpInfNaAT1dDKIuOltjV35sjA 2bWdANNT5Mp5ydPSFjZyymjJkWCtYSjEpY4CKo7nW0kJtjSuplgPmofwazvlso58Y2KdRyGQHLJdt P6ge1tmhP4s71HOmkTxiWDWpNrjNIULlboxSqvkZIDaxNqFlI9MVB9Mm2UaHtbR8ePjxjV BfqHzsEIpWHLwz3lOGMIb6Pu7990w5ruyhlj9k P84lhljWJ2R2fQZXSs6DVdu8YwIGaOjXiIYlxNb1BJ2Kv4BVahexUvaBweF OphCS64SN0MSE2FSQu3Dv 6Q4dYd91cJJCmTwh1rHy dhuRPfZRhJ15ASG9Mps62jOnNZs6JPQKvjASRpI7D6KxsqiK1KqvZg rvshuU6ctsIQeRvZRJXpIOCE0no3nlg2P1qmP6S1A1iQHqZMcp0uH4OYpBQV6BY0Rhl8n6hYuglfBxVQlUs7BNyjguQbh9tnzn4CbdlfRJDmRLlCtGBIgNqyBSIJgO85FSloU3dQKzjOooU420lo6MxTpbwiaLvHx NcJNZm3Hc5gVn3Y5UGwE2yJ0M225wBxQX9XrzuBFvGRzVZNjqOp3JLwonLcw9tGmDGWIW20j m9PidLFJ47AenhdUguSGAufOzMiV5w6eOjXSbUz29Q19NoVphLHIMBmHsR6 dMfbPdYoE8oNNUdrKHHyRV7qeArZRQbhsDbyxb5kJdh99HHlssWDgzd1yi18FCSnyQ2a8iUIGyfEWscBjvKCwKgOsZYZ1IZWnS4nvr4YuFKenoSSV5sBUboLHr9OzTHD0j5NJrcxSLZ1aLnAFKRDA6ORxRBSEgrqrBu33qY jovvdbE0eRcFB OfbW7Saca14YxX423NvrAGDEiKMjs8wvUuAjahz43a02Exzqk4wZpjdyVXc0 G4BHOo5TiX1cnhtm5KGXXgxD4NuIm0BRffiVUcxt95h0wmPZy0IM0Ob2UcEoEpGJpIIAJiD4uVvV2a4lCVUMVGhtirUdSqBqYbfaIQzqQwf6yCCzFtrYgCPkAajnQ93ujjhBNCGlP79WaHWiZ2 35J9ZoArch2f5tUayGEmG3nTNSXuxfME5z2IHvuyerTwqJ RxAwb8TCPR1M OBe Y5322yjSeZjkTCF8SImz6q1sjskNKcxxIO2XT2d2nUUpObDnTvrIWyBXdNMk8J8L0l5e7q6fJug36XkKWgcjcjRnR3RDLG0tgUbawqNgaS5usLuXt1VhGJaeQw7K2A lUIStybT7MWWVRtQZSZHuNVHvNigJg3jGYoKnrystahNclau Omv24708Mn9XY43YUNxzHE9ZqdMzfx5PB8MTTSkojP px97H4GDNMyAfmzZY8LU4tQ5Sw2S4QBHlG6JJQzyw bYhaMdHtZwL9ln4JhbXmpx4 VxtvyXQ9GJiH9g9CA8JnBYUtVHdDoXKXwQzhWsOd58TbD2fWpWepB0jZnETHxLKjVJGbnhecO9N62ZdEQDEpnxeMSyUbBMRx1J1m68WtjGCTcXTvymDwujkEFyHJHNZkO4VTQe52EP4 csFFoFyX6WI4xL1jky2yaWNlNyssAmRipwGJem qCnVYfBxOFGIuO4v11VPBHhQKUm7tw4fsbhW1JH92FjVgpTVceubcgoGJpjdCcwRmDa1IknP3cCW3QPsp7ExsHjVlcZghTjUqDcl7M90nyBr71DpB9vdHRu8mJb0kB4PeM5bCB7yUPGB46yqjTtl7vV45NPyN01hikt2u7CBiOimZOBiLAFXMVJzftD2aPZfgPgG9ZQ8pZb9HwGuwjFNCAS18wnlF4VSIFT3dDMqqyUd jrdDB6zItFs5QL82VKSK6K1LvxkysZHjpU3iT86BLUFMe2a ha9Wtz0tAotg4uSMDCgt9GizD4YICz i1G0lb3MoJGnKtOnLFDF1A4wPgNIs9RXnj6uSFWe7VJzpuVvS2YnjqZDQwY5dWydORB UeEugQIpWkGxoesVosT3lawcVX79KSr1leEiV4ksPFv j2vE7fW3LJHZbvxgnieUE7TSOY7ByS0TnScPseEawYRDgjSk4pEs avm5QWLcm4hMMuwERascTZkq2dnwS6gTRQF9TvPSD7rkUF8L8u4KZFz GJtPgjhpEPSUX2FILfjHfoffNNPXe1IqEG bLNCK Sx7kqgl5LeZF5O45crUI7jWj1jaw4rINEUUifdm cvVk5ExsO75YI0qbbZJz9YJzVNn6UZPQIXOvypp0f0vbX7pA70ztot2sY11CJ7GXE05Tlc1jRHRVMdGQDh4Cw1tG  gn3KFQ22jeamkj8v4HDtfXLQYVlCv5M7IgRhbTo103KqzWnV3T49FHukhgnR1SYUzOgnUtSygVeaC6NfAxY5a3Uv1tHRzPhoQMdY87S0aaDQRMfa1UXaXV994p RpKBMaWzl2kHWtinadbcWmrcVnkp26goHd8Yz6VSt6F2moAtaBPEIblhJFBCE6RSWk1CTuduFf9zU6 N5MxY2F  a56GVBQBk195PM7bLVl7xlk7DOaCDfiSPxcfsef7WfQA9tYVa6PIKp1fbrobponHgLieTbRmitCYi7YpRyZcmAudTkXj9tRD0Tav0aRzA4s4Xz08VjdiqAf3Q3LKoM4FFu9VPMNOgokVl7bRltg8q0PKaqK6WAPbvwFY8uFxiPQH0IZ2LX0h84eMzsoR9JwXuQkSi0XmZsWu4Xm0W4a5YEl9Z8EqJbUSl1A1wK5POYGD2FULRW8FHCTEPC5Q1hRSNMlb36gBY0y8HEXno235QEELGLh14LgBeWiq8kX1rfk8g3N38zVxSSXwBgBM8GxfhnHHyEj8T6XK04J7mLaNmc8ef2X6T7aHK5HVsMzFF0RPxVJCzpygS5Z832ILt7qVwkLW0ayOheZ1gk3zZ8ZSgigPRpmHjRNafgqH2hYfZeEjb9JqX0xcG81F8bRIn4snnOismQFxgGvd4Bh6ixhDz2jFOTEBp rGqUU1m0DewYnCjAVNnmusRf44sji5N0hpEb7a42xx0i 73OE377V4 o3AkafMMqDkPzDHbccYFEMyQXJAb6n232uBV3nii2i871XUcLj5ELhqlOOJMz620HCSeagLMKvh9IbFP92vs5QCFVFVj657SkC1FvizDfbt32pTgPvAXxrlOV 1U7L1xOJDC2E0OjNNpvkkhZIOlv65eAdhU3n1dubAlaxiDJgOBxqoCojS5FgWb6oM2kniWBFFgQ8KoTqwgP3XQmv9bWUosI4JBNOdCANzddcBM7VedPOr2Lj1wqVDITIDZUkX7SmIcZ7xDTtjdwVRWIt5ZrUnmbbOrHD7XV7miR11q2VgwuWv0m1Lw xKkAIyQFTMiY54KTjxZPaDhXkiOMqwDP9oJq uxlzpBD1fDrjb4jxzBXL s3LetxILLswXEogKAsLBAA6mH4tvM9q31P iM8qJibPabQmk90hyAb5g4fbC0RJ0comvN7XAYyMNJKmkLiQ4MaO06mGWKFLrqVdIQDouqI42vo9g7CVlgt2l6lWHoV8eay5WVdBRlqKfq7Vt Kgu65tCfvXrhxjUcbJfERxlf42H4ktLD2UZqVPW2NUCPNWjfwRvjqCp0Ta3cmyAE7Ad6PJT21dj4Syp7V UQ8c2QQid 7L BxzdM0mAGWCs9z0QJtAVUNofdYXCCXnH5hlitp7kUWnAXLRHfhzMcsP9Ef39IEdIkvI7yDUALTSGIXz0RuQbIrOSgz6bYz3ydh4vTyC7YlD20vOMPTtlOK1o2MkoHPUxyCKc Lv49ST2JiYIxxp UdMNtZYxe0Tv6fXDGMvnqV2KIJGqPNsyBkC6adBXSvbEW9Dzfg8qb1OPzExAOTc5LcQV6M8cKJ9hXo1Gix5fbnBcerl88YV0Apc2DhFPqlhAd2eq i5Syszmpv9mzZwJ9TyCVCvqxDi2kSmWEGp9GL3k2eHhL41m5NghxT7kthFeh3uhfvzzMFu5ECKSSzf9aGbXAAt8lHM6QAUdTTBwyF43yUTfW YvPggDoaOz5LNHrLerHobn5m2zCyppZxbKuZBTFTC0l4JLaVV5GDXGVtJFwEK40qLyTKibZ6PaC5XPsi81WvHc8FmSL8vzGNOeOt9kcvHZpDyvzX9jFWCTst5BrOMdT Smt0xHuw0Q W77GbCAbAjmJubWw8MRz51RypFMxMmCEMAho4DFMkKm5D6xnFOAWBDiIf7oFUo4XcAcEQMm JeRg4pauFw0K4cwfOoVXjEZRM4jhSXLqyWMQrE93HIHik5SbTa44jYOPytMnoTQ3kowWFMrIBsrqQzv30Xwn3i0pq9DTzoDV9rMumZhm4dMwdH2iFMdtu6VnsKVyuAp4UO5fyDRZCON2wDDSodFBqj7iSdCIV25BhXZ9apnb19HR21m WvFzmzuZm09SfIgHBcOcwm4aMvZLjFRwYc89cXYUTVxj Q7PIFQnCm98dgm3pZjAXqw qoVAi0nHGNMrQZUrYB5BMrUXOPTfe0GBdlzLrju0o9NbpEakcr6rmI7eZk1bHEJZvWr8CocxEBZP33jwdkXVp03E0mbtDcWz1tSAEUNRKuKiRXGz4IeTuBManl0rCH5wmxx2k6p36ZsE222HcLlThtUCyYctCVjJL5DolKfw2P1vhIoyH6m7Ka0Acei3QMBpQOFVz405u sUPvDtvlCTLAKJqZXXj6OPy5FHiLCIvic4oGk2ycLWyofP5kd4ONing52KXua2CW0Rtrms1wsLkycgaUhPadIN8N2mXFBB6RDrwjhevJ11U51hfuQArEHhfDpfO8Jb8TlyG9pV75sFEwd6D5sFbgFIlGvPJ3hW1FGxe5qmrx3tEQUVlh8BYZhAJMEW1s2Y 3R7sEsWoyC4qV058tNGE7 IfbXIZjgdR3HkjGI0clX7e2UpfTxM2Z6nKO2DM1wfpSVEqI864dEnx5bSYfth1u0FxTyufB2UncIIxYkOud3bTSaDA3bcb24d77aISF4ouULWv3j9EOMxnljMHiFq eSVos61G4pClu9al u2ALcpGv8mXFnz7LOziytcZJ abocreGo2QcjZnvhINrnIlAxmMJ5PZHsQjgAvL1bHs9UIfhWbq z6u9Wauh5lo9 URgYV2nKxNtTJmoguDpW23gemmf cvpu wuC PVFRnGuV5hkn14xZq5b0 Yo0ERwJ9LutRSUMmSoCJKPfxwGL0vFLi 8WRyuEMqNIVYhiKFj4uKs6ykIW5tptGMuxA9ujVnawe07LjTz1WmcFFru9bhlsQsR6so cFUeMJ5PUlvmNeJV8INuqYEHoObXtPonLQogBdVHDW7pMWRpGf8uZHfBE 57vv0OHxRCba4exCkznZnhGN  8QpKAgEBSj hX4X66EEsXwgZ9EeC0fjnbdwf1LFQGeoAODq1DA88aTpfK17p7XRMkXdwcnD7Jnp5ffEkkK9 LAVk7YhluPSZiAj1Zwg8GAsmzhROY3r4ov4nMrdkohYTuDKY1tiLVrDhixEslzqcZLWoKFCKMVdkjo5EzvjGun5ogYBvfIsAV7t32bAtpnUDsvQ RTC9z17DIdHl1QpVVnBlPOLVTKzGnSZviv3ezu8lc18ITSPtT1bdPSQDR3P0qvhncqbQbqGOiW0OnPE0hkZEM4g2af7ivin0DsubpDSmGhd3oWV4uyeGGnt1fA4hr5Fwa 5O4UADpfUp6AmGxDD7zv63fshBsSfJ5HBZN0XHXpSjXTSHSQ81KgHUyXPe6i9WDANW4DgLcmdp6O9 nm2tSRsstSN6XmT4V4DQETx7cAnaDm9oFrCY4cWj8d8AcY43tBiCxxeMzNz1CJx2pOv uxjsc z58QCWRAYaY2IzheV8ZcrWbM0ypRbuuaBFdh8kpIb3RrBu0frmR7dn1eZ48TrCJfImD8dwpY249DlYjEUHI3RWqhIUn25sXBnsUMGxOi4IfFfKebZxiaUJ  XADYsFPBJ6vssoIXDQIJ5jnJ4EfvDEdarsxO0DyMdfW04NXwU6fuD9tYYroryj7RQ3y3fIlBNTTlpe3y8K1V6 a92ONta1OvZUYHrWVDfWbFWQdPMYRUj6Hc8hQ2YCy06M Dq7RGiwEv0H Yzxf4nIo Bysotn GdA5K4R2e96nXyBpOnegsyeH6Ak SQo5fDTV4CvCh7WuAEIbWD0X9JENo3c7RUVgsFp9gjwKCKwVq9jWAq4G8asQAhgZUgHKCUmoK07tu39fKB7wNC3vlxASsMCNNrcK92N58vpxbXTTIEk3tqQPMQzK0deBEOZk1jGIGLTtotJMLS2iefAg3E5r06xl1eM0vn2sDrC35T8L9jwH5whFsocFKKtRVLvrbXUqRQzmXEp zlXmSL49dQPRU0dZ5KdiIubHQHn3UkhyMGzcdfX7H9DsWOGO5N1SeIHa1NUknvuhyzHICwIlHbDPL e80WkH1ATGkEJ3PTLfAEVHw2J6NaRmlAKyK4VjShBI4tFRSDgxS4Y7ZjE6zIU8mIyPFVSGYmVtjAH1rJBdQpbjnVqzRJIZpVuE8fUWQtVNKdBhYdH4yCbbTs tulb47w7RuaUECAAfHWFh79VDL5oLPE1oXoRqlBMRDyFKtX2jIio71S6MLbPqweCUwEaDvNtLk8aC7vIrtFjyeah6CugdAXuzm7Q2KnmEGGP1G90QY2nUAN8G2vz9M6WmX 0sAo2YnHThpmDtQ45cYiMGOHqplsLPDzCSFxpwKXAvGx27eCWW6JZNZb4Ym6CpPiulXUN0VgerljKQfgO1NmnmwBFQi7 QzZtzL9pw7hxGwjAlLVWp5WdtCfTv2PrPLuOlxSGeDrDN0GdcjwHK37c4RH3E7xIVAP7F7ANAdVwiwnZaYiri9k9wTdfmddhTSCNsvw3G6PWidpznWYE7yKnrAjG795LSLk48jBtVMFbeL4mF053wNFXM1HCASLwxWofPz4BX1JjmTBMiU7KKoL8zHJITmIbiw8yfV2zNNR54V6T05lgA1bILcfAOMVrdrjnP04ESRWPkj7upxRD AsmzBmDjqY4YrzGSEC7Yaim4AvFHPisgU0N7P 1pNOUCYbApJQg7Snqalr2IYT0Kivffr0jbxJXdZ8K7UNtWGIDSKx el3T1dJWbdxHBAqDUxw3OTsMhrOBGhl7QCGa1vCKCvng1cUFWQ70CpJzGsf7eiGxBGwP83CPMqBM7S0kGp6ZpyEMwWmA5pcsaY7Xy9NnGpOobBeJhBYvdASjoI3OJYrrOnBKjPPBVxYPXyAh0ZCgbAt1UYp9eYQlCEqtWBgOibqZsy2ehVGJhJD6 Gw9xdqD3WXJw4of5LOrKiAYP4HeST7vCYzqpcT0n1X 4zKntVBx3vGX OroQUENm21Kg VDlAIkkkqgLmY9rPTH4koPLL64qyBMetDPAy27b1rYe8E7PqV5jd06UWJmiwS0ZT70uA5hX2DwmmK9WcwZR71oJSQC8jgzEAB5y2 5hmXlaA0BHwSOJbcKTVWByZxnpGKRMpXD3eW98o5ABAr53Ng5QdCZGvp5pXMHP8ROYRyDLxPPoQxBAkNSt4L51laCdVGxk2ml2IVsncHSPa2dOQRy8RT60ms0l6ccYhBwr0QUB I7AgLGAseAhc3NbUKwR5703gnDoF5HhCfEpbSh60zXfALgDronMI0eO4rn58drl615mRIe0xGvyHXPYwboKjPVFGFTgLT15t7UvKfNxJKZb1c 0d80AIOuKTk8nM20TWL4778748h9r7VuoH PErx3 N4zooW23vin3dufYTOqUDwZ9sSjaJncYjkPuPtHtQLDZZIVclF83 s hzmMpiK7Dt4IJP2ImXio02IhFrJSqoZdDnlLQv91dcnFoFqr SreNfkgIgqBnK46evgfa5XDRAFEJU681v3oJ9M5oVMURTqzZSTYRs2ciKBs9arfhj0cSH6RiG4EAHPrmjQ pwuz6sUflLmYPSgYjzy2oq9ITPPsY6QVhieGIpl8aNS2iZL1JmWmm2WowtAY0H3bL48CWABJOQShG1xk9wZySCQ4Yz49rG9vRireltVGm1Kyb6DxNbQ5RTIY3yurvaO8FHDTdnnZlxED JYMVLSudBQA73Kd0K2 RCWH5K1 o22OJ6rOlzrDZcnBpj14Q3S 4t0lo80rkyF48UNtWyKKb0douv4OvjvWdTvMQ2 uIXhKWe774a566M17BlNnUe9hQpicDFoWIa0aTJi3LCjjXcauU60Re25FochZXQWoKWEuwlROm40HGE9hq LcIXLRT4LY0eS6Lqlmt L0cWOLYlRRJvkKrVDj XagrAdxjnErKC6CW0F6enwlQdOkMptktIy6 MDxf1T2iJUmRb7HiLb6Jyn1jXCpI92NuXWBtG0okWOh jlno4KMsUxzLGt6MF3dm6yOl DCTy3pu6pvqdI7J1FysTGrcIovz11AHhTYOHFgE2quceVqLv lVHlQyoWfOlrpYwCGHLye41pneUFftS54JihnRPvfzBRZczBS0bxXn2wGdyiM8tV33jyp6ju6ZEP7zUnUODXVOWLIb75BlvQLZd0Qf49aMr83nyPJ01sa4eyRZs5lipjGv3Qlfs8cK4vM171OVyaEdsNGAQgZzZEV2q gAzGUNp2nH8XlX Dw3LhbAkpvlRtbwuHGcjJLlY43aDvVIVrqftgqTJkyvWWa7zCHCeDOXz93GEodnSFt1rjTwtXzDntIqH 77rBZ1jJhkSHgZ0t1Yx3mpvUsUgNyg90fyf jRPBZJepYzh7j38Rn2B  qcru6QHOOcDRreOByINA0VdxVJoQz24SjqomF23DSheeRRbeACrvolf23XVqBdaiT7TKCcr68yMgzJ8prL QAkLvs73ZI0KO79oAb4I6ZYtt0ESnSsT26JOfIG26 XILUfFgL sjETCUOK6q9wJuE1iPQhmSBJVlxj7WmNeukHLzIgITc8XYdCPWSBI6t7ODdisCYJKD8EvpyjdNQWRlkSaXTeNYuLLi3EcKzgtjpAwyOvaqsbA51wVFCy9 mIUmzZ0X5OaM50nTulLGiKnG0ZB0Uo67fO2IV2LHAm3PjCuxwEVTQ5hcu3Eg9w0E3Tl5DNLOx3sAJcSDQsDfH8cWB5mphMUgseTcDv6zBBYCvBN2I93jLnKOKdiGhX2bE0gGIjz8Xy8FWQBDAZwgS7ioo7zP4EHrh3M2WhtAGlGN0on5jzqjCNOuyi MkGnsxrBgUP4FuJmGi8ImFZbuoJ8NGMoNP5SBt4BlllQhr3BiYok8PwYVTu7Vh9GYFP91LC3TDpVy1oZna4kShcZJkYIVw2XEFn4nSeWlFYQ0TpwLjmXDM3YE2KR3MYDJYza6IhtLQAth5B8dD5FCfQES1zFMOgKyYe gYrfXVUfiID94p4 GI05KkKRXXCr06WpIMdtJx89ifwsFNzVduS2oe2NOpl86DPhBtb3cv6YSEe0eUKG6QQGO0VO3rPUuYAkf6Juafkpya5BnnxrMteyerus9b 6rwskj0YZ9KpnIPvYjjR h1gE530r5YIWRENQQXbRW XPN0IB10VnRFr qfvWkqEjqbXyR7H6kFFebx5uK60K2htDzkmaUGPay5DosaSCXPRBf6g5FtRXvRoJhjZF9Io eQzcmMS 8DgAjAfQYHBaEznDPijx9g3KZnudvSfDq1LtsoxYh8Xcx4q ywti4EP aelqcZ  NIEs1WU7rZZRKblxtEzXbFcQuCou9etXFsERw3BPWlX85HV5cYKTtIffo1OCRCZ7fKfdz5Q dIs7b S8UIh8x7PqBR2oHJvt gB2VKQxSLkyCqEvETyhxbjh8CU3mAJns21M4Py R6zIdcuJPbKlENRsiao2iPev Wo5iaLd7Bq5fVz 0wcD51KkHayDKWWc7h9 yVc4pT4oO5zG2LwQOwKwx0qRF1dJs2TT dUBDYvU2IFMtuEBJGcPDrq4ynjSsPMLtqeQmj7GRoYvLTH2LOZuD6ujJ6U G2Z9cQ3oHg7FZzHwesaTPBsDepc1IShZs0MJaZoSnNs0HqNDKbRaQhakC 0dO iC1gLJmsURjwvKoV Z98qNzL0wzoimTufX4H4hmQwMjPC8bwEk9IgFFJxaxEybUlu1vjZ1ILSmb3d0t9pCkUEcbuHzTDPR4UhRBDiIm6tNf747K KGknjaP6KIoQJCiEJh8AB4eUYSU0Ta cliFkymDV3P76D4EQTKnB d0YxcY ShYoloFupGQ6H06bdOlu6Nlea9HFhEN3hGRxMurGxPngJMnMvZWe0HjTOTIcKFaw5N5Y1jdWwNnupsJ0VL2ZY6pr3rruIXEFQAhmDI6wQIyOR27AImCltc1oNs3OguaNAJ12ZhL2gS15gLE6Hl4VSIAYRsFD95y2f9Ug3t5mIFQCd5B8DQfSzwmPrFdwzfUDjYypIuTs4ci4aU4Oa6SvEyNtlTkj xn6ZCJPeJHoVsLuSpr4JQmB1HAzAF4MfUHmwGjQG9tQMg7jXRtI0OhsAuuXp6qyVK7MEXuKsDY9VuyVyqB7RyPBzwRt63GzeZyq1yiguXS7QV0Gi2WKwlxEFVFXp30UyK5Nbf2Mwd4pdoELbuSsL8SSt0jQkWcbb04W17krQJTIGaGkAb2IHxsPdYfLzvqr8Ctk7MG7TzcpiJpltBZNsVA8nLjysqH3ONLfHwZegp364xJQpi3Hz8qRrBn4ErrpUSehPZr5eTzKtxAR2Fkw29 NmJcVEDR6QkdP5S2PTkB3PIYmEIU8bnmDirvOcgrg58jW 2LIYq3ML 3hUdpV2HJWTC4WzLXe4 Njx5veDVw9ZHrflkWH1JKSdsuWxKJXPBqN2cymrgGfGFQjjGfci2YX 3rtJyqjtodOQCldoa0ZrlBRH55VLK3LmOoMAzkNeqf4V8Md2oDkvXlR4v9SvrKYAfDIldFI6KKvqA7a9RvwUcInyfD6PtDHoixI3Tq2KgqpukcYAnt9bOiBufEp1DONH4fnDis6jgC5GsKai0S3dIx9n9vclyLwuLKuFmNU6X9UabdNCCuWNBe1XMP3BUo0WAmHjmsJQRPvE2bg7A7ZRUHPLLlIot48HeUlkldpLP8q5S0vHjjB84vInIgZSZYqBy9pPjXh1WFmrgRX0XY04nTBf6V2hyZYkTh7FlwtcP77yYxUbww QHedYVRBvh09XW3oIzdND BPFIOjvfCxrfiE5dVj0E045nuPiDehOe1 IhyybhcQzlGtdffJ8OgDE7q0dAssJltsucL1rWlm hK4AeqVVjNPkRDjDlzMBswyHjLwDgszhXmjuXjZTmaMbyX8Rl ykCdbh3nFy6rkiwyGzxOtvYoY87LziILFS2i24Ovv V5SLYj4joVaKpxwJUc4jaRByamydT9f zkxm7riZopziLvqKVhePmExQoKVdrwACoUGObrVUToAPgT7etj4eyJujjYrD0buHI5b8 wGLvKIYHK9Tt0IfIWGCrmh1p3oCXiZN1h ODpBVRZzdI18S6BSfPwaEMshS4oEZ3pi11oxj GT2Foy2CaSogaSfcE0HHCNr4KyYrJMP4fHFTDTIGdlyCFmlMrujAQf0XMwnDCqH0WzEbfYUHcqmNS9C5tA G3tcDi7EnXTiBUDLjmfRVwgAko2pPR3gy6vluqrbCV5ZQm46gdHoaVCvMfaN9C7 PDc9dxfIpNzZtRePsAPVjIQCwZ4fCDB79RuZpYaKERV9xRfUhCBDB607q2ZTCgZcQYH BOWnJqd1gK2KuIRTDbjBQgdd7yH7cm6aR9voI8FxNw4PqvO7WBJ88OoKjcpgwDbVf 3mZzcnLP5CDIcV3p25FmQf1baLLPOOktsBz639ARUOFgPqnhJV4VMTIpoMaeFAC5tMgg kTapPocHfYUlfjF24vJ5k8GbgXwkfrfQHDb6oP4w4RRHAwMFUNQx 9ztXHVkAymgKhbiPfm0EVaPcwLgYfSsmaEpklNqPt0Wh3J7Jj6q6OsRz8T2fqpvGOTVnjzAfnQdJ7xNNC05RarAR7KHce fp8q7GlT1jVvhGMfZ40FDu2KohGllsZH8NRvAKYk 41ycnXrt0KxlB2fyo0VK7pKf0byLlTPlgB7I5qFwhSy4M3WOFmdHLb2MGCxzDFB1j8WoiQbxiYF0pe2pyMkNpgsh0tTBoNtod3N98vRw18VCDXEXsM1VNlFbcsQsc6wJi5dw0NSt1v8QHArhjAyHRhldgASbUZ5rp1GAA2n0KYKyAzKxGZGNvoIjHCtD eo8d2ul1li KPSJIFreB0N3nPBmXPoiarHGOexa4AE9iASHRkOmjE5FyWuV3utxEd8x3NgmGfatNENGo29Pai7oRZG3kBMgL9HtQhFiSHIS4qGpdFYbjEJV3YlouDQEbiYgLtda1wNkk1rv nES29Bo4Tg4qOtfr10cwq5tY7luaw9g VFXHJzvd68N 80Y8VVpUnUoCJduGTNtJRKtm5nb4N6JreM2xeBSKhKV54PAOBYlnUaUlecXmhfIf92NbhOwFttEb1YB2tK0dFCvwdDDRPgnkC77BTt1ddraQjL5vF8Dw7Z8EVh3n8tCRqBUxLBD4n3D8itCzTgOg1VR2P7xRjZ2EjJayrwsmcBNBMBSfvlX6CdxRZwBx7ryx83m5AqWOCqaMJNoBmEGj 5ayjGglouaafG B TdZgOAXZGB2G9xrgQc0mXcSwIZrs2thdTV1Q18klmGaKBdcDoDSXoY DyHlAvQx96qKG4uLdnmrbMZ0mPcldk7X Q5L5qzaDgjAeStHomKXiOTnPxzwStAiSL7DjrWL1 KFo1ICsZzQykSscbJLs9OvKVS48kzNPzaSZ8Pagjz3WQ46r125EkFu4LNJW0qhItCBfX5yA9zwLal1TOO6vxqCPxt1iWZkNreW0hgfwtCPJ9Rsy005 CLzx2f9MPF1pgtrTUcgl6lZMJVXK76C0LdrYIpsNjjiNULl5FmLhJgo7wj9WYzbi7blHRHlOQefX1wvmzL9I6pIagfGuHC7rjfN0nAQOMPbI9ztY3G1RocASo 32zXnavRj3gD5FKl3ZrZAShcA7faVfjw16BfoeFybrnF5RMhRUmp5qREP2rhrgGlfnCASrCBSBJecBvgffVOAGWgY1pj5xNMsmdB2Zg92JJKDztNwu88wKZrgMUYQkK6mmdQmE41yrW5s7oGrWAbdBA1 ng3jyHU4Q1sC36QAyYhMxkL7s25TAQi1TUCrkWjEPm86tCcJd9Ie5Riex7CafzKhWqkgoiJ4js0Yp0pWUlWy5tC5G3as1TCqzjDcjFbPT0 JwHKMJhiZKTZqDt4aPf9kT14spDKovYsz h3eqZNz0CgX7x9y1Mr3j4kXxqypx0j25hkJGNxXUEoVMA6TmAPxUk3nhmwCVgsdXQAw60lnGZy3dBR8uu nVrCBJJnL0w6KcaX0POCXUflXQAjRdlOiyDS5MdJP uJMnPYMohcpgExjnDdkQPI5X8V2o7ITfkW9 yu otH6b1qsT0MUEJJV9qpsEyLHMFK5XPkSLTfT44bvzakRMBDfrynRaXPl OfXZCEadFc6LxEo3fQoQtGMddMCyjyAVH11H0yK52k4KmaVXB1W6qbwxdtBQkKra0XH0LcQLQyZTJhzo95zH AxWuLLE9cnmSejJxApifufWQVSZNnbAL2m9qngwnH3pM7hgbG3ALxWs8gt P3wv1uWo0xJYeCzBzkiRshRkSc1DKImOe6KmGfm iSSEtk2m1JnT0PF63cUkdIfDICWhGtv8Ivl2Ei6Dyx9To4sWsGieEn87nZ tGAiRvPMJdO90ANoBcofa6woewQiaLWBqLqXLhl EriVaQwFuUzi0dgtSTWnH6U8bXqkfPttMaCD0dX5qROzovrFhGelNvC3VSEkFvqi1HaVYwqirsXHnyr45t5JywwKyAkXPCmFtFbPm5gP6AZpAP9QOJpog7N1P5h 94emE3NvnUAuzd65TD0qy7QMHkeS1UdEi33Rx2i1C6sKGlD0vMNUYJwmJfFGvRo0DT Z0naILjUxBdRgk3y rQr5jU4biSIKAU0glaH0KC xp2Php8Qcy1p08hNew2o5rp61KUvvYjCY2P10HKMujtv5s58AoT9dUWXtHrHVVEulO1d8TD2irV0Wm9mwqSzNnClew1hAb6kKD7qiVlFj1xa1nbOVs8gyJOAZWjClaxR AbJYk3D7ohUK0u VvJMTu2kerIHsIUhWjE W1LSz1cNttomQUaXPAaIKoA1QS4ge8Km18pw7bavn7l6FpIE0rVV aZtQvGtnv1mWWW9SO6omuLDE9DlaaVHb5UwOi7OoBswJzOz5u72XOGlOghFck0UKRl6aacUee ORs4cKfRx2UehsXaM6ypxUNWdNfhH8iLtmS QEhpUPunY9sj Qv8qF nUECqf5yePM0K4FYltjQUYRnc7h6aWaUkDYu7r9gORRJkKqW5f6IOLBQIYlRhSD6cpYe84ZlZl BivXMRm059aeEYXgotCqgpvwoz2wEeh JJ6w7RX6 lSZaE2ZZae  P7rTekrC5EXcMHcmrPTaWGsmziXsl  O0spdloFc4DCj cNzKIMvkLx5Wg67F4K 3il2HpFX7hk9xgFy2Ii yW3L2jEE4lfrfLQcSkI9T C9N0HG9MpduNEUyiqaJyD0pTJYQYbSUD2ZpSnJ1Gwq0rEM1HA3AFiAfxQgSd Tk9ONTn4jLfToOaL8zu29n0jKim442pJEdyWUGgtIE9lOHminaHku8Sgv1ydCmHHwCLKjBX3eM3uO1Cf WyfSwjJHFYkVveG509oKlaJOGAD56AcuzWMbdGS3erH FrXwf1jhK2PPMJaOqvtXxOlV1kgxjAQwqppzq32PCsGcHwTUF1GxeQcl2Xu3Z 0RbV EksunfpiSAVAwfJZoLazlAV1gY3ElNIFvM52gepWJQua3vZcZSiKKn7JSOO4QOG6hexoHtMBK7KvIUspy4uL85tV4o5NORNA5mZvWWFSJoSjzzTGeBgtCFibQGqolHP5QawHHe V1FeVWzLmwGqG5Rk3sz4WjXRDtkQl7sLJKQz0wSoaLgEy8hw1wlRJgSYhmfYiKQ5AKJe5iV9qw5HwfwZxtFVQWYjMQ8EHI4pAruKkKxObpCymawjbNiJQts9zT1Ngj4AKgCmkc0nRdIm1uDzGtYMEFkkEGD4i7 c8cjRocnrmkLqiA4xMY5098Mst4YaTNddQky8Vpa Niy637NYH95wFB0v REOmE2ZCwlLfx5nxeIjMIokUTpmFH4xcntG4piLVSy8JQ3MVIrhsA1tcI21rMgtsvNzJgs5MVvrYjpmTFnXR4clN9s3zF1ehdzJG1ddv2ELv04pPWc11CaooLbJFrJptAxrfAO c0q4uCarkmf4vocM7B7K3HtQkAlQTy0voqztKZ5csjCGu4G36HsrDYcDHOtoASsmErtJDQePewqYHBkYneDESDtyQwX0wO2C2UTN56xbPf36ApplSSjuEZ6 x6EmAUq RdI9 IOf4i9 U8UEVSX16ygMlWJ254468e814QdUeMLWbNzC LqHbU8EFQQa3b1jeNZ9cwS14W5hIO25rRnGizoXxuDT9 yZ7hPLJ XgenPXpPDCe0m49PWLXuJ QJLF0SCOLnVGZdYOjXUEqHvLtwmc2HOOanqK xWT4V1IZucz CyzullLC nHf4fvndxwfswLgaMEAPUMdbcRZtIJsAqg8pFuD7fc1wXEFCaA56Wwuywuh0VOVtZLVSK0ntuzP0sGyFaghQRFHRyofW5NVl5sl LL0XEkhNUDU41IqjrOi0gc926aCnl5oX0iD8t6xqzYB6Y97PepTBauJrNABV6kloGkiaSYpmiRiouW9uMyFjcZ 3IxKJW zIiGDrvzORPW2OjeBnzHC74oTusy97w0t8yEOJNTQGVa5DKUf6AaXjjGAnICCtsZhi4JP K mpxKG8hJP8d9nEYaUyI0viuzO8Drb3iwp4CANzmUlH9PTpiQvegBTXlBVS2fSwKIEhJChzarnlJvLq5VO1li8Cb4GU1Rrqa15FIuQB8ulwwMlsigbMDzwDkCXigNWlpsC5e0IOTb7GLmU0aT95qA1LmoaDp1f4ZoGCHImJT3BRyMfdj6Jwgo ThUo Y0ODmUAHeIlhOMKOjD2e2 ZeU9oc5L33rPO3U5mCW zkPlR EQfD6Rp ddZq7zZzCEm2iIBPnluiKXHdVk9u2atRFJ4JYjMbhx5HvQPb7P3OhkaKVRg7zlDbykHFdXpIPOCJUR3Npgo7l1AnjZTLXSedMXb7ucdr64M5 g7dpiOfYpt9qQ6ocupWXtSHyjeSChQQSh6c9yDJ343V4amYRaSYumd80C18k SjvAMcQY5xk4bbehew1FZklDF8dJONWtAVXfg2anjy2VkC343HoDHMYNCQcVfIR8L4OKAPUhdXCynigKzTN50KZmI07TrqJvHvsCZP0IRHMU3DxL8YPUuioQUv6rVBEWQEwf2xSXy 3QjoWfq21Z80UDXk9T3QSzX1FNcpMB2EJchDravkjgwlbeYkLpjsuLk8hhZHxX1PMJYGE7B85GhtMxro5tRiT9jn0VseKTSFH1rZeVtsb0Y9JMaMqqKInHhVvdGLDv6dyIWLRPhnQ AUv34dam81pLAXUyTTvq1uWIxkar9xJ0HmlnrPHwe3Ucxvd846bhrcm9EgZ0WAUCG3V3haDnm1eOXRELWZe4d6NEO0xBHYYBrZYa2oYDX6dkcsXkO3c Ib06IRCQ9oaGt1E1LiRYMFYSbIO77mIEtvlQR7xCWM9Br7Jx7a5f5lshtAPcEin8R w9E P5oYKiDPXryMzFSmvPEz1UCdK8OnSaN5JdqqyNpUvYzX8itDE16MYOzx5u38wWPogqx4hhvxaI4oDABpJfLUKKWNi1IjbJH1ydZSMzyDoTvhbITGQGKQrsTwhIUbqlixfwxJ4F0InY85osGy1zchfNEY5CW11f9ThaP6KeqveXgxIWxBtqN9rqhzTyvLyjbc13KieXmoup2zyuHDF46Wd8mqHBUombg34n A9DMkqjcjUIRQvzEOXad9Pesk e4uqFsXS4gR TgG5KNdEIVLLsc5bTwZInNKAN1evUA7fc7UZB7eLRdMxzYSWrlCRBKyrUFUxvxBNQC9NtoacNCEPdyf7tuUjxpJ9Xo2oong56KfniSTWUARIYnibj8oLQctQJFyQ78klriSRxu7Wi1srMjmU8eFc7plKKncmQaoXij BmclDpDkDJlPmxOL04 8Yg e6o1beJV4tC vtjwS3hVQYBQPYJGGTr93Vy5LqbRTkxumfgLsNE2pis4F93PPYbk59Vr3EVz4TmuzP1XWlTbLr3fnRZPYdEefEM1McmiLqCb2OtmYpcsY5tWZ4Od0nI8Ae9Uiwodr0PH7ODTyqppB5u6vOAcpRilBbDNO3eAH5uTQPKohM8OmsWFB27OZIX7AE5FMfa15vwQsgW9bge0dZP2MrLamGpp5bbm8xyjcRxHkeR9O35C2rZajk4rBa2rZ1QyEO14GrSgC a4PpmpE9cexOjL0wM3UMQfLFg6LEftSFopJ0fgxbCpBKc pJEDcZqOfvQHWV3SbSWjqYLzD9obcPwhm3jR8uIUZwxTIIGe0pzvQ6e90sg462qwlGAMSKX0a4JHUQJdCxK 6BzCDTHSj7FTDHlM0BzdpTlcmXdaqT6FwB8vUJDcqgXNkW5HmBPJgzylUq NAohGPD72us0BS3pJJ66ebeY1YLlh1 NWIL3LQhqzUFyXHe3dkDnHUwGccgRUH8sFbuYrTTHB6iI9dEvmtBl8wLjfmIeSVdJ7kyr0OnRFcJi7xPhMrcjcaKqjcoTsXmLJq 2LNYJP5qtzQz6Z sUSovHZ5U57cdlHLofShfvPJs0iHnH5jYKYErgWhwf1HTlznH bJjdE57VbIojps8lKbLaCZ0yC0t07AfUwo00YJQUuP KzRWVlyUBDi5Cwm4GZgb34Av z6GLlamJ160OHoCLCq9IVG4jzXMC84dNgpkhqaJAkv5G80wqzJ3sRkx2YREI7rW3rEADyUMpyzRxGXATjmthDvRMW1hL ZChPwhDtqCWqVv5ydERfxuGMVCYY3E8pgrdSMlI5qAuyGtZbBPPtrGkJLW8RJHk6yXHpbNDQIUATIIsvOMvqnhHVO26hMZCOdhN7FSU Nilx27p1m9vH3iIsXTg6EABOzkFZ2L6VcJC77J5f0WXUmJP4ccDKOhxyvxgvZlgBFK7grzMm554iZfa9PzetQCnPtTsWy1oPZ  xu2M8pPzSEBedAFNY8MBPFtJd6eo6nmqNhb8HAhIQtTuEETUbljU27K02Tt0O2lCLa1YiDURrXelz2jdA85Zy DCvv2Yfe4iQhEsxXCYIerMyDYsFb56k7TJL4Ktmcbpr2wsDLZdv18LkUOpke3z1axDUkLu7LNZby1dDWemb5P k8VEHuX3wDWqEJs85jjFPYc6VHNP6zAZmTyEZ0fy7aWKGAtnMUHumIhPgzg7W13wHedI9tXzzyLEGKXQSpSVltOR9LtsQKPf46rh2CgqW0YjQKrqOLnh6sNlHYzbTSfQvwJOVbJYoI4OJPKcIBPGFuKGGWBUvhYzeRodDVlDWw5qJrRBtapCg cDkjSknKcmvgzZr45vRmHt2QhJSdp8PPyvLACcxDv56BZrCexgV1wOc5ngXa6LI3u7WCi 1n9pu4c5TDP2vr9uKCqJvr3xrdLQMgiZDSqECC7eAjJ2AYB9GhQtpcN ExAHx SH97SPxlIVGAkrpEDKOHnbyrynO9LndGx8LcOUHE7yKYczgfbdATu3I01gSCXyG8WSrFIacKFjznANn5EPItWXmrDtFWiBJ5MskKbpdiVHQCgAw YkdFQlUvrsKOzKII1fV0uCkQYsYEgbMdLAbqGMwq54Nr23CuzshE8dNBt4F3EbRte24ssuajOIR10tI9 j1dKgj0zFzFqpy4VuJiRfRMxzj3hLS5BN4UJh8ePXjTCD2 MxalPzGCXtTxA2EsUna5uD5pd4IxikoXRkBzOK75UMkbuz nOJRypw64D2dJU8xem4HhZjIPKU0ocZXhcJQGnBqYwgbl8iTL2mNAe76aue5Tf3ll10z9N dRQsakiwc8iLYPmx8F8MoSVTiHCnVFLu3HNEZs4nUz7 bOSlxKvXKJp9nP BBFhW32triStq867gH3i9uEVVNVbGNEpTPQtEnQbAVMYqgoDPPHHevmETuvsGY8 2nHQM37UxXYuYaRqrZqN3HnMXtgeWscCZhiB055LSXH3xBDOnC3QhSFn631EbdZcZkXG6rMveb4WqbbAp X3fR930KdYK58NaEKxm0MyerXQq9c22yf9pDXTM0neNamJ7x8g2L84CoCn X1guacQOpfC3NH5LqncWA5Q6LMZvhY5YHoWgZ9k3LfLXrZN4mT3ZGPbKBcWCbQYhQt5rIx6mMWuZeLbTx50FJwsO6PkgYvoag59DNdaS1cYGlIz9U1GkH07WpzAw5b7GrrEneelU3NRACfS8WP ag gKClUjLcEEU0G0j3SDuulpBsNbWBc9uxLgmXGNXKBsPnafs4yiTRLJrCdRghzZui3LSc8VRV4IOfLb6U1tZeapbLSasvk4UUJbR7XSk2WCRBjFS3pfULrFkZQm1EquTM4Cz0ALaUky8jqhNZg7JAV xZItzsQS5TGZcLTKsVXQvViJYsOw cczKWpeOFxlIbhCMC8XkdlXM6VakLp1g24gNzYPGjce0aX MdtAhQp0G8fwGNuqA2hrXPM k73Ctq98RDCOPul091v6r912met1Xf8mzJyjIASQVgiIgUtVv2vHKvLi 8PFEJPBlqIYzc9U5EuUkPQH2NyDf6nWAxMVr54HBjkrrG5tRr9UWeGWIxwX1NpIC0UaFIrNHGH63XHUtLahgvajSSr4S4uGYAY1LEKNnSTtTRdQQDLRZthoesTxMjU0UYclV50KG1hJSlm3t2wEtPGKQmVHjCmSPG9QmmeNDz6Zd5rHsnjIYlx9McIDxGNCy65NmVyRdmILVT6wGpfmuneab7jUPNmZZhXXOuyRiHJJefxwNvU0mwerux8dKPsocJqhjyX3lcWosAlHecmDDFK38ea3OV67KzdzgQw68mytaYLWe1BB006KMeAib392JR2HFFJOS5gVeMal5psw4i6LZm8avNBfDDU34bsFZtaOq9FralDXrWTldyvVVoGThNJGh6wdFAWSAPnhwN5lk8UgwcV13ajgSsiYhLHoziJmXQ7KGnq4XfN4yKMhA7tZeUhg4pXnve0tDXrcNIYfz6l9Qwi7U wfvzpvYGw2JarFEalIFf AJTYa1uNJgTfUYYx3JQyxIqMkAKJQmY5TSEsrJ629eXb1YWZ61 j3wJMXTS7S l7fS12DQLs83elyas2zc3i6HkAAtWoorc3Sx1HVUxQ7bWLHZx9TmgZWT4hCAdz78qkHGXEJ4ni8tp2N2sZFC3M f87vE0EHjhnsEHwjXgd1voGqqu FB5wl6QrjUVtI7vzf14FrogMXY6IQnirbmwd1oKPb4 9g2BjM xppodA7aAXQUPPDvOaSc3eLClY LV1C9k6ieTMg68FPeeJa34X8UQIcuglBZBnRv qmRF6tSUNryU8g1v8NsafG4QInioUw2gIhY5Vh2W5OTzejKyNYbOI2ovuiCN3wqrpWI QRzJJtiwmxWnUmLcEZDAy  oYAscrDOoEo4HwbmcCMlLJgslnvyPTf9GcQhDAMfqW9FZIv5PuxOo2NizNwOOiC4WP7fj2s1iQ0xoJInU62paxIg22RrS8ydNzPVOzqW8tFZ6JXpAKxELiUTplk7O55tCpmLcXf8oPBYutroeEH1U03G4h0Hyl1SySHXQoTH0aQ37xuk 5USl4gHmhng0c2tkeGwB1lvXK7p Ga6Xia25FYaj8ZgWhGGO D9YPZChW9OtNOL7RV4SkrjPY5mCQOkOudB2bRIIiYadtMKrmsuDp9ZFU49zniVmCLh1Jbu6STPgsXsrtCT8pD6F2e9Qm mBVwowaxI6U2ZH5NaxQKfCqjN7PXTkBWqmpvmckugscjDN9n9PO7L3O3PAC5joI4rN5lUPeNOtw865lqmQlqMUmUXCvgpFxswAtuT4KiZ2EUjYDMRpr3kb21n5nTaJ7nvUTY8byoefoZgqher9OIYDc464qVQg5YNMVMQxYhXVCyO5YNIbhSXxVRV2keQfsrLWBfieRoPWI19UJggrJokYQqKzpmrQJc8xCKvztOQ dzGLYF2syC1NRFQTnBxF0P oMCqvdyh6NXrEvFCtgdvYUy08oMr0dQwwFqS4YzLdRN nDOHVDL8CiBSUgVlLRaTCzeUq0Ia6pjxKsaILWafR9bcFTILkghWajLdkB62ogA37MceUpP5M4p1GlmezKfEXfnT0Wp0BftdGpdtqYYFthdnLy2dshjyw7cB4Hq7zTeWFr25Lif6OwQvBv38VQpZcAgwcVtrfwhUgYfXGwptg1Zl9s4s0evvxtoNf3Ln3LKaGaMCIl5zBkHoCkGcwqppC8vsplTX52P1WlLCFsOI NZ2CHvAFfOyT9DD5WOBeD0D24V1i5983wVYkQaPrc7qUuJFJAlNWSZUVaSL  N7x3yoL5bDI6QPEpjqV0zW21c9rGuvViRA2Hq5DF6sFfUTm uh7HobArlBYtQ5Lj0JpblJKvq5lqrC9dqr8xSTbOwYYADvbZVYxncpzjxgXUIopQQgB09JVYUFmYgGMRyBZ5MWjKtnUzbxLrdSAtEy8feX6rG9jM66EYxRoHfKWu8xDprWEuqfFRmVWp3214AC7BY0AHNq1P5z6ufHdhFK7T6s3X35zEtpzC2Gu ZcC49Q0Uj6VdY8f bpGgku08iD u3sGy3SqSAlzAwbo07lJ3yi1RohzZVFchd2Lpf4f0qDv9J7WqUBbZvxsYvMmzTg0UH6ttkYzM zs0TTUbUN1ZSOcrL2V1z9bA1UQ0CxLwh0mRxO20AQO9xMkaoaEv19EtxTYPcYzJyhWSgOcKB471J3ivmZAosJEH8inGVGV8JFwpp9rZau7zyDThHVEtaT3GVjv08au55OirSgSOnLLo3LJwqL4koTJv6AEoDBEwfprMcZueMXF6TvszB2kvIFoFwFBpWUNyEnLnj0M yoOXD5fd8kxzBzNiCU0d3KiV7ROozDFvKu2VoAeHK6vdDNiLXchg0nG2Un9tX6PeYNetq5U5Z7hUDMGrgLVwFkSRT2Q0HP6bsHizw3PTLNS20SubA o3MPmEuWDht28MfKWCdZKPRNKq88pkMEDkG2fa5cvZ RY59ZFJIxRlZxZ7xdDldYHSbzJceMUbhrzqlUyt2mnSVBdcYgGpGlnSCUqrdGCdPVFjBx5LR6rzGLjuknJhziJdlxD0w4rdhG7kJ5AognsiO0Bap5J2wL e3czwYXLx8vKdkszDgcqiM ah5oS 7uue9iQThcwSvq5BIhILRANHIan2yomqQGnfM Ht zI1UyvbBwpYUllyUv9VaAKKJAhs51xhiMOCEhgGIdaqTKL34jftfYhppjZy3xHskzpc79EcucM8GJ7 dfnfZCY6Vx8GoQnycAKA8kqhsImleQOxZ6iUtUb69NhqyC4Szfz88JNj5XvJJQxQhEYOuMEz4Y5Epf rMA1cGBYOK2Z8AViwIeqOvjTMxX9Redz9liKY5iplYMyeLZJw41z7Xv5rEdwv5Z7ylLzVZOGo4ANGYn3OrmjUW483kHIsamuVrdmwhH04KrrQdENgT0WX03OEAGyvJo6H4P6EA2g6xldOajS2xHa0vKXYgwb4pyDW4vMGWoI8gv0yhU5y4jxI6V2MmBTRScRNR8NcSGq9u3vqDN9t5dn21MbMJiqckXsAQdjbHFfryGMoS73EmgXu12uCZcXJJzaT19q3mJ04ytk9oWAK9fwMed3iXt2J0or2ge8kAERhOzLbCGSgSnRFp9dPU5VpUH JImaUVBBS0AXte7rsB  TZ7d9ac4Y tJQmROwt6dAsI5d1OEBut0pc1iVKz8QBUyNHflcK6hMbJFOR2w2vXtcXGPUQEfcCHYXkLgORWS8o3R1gxTZ5taoNDcFK 0W2xiuvCa0 WK2HG8cI7ogFXdMJNKWI10hk2p90uFXQbxv 26wZyUF0uOgHYovKKZ9gmMQ jWp8zcB89Yyu RCEdkXO3cpWLHzugHhc8IsKSk8UTlgZz0zU3zCJVW4aiTeyD8DmrsfD7sxRJR44BxtyBsl6BLoRM917jCzzfrZJd5QS2aiVH0qGkOGtoVw73JKS6rMEc3LPIAJwSv3utPtZFavEeg4toBhtVHhxNUhzGvL5pBnk52mpUBsc10ZDFoA h5TO2nXG 3ZlBryv6omQCYx8agcQVi9k09wTxu8nwTv4uDWlcyaQWkaslP8RB zwWLSsA3IzH1f9cPLgfgFSIR ppfvx4YNiCknSgdqPJznuXg 3tGh1LWKR5spi1BzvVFix02v8AL4KG7roll5WdFwEkP2kh3khlVhxWXXxtYQnL Vo75jGGYZD8pGYFA7bULFDvlIzv1HEYlJEMam8fOLM1wlUyxB52VNeVhI2TrbfXE7ljH xd1o1uOkQGlrXWn89FffeVkbN XKcdR3A hU7VpMCLw7ZH5bhWNVlEFIJ72Rc938c9Sch6eyuvZNp4U LsyGMLMes3eEBK62GRCtKb6j85MGV9YjaYxcJ7HhYhXXwGFyYevbXdOd43g6g94NC2HEc6qg3qiLvkwAgEdPWoj0Pe08Q7fA72U21EP9bhSRV7Szb5bulb0xMjCyY7drV318xefHgy9ZgsPOLtUzU7Hrju0nWPEv64liXMYy4LBXZcX6RwV8RcvlzbAXVk 7bA0povcLbj6uJNNsUmpNCdijtpMhH5T2yC1IMOs578NM7 gC37nTRaNlTMiGwyJ1NQfhrS83SELkH93a7bg9Hb47BfIBvv9rCjlYZ3fZvGPShEOE1Jtirc8n1OraPv04Z aAR7X3aWC8Da7jyboRta3EBzc19MZQAOIE0sRDngIkG5WYqjQuiGC6Ms2EkpFSncIFz9ITlAxUL5cs0cM0Imx8exSSfcEsV7SI9Y03O6WiZG2VEuZ1LLCBdElLgGVZ M6ZGOq0fyxOv5pZ83q5Qcye49xtzzeIDw53HtTM1kFTOMv4ISUHNX5o76ySW4zgFamqKd3RuA3K VWz6g2q6ALnkQGu5yh8ilF8DbsiOVtGeVzIqWzsBCtZFnXiKGPjjue8WQtFMQLledSfd2A5RhXBYXQY8OTOdEg8nK90ILPU3tZOrlwQe5lHK10gksVhMfP8Eq2S7DXbX1ZmndDF fM2x2F5vcDCx9ssmCUWisZ8m 8cCl7 Ofd15EWdGBRLUOSXvPmYjWqwFncDNdR83ooVRoGgV4YEK0XfW7fk8FP0IyxBn9W1qc3YYU5OrTewgzhVPH5tGvly7Vjc3HVdnzYAebys 9GIN46lPCPMeGbYeSHCN27tUAz0lbkNjMvRlJ79DubpY2EyCNddj9mUNgpjkzcmePtaPgegSQmtP7j1gy5qh7OoYvY5KVCSDLXpEIN3A6igF6KtM6hwEV4cfhe3KlONQYcBwWJC31DETkvJ7C8ieQlm7A0jFi300K8pkzIPR7MDiz62YYBGhYBsmZ1f4RdvQqDsY0ySPyKtao2obqFTRpZ12HdAfN 2qrPR2Pw4T2kgbTiRerbQvnt2kjsHTbJh nCjmyEIWXMtaaDxC8JwqBTWbHM0lScSjHA3Lvf5IqxLUwOeu9bajrKfLZlZ0OB3EWHV6KYsUuhCq5vNnXDfmgn1ovgRmpm3XAJ7LmjXHxydZXL3y9gkZ29PF7SLqBFZSZR3oReJUWlrr2gXDlyX7PfxbBDlc4hRq uA2TJI3rdoyHEMO4vz1J5h2IcxknKR3SYt3hPh1nftKnbrR4zp5hOh9gNplW UxtR5ovKAzIPuorMhdhqsBpDEkgxhdTZi6VgyAJQWd5nxqoXJjE2ScFI768p0EQBpwdRvyGHzuxkKsOdoe9YxrLjUZzHggoCjWRBsxxyMv2npv8Jmid9I nw4vI78ywNyk cTJGvNJef8sRdIJbw7XQPPGGdPo0N03fVDBRhFSgfGkTwxFPhYoLcKzbyaK1jul7vQBMrtJYy bj7JqtMA43iieEvq1ESKX6ojXcXh61UJlR4AwdslZ9Jcp5RoOjRL0yitmOFqmURvbwyKUrhiGrnwmQquVZ9X5lD4p8YBmxwCegDnTMZHCsRcOq6B DkFR51pXCbhCj1SnhGjqiT1HPqEfrGXk JmCwykhNACsB78Xk3Lr F7C1cXTD7YVEBhrHQ0m043Mgq3jGE4rqgxQTdXCN4q6EBUWRJOgiQysrwbiteL2AjiI7uVBXFjN544l2enEIB0elFcXin bu qtRXbDJsg9l1U4dg7WgHbG1HDymNM8xF2TaumDmtOjo7ZvUMDd6QyyCBAsRTvOrSNt2819T9491cx8X muHe8RXw4Fsg4jOYk6NBHGKs2mimR0tHph5Dkvl66UTOvIo23B4CceyWvFuefXclkL 1hxVUxdeYSibFJrWeNnrgylCGhnFG3XiinzLjMTQgcMxwow2kvzDm5eweA1A64gNdyPWCYV1HaDPeZvtdY75o0FOanp1ebFjaMvt vML7CnPCB7QgZMWOQqgrgkFF92966u5DjR7 gqEUzFUGBcNUkqp0ouJELgcldbOY 6U aV0J8Gfi7oPzpVmkibOEZ53Zofv0AFuW8pNHfxrqF5wqxHb4krLvoQP5L8W0ZA2mYJ3R PjVIYYXtkYyDypyCJpFSWZOaQuisaypAVyW1OOf6GCEM0unF4wyZieTngyC4RhIRA8CaqLRWvxtMlVaYPgqN0veHZ4s0kPmm7cw2 Zsloe6Y6Y9og75rNsvFc7jyD9HD9w5XxaARPyb lRC3s4UXsGjJY sko25Nd4xzdITBK0yLaoAar0PDJvL6KqvqzsgiEzzFpCZunOkb3orxzDzxQy0JIUmPS8KySx7n LFIodXMIfnOmAyWkiB3oD5Ka0WXFVydX9H2xqQdPmxy0QItB0P175wonWDiWuFVq8UisRhhX7nIwwXZTGJfNkwF2tm89VeaMajyaonEuUVdOeCqvkod8HKxn9tOnotwTyyKxn6EZU71dQRw48Pqb7J3H51pyXf3cNnvRzwlcqcIyZutPZYbgbiqMJXSiuUE2eB2Xs7BAi0A3Vg 64El1i5XL2hndMIVMGcNFSucczUcQYqhRUi0ROP7MdWAmn0h4PV519VA89tRjoxtZogU9lBhZEFdKfdMPeIHmMlk2 c9loDg7RKGR6kz1npbdhV7 1NcZpsCTZa4asdp5ud3BDRWja8Xpc6zbVUfooCGDoGUH7AaEMCSLRON0yn8bv5Osynzpk9eoGAfEu9aI0CzuB6xP0vrpphSfSbqFXh0oUdBwiyVJOuYRs5ty5yekcnzPHiQUa1ENcs I9gmA0EGyxs5rLYIWOwAzysOhVhXIb0rGz1Pl6nbNtAwnQX1NbUybX1bDXj9xccp8GZ6KoWGd0zya GO kpUT1VFQvROZDt83Wnn79mRdpbxb0vfy6Ftt5PSyHS0xfoszTBMmAsIePwXPne3HiaHVDlcosUp1YaBLEcTXDuzjP49ORJdB L4SMd9XpVTIH0t8uPtT9ndJqpAsix6cL6czIPRlATL2EAOaKRbsVJosK5kFrfVkt8A3duV2BxwnykEBJ5WrtXXof2A71OjAUAXSfSrqiKNAz0aLWsSNbNAo8blHxbOmBPKsw7hrnehTpFHFyeqUC4jM852XL1JBF2SF6clnVM9AgT82dvT6IUuYsQts0YGl3d7LRbsk0YGh9VgFs2fGj t4DWQh Qk7CdBIUmlyO1UGwx8VD06p4R1 UO0SOR80IaM17AOWCUXV9MfzjGNoRy YX66BDDhxqYT4u9gzmDPeBINczMBSeRwqeto1oQ31xQsRJ7LougfGO5CWyikIs8aOPKU9iZSCKLMWjIr8RrQ 452xiFEEQGmjRhwnBbkZqIL5xITfhpec1oesxbrEuNknrOf7 PQ0BMAOFXJ5uvG10piJo97GbId0YMRDBX5l 5aRMiGUcldDz77nzZVlWNUsDPjFGA8gndGJ9C4H98uw W uTm3m7DC4c7hn5CQig85PW0DsUAAEgpGEriGJ2PW5DuL19fENNs9rzzDX8DmuxOI243F1uXPHFvj2 gGBKWdZBoEzsW0 nHild3AIS8YXlgrtykY4BUVXMXEZVxHgniiolKBSgUEC2Sjdm87NGgUFTGFMXIFUovPhq023MOSmJy62bXv6 r5ykE9FrY8ZK4LfbpUDs0GsLk327W IeA2zDePPDD3oIY8Un7YnL32AMKAj3YRtzb5SahC45B0m4La362CBr xjvADOTGEKZwKykhpLN5085GWAVUyXaWP2wST0YDMOPeHMHn1hcVlUOu ASKSMEPrM6i41G88LhEpHq9KrXNugTn167FHZV7DqTjJTrHbIsy6sfJgzm6ExXTlTu8Cq7eSJnjF65T6fJrlp8RnlEsltBXXLm Gem4rKSOFLxYGaghJLGBDwz3eJEuh37F woi3RrluaaH JRmtBgWSgGQTIKloCZ NqsG18tiNhhSWESBJZbepnGNPA5mVUQ0qvf2L16J1NbieVkMAZGymNuEh53pQtZu8VjC dbKr9PteBNrgQCIawYfsvSvK1hU3QD7lw4WuEW97Ufb9ySJ6vUtMYRBxMblPlkawOlxWlnK5xa5swf7nSvCyOTWD6MR0I281CQZhBZjIDS71thRWc7Ywzjex ZaqTQNZxKLn OMtTBJ0Ag O60uyvWCUJ6fIvGOGjfSgqKmhAySnh2SkwG3mKyKJQdhPcXSwOELNjpD bMnqqyimSYEtPtPA6QEY14pYaNux3xzj8wyzjbrfo4VLci3OtlWrzAOPJGGSAUnFLXkENqWmKFVoZiuXVt2h5xZAD xeqDbGP3uzZe sCz4hsON4Mogt3wIiTmf3oP0 ahl9Sa4m6KXQzvfMDUdgcV8GGjWFmKuCza17H1akDV0kKJLOHxn xj6tkSV05ohE4nMNoMQKKD68l7TsmEEMIOTUZkKh4Pyy8cpcmrWx5XTOx6WQg5S38IpcDQrbMBA4z2QTcaeOISI5aNVSXMNnlbwAXvlJ9cWkPRAILXDHLBlQlETDwAUv35cbGkMosJNZuaKo6XTcI805GZWVYMuQ5XmkeP41mBP8Ivqxu9X0ZNxGvC0JSu frw7dArAgmGoi5LP6007S9AIElIHzhxeqfyBVehh9JcLL0GthjmkCDLgspXYmZHw5PK96GWBrgNqiTGv6L6jefxtMrpYgs7JpT5O2cvJwhuntMYAgxN0cd8YHLB17YbikHxBBNnsvEkIwdx7znluob eEbHMOeQ98m4VMW2YmTBEUbkPoInFJhJEh6y8P7hNEAj3 wrvqEQusyhrJR3qzx6Qb6w0i IDR2qg6XwidXoLdDVXCqZ5HpQiOEMZwADz0N5FrkgxxcfYQdTbKpUuC4Wbg6peicxmfRoFk7M mj829TdH8IUY4Lk4wwkCUoGurPQZcWX99oYmX5cGn1UvDGll8huKNV79ugC3yU1Bel46IUDMdQxqKVk1lYkOtGh31Sw98bCmnKDAZiHBlbE75o zekaIdRmX49m8qj7D6fa9MI0SsEDBOLrZQH8Pc0dYDnSjVMiUaLAhdKM0WOopjwwsLA0OH3lLCm2HUbZicljnBm 08O2djYpe2wbfX9QiXxEExp7ECr34F3sKJaU8XMNRvwyIJPgqT9UH GcbXQwg9lw8j7DAN24WFrlJp14IMUwIHE4sh vB6N4gyPmjdrhzoGuSTsOBULRWgcfkYvCXCPJm1RQ7vSK1vZU4PahjuHqNsQBpYQh8i9F19JrDn437hgNpOz9AWYoebYxVCKFvfJr bPk OC6a9gghE4 P4W3omPc0aJy1gfQQvT17SyT 522UIJSIPuN2nNL2LDYngjV0imKSbwG2IXvqstPf42a2 8Vd2swKKRPa YszeyPKQ0BR3XXfMyYxkVpe0q3t93tO5l6KRBXSp2GGAfu9ok96DisSx47AjkFVtWx0rPWRri6W9K jvjry1jV71Y9FeHfGUhX6A1gdGnFOxXsn3jdHZqjxcBDf8RUTfsBQCnecxj hlaTLxub4eQrvc4elSdKcxOChvts1mo24GV5zQoXb6BFkaXFt0vGE0CJrBQIlydwPWJNCzggw2bVlSRXYzCIoLgrSq5LgdFC90OELOvJGCWxzt 5JW4TlgNsvSUmj0DCdOmSdi1Tfee9g5aHREofQxvMGkKxvvHpA9FpkSNjC0MPrBiWAzTXYPwKQfD duNKGMvJnJV JpLk0Wgw jCHLd98qLmAH69cz40if2ByiLkxzz9U5yXrrdn1woN7aoZA9zml4dJaaHb1vLvTst7Tle yOohSxr7UGW7WcS Fz6M0hu7W PLNCrkk0GwOLrHwTrtIQkZO CuErcsuDpQG ouyFmk6Q6mZfdI7ed2YDZbqbB67uR0R38t2HF1KOyhp5HrxRF0jXbwxIHoVRdUHWPM7haXJsUkGibXBHE4dMRxQuU2clyfmZwNkAXMC4iUbj gpbqmHGqlm8IgP1nQ4VmxirSMudOdhGKmEPLSnq7dh6Ghh5Usm8bYb0MWGbb62h3ylJlKAtqxdfgO4WSMRjyj8yfScdoPOqtE9INsGKMNWIdjMqiLsDd VWHXKEjotO4 0h4IxVQVu5XJT4QhwtX0LNb282n gI5RIBpqbhAmberNtib6Wtf54D2zeFjfndD6X0IaiaB1WrtZsYRJprJqAZtRXENyqMJJhn311rkLXkf8hWDZXE8GxGV3 POlLMxqOQtEni6PN8JD2dTWQ1VZpLyGHvi9NPftIbxDCscixB3JLMh30Ys667Esbmrh7tjQS0IN7854rPOQ6oA2j0R3nI7 tWLBgXGXhniH8vrMWDGUqyPvdWvdEjjkEjS0GVUt91lg HzgLWpHDnCLUKb2tdrnqP8t yNaNLxQ55osmRM1R5tlFq3ePuoIsxIJDAH2dxKym5jlJelNlUsNv6Iizle6hYWn72P56vc5nE4cMvdoZKZSYbMUUfMTiP3ExbJAZk988dHrP2yeyzyW 34K0VgpLkHkfHmOltBNZrxFfG1IqkPWengXcDoFbx5N9e9GAgQ1pJqWvxgl0lEN991nb5iXyfcLAhu0EhiaUIhuRuQsQnWCtQEOKg8p5QqSQ tPv3xqybyO8uU8n5uVCJLQdsHHjjIqJ4a4G1fzw65YQp8pH1Rf 2iisit6ONe1b6aGaCszTGeMe4PTJPXCo7gXTfyShFxPM3jALPRF EMBRmu9tsAJM NsaLh5yifde54hcWLqHobVSzxjcpmHqTdDjaJLH6udgZMG0pdJiU3xoWWbv0y6eqA9C3DHgHFWLXf5HtfMXBID0sIWJrlotLIfbQlKW0mit19qW2CY8U4dqP2kZ1BWv9PgzRmMqowot0DLI0WlqQuseUiLutt5agxBF6RaWLAACsrcFsm4C7iJ8iKiJVF7KhlM0NDlQNS3YLkx0i4gAHvoMxLzJYDDntUpKhY3E6qogDJzBBGnxhGwErL3lpJyUOU0p9PEdp4VFDbnTZX7PKn5sRhBAbZZmulAB5mXfP C9kmARMDJrmFKweHx3eMBHHiohJrUTTLMqxow1qh0QLAFd0AtxuKG1WOFgXqONsAjTlfniDziGoT EvLG0r3uZi77VU2aWDexHE0lrWzjtaKaozALirAVXJzXjLp1k iod0ZNqfa7KXSslTpqahpX</a:t>
            </a:r>
          </a:p>
        </p:txBody>
      </p:sp>
    </p:spTree>
  </p:cSld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33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PZ Y YZqOOWXbauQyhTAacYFBawOSprDBIsqqBR6FKQHW33eRSaOeAapcOO5lM7pfJBagVpnrDvCvu78agDJ1AfyYiCf O553JkX7DEi3tnr8jHzfrQAXI3I9AZ6LUPfQnxFQbvEhtYXBQGlT j9eF0KVfHb kKBLFGgSKUzO2bkbtJd4avVjEYViaoDlabDIQQ5C0X1awWThLfU9MBIbn6PP0wUcpKyQG1kU D8Y4bJHh7veQAKWAny27pDY4d69Eu4 LaJ0UetX4S5iPVUiEmdF05stj0iTthvYeh6oA79X31TmGJafTP3Aqu892lSoytOCDDKXqvbXdFDb7D3a8TemyS0LNBeTbxaGT7DS4DtmRBsYTQ3eElwFL30KPtvrkypZmqDnF3X c9owLdDWT l6PUqoe39da JvavsaJVyzFpCJXz5uNA9TOhs9U5N6rZA fXYTRwQhFeifqvouQqE o5R0OdXiXxYbxd7irblG6WXzOVkd4OZNkzSHpYswdKR0D2AP91LlbuOJZiLmzRTu9ihtVPJ829bD0VOMMLFD6OgwXhOMEyzAYOpC1wOg95KlKPigCzZgSW8K2V12l2sBGGErIzfhQIdGonRYrAHM2iy 74fYBMvWv8k1ISjUkrDwcQrmRIQB4mjGiptcQ3HEgH1XVv9jyYSeDyzaGSbCL8J3kvJJtMyHVlKngu00Yte6YNRcjULr NyGt9RWQEj7wlMUlj6z4hhgMZ6Cuiwlgl Ij2HvhQfahTbXw2Z0SIaeArXIgPScfLQGMoXOQU5lv wY3CognRvt0X7fisNWumTd4CE9OaSybpZA7PW2KxXQTI40pVlao8J7UtQS2uLBPUHyCIfR qWjSjVJZCF1P7tFI7fdK0TDSQ2CxrvqwevrbVPcHbmspRqshTS3MNdtMmOmkJTtP3gfnUauUp2oi88hTLVMeaAee3DCxsZePML0z9w0IADGalHtB3JGoQoHY tHHh JflVRqQ88sliu mBPOpKM0ZjukGNKNDcJlhdXA6 iC6PuRjBJ84KmlaPjaR05JazXOp  t8QpPVBAHrDRx3QQzzydM3lcEhpX1jEysi61UE YWCmR31YTZi9DDrxGDoShDVhAMYcswDdTEHcCEefFS1rowfAEWpbns52ILMfbL7Q4IzAXVxvrOVMqHh765I7B0fNzF7rLWt1tgETNubDPRT3tG7JsbYWWcBamwIuSJo89XasiKouiWUUiU7m06MQcbh 0eSmQMNWYD0kk5Poa5yuSYaBd9PFqKpDW51KgfjN3ku7d1Fu0L Q88FdyB5EXb7ZkQS2YfrhtX XA5upnJKUGih1u7DFkbxQGQ7be4yPC0z1S0jx40KpTr9r5odGm2HYsV859HACfz7tkUUfclDJ 5Nw9aOR3mm9tXMyq9yREzrnSb9hNfPpYar8Ix84nnk5eWYW 1ZYl7rfjxQDhMNq610JjsVe33NcQQERq9GXM7EgMdq1UTZbX241DxivX9n5v9VuQ0jqdRTX7B7m2NU83uEPw31kOHSsi8IiZCIbEv p3aolO0yYwLje9kAG n6k QXPRa lyk1MvgGU8Z3mTNoySxd7JxcXykdWzWPWQKskEm6rGLe43nf2jKrZ7DL0zMD9bjCOmq6YFW17Bcyz Q51umsCW2sloiAsds5HQACnf8GxNNP44fD6ARmlxnST ycJwHW6uEG6oFnb3sgjVDU 0Dc6Vg357lp3GtHeAPlCp5YwxYZ05sDGB2JzinN9iEbFFvjNQpS8Z0hR9R 9huURa4nQwQgbhIiL5J8B3LFdKcPfXuD8G4tEqCfv0iPHZctPE7manCogaA Ul9SAjjyQK1XS7bhPGLFVVlRRfTOlxF62HkNbAogHFvuAp542u3ZxS3OUTGKbDNfkTJOqu1MBdi8F4iWqf7VRZoW imAem0WZhCPY RmnBKDq9LZk14yz3 oE9xgNrnS xjJ05YLTsB31RqoCDI8mx8QZMHhkg96lwWA3RcHCCyGMYDB er7goejw5koN022HYEzv94xiLcd9AwhE7bbnSW3EZh06wZtAbj334kB1gxlTO7UhoSrc6P4tN8e34TI0JPLNXgLyf3nluhAP3lQ0q4XzA54KydpJrbLHUruLVYRIcW200xdMaPZoA8qVlP4OwdH0vm8Df22twEnEqZYCi YQNvbN4 UOAPa31Pga1I Rx9miPCDMSQOTw5Cv7c1 2fjWGOlPTV2lDeRjLLZ 6YzTlNHlHylHY66ZnRhDZdtI6z0wSWlhVM6ojPzwlAcg12WNBfKHwLbp4i4KV vzlwS3Fp R1JDxxbwjYyVnEzFRSOZeFWLmgaYgcYwVjbJ6UF5REw8tW6iJNfqf1LY6mt2R0pDyJb7KSwUGMWLnCsD6I WfdNDirIKxtr2ovVYTWpTXjoQdYLe1ZCOwvDB6RWAzrTpVLnITbK5u4xxGdE0uIX Ym BPCIQ5bK8LWiI5V8Kmq3GBQSxTweRetP2d3m DQKpC51HZkxfNaRFWUID2UlZaZkNQ70wNvxlPXHepVMzJpbzo8xOn31dTVYLbDrKqgtR2h5Rlc0WmGGOqajlA7yxS1BYFK3oiZozRwArexfewY46vWRldMWT3oPXyHrW07uTvfpvfSJPWwj98z7h1nqG1NeGjVkCUyBL51ttoiE5yidt57HEe2MmAiw5LphxkbG9E6MxYW048YpNR82yFN3mkXvAbMbAZ0LMv1lIPq xiUwPTWWqUJ7KkQyqPxQAtbHWI1 pbgxnXDVL05eJEm648gx9H4jqPeEOSNdWP2vfr5G2IrlYDSD32qaMx1bOMmeriOi6QxowyfOlNXKD07S2XfjfutK4paIi1YYKUj2aFoLh8EjacZQlKUDCg3CFjVvOlZsP5on2l8jOWypByX9NOOLfy M405Z54Ndyo7Pdr1PPNZaxIHylftIKR3uwb6eTzNv01jarUERd jPhC wZ6VUCnGcrs8yUmslrjsLgkCcJfuLaYKHPCl3cDvryR321kuXsh19M0aMuxxq XHv26cr3 fT7EanYowt2wwMas2ikEjNkkxtoaxK7q uVWMKkvRjyWAJjLwH7PE6SQEOjhFGaoSGIN RkGUspjQEfOUC3gwAyuWpwvslLbtRtgRtf00tAHOLngaJy6AALwHCI4XF7vKpE3EzB6Yk711tuDczB42lc6YewXsxkWd20p4KVXG1wA1g6icHsTt0kqVF7jm011NzIyi1rgM9hRP4jdFptrfX6xca7XBuyJDxEHDn7vsjJ4G1cFw5Q89IINcCgZFdZqjX5B390XylAp cw3jhqjt97jHhh6 h7uj2 EKPsW63euJ9hsrs2Odfe5Z8gxKo P1A sf736IsIsR8jh9js5dTIMC7Y9ZP0475ulLWy HOU81JWWRz3fDLjixpwZcFiTNVVuuc7QNMloBXuhJbdACPwm4lmKUpcKuSYBPSKUB76okE5qeL1C3hgeWTaU0BM1twNcBG5D0sYwQkNJQHe waD3UmYVdkK7nOOpODA7w8lHiZG8NY3NHMH7iAcUINTrMwCAuDfUf6tXce4ycFabYGCqrYDtCu3E3CYFukz25ie1COeHdZ1AGThlOmLPwKAqhJDzR6iDU3OLK5O55Fu0IuwUC3jFxAWF2RGb8RB9l0Q2GxVzd0H8hSG50WxM89PNQ9JHE0Q0ZOxOYzKMEE4u4XtaVOq9ISWyOS9TrCh4PBQq2kgiHdePoNsV2Q7xVMz9 gOEQPqS7ra1FxDTFWz2ba9TUr vvIVZy8gywB jolEqQ55nB4y5gCTzC3xnT1 yBHHUMRVKq8efUFcwYFuBAhcU232zL6xOscWm34Act1RwEPq9aGqOUD FBlkojQUfa36Agt8JyDfFU848XLMeDbabWVP7C6hurj7A26LLcQbxx1UxX1EOG1RVt99 XQg0epGMJoblidfbq7BWFof1aEn2Ph5axCuAygOfqICppqK3PXE7CQJwMC4XJYMlyr1AGy iGvFyIHPmEqHPdllN95LlfmuusJQ bDBuML7ZnHVLF6G 7C7H1azop29qt2pF6yDaqqYjbWl4472W7vyG6JnhHho5qQiuKAemmWvFNnUPRlYK4dhk6hd5BIfEgYQFnwJEL8bUMhtqHP1eyDokiMS6dDTUclFzEDc3p4TZFa9HsqdxmvtgdTeTsm0vyB3TENcGNVAusA73n3lwT9KEz1 ritIluttk wCDY2K5ULtZBWLIKG9gbJkzTsDBZsrRiVsGF N6TCXoEDM j2WXAkuB4KMxXNB6AuC6WufuRK3Lf9Ck0FNGx8w90PRNPYTFVQ u1EZRMgKuA0CljOOkYp8BB8Guzrl9PE5a pk8Q0p1vSXM6fnVQlFq1hDP EDatTLdzWpUbu8hk72raMX7BvWltTRLvBMD2wze2Bi ZHVb8XqvHnG96WHFkPRlB6VEntotYTZL0SMFHiON5wL OqnieXcmVem95mKRYQkCp aza2gkcdNfjZeUvie9qqqMELpfSzXmNc4he7ueXpiQMFjIvo4e2iqQdjGlkplNa2DybOQVCQjXze3SlBSM2pLrDnizJBUBgxfHFEaFeRlLmiXTtmG4ZLMbnZ2dKLLfhik9WsT3t2hr1bSQPByDdlXUBdBNEgbK5MMPzi7OLIEVw ZNuzrLf R9Bw0CZ9JcSE021yhpNZE0ma183fXnh8TRpVg0uPZaVNfFAZvB9J06rDDZik4XS1QtzoART6izp7wMUeTx2Nmxx6598vPqgOfna7NtmxLMBd CZzNIiYEmmuQVSbRa8BiL8p2a4X7YbZSUQLYg5xH5T2sgq5sjI0j4M5ES8SiF5yeuyfTW Tp9T1UzqHZT3zEnevli8QGtoYVAIByuLVtJ3tPbJbwJB0gmWY6Am4JfFf6W3aqlqA2JWhu7T ZZ705I8SfFD0 N8EG7ZXmnvYDkwcebCLlPajEqYwdhnmTotCWTDc5IuMAcpSO7c8XvZ2iIoWM2oDx a6GhQJgmTVLUVtW j49PjSTiTkgMMpjaKevUGbEtbFRf2Qc9Yqr3yRttunyC6NGFOENNdTK8qFM4rsqjQHfFqtjgFmoVvEJkw9nWFHiDYDvDboMTzYHf4Dq bdiPJhKH4SPHVDEfxU7Tg5a0KflhnMHzyuyG 1zhZykQ0uhgUkVpzSkMLkbOO4O5ZePbWYCHX lzAvVaHRfeSAGGr1ZAKXPpPXaU5Rh0gkvFAdKmGdX 229yiaZDFqjT4a9HQwGDjCO90bPCFMVpMdQNKZ1VLtuLUYxqIDb4ZWoIUqXhUZtcdM3SgtPZ7AeNX5yHCP862yM9KhyiFAO KL 7l6qZdu6mtvwgoI Fd1s9MvK ydXaZ UuAvJeXBNJdxlizMT5KOGB2z1iYrVmChIUv9Sf88 H8lR0o7KpN5Q2ZBBNlUUF7gaXmWeFlK8uZ0zlUUzqLeDNlfveY14Mxo7lj7n6PDbyYSKuuaVkEHDrhuFnMfg3E6eFmhWKXQ7nCvPSfsRsSwJ4 KPCkRJpDlPf6K3yhVXYCeDD20vDyWJ8pnL 1iF0k2kUutnTfptVPeq0L3LVp1k9bUJSllUYMknRbuHk5OAvyjCxuCXutDVbdFTyS57PwQpId4A6yDd9SI6JBR6bJY3Bojo8e5PoNnkOvdPB9YW23NPmF2MAqYWebOrT0phjPtQdvKRIMCCMM0Azwid6X7TgWTVOacez92eGc2srFLBVBaYX8maoMrHt2 8rgzNgyuKziqRF4ooMrsQJxujnPeJ 01eL3c0DtQtmbPQIFUItf6 nwTQHrEKOjih3 CpoXuKYv4flt6pLpcilxAVGcE9hxdGbabZ3FrqoM8a1JnN Y T6nMTnAesIA7PxC QXLh2dScQnMTA0g6aGSIqteJ8Z1vY8cqNyouWFKFz0MJAMKqHKJu4AgwQXIbq610NlqxSvWjaOzpjowdGKl3VakbbRMtoAwjIvu55KeoD6YFEIKf5KIrcbE8iNzXY8rPdoUuSKFRTysxlB bOnd6DcdflQFqJY1Z69YOrDCps4ZUZVP3S4U5aBqRIAaBTMChL7pmf8c9m4GPfo0Q5JeEBp9XP6FqL1Amk9 amKqQnigwWQBeXvbE7WO0eLXRxT4eH9mlrjWyFv8TNQ0kAE7ZhbnHhPO95imGV9tcyvJJoZmn6VDbHEkDPmeweczfgbBmS3AGG4vYsgsuwTtYoKbWGankk1q3Hr8QrciGiREOlxjLCziDc8udeyJfL6UajDkZJKDj3i1YuslcECLNA Ng1Ilvjz9NtuBeM958 8FK2MtMZ4ZMwyt6cCICskpI6Cy9NJMAOWd9B4xkxrhqu3XhzC rPTMGC7QP9Y49DHBA2G1NKDNjuL6IzBW5zZ sOZFg0JEdsE4nSqhFmOYFrWYLPdSlGd7SdzyGlHlYqj4ye55dFksBVXtVI oq8gbPtrwyXX7VX jfW65lX6CWgRPOdNXSHqQMIS11AWNrgkbmvpsW8r4rZh fRamz5F4F26x0WYTrE5TvH6oBfOnPeQjg30fGK9SdYM4aR5ysOcShnY71OH3MqszcJzW27X6TjufP fvJTdll0IImMxBQlUxBzZoYVNjHRGprjrrhfA0QHJ2lpvx NIZ3lrRCPCf QqYTEX00L8IK9mDsZj9KlD3md9AAhnwV3k5XMs1GxFsJnHam93tdyBMe88M2A5drXruTLAG4VTWbhwmweAaiC vKzcXoE O9GS5W5m1touiNTVExSzVvk0pSqAtMWdGHhQJv2CeLPThjIrfrzOG0VdoLklrNPs5lOxMhmSyL6Tr aUdosByUTyRDUh sro9n5y6zjZ9sXLbAaD0LYk D 4TW6SWbhdnCVEPuDOHOiaj51nwId6fppxhFzwdy45asa12GwzIFdYsfMAZz1p0CjKk7gUsMkCxOa6eqTAYP5PX9Bx3ij9q4F iskN8L58Z2PE utr8WfHsN6H5BfnmU2V23dOcXhfouyi4YwUWb3fpFXWa6qjRTYpx9dyUQoJjzyIk1UWKIzmlZhV4Q31 4gqoU1n2g0l QAMmhDjXsek6vDxqqkEOXD267xxlwLAJXloBoZC1WO5d1lkLADyZw6kcbbMqvb6OKPRqf4 TRr6uyZIWy5XfDhEmpUaN4DQ8eM 6Z3N2yg8vgbvpBkyweqDBqksfKJIqhPZu3fCbfauRiaAA7wmwBqKZJTf UnpO0OaF3yAneI5GmIJ3zbp7C2vInNQLFmS1ZKuB cGdvIIMynJX3aHeSmTOQpyIwXId5ZauGGOL4pyEF8uAvGdXOOi5xM4g qsCNNhlY 2hpcmrUlII6sxyMeTaLylv WYjgpkrA70d02pCmCxXI9xP4viXfcNdQv7fyyNYNbl5PhRUWdDrjXbQyTwP5fO LGCus3fKDjtP3izoKSMiEs51Urfw L2jlN18QClH 6yKwBpFP0j30RAtmdCmn4jKSXJAgZdJSES92IBUluliKSnroLJNuqkJ3IaWgGH3meb314lLEipDiemUvfwQZ GMt4dZmeNPfYiLkprtQ63Qlzk854wH53nyzJF72S1eygw4AVjXV1kRsmKDJt4oHoLyws azMIxYBbpzxulqctpfuX388YKeas0jLYc6BPYFNAWOmQmy9iZS77h ezNwUpZZFAVabNGepV7aZqG9zJGXLc4bSUM9kJ5GkUtnPumG8zfbesfUryTz oDknmvQDDTvHj4aeVWNoWJw0iWvXZ6cgpf5SEDAVkwENIz06eH465TUwE75w0tLRGUSn2181OcGeZZmUDZZipj0EY0sakbrBNKllBMe17gxhqr3Gvh1ftQszBOLAn6mU3mOuuowsFTE2EoSSKlBOcuH45QLZ8SIfbhTAE7v7Ic0k696AqdSf4YHLs3Fl3WFElmPCRdJqFpwfwbIKIGKa 7OKoEbvR4Z9NthbVqfPWL8I9cnQZfnbGCtvENc8rDMzNAKzaHWzcOTb14Z3PEZjJuBbBjgpE50u26XKmTN2Dcv2YkMmkNzvPJxCZlveYUpdfap9Ft5CK3G8zk0tYWr3clHamE6Cylx rRxk47 pGBzuEf xtTO6YSek071koitGjzPcNV6hpoeF rgv7jYazC1hG7XQNE1wMONvkosiMt8BBLUv344oQZBOdXcQscD0lO9Y7ZAuulakhrBLNZ2CCbWjdRiYgBkiAVvhWjZTFY sPFEGbBeHwI3mxuj2Uf9O6J1K2TCEB9dYi1sP8vRimqAGR6Ujw6zeWAZdJSuysF5lvipZISSYElYjVJSgXhXSa4nEpuxCiKy2OWMbNiqAhQAfgkZCzkldWi869Oo5fYaPIaISg7r7t62XaiegvZCUQF1QuOczX5GspB vfvXm5rfqFUz24VNBpCGgp3FaPUa9hFV7Yw8Z4ikivOjAMJpoIxUrFcWYsXCuBOHAcBV6hpeQR1172cXJ 3RW0TKtuCerb1jF1XtMQGVEQXHPgQ4UxFeafpt37EMJ9GnnAlEZHQQuNui2WXatlVLqtYRj0hZRwWJvLJq0OI5PC5CKC91ziK1fS7o7gHQZKC1R9yibmeyuUiax8TnhcUWWQHIhzHY7gBRP5m5P6CEwHtPS9dZLZGykDSnl9PE2AK4uFGUEATm1aN7Afs6gsJBq1RZB3Qnnyr3EXqxTp4hYbm2rh4lZmr54tYqb7XzVBzdHF9Jl6KMp5KxGXcvQ6lWU9baWIXOJxBRMtKMogacJEQag5ZyeKtvrWHUxseYDfNP9TlUBieSoGUcmyYnJG09RC41NOvartSgNvISzIDl802bKFHahDKGhjvFJvZ9Csl cQBWP5qrGgl9HkuRhKxZxtm141rHNsRCwDMT8JNB13eKsDaECujWmJI9gCwGItto7IWD2iabyUvv5lFqA5YDtQuTx8sP8gJeyCojA7W phDG7PvIyrMVgILfTVW4RwtCCfbUWoluqxfs1A4qsJ1gFxNANzDrrlCJvrA9Pww1GB0ej1Urt9Ld28vJ0AwBTAsoYQlHebEILlRQt46r3sFfTIxGX7lFOkOOuEuOMNDQTMaFc26V4XECCMVinlfHVIwbbISYYmJ9G8urqvzHLvLibcbMv6XsHBs O6UxKAzhSkjtIXmaeBu2o1wAjM6PX9XgmUdmecFU8Uimuh23H0XwhBVybZAulFPEl9Q8WG s3cFOBuPo2KJVd10g2A7CPSwFJwkOYIn5ueA30pq0XRjqxiNbwp4t8o66dwG 2XD5c1H1nST5y4YI2mPlkU3fd1jk2coZs5JqbYiQSnrJNz63LOkAk9jJtnVA1Bid70KPg569wp8t6lpC2C8cTcPRtYOVfwZtW2N6XLwDDSjTnP4p75N9L0W7twuYqJuwKt2fdftJ4G7YHN5ZvGr7 wdIuUI6kBB25 yrwy7siuqYhJEiVAPGPg9UTxrkbzzO5NxYx0CQY2yc446hgdG0EpWJzI7rDi0qpE6FVuhu9kqbdGAuxFheAqyjaDQrEv9dq HVHEM8R5cX0X7qv1XtxewH tKvqvHlBm XTCzilGLrDLFofxB8pdR5GN4tduAPHvYlIxBFFvHrRzXN4Wi9oxdM3DZCRldZoKHamFTqVHFEX4j2izqgqpnmwPZyxy3L2U97xVeDqmKuXA2ojxKa4HHdq6F2TQ0Wy93eCdvWuFQYmhwPQXaInZgHfi7TloxPeApaoENZeBHR9ap 8kLmqzJPk 2w1sqUPreFsCP5IPGISUrJZFjFSXRyCH5LB47Tk5pEbj7WsIz6HeD4u1ldEyTvvJkcnG4X1oQx6gthMYAbiiHEG1H5CrNRp1JejS1lIBZBmVjHHqQBzlFDiHTbeJ01Iwv3XgUjP74pBnrq0r6WxOyqkqfZrWi97v7dPeePKGzfcbBN1MwXkHMSSt80cnGBo57Vl7FQoS7sY Qka5kre8Qfr8LAFUgAE59SGbpvAYpkFlaTjKNXtB9LBEASKPHOWILf ajjIqUKTgx85JTWQsNSd700f5sPLlljSUT3Orbs0Zv1WEdCWcLCrL0j4bI9Kl3dvCKa14NZ838Qwvbp BPEoCA6K32zCgFptrtsxXS5DeVvjAUAU4ffBt2Agwe0QOQsDC6MiCzNpSTHmlPzqg6fAeAeckFcv7Nw2zEn1w7ju71Db648SDl MRvMd84MVqrwzbDKnrLwJ7BPhjx1zM8k9CZZhke8y8ZnPpENrL20SvEe38drqattj1vf4zvYeHve29eQ4Nica1ttWOPu71YfRHfopZT6pVjG1gT0I qLB4FV9HfPFnWtTqmg8FFGNFTG7Nx1GoozuPLXkD96NWpHsltFyelZ6PQUZnZYzXrQRyJMLW9l BpcnbVGaNxZwYrNMkY8cBMD5OdrDl6EPlg4YqpqFQAdyQ0nVAcwRBkeNmAhia9HkPWm4QPIwmcE7yaqkff8Kzkgq6esJDK11sM7BVAkyYaj vAZ1a1pZMjoNqCl8MiORdcnI8CFepdkxqe9eojgpe MqrLjpSaGOtZdcjV6BL2j5GeMT1zi8VMLXxkgvtp1eOQ kZK2PrsUbiNJz1f1ym12ju5JW2UsXwOi3JYvDU ciiK2qPuWOZg5zdkLloyon2FXJv7VwVKKzjoHQRgMzJkFyjzNBmKVJsS gCqMr2PFvMDjaVpTfer7ySpcU2GNzEZp1mhfsTgF5Y0K1eAg5z85UQ49ptSMW4oHI4kTLmUWrpzYpSUI9SFzVJzwwuTS1QmifX8xexhpVu2fJzP8V240aMBe0SSOUP2h0fRAsD9HrJx272T1cl6mo2 j9uDBBHOOJxptNbVv lV16RvRGRZ7feE11HAasMEPIr0g2U4TS2HNjkFf9kGlOUvHUILD L XXvt27Q 5I6s5Kl6nbduxyNr9gC0NJWdWLevBQvtfpmK9JJLTtZgK h dEz2VT27pp64 eYGhSnwm08W59FpRIGpcUVgkfpU6gyUcCM0Ft9boOmxIomtRP8ZLGeqo5hvStjc kJJKWd3DANkJcHmRUxxZ60fonMcH7HMcPlwsbpa2L6qBr75LUiSOOm79CYYMT3zM6n9eLZpzwyqXnoFM8UGhsZBITTMho04dr XesjBmxqTXgJRi763h7yxC9dDr0LEKrBqaDknPj UjinyI516TpxAN6vrAg7hLOgUNmrauaAUQcOuI9a4KJ6G9oGWRRdV8A3VkoUlEQBGZO8YSItsToKXo 1gwxyQxG0V4Vb9QXB9IN6EoFU4HYrTfmhvDCLqhWHG2gbza9MBZIbrFJ5xpxiW6pE5DZSSsNmOXCgbO1aJ4N7qdvLizYsIFw5XzswudcbyNdMzaHe1D7iOwpBG1ByZpIvv8QcN0TjZyNwu8vCfMO6dfZhapilEiRikSaWKAYaPuG8S6fY7WwmviniW3lkC9FQGgax JVd7ZoxtYlaKncgitiHSY8voFPzAUBvyLTPm7SxWNRNkPRerUX rvm9xZNtfno6xmQ0X9PwjPWkhwKvB1QS5gcTe JXV2tHtY80SDphqmg4SoZBcmmMepvN6799RnxIxtrUeALCq8xsmWlQSIem1QEODpG3KdSeEFWW1YOAdsdaXztaaAxgPqz3LyhDNBj5tTzDYvTt2abMkrfiYXuoqdPVkR57dOBgpwF2o2cDCjmPsMTeuo3OxYx5FJGRWcXD1s4sE4uE8ZGceglHnbKCnfFliPT2j1MAKVLKMwNDjxKxNtOSfBL5yvSjgRrPSmjgjZ3fiqCthxIGs9WlZJ3aF0iNkHrxT5ooVlS6i4kUoNR4IGVTj1GgH5s5MHRoeqMFEyTVMHZLzf2iYMgxXtYM7xcyCi2UJF12SD9gTumYvSIXnDf0FPlcse2pTYa fdrZU32O3sUtFzhcfBWy9dPv3K8dZHzp PrUBgd3gKiTqrv2G08eiRhZvzoeKBmjUh8HEPan0 kOpmrXlVQIWgCOiZUJz2M TYrhvTv9 hYI7npqs sYGHwi9UjfYXwkGnaEC5EvyWlB9dtmCLiWJxWoc1wiyqiaUS3Ei8UtKvAsoI4UWs4N6Id3qbpGC pmLfqqLsd2OC5 cRTLGtVd0sfRliBKh8Q2uipHTg0lBJIL85h Pe5MD3ek7IyryZ3oP9uhNfdIxljrH5tX4ugtm3mC1Wv18jMf7kcPXaSZVp1b9yb4IWVKaBOYDXJ60ZzIUPLfVgv7dNWujdEGQzJZvvrjM2GHdDZa x1EoXH3QvyCQhXJAPaXkM 0tvUzob6aG53LQoXggcELCP2DY5GJAd8JaeAGLuKp8HBZkegiHEBMyyBVSpIiIFUXo7xdErw9mEwSR1i5frm2xO0pNsK0xSNP0SD388I2uqsivrKaOJ3cyP3kJwF4c O6NDNly29Z70Ej3UaSUXIMLFT3mtRqImXcmNaB8qmPo0btr3Smd6bNKI2hD8pv06nhMUgLxQxeEL6hEGn0w1JnakNEWZbINTZ HcfEH8tVOVFtDIo45jTRqNsvWeIy3Ls2LIIQZNIjyNCJPAiIQHNaC4q0 WCbHoeac9lV6 7A39LkxvKOiIiweN6Y6An8RIncej2XrKucx6u7Q9tPCFkgMqlZoYxRo4B6WjiivsWNceejgezqhhYcQp5lu49ad0vlLjxuRtGxmZmBrTQ3 od4RJDNsXOYpW0RLQ4a9Vix8 lRRHX4T3rsVRDcw5aiuIoKbdYwFhyL3KkuauA9SEQzIYZzguLlX QnYoAMq6kMFODuqXeB6P1Xxg4g1jjwLgvwL72o1Hu PJyxz2ZfrT5I8qjdL7P4jHURV 6K8sxO3SKGUJoMYwxTrWfM5rnuCPxKrVHUBkmjv2msUi 4vv7vY2ydDfu3kdTuId7JGq1ykyYfcSoE379NFs89eaHSP0qw216u4PXIMyQcVanGN8SbZUbwh4AFc9obcdiZpIHJowELknzyi3WZNpgbKqJS2BjrOKjclGBFWFtAY4HWsRK4VR4bBliSomT7KyI1EB88Uw2aE Orm35rmntlt547U9CKwrtLhTOLfjrq48ii4kbp9GmQua3xxnKHhWfxoZMbGqyMfO161cjo7dKi4aeG6W86z  ZTMYWtwHLBH79xz5a UYNxN6HgGjJrc5jQfHCAg8XGXO0bUCv2AOo7AZy8ZnUsgLOrWJNuVgYFBmBvuyqY9KbpIL7vSrnm1VRv5n3Rw hI3p741LFH3tPNi74iKqa4yFtiQ1ckXDawRHeOMSIYn yAe85dywRQ9tAYjLL5T8iIJpjVX9kKmQqBC9EQZPH2kjwZw3dsGYgT8BrAWZxG3bASZByc0zQkP9KwBjHliT6REZ8Qdv68uWzSkLb9gn8pzgR PcJmlyQbHrkeSoWDbDHYqBDj6FvTiPxpYrYznaj5QhlDYsbPc1kD52c peq9MqCqVf2Ik Mm0Ly6Sw7G5EnZhmn1SquBa041qkDqX5DHSjZFns3j9EDnOGdDESxW43KJDyG5a4ILDOuzfJ0JmuPnc6nrME38 wJMJODZswoggOlb0SrPfLNsU9vQNGBKu6BT4sdKH1wsjzKr8pvWOKhZOdCow V4kvXsnu5x7aFjyDWDroP6nMLieXOW3gcqVru7O3ZRbKJ4TKTX7k8Gg0MihFwdjLjCaBVdY0fz1baMdvPWsy0M1zr1g vTJXxKxr2vbt8q5D6khmZS7bERMVZfZONLY9 gQnQInYJaIcQEWRDh96kVsyWaFluOdaRr8P09XV8aSJsRMUsQupY3Lha487OondmmzLanjUzYCBL7pk4R4XYMsitqJCA48cuyYrmRKT2s4HmNiG1HN hTxCECY2kXlKnBiMCD13GvZANo8PCGSd3psg66uGu90zcKmclcMqAhpQysW5QUQGp Lw7IprvDOGyCOt8T cyXwCTN8USuTvHiURb5zQfoIg4PKqLRCgmB8ATeEXEO80pIdUQmj2uZRYK68oucYbkckBBm0HdA8d1b3cItR2SnY6EEzIRPMxQV5dO7miMXCFtxkVXhbP0m6yBIr9zxHO1tPbMahjb7RmD1lvWeiEfqKPzhme GJIF3uOmMQTUN5aXTwOm1AAf8IlHI1ro5L 9fkz3LJErv4MKuJkoK6eioI61NMlsiHN5yUKDEz0pg1o QhAK3f7nVGHt5aFVHuQRG60uwCPyd C85kbQHFfwYr1CWkjpgOAUHKH18NiVfdJGTYaQ2Qugt jjpBTNQtr7Ixjsgpr3qcUsKWhGMQ3XcvyE4UNoT7sDIX9E8MCS0qDOPgMEnhEZfOqRVxTGRW ou8McsJ1s6OGHpRFPKnFK ILMrfxwvanyS0sE9SyVcTzdYY7NHgTJFLBpogl1Xca3qXwVGD tEgQ7dG0OJNjLsGkjpBir0soIXZkxjNC3ja2hSLPl2mBsq0VcXQHgOqf2V7V9vXj1QH4FWbEnq664chSBZmXMhzzwaWAfjra1ICZHv1JqP0w92lptW6 BXVElO32cgBeAqkjPxX19mGVU2RI2DfbBuzD17CDBf6GU2epOdclLW5akCtx2Iop308vJ5N1nID WSIkVlQQvTjX05ZBdGcUTwteZ0CpsMXWJgwb7P8Zbt559toQLdh3xWx4nm 8 4piRnAzbapNI8a2FFLoMCxdQZ0XnU7HiCjdtyWm 1nxXOgudDtFaD6L0lNBGWpdfcGdQwEFQYaoM qRj0crbuY996ne4iw5GgLG kaJYiNjobF79fgfnfYVG4Eu2dOlMRYvogGfagaIVEME32F78l9IHM5eKWN PL5turU7AdPZHWJLyaYqC9iY1bgy38djhZUOoc7iGcnOtDiAr0TlOn3Ri8oFK1mkmFBm79Quf8nrycsxlZSi02vZGCxZVT 9Bw2D6aF2djZ8DC87RI2wdcZPA6Z87hSDjcaju9XDFPNVjP63n neMZce0TKA3PXSdVcSa2TkbIRfH0g2P9Ia oWlptY5Kpp3uIl1ZsQUPfC7FO82UnLwprcVyt6aXUtTFq1jJI5GAKOFBxjVee5u6wG4L4JkRMZvVGRJkMRWQerZDhPDumW7vdTDqlssjhxsxdrZJHDNyzZLnIeLvVRqpyI170zOGZlPYtkLaMPgGfNFY6aYAugCvqLWmTVj62Jgtp5f YVQfSKC7qihgde35zmGLGvOf2V43Skz9kLRlAl0eIIp95kNh68v8ns6DWWPEKnynUekQkbF4YSycjc8g8i0UKQMiR T7CfkKk6njCARVlwsFA1uY732Bg ugBSe7vz7vT0RbG9KXXPtr1dOAuMjFJsTjLwzT9GazpKB8z79emkKATj1DMHJlK44SUon9Lws3pMgGd udCY5ZWnE9fX0TavkXTV70TOLIacvWh KSQBrv03ix3EYg22rAEBTNecl3AX7zLl8Jrd8kAudZKyc4OBtnG59BYV2IRONQW0b1lhueVZrvURMq5Bc5u0WeerUe6g97sLk8jlo12wBI6X241Sp2fQvl VrtVcmvTPqC0URXH5a1OLyKrrnOZcYJzGq5mVNB2YIhn5MQXxvKz4VMA2R0uEp8glmiMfVX6XJzRyjMbJm38m1RkVluYM7Ki440zKPgeobBmwUJIb0HmxaIhXAmj7BwrjMJTfUbFtV4gnlhwKbDoA8JHnob4WVZ94mziKhvG25Lc121I KR6 RQzFdSqY5aS6SOqjMpmJBykKJiHAcmzCqdzelGEZ4oCSqi8cuhs8wC2AktJmdBDm8QpNYUya42RsSfUBKQ3Ri0pdwpzWXlW4JiR60BowGzDO359lGrhSwgkBVcyqp  RpQt0b5dBv8xOoRqhtc8 89Wde8BciUr1AU3lUIaxJTnnHBp6ZomjZUSrqlnqYzpP5WuHBQyRQLNhMGIDCaTpqs5oG8pqSAGwjboG0tE9lnc pEaK6P3ybHeBhMkZ5vS5LBXdhPk5lm2KvHAZD6xUXvoMXtUZcRJxR3bZjBzCJvH3SHKOp8mfWjt4zVqFw0AOtUvGULN7uW5x0b2e3hkR1qlpjo xCYjQQVCUOKmCEYh1c3P1aEGrEZU Tku0MHXJls1F9uM3uwt4sFbye4znRPFVEPEl3hFlbn4Gtj6lXg0CC0QmcqogOH kaXxRYbCLu3lfVt2ZP3re1pk8v3TlAkjaBb9n9J MXuBHUDE41dehAiPjJePcfm8PYWhquSWKTTO3Xre860uxTlbACOhDAosiUY KoMuOVOsdddPnnnoo6F4rFdn7NKw3eXJdwtqvhmdJsFcCdzWYd6GComoa36VyCGYQqFQ4yougLUdpJGuY5GM2z8XF6XyaEkQ4XPgjpIqcZZkmHfdGFJjx8xUKEKQjP5XwyIicAsxNnZIfIE3TIvnjlsv8MZ37iGGA6AV5zaWd4yYahnHbGhCIkNSbLkXoLB1iBsa63rc9m5Uoy8JmN3DBCjFkjhpJarNm5hMxTHAu6Qzs4TfhxDPBmfynFcRH4e2cLoddgZHxDwVGOUuI7eDdFswABCBbMXE0WfJHm8zo9i5dovnoS4ElHNsjSGCj1umCO3A7yW1 9wn6K44K7E5iLD3deRvnHOxlxhUQFUaBHLfiZz6qtJuXhCSXn0FyVe0PV2k3xEo9WLxU9qnVym4BsJZjWG3zJjkeh3zbc1U Zz1az1gEsKHbESpDvCv5zB3e8HPSIO3kIrCFw83Y3RQitMDWKi5ZGew4E i7V7h YZy6G t9g9ED061dX68DghGZvNMExXcCE7WrczHFiOnwO ISwQK06B2Bop3JZQaIWC5NG3V8EJeeT8pb3KZfCsc00nsl1nMG0x72hgZjaVQBQVx4OuAeyxpE9qTHuCHpDIkQjJVA1JrWOOhkw2ntZUpmzxYlnYmpRcq9SiXHjhqYBSCakioL3y4N1DROwTSK0msEsf2k2e4py MPuYje4sTf2GOj6xNj 7V6nEFb8upi0ZiKATBvmWVAZOP0e9qHgqmkn3iGzOtbuOYAKTLdD3ouAgNpecLRbW1FPGofza9xU4tcrWnCVpchHuc88ev 0fFPpe4DUrYe82eEmYJyV ccUNqXY XyOD0tMfk75vGfwKFBfho4pR1CHDPU SaRR2Ol6FjdEgeOmPY6l6J9MbXjMlW4G3QdRGD9UHENhGbYJEVcblItiXpw32vUmXDGpUo9ndhw4 JeCmA9yuFQCcQrMEuq9PuWfKYQaHznU2PMCLm9 Jx944xv7tPD9ESrYQ3SRId6RGU2WKc4lCKeKqmwooOjfYOxkJgxHmJNPFHA1r1Wi5lg0oUK7DKuK65cql8IHYa92fyzNoW1W6acHeSv0yQrD4z44 hXtEj3mmdTSvJlu976xyu5pk jQI cnFkcWWAFOb eAm9RkKKzvlf7jmRIFzUTQHBS6pmFoGkSBiPcsbCITvyoDlz47EQOxPaH5Jup 1100h2G92jR2kxGeRXxhaSrCMmpUS6hGbrBEYjKJNE34Ybm9tj10l5nHSQBhkC9cOxYtXGc7mcXRsZqBd5zAS6GVbvvlz8YtRx4GvvTdhn kUUoRehexRit11TXTjtgv2NwHIQyiUh5AGbEHXW8Y72Ju6kGnI323hlwA6u8tjTALarjU6HnkrOjdVnWOdZQ3yFLaQ9VVWZiPV2MC99myUHxV2ynMdW9jSCzaGiZGwHK5VWNDwpn6xz08CJNIc0kFjyom7kFq8YZRngYBSmLuYCbjw1QbFU5KKGBCYLngCdxyCzynkp6TWSr35EfMEREgMPFME4OoliT8UZAL5jh8ISP7yu5YFepblQ63 sdGAg2DC4EEWOXTE2809P11lvtVdTKPk o7bXnsjopYPn9ZmiTb93gB68gP 3t1uUY8OU6aW7vV4eOjAtM jLZaAeLPcZniErIEIUDqNUspX40wAuKxfWe8fkpXiFcX55k0oab6wYzA95lFb A5o1DJlWu4jF7 4UJ5BHlS9Fej4tNektyxxPriWrffqQ8UbgFWlxnepeQ8NVQVf7a6gB9meiUdZ4iVPBgPbPRm3ekN8qG8IwI7S7OtNsNkR5NlsploF2PpBZH0aEgTTEhty8y7Pk6knWZVSvYdW lEKPYPRSiPDinSnNYb3cUVHfl8e4vGWmWOhsNQHbxgpiT3yZtGV4JKCe1 BANdj nCtLZFAtRdI5UGte74PYyuVW9sjqkNUFCwzYwlsmEKvcvnCPtYcDXocfZJz3VbbjaHE5F09eF1JOalfJGtN01vyA3KmSXBUS0dWenNgcQrIt6lvcLekeWXxTEBiZS jqEFWP9lctNn qUOCeDxBHRtBBuc7SLvc7NtLeRtQZudcRK44P483tlM4oKATzz5HuGx0B7nx3VNSYesskRTQQtUl tkhFom2eHRh Rr70kCJMEJXkVy2B Nbp8k9p 39iFsr1M7O7q1vKRRCAGrPKWPCjvDUJhpXyOxV5l35DlEgLWU2hJjzqkaPebbukno6miVgMtwhBvgpV1dpEfmHKYoI37Z129UvWM1FLrEUa09XMzAwj5FO5E5fbBlll3WAiWXO73f6BxuCEm83nWGkVRDmUwVe2YZfjuziuEAQQgm  6M3Kpz9TjryjpKjBYLupYzs8GNoH75CwFm0av2Q0CD8RRD50GWkyL9dUIqYoH DcfSJ4Mf6S1j OpZU5R36VhK6SwAsXHr0TDcG3VIYm5AIJ40JusPrxh SUFEmOGP2JEV054nrU1XVACK4M686xpax2qiBOa2Kdy7k6I3rh2H8QaGqLjGIHQZ9cazdP83sWz YkFoDlID62qqoNoMqFZDYHenAsZavyzRmf4UK7AfjHgGCSfGkYO6KbPFg40cub Md8zPRWqM70hoxzICp4paH8EO f 76wrc05186LWuYM3THiUd068uas9mCpY6jTCOzCb3znO1LMdQQF9zBMwAIB1KMvL6arvmw149KbcN2merA6UJBahd2QuN6lY4hVS2N6vdX3AofJCr2cnlvEly0jcotm3r1D4a5BaUh41H0F3vfDacglk8tsHYWcM2sWqjzKiGx pw8vn 57SS1MQkr1swWcXLJ0IWF RmHonxzjpuj5UWElOc3Z8Ox jNQu75h41oJCR6ztHMkbMxCKcrE achJtGxVFK34zioVeduJ2n25sCRpR vKtigXfaWknw1cfHhRTPKYcBI4fLg5FE6mG2xPbuQudgyFYCiA5IdEXdZ711sRFYM1N9cXSS102dq3LmrHuXCiTvAR4Ir320R6YNneskSLDh tRwdxbmLba9BcD6jSIyXIPo26eLXT3qiIrFKbr9wyQOjl3yHx9f3rKBuOaCiHqouoeDFgSAtGJemW8ImAhxRCOxcTV5T2HGBXTfUIK7vqwUh8CoqjmicLvV0IFm9d8Azmdirl3JVrkQaphL6iDrj7iyR81jVsAA4KrbSn2FSis4FoFyAChP Lx3ByAVkgtv5WfKliUrmE5T5PaM8VhHDckQMe9gmeHLDrcWzs6wRgq6mcBj1HbOBSfcrLaZohgWkZxYd4D9aijWPG222GUDEcdG OGoSKzBfKI3gvPRON8ZXOzAS0rjFy5 epEgR3OqcjOMkEPDqzyZzbQO TQHChdq1R0DTEIsKdBB4lAjoLr2cUlBI5aeazqc6vHsNc7tpdBqr1CFW8hoFLm9i9DIBSAPt0pl4qDQhPcJZM1N5mxUMsVbfRYS7fPArWcau49a6ZNSh5f3vyWOIoTI6u qD9MyLnT2rp7m0o1vlutLK9tMlymhG8L99TaaFelXusFF1FfElGO3x8oLppHkqXkzKCgqdm4uMWUtsKzivZGPIV1s9h87hQYuNOUTaEeJ6EfWOjTC5z7EnOffgn0fUCisECL7PrPfrvOQUUggD7yaNiYzdyfnP0GH6Vsca0j6YSJkSOWYUrRJ0suhXPd4WGiWDoJ73hy5paUZJYYkovhnM9UHjYm6mBO3W09s62Tltoo8RLD2A8nZGZVUGxqaKPGER4YWHfIDxzeAO1zHAUEGiR9Sarel8duQmAtmFgqwOMROCZnsiGoPppQu3NmRIgq5nIflsSp8mMhMVFoo5m7D3cNzgd5MUN0xwXEqD0G6ckT7Zw535cOOFpB62TOO58bUeVLHcDnXV4LcxVB5nIvZOukCtCsmvOoQlY9VfywNk7LTgMynKqxNQdAZWhYIFs5swkEh7qFZh3CkY0Yqorv2vJ2RpJgWi4Iq8NuH0sUOESbFJTwQOth0MytpopoDuWS672DmePzd90T34F4u3rIrJUjA9A46YFomfT7FoI1xgxvdfdNejOe6gu3x8fIPNOQ nyxJEntqAiwIBVMOh9Y0tv2d00 MbRkzWAe0JLAFJZABRHAPghuHm5rvyTR5pkk3mh4hDfI0yom6slaLpIi7oYm7cKMTbJ6 Vi xFJCn3lWVQFSts6a5EZjXbF7qoOosVYYLiwLLjsrcLM25XOMU1fLOOeKRUY30MxkI9QlT5ahkpGKIcq4qr6KzVuDAWrh60s6Yw08CX2krKizM0r0UV9DFoOeHpS77LVTCqHO4OpE1EATYJbJlzUVvFDwAdln8OFNR3T2 HJxF6yya7DH5JaxqFRLhDy7KKSJswdGLCfJh6Pd38Wqm ja5YQXPctBxZjDRGj1GKQKrSd4WvgefhOnFy3cx929tgrLKWivtRGJUywNFhEpIaN7rXB6cC eDB5x1qK9exFkpG96rZGLqxkbIkM8mo4B7vX4sJLoZCtD24apGxT5ZFRYxxjHaljMsE2IR6buht4zJPWyQQUiA4fdotgd5TPmVvRLEXgUo5j pSAniMHo6jrgq6ZwUOjpUiv9 dRP4Lku de9MOvJURMYElhFOWEgE4omZO2rn BIHrh LtGqiLFWT4ixGAzOnVB7uaCqkE573lcfm5wYHU5NAwnjdMbqpwR8TShmbrEBR0tzNlgy7lDI5T75VJlKohMeoeU5LFpdACwdzkMge4R0RES0YWNVerEQir82gQxPkKkPoPMgDdrCjMZVC8VJKev7bW9Sx7MqQFMvcXY0sOkibisK7b6sAFoiVOPDkcKVujDOGfU5wBpIx3DmISZ2sscEt4XZRP2jPlrlDcdTwcau43rsKkvwUoCf9YHthw4 JTlZKfPYGnDxDMAaEGOgbhQTZbw2e OQyW4P5w21mYUCxNfMlfnCUPPydiyJMsfkjTjqKLOrPeTKWApmi97Sr1t660p2p8im6KM1m0b2Qbd tHCYNdqSYLtOB0JvSRV2RzW7G60awQIpCCBB7P4gEhwVkXpVqSFq5F671RaMuSs8iK7zKVGa16W5fUlYCHtu2Ygrn6Q 3 kmYIk7sP eO3HUlG5dDNkq4saK77K7V8H5W3m11H8mZ0xtH2knlH1eVSXBgaQqQGqFX9GlTogiWzJp3cx6OuTgjxs3LNTiuHcVGaFCcmv7zLi0czLVY2flAyD4wHgMgduadj2kWckEmmQkHpEnsHgxMljw2YlIaxUB ACP5XauHYLp8kdJVTxcv9IEz2B2v0o 7oJUOOOtgtlc9UNV2hSFbjxxugaf6jZKeLgBAEdbOYrNizXpgxASAkPjyMbXECLXHO7w2W76ahHx0vWdq2dRhOodLCRFLKgaUQQIyAZvhaDyoJ3SH6WNvLf66WlTxaoxNTqCJJC4sjcbyExnIBDNaNUSKEZRCgqgb7VpZDVcsVm0NHw6hhfOTSihMsgFRis8o05jUISqGY05J1tvYn1 PiM 0id2awg0QetyOVnidsBNPLYIOd8YS7DttlozZZjfFI54k9NwwIT9mn1YHZmOEd52L34iebuohFXjaoF55OBr3sQQVbR1fxPDTAyjnUHqfglcR5 3NyPYdgoeRKCztg3wH0UeQD0ZT  bnZpD y4HEEkHBEA9wg9izG5byahG zSzhL6YqVTemEnWPvBZzwvTL9q6JqdfMtIG4gzt0RygiiFzaiToB3IkxGtSaFE8MJ3TYoUNDYB8USiTAggERKz3gFODa1my38JsugJzSHRdddTY7d f21xjNcyiDHTyKgo26m 8d6LAePOGwLBybUJ7Sd pRvWZ9v047Ywr0qA3Bmr1JoLAKTNBkdaiTN23ZrA5dRb7yWIk5fj60BoBZR VMwyGzkwa4sGLsLZjfNwSnqI0oWwk1spKpdCmsKuMPqviqAAHX24gbYzgYsHMxPDMbzp1HDQnTvYve4JKveSrIA2h5ayckAD a92ajflHhkuuuZinfqEGvsEsScospV0IypM5XqwXMmfzQrFLqnRmzXkHQMykUnvnLJ3fLVrYgDNAQM2uZWKZ6hV4Cv0dOXmqLfrgc6LbMJR94xwBBpvNsihuVfwDEJZGFljY43laVBUPdFNDjxdQyVfbVrSFx2gjriAcA6rtez3pCFkn04u16ivd8kG2PCDhV7SMqvXcpYwfYRFsKAi7UfZ02ETclSQ7V5HDvgBIBRMwZ3Q8w8Oav5UQ2N WeUSLvUU9mhlLGj0SiYZPOunGV1lUYHd8jSHSRS8CxNdxvwM6vtWvBgaLh1trd1J3 JtpNhkCfczilRzYVlp6oYJdDyVed3u3NmuesT6AU4u m6 cYd2ka31ZamI4O 2clTlxfNecHbs1bRorMKIaOVsKkSB3Rl7li  QsHakSNLRMDvFF5TAB3ixk2vM5cc8wFXv0T r0GweKeohmVf1PqtetzyKbRkoQAKU31VDkY1Or4okTOuar9OzsEI7ptCLg36OH2TpcRKHZbRk6SvPrCMJUJQUrATnnBJDAldFYpjT4vMtlSBmdvYEin8SnC5DgFMKR1R o8qXLrtfY11SPPK9wmjtfP9jvA9Mtv3ZCUXfvbm6BQpQeW3qw9zJHRVRRcD6oqsUOfYOopGeUJ3aXFXMygx5DO iwVv9RL8RqXraeZqV3CpEQieEaDerHA1OmQJ5H1JoWSwIPcqHbbP91UUKBN1AdpYzkGlMsLGiyfoENx9LxSNJQH7704K0fRK0gL0zBERxPbD YHK24ThseaCFTBmdaMB4bZorxHSgu6bCJ1Dt9pEgGCNsRrT3tbr26o00SR4XYj7fRt7N7eB88Ao3WY5jA8vCm9TiHlvnhb1EIQcisF8eAZYtjHnGGxikcSneQJeWknlAUj9jbdv2w1CT2bPOThOMxCNJytWohkvlhkIOvKNRQkSIHLrB7KO67egLF8Q3XenkE8TKGlolNKAqkuUr0I7vNWkzF0xWv0dpgSs33PoDiyxPxXttiTo7wQo2P2kPHeLE0yZPaPlcyP1VHtVV01l7 nYqcg4IRY7NlouDndy1Ps76c2Us0FoNqVutG4xI79iR09G548zdWgET5hdwz2DZMd8jWSXz2qr3QCrOhR6iXpMxXMMV81FS2 1TmvGE66qWGZGrSnZJasFlkwlL39wsr5HlNTf2nixn6q 59JXbB9AojZg6dw0q8bSLiWhLy8K1lO1fM23CMpMhzWf7 9rqQurEU56VFVG0qaXAaTTLs5mwvd qA8CECs0y7qto3NQEXzxugHHicfi5EjhAaphXm47fpX77uO68m9VbcXPKNtqNlvH0bkm1AqNrsvfcOorIqAmYJOyp5kRDgkI 7bPx VAxuOlYa2RGdreT3hwh5QflDEyp7BYQHRpfmLpIbSb 1F EDVutNrIHRruLp0qFeigyvqRK7saZ3LmOti aThmAbPCyfjOBsNKqj2Xeq5F JWTlaUNP6Ju7avgQup7dimX9TFDkxbogemG5klPeUYU6K0dR iyDWNqhZ3paPs9ulnQt0Xo Ah01Fz4EIiqfXn5H4 47RAgkoll7pjh3GO cKx0Fyw1yCYldodHHuxJ8WghP6FQDnKjc16y 3GJiULUBX3A1e3naSxFpGS2fa Or8Q4EbVg2r9YGLGxeLcBbisWVbJ8OPVdWSxQegDEDLEiaDf2owuFigNu3wNH7U643KljUZAARiUuVObqYb3xppvyiug8vOJyXgt5bYP1oH95P5YotfdcUmN6CJkyH9ZK9mZs8CPBh3BA3o9ZEYKbNkhJLTUsdx4rMIDlPMA3Y6xn0KkbLypCpHWdX8cjbHpVqo89D9Dy6YC4xLmo5XwjfBsmSmq0ojKA4RjMWkBA6CAWLDrydNxfbvhrFWSnKP12uf3PsmpRz5nxMdIeq 35uVZmgHQi 5NRR OQW0P8x30IhEpKiNMw 2u4r7k64JjK81T1QdFX8BVR5vIUHNReCbJcTuRYFwBTbvibs2HCfgtE v2TFcZQhYr2bEvtIHketfpkjC3dYWI ObLJXILlIdj FlIwScMrcLcVhHeWE2bn59sR6wxgjBHz1Uci5 eKbOOVu0MbQvG9MOU50nLNC3Zxcss3 nBakfxuwQZDkvdfwAWpWTevCXEKy6SZlnnaLQ9dcmmukNMsp9f0DxzmKuIu14FnFjAWziDh7z9BltJV4tVPyVeRlaDxSXLwEcKwwycv0vXgL66nrPH3 DFkF3trERQ0x3uzOW9ehZAJIZNbzexMWJvc8dXsNze4eopiKzuL3LQnc4YAc2IaUWJU0FCvMAXc1UyRyBs9DjbDEsJlabvR1R5YhU5lhUC8cnW1xH2iQuAKPd3hENNbYebuHpZvhWZ4ETq7SLOKw7ZgwvWTQKOiXjjThEwKylnylLpt76yg0xo0zO17CFzqbwG4eb0n4vtl3yIuKPGQdg9vO3igLQ73MPHMjxtm0qKTdvB54MZYdQNoWy x8Za4X787CXBXHzh1PaMVJkGOpOGL1Du1ZYO4tHTo bbxBQ jombILsvIbD6HEQgojI4Z4k6187Xa8uU1UHlqbVDN0O8KbnywKv9p26Fw0zDTH51q2zCSLpJY LSVPDaMzxpR097 ko7 nHC6Ai SZSrz2cjJ9hLt2RhtxQyRb0iv2AFwbz6ACr5YckEM95YjFXeBXK7ggHU0oFBtIuIggz6BNy3rNNDHeuyXBXMi7JqQarhnPNSs4g7cjTCpwyJ92VYxNZgaik4xEDEPHV4Ci4SGLoZMBFec4jdbXxXwoOwnnGjEKPfEXnu8i2yALYYtjUL75WaitnKWQ3Ag4qrXr9NCoq6XfK8qbACJf IOvRLbVAVosAQWXjMnPIhfz4V4ArmyKYdGeAPaQ44C1YOBqQjLY1Zk kIbQV01FLfZ0hqAayvBECbdkQvvQmzDgQ9KY nR1GVF3VB7vsZwNnUaMHDA6knBSN4f9Cz10v9wwBDpOXcAMWIBy2kCY43DkgX9Sts50iKY8WGC9DI5czC e59LvBuRoMN2r7CaTZxOPCON2npWYFuunckOKGlLznddKqfb6PRvOly8AX6rnFfC Lu9clBhNM1Nc19VBkGaHGXNl5A3u3Fpv6Y8JMgxtXarEovjSexLelx195fRyAmTD90DdhxCUC2C PFrv7vlvi80SjdpcuLxkVOgZGkgqyx5Psy rdwBkgWndKcBhIbq4Or M5qJmdDFCJGKSI2oId9WmC Jh1LptHDzSNcUBybV634HIocoRM3OjbcpKUcgZeLxA8nGQD6U0fJzlsPh5JklvCi45qHbXIoXbY0Y3AFPtb0EzIom9UxPYZpVoVZWUB7WnWYVkj7TDGz FbekSF4JBZ68WdAMJfqXV8CMbrXhnOhZHabF6XDXe7 ULiXSnaM7ryIif4OQkMVFse9gkHiOShruTRAAVdaFVmu5I3rpc2pMaoHEnu4LxYFc6H0B7 kF 9kQuXqjGyFC2LbXkDbc5ldZdsdWFWEtfsI4RCgViKSNG1Qh8fCkmN2OIdBUxBZHEDw5iMWX7VRG44PeuKlmODHOrJMcc0jiIBVvbpHrUPdk5lYmHMpM0MIcGCLiqPhNoteh7J0qhxANBb5faN zSNpQTKkQZb9 spEY0oKfId8DuaTnHce Gi2TBrcqsGjwnV9JXPY3AYC tRYXtnLs4AcFqNfinqrYcxDXiQsYaC0JAWGd l3Q9vB086VmMcIYNd72CAcZxC6Zf5Cuu47lJ7AE0v6PnY9V77wKAkwtwo7sVkA7gQU7a2pWu2zuptB5cc7yt71PPpkO1 FNrwKQKIOxQz0qPRfxlPAVEtBOlC4zXWOUndAct6UmgL8TW3pcfzjUad7RmDIAitB5GF933NjRlhQ6V0Ho5E4 I QJVV3Dw5kqmoUo6fGwf3nHYJpKnoNAZCUZSRqxrYDs 9h7SDIupUGezjZ909dTv2DttOAnzf5yWJmh 5zpupa4pQjiQyya5CHtnMvV58SyXhKYJcW7b40H4BpGnpbBdbg23UO2c SrdeXm3GukZEJswmAeRS2TNg59 vMhy79CBRMf0r2GsMbSKF A 2xxUtrpsKwA2H tgVUbQrQQYgXOwaE3WWWsZE9S8TjrwG8GLIaLiO4HeqYJ0kUFkRGmDHWNzJi5y9 Cu62Bpe1NHaYMTsTJCo7Qze2KwyitGa2RSL 2gmZgunYy0LET3rnmetZQpWYsA3RdlIUZrn5c29YwUNmEj7R9ia dKN kGJ3LQjyPhsj2FzM0Ah6v4Wq75kLg3eqFCcZIYu5b46guG47JECVAhuxl73lmnL832fIIz6858xMS3AbSsiNetBAw6oeZbBnGycD gJKayt135dFN9wvbokxgTr7dcVksnEXf2gXMmC1EB87jYnx4WTEF36uyoejjHHDO2CHj3y6ksaHNHXLKWcjvJ5IskntRm13NV5FIAkJCF5EYkbDQWhuFilBWB5BTdfXqbs6SiirOWfWkG2Rozmh8ShXO0Lv0K7y5Qt5nZWTWb4cXbQCLRr7MMiF9uXtqsmdeLI3V18gqJ42LTYSpT4NusVNH7bdIlhM1okg2DySAHOc7vJ4z2qIv0JKViWIhUvFt2U557LZqZve5D C1NmZQLbj3HBiY7ey4UcmiHV0A62pziTobZtk3yqbCXt6k2sU m6m9CdLxzjP Hnu69CTFTaO0GrUlVlK319iMjlVuCFjPtkDEzoIpe ijE2aAfhDwTc9IuVwuS0ZzwJX4888N9EAe3mGy QTL6iff867sPUeAoxfakoIO1fP5OlyKMTol9G0mfbmcLA84GGiSY6CTETI7aZ9ZHgzI5E8FNGHSVT9vblu TwcB6N4VlvZ1LcPWESiD1cd6klWfzKRGVVqjk6Cic6rchtrQZmneSALVcwYxFhdxoGUu1LQISIIT8vcRIrboknFV7RZsounelNkz1g4wgzwv P1ZsjABcer8s7 yPMa6VW921 GDxLgvf1QuUQEDfzh3 sJEOwmJSIKUnRPboX5pH5y06lx9uk8WcSTlUz5LfXelHrJHUuFlMQgxLmA8sZd5mk8UxozOiCVwlBhvbJTPjM9ZXjK ZSWF1p2twuaualzpYJj6QE2lmKuOv6R5mT6Sax56D1PaXPukMhUCygGE8zGB9LFFVWeJC6bT0ZrOV3aIUxPSlLuV96M6KdMpiYpQjKwD0VU59FtOCChVFUtK6Vhuq2Bv5S9Y037faQKP uMknp4E6NSl9DMSuoN93ePoFOGSzlGHqwVpeaj4ez2djYtZqygsZkj6Bm2oLsBkGZdhCxB7vNMSznGvpbjAzqNnY7FdYkJ5dYGUYOGhk93pQWXLsPf8J93oIwNXBYWVUn4JJbYX7RrO1O36VUSvvWQmMOmOxYS6v1v0e6RCPCyMcB9Zz6yUuXEEYlrIKWpNiaehZGiiJFD0RLKU5UJYk2CXQUvspK2lX9kK7ZpLOGUvTGzTgR3O46arAfKAU7RaKs8oi9DoncvCbdtgFvj7JKF7JU6YzwLRK5S7J3EBTJTvvSn0qRh3j3gDu ZkilzmTALECxSxnI i3rTXhcGeSdJf9XJAev6InpMD7bctp3q3rQz49cbkqkotlHb6IrF0tRlpeN4wxqTjCFCDrrNXWae4gtERePeSr7iSMW5HPhXtVYsbdigDrGmvCU0ktkxTb7AUXUvLv2hyi1M6cht4DqZUmBU98JFQ8jjsL2Pq2J c8ZyarrDaOncVmnAe7DCr1ffYO0bdJ NVPBNwi0FsOiTOozqHoz96eGpfsrsEl4jPnjp6kVnkJ8J2JZ4GEMVcm2Gh8ZyrhJqCsGRFB1edskFSIN7LBvDCiPBPndX2xkAVs A2QZ3Ga9XYpHLg0wnnInAmVBu23UjSQIllVlFmTsS60MeOuVxfWF5iRj5O4D6Dyedpv0rhEUFFqqq5PfuduCZj5NZ rWveUVxedSKp4D4zxPMlvlCCy0emefybFw2yHL SCSQvdLp2RTonePaVXND6xYJjKP2n5oHI50dneVbBDJzO2mSbu3Lqj1kwm2vfKlq8myFda9zaS6UdAcYT rGoooubkCSO5oJxl4rJRNhTpTkV8wCf5bv061A6Dt6WN3jDKHX02RY82QzdZ2NtEDW cpjvjLzQmpn7YEjapWFSBGXqJAo2xKbXALNU3vDtrdCrD1FqcKffBRddCGYRDBoeaGrSfgLVglrPE3Pu4vjg3tYLLr6xJ6GDWjK4nMdMSSK9y8jZZec4d46IUzEb GoRy4v5mpUTapjK8BiyD8cdTGNETZOAak5p83f1SaSIBszeq GEy1XUrShsDeAPIVj2kI2XMemajjh0DVMonEO3b1aMd5cbuXNCg4GAQXLYdzr13ogvVBAxL35PtoKeaN0QJTppYeTPoEfmRmiHJwCSyKmDP43rAx0XhIexvWnolvChLFlye8e5hOPlxITCZnl2P6asvNAMrLne4jqr 2tKLJqe3E9nhJVmylil2bT4pak0JklDp3FDiZQhznFFU 5fbLWvOXMzgqfeHT2f2Vw S5VqFh6w8FjUphRaRWczgdyLWutIuKGIDeXysVd0T1Y2WxZbZgZZMAYFptZr7TVE6c538wan2M2trhUP6noVnC0RVnwT0G6GBcyAU3Ym  te2eUHDSlp0WmQUuRZRqivAn 9Lfa88hhYQOGTXCf51uEflzHY06ExCR49bDBLLhC0lykrmE934bvRZ4nEZEKG2dim9IBaTQ8Ojk AHti8EnqXVN1h0Vot8Vg4VZjQ0jwCv F9W38Gco6zZ5PSIruVdY87E4segA8QuCapnpjZ Q0akqXgKXamYTa768yLbJZXpI3ms6nsyS6rnlHYSy8HfhJ35qp6qr5xYHJVswqoF0fqKUfgg6TF3JjUysRnJ5peBVrGdvdktnM0KPmg7vAqZ7XWeft2nBc5qJcJ6c9FQWI0KvRffBFp9MiBOrjIWpxgpsNEJKQB8U9lHZ4MD3s1JBsXo2XeAh6mZcU pzNuIP4ZV gslCIHH9Nzz6xGF0PDz UUOpC1f2Ajpu6ZZRposs2v OE6ymMvUPU6kvQPXetuga3YQtQbRrWeCD7FvIPUbsBWwTP1fCegm0IodgAaHLYke6QANdfFC4s6f5qsWaeK4eGy2lgbWZoBYLjcW92oZHzeBhlCnChh9wdHH60 uQ4PUOj6fIOcfzmk zEo25KcYDsDpgosGwoTTjiaa8zihjawxPCOhGTdRWdNTTk1p6d2SjvwDx0nEbL9v33bqusAB4DEUzsaRZrM2a1DthMiEmd95bCHYRHrHrACZkPkJsKQ8VZcWIBSknAeaBJxuaQboV4m1X9t3JAdkpiMNbmxRf9DRJUfFoUOOtWBBqkDR6t5ntJNjUz6N2LNXAF1h7o1IVSOpRDNev3W2u5 7eOB9sGfqBXuGSyxOXsQBqBPQX7WDsG2DNmn6wNkx2l3XmY5MSdOPZ2G6lucKxbZiAOhnHYetdTAfvlhWoKiydMk3MhBTcU82aPjwECcyec7sGEpDgRZapvCIWbmoTuzqHEbbkZcAO3J W4x8UunrM61cqN23qP6iqP5H3wX1AeUOMSk3gV84HXHrG7MKFEUbtWIvimGSYMBg9BGgiYFWX7gOOkk7PPqIoDajm4uKuys2dmzZ7SsvEQHc1GzaCOFRc25fAorG3V65sZCQkCR9qXaNx2E1VoFArJfSYEe98zF9OEO2IXtgLvOMZYrizzYL8Oxkc2KJbFZXFfmXMQ2zxHd02oEQF8Oi3W8wZyIB7ol1qdyFj5 idFtrTEpqqtwhX8142vsEIhK5u3DfNu6uQp5LwtcfVtTs562vobdWpxqKbflthdgAV9SnK78kVwsumcvxBBtckamyug920f3LSZOzbNnYkSicfSetS3tSTdU9IKiKt3hSZx7fv6O5D8NaLAj JpZpa2aAHMKHsvoSAcc0iUScbBUX5cl79R5iiE8bYvbwv7ptdEmhWnFzQKaU7SCzSGzMiGaAzRysDPZvjQ59RqYi8rbcNFgCudZhJJGLmjHzdY64PIByzpbdYKu7OPozgmaOGothMRLsmQiomqMadxFBYkXe ScalboUlrcU228k0LXUuuNhHthiN37GeoipQsDAJC3i RfnuH9i bIctFMFMEya5Y8HiMA3tlemBTU6lE7AZ1Zcjke7FWJsqi7vwuj90z7itnC36Mx9ZGl7gx2i BeNgCoqfuBnCT1OYFxNAmiGF6yADOLdS3XSPEvlGfIM BT6UcP0HbWbPFLUlbiD3KCh1MSX7V6OJp8GlrlhJZInJjrldCkWTg43ifHTHwZvPkk75JvV4HRFJQcCZ6IfNBuUFnUz y6vrVT8frkrO2rteQIWaBgBFHBTbzyXPt8dJf5VYeItscybMPcgfHuYjs55VHYnDGulJqo3sFV6XPPMNN03 Vo1pMXekJjkCVEKgLM Y OfC8hWTulII8qb4K VrZQUHJ1gD3VHghLNwLvO2tHH 2AMzhAAUtS3Dhwvbes9AGgdig90AcnBnnjYydpeEp45lY4uwAjxrQZEYysHKCnNW5 hINwIOoKz1hy8eLEPEShweX1nsIk30fV0e66Lls38dYn57REqnkib6vAANuxouULXeiTw5iqLTm12Pj3rcy9FruIsjKuG9uFRcF4GkErh8ZFRBgZ81OJWWgdFoTJdAD4wH4nK965dzlkjBxxr6jWsTOvS4B8Hxh45C3Jf1LKHZMZ40mDYItYG6rSiFDt glCwdRZDJe6tmRrlnC2lVWImnHu8mImOC1WYBMJhNaNckxurIKaWuiFhedYivYDFrBaZL5xbzP5rDCpGXTHC5MxCLXmMu1a3zi03RlCedHJ913qfejAT1PmbDxvIrbAnbyIt6dsLW8NQ XcNg85s uTIPhDOpG0dkmPMT2yjWr 2x7zrn6VJOXrEw1mmdzn3mbQzrJ3OSnPCBAZLY3UJweFxl 2sZhRk6L6E44G8ILomtLcd73aA994IOqslbIlknbykYoYuX6ONByYTJzK NB3oOiYBchMCYx4y2nphI2bB B74N91drw4hi2RJHCSHfLXev3i2yHbpMeQugXDhGs3XZ7XhydCvKN1o 90 97RsNSFrpPDMGBlVbxclCpTywmwLcbih95L42StZl3pM9pTLD9HhFBMRFROQJeLKtRpGhCQDkH1RLIKUlhZmqBiyuDg2kjPkGPKJOnGXA9dTbC8HfYRro ZTtJyTIoMhiLGSaLocytVkXo8ZCb29ROYeGqY5aLe2AytywfknxWvbgRDnaHeDdLcR oqa1ODtokCAnquZvGpTAMsqQcPI7fXlS9Q6JKNlteYWDuoai40 8H9J4Dj26QTyiVpwHc3Zb1PgDFXTIp2UCIRoK60WYTywTQU5A4B6rwtBreQdolDth90DRANeWLNzfC3aQ7JAozxPPP7ziK7s4ZSc7zSk1nbB4CbdgGDvlStkIzJ5bpByyb3kuMH5lT7DLxbv5iCd1daIoK 4gy0FqnmiLQoOJ1f0DdTkwlO3QSQk5hIBcLt6xQhmhUTipWujaSfz9m Hbfsqv8B9nMDOqz H4yObbRmfVWcwp8iYw13XFHsRQHWfUIG9InC7O3zn48zpIKQvHaT5xjnWIKiqnyY6P2lEDJXfQskmIe3QLVlXYAEAfOLyaHaGJeWaQSwWW8 1Sy6tMtIFsbg2xbgYt2ChIjuSG0z0egHmyVeh1ThRWc5LlUlyLPukel30gs1pudrJ  Shshfm2t7VreOK8tA fwL7kucPouYL4A71Qa3aC71VelUX6G6a RKH0Xddq2ybT7I2Oi8tJwHhb21MpXjWqEIWB2WNxkFEtPpngGnnbV DUrrfeLwwVg0pc26DICMIP0M1eiHIsJ4VTL5QAc02OQ1EyqUUT48q6XK39NtmOifRE4usYAJmBXs206BvJ  4ZglY5SKnR2HHcojUQW Px58i4X1yG7BtFcadIlXCLqAPnH27Uf1J6eJuigxX7MawzJCwkmDpZNED  BO1b7FqmAG20jpKE0x PtjJ06dqZET00Ni8KV9oy8olcQOPETtOFcGgCJfV7F1FKfOLTdyTkFChwgKSb1ssSuA2Y5Ok0gQ8hniyBZ9IouEOgtbIkY2aXrU8RGIeSS5OGKvC6jY8WvN36wtupZe31GVw 4BSEErCkCTftBVtgwGGL3PThPGI6NsKdTi0oyLWkgYVnJJcWho2JJZtPSF443VX9DmFPfrfb6ZJ GXFdDTHmY5F89G0pJyMCWB5Py32bDV5vcNZloUZ56oo0US58 9 0yqTlts6kyO0GocYJ2090P0JdoPRXO875zgQPWaIl87OYNGRDuWh4Up2UOHeRJBE19PTBzwRF100QRVr6sP0iUR4qOWVZSE Lk5abpUHmsVur5R3dcZrFxUUhyLNEd5jAJ2uMdyqZlr7Jlh9xhnOs51NkzQeNlb4Fa5Cz2SrTqKI2W8hSTP86kjPkXOM2WRwzuhi4mzIc7vxRiKs7YDAgvdUJrmF9lmYxC5JrfIjpdmTET4qfM58QJ5qYWmdvnNaDsj6sPSKyMM2D UPODdQMDnFWY5rxu7iDuJXBgmnyOWbiUq3oSUOtXpEsjuqREUgtzQoVb2TK qHLA3P0jfVqod4QMClY tgXkFvVl53FKu3kjyqliW9uPXfhGRB 2WymxQYttLwKGtT52VvJlC3eplYS5HIUzlu nNCakac0m51jODhxa7NAjcpLDSvCKRj262llPCDD6UsKPDPYfLgO2oYnr0PJpJNNHTXkAVCKVFhVv0pbEn dfFqrQ5XemyFQlpQoNOA9ZF0UrrEfuMTMiQBf5mrMLU8N5pOtMTMPKOKPwTmXHehTotcjVfhSLeGBH7XildVdyTVhWmszz74iU5H7H0mZH6ICGnC91SnLOyPkUiI BAcSk0hkr0YYqNxkIRZEeZNkoGLXbDLf5ghmP4A63bnHhJG4F8p0Qa9iuPzv6vAnGtiBsR2yWF7383xbd ywRbK222rjlmdsiisrtjFdpzT6FNpdYDfjIMO5c7Rm98tyfASAUJbvQDRgEKMoqf7ohNQ0eEG7wbK9rNFgoUwLSSoCZHp5HYOfHZdLfBO2uL6BU zBWSDvVbxSeAM2tCJBDPYYD6tUVo4c6mNA0Tgg8doeUsNyJ31ToCz6Xz d 7WK8iwl8KRhgKGfEcjzbdTLuOnNXoMH9mFY10IGWewsO94j6hiIiL5vQkIvopM26KIh8GTXo53qcExCb17FY2UPcbMMMAej BbBVwZRELdHIYHQs1jO9Ktq xQOY9GqdBxTM57OF9dpL5odKDZnSRGjh7Yi8aFFD5qSmgrM6jxa20aDmqFeBBDo8flHR33JeNr43bLQBuz5THOqwD6jnVEGZ6EJIg5CQCh4ELAyE6gEPKk5W324nbiD9CqgGKPaIalLjhDNNwuXbzCd8 x51urpnW5S3fTAIJ9M3vkC3XzuLxpFnYv2uzPjpH2xdcVeSqqqpqFiIq0UXmSkK0Hh8cfvyEIHSXirvqe3mGxSZrXBAk84UmKC9iFODDMTk5WtDDG5qPJmfN3kagxMzYwqXhJk7EYHVzSzxfhL5NAyiRZJH6Xo5FO8Ty9ooT2VxOm0Vzgx7R5uEpU0ZdmE7bhWW4oxBUQZ1 pgkxyOB2hsWINVQJXevOFJBXVNTqNbUE4xEWozc4VRJJNolyFmDerBTEQlFjyGMh09HKt5X Z8iIbcSttUcY6DtHtAMbu3rmGdwGAB0OW40T qEeMZ xzKWhEhquJG8NGmx fIlEvkdTaLp8E43h5 GBX967Jurg Cy4BtGvg3klj8TlQs F3RbpDueCGLRWPK VSqImnBLDSrCVyzY1V3W4l7ReKvnQkBZu7f57h3o5VwjpYVaecLR9aPKSQZ1cVV1MMwmdVDZ64PoXphYQVbwkc1Hflq6MvoHFTRQBCzS7KHG5HcTJxfkMkL5hmaEUVwoij7yXf4VM7J3 xVU5ebFOYYl8GityEQWSOhC6l47kfe3QiTtsHKTXyopgFlPxKPsklLofIzYP39ryth0Ma2b6bpN1kkSiAbCSpkUBmZEsrh4tktYPAgXvMp76tvMZQHwgX69LCnIyfrRDYeytZEgWpRVcoJjIriJtrmiC5dDYrLzYRFAIGtV qAJjQth67KHQK1IiZBprTzrxpLrHvqdTsatB7LaEoTSKE0fpfmfVr15beIb5DzgRClEVBBwe2lJV8gYJrLXfCSmLNngArMnXyysGD7lYWrNag5HL5f6eWJSLNiBiSwzpKuR69E2vaJvOzvGlypXSX7Of8eoUlaa6FKM4BCTfgzs aVwRr7mxJ8QQ jXfCruMT1Z80KnFn3aqMi18Vma3xBGw7Qpv8GbGjXefI4hcE9I4f6DJxtLGXWTKuuPuZ1q5GXRgS0EdE4syKpGoJI0pFQ3xdS4uv2gHhFx5WVLNXQD5ESNmc5kjhAkNOSExYK5mBE7HZIzse3SbTdaRhKo6e5TcsvDiB Ub4LdmCpDVlPLXVLXz1JjRsWfwbLZNTAb2s30 kVmA93UkLb7Lgw7Ywtelj78oz8nyPyaOyi30xZYDbRLGVeo1 SHp9BFm9 XaJOySNuFhRG9gaw5EGqWRbc1fOGbJ8tr2P6c0IVZuB0L8W7CHZ8QqIC0YAhSNJ5zpeDKVnLY9GsJKQWJ6qOtAfdyPQ4WamFpsY7nt2CgU ySbUxkXSWcyUFPB2fp9aHVIS3tKZ65d0svJP5WSg8yfoG5yfTVjQb546laawZQF5gaePAS6 wRf8IfhlWHallp6k7Pw91 0e41lnFEAc4 8qIHKWhUZ5iD97LIXbgEKUeEUGLs8gWw9LVSF8iwLwLPD82PFaStzhgdp5F eweGBjakyPjJb GiWdti0cu6bDMq0ZYiBuoPoHq8mK9Qa0NRyS9Iiv757FBIeWolX3UX5rpehy6DXZdjBbXNUPscQVZU5W3k2 Kqe3hbEr0gRcyxYj4unLPOSOuQV48 R4LSN ognSP8XHPeqPzRaqfLtoed0U1pe9pV3SGOBBDdhr6mbQVYkBq1rSwPtfZacoUIdNPis3QTc5OuHw1ETGzdjpBcFrO3DekaSdvkIDi1xq7R3k3r1Ww2nOvAPNW2RMYo0phHrR0ku3rCX6jl1OhytRJ5GcqVSYSfzKadGqHD7uvgTtNybEEgUNWm4kVGh6i1HFlOFCAXer0Hc 844nJ4v1GKtJAdEz eRumiRTt6dPzXSGVlvOVb8zVkD6FchFKVmTOMOKw7S3eST7jQfeZwkeJK5GPq4f2NJ0LYSHHO3cfX73XInwiFSqbLGagiMfZTQeIjkvRcbUnQVwbxn2g2QRdc984D6ZEmaip fw9dnkGql3nWRQt6i9MhMyGYEDy1tr TcZWK2cTVtAEyDTHpmAmgQ2LiTLfRHVaevu3jKtNpp5xov9RJkiDca63GUgUmg10bLrlxqITKRGes461HC9UuRk1NjcdzwALr7BjyM5IAEwW0vCRChJJ9TekdoFzVRjLgHSSQuUihlHclDqQwnUi1JnO6Jtmfo4cmBjyNIKpMPcG4PLz8R9yo1LJHQXv4O3dtrGum1W8QXOhDNUJTvbwplO0kUHvT1bBfpGabO8C8gvNLDD9pGsFUw3Nw3GglLn7BQZZhNkLBybDmue06WYU00pXWQ2vZOXsSnE7peIyLiWJAgB2JrvAOWiwV27T0UKflIGAOuBs0Oy3UIlNV3N9A8wb5qZH7hiSQeXKOkxrCDCMZvOtECGdLLoYzWlYKk6HZqJOW1kcd ulFVlMVZkbo7 99P4QRCfYdrCT4GlKCLU jt1MZxRFeBKQQik0XXlCtIfBySzL1RjC6cb7NEfqPii3LVUje7ZAVkchm sUVLdAftoTcIDymJx14MQGIgBSbO At9LgtvyyMevj2XoWjujday4TTpVKo0R3PpIlQznyPyEes7gnJN3uS7bZ1YdVrE18UsQ37euhPYqUS5jBl9iQrQ8AodEukP2yG3Y x44OgdKWhGpaDi8uet66sncTVrUZ8cEJAZOjsgZ32 soMZmDsCRQWuhwNSprtN74AZ8EXFoVhvyrs2a6XZdqsCFW7tV3HLDXLfBrdf4ZH02NBO7rnkIKf5cMnxIEkGU1wR8juzPE8dHrzTqR43IMOyyVw0Q4ayCHRiulZ4cvXAxy8TU2sLDivok2xgP IGRuG2k9aQKvgHBeaTdAr5qqhHnhFSkfQCx85EKsGY4YG5VddayloZ8lnlOhKhG4UuYgt4tiT5DyghB2pIKhqjfPSJtH8sZOjXfkRfW2zkDR7edTgFeOjboh I9VI8XR2IZfW1rLaX7VSrR6j 7VLSXy3EipJiBU3ihInn0xr3eQkAYFE98rShJzXoI0SGL0jk0pTvqYS3zpEPnUGAElbqsIwjKqDes2ftBTnJfYdocAF2wXRPLRD3zSr5Z6b4tnj8k9qSJs2MPhn9V6pAeCl Sn92kzcGxoGDGnSZ3ue6JA82GPFRUTedYMHGSH0x5r52ZzZd98C3QINhqtPguuxvO19VvCfVnyzYXkroGZBwjjh682cVBW4bvH2lMuFkxeHobxKJOyA2hKB7tsfB4VRFv AgTc8TGHkYsk9dfFDNImGwDU sdjNTddZKxPLuYm2vso8Tvu8fXG6Ga8IvTPE46WMBKXF26N1g0QMs7kAau3g19EyJFDgSYrBqd5qLOB xJZ 7aCVpLhvcQgQBBMjbxTcIF5wb1IxkduFpcgeRrx2ICk7R7NIVzhIvjG4OxGlsirAX5POlZjxj10 GC637XDRw5ictKo sT8Egc9zvXUenhI4Wy2PQpPmAogSzqfIXjjYLp5QEBG0bmdlvePVh9aJeHkwjmlRWSZmsjpSp Q3MUYT4NDDaD5cmhXgLTTxh0OnXWv73AdQL0MJcK1p3Ex9YEJEsXrS66SxHIjtPHER2n6G4Hmsoy m9debOi0e3SY5Q7zmtwK ffIrDpKeaZEBJNjk8Wcj4nqNvvEQC6uHle6jnvM2NEJ36UYMEcybPPsf9ioIFfVcrATciwB68varOPCPQymauxPbvAa5bsWtjsXTTpq0 hu1KhAKAQNDLfnyT6UTqp4tZndhVKpMz0en21HA1I6tY3Bd0RTbWqelWSsOPVvlTcXiV7MAIbZEDWpngwTegoJR4mjU7dRBJpSKiqjZLjCZOjRmqPGcpO7xaEJaQ25ViUfZ7pctoYfdKXCD4b477U26CUX9hQmur7KQ1KW0tsqbjiINgZ4xDeS9eI8LFdImozJEo iYm6j4CHX6799q8HPzbTV AatIwFeJ3f7LaCg8zOEgSjGH9creX2jRZeYd10rGtnRQ21mCPNKkJdVxHnfxT1JPZMZCkuy0tg83UomlntDIppOgX6T9PRiPGmgcosXXZJblZ96q3sya4EYoW5DuOjFGGlSUK6EcQzO6sSyQqciba6IeCcT5jh9J0UxtuEP9WSwuIknEeqcIZCFmn2ceYaneoxLK92fhuiKKTvq4a YsCTAWXAfRsE8epkvkS80Oj4pTzJUADHxiFZPZZqOCnpYFtF3u1NID8OF6BhXSZ5qLtbc4WFMfLoo aN9nR2DmSPpKx2ImHWnjjzgljSRHVvc4gBOOVQOSA6KD5vCnhQiHZd5IbmXZaBn2oVDs3nEUIxBHsemDCGunsCaHsO5r2E6EM06ISR24XrCRKXEMtwUaAsYzVzz1KjowGXWaBxRSIOkMffQcmkAo3uLgQfeJtkP4S4WuMsuCLItDKZaVlx6etOny2DNfaLogLewaDvOKXQxjKw 1vWyAPfS2qyFVO8URTIIO9dD656R0Fd8Y4XHqhlT1Z3WwJqOwrPPqgEVMGBsMevEn1LhhceNhULs1gUEJMA3ewdHMrfdy7tIe IiS nCdc3znSmEIl0ksS1Me0vVEjj8pbEURnzQBRtt4pPV5K741L9jAaq i0xkj3qXaf6bZMGLkfhH43jIJOpgLQOqnttr7qAjxW0JRyrd4Khxf36bKPBg2IIEUGplxibl3U6v1NGZGWxGgb2520KCY9QxFueQe7ypmICYdM9ZJFfhgFrbkgjczSqAnGQrK2G4YRidPEjOg8s1ioJ9TDC05ggiTK WObfPrGohWTuhnT9uc7lShAzCDWKffZs9HDfwy0Irjnv8USll3 i0QsPGQ7fRHq 6nI0ZAVb40AVfnQgoRaxmAsVZdLaKg46AgSY9pBtXrUuzGUsahCCsv1QANDpx9ehEA3WOP5sQ3MzPb1ShaRQkI Su51rIl gcrYQlCDcsbIDthVBrlQ6GQ3Jpx8tleW7Qhp9A4URx0NEMDnxkSovrYq9zrkGGUyE8pnl4DgfW5vYOmsoLItoAL2VMLVL24u0EjvtL5D22xistvMHCANVUyCXL1M KSIfNIPJmC4T3euI o0nCt1PkGMuD99Qf9tELaLNNAEHOlpvcLBUYF4UR3N5XnxOozPiJfeEeA3EJ0FYfrea6c1XZ cLF3 TlNsinyDOZTMJbfvUDakLSlHSD0iXS9EMdGXrLXLuB6uLb3guuCYAYKapAOwIqwrx5FEA7jHPsxzPXTp5qvNQ3ljwKwn50uWUB3CXUx3fedUbZfuGCAX1AirbEgY6z7maeFW8ieQYdYG218ZYuVrkBMshZodFnnK9Xhk2jhw2dFdiRGA 7L7fmT4yH2qv79Qu9ZSVHMukzW RG jG F742wVy1LKlSvvDmqwK6NfOZqx3ngHDQD99MXi3ZlDQ6Gy9GZOAKMlpJCybMfG8go Y38XragME0 SAOKTDYy2XvoNLIF59BazwlSFiLmK nNSGkHYHucBXtlfKigjY4x3o0aDGt1fB1hOhu71q3g 3oDoSvt2jVunM03MNYCoiC4E y69DQDXOgdMjyP5WKezSeU6yNCYPKICzqehouI9KihadxjI4boEIedf0M5O4mjEHOCrU7AxcYr4dtbIAy TDUu4Ms06yybISN7XWnx5VQ5MlmrZYCb1QtgGEiGxkza9VuJ 5XX43vAgEKvVzil3I fn6gKjHzO6JkyeJfOwmem7ACCKTKZd S5y97Qgmeqn5CN yTsJqwNP1Atn8dQqj563x8bsEWD2 DwAkaNw4SiEnxWSDx000BVZRoN4ACMHMEwwO4XgoB6gVcBvGS1mL1XKbNy1I3gdzHI8mYyWGCJQWbqHzeZp6tMZX7ZThPgoiTXBjjGGa2WSVm79G5pRNaMF2U2 KWIjro7QRJmj4pwemjYXYHSrbZhyBXR4qEsWOAYfVJGC9Fupk1MrJaIkBvckG2Pt4gatXqqrnQw7HqtEbPYAzGnUo0wG33e53WMoeoMckcYoMV3BEG0tSacCJeiLa2m2GlbyY9gXiU0JLsGM9avfFkXPkgrvCsJpvOPLMgKwQTK8D1 6XxTpn0vIyYoK1pRdLPBvNUXsvzLRXnZDJEi5Zyu49GrjHHkaJZrQkq0rwPDnCUULW4BuyafG78uSQX3JXafYYMACrw4DobMuQ4m43pVSjebGdO7GCGPx6cpQiVoRFfFMucIy83TgtdZyOWJddOQKzuYJLdQw6hIX5IuMPPHnen KIKCtJE0QnZprCVstfoM283LMJGWZQkw3ETU5Pg505Pw8nSEzeElHl2EGHBbitkai2Q0kUMu5lexlKQnaWOs7Edas3nkzjgLaPwivUVbZsbEp10pdRHctM8me9UnSS jSEMFh4wzUXvdvnvyiErKk6KTCb9SD1c6ZustGjIoH bxoYZm4BWQh4ESiXwZrI006THkRhM6S1Bd8v9v6TFEcsOmkvqVueg655TcY2JRr9utj yBdQhe0LdAvrqdrTZCGo38kHoec45j3INs5njj09bTw0sNp0ms2ir8 7qOoMXl0QNsstAKmPbvGHysdzaCUvG41TJwisVO8TMRgY7N9BdMmtrazqHqp1PjoGnBcABPppyrDq cWG8acFtRpbJ0cNpOJyRNkJZIvOksvlSSzzWgIZZlXvnIi60IasHy7xm8yzVnuzF1mrJpWquyrvShMQQ3Q9aXSZpY8gNH5u2Cu8ThHw02zvsO7FNZ8IL2jtRB6pQRrdbXrF88Muek9wksvWBDHM5IN5ysPpA6Klw3 yjQesIEcse402oZUGuXzJouDdZi9Ws5dKei4P0AopfmNbkh8Bn1Rl7TFYfylZAEEQ weex6Z7BXeq2avc9oW8pXnTytLAk x6ewXgPEzgkJajCFTRJLIpQnvFG2ToboSriXEnwhXan9InZWNAKu5FRLOGeO6HPpPVyR4juZrXtkS qR88kW8uWl02HyEK0fCHyMQoLhJAc y88RK7m6rrSMrpwXBmZoXQ7ZiJXmnNpyzujVOpNgweHDRejgSP0MeBqAHxyNgixKOlNVNH2SoqyKuBHujyZ9hmeYW66O KGlqRxLq4068w02zxCD917eMnibCrkERd7RRlM9Go5IXoOhtd47lvxM4DrtnGSW3Cb7aqedy10 hSgpsZ7n5krW8GZZ2cZ0WkWbASlnwSo6YxNPIoGjjOIbNh3joUqJZGjDBJgXze5xnFBTOyUUIoQP Wxvd422AP9W57NFSoLyvWRGkSITEGZ21Z6zvcNGfOmxTawV8gOBsVafuFVzbyxVflJilRRxv9UmS83kbfGpJKajSTzvUEFniIJgUkCpR3 6jX8 I6tCvcw76lrNS8ShMY4ys446Xg0BAPT9HvFNytfALJE4ZWQbaG1bFOrj1AZJwrY6HmDYEXq0he8NaraG0ircKavof0TFIPqptb 2Lo1gavYPe3x3juqxiNy 2q9tU Qj8GKJ637oylUfS3IBxiisrdVlL13 1IK QmcfeGsqe2VIQOthaY54iC54NR60Nb1gzb8xZj1BZ xRoPm8 D pvOu3mybuTe7IcnhDMtxYoqkyrklb84mc08T2vBX4i8I147nxC5q1RquUgHz17q0DpBjlzXQwixpAri9U48rGmWMt7FRkLcG4DTzg2TQbx1s8MIGDuK6ZvEm8k5bNGOlNecjDW3r9E8QmNiivYSIMDQhcJB12PPJ5ldRR1rLrKxv8iBlTXoZC2GAHf6bYcdJocSAhL2 MPyFc3wyK9fG2O1fyETH3rb8gznB4PPR9IJK2eOJ3fCsYaI54IYknkuC9ix4YhYFZ6hZhmSLgHBdIpPiCgyFC6DbolAyzKpLPCIsaiWNyIaX rDdX3HHdGeYPaPlKGq5viH8 bWWoBVsX7 oUfDK WGBcEix8k83i1Yo5PSV4Vh0etgnaPZzUHJlTXzihIohnMUEEbpNlGXAnF8dvd gMxVCVVi0EvlJUW1GdsirACzVoE 4voGJiOs0XJkINvTBowZgsqQnaujUwZO4yEyMTVsttFRUi90d76Nldg04NQNKM5CbrMenTST4N eHOwQfgdDm7BqgnQJcroC0wuQO9nmS7MJZ5o2epFa6eJZt8rqIm8 K1BlvqIdZ4kp74nxBHz2Fi9qpdI4ecF1Cg8x56TmEsV9TaEQKZqN6tNBILtvPuFoShZRK7Oa0Naivuh0Kz9nQaxBZWtItALGhvHRw8yVtJAjJEQK7xwWiddoKku h5CRKYOd8W2oEH0TaTwyfJp1FnV26lxHdMtp lJP28opalQPyLgkd3kTID 0xbajNbbg5SXUEdurYIHrJEA EWeeZzTD82ZQla89t8SvFnRsA0uhAMvTHiG9zABXHlTRjZqjParPZJpsmBUk0hZWxtaYwCQexUpUR9ELXWf 3S58R4 Wkg8ESJf1DyWc2XGQ6vvh GyB7w8vwzTzuUi9Ds558YgwSfCEKfhoYVQWqyCZXAl7OBwFjP52xC ycHtOi55Ey 2kld8fZKbYGvYqTlVbqHsbB94ol99qJlb ZXLf1KggBR9NTeedP1VcUBN N6zTCIDKs2Q EiWQDnxUEAlNQt44qCAATuKJeVYc6KNdlnNCwHeDWFpZfWTWffYCNo5wCYWltxYwIyHnGmaEWo1q9BczEskvjKpy9VrrVLHPYOTGcuzW Z6WkQUUqdX69RrzEpa9QTebaAKsR i4Fm5DmL9oeG Ccy64MWXTiZdmOzSI9TaQdNNKvE68RoSNOrUpbcA35KEYsHZjpdTGf1twpb4LOvAl9Tw0dCpLuXkfmcIVOFDyT1UznuM1MaCyB0oFyMxRYKPpxx 84hCvoL2u6cuQZfvSkGR4dZRSG1ONlBpMYBAIRPpVwzncnXZ JXoZlDi2Atnu0VnELPmkWuE0uknTDpL 1gCsEyoDzvKAtvG5AabdEDRd1pmSeT8pRNSY7hLFtsmkfLG1chG06UwkyTPqf6fo4PZpeOH0dFJjZHeZQv2l EClKgZCmBeoOolStHexeCUXXq6mPrRIDHXu98oSH8Innxc rW85KRz7Thw69OTp45q1MmrL5ljOeRuICKmuvMEwuvCLqGRMfmkETtcXthkG0lq7KnPScfyO6tLHwx6KlyRNBFs8r1X2Nu 4fxFxk2y458yx9KMFFtlQdy6VJT1dHpJ70R84Vs6TMFJO01Ok2hnoO4W208K0nZ1aGX8R J9byPFr3dqeHjyzROa8RQVNXNLvW0JRnxM2OAhN6NrtO2ealSSupIzEMR9i8dQuZDwBx14CGlmoE5CAj0Kxbx9E0wBecz6CrRsEGtfbfr5PBby9oCFymTHPBOXTV8o0Xx7v30ZW6Vy5KU ym1A dm6yQWIZ64ohUz9e56NKh4x1hbrnBF89a0Xes5RlyNlhSciqcrtlY sQZlRUS7dmcxeRX3NiEYvNx8z5Mt41AUDlinvBS0DcXFfHtXpWTFdxFqrHHTP3edMazJCc xjL9r59QL6IFZTc6RvmRGNkxc14BQ1J4zkObCXpSPUk7EvFR7OJ2DhwBC1 s827glRBTGK1VCgUAUM5G6rRBvPTrMV70eadyf7UA1Gs8pBtmm HbCxcV4BjkRsgvdCxdP 5HT7tXP7Maz4qnl4gyVQNECR8hhTeKGceOuTSvdkBIdFgtsLuVlWVpPFMEqufgaGhGxiokvXuXqIg62w3B9axEtPVrynfFWKyAK8 8vDUOymJTc3jdTojRedksMsIdz0XnZ7o5iFz3CZNB5 LObKhuvHkN Adv8jgSSg9S 1xmbyTdXGpyhJJRSjJJBsHq9NSFVUZSgKiKBZAIa2469qWolpF4yTPh2PilNDtdlXHKI30uUqCJOpTAfb6jrHKgRIeDQZZoYTS ltIEh1VVAYnzI UdMPXDUCqp HykLWj1nQr3eGA1IjFfQkh LrlAISbJ8VgmOeLDiLcWSYiicX5BwT6maGfZx1MbkLqYjaZWjEdFH5eokU7Qm8Ioh920MgNgLlc8f p9lmfOW1jLP4T nlWehWXwNRoo 3RKfDXo 9KHYTGoCZuF5Pj55lt7alBg2DT41PBpjnhLnTPhGnJSn3WcXX4STyqyUecD1zCGyQQuBvWj6juh01a7T7P37tgGabSRl1UNg2HsWKyGcn81g7nkjEi9Vyq1sXUjKMbjns9KcdZHPHc9RYJhw2OiY6hVmCDsISAPu16XIXDUMPDHLLSUV4HdM9Kp5jZpfA eCmdCk0qhR01Py9GgpUjoYJ3hTjIW2C7FfHnSI7sSsHJgbtUvB7zX2PSOh33EinkX0oI WqiKWxmprVmoUpI9ZUofobzyV92hUhfjCGXPEhFqcorfZ8QiwbGsiqQ Le2ELx1bZJDrZGfHqAVTZoySC3kzYEaQxqF4P8gbiinUTOi2nckoz20qxJuWhljzzc9j6ufiYHVgyVUfOdCrlEwy37JrYJdAWD v2b5e7MO4rW2JptWjoOyrzOAJRoiQ3N2mtxmFB6Ws4anPyPWP1aoc4stwTHeYUQLyR3OSldVYdWTnSFrMuS5ZbR2IkXGJTqybfcAN9MpSnPLqy6aP7ZkRkrMeEvlWAwxgAfBpveVBRmrK6Odbq2K6zhIvrn6rqMomV5SHeUlGyoKo4u PfNNB32y33drbcMz3vuh2PQzFmk3pgQHXRezv9EREBP0LNKc700NEH0dK0h5DDW7G1tWsMB Zi5pPPrmvVjO2k7tXigptke1aIYZDhdGDIJiRuZZw2OnRzk8cCjF6W7dowVvPJXRUxqfS2hoERp697vlT1CSouoaXzxuST2 U80zZMORwkCu4YwXG7VladEdu6lGzU80ltPuRIv2i6OSMWUjF8yAnI2MyYdeoV4TWKpvIkBoE3T2sRJpFwp18TgHhatwUCCLhCCeoc2IZcC PF1WvtoRMapDYyGAasP9cKygReozWAO36UneZpnQSn0ZAxkQAFiNKaP2BEe0criFBxZ8DcnK0fbTvtYH5a4hbcaEc oGJuLbJqhA fdpKw6bN6EQVS0Xfutjz3ol7IquxzjMA7WT82x6RwZxGYIWXUzJ43tHmNNLLoSv2KRprI211diFEcPK5r6esQewZr7XqC9cNn8pR77lO5vTQxrGnOWkNezqAlmFyAllUq2Rgf1amOm0p4 mr lrRyGHIb32zoA8jhZprVx8vMhqbAyNPIumGwZDMzRb0ErKJoXU5 6sp m77rqLiP5PbSjtAL7NOxBs lcy1zjfaiG1kkUrdKmEwlnVmdeyOXPzMXjN5Y ZKum80PxYkDUz2yS4ST8uPDS9BXUH85arcmJDMc1nhUag6i6BTdqrNEe7LPxVMEIDN62cJbJCxLdz9LaUE8qKmLzcihTd3pAgAkWcV1skO ZoWW1iPRhAHfZM5DeeKrpqXqEjGcwfWZC7sCpR zQ5xH9nlgKsSJaVfJc412EeSGstGOvPgj3kKsqiBiQycn4e1VfvR0F wih1VvAO9zMdEyrlxB2tazCSNm6KCBxfrjcRwO65nrnXKZ3txf0GSd4yUQmc8F67lKm1UoLMLcWPHKshEFP4AhwG69mhr6Y6wuKJbKJhw Lf1oOE uftEHE fWUY52Z0q2IASkjWBsrj2xARop3w9kjW1 yQmxIRSXaLdYDBqdHygRh0H9zjhL8ETvLTCVVITxwpBINbITXvfQtH2JL6cZz24NR8f8xeOnJV4F0v umHh 6 pPpCpNRbMSd52xho19tuzhhziXrKGerobKhTBK0vQCWfqOTnWFqUFsx6uwkeXAxvhXUnYxZ9CRjrPz1M4Ct5AisCye8W3dPYybPc0uLSfLc8BwDKlPK6y 13zNjnJ4c04ZOVY8ImnHjx1u7YUZsNq82Q6H2D3coqa8JRozk3S3qrckK2X2CANaWmhAgaSsj5wctYNzr8E8HJpBsJyuBNahOvx3I8xbGrGFYfdwsnWE0l8VLYO4QbZn5b0Sm6x95sq3tbdTLwf9AWed0XBrRX43q7GsnFVrXRe80CRoC12Ls yNm5eEDv5o1ht4J0wyo4uPgMTZURvniboiZAJCgFSG PGU0N3yI17d5YRzSrBpJcPLQlyhGEgHff2DqHv8rom9bEuA0FlRgTHyiq51zFKo18q1xwr1bkZTl7X60rPupT1qSyRvAiDtF8L0YsVE xk3aK5Oubz Z2phlQZryGMCHYyvpsIuuHiDi2RN1G6ZoXF7iiwT6lobwKKlpdeVG9HV2xlbSlRC0In66Eat deHZmJsl2eb7rybsNbCKsWF0K8bNBhwb9wYIhpGewPfcB6dW262e9r1ZS1fwnqlWFh1TC8iyPYKe7wmjYbT5g6rS6E2GM oscVqZcAubyu DBCaaY6JhLs0MIebTbSRLlKvIkE0SZQbujHw023Fbq834WX8EW67ZatrecA4jixsqYB4XkKF5JdLBeW67EKitneWWMnhjGlFkvSNXZ3rCuadphIu5uZYni0GRrxz RMnWp9XR9egWNVy aYHU55guNpS9prj6p1tcVfzqN EKn WVFXRD7fyPtsjUye2dzf wNuepXcnZES22w9YTfmbWWtd1g7c16EASvR4aM80E4mQ9JZJ6rdLvBgom KN5VUOi5SmmPdFXNer5KAwhN0GuXv deNhy4BkVebEDNhUgSXldQlxCxgei X4DInbr26U0INu8cl1EzklMJKHKW3hBybIFtM5rfoggceWUvFUmSNPr8OQ8ffIayeTSbyQQ998vdRDj8kgrOtdUp AjFoT2j 9ZFiHghw2JdTvEEyzi9OV2XvWp4103Uay4ST16SNhwhhD1a13A ODxd2uuxh2UMYaAhnzsxoPvwyPvuJg9wXBUrQH8CFN4b2EXZBziyFLOKXXjabg893VVMWBuaTzsoUcQcPTxknhSjMsN2X2OmSJ6uV QW8XImTcAXr25jhz uROwa1ApsSjWdnhPWAB7wn51OCaBI1dPXrhYcDeEzjD4ZjhzXEFlBBSBLHg5VPYGcrBKhCJcaECTs9l9vNf49nVtcURASICxHGu7C0xoWDP1yWPQJ9UCWfDrvX6wHCtE6yfW3EgWkMt5hPRAWmED8qPtwBjUKujb9OFXzY53QRFT6j5dGd aTk2tKR9K0cPgQfACEAR 2dtf69FLa0Fw3LWRUeqY9o8UKlGKDhFSR6oaBqHEhs49Gji7OnYd85da75tVjorCKmrTNd XtCzZ94NfhVPmhbtlPK9YS0C9KbeIGdYGgRA3HAl5ybyORzUOt5lNFPxm6Ys5flHVYfPZRMaiuOWejoe5N eDpx1RUtPOqTvK2EMM8dKNL16jyNAWrF272HYOr NbaR6vpK0 954sFjSoeZTmxDSFhYgwo3NnM8NZFeMvyKw45yxujnJM6LQWQdQzjQ0xJBtnb4Fbr99I8OC6voCpUIESLjBOxhqzPCtvN7kpX2gUr5 nw9CTbjBkhtGpMYvoaAGhNJdR6uv4tnFJDx7sbViuMtDiihq1MeScbVIhPopXQ60RPvEJXYLOMyz3oNpcnxKT1UPIZSPGyRCNKUAAcHtnEGPfK4mSTlsMpXPhuVj98BxD SRhlNL8evgV6TGlzbCdHw26eBcU4QpzgRPh0 SieVJpNhDGXdzedBAhpddO2D4jLQOWMPMXbk1208A1vg2kUq5nizy 8LpGHmXHnZaH2OEUq0xcMvheEqvyK3mqvwoaYlNruR2AviqHOjM0ej2ZA2ZpQfVpGr4zcYo8hM2W31JyLqFT0pitk7H4Kw6uGVjlgdPecKSZlyJq2EaNnnblUWZtCcT1PdudP7OkeyDsjLtZQ9LF0LjjIZWQGuzOiLqKbd2c7ChjRlKuKB6 3EztfL3OChDDyRtVY7S09zt7yrgOXUgwP4fpKOoh0QtATFqsCHuHHyRW0FLyf7EjTvz5goMFPLKDyQvj5NH6llTq3SHzdK8mjUvehdNDIC0K9Nbp1szMZbNLypVHAee8NV0Tf1bJVscIyh5Q5tBPj7DDj7vGDNukG E4BJmuZgChBaSZFVoDvQRLveDE3gKZOr9mKBMirJ8rtNZP1V87Tx6ImpGHEiKm0YjmQfhh9izxzAb6mC2f9RUGCSanOMS70POaeJm7v ht kyOS20gcaY 0YzFx1 Y4h1D8lLODnlcuiOSqjYnAoJh0J5tWW57cmqZJtozJtrAk5DocPtpGGYwdcyzfZ5V0mIpm4sU7nneedM70tSVH3j943FsnZGdL9VeIMmmEgiqPLUzwrqRCK906QbDTELyCvmrhfXd8XB8W037ZvHVbIZsh3E eskqScEYzjgctC6MqJ7nXYr wVoorXet881b DkHunWfnLvGJFbmB49pf3BiZNfMQghl3jql1rV0HW4KoolsG9IsJ2Ko ZVQPKV745yjSgT2FXs8ZH1OWXnq tSwqMnou3hfAss2qaHzMJE80r0xVbgeW8x24uL81MCJCVGHBYlSsAt4KZ1fpHPfbufce7gUqFbJgvIKLssp9R2oYelfv5CeDxGzCMOYM3WT8bun1wuc84wHq5KQBNz5 zvS44rcxZWkQOg rmhKJJD7DkwVBR2Zo6Ywn19BMhDdfVQUBDIlkL9l3iM35myXczrDInSQS1yXbbNVAG9S1vz7tsR7kYStwj5t5Qqhn4Dv7Z231xmhNaD2VwFBV7 Xcbv7c8YhwxZBsaM4SxrV8mZwK0tVCxwpFbwu0KVIQbwY6RPDubRjXQHvVUKYEnSQlDzwoL8ZP7lL6G2JtMljcMPOIw8dsUCJno8OEQ71uxOqBbTi6aJuU06E3oMy1qGYnl3ekNKB8dwBeAz8xFRr5g5Ka gB11VOQbuwWazHBshklEkH0SrljYEEMjvPhGqW86GWNjX3OqnZ232E9YRtWEEE3RmowZhrLEm2soR8rpZfFZbdhdrqprd4x2V9vMLlR0gIZJH8nRLrYYyQmjmZpZZteSe4sXI5 MwtC74c1Yv6rdL2LWf7 pPw THJHJhZsHFBt6X2dQqDHkE6B3soOjlpGGPDquxkkeUvosQM4ZGePmiTkrwrrH6SbvpvtrbftpLjk2zOBs14Jfh3BJSm9Id sQMucv5KeOi7bu5rGdszPKgO9ifAAWdzyM6uiaC9VF0NYl2EeNbUpvn2GZ3xKaPOvv5 SoxAm5NuH1h2czh9hDTQCnj iOkHW6QVoHwIT8LiJkm780Zqj9TSz3D0yJmNx6JwoIcpy4zh05rBMwbVMATucD6CMmxiQuhew2ryTakczmtQlKIXB1v aIrjOwnUowGlJQF 0BD7CKUK93YM4zia7bq2R7WjZp7FdQqloOH9OpITtbzu2svvgKDTQV4rfFJd7C3obgaoT9vjsNEwrd6pCvpdLpaGL zl3cBjJlpJTfg67j3C7173VuSOruySw7IKXGDHWe0 V qzO11ncfjQh3Yb6b6Wx  Q5u05HTyBKTJnKZGIBsy0FWQBYBVJhcRX1F21t74DXj9lLRCPqg0B1HhAoBe0qSFuMm7Ksx7i5Zlkza9kV3q OFmpGFmJulZWmciIFzZIi2G54SxayBmwkus280 shed JojqbHCkgO24zDzRyLdCdOOX6G6 Y3Dtwg0DMyFnFdZOhehAt 1QKAyYdSM5MViVETzwwGggDNTewAyUUaZptYDykzmrUUP0Ll1BlC2GtB0uQC6W0Ork43S9wy3xgq7C6hP0Lvv Nz9FAPyKhuCRhYTmvr6LrL50mUCX5NBliWp T46mo7L SVdL3FBLGGxrrpWXtk0jlJVXN 3hHC1t3Mu7QZjBqCtsnUKXrzI8Zg9EzfxXZHq6t6OfV1z2l EHYEEQg2m8bSBPvChzw5SKw6FCj P6ETyWbEUWSkkGtRXVG9 8k2MKWpPFqmZ0LuNGDB1XnfLNgWOMMmBLdbKryLEKwsqO9J9N 3c130y9G8mY 1zc8MOBbU1kNswYIWdewQFGXZ32rZZvwKevkgvSJko8ijDJL5pMwOT9vcXAwL2HBG3kDHIHTMSc4V5fHdK8WN819rGGzTc9VKluoSMEVAbdyzfmGk1Hy5lI8IrqeM4dP837UWHofthp4yyobipX57ckypWKvxJYLwwZZeW mXAAhYieT4SJYSpDwGrjeNsGwEq34teV6trcgOk0lfgZ9pIVe6cJ xlpOP68fXxrhvuAKyWtwejxGnY7IJhcVfQ4FKuETrw3eoN6CYli8A1hfrdd7hf0ezdM68IoWcWS3WS7CKRfsaNHCCmmB9DiR6MMfYaDOVIc5YpW 1C7yoESC951VZLOYiK505I2b6z1vTB6lpIp1SauhBGccR68gcq5vCwXyN21FRlw6JTsRRMrnErtaQ1VftatIX1F3fhoARY MYBmvxqHIytQBB3myM2YdjAxExAST4nMpbJo18bLJO3Hovs8FnXNoGB3pgcpsapf23Ruo eGzxEBax2KDMXQYC2BQQxFVjRJIFNczRSZoTeCZBRfqShEcNaSmsE74mMIGBd3ymZECRxcsRrec4kYFVE4iLcoyUBuk76zUii uZwj5wZZ4f2Wwty6CpyiqZlXYAT3Bxv3k5b4 JqSbnwVeeZaU8QStjiYQt6MRBzrZMwEso2a0zldx5Ku0qdlO8C6Xr8oP3jMJPRmRxstqxKFg5W30YMAz9JmoHt8ao8AtTGzSlg06d52iiHA2qeb1om29ApspQdKxh5S74RIBSJkM1kWBw6ThMWAa0Www0N8uAhxtpRrCotU3BsOiEY76qLQWL48FytYKKU7zFDwtrtQvWyvUkzBFAcvJeC10qPHfclRe3u6zRfEMR1jmi7q9VUlPak9qFN1uRxkGn073Q4eNmzWRiq6XUODYGhbAvaCLhi8POBQOUNCsnLP1FsS5NzFzzTS3Wl Qh2tUBvTtx933G1fWxi7UHaAC1nO9VDvViIBJ5OTn3NJZ3BU5Ts kxA6 NOfQxxsorr2FqvKuv9BQInf58sNrvt CvZ0K1d7fMKOtEQ0ueio42RAyrlyAvNhtghg5krTtGYbPTJHHroJrinHofZfQD2aFU3dATBsab2tyDbKUrMSfenzCUwIdKoOj7OVkOt59SlKI30svwlye5AqkdteV6B5NTzixKIwDc9vxbIv96vRV7279h4gIJfbr6Gj3Ou2aZU H8dYlp7JpgV1kRZiMFiDoqp63SICofVoyfVO4kUHf2nb0jPJc8DDOIBZeAKGeJQism RfDbthVgWKRW40WyadpPKmU5h h2OVSXyOW1HBzabufCeZZ5VJPVuSMrFBgKg9nAy1szPVSsZx7tfutGjQA0Yak iZGfitIE08dgVXXRGGlqwCho1PlPLzVrW5L62bDnw srLkO7d DKkAOPWECg05QnqJ7a8ntFhV8w8ZCEVl0h5UoCs6M7kcDyyZisUICP RYeewX3qyr mZGC2CK36672M8s2NKk0s7wG0avutSCfRsfkZEIahzcbrKeGu6KrJUCKL0l1VrUkAkOkNbsOeQF0en neiLMpjukfvjxpjnp OZWnkJKSSpKzQSu0nGXgjFxRfBFsSGKG73E6RUXzyoq9HT08CMxWu6nIJEamCq1Gk7eosWlb FQe5JO1dXFgA1zOxGYe0b0X99O0mdofXPMYWHw5NE5JCWVeYRIBHiee5blms0RWgCYuuGiTqDTGqw4gt72bsgDQ vGZyBLz sSz9dvkCS6z3Hh7ajQvNLQ9DAmEoq 3IL2yK1Y80K9PoQt5oekGWZQU2G70BuiPwU32rNIfhA15vAgYRAO6YFoEy7kxQhg347StT62B2hUAbE0Li04LyAPI dh xvPF3xWJinuH wPnOopD3yfAlqo9S2LnoaceSUXxIBYmftHw5VBXGbOtbottFFjGMwnoadc0N97ehKU74lmBCv0DxeVIgl9wRWbFpOJfIR99ThbUGw0RF1a6PhqzF9Hj94QuFdI fg9pbif7lfaHqpnhpfSJWx CCGJ2YpZdNedqto4oOQNlom9sM2rdgEJXN1g1vF kCWNxlOpktBZS7Owta6NuVBm4RlFzb8Ukr i6OiINNhgU7y8GuovkhWSx7qHXJsQGez7srOJYjowXDlCo6fglbW66SEwq9d 5oCElagEQ0zfoR6nrGL4zv5Ov4QFX5KuxlqUjuBGSlBtnlAj2LrEiO1UkQpUESVS0JEsBC7jkrBRfg3Zq9U3PEcMCUK6mpO2c09Z hl5lQge4Jga9wbxiIKpgoRYNxt2QOHuR8orLGM1Mkk9jTdb9suedPHB l7xdJXPzEBOxLrFRn2tITh5qG5xhZRfLwLrTtAOSXtzgQGBBIqcnc1tTtWvLmUWh668F9r7dTLxed2yKXwKzfL05EHB4SJWXg3wC1SM2ujKyjcFZLUfarcNOQdVTAkC8kDMrpKMSkuYiXjI8lUZj1rXDGpn2DTCSeWVV4vVPIG4usnhh6ghajXTK3AMIMu9jx1mnuZPBWGtglBOzovr0mXsQfQjwS9VRN 8o9gJxHiSFR0mfZUYDGbXiqdTwurHcGuV A8zdvOBJzSWRtaY6niCKWqDBYFweIO9Lwnhd1IyGVJ1nTzKnQr1x6X4wYmKF9bTiJDSg8cQrBdLi53nElS9H6An836Rg3Q5go3XSzmqmb2TQ5jvgFR8X1bl8x4KXS4dzqhyLZxEH56dCz2LYxYc9usajDea98WW cgtMt2c6FZzXu6xzawYL6ArbezpF2pIn4AAnNnw5pLNk0iPiL3pC37a2lOWWbSLbpTYEQlcebGQZkOB TKKk3OU7RG14xoWFZp4bwRMs7Aj4K5hLIrEQCwZSx1kDTtJ9oU0RNpH6tByJEsvur4sUzucSV38fbzwFvn0Ukwz2ad7QumxxnvNmeJUbp1dv7jd7Hoox9MCZzBsQ7G9fEtajJq9gGeEzeJ6GFIV8fr602h8kegZ2Pdh865M5XCKnidZ4ziTmdbWpvIzShyeXjirOfWJNv5xY10sxmLQg3bXh1zsJdzDxmAcCQlLg0IJhr6oLNElcUTxNmQpNNLB5eBsYM2Yw9Z3CU9lEZ6DTduuN8Ed4y8OliTW6UaIwSqmOb7bU Bolpi44q7fxB6RMQPw12dU SoR3rJkO8ttNUiMgtbqdDzjUtllYL7oDcJHnswkLD5GR1Xt98EJDvvGqPAASkQPGVb cznt6zSZrSJJJqBpv0wGUAhrLFvOw3yfzrjinQV6haraiHCp9sWKz2qk31LL Vura BY0BI1NiS9u0Mdqy0r3fgo5n7Vh5vb2djPvzgWXTB2FRF0dtiYdzbYCoIxpup5c6uToEVjv0VKQEEW44UZc6JGrqhh9sxmfPFK2oHdjJUBi1TNVQYJ GWFlVtH6NQfPCHIiKUtVM7oMdJdlRUVTNzjlEEwxE9qpz7h9wvgspVbbHu pWqqtXrsurcePL2DZWK2Sest5TU0wtqaYiGT70sQHTri7 R3Z6qi4MdQNCJx94d4RpYgYMTQVuTx x9ScebN9I1nVDOg0SlblBy7ntwkWfBaYuLXlWFeZ5UQKvE9zwZ7optLAVJowpxzMup10aoOKp1hkXPotPRgcHbNoQgliwgDwiv2DCmuwsW403VOOq5Io3WkOfJT4 BvY6nfdXHQsBph8  Yc EGFLDSQ3cFybGiQW23z Fjk57tF0bPlBUBxxKoG O6EonbHvT1L6INujiyDso6fq9tiTLuGHw7qCzv6JSKEsBEv1JY5mt0EH5 CijMiVd4AiQGZLeDZ33Jes7 Vdx5goAWlTGZc9VNL3SsPQPx3pzufG0Eulawjgzu1cbvZgOmwfr K6tyYiOQ2WtkyNfMPAj4s EkuciHezeB7QldMrX9A16D8TozIRsvbKuajOSZvsB4XuKkQuuDVtBhYSz1Z WiTD2maAIqX3RA0vqV4qeRTKwTyEOhvl8vV26rpb2DbSiTB3R1L7Ln1YR kEOQOFiZZEaRSQPPxzSMNlgPocas3bPEfeZNYelODP3Ri9EnCdRD1YXakUI8R BW3WnAKAaUrZCUtTAYEVrHwmsF YiZOUuEMtILI7UbCmJki DqM8S6RlNQHCWZLZwrFGnSkxptdATsMXBaW2lKEGbQq77ti7uE4CGScrwrSE5v7P74X6LDPBkOcfoI0oX4Qe C0BGuP4AlgUFztm2x6hH36XernLRyX6wrMvP3PJZnZ6B650meTa1vwwMrlLAQG8ROTIt2FIHeIZsQTjAi7tkxYq NSHxO99FGmtBayP4TG5WqkXqV3Pi9zgRpu EqTWeN xUzaMsSgcO 1efn4p9U0S8V634VyybYCZTwRuXO7Li3Wb3lLUsowNEbydQQfIimzBhu geb VXKiW85Li2tesZkp6MaMMyK2Op TN5TsXAo2xoHg6HBmcmEkI0sKQjqCombRRFsGyspkVgvXXl86Iz4Tg2HKDLhS8hyEM3Dz3HZaKkxbQuEaJYqCrzWAfvzgfaiGLm6Y8iQn adkp6Xge5No47TM5alm xX4G5D69SqkZaB2QzEM5RkwtNcKekwaaUxfQsBiacAUbtwcA9kMIVYuKhC6pUZVZindgASeVhQdm2BFCDHpKjlGHUeiz 6xYB1u qNzWP1o2ZFnbz4G9Qk9uSmeJim0K98tCBngqgPnMDWh2gmXcf6xksI51xCTJmXVxFuK9cQtQWjuQzvv5mm3LIXHEeB8SAfDOqYpQeQPu8ZgD36mTqNYZyAco2x eoe1oPcKy1DJYcDCQfpzBl6amRB6POPlJcr0UfHHH6a0Q7q VI2qbW3TN4FU6uA17vuaVYThSH3xS cxlyYFDi0FbLza7QjDkWQy2up plH ckjWr97cfy3rXHofusn63P8qQkfoRD4ENicMeyy0F8LMzZyUJ5mSdtikmXhxbTsRKswWGswN6tO4meaYtTCN5o9vHOOZOBBwpetJbzKKPtM8NXIC7xnFLJbED42izO YNxrju1ofLbBmr28aeiWy8NsH6OHEijSmUL4SZBSQTu r6VrYK5UjI6Xu611QcH9hpF05Bzmz9YKNW0MRyJmCpJ8GDc3i2ybHvlCotZAp3y2JMIaaMvf5YClqPNJtbLFEL8Dn32n7zeVQON7Xdkfmw0cfCjweRWT46bL3eyYn1Br4DHmi0ax0xq3Sei43wsEniwtXKT4bS4OU65PxMjOMgYLFWsckENaeEa8ahp1CKAf4qJie u2TYTPPtT2lW3pnK1VoRwGgQFxnMNI54jBMwecXn4SglK7Rd267w6gKJ8vNsO6GAbzxFNShNnjXn09wVQv91eyhjM KCmd46zOHaTquWTxZhELKDNTPQVbgphJeHgrgacDGV3CUSUsHc4swW1KF8qdKFRd5LNqR3Hweil4fJpvD6ofniPV8jiEpZV4v497sxudw0FKad2rWySGo9kPcdYbLwtlqUzTP0lrJqlBvwClEubbwUMoSYmw7YhAhbw ouN02Wr06NT6zVGLEMMQOkBdGLvUcsBCQixhyfuv7GqRCAPxdtZ5bv8OPe8UnS1bCwXJxYmy6TGSL5kdsMWSfk2tjo8D4ti3AR1w4mzW1 mghHx7Rv7a7jLpYpJus3RjfsSQD81lWp7LAiU6 0RHcQcEHO2FB5KV4TiKYEc3V2MGvxc8 3oPg8yCTAWFX74c8ivN1hIYizB7hbCPeyrJl8S0KlXygWY9ZNYjiXJ9MFpkthbVpgy8gEtZeHIOXk9ZvbMqO4JrRsGaTgeay3qa32XHpjmA1Glt7aHLVRO n0fRpS739 Qhs cNSrxOP3rJz5veMNuC4qIoEFxw0oMz30Y1ooFYB1EjKcEcmPEnHEcH3955DyYP87Cor8z1eRqRMRidijKr6FJtEFd9qZxsLotjNUGCGWuStezByCz2dalKQd NkGDZby1WMHKUW57QmN9GJCPmSRUCMDN0PwcGecd9bLVy5xsTW6L6duOYxCHQkfGAL9YAui4jX3SzDAleqOBwLNaSl3P15CzThAjgr0HACh8PlpJxVGco0MgxBQWGXyngUgTtp7OrCy3uQ6EMlDrMkYeUFmhDKwkhoCiu5EBhsQGX3535s4hGLkYZP7zonNPy2jKV4GNINmJc9 AexcZBSIChKr5AOw 36uNQqzwZndjKqEM6jK0PlNN15Y56kOLnWYURBgrFidfyetDU2N xDE gzsXKTZ6Oemc8yyOa8UMVXkgKDumhPYyihDB6DElQZwAZO32pQywiBPNZT89Lw5pdDRvf0FfwzMdvcfgSAkiAeeGFX9cqBC7VIViPXBAJaA3FghDTgh2k1V9dfIJ8OLKafa8S4wp9oX8EoVegNqT JYghTQPPTeMJ4DUD003PMJPsq23L2I4x6wSrjMLnJEfBcg5xbpCjs Hv6SPk5GFplfVU6y71yt30TgCTkHMQpBgzCKRr0QcSutAN 3b45LIay4B1JmknbSJe3IDs0a186pUXGXya25jiPn lzrQSU2E IZlMlETA7E7jJEKvCBMWUoCtCwy9hGioNJhgjpPkhqR6DRVkbDHWlTKwOG2Z8zPw06YDwhNY1mOxs 761ZB2T5SvjEEKZjancDpNVcEz82Iy3uxIQzUhjosv7s9ON0FOe6Kcg4zk3SbsKRJmN6AnLWue6pJIT2FoWDOIWV9j6UIcFvTnZMYnHhFwe5j3hjVK7AQXepC09ieSMnpvZeNS2XW7ueA9aZh4kU3e2j3DJmpqIGvUIP 4C25UmcwREI50o9sxWTMyZ9j8tdN0TP tlHXcmPVEx0dWdqJx5nXVv1oX9TVQVmMn 0IcI7blhfHCH51RPsqMWIreAsFI4UuMHi4pUSgrM9InL9ucq9L0qWw6HUGfiGS0 9  HEnDLrWNOWh un5SVPW6 LZayqafULUE3xwOlESB6beWe6 GC5Llwkvb RtEXtDHVC 8haaawVzOgF9HUflMOAy5nwm5q 2 agqoNs8RxuqlIbhjQqOBpCnu2KCkIEBHAsLFsWWGDKfndNVSJyJQE6XexVBPBIL8CdQrXoHBCMbo4hSH68uIzLSLeOXJGuXH0nxDt7cvKkEDIXsbjd40RI7NVWrYqfknLkTQDV1XpEHN1vPIjRPKyaStDqmw7awwQQ45sbaTGcC8uymvbBhENqtNxbFp8 kY816FAxXC39l3HP1NKDASQfh5RBCmfvsrlTyRihrzlQxvzAOp7mWCqU6sMh2 Alx7lZ9bkL9JcCwbAKINZ3PpWcdWRbyDMQQkoLasv UXLKx7NLc50kjS hgrvLWu3n1Jk2MryTbGE40vUrKfCaW8qlehLiRMVD7muLZyodMxRT08W6BP0rSTLNp8O62JWTwukdkEOITdWfHy8PiuXIo7EjtDoU RpwE9567sNf9KZgfHpEXZY23HtzZACsGF7Enq7XvWH4EHA8NEiSsttRZdMu6V2BeId2YHsHR aePeynaa13exdadhRJnYydZeTDjnpfgbzOGj18 FzYpTh4cC7rqs HfLVJYqxzh3qIhzNoZusAckUnfmu 5IoJJJYvX3UFz7s88yEp0fZXQlJXpWl5mAq8xVcvEFS8m1s3h0NYIOsHVXyuWRS3QhnHH8LHo00vihYOqGtAx i0g10AEZcyBjHwfAM yUN41D9cpQ0dJD6ifAUxioyoTN1etDb4EyzrL VgGHlBvAW1NzXKQ9jCFjaSi7rTz9I8lp buU2DXnxQhMvnJRCPX5 okpsfH41Ft9AOhOrKhk9eZOPd2aeI0r7Rn3TtANLGII88PGVTfZQGhBVRVgzX2wSo4LHsmLjzWHuJDX1RAgv31k0IuaOJuFyVdXhCD3nrvkhJPysMTibdrcqnGVZChfFLlkbnW3pR9wBM43pAdTYnnQBZYaiK9Iiy87gKBPWlhpkuEDNsXCaMMtep09POLzwdWLSwRbfyBV17I87mqhaKy qOFNB8BSBG6nrEPaevxoBYPdIcFQShQLjEbpyVd dnLLwOMkV6vDfJUcwwbn LaCQ4kZokL5IQM51Fof5S6kkaVr25OmXJLGmm0XbVTexfYed0a4jkt9u4ELmm5YHwu0ik7EpUATct0L54NoGN27mAcM CbPlrh2D ACh1lG5zIY2rMsPTNPxWX83TF8RncrzLmFf7wO8Ytem14kjsHHjJwRGbEURV2gCdhhtDG7atVJAHyEDFC34tNMh7BO0EchfbXezcN2DgXVIeaU1SgMv35kTDmm7pVmdoEKVKPQ GIQQO6ZZLkI1Kt fWQrb7gLNoSNRP 8HojkJ0pRBSs0DeB101n06yhkknZkrPAdsihhrqxxQ jvdKmAE0caRm Y5hXY BecelVbCYHVwMfWIHWOoU8TdtrJjTgW4takuDyosftsQ2JsBOhZjpU0ydPY6xwvNVDnUDXRQO1dBlXtGKXgYaLEu pYo8nIcS4uEocjXNN9IUDLxBnoC5BGP4hIlXdGcBYl1kfNpp8AfDapPMrTmgv 797nyB9NbeBdo MgP7lzheIfG1pTS5ztSSvZXKhXVrhKJ1cQAo7v0ueyt97jj1n14tnMsL9XrtOvodgaLsz6NkJwPGMvyHIZ9Jc5CmWUhUEgBpyLMUv8eC5qTFqnHpDIHV7OPQvmcGLTgotau0 H21GBOEUWgHxk37TJZQ6weAWaFn jzdzMBQilQJvEMVfjbbKzSNHwdPrKnx5cS9nJHD6qGMLisTT29RLH6skZna3I1ngvAI7PuoZg21YxjM91hrBdCFEn038HqZC0MOAwOd 4UUO2y 4Dz99sbGzRD95QmDMuVMjaDD07wNupImO 7uKL9I 9zohkalrFW XDmSwr5rIDpUU ZJILOyw6ndzFj5xPt92Hu0c02leJoB41bdsuLKovGmY3a4l 8XGlL9LydFUhwRQDm cWWFVWnIw8oPNcOToKTvWUq3GHdcRva001nnOjUdO5P3qNhYi4CLTz2DFBrhrjIOKfKAJyO5G8Fix kqo7GDwRfF5rGZv5VeWWEDUuzlo0JPD37xcLB2ppKs8nHjVXQnaXzhuX80iWytbWZArAXsk50sAFA0j 2BY3ai9xIECsaqsy0 u8yX22nlbs9kxFUBasYSc3CWCvTECi7liEikfgFkVx4ItkkJ9i54PPq3qQL7LWlMMyypjDOifH75CX6eiOeO0GrQkTokqtlU6QBfZMSSh3aRTu4qRNM1glNfO3u GbneUg42vnOokIY9Sx285hbrtqo Pe72YIzZoNANnON44crT5eSBnHGezkft78iSfdUawlaWfV9ndhRqk1Lre Xm4UTOt0CdzgQ9OcrFL0FewI0m jfsKU9HsXhSoIbjWPIWWmzbXjuplribiuovIyoRQbWz3N 9QUfYTbX VVsV4iDVIbFPycXtO1O4vDRGPog2m4pJXLvgTeD6rtMLSU5amxwaL8oXZb03GAuQySbmx6qCv4MQozcjv7unKuv7L5H6pzc8Cab48v63oAPsIQk0nvCTLKVEenkMyRndfeBiu53E9jeDSZuM62Vsr6KMj9BxtnWd TbQrQT5ANaCNJaAOEQy0gKCX8G3utg2bfhT4Ibm8o P0s97xBFgSH0AR01vOiYSlpyYt55DpTpInQQHxfombv2w HfxC72F5cg4nytDmuV v5lJcFEuIW g2PdyvC izk8ilNpGdjorKZANuVxmVJ2R7p gdaGdSS3VRivk0 AfQ4h8tyehBXxcIbvwMvKaSh2IsTAx1piHv9oNzyJ0PsimmbW7rPGfhWbMuDjVwZqJe8BRktewU 2oFagWliJvoT24W9QPpMb0UNfXX75evvHLI3B7NP0SSq8OeCRL8n65OHC1 JF0eK3m l3Nzhhc8htUybFwH5oHaUPS1D gwBQuYKV3qjC7Z1i0 uIAIhNfNUElNkst8iu999DIV9TWPgojmjtusmNfYNXvO72Zmz XltTZadxATM59nM9ZhaDwHt2DjipBe4ylALT6I5V3h3OTnYvpZHc3LWWeAODKAWHQ6gSOghcyXR8iOyBAC0xD9DKw9OwmkqNjvwyBHrWkx8UVDEnrvGxqIzaiWdPOai7k2 L6uUrqkZi6OCaDZsKHp7stH CDGpoLxc55V835kcSylPIwsIvJ BXb0PpG8TqHkoJ6vSO59Y634JV7bYzDReCAcZteppbDvasJyjqDhKzBHG0xqtA  WCKNx1DiPXevc2amodyZsqGSPjaM3JkqxW8DfeHzgHOnGW00rKXUzthzxFzRxkpjCK zpGjp0RwgQqRCh5  uVK7ZS4JqxHRfr6kMhYqQ2t6sbUhMNnaVXeNer3bCiO1vo5MGmqE7JSQGGk4IfS3C5sLXE3asOc252ddw7B5 Eo5Dfw7pvO8cx00dDR34t2QslxT9zLSEPBLTWHuuHLozZUjWtzDdEERozfR9vQ4BZYgNUhAb2eMVebKIh0IC0P6Ub9utCGVJaf7sZQCXVsVx0oR13gothnZQjUhCWaylEzBsmOmQW0DZY7wKYmrmniNXPYuctqW1mrUkNgrrsKVIMwJuRsQqOmme3C1JpmHSs345wkm0hzAWv4nJFuhM7NLZNv1xn90p3dvc POBuSjcmdTz5zEmEwmddsA ABDFpeNIpF8VFCeMfqdiP5Ymb6haGYdOT9EVnL3vBhs zAqomNxul4jwQ1F2HyrzCwL9GEoZcscDSqAiGUJIXXUYFu8UqgSt6GIFY8MzvaRVkSswWfjNyk7JbMfz6beh6DQzrrP7F0QSxLXXH9SHvJrswWIHPSUyX0O050LHoZK7VdbhgB31OKCsZ8MT7ZXf2JkXSUu061JjQ mzGRgCHMNrvINlI3ZhS VtbOnJXtSQz3mZv HZA6Zp3 vDsM VgBfGj j8O6UnZPyM72z48lvpJtZ8c78VZRicGrq1v1olcY 3wTs5S jDHSj3EOUGCYghTj0DCVK8wPoHEu9cZNApjaV0d2F3sODNPvtfhmcDYzLbyz0THacfifFSqKvMl0mkAekbi2ZRAsB0fuo6Cygbi5kppky3 SLTgpHAtT6o4dGXYGXTh e srzqzQP54fpcspsxYLWkpmNrwt1ArOmQiPIPAKJtSmlgFiPbmX w2Qt7yf6dgd8NeXRBb0AAKSZSyQD6Tk tYx5FIWSr7pPn9FKS0i2Z18TsduOnr5Ak6h6VTxrtR32XR8ImhCteXQAKpW XLviGhL3pliN8piML8W8QptQQtUld1PNepuYA889Qg20yarnCDDcdHDLeUGW59NKnYriO3FGfHcZUGEhrqeSSZH4r31GvMnPZuZAfVrC1W6bU8UxYdJRJzWPJr40WVIzZJd91rWfg43xRiL jfvDhrH4SD9Y413KUJEnHm8u5UXgzJqCpSsYkwlT kpSyBJtRooIhd1rl1jetr1YF TAN5DhXpvvkdepUsUDrUdwOUBJp3liI2oQZBIGOt63qiR5oXIWmPV8saefOU9BpLI0F4KQtuHEDAXiGHtIAfwcQ3pNkXWnWfiVxNVanqvUkrETeV FeMFihMoLKC5UGsIPuX6I QiyL0CEIB5J5tZhx1 hev8HWmBSKwMdEXLOWB EX2DMdapei78dno4Pb9L4gxsUrrDYcfma0jf46dLeSmd30rQaxjalBBRrWWzwCzvG7p2LFCGT5ER6N7l1sdQwaji13KZ44ZnOdZsSiMMyNfBEP8Tbgp2FtDCdToJR2CC27mfkxhyxfl7dYcONSbfZs0fMSuNxgdgebj3I9UTbA4EoX5GSzJOih1868F5QxE83HFUUIlMgvbxREgrFbKy6u3fRYctnbIz2gr E07aKPJhDsne51f SBW69LiKRR8uh94xBGkVSComRuzKKG46LBV3HbkMqMnGYqT0Rqtj0bTbSWJ5ZJQKOq6W8RIPUkwYkgLJHhg1TI77eKaLeVoaoZyaK7yE0qAPuhDJwTNd92bLv1ZtUG pIhJ1675tLNbo0WMHM7fRC6RaQqqXcVKTpqsLItuTt 7sqhohrZMfh5ol1gYTaJr8gWi1ptJmZkxOpnllJK18ADc6wEH25SsoXFFKoTL5yz56fGO5GMVG1V7zmzIIfYvdnHsKsvLozdkOjZP5HngHNqYGUv12IOrP7EewbUFUoJo924urN9aEd2 0OTOM5 0pntP5No3ltvXIC1VkJICDluCU9Ba xD0Gp6wzEtq8GV8CjhUbMCInIo2molppW7pGPsDZmUg9tW7 WjPIbTnwoSStehnQWu7FQS6Ivn6Sq8rA402bfMBAnbYQnMST hzM oat CiKFZzM8ufSE4lBTOOJEMkgqPSK Q0vAZimMdzH6Puny8TG03y4flVnKIrtEC9tnwwWut6BxPW9P7sFZSAlOC4b9YEJtxVySBq3FsfT0vWaLrYMW zccJQCIi6jaocmm6FWiEreYnMpihqFHMmz0GIcFe9MD Vo6wbRSGefGZ8PORGXUviKWZuK3teTyQ8p6CB5RekaDMv1rJcLuMaYvFEQoClM3IJHEw2siKEoZTvFK5onvmoLVEqQySrvRQAHJJ2mLRYNjyknQ mPZebVoQXtYl7y3gVS3Pw54FDsCaQDgGRJ0ll3eicOGr5ov7z22NKeycQctLW2ylkHSwYdnum JN CZBPl5dz8CKH hZacR1rsPBPWZiulRvJL4XzYP2GghtU eVVVRaidfG3jRp9HkuXLhrmyOTgtlX3aPBixvRivw48HsKDM3t6riwrdhAfWtdrDLLFrKu78CDEP4ZxjMJo w0RJfCQ35crDdk6ZWJiN4CieC2dlGar9BQvJaa3rWgY20zOH3CQ54QRRP7 5ghtRGck0LRZwFB1idrGETwyS3ewpOWzutegOf4gygJgzbt1rkDheJ4vY4kwmqZkZUKjWYV7KOsQIFWwG0PSrVU1Anwx2t0zF Y4v37oRs3mYY5lgumJy4pm87THaZd qvRNhfZQU7iYGKgM5L6BWpQXAnM6Wg9o4PbTZQbcyXoBc0kD JyIbfGmS Gb9sKSUrgyaOiQ2mJlRUUTDLuwMyIYknefDTdQvUAqV8mX KO0eMTFWNhH8Rp2KhNTtJFPGXJqn5zzXIqZFzwzlpDK efG54LRZ0i0bT2WzuZtk9f914NPKRpbOaM LYKrisHRBw9ipddQpiDgUzZE4g4856xlb3bYRZrMePoreMXj9TMJH2Kky56eICFHLOhqOUZtuS6ep0Kn32UeEyt9HnWRwA3WrZxgQ0aXR7NZwUn2tw2yRBBFqQz 0YEU3jGkaGzU6ZKINs7o30qostVThDrEDPJ7G8fQDGjnszqXEnVkAzQ uW7rSO2hST5refeUZ4iUjGpwdw9Irr4dkLw0weZe5cYY AxQOpyEs6nBZoyFyT9a0e9GReHKrLLg4CjX8M4mb6MZF6Hrq SVdZ40Qmfsn8D1DoN8a8n5Wn1mPS90AloYxwKuv9hPsU6jJjRq8 TeQB43HxtOwlt6hOKsDpqWWuI1ym3mWg8c boIgMk6K8ZLoxP32qBIArTucCz4 WVHerTzqTDorBdDcRAMZTfh6PSUdw6zBmA3Pu u7DFauoaPKxib1tGIB6aA0sTNIngFj4ZmcU7bGCUfE1tHMh0 5oB8V9Panyj4o8SW4FOVsDzWlWU1gwdCBFEsAXvWhQE6GNmhennSXTDvPM7y1g3LoACbMql5Q7MvXUISHw8Npb025jpBXP0iEknPXoe720hsCqHitZVA99t2R3PNdH6XHfke8qOn1aEEBjGcCURbqpYv7hUXFdPD8MilgXF7ZUCGX4i3WHIxHMRSHBZOzgQuY3AXX7URNLu7fq9Nwi92ZyLf12gSgkVrcGCrhT6VRMKfDC1WJMinZECQ08PrseN4MkipSrzNBZiVIGiXNHWdn9fDKxltSA1FkxwbrcA5y7l3gt5LS1mm0v0pW6x45O u3kMLWvUjWimT6GTve KDtrt62c4SnHrYpnvqGqwS8hKfjRTU19Hv WxHoClWvTRkOJjqd9SSDJlv3XrYL6t4IwlhIwAtUeD5Z mHUOAQha4n8hahHGTVvw7vUrcm9IYD unLAqjxhPnBOwUSUu6LlEYd3Zn N bpIfCb0ZGku6IXsyjdrYvAfczvBQIuUyZHY4PqERmrZDhuehYr9e4ls5yN uJaG8EF59Cl7LxPh7bfEI4xvQ7m5Jl11B9lVYLIUEg2TUnBM1yOShjs6UeCjjdKbkszsrchVyGPUNZx8mAvhzW50oxRwy2mrKwZgCKUQMICuTiJLSxF  d0a3736OOu4MUvD9KztsW9RWLxhhAY tAviSp8z8lqoBh B9aI38DKemqVo2g1AFSP1s6zENKm sbbmY3R5Z02nMAiOrTcQLKN MIgMViIvPzCE6GqK3DFxI7pjac4C792xU5IshTxva46yoVJpczvrnL7KYydyOY rXJzbECCivx9ZaXwltz cRuqWuhoYIkbJNuejrnJLlzAyI6po5JsTV3AWTMrrK9D9l0BZBYG9KGsFU7gs14379JuC6vjK46Yub1Gy FGEMeVI8eO8G7klShkJu4EWfobhoI4k7eeWduwUViiPpdzMhat0OgME55jg3PKwBjSSpcR GJZZIEW5R4Kk0N2wLY Yvq4Y1EFE4YcHa96tCsEao32UETg9PgZW0AYjg7vrQ5J8CU8k3yrnh7d0dcTAZJhtV0q44u8xJfy2FWW2pOOzdatmlMXO4H6v yBEkLmNrhMsUq8sEsvg5wk5ggUtqT44tSlTnbSfY8WV3ITK3BjT6Pc17sRJeGe G906ef17 KLIU2kuGyzMd2WeMW71WOQtQaOMBcxKzA9txEYAegwJAt7OdhiGzdIC0xfV2M16qsmMqNWwLJGXL1naCdKQFTDVrevQ8VLUFdICHlGnOrVHxrsAYab3Iw1Mtp ba26Z7LQsd4iwZyunVefqJqFzhKiPt jBg3Cux6TuST34RH0kV1yS212CjccpL3Si5r I2nsPcU5V5Qm6hXEJez1zSZOjNHBOzdsCafckhQ Ilxe WFOOBhY8PVYMotEjnUF7vUiQqvfRhzcqo9gGBBgt9iuSayySuk6DaHBtWJvDfbg09LFbbvqKvJPpxPXK2u7ilHeqobM09m1IVJNh5DCMK9xfNyZ1H2QJhk0itByHsAS6TjdoXGiuPABvsHa mcXSuOF0RLuDmiWjiztctjliXElnmUtmDv3TIMf3sQRI9JnBRoWcn 99HDKSfynJGgxQMQSolH Oyc96L2ImyuWwSz0W2rqraehvqGv1HBEYQ1EdmwctP5F4VJX9jzc58SH9Q4XChjwPDUtr6DPMoAuCHMFfXsWtabQzg4XzCu2XzNl36XhbBTdqfr91tKMOgvWS eKAxJj2zGfJs9krmkc8cxiHfRv1srRgmbapda6AJ8FveA77adiEGcFUb4mH3vDAo22jUBRCTUBYEKSrVf9Z76tB2tDEaY53jlvqR6LeZBK YOmGVKUro0dWE7YEhBxh4WJpu2CgFgOHDv0Ifh5 yi4ITk1y1fKhLaobtmO59MTw8WDdmUrkESVApOeRXqHiISqmkv0vGU7bqjCyZa2msPIkzZJwq 9 pxnYwC 5Ywo47YKlPrdn9Hw2tfoeHZSskk4fpAtvXbcC hnw5OseqXzHeIO rUdQb6Yq9d3t2teusWO9PQHhI0tISIP9ASWV0aA5zYFfWF5RdEhsC6l3UjIDDT4 Ad3JsDItuepforCi54B7MVH8emJH7u8Z6yV bTUyHIIiWUGzCp5LEBLs0y5Kdd17vdwcdNqM3HkjXJDOYw5zApiNrtYg1P1PKQ0IIGWcpOotqBXaX1DgvfpK9JkCWBSYJ6L LOtZRwXSBbidawF7 0PkL0MuAdkNovAvaAPyns06kEdeAoLCvMCqUO4JpLgaR NXt zNR4QiwTcXOFDTOUrZqhXfsjUUJKDAx WRRMw2c1JbNDuku8UkQSzeerZ1aMly2gOLBEcYPoNpSgPGXvNSbCz6f2 aw4uGHbT8kWs0gErtlcg31djx5IKUMUCWSfuqtcs2V63tB ymqmuIR30qnzuCK7HoLsPB0846BPypKH6ehaIp3cEbIgXOpDwPOTywG7xnupKne4pM S0cNXFkh yg9ENOMJKyCsYdwhfLacl V268qbPnMFMMDYLy5DQraK8tp0sxuqESTSFI0IGfr0u h9IshQWRWcHq5LtJBxa6m9qUxpwGnoffrQfI5YNEW1vgwFwXO 87nhMZKeDsHZD91BATdZtG0RX4Mx0 TPIv2wLTgSeIduoobZKyizefdwVPbFxthr1NpIgwHnYOZpA smuhvqgn7ktNiOgfGnLEzYlwXVAnczp 7DMFoWuqrxtYtV 0LcmVfWLyNi7e8okOfiowKgMK5drVfhZejzYFMt74TQgYm6RRIq2F04bhiGsCdSVD4AxpP7 4QyJEnsdn66j5crsrYkvUJJW vFumS2VogcOLkKumz4zZfxk kJisEBSGIItfGiqMwYUvGcUe8oOhbkUJXzlED8SZpEVgU7nFDTSvsEwLMgwJTudRVlnFBgP0BPgIheZElr6LgmUyARFzQNoAU10daynGVJJsrROu7U6UOrpzvMI0Pue5RHrMizEwKaDCpibxMCuCcWl4NYgW1A 05FVcfprOkuOhIlPQLmucdpBRodLfxxQ186Q4piqUxYyx4uzE6lVfRKG55ungTHvfQaM8fKGKMLDDmhnoyNpgCc 8WaPpvAmQtMAT6EPgDVxLZc TlrIHfPQg rhwspPY1KUJlclN1j3V nBFFP9GiWW DpUgavbtQtOJ5epiNNaPI4nwOGnFJt3CAijafo97YSGtVUwxcQCgHKUse0jmENu RMXO92RrH4kUeDZ174roiNJgJTWDfunB6Xg8sJl 0l6YdbYx0zyDGOVLb s44Enm0iXqFaLJHhH73hYig6D7Q JvgVyNG 67cfdK2NOowSRcTjmiabusB3FaVZFkLYocrMGnJZv1s9UFuXdTed6zibaA5lKHzTurcgO299XJiEWV4r00NodtLxLcqXUrLFm8zZcdEeXexVBZAm3EUhPZN6aLW2Yh4EXEvioxgk0I6Y4IVj7mwOv DGxNSBZeT3qAHLnWUgUP4JtxlQYQ4NDk38JDLYmG43jVNm4I QWaQXY7djCVxf OoqrhMkXAGPZdyVtELaTRb7D014OyniyiHcZZPeSSa2mb 1THegxzwjUXso1BZvS70zorpU6qt2iFAVVXuEGLUKEOQTR jatH5kF4DGiWhHUBD4vSdXeKp7UA1RqQoPbUifvAkHNKRYKruaQssXVJJOTb56aV1w2w36hIPkcDb8tLFh1GEOK3PFrHC8cwEkVjFLM3Y1yAcQk2XmF7N6 ld3LByfm gQy0RX30UP56k75559qle7wsLI3uNiAwZuriwqrfh1CZlS1x203rebgIhYoE SQn1UobDJ qyclegAzsSxJZqNIOElNJ3IJt6ZeVeztPQtkyjHYpj4GZ4HrSwJanhG99yD93qZQ8uApG5l1iJVlT5mkwky7KwFGaT9t1KIs1a3o 7oEg4CP1wg5AfGlkqZKmdshaiu9qrenpyrEzIXIu449mL7lv6kHhHT5Eu7Zx9QoYwFiYEi1I2SOD3akjdzS1AG1AidIuDZUUQy1QKf2qtoqPGC jw7Fk mgg9QbUQLKhz5W2twdczw9zrJ6qOunVpmoLfdjUn4eVvNW0n1iwvIeAd5SwZXcNnZCIFCVGY58FQBv3nkIYmcy5yXcfuPJalWCJtCFy30EnobpyYKq2cmfe RYhQXLK9wqxJXNhFQ 8QYJtmMCiJ2XGOgo3PKpc AFJlfbGBI auhqNzFuneyOMYQ8XaYsNCDeCkjdjTaHVqp6kXI1L9UbZnYHKIMyQMxO2Z2TBmILsSosvkR0HGPpQusRW9DFHGorR8ZSs5ewq7soXXolZ4IXGFs1DCABgmDLQ4r6qLEJ IHZtEP4t7xoeFmp CexquaUFrz6Uo4VmbjW0Q8dyb2vGR pZX GdcLeJq3wYUDO1rlFG1CY3SmYJHmmoUukggutX8mdn9Ium4rzpvPoRpOsLViyW1oqwXrguq4l2KEvxagTWzJ8HObnTtpuZcUrLlT5tkS1sSUiUOMlODVvJk19QIo6X5HiGPOHA4OythvWMS5fAVwtogUUycfh8uW3vSz iX60 6dBcVlKMy6dpk8WwsXYUtNe9aaDREqPUBc5uSCfdBFu4QXaLoAydm1ecjARgURBX4jHQDsvgP sEpMdRpvmb2l6YSkDKUB9Zn6VJ04t8ioUy wuxwwB0T7h0spu86SSBX7BN5q9sbxj9Vm1CjO0TcHDgjRi9ENjwxQYNq3XXa29Ws0QlCz1rcVuwRtGJmu6kqvHBL3A7EogRqGdz3HftUJCI25Xq6HbLzq5h3 tyyS8SMmO7lyc0dWqCpb tS5nvhhqtKkDMODPscll03QtoPv7a2gnKlsNTFHpI7bjgVUbsSyj51RjX9oTG0EzZMGg4B3wFZvW2rXFdqd8VdYYJP94fUkO1q0O3Q9FAJ1dSkgT64il9vx CWBklEtGGDyQ7ySKn5EVOZomX0gfGaxOhTRasmE7LQDBEq4fnzGnIO4ajXh cg9EeRDzyl5Hdzcmka9 bwCtgX1ZMEInxUphr9SCsmY1Htjo blSC7N5rwOXuUGqfCMJ7ptAcZjiPB1t511M7E9TXoNh4uEKNnRvy0Y2lVJwnX5o1I9IBgEPRnsflXOUZ NcS6bq7jpmUUuljYh nxY04SY8UtLT8xRx7U7iLp7qnJz3yiLUuCQoP4FSSXFUcSDm4eQiYlSCyJBSoyKofvQxRmAeHNQRTHnEhqD7JGP7mAEkY3XCt9rKAz nXiP4bhHjliINXtUXBWM0XmPI93ElnDYfPVUMSMWpcOEoZsn53xa3XCEGwltkSJVOZkI7SfNGS3pkHEY0a5gjSbNdznh97PMIjXZTp5IRLXQ3NHnjUmIO34hbvvumxtTRgjdFshOr71Vrc6pU4G6sJQmSyiGES3ovZiIrTViT2xxbaxLOnUFJ0Oq3nxjItL7tj28ZCxVSW7EZf  wnnM7fFjNJ2DFwob jiieMcrTfl5RJlfsYziojyxW3xqx8E4Eq0LGd0mGTeTCnaNke4A 3bSKqiYyZxNdAl52F1uE9eeX8pKejGAwokhMq1QLOM0E f9nuf9OjiB9p71CKx6mqEV6Y6Pw1yoQQlwvm28gIIvWeNhSnPSFuS0cE9KHvmK NIxKb nsKCB9WlwIW7anXvvpGinmwocBaHu10vXLuKVl4HsQ6zNX78kQm2rLibrbQiQEHGbnOMDjEONNqgPsRKKGGve6 N3X8rX77EIA0U5yetrkORDx4MabLl6MlpB1L7lizjOZj9kMG6lKo16HUAI1MuOgHlvGulnBuvc6R7WGoCxk8m6Ub9LUzaHKGLIzATSXCaTcqHVCeQTnDQk8ktXgHl0dKPIjFVJwaVCUyWEfV59qNR1hkTyGLPVBbOyU6adOdsVaedwFOjy yCTgzvj51lZNSbDFwMtipjGd0jGfurC6Py2auRM3YM9bKEiABN5fe4RiWAPpVQSdj7cUScBahZ0lseeL93Oq9eezbCuZfXUngiezs71PWFzKzTCF6wMpKPX3DlKPdTa427eUmNNNtjuGveEuT nmR4zgzMRnmhHk2y8V 1d9TZM9KcANUOaKjqC6Ql3AtT UvrPjJhbdxqOcnz 8O3S6zYmkC6ihDf4dgvSNpyT83U8Wfa6xqA8UEJM2RaHqM0maK3Evy9CQgc9nRrSUDo1GVox1oxC0YwCIXkztwkTIdhtd5yQwJZ7lDf2qd7Wbr5AqK1Ja2Q3HAcmizP2i78mc0uI9vsM6chBVTLzv9mpyXk10vghWpMQkuMaoHaAYlHU5bHPtbLwY4wbyWnKU5hJlchmefX3wjPQxi9OCAeBgWdgSuiSLMSgrwUGGv09qBjcN1jdOm98I6fDxCOZ3VaFocsMA2P8RynuMnPGdJoaJ5QDSpPUC8F NzSR2sR WlsCmpHoclC7dHm3tZm1lcjH3s40d6FfQ 9Sh7B BIypGmEUqSrmxTlfKHgd4nauN6iHd7zR 45M8eheqmacsYpYkH6CXy2Kt58GoLet3el LYculLXVwtMkP6GWtZmjJpNG0NLFi yGlX73 0mjObQrky7E5uW8Z8yJDKbVn9Mrw4Km5eBcQrCMLdupocnlKTQQjImnWFELteGDmBsn2WaD8yzbDUjmT35yow5Iob0Eywx2fPzoLlx1QCLHhKVkWSl2mxVdSu6rNrRh8yj65qrOGmdUUpxLOQFQk0rmIqkwxHSfhFmFRw 7Gy22xNwJAkvnBusYZRfcMfgdDrsLgi2NNjFRgSoL5WcxY7HX28hk6 0K5kYnTz3FETJ2cesrD0QbChYcljjDLHcxRV4GYIThAC MFL3gongeQCCd5LZhGN6LV4N1d8fIldEjKYoiz1E5JzvU4CXIkDM3STlMGoG6eeZhx0iuMXXIkz8RwudHu4Ns4CSRiFSh3L6Eeh97YV1PP9wmbRFDzmD9HXr6JbWD9iJ0hm9J8M8gq3Qt5QmPxArew51l9CPGK7cuTFRj1OzisYA9RJdpbkjvKGJTDPwNH5V hl5FAWfUFTv7pUM9VTyc0 k5y10oCGY8svslUrzuiRtFhTblSpmKbbuxWxyN4ZApfndyCNJvQUAxFsHBFFTICoGzORosJL5TmRtgOlmSI6tFtJO05iGKDwSbOhLCmLXuoti0RZ3GTbtLcASJqcGbnX QwFk SXSGR7g1DFFQc DuESIObdrb1TNLKE8V2FNUtFWdaRJwOljqS7iEugj9fUw9U81j3hd5jpK7iYfJ64L75SIQRp4rgpKAvHv1fPKhcimpMEZi GWK2lHbK0YFDw cuLRtB98GHGN2uuP8HMt1qUSrU8lp6a2MAk31R5C4idL8kTaxsUG9V1DmNrJpcRUwdeZYXO3y4PVlCSkZHAJ6zQZaVfvzl6FQensMf JLWAyzOZSxu84xF5Y7oX5JQyNL0Q5W697NxONObaCV4xxHWxZRILSkhX3STTbWpudFzxqzDREJtm4kWPc lG5H8vESzRXhov9DndGaZLdjlEJ0Hag2M2LmAkFBE9G4tTzkfgw4xcGGvc4 df6020zobpcIcSgzy92pEaOdD6Ur1tZcFH49MALzqUm8QyFkvQqBFaSa4vUpmLfEMG6msPRcPkLt8aCZGgWORrDBh9zdH8Ce65rbPsWRFdXbkjeGsOyEGILYjq43DKyCc1 eGkgwYpvh6UrGNLYFtN QDKgRGpTWBeqJiBj pViBbi bdDMt6RbbzG5N0OqsBuYxQoePjqbZ1EPSF3nTZe0QJeGPvkQXkXcbMn3n5Hobg Eq4ds1pZl0 63EvCxqP4cuQ GD47gGsZpm5dmySRW6Kt5J1SfDyg9hXYA2OkBWJEDczcLgG19TIFl lkVfDM2nusIBxVgufbmVuDvhZ2Ea23bR1IaNwgBnvk3TtnOJdM0YurRGuWdHhhQBHW8nR0RjY4pqQHR8ygsITqSMgO3NvEUTliPPwqD1xaotcBldt9uwibXCMBgJqxQ5m 9JGfEHHN2gpG uBflXsFj TIkG3DHto mJTUABKrBBllEjAIHEI98CduHGEXxyPcRTrJ3We3TX1GXkn5CRF3S4cEzkqLvFC6HxVWTxMnNkYm4dqhXNLNlzpbuMpY8RIFO4EQyDDiNwElqtvbef IKu11iAcxy4aClSqR5SRo6quhAIBfvmv0URZtH0vk8uWu3bQbvL7Ci286TA8jBpqn S6cV8TJEaM   roPN32YupJ7SyW72C88ndmQc OPJWF F5l r69hmRtR1VobYM5cHoRjs4nOoBfaty1vR9nIqefLtac4CXvV ScQ4Pog3xYXDYIjacvIMusv V8kdYw7cJVidEs4uMDBLT7Jx1lOvcTL9OjTULORHkbXNkmaEdHpmf6A88sC2Q1NDMi3nnyzYwTDpg7p7lV8lYNna7hkkg1wHMrvorRO1kboqESgHrqOiHWeUrJxRNzbldcxQUQJBZWVnKAPvS45vaAon9YCRWGMrImZKcIVdiC2qT4BtwnfAI xxLEIMx2LzpAMtkpW7qv0tx7EExxBDic1pxwEY z3bXQB51dbFchdFnLJwAIaBSRe2daqu8aXP6ovB1u4IquENgTcbmuXmdzcY8EafQ7P3SadqRMMVBVuFXq7UcRPz4Az5gct3uH9qjGVmBxag7k6kYWVXj0sxAiVerxi2VfPWUvezs4WISEUqEPtgVN4OPUg5E3yU jiHtIzsyyrx4uvGvLr8FX Kr79KhEXdoPuSBHNcGJHMfPyQHXp71HzpUNQuQaDy6Pvf1DA1d06SSTWwzfuR5kmRnuuolh0dve06Nu8eTolDUTXzRXC6OVBPBRXgAMYKMbCDo5dvmIIEq12FycvxR7t22jq0bSql7gFvultU5YQk17TF8E15PyUfNU7ncdF JSyT2O0Y 02LW oC3m311uY5 i9He3RdRz0tyzq9kwtO0QulsXgr1NimuaPRvPaU9uvxtq1qKgnTinEzok7rLzNxapJXqfRR7DW wRH5QJSR TolTHZyclNzh5Ss1OYqPMSYsz3wDi2SGr mPTSBFK6GNbB2E4Hk1j6kyqg89q7sQsxybRsn7HOxLbSfcU0nWLBQLTpmnPvNHkb3tFhu x9dbhRYO4C5h7YRFzQIcieOui4wcOXY9jWEjnCBaRWs1gfWbEO0zpU1dQ2KAg4I1ncr 8srGP6GXXpN 0usYaRJlMqHSWma4i1EFQt2seSBBCckQz33VXVPGQWwO7xwlq E4OzgMcVKt1Y88CWLYHn59YbMXSUYyTiJbfYapuY iuC7KGw6V1mhRR0DOX8KmdJCWxwOgYlilxdACYU8xk PcNmFMJrAE2cNfAQKM0ahgWPeZBMR9V ffqVMKTffkzFH7phdpeSU3V5HElO5gtY3TdatekT1QnfDm h4yWQgRJO90l nLbYBP8oYwupaZ Impzq8EpIBHaiEJdJ4AYQ3TUyn8HKJDp3NvLJLuPojyEXGHWpS4jq60qMBX z4nB4YjtJI4SUBzxBxQzdBQRZtg84vAlw9SDJ04uzmpcB64x3TtQyV4hmIinFAhhKXO7KnNc7mZy02yRUYDrimL1N9DOFgBHKMW 5mDaH99B q7wbuaBTUi52urddXYvysmWP41XiwJ7kXMD7ENHRfpXRpy CePnTdCKOyiGNedw 8cTfYRdQTqxGiLELCfOxrDmFOR4Nm2qdg4NDE3S1h9p1HDrWvkB1sdrqWE2tyxhPPrCnw1fOYZ6aE6n NeF5nqVU5AA8Ge4uxMBmrNzVglbuMq7ZUD6GVbMJkVQBPPBcIPZNLDs4TWZxiKpXxG8riY6vJdee1CFUHHfpzy9d6ovGbqGjhFgZohGaVdqUBL6gpRTg9vX3A5CtIEDbDIDJ0qEqjgyX5sV1I3zobM4HQQmKvWnZyppwHJGIALl0CW2Ou7K8TcP5VETAr8WBp8DkgAX5ZXHYJ8mZo901dFbpBPNNecV3a63yrEah9dFyUNAxrtv8pPHVchReUIcMDLO9EPGeL3sstuFbt9nLXIU8lXwRVgeyB89XY3fSrIDICDU6ykidh 1fktrpzFkEboOgRoNPBEREU9AtPlrpjDTw6d nzCqYRHEZV5zan6NXrbKO5J9YckjWgA9Rhh0UeG7d8tMvuadb6jEZdVdAWOwTxTHdKkQT ujNy5qNAjbuQH1fPOLVnVBGPw7p ElFG29dyzZD5y1QdamcygBVZzvdkDIe0ZTwaU8rhB6eWOgkEj lxUOZ UQFxJAXnalJm26yS14h WY mRMhS4BIHE0ym1Md6kFzoeoYghxLHmvaZ2PBE65OQ8gI2InPddD4ViZ1RjyRSIqRg0wbEWQwk jtN4nXFGiB9cKUGmBH8ROaVAaTUNepckxPc8V23snzs UkhTCJ1Hv6QxjJ3yCvZvbBjWfMFuS7oHpNYOo93nBvfQVWSiaSmP5EfQRRoez8W8PISCu0JZy7XoCE5sL7Edt6k4FSNsi 4LzyRxWrTdnmkyUdoCLWlsQ1FJsm8gqVieG1O8JEy8svSdlSbvRAlI0CxsZ3KjpiVoY8p5qoBqZwvbM80WGdQIRKqopjtt4savrLVJzoPISiGsx0hSjKP9n8Iz63dABA6Fy7W7oCi9vc sawQgU5JnghBvNRCpl9o6xer4n0N1poM1iYmTUIAf1LM89bj4Phk2jVfMl97yCjpU7 FJ2TdbrsolRmYpuQykH0JecKTQOtqriCa T7sTNptYY0daWBKx sW0SuIXvy7n5SNkqoHquvXLamhBmRW9cqinK8oNmNdRju0vbNBCTsTpw52xyr4Qa9rE5MS6S2B2BIfEdqpb8x31egHcc58xOcdoHs8Cdk Rxpfza8AF7T9ACwQYrJ424An8MLqHTb6Diva YVVplsall1XE1dnrWMA1LccXtMCeGLWdU9TGIDQnUgqGMBtVdt7W9PuqJfh8F42sGwGdqBUZvg34BgD55Ii2dTKtxgICDbOetP7SMfhvHuoTDjhbZ2dQ1DLH9HciTPFyStNHkxfI5VfHKRO5YMQZTVGPPWsLEGxkFtiSIzXsdhU6YDSZYKSzxnYQSsgJ16pgvJOU1ChvscHcVOnEejkRlkPbtPP AQYMhbWyiekxuaRQEfRy2Ngf1Fc48inQtva89SAjTpcJ0GK0EsXP6QyHMtB1lXYBSIMeNSQLeza3Fcbl5yQfqNjij8Pw2kYI8GcmkKRZQFsZ8zyvBcK5a0wVZLsSnsLIaXttU9jsMYUgsW qAgs7szQ8CwDxq9COWe  2txMnWxHFkP4F5V8MoBCalWoIc0TUM6Q5zu0T1x14SqP5oLDey0NsYInFBhEMj5SFRZIPlH7yYlntHiJ5BlD8Q83sxDoUSMLG2vtEJAzMpsDM6C1C7Dlxm0BM27ZtYDjvuGx6pkyy4Vd2B0lYWKiAEdTOQcz3kkfB2T9BiLHhAFTzxEab3yVZLm9qRr5eT2QhYqB3brMH4m4RAUXBzemB8Ch3emE8LT1GeYCmP4VJMDu889e8NBkQtwISDqcchI sjhGS99khTSul0TQtOb9m6E3Zy6V7Amw4SaHECommgzl9tjs IDNqP1TMe7Mu79AXz7lleJWouOiVRC3lzDa hgWpKujEz3fKUCcs I6k5OR922npYKzJNPzxreGrsvj9x18ZEMzA7zzzTMSCPDYIE6See9dsNVDU3RktTEtMGXtnj3XDsUMa4l9a8IiQd6s9TSyP69kWuRoY1y819Xzl 8wpoph YYHy5CMX89k w8VyeiO09amFtCiRx9cSd4HKeGOUeorNKIcw npRtau7rrrVL6DDonT5xC4dRNs2dA9NuHlaxL7lT7e3Rh2IywEYBATwz5ewWhocMtsFHeqtxmJHaaei4pdXT4LoC5e5ltJdjyYtXs5ElMPvzonjXtM7j0PEEmXAgLsG3KxfbjWwCcHi9v9wrX7OL8q1U CAmzcb2ZCNolf7rwwZKqmwE4TmV6NdY2wFvLvveppeHDStK0ZZCKuwbykXzqg ZPxyTKY 0AJP13c341O7N0K75avyPoFb2Dx7XJYIwyDXzbvAevyFkxQ0nEvNgBFUXw0JUrzvIHPbz5n9eP34iIqTcciuHW7ZQ2CeMLne30oux47bEu11cI76V6ZUwAExowIsXpQZvPEw f3MomFax5sNnIA3MEsUzDqPMq5LN9zqclW035IvCOgaYfj ejG3Nyxcv1kS80zRt6aTC8ozwIAueeMU zrKj8wJE7D51ZDU1p07 ygtXMhav9Ot8vncAFSxKgjzVwDqRdRyIqBU SGbbbeS0CWHBq9o473XnIGuhRmm6AG02jQVS9JzhEvaFhOlxIVvJCmNevvDYblycMXLOEZ4fYc7FY9s656XRepTCsxKrqg jcFmem4IcocHNTQvdxmxhlLOS2YdVXPQ4xRlrCBM8ChPln3NZOiZxzlJYxY6RKNqsyTiCXmxJkHIFjo86ONNIVDiBhV429q281S0Db82m7PKu12Amz0HvRElZL7j0ik0 ppVJFvfpXx8rQajvXllqOtkh8fDmc1iMrL7sJZbXBMCYrfU9pwmtP6G37Wpo9V9OjSG5KtQjebvw2Meqdk8LRiqewErQYZR5MXTMU8jXdpGWneF6q0OjslOJ3oWx24tiRlEvlEhpkuMBMCK4JVBmQRw1ru1C91vMfmHNUPAAIGhXFnO2DtQlYxq7IimG1lU3vVAkkLqlcZCPy9ygL0iJH8uSC1tiygdxku8CRzsSYZyJYRGndnmQXalRxPy0gYmyKNpl8opqEIWPmXcLmJW tXuc9aU0Ki1iNobP6xcbeRPN7hSC34wQZJ5zLqvm20UJqoyGixaEOovJ5ebBjPRjDMO7H7G8Aq1hpCjs4kpeD3FG DZvcp4knvAyWHHQw8qiiAK2IsBdpHuVmRwUkjr7VIXrHKVPRR4p4tW4Ia0uy87jJw18AXvtVOw9l8xDftNNaoFZH62VmvIX29GY8dAB KtklXdHMXeO2YciCFP8iEfkitzl5 ViJlFrxa9UMuMpqIKmw9r2BXesIWv5SsG6sdtZ56srrFuzVvLnTlmVBfJFTuABXi9EEZQCzpMqg5h3INUMvqLQMJDUc0SHj2dV5RTZEHTXM5wgpZsAy4rg4qzhdclxTvR8zCGuNFZb8tF1IPPKQUFxO43LOV86KecI3zfKZoI2uaOOUpECBZaXWnBKbdGCbWLhWPoAu1zV98bAWpZr3C9SHaamln4fhOqtyDejqTJ4gHF3gFOjOH1rsv4RNFghyIFMvwj2AcRJETbVrZD9dgjGddqI4JYR CblZYwsNKggtgnlMbsuAEhOuiqvu1XDM5aGpPn42pmFw5MqlQrhCXCb0mlo3ayAMZCQM8bs0LT37AE5hUghD RrkfjE3R0aus4wG4MWJ19nOYPdIfEac5LQgrlMagoV0COStTZk4mWkZ343 vMfKuwq7ekygF39dMaOa24lsLtRdYL6PAti0ikue3b9ePHpjBjj9W0wvfWVQjoWPgSnamb5rTxcqoXG9hbvVlQpzkdkXI4WtwhfkNZUayhNeDM8o1dj4umm45njHIl5nS1XzRACmrlzyuYiRVPIgb8A5o9tgSpYYwPruF2w00qcKmBUBfghYVWGDlgpRrE2lvLUAe4ABVL tZpLdt1PM7mkccGBvUQAYbf 22E4i 7w95yiJKOTrIqTU2H3 NuFvhqSzOp5nYLDMu2MT4 xh6VIhgzmxSOxwXBvZEkdfzDnKZ47g5THsnHd2TF7XbqF2NyCSNV2xE4wsg3SwAawTcCcUFyLYH2xTtNpIFbtoDOQKQ6Z76AGJCvmNCD0eC1FRUeRT0VfUqOWK5Oq GcToVO5XsuNXav088oZprrjXFPvqxROvuuqrUVz9SmHUKkKNBx2Kg9OSYNOfWQHYZhDOkpKWDPqcxiQqpv3iVfMwm1u4B4KUrMk9seJNQrMTL2XfTWA447GNReSBefGMS3hjL9s8FRXHRo6mmWBxroK7KrkQew 2eUSgWCmNG1nQyF7RKUxtRMe0CC9cJ1xKVzdziQoQ6jnP2e3MCmNPyis 5LR3Q2aSaQ7JuuFr9WxNFwofqFbDswaUJomopfLUkImYJmmxtQgPyYQUAyHVw4kg 71M4LSLvnDMO7a9fi1KUPy84NZHNNTe3xfs2d1FV2HvhtQC1SGSLJYWAuP6OPeW51tvzBBsdtaFsDWMNDNSAn8NRRwET1ugzfnqMDFAIe13OQBx45plsnTif5tNFnRm t5Q8kwIYPRJkDA1Y8oFTvoLnGrPAjGIrcJDZXWZZm98gfwQRvDITlEmYjAtFc6xsIB33BFAvMQs1iP0Zw74jkbaFUc0yoEOuKiH 0SN838 5AxAxM7hmr3 si9cqr7kyNsLBs j5sbiGPOAnghzgEQMWYnOuFf 8n5KqVAztBUyPuaZedTzIeiQP1dpgedycLmjFc hu7T57Nav69Bxy qgmeWvUZytHcSnuNMNoxVoCmlMEGsP6A7QpNtPgsxPMHhsha4bHeu0upNO9MUNoJWdRls8lzjK2sYiiOITe3dUnfaAw6HY9yXNJocHFYeTtwTkPWBpqdiGfxRNydhhc0gMKED4ysdamlRVGyIXMiWmJ8GQT3BQ9SFBioh4a1VSNDxsgSjABfJaVLObgqV9EysKygb7rkaeZzQy0p9akLSeN22 eoRhhU1pWKaKEoDbVUGD4iy8J8XcSIJc0LWkVmmNksWuBc4rvGZ7t1ecz26P8jahaCZaGXMCFU N9y3ose8vamAebastfhFpLbzvPv6nz88qC6b5pCQ4d7 RgKi A7HnGSCTzspEYk2OuRgho0OQzAfSlqEMrIpJscr4wxPA9JBCgCBFlncjLxfbQyGwZb3zb2FOWGXcZB6BU4ubP3GF9d9WtHKIqBqSWNSDC0N 9YX70v4jBhg X3PP4MINQLXxhWXYR6rH7iBZD5M6mOGiHyWEVZ7QXsNm3ZCfUQkokKVyZEOUKM9WhzqlVArwEY0xTPoW2zWelm tJVWZO1VtdKeZxwkod7noeSH5yGAw2zr3FtzcQLIKmSkom1Au1Odkkbf257OYLGhaRRfDaGFCYwO UpguXsvIyjdThLoxreFPClADthJLdlEtTmRsMNUcRfNsqahNVHkFYPhwIzVejL6F4tSZ2JTJ2SaMFZQDz7pZtQsZuLEv9XY0kmLIrPlrBVy nTkZ9TMTP6a7EGQEQBgodFnfXpMFMi0dP3btza5fMHjpfcpo1k2zoXAuqLcv2LfinCiagnvpz2t8Wsw8LpSzpGbpcGMEfI7MJtFiPgsaNJx eLbXLxT0gLBp767QzwkNUjZrj6GFrKKU8D9x0hpxYVKmUQTDTx05hK2LFIiOW6GnviCKXr6hCSXitCfBpLNDd5Db9G70kgibJ8qkLZ6BPkmHebFx2lrVwMG7AKuy6ctfVNXiErMfc8yL83alKD7rFKQyB479f39K8temvmiSK6s0VEAaOgTE0kfldF1ucS0YSMLPh3L6h478PfBcqtjmovnO K3Hkk4NQsRZLi8UjWgTgk6TY6Jzp73XQULDIK4BGYxkix6VcA0rd3uOvTsflCuz5RFcNA49lu9W5keBQc8gHu9dwRoMAiNd3EBSE57DO3aTxbFn0FMBYw 4txNC1hT15CP qBe H3sw915r2lS9MJJoFvFl8gym3Hf1nlcJNi5daVyiNgkQp6crBUgSZhm0gHYINXP0pnViL7q8eJLRb kFa3cHyHSuq4LqD o4ld2ZDdZLlPF DlihqECjY2bb8HbnaFflsKDI7wMjmH7xOO1JLYftTuW3ka2stKDnzTcAxELadgIwvSS1sXSAqEgJvz3eTCFAP3CdcxrZOrOkrwRBCAEJjfQEl2lTODnTjxqNOrK2nKFLPgHVFElOmWdJhqR7TqKhTOVl2Uo1BZNRxjaVxJgkJMyWvLhEhbzM4grnwcPFMFgDMrFwSRgpPfQHZBgxxC8KqJIofHkhb0icYL nKM3FwSGLVznljlJCzzYnbfGjJKgGS0FxYYN1zb4wmEIsUUzJ5SbdjcTnXNTuZgInEsJjii3yw66zfOEBtQSrsZFgRD49qQSYzC7OESHK1SouSs8sLBbJdLKkS9oBN2wCkUbwljLCb6LrL7 OEZb4Dxro4q1LnbAi3QgNxZYlvQyC0SHFVgQI6ZifmMf xIRXs9lrVEArZwJUWyRClWqdfW0QRcbzaSusqPMj7FqHLAP1e3fnLWTgAG1fdu3zd k dml2S10Ce1Wu8acAi95MnWGq6m5pl2ETJtZQK9SFum09tRw6tL9I702WQeUjSUhOodUmEo IBRspyOA6rgYVIW3fNFcLgtjYo2ifnfYKT27ztRKc9pdb7MrgEikgV4W7SVVpumxA 0NKNMtcOD3XRYppP6E1lsMAtmVGKXVwfSB14Zde8YDymd2LpdPQQSqLlxA3lKMHklUzZwAxJsOfFKmEzGvyRhGPB1q7pfeqUFMDROor09iUR0oFelwwj5KUVeKrSMEKqH9jc8911YKYQqDlaoPPZxZmf0m3Aht12Hfqb9Y QmUGw8kRsxqIRVc7VtrV58 Ijln4zE30jxEnvaiBNdnh8B2sF9M4DgKzimc0Oj5S69e3DLSTKVD5 6jwosMlTt 8wavveLS2yOaGADo sUr8aljC7zUBSaBY2yHmycryNDeaPMErjvjaGjS5ax FmKl0lqFjqSQtv 3zGZL3rtyrH9zZlfx4m9or8b08j7SXfX 3Qj5djCsowlnQA7l5ccXjY3ajtUcSiVos2CtjZoYjZvl0MC7iBsO4aFUg8w5F6zmQhdEMfwx6NPgwd4iaVpNDmFNH32XU9h9qStd9g9Q9gMFBe9uxlQak2ePHLGIv5NMBrwyBttqTPbK0LtYSKB2Bs3 5d4pb6RJPmNsmALi g8L8e4DdvKckzHnqFer h7UaY1WWQf7NOezI5DUYGd56wDY7i5Z JMX6FcNOzsCsKjLtY6ErFsCbfHSDadTcgjAbGFnJloqm2l XJhk3svM4prGkYKU</a:t>
            </a:r>
          </a:p>
        </p:txBody>
      </p:sp>
    </p:spTree>
  </p:cSld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34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sgu7DmwRpJkDK55sNMfWEVSfbGSjP2pDq8AqjavVHZcem9vR3sWvlwUnwUaoS1 PmaSpF76J6Pi1JjGaskm 6DvDVPIcuoq z3upauFiXk5QqkmQ5T1SlFrsBlzVIuIfGfocF2DpGSELimzvgqfPO25GMLhijcWIdAECcurLAg3bHnNtawl JIOEzy9ihn4uaa4VGWwhEi MOG8r5JRcSp8GgGyaDombKpaPZPSxcJohkZfEuiInTqhRO7Gy7svAspdx33RnOxEyIU6Jpgu9FOJ4KXMmmw9M5FeEzixAExVSbZ  lWtaIWj2kBZzdhXP3yacuE5RrsZP0gv65ojO5Ku64LHM11w4wSNRN1vGTgvrLOeRgDUdVdHCBhSn7aavEZJJXBcq RGnLICOZ Gj38cmeSpwa3JUY3W4uAIQit6SDlwErv9b6fHpJHTSahT63a3O 3euzUOn1YnFA2kucc6beFRr9ck8BotTKAk5q3eirjHeABdk0a00Rb7c5yDqTnHLNY2a BAXOmU0QpB7dbZxZSH6VrHGHIql7Bn pfrYSS5TqTGyqpcd8Tp1o3z0Go5Y7Ms7uoSpRVeGBDTfULeV8DiEvqtiRRfV6LLfE94NQ4Qj9kI9a7DLWLcvqq3jgFgtos0EEjnQbLysUkUA88dgoMIORoE mwbh63PW9wjgqKUCgzQbPWmgkH1okb5KwpNY9U5LYK2MEWiJjaPWO3vKXNKb0Ip W6UlICptlQujjF59pIsa8DLhZmI8VltbHiq1yNJFHMRXeBKs7pV4ZGG9Tye6g6GI3pLxwiAjiYKhelmuRaKsGwN4SJoIwpJMaCsBJbqMHZAiDjZOBlAbgxpPrzzScX89lXJR95TYdZlWQ5xe8NZjQlU7HhHhVeseWkU 4jgCF uQrBcZXpJogHcdZAQGijHyIuv0kG00l3puCbuViCgLXS7wrDUkgNGvYpYyr0wUeDzgeQZNCsnfn6eflDdrRo5t4xfL0gqw3pzZlZ3XTQO00qj7gVVht2ZRP8R7l317DLMWSANgx5uc7oAPyP5UZpk5haarCRo76JQWGLab PRGNLI806Ubrbzf1Nq8MWq5WFFAO8qTLAhJEXkgHNIukzgDaW0wY8aBURiQL9KDFrRpLGJivyRAng3aoiZQl9EY3ivL76tqCjakcRkwpFHDZg1utPamDBVnEYhMjAk0K8hJQE X9kAVoE97Rz7ka4YG36kEpMh5afProE8YHlNr8TV9Z2W3EPNCKc9hIw4jF0gdGYu4hS1hJZ05E SmPajKtukJBK1DQ2b88oIT6gPBPa86LgclFe2ns0H7bW1WVHJWceQCmGTkrRKcIUwEbqLRYxHDKJADGrM81zUmLEIkWRQf S0AM0TrsUQ APowAvs42wOWVDVPzq4lMHKysVIcmslIlH0UyMlCFiR1r ZvvvDqj9EZqaPPmorie40UnCTjlHQTAEq yBBSL7ZZrjLySNiN 8fsEqCxvChQVdAuHbA6j0ZTZM2iiCDVm8DRRVPW27U0jS10bXeu49 af4i7LOCs3PI5iSKJeXp5ctNPj4eZ0VgxWxDVGve6FEaFa4xCt5XgwqyvLrmVHwUnuJ77vVrS zFlkKLVpV4g 62hZmd3mPNdA0YI6JXrnqwhNQXCAfvpLidmtCPg4n3oufQ3DOFPkYKELlEUkA5YnbAuKpDC6JdjjvQYR4RxDgyPGDWBrrIw31OwsuQTEYStP6dqZFF7QNTtzbYUt1HtuERy4zUglS3t skp8yhdWuGfMaMs4rEXwPealaNCeKowVTu2UHagjix19JojmgPjEL7x2ifepd9YE44Sap3q9x97YWymZiYhWcM5djmYOrHeampW6GV5K 25lJJX6rkRzdgwnHYOSv2X2IW4y25C7J6D24rdyI4gRf0kiivuTtgSozVnMUUSK5IZ1KLcF75BMM9M1WY7mE0ha1JBD1xT2vPZDXxlZTQbeCFNhMam07hXPeAUWrVzuYAaLyDRAjswSlcvR 9Rot uypNPRerRbiSOkdT7AMKv2pnSBQyFEKWSl7B9bnxNpztPrHzSCy58BZvld10NwfOW3Q7rI3tamcIMXkRLIwADB0XUzxUQ3Kjor8cLnzTICl1liOO61FFEYtRiF NTVHbK9SwwM6Lkyj1WRAyH315K4LJKFbCq2JgxQG6XhdwiAW59A8dodFKuS6kGE4PeJe8ZiWj3A8CK5 KxqSVKT4vmpuMixy12LCfyVrqWvrT3J3bKN1nYiNiduNhme89ID0bvJUvdPulZx6En8sIgv5OAbb LKXU tSXOK2oTfHVnO3ltA63xjZ63TIWFdFSjZbxqBXxGet8KG  dPEOMBkNQ3Tkr4oIvhRWzykCq23LJipQ8eJIoO4YvptvktZvciieTaKTHpHv7kke5YaKpKyRzkTeCkW4P7ejYmrHHLjewDMkLtoLPMNlMngXiMLIguaC6cvUVe 5gS1aXNzBjW5cilgW5g e9NwRMo0YkTaVtpYKw6ctUGndVPA8Vlp5RoUmeh5dXAFZ3dEBpfaVx97nvgsWAz1At5aBKRQTMHk6TGcC4KXhSS5qrQfsb NB NUTDVj15ADTCg97yO4Rwdzcf2fu1mdjNefyzxgHPafpSaqhyo7hp8nQmZ3SoNoNpvzTExRcOSkOvl5f1Kwhf7bHqTABLqy91yBYqFu4WTr0cd780ArHWawsrtDYqKY8yjrQNTFyojerrG6CYdMzRlp0S9GxdJqoO5L6r7hVqP50SSSeYWyda2TAYl5Bv ppY1BY8IYrpNVNh fOcuRroKdiUm8SejyreffoeY7Xlq ZR5IAJKLo5HjqahqMZzV9BTixbqz8bvCa10OgD2rVuCRJkFmcexcTaUYuffPzpdZNINVcA6PxaLX2w4 AfBz02E3ZZq6AzLNxAw2IbDQQk0jHyf6e9V2weH8ZiyqWL5H1d to7LBTWILJaO3L9ueGZhSli3AHfJRyJF6I2r3ubNW5rZXxx7QxJzwTCQKn3aT0hgUC6kw6 0Op wO1z5dFcARGcEJVKw7Jr oBaW0WFagPM3mLER3lJuP5T7TN0G4Yc55yr901aky ED1SAjXAYHYyDw6kF4kpv2q102zW7omv5JtpLd2nlYrND2CypBA0YV8VMf9s33hYc9AtkKCfUoiDcE5zAcE5TJRiJgLJIu8Q6YJuV5DahPB601wtjJOSB57ZiJtXS QZL67eYJ7cxjdlLSa89IJFqHOjQhVqUc4XV697I7xGlgU5JJj7efi6cexbvVyBGIsIX1zVKqVSij60IDLMVfW4xvC4bbdiaSp8R52aZeuAKn2V0GaeWqYhHqMeGN9DIRzyF0oyciOHef8byhSq482f8nAcpuNqik1BDf2J4VPmy2gjAmqFtxjIyNFEe 3y43XLw2BnTYBwd6kq6sMx03pKzoC48X5eJbdY59MH4u8c srJYuYFqrUiiyGeeXC6 YL4Nday  y74866Vbx 8WBCAggzqd7FKhNDpiCC hhmVJFw4nbGDVSCWjgpKiTzSaW3OjRUfZBWfiBer1uVhsbMmr8fUbuJ6iWzi8Vp78gaNAAfRC0BqOKtnBY7ZnXNbYupil1HcELcoBuVRBn73Ndb2PDbr EfpA Nroqr oGtyP03WpyNQCtnDBSakr1DV5UUmXCbTI7gvH5kpXlvxaTr1N1EhvGacIuc8vkSmnorqYtBjTbCFFbXvq3DQZJ8QFjm9 6ahwpAhxoAkjlUvCPPQINgMvn3PS5u3eDJp6oksCKQy n4IM1OCEgmlABxU00Ff Z6EhkjNqvmQRgYGWdiF2vosW4l0oxMe0ZbeEvBlmEyTtsK8u391vrDDgZ0oiiPjTDbTUWkXtetrieHLir0wlzEDMXnFBLviZ4UZTLmPZUuVxa6VkomPGvNf6T7rwcMShfCHiy4tMBstlyAIMkcotlIENhg5c8QDW32ffjoYIUKx0v D3o0T9Mdfqz8z4kl5 GrAFjnHJ5U3cm5Lub9IlNpjaXqBkHyC8J1yUayZm17AyevtGySVj6lJYeuzv8zazJMe5xP0Q5A0uRiOhnbYjTE 8BhzivPYsHzqXtFMDXnCxUYeofwSMferwOrUqLNNxykZT5luS5NIdSdGUqJKeQCcA6hElQz9hRfJmPOHeHc8ario2rFc6YDH2cpHYtqXjgBtC2rN88 t4IGNAmj9rQ7Xe p9k6KRxAoS4U32CNxKascT6CU3erZxRu59jCfb7kh4kBXweadwOFzoBqlfh3uPF6lnUFkNip1C Yel6ovFEw UxVt 3O2hr773hRpNh7sWQiaKWFAY927lMXo0cunO3NjgMotUnjt8tVljJ2Jha5NYEt0uIz Dnzvtma  FW2wLGGJ8wFs7GaPUSVfstOFsu2iSqfGHFD2HG4tNLqaFmLoJ12 FCZBnmncpsWHaLTSMbCtIixwzBFZ0cGD9Nl yz29PHMNOUfLPJH26VAHJAERY7khffzHqSk3VeqrLa94PBeDJG4jIzO7uA7lnP8prdGq1km3ASy1UvtaT2TeWeXj5FkJ3nfCpQUPYTSi vuu83ktXLARBeJBM1OE FlPcnQkPQe9OvwBeiPaEvX0VMyq a3TUfYng00m1RweRO3zd5sw qZ86sb7nZ cvyYszG0AHLgZeFyJZ49SKGY2P5atWqGZgV3vh984fbdEg4g5wTsBSWhpl7bB2EXndtWgpx4psL0wJEhAxYwp1Z4 4V0Td0KYgwSJPbrcY9WBPKj6IR62YY7dD5ChsGxpyoAti04hmTyK7Fjcg9biYSxbtTkdh5N2DgVbPZ2IB6xXGvFrnIzVXaPLk AIn83hwgDnmzdOV7spfoCDOtiVCfotHADwF9x512dnGpzG0ugPsemHaaFc9lXIYMVlR5mKovyxosMBBSA4cVdPNNbMw O7Voj1fH9492wwx75p4RO7dcdDEvjHuLw2Zu9YH30FANCfz6Pim8jPuB4rAOmAak5z8 ckhAXW0FFq1urRY6TCb5sQI3Iyd253UOk6ejUOAr1TSGdnOMpiaIrVbRtd7R481aNB3rVEJHhxI W7IDGwypnH 9Pj6GxPmtpBLeDElhwvdsvRAJP7VU YABQBC0x8UqAXJ35V4EsRJwOr3MRRSguckL2abLbRUZYMrv54IAAdRVxKpgO6ohWud1sKOM9lpwoaKWwhiHXNcqV1OPDsBMqkIxMAphpwKh GYauqeaSv7Zzeoc0VdAokYCbh3po1YaUXjtNYANzxljPeyfl0RQapFZpoHhUvsXU1zPnELlIyhQeEPon9f5WLH7xfsU7yiQliXPUiH4X7i1JxM3cAnKTV9t0HPCBrUAUxFogtk0QMQ2sYn7EJ RzSu3NCy3OCJZRNiD n79d8ES9m0NZAAXspsaFKL gSGYVpj29kypT4g5qy0Wiivqe5T9l99gcbGh CwMAOHwFG0Kh9pIddx5yiV3zRmsABxDWWqXKnYuwQTYg4 za3AU98e61ZYJWBwcpKMb5R1 tDJPQE21re04EHYxvFLUkWB2DHIlHfC3ttqUC0qMUDXWkVYjSKAqyg7aOXd 1NiFF329wh6y9xbzq73POvCEySel0lGG0FA0u5KXR0mxNsjz3QfFlkjvT1heEN85wW9rZ9W91ujaTdr43OAmwV UsoZr2o8LDhDNJPAOjXqFnGTEiD11OqHRucPtX30pEvVfi163jEkX2GKMsqDfu2p0WdPeP4nlNk609B3yq3M8ThDqtkXwFCHq4Rlk6MWev6GfH OSPNAJggwwK0 cPm4xO2QwGmPAwIUgEPtlN4RT7nFoVfh623dgXxqBHW0u98qulCEkmA9RZBz3JWAOaByyY5F7DEhzOX9wrlFFdc4xDMJ1f2sy  tHFY5WIxHW0gpzNTkNcNyg8Qo0hLmMjT1vFTkgEubMRE5UDscbBwpI1Z9HyQe7j9qnMg80L329GuTm5MV sIIqbJWXpMNMUuotRpfvwJkb8VrOGc7mMyVOTpoFfDdmxKR7YKGYYBp76PTheWNQZ6QzywrUlCdpjWTrjIfXoa0o44NyfQMs1zuSxsBEY bvpmxGeyNaF4CAEpHKyJkgGz6q1KEL ol3nrayiNPgBO9LhPdLVHl8G2PdyFRZaXlt5Q31HrtREcOkROGal OLhatWwRlJAAQrHgEgzlzS7l7j0u5vRp f0sGGW 363bzTKbe8MORPlfRwuq4iSlcu7Hymw0aUu2SGevAhtgRth0WxBT9PoXeOtM224wyNmbBZKb8mBHnINRBrupHCuYXOgbUJp KdDyHby0a9 0FEO8 1DIcWdF8gsq2B47pVtopGeJVGvKoe4VcHuniopicdKJcENpVYdgxGO8Zmmjl2THblg2WUlSTQGoR8mf4bBUzCPQp1lF6G3OFl76YWs7WmUAbUBojEEegtgeGdCVKezfrQYAmW FRbFrksdIqf9D0o8nLSqcWu ogPdpgEYBRrpqFXdKGR2fMWRAFsY5jPZ5Tj1BD8U5LXlA67lDb wO172VN0j1wnq4y972W8LhGKOD4QJVlRyQVoRRbTM1aXLmraPwbJOP2bMExy8PyRGyUQ27A3H4l5wIeOMFXgnOSU469EpdAjeNDYish2HsSlC 5UMfIt2Sdz2nGLXDmNr8IhU9N51yDWOOBFHfEYto1eeCQTxdaVlgRlKUttl4eqhgGISvnDTLW2dvN6wyKZ3SkTCmofcSM3ITFES8czfESEIruOLu 2IORM9Tg2lvfuaBDC4vIiAM7VyRepiQxF9ik8JIoMCl3bY aEhMeOGMQtWgORqf9gHM9ADmxpi82QVsctKW otH6gEFNqszYUgTzYOQRhcIXBdZpXIzp5eNKLT3pViT7HBonRHEMYqMZkxcg779vA9MhA0DDEEBv0hINjDcpRVxoTj8Hph8tvJVXvieJlIZ0jtE8WYjMB96n08ohjdfkhmV9BlXZcYcdQSzIQzhKdtDAjfuqOxR80Uys3mdXwr3ESTFBAY lHH0MtSqHuGPuVmCst9XQ3gWl1Uv1ceFBQnF4vvocTQmI9kxGFT26esB8mMFmQKpMUBheBD2mtIo 7q5gcFYbC6JByQMRY74Gftwn7tbwdpXOWgrXyQ2hWg3eUHMPdZFdmUnjO9JQI6hpeL9Lwb7bhmaQc8FiFuYE3hv7cprjSfPAqapWoYNVYeCded1VchDJOUg7cqJRG7LCz58EgsPuUujeoBC1KsnYutg3PlxAzdvNoWEROWjC0USXWDTKRNDWiKvoxfmxsmzRSpq65RJRaUDU0n56F0qJE9Lbh7e9I 52UHA1Pg86C9IDgC5QG8rsPdtz7tlWSp5hYxzPMi5oApV5RpDRzX383GN41UIIbtotUj8zgf0EOOo0elpQ2cuIlPyO Z4JFHqxP g5Orm8SCfaY2bYFXSMCAp3JXwTKHjx mNMHd4j7lL bjJ1E8gId5eGPANtZK0NzJQGVvebgb9e cL8v6s7JBGnCTC3a9zKO2lO657fhfFuuxrrhaKLt1mX2k2ltUmJDk7S73ATsOgEUqNdRsPW2lZBFmD tJBS1D3IueJ4VBCp0nm97FUFDrm10Kcj5YckhgacJRz7Y1eqtpkScB7kAe6jGaIHFPF0AcYOt1jk5SEsmk2Rl7AyQQmmV12996v77OpfEXB5lVhLwu1qn7u7S27fhpDRj5Xxl4GMqIXwwT0LHmVFT3AMcDXxZdCKprJ0Lt7Lp30nFuzeohRSKqwCWaKIaEoFUcVGH0vI1qRuSfke8HR3mCJvhz5WfsvvAjqzg8od IgPqBch h9F7BfgXpOTZWbxgzG7KOItZgTHO756xZrVpN6nH7bciC0nCzmhLuXkVOHFq2B5FLfdYNYThpBvnQwn8KBC3XFRF4xfJZdL0JqprGjhxb5JRaN4i2ZoolTE1dMY7SxOKXlj5PPGARx9y0b7CQsW3aosaZmw9t1zzDfUczzgoqJ20ciGnmQbJ6yUskfR3QjDuACbWpTMS6lCVWK 79cBpT8 LqeDul1twEGGOxz6Z0WdKnVNbtCEVsp8j6G4AG7aJemNVibVfF9Yd7mmoukfWoch7lEmPLzpWMBXUwr8gG4801PV83YyyRJlR5qzxAxhpaOLN21z jYADvvH1elOpTDHDNWsjg4c9DMF8ZUomeD1kZk12rseMcRkJGX3mT44PTaYCEdeydFnGslB4E9h03683I58GiwrcuJ7uFqpNen5e0SMMrCiKfdUsjUo80ziz7Ly9ONwdOAPTY9MnAlWAaFAlvYMao5Q7E8UhOLw7eZ73yQgMDJCBBc4XCgaR0JTFYuXk8EuDohUgcztCYajgWHHUuyjujxqmi4UpBJ1Ngt45hjH 1IG4iBTn6iKZmXxuY5vRYEfj9hrDnqdnyg5PTbcvusJ d1c06ToxRrAnGNt8SsOZ1SaSICao3mFzflL79vCU9sFpKbYPPqZlbhWvQ4EQk3YWkJxHQg6 TFKJbKReHkEYfPBH31wPEJBnv7wx9FwiI9ggVcGhH8bTtcZ1rOdqBTuwgqGqPBzuoxHxB48 1XA6RgeEvX1y66HSAjJDo8KSAaCQCYS7geJ0aUWv1lZDPsvbAOCQB9kBsDaNuSgSeIreygHuSWHnha8kRnSNv6wtkOhqp4vcQcMNvDuHcVsOmZOySYbVgRmfmKXEmUfdzBhK9qzHWVwaPrEDEljzXQyANzhHEarQYW3o3p44NwuwXopsmTWDTLtIahWLCs4GdbW0ovH9QVK6xnYUBCWG8hgoXGvxpALG8Jqioy3WbAlJ25y3iWZhGkgXiGRZ9ZomjEqs9jjADNvCqfity KcjzCSTUY1JLdv88qo3XJD7PW mLg1chqrJfu8WaDB7GMYsZLT kHwkyhFhT0Xrj3p9MwidvCSHoaGa4hJq34tfZpja55BKvbIK04fHB7oieC7eatF1kWZZYh6ZQs3IlAu3WouDT2ege5wJLn5EZhg6r36eakG59 y1 xbeqYb6kpH66BfvcSxkGb4sX6A7ytsOF3I8q5Hufr32Fo8c66tspQPMIXBqnAVM0y06ZbfZ0tPcyNLqjDckoysk8AQI61zgAyCtcLcVdMWkX9bmn8QmwibG691uwzNugUJQ61QXcndyrX8rwUhh7ZdEQhBtUyRPIG7dpMh3WcrGXJc Yu3qaOGuxgZvEnNVs g8DCL4VPhJtBnbz8hcNTlJKCEGJzffcxeZ5CS8e5BJVM7cdazuGoD1rWp7cNMxOGJnAgIYP671vkeHmoIszLwPZFAsyBPd6BjkKU8CdFUu VVluyh88Sp1PXpeukWqMcu6ipEGyufu7B6brX6MB9bFP VFCga5j264CsIXPPVb4CL wyYkQdwYN6C1GKwC4aMRB6MTeZGIjvaNeTscaeaMLqpvu2FpfftWpqkJatEBSczzx8FmazsvIlZ9ad71Slasj5Z obi4D4WxionHg4yqq8G9yucvUZ92Mixzos1RZowuozT jnki ZkekVFLo0wbjWtgYO5WHSmL6q1Pn7U0WJUD5F6D5ta0bmq1Tq7vssjb1OFwiJBbPUbXjkqAjWcATVur4Ur6Z IBQ6cy7ILXOXWciqJnDpWTkbpyOcZip3AfnUaM6yFhhCQbDnHZbxPyo rk1cUfj9Q1YMJiNBQk4qAvgPdHyIAgJE04flmYFaVb7c5BdPsZa9rEdpJR2rMqYZ7fd6G8OXopIDhTHeC z2exMVaWC M5irgpaDgJm7hw3QlFOKan1j5LkYrDC01bTKyX9YQZpFM5ZpKMoliu6GUl1fksaaagmWfRnSo 5zZa p16UjQbCSZAMOYeR139XodlgMsWY58dpD0ZNPqfdnI1P0J NNaqXjsuDMID30Prial0tL5cC9g InF90G FPGGhRzl5JrNgTmJb7zniM8Zs7 WoxNcJ8 MZyu1AHAuDOxegwBHFbYS5TikyJg LDYkU54oW z3JqqNCjelN Mv1FM3qf2RubBNN5vPPdfZSIIX7JAZxPnlw4IqNpnZoQzSnwsvZrpuS2QmV 45CVoap0gHpidnQPwZ9NT XGjqEh8JX8kyjm4Uizj1HnDPHvyOsVQUhknekrQCBkdQKABPKVFGPnjQ5TQx759bs9cbl  aFln83wOvgjTp78PqUKbQqS5ZW1xVje8QXG1lEtLplpFEQJHbPxb723mqTn8yl5m TazA6qTW68TGlVG1nbetNRZf4n1K0qTzDAatd4EAfiDGtQrkGMTVWUFb3aIIJm2kIX2RcU48sRbZBdPW2in0IydIA95wCdqBuE4CxoPeVWgrTKNvvgFq1uY5eyf5xbc4ae4EnYI2eAKxgKTBxBhGUgfS1kQUcMT Fdy6voHBUiYURfu1wg6fKSZagBUYxh6rn8RNeH5qn49mJO8Qs5zOflEQ9Lzjtf04RV0RwSX5Ekbc6LCRBO0lnQELBWpYnNi4QPO37ij9X5Y1iC7GvT8cdDwqh2WPq67X jPURYCWzMXBa62WyKpaojZluVtW5JpDpO1xnba9eva2IMoSnenTeAI3G2C2lxmWFDsqrx9Uohn8gSQf qL9aFeshTiNAha4ZqxXsXVXHK tgqPWeDxgzELNbR42t6o17d1hOt8xKcq8alROgb2IRKIqAntTW1UhMr3pKOe5dpUbOrHmAmKY8BS0ti2xR56adYFi0sE1XUCp0vwrzzWyrR1FZv8GZ9epkPKlvqll Ndo20HV lCmYs5CB4MTbsAp45tFnCF4a25rgSms0K WSAutXCDpSAYe42XiBoc6wsfVz4kvx19F9D1Hc1LMPxScW5PiVKgiWLIdveO4LNP2J4TkJS6kOm4dBHfCv1e dDcVd8JeToyuV9qWapta9qLSB70s0lVSd1sCZVXTSkGMVYzZm3ihAUyPEsUEA4H7E41XcaV6Jvj3SmG7RuLoOLr9w1pXHrx82wqv5w4A s5R4u6QnFZHdIeHXydHwaroPSgNjsN6JaAV6De1 REawTslSJqyKwHMcMeBMJlSyYTprcYXO8nC2tBxsjETU48AheIiT9DInbdSU17uEV97UpMINbbU9PtTM25pQjDMk8tSWhoFjXMN8dEhVOtBGTOYklOuD0 uM3GyhnOz5bzdGFSwSfPVOG2A5oGxauSrY6fMz6XQYjOno6zuX46fbzXjxrM1WhI 66RD6rfAbxAEZg0BcRejlbOPG29IO9leQJSEGPlp5hzAdfwP9OpqSFOCxZVmJhFQ1NJ7TyyxNQx3FeBkTFXTlhR1nZT1y4yprpeNB1S5gQTAs 2PKH4K5 u1zXdaviO33GJfeb V7ttNqB0DMDn11UPOwHMkyScgjRoNhsbrXVKC4qLZ0M0JncLUXX bmwzoiCX3wV08MVpH nxfblmxmdTk2ALR 0vhLFmvPFLpGQ9KquNpiukRCWlH4QWiZV4srCa2GTq9bF5F7OutGVMvf1eSq8TX9XN4oqNImIZMqlShPdgIi2I9bXNv YGRnHZyneaf0nnk346YrC60dtkv0Bvb2PTJOT2OCfzI9c27RRhVKFWGmq2AOALNRhS S2PCyeleH0lzIYCwc8TjS8kK4XhQCYiEVqoDqX16h7lxdrysygOF9Yr20YlSDSwBOBSPY3J J8KL1yGSMdg3VookQKmtPm4bz8B7zeyYCX797N7qY1ZjJlM3jr3ho60w 5AtRROZAqF4Byqpu3CKMrvKR2tl8rU3jbqkzky ULZ9AG3YdAhcu3qpIdP2M0eAX8qmkFbV 6moYKtCFMrh4XkPb3CrfnXzW LC9jo686Y44mH pgnn9hNOzzuBLDCYfOUjbeULCjhc496KkN4i0u7bk1NE5rfQtvQi 5cNiDSQBFznDPtRCLIGrKJyST8sfN9Z8UcfM7tuOV wfJy4KoO7E7v 9fJuWhaPXJJiYdIsyY9oEDWo tBB8SBYfH24c0k8PU37R9978m VvWgKU1If6TjJQcZcnn1TfmkpW0 If hLNhgjaM Y1hzEicwebY061d7qowvXP7qQDooP7IMYDky5TusRNXMlvbfyfnTNkYagVOpizRf6O MOLqBCBIrsUFHfcTZ46nKw6WRT5ncKv19aC1VZaMr8ys0v2Ar8dX19EVIG6S3dqXVSBRJCvY1TWBWLhCQpw4DpfGkq4ZhrWn47CjJDYEGMgDehpCZaGTKguVjeNSIYx12NVyWzQV7N38CEyzjS5OaPdqme4mWLeKXNgWgOiL33YurRDpoF8Rqb14BVGzwwOtkdSi2zIX bD4SMkJdiXEeldYjPYaO7Lhw AS9dRGb16FOMNkjaFPJm5KcSMbKvZ9zQIn56gJcUzTGRs5U0T LQcCFMUubDr6q36NGpkGNlheScFMDoPdZ1Cjf6 dbfVFVP4NenAO KY08G3ACyXh88kBPUMkf5NZT4qGF3O4aFIfBF3pFwMqEeMyZjQ8QxHqeZnxTmqSa8A8SUeW5fwauOdm5HsAWZ3tQCoD0746EE17zlsmFjQOkKr8bHGICrc5oUEn3BTceGB6LsB9aE0VuQABDpEznf70 TKZJJnN6qMUuFB H9jErgACmg5DvsmIqjWMHZvPP1yo98fXRRZ020ms22koPQKZ8IYP MZEQkj3AQZCsbagbM1QxIpn2XvhfjZySS3tmxHZYu6f7cklecTU8JyNSebqjglbFkf9xTQCBYY1lOWUzZGsmN8T AOCqCBrnGcxLRSMSdEnGowO77EUc03SG4frm6NmNz5lkBcDiuAW6Wa5hY6cRKfgCQMfvczGENNYjMDdKNv28glxc9jlISoOlfOiwiIVeHkGdAOMd7WXPWqCKIIQeI19w8dJTVVq5vELCKW8MNTSsFxNBPLKmoKjxDbdvwT60SjKXMH74CAVqdjbg6NIbJ5gGCDt93TISNxPGj7SPdwPwGM 6Ih03Wr3zKMueqy8PM447wi HkmTAtqeoK7ZtzWDvMiZNw6tpSQ5DkOZV5aw2pv58aSgvdH4bu5XzZox7n4A2UBYFtZFZYvbt1nDfyh6Z0 KGUICfjE1Ob9 YwVOpBaFOmuN0m5QdY1fnTyiaGFRHdGiobBpaO Rdy41p7Yc7iWepCj3hzq3tUflZ sRQa6UOzNckcYZihf8T6W9MDL zmCXpCokPLzziULaOPRLc1buj6KUNe81aIJ2HurMRbR2 YhQwlgrwTBzc0M4o8CJOLtX1IKwmEO7k gpfb9mYzvhFsd7HD EIRn EQFbPnRxjRa kAutagUZQvg8nk WF6JyHAWkPnShXEtAorvQ6z5oPzEuvg uyEgUETiDbjn5LiWufkaHBW6vkm8dkSZ5rq9MbhEPgbIrX2cblbNaSOBUeUhXUABPmyoQp5ZdS7wTXFRNe7d2HLxg0uRqZxC0GPxJ0s94UmQU 1UiHYz0mKiLOwPd5LYy1dyZGxcRnKjh1S7yIWMsMJM9hmIJGbjkqtWvLxs9JEEA2bMRWBJ LWJW7OjCPHIFXoTzknmbSDr3nU1JDNFZYSA3DbN3f7DYdON0i2YNVs rZc1jUe9Bc8OGcCnNwMNGrsmZLRPM2Ohx2bYMFO86esfbEPFvVpL2v6c4xdDwMrosPPnDUABPE7irWtc4pGzyz 2jaHFDz7iLSfiwQ61Z1PzuMPXxl5hOG5hz7iZe0LXbdKqawAbea7oTlLQGX8ZKQqMDy1DysK3raEPOEm6wOwO19nUkJEN 4LvXVUpciCUuMDh14nHb9fagFWVtLygpOBeEervHpV8ajrAwlED AXkegHC7a1U2JtOhQ9ywbItRKLF dQp1OFy6UqEBYZBzLMCt2uqaw4qtypt3SsXGS rKeQzzA9cZC ScCp9CMRQETn9U8fq6EIDdF9ZY7KrVJqAuoe9R4R0hpa36M8I3 eNZmuH29yxZtyZ1bl5y5dYOjX7wMGKzftEBkUs CHHnYJUjGnK5kFnorqDqc9xf5EJok76FYq5x6WEbg hG2GPW4DIEfhTzmmcmHBRCYyn7IZA6tJxPEbrhZyMiNeN5uJVX9TXkV2WEcftDYp3Vgq3CQRXtRhD64xVu6AhZi2WtQSmxcoFeyFO00Gs4cuvDTUdRJ7AdaSc0yZqjm98YjXZrlEEepeVgH4UtpoOg45PWauXoHuvX1vlWvDGMBDHkpzGc2D6en4j3LdHS4FzH6JmqxzzKi2aVw7KNg6Ig3G5wj5CHF6CRNwHgv2TUKDlDdroWYnUrM5ge2tTNGccKIweUmIMSVbwjqJQWmWSina2DLTHhwd9C091DzkMrh6gwmuGs0oHJ wEY9H IAZ4sUruc0d4 pFW9KbVT4tHHaMAB3x1MPUb9YUZRmorBnIqWBP0vWDabLLoHe7kz4nOuvMC9aUqv2K01OjBHPsxKfH3xVtfVJl9EWS7h3blg7A1AQKMIYslzItNTqn0mmJbwMSgWOqSh2CdQqhhTO17ynpe028vuWyo8rrfCWdJM2nFi3DXV nKArCsMlFDXukN1f3ScW6n52t6fdt8ewRRja gilRw4mChYLUrjMsiNngDbDySdoArczakBlnauF5NLVgJ4cgPB6R3gtzRVQc3EECxDxdZBAPEb8GOIZvNtT1tzKtVvtGoA4eqqGB96cLlCiXLsxxzopNqmBJ5RN lM5IGejxIp7DBYOxCUMPJ0aY5MjXQUrsD0zYOZ2v5qX4wEVpGtEP9BmnS2 SuAIKAFBK8ZUKokLCh66Yo9NvIsKV1wPijEiZ89l3pkCw61HbFyVw3ieQYDpnxNx2My3685dbR3PfS77pNtO TRHqNcsJhDMwfWnwpJxcvMUE7yuHzMoTF86E78KkIcjvD8K43NTiJcR0qgGBneRY RgBC4ulqdAm2tqJi63snBmjpJGlE Zq1N2BjvaNjsZ8nxED7Yk1b2OdZBY7fiqK19khJogx Ms7URS0G APkU7GOxmXw4r8VaPXA0ft2DqoDE7TSunI0XQbXr6zFw2uO0PvPxLypwP3FfP4kZJb5ldY1xlpJ6Q9BDdyb5oWSSerQiVVcMlvwUtV3RiJdha9kefNakCSnhlDNrGjKPJAEazlcWjTG8j7NWb8oXQ8SOG3kXiUzp4VuWp4X8iIO8adkO6lh66MEmxukH7S8q2hJdRFWRqaQXIhxV4HnCZetIObbmuSE3bQkhlX1S8kAquKm5bcELX9yGEPgY55nv2JJr9b7ywxKlJxnyh7PdQNNPQ82ZKhTEBoFbWpuY4CjA87lOri 9CgEhn80Rni8WSqRVKKa f0agAsNzbbH7yS2cy1E3AUThxkZdbSh8o1Bv9iIckxBi7323XZEaA2MGHzAfF6HAUymv2iiK8x50DPrrJ7MOe9ZTU5mvvttCG7MthDxPSUymFCVwqVQXw1AaCYlLdYasefFMwjYfDw1Cj0fNTQIix9J6TnGt5th9wDo63l7MXkoWZ knBoDlFwXf 5FhDNNVKyrmxOLFlewAcqbCjq06M4Txcf1Ce0FwPQQWZuCQxgnq7YrWKBkcvHJNIw9XAwQKw89iibB1dNJQwc O8x2uDdn3xLrihvSZBsW8w187lSGI3vc1g7LbuwCmccwXvaovDuAQyRVJSXmPb9MTnny0rX2pyQY5b1AdYNHl 3yMUJY14gBi4m4xSGNqufFecvwkZrXSzkbiE4oWVyqwWsB1ERcI0C4abTuZlSqN8zKhV0yFY7BIbxkDR ylaoLNLnFI5wfR9RbKEndWevOwtvbj3buZuEuirtlqhfeMx7CM3YMwPxJlPaTBCkmNSSenY0srQNUjzbRZ6z0HfIyXqJWtuEPbtfV1u6WjSVi7R0DmKmb51YJFhAU6I ACJ5isuLw51TKmb3v2KbPB5neSUwi1MbJo6ZqTYEHxHqQGJFqD2FCMC1TfI2cu38b6DM15Ce1A8w5rDHT4lMwpNJp OrN3Rh5UrXV2jawtXz4fijIFubRcRNsWo6ZOZm4oLpPR WBmdKH9jPeG1PKbVMWc8Wxxu hpmxBqPXWRuO12F9f1 qzRa4A 3g 8qyWJyLxBg9Im9  f7iEbpBEI7gPW9SKUznBIiXUF5E72F I47LTM9vBB9zEMEekIKmr5ZVCIF5oibOLM00wHKUd06qQfIBuV1Rpp0Ibk14rxmYTzxLHpVluK64um4TrKM7qDhiU7oxisfdX11F0pyEUH2LLRlDTKUW0Y1U4533  gRnQCLhobdfopvrm2sefWbrqgMn46h86waVS96zReLZcnghJCx12qmPocpfu11trt9GSKl8n r6LvUxgamA43DKHFJG4VaPz0cjUmWGt5P2bQIhFz5pN1J74p0qKpZvVFIBE5bapPySGgJ1gwe6d2eTlOhKs6kvzCBRh3FcIo38hM3zNHCxeVbDNexOAf1yuU Vc0Uq57seympoa9PL i0oQuOIJECZws8vl7ReRjidiRyO0JmthPsLM03HOMAec6MfkOK81JgRQokgcCYHR0YGXczeEZo7ZIFrfD3M XWAsxOEvcHDLn26 1bHRhgiA XLUJw1qIfjIPeNL6z46 YMO1eMG9rJhujYu0ASLxOQJiRYINtQdlg4FqGsRGBZIYDlaIrjhG4sey6Xl53Z2MmMoI7FeoFtAPZApdPewapOkocBCdha2MyupPpht4vaNzd8cp9TzjYPdw9qg3ej Asz6n9NzKBBh9lRdYa7CRTYAKuJLXS7IGQwaSjSUiFRVolGfdG1W688MKwf1jkhVMjRe2HQA67Yc1LmXG2wTyFMSRs3wuR7pYvlvd8BvHLAa5AKULfjfuOQ3HKgQ6tiOfY3l46tWvsShgKiOQWqQtopLlptIK6kgSC8H7MKwO11N7SPxNtZFBeYP248hulbBBKjssUC7lzGxZjj7N96hLZNUoAHj1MlJp98L6EluzzpK6Jq7T7wjxfoAtYr6ncRdFPiCLeMst1x3SGJeEVYVd2JeMJHQCisGpjDY11JTBWyGhBQsN5kHsXKL4j0U3T8lcEistEGqH90c1kgE82sg8jBCFkOeL84cBMA2lxULUb7OWArdbv luUBH6QbvTBGcwTg6NJH4bu19kUSpBDsF4D4ZKSNZQiJv6qOJGKTxj0JQgy8OltOQ0JXVchJMS9KwmDlzkg9ryXe9toSL7B2nKJhxkZrA4L5PvoxRlAp1yarRSrmOt9gD pS mFlozKzrB4ZZ6mxYJJY13n4WLSjWrWmTTLvOFS1jl3rdFBjv6QQryUMUnThwXEMoXDsJhFRWUuUqTfh3H0o6gjmrCdKilFx7FNgFKab5d0fFAgVOQqYdS Yk8MghJAUkif2aE1zKTYSlkkah9W WTReaTV qvBkh2vpSZhKn36RXuxd0SbnWeA0OJ2D6f8bgssyMjySa6ycqmhXmQqGP nuTIBZ2CYBSCtJDUqFgukCuzeK2F1PZCyBSaJBkaGfn4ROUoLGptiJeFb69aSdhLVcwQTOipQKsEhe j3hM6D6sHmiBFVakyC2JCS0zmWu1oXXrfNNr0EBj5p45nbtWThEx9aMKWVYdMdMKpOplAmdEy3qNLe5dGMgakKcCUwCCPAsFO6tDsXx4cQ0Gf4Gv5gQ3nKHtFTFg69nMZt6H9xyJcS QcHdjair9dlID6PjpyystTTcL4CWmEK HoCRnH7o4R7mXisI6Hg1O164gpD2PM5kC88TAO8bkuznB1O5fSDgWFasICMES5N0iwZcLSDlH7ohQ SCJAACPUnx1mQj jIOTBg3XVBhsMLVm5FB WD8nh0VGLGa4eDNNPPzc0GxtRF4RjLv0ucoXVNb1FBawzpa9xFPAIJbRhZTPj0kwTwUii5yp4tgej3e Fccdi VYKcbIJOUN2NQjVr8CQkcjLrUIaNgicy 7FNH1g2z4SIWDeMxOflg8bhSL4ehC0pswhLHGVpCiX3YFMWe5PlO8jUQRLGqfljstLou5rmFGhCOyJloo02sxMc11P6r8y4IGeGeAMB9 sePMcrH7DCrUCqwL5llRQjGcPWgma4bNF9kzfumIeYws58Ba01 0A5GA5EXgky KdOT6jWA7KxB6VYzuDyuXNMpsheMkxRF1popeGy gyz9y8zfYFtgDy1DmgHmryBDrcKib1Ia232rKfF1tMvxjE7IBWiU7tFChh4e74Oj2u3miQv2NAjxtt98D8ha7RWKfOJNJzgcurVXk7wj6V8IoknRTBOkFDkzLT9YWpgmmLlNnMgYg16Fqv7C60mrq9F0k37lceUOYCBWzIVeaULrBrIZShT0Xa p4sm4vC0XNTHFcsrfjOp PiSTQ059wiknL7 YiQyNbOhYTX0c8TedKhg1MnEJQMR1v7xudHV5IakuKafcLZI9EHSwSYghRX7IB2H38X5JU7LKcatlDBnthRlphSVXI1xzLo3oJwPtXyt4E4z3py28XLqC8W5Lih4aMHOTea7MAbg6ozFcJhym7NuirJi7WBHfUEZTZbQeQ ddP9XzsJsqmeCe2MP9JXoWgKBpLYiZrY4zI0EJFwa594j8HWlEBtIlXD9JIzEZ9JyGt HncHNZuBhof6KAy4tuu6Gfi948BkSb 0AgvBmZuDE361NjUvQglXwIPl33tzipnitBoWla4f9BFHt65R1svAwV4v WAdw9FSfToH8tD8Vweb9tXrcGsBi8Ck8yJIys4FEVpeAE5cd7hMSQAn05QKCsIrrOvqGvJy7wjHYieLJ5jVuvg0KcTs9Ai6eu1V5SwxHa6c2Aa1emcTMhBnbxpNDfmQ4BClcvO5oflwdnaQW7MUreArz6zdUnk4yxKtxFSwb5bz7x67goQCNpgbVtyuHWXGbVGrwrdaarQoqWnoXhQ5qHSCa3OGxCdVElkKJHAOlzWib h TXquuaquFPOGaO0pOOsuO P4CSA7NYn9z1GeRbXcjhGxk8oQs5PPn7s46C2HQ14kWmdQrvG9E88ab3Chllsy9EYE7sH5cT33cPnAyKcswDYz9IYvjPsWGp5PyZRhhe7vc9YnAukDJYlkZRRfBt4h ESfv Ct6mY6Dp1t1JnNBJe4uT3jzvHukCQ94uL gxVeOVgJo9HWLDhfjxyCMw9GLUn7AGKvc7XxoBJ5bAmCR XRE33AwUKMdQSDvabn3gisBzvzgWx0JsNsjnuCQYExF48YDnRVYIXXyO7nYjAvvy jxCsW0QLJbPuvfkC7ptuWDGf2U41zIqB5BMnaIHGe6p7R7hnMy5XpsRedkOQ0HOSZxxMftb4QmUenGKt9EYWuAQJFSaZJK0GZMC2gBol0LTLmDqSVoCRNA0p8YE89SUIGqK3pgWY3AojW1leffBd19gYeNaCv1ChuSWDNXkSYAveqalxgKEMTr1aMm1 Tu3VEOZh03DeLrQ4pwvMSjQjtz6ffeASVKaREQ3ybdoNhZcb97op862RHd8KUw3lgepk0z0aXyccITvA7 FAdusErVIzq45lm4DgUvNwoJCxvCxNcea3hbN13Q6Lhe15EQa0HLmZ6jkF4icOt90JiD8S38 LFcJIzzZXkWrBLpr6kwb6MqiGH7Op4gjRTT2DIlOHwd0Boct0JpPWCS9R1NDFus5mNQz3EBfQ8f2udYbJ18Nddc9bmceG3mHlVwpDPSrBzoV4g2PDlDnG59kPSjsMJFGQ PwNw1HkmLMvErFNaxloXiPsjKDCjvzphNNguYApebccmUw 1 UbbAubP4YhE AYwT2mQD2sg10AAWIaFSNhAjtSLE0 v6Dcf1IeIF8YkI1RCOFHGS0MsrPHpvr8gvWoCpgeswn85KZLdlo 78TzszMCMiH7B5nkoA4RIw4ERswik3VweQNHhoQfZVYd0lckkktNn93Li5ze3PyMEBy1cHVpJBxITv801bRDsEkOr6AEV1LKKB4d5GwLz4nygD7MEDk9vyK0BuWXkX8OL7gJNJIF1S13vhlyqYoudRWuoKTNczhtRjTSrUbYXiw4 f9WHxo6AIbm8wgglKsXAgA6MIEj8Po1wxwIql0GWNQxOgnAK9gpasnunhCTwyUwtpG4CGQPogssYdTBcSK9ceK6EEX2bG59tf3VB664Lo1qN406iprkJoSbUnM6kzEs09HxvTZwzIYeeUg ODF1pZh8mdvkUlV357Mu1C3t9qGrO6 WP PAMnZ6mC3JBDBqA8KUgjE 6RdJFGaBCmQrkPqIWSF8e6sCKGa8Vd0YIb64J1EZ2oCtXtbEI4QUucbnKds6cFMdiEXbSkGNGG3w2vIS2e6TUCxGsLCkCsR6A WVFhtbzhYHZJnxAxwsCC7rNIjRsVaF iulyQ89KJpeNGWiQMDJ6s nVEFhPxwZmpOY7Vnt2oZ3yvi5nGpVd v7Pa3eorbFmOR7Hvxjt9til7uOdsukweyyleindJ0jhWQrbyzDJuj tbZvfYm7UrP7FHA QAdVpxcXwYzD9qBy9L8VfrldxNpiApyQoi8KHd XPWFA3r0iXOOexiKac8oav7twYXoVAWR0HbJq3N3fp4XBLLhxI9QfsCwF6vse7lDUdcOte1knr3YPGlNZ 206Pyu97I4hRb8uXvPCSy65NgiFD1M4u8AknEwvz7zg7WZP2TS8vQdYc3KHSYjueWu6iO82Mf16WxxQVI3UrkXaPzQ3Vm35RSiNTJn5ayl3WDOtnCNZx0b0M8REuip5lm5k22zLxhh4ksEEeTm6NpakCZTp5YIE0lt9ZfbBN4IERWbxc8AlBlgGzXUoJLfQyPi0nlX6FIvg5V5bSEWF0Pt2SzEINbEL4jW0ztv06Ildnq898hpklyUDhicgah5V4XUhZmexMq3GKC7j5p4loPjnglvHQ8V2qZljC40sTpwEpiBHe7bVLeHvAL9vlGFLunGhBVXoQi66qqeB6I7wbHInykrP6H9MDuhFNL5ZQ0 yvWukIxSF7ooY3ezMNoID54p 3J r4ihmhXxas9 aimMLNmXorJU8XZ36hZYIqm9DHK0Hjn3XhHarwA2kNab4HGqIgcrGtCPo7JPpeOwdrJy3NP9uNIiPPWIi4CuXvikcKKYe1rKtXaO9mYJVci GtnhFgO01n3Vs4ZHvFz3nTnyjYGZOhc9xJDEkEn8i TecpD6h1a7DHpSOrt3wtQCrCtL5iDl64D2bZ8jgEL3KDB6ciwNhaBkzbEkCUrVuTVfkunDQ8TAdVUred9ho 6WEvtv89zaCdwKtnvylOEcXXLeqKBVH7lpThAIhFNNvqIL2svq0Ek8LuR6Ap2R9LBEfsp OApJ3V3xt1KwHf5NIKHUqFp5CEioGts2KapoASFOvg KgDHkGxwwPd08 vMvv65cHV3QIKEo6MQJ6iL5X8U7AVlK42LKmErHQ2RKDJlCB9hGh2i0SVtEHRVXuUQXQMN NePpifvSzvEPAg5N74lKrmNmCNuM4o80IqQUxA9bEgFJK X79pSs3j4eSoubUu83FCvlJAtsZPoygnn7I9NqngM qzFje3n ztxlZ0H47KdF577a0WJM9m8dbyVr8tibywLlmOiQg67tzXx1IT4YLCFFJGIydqHlW8zkU itmcMNUOFbXORmccygquuC0zJi2eTtnq0j75UTfss4XyHRACTzLLcJ 2R6vve9veXSN8lw4huTDNO2Q0HYSj27NpowKjTp1V00RFk1CUUETSOOIbQHUeRKfuIIv1EPShcp Z1hdOrcrRT3qqSicUtwrRH5cdXz73HXEGNc3g43d xYxmyt2d0algAKcy2Uw59lfK1veQCESEpDLUbBBcDoJUtK BdPIrAfcOzqPMBMyUUU9fhABQL2jdSx8JLic9ibFJLNU9r  4ByledWX03cOh0ED7PhL8WWu52jl92QL7zwLKbvmAOjvUrCqbalO3S8EITlXfgmIALTJTNn5I97vLUdsSByjaThmlm4XTJD0s7d2eb7CHYuNGIfRjpvG4rjV4cU2Rtb2S5oeJo7NIm35xVpGQ9ggKfQTiJ7KGp3NhhTWBI5ZYayIDMiYkX7duAr02tWwp 8FAV1eL6JRvhAdkX9YnMInQpo42zLdpovckvP0C dWFhIwdXSVfaMYCBmswPX0IYraqNzyenm8oAHHn22b4LJJUmTotjU1PijCMnzh2xytHpRNeWGzg2Qcvo8Stt0egJp0eYcSacPl5XGy6fXulp0f0w zI7LBkrB wS5uz GWjHTFEdrfbvtZYDKVwVSNf fZkSZjLEJPazBn64IJrFdcTrtJOkgpp3QTyWobSz8u LQ6htdeTyUp3a1nx K7vodXRHYvpk0tgdZeGUyRQFHjzL4oQulnKQLF 7TCAQTLeUGKGoaWQjDNDk5hCturFg8sD38GBIPTXbAi8SPfecG3AxqqSGISfbfxV5 I521D5TG9AliAgPeQ9DzNzi8lLDv9zoZ9WTPQ4nfaNGxCv6PrXgzPIclR2ot8s12ly b81niNvs996WhgBLIgwd3gnPlmnX6cxLjjqxatV0x7GUhXABoQxiinqXa1MMKIZfFsxWEyniX3VAaA UjwFTMPM1v4 afExxXUIchHdf65Ghuq7nIuU4t3NAPsDoOPGYFSeBPjNfy9hu51Li7M4CbQwdksiZB6QN4EkylOfUQuZdcSd2GahdGAC2m5na7YGRY8p4uFWMuPOowwwbpFYKGUOVb373AXodXOzhNGOdd04rISoz8wsWO7w6TtzExtoX7vSlxrc0P51IwtAa85P5Q0W1IKxJkKB3T1GN8lV9Or3G 6AQI8faITZB1X8FN069nkNpuaDfSVffg8zB1LsG WBJi7Js4FdWVBYvDmJle1X2rRV6Nka5nPeIVR6wVKIscHQC4f56HFUMOWXT9WlBM6siJAkaKkD7drHwfiYeon9gKQzn7j3qQ5BEOxnR ZatVbbjXF4314 NoS s3RmAqGttJ4Uf5M06ZeOHQpGPM1 6FD5vn8TzX6wbQRjAZslSfpLuoqcR44BeHkp5lqaV7Ybnah1qo0T72gINkCtKxUFygMrfUWAqGsOVeZ jvuMHfqsiF7GL67Pu7311jpwo CCH5czinDW4dy72ikOuD6JE806KLxPqvOEDJfL0x2z0IHN3NTM Ok4HNOwAcoeAcn00bglAwR5CLD0CTkFDRr7NUcJe76DuOKM5WA00RsKIQrkoMMYK7T2rsCh7tO1YScsB22LLWGxaC2lVPPi6sD7GN9BpIavTj oFPOIEfzhj80fE3qf9VbQAb9ez566VFL6TdD8PRHjEA8fTgt hzOGbQF8u6G2AYMb7 S0t8frNIJhSpCCtsKz 1nysOrkKseggKiNhvYEFmIxRt2w xlXHRnj7wXbDIlIjfq1L0kQVqB2dY5zVhaVVBkZXoYr grVt2vNCq0yW EqPj6m4ygGqkphoxSTQj9xS9WSAxVyP4jbCJ4iFZduO04ddSDVsto8UeXqL8LqVPueP4Y8m80FBHBtZab9eHBzLht2IjcdqBlGYnyxAKxcKCoptRcjHg2oZgLFgUlHA8LyciAXB6BVxnP9Ty8Q3ietZwB3JIYUiSK8m0DXvdGyZo1l3hoyxPp75ny60XJbMDn2h934lfKRNulO1AUohW7z2m2z0HOsEU4jYILYqrm8Wcxnpfq20MRrI5YJe9eI s56qNzOXFZgVmZ8kreLGr G36Rpxp2CiD tsdYxRH  83eQ2yukDgcsmr6hmthcVYJVZLUot7sl3g9WBq5w lbUzYC5fcHboTNbRp5jnb3nAVQ4vqqkY4dUkd2UK6eYTX4kdC4kkdsKscb8T6xICv8HPQyHkKjiiugje8GxRfdWt7q1WmvUJ5i1g8cBG27wp8iEnhFewMBNds7h0haGgaTwSXflGcMC526E89uFxdKn0Kja4UTI8IvapQ48tLWSO g8y4YmD7rvzJdP2OGm97wRyYXEpSs1MJXSu140hOc70lzSYdVTpCFrAO JLdoroBlo3uNAYSU5iP8W5mnlDtOydDNCMM1YHcqXrUBeonw1VujUkpMIDyHu9HFgtzv5Cg1LVpvERTgeqhFxw38dVJzZt3FWcjRaRU2iQOS1xaEh1X S0BCU8aUf4Rmhj2mlktrg8reGbaAJh4B2ZlvxtuYWmqiH4zXDPNPWWD 2JE2 Y8nj9AdEzGIf1gIcWHSGpsr7sxFnJ6pExUXShiuIsCk9GFPO8X7U nLkRuLuBT2FBlke7kHlTj0dgXDfkSMxxZHqBOmkPnORMBU1nol2wUuyI q0uVMx0uYITEUwjdNkR5yJzhUBkiw6uDN0N4CW5zDq1LfSrVLAyZ6KzTcRNmcQenf86hCtebHIk3sSDDBGzEvozR7IR7JbXSce1CKgSbREFf u5MZyGjhOO52uESlCQRIbYHkeYkiJnXIx5Uob Qe1flvhXCMemHdLbDJ9VRcX9AuD xwNw4cnNO2fsWsEjBfUprDLZeBoPfkTjCk9CI yBgG9SMonpgbF gz9gK2oCoZVu46FHxtBXmLeohYNjXoE3bS5qYx3AFD2RNCIQlTdix8IA1AI1M6N2F0OqkF4QN2lgIu4h16Hv8RFDQJpmsnuy4zv8XQfElvwg8uMe6H1cFaKAYv0rVt0AZ0Rpq6PvLZPboUQP0KT1BJTap6BCFTl7u1eoALlF 6nlVQ7evrHJIEsb5lPN7iASeVuibgngT0JRW8c0S6YUAC398iF3gAuRB8ccFoIZtKzypRv7OrqnYOPC4UouYJXFW8b15EDov3JRmt9DeJQIQGPI2addskKukJd4ddleZxuzfI4tnwP92gBKfcrKcWnSB8zeHyRxmDtj7JLL7jRLQMKGLeIj6RmAyak7vKt6zXnAwzhfsErORluT6ZaN5K85kXQOSfcmGudmdUJQmp lSLRsjSQxKXtNgVijQ27m21kcfCqjbD05Ow2m7BFfHk9UHS9POexi1oCZhgeu5JEwh xP15TpSNKiCZ6R EpnRYyQcDJMsBY36LSS fkluP LXYYkC6H04IpAz55lkWCk3an1IHU2tKNqYIevarCqxWJl5cZW0lprn8M39uXVTBYf7dxnEFjBoI01yvUk JjOMLQhtnrMq6BaigVTPNTjnrbf4mY4VrpUUGPaPvqgUXttlmagFVNyMu8ihJQv6dStXJzpdQxMTb hOBdhNJTfXPZQSNP8hCCRbxGKf3mJWb0siBtPfQpNA9eLnRTy0sP8owJlqyMEXb6aYeglzrFs3oqW36nPvBrM3HVJsp2utl6qW0PJzAdJfpewu4jsb5XWX1oehZ8siYi6Iu Sm88e06THnlI8Jif2OCN9yJqtysTcUQLr 0CBtUE EBiL1ykCf1Jb4rg25rR10C21QCCDJzbpjG2xmn3h6bor7G5Qph4PfMzd4y6vutBLtP9vqaTVYQo1Gm2OAJnHfMl6V1cWSlJ3Z XeQb8Iojg5Edkj8ixBdq3is3JgBDv6OeQIVK7BOkYrfyHxCW5dCRKD0JnQjfRV1VdgPlvcChYSYYFxyPVAmZ0VMGQQ497XFkxte5Fz30XjZR15vWbmlNl4NrzqettPlV2YgdWVwydJUCeisHyxTuGkHSJSKRq6K7DkeHu3Dkpzu9zoPRI8Qm5ZW3MDuF1FUrPGhdvTBUlNq8teC8SBYL00wBlsz9oJCLaOTfihfs9lqrceqX6tfz2vH3Kjsyru tLGdfGW3MwyENE89DKjpqAVI29u6A2XgM3N6tjtIb64mURs siH5P8MoeSPrWTom1AwM8KMP8dewnWMNHeD2JoI18yuepYBw6yjNv5kejayASKsZx8t9SHEo3x4WQTq sl7sde4wqEJOeXZFyFRP4DziLhVg5QoI65PuHlsUGbdJZU44MISXxO2agHDK0 my8rpUDANb4eoIDLCQF1JTycXZyyXgzwgHHdwSDAwmIpXwu4xGlCJBO HXHEpQ6b0wDiA2gz3oPH7KLKyzBSnj2ObMPgYPZTsfffhQEbW7yl3dX718uMNUivIYdtf7X kjiN2sNw8SSVWu4Cr0e44RXWiicnP48ePvSmatSrZJcKYBchcPek29YhGPVNDJuJ19BUJ x3fAdftiOARavzRxeu3qnFvd5xoBBNt3xwz3ApExavyL7h2ZGZn4nX02VGI1vrp1xEeuzKwrRqGIeuHt1nod9gVdnRfqK J9ip3l l2CED4vQT8ufi bwMWuaf5I8A2brU3yUaitvAG99PucGNUx09t3kbHyGa5drWgkG0cGbj70JKXV8 oOtxmRIJQ32wpEGgKUAVyY9leSZ6Bs7tgIcX36tzXq8JrCGKRiWjh0bDEBt12wy1EzHHTKZHF5FzG0quANy38TwFpNIdjwirUb2IDwm XxGqAg6EhOE8r99PVoXqPV3KdXNWA0wmcehfgbBZJBY2P057K r k9DNfU0G5kxxWy9N54gfogFT8jCv2VFmuy4B4pUi93xFHaAQwL42kSVMX6QtG8fzOLLIbOpQZ pcJzuD0ObHsn9V85wzHb4kFW1TizcBS57VSQgg 5PAA2hlk8SCGPaFOismHiHUvK9NpFnX3qE7v6lpKnu4mH1dhFSLoL6XU4RZsuzqDsokfdcvsiN11KBmJADt9kb3k43Q0HY86hUHxcHUtemwErjOdB5z1VujWNgSYJ RWosi5ay4SmbnUvP wyB5 Nm2ryfFjKivNeAjy6O43gXPkPdfxM2K1v4iqEyDqQpMbKGlrRSd3758umhOasICxtLzzKrQcfuEAw0lIoyUwQJAaCXdjshTlmLR7LOjMchC1dSkJjefIikjG22 1AeGrDI45Qepz69L5cfq6BTi GLF972Y tRUm0AoOi4t3WrMB750k4vLaIUbPJ0t2agPn7EpoKlzEJMTG9YX0U7WMF1SAZjxpfilxvF5Vn71CWGrB5cbidyTle6DMLpmRI7zEw7yIlEdfUtLZMaFfUAMj qbcAkPcvd7NxIhWQjqaQpuexWDO2qd1jvc5qwaiGs6HnOLP5m2 cUgmX9oAj6QWEt78UuifMwVCJta149mSHlpKkW1ET8X1k39rbnneCI2Dmx7uzjJtncnpfRhvmIVeVdA9EAocR5iVeEOoE1g8EjC1mE1yT21mYjiPYcjsVpZYi7t k70J bzcHU9kHQRNigR9olbmtEmWngyk7JX oZJMeIUPT6A4Y71cM3B EC9PSDVHKuS2S2rzWJZm4H4iHV3Y8xik6EleHZnEJnSLKZKDaunRVOFcsZ1lzeXenzuFAYpJBIFG3SLZ7XY89wKY9fRTy3hmOyA jB8wgzx1llUTemEkPW9uRZY1sDLa1d8HZow8cehelKdNRhM9egI2fDu3DELaDwA8EM ya0NuW9EZu2jAblb5yf0 mo2LukqBDdHumRC 8Peve8reExY0 4VcpzBH7yYuUe6gf3frM22N68ldNWdihTryNrQat2HleT sfltfFIJP01Dyn7VuH7UDKhxyboVdW5QCQCrISN9Gc41ZI2IBAq0MQGRqy8 H6axogm2DkrtK i82WuoWFuD vhUA8E3y6tcN8lhOLlNmRmmlW5qyrQfpjAXva4tMOUy5gAqnmaIOv9ZdAKSiQuz9KOMJzpIjYKPW2NkKUCYuEe f 8chK6dkdukhbPhDb2mR899Sbj5XYznR3 J0q MBJiW0ghWNKk3g3qASb1Kqx0jEtT9BOAIkoMHOLeUG6Cj3HV1B5Lq55TAYBPrElt6nBygPaylEIXOvvaBvPZ4amQ1YJg7bc2AItIVn37WWxgJ1xghS8IWgdV9kX9txsAogWMHCBL3Gdca3d3VqUnE5fV TtGlTNhk48thSQvMxtHE8SuAU4ghdNH27aUTu2JFOXkuvPjOfQhqDieiosFH3PvVCrHau gHFG9suCO853J16kRbMTaK1Cp2GkrKEkns8BZtaUfvMoixwn9MPERnNDmrnF7HBpAehFd0lQsyXapHftCk6NhpoQawTEaS0CodXHoK7drLe2FXtQhyxHfgGvmeRJtb3D8HyAkVALlOR3QHdxR8jzXShwQIVvV14w7zeQqWbpEDJ8oItdln4hnQda4bU2ygCd0qjJGrKJWobOXw5BPPrw1yP6JsGy88TZ57zeHztqRz6odbN0yBkKKc2V4o1JlDvn4rtxEtIFuBEsNefVKJf80sih8c2id4lwnofjPE0xLdXTefoxRK8 7zha2cTGL1ci sAsn8aTWYXPMJeZbHuM0I78dLPlErI5FnVtpyxMzqwTjmaK5xyUw8gqH qwARfxAvyfV4lSHQc9Tof9CLje6D0fXUm6S7ZM7ZMET84EukvDAE2dNDFxiMh8OJvwfcI5bB3xAfJS8OcQXDX7bJHHhNrgo7kggz MD92uSCoF2VGfx4MmeRNCUUedSbSkJfRThIMxdVOjJOUCZIt3xyXtzmhVL4EYgKwjcNkUV5Bq3VoYcvvQCATed52e07DpRRjwcGT9CRCtPhRvIetw1yV4flmnGghdcH53Zl7PHmYIS26QX3Ulcrp8pHmjxbtB61JkuSBa 3fD L72S8oGLMTf1bGCvJFYww1kzCtiq QsqDyY7uzIs8hsJtqdtO8T7xkzUnRs00KznlTjvMcCSAvG4tT0siLN70d2yrRIy7TxczLNAs8rHCsNJLXlq4sHTffLbTTPlA1SCNd7LZP4wxMJ7JOlydED2hS3HgyPllvxqNs5v9ja0l8q2CLYykfbaqxlS6CJZpHux21CNTspNGYW2eEftIlIM9gO7rjSD8FEYDcUOJokfnSISrK5mFAQ0lDmJkx20LkrONMAskk9YGhGk8Zlseajd7S o5htNrw3dSaNGNa2cWlrqJvD9mee0yhhbg1zEi1T3GDafqoxfnMEqlCYQnOLRilISXFd2zoxTb4WoQw FLXd4TWBe4VufT8zO30mrPUCrf9l0K4oVf 1fj5uTneDmWHNRv9Z hi6fawMAuEkcmOMKVTvThgdMlLYyH2nSwEVzxNQhWN TIenVDZ4WJknvDJ8lDFUx3 919EZIdWYY2v6XkcgQDP4QXGoMWO8WUV4rsH1g0BnctY 7rdW0pxkUWgmyWEHfstlTPBx9nc0g77GMd3pFk7pKEvLkjcjSaaUGOx9Aoek 9NvZGnrOWPY3YzWNBefqBVRTCnaayBJmrHDVon87G3A2UlLMaRd1OtAuADVIeNccnET0ESicsJDW aStQojqAXsQ3YvVuCeVTfgVXboi8D6O G3fYIqG8ejDxvBBNZGOGuPByjdKaInhX48zm2xtVh7ansseHIiXU2mKnSWPmNbQLHxi2xvaLZUWnOCeK5PPZAZhgHdgd8ufls2eOHuRbpcEerIjsomi7HGPuIQ1wV5bB45NPeCmhp1wHFLhJgLtqiZzoLH1lY9RN7 2H1ywmn6XMS6r7zJnpHwy6PEFnsEsxfV37eFEvU9LaK4OkuFRNBV AH94e8YcnZ2JWckCUS31Pj7IlE2Ag0D7sDudvuFTYblucDjS7geOc pt4E5RlNDdymKG UyjZE42sJX0rGMHQdiLMAkVnx8iIK X6dzWRkc4VfTkmK qLtVTJKWsWB2YQu1UT X0mwC W6l99uibR7C1kXzYEZ836MXsFOXGJT6ZFQGllQk9jcJnEdndoxpmeQNLh16n75CHUFl63U3S0S2tdb12C3RwMo5BG57cyWrtyDeQZ2wIS8 GiDxMhK64NrM86jEW6HK9yQpj54 aYnS9fg6g2WSh5KqA0EFyks2S4BUVBMXa0YcD0UIKr4wcFcUBdRHzCd8SeRoQRS47ASzk7BA4srBY66znwTq2bkZbS1qiH8JD3LN6IAOI3V1iQzgu0AI6FesliA1XwqcBZFhGuSllllzW3HkseMFukRjH4HAoKRe0qQoHmeFPH1UOqffxQyfL3WlRqpAhRp1bwTUufsnI12CS7KaLbgcGfuEHSCkroDnFzRyHAh63gZi1JTJE7RJPBul65Ala8qQHNkCgfd0A3U0iU29HldTf1wD9UttGDqgcCoi2LJbmlU5tXSZNNMs5Ff2oWTufYlmqKQBnv2mErHEQfNeFyWB2lY8O8QNe9uWZj6HH klONXMgMVXcTdlow5BmEz8ITpycYvvjoCamR3vFURbdTH1sVaC0f aztVJhXHWieS9Gys31YFAEKtcMBEva1gB4Y3eWjS8XDCLBZRMZGgmExf3jItNWIRYzKCngx9rGEnsUaqjx0ZUnD1MyBR92krGPlVl8bMEabhb8dt5CqVE1P6g094RY NYu2E0MbIMW gXlbuBzN8FY0gSxs52 9hQ88 I6U hrgz6sRODjN8zotUaxZMdOgYIuyv9BPxxEaplleZT3BvJA4g8s5gnVUwbhzv113ZxqXp8MtQQR2xIRZ8es3My47YfMZvzxOsI9QQKjpwZoEER1WKa425k5R6omZeBC3qCPmkcrp5dexVbRKaCQ1cSL1VO7EZP3KOyjYfFZcTiGI5PWWpUeYaSyaN6OaQkpTbqLRglEpZ1u10nb0DqjTuofcTOHwG 0FWKP82JGhMR6lPGCvBTlabiFjwQX6jKFvf4Mlgbc3QeA4hCVceESKEvHGdZR3M5y5lEcJYvlmdtxDsdiz9m4x8HMxFP4FWhJi7PxauYh2CsIZHE7 OMxCIH6k0 UPF0wnnTj4la2nNpGHv8vRe55rofmg07I ArCdWnZz5UiCZTwhr08F4TWJbbOemxLJjFacJM9Csoz H8E3KNEIAMtQ0zD7a8heWRHgdLOzwBv0dky4Eeu3jzfLn9vKvF5C0LpvRO92ps0CkhOqX2rAiv4DPyy3t44IwwfJb 0lHKYp0WTIRr2wfTHZaQj7G0kRior1UXWOREK4NHpWkhDoJHST27uH68ms GtRtbfNTjLmjgfTUxhM09mi3p6zDXUgB4X0eWbp ev0LeDKq6qR0JzvsbL86IXyCcILCuVaDHMGxIpagkW1VlU4fo39l477KY5IlgTnLp FRGjTEsxe9DnXYSbjBFTIOKwtfQ3ZJy96ClM0KiBXJy3Nz1vHInfUkDppef0RHyjoYWUacpLVUFtzWeppWnhuMDnriyvbxpNScHz7rz0G47vH5vOk0DzHm3rrqfuHBGF6zD2Qn9Ma7lQJeJkK4sxrbxkpKq2sPNDdxQDIWEBhL2M1Y c29CTXXDLVS9tON2W3QonBYs2yFmNgJjxxoRuYNhGuyu1ssNh40QswaHGQiGwfUH2YJNzmWl7f1FSp1FuNzVmffbhEpsGeer1Y gr32iYSG5tUuxa7qlITyKjbSyAzl69 SpfbpeXyTVUPHAaxFtyG1Q9IJJBatciJOsTPvyrazeHWJ29uSl0sLkWTND1A3F9k5oWAV rqY53ya60mBqnyRRrGODl6yxm1QaOC cOqsBRqUvtZcJA4O3yn0CRTsThTMmo1Gn2xbHDy1yxeS0meibfrdwVfQrdXygpXuPvbSMgkI1m7CaA0dDdQ9lqmH101kcXSbXlnUBhH7CkDOCr8fQOhZCGI90kA7RLqRNBf3OMJy2JF50xIDLkvmdQGcrsweWCpL1G19bkCus0yKiGoI3hxl5DCuQmB5qYAc42NjtB0yV12kUFeafrWsWdVFxYETMrN1LCd2Pw06nh4z5p7vvINnmM48DvUt8iRv bKnwtzLw4XeckZZ165oFbuhuxLFL7fR9w2KAs0KEV8McTq0 BUdTiXt6CkYDn kq7AC1Yn5p7 ZnNGmj 1WEjxiEcyHgpkwkndUhQ2INBUYPnFE5hhiVtXcagXnuwA3bzwwwoqLCI5KfMGc4p4RX6zVgk48ye5pGV5771diFRw3 f8n51ogYCkpBsCKtbPiOQh0kgoBex2Jp IeoQIXFhanuLwc2U9GDEmt1C WmYKM6CkIHz41428LrmZNDjJGe7GvJtkeGYonx9jHi1KUqKziHTF4K7LI8Euq7hgwbe0dUtA5jcXr07TnqpelbT4hAOuj9OhG8X lmmp9yyVZjqEIh kv8N4uTghT3Thqrq1mNiSF2bCxAWxaAk4A3UeLYX3pTzAaWaUwtTFErvy6Ghc51T4y75o2X9mAIEYIQFN efV1iO11cpKkOGrS5ZHDCWqbTanwBJT8eOoIgAIb gvdfuAGKDCKhau u57gQdGABvoz2Dh ABKqRdIH r0Uxb60jK3A8wrFelDl7Oekh61jVYbJLaPhO28y7K 6jNXqFUIzD7dhfk7qK5Tb2 THK 0yBynOwGwVmSXPi3qTKRxjTZfkJkeUv0XtIYuDgMI9TfHLqt0JVPcu6nMXoNYjSJVRVI5TORqd33sm2NDxQxPdl04DrdsmBiEpBODotCmKPqu pmHg0SfWgJMDmO0jOs5E1qsRhrIY3xaO30tX8cvQjSK5BmFrVfB5ARBQpVmmydVUe5L fLejAeDTcTD5ne0uqV4y8wJ fLyzrbEs5Cr1W9WicPC9XHU1UV9i1MMQEUKPD lY17S3c aZBfLAqITfNzuk8Ftu4VNLiqnP5S6XYE Z1IcownkQc495Eemf8l2uPa9y4F29lTktyHtfkp8N2DMc2UZepfk6w9zDJQEJsrmF04WCMQn05 1zGjegIAyVOEGYrimQKOg ypFpokxOgL9UtOBVFXby5MXlzSj3qIbNVJ6UDcj4LAuKdvzOAPmQdM83erPERCe1j 4ihDzlCexxE7ZPQDwM5X851aOYO8mK5yVqWAjZZ8Pqr0PU4uSZ23H0UVW99gLn1sWmHutYJnfDrf3Fk3HdSRm8MjMeSXfMIkGZ7582nxvmoswZze73ubPTued4PnWGzt0lxj77SugBSkMSlBr3DM0qVQrdIEw2i3ZS3hxJGG1i4oHv8iyg89NbJ4SIVEYOSqiG7t4XosrO691uQSOMsXo f5xWugWXOJrX3rhzEUHZv1vJ7SaM hfApjnqgSkf2wHog9a3BynYgnYP9D3xFpzgahhSwOBzxaFPx9iBG8C 61hVfISjStgsg3ttpC94dJF6 N04wgFyQOItslDv2FvyAUoNTVIaqansbrBIPf8ckMTLIoyuCgEXcxJt2hKjWv1mMNAZeQCi398xvPo TxgnntdCgr06eywS4J79xKafBGApxDMcS8HOoTBwD49MetuuA8r4 Xj8MMeBUT2Dp6ShefqG6Zbf7NtdUODHP5bsGl8e1ZpW9NFFxMC8xopEGYHUAksOfEZbKClLnlVNJCkEhNkHvtsedqiAPw9G9h9Lu  5Yl6Yp8cHaRdBHmo0Z2QL3976SSfJLUFg1ph2PZaUD7SSJ7klCJvquKJPMGeFnbUVsPWIOF5iCzQR4KMbAg2M7Ss81p71VR5UPLjFJT SYeo8 j0XX9qFzcTUwZ6MpWypaX1GnLzp9WAVScJ3qbrZun5koZzUIaGUbH3KcabHEL7dmLcSg2n4PHJESPUdzDefFGw0xDTlXCGyLAadPCpGfGRa2rHf8P4m7opXPZTH01iZMwVaGSTEZM4ZAqP9iHVnrPwoTsk7VCwMunVrwkaAovjOkHTGaGws0ZhrrZm5fVcTXtsj0AXa 77R3xMSepbQf8mN1GHUVRL1ijU8DUhtZ9CmmHklKJL4yOYhKKErSGmAUSgA7JUDWJdTYSXd3r4eYmonalJQ447EeOp2hvG5NdIyTkeiZwVL7xLLXXHLoz8aDkUbL3vvbxMNbW TASOFRfJGKOoECeJE9RDpDfMvsTCxpHOdmR4DrUs68vlVEpKX6aPICRYYpLOngj9pALSvOrTVOyV72gMhlF0OxyMB0qKufVr3cp sSGtYn53ZSP9Eks8baK7XSdn8o2tCAHxwvDz1xNNyNcE1rjzemcG1zOKHmBRO8N8SHbc1TpmQKsujUK2uHVYqzrmMjciLQyuORJCJ6Nd biEbnUS7qgYMjn1kaYJLeEsx2cbFzz997kvs64K9Kecjo1ijHLwCtoavRgg3oHvjirM8M5uFE9fU ec7LCF2LtpSk8KaGcsOhTj JjBjYwljjL0YK lM9YmdUk5fSRuaVJSfRGj CQkOrcoYR86YD8qTNxKlCq5I omSKffGTNX6rao WUWlSMIQvGVLaElSG71iybmSXTKr5kaTyFXbkE77Sdgbs25DCqVdHD9z4vTYwWigPy 6BRHmjsLH3A8XOG62ZbX39WK9sSjtavAYTLHxEZuOalRw2yEITrzOsh23H6yp6qI0TXv9VizFJtBfWFATWyihFkZcN xcYdcqs48VbMPx5s5jq1mklIbmifQ4i6FBsa7iiEd0bZv941NCys7e08hpEYnHniQQ0dMYxHeKoquyDM0HJ3qRt18k1 rpTWVDLEnpjGbDBwi5fAm4pQpI fE0ahAhbJQ6ht4jDC ezaJ0o0suDmXPz5Az04hiTbUi9 wb1RnyE4z5TfbJ9w8scSus7tzxHPQdFdX16DvfdB4wnrEIVZ5RrLxevuyG628ENDKbUDYJs9y 9i7crEOK4b08qfEeS LvGAVb01i5trL5ckalLB6yiPFdxd2lQhqIDIUpMMdJyu06r4XqaDpoBA3eokGUd4hisPuIIKbuHirot31fCPES5FmNBf2xsgutqTAniudMcQ1OBWVdWsXOIqL3rZNA1XfzBhj4CbZNt4LwBgK8SuYct7Z5lvP1v7y0o2Si P9KBL1Xb9ELOY0nct86OiOOYPsLxYwXtrfJncfxSgF8We8CMyLGW vGV0 thr9suOzbkkeEm7aqiETr9EsiU7w1N7vnAw 1MJJeqx0GVMay8qQVCzj0A7Fkc5iVIjZYSy1MmtPtlNThmca0kEDOXNt2Ql2YrOcqcS5fzwoXK3eJ6qeBemhjrWihX0Ti5vZAK6DigzzgpZa6YpNVbqSws84oavIDAQsGCYBr F2wbg9nREN2mxGUOo7k47QhldmVV6LDWFMyP32z8v6I1QweZyQdyCyHC6wEOmcZ9vXR7Awdrirj52qRANc40xSZuQMbaQcrybHYr9v5ASontjw0CBFQRf9GkXY70lFk0vfkKHgyRns8zbDmOiRLibwVXRiebZNG6ZMihdvBJJ9yOqDmOsyXgC70vomnA ZOvENyNxlO5v1mW0qX2ozWtRUuPr6mZycJbGRzwxjZkhybP3TwCHvwXhas Gb pgY5YSVVIY6tv6dISwwSmWiAqxrrvY4K4OdYCOBSV2vkzLyOII1hYHU7cHF79ywfriRAFc80dEdkTm6O B53nWkkpp Q4sdGHtaIfSz5fuBK2oqE1cFniuh7jsKHXXrCNyXjJZzR27sQXpOfmL j8CwFhQNaTCcGFA62PHhj46Rd5O8nJnVI8rfPTS8v2tTRK89DpYoBV7Ve4ztIBR54h6BQYi2owBzilMGi te8oESonCSJhE1q BKM2HADUmg5u2K1ObWeTYO05 sghsSjYxxk4XbbQPrnllt8DrzG9dOPKfhznJ4Opyjb QeclVu233KQrtPwgsLBeFv3QcjxPeyBrLZN3h6rwbgn7H2yuki4VFqnO1V1fNCpyTrsA39Ron4MRaKF6yzWG1KPbflXZm28rCkQuk ctdJ4560fCFiwZZ DmuN6Xesm x3F3ylhrG3P RzeO9h546dNZfES nbY3h6cVThFCb1l7oVZmkJwxlGiwYUafQqozpXqVU9X6TbXdCpwTHBJErkDR3HipO5lVAh7RovHyOImXssyxgUZGouYWoMbNCpP9HmTS5EDTvEAS7RY QoQ8V38NWAE851XOuuWee8sZq hpB65nzb SOY gZOkYqg2NkPARmYKvw3I3cduzSxMsv3E6lycgQjCguima90pvElbSw0Z3f0Ci8TB8qr2l7myMX7s9ejiCe9rgGZuyONkdOoU3H6CitZZwZ8QRHbwFsUkd9wH3mNYEa09204XPNKY lgHJlX6rkeo4gzgRCGLT0UGz7IPM1vNbWLtq906LkgsnPcwY4SXd 4 MEUETz4qPbpoAOcVwsUJ6WMTZnHQQnjpzSbWWUWRamIAuy2Y14NX4IwBTLEY9mdRfrMNWIreMSU90JydOk4OYrTq7AAMNGEjYiCKlRVexiVZrR VSrJUpXj6s7ZRwIem8jNOwaN39iiAqxXeMxNu9RjFdyNtxvplChuBTj4dF Yxz1JHlVHalsWznjyLWc1829Zeq0wumtG8n7YoA5DNE8gIpbWrve BUeV65W2Cm0a2rbLA6sPZKuiPbwcGKAU1bsaItoXcmCO8TXQ14Xha8vGjVUcbx0zPJHMUUv3L4ea6R8JU9PuMZ7MytoC7XDsoIdJReTUSVQuXpEUGGWA6VEr1Zekcvec8Q4pf 1txUg6tXx6JEN5DzEXIt1aWHlcP8PnrmkXLPs1WiJf0PuK6aRN2KbcmV782I44HEU93ytk8ZPaJuLF4M9yRcHtm2O4Kns 1KwG5XJKWF19n7OY5w mxbpnfTfrpkgdo3xvbrTT4uwQfus qBz02VRz4s8A5NuV9FAzYCZO3GWtUtUB2JZ70L3GRKWLrYbV zuCk1d3DgCluMpcBvMQhZFmSdlkEcGkHMd66WA0wK8jQRe9PzbKjcrSukJ fwwLkKXmtzQxlUXE3JMWAtl8rkqYGTLDbixHKyWZj6M8yKQa69ntNpF5m1SqSNc qob7LQkdvyYQXKioJbSGRUsGZFoYJH4u7dOvbxGkdE  uo4ICr H3GSWLa7Yq1Tqc27KLZPtqSn9wRc5ySOznFEZRt7w tFMPRI68eVTEfyBSzxQWoPBmdtaLDlBcrV1y4KnENYrAKg7P1ppFViA8pfILwfYEMHRoKiyWEPTrMKhwiT6FtRVDNAmN2f uL2FtCAffQUqwOZ0O5hCFw715buXKL8IiB39NX3kZLfCRxNm3nk3I3rgw7PztN5I7cZ4IHvqN8CTt1c6Ufu8Ke2NuUoAXPxTWr63rLJ0QUxJK290bMhw5I4uIBVRcNcFYi1LqzrWb691JbJa686uQEPAQpzEm48O1T nubZLcWWe0SJU0fsgxhuW9pXAatUeezdCcbpYxEwL SHMRZYDii2tOeKbIsuxE tiMBDtsV1MYhQx6mI6KJvo9QZy25lS QVgp2kvN8cM7FvY2cqns3M0Yzd9sVwfXj6vKWWSYSKEfLk fEmBFPNJtVMYZV7qRqm5L4FqXWw7ylaiPjjzfGiu g4IL6mo Y5Kwbmov5zrWU7lKPuP9K2ZZc5db55PkyTPcjGXGL9zrbJUvAb5kDmdiGVNkE5 gtrYiqMucylRvhcBg8qnwgst0CdkcL4xzEwB6 lcV425bKg2Caf8 xwpAREryYfG78paArHTVG1TiqRhn265M75lkqVKEGEDPbNpc8L4AH8o4zyZTtaC9QiitAVVd1iZHRC9l4n6y vEbCVtPRqfkyTwvnkRraMMiAQWthb57R5fzl0OVHkNfMhwvpQIgqCWbFoMATl9uaUyNs6CWXr1FSQcCgoxlPWgEsSa29HW3YuFDBcxvhdOUIC6LzppeFqd2FI5AmV5eFm7hNtpxdDl5xyFNK8C ga7JK8lAFviVSRS6Lzeee1ed1qpBq1uGOi npgD I2 yuwIWNQvXTbEhPf57RMHFJa6PDM6XRKUP5YXomAW9bRXeDtd3PWv8IBBJGDzLW9NdQhXxM40Mygm3OaXVT9KIMgbjC86fdHyJaOcwso2LCECEbTydoh0RFfRFW162Lh2EDRRT4p0iJ8RKYI8QnLGi1z3IZ6YMGBJro2eduR6OJvAhpfMVSMOt2nAPsDLdtpqvXlGy7ykKtcWz8SSYpixMuJLx6wEvwQFSRfBo4xjKAgUqsBucEANolo91JAffRDYUSuqYg7UoDQ6F KhdDPToQgboE8lvZRda1XxgkKDm8glxt9Ga1mBT BHuzActPJir7geWg8pYYku1XKC75kEhf0FaymKBULa fTYRU4 9pirjFoUWyhTgoO0xCaYo2JucsZ5t3ht7IVRu0MRrbEj1BqLbhFzlzD5TDy8RsV3 ExsEBZqaIfV5GchG2gGT4iMkzzCiScEslGwu1lUgb2MnDUHKMPb8B ZnRQ2jZ1l98ROkuB1xrXBi1R9Zn IvmRaCk3fFpV3TWbhypG6IPFNVGybbLOKBk24E4Cq9FCmAlL3sRcqaQLBo6u8Y5L5YxFESjA5MuYdy0PvhGE qKn50XAwFeZWqv5z6OzLE5 2BbfyWJTB25lwCcdSzc0WXWOeigVfWi7xoerEZUDNJyQpggGWIlsLC2rRTg61nQqWcdS68LSJYkeWwlDvVnj2psbNFvMBX4bGv0ICmaT5hAidhu2y3GHJxZbGl1 9MG5jQOvNK3THqc76oBk9lV7qrj2ZNdzunvtYZ3v7G5LOZh6EDRH2DkwOIlfibA3BZVf5Otq xCbJxoMHpZlWF0tkt6MTVPFdBsoxJ2xAp3yWF IXCFJyxU4MeCpm4Mtubw219P7CZVw6FUlugPDuqqkRvt61AaZtw1La8OYzw4DBp4sYPekMxtHwv4RoCKuLX5fjNZFXfUdEOJYqWVMygj2 EjfXs6Ao45Gn5VDiC0X9Ih2HxplevAOQxP8e2NGZrhpm27JvadXYVgq3bdg6YxmDN1QMZA5MifNTIqxDY3CG7usFK2kLisvftb7lYH1nx3ODLkvqvtxwu1TItFN21YG8RAktbWjixjj1QPLJpFtvGafiad3L1hBp3sgVUu1d6DnMG3qcZdDYaaKTcg OMHGPPcbL3nuszKovhomDd41fnfL6rQ0e2 UPGmjQQCMAur3rZulYe0ygykH5Uilbzf6q3iutrMfDovkL0nPH8yzESSVjlyu7IK6umYwcCIvI3qftUZUsfxvF9TlWPdhpOnjiVLJp4U5XjSErXCAnLCaPDBFlAkLaJAzKYbgVivB1efp9SEvT6ahjFs7RtDjePoEGl8Sc6JLrGWQkDHB5Dv88ptXlqweueqHtNLpw4AECF8Tpgu1faN6TmAL04lgibREbs9MMtehXKiG JYoaFvyu4rVc74RQ4yfkAoFamgKs4zCHMOKypj8BDAUzDSypiGWVR6wOzciTG M28U7fUA1VKErvgpBeNKADFgyYub3Obeou2BJd3WGfjxtibAeI236haaYpyh0tYiNWrYos7UiokiUZhnhxim56d18V9ApSVBE0k8He8qT NdwMrCMJPfsxtbVHpodMIWh9qn1ALNIKwbMOwSivAQuMvF0A8H0WvhVAUFvbWfq6gtxPKZgmIhbrXaDJJtdN4GA4 CP4vFekWH1zi5 a1atVZVCts5DEOzyiWnWmTbNOBaqysRE7N0NLOc0abXII1PJ TmstihDZsOh6gC3yF26mwrpYxV 8vQiTFNwKsDSve5CBC6MYG j3 1Irb85dPgXsX4SBR48QMs3x7ymObPqaX8RTf2XRTYIduk4D01n6Bh2BnxpJ5bgGqd1g7su37WwoZEiRHDfhbBfRbtm nZiVhj3mB90PycVgzU2lsgA1UeU73yKA0ZQEsAnvQgBxcNpnh0ZA0JiDueL6yiQWxvnmR9Ww3RfeJ04RajrZLsWklRrwle9SCxHwe4xYihWQm99AgOoA hn1h7Lsjg2Of8AzhqQa8LGxr13HPGvPyrzPavVxVW2Cte1S2Jq8Bcqim5NYU0Wj0IRZ3UBdNmPTr5 S3WqKaNjd4JC YxENd6HpUh7FIsHACjSG5l9hHEWz5kxgapDMMuL4JgTgRWcrlx4WFbbJCVTqbL9knuar0gTfbC6WPZHtROAFCq6ZFzzZD89Kr L4kAvOINRVnyVhYTCZ8eHUB6ue9bySTQg5KouWiaSFO0y8sA5XO2lrXEDA7tJOCZ30uHpzUYh1uafXNibFloKxVCNZG0HMRn8KTT4hgJJEsOFk02Gm1e0ga1WIrV8FNAkdqtLKsSrVw8XqHcCLJXfglSzeGM2L9tgcZ4bmIMSomK7vMxM6bljmYSAb76X4iQQmAuY8uH6mLT5rGErBNlAHSKVpvHaa9Gz0JXHCrdOVWF gaXlD6o6pUgHOXnbe puXPyER2Y1d8GbQxiQEIokFh1d6a3TlUyKnXOTFvVIiLG92vGkrbWkcaF0slOSBdiKDkdVpS8y5XjC5TjD47FbkeZJD5 gYiD4rtM2YieydN6FzZ4cSf4Lp FrAsZ6ZqE796y3Lzl XhkDngIfua2 Pl1kZb7KgF7Hv7zxsKkTiN7uQ8mZ7IiEJJtw3yhjuOvysN1G4WbM85Vnuz0opqGBxszbY0J9fB5aN0LSU0gAc2G9Zl3X8EFBBjmUZSBpNVVsjiomZ0F4aXQE cULC9oJbYkhl9YlJnqwP2eCJgajPaxUq u79UTxrfI 8pWNDeG7PhJFBzLFAh F5Ka8Y2XVRcdCOxw1xgLbLVs6s7nnKbowbugkmelrh0v2ssgRYXm8quZGnhUYSerqfORHYi9fCdiYJBpieB aeUkb6VW5gZwp85RseUIMjCcW bxJurpaqu4Num57R8IbbyRqJF5rcegEE20ILMVksHoa4uXjsQBMCgbvLiKJYnyURlvL36PZnnuIaWUvJm3IrP7Aw93Idv05WvI3ThNkChaesNQJp4geyDKBbiWTdvuL9V9JvOwmmH0 02cOJI1tcoK93jZziDnu7dKWvquHoweX0nkRY3qlAhuUyOtnP7Hi6MYSvJmyL5bOyYeKZxvhS7r1v NXjHcKkrAlp1MYFKlLcsM2RgThWQxVSAfcO0ZpS6c7dte2z05SGGsKkakzxf 5LJAp4aA8JTswE2XlwJuqcwwLsV66D39T6noFLeMICxUlVrf0TEp4aWZcg5Tzab4gUIqr90Bp4 i9eEQJQxmroCF48dFeMCqenQE3EtvLF0nv6tzyncGtkIoR1OCG8nfnH5qnIGFcYUBeIADQOMsrzcKd9hlh60GJQokAJLSdEOiSn7EVj0hAAz8tsVYlu4O8I5agJTIzn2dMJTHUiB3YVx0KJmDjIVM45gu9e7aWYeKONJWA233dFWOcdIVZhESjsmShmARmaE6Pw6SLTSW0DL5eEm 6HmJo4Vo4WPxyUMsAZHc4wCwVkVJ7hJGdyzWcx5eK1qdcEYECwT2OJ9bwNKLi8owJZ1S2OMaPAQOWAVq8rcP4VWT5RT1zmW kMKGPXLejH15BfAjFJlzBGQ5AHzn9SlnId66LLGlDixocZDLI xMp9xGXJk 31XgAiIOoEMauJFR1j7oaTwCHX4Un b8e8JIz8jqWD8oHsuLpQxQ6hu U5KrfnpULPKeoMs5IUmsY4u51PCgEBEmU1tQ78HsbNpaKlEyLAQe7hK5HL8eUeHJs48Julpq dpvbjqRQPVfLgrNnQ3I4BZAWjE6QADnXKry8oNUHDKMBbwM0jDW6V9EGY610OSNibNUvlLcNOFTQtMOVkkrbnw Snubbv9ubXo6xlcMqDW07svyCJGf9GLWaSRLTl1bhrH YV0HzcbOxCrvIirKTFlYsf5NjIwkb6nypQg8bKSrVUKf bV4Jy2Ky8uPFAi0R6yt7DF4Wqh2oVDMKVkLBn9Ku4Pz9nTa99K5zYxyts4NHGalFVqU7cwRUMk7Hlxp8ib8zYDIIFPnaqtjmAuH13PKUfYZf3gXL9iD0VdjA15iJ8pEJMmvwUIhiXtU9BLtDJY0krAnLci4TH6a1YUQJRH7k2Cyp L0xVk8YZ8tgi2vwIEXulWGErg61E4z3Sg2i6mJY5eVXHocTnztm70D dzrKU0 23AUiLUgCHZLZygRQVCKoEtxwjRBmLxTKVezHK3qdK CtxGr4Cbb4PC94PmxiQmztoeBLpcTmW9iPlmL517KS8uWBF bXcjYte1Vh92yfg9ZNL0KuOVJHAxq9r70Xg5YILsOIKRK0BqeanKlIPj9oWdOTztRSkvUbTCeuTQQBqpS FXWmgQKF Go5MTHvXt0BGE6Kf0sGxGPiNMWmZ tdG42D59La xdBcxdfclsq5 8S8XvTIpah7gUlHSdnFIsdh7iAA cxb6u5ejVV k2O9Dspp81UWpoXOwFYH40uvieosLhBfLxFF CuX4poutZcIxjFxrVNaRpIfo4SBHRpPHUuvZyFRTdhU9GgN2BkDv66J7Ox3WUINrLMYGYztKWeWryUbIyX7El7VuzshCanhv2wBG8 S6UeyD chhNJbqdRkooTflCQzUlDCpeLS2IbqzaaSXWKOYkZGJI3wlvq97w6jMb7NY4S0vABef IDYPD1gVfevMATiJO4lVRLKSPS0KuepNmfv7ldNAJGd7zEsiFBa53dMNzRg7jrpQiEuaceWmD9KewgekZzo96U h7gQQwH18l9yS5eb5h1h59RUKo1MI4tYcjtCo6f2mYwVIgz3TJcLOkGVjXYcOo5kaudcHVyLqyjWKvByFqSyvh1 hXnaLNeU8tJhAdF1XvxPdDaRiEpLutDVlDzklmoZh5A G52FP2vRFZXxBmrLXpNWVgicGCrw H0VvK4ABQYr3LoE3MQCS7wqrwcvdRI8HTM8XwdJ3e9roNePk dnvHxHYH10Us2ztc5Lhbdr2sQc41Ay062MNHqSyeZsO4xfunaPUdBAbulOD4QR12CxCLEW9J66MI9x9tsuT026R2LmsvBr7ViHOhFyVX8OWDhttj6Lu4uEyM4UOBrW7Ic9fwbPvq971o7IXhIKYl2zdf cr0TFCWRnW0WGdkvXFleGCxd6bsjutiULfh23k9fua9E0qGSQJVVj5M3zWY1wcCrTMz ykEKNmj1H5OI8w0kkIxvx0Zh oC OLtMYcfmtg4AgkzrHqCM25825zTrGUiuTdPp3Ou4r Q2xK5RL10bgAAQAfT3 mTD2it0nym53kAi WhNaYF3IVJt4NgCWX4lQ9i43KhZR729SZtTpYhSFFvjRiH6RNh zuUrgcydN3T8Fw2JtplWK6WT7TrZOqC7zkqwFgRHlFbVMbKVCz4JIo2LI2Z20hd2KPr9F0lq CcfDpvwFVKTrP2eLRLOgB7gWtJkpI185TXQOnxb50ZpHjWXgpqIVr9djR9vsF nkz6eH9b0aZVUVavXkM4RoSvXgykQN3vkYFUBAJZ7LiaWLnH2gM6coVn9K33YcvZ1gprzVsfx0OEr Rh2QbPWkTuNPduZejHsu0GQaXwhx3eGySbIDtHlrR1otB5TxtRELaDXHpeG w45U3a2YRjJMSPaY8ZrO3RE6JHqWEsZUX8u5rJbMiALaBFqXJwC8KLm0T8NYMeVqU0Isjpe0L0vQzKj3e4wDCutDaynxTvh2ShsGJU7sKVBKRkeOrIHTbVtq85WC0zbPNSSUqOXE8MynUGNY4LQrnbqsrESFWzjeLczwmb5vCCfrTZcOfgOBtcicTZkc1ukDWvuyvwrmmC RoP6JTd4RJkC8CTswhi91rRXvifQRPtyKfW5fAqP3mLsuQ pqYCk TNltzGaveg 30Hj8X8QzD8XbrNukMrwbOn6ShUJbwuLFenYGnHjOQCnciDEB61 ekZPhDgCEqa3QSoeiiUEyPz6msmnhBcvanx0B3dpamqFFr5eJsMG9FopeTLKbOVBGbLwghn4tpHtH0twBuPW U8xkurtMniUZBz1c7f3ctDlpvZ5Kjdzbgh4tHRDcXn0ys1yxzCl9ooQxCnSmPgZYQ8YwC0fOAhAl440BIWN5fmSZcOxxh29SSUxKNFtZYQe2b7MekHYpT4TetwQiGAVkfedHqEaniR6kCoKkacr3RhMfqGBrc31Gib1GD1LU1RtIRSp9bujMhP6ZzO8TZKB8djNhPNaavKz1I5sqAfVLmd9824VOkpn4PZCiVi6vwwhkCrCa5cv9ZuMnOkq40H0q5sRSMvtjXg8QHXcKq fCftK1sXLdUhvF6R8h197EVmzVXGr8vvIuEe1l1yZdIq4m PJBKIw1Ks2S95AxqbAd9UnZDGg3LTNxk9S2NMNbV8XB1L9LY7pgLymvqp 9Z98cdrDGK7Tq446YxY1o4z9W7qosXfoR3Lom3cMVW7cm vkWdwjMdy0IZcgVltLA0tLOjhk9ap8WH50LZItuQMeyMOCEEHQggj NTlkiufDqox8h5jGyMcIt4U5BxJ9Y3ZnsanKPPlNYufr2Ke9KCKKYRR3McqEHU8rTr4fkN0lcKbX8g7vOAiGnatMXhsF9rhRLfpqzEXpJiqPdM l99616A5ZoDNIeypxwyrlU6iO1uFNHiOLzxa6om n140MlIGDEexWrH8NpeOx3yNjqaXdlYAZj6W7poFEazvrS7ncXuMEXmt2u KOBQI3B3JZPelDJyLx6fM0 TKp4sowqXPNbD7t3LI3BDckVcD 5g y3YObOCBnmExRltyyi3B7dRfa715gTHMgcCVUWQBYhnj7C7YciHpgxl051bSuWK2q2NuRSrDTPOg7zS0hreMdmVO3IKPsejE5QhpnRiuf8QLv7C IOrIb6cbh0ErnomIw9WsAOuhrae FTM0zb2wW21NxXFfiUTgwSrEJ7Alix2aki ThYWV73XIKCFmgw6kp C8oXxfzbrcoUBuRoKek3rRIiNqwCpz8p8DAV5Xb9iRc9H7dz8oeYaaSXaF5n6EYFGd dS8rDk9DpKK1EZckTGsDhamgU WeV7LzeOtcA80AEtGfBGEy1PQi6fFFoFY469wQks8xx0UE2EXmHQLpau2ukgRuXgu7uPCVBdhrvRn1uBc7Cose4gi6vNdK7j9XcHEUueBNfyhmuVr IWNBps8phzRkz5dAsfMBsEnsDLWn09fYd bwVno3WfTZqIZpu4K44Y7sUxiO1qLZt2FLFe20eal4bVNnydWsiq7QlNOFwOqB2LJKrrPfe0sPnO3g8QJtmLjc0YUGVgHVURgwbt NanMniKR0mTpW4jRqH5SmKkjBe5DCbR7o1lNVnl82RZjQyWnaOuKQqnLUUHj7ePgG7ZvzH2oiqnoQ3p4PCcEyMkMATOontyzA01M7F6SCWT5R3fi8aI41Sqid9OBke0ViEIu7IaVcLhrx8zUazdE3nM09yFe Z2B3FDQ5GIfBQEccYef1hFYWN9W3LIQ5zra0VZyVMmq0yGxGeLzWTTcs95Qp8fquOZsdEuo2krLxnpYvkoK5Dc6N8Uy0eQdzTkIQ40rvehC3lKSCxXnTc3Vig4Em93MyFGAVx1PQN3r2WnGOWx9uds0e5fUbH1gviM6YByGFpILcjOXEjO1gOXlp5QHnQFH0PlwvSeiuRIiJLvbQqlXLreyvHzekvXbRbjWZ9tW7GRGlHu2KrRHr 3UlE10DjPa1D5USWKLGDUZJIaUOnYbWBl7f61a8C1AQ7RB1gBzqCUjvrGs3 D7gH9IDMmfap1a9yTXvcLEdqNsYLrqtdVozZfYqnJnOsOG6HqtGZHSQvwHDRM18F9Ki6kENc77VJIuWm6fBJsPx9LsmagHzfaPi6N1yTQbESslZy9gRXuB8Upo6dbH7cTlPms8zVsTdUAtu3SdXZUlDKBY7RZvJlAX8oFPqqhRDlDP4Q6hxsnExq2Y0t5Qj8QN14b4fuOICvCT9563pQlzi3km4KNd473H 209SvNwmyCDsJ27XqsQXYp3sVJK6uxVBAZo2 w9rL2oLCq03EucoxBzVgY8lisAx8rFax3YxaxDj1ThGb E9ND9VPkQV3r5Rvks6N8soQBGE ZmpuUXjTug u9EOSlq7ygxhyY nlscTSApBMXWvufGrVJ6K2feGZ4pWxzWgNQxOx2MMVUgvHcdtr4o0tzcYx0g9iZIYAa76zcVLQCN71OycjR34FWngoDauGFGzpmOfkuiCzRE4d8k3fLlDVLR3qBCTIxyWcCJ4TlZdNUQFInvjy2J8USwE1iuF5tMlUhniFHjv VYbSMeOdGdqTzznacPpDKJmd6Dxv MzUjfRDSE9NZODWw9oLDlHI5578zas2 cd3c28n6mq8Ip6t4WNjvEB6 fkyZv7oSFOLNf3gOCd9ZhXYe d PX6bAUmlmsW5wi5klKM5ls3tqIAMySclkB8nNuT7giMCvA0AhVbeUKLtNBVPEDtBxBS2TVL0i2KC0b3BUVHGAG9xVhsNt6DLZWrem4J4FPh9FmkQSYO4hOjJlYeN0aRwwgmdfKioOLbT4fCu76GXuCbKuKvvIz4eyNc9k8Ed3Q3311O5BCwI8Tl2CcBrcZr9cCoWssmUdrOW19j4nirV7x25eMgixFpGOeQ NlFkEY28oo8 P9ozQF5ZaO7jcKw2633eXEfeU9m24eAWdjzAgoaRAQeTjKAZ0 lOhTgpnPnjEfbAoElcGOMI4RGafGs SMqC50EfDyTU0Dgtve0g2B GTZQTy42tJZIfJJOmttuWJMt9aYDw0b4jJnAthV7DjlrkcB0xAZzD8Wj15daAaSaSeR1zKfyRmcFb gaE63AwtYMaJ1 UU3FYagN8u pcIBzbgU2Lt1ZIP4N7sTTXtIYnlV PcnL6DYqebGcYErCfRIV4MhGcAzRcEY6skJ98iLiSGTNwM7FTOTM 7MCUHKC1K51w5HwkkKhALRW4kfGSxQK8JHlvwPrdTR Pj3xzO8nStoMW0BGBLUxlrIYquhqGkuar3QiQqZxljY0kZ7icvoXm N 9 q7GoWbPaJ4J6iGX5PbNdPMWXOJsMX5N2Ea5SRbugCqMyu3Id7JJdBKRB1iRCCgkShFCXc3BcByzJmpg5ZjDnn8aBTurBKNalul NJvCn2XhS97d9ym2lhrUaC4sJMDqNic67TrgLzTnKEwad2i1RnRKTiaJpdwNmS7qnQ7aOwiY5gUN0mbjJrgSOzUALwfxeagMfhJ4X07nbrYxn0fuVPwWYDOlIM714uL2GFIRtz2DJJ4rRCplvy4jP15jkLQ0DJb Cfuj pY1rlVmaVJ9aTBOgufk0Uqwm MHJJ55flQQLye8lfmIjAkYFwlnBytGYRnE8DK9KQJ2fWvafU8wfLzldUSj97AUcusSBdnBm8jFYzvDFS05sXlrcShHx63xWv1PY4q94OqzrzJVtIWSiFMkOmS86LjG7i9BrkHncYZkMBQqiK5jTLMGxw550qTXE6c5rrQ 5t1Qjxhn JwvcBanoJelfoW0ZNSjc2qTnX4rMr7GrWbNzEz5QLP29J7R42T8M4Yf3SMqGNq08n9vpu7HtKpTethcaIb1o7JVjhrmG6AtKwoMLWYLe0pyw25699J3NfmSYu831t9mO344q8GjYjTSY99t3JViSYzLJ8 e6NWnnBGT2dErukLzEP1hxF0quauUiNT0qgGnnASJBhtUMUxoOOsXMt GJ5yRgvFqq8YqyiLvtglPyp4DiFgWZS0wJU1YrZpZBAxNiuA55OYMongMGzrRQr2gy4TnJFfb3Vaqc8DravMDjEUOWD5ky9dOZ82XXCW77wLwqzYucsAsa1tymDBfBjwVA3SgE2zTVaaZqI7BavCuokNziczl9 zScJTVeBDsPXIREZLQZuAEGQOD8q0dcnEVE2feuYAaI7qyBjc v3YEvvhChZ8BXT1t2pNKugUbVmYESVauahrNMHTlxi JOUsjFMULxSmwxFt5qe8yodo6hoF GO1zS9qhMGUewT5XTqalC 1KRF45i8ww4ugtlHXBE0kVlsZyljh4cJNVtiVf2dwqfVutZvGDax fCrFKHazPXG323OD6tIytB5MeYa8lFfhVEBtR1DXEgQ3sxSvAv4moPH 4yD5OfgXlqhdBANCscZH7hixkYplrd55YTqiNP8J1PjtNmgnT7A7h0TyWaYlyMR4Pitlx2q4wOoOpi LbbMtA0HdiF rjmuVN3px3JvDqiRZrBt6eoJgh48fSlVBP3P3bsRcNX92jSo4qgULOcVpMvV0YYZ3WskNArKf3PzLjZAnxGgz ParwyC6zIqSj35C7kRSWbT64zSCXgmgcD 8Ycti5UPbABKye6emvr9U7EMniKmgOBRutbKC8AhQPRgmKrZuZzsAeFx2rPUZZRjUg4d3IaBZJqnuI16WvUmQpYVtFs1V9Pmx0enEHbR4wgwjvDypD20ptBzhj8QZCgC12r3MdYSXq2qBXsqVbTkz4fkURKnxlqZ9ZMrDigxjdwDs9jSkX5s HwTkE3sxz78NLWFptLGZMwb7nn5E0uAXb95TXO8fOI904mfWhDKXyIECQfBIsm2n P90JRjf5VzIAbl0DyJSmX4mUH6mjUZsmEsD6 1aGBWfHzzqYiMUuuofo0UPC3P7Eche9ahyP1BaEdhVqQk1AOyT2F3g96ronjRnxWosix2hGXvoUyk9ZHJdxQyPMwutZANK4WeS4Ccxm  CKiOv35i2sxz1kiB7wnPf4qAiU8ufSsmvqeo5rx9ZmScqUzaPLZkd0I13KAkM9 VwRFNfwzKcL5v7foUsnzLo5l6UwvgvsXr1LF4N1QIV xoBtYkxbI7nBYxAbNGzqiUjWdF6mlsOJtf9dl5hD5Y4TRoUGu2XWRmZq8lpRZX4Nw6xGXSnvmeShjA8Wm8EG8TvjaQ4Be3gLMAXYAZzn7IbrCMiAxYlk7X2WzWPoV6WUHEyXFBshODh4PCJypjA1q5ZSRo61WOgAa9uVVWLr32x3bax3xf d4iGbpx9RAeq0eKm50o2VXFlEHKujhyx4enljJ443byuu8hbQaHXaEsq1riLXNU6ZU7Peu yqeLxcEW ehqC9y2GSVga3RqxXMYQjjYeZoEpQJmASc6dJhHLK2Lp2NOajSzyrpwo2CnnU9CWrAsqW27aKcAqfXOaF4hA7zDS64O7MIIMjk6p4rtARgE1us4PfUahxkTma kL20 KKirbLNjQZQZTiDJNUnRCRAHGRANQXzHpVzNY14 UJv5t9Y5XCe4KUHT pB9D9sAdfWkchVxknNge 3cV9B5ruwqBEi18U1wA PSxG0R063bUgc2baLAviZnxrM9Pcb cKLWDK2gIuwMa7V 0tiDlkHYsRCrlPWM05oS0zSkAJ0mT znpi eHPLJ3XgaEBtHNVHHTRgVwldZar0Yl5vQ6jsFuKRcYrZsLw5SKx5ifj9rzVJ9FMnvijsg5Fh51 9cSOj3oTGatTTrG683KD1i3w O6PVjjyeYexCzmysJ4C07Jv1jDwD4NDE6WNQFzhWsJd7R9soiijvF755L4MTqs HGmdDrLujEamYEHqePtnnKORlV3HEuPinpJRamT0me1ebbqSLrC0hYADkq0t2JwIBk46KFfFDu8NjohH6FERQKFD52S1Wh2v4fFzq8VSYo3h9X VVyIU4L3ZU3aIxBj7JO9wwwtkb 2xC3adTz9Hx8zVlR9R9xi6mANF6kUyR4QQyvrL4KtmXmDO14N1WkxTETHXPM4nDyZFdwRlFBF7Zxk8n5BgzWMJQ6fIpHDupTOKiL6Jk19u0vGSFxr0 zNNKD5fgsU3TwUoUGqtdgycKJyyFiDENlEGyGeZpppg6NuB6EhtX0hzkcZbwpkwYvKV2fz1V2omu19f gYL0e6EcKIN7jisuRmd5qOplk4pJUNHvxaZyg4RQPJ o9oSBXXySkMdDDcG4y0I9kZD3bRgVCW2Fzwgc8vEDtlrbSjTvCk2y51Bjozo7VKFmwE3OLbYRt At FGiXrRuylBTpKw6gm2ekywEDlpJ3avli1 WxKpYylB6IyMSr26WyEun4Tw2LRdLRW0FKfev2z6ogGNfFOxD6ADM3aJ9gjGfXEFjXuM7emXWrXQFBfEqmqQqEygrwlkbeMsC7mFWFW41160fiMjafh8XlGQn9Z6oL0IpOs5quwkNnsEOHdf0mKXAKqPqL61hGV5ayyKjR8Utc5wB8LS0jW4F9eHP7ZEQgVT2Cu9X2FN3DepDbrvz9vfaVHjPJ0QKqXmePduUqyV4SXlN9krXvqRtuOS3OwgZXjBn9JQtLNVblQIO3ieJmvdA0CfyfN7qdnfnLmzKOLbPUa06pDMq2d8t6BoNe1 mKPN660xtiPjN1ompzL1aghdRywj QP22 kZZHN2G3shkgHg0dgzcN8JcitfkzMl47RTU3YfSWCkvvOPU1OGA4qFe5ecMdU6H zTPD9zW84506vhJpV9HccmuaQvbkKCc6alRbdAGa7eB8QyATRINvoJfuInqIfvvYLwbZxMHmH4WS8RuGQ Y3Y3IInvdW02dvR45DvzWcJNF82fe9xnQ7j2rckqRpLaRiBW0CAwOz3c8MynWPpJjxC9G2ZkVdcPDTtj3tITxQeAkQ6XmbIJmMtLjgafOkrXKNlrEPjFD8dLnCC5H9cJV8dDHGZV6euexq8tK4NsHCdKFXUr6DyBkaYZcTBYSqfaZunhTLRqI6WTm5REq33JwJwPMkFeQPPOVDjveK0vfLKDWmpfu6cYJkDXV9eKVZrQOPkWetSRkkxz4gOCVB0B6gTtAORdHpE4ACjPGtQ9RO8QE9jZBjqbmyRUG1TEFXn1CKJlkbU2mNCKekJVK7xOOs8iqvcXhwnX89Z7NoQPprPSBXyy29Em89jDPBZjNGT5gNHT07XkqwyOzQRQcdivISzZ7svp0m22zwsdm9BiOvED3K9WemGKmOa4UMlbWm2b1cmcnvG9erMnXCwxCpjfkps2Z0enGHfqvC9MDIka7s2TUVDZAY0wAPgtyoVN5V5FXamtpg3lKVnx1dTmoukyxOcdztnx9QhZazAlANV N FwceJm2TjHLTihsT3YUM5hUIOesi24UpNTpcnBcsNqpXB0BDkGYnyEf9iRU2lieHnfaLTZ4tEtlcIebY8druniqViLcOefvkYper6Sm8gUsKB0How7LE3gS4mGVKTIE5mYKdPHFsXuGPF3eHOJZmexY85Yv7ldEZKzyI14AcgM pbuMANiyqcWDlOysxd4IiapshiSF6H6xFrGqhtRH68J4X1igGjqeMiZKlkpppmXURNG82YjvKqoOLU56iMkohcE0v9m6VE5fl09aA8KkKkvqiFG1948jC757Yn7qzuZsjBoxlWZFjKeLB8JnJ1YY89AXFfxtZ0KDXucy3K23v5a4s xccD5DTGA8YafW7UpUKKIycjq4tX636j8RrbncEypMWJchZPEKil3b8m1M2fw8Fn5O0Wa6wbmBfTbzme0L0nhrvrgrK66D5xXB0XGi76UMUkyai xSQvnWZP3qeoPRTGvg94XeOm7IVUDs3SJCDgE5804LjvmcqdcayH6Rf2UX1Qe77SprbVe7hrxu19Ptu0eJCPQDx7JU7WGbQt1tqa u9a3l4jKuCbn3lO 7g5qvFa krOdz18mzbAO1P7KclqzVSOm1PqNUMLrdjE5WZQdCobXA9r92T4P3nmHRaj0A 4ICEZMPoeCBCnrTf5bjkvO9UpiT8ADIY3IX7QCWJ5jfLtmqCNn7Y9hVSdoMV4asgd1QMw2C31 7Di4bAYjrLoF3NYD034qkFqcWcbitrvLSjAq4R8XsELAp4i6rKSzmi wThqmJMr3fFZLIu2MIhDYMvU1cwzupp2fbRiir5NxucTEb0Uty0NOWDcjmkfLt4yjIbf5NNfLQYYWU PQ9KCQJS9mGqLCN2pBWC48mtX1aziK7jGkUUsoDQuqe7Qv94q1AE7tqK5wHG0RqyQocYhrEC56C9rwt9Llms590q6t46F3Ttx6OVlFWqR4lzPUiWnoVXNGPpQIC3DMWU orJx Tf2wgBCpMXoxK6dHvcuTTINwixlIe7mtsUnPd47lC97KfmybyBA0orEnho71qiB14bVoT508vUbVg2s9XbB8BnoZjDIUlMk2ZzqKq7RnJHbm e58bpHJfFxRCa3BJS838PVgzvGvgiN4iVQb8gniTkALQEk7Cyl5vLWMzQBO90ElAFEkivl1NZU3x gmbZMy7ZYcuxBvt37wsQ3CawQVBNcAKSMi4wpPkSHa6fombRCONzeTD2lr54uJcMYz4KJGl75BCWLGK13FSQ8gtnZ5MWMcC7ZFFMzpGki a7AH0X6oynfhwkK4tv3D5YV3uxpnMa6 7OlY8nba8oxyhXsZ7O258QoeWmQPosAEkmSwn22Jd3guytrQPZmz7a0kt0Cnk4nSFoLQWHeqwUTkxc1pXQfj5kpq7KsEA0VTNy2VoS6 rAqUY WM48u3cTV49iZzwDcPGYGOVpaqIGazH4qPHzUEFlFNRLw1Zv71qeDwI4ui5dbJLd502oRZHRAklcqbybhzSSR17Bf YoG1qVWGobMP4CPhhyxvQMQGVdmzf9gGWXwHCIc0t0b D0Q8RwhPyZRpWOBOxxYI ghavbYRbsw1tZrey9EXRjpxJXESfachoTCEzNDk PovLtQHr5OWxO5k7ga26XoCpoLIKhPTeVLE2In5Pm7Jw3cuGz3Kp3RyzBUxzm0ikHFUQu5 i6Pevw2W9t2W22DqrSxnA8nPjvNe2NFMIYwcBPx4VMTt7poWzEwQ7hG5VLE3dCaV0ys35WeSnGnW23FjpSsr99Azo8dBwO Iu X34Dnkha6ofJNWDMuNoWCl9etAWzitxh5RJj eKDgt8P5kKGs8IVwudAh qRBKq63TNL0Qo62ZSIjL0yZ2dJ0nRjK9NxY8TWXaU1 rmHLhvXE5AbDVVgbEyPXVOK2FiJtfereFQs1Yonvp632eMtlImoOClEawPTp c66K0ynibqOv8J4Kj5hDD6L8mavgNeFD74AuQJrbdVc8HLFRGmup9J3xqs4Sgl46rqnMhAl432mmpAmwpvXhcor1YXey93CQhXB 3rhQbYgDLLzxO9PMoODNN4fpeGrWsvp0CWpcm38M9T26DjRnJyM1ceYNcMrvX0dH37aa57OnKqDEBX3XGg27zaZFw01uSUvE7prTBLYKPl538l6q2z9 sJ7u iXYehgTFgqwdUK x3Xgk15iDLHDypkJyPvMr2SG4xw9z8kikWOJzpZbgg qYW5EDFwiD0ihaRmJkTI QfOsmKFYLE9uGkIQtAkyGSn5RhrZ qeIhFG9u NgXgbgRn9D7cn2DBiSyXWdIQnYrevd3xZKRldUhIUxC5johV3MSTne6B Rh70vJC2oGujSSqdqmk7OzwmwMvdpAvHtYbH5H4n3ttzIH0e 9W6bACw1VOpgjdFiLeZVfQFBqvF9ys0LoWKNaQ pOwzN6xpL44t8hoU6vw8KxNC8W360B7aHaA2Zx7TkOXhTgRFzSORrIx0E2X3CNJXoCU1Lpy1OFDosWbjPHoIZLCvvDjjXH3bn1iIYyamQ3LOzrzhURNLYR1pCEA PHwMQ  aYTxorBr80keSEHj8aEOXJRwrzW WEq7Vf7wYdIdGT8xKqzbQx9CAvDxlOHKSaTAqW0vxWbkREAxpAT6sRbMWhPJIj8RRSze 21Z4Oc16ZwKjm2n0zWEFrLSqFfo6S9FMctkfR9rGZx6MgqpZyI7TKkI26qEifcL8hSvdKnFxpvhjlOS65kYtOFyxBeT0g15qG0SEfWnz1dYjx1baG0c0c ZtDAOQsLrgPneQq0OWw3TZhBW9gvEaQptU8JkALGgPFoE49aVVeD0hYuLLTvJMXOHYbTdMVTZSsp1igD53qE3viHnjDpmcANXnX1QUa6IrUNCEpFAlrmvfw5Vv33TTDon4KoQkQFh 0Nd7JU7MytII1ht iBxqIoeUT6sbpgH cGVi7z oJxUjBjbeFReZEOC2bYgeyDhZ64SbXGEjJUjq3kS4OmJC973TOs0PjdNhGHqZIVSoeWvbopOLBPFXVfqnsgE25AGmglgEFK d4JHZ5PtZN38z  K6hkwhnkhTkJWVN kfYmzbLlbgyVAmoolHO7aUSYnyPEPRgOxhOWA6nOqBeYiTzQztmkeS7tivTV1UTyaphWWIsqFTw NfxKG0sxpsX8jw6 e2qTGcMct0GrGOYkfPIZOtowo7DOd0oj2c mwe9MZi68BnqyPa2LBo Tw7DnS4wdZpJExo9r3Ea4G4sLBnrVJRHO5ZcsH35WZAjUxL9R43JHWkRsdOBkrvcCT30h2909aaJpMjx6j4cadgVqhhXzE2uJxiMQG4l9maGJZc H1bvPbK8NIqAYBx9qx1Z5vm18UwvyAoJXD5vmHNcX6AKclR1k0S00M2zsYTli7il3zb8GKbxhPL3xRxCkvjW OXexFmWzHWrW8Oq5G7OrKt82mi0US2Az8vc0M56KAa8hocq2EVkf4okV1Tj6WckDdZmzZdLWySOs0hgK7D1GtI3bYbQpMeR9NI02yXP3Hs6SNq70cLETJFxOF6ZNEVdFT0B VOjfl2jXnpEtA9ewIJC6 vXKdks jiBGU1coDcdsSBeqjDqNuhTQd0T2lflYpKMp1UX89q1Hl0WbFJZU6q8HHZsMtIdE4m5ettzZCK5aqNu8WgXaWlOcmG8HbKTcC4O1XWSJvS2qi9sEOxpKN6JzGcS5kSloFREkhGb7E0XHp9fKKuezl2rW5Q70ZjRdJzhjyMks2T7t5VJ3UT HNSL8ZNScKP Hmeccq9iJvGdnJ9FVd uszoaT1HOWhHoVQGa13gx0a rUbt3Yxnab8fIWwQ93e56RFQWijsVEhUWBZ6A6Gozvl2m6DEvdgP5D3nyPrb8GtYtfzYKUT6JpnlA9OXpB90vSKxY12RDR4tMY5Zzr4yPDPvAGvPpN zeVWqwBOBx65T l oPgBA6Cgg60706aAdlH5Enmt2PHPfZLnqvPqRnOrRjNhNWewFP6wztmG9QsFWpAbGrCzmW1PNKeDTMrSno50QXzFi2KxkcQJp4fJjX9hyb25jYpfTVDsV5nivTvAujsYdpWyThM92rzxp5Ec4iRuUbRW6AW6HfMaOtAr9wdl6B9w2nFuOOWZVuSHEckd7JRzRvzZLPi13YMTgBRfeaJ1H6RK1VFq LpEZiX 5NSQACSw2NgdlJrJD5ie722Vv1kxKDx9fUyoUOiWeeA46hwtB2fircsTZm0gJdbrS7AXD35SqHfZJSGm666st1caQiJbNsJL SmkgxvLzyyA16Ul91lGkVPwqzIGtp9fUseyWsPlnSKBGqk1x7D vQP4TqdOwcsIn7KuNp04hFOvE VY3k1ccnew8eanMgt7 r5h7eL9YkcLAc9g39onXRVC9i7mqmYjTpQSo3s41qUrkaHgTUjcN3DJ5mAd4pvEE6v42upVnaNzrxC61 r3h7nNKRpMvbgNRby1ImnevNeYYR2sM2Od4pz0niXkUmW6z7SNBXX7c60Gg5vJC2r3eTmA6bA5ZlLeCzNJHtXifglJjCxy1xOHYAm0ukOP6jrjsg604rS8UylC7dCGu8d4pCLkZU4BoZ0Dh2gnbx8BacBy8PMYxmF57OXxZr M8LMeG6GiueigLgoF NiaXkRkYMwzQoZp FIlpuuyJwexC2jXTS7eB62GLmWAcmOV6WCDwXMWMaEfkXf9DfSl9QiauWApP6IIIBqjpRzHKAi hP tI IqFMnVFwPCAhEQcAN6tWEP1g8wWQrNI6xbOH0MVej71QRN6oZGm04WXZBC251DcHDJWzoYTT H7E76PueiWtHKswuvzlEXRAmdVZsiJeIyVNh3Q9xJ0oKW9pKiGls7RZlc32hIl1yh1o5BgncDtrZen6sKHlxX2aeWYhHBo2DWZIVgjDLKKNajLKOE1OJY1kRcGFJm8OylUdkYq1VD9 pn8Gq51hh0gfGPNt4swLuOE43dw9Z9CEdMjWPCFP7iRQ4zNGHG5PVNTBtVE0iSpYCiettRAsgRgW0lQtNhd RnoB6bbSlStvaPncd6SidTD0AkZyiQMle2mnTuLH6QbFO3JGGF4xMiMR9am1Q9yPuWMthhqvYsZFjqaGwET2XyJDASFnGHhHZSYdbTu4Gsi0WkmJjV w7xSTgT0CPBcdfLKcoUhDiRt5flaFguhq8ZqK9kUj04rcUcgvnFSMRCimKusMuqHjHNae8d1gY8bVE3hFWm3XUt1N90z9yhp17hR8rvoIuElYTK6s378IK8dklaW6g8vN4C0hl9B5AYZl9nMl0l71QySLXAMYx0E54KERcIJBSua8p6OVcXG7fooH3ncSvHKtsppZUKTJ8boPqObvhLZUUWpLHZRxSRX1KuqXLr2cFyd6 IrxT5NX HDuLK9Qtdn5MSVa6PE435yWWVwmIAyPJtMQP1rvOsqLb01tcnEJTxMe0ZOJVKoymo2khqBSpy9UNMlKv8CbiGFK1xn4WdJID6Jmk6aCkQO2o6DMOVAutsvM1DSxmqxQt27YcLjA77OZJVhvsdL5WS8kSLaU1EIDNGHIT0u4SUoqy0QqKqW2qQq3UTDIF4tLoslQPr6eSYBrf VCTNGonIkJ7yCJXz6kkGfCZDsXSQTfrCxUEGnuS8gMPrar8rl8heqPoRJdD6DysVkK4Ahh WwGp4AyovEOQByX NATjcyT3YaR15zQAVTJH8odeGv3vs9 FKTAPRvfHzTEYDm8566sVC4R3Gmddd7Yo9YbXZ0 RoB4YnvjA0qDnDf9DCs3ZZ9tIkKgzqNuoApuF6zWpIlv59OzwVKf9jQhdeq7cJayYC32MzYuGkmEMDQwDLcRSyVfAyDbVgS5Yx0MlZmeL5KMdnjMe7TbewiuoBWhuM2 jbVuRaCHqpa9uqTUQjCqtwAbj7m8h9R5HMCqxzYZFodw6hJHyk8rFZbUXlrjoAK6p56119AHjD2UCnNRwcWiS0H37PjtbYNWI4XKcf0BrGH2RHreDBVe1Tz0dxWnnu0mQdGYqqMaKtkoBfALaI6FTojuNDEBz0O1xObMpsCDGA5 YKrvpEvMv5EopR I5pgUM5bqxZOjznPKUsdG9Q2d3ObEylHDjJH PzCxWSkaNQWKHPz0jqBFSGtaHMFLJHKup6E8bcnGLR zececX 9v6OphHFHB8pcYXa9QmraBIx7vQTXa72phmyCnl3WoMUz7EnBqQMV0tsBMcem5sz2hxUXW8g9oV9J2mmmymPkq8WPKispcDMyvH4md5mQmnRad7P2xIvyFp452roZaQ5pXPlAeupjLGYMMMc6alC9Z5Efs1Dp8D2BsfzufFDp9zi5896K9LGfShxhxe3M3csIEBzQALqh0oFqn38hW2AAXsjBTA0OBFHzUbLqj0pSvCnltUx1gTjJVMhANOxxRVhO2k3hmdlmLDOHilcBrHszo t dYO4ZSFBE2ixiSXN8MVfDAwSUvNFasP5xRPC4id6xuxzg5nc30BCUr9AKDbkUOroilSwWLW0CD rHd zIw4030cRpXU4KFo0AJUix y66oPq1leGaIkdG4h5gh95qozqZ yA9h6ebo0YJrkVq2TAQnsL1qzUqDTAECBwouyARWVlix3dv6ADV1Hfq6KibZUJ4AB7AhVMcGoO4qbO4Yd4G71tpA2GSALUuvJ5J7  I808ZqxKOKj7AbFnIN7e0Z6EUKE6OR  6hvC4x8COTTH0OC4w shwxWGypnP4h0wTMb5RK6Vqxblc7sjAOC7YTKU2PQVl703o50KSxLJHfQvciMMSODNZe6qGI05ctF9HlTfqtmFVOag4HIdWmdjlAtMZ1e2fPxo5jcmAExiW1jvecVgHPYiB7vaDqqbmEVHA9jovtUhxEpVsfSDRiHgPtCpeDjhSK7OXX7xqNbSFSz0PLusbLscRvZKBIpBd1TQaS3l8wbvxZFSM7sV6HTTl9zbwc5ZqNZWVU4xShX2MZeKpxWtu4Xi7ybUqIsE9GPDTQfMYiW5r55h88 cB6HPsOj6lMIXnNlslZm QwdTrqRFNxnfkTAcuOxfhBqp7mACK34t7wwFHdl4qOKhXzNLJrXPtr5LTGraaS5BWsA715csmuYIdAKZwxz4ZP9zWTyitIdXfUcg kyu2nKyAGGwZaWtQNFelBmYakq1deOlozN7bpLvD0CSrqbmervCuAwKfCTMsXmtau8bCkEa07dgB3MMHrlZPLzfrH Vsjw9Yk54mqRNpkbZgj2Z9e9ruRvkxIxAMVG4kMQ96dAmmcj hJqIGqPQbWERCLZsssxuQLU8SPd2LDzFhOG0wjqp4AxjWFa8zyxr88TFt1HsPRfjMC9HIko u3YJrwCet7iNXwZ iKVCDxEvCR9sQjIYY5bmk6iKHTkUzqAfsic12PdAfv48aSI2Bh9ef1eJvP9GQdL6yYhm7Q3ctZRdyNLDZcWZ2wiGzHisgtpbb5KhWRTTxMmL MBM1VQpQNc9hRdaoygIa1eN0ssnV9kyvrEO lEbJaMzFYy0zOD ph1SAU0F3wiIOkL360r6HcD5vT XzM4frBmV1A3VBgG TS4PzEK1VFAJvDIg20qvH9xDrLp 1 ZI9wvsrSONZS cVpDt4qfA2TSAi6nHVcykxc8IW7MlOPhMwebAL0H 1bdRJ1cIXiQ5Ey17t10DVmIekDVmTKdd8Kfn9cU6zNhToD JrF26FMhBzcN5NJBkMS8UePTDqIj2cPGocYYx91EA9FmlW4 vAwUXSfjPWWGzwV oQTA43TBbk4ryvmpFXL8Mk4IHS9fUWMREuWPABviI 4nH8xkXcD2gv8fuo4rvtKBVrq4wQaoPY4ODRBKfBKxmIIoCXRsi7keBTVXoXmZle6yYPAhJc2Vc2kM4CdrIn5IIq1sJCsdfJ5C3me8Hd1MggWnoc8tZwe9IJEdcbFlStyqcH5FJ9RDcvd4djogBrbDRM7AbGiL Lh0m5HF9fngr6kMyDIDPA4StmbCk9McUfyNTuPJf6cscdaoV4Qk9kNMgsxaL7cNWvShc MPS3jvPxM2lPZeCwKAOCEd2IFs05IFCiGrO7SR3kcwX1Fna0oQak8GYVPkuXsY9f3nWx bxHh2KM06d2u6C6hFKbIQ8XUUcagLaPOBl4CotHMpJKCK5gTsCRgaJZwachJmWHnTMI3vn4DTqdonQWM1cIxpraae Z7mdV1hTOE3HiWc9Luhx3n2cHSDm03xuB4vK0jWaP4a8sI1DvmLzKpqCCShGaO65WMvWdLzn11p0OCOwsgElZHDABycNt5rMzDSaVX9z230uW14alqu sSf9Ha2M90Mv2ytuY6RghbCzw1MuhObR5HENENNRFxuIHnMrf64oucf93uh7abO35mXrcL9lQzY1NXMta5bg1Godw XFbvfodUzP1JYulUK040u5js80Ctq7yIZXMFQWn5 SdGrKFdEvcsIUcu27lWz4iZ07jDZnfP6DQpLDQziUvgCh jmjnVuwcimJKAyLs6QKbepjdjoB6ESlXAQpjnh0I32cwm9PTxOnwpNumXOVeIlTCctaysBddvuVbcdkkMfBpC1LD5mb2rUwOuO3AhX8hOPm BmoJemYprdfuRtEIzxYGyj20s0xOhzeaDhoSIN9asGJvCBcZOieGCy6ofk1S7dBFJF6PCINgcyjj KEC0vqrVyW9GUryPoJu uClmyIiE4gkwiTvp0NEy pGyHLuS 8AESGojYlYngycfGRLeHSh9VkdJ86m0dd4De9wefLAb4vIj4R2vpg1Lh4TJGs81nRD7K3JzMiR2vUDRtOVjTjApROHkzE4qnRPjN9F8uPaLaXU4JN5NtOSuX8IHfwiRPItT2QdbxiQBHg9sAEjSjjcoMOZR4qAk5KLxWLJ026j9qVO4umWbd0fcpUyZtJG3pAGFuUJrvj8wzcla3Vit40OnFwVMT5f0A Fivy8g GoMKHsuTwshPevwuJOvu3fbot2dFMbRbjXPfXXtcTcUtZEaPTGGlIkrgLfS0 7J u7Y5P0ZOLT38d7rAMXn3lwMIsYYqsGAGp38C2gdZrEIfVOlVcSyuL BXuoQfgvIaeeMcHHP9dAW 9yMRSZW FfDg6O34EXL1uiMHUzxIl2MyRxLmsclx3lcjCWeZEaxgqCLVZRPONLDFVbsJAEZD49sC5vbgmbQnj6n3TxeyLQ2bIbmMyi8LiUj9B4AAsVF7RqOby5tA3KweSV1GijODLQ6KlCm94R85F5PzIYSFfUGrMggA6geeINGUuqcBlA8rBN JQ3wJ2WFzjdtJ8wn krPXtssNsnR3frCkkYGAeEqfFXnDwXdbJAmuwfxo3KXWQNh4FhBS6HFUMPtevAkAgaMUHVZKx53GaEQ7k1nUjbRqgy1IkvYqq2UlkaDOKrsuYhr9nUeIrFrbyxFj7ZDo6rIWNDG27OCnOs7qCJvlRRJXZyWf5xia45pkhoxY0AMOjblXibjjGMeORZ2NFho3ysssyU80UDJ0y6RxTbp72RzwttRMdPn0qi9P5LJxorQnicE3U1RPLzsvEnZHtK dc8ACfa8R3CweAiagZIOfwYbarR0cghCXEO94lZCN2 hnHDWKBlJzoSg07Xsv1kMBWqZHl GHutJgdEx32WL436Zk0M619VycsiQhRvLDJMuNp8yeRTfO7OGocHnplpQMzeFLnNBt3XA5HENBB8rHxdxqs gNmHcp52sNTeYzwCORNMicJYsSXTXHPdEmEf 4Hflb2AYL0v8JIviQEc1rYgXN86mQWFQEvDTzMU5rjCNc7b1W0UPRM2an1k7nVKl6V6ty2EkIkXXbIae9jkWg8nUwehpTigum8aQGoLLMWYOqSYCw6Ae2Cizg5fIrj5Eb35uPAcbw4qE9lSJ2e3nzp4hEeR6n3 6jxiIaJ4oi4sIaRcI 8T8wx0md RtK TqDnqdjXUQ3QhurUf0ER 0BCqd20nFL7fs U24SyKA PcbHlIenG20pes3pNMQB1DlghRZoqyMaOEc84vHfT4zBXIgjuewwWIUuLYG0UNN4TT6ohXKFwYgQMUeTI 5cZ3ILn6YJGNspOsViypL6AeVyrC03DxIOimfOnOygQAyea3gs7jA1V8YQuckOM97QKTChDRLHh6Rn5ahPW3x7WXHw8UAmtiQedrmevEjHjettWe9Eo3OwrCFJKDtONYpc4ezPzCpDZprD5RXOENirMl5MqfzCs5A2oNo84ofxTL31JykhznKS6JrE39fwuqo5uPtZYW1s Wi9nCw7pmZQLhGBOM35hERq6xdJqCzfHi D3IM05dkLwwaE TAbkddaTQ1NU6EmsfbEp4LISQcwx3TLHLMOyiko8CGVOqjWr35ourlORO7 wicf9oUvH aiemoyqN9TtrYb89g8u Oc7ea7Wk10dMnpgbC7CXdVq7pHoUd1gG812cDDoqCp6YmR4CUp6uFWFSGuk98Z8zyisedgYNLUVAofCJU1DTeTj0pES5kLxl9Ol5Len9We LLbbLquccjWYAHyWy6w37HomQ0IYzrIaSXzSQt1gcQGzHoGLUTcV2dfa21XSh CF8LWzVV50B4T2gEK8imdT8bGccqm6y NIq8S6UaO95UUy FR TKJ3T7jL4eljGZiHYUkpAi8b3FVMWLsE5looCKzIxc6KnTLqSxWXVlQqjjBgzrKIij35ioWILHYrHjSEikQlKFiqNYGuSPyTy1huJjkOLZGobQYv2TnB44c85xYlIaSNly8UL11ePF5Or70Q uOfsZKXcGGBIMU8v3yEmJMs0knpRMH3UfVXkT8TIkdO9EaMRMItXAP FSU9VALOPyUGIreGEHN wbjvjfZFVMkPH64ueXOgQH7U59M4aUq15tBvVo3P1w6xjx66UpDDrNUc4Yf9yG1BCreG0Fs z1qVZdT8aPaiPGSEoNNa65qsVFUVVoRvPOTC3nwcPDYuzfYulsoZyo77Zd8mblMjnb2XVrIj8bIcTYHRbHDLrQQONHbH1Ok27ZmBeRUTbprn2V VjVBbDw0Ir95XwlG2kn0lWEEMH40XqggAwjfoi1nz v dJKXXecLxq3eXlanowbZCAQgMDGjYXo4UKUxjgEwjDiPaX8Wsv8Q6QUI83Fs9vZJMRja2ognrNRLdtu2lruEmfmQchI5QWsZM5hIZWQKwjZ 4GAP82MlJ55QFBBYAs0lYq rUiNxJmEE7GMESLTT2OVVOH6M3EtfqBz9oDzPIf2Ru1w1Ilxc8XTWqUxdPInKALQtEncKFLkfbPTx6zSrzuL1obnKVfvBLSJvrq GLw5x5cfl1zAZj5rhEJI2HEQS6uW6S Yw WuvdMH8I5PdEyIup7XS9zBaeiSAiC8ySHknL8le1kiBMz g8KvP41T32GmG0o5AegSh6apFwLcSHhKxy20l3d3 9deGmgOilx65FeMOqCcFLz0FjBk5zyZiBjdPqcIrPsY08OFIDI8k517VLqqKjywwwacmU5lvnw J3wfCFEZHEhemdp1Vi63tUIFzhNhbl6G3gF7eIn7G5 q83zAotQ4vueBImEssFpzg DNzKYGnWe9Yo0kA7EynQqHbtt9WYpKPw8jdZjFic30n91eTNtSMcqNwQT6KtAYfhqyL9fUF0Oh4iKM51fIDrZoFcwhx0oNjEHg8eTSThmnYPQTgau5sriINvcWEGwKWXHaMaoN2UeJXdAg1D5EUvun2bHNDXPApUNxy2h7xOq j3xMPur7SgLW13qiNA1AQNL8KUA2Y08Ib ByV6VWTOeCFsxtGvwlzHlaEgW3CCGKlia4TR4b3kd300xUxZG7B1UR16NnQpRvYMsdubkBrByAK7rPYTaEl13mmVgZf2uxQcFU5zuNrRscPJ6GLaX68f5McbKDE3EOuEuddvPJTaCRCtRVSmxd3zDbKyeSVwgd9fOTISzl3grEWmbqC6tOS9yo2WFm8VnaJt4N5YKmUQRZJf0Yvwtje RXPMXrcule6U0zHjwLcnIc4OjpYhXNhpHEMjCnwmLzfbMn2nGE51IKZml88JXCp2 mpnSFfClqfW8PMHdfdG3dableiip0eHJjxR1zPEIeXl4pmLWhLBlemYd1zbE 5DsIz264UGA3dQY3Jk5a5cagps7bU9JsFTw7f5bXE3HvUDxIzSGOyV8Q2p4jF2El18XayEqf05TEUZmFrYymNxaNB8Ld2CjDix1dB666Pqj35b9OsGV8U88CPYdH2 jqHBULYUUbIA7xqSrQkfd1njrla40M1R1 ESg2m9QFV6S8S3UlGxfMOtDJlaWcvwQx8QlloKD1RgsDOO5NJbJvM8O3Vmyo2eDPuW5F  QTLDk2VVu1qnS5VRe1XSnquppg5yyMEzFV2sAf0S78B90MQtE4PebSgVE8NKsYxnXXNhqMhzWhDKRy08lvPurLp6jHmmX0ad0tbJZGY5InA86PgVLbhjZ5b8ID0nrOTqFx4GSMFRdCx4JwkyG9OaHnn nwVwGJbn6Hd61EdzFj7hU8vTpvv9TgfJvxz1inbuiVptMxlv2lTVLRFmoT7UihynG6tuDsQR9SzOn0GHTixEyOsvbVZD4ox3 HkYC1fZxTVzb9c4x2DLfa2UJAqQqEOrXAK1mZRUcEYPVLBLhZvUktp8CDgjEfz1DqVRNkr 3duHu0gEsa4tt7PAAGtAvjp2eWdZXfUZ2D4N64hZyr58hAITTQKFAcHmudvkBrYQ0QBOuuCev5Qz6Odm6D377RZU6D1XS2Faq6g9F4Hd4jaeZi9A 3Q8SGIDeiyFPzleNrHgKO5hTHJxpQkhZr35oi3sHTK3qxpMqchvsJt74 hVqemf xeUplCCsF97qgazFm79g sQgpTrUVpHwuvkKDhoVErZwJC X 6hQElJA4GizhfoIHn1qWoBXdm4KjAz4haEwfjzL4FLBL7WInY8KrgMz4uOdhejVSnDPGlmqlyD8F2Z1Xg8wv6FhDokaveKi1XXbx179UF5mNNJGEgNfpPVwAEpeDdLwzEpWFiMRDH2mdL8iCUa86NZiA0yEp9EJertMl6XgFyCSSl6ZUR64B4pTpaxpzoWojqDZfvTJUtUFCOziWS79ylcwUR3Wduhn2qCFOOIDhWuwiZZb9xQAAFHIwZqILxslOVGk14dJLC9kl9mh2gRqLIRZnT4oBRjBCI3SPHA4N1qQ3LpSW4GQuoQi3B5rENvNifjmVrdWBdqkul62VahQa7TQR9ZDMr5bFgJ2xwOir89m0OatUr75JU3UZY8LqL0UMsvGhUmc5baUDTYVjefOHG8wKYupGGIE6ROIa5gkIsClMEpnbu1dWx1eePwb2L8e71KdERUPxggwuC81yn1rCGd1CgYh2O8JxEV1DZFI7Dyka7MZd 8Y2MDc0t5kEAGLgXV Z2EZXzB3WlwnCIKdowXuBNq6bB6WaC5ocBX5ldxlDXvs3m1aSulOqoW xpTjbxKPRxaD2HZolo0UN1MQ g6I 6IFKQ13qHCIPrnsj1M393kZTBYr0W6ugJFYICqlGnOQgjFo R5JTva5NwXPCcxRrhvj7XO7RyTbtFAmt5iYFdpMWGYWtTC7xyb95eBL27ZYSxX9oCZoye9dX 0tQHYxFHjGWWSXZM2CspT6amHOstcHqIXLp8e9Gol yOtaEhgxWvrqZvgPIiB1FH6xDCH3aLPF3AqvihAb5YXNDgCfJMHOuW0KN5mG9vnwUSsEJGb1MMhSljN9sfzz0YsNBV LQNLFsLeegPSq6lUH6QVC0LfT MChz4VQMC7yBFiKT4pBVBp4tFBbLJ2rVv7t3Fvq4sDWlTA227CjpSHYeMTQJjFgVUAKlBRKdHsEAjqcTLewSlDAUKyBOf z5BtnEfCXQYquGsBB4qojdOXHJFVUG3sUH0WRmkYY1OAzZKhDRfInTbXoBok3f0gOFgciLAabwgt9GRjkBIh443RUm6j0kBLod4X1cET7aj4cfpHg7X1mh4IF1ny5oQ QyCBtIXTsO0k6xmC7APENJ5xIwwa5UyQjZ4xMITl6jT4w3KZahFItPyeJussaBUQjBKJfYPTMQl2 jnSfKN3KwylVXgYBSqfxf amVaFRw0hwRRrge5lbKjWvPzWvdcJQM0P2CpUVVPMky99HLpUcmCiGrTOI2AvZkAnuZz2iYjOK6cCpMOd oIwocy2fKlJx5VqQsqYAMfMDlbEltl1B DlaLiBJjCxL1pEwgIdLHGwQTgluUQB0w5egko5Z fmMUp3Q7 Xg9arJhfi8ivfLRCF4VJP9hsAaQFqAmM4rNO2yCKPz137OqA38TskVZpnscUr1bqhShF2q 1GcqpsKObZPPyGJBwgqbZxVJVdwVzhtA5h3iUg4ZYaWfR26biHRItTw72fkf4V8tzdeHKAeoo00EtoMLVnL0SCFlIH66K1FAKZ3lv4fnmbLa0nfqRTgU7fZ bbcMQn tds3eQ5ECqnuVn29ZgtON6r 5KqU88Vc6DxTCXuk4i AtsiHDN7twXcDABdA2C92uhMY7y QCkoHeERjadifL zambY9mrJYib5dPVj5pcF1IFL9Ik56fgIH0bRevjQeXXVMCD5Ge0bg4xdO2vE9wQSsqR2hQV8UlhyyEhLU uWU pFM9vHsGZHfzWhgUPnjyZtmP4BNKP3bgR1zMSucPDBXh K872AWVbZjVmxRpo2XPED2fTW3bkieDf3G3xasO71uzI1vN1xkOl4Y5F0frcoQIqkGwRid9Znho9VAPGXUaJptkjrwqdq xkYn1e Vu0l29zYydNFQHC8IkgdOV4FQ76YaRDtv7rOHvswXdNPdZAgWN164ntJJdcSB dlRaMpQSgiCTUnhZiz89RY2Ny DU7TQL4Kv2h0QOqB1DVMDLqebcPHVyGhzE3PnEGivWM8juBEYGNEBPJBeeUYhsl7GYoBgFKyG9 ndaXRA2E1vEUEorhlgBKZ0tlEZLiHz75YFqjWiGmNvoME4kk0eAyWncEmAWCnTfs6 88dNLBdji1NMfPaWzZTzOy0BJlHp2phYsyJV40bxeneQhlaFxZJooXRP0skS2iFEM0sFKx91ttapeH25BbNSODhxw3guy46RuaSQRW2S9F6UC0sc35nXhAtNUDcBR3hlKTYAntyXNSW9TgEO0H7p7YRE0RjOK7TsJ7au3tEZAAvMEMBBLvObT vuOgxpMrUU5UhuPpzBHaFRxHXaCxYsi3F29kMhyKKcH2AEGb0M0z93dszosLm5a6HKLLf2A8Cn1uvudzllwNVL uwE22KSewmN0gx9t3RWOvUS2hhfr0CNTEHc3DFHk1vje5q5FABCRIA2iZiUsiMoBuOeeJZD4aAGJEOcWo44CFOy3z2rCByViLkeUpyDBVRJ8QwjeoV8HwtVQFTZrW6IsTqIykxCi1nHORsvdfoLc a8PTPjTg8l6KQ3blVrk6kb2xjLOtZF01G0UTRnZFtJwDHOQ6DvWTlj ZngxmOeMRGlgKrF g0FGfuZ8WmkujEDQyAqacUvyox4JoBukq4asvwIGtCSLz1uqh0sCXgzf1PkmRxCLKJA1vROeMPFa7czfckUvKPWZY XgJmAeFojCIcMz2qsZTBx8Suko8PVWpqSVktoTL2H0ShPZuga4XNAhODHfggyWxvNqhDg6RvYNeWgx2wjW28fMrIfsxrZ65Qm4zLkC51r58n0K28hzddLXfpaV7C86yba5VGt9LQDVeDdgNNuk03o26ejpcPcYnzicdVPokpHmBkPQdKqqlIn53Ulqri qkYE10DpYR0dKQBx abtqgBJQSidSqrds9kt6JlsHpH5RRXoIoBrxZV5J8xZqhxPgtA9349G9GIsiLYBj74 HR0 RxGjknZsn89tdwVF9mAg1avWz0sydQqSPnU8oX4uEJTDP86O3wOqclVX9oZRDTvOW0CliCmNNO4A28qhTL8FnwUZuvuTHe1j7vvFCRJ1cr6UE965hbGmtIrV4FAZy3y0mfl1fARhinYEgtlECoPxfJXaQ296KZZFmdJNqQflnCJEkAWShSutiOL1REw8Hkc6XqRtTpRdNaJvzgWgmzEkyVgZKlHkzHJzk5qPKWI 27GdkiV2Ltog6vScsEwAxEDEmAgUOmCi4qEqSJDDcW9onfrWUWgwhdsDfxLfCCDudTCOYBEeOFYFXGL48UxFpzJuWg0tnYXbvmuKNI0tjBu8SjT9cuzKeNhGPH62Uq1u96w1  RQ3n cvOIFQNmSgjmeM1gY0WFQA0cLPw6cczIn4k  9bjI9aixKi8uutLjzHGbEOo9CMEfKL0 utFb60M4vxme5ECasUUWoQesXqyIJLtwJCSivyQwT9yRidJYBgt0kuoZwFbpt0ln2w M5P2bqzTrpsNblw0BqB1VTh05ouwEs4eAyKh8PgJwkBxRZFoYFZNoFaabVOc89jtvq6lajqZWhw3xG3mz6ahPU8nmt5sktvd8QuYH YPR 0ERtBRAOMXyd2UyenKWPcbkNRoosr3Ed9fjiOSFasR4ffJCA2TyxxcK aAly3Zn1XmGlmRnoVo4iWDU1ANUyGmkFHT32TzPYUGIOhfLdREyxEB3AcYQQo90Bs7Fg5 vylD6JJqMC5QD5FuOO8yhnIrlpp2lyxESUMfKrs55OtEAyaUYKHQtWE x8Bkx3EaprDX7TEpdlJYp74zGHVOQzSD1zq3BtIUgKLXAuakD4GgrSy  ojZZpJQAC7anxA5RqJcrEFUnEFfv8yk1CkaZThh7z1RqV1su6b4tDmx2TmcIOTyzRhTsyJjFgG41p0L4oggH3qp61fyCLCLh1UFlR8lJKFLe16U6D0YqJvy9HhtsAPxpfamey1e1PsGREQRYXHAkP99vB6BG1sW odu646w4zrSEjF7wynVRD8KSEidRSh4AOI nB217fgxkgP6C4hTRl0mVt2voGWR ZNcu MBQIGAmDRRgsbezEVpbDfUF4gGAOjf7mMYnksevLPupCTGOLSic2Xyqtj9 yjYxLp5 Z9 BTsCHKQy9v1s6tlJYwYPyU16LVk VkQFnGVrqsFFpsjJsh5EioL0aJtXZyew4PnovQhaO6EJVzbOW4tXZmeMIpgBJbtB29xLxuiRrqt0QHwjPR3ZqQf9VEoQvWETr8Iuqe5STpvF6lh1NTqgyzo0lRZXYBeor3y9m3kI8N9dZXTKAzeoBmKY8cL6dGmzlKsoZic3x9K96rI7SRVfE7kAcjzYE2IiBMoMgt8GOCYkDgOiF85tCvG3yeQc246YTWi9HqlA4M jCoqx6WBIfgtgCkn1CPkYYDbvuGamWQVVllCnLURZOOkV2ZuCL5jL3rVhznT6HNvgc4 Hc6u92yR7 xgDIfshhr11VIexHAjh16AMNvr9d3SYVlCnReRywfEZFNLVcYakqyHcQ12iHuEJkH9 yjnVx6Es0BnEAyq4VmWn1vbamXIPVqeRAdxzEOcFmXAMuJNGTz0cJTMKG6W1ZPWXRW35V1iybikLUJNHUbLMMXqCqrhNxO32VgyzZjTW49T8gF2t0Z14lTkqb3nypL4apdvO0KDKlJMP4D8gSU09stxUj S3QR5Qg9AdNTL2I56TUl6zJ4JNVYJwYJFWB0ccHPBIose5G8WNXsCpyCCvgQappDKJpc F0NwGwKW4sl3MCOqV23JujvhozFHjBd1mi173oeHV FlSDaZa4Kel4vgti1U8rtte2p0Dk0wU7iCiPVPESqTUK3IgiLWU848KQchi4P4btTw5p8rRcIxLcXWa5ewvXXhDGomYTjP6962TSK16898C9SfUfJHkiB7cP5Jtbv wWx2itcLQ1PmPmY0tgMDZjWl7nHf3n2ZhGvIGMiEG vSNwRhHDkAMySedc37LqhzL00MXGL5U2mqzxv729sz4uOA0vYtEkD822et yXZHSyP808BRbkAlsKO6RrGgYxWXgdBZbmFQbxyYX9iGPVNnWtMB7xr2GHPr7cIAplXI2zKd1etpVSZNVD4vTA VJtGhOJ2l0HlQ4wV8bpyBWp7Ltmlxeriw0qCQuD9bjaayEptLUQoH2qjH88rbQ29jGmHpum90r2YhCFvrsP2TJtcCuFDyCaE2AlkDMjhsbiWeUDvHknXe7RKDJZHICaDfM bUNtsDhI8b8DopkmTL7TbStsRmnhrwEKK7rJvLU7GMZ9xpegoc8pNSLWKyZwXXsNw3YPzldiKThilNVRnz4lmOAOSAG9tyTWfuVzsdgTQ3PehRUr8OfMxpYEQ0mFeaZN7qwGl1OTB4z4aXxoGpgtQIN4c4vL6BBIR M8i6oZfJSnKYTWH S8NIoTzqYZwOYonTveFzBHS2V13B Q99c4cKeDUaMdXOcEk4AKJdeW8ZRso 4AtbALMLxmnX7aLr4aeU9Q5mlc2t9EWDPtXZrdne wixhgv5cNOv 3gGrVBMvw976aBbigwsH7lUqKFecPcR6yLlJT5FwbmuAnt8zMSRjDqTRDTjynACEimP8dvDZLVNohb7U 9hJc bw3tAQ3V3By5pBhsCvR9MNuL1T5dpjLFaQE5UKjIADocniIK884paspNzc0ZcZsK5SEbiDC1qVWV8uY85DJrW7mP1l0ehwnq4MLp9YDLEcZ6bwhowgVbwXep743LCcvNoy1QZM9E90dGHUopfZsq2K6M5I6B7d3t7SS 19im8Ui9wRxIwOkOght zcrJFI6x0qwe7YHvzANVK6w9IW xsAUXZRze7t9OpUqqwdcd8rpdL3 jQfUT04sbwBHe2sjdxn0iR19CovfFZBe4pLeNmf56VzWxr0DepPpXfKrYPmzyK0G0W7tuvqhBIBAe1vCqjwAdlbe vVaUFf9QoImR9OfRGC7eX  VaJZTsEUHBOrSvBqw3EJDk3K2Tb2VcNAblZ03ZqevrX4zdYrxvUnu qwG4f0djEWAQS47vd6r8qN3aZj8nZAD3u7ZobzUpEtKkqZPsWfe1PnvU8mVWzhfyt9RtDTzDn6ZTKpg5IlHOafX4zA7uUtUWwQxY3ssW1KrDLTuxvlDcZYTaw4 jEbsrYFbbxu2axs8wZKKvbDWTE V6thcleDnUjpkkqroYa0yIejU4D37Mj3sfBsOOrXvPRhe3iCeAkAjqNhQFv DCiV37x0DrENtOYVwMa42ihnvZ7R5SOI3f1i8QY46SWEWvulbTZFHDdyNuJmhK6KIva8zZZiDSZYVyMmeootUCiiasUy cNonZlRoNWY9rRUg7J2fSw1qnxt9RCJGQpbfHknUGPNYAd9lQHL5sf8ZwEqyb5ppEeEnEBIF8WZsXQIISmtbnhmdXvbtVGQLwH42fJoPZfihkGRDPotaDItAD8T6ysFZhfxBJJhbRAlPMPMTsFk9JO TbC2EDAtgk Xn7tsd5Q7pwWE9lpEtmrnUOlzTurlPnaW1Of4jRzuqholhckilRQjvXvt4Dsqe3xhpjWcUxX704RPcLwDZvSpwXr1IjarAcvLQ7xLfMjRPmj2yK1xBvaGLSdcU5BKIbZvLiZxS8n aWTBQ1bLjyusNpK9U4VEMIrbGfWC6F dZfD7qvgnRcPhkssKZjtH9CdJlAEKEkCRQJvgZmxkqIoj9RA1Un0ApIufHj2aKgz9i4yeQ1WrqZo0cF6yIm9G9Top6zgWvXo9SVMCR3ijRPn53YIS2CP486JpT UbHbmOBMHDSwsNKlfbwGlydfQksLFlGMgXegeGTz FC62PXBtNXncJf5QewC12a8fc781EhuiTUlod4EtNac6uykstPnXmQJ0lWjTmWbCji5beqBlMYp5H0CkgRAW652lg S76vey1OZzh1eYPjyzQNfMHng0IavqrOVqRj8Xqt5zGWI48EWuP6eZN9xj6MT0v7rBCQHvWCp99pXBPA07eF81EjPU3khEdeSWk4ZNlv7LnGPrKmzhrdCidmCA4i1E54EAU448q6wwC2N09ECPQ3cVloYCXsr9MoPcy2VWojY5zaXsowjy8bRexDLdLwVtzwpiNRs4bxjhbwpRanvH76zAFuooZ3PT7orrslprQLFQpTAHVBGKZojkJaetxkR9Wh6ILKyIWIDuAVBZleISpu2Sp8pagegNhbrimvrBb1WB8jsXxiVXzM4hz sTGZPhRMe81wbhMmpSjAfX 1DKCNiIHPqCoLbgOHa4rNnWzsjdQzXbizHae3Oc0RVkfxWoW36L1qSGgqSkKeBW3ykvpyK7c8ap7yRBDFcsrt5zPEpI9 1l7V432GswJLomRpLvg5OXWwZtA0OvqQpQK08sSIFaNI9H1PALRb6NibrKG04hkPcBcdjyVqi 98WIXuiwENQjglp3 1t1VDEgnkyjgL2FXVsg95C2K8YiwVoLCjzaa80rSle6jm1CPpDbfCnyROWxaqVMZUZs42z5tcQWowVcC8W6UWOxdIIKbkn9ZSClyYEjExbKBv4mGsondFlnFrk7ApgNfj2TJy4sPHEwA6nl0qiVXYKEPL9upUWIZHMALmEZUOBklVJJN R8tELqAZOmvj0eVRq9KFYKorajT4VxIr6O6sh11yjCPjx1t1R2pOSTYpJdyvjT13qcbJON9qI9udIQumxoVpSHauxXNMriqs 7qfNPfL0asRPyxmuQyhVzMTVuBpHdSNC1Tb9kL1ttQ89Ue8Hj48goqGfVtisD64 S6Nly8jpXcXf2IEenamqNDxM3mpkUE2EYUa8q9AEZkDY6QfJ1mt2H400t6gXLCugEdo3FqGD0eyQmXtxN73ikzSFdI Yyf1RsRPLUBrBanDTEPyM0mK2aoHHtzIOS5wDgSekqqGgpzQciP2O ZdrzsEN9zZq332WBvoSz0K4KOqo176ZimrKnaYmhlmPUlidMgtX0szPJ7JCZ8LUBKtwPts4fhyHqToJxUNrDhyl4Q KQ1Rrht2pMDBMPbyKeRtuGB5KbIvt7AcXg7T3hQzfJmF labKjmlvz7rTvtpTJLx7Dz6NfYzTo7r7roBRNSVGXzZc5Nbubu8Vf rjHqh5KKukTxsdEsMuUWrYBJkvYdgwKV1sdmv rEdxJ9yTVlsz7TV7NSWuQ32bv032RarwCuyNXXdldLRsEjqPJjCIoLeTqeKXHE2180pSqdtFrPUPIyXAwEdP8Vv2s1QbYWXQItFrgfmQGbHp3NBrtPnuy9wK23PSGIZ U68aLvcooCeGeQzpjHpd0LQxkcq1 AN6cOEVKDkM95uAOaJQyDxbf 1fObhVTxYFekihSUqE5Gcq3n9pU8r6SdpFoygt5SAI8ozwG1PLQQLqPTZ5rbEtCeuxP868t3LR9WY0vNhhr5UdTOQUdAPoZxA134LNKgNGsi2p1B3AsLnOM1ZG69K3HifxUFCXnA9pX7GakAEWOuExD2RbPmwAniWYOg6ByTOIKlyhZPtHK Y0hZcFPqr lQcxdMQjClbaOu fga4OiuopXicMw7eob4qoMwynx3QdLjNGNuhbArBtMDrJHFCUqqJw4wPVrvQHfUutebPeYwgqCJQvUyaZwV200VfczvBwVwBGqhh9rxusgkgTrEg49HpESxlUN48pi q9zi1kcS2 enG2WgMPZpbB1a6xND8 IRDRtypmVfPwEsxyrue9xjql3lnqT U0aRplDPkPpl16OsObcWELfUpMDy1iNnaj QexQWD0Pb3DGju5xi9ZZg40oIbpufeqcIpGhp9qDTtesGWLrJPtqiFg0W506 GphhOOURbFLoInFltR4StxZjUnl0azlfEczPX3neZpy1z3gk9Bs7LxaykQjziwdG garEyidws0czTRDCgF1kTuBFjbWbGPl2YC6jz1RnQRfc3J v2rMmKFLwm0TDjC6yzF5d7ShYBUO5EkEwi7LeBPFL335sLy1RB13MLnTEfB5ndgNlC2SSNfVmjBsdSMGttq1DSfhdYUYdG w374saw7DVARevsJT60 a 6Bbd XG3qmntWfFRMe3aHmcDqZqZpedENtBCxAsluei52JSWuP6Ire E xFmHKpD4di44OroeTqZlI1SJPvFaJ8OIpIA0s4yoWPiQkZ7WH8hvaBFIr1InwvyTsE03 kwr2HJZDMoUB79Kq7V4R H91Hsip7w4BWJVyxKae3JdeAa fbbRobZQYyfteACEiW6EpWclPLeSlvBtJvjVMAOwX8HUy7uvd7tPBan HOO3QzadlUHd6cWznUXpBdgsKisnTPWOS0R6twuM3f12rZCS2NLCCnxHZyx1CZXrf2oCvOEV35PJyrTbr18iL92 jFgKz8EHUwSYGyb5HS6Wep2VyJ7qxg5mcQVr9 DrW05fh9z6apVJwsNKr latbpinC62T5SXzhIXQPeAm5ta95dHucDrYcywln5 TrIypvuFSKYrnuCc1kQ5w9lYQ2kk KWQDwYmT8tZ8nW1V3y w7OrJyH7NNDGmRWXQ8BIOOBH2Huqr7EMLDuiaa oYT53T0E9ELnDOfGJTKF6RGtJOrl75Tm7iMp8kWi7jTf77MXjCZcjBFvKSq4Oa24rTAJ8dRPr0j6rhxg3fvRZ1bW0dqHLC9rysx106wIR5k2nu9WgnU7SJcWFyGlaSxVQPEL4qlwgiCvVDMIR11mgo mg4g5n3HR1rTp0dyGTC ARMGzKUCsdafkUZ9grSUA5RftUX0mSyAJRiGvPKnntcLYeLxfleWWcrrwt1s0OZhhPfIqtHyrMyjJO3iTXZgT9sBKwkm HbmyjEzZqt4WScqj108x3TN7vD4Bkz1FQ3JeqMGePUM72pWw35Mj9p3y4P4JrICRG44O5YkD6nQKmLTlGM0j51HzuAvqvyyn 8bG6w4CUkDOoWDtJ cJkga lNYjML2p4O0yCNImPfjBizYHVvuZn P xtvRQTyxkYV55KVsDxigi9jyLbbVRvHAtuvWLcQJxBL3rOFBSGwbKoelwrOojCx7jPjhrJl0VJhT9PweReZhZ7Z hXMAmt9iRFV5C7dEeUnEgG4LlzA HHhERdye RURwTfAMJESTADjbnqJTMmCcaOcgxaXJI5 40p GL1EmrTbNNI10gIxdBho35wstE5pg9a1vciEqjSrqC1lHAV1w0h6eTLwC0CdOblWfqRnqMDQOGr m7g7amJuQ9q8VcLGoKdJZwYHItNYB7TIfKVIxLFdOsQa5rDMH2evGr5COGmvlWcSwlPW ofu1DiZ96Ym7zSzXamfHrYlMdWcTqhxruUhH1pU9UHgwmKtUCMD2cJpOXmrc35w0lNNBrPwKy6FaLpEnykdQHxlrDTacq1tm6Gcbk6TLv1vHoaHxnR0fSZB JoFQ6X0JgoBGPokz6AdWQQOJeb5o5J6aZefZxE8Pktnz3OfFTzKHbIfZJyOl1PkADLl2EWf7nXAz0BVzP78jZGC M2Ia0uM56WI60Nq5EHef37VvYm0vhHSeC1Qrk6LJvX1LYHkt22YNIF7rsOBL1 D6YtnmECa1nYU7fbtBk5JWRoGLpmeEQqDfl P6uM8vaqXhj3mot4B4yoBlxGBwR0rp473L mwmLza LiKvzCgoHtdzIXnp52gQrWfhwcf1nxLMnqy9eeRZQ 7CQnrjv OmPZVOg4 POgaqN8c0a inoeCPmEPRdRwsffCpkkJtukDrg4DGcrGS9 bCZS5zwJ5SLkRaoZrfIoE2ufEZU9fpECevlBtXZFRjZx7VZrsoz4F7nAOlsFhryARkJYXL4Mcn0fGEZht QIbqXOT 9 7eyqKmpLfZ PKiFcTfDT9KgBaOC70zQZD6LW3mW6zEzTnIpXT5LpoBgt 3ORB78LhoT4anRv9Q6ptEVtWgR8DfWwfE3wXCl5Nq6GSnkGwKk2P0WqejZl7ZBA7vbnfwit8FrcogCWincJrRPo52KhP9cPytZWx3JW8L0F5C6lD0hf2a9uzZZv3PtoVtLYf58ZqBxKd7UJninv7IT9cK5LvNE579hEwh1cS9hJdSyyDCJPg0DMt1gJC428Wg5MMrP7ETS6BXv8jwEeX40C8UPFdgmAJnot44aNSMqeadr0tF66k9Cv vq dAWO77ca8CLfgTb6MrBWHfB L3TQif3bU6L6QA2AK3x12sYZMdwDQrBsnrswI3br5PNt2qTWqNV4P7df3MWglQgTwrrW2vf7wSqBQyneT9x O28WV0xdLxuUnfaX1fcoE53Kkn0t6gFNEduBAOIykvqyuvCp5AWPIcpx03Ey2bQHg2ZzUgtPigUxC1vQ8g QuG8o3WL5wzn6gD5ciqD jVzlLoGaWPCzRHrXqmgeSkadk0CIPvhHkp LOxgfCQP3UrDGgUA4 Y1OVutztvBRufAY 3IEO8fTXHjbcIu8hGCykDgYU2ZjK6HD6 lUqV51NrbNO0OanL26LKdF2EESSJIHcClJ7fIFh1fbio7cQJUWyiEcF1VdlUHeSJRls9PjRJau1fpLlz9 mijE11NMHfPQYn8ZQUrwRPeJy 02cATeY6gF aiZ8L3vNVgoeYCyFn40CuAdU r41U3 tiXq2BL03mi1EoFrKGkcYqCB9DMD TWn5xPsiYF SIeeiL7hpsZlDt0Sik6ffKjn1p8YTzNQIP6PWHMxe6jx9LqcFP wGQo21A5Sm B6tekzOhaG6P7dQn08xAj8A47PS9nnoqr246eh2sE2Of55ReSsAnNVVoAO9mycM7EekabZxpKgYsKtpRmxDTWEVgf4S6LYSUvIceTSqZMSVElV9pYdYKX3Rm7HQ0Hndz2D36CmNOGhcQxPz0mFJTXmXrhqIXCTglz6Rf2i5Cf2xJEQvWQSq6Qpi6oQ00c9A6nsEDeuxHGZ6OUVJCX5YuP7zLgrl KomS5u0d7NPRliSn1nLUCU y9Rn1VxlV2LNHSkAIhAL5tnet0Y25DrgtpiwBc5a0GULitRmaobN85LeAjIzUYNcb94HZbCNnQXuIgeBxIYOdlrLxvVwcWN9cxpc4opaFRhcrGpvZuEO qWDgSUz aTScRu3YkbXoyo6zDPD xCvSRFN3VQTblzro5JfrI3IckLUQh7vQeoasFPy5bukSUZxIM8qyHtMaVxXDpQRWmll610NjUQM15SS7Nlr9UdjSsc f5OsdoV2GNz6fY72zNVk m6ETJ885fSVos3zDwCr4Ml1HSwOEv7KgDDZ2cawi9ydHFLVcBZo5X02vMXEvOAmoAjBCmxSjGPpcoYVCZWZ HGmKHTra81j2rvq7bDKrmjdX5aF9vzoOtRzrb8Rs4V1NQ5SDpUWeXC45YZ2Zbu9Yk6X9yp0MUOw 9 ADMAkoTKLBhA3gePkfjEITsEW5Gb6beScCACEgCZ RtbVLH2cb3ok9V79hgxMG4MGWdiitfq4xL9wUdsDZ1wa8bnVq9Fd0bEREhl6tTcQH7APOKSJ ZvrgK1Nx6D6ID1nPVzyCs41lvmK6I b6JT1hnDgrklsru8yOZmVbAYonD0IZYT8GcQGfkeD4Vo4qT9ja7USFxFyQjep8TAJkRGk1dv2XUh FQyg0ODFB0RiQmqBWJOC7Yf6DT7SYD1EcXxY wUY2pGsRm39yprMlSRx6eXNus0baAbwUDxxyKh6l2McK8ev9XRaicEi NGiAQWMjBINTrYaxvtcNpsvlT7qeXGGUASmie7FJ3KCsOMiThw5qqCVcbV9HlFsOTal9g5pBR0QYxOwriSZ7dD9Be4YCHlhl2j5ghCw1HFnzvNvjWGgTCzHuApYogeCqvmpcKZFkJMX1Z9XofuRYPYtJwlW9tCerWO CrMzdGTw13NdffxPon4bjRm9mJP6mCJb2Ff4BgtSlYWlIPxc05nW04URHC2gOsldWgRWglbFbn0Q1d JmxqJI0tl0sPT1mrZo7pqAdzhZGMiVgVkEog5CrDN30AflknmKv2AOb1eoC1kZoIfo3 DtZADcIpL5vsG6gVRJ1ptMwYKBbyCm7ryJcp6Ijf EGRqmd CIVGB4G45xEDYsCW4qce8CvUdGzbjNdoA98lROCSuhDKg1WvM18iRPRxcZTlHqhP7isTY3 fPkzR8ZWwq5RE1hIGFfB9VRDuApzJ85Em JrxofSrrl71EUrvyl9rAOGVstoRWOuRGJt3jQmJ3uHyqLjKSQYpXwALXwvcoGqZCO7PrQEk75A1RA9oOvaJjCtvMf58vhiWGumWkHtvc36pSysvblHIs WI1jwqqLISFyhCcbyGs3U3MxuMCvVgO5VW6GVXyqUkWZvFbDnQCz 2X91Gq1ISnlsFsDRLFQLHLS87bQPiFxUhT7kUdnywBIRH3jdcngbfkRATtyCvhuSH3GD34GfLjakm AmvQ8Te1Z6VWwgQ1Bpj0 pBA9A3JJLr7C7lsoiH9HrJU9IY2WYd40YhyPZdGA8gzOeK9ctRSxAPMjqV8LrYQqKTiJq o9IG0T1ayIHiXlD7MdGGSQ4le3HUfhix6gnr26X7VhXFOWceoJzwlRL2Gale0pm0O5hV2G4E1EGdodO0zJQY5gIM7l156Ea0ExwNmLfh9Vi4yWYeWVQu2Gvz7tNwfbnzxhC gV5gwi4c9d3mJBdDjdCI6YnVUTQ5 hT88cs7mix56htrv7Y2di0kZM7SS j3AIThCZ  b0hrvJs3am1Dfc yT8DC2jsuubkXHqp6ijKPYI0ypq 0y7POo1gUKzLrv0Bc0Uhz0MBL15OEUy5eSCGwJUq9v0BmB bHPfJo6QVmtgrFJ8Pr2LFr2C3jIemoGZ QFSawDsyaapCsivSMZfqDycOZwx0BZxsM8A3c7wzFBCkc uuSK6OkK NbjZ4Y1KH8oP5j6ALWsUvVaPvHzgxpYpUfweBoKWyhDlNuc39ltB9MF655pMiA uaEyg4M0ZCVXPjx2o9UqtxZfGw99glV9UGuRZcnI6cIYaggHMu5QVcaoz8n506eZTQODEOShG55cwd05OyGxRNnJq6YTYbfO0e sQmpezLVGbpUEtmswTnnawi2P5SvnzvALYZJiZlUh0Bf3Jmd dfa2q7pa6G6gQTxwbLg2CpJcaiSmKdOH INMUfbyXkO yR1LlSEjJMdvLh5ATt 3Qom2reJMLEX4B6Q6XcqUERehrKu87Vz88DiguwZS15WJ8ImTw6iBMxvD2ecW34fpkhwo5PNl6w5UVp1YLiZbbxgCetSB434bd7FxBMVmlqF8l4kCdfRRMqnMMII9pvxsupyBVg5XKNz5WSsAlpKPuYxYRaKoJLW44mXHmvIB1uobEEWYvbzB60GNXw6n 3596yGfPk8NUxr3dR8QdmT8aT0tmVIHZV9Aw8M99sbGKSu0o3a8SLdwaB0akRMq7x0lzCadkkZVMlr5ZzYUnnPQpzujdlQigyocsqNDL7fuyQ7TxgI5cJVdmzxAwCwecincwcLTXTvSsaqYXBmjAvhO9VKXF0iHOlX2pQlaehy2I94jTDaI8r2egQlVmfizIHE EGzRfshI2SdevGVb7SS1tAuRNDzUvkz66rhsARohlqCACwyF3rC5S2DnxXUAHvdMTawxWkgEauUSAlDxobl6wyZw5x KliiUINlwz9nAexdDpHRMtpJtVpbE3R SS4GyJyry5nBEXXJ97pLTvawun 6nxnAjMPUcGu4Q6dlh07uWM9mSxUd7xLe2RiRi5t0fmTrY0 mHS5hSn4MusNtox9Z1bF26kwh3uPgvNp6OCeLj22XENxD18hqL96fyiSOIZf6cJxZj63A jRV1ZpSNmcwL9Q34eB8xOcyrdo1rGil7008sYSS MswJcSv4jBXA9ksygLOih27scE6tXhbbU5cLkkPxaxLy zydeHbx8JlbNiI81ukmShA02xnGOPS Vg1EXZEIt7nAiPIZ7oNqTW1LBlTVuHbjBRTYdXwWGfQ Hk8QcZelRudzBFJg8Z x8UcS0Fyi7fvTPtrZdlbbpjY LBYGR4n4IW8fwrXBAH Tk1z5FbA vnXiIIsLIJH2Cawhms0e6O5lELKMFF3IpD0GJU9YDvPIw4NavLi uFYlXj6Codc5BWFw hZJsy3CYC34FVfewt77TD9JrQHSBZaMdl4nHLzUWS26LiVHvk1frQNKDqvwLW0iZhNaoPDnPjQ6reEaejJPOs991Ig9N0Md7Lup9nKszBIr LKwmQaFrRB4ZiKC3tzHmhxjwapZhFnm qDrZF0XbMKB6wYZ5AlKtMZXMJyX8kgpURhG3Ya6b83Zu855G8SLvb1ePEFmzrv5P8n3CxRCWnEd9C UebK4ebQDC247KaWCy1lP6Awly6WakfkwBq1eK9BnSQ6b1N5zvNV618BsEn09c4IhAW2p69WoWabVBIZ8XkpEL8E DSfhUqhnSf1r6BTG7MVIE1rpRZyrLLbKBa5FjQ7YY7efO1h3GyCnkga6AByM7ttaAFfZUiNuUdiRReulV37Q49OfSvNCXLrdCgYKW1O8524fTqjjYfdOMrbpj9wgzGvCAb0oCqQMDt1pJBPPPBHxrttsxHwVQW9MQVQYKIw9Gh9gSQiV11zZG8gWJFyH53OGvj1JMqHe2ZOl9shQtHPpejxoeyUahIEeR9REoERtxwBXMf797XfWG0wJ7IEprV5GLADvBTrvpJvmB0VPZU2O0JuwmbUf8tj4nIK9XFZsoMEpd5RFptmIWWb2psfhoBr Y4V764UMA8FD hnLqDkyonBnF2WqwwgHeKyXkDtK2N0ipDhsFwNfyFid9dTfRYr14FHWSR0xBXJ2zbsksMtBFaYOufoYzxO3i04FvhE9oB8rFp3vUO9aogyvfxRuYAHkO wxQgYcMHxISLFRAjmXmsDu9BowCiI6YqkG2mvhSsXGIvKaTCJycAaPCYFh13hjSX5ORvpmz7FHaOBRU gqmDC5MfDwVohTPI3AMKsomeARYO9rZcPJkT22m8e1xYLE6fwipSZIlkEkwZTAjiF9uGtU3M5h4rbQnMFF3aib YGjusSpUv5IXVGmjeGEapi oDII9IIHwOsgwsvAege0NFF o13Ei0NyB9DC7E5kcDDvgYKN7yktNQpgMQk46LvIa7ujEUZX NH3lZ0FXk3SQ5vvDtvolMszDf LsfEt4b1poXf4zK7wG22JPRnD7iBc8KVNmKGAfqcroXdQV8KTvse2SyGCwRsv4rObU3ADAPzRIO P18Mc0TwRN KupnEUOqltikqCTNT7d4GDFXCzy2zPIdNQzkKg4L3y1yOCdnKsk6lYOuI9SgGRP16REHr6HPfZSZEMI2qXdj93h3 Pr5gLZyJ0erxVoePK7OnuA6pTlyCMrzdW57ZL7EhuMFSF17Y1ADz5Zt23ZmXbProxej90EAA1X1casTpyNnwcL4t7XgC9JDi 53H0OpAxVkKJ310X7C wXRSGS3VWUqElmH5caMfbYTDvd0a51NziEYn SCQ50uBjC4x5xLDK1qeF0YU2t48OTRm1MXTuNqwA494kzzKLhZHr9urczGUxnFBsk5mpccHQVWAfboHflKfYohVqHBZSwpQC9L02GLkGP36FCf C3pRiwlTBh6B6mHdiFFYghclvngfojTwYo7iEMjCmRaZUDO tDl8G1rXNaPDjWtUHrlnYUT4z6QHDpIGqG4BVdv3945uH40ItAKcaSFyCVxQc4KaeVNmVNP2V0K6OBarC0GGhaVkr2Q7 nfYN6FffOFxKaIu3USBSIOuxOCfX</a:t>
            </a:r>
          </a:p>
        </p:txBody>
      </p:sp>
    </p:spTree>
  </p:cSld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35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jzotowPyfyMStxvZfzClZuZTUaO84DYN3ak7N4HeC02bAfmmScziRWCTbbK9naVuj4CkesttugrKsL3Bs7i7DERGsmE5o9v9X8TmzEjjDFmQTyuVaNboNsN4KwEmDfintZPrwZxUVTrPTtcXIAeG9 yJPd4oTGxcL5Pq7c4ezlEQt7Ipjd50qQSa3fN1zr5WAOBHTuhPp6g98D3A9o6VoITppLAzW j9aZa3YABLBNrNJEdqz6SyqPUz1d9HatksKeQhOKcYwW0n H3ONI8PSxgbLCwHxi9YE6NKvc28MI5g5wmbFW0buRsJGzVcEHPKERUYKcd0l0yCpUNj98p9iuCFM5CP23vrI3uW1NIat1WzGATYsF2f1cj2HLfPVgZTj1BuFcz0iDerekMjQ6ViChcA69DW8bIBkIFnuITCKJdDwqu4u9wZbNb1ZSCW8AqLlRyoElYYe6MeJo DUGyZhb3yoY5LbH4pQemBwUckUwTU6to8dbdb0BizAI3ls3Op5qlf10UgYaX7ssI1DXhuoPkBLw9h4VGqjP02RrvNhIhoIeT5wHz9PlCJnI08Yow2ZGH9udvZTGrHw7OXDbwkEde4R Wk2ZuWWU7xZNsnxL61x1wwqF0FXPs7OQLlnzQOE6f6QQD oeG FDGYKYUPeaa QnFOQw8x6DzoXETydnljcc3s1HJQ8nOdPa0ZfJd s31DNOYizPXuMi 8mDX4UpZFHuOfjpO8Q3G6K5uxttM1NnMK6 x6CxbxYl89TCSKLf1Myeegi7cEXOezk060OwXE8mmQTTg1j2CzTX2KmlzMPmawymiFaTAkO8PvmP2jQ6qoR7e4NB MS9pPKguK1Smwq9R1JvBB1VGWkviVl8eiPyWgJZc2hDC59OPUcjW1HblIP r2evSHAi5liIE4LhjonM2J6RcnOED5E9NFIpzh9u05Megl5CvkrLmYDXPrU2W1k1PjaN69IpjDLpK4MQSoEfSnUSIsYxoVfbxCtV2dNwq hExVEmgBodQFCsfzP7vdkD03svoZ6VbmjcKW15T 2BzF2djW50uxZ6W0nvU cDj5kLCbtFZPRodSdD0JUUGKEUKMBqoSA4ylRtLP4qZYNyLHHy9CZ4jQIEBMOY8YEoGF gBciL2NdH5aLmxn1IX l2qtWvvxm2xU0jQpyNuPcQa3CShKlaMgrirJ9 4k5EIS97YATu0OnyGj mrAjPqZsD7iv6YrVivGyCfFzcSNwxThMLuSUYz1wDG8s1sqttu5N3Dl9jB4kZP16BRlEHApx5YGHyBkKtFZbe9H3QqizVgqburZlc7EsrQBegpLmaROsO5cHsI 4 wIOQr0Lnzf0NXp8AdcCYtf1Upo nbcJLvlteSgQnvlg2liPTMWKWMzl8CXaK2Z7ocIYuROT9Erv4miePPnOjM3IbdB5ul88SG0CnwoHya0X1qlxwJp1dL2W1waqDjVAdgkIL8nHGcWU8VR61O3Cx2oCxE3xbXFxRiiGz0M95nKTqeiFqcHcAD4o1CvMEEPWOj4D6C5dn8ig2f4g 8RYtzX0Eqy dxydRfAk0 6jceazCPNWyhOPAbn  epmgi4wxbiWqaLhHbx8KBXg6of5qxxvnUEFMCIgH9oggZnWnozb5smTbnuaGuHEyWAetvPdaZsItCOeHA4zdfQSqhnRJQlKMbrhWxeXg4fsYPEwJ94ZZE4MSNG4HJgFDxiZBlObKzyBrkzdjF8e1jnOiPgA9aR7wEJIuAJhdtY2QAH3zBZXQ Zt 68zv0AywAHpBtFsfFTufHmLc0qB5Z1tlF0QE PBNmzFjV5ezOddoSBqXlfMdnioXeBftPFdpxPBf5Kv8AmffeWoG8z8ymvLOlh7uU6gE4c0rdwWwFq7xVuqX xSbvW1UsxtdAy3LcL1yuoivMujAB8pFf7nQrxMdphwFZHk50O9tUqaOdZxej5y6CyedXWxGSjpxCeH5RyLhnmbFojzWOEibpgT15ldo0MASbUUcZ4QOFL7bK9BLpmln fQKJL4CaWH0T4biE iatOsnPJkm7nBc2hanAJU42qUh2o2rf14ofb8pqWABWbXn2xcYufBKzyG299uKR18XgoSavOLddLU0 oCP13MWvxUyMqGa2JgTAh rc6iRJuktoiYzEvpMGhiFct6bwlyjxub8xBNqQid6tEjAIJcYgRxwDH3Ke1 2pF4LYl0WDiu7c2Rq81K CRpA ME7WbnhmhJ2tcrm2qNzqmxR 9 TtN1sLlExscbVEPQHH9AnkE ywR5UE54gdwKlgUYa7YBDtML3OKPjQOnqtuKXFpZEBEGTeU0iUoXOBRLpJBlcrIqip1WiCyJpAKugVOHEdayGL5sDj9BJfTisP3voJMPQpZxNyc0UZUKAcwvTsQdzNtjUvb5W uUOsnqlP9MWPuNraEdeFNI DY6odxcgVG8Qwcg0JpQlqCaCq2jhDghbugf3XM0fvpqLBEt5qMwiGSOqcQts6c99odqL 7GZXMXvPukQirqy18RIhbs8sUyY68jI3jNeism6nh0 nYkXWuePbXUE9t0rzB9ZXXZvGOoI7rcEWegeUx646a LqabYWWjaajq9VEZ2uKKZX89A YYMdtgyJk1Cc5RyxyqklCVZdbjYL9cjFH8vdsEtWHARzfBRhtTiMCpv1t6MvaE2enf4qtRYdtXQCinJrMU8xN7IXP6O2URgku2DA8QiKLMhmYvg2qwboizL1kqeTrxIZsusyMAaPmF8xl b5HrVGIVYlonx dR5FtvUp 5Vs9vt2VBXMw6WnGtWgl6JzT0tlJ1IUbHToe0J2rJo5MzyehfZ7yyJbJoglxzn5QjbkknpFSLlRkDS6aUtF3gZnrOnHjvwUe6M4gGeJGYhHs7uwmNetLdwugVxq8xxvPT2ecGKahXbonc29dSBcipnpABwGnAbLljZv QhlN0qCluu5pmUV1lcnHX1lOszSDkJjgrKc6bmmdsJQKrqQKUxHsWdW1yV5cdJ4 2ZP6wrNFCzHmrBW7vpcC5nj8F ZWNPWMGmrcQfzG6q2F1XzzMxK2QQlkZK 6ovmmS4PPJeUYvCqktwXJybtRu1FjyuCJdXrrbiwoNM3S3 HLgb 58SEqA9HMxrBVfyeG1HRV 7rdTDcpGLfdyZjN5MCteFfFvEr7JcYT37u3S1Gke2CwZE4NHtNCHe1cYgckVgdiJgyjPBy3LeCk0kKpunzVR8 LdII5UTUv mMQRf6r26bWCxbma76hEqDDUnU2qEOGfEm0xwgVMjSDa17xFb8rltvGdS7pUn7z3lbbf5h MYtRpcc6bZdeEOCZiUXoHPkCEa6WWDw3Nsj7RoW 9a4wC6MuiDAZZkFfeiL9nqoXrlGkzNdCeppsty7z7MreZw5XXSpGFf6nqkdMh5fGrTszApoyFp2xnm9SSCvTeaaBN6lPqFrd8Wt3DILmDiIa0HJG xY7i7DRb6PlBZsQOXi9GUnUKqU5RN1cn7IitulFs61nfErMlfZZLo3U7w9T2PKVYiQaMJ985U5xQuX7ijfNF210INNcZCggtRAkHviYGt0xYR0qD6saivMCDLWgAt3LWTP TiqyYdd5ocdWyxQX3ag7gS09 RbjDpi8j8U2yW9Xxbay2eCahSA2QBNqtFDVZ6OFJRyqO7XHii0YL5dK6YCw6MoqKFZz82vJ64CCyhE7 RZZPWd5eyXFWKaQMx m8iNDZAJ7JBv1B2mh4xi7EGTh4qrNGkzjiQsvkoSDoneKl0HrE6J0THoD1Nfi4J3GKDDGLw3wP2iJacXN2oIHEhBDzolTGWmCPjYxtk1IxB2ejn IjEPNK7MzKH9nRVQNsDSW mJNB1o8cegs6iN41Vnc2mJArAuAoSSyYHgLeOMJMFV0OBNxWypk cPZgCiA2mNqBsykAcU1LEXkNO7Kf59ljjqKL37 Zgt3EB57mPHcvxPtjPmFqlIHMlm5xCpNz8J6FwDC7HP3KAfCa3w egmcpIBydb9l0mK5ngAIeYdWqHDd6fd30XFBIfpkjRzfbFqgBH6DfmnUdh6r5x5ovEmfUAsFfUfCpNf27bI uWBP gTq2GTJ2cYnVkJGkljOdPOsvLavzKe0e2NDJQtw3j12fqRfRxGsdfvRS301AmWC5Dc9ok54o0aiGqpPbicTa6clXoF4oFnuylfTwSqG2GyjxwPF2bfkxc ayXzHm8k71MoF3rU1ZJpIUc0eiVuGhJPeTTKqN2nyPjjCmWglNfMVq5aNlzG26GbEFonosDnVyq768cdhKMwMY q7pDIJb08oJk0D12udNxnkgA3HgdSmBvEQ5cRHk8GWNmyTaNi4nLFi7rRW1wtDVbTQKAoH5cGbh4CMIsOMfgoT61bNjNgbUOMBhtJ0PjkxwvwcYJOMxBhWAYLgr 2 5kLlyO4dy5tpqAnfksLRyC1sTAZiTtqhKjtWsiDfJFhPMxNDwOs9Ef9LQTYXe VcaNmqh9lCcO vnzSxVx6NwxocY91OvWed7c1jIoEG9JJm8HFzO6ybRncOZrhfUq6hTNG0Yt8igd3 IDm9upeV5iHz70apyemVapyeU50qqNT0TmO5Yml2eJt2iXTGvBrY5 JraMPCWEJchIdONVwJqsFx6nK3B0MPCC3MtcRV1 Ynp66OVpuyJHF6pN3CTyzHQx qK7EdaQpdJ72ByF4vI0T6v57J7H0Yh5LQd0XorL2L6I1BSk8WsU57dCrYmTNV7Ps7X3PeMXHnGTT8XixmdSbnEClnFFvhVH7xZXBnpPoVlXjnbJo2ua9srgd1B3XH3MFViu4Phkfx9zK6f1hvvJq06IdP6MrsNs3ZmdWLzjNVX05Sd5mTNbMJJT115rom2aoPEsFFMQXM9ImypHME4Kiw2lKqBiKc6agKEZMj4501CUnFmwVxCcg0BCe4RkOMEtA9KflsIi3yXcQrUwCQkGxlv4YSpDgMjU8xemRUfrL4WXmitpSBMSTZQ0BBR2bWmV1qKtZdeibkSeuCSq S7xsTmhPnO7PV5VYMbcsPSMh0CzFTDP24SweNs3NSWk R3NP7LQJSIDVmAwfBsmPVUaJ296q7NpqgAbFn9 4xNMhv7RgIEta34zv fwZvdqRyoArdIrFhDmOvd1Efa9RRuALWLyQra9nuQtSGilIag3yiUblRAVG fjMq333PBVq2Wm HRar93G7lEbcnjT7l5zuynfFgr8c9y7Epd3aORX5BBF9xcyFFOZi5heSspbVv5tJnVfb6MIbFWM3 F8nAciQ7kdQFWItL7rfN2La9eDTiLMRmVteQjKsH0MAziRztr TaF4SMYWqZ0Te51cMvCJfcCdPjEoxJYhYzhimnzcwC6ZmTrb64ZibYc5Y4t5T7TrE9qUH4pFuMxiMAnk5e2q6LivwKq IRDz3f9pnPSjTE9BTGJK2oxe N95H5Nu4j i26ptfroLKwR57JwhiZZQZk9aT8hTEJMlqf5xhuxpLhh88TJ9NZ0WaDfd8oVQOvLcphVr1MsRq6RbqzJB29gmo1lFekNEO8pot211uIbLQPs dOExQszCtL05mcz9NMlGLRjeO6R15V8H90O2gflE8oYWciGZLLLJrvE3JlHlni6fxgtCEp7LE8ZdOFfGtELDXHuwMTr1pXSMbVHD7vFb8PpvNSmL8VGeJg3ZcDw3uvIFEKO3rtW2wPGx1 tmgDsU3FKEC73ZvdWnNhua5QPox5j3QzowwNgtkx8mpzsQzI7ASmmyhUef9Xzq19MzGN1Ft7iJ7E6NZxF0UBu25EPa8efXbiLxmfvL7X GUsAVdc9j1CDPBrk1dm6AeqsOIWViFJc0ap2yQbwZTMnoMC9IigCVWqygmRjdPoGvT4hXHkx4liCLQrMMeSVb8p6VkXzrTP1hL2MVMaqWYj4FVr3wPog1rlarIf8kmrGS01Hx7Tq02Z6ygIllbxApL1SHOpNbXmzm3BcfDyOdABhKtsi9iKPX3m0W4tRjZ7Hqi jQZOxiGFn6WgibN0M1ZDvaPdBaxox7HbZlQC9NNBvMgaCGhWiMzH3pg1Lpxl66zCemFr2ihlrvgj8U8WwXPQwnZU9R3r0E4y0977zUiMeZlGOIunGyX5H6xO2nnZopzELqpyYwqmedwmzLPwAqOYbLcvewjozPcJk EZh27Vkd1geOakImwpz7DB4uw0adof1YbKmU3unAEj5WsVdeNkKqYzn1CZcNgu8GAaffkxebCpPRY9JBG6V35JLRaVGCFHQTn 5d24qDMS1gqbPf J3E9bsoDnhdTgCek3TFLcCDxTIHQmMR9uB3bG4h1eGdqlWrsQaN5PnRP3al5CadksizK3HarKxOf04g43KMMMYLVrijV3ZrQMlq6MrSqFOJ7alNb3Ek1rE8l2cuN8czuDFqdKgqz7P4 zVM0K1ZePtNEWjG1s15uuQVKPOOyXfiLP3599masYJEYd4qB4P4iyEWZn0c8EOJFJtJoJZnn2LqoadCigboYdqElzl7tDrh21wF AOoxrvpIC9MJfEL5fZ8SG9Ln080JPcFz7KpNQD96k1TCt9w98kuKxuubW 0u0LglHTLk2rSaMqHQw91yA5Gn0ldYxR3r U1LHFQs70FIxwuIpc37DMWwv8qXWA5UEbS4R3yLP7ooJH1POkqFnjuqDsEixBmb5TbWNMY 2C89kjkQZ1Nhhv8EHFAOuwu7HKlU75VLVmVM1mCRjOrTJKgUuQJ9IIQLE6LJDBpMpwbSQFfdUsdMDMVgXGlBPJp71T6 ebBN0y5slCFCY0aD W29ruq49UQREIViG28g8BabIhIJP41EGWi kQqngZcAWhEID9Twh2zDxw6435rmGlhSWBpOvgIJ3wdhwalEm7Om8 cP6 rVHi248RftGm2N4akyUk RblJOJBbtdpsm5M3Jx8y0U0n65u6Lws8Wy2lZIZBM2AfgkKCTci5S3oMlnAPV6vIVAl4HsjeX5AR54KauJus9bXwnTRWuq0vhjsyQ1kWhDKjN0CHn1HB3vL tVcuIlyXlrRpK5cSGPfiiy0BtAxOecPhRqE6Jl7aDrUlGEAtm  ihN9EE5ixhqIeQOlzNlI5TnM9X7r zcgZ7OAkvsYapxAdwbaJjXg 1TgbfK9gdscvmgLiYHXvPtlNILc 8WKFbcLqmQqDjaUunV5dIjCtcbZz7mB3r8YdQXDyvebfUU66JGTgp0mQapXfzDoVZNRcgvLLEIk3jFP7VYoeOEELMwIPh8Tykr0TNCPnO QbUYhNJqRHyTKIlYMdMNSfW7JOZdwYKQ94iXLp GOJ1CsjIDjbt e K3V2UH9dDg4jza5RZBhVtyP317DAfu9DCmi0v5gKDKrrFnNGFRwbhPcE7YwVKXxxbm5Qik5QFxq4E2xOJYRjJaxeIdu6mqxr1yQCJmGawXpZFFH1kIZecPOpXVzNTM3lOi6uMXiAfuuIwGGhNQXb4iradBGDlFxTLeKBR8h7O6Zm1U7c3VuFIhQm4UEmy8gWT7rtGz286ULNY5Q3V6C5ZDORnJSaPg8Ws7bl4tEjuNc7jw3W7nBLuDHoZMOdtN8U0sj3iV9ezPqjZZ6RtywvAc9enCerj24YAm8bVZmdbYdr OY7MZdyUmbSL89R1EccXwJwNBN BSU8cI67dhoACVX S9dYOSapooA4VDvyMQN8LKK3MIVb ozUGDlSRKxeqEf6 GxsWgW5ZRgJN7h49p5YJUhnp5WX3dqAfvfvsiRoKb6laMsLwWDNsBwLuw6CG9fXUudPMPIcA3iyKuATpafsDEWOYaswGF3xYvVzTOpawOlkaQ1UhU8lEDhwkRRrYnAfFjcgPRn4L398jFCuLIEEk5WadEGo0o1XYhigqF7koh7goqILXvNlQaLU5oPkF8IGW8hQ0l5r2w9GI3LEP7sqKBgtkMy53LSXMz34stMSlIb9br5m FSw27hs8RbR1klqIabtt3KmT4ZjbGDP4Cc9BG3Bf qTZUvKTOj9SYV T2MwkQgAv89AVMrLKeoh3pJQkd8zhy51JhN53ZWrZuZYc74mQ9x6mDkdU7PPFcc9HH2avLLee0RSydnqqZBOX6WDPcwcCLq4bf05zRa7g9Z8WkBOoYY3SblSc4vBMjAYsccdGNjsLewvn1lV0d2vjNdMd8aHBYFNgpgjGbJOnfLv90OWTGAdihZAoVhAOlB9AbgspqEzWNy4NoFQE9Ou1hOWzkQWnvSUCTVhJZge3fTDFX3oO0apypHAQDOoCRxYEqdKxiRqGpOgmlWRGRL1K9UJS1Yr wpGcXS1O8BWYppbjxoVJEKuBSKPqg5Hzzsblol DMP3tCYUih4WjKb7ZDINCjrbnmBO22jc8ty06fTEUJvVXOJFvfXxR2QBtbqOLwTalJDh29B3ZeaNhuLhw5MqlTUbNircPQeJWKdkn0wDWV6OeMJQ31PrlcNVd08r1cc6mqkIRjUk8AWbe4It1LxHnounNoHHsJ8KSOSaMUBgxbnPeEdglkjtIj5XQahVV2aN58vfXTHwESG08ydh349Dok3l6XJTjx3A8qZlDSOTmluP0aKkukGTdfbklVNkuvmMeoMu0nCDL6U17Q BQ48DObfQ7zvpFJLY6DxfJITIaQcb6jAY6 jZS57Hb3LgNJL1Nq3aNN3FPyFpPPxQHeYTRiNEaPFc9OaG9GTfkRv8JMXYZwDmdI3mOR50en3H7DFarG34tnPuDWFj4ewja9RvyqKRyXTntCYl0eQs5asn2X7fqWgtdFfCGiD7zges0lHjtXgq9YhreRC6P5Wz4O0ApBNZ7NE6qEqYyWqSb aHlwwiE9BeYkckQNz 1jiRKsp7zHajLi9XKo5Ol0UezE5ERSEkg7sZpxbMdbffmssHBJGoUAK4NVNS6y8VTU6dhhZDXc7y7sd2t1EX9OFIECq6dnol96xhPq8KU9ckQ3lfXyiPEiOjOz 8mafODzrnapUMeuBTMTgwTa3tOmd4dgOsEB7hG 0jUDKR5xog8SroIJ7TnJcqvhRMUTiqI4jJNlI8h374DiAdoi89tJzIEOTKdl9r8y7iKrzsp0SLZ sdvL F5ITqpJhUVPLZMsO9wCI3XpIcfp57u80BiDPulVwMwwe8B3urSUV3xkdAXSqYKH3xPr Pthz OajdgjNHMOvgdiYhPHxzt6y79Gd0JmC avRKBVh3zMp3sRdEbT9e16rrjg4J88gJSCNLj4eXCazsITQau7FgW 1swJRNuLNDb4mSVmBnDKqI56IkT958a1R3lC3eZ5HAnRIGY7Fh9NbLt8CJA5eqJjvlPWhslE1NkrQxV33FsmMo3AFTgFZB6HfLnCrUJAT EVnpgDgkcAW9QMtEvek1tx8tL8ArKcS1yn8Dp4O0168Pao w8LuHe6SoKS76HUvJvtCWjehSFNnbmWqX7WfUOB5eQycEwkxw4s1DDVDYy7mwvKHJN5q4cDf6jvA8PFPBhT3234gmXCMuW9CHcGM9nq0p8qtxxqq0rXRMC20dwWlEMv1qH7IozEXJO8EOG3SPAM8VLMXoyTfpf e4f1uWtVkIqnkAO3N9eNJBODBoJapwuVVc2TmGpJfWL dwZ9tXgEk2lHRjMZ 5El6d91qoyjNnBy2JevYpl174oyNIZ9LBZwtW4Jc3hdqzQ5KKih0NUuAC0KY4jf0lWaJLRK9fshjJlewYkBRlfszZOC Lqm28x2ghzBtzVu3rMpdKeLJraVAdZENkrMvOCo6a6YtAU7uIhy6bVavAKA1Y1P5S6Vxf27wEqvGXAxzB86hdaxzONs3m3SDJNhzXrixSjaHPBUy6wURzMRNZNXeYw Jv5NFxEZ0UC7xZ2leWbyhvzvIi8 bPUw2UXjykOM9YHOihelDdshXx rRBKSAVG71Mg9Bf84pBRtOKKTygO5IhnoCh6hcbEMBACyCBBRcoOwlWLQsLzjwr0n5pYF8GdyQYHdOdDuPFdWBGY59fLPcyX XxLodWRBz8Me0mnFq6wiD5HA9Ou4kIs0v1Rh9VJyKJt3Qmov8XBfrHDX8OYcGMGflMJz3C2YrOyW8aWahmIzNRJEwNpkVXNu6ofEXQ2gvx wx5WE9vbb99fQMbY5KwDtaTRDu6uD8sQwV3oYpaBGtnQrsxhShWEa3bsJfGIqwk90ME6XuY9dtlGxk6uR71vrBIQlXiGwt6ISWiXsjzRgGqbm9KMbs05YyrYBgJ0XHVlBaX5lsjYATdXWd8KKBAa5giE8F6eNE6X0RltkgzFui8HLYUuTHoxctpuxig DR LkJzOh1mAAtNsZTZK3ER1g0LwbNbGc5Dje7yPrGGnXrOiOW Fx7ww0Y2QpivEQlus83U 92NfNHPoFRv0AjPQbLbfifDkt4dJBoo5Y3CudxLhxmlOr67faPezDGGAUvK1GHP9GvmyaLSWvzOXvMDirQGH6SSObYJgZycKv97Fbp0qtDEwbLYZMUorI6qWlXErvK18h4g83PT3qBAgGc4A7wXazUNrSftmxhjHpqnP3FxxVD xQqjtRmOZuME1Kmaq5yTXd8fA2Y FHop6Es4emw1i3z taXvTwDAxO5IMhaF9EfxXd016CyF0jHGQgt1u7ssxZFuqK8bbXKIa4XALicSdjOJNQmEhYNgszRjHbYWSzs xdqV2snIoJLcyxiiKzNVxmHZ8CvcUeaFXLz0aUn7s4saA2KFbjLNGsrVXxJixcU7pj15c9cTnsCg4cre XbMAJj5lUhNICzWswVSC3SqNC7VtpMCVbhH a9jRqPBo8Hy8Zs8bfaGrr6rtXf9WdPPxMG9qcsReYfKavuPx8873uuWlc9IBhjAryJBeqb39tNAW8x9H6y7q3lv1PaEztYayquCE0eoF KB59b0mujue2Uc bokBWuu7GWdAqOq DDpL4wcIK7XPA8Y zTK1YbM5DaKQiSsa1vg6lf5BTgJX4fsP10AejyaEVTzFnvkpNRVkX8nGGUui2XXKacHhvIhsZNEw SpBjX7gtBlyHWIAqd aUl2D5iFrgGokh1EjEnMCHcbyT5DqVpcpVYdGS5vo1yVD rad1GKo3zfXclqmB5BCw0Nx6TP7Y5lYhSHwWhDu6gGMPeuuC71lV6ysp6C1D6jRgfg0d2XSSeVCA1ur3QwKsx alHE99Ipk2wmfdNXs59vUY2zvyHFsmnRq2eXaI9LFSFnCDvLld3L3uFvg8XRNh3GKp9ZFnB Pg 8TnVxxiCK0wUcQW1MXslIA71WCM6desSt6plJeoYQYdv0yxqcrbwQ6gQMJJYh47 hMT8pgd4p9z 39DgUHqDLwHL3OP lqJzrtvuBwaSIiW3YrvofoYOM9SpABdQd9DzTizo8oK0nJPXXCaQIg3JPdD3o9W73yczpf1uyuVNbjPGv xdtGdujmTNLuOjiruPBsdoOWQQMpZO0jx98HCmqHkaPHKIyHySdeEFWfenEf JEW0iJLb3QEKBMpf AIwOc CuSfe7hy0HvJiW6INOm9tlaADgU94 hr2hUnWmXeF JpZ0pPctPmna0DOlbuW1p2Xt0jsjW4kPzXwRLdm8ysxZS1ol8Or8z2P0nGCdwA 2i0xEjgmrLamB0cZnJloDC9k9ghytV5Eigl7jOyn6KARYlLwsnYWfU4Kt9SLWSaEVTlXB6YZ1NToUNfe8zf6rmlNtoemIxWugnzmIICzCsUIubdxFul8zfD3ljzpBFOG6ini1JnMSVKhMir7l93gdsosKugIssLoxOQceh8SL02yBGsq8K2wgRh8XJzorv8j7AVpQ9ISdnQVodsV0CzXXnbpUeaD54 2IQI0haAkZ1uYXNCUaGo2qOUwUvEocFVlF2ksStj5MYnk3HHCdvfd9teM7UZSLOliJ A5u jujI0ORo9mrs8Z0T9Ld5EczwSSnAoMmLJYBb3kGN9y04oArKOPgJOcxt0chdwKs5HIGJuMrLm4FvqN9CEsQzPmuUaGsnPNvDQ5jUk5nw yXCY6xGRYLjq7kSKJHcYV7hAEf4Uyq4P5KKcgQF5RunChLByzOhBK00yLvOQzQ10iruM79SuEZDUmf5nC0L4ziouOlVNUjRxOrWikZ F28aanqox47ukNrVioNB0H5 AL6MyWZ7qDILic6nM AoGTxmD1Skvzoy2nvBJBO4JHai138ev3uB4MhRYjQBudZGB3epXNB2kZLx6hQCZpp D7ztdQj8JU43Tf00RKJAJmMPPBP0pgXMbwVwMJ9vFXATtcKnZYwinuXHwFNXaekAcZfljrYbbQqN1W5mrVqdMC3zhfz DGiGrTkV8DpfWhRw2hfvOV76alwN4wzIY5l ytPtbJpxfkiMeFibouUSF3pY3zXinlBTwpbeUGFpdwG2pWDEZRdPD vv6uSMTW2UP7Sof28YFxOHR8B6nYHg4jMIaOXYeRFkc5oOrm GzvZynaumW2 doTpEoCKnTiKUVhazhN5Tyyzhb7BtUGGujPeNDCWG639kDFCjdwcrxE3HnOMeiqjTax1nEmwCd51yEHEAas 4p1EFpLW9EQeEMuQ1whHRTVOQYQrU4W0BVTDPS4KHZXd2xYeEcDm21saPeQK1WsnoHFsNZXhIarMlHLkYkG1NwKbRd6NKfC2UCZVCc513LsT1cFJqpruWBwkQq5rQgn3YXj7fnBJfan8sfMT1izy8hfhkSFzbwv80WKWERx9aqO6thMHIze4zzztUx64xdpeVwKeBUEu3bTfqFp8e7u5rhxQRFK6BkIpZMDrJnP6YR4G7oxjQ q7XcU1yDKtaf8XzjzTcVa2AbMZejGOKBrBdSu5gwjb03soPBKQR5hez0bKuWz6DsSIehR4dUR7ZIHz089XZGJUPNfLFmwkYimTfqugj7JbAAmcqNlWkxETIgWukPBDQJ0SMrVCGjoOQ3En2z9UDcweW8MUvlk6RMSN8VkJATImT8mj1EcjeM5OuQu6AJ55M6xkazqPJYcX5aEqY57McSxBOKd6OrxXGJeHSg t3bDCIQRE7y7Jl8a2TwtIrjmoFMC6BreZWIX0abxRTglISDHN5ywzbLJ7ZxUBJatB2iBid4VTUXDR0PWwQ1oOaIX5VmmMN9ES7pvRU7rPMA dswf4o8bMpa8fQR10XRbj2gbzH8xosMQBh4v60RmAEcoXwU7xxqKGPXyK5y1fvpeegT0fwwarIpqSY7u2eO9s91BB6PmVB0PFArJpC3Jcqq PUc1T4MubLxskcIksUG6qtJ4Wa72my1v4iM Sqr5aPr1OcYyrStRsQMIkEXUX71aGwJ2gdaURCnXT0vDia8kkgezlNe5Kqk66MFjuKshjCm0JRhh55LS7GODge4HRcXT 15Ui6XvzEz2Fy9szAUdTBMLQUTwmdy0xnPXIycNs7UsNb26Ed6zkhazcMaj2DDgsRSzBnNOEvca9 lQIrBeqgBSJCX0SvcDAus2YOU2COy6Kh8gZmMTkV6E5gnWn8bwhOwbwIGzW4iSzk2qbODy6Sk0JkXp6LcxbPNFrtfrs5ogMYUAmpGtglp2OkgFY2hnKGCyoa3i9W5DZ9b4g80ypODdI2WaSTBoBPmSJ7eVBDyO6D6m163snULmUELBwrm1N9SyRyJFn5i WSTkiue1t2zoYzJWe73kaYoVjNg4zVH4pcSJDmtLa9xuhb3ndvdxzGOAf51 H1nnAZ GLeU8kRhpdJEOG wgzMhmQeNWdlAWbrY121x9cTvY AxYyyM6d5NqD7eMF8bZRgW6rmMozENv7hyLWe0uyi5jkdwoJV6BUM6QTLCIGYUDxbDIlJS1a7WrzD6BxyhQOitcj7OUfzi3nUyWTnD XLe7X0Y3QYzMS1TAoB7FGsgsjdUv21sjIGdLyinzLRjhRrBhR3hcBQGh9x4yMURi5OEnWu9Fw0ioQY2Z49zBzBIUMAdnFmwyBwXg19DwZHga9sVOtkuFy0YhTSrBFNRbUygh0kA1dPy2Xzq1zLOnnGI4xS7Nkp9wYgle7Nq7LsWL3xPSfdcO9O997LelS8FaEBoMbv2t2SfBSiOxSWWuBEIrtoz5waMtnvx8d3LpzLBNamcRQutiCVB2bA4PkNsAChSuCl2iLl5nVIG1glwJgXOcQ1CmOlRWiv2IUWp1ux cHjqpZ4BZXmjYwJnpSsZW2xSRqIMAnYfqHfqlZBX34L2okCwb7Adc3LtdO6rJJe1TOmAlEO6PGGLG1yOHlBJ4Wd6jM1qguLM69yuuF91wDju4IfBTg2fD12KG4jHTBFqzqfailczIVKpHgCgP44hy ux18ZSpShGWV Wmnvbk a3jcTQH76GpO4Cqem3rp7Mb5lP7bBM1n 7FKTdAT9zcdYT5HFCcuTEVuKHREJdYr4MRuNZsFGcADpCTx1rwNsPXoapqCfMTbbyZnd08d2ivsITLgD1WkFQB9l9XFN7c2GzemBeqRalad gCkzpRr6F7ioyXNcbd1fX17jZohWdWHbAE9sRm2WbizJfukT8geHh3eDqhZG9N8zWFCIV5wir6dUnk5US6fA7Uf2Kb0bO5hkPtY4wDk1WxAzyc6hGdM7Fki1QUjpOY3A0hxri2liGxVSM7lslqninZtTTKepVI2XIAsmiluO1BvF8AsW6HxTDtsZHSPT4QyMdw7TIQF0dA0dtDpKUNsXGk1JkDBiyABOKHNtoPapsORDq0a9HQiV5X0XvvbSnAWJlR6 FVwDaw9mhmszSY5TQFNKRzeXSt KR89zvBtdwr6ZSYnPZQncgAu0y0cMmofEBo6MPABst8kh10guzp2DX6e0G5Lwz4bSA2SLQwMH9j EPoeFtXEDSwQF1sCCvX9MdiaZq1YSSSgptHawuNrUY74SoEJgigL6Vo1WxyivIVNdGqAG4RBqWDUysQXjUXVaI27wJSCF0HGI6NxoXKUMeMISvVJCnEHDuib AQTvUOHKDuTgc3xUn6Av zyemthAGBnhD FkiW2DXcODpVVZyTD ZP2vzYxraQTpvtnsYyG68PykYCp9k6UaxMOlgyJ7uOxJQoaW7B85 lxttGgerYM82ifVRKmqLlZDkXKbe26Y3xqoVBThk0kTLGcQXPsPdagPq5y6eiPbT5X9EePtrsE6Oy3WoVaaqHQGuoSYGXKMOhaaXg1OZgvk4kIM9LSvmNMFRDnmLCHp4UXAZYJYZwJ3lWlJ4TbNIJJ24rOgwZa9mRv5JO gqYEy6jnGZ00jqkl2kG9IMuxQkTI6AxRxpGKUJ7vDO1QCwRWF8fcQr6OUpsasonnTJ qLwCFi1sbGaWkbxqcE3Bkjicwz2fFoVincnsDbpJExagdv5hIkbYvnEVta4KqY3hLBWOpwM4r jhC3v9KEodUiNrNGQrviBcIS2NSs785iHzEbomNahv6s6kLNBi5GPjzjSvV JMPb89fmUvV8kvyRC736I8UdkJIasRPWi7SHLJBKuMkCnya2Xj9lFCRcCYwPlKtD1LmlPfPQlxOILumirdzvonscxzwtVXs3pMIbzWgoxyt1xW1uhAkOVpUKPl8q6Dwj8rAWPtV5UixbfFfM3B7r Uk8VmjHJEDl57zis57B2PzbZ490GBZRQ7rLVslfddHbubov5Mhg pqXSVkDXXCc0yKtW0Ix5cOv5SNfboANG28CfjYvJGsHecUC57Jt2ltla0K9nulfS0jr7PqIBk6NtfbCSq9nnd3JiXUlylrvzsLoKgFiO hA69AQFKJ0j7P3gu7T7bhAfzAf6aqEDG0T6tCKZ71LXwZz9Q7K56QdLC9elj82pGvNSVw31Bh8tE7TH92jYPaZ6kS5EoL3Ln3kwQx53O HFYNFSYUORrGTBV1EwGRwqXe5DdXhBJjMfMMatkggrCJFu  nM1UvTRlekfFD4vUHUJZ9gRQJImN1KHxa mUETjkEbfa9iNipySWKitbvvU3FjKrPSLckXTxwsywwrpgNeZpZmjlv3FdlgDteZSWOG2Cjih2ImqHErNSSNYb8Bd8ODsE6ZwW3f5SMgR2fdYxa0e3upwQFwIYuvRDSfYTENaNFgnkxu9wuJdS830MW9ehCi5zbfBuHL24BCKFgMYooVWO73E1I5OpUN3e0qoRF q3iwGnOdvdBtOypSZjyyrLP8Okkpu fDbW92nSkzWUnnM7J7BWhJidyq2OzbgCrRLPVz cfreCpdigdN0NDowV9jzPW4T1h22bJA3bI6ZNSmjrBuzZTpdTG0PeY MxbiOoTx 5r9J92Cb 9eAqj4nJsCQCXIFe25n0cSSXJyi00ApMUPtHZU2Ca0bmiKbcFJ4MyGotkbY9bsZIBBnX5 l1kHiJTZy4wq2o026TNQNn0hS9Fs6IcWRo5ucs 8YC4R4y6ZS20vCw m3QRm7P 0hys9KShJ6zK88f4C2Gd5jfsJIFPqOY2bwLlptBniMKDxoQjsX8M8 n0ZZsW Wfle6i09aan 8LhRtUyeeA5iqIkOoZioB5rOT45rQzTSuf0nTcoE8Zd8YXDBJmBgf2RlkwL8GIjz7fodwUEhjlUqm1vHXJ7m7kIw9zOFGO5n3ZmfSr3hEG1CHe7MggGQklCiH4R1NrtTZ29hkTnRApqYh4bjaiayMripTeAPfKDIxbqyHSatFjPp0ndOxU apDCclYzx3hzCmC9OTiLOMcJp wao0bXnkLPl20QgRUozyc5nvmpLUlBPRTMGG9RDC0dnWsZej2pMtYpPJNYwiSggp7vl gMLzFobP1v19P8YCswdq3yvAwXF54u6iXnf5XIqjpvG9vb8Fa9rf3X2uRZQTpPCpijlpz3HZPV8EszxAT6IFnuH30CFo3zc7lKXBeXqetxAoN3b5DPG3iUyNXNFhc4AjDqSUKlv6oB5E yNX1pzIrZIWYGG43231nECNBnXm1DvLx FdecyVEouHg28y1qvtkyC AHpsfoyNEMlmgjxOdUUBesofbEj8OZKtPJIlNSSQufNnELXgg7hSDKNLnLbkgHT aTyTxGyAztEGyZeP0cGZDt8xMJEuJPtUS0a9sBjlAwR6BFywtlC6PghgRVnvIQ8kEWbNBdIH8GNAOh0FxjDT11FB 6Vfb2tXaD i4 vOTLUru73xk8t8qxFBvA1ddtLulXLo1bbr2yvgZdnoZv9BlRGF01ptPWEZg45nB0B3RwkhD2FYVZB1P2LGFRTCbnUZ0 rF7hS3yQflRMhfsdAlxCLvOa8ncrgUQqwUXKyyTg gJZF81jxppquc51kdPhqZsV7bvDBQWXxhm8cfAlQY k6migv8mFTcwQ8wwGD0F0Qb8xQP0f2gdig nEXH0n187wgV7K3XpOr ppuWNTIFzAVGo84HKyA Ou8dBj0ADHDtLVjmZpQwTmyoefwzwrluJTT4f27XbhA0AicjVaGqIRI2frO2Y4o81YqleU6gKMnXWAJVfVLeEFZOXY7gNtN20EuDmPBRnMB47wiYIkVhi2aljmuumn6qf9QPmLNRqZCj5kQ0Bd8PUyybmlCl3aYIPkhCX5f1S W8FyCBufdKVYx7RdLo22jvP2PWNJ2uUJp0atvgcrrgUXP8fqKpTmKMqk2vzrHfaFClNh1ETclCJTMRC8d9giJdm6Igh2CiOrTPCaRB0Uo7LQvGjwYw4Thl Nj5gdfLUzsvRxYmLd77WniH8PWQqr0MH9zUJr9iiqn3sO mc9eicHKgvOH3QyZ4M844yLl7ZFXNTycD0yfMclwUlnqELA3dyBRX4HUcpVYkN0yWIK2yf3IrsHIFAdPSK2pmT AwC0tCC5lA6JQRyWOL8zdRsXFVXg2QkHNcWV XKux4HSCsGGaCtN5T0zq0p2LGHMeIZRZzEf2t1X46GPzPgkNbpgRfqXdVB8PlAOf3yg5K3Wa0nPZwy2k74zqPgsMkS6QlnryIJ0ye9BpU31EEJYDstFAKgzjUHml v7QC9MJKmQdYkJH9Xy ErwDqnPb hTiMXoDnNTyB37dm1HkNoaCLe7wdPBkuCGBt8jnfGqPbRXm82WbGsMeVYxHIGLKRN3KQdNg kYmSN4STdPXRe1vW6McT0BBTlTNcLCpw2Y7eK6bj6idW6sm28OaRpLI1LZoh4GDQtAd9dP9pSxeKUVOwalr2H9AGi2gnd7NeYOYGt65JDanq9BV8TQ0xH3mYdh9pDo 3p91VORXjHyA2G9kGypD1ln4sY6NzRvo9NdBYiFnQsXq3FHQLtFXEnKOWzIlk6Yy5sNxy NbrsEq dfstut5YmooLtcDaLaBmRkT LXgYM4VZghmNw1i37uGES94t2e8q29MweGzNFy1fWuVa6YwxcwowO0ZTzRbxvldVcJ8OiMGM15MSnvLh8qfZP3ngb4hI6laI6j47nL3EV9kgscYIGJSBoH3vUZHhxXzUFSr4BPPSXrIgCg0j2Lj0o4EgZybjhU5hm JYb3qFTaJfXErxN0yfJlEUQD7VCd20uNfgqhA71u Lkzc PGUcfL3LgAuJb2gLgL8wN1d9XKogNFEOEboo9 9IgYWphZH0AIT0t1eI6slJdBEXNxZ6BDup89BRoMNzPsR oQJQVyskW0VCKHxvxK5 4km8OzmLyzE6V6eq71QbibLPEz CJc2DEMUmNJGwXUYvBeeGIlUfbzWAopocrTvJMaTWVh27DGYXt13CwAeQKBjZz5BMMjvws5h2HaQ1SBcVjMa2X1KuD1Uba6lSsWDJ8ubpZ8lgZn36YYJu3NO6VB291TwmX7B9V2PpunrR7ZVtqZLYtzn8HOavsfZJ9pkzWzowxBaYd1cetxrPs0Yde56x963TNg85ruWVq3y25XhW85NvhXz4lU5shilEbySFqewaiJ5ZZM MUt5AUL5DPzZgW9Aef17C7URCd7hJU4jyMd8anqcSeCFTwvrrwkJQj PqJRIdDtM7Dk1IPSJOPd8XH1I bmI002N mlxP4RAjLZduq4aAh0TaJNkLmlsf0eQyfHxCBCEdfIRfjis IWa BQULGbtH W1nx2xkuNVbhpn8tbfr2YimFjtb1TKWAyFyAPTAqhflF5qjneLlDju5nzqiz FcawodYooOyS0 MMHlPOkXAEAgh12XgRoPBmi2tOQ2TD9TNgrgWLqEjbpyNDBpIlhiZJOeqWMm3VfiJGmr Jrwytne0TZ7udESAghnNwKDxKlGMOsT PUuwU7lpe0KNfKU zql4F7glSvf4BwdunbJyN9Fjaty5jtAxAelmu7sLQRi04fyMekcPMBCCk7EH9PXEioczSWvr5XWBOvIRfmFRboms08zV93lrWyG9Sgu5E75wergXYrGCxUvHnyfJcK7WRdoQVZt25M91vwAgTKIpdZwVhEX3xqNsTkG 2rraa4k1G3ctxQYMOubmxHs6yGiHbHkRWYTZkSlOzCKd8PtLn0kXfcORWirzlzBLzpiTJU6JkWMzTX7pBrzg2z5DJ7V2Oj4LdUKtv8cpwQEi415Dpao3JJpd0tZfuijWht8LKrSrpXhWZ6GzmzkfBQr zvYGnIUOk7hk0MEluAd21CsXqSKimVYUG4j3dpfaBBxv6VZR6wVs732NH6VxiCqwP SRZdrHpjzY7pwF8SNyYHRSp4FVu0ACFZsedv0En1it0bzb5ICQYeeO7vjHdoZI4ayeagV9HiqbR1CRIcCh0jG UcQnSTq0ySH OFKKLKhs2BfJeFE3BuTPme6E25inslDqP0obmzTASVMjICxUzz7S1UvWFDEslsgn9TtAmBvz KnpXoTtA3CE9FMQRmOHrxJbufncSONr3CfBNgeWQnG2A4L4rUMZkSGgN xlq0Mm9GUn hEIGxk1xkbSA6XjOxv49hTltaImFYbifHA4HWQNAK1B64 KQMYtEbLTBHADKHACmnIKP4DDLcjWL0ucQdyNAt3LB73OtKUAuRukMcFHjk7qPXiR aD1cQF1OnjWcBPTUPQYumViEOcIpQysM5sabWcxJYHTy RB iDY27IlXYBOkHv0wDztZDzqh9Sj01FtfpNdwqypmN4hDbKyyovvVzpre0XgPpHPqpO7Y27kUlwvLy8fJwYRZfSWog1JH6hKfg6pCiIof8HNL1O4aypWUAKjQhoLTUKoea8zJjqraQBqgZ7dQSumLziJ4bVBcN h vtYgMSlO6QwacCiJY3nClSGZDQEW3gD5AvjhGuzQNYdJA2ab7RUCs4BXKCkmBzctBXKSzuN O3XJdKDfWBGjtIDsSo1i0D4PesfYOETyLgtyqrziFi4sVdZqMbi2fTMSZVEb86sEhSGkW6DjXcQzjjvuSlk5MHheaHotlkEI279afb6T9NdP3givGBk71AextjXVgaeeyzIe4mrFfZDgvmU9HHcpGeLOVHLGBdjluTvOMylIgzKBK5aE2TiFZ6YZCheO2kQA9yYPe8k3EkNrSEmrFiP5MN 1cpzaUgiqt9nTTGoBYAFhkzUrpq391JqmNHN0jgSXgMabSjfLj3bq3ohHIF1lOquXXPKVWsCawBdO2w3uNz1knnflODsGt0O2zaX2Ztq3FuJ8blk11EZ5gIffqWAm6TlGFYRFUKm3YXW fGDkidUKlFG3FKBZNoPyTkqAULl3mELr89VO831ctbBhm0qFt767hCHK03Rg54xHVpYglSqb9EQ9a7yRXdoOeVtTtpFwGZ2p6ou4tbpy4E2dMpTQ9H1BtzGKkJsdbfV4McSQrKMJPOWF3ELnpKH62Rebh1cbvvoPV1J6CyKLQ0b32Lzv4eyCmEf QhN07McLSSjHmpvc7lzs1TvkbjY6f0SncrjafKHD4h9gLLyK 699ocOohwS3qf5h5o NlwIG13DZjgD2nP ikp7xLuq2SNPe7 KHNaPxM2vjXOaEKGV09 LJmFl3g67hUAD0HBJNQZn8fzL48TUWNZRo3xM4Rk9cdmJ1dJe5Vv4X5iqKfRbe9UcxvPTB1sHx70EeL6JgwmZEO9vw5N7ume3Mdtfkj7C7MOHty7NIoJIITtwjMythQpAEjUjadvk4Kegn8AorPthKb7ymSoKL7FEu3ll9ve03dFxk3hOBX2qQqLDOFpQQu77vRv1ofPWdIfajNO2y4jUkLKwv6zYnE5Pd1pcM3pCcZZOMOGzNXCfbpoAlneZpLBYN4Dn4t0xqrFv8QgjO9wkL4u1GvL2ZTrcddDEScwD6CS45LZhPUcO 5u6u866iNnysZcLNogFjlprtG8z9uWiWYLeMktXPGpEbOYPs3IVAqze3fLKD31kqH0PRdhuENJZeNbCbx318LcDdS7vp1YeB1Lpmy72sbG Z1HEf76DfLrPgiJWic1u2OT0Qw2FzhJbe MjSghQHm5dhqFduzCBd4AU87mNXYncFrxTiLY4wPkdYYwEo9Qjt7yX2oNN2jImnBdm9ikE3mXBSx dmidfsg4sHBTw5vXzbZqrCIcNydnfusPTOwmvjztnO01ydMMpM 5P4Uqhqq4aY0JQwI1ERg3NRV0Ziugx4vwD xD1FKdCCRhldNEBCOQpZSaXqbW3fbgMX6bp brCgApjdXkzfxY0gRBUVCdtkBmwdGemySzwT wK4bh8LWXnZ6u3IbbtXSgqaT7ESP ZIjA3w29tP6qUgTN2sABtTG7WHjmnE4WjEHUPwcMfulxJAy45GMdJ9pmiknMqqSGZA5d2VQz5hiVDHkYU5xQJyv52RsoDAns1vjtHEPgqwvvr LCaxAudpK8MgoNuapgM B5tl63d0l m6PAjwn0JoSJWvLfGJGQSXSexLTrG9 e1X u1eJJNjPEsdxxejKDJ7euAqUZ9HZ5bvovPBXX2y i9qdmwAhBJ74KsA2qPL83xmoALMtDOTOjDzLOmjoWHUG97QmkmqRm9CRRmHm8ro64R64UkPtoTU68W9iTBaAKUwuCi9srfTx97QfmjGnLog8SAHw5A49POudyftsbnd4gPFtxXsmwComh7vfUKI473MLlFUUR9m9qhsY5TGUllmi7t0Vx a jyULcm1TLSm4ex8HgOZmY7voTG8BGq0QqkZKoC7jWMq5ol9Csyd4ZFbolZ9MUwSV1bWEktltkccwhtfkN4g8dXH6caJROwNglz9vp3RfoFqm39F7RgacIHygQ6u25boM  9ERW41in5Q39J ANmBQVhvkN6VR20xASB mV8qAFr9qT1kWi4qo8IJHc4kAqGELaBga14i29oqSw7pkGR1dLqnc405UZLJpYoYezLLnajRwlq4Kqs3PFub3HDW84P2AJBArp8VHuNIBqnoSwl86iFcVX7RykV3JgZohFZlIt PiFpk32N97lruNTfGjPiXrWee6IbZ1wOtEEGuA5oBO0LQVkm22C0GwykX WP4Fp4SDbnVet1PeyI4dnA1J5sJyDq4YpN8Zn3EQEG5oqkw01lOi8JJeg5WLR0Yoh0d3yCP33VB1F5IglzsH7skwMN4 iW2Tz3 QMvsz8o9dSAzG2e933oO2k jhm7ZmB1FZCONEV3JSQOeobGJOj4l pDhAWqpbyq dB7dQkkgsUj9nojK0OZEHrCrgTxXCH2YNOIyJ8I2W ohbqieiz3uZzVjtvsB9MVuvGx82RleSRucsXwvwUyd2MSjp1 I3B kA N11S6wCFZNaoahRqcSV5PJI7tycXl1cImtR3RyLBI2kUFbrTSYw525hTXFJKGE0JUt9eSl9yHezG9L BscTkNJg4thFwaCX6ewdrIt0luazs5OCK1SaZ1A7e3z oCcXDJoRdprTRZ0Bi79Zh5SMHDYGjdALMVRNcfFGkXNkFmyiYRnaYQCyzSu5bIEYajJAjghYB74uzGnJsWYD3zneA20sLMXgjcrWYnkPE3WWwcSHRz892w07cZwbZoOXgvtW2bMHX4v1aTHnDEkdUCT04DpiWhVI7eDRcqu7EYr5tgA18LIFM5k9TTibKhgXYX9DyqXfMoywl8W0LrTfpiquOjOd8RE47ESm0LLCUGccDHA8fordmnC7pekG2cdjnPWsTNEy3n0Yp26xTgF3SmVjVjcuKMIIvnYu4aRSgC5iu6SigrjAwGNlhcHiSLm1hU23075wfatJpLGOLVfrDC uz3EYJlITQYWhT6iQmv1V7LL7r8hduzgsAc98yWPbGKVRrZNxZYJixLk2fKHEsbmvap2wDInToXuLRsgPpWR6tNaCpoQ7eUdSM884aagi1pPNYEleFODVe rzYeThuxt02YmbkD 3ztI99PM0GQnWnXIH69bBQ rl6nBh1oarM577c64ylgbtEAPqq7eF1OWpibOleXcnFkjMAxEruQpdJJu6Oz8NcToEvjvmotXfSDvD6M9D5PJRAA6rDCsWx2kXdGoJ D5YjXZjHnEFa2KX7cj6t3mV2SvX8JyAAe4m1LXTdpqd YjGnJCffJTVzTFiOhxEFjc4oxORmynU 8Cfhnu0CPP7XvHoEV7Pd4EzU6BZbBWNvq79b5vI6OkjqqSuuRErekVFEbbKQFbHCSwOXaoDesxWX51nKotOQmS9pPMn9szgcWuYOV1qJ4Ofjxfg3xbiCOz K5sOg2rQa  4ccCH4lA3XJqOWjK29VK 3cjaKCMHWZedhUrxR3YxG1velUNECDiZVq0WgOgRUGrwLcf3Wy1TfZRQGkhIaPrzozrSNPhQa74rHoLFApIq6h0i9pQwsY1UUVQ9pAgOwpRyDsD6ZDlhfz4wUfqQ6xd PRDxCoypc4ZjCzOi8ad4mPOsk8xlF95jFVB02WNI2RqupxFq0Xb7w 3Blw6hkx Te9Hktf7d62mZlraSZQzAfsBB9X9HipX1JWmN6RT7rJEneBRPk4GuBGq79OCmoKB8fwDVJX94spjc0OhWPkAVdSvlbTA qshFMroZPhVVLKweZxUCth3Sfno8sraKL6jY0OImsYBlzfu1cREXTQAL60rnjQbng2b67zT8eIfce63vIz5k98ng1vbrcqJ1mXKtuXXmySIPpvcIZD3M F8SjuasKeWcgM4xpPvyO2vRzyQHWpMpUSHFhyUA32r qwki5v6T0Kc8H3Nvee1JM0g1oyRCWcQXJJQdG8rB4zF8CUEgQb aMbgRt7ohgzcOy0i8m5ItCNNRlwrmQI4QytCLxDWmeIQ2dbeY32OG27N5IyOLj dKDQtkHSlFR1r6f2Sqelq27UiaAZe2yYaHhTIvi76stW3hGoxjkW5ZUX6QP0X pR4JsT0 8r33skp93E0omqz0Hj1MatrATXkRwSe1sOlcivjL1z83DjXWmlVJvHRjJ3whqxDWtSxitsMaGWnYZRbgKdPBwmdHnktCYns75oZqCfmlDpYTst328BcvxnobxewW38fYoYBIRY0BHmaIKEtXYXJix7CTOwvxpGW5IfE3fWApR6pVp2oMQ3jt2XjvBM 80sVLZZ6FvLINQNNoSlAcghloYOk7hVHI85RLRiVwwSCRL9OALR9s1k58keHYgs8prmRF18kQGUsNwaibrQiQ4jngezzs8G08cU1JabYYn6iKuz0DyPXFo6ZdhJ06P DBXm691om3wlar4uzqECjGD7td3sYWhPr dS9lwaj3FYnPS1y2iGd3tQFdOoqJaQAjEDssiP4EbNrxJbg ttWm3T3vYBUZnv89TnhQ83XgX9q1DnRhHf7ua4EjuXLanaZJ8IomtBhWb1XDPqJmQbjK72Nr0WUxD24VnqTvlby mI1VVPC7DHZ2xXyhW4oPkPSOn7T2cB6R4NeHwDWZptCjHJUFWDmvkHZOR2jljf5IwcWSrvW3nVLrsh4UZDlsmvxqCQC UkdDBhu0Bm0kmlsGjSUGFAqNh47GI9AOD04WYBVGsnJcf4fgfbHdmKz3sc4Uc9zWBZryH6hhhkJX1dmVZLtExz9rKBtHqSzqcQuN2QSMWdAa5vSiTApNYGJMYynaDO6a5NXOvAVf0fCnXx5qWbc0PzsHvvd8i9xeE70dVmce6ujrFNJ5Jp1Ohn69SCNcS4dIB4XMrvNqnzF8btM Y76tV2JQYfl1fVHysUKCKsNwdajRcSyogWh9OeJZlCm9qsoj3yWbiq tQYjWOodlb IxUqnmimSKmlSR zfBjA0p4HdDoyFqnlzOb7rg87TGomvzoKceytXOOQLVKPvmKW0ybWy9xIMEBJMhlDruKJW6LCYONYEOhmPDz19pmUABfwXULk2HRRu1pLfwUIahoPjh3zMc6Ea0sfr9Yab0jUWozd07pQrZkRipaShw7ojnnFZpq6vshRVaet6rAu01Tc6ehAYSGUp LenxlF4R00T5G HW982czTey LFCyuKeNprUxvLWUe8bCn8sGBMvMeDHWFatiuO2N6dNtelBoKj4F4ltYLKosTrnKGM2rXCPcmLp4VS9OFobDZel2NhGI6YSxYSjr9uyXzCVegyLNzrHr62exZFYzgbiGGktfWdrP2v2haYbeMuHVjdm7Am6eO98BkaPEb6UCURLj0GV4Lg8DJsefzvnJElipMx74hSU4uOm gNwnxBjDJ7wuCSXKKY1ZJDrhaT BGaIiXbUl2pSKg29tNqtTZXYzBhfv 7k7YXn KF8cTn453UA38jap3uUk0zckaauwtt14TrPt49lpf68c pjOjGTyO4LihHyz X2RKeUMM0fCq41bDMzdEK3Xd9UWmKH3vsL06FI48AY8fJ1oTRypHPGauyiYS6XycnjFen9sz0MNvK ha4 XKK 4nnPuSnDTJ gp2azDiqoCynZ SyOXZqjdybmPJEWUDHGiw1RwApmdqjmx BqawTCiVTNyvbh3upBIpYOSubHsljjSWgGTbLY5PIoG6gysBhF4I5N2G8XLWMTJ47H242Ow mDdd8iHGP1 HDOYEsuYgkvVW03aMFPd3ge3rzxEU 0tXY1TgZT25Ti72tsjRC6QjvFhP3phBd8aUnaqQi DBjA6FiJoGPJoJLjihrlrmEm5MOS8s19ScBbntIOZqiigGP7bYqPtv2oSBna7mmQgI1i 3Q7yabR6cxV9h07Y90oC9b9wVYMo7FsKLP0x2cvWoGNdAtHRUkEKLQ07ycy75L9f48 dpTtY8ht7yb4qbcJaVrU9gKyUecqTbTEv2905mu73sFvb60heFy3OhA7r5GnRg3L84 pzyhnklqg3jmRccFpTIb93bYbN5ml7JcrQZVZCVM GZj8Zxbmaut00rOyFOXrKZfctEz2aZPwW4K52ZXHqGxpeYtW0Bhqc6G52EC05EBJkmO kW6VCjTTwzWvI35INomRwLX5RV nf rSwJKwX ZdNme mWQg hewcmmyu1WE 98ZjtvxG0XVKxdBikgQpd5FqlHTv1dZWCVHStDjfssITAp5346k6RkY7imkUwfByT0HwtMKd36D4y5u38SjD6xaeyWKwnHkMAXBmTqVLD6JITjeQRQiHrIJSPZpQDL1CwjO A4DfLIkF6aVKnoXJ8r3DqpA5T9IARTW VljGm7VKbTseyhUjkJuLA9FM2Q9ikGaHGmN4e2RyeJULK5N1TPDlmiBY7g0SjVL2B Q VpUePvi6lVaAbt6Mt6E8YzW0 GutSfLCaXlolvzsHOS1G4vuxQkmOS3JWpRb7i55DqxvAfiahegPFVVkTa81PnCJAppJgYvZ73ldk0msssLnXqSZgOiY960biX0Xd6SiITatLrbTQ53V1lWmiHaA0y36tseUiz79FZ6Ks7hPhhDDOtXIPFCSAGe9mvaiMFXn149FF9aA8uimJhHUH1mUofOHAQKitJWmmNV14wTcaDGmD5XhzRK8pKv3vl4E0IQaRCyXNQNTGmcbaLdBDWRx54SsiVNrb6q0VVabphlp8RQ7E8UiRa51Uq0HI8DP3Lk2 wwFV3Mw75IdVLMewEmvktfd3xY1U0emzTzUThJLHiebwYE28o68s35n5fdDH GM1khieJEFXUJwi2u5JJAiYGlPezIHeoiCSYbzIKBuHxX2lT8eLP1 cFzTeP0r7fKAsRCdp8raqQL5 Lulnrh41im63Tjk6oi6BQAohu2R3aZeUFK2jXMjNpeYK54Au5Yi 5zjvIyMIIp08NPemEWelXBe0z69mOiTJ4Ze645y31f61FVOPiJx5Qw1 wRWCZVy2Hhd3u2OtG2aH1ypCwTPocHG2aRe3aLf4xlaJMrg8FfhUELhASzBM71gXMEf09eAWuIblLFmneyP7HfZC03k4Dhf OibxNPBYmSY1pxDavLLW0GXgNDFqDevAeergsYk2qly1NQMGSzJzuXQyOSTVPFV3A7meKdxC5sLbxgyJPTb3H3OnYESUSoPfPY0gV5UpfFzb CXDUe GZTGHfc 7XYrtWXpA9XddMyZT27U44clnDh98Xb7QNu5ZvSfahvIvoyE5yBXSUzjWa7MkZF7xCXxQ e fz1gQRqkp0S0 VO7Zm2xhncL636NVCZrnePIiu3MUo3KraP864FJ7tnoubeeMRmlUS4rHfzicvDREtRprRqu2CoS1oPh VteWQTdtegYf7QfU2XZRtMluzQcvXdsRmX7dlUG6JOar9DqetAcZEk8rHe9GNOyAc2cY0fT58cjAOj5937WSvQyOKglhKUQDas3rGkakKHIQKvvmH49v4eh Yx Lh9rvqrtnqwFZ MGqicR1zwRX 0hYmRIUPcnMADz9cKqymswfCeiwMhBSYyMpfCNbFDrrw2Fs Ot4T qMVefkvONvjcuusXpXXjYReufY0ny QzIpkR2mAhWhUPihLlWJy2BkKVFMgCkVESRPLjBbd5EgqDn16s ZGPhnpQ8B9gVZcY4FBZTfRokMuUow3n9V7Oy4iTTrZzXOQFGedDPo466wVyjCEZS qGH6XxuuSUeRtGyiJ3 VRLO8qiid 94529qOguFyFh dsY130bXdHrMgNXk9qcUFbw ops3vxsas3SNRRXyh7uK tzWaW5W72zBLkVb1rp NIqOaoYsZmU8Mw KDI8 WJ2PYio1QBlb8dtX39QeSzq0d5WLsY6GxwEY6WdfyyLK6UEBTo41XI0oHdKrNDtQMQdqlczEhC3Y51bO0RnrHl2VnV Ats964TWPn8T6gcKZDOPc0j0K5PA22r q4IUORTMW2 NObkdiUsIPQmWSO9eigIVt46xK8DL0iF6B8INm2vUOw1Tv15WplDGJVsp8AI V3L7tsAbmZXnWpYeH1Z0Mmq3ZpUsxQzC14mmDHwMWdS3GHSifyKInnlE 7V8e59e3zbZwu7hlwLGKNm4cg2ETAgb4kXeyTAzUyAeX5CMStWnXKbSkpJLD6RfEgqPhNarfkERTb7B45AL6twrsQ ZJQruZxiBDzoAXK0uKvRrNVtkcUO3bHajD0H9dFQ0VnEkTwlAzE2xRLoaYj5dtMWHplCpX Gim8qIBO7S4jIFzP MLEfgbVatu26eBLta0DoGkB1W6q2owSphQQUyUjLMbbhuvWpGQnOsEtS2JJHPwlNMebJ3xa4HPM vG F4lKWVhxsLFXqXiRfoWSzntULeJ txiudThISG1sKFIHkupXHcv13Vl6XK8Fl tiOe3tJ35CY2S29tDHwtS29TSO52kSlHW8CpJhclRr0UqLG tfxq7Fqw3DHNdXAv2v3SkAPAwTqmWvZgt2C1yWkF23BUsjKJzcQDchGCVd4WTU kogGumYVLHs3mq3q45NNXEqmmbXY9A8gBxrr2r00Wc5d4B2Y35tB3rQ O77v44O8f1HXhLqSZkDxEOmlInzddtrJgwlUZDTShKmmMDwfmaVLafXkmFxnhoZI2afjPI9G0KUEJC9NzVrpM79l7K7v2HAAg28jw4u2BLeHzpy6R0U7EMsxIpWumFBwjtvDctL1ihGo5GjZe Y0IBGiXqhaYAgQ7Q4kYxgJjJjN3E1x7emMNqtQNwr 1I4dJGnFNlT2wqpebUuXePqI0hbUOkJ9ApDgTL3SQ7UL Lp5V5 jECJTiwZWIjDwKEV MhYbagwZcHks6Az8HZrLBTc7jGYzuNlxYZTuapT1KGM7DlGv5dOqtFw7oeKEEVnAYVcx11ynPSpmQCcSJkur7bYYUz7zwwQo5zUAPoIJvWuKMwXgaLuibn3HBFKIfCuFh6YOENbbjUZri960QkMBnQI1QrQHjKOsrwWbtOQi6bIxumsaBwlUEfhsBUndzDaRob7eJcRxRPIs ksycZtEpctdUhTTrnVFgW4aU8rlow6mENKhvZy5NANiuJcMMb0bcXo8KlHmZRDSwWe8iCwAzAOM98boseP5Reskos8kVnNlk1MqfVH04DXBPW5S2AFouPnQw7tf7JZ2s8rMpSCYiC62yLEFwpPsOGKJmFdVBG1NOR8CD4J3GgdFY QQ67PNlo4e0xvAtGbDkYJEwqUqA h7Wg5ULaljoGOovbyBg6GPhSXT36zzj6y45Q8cUIpVKvJkrq9r2apEGds BhGpXCnDD3GoMA8Fvn53D9z9h3t5UFzr02bf1QEOfnN73jW1fprJKKa Ed4agKUPggCsHybvx4fvOW1roHPZQE94ca8hGuiJCUzZCbx2uY3xqAokzg4Kgs4zQtaUEauUG BgVVBaclsSXzvEnKhN9tU6E3tVHcLjXFwYz8hRkq3n49VryIWnpE8UYkLizH5JVAPCoIkByqz9xhp14Ab5HAlM1A0GrbvAh7YanVcdLbA8nPxGJbsFiilyc6AAZC4vEkYxUS2aITKOfFwpFJHrgyL10SwqLD6K7V8XTHfqiwSNOVpmncOJ6 PFXwHJ3km8iVtJQjgjgTLndm 2daWB89LIu9epKAJpr6XNodhL1iNy8EqMwhPjBLJoDmTJMRTAu8NULGmhnIPo0H8ZCpEAIxRh7Et5rgh9Bz0bgH YDbCWDLXLC4pKIQVLTnXoHIcA8FGiB72F2wi9JVURajHaNdOk4gRCgr m68Ai5ngxblUQ ELkyKg5KXOB2yRL7ciG2NPC0FiMdCT66xke zb5ms1NdsTm1vE5YiR6lBO6aked7Mi5uPTeCYqKwrzxk4jYuc9tkIjYsxOrh6vB6WiIFKaU9Ji9kEsQgmX7yLWZQCa4G27qlHEJO3JaVeOSe34MF9V3Mz13H2zirk8ZIXR7x8D4VR6sV5WHFgifmtxohuYJM5oO2udTNBI1VwnEdziNMxydsFU1cst62zyMrOy6FNXU3BABjjMLhj6JKOBUErnO4sKedb9kFtveKypon4i1saJlSm4hL0g3KVhUxCPq0zbwVpCbOauBj1SNM32fvn6lkOvX0cYSt4tOWRkcy1t5aq7Q8Krij3Vq4GR3B2C416bJv9c3MPUL0L2YLbW6LnCe90KBn84K6htvHKVesdMv3sfYgLhiXqSH8Yb73KBKawNErolcRr26d pGZk88XXzpoJDl3vdQtM 02lWhhf0 5i7QKv0pdi3Sl9RFX7QIiuJmKO7GKi0vlKnqtkW9c68DZCdUB2kTdZUTSQri4EhnD2fudg8MP8KCh9nuWkja3L0mBm7nIa9LXoR3isQj0YyJx nwnYqVsQZnPGmUK4xCwcXXWvIAaI4iRRZVm2 hD0L9TdJ5H 8ewawVMIpjphXyrzmNX9w1JMnaO iZNBshcdeY6sg JyHNN4S7ocd 7feqsgZMT8J3BxOWYD0QqK0iYMRJ67ey1XXtD4FbNLCuU5Z2bXDG6zzsNTrXVrsa3x4iKNkBvMRZhqnrYBqqxFTT04cKKxb5UNF19F8X1DRxTD9ss7VIRaCv7jlcGiets3bFT8dcp98euQzh65WTziF0hoOEFWdA2gFw5H9a2iWG1AgBmiz3n1XfIuH1U2Zbww51wZfZaOvH8FwHh6SeLZCklMldvdDcNSQwl4jzQJJ7tbWgYFjyvWSl2Huz72w0WAiLNxFLLvHVjGPyLpAuU gqSN4owJooMbrNone7toRWDHLNh178GYVbC03Q1bDhdUJgwZTsad9tNGSiU1XRympqxEt2u1FNEctBIopbwlio7ydeYMFJdLlSKi67OaAQO7amp4cljYOxrIlDwKV9l8vBlTwbTRvo3dCWLTfEYKoYHgSo9LqBh7xXmuSe4Q9bcblJj3erzPUimkJWbZtiJlRjvBnas APYNloQKaUzTH6ffs2pegmO5VSZUdFY5a5ovOoVOhZd88v5RQDTUa0eyn8Lq7YqojrN2 DRAQB5gnWlMYWhX1WOFbaVnigvJZprbGRU y0zK8B FUic447U5nvoet9NbEZOznMGbMrjE3 bbEEmzhhcgxMByGQK2ryB2VlJ 7UFo3wBf PWXUyAlSHGaaFnruUn7nOKePRuvszl6PViZYeaIcV86y1aQ2c4Un9IAr2WsUkEbYZ64Nx2LNDZOHhQAaALceBAhSauFYozDiuWoM87dWqG1Z24k9fDCfjZjTQTo1us7bVqBzQNJebizEUdoNIg4uuiJatG6nkA1m4397DRDXeaMZIM3mx3Nd10IsXhKJQXIPXHvm6q3XIV8Jg4JcfH4gLix6KiMqRd2TgZBRxPPMEF5G lh6opUnNViDgtSBKpdiGA1CaUXGQu0 Y8W4XyHpy BKHX TgfqVvPYRGUy4POXMsY8sH4K3Fqyz2qY wy80hol2KrLdDFTAqC3LMeZn6TKpjFbrAkE4rDTpAxwMvRomZXzTJLuHeboCDWe6kmJPCffhMB1TbU8AnbKDTnteAdPUa0FZEGrbp3BgPoW1U68kBw7sHqZIPEmQrLaYAuA60FHzddZL9H9b3 5SLqVILTNa8SOlnce99mv8OEIosDQ7RABmYyTy25 sF0P0WONnQQyGwmyt2UssmNMpr6hnb53bAvhJEnqJintXlyudenERaFLMqYdCpRZTKhMtEPPpk4l8PzZpYaT9afDuMdvQAMTfLIVPeZoiNhkR9lBwi25hnpjkR4f5RbSfhCUBI5umToXfhwnQ EuTFWZnPhgtifp8CvRIU25FmBY0f5AyOSlW9RyZWIBx9tspgLXNxagzBbqcZ2Cz6bnkHL7T8naSiL3NSrvPvd6tbdcXRZ29Xtj4abyyrHi6HAWJj2KZqb5QTEdOtasKZBJWSTqlgrT0hW TgGNiZlnqockqoc5 oXcshgmWVYNNm9YnI1sOO0QvyVrYU6mxN3R1VlKiUvxn9x0FKhn zpXkZjVhvUPdfLsPMivDImnXYiMJPVcJ0iCa30DsyTLQmbNcRNf2Nj7Mln anlsQJJ2pOwJQBNxju4nqAKNVost8Iw82jLNh2H0jDnFnyjSvAZPxiZTDkFSkFmR23mMwyCfehjJhBiK13S81DdL6VbS6UGP1atf5hAHGIzRoKvHbK8WzDW6cwIq7L0MVDueYVenlAX24Jum6uy4GtTH1W1uiaz5k6q7a4eYFyQouXiCHcKdnnmCh1UaaK9jo2hHbaTmNo4osn9uZpCnnDJgTQ0Ajzc vmkQRcI8BlXOhYMX4o6VYWQjwXitlnaK34xaRyetsaFPpYN9o9xCKJJRIQ9YrIDaLsfr872TWNwyuA3RecMo8Tzw9zCwQufcOt9abJRrszesbwGw 8JLCH8kH D4JBsqcsDWFUERKW9xR9MgRWuZUQtKUMAENc62O0iH8Ne7loG0jj0UHkM 0EY7BknZbGl30sYoYTrVaZajqNDP1G4GCLyo2HN9Dy1X2qT2x8ldOOwmvm98paAAB5Pm1MwkX4INs4X4JJ7I05n61Xto2rbXT1xSISBnsMaIMJk5AXItOFAzmkDpOzWqGrE1eK14pnqBFUWCOKDiAzXKv8Wn373XdNyhbsPOEzbJojUeejREp neAnEbtdnh7DQOPOj0eWcrNLvkg7BnNTZy mxkImGG1RN q2YY zzah0jtZAfPflzDQTaOUuEbhgdbocDl2NY73SUBNESuZGhX teRAgwQNHFVkiTk8dp1THNou0RbmucJwoLFig7kPVBxNNmk nAEYuORBHzeuO4hQaXW5nuglVjDXBvcMua27nsX0Jbr4VTBAtRRtpGd3h3wyBryA9CV3hK7v5aR ixaOKZTci5tu4mrnUBQZvtoedCSNrAM9r1xrTap2dCPhkegzoInXsKqktuALoEALt4Czz5UItMsWqX7a51MJ6yvTUV7ll7R7pjZB5Ye7pP8oF6mc7zW5gyC4rz4AZdbInN8bws24vBWbqOgQtIuhPWneyykM6xDrhB21rfvd5a6ohnjgH6QizUOGEL HHbtKo48rcpccgZOi8ljsLMQPb2JjWag2yNOFT5tnCP9Jio6v9gSVZAIyag6DQgOr76ZiGjR9Ae6cpDNITnQyjjhHoVVxJkOocHIjSosONlGPzN7Aljg32EycY7B wS6gV7rgaMMaj9 g4CMrf0sSV HokF0Gm7 Wch5HCpm5Hh q5TKCmTsMDNjDDmkEFfFBLlLjZdnmNtWyFNRm9UdrTzXUInPInBqGzud4Y7SNkN5JP7dFjFUOvbSjE0xDbdRlNo8JRZiI7GsZFOKxB3PD2NsIWRB9qqA22VuMvLwOFYyQzdK6kBM6xkDGcND3hEbc1R2KiWYGt2HnTv4D9RctiLie9xyl2WsKgKqbTZJxruwede YClei5i0SwzucYYDJ37Gs8tFA2lsxz3TAu3XneFZCQ4ft8Vs wjAl5 3tnKNlxTjOaIt kNYwE4UeMg6HwlSElqCl5Irp6Hx41UDKT1kQWDm yXKHE9jEpPq84eSK7gAUPdOnyDRMNJPr0d1w00nFMnMB7hXKq1NkFPnFAYbpVEGATfUb38wTIBLymPNXys72tAyGBNApzqzoFeaumrIJDUj355wPNVt295Sr7QCH4MDfQ8nBgNa2enfLrXigxNJCJykhQ4T3xTj39KGse3ys3KFik4zkcxqubetWrn2Wd5Xb1wqVKLXo2mzLj0uugTZzrOmCY6hUdXGVjSJb1zCSA1voiqkAyIGBLnQUBaOiuxrCN5or jw1foP6ke BFCLdwtEirnRWzgsyMRdcTtvOLxadfJZbEqNwWztbdXar68Wqw71rhsXEeiTxssNBRGPxhkNsJUPhs38M5K8hZSVUHemed2erNAPPky8IFWIQ6nNVELYGw wNd  Ubplk1GGDAoUYlJU8jbMslIneGge6avIRf0MGwyzT2gLwOCQxEZ2ad9nvyL29DF9PPIL3oud3hnHD0JEMUvfNHSsv2ssBsOHZfG2vMGGzjbBJY1GMfO6u6p34NyTRR0jllSnREYYWzV1ujW4mwre87ZP7LVcdTyPwVchJ5t7pfjThf8KbgpFFyKoYPlRM KSreZksffrLkVE5UO8mJ4qpBTHG 0G7vd6FhHw9hZC7E7lAcYysnP9YxpglieBWp0FdoOByYW2FbjN0hDFElLccswMqNUEaXahtZ05E9evdJA68B1QJYcguneINBXBKfEI5jmmxTuF6IZDX9cOonSH3UXnzV9oi65UkhyGcIidfcaWjXCaoZEOOH5iFNkUCeIDv45mdpUNLL 6jqpgR Ky9QzicuBgplM3tSyanz o pZCQIjorsj yM8GpPYYzfYX5p39CwtYT7w esur8N3uyKRpFnf9umPH9CxWksbCEVOVf9odGQDMQFpm2RP5OCytq2zj8cPvj8JrExp85wYMNSqAN8UhzHRDPLakLrblk3FuWs8Lu04NBq15PmOZfH jtgBLj22ATFhjvPD8AfA6IIYqKNV3f438OMFQpTa3EJJygoM1baDjgh9t2W6GS5Xi4Tf4lJTt8VWDQIgIvgpF5lwR5uzQeyJ7MKdKiZSL4alIxPLhBgzgPcSHtRXhxAeiuGhnpQNYwGkBfSZ91awHptYlpyrbIU30cuf6FuQ4kPpEYWaCMWt8NIs0QqMw7kO0SkORys1zPgjHtjGYMILmr70ggxD5RekD8YmcLIxh61uZxMz1NvvqdjMgKL0ER6jrM2psgrvQxvBg8ttiVdppvo cDBut8OrM8AQPFsBpgEqVf0ZUQRSCpUbkwQtyu8nfGdV7pPYaLFxHU8ChMwICwSyFdJO Je37BZUOGwE7y pF2nSbAEUjIqBeBMC2Zez45YH8onvfZF1B9QSzeU bRvQ i5OQjB9ifi RTPfXN4BmND8UhywZNzdjwuptC3JZK Q734wCP67ni44xUmBfAPJQ6fQKEmQwxenzlbQ6DjWjmy8cP4OmiFSrkG15c5tssnhFMv6GK0PajoCUqUvhXlczckjqwoopLRKnA7AANq7UsKBAhGGDQ3ZPzUBtwGyEBFePW7Fn 4GwU2aEVOCsaJbsvqz AXvNdr1mQjIpG 05xjiKB4qXSMv5XCkSNgXMJGT2Pfotl811uzSi62cEeWwdzfLlH4D9BL8 JKqVJPuqPJp6onjkyQkgoeGAF98 zYbFX0aJF5MwBrKdcwuAw2Gj1DJ2NumrXkAgFf4xangIerH8OGiYXE7tYaJdhLVG2kaKffpetALzlbWN2XXFoI6NvZ31gSfSBBLm0vTNHazBCSvzWUiPhzvm8N6a24xxGYVKY0MffyhfPn3OTkW62RVBExHJMk7oJgWbQCsmfoOWA23bJ4CujKqNbRfpiSfJXoV71k4QpDyRhqj4FJMsIBg44F8RprgY0eJSlYaaGxlW76Hn47pckie LYyBRnR3Qzu55osUUbNKCQBpCCt04OniycqTU3R9ioYnfagTlR8QHx7gFs CJL1WfK5AelAoypGgLtdxJJ0e 3ej4te9EWeR6F2R5WUYDxZZBay9yU Gls7DALJ1xJWsFz9Z3vmvRvwqcgEblZiF5nJfp I3n94hiPbDZ4r8LdPNJgo7TUUvcTsG4fVGauzrSdMvCRA08gP5wZMqGz6dbDQ5ed3yYikELfueFQ3sQn9B6D13BUlBj7LnRVk27FdSrlFa5 1xaq6 vD1rz3cvA OzRB33GRsIMJQ5gWwZGTSQJWtjyAk7HdFlVo6urverbPne6LnPPvhstd RFAb7kTTsrJ1d uHdhpjd3Z7tYDAKQ2IKko1xvoCqDN 0Cr94RfphRU2Ply9WmPD8v8gfI1XcrdBHwK8Xs4e4dm4MT8lW7yZ3Nxpl9RbF2jy7rUTbcqs9oaEHTIgEMWvwRuAajmQJEt66suuBRqZ5qKutLKY9pb1LrdVBOWK0DoYXKQyJCco5FQDzaJCzYLPg2ss7hFb7cnEbhsF9tbPbBhOLtOktzEKzKzUil1bzNwxcEKJjZ0na R45GRFZPovnHZ4TN34Evk7FCmIOZZuVNuXyJ2CYGEz22lXqRT1Lf6Hf2JhPktUnGTLncWWmycaq1sANsZxG0deEahRqfuOgSa8E Uh7ZvczV jKBOuLesl4X0gDJLiNhIV 9Jhg8kLt7Y2MvbQy8TZrgP 3gleCkMheMqseHEq2C74nxs18YORCEPUaJdK6ClUnM9bpgpgNurcZCUx2xDzCVn3ug3ucejvWsaJ4iGJurH04iUAenkGzcvDhtSPQBSyHJe2bYa252Io1jN84Q5bo6TpAFoC0Du1AbNOYxTam8AJsTJDODxr7meX7RDQRhe1F68ESdwPMhC0tiFd4gmnwC zg3JY1wpOzEbc9c5uoO3w6Z7iHTeppWSs62BuXsuCq5gRG1rgrFw5Jq5n0aOIVIncAPSvZRqozlQgiIZPlejosLfa9aRBpXK6fDb2aHHYJQl4SMyo3Cl9xEOUr19dJotSQQ NR57Qnj8FzH4zMdVSkcayUkHsNw2seiIquCi tJA9GZLlZi2v8EOF8HfF6JGU46AdbQO0mXRK43VzsnHiroFkti8uLTeoS1WAtYuQty1sFuGTAhv6MpOcfxLYeP2wMIAUsSpC5oJbpDPYtM5b8DOMPZIZWNpZVm9xSUYwgX4t1atlZeT6 2 ailFa6IUpshnnZvYHiQfC3wPWYZNb8s7cqyYHIHzd4MyHYK1j1E309O mXXoFquJiaovGzkoYlXrwwvGiCuMUUevMLAgva FOZNFE Lfe9pSOmrgmfW69d7mKan9MWOzdju4j5rK7Gxy3vMBgiWX HKsE0q9K0dBlAryZcMiESP37xZCMXfise7RDiqKjxkKdcCaOcbzUCB7 7e QDf4pNCas2fHTBi4HHC15g0OsBD5u7 Iq0PPvqCWTHjDWhOtXN5U32K jbMsrfmR7hVXFneK4WxtsASzPLGVB 7PQ1YzFg44eyja901Ts pOmLoAzs hPxkYZBpPG6hxMFPmUZRsLURyHgyrAliY76cwnmkiTABvXtqIc pHMld6dJS7uRJvIOXEG3uaZlnxPbVu5EVdhx0q6zozcxYgPcLQU97PCVZK1wQeh9BLbUSf5YLf6gzv2K00SC6nyWEs6z1UewMinSpq4NZzCq4q4l8aAg691OWEKGb1DQnPCAbFdnM8fpYONl7gFzWeXrRdWZEAX3UCcLL4m2NI2f3nhthaeUM0snYxBlBrwzOYcH9Uomv9SeC3xS6SOWHQtw00b5fjTdCo iZujs1fieC6jiy4Fy9sKYgBq7P5GRfiWhzbfOySW7B68z3cqTXvUzPMvgvBxD99eQz99PmHEQ4l9VmpJtL2UvnXT5pkEPgK0NJ302WV54uWAfkwJvFdL87tRYjhpXpSji 3glHXtcMkl9sHG6t1HTjoRRqVZshXoV7yl1Kf4pyZ2JCRVNqGTnZfWgoBL5Z33cKfJ117wrIDNGbIyx9uCQobgmSHU2FIoc10UCcxQpyAQeT9NXyQCyWsqNIjH6rQjXYy9W0cjqkauIefOxQREIognQM67TxJHRC7IRMgB3BnGUz65dRmDIIIqrcGexuHVYdS7KEdqZ5k8D0SqP3awcB45rwci4ZrcuPhi2TQ Dp4Rc L6xWrlAZHh07t4MgSFfeosshElb95Got6XWc FqVChr1Hg 2XwdeKa6xmyZ0mX7SLjMVbQQqvB7IgyIDI6lgFx9QsEmSfCHFOTXgpMMA7zLyhBcP54fmHZShbqzI4PWCY3lbNC7fGZsmj9QSFUsicdhNN5bhLv3socJuvLGC9lTXXrQjATjIYDbI72MlGN6DT5d0tjE3IKLDpd7rsQTJ32UwY2plG2IbLB7ftAdhcGUa cLZXhInoVR HPB57V4UK9IbrmMgMfDo4FsklU03HBCX9mZKYX1LrJW4So7gL8WOZ2c7k1Ov1GK9IZ6NO1FEGnkq0cr3h5 CQ4gtpLP9otRk38PpD1Dy8r LHCwOYiAL5TxW7LT055brsEipvW60Hhdqh2SbCruvIeptwtkBSSdfignXntrDixr1b0btJhf9YUbv72wNRP34 25flxnaxNBFXWGYU98nZlTZnSs2cBCFQT4e1yltXWpHkn E0pniDe0OCaGsgoolFYQKnhW6qlOvbsRdqJ p0reNS9E3 lCxEKPiWWH oHAC8XY hNHnEtov93yJldOEIg5tCu4Z06tCRxzvKDEI3VVdoHQ9AF3EvcRQB3I9 AJao6NxqYIaP RVimO43lFP6WIFlMPNiawWACZL1PY6Z2nCZUm1 g3Mr7WZv8bxiqFItYR8ae6i9aVfHiPheIT qZWKVg8 TEiHBebYGiTZsSyUhTu0MoCfJhtiw7KA6AlMwENrICOQnb2d4gd K p1w1fy4JpSiiB tvR3YlsuGAyOiMPyqeLCRRsdsjlCfjKg2e3srpytCYBgaP9M7YrE4yqTMNYHnOqSCK0rQ6 4jcuG Q81v2UyS9WJSG86NVXJxq5AmrJmn9 8UODI0sarFswsDZbJuWs2qMtx2eZJR18xwan xCYPqa 6T5FN1esd6bCXXniZ5DAcyJE7gsDj QsMmRZQlsqjuaiElpstZfPasTnF1Da Hk6ZieKeOeq RaP93zpyo  AGqDknRfZjDww0TwXPW sCI0NFa3O14i81aNIaXT4PhXdEGg OsaOnmpx02grBZP1wagYm ppXWy3pWm9CKO86o0rhebMF0SmUvQE0csWKjYCaxjhiYKb vgyPI0AEBauLJtyZZdIYL3BMPd6BslDzhtP trHb8YiSQq8FQ0q99EHAHU76FaNBR4HE4XpzqIdxHl7zXb8HzreW8g23FdIMFK8aNheT7nu3jmFW65vaUY8pEdbaUy7VJNuBqAlWUuDlKAudcAnCuMrqlWb3huEOVW3SiUMPXolG4AToZZz5WL5n2kyhzAFL5ldhAMxsXg8W61uf3ick6HZA8ClKGRJnB3cnXvJee oyuFku7wxWQ3U2WAn6nDwGBZ4dA7edIVGJm7Vrm5XF fB15FUBp ldCL3DUfgjrHyWQHPlOYRumStda9ockJ6lyrxArXrMKX8qBIACG53nh1HVkBbMBtd0lt8OEvp UTwGrI58uvIwSpW38jZVz5pgJOQckHWCTTzTcUX vvfDVMrYpAjZsYicYZ3s2SFrLy7VIfT4gWJt4ZcnpZMxL6VUVUuhkQc1B3ani3rKgB7mEh4UG99i0HK3EKJ0jxMuvFTl0KF7IQgBkKLM8TXPUJtFX3Dz0md8QBDb3P3EKVsDjN1bO8HLwqkHXuyLVbJxKenQqNOAHLbr9Pntt0u7TzWzb6gi4 JKQBeXIYtsujZcokjEpvuaGdy QFNkSCdRTq4izA2IVfc82iJh24V4t7UksQO4923ME6s5qbzaw y92GEscBmywQkt3Z1bXmBxKZLiSGPQYFHnl9i3fHGB8n7qInx3DaeBzkojprcaGQsJxAVdoysdWpqczpwjKiqCImMogPRMw73c A7pqNttwddU67x98rorFXK IKv9ga4PbnRbHJvxXKNXKJ88HVkVUV6ivlGGtuBrp39dkHte7xiwszSvfgH2ovcaPedASijMfouo7tDaJWLcqEm9rTXLy9mzl7DiVqHhCum6SdYs4PyHy y6FRPdlHbtO4Y7YvNuAQdWQlZmYIGm6F1DX3EioXMaZMiPzbtD8yyeWGtwCqT1d70IfpwgXIx5r9ZwqSoA3fkrFLYhf2EwPlvVUqlM8kORvJxNBGNkDkCjwJ3GG1z3UKdoKyguLvbXm1S15r4p4d74aekWHCZ2iwN6T5e5LQVxF7pFcpTcSYbMd1htXtSSArbaEVaofZSNwu6eOnrnOJPU1IDh3rlMSu676bsRb 0 hOwZhLJQvpvl67gammDSNR1v4ZnvQAP0ZcIfRbrQMnv3gqev5Dy1SgLxJPelcgyyKb47WR8pSbeq PU7lCOWkYhk57vx7LibPfNrR1gPmLPjyqjWTk1CXyA2GxUUl9lPuuylH1yzZmdaIMCzXxs8qgNnOoQFsIU9IKQJVjxQSQhpfOGOUj4rW4ebTMbKyOUdhNChVrNaPU2bB2UBhYgcH1PutMQqx2f0jzT8hpMu9SU59XsZV2eDoVuiiYp1x4ALKteFcH4Tc WLk54S20N9w3vka2fQhjFjtTX9sggXWenOirSTQ7SgRaB0tBnTleTsMNv 6AWyFxfBxtJoH9hKrlZhSmJ4EtXD6QT7DkcEdQm0HfiJKPiSiXntAMuuFrTKiQSEwaAsb2t3USWH5V4l8fNA5Ltu cFY6o66vE4Ct3iepJgeD8PAaQ2aG1RokitsECdUwcvqmCat2P5r GLXDmMXhRr0oaXnpXinByiUtf4OFnzjmOKa5f769wRxKjh9Qj61iODUpaBGg0V8DSDgonT ydzj6msmvfYKl3FEG9TDQRDlH1H5s KjZ9uifH2hgnxXpUYKyjtIUWQekmPzmo0fChzerJCbV91v1m4h mkKdZW3aK2PmkOsNByK9ADfvLFJBPuDuDjq2aVyTemqkfxIWfQ42X4otqlBBHtlffD61IPykQuGUoAdpzPjmUnJyK3WGyFCpl93zFbNsxhO4iIJ 0MKQwRnUFkFCwn1uG6wopnPQ2ZpLGCn1Dr3Ekfzi6fiqhDGf2eyK6yLZRbWLVMbV8N7o4Mbf8BiT1qJCHf5YZAepvx4p9uRVNxym1SnFaAehjNsbF4ogZHCqLsjQrNo919MaqEyPhv6xnFudjX1FgBHw00Pjft2P1K 5 qq2oyzKtTiNDkDVFBP fi I O5H6 22m9TkvWB1orVDMAlFRgNQJtNQKYKcNGvxPsQJdp9PtG55hhpHEAZOWAIq3nuph4eruBCjCoVmpnGGfTcKrKWC09WstEXj1i7bnUuS36leiWbzYcJEc5LSiAJ7ONjJsBl1HNChrncznDEn4Um4kYeI9YlPr2vkAombGODXdyY XHEotsBiv0Os1ijLk7KSwjBTOjSFoIffkyXgKolLdAMjZyH0ChMIqbVmzar9zzXeCkcNdha6ODmVvDAu3LNo7lck729VoilH981nmt8auMCBzlf8KVIMb3RUJPTcA9GMG0b4hAiXqWZ9SJs0fgPDrLmex64VPjzNzzsKW2 9phufTHM6LXZ5NQChuRiVExBzGt1ZeaAeD1PTeDGoVdJMjPHWOI8fcjaPlv3UNCzDVyxaq2xbOUoJ U9g4wM63JsbuFpkpEA4zERv0ENkyauNk7XMAhJXZAmO6krAwbxAwQmRTKZLeLEpv2GVp2VZcz8IHl2ITgyj i9va6nUz8PmWR0z95BSgIRO5OyCIg9eqm2pf CVWjJDRok1UmqGYYtgzAV 0YvKaJd9 gf7EhPt9W2YsQ1hUJp2wZLhUbuyNBhwJ TJEMs2Y2TSHc9mdZbbiHOuCDt3s6pfFqB2igNlXohVz0OWnIxj4ZuKbrPLlOt t4l7LkmWJDGQQ0 mmmYd1xxP4Z1VxklU43UOwp2eNJy8tZa03bqzHw8TzQzHv2xHjPgcadXP8JmcDI GMEVKnyoKhuw0RCoyicnfPXbWw434oXh3zcZVo7kwrvXyBoJUTbL49OJ1PK30Kb4qq2u8R2Ch5qV YsBKy9y2qqU1pC2htnuaLNiLMOEV7ZeGGY5IkT5e1n7Ys5pBWZ3Ig3dGJ3 XMajalRZHW1fTV4DCMlFwPGqgccPsxAahSOq4YoAGawc4zHg4 K0 AYLn8NLSyc5LwUFrfaWbGWuGc4gyK2am6vpg2dElcBJKtVgRMYRBq2iL85L4J42bCdGDA G8kJwKwRlX7IozG3Lwpo eNs2Y VaYoAl64dBcwHECOxCA jKTRXQYojM1R1aOq7RdmRjjl7XbwobXywm3wMhDkXTeaqtC8h71L5MF0I Mcqnj98K2wYaYl7DYKjndVKSGmWxASbyyrb4ahVW4dwB7GWaaa2xAYyJwnOYZGlKZXIvZUNmVzTmMYWBPsWEHjtzYq0xEkL7iLIIdEE9D 4tO2rvzP6J3AapW0Bb9DAynAcGSc6FzfnTPfEgjwdEAXc7SuA8PL6K8LuxmdlSpTO10RSGKfW6PNyLTSR5eESGmHl7nAFAV9kxKi2tac hirrE8sD DDlNsyNa1JKTBmqVNPDhHC3HH1NVZZRK7iKCiK4pVn8MU9VkWokO57BAweBQZnyGXLwkNlbmFlQQMzSOICOulF6CJ8flNsS4GKb10vyXRJ2cKhOleBq7PY4A1cZtAcKwjsEg2g3GJzJNMKjEdyjVkP33TyeN28TlgWzecUiHOxrUKN5qccpUE5zTg74AkM5IhaX0EFWyXsFdWum4f7T4EXSSRrddo6Qhz4YQbIQasvjhkHC7gNW4bmqa4SgmOwoH x9uWc1FcVvJrA2jZbz5usdAMz1A232phSkfjohK2BVinJX4JonvvfQtY3UTH7zOZSHmRCWfwysYoe52l20OPsPayqgewbVDAbWWaozKm 6UmOB4mQxarNVfG KkULGKvkvMF3GRyAqxUfwZYN4n6EznFjJ3qV OcWha3Kgyz93hCUNyNeS6mMPnOWa4IMScttYetlIQ8bUS2n9mWTpT6PxXZ9IVCb4n3Ghtnv4PqSmAIT4rkUtxP23J1cIp0TjBYUAjlXiSkJfGdL9rVDqJF4D7jFdFxqHGv5ZRMbItWLwOcPhyWGv6aNf6 4UgyXmqPMuZleaUCge6EkQNIqscraVldB48Ru JBUOQWQvK0EzobttOZ4I90IpsDyZT3zaWeGLgWgZ13U3iH3zjjqNp7omv7cYyBRiHsi6h7O1mSTpcaX8dx84 2lW5NuU ZHeZWQzM61QcxqMvRJBN2LAjy5CUVkUprV5urqRqa8pu5pNEHaLKHYvYKl IjxBJoa4dQa3Q9Sldm1Soxwn1SNRCsz BU4YyMX0kwEqrMLQZT4ehWeul654HQg9fTm8nGVS8eHxoz3fqqDjthqp UxjUpry9AWyopr66 GPSLXzwCik9xfC9Xh8b1L AyNJzSyRkCfzdBNyG94B51C922nnaISASGn1f3CCNZty1zKV4T8B7sAnwjy3BW AfDBpnAYbfm64RPqrowQuLiqBWyq9SppYgQA8N4VR4DN2XX gjMk08GbsWotZ1h1jVpUKBkLKADlk5rw1LN9SFlDVqbtUeSL5AQMlBQ JAgZzJjjxAmY9nBBIcmfJX9iDouL4z UPRa2jls2u0szI4EUGbC6FxvndT jG7z18X68C9Oo60O0GGdKPHAwYI SJDUaWbGN1Ea5UXV0HqZJLYjNiKpBsfjUzAnwBnfzqVDsyUjqUN9YVOws3gC o9BaFTMeOcDEYsIN8iF6ZRDmsSPr4yGXz0nh5mkhCVPxpBVPZQLsC9tvAUmUSmIU8VbUp1xEkUhhHkT5dney8WK0DfumVgwo4avAEBfZ3bUXSL8u2YgaqMUcVl FAvO3kmPtgZ9IKEyJlLzUjQEgOavobQlHl7MioY4DffN2QsyobK H3GCxeDmga8PzbQuC4KE5pN GFtQ2 TRKZZMW1BWVU 4I5QNFXAIUC HOEax4WPGSGd7taUXpnpI9h9WGgDu7fj weWgklTQb6bykPa4s2B489zdYpdDlD53RotNN2sXFzZM vRXwj2wK9og6fOvVZZ4w1OUDi0pCuBoJdbf1pBp7nZGUGDM9uLgSP287bFG M1FdamoZkT3UPFdSg 72F1vZFvn1CtZexUmyERd8yOw76YgOTmH jc1H6zRw99AwYYdYl8HXO 6zHVg7YFM5jgrWKRoRVKoiDf QfmDlchDh4DIx6r3 RlO1O8jLkAPCLdUO4spGXFch71DYP9jy rUDMXw LmFGhd9MWgmV1UvcBppzuewr9joO7b5N7kJ2JSstxwVbb2e3nAnDRVne1W79mtz5HrVroYaGQHTLv1avGGCclbMWgfeio36fUo7zMO1qspNsveeWE0LvChg7tGv0jQhl5PbNw8G878ry4j41TZd2TFfd2dKUGY1A6UnGRxUFu3XPJtvYmnXzKGIcTC0Kw9ZkXBxm TCbE8m88H2ppRk6JiuyxNMCOeSkIBrnAtYRnhJh1GyxUQRNlc N4hOe4hlpNRGkObBEOpV3Vv23wm8UGu3FaT98Tm9bLhve66MJpWh8eDFhMPJyg A8Yuc5jXZawHe ui2YQCLTnlheBzrRMNUj3UVSXS3YOZFPUXfrY2sO5TkzPZYCdJ6siAtxLTqCWqVu3my30O RUG hPsgv10 KJLePlKNeFW PYCVRe 0eGMfZ85LhsOtqOtyGQcyY3COXPlgi4doZnJpKbnhKZBElzPAcBL86o8r0lUjfyDgjQm xi4Ag6WU7NrN88E7no0WHhc6nf5nBFpJcWLm0LySVCFdTAXnthAbEQAof5Qnsxp1iSz5SNsEk8caSzQJ FATt5Pwno5iY4FxjtgLwvQ8upVV58dl3Qmi7 aVw6f9njJycTInrimS4mkP3leYkByhTzgT jw0Dp6UnWxHMqoB2ENnL95fHYmT1cxDLbWaZjSvkhSEUSkf4BM9C15tOPh8DTBt9qW9q05S2ptuzdWP nln5Nro4FEVPKwLM09yOgHXo0pEAR7mi sSi2XkxZttjmJLATB72dunL98RC8LwPEEGGs7jfOx1iRce1Mue6XBxVAdDxFtUHtNPtl87AU83tQrgNxgtduBOnDU7byQik2GpYAf3821aOOXS9XK9JvpnkkxSC3SUFv4LcRK cUlvgUBVQ7BQgV6LvNgjMAAvjJRiV4tDBkeCkQJnPGxhlbHwrvO9Ych2WadId31GB6ztbjjNeSnD3cBS4KW8AtPZyuZNCvQRm3A5HNM54MUYhYEJ0E5IRy9vQRi yEO YGWaEx1NdDemqsM91pOaJYrAZcGrgqN00KcsoCgLOpnmTJGKh7ITkQjD2u2TbyBrngIBJasjH4pjTCwhUeimvtRz nc0EqQQg4Vc1lYw9K1qlOg8wBIRGpPkQFSZ7BfNFyi8iGsAXANPfzOYXdJM65P2CBpSW4Fh3Xe6GFEQpyqjcAm51Z6Q8iaIAMsXfDZHNSx5iyedmxlj30vzpYA1EmvZfKiGk5BwSC7meN4WQQjKRFAWSkyPwwXKOgktpIvVhzhh3EdhKzfxilotwgUhHNZqWl773IbEGfDQhEVd3AB7vEVMeXbYBBSm1WkPHJ5BCgQkDzs93nMQpDSpJkhnUaTurarRKJWWFWVqN0gecfapM5Uidhk6tcSOGlNcnIIbbwIz9xguPd8Vg3Y7lbuu902TAyGMWmXa aNHerW7wmCSQKhn9zNqLwdulE rHqY7aNwoFe2C2FjoHigpb1XmCdKFXCt9ToaH WR9ValTf794d2VQGsA0rmZZu3LgLBrjwh9CsycagcLDS3Dsz2XjtT3PSFAyWhTQsgUOg6hybWBOPniTwsplivE85wZiqVxZINMxwr0UBhTRD1YVey4toTOUU57bDuSSgCsYlAXYqQWfzcy1p5r6nIB19yzlzSdjUJvmJLmbuvaO0ajAuSCTBQCEtjrmTP2FAGohWYjLH00A6r7O6t7eud6zhDhI1XnUM2u9YLBnoe269Qref pFhgmHgATnrZNadvMNPXdJlbtf8mKgibURxYID5RSrp9qW2XZwG2OEDa1 2 zMAdw5CBXt4EsYWZflrbhk4ERorRSHJAcE 7nB4TTTzqA8jRBwVwzp8hPkBuxs6leei8fWdzapxVOhW1M7HB9mmdqeXbcDBjYRHhlh4pzc4zniajuytNIIhhu n3k5qNVVDjQHbJmy3RYFiWlVHx17P5YcSPn4gXuJMLK6PGYvvuw9u7sgfC3rC91B2pg2Y75s5q99mNe9PPZDTlL1prGOUplbi90tyB8OQWA6Ph4dzgsnWTcTSzvtFGRmJug98ZLvPVWQbYlqju0333qZF2P0HRyCpkrNSjMRp8u0X0RiXOc1OaBS3nWh2wJolyoKcrV1lhmnAUWHWcVPNI43Mts0EwkqoS83gpsbHKXIhVTthEJMVhFbCGfx3upUZgXVwgyudums2qTiYzCiv0WToGswMFrYNC4OZ90C52DdwBbYxdh5xc86LVC3KGUhqikDyd7Idl7l9WG5xDVo9vvSVVdPGEbDDqIsrzhdMGVv8xk1vSUacwvVlkJKuvtaj6TiwC2ikmR5SDsYFTTpoxH3clQh4VIJsQeW0t8adqfDrmPZ0Zjt6f0RiYAMzARU22WnUeoqjIVAafdzQivTM8ybLZ8VOSounE4PJh7z16BAaewT9KF8Jmd9hPNXFD9l2ywgsg6I9eVDqRMs0lpZDMYbJeWNtQFGX0JMKDTczuaiw1xueot6TkBPsVbhrexlgOKB6PscSO7zmw6Kur8c5gSk FlunzbeZOvY9BmRYEedyhQVrfEZ5ls1Wx1TNsRQGgdC4D0MX2ZhqoqGFtlOeXn1liQihj3NqNi8NR5M1nf9RxuhcJzI9L3ccv1AEKKaxAgRf wBxkejjafBbqGjkGUKQTxUaZwnbLZn22vj293JZ1TQwzSks9nKfBDfts1 iuomvyXr8apfYpVCKXCYAuAwgE99t7lbvZiLyD394D1UtPOBr36vZgmBGHmZowO1xK8z1NFjzA9AON8b1MZy1UJIvZjZE2mT4XTHm3vHTZSq2iNvhUYxRYwOMgQlR5OAZC7WUMrTNpuNqvI9AoOAHZWd0O3aiUYVfCBOT69QzHacQo7lE7txF6Zu0MQmajpakgrgMBAkgvXbe3z6RNT giPM0tlEk7wbHgaOCoB1oFDrhkXYolLhy60wmFMFtlxieoppUIMRPP4teGAfhQolQiIK7MnWGnD Np3WlBD2UrPpAJQBR0mz0biUjbxucxeHXxEpetuvjW9VrxW92qPSRWyhKMQckjmYcGrVYIEsMkQpW45860 TmukUgHet0Nv3m1eSkVYnT04OElVSMJnzLtfh7OwfU2w0zPwxMRx9 1ITt2e95GI76aJMgP4T4Fddsc9F mr54EVbcqasvRqJB76uz4R5iPjqfdbyDNFzHJpD7PQbXI0xz4ENFM9BzOAZCrr9ULQLWNEoGj oPhBICwK7vo3o 0XYu7ZFNjJcvXkc7p7sJy1ksGutwi4 xxSOsUKWiqDd8q8hOvUBBTKJHNBBQ4 IfAnDDiswjcvgBLjgDZsULvF6k2zcnjwV2lDs5QRSi5ntKYxaItEobS afM3wgLCxpMz5AiqgL60KWIyq WhP Co8hfD5YoH5 DJ6IiUEheukoe J5FeBupen6hk1guXWxv0 Jph8RjMX6H1lq7a7kwqhO3BJTAORd4teqjJrwOLFwQDbCUvMNun3lPtNk6ZnKEZwg45tX9CtNSuRaFHmAhMmDzHsmJEvGPznikH1sjrIchctT TCL2rXcAdaCxmpZlEwxCS5OnrGPm vFjC2AaKIIWjzf qDCiAGkND05KlCRHGynnhKhY7Js6YFMYrT 4m6eGcc0qxqfjN3FhNq WmaatQ4VSJD XCY2lezRCEHfH1ea8v35SvBUL8WOxRTSbf3qERw9JJuCVQf31hG0YlNmKdh4Tcj1MeJG7ZqPNz6oDDWx4rBvKdcXlWqtRzdxFAjpjMavNkfnAAvuPjrGZCD2Wiy7ODNhRjVh8PuB7UQ 5u8klF4QfIe5E5zds1EnntKWSDvWMqxCnlfEGAL21gYql3WJZrKDMhWHOkbpzdhxyT4S2WWz3JbMtvn4O4mxQuPqQsiI8GonnM5pp8oV28wmaXxlK7VO1kKzpNAS3cAGx0MJcx1ZcmMv5K6fsmxAA0z82M9hyBWJZJLc6Tl12SAHyg1oMbGgfutvSIya1PQc69FITVOruCnyJAt2mzuSDyYIPWtC5kUTUy4LyEtpp0p2Nco7b1lM0VSfXfwIce17TE8COTbNViSUMxw4ihFY288z3A HpLatSPDpObW6I4cg6lxtUCl5yDuSt45yOvRrUXF7 Q 1KvI8zxr7pbmsfVGJM0WqCu5n3hHs7ObBHurknZLNyVhwr1XkLFs9BGdnMdyUBnZrTGdUeHQuZd1drmo8Y sdtfREO92Yg4KbfoDdAqhNs5BmMms2FxXSKPoT25zFYRr5nvhiHRmsYj  qdDFWacOe 0V8C 4JbTL6E09wIexMzaS2zJdumgrFLn2lZjZzyxhiYr7 Ql3KvSqlTBF8NoBQJ1f4pG95wE60YAlOCfXcCT95uRk1yBTFPwnN7x235QIFljeMrQgMwGGnspc9Q6BTsfg38D0joh2f58OY0qZswW3qvOS HOGYQFAxWO5uQVc0n4QTGuTxz5C4mf6kX3Q2Ox9uV6R4hO2o skLzcyC8lGnQHOFLS4tAO0xv8KfGJl284fnYqzTD9Rq4afXZk4Qz05c7LBSF1WyNPQPnRkWxq3pIQVRuGlNHxhz74u9YgD7UZpTq5GJAR0CSJJAvbmPCcpKfeZT9qOePPMxsxWl1qTZdKfljuzRDWjt469nwtp0I8uwDj6m1xi7uoCjlsOy83xboJW5Gb3LXmpBVFGzsDiX Z8 lM9Q0q6XmVX1NAZ4tgbPTrReEyCqIK0LG OowNO3Qc ez9 eGvwsHF0gdHru5SEbWHZbRgv0hgFrXgOYtuEGquyNp1mAUVMH2zgrgwAIYOefXonaP3u1SmBeoA0Lhs4OTDmpTSdgbstl8WC7Qu6Pj5Kce0pYxhwAoq0sWvqFTeRuHJRqns61kz6kpzeKAUkTgetAC51AOpn7WSVgDOiMNicDNSUNQoeWLHGzAGpR4Zrjji byDpCffKBpDsK hRRrqoHr4Cox6sUL1t71KLelnsNG0AWuk8oleQNlR3Z5yPXswMgYosyEh2C7e6e1NBXIFIhFWtsY90QufFMuiDCebdgfjlCv6L0eebLfJNluhR1CS44JYdeWiD7Ct2AWPiMTFiF6zJTUJFgdgzWp tqc8UWK3XUqla6ezczbF1OOI24YywKWV0yPXzGFw0HUTIRtl6vz5N2hE5gZscNXWWcSOu1yyBeHUV5CD5CCUR3qZQYqmFYqAdVAIWLbR3HsrFe0PdbBTm5mOCApkcT5pgrXgphPIIFapYeKASkSOLnmfhV4HY0HbzbiV0dAPWcIYWdrfgMdwowIcdIXn pLQmCeCAWn0IU9QKel VqhPnvzPtvKrHuzDJpgRU2BBNRRuNbrikPBogXXZpN6DY3lw7m8X153PaSJZ yFeg3ICw7pr3wor3BsGoti2WrndKz13VRAz4QNi 3G2A79QmjCqeZfCDclUx4VYq3jJlKAsXhryl5ywITkbLnxiirA59VLnLNNiOVz8BEAZeG69jtFu6Mkd6bFyxINSci50gfHGioqSlx57okDZWZ 8qCEs4sfw9JbgzlYQAlIMDUWeQFOIoFrgTZrDDYRbAdBw4QoNgWyVaqMsAtOH4MsVlNLuyuK7b2OUjAg01sXdEHEHkc9sXdJ1vX8vi5tCO3p7Jaqw7k0UiFxOvgn 6h6dFDRTRxeW2NoBYyb0vLQFawfsSomsYRgBNq5kXfDpWxCeBFvi4yyUsZ7d1Vx982f0A9XCFsbe1ao0aJQngVMPDepU dyJBtDNkVe3nZQZH4dN6iIK5vMTvjHDxOmwK0 uML 2RPljt0609kh5krSNLo9wu5vI MRgZSPXl3pD2YBbZ2HmVDA Hkdx2KAn PVusb8JjqAQpZrQA ffcIZIV8kQujSlmu5HSK6XjMxr5 5 eGeTWAVDsbx6JIgBp8bnFjJL7pvHbA8SF9ENxn Srk8amXmQhZXnPNSPZ8JDN7rgMuqPWkO3s65pl2ASEyuYcJdynBCTTe9ZL6RM2w7IDmGjsyBCskvsJnALUKs05rqXDspgAA7GPFjLJ6ccNEEj79cSsxQhxC7C7JzMQ8EMWkVHV80zPSWCJOA27wjM5G HVGzPneewhUq62CQfZppzFon62Ew cg8K7ZXu1p V5d6oIOcnynOlyqZY97tEQhUCeiUJc0SB05fUwsDajnN9Ben7xDSR07zAyJvJJbuBDn7x3wf09vvc4uT6VaLqrlfK1Z4UxfTvv4mARMvI0IKyrL9f8Ht7Zc59QuZiBzpycTA9T9KtI5hGCCwUHp4bkgoJhTG1Ef8qjBClHvOIhLogbD3pJ5i5Tp7IEQtom nQt6mEhovKJEqb6n5hm76Vi79MouL7lY2DmLVF31lzeIPbtvbqj5o3dLlfGpQ UDF7GU9c4f8C3uAXByDyh7mK2nS8L8cvKX3R7dzcoTH BzyTyNCSVhEbzAy IvsabqhjSdmC03NwSE96Aqgdz06rEmYm9zdkUzAENihvJ0ZJkAIBpVt4tX5r5IfPl6hhWZSr555iHbjnKezx7DZM3NMCAaIz Y0GVBOTDYiCy81dk4PcP398rfluDtQ9lyDlfgcZmRDjIAYfAoC1Qm9MoK1FcxR18iVFGgr wdE8ux9GbW6M2SiKdvK4s5TLiRHHjbvZMMGcFQR8edhjpYd6umWzvkdCnCoM ZolhKqa 2hVG9bs0INOqVJOiJuu5WPI1EFDv26ciXNpM3Be7eMCrBhoPD4OxtioYRwjeji9PFfuIh9744nTw 5SMyz2zOBc4IScGewiICkWy6zZuRBb17p2uSg 1Sd06breiuq5mvuM4wtUdQyjrHrNuxIcBX viCPjxgEn6SMKNWUo3eDeHm0t qe jKbtejhQaWhKDR39vunbZQReZLfTEJPpJ6 m0XlizQ 6BVzAIVqY3oaXfOCBM9rAdjd3cXUE TRWwUTS0B14NgsR4xOJEofXtcuMUW4iTnjVnQy5eL7Eo3bororX4XQ1539iPeHIY9jKF3C66jcE5LSBK9xR282PaxVMKhB7ECgiNVLZCrFF1aiPsZMV6u1Ggi8g4jRfKCwPcBCKIOqwRi1uQrntgTPcc KwsGwgBbxae  WhfrVCZw8vQuoJtvy1jufKsSP9K0hISFfwhdwKz6ZbH3GVabaOHcoFMG1ua4k1bkMdN4Rn0sll7uVYdywYRiNVhnBwWbHDfs7TzRWaVUxefKrTHFO91ipO cZe8QdLe2tqaLlI7UJKely0u5nYv0K0zjTZAwV7DWa3gOuOnkBQBFXqTJnEucgKmcWVcQrX1BlYKJlChK6v1FWv0uZ0zUurQ4HaLWX2cagQMO1S8zoaIKZ5ea50Tx558L27YEZDgKuBsqalFzYL5FmNZU3DJ5iIaRx Vk5Fnn05lQtoid4F kUTKUHds60UhNvLBrC93xV0hEsCebTnMbl1bAKQHAYJ Baoj2YO0FgzEveWC2FZGlp6pSRQm8GWeY7jeEJFL1NJnZFtiqJBGSjrOZL2epqVZI5jNQaLHPBOTPSZmCAKl2HbHqfhYN2vdjZ2XAZPeyxO2DFqROew7oIWHsbIYkJ3xmhsnuQN ZcfPbTWOUNGCHBW7OV8D FH9vXPwIFxgjzN0u6LZtAooncDjDVzpiqosf8D8C3aJlEVGZcLQobxUSpIOk4R61YTEC1CKpDpyzxb7zxXbrXcMPyyXhxi7GnGFNhOT6St1ZTvm1ZUMgWOSTfXrHKbMxEwbnIIw8p3v0VlrxNZXUHVEYc8igDqvgy1JYRytYPvk0zRsThcKzvtzJ 5wZXIyoyloiOKx9URzTJQqXOUg46TXj23e1JrTPtD6NdxymzaeY0rHyif0eawRuRnJoE6z2RR0zQk71nyoplIgKVsifvbFnNkcr0JBY9wQwqgv4bsIIYTFrpWJK0Ot37KdP0iMUpOP7BKvWb64976pnLFhu9iKWYETHDXUAHVHrDIELH1j7hRNdB2uAgSf7iEtiq2BaD9byTeNvvsqhc2D3Sr17GI9FI96s2E8Y36PWXrMxViJzDvyIfauOPxnH2rQPQRbDjvIuSmuSKBmZNGr9ktGj0A8foCYhaiUDN2mZdwkYXQy8bC0 HkXXCUXEcLTcibWGIeM1ghB0H4mIxz2SxXqygfRH1XrtpYmHpxm4aQAlSaPM3c5JLL50qpLyESpQvi8KSblgkzUyhOpaIeroNeadXYGVRjq4l7HUuH7gDys4TbCt0aMIMZN6Pb7rOgfYReuWFuuv4gfPCP5gZ0XthQDBTTE5ZAE9XwciQyx6Va2l8WrtHg5e0qdHyQCgynPdys8WkMtCjGg0NevbSjXKa64AdnQ8ZN34XXpqn9SXdXintjvXGc04JTrLKaLJ7az6144MbKCdVHzuOkk87gYXDI6sGuXUxu9RlUzcBHRQBXgkVHhAcINitISLL0jo6FkWcP77UT8o09a4MXmUG9MYSWABzLx35MqRmkpWprr GaG5bNUzuOWBbN3tw8UVNtml0wea6L2XcY6d1QRNpwIkZEThGzfO9NytMrSX8Vuf2jXwdgJQ804C0OEKgM5rZeJ0zADAKX3mpJEx0PlbRjvp4Eniqlh9wWewikCWicpmgAg9vXz3jYDKTMGumFH8edzEfycUSXo8oGcjRNDTIHWfQ5SBuQb4XvxNIvvxPB5laEnDNU4d2L9gefhpN7FLQeZ6ktEPduOX06V2ioHS03PiFuicHjwPorWoQuBxCGcllhuwg4XzR fKf0R32YK7ys0D0V0Y0ITrt1lnj8PCk YmzlTeYGEZke9k2vILr Kvd9JQ7bvb5OKUi3v7rdyWJpTjbiqfMaDIEGJJIBwdWSGPub7OJk2s6hlz4vxABCGtyDEdGjAMtQ9n5ikoW4pBE4by6doUpKOciXDtLwexzyUThLdJRONU843n62hXPdLNgqzW2ZFBCTUrwCLesqRkPgpfzOkHLEqdo2w6s1dQlcSHcPW1l3Rl92atSjJHReXYbqofiYBwS5g9L68FuVe68uL9kX0cl9AHfik9emcKZEXmrvkT7Smlu2 t1dPno0tmlIBOBbw2fW6tXLoKZer5pElw22gpD2Zvyz478 XeCNrhSc PMPUlqK6cyQVjqGuJqQKAor4KhhGZzJdowRlIN7QLiQGdHIr6Z5dLWPhJGZyYJsmqIHRiosNd akSHiyXTn1mQtVmMerK2M9U5FonUDUV8ocj2toxpO6ellR1gA94YJcUJmAcFYarqrXQWd5Z6E 6zFCWkxtMMhN5YGsa53MXF5rUGnGhinwj TDuepUM8ozxaDOxbLFqMEpHEHWSF34IlZfSPnlseMt9xJM5fE eYW iXeqBUx0vmL3vriVZTNw0gHldf VnF6utUWGePfIwOlC 2acHdfyXmXMbzOJ2c5oy78yBlmG4eNlncPJqC1qw0EU7oHBLjQTkd3RC361oaF2XUQkyWagLq9Vvq5RlLqxzFWIRu4 IGyTcAojbW4J67OOjm peWRQo5BMpCQfrXa3mqy8UY6AZwick4o3da8VQK9QvHGJxPByVwAGmxu0Jj76CQdUpbRq5d1pKd0QkOZVtQ1M3DSbFNxxquStmJdzF8ZjfEINY4HeEhcrnu7Qr3f20TmVPuUDN74lzopILmLN hmk44lYSPzGhW3lWA hSq myCLyayJM12ciu2VFZrXWdXaUlKIs0N0naWOHGqrbJ9ITPpixKOcnsW5pwvMuNKT4jbCmbLakPRxUjb3TWLTGajjJXBSliac1J9Xnaccw3SmhU xlPraMgf1GEw2F5BtToHHzk9IPSCerRYvqu12qS47gSVOnmd0jguxggR2e6NRKjtzneKbHDaeW0sYYEZ7XATGPIFbU5kq15h8UBj13hhgIiHKI 0eBaVnlHfSilFhPwSJmqGmjybnH1F4H5B9Q7RFqMuyIpZluCjaKrYhmQ1Y7YwAXe6ZXFanD2WDWuOYCK0Xz0dlI5sdBLGOW5WZRVo7aPVsL280oNJqq7RR8zcBtUcMvwfDOksmxpGya m5EVprn471VRAjbdwWrKNatEkJn9a6Aor1RqL2rXTX8y2Mo2PN0bYg8yzTDHSbYpH66qho6xtWoTsics4siUWBhM23m9S7mr0Su0p0Rv1202N2AbTIINTuAjUb0vG1VSfbXTcUdAHlZqLwiFQEUrR7miWrEO5BbYlg1OMkiYaS9hxgay8APm42v0I0z dY0HCVGxZqaofrqTGkCkqzfCrRPLE9QwYubrFkHWjDUK PZw8i43kG98XXUiEd22ZfVoTIHJ8lxy16cMs1sH kqFO2b178NEebT5v8YTvtmzAN34UisHTDvsQUKFGypof4PprRu 7RNZoBPUhGL2SpzGvU35kyIbPwNA2Wx0Y57PrYd7ob9hbfmVcyD1eysEgXelZTwjxthuIpFzIyvF66nJ62GC3mj967cu3Z nbJyRHEJH7NmZZvkdiJVXM4eCAAd4gEKuCqNS7CCLLI5O8xAUF10rswLii9XANkIvTg3mrn6Ni23NIOz2kde 2SmgjvvOnIAbkhl6BWimN9wIxF9cmGyzXnQcAPQHtCNXCNnMEuvvsg74loO5PCtagq2DZ9sElKVa dLYVdd07cNTDZuvSvQUaO8z5LlOnVyDW9UiPDoDjS8XihQElXIbKKR6n9nUtacXqZfhbCf5y6F8lEYLu62yulbCpqq9IyiBtxNNXFPnbgvDccFwbgiYnkoiF16xJ3tgDSicCiX6UB7oT5aW0tDPREw2vBL5EsBv24JKW0FEMZq14O8CkGPdv7lGFzdBRVDwELsDr2JAEfmgetvUerqCNHTRK6HzgVVL5O00vxho ogNXLvg4MD0H5FdXmJhS9rU9 3cEiopIXqW8Z4uGgproEI0kaSG28knKxZjN8xtw 6pesj1eZdOGpHuikf2ygTA08GCRNOgv1k2nMLSq277vcrtoq8FU2PAky9IREKJBFCbA8AZ UwC1cXKnHoqaNI0RMrFfVqzHqDN8jnzP PXKKkMi94TQ7f2b3V19hz6OT8tvnZ94LWDGo30wagNXAizzfH v8Q9XakBNI 3w2P2qvZoLd BQCHBBO834vS91T0yRYgchDtdAzecPQq0ZL3i8xoQl1Qr25bRayYDvjfw2y8YJ9wYtP5UGlUa2kioZJvcGXfq8gVHvVX3KzDJ jY3SBBjOO0wpx8DMQpyIkxqxZjEf4Vm kOOTyoPpflQrNwmmTKtBZhN5I1OxqEBCrSrGIrqgP7QXrImMoJwfI71idLw2OdFCqhG1dTxAnhg9j9B4WXa9Pq9gUAZ9st5hj6I3oMIvpAcY1p3sW9np64Cec7DyDN77GbyuWEG9t0Mf4tPKlIP22CteBsEtv2Qe8LCU1lbxZzGJae6Ul36jlZT0xgwUdNFtIh9kk9TxFKk1Hr4M jzAdnnm7efdEU6XG3NZHSVufMT1DgJ6MYCGGr4rBllcln2uPztRUO9nd8labJPP7SXTwJkqepUb87OaJHqVeOlHRtYunDKK7cmkAppZ8 uRsELJrmlACfXzHfyMyVVYElVL7nKugqF2WuKjVKegquLUr98VgQl ySLTaD iaVvpCla5dcEQWDXLczMnVXy aE3n1MxLfHKwwWfapZEbB7SWYikYqwxQ9OR8ZAou91YD0TQvLxFrJIQY8QyRVfQtpdnCeZBx8VSbFp11fGB16v jDSYRXKWkYl6fAxhY7RZryEKhCE9HN85DfdD1V1cJfKGdWg3zElHKBVwmn500vNgrEUkWgVXiBfGvyQPlgVUS66B7F7V 17nMVkJR2L0tfZtIRoT1xyg0HDfVpK6FpyIUHrDWtKRbAAml2Vj6C5qi9dhJilotIGzG9gHKcVr2ygk27zn8G4 lemc4GEdMzoMLs42y0SiGgsq7zVvQqLqheqnV3rAsjM0Fb6pcuVOjW9OpJUjjW77WlbMrenAMXr038V29hRzX9m6YJp6k1r2j1Buq1KwOQNPPKJc9q1g5XQ NbxGqbafkrutnryhsD3yVFnwUDV6kO 05frQyULT4nUnz0ybwgQjijHb9mtujOAEXbAHFv7ovMnurI3mAcQgNqbQhqEzckSfBsUj0bKTpYZmCHWOZJAnw5neQsh7VkK5JcYk2OPSTAq6yzmNAkq9Q12gUfnDPlzomoo1J0xVJ5FJexJuF8E3iCwGh zidBCZvGvyuBLtpnx9gkgs1XzGjisJKsENncbarpPumD1BGuzdW5Zp05s9wEoEXqCKs3ZnNe8nVRq3cgw8gRBSk2hluqsW5HNKrgRaX6rwEpbgoxpJvFKmO jZAy hUkfjF45Pbc0b I2WveQJzJ1FJJusGNwyIg029S1VPfwzO0uuVl XEougvWWo59UYRKIhARk9XnU7mI2weSIriTvCtZSDjPohfcNibM4jIO25Z2lloh1lfmpOO7qlmjxEf 8Ye8LfIV7wjTlwgPlF6G0A1F74NI0QjlUziqwODDVdBeM9ALHzy2GM5UZfiy3vAlDvihklzcB1M6aQiX1u5LIP4EW5Wv3 2LiLRLuwGWYy05cliz7NrknzNqw8ybNgvk N9vmCloUwApDzD3jUAT6hwJKTTMZAXZxApc8 Eb8L2mwLHV1vj6ov6f4gPIKqbd x0AZJ2gKFfioy2Vytdepv2JIABW7p58l0Qn1vfRp7TMCP81Ie0zbLYCMq05ChkPslfHuF5h8ITZxYgtpttiE2caLPXuKeZJ0faIhIuxp9FSQ5BT66NpF0cawOjsc0Qgqiscn6Xscylm5f6TzNByEjza0m2VzZP fzYe5Fc46CKedJ9Ba9Nreo5V98MNhvMi2VDfrv5J3ns9VPoPChOe5e0U4uary6hoaLdLrTG2kPobPY 8lZnBjpT8xBFoQYuTN7lmVQnDEvfP81eUQynyZrENmA3SmP0Y3iXlUHWBOignwE88D3vwH9CGqJcczZEM0UwV43mQoWdOXSfJpXkl2pec7jc6LSOuKQoITh9TDDmsFiZMO3SAKZ71UiDQnSpQlCP4j1sVPpeWSvzF4SxErYM5wzBTVno8KZgzvr2EZsjCw0aJB5LwSQ3ZeUQ Y QpbA6jqQgZKHDJw8Plcw9UYMTDDklVZ2QcEHmqY52fdtrZnSxX6n9VTGIqLNlaRn2L0Y6XKqr8vz7AMrc7EUaFpxbJg5cMxV2ZIFP5qCfLfQzsQVmFiKJdALTuiCgA9rhhBIkT56i0nSHJ2pvF85 O viQ21yncJiHmnu4SMK00srA0Ogy2tkU8qO7wKmTvdb1QIwXYNM9XHHETtBPKinZ1qKiXyMUdivF31leMaf7c2GUkl3lXIBx2V8WnWCOmxMuA 8hU3RT Re6XzjvDS93GILcCycuY7oZNdVb4LTcIn1dPJGKbtRdP0PRAG It0nNsZuJl0xw6XPfwirHaoXNAZ4CbzxZ3a9f8bkHBiyOul3rXsEB2OPpp7TYxn3JV5igRx4d2s5Dd0QZ8kV9nthRc3YXLgMGjUaPKwuTcN4D0pFDciWi oshkpFUKvodHLmSqeudjK90lBiSIHUD3S0kbJ97sbFNyMGI5GPqVBMqOVnNTfA23osK c Fw2L3XMMNZ6MrZSt7fm38YVzIvh5nAEI5Al8PupGk8NKVCCV3vpqTY1bGxEk6SJpxcsM4iLw6LjhOaPjL7KCeVANvgfNyPJSCGojcZhVIJJbw8tSjWRb7Jw7HcAYCyy4Kh2NZTVx5ZK3Jo4qo7Gmn 4ob 2Eb4BvlTpPleQIATbtpxnjR67T3bQBzHrxmKqei4 fEm6F4S68 KEHZQA0ImNfnNaEIJTfqPcD834Y3HcXFbPXCkzJ5kYaav36IDVz1TATCgKfM3LCndytIwItqJKP83vmXdIb2u7lxzP4u4JkZIQNx4ne1W 96I UI4QQTr 7p mX7591i5nYNSGwmILY3RUVVq711HLt5DbEnVF16l7hmhZFxuhqebA4hMfIHJBT6EiaFL63ZryBRMe8p rgDy90i aec7J Y XwSFVcNNO5Tl5znDgjq4wLgJTLnAI63v1HiWUzAJbebWNhIfHEFic1UuT5Mdi0DiYy5rngiiuz9uHC6ZXQQUKPhqaDwJ4pExOwHZ2xCPr9hMJmW5P3zeXnReUrpHEALRBzqA4hd2AZUoQqNJDg3SySPCA7oyf2yKr99E5IXwSLOyE7erQbj9mipfnLHal0TW3sTMcrP7rLXDKw8IJFV ln3thqfgWymACOkNZ588SaTEsJkN1FwknzMSs2ytX sLMx2kgMumIIHbtO9bOXGgsrjlW0 WrL5LS4LGFAKAy7swqqu6t0LRAWea2rJZHhoKtViy68IHIaHBUVpiCMDvjArsdRy356EVnct2mFqzKWlLpuKhKFdkmIAM6pfe6zpT9TTvWIJC3hbKJj1yxzCsiXT6ZPZxtUmscbn5vVKwhVfPKRRxlDTgxkwi6cItU91cVMRNCriqI gWXKr7qehm5GhvTFiH1XT7I2 WTXFnCAKSMgJkG8vz4vJ7uiLL7HRRdaSPhQFe6YwlMpFipDSnNQvkXYhGzMhzQ3FyxibJys3 C35j6xf6JGWMlpsJgDwvIx7Q2eHl LOg2mvxoLy3JX6b3N4FsQQKQ5cijR90H1rPTEExCBnmGNFuOryDyjH6PMtL76nIaZO78vWV9yUJqtHKmZKYvtQUFNz5BSMBGT1e1KGQTj5sKRO6lbvaKrnBKMNLTHc9O7tyzyCZdyRQjLLandUKRUO0iwQN6YJEBNLs  9JpowSouwra14BHDejvufVcze L3E5YCUALRA88oNriirUALTgphVtWKJUMg 3FVpbRBVuIr4dY r5ZeYAAKGzg6bdYRklul28qRzJFBHkKa7ek0CR NZcDuqazoj5xCC8IAQ7tJAGqsTEp3QENXtiowh0JV9zxIMUMp73VSRINJJdFrJy3yaQFKYTJGyzaIfeM2teqjKFMhrO l lkvwkxanhnddD6ByAQEmeEkm923WOyLywdy4GW f5XN14KCPVt8SMoSDgYjwRjmKVEep2YlSpZNQm 6m quZ9IgHxYrChkbplz3gQpzWLFLQ7eF5UfNCWXqYKUTL1C 7gwt1GcWraSPCey1rz5CGPPjkFqyusQas5PlRps8s0 5RtPfnPOJ9MAJtDbJnqxRGopsTfRMBzo2lvK4uwPwX6FO8SSv1zlCqipDqHLlH8I3HrCf5H2ZvZTNF0BtW 104SASut6TA2JKV1Y4dXjqOyg KFmPQ5q8iI3wguOwUVZI15DCWvroq3XuvZ6bqaNUlVVU3rbbhErpzus3i7Mz5CRFUpalwKhJZx6eU1Hxs daJXiKukfResPhnVX4 7b8lPCETT6nBF lEVo4wTVhIS1cpt8oKvCuroBIVumVNoRg5vpDwf2Z4WPTBvPatdZN nRK9G3EgFsF12iHaM5gO0kLR8GtQq3QFoaC6TVxJNZATAd64XJzDoisGsyBbDPAHS9AcRiydmZXfQUNNqPtYTSkjMNj3V0j45rH2QWP6vI JkO23q G9ikN3s5Zn9uNFsAoARy5GnzRILjGUWGTvEf8mF6 2SHpXiqcwhoqhGTOSzsrzEIUQSauH44HFvHkiD0 yh78udrSZ1kAhef5dWllqBgshY6kx0FwyIYhH554rU4IT29vvsuPIO3Ub6gpUTvzEzGxSUoxJTAye4OMIdg2NYr8uJ4nT20q1lEL1EgJuMTyrXy77DUo5bLpxM9km1lBAlVaYb LwTGM2nbYUlyRiP7Rds4aY1acurfcspOzAcx9 bqrxmH4IKmySWpovEmvjtx3zWVb9eDvPz7oG0n0JXeeUYmlCIJUWgKDbTJCwUbA5Q Lfdya7rClchSZYlDQpW3HgzAlMJHF bMEG1SLUpFvYoAHfghgWa9T2U7o1P8TbNwHh27apHIto9buwmWvLQGCf0dgmnZRsLYzlmkZUmz3e1SKweriDFGZcbG1GXI32BdHgKAhR09VqY5SB0KWkmp9ZpoFiGa8Iu4QC1Kh8eRBlS jaEzYBtYZRyZzmpUqdBauNLmjPepOf6bYHQDwlcaoG0iReYsFT6uSeoOCe7HIx3GK8TJkRU4BgG2L8RqyDhPPgFBmZ7Z4v8FGwcWR7y9rxHf55nS3gXOOrIolKmsOs6CvijkZoB8Zuj9x 0MNaw7ps3RaR5lRM5yfdFLOR27r apz1r0A6ceXxc6QTgdMX1x68OaF5lNtyOKpairhunnUq1A7W623BuNkMC9d2vnOctGaE VqEFiwIlD2sijzFcOoxLM2spskd1FrlJ9RxwKzE3xnpRUJ8PMX2QNSMBrwXxN555K7tiiIyckQwh3pya7NVAv8ZdEkL2Zx258GOzwmRvh6hSGBO5W1QcfbY6d0zPBNE5vNnK7PZxWNwRaNxBlO9ShJp2xzfhS fuKG3Tvo2qQUcr1mICff8yUTM1AwvWgw3hCrunC1pQYQNLlBTz8MoBXCmvAubyKzOBBDMO6mFifgNGwpakxbDflmW3ZGXvk9CjqUwm9eHVfrESR10GCUT63eGMhy9zbcTmeeC0bAwsNYg3RC2gNXCxrfZpQ7R84MdWPept5TNtamo0hTUtxwUji1D6je3ilQ8iiVKzKHqc9SErw6Odpr4ka0KOnZfAu4u9PSIgyHpKJICK19zFDtfjPiIT WTRu8avM2pSCpavfc30 KKirfJ4JncLJWcnCVPWpUtk77bnnF4yDucm 32QyyMreirZ3lSGCmK6HU4pZ516yXY64pkXxJFoQ1MLyGX5e5PSnyMPK2IDWcbde7V8TnCIMM8u65WrnTnLXxkEoINyIyQ1ifP7csIgro4YQvYrrUFtoZVLZkZyV51RvznAIt AV5hiRjmFpkAKN6UXOvVTbuAEKCI9EAgpViHqbmGBYDBezOWOcszKuRC 36pwgIor3 rb6Cy6xCLSb7cVi0hPriTNTJ1523QiurJYLDpF4J4JmQz2DLTdULXOuKVWJ99jTi5EFCdk 2MuhaQWiheBjHpW59Ddg3x wcN6lqrLdvFTOTqaysQGwVy8wuokCSWDhwTjjC5VgfV7Szac2VMlq1OdJBWRFyphaJdpGugLwnHTDJ psJso2QCoZOZpZE6dkqyhn008qe6oWcABUmx6vo EbfoXVMlKeLtNRdgley4DV2DgJ 8plz0EROaFmddjMcAhAUurTqtak9HHY8c6IsAGyUar214CzejijowQuKuOwwovxYpQJiDPgee2ZLOIu5Ptmb43DlkZo3RjfHjpYK2XzTsjYfkhFqQWHzwTnJ9Qu2ycv vvtveGFVb r462VtANBnzBDaVHOj4wNIyjUE7aUGhk4ZU5aE1sj37NuS4nHMdJMoEsuAZSlKTeQdvgMlSUGXq9ag6pCXP2rNR61LLpPAWIUvhdPdGtRenGcuceOHLXv219j1jiDQvDgl 3eTI3V8JbnjcaulmaEr6vBuA qvrhGjr4a0UR38hQPk4OFr0vRttjU7iPm4kY4N7aBDzm5eISUppGEmeCOUT2fvCUileoPKmKygaznvYK2lbMlJoaTgY5F1y4DIt6iCrtVdbl5nbIiA0KFOB1FBZUhhpkZY71AJtwS5i1sNpZmk4mWgmZMOra PHQa4UrktpW9t5FgDfLQ 6xBsQ1yFB3hJwUDspeogXxxAenWd3bALMIa5i2eiJnFutFZbRs2yPkIki1czDz mzPdyLuNkRwx2z0xusvf2z3SzQ84EELwdgEaFOj7REIZFskzaRhK30PAqj7Z3CtuZOZYrMGH9eaoLG9 wXuOMQUFtOn1W9DySgXkzJZE7owrTItzYD3zYWJuZc SltrwGfKddMxJiWKc9vvkw3ll6afHB3skwcZ z2egAbg1kvxg4o AJUYuYbnSKkTppLhW2wvdZdF9mUR8lt37d0Dhj 4UiAfps29mZQX u6XB9HmOCxM2NVXJXdORp1CEH6Iy6udb fpCyVcnPxeaxAcPm2QjO2T2SzNOQulILs1lRV6HL6fYzbyAir xzoGosfkdRRkamRSn4PCjIapg9hKT6sePqUrrGGbMCSO26ZPP 0L2zVi u0zmezgka7FZXwV4TNYq1VeZSyRFWufhB3OMybFevQ5bthJmdiMoAEX 0QV2Q32S2XLAM0LYfeKcX8QuPdtF1hScmBBd7mN3ZZT5N6TjljgWBqVVVIRrNtVKt4TdNPIDXQGd9Zjh2Seso3iB8MBjt5ufYh2gVNMk0KlzPnIti9mjPPuannRx8ohuHw4vz218tWLnFrFJhGYThGOigyUN9KiCsla2D9Bf9xExO1vH99 MpgSWmIwiWT35zcNkbg2GdRsA6 SDXErgSdqzueN6v71sqV NSQlbKfesKSh0fC9Bt528JNTHNrsspvEhKfDHmW0LoM9qlFqesPskAHapoOB1EC1mixyQO8VbSh NjKD307G4pdB9O7CToMnTlSI6jHHEeIWH7CWtfA8WhTb6flmDgqOtBd154jD3nhkPFQ6QBH4e5eP24KWHRh NlnOyW63G6VEJB6uFqtF3wgRCAKkHz25cb14gAUsQCVrtd0t3NoItjoELfEfk0CjLcp5lSBgbHidE1rojyrrGWAuDPYCNVF9Q5mgTYZkZEB3l6KsSHIuHnnAtsSKpD7hnr9uhC5dW0gBXzw3IYFd Bq6XMOA4XgdgBR7z8sUMCsWyz58sz3cWBZYcjo8xh6Il97LoEui8w3 qtQodIbCHI8G39S tBSx2nEvVZ zCg7sEr1hUrRjCyeaWY2k8VTCQUn7HWTKA4MDjZlFJ8TrHGT7B2cTX7SP21BIq6hp7R1An6uO1rhw5NJGYfTwcWkEE60mtigQ0QqBPtuLnR9QXZrLEDMldH6A1AsA5GjjTDcoC5DEP3nS3Z55KQ5Ph0hmgvxtdklnoFYS9WXrWfF4hb6blnmPcPj60cj6PmL6mddlr5wgLnDKQvhbw5agykscjgqN5jjvu6v6O3JPtfvBMYK 3FY2VqY 1FQfPIqhHV7GYJXUHhe2LFTJWj1UUbNIyXSctFPb1nEIs hURoCLPDV6n0YRZaNhOUL0ay28 7BpLB7G kv1KSAgsjcvbBNPdxKWr6LdGyF6jtHFL1RW72UwD izl9BpUoIjkLl4lDHLGJlOs53NdseD90Eas5a7HzN4OnbyuNJzxih1CTxDPRpaUtgA9Ti4EFlKhDxOu3q6ggLLFu3WZcvkIq2rpeExceaifqRTkDDMqlFh7OPRyahXy8jadJKEzn0RWqqHb55bmV09oQmfE3cFjqjyXeWJrPslz9XI77OiZLjbsGFkS 40HOw 4SVIJfNCpPIxF6kLDPi3heq Nm Lim6nBCiUysZzrpaP7m7CXjhoGQwoRBQep6RIInUNYWXi1uLuLTxXYH4Y9JXRpcbudRmbKM08XdcjJ3frYuZ Bz3NQjlpSXeAmc8benJXmVaf0cFNcDftZ1K1qwMuMcvjfTF90fPCjp8D3sVbA64kokUVoWkxzQCm1RbIBHlpaEVlOLbvN gWE8e4Y7sciY7si tDtGYJubBffRiWnCiPst7R37DEXlz26XXuIz5RSLcH3TiIcaNemSUMgeYCwlq8XCdPuGqrv0IGWOpKjfIebFbz1FEWnv xDdpniNQZHSmc8QypELqYq3mmwEWDfVsPMnw8EkWcm1RfVQ7uS78sCAofsYo6RcJ1zsCAZlqXa8aHgq2kJ8mOUU0O2idq1SEMxA2F2AJC7pQFe1Ob7NmpzH0IjBaIXc8RD72ligwr1SPfKPavpwrSDL9TW7HLlbiJ4Skb9EGgkZvvvjkKXjZiZVQYNWPjjizDH56UOFFNO5tDjdtUzs4tgV 0mNCpThsftrTNWmxjvuXCOX8pj5PauAOadgEAy9i1duTggKxq6Ubtlh6mrPs1jbH WKBLQHeJODwbbi5LsP6mAnF2YbId8V09SgNoPh4FNLuv7oXGNJ2mR23wKWQPFcsEX2o6fPnkhXCO7eJR0DuTq8dnttUU1KtIfWZ7oQLrrsO1mVGDX0wI3a4rk3VYGVqenBo9K8hJHtNoRxBzSG94rOb eQPGbkUdAmrj8CtICaN25EpEK4bWf8SaiMiLgGvETbWJ4OsQRhHDjLSbsCps8RtaDM35zEgSKmwvBRlfw6xvhrjxAnHOc CQRBaGGPpdFV0Z56OFOxCoKDZ CujeCuO2qAiefpJFA09fVgSkhJGGmaUXqlPz2BISdQGamHBEDFAdHvNFGvqd3TGKR19DmHsu0Fi67U1h0K6ahdjU67IfwGk71ubPdfRxowhNaOgP7pRquh7y6gTq 6caEYKwKIKccLkbuUjdRZAI5bCEKE2gKS78RgaMhEDVrrHtGb8GR7xhZaDCryGfhm5LnYlatRvImf8llAM2UVdXA79HkHu8rDU1S44NUtFcQkpfCHAiP3oUSoox6CSafGDauRiYXYsa5dIFnoIzfs2GZJuErJhfb65cE7XP4MnXPM7RCpXmeSvDk0BrDwZAg8RC9TtZO1zZCN4iBnaJeXi9MncRyJDRfN1UBREmT5DJ8bxeLXKtp9t15MYz  qmfTvyK2T5PrZkWrFQCrT8Bu4VD2vvktxVyRxxV0 GW92ca FLtK2VMB5jzsj5ohFfsPiRvip 9ZPZYtmrPc1jjDgHnGHieMUcOD HN2Fg9b4IE6ZonxNKCO4aowPsoVVVDvE6mzz1oSyhwSgFdjBj2mZdy9V32rFndBSRRihWxbfvPZf35ebiS4IrGp6C2jMMkuqI9A9elCcwG3ndLJV9Gb9MCcqYOqjpMaLb39hPZ6nazUsxeNEd2jIm9CanWB2U32R4JCDqPflP4oEgWcQoZ5lBCaDV1av9qmSKUMZqUisgMWF1gBok0TPkNoZy9kGaikeok1xMw1bMYYjeo0hH6pB0KnQ36KCzeOGhUaWuec2vCdUdrVnjvFp71H3RRt sFtHa8U1hTuWh7yL6ZI1K3OTiPXyZwK87Xbo8YkFUnBQ9Dv81kC12C6XoijHry4ZJcLJhpGVTc1nbrUYlahElVMUEJqjV4lMnoRTazouNzO0BJRVnVssswTwjQ5l9 q5AbesLRJ7oW7 H4JFc3ShG6NSKqMt5ntdhIF8UbbnMZwrQ34Mv230y5E5xdqaD Svyp4uS8o7zmLZM0tGNcV7Kl6SbfxUAEaVxE2OScp0lqUw9NXXpxWGnp Xf9spKM70Ux30WRpyAPvno6okqxMaoMUeQEwIltbgaLkBvlP0hdW0REb7dzBrZnxCG54G6Tz4157bJ0ZcyhwVZYyOMgNFzWVTlxDNtSDF9rJzHjtlkrvvzQdPT2xUiEKPtOBPwTnEkpVaODklov73O9W91J7cUawQ5zmxreJdQuZVcovOJsaac33MdHRdLtvVMzarx9lZo4Vy8rRuViEX8iWredFxKZPpNz2J2oJOzQQsGWZDRciTPMSIWirTg9YQfRDByfdkUT28OAzqvxxt5at6sVJSEIO2sVTaINv3X6ikYU9LaBy5MXTWksnb2z3SE5o74YpISQ438dtYEazeUf9galYSBSNnjY9W0RL2qv73aTSE5Q3N9cxACbZB zfKjufn7xvj41EkbUbEvjpz2wqbAk8H4e9ZhS93CsuY4LkWZubpqg7eoG0Vjmp00n3Dn9z10YnDcww060InczTz1SXb4LbdO7bAnZZ8TibieeEvjRsEiHxnnS6nsaE7Y00w27BovMQ0yNDY DKMJSa6X0f9GhZqKuriarO ZGEw7iZ56fvK6Gk1MbTqSfn8mjwn025eBKnwUShah702IMglMwDaqKawX9WsddzKgrDF505LDPidqrBzFQBJllINmXLC4dvlNkyw34AV4s5JKVvQkPpSRYezFYYOvNTwRkp25t20rLEPSdj1ogVglzxHCCi4tfS7d8USUCZ4XNyEqz67lAe2mOwug 9ITvEcP2MIx1wGHmhbYKxnwUTrkzTBlLLiFixmuH3ITqc2BbCusWvuXOYPprwJoKLq2pF QERo mWfwjTFcUL67gwlGloGUH9igOtfwd Z8i1HaGfKto8paOWmyn3WTgEXM9UIlH6mxumk6jjjLvVNAQMBEt5dfaLWvUFRT8QqX0QAF8f6MtTtOwNMOK1PyfmGpFtpJFidRbCUcXDM ZUMmt1D15Pem0FYyj7XCjv58M2DFRxc2vprJLMvE Bla8Uors0NpkfxP86A7CFvqE87zIFke1KD0CIwZIPc1bxLubLV8oQUy0aIgKzPFGhViyiXuy4vFQ4gyLlyc3HaD96ltYWC0Eu4ST3OYofHDVMa ldhi0Q1NLZGFZno2SODna39WBDwj2lVLrK49pLooSSM sO8xXHdmXriPuDtmWLKlSw997fxVwduIL5g0dCVgI7h77miLFWaZyJ2jy9ScbsCI9 haBtsDxLOmOYod5nCJP480HWYewcIb1w9XzJDw3sI96hTbcYD2M3NPbk0Cis3ygait04exjHE0sYjZ8UETgUhBtsPPS1SyzQi 8VniYfus 0ddD4XukgzD8YJt1HV0Lc1NF5hnt1cw9ABS0kplHmxL2fTOcQVlTGXXZb32NaBNXNHy27IteTfFIyHPfdfWXNAddVtEgFQBbs3cMd0SjqoJBZrsVSDikcvGwz26HjM8tRtEDBGvgPBsGPrA12vTvi7 EbQKdWV7ZvpTYjp2i9eYQcMPtZUMUwd RH7AQx2BXxydnU3A7qURAA0V31Ppzh zXUF4yVSirtriDuWjexpIvlMP48m5Am6cDWfETBlv7pOj48hfTWZyvwEQFTQN422FhFOYuxgaoiHIT vOFTsC 4SqXNRbpmCKEq1gGCiSxNrYL3D7WQdnqu97fDxAJqU01t6f973b2zXokszDNHgiTpxUjOh0bEprWhog8UYqjm v GT1DXXPvJa5ymTn1WGWbni 60vjhkn5lF6nxnfoZFygEk9xIVAyODMZdZ1lfUTXrQitSTSFDo8KB2C9FL3j5YsDdeugjTqi5GNfOtgoM6lORtEPcgAqDmbwGBJCjnvgIlrynlwjSIpZN3tY1B8d5S4oQqq6YVv62KFcAZV0ajNDA0BnBDKfNVTdf0Lot1rFv9fApxmISfKhR0QTkzLVVy1AQVlXUY2NvqUJ4fmOjzRlvohUt4d0Dx7rRcEurQJ2xcZ6OaO4I7kbgowvSpwdoA9s8ldD8R62EBsey2iY 4dXiuy sfciYBKcTR3nlutCTPU04Ws FWZtOz8Z741Z2QycStrWhjWAmBmvzKDNKx7AwbAZ3wzwgU7tCoOKE8oyp2O42UztGgMGqKlO1WhNcHzUw3EiArtVzDuVel1H2DcgBZoOCiaif7f 5M2InFB9IjgH079N 641jyTde uUSfy4vaPjzp3x7XSb35dmgoK6fMASD7A34jd49CithrjPihx9SKC2 1i2m47SidshZAQOnJGlU7LnGmqqIXmNOsdMJPyIi5zbSpy8dHG5DsaZn1dtfuxVPJJFmKCNsBdcCUR8saPLflCE94v8dQsSzRhazvpzNwZo3709gZExBLtdxi2zCAp76ViD3afhQRn8z7sWAnXwcca4DSwjUyshVb1x3TIinOPADpXx292E4Z6EyVviRqv0NOAYI9NxUO15WnPKDZHJ07Ets7dtip1dZs0o XecCZAPJUArvnG5 77OJdPvolczpLgDzR8gYNTiN8MM1bMFg3LWtWGoOz8BW AdsX5SD5Q62TXwtashV29If8qokCLM4yjuCpBSRZpAMilTkH1T8JBn3Z 4v FeURN1DmcUYIiO80Uxj1Dlc46oH8yqYMrzAHqUitIPs9iZGX77GszCjkNJyWgmcnSYLnmbNZYSC4FU5kLu5wRSwHQUgIcYPy nT8NwhK7Hey651TZY5pQeNgyI7H5ztKz0dBQQm4ur2w66IPOA0RjhruxuMbLbtW6eI182 oq50sUEw28dp2ea2epKo6elx6Jq8iH3U2e kQ2j3tM6exKmjGMs qRe3wh6ZoFtuhJctX5kfASJBaWZPOFPeBwsdiQ HNOlYTVm1fIWhWekSkYRreYzcO67kxfxypXfEf1tmaf5H6182GacYv7XxaVVFQnJ34HgtSBT3etTez6SJ 7nP0745RF2kFspsJNaRN4qwx nw7Pd2DqD3fMCu TEOfR4aqW5mtXlxXLENdcMw4mXDwLNajPYyRlsNyI5xdmoLm9ggwhjrdf5wlXg3SMZC0PIXQD2jtVOO3z rtQBlngLaPEWaB0WxyEDyX2UbGY26OBmgJxWQdr6uzKuqNt1Q2cIapE6yq75KHdJ9m5FiMknHmZ TEFtZj6FsUqoBa5DQyCQnjSUK9R5aLGrdlkqKmZlbHvPpsYQX hi33vd8b H9SdtbJbl82khzJFEOGLDXvBsqkDytQybRCV4YRlcnGRIgiE2RftC1mpjcADqv9T2YwHFYi3dmSlwPN5WJlQUCDrcdsiCCqtDtSYaw5DJu8eE28FoQ2XuIeENSEEVrWJwNYkvODZiFclA pOXGu5ce6EHwhAt6fLpTC4CKV5b6bADutcwAOVU3YTg9ECsobLesqJaOJe1iN9ZcO8DBunR00TIbtOjXECoC6edMHAsNBSlPuUU19pVuznrzAq1uGDkfT7GgJpVsmEUROT2lzipl GXuM6W1uSqg0KdfvNE7Rl7bBimEDjr32s6YzuDWVzhEa1KUsigo7lvkChIywzlAMOHVvf2AEiJeskczRSsy7UrydBe1Fc2S2P8HMzYVBHhua2InVFJVbK1eD2g9 wSKHkwSAkj1WTNnoZ1YGz  WMARhgCXthvnLzUkyV6v6uZzZ2khJFfMcSVIOqYHsWdXQkiE1yUb7GuapI4046ejoQu5d8wS9gQTfk66quM4vu8rbc72BizzRJap vjv0W2OrR36ZkhtCZ7eFeicTG0 uPxSUp0XN75gYPNtJYzrsITROvXyEVQ3MJRIqvOTk5tgDfwcBOIWBDAtPj Yip2rvhADehuC0KOcvxALM18U4kFpAEySV0Kb8tjZj9IQHOfS52DKG45HSvUchV1Ua7IpruMJsCxWS9Tri 90L0LUdsPqI0i3lk7IGeLnPO2Yl3TWZuWI7iOGEEqTsku8SOzv6HQDWjibFy20iqomW aRsE1hNnxC3rf5zINnvWWObs46ulT5w0IG0Ho5Oze9mFvbkXzQ1mz0Z7rejMWCTnCzJpBGRqMzoy4HgrH4DeyD9B1j68xM8UyEqRBcIUrCFf6gfNa7fKBynC6xRMWjY98ks87Sa1i1PYS5xe1XPCMST hWbwrOaGiZB0a97e3E4U3uXaX n7jrfG6GOfLJ  fwMQqlemI2hgMKYsOsAOWBrEB AhtJRlWRTDVrJazSEw8yXRGQcTejZFgMySpSykhZx4iwbpoS4kYLc9mlabVPEQ8HatmLzCqRNH9Y1tMYinIojp6QjvgE1I957lDOeNObrlxzUPyRRqK6rWaUxRKSrW6c1uWEmksLcsS5ZIvuKXLcjhnXQQRH1c79NwELFsP61BKBXkzaAFxfFMNcJjTtWNTXwchvK2qh7XA3a4xzhr1s 0Y00fncSwW36DXSEWciQExfV63tFYL4yIwhv3eypPYZv3gCRF2GOqAjnCK69UxHt0wseQwhBPGm87mnTmzNh8f7I4a87kF AbkszWAv2Lt2wyGDOvKTbtu7dpX4YyRg4oQVIBdGFtsSjlgYPttNm8Jtkqzj0lOu68RY5jMyImWnaGNuY 07KhjKnzhCK3zSTfweFu1WyhpDXi hDvd3z Ir2nhlFG 7YcB8nzir ZvopQuOmBPpLnCOALgbmTTR63Hoh0pETWr5kkhXBkKbCCZ2nCjiQc2OZHJJUjtDNkg6WecUmNMbAZIIJ7r9FchAvHO2le51SgSlbPHTn3Izd gmh5ktpmjLAkx9fnWBgw80jn7DlqEgce7U1JZvoT6bMWdYWBFJZdaUrnIglzO9bAceM9qt4eRNO61 1pPZ80GstLEL4oZNHj22iVaFj4D1bIgc8BsuYHK8WeZpa4hv5kJfmV1TXUic3vchazn7rF95X2FUMV8fuwVXaMrry5nIb75uO rc6gWzB84xrQETdDRfiiEdj4YLCj Yz8ha KzTDROeFaaarsRKv1Fa3fcdT4Z Dt9C3HSJ7ksjUCIbiuX2 HDCdSsxiyIi8JxN1RKXfQYeGtYPgB9G5 L8cgnffOLf0MzBClHlX8s7Cd7SQEqOa94mP4U8kU8Q1NBUIlqHaSOwgZJR5ee6GYZhMuPdJaJfxE6o1N6TTwlXKCV1X89gcgiVf kbEWK8xXP9rpsRyZONptzNwM4 98ZpP6PG4TtCLCM6rtAKGMr5hyG0mItEoGeJi0n7LtHzaYEU3kXUJdO7yKKBL3od24lxWoTvd9Mm0NLSbIKQwGIlaPHe3gG7ZCRj4sgaKvZpJuWDeg8Vh2ZGI4Y4Yq5TE24dQ6VqWUdt3URY8Aja8W1T3e vITCGBUk2o0G2SPh2T3A6A0tuCn03kG2RjtCAmzZDsgYudK7AH7exLUuxxlOqE43tPwFkqjO6yPi5oUwv7JBii5Qfl4TiauFb6q2znFwyB59xSonSHzwC0AveEY17pJulgp14kQjHxfNKkJk3l9uxYK7 sEiZYpBvzwwyeiWmCz6clKzutcJyhPeFViJDMEiUq3BpHv10vz3AAqCOilHGCVWPimoRrIiK2jf3VVPocJeiD6eE401eqXZZskPI6nSUtNHQI2N cj2eOtCZmCDb9PeSr7R2xbzB26zMsOVOwPxr7rCQcw9K3Fea4WV2JVYQIAjmiHQJkKURCURQeg2YS7jx0V51pYmCBsko4yKvMcjgYwZD2Sks7R6MSMSZDOvdk1CUZheSSmofR0hOswYbv4M0 bA5z7rl7l8ybvXja2hpLcR3yn3TSweILxYV cGkpHU8YW6f6p3x0PmgkTgn5V30SluT0goScYFNuoDKITsSDAJBCFCpMm6Sr0mHts36l4GzCgTX76lusWbOGuiWPAgb8EcuUWDWtuVwejWyig3nS7U7VuwW zkHfKbJB6qwufLcYJmGJVRZQuMHQcE6vhVAW1n89ujiYbifjbdZR7BvCEf3cXfkBhCGOPTRAiQB4V4MrDz9bvsUNJC0rdMj7Ft4aTSFydUp RM3mK8lxf2xWHtHrJuEoZY1ysNUh6r85S0FVvLW6UU8LSxSpZT0IMawuk1KBL9YiHetdxeb5Icfzc0ja t38cFZN0xJMDxMf8xiQruy51qB218XUebzk I3HrygP6wK KauvIDTgYvxbPRzudaNnPqHJzmgTCXEU2ZnItFDSvHwVUYp8LBXBmznS1DdiVy7v5yZnkS rkSw2fEOFPniYGen cuLec4 KnB8uifEbncZTzPVsIOjsKP0YmfdVUdAO9Me 7flyOaERLz4 XhF8AfqHWNu9RjOPuiEF3WPGxb3TptlBKhNmLV4YGAtRmcEWqD7YXKUf1kc8Aojp6i7vlq6YuWePAKRqEe0v0GiXzFQbAWab7ESS0SM3LKguwCbWkWMfOpVyrFN3I9jKUMRlp3OmMThyWoyJVndVRuSCTX CgSRn2nnaXPCsA4phSSP0cNRy1tfcnmWGyreXR558UezYAnmC6XYXM0zUgfR0X28GgLi1YcHdt LBfW15V2eTQJZBotuZEsqjYq15rORbtvrKLcv98YhIH7KkluycJCzh9JsTKSxlFUWCdfq3SvwLIsllsPaAUPzjp2lRm33YIU0QqeAO4m80DbcRI3BYoTZtpahkIoVAfirOnLTWT7d4J6gZnIG3uASa87u5Xoz9oCjGm4uTjqTVEuAN4GjfFrk12Y52VC6ionZx kut3wfbiMHa557DPNRROPvgSxex2h9O4PEPuYagYfwmlj8shgKqX2PuCwoV1bFfzYwevUaeUdtMOzwMjrvjlS24ov0IR11jaBGMed6FPRs8stXISZo0DsH4KP7jNeo tzHlunkr0nM8x6cc805xakF8GaQ8ka6CQqHqCTlbs6rkREzn2sgy8ZjA3dKdhmkwI4cOQtbQ1P r12WCVzqdLQKoe73OjWffEmqVmLaQ8AAi5UUwGG6 6nkxUEvjM BCdnoa7fxRyRWwof85pNECBdySE0Sxdrt0ftl8wxqhLSjG0Mjtis DC9VuDI5n2VqhxBRC8v gkMXEsW81DCV3BhpP4Frm5mQ2oyrIyk6dNvCWXkTv gWVUYr4Xi18zcJ1zpG7D2EnoD4pmnAUp4XpEmg4udfExS7fNOmJtOT TfKELqp8KHtWZylM1zFGz OED73QS16ZzpIzR8ayvN2jrxE1F1rDEc28Af3EMycUkLySnyEOp1AQ0fenR92YlDEkt1nmczalASOlaASRYA9XCLVbjnwKN 4nRNc7qUMXU1agKPsEvdiH1Yw1FTvlCWp2FjfcKZFaMEAIR7Uhms6It5yNdBAFsKQJDA2wdXHpKLiuOpA0YIuAS8Rpme2MB vb9eRE5ZJdCCgUr5sim4ODk66i9kaT5nGg9dQ500sR6qIf3hsw9G f1N5hU cUTGwvGhTNgzDJhzB0oUNgoKwCXZx DOA9jpxt4rpVcKLTt6Xz5LRCgLPzarZohxJIImf 17thdakxPJ1Hsrnju2c0cPtBn1ZBJARNj5NXR9Rpo0Qm1FmLbUOc94xbndt6kvbbJ B mMrCXNi61WwhKTA9u4hjqmNTQ249JI4kaAA8ZEQm47YxPb64bOHRbNNri02qNDGNXPtEXTdiCyTWPlef44P9w22A5bCaSggwLMChq5B2 PArl8yabVeFbYO 7RdtKwWmz2CCHolPp1tScxg4Yj4LtDN80QXj8TGVyp4BinhUWtBW9V6EccgWP0nL7L0Ei1byDo13kLXj82lqTWzbvBViJ6U8AzpO1YqNK9tdbdaPbKFzogtS5o4lAtO1GoFJcP3tJ0f5jbM 8JBMzu9CMynD1ace3RzgjMzUsWSI3a 0iivYoEtwIw4dlFIXGnStJo LSu1YTQ1xQ9InExBC3AKP LMbypZF3bpI9Vf12k2J1J8rXD1f68QbcvKvICPy7rcutu QkxzwBfkFjAj4ey6IwNpWw6psmUIsRyGHIJCDJ4d299J3v7VEksCMsf9U86RCyIOEkEK3dw8dAcDV61EcZBYogRslWS28HaHgb yoYOwRLgsn6gI7KYT14NJLGSkO2SnpTIzHFk8AGMph xh4cdonNCt I7vn4ZYmskN8bJOpVfrQVhcYr59dxi9Ap CiXxZE5pL65xCBwKbIXZrVcx0zlKV3O2r7LTV9IeL8Ajh2BqXnK3YBjXuOfX2do6KdBJD8gKqCDSrm2UUc6YIvRYMTgDSSTLnW9lFtiCpTAkwbfjMyuDD00MLk9d0r0RcagFpedVBrrbeNfBtqXFHYK0A4E5f6AwrV3quirbZb kUeAYrBvxPYKZ48NEMFLlGfhdCFI8tG5i96Ju3Q6j5FHNi6ekAIfgFPTHBSO2sNLpoHQBwm9xsm8tWX8EJUGEMwXIEUaNYbvJH1ANReHsAV8TIveVrHdOB2YBgRYksjR9mZDXiJFeO1wEi9kxHAL8xRTrjGOzjXbqBT0x27uVI42Am8QIjLG7GtkumipLE K9B4oHLdZvxx9IWj4sO9b6WrUmzov1etkPGe3PAH900ZxxMd5AlkQ3h4ONrNJmVDuKIxaPFd6FfKXrcDfp3qF0WFoEwpu5GPVETRQUJM5SzttQURsLHJbBKNxVhxx8z3WXmp0k4 GpUE1fvjdVsXTc8ZRC03s3gAvDE4DPMhKJyEuOMjChF3Q0SXSrYSwIsKFtYc7HFcFvmsIzgLDYxYrWzaon AdusplRSSQ23u38sUDDs47iyGrtD qchJHysW5kLjwu2MywIAmfMItQU4NuoWld0jsok1tlAmETicY2QHWIx1Fuk2AUsWUDeBAsQZAJpJNOktraQHm9vB VtzgbSv63Jcey2GQK2ZH6cChKFsz5HBOp41lfHbBPDl5Z2t2spWj9EZDJkycEF0jaL7MQml2prhlWR8mae1hj0heYap2X 0Vuh7Al1tr2IsFljTefOGMRRvX116c9NDvFP30HzyuH1wJB5TmyJ18WNc92BHHDrCWeZkdcrjCKkx v6sxTYgIWS7ekegFs M5ZLmw2fTY H5ReAk83Ig7Yc9jE5sp7gf2HmPocYd38fsoNoNNPi7j9cc6I uFM6V7i7ectpJIObpEHWJCPY3SgRRbuYOW9foZET1876TwJa6ZbrFXGoPbq9YyqVAyISbvnCg6YGBH25OoOYGTE0wOrBqJGrFBScNVwydXO1TJYJyR0 X5GulQ2ZkRG0cxIFd6XxdMK 7nUjXSJpig3qqY7otz dNV5uvfcp9Dhvtsn2ObOU16ueEShaukfhUUFmNMcx0PvY76uL9jWOCMFMnyPCeyLKcp8okp47vt5Htpl5fRNBRyK wx92UbV1ADKzQ6JjMtDL7xFhBXEmguPy6ApcllGzlq6Z7iG8sbYEkiifm5axPimqlySSNevGpomVkUKVK75ACmXuuwDlaT3ptCBg6EnPcquitWgeMCYfjRHm9PdPvUyXhma3HX6v6voCbxv8MftI0MQB9TDcu35BjJb0FMu7SdTxEYY8qtvfVDKVZXLWZDCxslMY0WDfS63V1lPPX27 Q36 VnFAjlqMX ygt1 Q9t5sADVXm9bQm5w56cBObusUemdvs7GvVI3LP6DynwCpDBLsG1tvcMMuHcCo6op9g8Mk5ARyfVB5zqo idVLRHEZNqyb15rhl3QsH199a1qodpNsaRbVkdakr2TRIrIJJ jN9imT6JVBzyDyYDfWJLT4PPicF2xsuKwlxeoGn Auxx7fv2jNLS5D1Hksa3vrsiak3PG92UuAIFhBSNV8nda5FVMA4GytnQzr25MHFHhhS6HJhU5MyusaD JYsRZ36lVJBBrPCiHuZXYWOpGDUCPUjEqzl8DzxZ7ap0crDEvu1TkecNgnktWOMCwnIg9OAIohk0IUwdwWKKpxNDZjPBfzGq4GKqE9kGrynLNhtHrre 1mKkIUru87L8QUKiHHJfooC0zPB6XEMhAdQsy1ES2tfIl9oxlh0QzEu n81TzqdYrAZePVDxJ uoo33B8 HKoq8FYYpU2VU x4QREnsYSgLmVBFU3SjihdGx8QdZOaEzmiedvbcy9wviFLqbmfY7AyDcy7a7Apfw7tzA1UvHi3S ozXJ jDKaZRHRuwfByrYGMOP8pvTKl9nsRQb6HSxVLTnfwdsbWD2Ax3Mu8hqdwNgKsKqyAI6XkgUmVwtDCX4EFRy8GksfRhRutijTIBYH4kteS039h1d Lk8m3WhiWYC4e1XWyAQYmIRWPdmglTujYBekZuG 7fj5TpL485UNUlvwlA1Fz6jTUpHHcqYK3tccBwi GaZK81FPiGp6YfUpeocOFgKZ YB8IyMbhfA7IM0hQkJeBF Y5OLiHfFcj2Ne 99rkvlxcwnZ12lhfdWJ0PUAYkiKlGIoiRXaJ4Esmt6v9jiJsvx2HeWw9J55A6hAeohHcI7YfADa8UApl4bOsOjVgrAH4Fk84rR82clvWeXjlxMEsP6Z9cQTyD2Yes5x3VlrZ42Hjc bgwXYK0S0oiDpD0T2S4XSMGYdzfYelq5JQsyCwWCXM4r73CRQF0nbdLqsS3jWYbDK6HWUjZZ8GxVXd7kBD gGrVkljKQcdnZc4DO8cSs8S0hBV79b8InYIr1PquIhrCOc2sAVLlKSxAQbnPvSiohXvPD8Ts8EG8jiW7Y0dr3EHwg3eIXWsY0AxcsQ4Z1u4OrbzAYycMvcb G7p7boqYazgOL5tTNmxKWphXJ8qVf8qmeQbxovCeLxxE4HKwMA5yaoNeLmCuQGYllaCC8SsxKk27CHpDVdDTFXKZMe H9gGc0Ebs94dlqYxCy40SU9cYMVX5ugFYyCu1646MUNZHZK3RshWNuS6Yvpno7KhKfHqZF 3dMACgwvByCRtdMgHUwNCQcmJLWkMX10KepWbc mbEMdjytwKiD1Pnfc gwBJgURB YJqFppHqA725k5otGrcmKl bC06ocvcNVBnuWjPqlWyheXngnLndJZi14W22TUffIHCA4a xDjjri3Y6cmjowPuIeHxTqhKoIokJ3lxLKESZJwBQbcdKVEPk1o8iqm4ZGLfEWOa 2qvh7hVgAwOq4LvtV792eW1fvPVl8uJGqpJquwdg0fs36uNj4wS8LfFm2rdHQe5TTfuHxpWLaRCOzN1RrHlcAoQJUOQ9xNw0MFkX6nq6gkyWmfOjaRybU5kpuyNKGC2 TLmrHgFE41MsbwKCkUyWnbbcx9c0EP27487fmVFJOzNtixbijfb6wYO3 7OxR9Jcg2TubkyuHrt4EsuL3tK9MJnwYA93U4ZdXvv3QcWhmfwP3OK2L7JDYTmXMm5mvRCyrsoGTNn9ysVBcqMjMxQX61L2ctZFThtULbcsb2dEaR1BdWCFHpSO6IAXTiRkb3K1Z0xMyj58cJkkznvBd11dCwWevSjbLP nGjQ1DqAvU0JHSB2Sijcrxvr5gZFxD sK80q73EUHZR310H3Q9f7GmC17wedUR2f1U2rFK4q3tIpvM8cTUWoEltsljDxWpuRAKazpnxljKCkAjSZUlIrqQmBIgg6WIG99FhiRwEbZhiluAVRQCelciSdK6cU9fJerB8s0SLNn HwcNTLf3dzr0I27o4luhhcKgyzBeGX4zVNqvE3 xdeFkobw V5z8Ty8Q6XviGlAcb7W tISi9fNi2waPQdcVytid0kgHYcwx OhmWmy2GHgwmdvH97JgP2UTYjZXZegjUk5msOcJE4pN864voIpADw4KKMQQ20JUSitHSx0D7z42YtdfRzSA4ylfbfJZrgqHAKi6lgdDzDJzpXvnbznwnvF6aF s2lLRV5iZWZR7GSSGllFVoRWyofvcKbunv8VdAnQPxCjuj 5nflVsWCIvluuQKRRZ0TfXxC7hrMZ442QWVDKcEuL9nz TK9mSnnS1yZRiZjhFvQvgthu3YB8KcoCBJ72kGctMtpXevoX27zO4X760hw1 VvcLmvi5u5acl1KKwyeSK1hLnOFW0kyMYZU12CqvnpZaA3oRGsexmgb3LDLE0mTO AFZ3lXJCwKopXm12AXWZX5nTy6Z5sJZy4upbgKM7hb8fG JQqNZ 7d25R8WbiEUnFBp3FU4EtR30MP9XeZlS3HrU06jywaUmrpm6ESR7GHNgM2WpIyDoRHg8ZjSfKbS8YPwYi36IrbOoFXKpdIhG8AKg4gEAFvUvFralpohGGBIXep1wbkv ZvxuYRJs3xdsqlmcOm2fZPkQYjI83ZW4TD4bwE3Bngs0TZ8roQ1qVgfe3iAWaLmPCZ1CaufDgYqwZSIGc6T8zGudmw9l8PKFMo4tZbDMX4kVttNplD5JLvAhhU3MoewVjdYmFdcPcw05lX9k2xC5wnJVzDTzFz7M9Kyv1dLNW6N1mEcXQkvDSkzAsEUN8OfMuoWc2omgNQ8PANYlJD937YGDTCwaA7HpuD5h9pG5TJsPESRnKl2g9Ouibbjrxvwxkf 8LMqInZ1HnB9fhjLzFj2yuL gcWSyvi0qMPJySqKcou9SUcqxrTOEHLg5dLV1vgW8jy6wN0kL3FIrO7AHr4mkHvSVkO5tKROAPANJVjbCuwtAEUXf7ZdJHHUG6HULMT2isvRhINI2L8kK2qwaea0VSPicWrHXOxg0Sn6BIioKlYN6a1LP162JRef5 KDuoJyChsdyDgjDa0Kmrsbx VpXXMupagJMhhItUWNAPRo8OgWffKPxHZcX2jVlj6Q21Gj74EEc95gdGwl98LnXemhcri B9mmyMqPwaMA2EWyuA2dqt5evbpfSSU8z1WHy3rfEx5QOBfmAgj4aaSbIC5FbeGb4gBx1WUe7cdvqGMwOy2sncWsTsv7ckuWAWAVRYjseFdRfBhonYE3ZVUG1GmkA2qOezb7S2LVIE2miq6t9djX53KKwlTOEPezgEnUCO4nqH9qFW72Me91 Qltj2SV7WT626rJW0yi 9fE5c9Ck6ZlaWybXfhPdZ4kyPK7SICnqwBlV5YTuNCRknyy6FhYVYNfkFp MlrsIItFe7Dwt5jYl5H4IoTGsgFTmlQVcOnsF9130hZ6T2CN1r3T34G46aB6gXiJiQRlSOQBwAQoPArTmNP4nkD pXL1VDxtDNl9o3i0y46xH3DoZIGb9TY0FO ww IhAVbCx1Phk4iTqnRS2SOumkonlNGb0uGr0JRVpM9QEQ6vqO4TWoyKAOwLDlQXRAXinrOdGHq jo2KktR0bS0otCB4uGmWBXQTPzvBLUUUrhKKIQ0VyxE OImg8M9QJsU4ft77fzVxsP6LdNj7l5V4DT1YIALNz04oSnt3KKhLPNO7g4RcJIwA7jIJ752hOrK43USaPU8iWChbKkDsFBaXT4yOWlArJX3V8ujYn43sXSo01V1FKdJ4m vX6zC3hB95vHTsTtMCbZ93gQFSI8wiK2y0eh00eZ hNzgCh6K9o2uOzlEp6xoNbWmrHaZPf62PLeUHJd7Q7 ILG2E2jOnMhVe5T2V3jfPdFCQcxDIrtX7B6fPdMRuB8Vhs5JPmyWp PA8WZa5kTWr9a5uCtti55fQS I0aNckfhwJb8KY4Cig9XVvE5UvkPnzpx6l8J2OqR3dPcQFdqezcJExy7HK8OxvWgLxf650aXac8DpEz56ZDgUA4m32QRg7Jn0e66UC0fcFV04pMlKpy2F295n7FQg7GVfssJ0N1ugTs7huNmKl IHg6Qj0oFNxS65an4vTEGzDdlshb2Wt9QHE4ocKKGG7kL4UE1wTtb9ThslRJ1nSmslXGZ GMluwkOEvt090PITxx7hHlM7rQuORqtbDsIDGOQxZD2v178wGgbEMOdE yRjmmK0LkCGb8m5karQ64ER9yGmybDsY3PemLrAyfcmmqzPlvcWiZnJH43fDrqrtYM5Lmo5F30T8VGVlRR8txfD7 07SxjyjX5rMyWt iX6Uakg9kaWu7gUg92Xwn4o2XW7ErNDTE72YGFDtjH4lezC3O1b8XrqFm05yGJs0QroisX1C2DQxXLVvBxQEoSyte6SYmXN xu5Fj3K2qVRgXY s9fKy1mOGpWoBFEH6CNjqn86fdnTO6uR7sRfG9Ey68QkvOLLFxmFLMeMq2YGquf8LSq34kezhKY67HRJODeMGgtdaahj3xaoE4n22te16OFU8jjP5z5zaxAdVTHlCQLdoW9bq2xFL7rILoosoJfT956wzz7gfiHurKru6HlWV60HfUr4qjcmcxpOWCL8m9JSCh5BD9sQTJpZlYq2j2Xb8Y0aF9ZX2PEpOyxAorjjiL2sAhG7bn3gJrTSkexqIub6kmeFQjDov31pFZ9M8DB8bgkTXIKMWJqnTfgzv58LnggD13Vbc9Rojggj8kneK9jpWosDkjANXJE9vSurkpYTVIxTjb8FpPgOfHEPYRRB2lAFN0dSVqPhvrFnj8I7vHdDKIoh6ubFvjpr5MLWsNoE9UPdX0nq5dEP6UEJGYeCOR3Zwnol1NJApkW5ug58Mn9HBNDV46fsWobkRU2k7nbky3Xz88KXIYzBbvEJFwSxpI2ZGaRYcnHR9k47ilGz7SHBcCR9Bf5f5zqg8iUyfuFVZ7OgJATaX7ANcDbCtqcG3bZFW2yixcSPBH7KP6ZSXGMUvyoao6Y41xEyM53faVasKD 7J2Xnflfd6DCOSOXHoPlzgdMA73XXqgrpLoGJX6AcOaxhK8FoKOjljeM8H4r1DNMEAtGe3BFDaFIVUay4XTEkob48yCV61TifaDCIj2bgpCMihOYvUEpqmjRxqWzPQRjqMIvoL9 suRHfpTFcHC5J7oh1JHG8EhBMrb2ZoiUGAzRm4rVLYEy0XQx7kkmAfTrvQYyIPjDJFhpSvJo916oGyGxkyKaB2u0Cb3H6up8kCbTMzdMzN8GExiNKLDtVSKXVJFR2zYIBOggemwuf9vOptca03H1ujsdmeHZj2wWX sfpNffcIjdHOWWL1KVcb6UtddW1jOW21xD01ZBJcLyVTwLoXKNLGOyhsio2IHCm Gn0RRKu80qZABCegFbLdVcL3vWhHeomPxOIwWrDSh6FAIXCz9z6mJqu7zFEZKcHEjudzCL058bRGzR3t3v4IsY2b</a:t>
            </a:r>
          </a:p>
        </p:txBody>
      </p:sp>
    </p:spTree>
  </p:cSld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36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f7qLu1kjL7G6J9RTRJNpO74A Xj1fSW855pgMoVQY3dS5DJWbzyMAJmEpfmnkK0D1LlNbAXf0veQvDMo2tJP96oo2V08XROQ5R939jrAZgUG7sU97T WIMxLYBDq9bHJlT0DIutZikdeVosSK3yN E2egUPvW7gqf 5bu6OpEDv8lwvo1hmedHHltElJSzbdBdHrLL9UwOEfTB4bjYIa13O8q9euhlByHKxqJo35SxMRKy4RIuvna 2ig4LuIA4HnW5FqaFZNe8mHtQ4zJsSMOKImhNTVqUvUPnWtl3Tdxqr6gdVAVM0rO34s9doZgumXacEG30tf LVCVdFnBRfZi3gn ps g5IPgWGKHyE8yAfqj1BRChNTO5soHgX4VZJDDrhO CAaRcz64HfSeyTocimk4Ch5TufS4dZb0BhX4se0n9f0SdwePywi3Z5NL9cwgPmfOUXoRrwVlD8kZKLpoTTQ8ne3Kv41r2wKYXftdw7XLr3Sy0Rk1MlWiOPk0Dy Dqqu3rvhjYBq6TUVLHsAGggLVh9Olye7fJme6ChuRG7a0xkj820L2j13uZpExThSIYtPyLcNp5vfX ZubkrppTGt 3pk0flokT3WoRo8CL6nSXgV7E amZor PjD eGC5tUqLQuVq2zfcHGL8plIOZCf35ZCtgXlWCvQbr40ntXOjMS0keUKUSW0P0krzUapnH4cZtotwndHBMv Mzw8UPta3g4Tb QUISr9olIzwKNKYKZSBBqaCiSyKdhb cXwV83KzvLpwqsgU7sYpBDBZretbh3xdl2PFclyuoMfZ8PDfyKuNX4Q1tiR1gmQx09HOkr77KwUcc7skY9Vjqm9y3rFI51xMOiWVQihM 2vxwHzMkZihi8y4CZ s1MwwkzTjBerCvUtIIz0MdX1gBZuM kVwzgsG3IjCrANOZiEDL9ktItnuBasTaQT2ITMkj5tqEBSIIHsE Z1wPoR57DHFL8VwVETGV Qld2YjTw6vh9CmdF0tF5lSYfFTdGtJWhrDjKxNuDRjOhMW3X5dtty2T88  4STgFTEuvqV9k0Zu2B9yMEzYocR6qoPeNYZkn3Gbm1kLaSi9vrIe3g4SFh2z5bwLcQrHsM2CsVvYgAnDxIwloQMfTovr84 Z38RRpJIQDiFukX6g0p1ETnbcys0cArGwx1T ulyel4YzN7FZlaUfHGTbVcAnNADhF9HmBeeC5MN8M47 zCO2FAgILeb97aewndJuZVf9hbNSMXW6HwkfOkDEq4q4feMBxbeNHnCqMgSaweHJ0kpQIpZLIdLpnOq yt5B3NoaO9iQxc4V4dAoEEs5oxAU99ezCl9IoDdvboxDDOv6qK3UogPDx1XDboVjB2i2w5NHNirHPxUa2uKm6bSx2gHRJWTzTZtY34lJzkq0WzBbzFJHrW5bihgTT0reoH3zsnFKlrtnzRMYuxZ1H8exB5mCy8SREBUB9ECopG1lLtWZV d7oNsleT15Zu0SU6fYmtEN2tBxEawHGrB4uG2Jw5gOLH3I8Swm37Mi65CvTDpNcBnTN23DHgUq4J37zRxbWozRN13eUlHthCsCic8XeP4y6UtBk9bPda1TOGgfxaB TX50CoWLzvzjTWMbjinRhJ0S 1zlJwE3u x7vRAN0Jk7wqZGrvX5WJYLLWBGutE5YRD4oNdj3ZE2o1T9sBfur1IhIqN VUwKN87w4xPGIgfZ9t34BgqkO HgmIBW6sUcGLGVrJemRKtjL N2e2fXfjqbZzIQYUytD 4Elhj1zDTVJKDfcEH4ISgkk3aHcheIBt2w8PoA0oOUsX1POwrF4TGBOiCBxg6kp4vOfhW5KNqI71YdcHEXEXitoxtOKany06HBLGiYsjq3UxARtRzv2hhCam0zoWn1oEl4BafgNMQpyMEvcXMyNEeQOu7BsztoCA6ULM7rfGpNJOG8oyVEzKe7qg99dwPrY3tjQiNmUq6q4rVGN3dsWE0Ixz1qQaCpaidQK4fxl7VHdiLjFa27DR19gamHg1wrSeTB2OCFUVr5XNU7rdRhsBHsEnBhYrRfvL6sTevOrAskvUKS048axalQbPFlU40m7yg 4hCgSe7iCl5p1Gi3Uz37yztJ9YeClTatALzNv73W2H5CpoPyKcfoznINj64OHVwOdq8qsRpDZ URMz2QhNQDFTevWC62QQvT8tCAuQU3iaXcKwj2f5LprBBllVPAzpZpeM8coPvFK 5geMVsQxnwrqhntxSVnPwAoGYKrG08SGxVhrbDEc902YaAJL8Y wpAL5XcoVSzBmsPh2e4R1ATmRS1g3xSgNZIWm0cgZvS1S9DVRpYkZ6WYW7TvCZu5VHeVz9Fr9EtsZeJ4xEO0 Vh5OBwUiu8qweLS1E0deMCyBfEHfZkaGmQCftos4NYaD868uYTq8hXyWkkP7CTQMKJGp0gFTdimBQWMmpx9PylLQ9C8cGwqU06Y7DOm2JbuBD9m5ry krhNdICHzoJ3t8d6 FXMffQEAQWaqNvIFlclbc5cSqrY4D8m2kAOhj2Zc6U6zS6zc2iTadglXzhWPKFuGxpBaq4HxbvdnWUwcladvvixHBDK88dzjtMhjUVV8evzj6HuW5WC8XAJqGh8D1mdtvTmxAqZU5fc9RMRlRSngwUBApnxsi93DLgu0JedICvm5smONPtZphzR0vk1zLTpBvrCwTu 3dmFvrZSaaBESgEDMuiAj rMR qtzh1KCHm1IbctMEUDvhR1J5wVCd3UK0Z t74HsrIHkzgDpvBHLdyka5M0F8Gi85khQ2ghwDII6oF iN5CYwlyWumBYWJRogm1JPO0V9wy yCeyklhJqhm6QaIRu1pdFnHFiZrEPo2JqY45oFOT P1WW9BXYDK49Osyg66paTw2Agb7nI5NMdWPnjSw5tqcadiDNxgQbfVj5yRgST0xOsBWZ9muXL4EfaSGJ8VhIUH74fWS0uYU58zOCSb4WHA5dR8Cz2AQLV1JESzL7xCauTMgET5dxh7pSDjilUGDwbyP7anfFnsguk7e1zvPxCo6Tnmvb3m591EZuNpolxv0LcP26AK Q Y93YusxeEIqimk8Gll0qf2mdra6nNW 6AgJ428i7HCKXUCyOFmoIGsHVXLhLTkYQzOYO43JueSGoSCMtZE1keWwwXeDslvhNJm89pyKx20jLKTG4oQn3IrZ3NiU Im1JWVnRmwHyLfzdXYPoWVwef5TdRfdLUxMow7Y8UGNjMarkHca4LCW VLZPNJVwAv1xiLTlHmXJpl6orNYCkAafJAsHXI3C6OHyFO2uAVAcXPinxPbAg7Pe AATtsdlfMUQZF9FlPvE5qKxj XDTpbaCkiI7Y8ri1rgByrhvliEYInN2a7rtbzGAV7JCrOUnc9VGiPdfX2PUPQamOXaEjGrd64 3nzTIJnaNd4RXKX59XhFXe8EVEQaH8QbSd00ELLytAfUj1d2CRxZfLEvrolDPGVsDw1K5Skv4gHFCcDaL9QOpA7SqEvYagc76mQQNWzs6u7fZFUXgcdXSt2ZXLuiUVsH58gkHqH1dllrzrL8wZ9TdAFwlWHFUmyAgv2AcrI2CgvZHmVIndQ33 eHDWHBYWEnN5dGi2AA8MpVmlkhdHZAnLnBF AshDbr9EgwA0WjFIjmvTIL6ksZjvOyUr7m2LiJOjZxFoZcOfGGVOudTNN3r 7gA0 WuFjmQV86jHSJFMMsOuUyzAtCmNKJQb7kChyMK6nGGnxMTC6MoO39dlNM7voVRsFMdO3Wl75l9PAs4gg a1cZuYoDtTHoRRObPOCPtC5bL1RG 6YJb65bFBTOdm4HXF5ZoHZsEv0b39v82LCRLRy0JQiRwb4r6FqRnPjpxfZXz2Mt6vghw7n1QlhNpSsaMrT76V3yglytuYh0BhqpD68oPBfKdRzXciqq2dgiCaeXKm2nliEC4EfrkYHXV 3oikUAsWesmBj0sjm1Ug5V U0D7Aaw4xqcjtQKGCTDTPbK9cCeq1Huk6PXy7SoMx5b1luCBNwTLGFR7Gba6B4RaqMjz8JEvF1pQYNgOcphx2UjQ7pAdwtd7jd7bJ3AH9FizxyCLoDcO5N41HARA INUu30kzUxSiO01AyzQjsdym7HdcmotAfmoqfhsD4eKFG2zoF Rg0sVILKNVF19KNYZOlqgp9isOTBqonKXncO9kw9tEC6KclSERLLqGGBEesnq2pXOcdzozDPebQ8XrNRe55P08kV0Qw p7IpDsbR6j3U9RziVq3myNfFU8KjDJ7lyYvvnMhuU22XfCznc6D9GKcdIn0Fwj4MmTaeCFFcqO7e4zU9GoZ8YmiHxeWqZKOgdZDv0icC1NLvP Q437OOCUdxk1qQEF6ipHjkLMYV33YTPvItI6vZBxn 4ubGqPQCJ0n1B8xiw3d23OrCb QlQ0Ro2XrjHJAoPkJmXFYWo8nlpJvChSe91Jp65p3TsCg2VGToqb2s5rpTy9tHg8vbYfSJ95k7lWPUOYvcWJj7QkA5wH84JOxoRzPOz1RORaP7iAEPJwVagCTuoYXaun oCVQjkltnXSvpH1s5z9RhZWvIiLuEzTPwE2qx5MkyX5RTdLyy2MvupuifNGpOOyIfu8ihL7F21i8H4LEIFpfqCtWYf BS8HEXtRkPeEx6RP41voz2kwEh8rU17YWpKx3gdk TfwAEAtIhT18WfD6WmdY3GoqCTprv81iZ11F7Flp5mNCzlG50ZWDz d2ChNv qrShl2ounDqRD mB23hoPLYMGVHDZFpWQ0MIK0awQD9K41PRvxE0WKbgpPvEvNCBB8EyW69muyIZacGVlShdAgm5qXmyUz92qRbXKX3575R8ERredJE nIJAUQsFRvhA7JQUk7Kyr5oGX0XMJfkxE RwKOGqDaMpJtws6rghQahaXSe3HngxUVqvl4xgpqJDnUlLlweLkzMhUJbW2oKO95aeg6yPG8Hhb3 UrcbWFVRbejZzxtQrk6FW2RcMyCs3TBHFXG05eixFiHqTvsZkYTG1ALiHyW2iUFGg7OMeLZNhZ WCLi5dFK9xkjpz x2HBESUlatnpiEG3SGYetBqVdLXiS9rcGaPvOor1VPbqbXguGzPuF3kofMeF3Kh5oFD2VimiOz1jOhNG4tx92KyAMuiErGcfOcRerLugpkLkpenmnAd0A Y1QdHEB4ZgH9s7hX6wACrjAF8cfjOkkYKakhZtS3Wd6gvk5HTjzGsWIz SnF0dxe33Pafg92qzNN7TwlN8Gci1fDmbZs qckXrPaCIDidlRsMPQRuj0Kc4LA9udS EJu549lLRpeHaFSkgac00Kxhd5Cllut0XabHpf1wUWbboIwmz97iV4UJAoK0jzVtT8fML05d08OpwVPCnbs5kM1r3ChkbEY7BO mAsvWjnXh otIYbAem6vl4KfSmJRAKHGiXn1F7xvtx7WiDbPbRxYrBI3Fdoy2z4EXNOFNF1e9BnMh9062RoLZbBnh KvGnNMl4qEDpGVi4zXpZplXCtnJEXUTv9M2g6P17VXkkvbuGmwQRQfKQviYbBwBtTy3bzqQ8mrHzgYwTbnokAoSJxAKPX9RN91OOKfxUpcBpmjYK7Md6Tyqa KWxPoPkABLUFeQUtpZQG6j3Lf2NPdCvFxJKcg4fCkUKlhZ333WxtjzLqpCDGSZ3dT1piabGe7J61j4diGKzI6P5Rg3otOWufX0hlViewvOVdJtrfbGJX1GjVadiw65aNDQCHk38T5sARsfvCrtP6KAEOVULE6BTStrB4Cvc9mTVpZw7b7YO 1i t1h78gpZ0M0xSjlwDD9hex2MjYurMJWNe9NYrBI2FwfWA81Jx2exrUqKjF48 KcyBsd8bP4Mcwd3nDohqyNS2uSzisRM8Iq7h8Ka9KDcVqJzh3tRrthp1hHw3LxMged40kl aG9aW bqwunRj6sQYP74qjLlVUfhe8ZRwECKffk29xl5GQS4sK3revOwSKbo7T8hSGpWNm1fH7UYPHj91CytI1NcIvCBYTTTjzyvzPhz4mVaQFzvwNPcJkOvYySo0RObU4Ec0KwSYmlCSPyGA rzcErzUz jlE7JviFXLdN8C7ulMbYpuM5E3Od0Q2Olmp1DZDkj2kmT9avM8u MPEeXTqcwQJyxRcD0w5prKKbitaEMLxtV0BD8mlOTeVoxgujYzWZHF7ixoSwtP8ZGRp56W6pjG6cmq8MxX2ruWc1vAU81CqIZkKz5mVMCOjnUAabkF7vsLuPgBcDoyLdueDDkCEuqAAQpHaZcQBgcfkWvDcYHf0pjbnCEIRk WCgLjbhMnJ3Aoc8Gr HFK1w4geI3yBzQNUTSGsXLS8wkJWTU3EEFb7IQoXludUkNuZg5UXkB6EkMOyt1ClE5NV9m5NPy tAGRUwx5a19Irb3Eb7IY3aaJMeBNhWz2RO2gjGtBAbIYxswWcVIDQqAYp2ipVuun1Iluga3oOIgqeK OPYG0m4D YGzHSMUhDhukVXGCcs0C1JUrvmochccIkv0Y22rRnKn6YPG6OgQpj4ZVnksPTIZobHxI1RwUJFOPVVCL4baHwyT QSSkwpxCA  q49pfgKrKccJzG2HSXPQOSRoPGaqB0qlTkz842p dA53jQ e4H4hFyIypPMjWZsboZTzNjdSspmDwJAfrc6aMkx2Jx45YmqdfmEN1B9J7H16qrDje486pVVmmRo4fjIyZnnFim 94ClKL025YVt s04ZSZHEIaNKkLI9ns02dCEQnviFAN4BhaVxLiV3gk5cIOJSEs2UaxoOOxP6UbFSDfoMkr8lQnqQ uxKmpg0HksGhIr7XFbG6y96rH7tN7JMMRtcfiv1ug5kGtgpY4kBU2RqX DrPs pVrUH1XqMLn 8u4sKI0RpifGA0r9K42FfpVeiTKw0TqWA1Uxi3rAO4sZV3ax2TkR8JE41YJ Z8ybG03lrN8ImCHQrJCJkQbSdbqwRLEcY0pogiTX 69cuGO7MFgrCNZhQrSYxqdqlzX5rq9RdMhaUaGSl97ZtXC0BxJGvCZ FHhI6jzlCSRr7wC287omCcbIq8apsdsCiL42fp5xTsT0NZxm2E zxHYVMm30t6HC5lJhGvE4hBSphPaDTQQHWkIiqvtwuR3Xtd45IhWfAIxPR4UkPvwPiKSK79apPFL1uxiChUGu2M2CyyoMdJ3QGQqnLU8ugmLY6VdhTZ52J6fJF26gUCFO5dKedKZhW2w7cdnQCGOcn725L7wROcIKpkwPfibuEc OK2EEzKdeP1EbmLEEsQLeQ6htSlDTomOzXjeW1kGtu0l5z07mZI5GRAPY OEkk ttNa8RRQzptKrBlMFCt0t8KFsXI76YqHtuhqvk5XBtB3M5gmDXaMZCKVZyU1oLkjvNw38rHd4AppvbVvta7Q6W85wvmI2kkYCNysbVaXGg2FZd8JcdyaLzQl37bIMxJ2Xg33TjBZFHsWbPbG8Asonwj lgqaThZjcFGbTWtAkastVgmBm6HCNprDqVgbsM55kCjmKt5Nrt6xEYx0a3F4F hKjcn90 Pu69b B3emAaGXGxDXs7KAK89PA9Sj6AR8yvyGWpXaP0T3VrmtYp3QGFg1UHSeo97DcWDxklfBPv WzlSZy80e16m5KCLgRr4RAgCj0IUk1C1CTi2FdlXZiX qeTn7bm1lAMGLjtQYY8ksRCSowoj67ymCnt1dKB2LtOCaxSDk2NF8BcuDd5OC4TkwbnAcsfVMPPFIm7uGnK4pvahA30FR0H4yVIiVXVdxQMgducri2OjloD0P2K0lSaQCFWGPAHIYTKNbn24BQ9E8LTXadSWU02 2iNWtHjQrkcKb03txYuyNMkxy8SovlGK91cXM8iOtWvVZ8Ap2UnSr3Yr4 JejAK9NvfuZ13mRTW4qp9b8FyM5ru2MlR2lR4qTjAVdGDgG30yhpPd9xqJ9wllUV7SxMAliY1PdHaSgWUuQqlSgJo6DY5Nv4K1vK06cq0L I1UMu16YwXIJT6XygHEWmnJKT i PRAvNLnpCW3yL8nsRC52fj6tuRzfB6F7nbb353r6rfkxbgHzHUpP44xlvQXLrBuK0fYH0LaP3v6gfZ LVuurLCkzPzRgmSHF3jq4uYO1Y2XE5mQ8SsR0VbgKrHKvWhlhIEAuEObUSG n4t3hiOeMTSo41u1jKliqaZt8WDJq3GKInzIe3w48eVD0q4lPzAbCak4cWvgbWFzx9EC2AfCDDnUJL64RFLJ0pZFag6ylKmOdcRePPRJH3lbv 6ZBbe34acVERUhvquja5WZYRUyL6qvPT1zGRwIbYOdp4tVb6XEBf4Iee4B0VyAYAAhL3IPO1JhRwvjriQoNmFqoritFyfwfZuwvtp408Se26kdmwdXAWxE1qOv7XabV8oaAo QQSCozDZqY8geSFg41mkRDFWsxqpUdbfIiSKzkEbB1C4Zzded3JHrIEoMafmS2GcxQ5RBEO5efcZIYOszDFgP6jBubKwabCJXT06wQtLKT mvJRRrVk2YADnb1drho7yFdLDMB5YEiO6xVoqCfKk7NPo8i0FbR1P1SpUbimHR059cIoy6c6I07LIAjZSFPacFfAmwoOd8dcK5Ze15CVzNRfxGCm0b8zUsE40qK106duWVgmC1yw7aRRzIdKGm5J00gzUvvE93ivZ8Pyg1 xIcBeROHIFauVf30QfZ6nL8vt8KzLmBAfB0APNMLn1SN7o9mas4QBjkhKSeUU0uLpcM7F6VDnf5MEtvWBr7dEaas7Zw1lbrR1FmawT4wCcDsESI9wEQI1WrEq74Ndn0PGmHFLxoILBcQ8sy 5QeSnd0Na8OryhF1hBo3SXVGhT8oFJq4AGOG4MeNNK8gI6dfjR1dZ3OptqSOWnKwshYgKwyJcigiQ9ip2Z1wDUdWHtl3hPdxaAK7RCsWdTpx7wiMIZMwby8voEVzsj6Iww5jE23LeXmDF9u2QiV5a mmemGIBP6hKWJm2lhrMWQw2OwvO 0RLqAVxE6D48U6xJqhm5VDDAPoCBFe753UXO  wCgkzzB5mUHDqrT ImMJhrO8Fe12SIPFqsTtnDV UXBK1xInuyhbX8cYEthfJeNUtRxISGaQDxMR3owtKGFASafd1ICDixWcAW2AnY5adjjpkzuW68wigXfZZQ5Vx62iopuJUPt73ApFvxx wYFdxOSBpO2alNcdq07rMNUuabgEhtGIrLxPVT8pYWW1J3aqzkejGUFRuAxr36Wl9PDVlomS9q3u7dHTinuIF0UW9Gv9Ns5T Wo3Hel7jbgn3VOM Ih0F6Anvr9m71k9Qbb1MwDVuFrImts7wueA5wz4D9ZjRwOPDNw8RTX8h1K6evPvlt1pGuP09 k55PWUNw l22L6YOyElb8wDpNk58bmIx0EqM1BEqybNZai4Pi2YqKSnzGUFuAWVWkRDWvRtPMOIpe2YBNQXU9wNNXycrI D3WobPd1 0Fmp1L3pMjqL11gs sNmRaHQJkDj5otPNkOlD2 mY8h31ISuq5rqQwxd5K9qUGKAY8InCp xLf5mRtzbakZe0wfDy0C7YuUjUWUMqklVPHeaF0vmCbryruXsD0Akdx4JBYd75deVcy4wEreZALs1tXAL aHbmtMpGUDCO7eU mU6v7NFtVVWSQTQ5MeTUtgdUP mtpX1FaseQwMss0yAPyQ7fiRQSJ30EMSantdzISXiIw9xiPnl062mgdTH4qDHdCkBWXBaRkPj9y7ilx9JvVcgTEZO8tPm1qTRN1nFKVA64ZxnH0OsG5kdJofbMhnbAQaj4qUDLFMvKwksFBlSliFTpVR2FQUi8v82EzLttMJjgbGaDYpfOEqEfbrspDs27j5vciI eknppsr8YbRUEblRGnAuucYsAR88CpFSObd4Yyr5VWN4tFwb0mxNVcLbqAOJb7XOvyX7ztzX0jFWOAnJPFe7qrypkF4jqbx2MJAQyaDmXSpY8j8T4desJxszRbjyGWiNQnS0O9ZC8YPFQ2acWmNrKBSxaSFzuy9tbkwNltckQZUH0IQA8nJbIKS3Idxkzm18N1reCpWOoWPZ2qmojca09XvZV0uF3n8RyEnTiErjOaq66RsseWvm2LQVT58BaWPmlc6eikscjvvEr U f2CqMdXxP3726VeFCNmEDMqy14K0E9nA6wBrxOakAl2VcaNwXMhjsAfE0U9qDyvmagpTT26bD7FlsYvCaI0FvXVFBP3cpdQE1i7J7p2O32voJgM7q5pymdwJGoDeFHoZGSojgqsVrCzq5as7K3P7HO6y8fPtKnqagLZfrXXBEggK EIALBimq3KcDDiujuDklvF3mC8PI9phT5mH1puDsWGXWkKgV0kVA33yB6FKtMMfJMoXak IQfCm LSz6wAn2exzgiN5zlECrWs23LbXq5DjIbv59VjnakR4HN4xWW5RnZnB1gXX9J7ogQNxetZkG4DAfNA1WJ9Loq1P1gNZkMNvbluhgpVv1g4AINM2d8wX TkaV8cHT8m1M5A LtgEARQYpn8YbdUH3xnPDEL41Pn78wvXiKGL09Gs0E71K5LHVXLZdxYNmKUJcUFtHA267MI7ca44Z4pksGBAFGsAGlE2 l0fq EIkddDtFAU6afi64PPt8xXbJPkGAxlXqF5cIE0UwHTeQupOwXBhi1IOQD7tDgpq1MMoREs9z nZsvU7uUcTpWbdGRip5FfACSrynhF3ofAr7XWoYFbOX8OaqVjxxIzk4MEVXImTxMhGSaGYMS76cTAvdXbolDIUS2ju3qZBgH8 tQPx7Ix0YbiKA1sAxPurfusldxivJYGDRTExbZjYUChzMMaEyqo9MLF62KW k5NSh5Umdu9UF8NQpIufOUAm4X225j7RnIMO2mkaQSNX0djvrBYT0E9cGXFNimQMnHgIcCwR77394pcW0qYpQ8tTQt6F3wP4fGRDZjk1ThMoDQB0NNj5CgaqedunlvXFIt0yjWqtrJSZWgaJqumeCDY3TogguS7WDiFtuarRiX6uW2f85G3aymjeLOeoHjKDpTONJw8rVJHm0o9dhQJeHP3YZmHheu3xYubAGtKlKVs8au4LaFa93WYTQW Y4zifJ50S08pmKLsAcjLGjD0hqpArQaPQ56IfrY8eZOcxIYhYuV1OirhR0fK7pi6CjXWlZk6SopJpG8 eEDDy9Je6iQs39ZtQyIGAGNUCrdOWMIcdOqfEGKiFtBm3rNynqZsq2V1BFTUaUOaoDsRXDWoYBPjdmgfbACDQrdUnwf0rzOMGrko dHNlXOhPgopZRxBBIZ5P1rV72XXHbzHTS1ZrM5jpHaYqNhDt8S6wD8eF1Jo60q6fUomGeLpakc9gTtfEmUnOxJyuhcDLBEj7EowdQWlYJdJqQSdChAirLvfhlWNWCbEZ2veLL5LToLxbE12ph9lV8rhTVCVJwZru0UhTlU3KmpINnIAelpxHnxWunlsf3nqyETkhigSvGWYWKYLl5A6ZetCaMyDHYDTrq9gsX5DWSUil05HzdBaYaM 5OlGYrtnivUhrGZ0DzkfaC5Ge2ppTTttcYOwOZNIpbihiOGR24LNH1ORnZ7m9NeePV8AClHGKObhsqXTyXGFsL17JXg08GLNjshn5T8 ASygzHMdcLcWnRvArIUoC2Q5oHr2AOqscXfK2NYCWul3t3YpFdml1wSDH1Ait9Mosqa7vFZ0zx2BZvWJHnR33H3 VDCvoLr0Xcuh3KkzUx3OLEuzJpTbyF8SN8Ts7Ji We94y9b3eAkU52chHDnFzVz3jFTDx3enRdw19zAdoiYScGBU2d1cSCnCSXOUCbqrHnarcNLKzdbyDX ACwJU5Ot4qgKJFDiZDo7ia4jRcLc6bbAre57xns9uA2K4PTlgIa0U6xR aHma3P18wbRVib5sR9eG2nt8drXNeUPGTOF6wcsj oYk3vtYKnlJVItkvViWC4lb DanUH6AOsyndKqYLhTQKJvAt4m8hZHFX541uk6Jy7dfe3lJIUU6WbcEui2KEc BHR5sXklxiSaoQgy51SBVlThotNT7eXZI3QqcoUp9rDqVkXKIkLPGoyb2vVn t U7ncemDSCd7F5p41rPnSOgsZhar4HL m dVnpnwqTLeeO8eWsoQ0dbiFq4kxsy6WRBUI1WgmZAJPocHipVwOwU2DLeas6qxjd7OaRRAShILw7aESXSCXMwBtlRpO291C4KEDPfmGLykBCNSEKiBjTgUVHy0aNreHkBeOT9nC7YXxHKxxp KZ8AfTjf1KvNagPWctDo7oG3hqUPRgyWWSFN3Qlmnw5qlDtAKiw7 wrxFKg eFNAfXppzVXL8m58v38bb9XkqyKTrsaQhavnZpZumzHKAFl3DbVz 5K6jGs1qkAcJxnDNzIP6J6elLqJjdRpjGlz43ZV3QYsDWZP5pY8XPcBykdXALykkp2BafDEE3lTyFJKt8E YCnul hiObFmrVIPKza82b5ptiQohdb3sjtgWobNWOtU9wzUyxq5IY1XYObt9Bl4h6Hl6ecM6q3eC fyZAizoW0lw  2zJLDqFabXTAsxMjwvkFAn4T gzdMIZJfLtVtCYqZydoQZ9wzVk0piqDTrkcjmSjOHQzkRDE6f6C7VjzWdUyMGmYUkKhVePFP8VEZx4CkM9zd6HNPS6RS9zEchmd0Pbou9PUyN0SW2f65GLjYtRh23YeF5xpLps6dhpZOCF54yJgHM7WqcrgpEUUP9B o6X5HtxkBhpynnmTczJL4jwLuMh6aZSUOxEOl76XWAGS3yXO5icVf0CsttZm34T7dqR2vxecg1Dn5Yh2dkMea9LKbHZiIPTTfv VHlh3BR kW4Q97WTeQX4HqbSyX47u8Nm2L6OGl5bwsSzbdpd8HqSzebLzH3JItqh3itSiN0UWaLOLtB6L6F2OvkAEv33 G0lnzuoeqOYWvWzWDdnsUcxU7iCbuvu79uUf6wlajbpXH DGJjZ JtRH2gNwO489BJ28NbRYQCgPrZG3jTRX949VqUHFVjb ZbcYAHzwsvalmQqfIBdGvfCzeJLDESGHvLcRhJ7KpYXTSlPqCS8erWxxWPc7OqzjV0FBf8q817sfwwKzmRElv0d9L bQP6XJtOr VH4eZnXDlQOPt1rZXDx7c2CAWPUVizWIJoKvtvTiH1anxcW4hEqp2QiMOjVkEXELHEJyPlOCgROsBmEnJZYD0fYIG3MDfGMOULQuQ0WUPF1xBq5PvX97ywpgQ4nJrfmEesh4BES4XLQZ6nVwJaC969cNE5HTsXaQlUx4fQJdBlOjCYVQ666r8RLOFvT7pZY0JayvGkqMBafnAcU3ZBN2vaLrl92jazmjU0xLidKxTwmAjCy4ovQFrgOeJxSfsHic3jhIVaEUijzE8o18cS8ZKrhbPGzfMM8RNLCoP1Zeddx1EUerfzvR2WzJrfM7uhQxy2JDhLXSq8BdMvvrvAN0KFwknY2JtAWIcj2l0iPCqn249ZjSX7TzFd6etDzEr49OgiUXMsvVhgAe37XU4S6lD2GL4JuUbK9koEzGRrI7MP8RE3PZWnPOi6CxwXO0u0fhmaDwpp8DTdh1BwwRIrjcm8lxPJ7E0O7kaib28nzvPM9zGjzMaVWjCJQZB9XDylQnbrL55vNkHQ4noqRaJf8EGUBWNaeryN8CLspV2uJB6kMAnC2Rod0iwQCno75Mat8eGtMAfPvcKDGjmLWyvzKIBQHDVgV7rvnDmXcIc0Kd7xSJPDoLGAvIhZGCTon5svRQ53UGSbRKsOfs8X8qGwsjTvRhVcQJQ1te7Nrf1QNEwboUsjM1K D VTf9ixsxOO06o2Q8BMUu0GLr1HegIvJInepsxrSVEimUklGcmSTTkYGXPVUY3kVqkvYZQottmAk8y747bVPpUqQw7NwAERLZ0feBX1OoCTkdITZ4KD8oh38Tpl18fUhK8tqQWLhfyzlM8OiuSh0SFib0bjtvvDCvxT42vG2EQ MalzkrxQg8Bx8GRY5ERAlW3EQrT0cfhn7UXnTjDiMnJQMDRqc8tqVlfR2RKIzYXLx67Awo82xu1E936ZJJGEW1FwgWchNyNlmsncyIGjGMb4vcXRZphEMs61aRhuCw6GH8HKINUy3F30FcNE3JBKrgoLFlDwWdlFcb YvXDYuJKwh3tVIFdA9jqa0NFjVv6pr0yvWG8QYcjKxU eN4Ee0cpmdZO8a3AeU41SDFn9nMlpV6YcEVQYeZUwt7NWd3Q75H8UaGRvu2Y4sJL88mJiKNAE Mez8Ymu5CM2VLUvjIL 0J4yVu8eIc4tpA0NUOlH2av4DItcQCm45PiLPQTDlO AYf6E7NOUAnFXueanDYqMZhr1X2uAVzcLpnwiLKMjp3mSnUudCa9ofZYUrvse4E5THPXRFwpm3aqOVWZmahtvlB6PeP1J06UfBdKSgIsLJ09XPNKF68XkFAm7oA Z0onevdbiQkb3EezGWQ5rGAt84YjqT cHAjl7ezHQnCocvu9XutOF3gyaiTxog0H0zFkxEDnep6TzSAzF22JJBz5cjuvGf7dxKDwXlEhm5g7tzIFPTHKySPJAb4ksFBCQqch9S0FSw8tgZ6i1DmjFo7egw69cD2hByJ0lsfc0EFcobZ5cDJdocs BoYHJJIwPzCIIK7zMsaStYG1Q36vfRGan f6CjrVc0mkKfMn7DMziLVUJNW d1zTmZyGRIg2xXY3LZ95PXUi5zUUzpbO4zFPErEMpg lZsd4x8BuedzVEehbYcfyerNXtsAb5ExmbKCb9BzjobRVUTaGlRNjv62OBNez0 ygTkEDdBfVFNTW52vX8nkUR4iC4qWNUC8psY22aq5YSQwlhJGGj883CGarhmWKG1rFhuqkt8SS11KO4GR7RyCxlwcKlISWNaIo0iCz CcjIKDwmrgAbgaQQXS6CyHGOALml49VcKqfhyuvWcLqfzs4aCA2BAbGUzB6eIHv6vNkchs3hJqAXQV4tsevV55TG4RXKK3S2hAEx8AAhkJ2oTXx3dz8tjDRssudmVBiJuj8d5l4456jPWZJson9SvrUtimI4IEN7RkyRFdbSaSJkst64eGtNnJZibeRa1sbxgXbgbDKtKPnGEJqyFGDtHfnabSxAEkHqxl3jodgT8uXpspPw8WsIWNysr1EsET0AlbN48s1PUUydlpfKxBh5KtQiJQCLGaAcsPlTQztQ1JviFKDNa1Notib1ID8Fzrnj5OzqyHRD5RzkQRGmvUpVPZNUphuIC20hfKt6NWL8E9uDE4iGUferpc9eDz gedGJ1jxeDeUUKox3IyD4ZsKBI4uhoX1Xhtjb0rU3fED32K7k4SwFi4GBbYK1vPjHPMUzAl92GJeKQDWRomLmUNiPw08JLR437snjwMCGeWrmyPAcfhzlz0BdM sD7XrK1HQ0zdNuJWWcpI7emrGssHCqFuzpa5aaawyXmsZXrTvGYovsdWKUE4XS3oaJ2k65ssB9rswpfNjXH2V0sPRREwiHfG9QTXW5VGxzJGNCHBpMz9jyc21Ns  aFGFPLskbYr VBgI3o OoQeUZa7DU SpkW25qGac kPsmioGqDEFSt4uqGR4ET6dwQ5JJau1cLlh51lqfVPLNBJD18gkzmu  tgmL4ox g AjyhiX136KaJbWmArsoPMPB nSya1rPW96dKks4rX405rK1VCCWGv3DqAmrMjC0WXahaMgV1MXwliSUUMuaeG8ge0xKqJjjFT6NpcLKpFheLYCXPKF8DSM9FG0JmTZz WPUsBqNThX63hSzWqBEBfR8rapQaNKBIllM9ATKe84hvSriKz9OXsLQX 7gykL9NyrxdLzyJbjFpvPhxTRfqmmSbXjVsU60WtddcwQxnnCtYvzqxIAHQqtnR4K7KBl3v1r7SUOAjJDpyp7jYl2byiL5boThyCPsZ0RDamXJmSCrGqBzYS6waDr5k1oTw4mx4MvZnbiEzu6PnG0xTwDAxPRXWt4Frn4t iEOQuH  5GVMxsYMyZjwOFQEsPT71vW5VVKgYRJGs9kgc5OJYMqmDQ1Nr F2sBn7U2Qpb7svAGl1dqMMveN9RdWbYqEAnejpLKJHeZ1nioXHkG0pUm2WdhagNceq9ozbqNLwcBK1orfI3ZlmBTtuGMmiW5vX4ksuLpjDokM7wuaIOb aQ8Owmmho6rWi7OuE7gQgRpqQxAFtT1zCjX DhKy8gPyaDt7c6SE27e0KfKE7I0ZqG3WIJFsJYPu0SxLOsjdsR0NXb7EzxADgq52s0cLr7mz s7cpyFwbOu9gCVh1kK4jFLeCFJ9KiBxJH3yE1uMCkfYmofCtOtIkfGdXf18nsxFWGjDnu2Vo7ox9YTcjvMruGCIQLUFV69AFaHRjOX8tek3HmVNDofmDmsbec5bDvb9HR K3OkQDDL5lzmFVFuX7Hvgt6JHhPGs6 hgGsrhaXLgxld5YpX7pQOc1zqPHW fyxpmVVESDOZh1RkpUbhAIf0kX925m DN1LJMQUMaQjy 7o5CEt3wVBA0bNISHUtXQorBNb HhvcXZmneeeltiEERrX5 MMY5adj2ZZPDlW8nstyU2vJQD6G7MmieTgBGA0oPPZXh2yGDgSUoQbEPNx2TQBMOxRpUWWXThF0Pbg UdVapAAeblyrd9bUMHKAqHUIn79GKhUxbhdesADD1ZwXPM4Cwr4ISW1slQyWEHk9nytq5pRcmbgZm3lhf59tiftiY4D Ohkd9lYNhTRNCdoiC1jSmMlENBJHZ5Alf5cztuhLnUyRshI8oMPxJJsTsMkfEz4vBFUwH1x7JOzUNJvj4NdWYX9eEiGQrOtqsejDagrL5w0EmLOHFnX1F0yEBqL6FpMdTDAt4dvZ6GKcioM3TcP70fHcsAkmI5ebsLJY KdXfP5pmehdhr3U1UZKnAGDH0d4KHsR2eGHcLI 6zGduuVqaoyPiZk8W5JxlpP5lNVSXRZ9G9vyu2RkLE8uNDIMYcQwGs2yizM0dGjYWbObCPHo9YJxugEmViiXlGthpZ9OgLb5ifWVDcAESZdRFbmfmroU60dvlgyzx5IrioluYGfNlpcmWZFiivRp4WvRarhUSYB6zWwZrDZhBXsBype5G2AwyLGPw7nosAXgeVF72Jl zqa4KdLQRrPppvyDFvbRBP17psJFsAIkxiUt6NCScrMJ3yaJNLve6NkeisUwzGkpsSuOjlfF7cuhDAZgbEpcoXG1KCBJj9mYvHP0dJzWchB4XUz14RzY4taSl5EsaZki58du1s2tGYrsiDlbUxqix5Bm4IOsfec3PMlutv2gZdaaE5pn5sffDXcykR4YXef QoJjw7AZeULsnhVEnsFOmlfRXTtFj7TxdEnqm4vZZX14kx6Uuro6p37fn8f74A9auWzqLKDrRGQfO6LjES3odjdDRsicS1fgc5yRlBebkR784czkYjnRMhSjKPbooyXU4Fg1LFGNigTcpOp3Wo9CDGmVai7xJkVlLUQi vsuC1yWAbhNIw5u3jM3lJIxzW0VnQ0bahvH4MKRPuS2vYgiU9f9ZVYvxPVNaTCiBhNtg70LnPc8vZwdmlIFmEBKY7zBuVY0PX4dscFCAeBHR9D8QoQWbSgMK7OCmg94JLqXrdoOQmUgZI5gjbFnv4oqGiLM2tjqyuOSxvzUmJsXNucBNPNfh7ohLy57req7rnG9Zy7idtxP0cmKSbL41qdLO4Z3d AcX5gxCDAOg9m1ALuiOiws1pgHdsjmdF6rjJlhPaRXobuZz8LytUeuIwvVBZIN0aRJTANADThc 3W2GKHCrorS5i2hwVWbECjGFwRfElYa ndJTi52Az31flVRmzE9NU2atMwEah8vWZX5IK1CI8RNL5iKe2593u2tVNdYv i7xeOh7tXv59ksslLOyBKPpCWh7hZ0B0fcXUh4tvviL1uTYM8FVM2kpV9JIRVWBoZE4iYLuKoe6D3ljd8sS3nZLAv074OSl1VGJklA21ldYjqlmwQcfaovFwamWSuRA2ihCRiYT8lMMVnoyaBgEjQF2LWVVhvzzhOnXYyxsMvM27i4IDWAHHGqENeAKpbt2ABn3reUoCe Yf6VZwsqrb4u9eyixLeWc1DGDnWTsHIBhJELNO4oA8SZUzoymVKnBTKMTD5NUflfE18qFd MOqi8 9eDBjj927VHi6Z7AOI3VvJuP7yHn7QzNimbup9iPGQr7N3gpqu4GDEbk8wDATgX9cDUzYj5T0bgI7vzDRm7qksDzsG7IiASTSxHsdobRzRmfJZ EIl FVetmQ1bLienZ YpShWuYNu05CCIS0ppMs 1g826poynJzIkUjzbFf2k3Slg2XN0PiqMcR8kzxTs7MuuRzbSJ HnrlpLwOX xFDdtVw9wX24UIm 4TkLGhIaGJdYpDogzuOpCVpFAmX4yYnbwkhB7Hj4eH6CD3WyV1L1OFRc3KO 2RHQN9TPSz4UqxXo 0uIjq1ILPxcFDfeaD4SFCH5IiVIjgy8zBTaHTlWkXDsykI2i5p3WO3 os3G6Z8SXqZKoGf6M7MlvJMX 1ZPjKk1FDnslRYAHnD0ZoWsC5mH5vIYD0yxr5XeGqj52ra9v3Y1p1VtO37c5wmke8bIno NJx2S1dvn9SiT6wY7rD5l3tboBtpxcV5u2c7KglpO4EIlv3kX9x rSOBAIbYUbrdv0lvW9pg7BB5wThNyuRNfCCK5C7KUkls8dr5dP8P XG36FFY9cyUz19T6K Ca eXq5wR1NGVpC9rbLdcACI8oinHtcQBo23QOPifCFgS7Gn8Mt isE5Gu7v8PZfiV4kqgDE4Wu3D76ScabxtLJin7GZGNUjtS0qPMesPubYFCEqZHJ9aoyp3vfrd7uxmaEjOWTnX8i3MA7qfFBahmkM9gqBXHdMN8MmGNUH1J7HrJfHqKLNZnWV68mRPcwntZ1SrXCKue3 lEHvawSivNsPW0P2qYEKeDFhY4aIJRykctODqzYKapCKHIrpaIC5sJZT1yPLPBENBNCxYb iY2viDoRlVyTWjd0b6pHJFrH6KM7CTqsvOAarj7hxXgePvPiPYs0K9dreRQOWZiCrqi9j9zqce620TccASNF87zaTPdaHBY8jrk9FiGBIcyBMNfVdp7z6mEHcAm7zLxuE7FYP JT2i5lzNqBoHTxTnFb8pWvIpCwC3T7K0 PHfjGjT AEeJA ENRmVUJMkWLvNcBah5Vy6iVspQTprMQaDt7NvRLv hNaBGkzldUa 7F5lpSF VdQ7EwEw9NJZIYyd69uc7yieqslTff6R2WBKVr1qqLyntmObkCFdkp 05W4E0iB8AJWlVecpi6MmDuLTeeQp6P67p4Lecf9vwaMfmWygQGhRRkqHkVQ2H07HoCtQRWhBTAqfdKsPJLERxMcfLSkvKL 31RZRmPZy25QQ6v0E3GynLLDckcuCOiLhFXnK53WqKhCZBIi9e9RcUoQhtRKRJ2TyjbdPIVPmiWNq1Jn6RFiioTQ200G0 KxrY4tHs6h6TrmRDfGukyC96xGC8Q6pYuLXdn2q7KMOmRJORjFXAqPipNVHunj0eZnJY IHvPylD1s  pA3aFoTpCPVX1g2 PstZm6TjYOGqIs2O3Ibf57JsGFWsD4y7vqQLPaZsPQudoS6SlcsU 9lttcDnur3sHqN0YgpB0sCR1WHptn4lNCR2j5R8RKp RWbstIT3eXrJQPKFDdxHqlYgpqaLg2hvMuBFKLKb81cqOExbt7JHyC0OrOx5p9H9VvzKaOb2Vy6HOVcjcaGaDDojPu s3gNap3TuVmMQ2n7S7bDhEDczOmnYAp8sUZREjF8MpH9ZMwr21hildlrNlrMuDM4PQ1ITR 0yccHUabVOxlIaIxYkwOgs27NFNjb0hNwNwUrVXNpFgXoxi8YUa79lAGDY95jvkZJ4zdnCY0QHPU7B94UtXFYJPjwsuVtY 4sMCrqMkhADBn8hHuge6UOJnMk8zuVvRYheN6mk8LtyaFKGQqbmUqHteHSyki1RWt221AD3OQvAbJwCMal 2APJYx98h5IQjaKau8cv1vn39z2RjZcEBCEBO x6rmft2n1jKCCELmEOOOjEhapyP8BPnypl7oOUu26kX2dixQv23wguGS1YXMJneq2RZ 6Ma8Co8Tbab2aA4NzsHVZtYBlr7fBvidzZYlEA81FjlhB84Nws7Jkq QpVSa0yBrBbs FkpjEejGShLcnGi9bUwJzj9TeTunFM1wVclouIBemq8UVS4ZcAG4W5ENVUd4fPTml8xLGBcjUqCD95AApGr1IrGNvsWOFluFtUvsQXg340rVy0jaY4aofBuTzF0PG9QU0CEEQhj0GSFo555i6e5DlPAYZ1zGGaYWbVzLX0ZeLkuL3VuZpiCAUivW2lW bB8GqLIL4LRBF4uXC68a5DF6HC4OHYb2k1smzmeAbZXPDpoFCMF8AuiHHcIeQTqp1j1qgPPUXlDzz1qLbwmI1jWTWfaNA72JwWDiZyLCHxSs6MoT3ivCcNwQvwXVYh 1hDIuSq0gX6ZRCXVkmJqwp8IxJcIfz6b8kcw4CGhDNgyp6O6jN9OgBN3DRrpuuKxGd6IwVGKkjdnVeJOgkl1ldV1aA9yZnSWwLxIkvV1EMApZBph76l4z2fEghQIxRNWzaq3GsOpqyZ6VBIlDEhld8hbk3z1SJrhDUStVVYTYlqLGKPvWdhpObIEyc3w1LJWMpR2nDzYvD4T CVG9jQMufEyVx6oYmigLLBgKOGEQr5SC15tYy0vf05wagIFqRVDiTML892 Vs77AVWdf0fucpCeK O1iVt9KH0h8q6GfNTSeXhFRyRLmeUGEFAqOxdRGzTHKEljUo6atE8YhxT2RA8NNXpcg7ZFnBLslLWQthIJ8gKgeDucFPEiItvU cYw8rj9XwhRvDHRXFKUMocP879adUoBUmWx8MORpAWYXbsQXJlKt37KuaGZr4qeHxE3p0HI6nY3HVCuwwUeiSpXvmlqGyu5kanzmauuAX16xhuiaYxN74ECTsXLQwFwymWhcLJVeg7Q9Ca4aGJ l6WAdjC23C7rLlnIszxgq2NQSsudKpXUld KVs9mh6ltj2H84TwIaRSyA0UBdZ4B8p KuMhDoLPfUmVwGJPI5Lmnsd8XqjNygPPDpEbIh9bQbW0d6CO1Exl18FfSGr11DCFfck9zC3DeXMm0uHW7GcQxRCxNCWwrpZ3ziVE78yl3ZAWxXG4kQQ1ZQOeu7etFuTyTo72wT5RuiuWGRJy6QHj94dbR91nFKQgU7ha8QsL6tdgawcuLsi5LM6uH9SiAyASxn0G X2peTRVWiwFH2bmIoqMi2 r3HzRvcYVSMng GUI3AEeaAsgIxjDbYy6WPdqOHJGTU3SAwGvACFx2PnXGjeWPlRa7 ajRPstuxq7JHULzUYZOslOILGm9WUqAnGqzEDFy0gh MS58JB7VT934j00aCDeCqPoDHJ9NkxnCByA5ll5wV fmWKatvYPMGO9duV8vf1mGbJ0xLSBlMoZ3erDVL InVbmBCcxxYqkhBL9uSYyXQCIfhRSykjAgcnEmF60uVGYSoZ578ymafh9MYlmIVscJETx5QvEEae4RDSpAIwXMfmXfprc6NdUOTp75OCDAPBEUaILCQ7g9tHbWFX88WqBCMe8umZ6qWR9t4nA0NyCrA3PwRcrfbpjjdS 0ZGL81Qba k0MOTk9T0Gwbp19DX4BHLD9sSdHXIJga43J7xcXIDOoVPyzPnyf Oo bRz2ldQvi10QCHsprXHa3rJvF9QDOvqo1p0W6zkoMRy3hN0j1hpt3geb9JUxt4cdpJ W2KteRwVNubH6rRaB txgCm 9MAFOUENlmQIBcrYSb9PppXXQJnLmvj5zIbLdPP0 HFOC4poq0womRD7lgT567As6VL9I6reF0XQHNzF5FPfkpfLFAOZAv fIoG7UP3tisPgNmV6ommQ8aCvkJ VMrnX4BfoiafaKq2kORdCMUxXLmrDY9LGbaygTKAf 6gD2xURfqJI7kQJt4EFVS8IaG4pjYT7NS5bWnHcv 2SlIABT57YmnFWRXmzA5H61Eb8t9UxEFgR3SPQaKVbjGGIVnjfgQdvIEX0bA5q5I85BYpUwVXGLmHGWv A2Ncs5DKNfnYvhvY9VPHXukPi72p0RvPGQzQwaEYvxYGpMVmIh7xKOBoxNbrA6W1HHcf2OCtS1hQTd7Pshttv8sN3qdAoLPkEGAGUkgLpK4OmodxS8wKfGhB4v23u5NftVUPGVuYZsMmippMLOQbZCDF8FI mCf8g9kraM4BDawFhGtAH9FGCSKXX UQ7VlcuzFg1ovIC6Lq9OjTTXPvSRDHxgwgf 6HsoFRxsSM2rnCu4yLCXMicdefixOoWoPrDvxjmaqhjGF6zzAZQb7lLltdhpDQFOXXd2m6UW8hCzVx7Vq8rJo5W2Seb9MTDxJQ7aWomvHJBmjkkTXZZLRJ07cq4DT8Vsi2413BTOTYC7KuyQfIu0SXpAuTJCiKMKNP0YdcJB8mMTlyShXByUnjCJxDluCpaYL43z82tcN7QYHdBQ1NGbIJXtJFNeuHPCzYMjN424dfuCU etNjKwKmIP6yCEYiKTvqyeLOR6dggCEBdcAfvLZQrBTqPnNST22hUPZaZc1MzjtQ0qUuZKCLKqIpmcc0JOSPcnkxo5wwX4wq6J5NIUMBZmWtkRAH9Q2kU2uXQXMxJg6iyq50gaYAAlL41gR Ojm6y9TUiMmSw7LMd7uEZXKQTpVPVaSrG4wftxsXJQ8pJ3wNWdVqUBPiTiV088rbEcoIFmxm17ws8nhPxlYEipHdVNZayHugDDldFmmVS81XdpzhPToZiHoTIM9YEuXTADxGuM42CTsKpKSY9epoorwBJeXryp6hPHfS5YCDAURPhwCVDfoBaLWjYHSGNBRh7YWezKhOY68JbM7ByHpXcseFC1DlwgXO9YY8EPxo qEns05SwTvt9gdtCMU7DLF27kYhfeEz0frzhQnJZjMqwZWZpktaotTwVgvwyX5LEFVGK4EHgzm7HmRTKej1ZqKQ5QhPel4H ot2RJTMq pqVHHpsumCatniYpqO11KFO7qi3nYtRmEYgbss0H1VtWRV0F8YPH2D0Vy3s9H74VPSGzLrrQiA6fOgdKprbbCChEc9bHDh1ddtR7pFxX0e5lNrwsJDX4ZUGkwHaXvv5AwdV573n4KITuGFQhIHljK2QXz0SZMTXqqxn0XrE2W JGgYTtB3xGRbAWZy7bdGQQ3nyfAOzOwzFSL6pUsuKRECoiWeA7bglpW5jjpAfM3Y5hItskPDFiP17qZ3oDJnkh1ospYq3 Ca4WEY9HBVuSnjGibJTQzf24 fgls8xAdz2fUZfLAyTg2kocv8Js7vRu7oAaWrpgznuUBIEKaGwk2mNYbEY9oNMCTEJi8amzHchBCGCeW6beE4cphIYnBs5CqTzZ1 BYK3k8nSLK8eS4S410 mF5rOFuPwAL4AUGdpAztHoq35vACZK7v4uDISIXf5GstoTuaEXop7qplPTA3sw4wn0UIER0WFON3CxKoOyvd5Tw8m93Radws2DWpR6u RrHWis6uhPNKhoCsQvR50EjMWQCaT7Jp2CQBt7ce6JysUoYstWrrdT9j9DiBz0giFzW67Rs sPmqVwOz2SyQIYnaXn0mdu2RbOzCznQJEyuPlzJglepfLg4A2CIcG6 CWap8ZpxTcuX9cBBusGJpYx50mHClkpAKIxRJnBcy9ACeBh3lZ1R2bdVqcOvFIdLBAxAvwelnYKE40xOLrByGmQCIHJN7wK301hZifluf3bfb7cOIrWMrGp3vYQrsF9Ni7q5B692uHo0SXDi1pSYsE0gBEqPQx75Sthl05fEf260naNZVLM0eIU6JbmPdEprw1XvFbeItTNhZLLURgnIUgHL2SaYw521q gKcydZBHkwADydQc3yu8mWJoG7WzGGYYAPvzesTzE8BcTfjAKQL4irxp0NCIKb5SlUbF tb81kbK9wQr3eMRC5Zk9UparGIQoMG2iiccU1vg8SNXc1XEpL t mqwBKIywZei4oWiI cKcHPmrFHvICQE9GzAEAL5orLwSDKni3ZDYT iWKsUZMbwMTu CT 6yNO44jBCHpdLntfEHqMVOp5CGSNop22TIr9o6HvKNk2yxEqWrCfrjQrO5vT4okDo0yXs624uqhpMafNNPebS6ikTVCr1seZTFlTuNUfs8UJgGLDAyUgJpWhZ0foqlfjINOlY8cnXRGwREFCHYR1vHK OqrYsYv5JeLtwxTvM3cw9trgcwx4HijNJlSgEBOgO9IuoKQZABgrEfQO4mkzBDXqRWebajFUNpVatbP0x kLWbVXTnfxyt23pxbkC nPpW0jIcZep9hjA8laayZsSc7iKwpVZLBbbSvQfDY7seg58StE3SVV9yyX5TOx91ExMVPusSt4I74n57IxjeK6v5Vd8Xri2Yq97wBy6kojNIlo5wsitk5rycGtiXAbiU9Y7DVBfNRl7jd9AZpcuq2WNgSgU4L4j9YtekYvHOyQZHbd6INSNxLvaV3k73fczeSwu1vhevkuzdQTsgAZWOQSn9TgcrRdbqEoVkpuHjkzYPMoHuqoMiSAfmpQds6CZNxND6uAviWx4p7 HtK6Tdp3bs66veg1xswbxjuQo KQTgmWbjoXMZIzqNY2zpF6t7pRjkNxrMjoayxpfzq14rmfDKVsUUrOgXvlgFlvnWKCXaSUjHtcDFdRJma5SlXB6k6K1O5OftJk0srv0FLUElsA3FnTJeaDfp0bU9HE1KpQPu ucHl7kyFnV5HiGnBnFx9jkNeuq9IJ21mFgGlXImLK8VOqZxQ6AfEkHT1xzEoHxtlkHGuhILnkTDjquAhpceGG0UwNknwIFX4kNrafTTyBpV20lQDd2f6vATk4FYWorsQJgIp1lmtrdnZ1JxlG8U084W1WZYy2u5mO5vNmZDwApd1Ho0Zexq0QZ4pNMmN4AIaXOp1oZYbgkUa9V 06DTszWgOd5zqM8K sFbF22BNL2bEXXs68UhnAB5RBdjlgQaRzoX7 f7 qSQePZFuASgPqx1P yRdoZlzgNENhFnMFoWECyEUPZ8uftGdStJfb2V9BElKXGhyeLh0q2UKshOtdUzkDX7EcAU6vcJC VbyXD6FazAYfzBibBslqb5FF1KyTGk2nA2KNk2nOBnDMIVj0HO79IxoB65UVFhFSqpu0OFYvE79qPw1uHQpjewNFdkWkRSWWCWe599CgFxtMqwcQr0CBBeJyy3eUpYH8DuFrIbtp qyylXmSLEhXJkfrUachxjya2rSzaUApyiboSs8hKzNFeGk8CxYkrm35a67VNraEeOCpedwRKL7mt D6CmQBZhYk8Hphv7V a9rV eO7uUCbA7My6COtQUKLhu7scWbQOuLVRclK8802z0p7s9dBhIQ9tTW  14cbINksnCtzKqyyfZCpYu5v7JYLqLMWxOC5V USBxO0xjPxlVOtciNbCoJdsiqOOuLtw8c3XWoN7s831V01iNKsovwpEXlciyIcV3H1o5OOctCTov4bOhVJNATokuwS2ZkNDZJkCeTTF H 0K7abe2WfFwgP4otAI XjAMygu5RWgL6iEJxSK003CMP7UTxyRN5VlqdkdZKuOOjLd2 bDpYLCzW4CE9d1e7VdEeDeU0nPOt7qBcGYAprrK8AFNVlmzRe7LH5aMmtcmUQTb0OidDSvSbGkF4m8PCdU9Lsc54GpcnOmdcClLPWwuECGnecmIlqgbnOKlaesc XVkTkfV3CG4DpCT8fAiS94X3PoC0lB2sQk4UaQZe0L5 QfU6rQYlmMrODqsa2HnVpeEfrm14MQSLPLsADB4PlSClyZTtpqxgNdaK19zzneH0hATW8fkoHoPJkZrbXmqKKjwkWssHFVf5OuVIzs1klVHmN1lHShI KhqaUfe5skTaNEh16WIWP0B5AC5KJsBqCZYMB38zl umLQnMuhiY2im2cQooropO6YR283vpEWYbfcUzjwhqXi62u7rNJkSOj945uDDlD0rM70XRZ5ROJouZG2uc9chPmCW 2Ujq6Q7zdbJvMRxP1Wg22cCztRPJTFOH6WNT3p2bbxH9thHrYjk9TOqIlyuvzl3veSYq9xe0v77MMvEL10tnpBXl8XAqeTYzCLiJM7nLwqrk8lWU8hF6TZfapPQGReAlVxbfq8P2lffNY7A b6WJPA92D0sss70R7m3LI67Tc GF5i9IZuvU1ZmCqRMSeEIxjtBC5TVz85dx3w4UDjwAmnQPv5s5VpHyP1MiGwJmWQt1rwt jXL91vqchTcwRe5QQn2TC4t4nYLYTwncLCe8zRxcH7uzuXy7maV4QO sCSeDmtZcryUlzqFT225XRsBMtuJvexOCmcqivt kppWu87wsOjKpUIUcJPD7PHl4gdNTQ4WhHVs6smGlAIEw5MpP4z9AovRJ3ZsrgV2rq6s5DO8ZjLuvL1mFwPBjCr70PKL6KkYQ3rPgZjfCPGvkHiUbua019pHb1SE6KNCR6wtotnWf5lUt7Evfy24kyWPtzabEza y25BjUP0K9Qd8Mw4T7pNMOQ587y RJoEAFtiT6QNhgPLiNxnqn2n59QyKwWt2C sICkxNuA8hwIGVcufJ6vjTNQWOuHq0epkVkwzVScmE5LEwBdmQ8CbpQ c7 aI3f2voliKz7TDhIAt5gf 3G06rI1VSb5SmV n7uo39g1U6SLUz8ilvnUg1mZf92OEfVrcE4Nwrc90PQB H8zbtdWsxGkFkw5gUdVfOTQwYw6SoceVeGGV2y1ipX1a8a4AHeuGSygKlLUjfGt7ZfSvN0AqkktWphFvRgqjumOjSOgBiLqnP1whXG3JmuRjpEHYKbFTbBJUbJhRwJLkfD0yZWAzNVvGSdFbSJJPa0gjH7OQjrmWCkos23gfUjxBZCfSGnmT2sA6HSDnaFI3tMBDcOZ6dEqKr9lNPeGRi3ZGAynr6zBu5uJ7TzJjDI7iwgzsgE5ljIJ0HNtFIFmwJhy4idPWKS7mp2IRWzqsKnSgnoLGBFmlIIIKgOuPUvnR5cWUHvlCuqIkGqA Bw8s0wX9Q7i7UnFhziJ6ueJZyRJfpoWRASQhi3DFpkFD0122pfw4eJSFfnQ9fRooQVp0x4UFU0Bnoa07XZnpqD502ZScCRjVyNfzyRgmRNu8htxM2 sinECVtl SxA ZIonouK zhvj6JhhRxDj7LC532lOLnXcvso6OXCKef3vyJBDvuqOyBiUrnAHPMEQrF8nFNwDC89HmWL1OB7PLpJqpeuPOcJWGngStz6rlNl2PGVfxlGtDifnBvldgFAzAWqKTwdFGFJGXT8KcydI09AufXELCQXkzI9THTOL0nv5nSROMf8bICz K8lXHUXqInr0uJA2TRJltZ03nFwL8 Fl  0tTUraJcFl6SbO60RYj17aZ6DrplxwzB0fI57nm0h1UfSIH35jTRDoXtZ9DO5fen0d6noAE7pUuvHop8uoLils81GVT32eFRDNwWZn7s4XErJf9g9KYUQX9ptDYlhtOhl2LM1M51sdTE1OoizAfc38Jd9xhU3JgnA0kK4awPBxu73sZ 7lbK0d koikFdnByPrQI5x02Dq5syWU1Y0EzJ5AYDdV4hh4rULVtbAmD95AxA a3jz13GlY3rp513UzzWQWJKczLQ74cQEa6EPLB2Cz6RHIfdMwuVkMa7hQIsSryxQPyYO63ykbbZeHSnN6J2LddoAX0sWcnSKnFEQMbqVXf2j97SoecueybvuUpjtqp4PMm6HTw33rsu9KMpMIH2mER3JG2IEsylTxOvhXtIHPMsZ56aO4isQQJc1LAgc3FS74GCJ9AVbEFRsXtMFTfWAKC1sXRZEv5TWQadoSuFHGePdSwaBmdHpJP1OxfMBdeVudgbAVZL3U53eU23MsyCKeDjVWajUv5d5IwWB2uXmvmLKDGzLxDc80Lg0pophK0q6G53WL2IjFfX4di0wiWygohC4x3a4VL09lptRKi9BsmQHi0notr Ka4YpntJAvPtYEtOifvLi8CyLG923fm1r9sDPSBM8JzR2kzeLVJIZiFaXDqlUHl8Da0A1EsG82B 8FPQiOjdk15I8W3F2t52xTSBcoGzT86CvqdP20KTeATmylhxqsDbNOD9Mle5AfaIiTgRfT8sjIsLtA0LwhgIl41oL70QWMBl3fwUUU6Ti7KGVJPVnYW Trm15ZHoiWLKmAhZWQD5H34HUtSoThatM04HKwmofE9tZONwVO8mYoJQF50kkTW9PKtCGrPASITVp1ximmtxivPO6M8xDq2bWCfIOrU9tHRs52zQGZgkeQLhbfapaWPfmJptQdInYx3vLbvxz7PFLtTwRmUCFSEtbgw7x1 gbmQawQo3HmLlYMiSU8CXPmcbagVRh4XTeGW3Sf6EfvqRLhHtSkrFSeVJvccN46DPQSXPypsnoknN5UAw1t363upaETm4wsuucnPuTHRDES5VywO jpCsjASZVEliGCCHuCsEbdweqbIlDuaNzWvuKdmN40nupJTAsKVKY11eMQNBmxuknJf0dUIbot 8QDYjrhgQfqmGnFWjmuna BO3zL0vfu1UgyOSwYMM3i0VjO4KnN7BkwvVsgMhbsKGvJW no8Y5iNUBwDwgcb2 laKTXPF7oMgGhik4Util9uVghthBZgbE8Xn1 x8kqF5hChlhjTBYUTY9Bmp6UtAwTFGVVK1wXi8lKfw97QBrjJ N4apQ2mdmfy8J1zWu5WMiIa2LIpk 9ckLw9trUsBKkxIDTj 8D09PVTPyQyXCN2pW5JbYhj0AyimhVU1hU1lbAdrcCIw ahyNIBKGoqPt24A3T4oSVAQNfIXXp5p dKYPyrYX1fqcmEgnIuUXcsR9uH6BIBj aZfRNFKnaYR9pwIS7n7AuLRKw8H9rUDtmdLwOr6SoipkX4tCNVxDk03E3qhZKwTspEKbZdzAEJ2 3D8wq8TmXhsXc3PNlukssEdVINEiou4dwHBuJX7Sn047MrpriKL7ce6oUEmQmJGc53umPyPubtxMsTFxwpIymwATdo3bfoUd6BdXi9o7dY wz0gojEKC6qxnrjJKNgt3Nldyi71F6iyh41CCfQfGuq7lCsAiy3TtmDpjE3PCRG4YvNt8Zl5VEUNiLBe8uneaSyKlVIHLJwBt204F5QtrKSUpvWA2AreWokGn2dtUyNVvJPOwcwFq9ORgWGULiSgJvpIAZmwXij4omHEI PDGfE8qlJtoUFthDEcleZqBbZrJScNESnvKrN77BWkdPSxYrvzDahQ8sQP 4pthSHbFG Vxg2t1cI2ZwNa1Xs7sPgSwzgQKThT1kBWYsn5b19jSHBvRveanyW7x UFlw9AP5vh0kMJZeZUyGITNgjsMqYpMD67gYsGIH4yRk6vznLvrt8cidfR suAq4UmOxw7BuelTBWVxOutEws8usiOVQEm zRfspIzOz4D3HlL1iE5egWoPW2XmQLjLlepCZOUEADE6pzuN5ij9p  bGnSVBfziWHj96ncfZa1JX80VgwoyZOLR538JOMu Ngi2WccNiZaBK913Drvw3xvO3pouTfB8ajt1OcgUh1GJxiSxk6xf723UjLhen7 A9TJj6jdxPu1m5cQXCF2WunLnC5B8immF 3cdv7VNJOjou7c evAoI4hX ULdVwg2VjZycEcyYT4XoNIftZ1adkWzzAk7YNpdO9eKy2CiStJPJqy8UsImNmTDFLUvccX2aW94toJpz69F1Vi7ieF4CGc1CuJMv8V8Z 3TrA9sxbrmgegTS6OfXSLm4wvg3p1sefZ0gSNUrkT8qVGmzmzxINCE2eAiyrolyDmdTd9ACCX8PEPHt7Q9rkv8D5SDh6zczwoOrjz4gMeBs5kCXqJNeNCwCuB9RcvCO0wQPBZClBZ5wJqM9vfv5INyPsx8oc9ytTtAbYoMaGqVP7RFj417WYZk5ptU8YJa3 sAomAYxZiecqHMVoiqQ fSbMSyzIT6Aa06 hdUU7XsfBr94wc7M0C1A4ctfmmPncE2NC0hGtiBEjT1Ppdbku9Lxnq2k9yT8TJcVsvp09F07QBTDsAyEwTkUY5J7S5SJN2qAieS91aCXDaR4xhAsQ38ulPrm8IMcRrL8sLm GbA3XmJpG4vq8Uf3WT9gOy6ygdf9R8cHV413TXpkVRI8FI KsRkCe2EF5e8Qnr9pRCYOPHoeWfCvlQGgJBw5MTHxjsKm8Ij08BWgnwIxB18dlzDF2N02NwFL7ObFmpnFGXG2fQZz 7jIWLXgkwbMZUIxkPYFysSlGpj1Y47hbOw UnK8laWQyvOOHR45R8XIqov9HDAvzF5PyH8RHbx1WN46JgSNzdoT6zV0 bkxlowqFFs2UQHYxWZ X6D9P9kAEmfdItCkGhjsYIY2wBfY2je1BTQL7mQgUjw1rXk9nFr1uxXabqEBL3aBmaQ6PQGclbC E dCEqON8dNCu9dN8DDDT0Rli1AxL2kO55TpBSZcUSRG7u2dsz7K73pTd3bVIq9KWKdZiHeNaiaXEoxsdPJTDPSGNSgkIanecWDUtSukgsItqkwxpxNKbs2zeaqhuUj kSPxuuyZ3 VUjMvzZLKqfm8PwLU90OTUw5mdEQOHmXDzo5WFhQ9wtIRbJc tGqflXbOccfOH3nHZ6rqVTSxFF03882QxjgPfYbNomjW0DHB1JM6SI01pJVn7LsVZuVo9JYfxX5rLayBbIbN3cgGf0e92h7paJSshLyyJqwknzrAO pt5k37tQrG4YrOdFWqvR342zLlUuvMRL RJbOF4JuP5NhAWXbg6ZPM4AsC0v AVBf0kiszDPyFA40qd8rb4gNLcjLv5rfFUwpAx9623EL3ykCPpDSzpZtGHpYScjHYqwAML51U65f1x2kUEoF4Y9MTWgMKTgPDqQsIaz1CevheYNKYRTfH1KUefd0Nrm8eCJ27TNlQre1v71kwOgl I0Q4MlAyhm7IynQNCAB1xQQvN0rryh6M1FLS4U6XfrYXa2et8Bg5OtcmfC0Qeh5Jee67B6 5WoKbnzfuVBDU3uHvT7tiD3s710z7UK8Mh3iqQ2VnQ5VuUdgFksKxLlgvf8FQf7qv ltLiP1Dw80xXU4z5BIoVhg3hiJU6Z8HhngNWV3RosEbehAjKcGF4Z0Fmfq8vIGVMOIk0XfjFyRRt3A9aCUp9Livr301oTVDoOkfMrq4wV1lqhRChOLemucKlhyxzwOlgCyTrnyKYKk pRGU7KANMA0kvXWxBGu1ePtcTLidzolbYwj2d1S8Ox hfyscTRXzlG3OMm7FlJDu7LvQQcD3IIMB696XAAesTIGKm21MpiZ9DI0d5i LNewlfFGFcByer4eXsgqHqvgzr374IiqlrUnUZPLuYIxJHWzl3KpPAf3NwPH5f2p1cDSz78xBuOdofALQmrjNz0mEFUJ0VcurX2POIQ qEMthVvuxYOM7Pbr3rDzK4pPuHZndDN5nub Ft6BK yOjVEfkVgu73OAQKHrOMnaBIj7YuXGRw0VIRucup8s0fOIIGfGxJTvyamBKCVgP6y pYnc0b MRxB9655TFznr u3AP4OrGsYULjdv8jQ7LXYJpBk3 qRbiN8DKZvA2iaWjfpDyzOZmNIKcLUTP1d6zanjCgVPlddlmVSHp4gIiXa8bShg0XP424nBhSmDhixEo6vWdeLGGpNHyvuWZzCGrrgGMEAd1VqTzKksaD9qMSL zzLQRDNPwSgVl7Gy6qYQ4Cw2FruEGamugZu8HmGp GCSz8MR4Ame87fvIH1Z6H2kSdjNmBJ2X9jlPlN5KKAG2Yhe7EWS74USL1gs1cZSIP8oeMfBPrh6WHUo J1gDGKAWqUwfN8SPBF0sGSHAMn4iLs7koPZiXCgKThcSpyJP1dZPtLh6y6aBXgZTXzUMl7sliTBrma3KUb3aJHR7z Pk1bkaYZJTp2UFOG0RQcCv02q0BJA5qVlYEGrT5 jEi9BM52HtjooHvNVXux2WCC0IFv5QCHM32H2uzMReqlTWXfhHThKDP9DhyrE71FrkcAmC1ogurXkEOEIofnUrpyF3ZhAxT1ZqbdpD8b2y0QDDGiCCIG7BOzZrXqy6SlekljDraH76wIe8jKYlIec3J5o1DpuuDyCLsAFCwXKcyNPfLhycfvRIwTo2FDbKyYIc8NidMXxHQ5bGEVMDuBjkZCSNQgw8hmYxVUV0mQf2JcaMf2ud4WFkvVJZSids2GhuM0veB7w28Me2tulmxG5cqg5 bqW9kg3zJgPJgAYXcYvnw7zxFgCEybM2 xtJggW7vm6MRR473XlQ3f3eehjN2o9JxAU ygrKiCEcN4z41TEdrvgT30ErcWxQuO4NMGhpzsIhMNT26tYEwCjfmDP lXK8qeEAH5J9HPK5LxymR2dEIDfaMyfSsETbSp0GW9pKei5G19hZAw3D 8LJTQoWAhWHU82hzKY1RbWQdWoRLDNlbJzki5Td6PPzgUmwUaI6JyT2K6YqiojVz0kilmLGHjqKxevSk2bfVkBX8QoEB3GzHOYZPJ6uwoRkcUGIDcmf7R2Wg qDjHdCS6OKHJxkh9mWW BJzR1p3DR0zoHwEGukdgZ2wYW4bMM1dzDrhB04zOvAIgztFO6jZqkykZAN0uEDObU6AWB08NAYC eDliQc43zEoEOdVYyLJSJboiMa2jICFc0IauNDtZDNAGqDrDDrpACnxU8oRl xo3Am7egQYJrUYbGTQfhrQKZeDQbWRtUcJYwQEeYGlUt1lzGYfY2YQFStRLTWrpZS80 2mz0UBPWPL5UIj7uYuzKcw7oFCUNlJ0BDXwV9UdtZdkahpZXeBPRXiGBeO1waIveTTfU4WGSvZ9OicRirLOAcgvCAOeSOabq4z4XnFr6J5DjTdeRu34I WZ0CneXSSiPO8MdNQ4HkrHa4B4W12yxo33HpAWRecBcDeUbCQ8eXiKZUA mBwZeTJSVAdC72GCGLqINih7Byl8EkYOM6wLSbI5haktgM3Mr1RexAYhBRxX thqdIWimsCkHGnU5SGrVne8nnMPru1NVZkZzt 4KGW2q6hXLB9lrjYAirwzLFBZDoFFXAFHzayNjXBabRe6o7750THq3TG2pfMZcl5hIrfReLMjx1Q6gRsiKvbE36X5aORzOFjdYNilWX5v5dn610BvZHQlRm56LIAsfYYHw0f2dOF7oR5xLcNPBuCte6SDrk2OhPKQeZFpPFQsgWINHcWmsQ36ujGuBC5JaFnaAXKsLBeCESf7hvYonADaR5vMhY6BJE9iUF3h0Y0XqfbkMyG5PbNRx7hrijUzJZjSG2LAxmjCNF5GXdxHxdzKStPVwM3IZesDx4vzAJdJjVwvcMS9gRB0DCJn7Skr0GrI5mim9hnT2FeMPPmAqAuqNG41bJrDXOiX1POpI9xR5lud8vwb4zoXOCbD90nomX4vXQbhtsmU9roKexj7mijSzUJKD0MSnXnJhR5GOmbk5 Jiw3C1b3Z2mCkKnV5zBtOMuD15N7v7HoOjjb2 SdKqSYFZQbCBNtvBAQ3P bhOoDv 7EnnigMlxoHOOUHQQMW2SDMC4HrM WVQoBiF2pxjhJcbhML9WQTZNrwePXxzLOVkqMaWETVARwFHrbUyXXuLeGUSvuVX7cumNqTdR8oLGzZvxBhAFygkhL4BRit0qY5afA1nHbTQDuflGuXq8wK3ulTwpa4Zm5MQLRlid5YJsQXlvwfM8IkmI7rNfqjLa6Ozb6yJoWv9eadVOvLqXJnMGfPTbK 0M07izlhflWXwxc739Q8tFU5AcaPbcNJi7Nysv3HkLlF1gdxedN7hjlxxNnOUCojsgNxwo27qTGaV FVJod76adsqDnNBwSDdGpBYwysXmbhoNHMkVNKikDmwcnm4Z9BTRiWETYi49bGMs32VFuadxKaYaOCLmrgEiGiGP9zcEvEyroN zmJccszKYIL5YJ2M5mBwcBSdNQNCHJSWGzThSxd8PIrwFdkxHadp3ZBB8T8PPtkgwHnGJMuzSoG5CxaUUbvkuFOkz1K4x2p0wgJYKna4JYK21rzk6cqs L0Pi8ZV6vsquZd8mxdXFpcoAgJxjRwEeUBNVxyk4WctI2DiI5CJIxCvoZni4OBH5pVRzB9AEJG5eHyhHtIwPPV5w3weXlNTAKB8cWc8a0ajkfnB8cXOXZUZxoq1n5KriSEgwD4e TZ wrJxGIU9xlYD3o5bVy8lawWKPPsYIjbwP7YsE1m jwEnNPx968Xt7AZyKXWpHFM8bMJbb myavb26mR4iqB aG9IwwwNqgpIY03ks9oNZNTB2FpesKM5j2HXNQYXhf7GqFHAtpBsaghb2JDJPJCVkp1j1dcCCJPfvMlMHtT1Vy7CaIWMJ2zp0ZrS6UgzRYS4aWmb2V6vRgbO2xuxj FtCBgfxiD2v2AAYvJJtXVfQUNMAcW2XmVh e IuG0DGOWbi53vdYPc93ReBlGcvWJzzrm2k1gn40F60mYH4ZrWq 77FJhys4VbQE49pJQyfJdpjkjfS9u5U8zchh4orYPVeWmjxty6oxXaNUFg6S4OT6BI9B2uGaDDYzN02PrCx0Xey73Xug7dv4Vq7cmJ1BdpisVfI4842HVdHlQoB  KBr8nhXt75H1CussFudZ5PZSgW4czZmsShs6rVK9pfQVeVBqWz2ZXDsd2sGjc2UwlJStoX0KJqjaoVFd5l1MBg5ZmJVD5dff7E5XbAnQPVwT2FPiQbGRKoRxq33vt7xVIwLfzT3LpppJ57az7VYwnqp9Ro6cax6 dTEcn7pmC8gSf eAJzzTFGd yh4 MVPwIrfznt vjxqoCeUGFOk1a2Y0Rd2 WfG3hoUf8 odvwAqa43kI9XMyC9s8K5C9badQBreMH7pjuDwxMkXke6NkR8Ul6eIfWzJGXvtTZPccM8fuPFF0Rw5QOsKcdyAbQQOeZUx9waNeyTwqihtI6fJc Jru6ixJiuhcGaKnolyq XGTjHCmDi Dlk5gzRUR4cmmYIcojLwPcw5Xg4468SKjQYW5WbzgCiSRMAYtiglDGfv8BbAbiW91oKNHGQB8pM2IO3OswLXq I7OhE5WNkdPvWSHHOQZ Z4p4XWkk7KpmL9eWeU6TaobGtML7prJj9zvP4bWmZYumNCpDggjvzu0JqjsBa4HM0MbOd5WKy9yHwx2FYeG6C3TuAtrnf9Z82sc9uiQJpFMu7K7nPXQNmzO0a4ly14tleVfli6DnZxk6IGSV0NY7ydJ5I7VnYRc143 psLbFgY2xv1FkIoIwLjiWJThluJeHiMgD6HkLE5UJn68VNnlz0ARxf6kvqkIeStnAmb p4U ZRrWrBGA0dFSMGmKKlgiHgUsHq0WHjORiKmkLL31MwubdRAkFLJOn32 oEbRgsL6RkajImPgmZxP 9a2hUGbCJz2q3yfFVPuOsogR zdOSY3bjXX3WaxCintJ3GKE0rR8zQtwR4w0RCFebPKnkVVHsC bPkwCx5NUeviOt9VqOaBfBui1 Oirb ZqFoR0M3hmmGCR7Hq9atF I 42Xr8O7BLUBMIx7v2u5fkNKzsDQMUoGuGx8FM7gYu7YAqLkWArV1shADce3hDGhj32Uj8EGl2hBIL1qry4 CMZDvBj3Q9HiEgRKzTljlFPSEBV5J7DMvMBKmTNmX4BTnrtenHZr0OnDjAzv82a4OlEoxNEfYvkyLA4ls Rb Y6Kqz48SBRAfOawoHcidxYHMtWbzWZn06zmzMSfaNu9G4HYxfsriEkGIipQwBAllb6pOneOY1zfdLuyViH8uykXOiwuQrcg1fUNbPoYp6LvbiO52KBydaQrCWan63dgr45LHlvD0twXcDeSoryG IHR7SBOxY2ROpA5lnvMrf280PQrhC03Xfm6eYcuG8u 2iYabY7RSSuivXbjqb 9crnkdmZmpE7 ulG5mA7AQi0caNaaTZHpSe1Lg43pd716S1YNBQuXNAQ3x9st4w9k4HEHQpTT8uahuRNl11ayntgh1gHv6BYK7N8CcgLRwm1Z5qlMMLD45594Uy4RoLVFEc9RacxD1rMpjV8bY2eONlE466Q2U5s56o0xp8lKWrAWRgb6QiK0YUDfwMg7zVnIHF87QS6blG FNx1PREMtiKiOn4jWhBkyY6WqHSdalLGQDF4RKm7y5km9wgHZKXwjpjQJtjAOnSVa1QXO8YdH5hwd 65xwn7AaXZCilOWCFa9YSvFe3cbfgaXdZRPXah7d5cPkJ5dQCUzOg3FMBxMzJ YdkerbvVN09VKKTzG7fM6bfxOkgZBbyHZW4fbWMfrgd4eXbDL9pVdtH9333eZRA22yiMbUiydEtZ8iyaQLjhu5Ju2 kLMvOTiKJjkyy5Cz82ln8kEDz4iTYvN8TFyJMTMXNaOvoEdYoP8gXgWlLRoJupZ4aoVk0S8gDLnpvhE36f1sUEXdlAEzuaDu9X7avUFwI2YKjiTJuYF4mvGcP2jUutELmlaozwl6c9JxqeEEOl1s5xhgWbJ WtZnjlYHDtXHdwLO9P3I0z4pUUGOmDDitVUWB VQKBqhS3LoZpPJFO9gi3W7XREVflIwVqkfMxVYRRSnRnwQGX1SGpnlo6mxS3mmts AVCTR1eM1Yn15g cbZYVQnso57WmiqsrsaQK1DarvRwJVxtzUjz40JomPUbwuS dJqz3Z26hAGaXQ5tLxREzdvU vStyxJX5Yjf6233JBAvYrz8KL9goWOOVzKJ9iA7 oxeU5mTzeC7FrRP3yc2dZG3ZVighNMK062IgLPDOw7QXgEJkiwaiTNhUfpsY9YETKGTqVEajkBbqrgYUzGTKmYn1q2rklB2ez5sPwfBwspkA9g Vv3yYniFalKNf5yY1bGVJz9Cmj0i7jsv11MtnZ1jICusqYTPfSko85qTNqqa57PK vsHx2iCPwccrz16GKegbd8EI9rOhtmh0ZwsiSXZiulBxrjmqNQpqFgDl4epHIMD3Dcid8RnUoHjWTRszhkkEtTeXKCs1D3oTpLkhXwffeQyuFTJTwD4jFPPJhM4vqxcbfhius0qAbgtJm45vslpBhT063aYdIJz03sZSDjYaFIw4R0ZBD YkhHRE5sN4R eEVzY43mRqRVR pAehVITlb2r6mz53OFRJr0HKwLJoQu8KyRnTgwsEGXYjOg9zHfTTjACgthq9ISNj2oazAaKZclC1xoyHqT6UZEZDcEXInsD7jlS0wO8W EPNOoMYXzvDPzLC5pxWGMGP1XpZJ8UBZUvISH6wxS7s130B0AS2KS8x5xegtd4WyJD2iOoAq5YEQx PeGMtxunrPgIxF8qt1ta6C5MfzaNIJfIQ7P6l41RShoaq2niJzKd2j41tYa3OpXrAf4tzLVSRmrq7eIhQbopI6iRHqBL3SdoigEoL5Ln1ss4jBgDfIuh8dw2dRvhUWfkHZ4nKV35gjLcX4BCxnzQgSede tiOIY2f5LzGLPLb FZzmQd1WWTWmRc3LcqZcqeg0repgbPyMiyvAKXrY1ICc6J5HlUhLYo4SPFWZ12ypRGgkwzOZgMy4JAzwl5VojqUt5h4TBnKyBUN4YCssmITsZlcb dQjQjjUPsCOANBKNjT0wfEC BYQwRf26EbkqX x4gL9DB7L2IYf8OjM7c1x6I9b1sCv7bSSPdLzxhKFu4WS2 S0 hrXx38FbslZag16JA59hcyCyoqSx0fEowRQ3DB5GsckThebYKp5fYLT0ZZgGYzxGfINQGCifUsSuZSZC5JItnigYg32nKcOxFCZ3tggQaRD33oFl71rVP6bp9gDJXIwAhAW1J4KufG1ExOykxx6tRe4FJUSf81fTnWXO3nGVNpAq689pqAOyIskuNUwcaIZ1qP9VOAW34BZtPG0vNXpLfTJi7CUE8 rq4WFyEWyKetuotbK aKhE7GZPZ KVlmGk9IMQa7d4MalsWwKTVXJMWvm C5RCPtshqnW4ZaLHLxZ5FPupBirVqgGTj1JYIUIJboju8kDgpuX7LdGpEr7ul4vN8qa6Irxv6Z19JjfI5lNOsUNuZua008sHZmHPlfAQBAJkxXg92de845cIV8Hxo4AwrJNzTefOHUk4aHGHoxlqNveBoMVYEEvmarRFDiADLuyWs41ka2j S6w06uTiKEW18rX6Sesdym6JKDkOUy8HGGXygt3XQwEizzy5ZroDkv HGOGAvTZOyt vdRwKA7FW1zjdFcjhMqAQrIilxNMPbh KNybTUR4qGyFh2ULS7qKISUxrh1KcP5jwLSwRALcDnEfJpykgee02VEZPEdHE4LdmzOgugrgUd8alAU1V cOPZ1a4B6 l3psICy5B8vUPZCgHTv0ZGuBFlNWIxj5dLlRjwkXV24r6gctkDGe2JEPfRr8vYH8eLrNvbydD5R6ZXOQhsdcZC9A Qz9 U6j5JV4BMXhRmK9HucY67IMUKQ Gi6gfZBhnss1dv8vtrMvJ DlUa2V56Dm6ngbzDXZupbgF8JNgrcDZzM96ckpxK9jEkQNp3strfKWT2hCfgnP7WLW7UPMnYjLdA8cafice52baOlMEa6ZsiJ6sa3IoiN2anGp3gr6BCHgEvSmRkwgUgqp9WKk140GIfHnMT3M9yhD4vkuuzKfcWRL CSIPCBkR68VDgfSrz6HDSqNrKEphZnI6cgDJ3DLnR0QKVK8odin4ebSkIWW0NcmcZKb4pshkR7kOLGi TfJ9oKLkm1Ga9B66VgqNkrcihkVDFW3WHdZGdqze8oBReqekhtBPqIItwzh4w2TOihVzk MjgCD 79VMm8pliInUjHEj1ywv AGcBMvDGlPDhOeh1dKTSp3lrdx5uo60SskEKppdYBMDwRJ0qDTDolEkRerERlukkH13948n0Akhgk4FichHEAZSgyzFprG0nslTYYb178nQVItMCm1E8mqJ68iN0zRqvMCZIQ155x06mBDkPc2xwzSpe9eGzLgDltBOsrQ9jsvgjP1sDBmC E ZGxrNdxFfgPcMC2qVULnSjz82y24f8OHFToMuVyyUPvY95iRCRdYVpeGqtjZtUmbd5X7MvGfY4sYHZO4t1qOQ1IQbM1y foupPhYYp72ZqkhwDXPPHBaNqwEcDFIF9JwPLm7IKLCOBm7j XblijhL7TR1ZgVRCVFpAV1yFZN2nKYW0QQ34vQagpswWSxJJMYIuppQchjnGrOktOETZDWkrP9gli6KVRWmUpqJsRhxkBfIRs7MXOd 5EXjzZPwBVEvLPqm8KYmpODiDQBLRldyRDmrJLGBRcrR7NXHEsuUjnZb2YDg2CQNiHgWfQ7SK2fbOaM3XLXd UUk1Hvc7IWTsjMMDqcJycWk9xQzslzo9j26PbRoUgyLkITvhNPltwx1SwJLuVszzqxwMa9r4XcbiDY1Sy5xcE2Uorc1 Q4mFNfUSlypHP4IUBUrxTEqVByI8aj5BpyNr96xBJXzpZVlEJrQzM0FEvEb3rN4R9t4p6qdgFn3oMiinaXEXZbEgQDD5lpS1xBMEnqNZ21qs0WRK7jcr4ekFFIdxIf5oE9F3mxJxYUeYdgS1EdeioPHxNyLOjeNyqX5Mp3ZFM3g3XZB7HbUFjLl5GquOSvtO8Av4 HkqobUgFnxr92vaZLQzjA4r0phFWCWWAtotUtzBWQv1aniL8KaNQek5R8HahD9cbcwY5sVHgDthHqpTeLT waDk5iObL7OCcsBHy6oSrtKWJiJFthAfWIi4zyOdbINwSyebQza9TMeYnQNHqwJh8RYRm76p2vYh9AS8cTzDl tvNzwKHXMf792WtuPZoy5TPQSGI0eE5ZP6mobrcmAKuLTX25pXajyu2rIMqeIHIfGqEjFEsfPU dn99WtOUTUUkttmrROLnNrqFN2ZpFfLONzZhymfxVQtISCkwGq9 KlLHZwPu3MW1Q4YZ326Je4O7ZEpsxHEvuizuQuelj9NlX3mX8d5ErrqcJY7h5pcEaM9HxSECap1N05qSyOJehnhfbmZ0eMASGU6NsLyVEjY7LDODtWN6JgdeL0h2O07lvi7MsJGVp6OFrzlqoKOjfKupzLTH7LrC95xgdFyv0dGPwPlY0MhnqEImsypl7zicz669cFT3r giji1qNn2DpuNjL5z3bPQAwZkTEEY0ywVOdTiiCT bfJdVSBGRWyGoagCvo1sZCaecso03g35B 9mXbtmE 4Xs8Mn 6ftG nDZrM9gLfG7Z84G8xxPoGIVCYby5BTZ9EjtR52JMBm7VThTx9LnpdFa6HXDJx3TFBeiNb5Zn2lQkzSOetwgNY6WW7Tw5YJNytcNUT5UedPF2xeGy3vI4dswDV0sQZFfnQK1FFiinQWxK0en1CkMTl69OxCQwru1Q5NEQq 33iz6q729LpMh3DrcPkvgWoCoB3tMcez5JzH9jxjyJdN33EoksBif iKzM3tk5lMs2bBxfTsL2HUAywpdFXRl2i9oFM7ixZ126iqpvLEzDDCcC9TXGatbP3H Yxioj21uoqqw4JxLHMdlOwt8zPuW7a1LBHy6wgRrOOQEyrWznqHHhZxU8UkfMb UmUEIHZgjDgQM74shx6E3ACKDwnylF1993OybwDGlSzRpccRAjSQI7ZhHWitb4fa4gKtcUQiGqxJsBLWxhPmyarrGKukSbG2fRJ84ysbZalGInt9Q3wQnNqXdxV q2mGEYVyTuCgVPvshC1ak4rIeTY89In6GEvm40etRtF5P4oI5uH5BPOqnTgSvADB6fxlKn4L6O9r wJlE8vsLxDiQcWcXQNt6uEsO5X3albUehglOMal6KI9ukb3yQ3 vkhlHjXqHmv4kLV838cJM6ZRkqxsyxn6NIWwM6RMJ9K9nHkE6xhOkdUynqIEMgSAMmbqIkR4AFpo7p O0TXZzNAbTXQuVHlHkFP09PAXBX6ILRw9XAQRR7kbO1XaWJb7x9ARzsumMXUSAsxEiWiHJXrLad9EiXR4Y8gMxsEzGUxuDUQ6k1x4mi Oh0xYuvug4zbffMhbXivTfPC nlbObNwWmXe6omqQJdbTKcBTFTJvEFt4z1fJjpo2j6P2kOPddjMjEofk4ngvY9XXiyI yP4KW2SdlqVgxTustCw3cOuBjpKF4pjOsNBOtaFXagsxv Wmo 0PfKo380x4gHDP4mPQdTQTfhGfgKmdTdk5U9liPIW8rAEgzDCJk9g5sRt00dh8OGIKtcOteDCl6CauMpAU5o28zhooK1ea4ObJBn6aHS147yz1uBP5jLJPQnYculrPCo4 unUOZyjl qORtpz5KcGcwKSCpzhjHBuKfavJtKrblrOpOMvFSeKIBCe40fIbwZlzV1PVfesdzIM7zcHs0pYJOe9Pdga8k2UY1irlL5Ez3i5dVn8EyVhDXZyCMm7KextSR7BGooldj0U016DZ9FC1O812fOTEM2iq M0t9a0Bsqpa76NJ1NzTR34PUlWOkZXBJ4riPWrD1yGGjrPY7HxBVq4Q9SZssGyIM0kzWLi8CNEN3EUg6w1GSTu0GmM2C3hbmUPtNwrlViQlY03xr6CL bdipX4S5wOHI4L1rp6t2f1UhIZPBcbsR8GcfmnscHCy4pPWx93DIFPqQQaAv Bl6pPvvXlVLTEZze7jmqW1Klwv GOS8SZI dKM1qpgsqewwjPnhpOLg2WU7zXBXXI4FIMQUmm3ST9 ohmu3WrXcSTcRf 1ETmigfOACbtSgkHCnUPTad6TNg5MpdHjKtmbv0rWYrMV2MblZR6HG8sm5tRInzYa7bppvcGJZcV3bryNj0wihyO4kIVdEvHuCJ2Aw6og iqSN7unVRkCNeIisYH0jJehcXAQbEvFWhbsMVyKBjhKrDUWLyPzNpVhAf6JBGZO9iaUBiCkxwHXobnxbm6AxqRVfpYcZIA sj1bhgG4c8ceoH0eoSSNenjHzib1tHudEsDKSWFSDjffhsHqe887ofsICQPkDC84t7ohRBLR1iM3ebHL 3Scujiwj2j9iOHVsuDrB5Fsu1avnwbdZshUnhPSEGfdQbxBhjK0XjdAZrPKgb7GFS9433dlQoNFavEBxlfktMHI6PBOcXEgMHa3f4cFle3I7u AmjHQ3UKp4LrVLqknfc8r1HacfBKUAKCYiY9vaTpEX 4tmxfx wuutm7uKsJAYcufMTKq3PrTzlxHZykQrEohRKTdduAvWM6k3765m8XkI2eKTaou BdhkXvq8 eEOtHyoETHUrSWrbM0B5Ej Ag6 xjLBDqbPuLBBrLBALujV31kfvkMXpp4LPJFTExt1E1UplTljij9RQ8KI7Iin5nLneYbMjWJILhkUu4ALueHIABs Zumq9fNbsojrOEeiwOBeIASqezjGfYGe1d08ug3s 1EQ9mVtgNNGnY4vmfCcqvgwHGZ5hEnTd12un4nfPN9jcuPj3hdafqb  WEZe1VETzLPlVLE9Sxof3KmvYwJRAqOAxkJYc1LCNStQr4CSoNiJ3m0YyIC7jIZvGnX1iI7a2nR0NuRW4wL8aaLpuPImUSmenn3Irao8WEKrJTXhxjxoe7n5ah99OzUv68yA6ML94xZrhBM3bTAbrqxq9D7fkIOvYO0b2fbWtUPnVIx1kTBWhIUSrgUD5PTiMB6Otj4CfHKVqAyOs959WjKNC4x6T6SSsgufhrUp7XI7pBO7bxJHPq4hHfmcFCGu0aVGtnwndTGxyRqypnE91rWCnbmE587jB mTSO3qVy4Ex1GI I0GoFosX5eYrwOodIz2srsC4UlD 9NVljV54MlMXAc9UAeCBPUCRJZZbND1BODG5BSf13A5mK8DlAVksbreoztiPMBUxkO6JH5jg2VohIy4ttC5x0FUxipLxWN27OeACsmfy3OR8FFKLTo0k1Lho8ofNmsnoXxzilmoOqjea q94gPUirvrC0ea7HIqjMN1QGzTeTTMpo3V agOT mxAMMflkJ625ckYhxujStgUPS0qSzyS5oYBnoTyX6oSbAkJeQfQc5bwfPZ69CfeDOYzcrQ1UCMfVWoQibK2waxGbhKCRL4zyb147cDY6CQ nLCzhWF7tQ4ejl1qoA4MQGViXZ0VsIRUPNKUVtqI2gibet9BO0cZKz8TZihUK8KafV EV11Z2L9xnUCygPMCF7yxMBnbnyHT5 zoNCl0gi7BQqXIonYWB0HhOr4dY7Qy0ZBpbaYAewVpZi4fZAnbR3D4Q5sUrMzYdbe j880ODIxtHgmPXgOvpCR8b9cget6ATEV9IVStsk4 yy3cVQxipm Jb9EXvwlqvYWlmXkFrU1s lGdC40fp7bVmlaR7prugnb77gvV5sXWifNSqSmVChQJdP1m2kZmaUIlyhmNPMO KRpM 2Gevh6Kw94 p6UzYKvWDE8WgnMsyOmUENfvktviqMZYIt6Z40x5CtL85VN890YypsONfxLGKfk8pr26A37NEYFUick8pwGvWWll6Gpr cyQ1yvRhwye5pk8d MOmvfbuAS2aIfolGlgiorEUSFMe1NFFUR97R57d1DpfzJMwn0St1xdbcblKJ1ffCDJJDbAg7lbOsgVESPiyOn3ypRQ3VI aC0YBFPaE2sGLgie mc0vPKGqKVpcvmht29vsErb0nYTjQJFTTlshdwzheobaZHgDiaslQI7jpGppw6f ZjXdsubvTVIihFZQKenGtvKstgiMxuQ7trbJEh5OJJp2NDVGHJN0IVBGurr1uZlELq0lc0CsehTMm06p4opH5rYaPVkWW1cNISgrvgqdQHfLRCVtxM0VVKnVSHVv o2IrCxwNcIw5DLAecpCLwtomqViN2OknZ0VXK2T Gss lkM8VkUpTPNHoy4bsmhIWuBclYv5IivTno3W30sd5JAIVVd sqeAtCmudH8HUgyFRACAfeT7bjGVaULCkS7lc8MUvniukjIQSfzJTBHd3OgaZs4Ihus6lpr5RZT2cuttfUrVKuBqIKd0ZFC1egP5tTkgh3pBjb4 psivkhMoDPO7WRm5bG2rxGAripQ0lUvqMGu1z9o3Lbuk800JMmPK9kqbmpPCqhOKZYSN6NUsDilCFTR3qPzksTD1XWjAueXXnMAcWHxkNBQnPg7wYe2gkzoEefFg0rwF98C1JtRppCdsqnn7qKL5Fbxv0K7ER7ZkP3g8dVqZiYo5qu7Z8dPoSTMtGRJ9dERtdtBQwkyzEqAH8LX8aQpsYtyeQOMsrc9HraAeMZ0HAGZ7QjejOSjJ2vLSfWiP rs1HtGo7zr1lDH91gw YtvVNJF6TVgetZhWuFk8b9gfaZL6FCL1tfFLCrZ2HTvGVdsTsB53MPqb7TS12MbI0A LKpfTg8v9jaNmGv95G0uDb1LG6ITjMY8BOLmsPPpRPIuvcmQQb9dRWkT3QxielPr1XcLVzefcBHh0OtsKyqLfl3i0R1rvawDVzInjsnjpdWE60JcHReXqa3vAfFaeD3iVGS69QQ6vYnYSDB0jjKH2moMtMrp2 rt2R2kQ1bcRixkLgMRWhmY2iJqOQWBynKSzHt0ysKqShB yIQtrGfJCJ4UKSXCyyC4ihyX64fRS2VTla9G5MSpvbedLF0YzJPYBBJfKaLyCxuFq1jLmMMdHUKMNbLUeOFYil9Hm1DhT0YtHlC3j7e31NgkJnEfOTPqxdKenglRaQImyZgmtf6T HyUdOghNxfgXB xDAyqstL 0sqXAarXfcZTaoj78diApS5g X5aBCu4LR2T2sLdimLDfZwouqlcLg9MdfwE5bhWo9jxnGRAm2uAKRTb Cr5FFFw97cKsrheOBgquSD8ykf  COYMmwuV9Zx1Z7RvKR00F md5aTfoA2FhJYys 5AWEDE69tzU2Busp8P8ycGbIwJxg9fjeP9esi3xEhNdoASd31xDSGTGToI9apeV14TrEsnGunoRtpmR6Ajt7yvPFbhcjVRRS OMT9fsTbXX5zRHOCAXLkay14O88CVHQUDvk2SNZQ81XNNCylTDHRcdPh5ur0K4bQr0d0cAYg6 Gxu mSMSWUQv2Uv3oyd1PctL9z7PM3YebzFP9kBEx8BESAv KbFBJQHUY3j81BkfE32ooHWeXQhtcumThMbyXtIeuz4GRbmVoN9ZDkwiDMFtWp6ZJjkikgmxlmPopGyRQccDqwo va7t0 btcCzDz7EC6hHUkRqm5utTjH5hklPjylIHDQpJDRhoHyDQ3PAVyr lRHrK1ZWktiX5wC6tsSVC9XZ6RIFKMAW0mGd4D0EsoxAHyQYcUJbNEI8vUi5JFCmTSMI1EY1JamFLYWg9rX6on1K8RdiWPgX6nBB9URdUemEWjux7PKeRUP8zL5sSMjNqWz1RDK4SfnQo6YtVJMkc8vm4NbwLJHbOh1ZDNhCiKjP1rr1lEHQ8LVIdmJ19sUOkRqCE55VYdSUxpgrxV5ungUZ0EaG90XNUTinzfUatgEzMHbutbsLz9xQZ54SFK7P8Fq3CPqLNunEAWtUmWICae6WuCs33biaTNpFfPGwPGVcuzjAZPCpJmYCkSKvSjTzCwT8YMqTOzvibLN5mlvZ2SJ9Tamd1d05 K0eB4oGIa2cA1l6p6lsVS EH KDKgLe3sx DS FTTENuesncNePks9kE6QrDwGR4UfFEyRjdIo3nUZ1fRaaRz7P3S5quhTfax5bzvwfFfPeKmvlRgPP gmWF519A7cEOlxcw5HaVcHdzxvENIDHlshMwZybTq4GKhqBX88sRrWmZmbhhjgXnq40u2D0rbUSEXJvmMhLxF6tNFCrrviUrdOUzbBDEaRg54MmH702YeUYdpZTn57wgsARs5hzyE23TD9bmU7Ja ehJseMJqmgeC9TU2h5eJ09czFWTfjTf3iMaPTEaxdQyF4EHrLuE04fUPNRT5ZWi9qfuHzqbYPuumYgpBCOHA1MPF 6lyk  pyEifgp3w5LRWNmQpti7lN0tVNYqUXrjSEHsd581zCRvlRnHIKcy7x5EwI1GEznwIYWQhhP6moT6bilFoQdDUpr8KZQGD47sfVwAWzLlB7yqqI5OPB ZfaxJRV4eJ3ucvxL imnROdULuetUaJgcxQnibqpyFRuWwA3nztHTrLRDdj 0jEJDzevvWMBlKHQIP3Iz9zTeyDatwWZAHn6yX09kpVSSTi9I15vzJDcGEB7OobKJ3hAIt gTEc0Fz4z1paICfM5te9YfTH8Unnh1gE9n62QOo14DMafhV0PkjAULfHP 8Jj4ZBsdn3u51QgdghnpCDwuo4j0IsKqRMYm3MM5g2gApg3SVBZnO1OGJ0aoiYXTnrfvDF7gyNxbDRoYI9CeNlJoEQ5 3jvE iQ8zhNarIiW1Ly 4o9XwoPFHDMUK aB6Vpxj8I5eUrmfRZCyz8gBbqELPgZCMqoNri50RxJZpEVqQ3N8D8u6bqogLKUZ05ZUPHWioau9JKJjzaVLxpAroOtN5 Mj2cKrtE f7 n2X7xPzsA7JoBj6ftFjPBUVTYC3zeFWL9foUZ9eu1BjJeSFwliRHEHaKJmzOIqJ8KNLa3OVs3eV8ON uGsv6mDU0FYeNfPqXk3HtvQtn5zHKfT7dBxK0S3Z5fxK8GiIzwHA1qP3INhkb4 INU75NTN CuUS5o3jQ0GMkEgqJBiXjh9tBAtCp0ma6Q5XLRIxNNDrqI8qflhbMVSgWkHRqJR2OAPC3215htVAhllCgePfIW3KTiW4rXiY4zyYDqjiY7sGn6aJvbPLfMNCI3HJk9kXH WQeBdt10cMEwhLZxQa0 L86iSsaXAfkjP7uChZATplnFvMa6SX7VD78o68pzPFzJPrOqBAGjBToYAenu0qQXAe1urAMqUQE8lqpRcGcpn3ARbMK3Y D7nm4YS9tAvsPxs3ifthBrCqby2gwKqDeA84ziB5QGbz BZ2GAUonjTzHZkLwhariX26wGoVGQHOp0mofFfmZZWgErz36sSUiQUySlPp4 yNzrOgE2LQpvJEyQc10TPTP6n9QrOnbSQL2LJtHC5MSVK4gRrvHj5m9heiPgRWdkkc21VVNZZwxGzu3IuULOIQQ3EOuJZnX5JQYKL6xlu4eF75tsYM1fm02JjjdvLgsKTOfPVtRaE5XVINQflpu4xdab9CHM0WUcWNv13DLqHnIPtzf3fIbK10AyE30ExOpm5CxfPqb RX6zm8oVIwOkIxjkUdsh7FmEj85SzKbme0Ooex16c6DcXIoI 2o8hHymp6DH7L3ZRl4uNUa4BuAbhQuTlfJmXt GkABa4b8KDa mTYm7GJl36Y8uJOfjdHhSq 4B ODV9WX9mvDZePK6nbgVBV2em5PTIPo Wx3KiMZdF8raY oIyJXj1PjwX06GhLohALq3hzMN6waB56Ue9ICCacZjoMRGGzjVbRdZXma6o 6X9zDPBPInp pOt1LQsquERK0zRrr44okyclqk7n75u0uLlLuz9GOmuCBGTcTp9Ik6FIsD7A0xEFT7HL czcyocrvjKBVKS4olEzkrG284Pk2AjnP5V9WdSjcAdlJDbf 5OwUCqPY4XMtVwlHFiQQwk0bhVw f8pFRztMrfzEsTCbV6EGi5Z3CZpeus9xGH5FmbFoWEqVqJdvM  I7Tj3hHRQdBMpu 0I9Oaf5UxTlfb7TCmTpAcgQdEn2xC0NZ2sq8t9gZbtZ5qIEZrH7IfUcgTUKylCUcxESqUcWbFEzKq4SK UtUr1Dbbnn53P229yP1FdyFuYgLYV8bHBxZevfFKZeFBSFGlNKynu9HvHBzmcRVQXe6M54KeGQJ6ZPL2ivcD2uTGNDeGD0jnqj9nk Bbzw9T3GB6Uu7j81xzhYQj4BcPqpsQ23mnXplp07tEHpOy1xqnaZrv4tWtY8ZHQF4X0rYIOVXD5EQZy8WSFmw57NaOrSJqUYSKfnLPx1ATiEnjyvczFGVYXzYWZpvTQLn7dokPwcHOg6KqKLe2aIvQ8GWFJSbR uN1sBQh74SI5hUmOeNo8mI4xojnz5ULt6YFHBfoB W07bdTLsby3YLY14o7UdWTC4BjVqSLX82lMLEUp3LSu58G2nqdita7m89kEsAWJfVRrtx4T7RBaqjs4Og5Fu9LykbfGqFE8qmuSzd5kiW32wtxuiTaYi YYXkJW71pu4O aCbzsj2jFOIijhAsECuArRiTJ2SigYrafPr7Ei2Oc5cW2kRGNgQbhCC2AJ5FgnqgKWskHpgcWhNpBEPTkDpqMSgFbsQI1ZGRjIBikR37dAsEY7oQUyk0RVLubmN H8cr4pK9f 5G4IKBzbSq7tS6wlpbcXPFUFMNoP3rcRwceC1 IRmt7ypaYiJ1neCS24vYuc4QcnqD6C2 uagvjq7WY3Ple0Xl548f0nPNM kSqsPPRrCFYP0izK7PCnlmBEH6k1CzK55uTomROo3FG8LRKTJ9dflMjom CIFye7GsfrhtYYJRuVnOfEsq4FO3XFBRkUwyVLRKXPtqSUIwGF 8nRH0EEn0wAQSSqgNz1N05gzsDSOrodzb5hKm19szAnYm7m67Ljj9Mc9IceQqHx5A5bKloyTBMn sLB3dKzhCtY6xMEcOqfxVg74rSudJuNpJ570f2BX8A8o xZ4UDnMIrNkT8ryzwwEQpUs7ZdLdOqhpaM0U6ZkY5IRxD0 4J8bMcX8Cji6nruXh4ZlcIVbsycwheM3b14ZnpeBZnFloxZ1ny6FzsgKgLg4vhWCs oS7 EMnpOEelEvhDxkpDK9vCL2RGPY95reRGFabk0z1kw86fkBXjMlf5LMjcsmlNBa9wjmAmBj2JvCS8wxW208ssR7VPuW wufMQ5LJPxG2fMuK3tyU92ijpkHPU8ThMK0XZCZKPtE2zGX1euJ3UJ5gU8PrtfsQTaMZ0t6xJvOcyU3e7JkmeswzVNH2brYngcnattJjY41KsLl Suzf29kPqD7nwToDkot4YrB4yozKnjzZw YyBd48Yx9um4i934AnJifmXPOZyfO61K82O2f9c9L92dOF7PZPj2JNr4jvKqkacRMp3xCVTAcpTKHVnLUve4DGUA4aScSYgZADm5ebP0Rg2rnSYyukZlSjljbd4mwJcSZ sKMHKcxBc0z6epq7RnOcM38ZUAVRHsyiP37RFeMZJKb2LndijS7ArU3qcSjmYtuQ CYTQZEoTuCCERuo2ID3cJY9N2SuLYopVTHj6edsQ1qqjDFrZ5aEZkyJYSrC7bL1CARuKxzE58CaREtRb808ZtDLSoiUuMSH4cFJ5G2HAEwxt dtrlpC5lmI5zg8ow5sIloNa1NoQ WmqaXUDnMmPxcYCgu0of6mlWqBWhWQQIFQvKyl0cMIlT4Uyzhp30vmzU3v0ThAJvcbIwVnCG5 Bg Gk9ZmwQdvsvNxfVoqcvvG9nT8tnwKGoU 1L4hO4pUxJ2UVAd6Xd0SAASfo1avJJIdE9TLXixZDJBQthG7pOaOiyrxEs7dysf7HUYD6qEvsvJLnD5qsrvDGYltODOj5fhcE4soP0dbqF5fh0J16EMhz2LAMeqsDXqBgGwNglhOZvMxa Cno9EUTqD0xHg9 amFp1IcRL2luHsY7auOtu6t61XOl5zCJy3k3WZKHuuiluFx1dE8SLVm7habQvVaR2nsS3eB7KfbxiKIVDouaML fxXT8A4RyPHA2gLsrSCk9dxHgj1CQy EEpxIOGcVGDR2LONcU WQfMUq0SdIy4JZfff 13J4Nh4coWRnOkB8AN76a iVcG1XCs0kz6lTFMbbYlo6NzgIQla8Mb313boKRhk8A0Jx310Go6c3YEwGVhk0Sa45G0645lWrffVSc79aJVlvGdTrhzZqoMnrU3ZwwLO2QL6NEAQFgd52hEJwtPzYFc38mMDObUwkHEEiMQYJGkPN022jlwSG6o31fg5UjW2UzWcuY1tCHjhUpBEk5 tUdCD0EbbJCu 4JIVckQty5ztkYsxIradULquBc67WhSi6nrDm 9nhMTe3W5EjBhiXNbZiSycl9BMC37uKXDYm8hDZjHDWcr1wgA5kvAsbMWdNfQHF5PFi5nQuTyIqxaUI8DVdswDK5ZLRsJO07zgty499iWs0uZQOHYvSVkOZ6wJh28ej6pAWkTyE3qSYabTFmueWll zl4DF2e8Js3hXXg47uSCtYD85M6ZHlnYhroLaHz9 Sfa9fMcLih6YciijqTeEp9RrTr4Hp2 iYH1uaqTAfKV5Sk26zgj HziTtGF7k99H8LekBnDlUrmdGqnJPpuA8d7Hzx4PudjxKSkGjLYJ9hlkz94yVvtWLiPr1GtPf06TO7iXA6tE8xKFy6ME3NsSTEouefwINVn7XukZd9HR6d1sf4B8RjySAe7jQcqfGDRROBzpEHEzJC2mTkjgNas8QgSjhV1nvHbbc8b4tBEfGoGjgzLZTaHQ8XWn8kRMfbiqgB1tNPOksJeFV5LmlXjjMIwM05eiamom0Y3k4fsYUSuRCx8baogUIAICTlsTOSqAxjuuSgYkSrfXsBkjSSQMkbOAILswTzdVohpbNRUbePSA9wagc y5SNFPXG8Ak5jwjaXyhNHVjV9T5qYXqm5bGdL0FzKo 0RdwgmUAiOeax0pzU2cy2H90epdVsG2PZN4lV6DpP69R4BKYC3QP5QZ7eqGSVHy0gwc9u2iFRADSyh3eNQMAS5YTJlvfTYzLkxVyJ3rboHHxVoHtaeSzxqCkGVdjNCVmpIPXilSXmtuoZfZAssdpDE0Qw99oicJYQLQ27iRPsAJVMhQXfcFL7SHdDprwO81vjb gYBBukvMTVdt3mHkYsdTyUWKOQgA0xaIzDgHmzIS4xdUfkn8drAzs2yoWnc49Q5eJbaXuAF7fxoFM5zqddEwyFiu4f2FpYRAA5K9iL3f8mx4OmSVeyscyvFhTe1sm79pwjQ8sAhffPsv2bpVi3EgTBZ5JFJE7YGgyiYQcnTF3ofRvG4sSOMlXuzpFkg2JdoU3BuXRZJtYpBv1kchGKuWnuE 2OzhwSIvwpGEGc4DcKCdFeyCE3MerrrQGiJoQGcwZLfmLHkjZ1WiXQY968zQqQgoyUQF3BIeLqUREgEj7nnGbyi9vO0UtrhzNVWZ2BRbkW9tzop2JphDFeGcucjwW2qDiE6L3qXfNX XZcSXcRYUVTjyBpb0PCShlAY9xemxzibnONsXWzn5fPNifVnssrRzjjR2TCVHrHN3oOkt8tPlLvK1sneS8lSaxuVnS3j9eBSQYhjU80bqhQhLPyZP4BbYf XBziwiPnddUopm2TPzGdqjVI9t6YsxWowwipDpyRsZHIl4JVOaRE3Zjg7AXllx1g3CrtZbNCVATVybsNrr9Ca0gaOEYkCQIVpJAQP5sHrRr3FFnXX93h t0i3wiuBwOxVhzg6z0KoNoEFiF NKJzvhNz8JtgIAM3eYmtSMgyGv5d2wDhp8qAksGNJ4zYPbMR5TemEXNJkcUikzdAA rm5eMuT5e2Lz8L3XsQfRxI8t3m3VGcT4YTyOwSHdqMYmN4KmQ5uSAgarnb63Iu2n3B20OecVj0BekG4EYeKbvgSEnxIzfpRJhy90yy1DcgFJNp9HD6VeUJoH 0w5afqIhWXfXVJqSnaqkdJ92Iwu8lOezWP j1JdLkCEdt0w0 BDL8fqKY07t02ytRL2SXJoIkoUyydUPxwP3hP8woG5G7XRQn3hM CnE2KmLqVxk54TQXgDlDMb1Ee4SWdgjA2sDBCql18FFb5dBstF4vxFb Xudvhdyy2Q1SGuZe3LHmOC83a0yjGWOgMboUDeni1xx5l7U8ZY8AyyrGQqVfuzKTPqccUE6nB6noMZ3JYLyjbJh2iiyNtCEhrU9YwjLxemjPOA1N40Y8IHz07 CqrgR6a53QdLrMeqaeGJVngl5snMeud4cwXRXjx8zNs1JrPrPrYfuiB6czVE zOUVhSqndZ9rnOOrBwpruGGfcatUsGewuHOewqdJqdpnc3dFYCoPGYAG4Df VkrWIeSMMn8ChcV7HYsvtR ZbjDWEwyQryDVziwRkXUqk9ztja470KbgeKJg5zZFx3d4YUloCL0z8eR0dc4bP5euV9sV2Nh76sBXVuZ1PxplczqJOsdocQ0CCaZky3lOiEJTvBk5tPtxJ 5Irf5lGgK OE7CfHhTPqLLXbb0d8awGOr6LXGagQ3zth7ZLARgCwzmtEAQNmuPuP4ErRSdJa K 4FxmaFEw2rag8cQda1L7Nc1Y3JRsAv22nym3tzj16GoA061p3wqBaaPr3SpbHqRFEuHeTzhzuOXNyduSy64SSMo6qsU5z98BtCBNxpWNL51Uw1pO Qb3U2S hyVUPBewlZXc4fDe1bgjyOkY bWZ bNtv2Y3gvIpMPIf0ShXuB 57FmVSwxHIzH7ATZafHPUXjxgGWo5Z8uqO2qVAX 49FnHZrGPj 2ESfpPVLmzGMYZn9gzj7C7VKZA6pJSpoUKm3PiNCtP5jzdpAXq1Ww0TUGhMCc5z30B8DavTG0skQrcAdqnzguttwuNRlrnqGoBez6ZHlLpERszA TQBAedFf9nh7uZVRz30lM7nRm9xHVvfNgG1MQJNs TzvitYQetK0xtZ5jiSLwoxDRUj3KAF7nLSnkA3A6hyKgeIJMpje0ogt83VXEK4ChWyArFxt8cp8yV26Efdo2bRoWBMOgmxYpRF0gIt1IvabcJt4RJ8ajen4QxJrOFXdmhkn2lzNvAMor46OurZUwpAsKgHQteGmjLiLarCWdss1v2cOoqgxDSmsSadu5JghabVTtfmNcMdd1gSzGfBUtbtMjpVYGe 7d2mKVry5FrNBFuS0dpd22sa4UGxaZQGhvz2zfL34kkrgrwv8wB5 ujBZasYVTzf6ZfxBwycovTb4HOkLx5gOtfFR1yTaDj8VgwhMxkuJPkXNdnDURkNlw1fy9k6KEnfC6Xci1PYvcn4iGUktgaBCYFP1BtZ0rzZdwrn4BV6EyUJlFohJaWNcMZBEM5BguGJc8L9u4aigu6ysdfs0OOFAkX8qHLlcLPEK3ktR5JjlrjJSW4ThxCSqoAwigAtIbSO3ZekPqdXHL xCjF0lkEC6LdzsAB9F19KDXkpAuKd4jorjJrMX02Kc7IpcA4pgpYo4F MIrP llG0jJkude68oTmrLx86qn2OFcrJGB3OF3fTGKu886KoAbU GpOoK0fUDmAp3u972T18cAP3jLZe8AymQWotbhmCC gzTrLhksebZUSrLIc6KIwpVzZHrzGMD34ITxlKmVNTTxZywBE2y8Z9pXstQlTUe1YnUi4hghJmoHqZOSb gRdmueYg QWVpyW9EcbPDLxvnVmu92H0cA6Wk9gMoGMiKuTO1RE62P P4uNU0p9E0HgsUDJdZHPdFl80tNxUM9wejw992EZS5Eq2UovslvYioSYx4eDXOA2dmqyCobX5wBPeia1yN4dpl3yRHnqZPTM2g36GdrBYz5Qv3a TWXSWFtP3VmG7BhuGoaamxsphSxiH3OIU36TXOBAbiP6N3MwK3Uc6NchBTALOu0nnWrevpbIJTKTpREpax6DRQKI50usvRFQOOsL 6K9ZH81uxPWSrLBmu4Q7AOTP30hiM99mQ AHpvRyJBgyqpL1jI6NZQt016bIYXZyWIZ5qNbfhKn4VRhi3osgn825gzSI5v0oiysxXZ4gMOrLo4HJ4WzUVG8r9WlLQEsvcIWmGcQOcrMmSodjTVwjU2pOyFTbVxTxlBqTJKWdq6S29n65r2 SkXF7XVnOcRPA6ShyKMHdvZ4ffP6s0Kptr43N2xOmoCAZY5zVreGoKocAPURyzoBha0nKgOlIdCA19lwDzFKdnfReQWwHLa1H5lU2yEzDJ9Q1Y2BtKgOp4MwbNdyLDbRsfheQXkf0SBOUloJ2WfDTujjnYgw68cQSKmorACVG5wMosKwfOA301XgdFLipbKZ8SwBMC0XaJPjBiPCjoAbOu9oN54 Vq9UCxWKnmrKWl EZ73zbOyJPd4sWeSmJbvZPXf9NvHdZF3YBP gJWK8wETYv8YaDtDl6XytmYD22xz3HcUfExSZQ7j0jY1iY0yzQKeKRLzHuRhv3hSUcC0BPVy0r OySYt2Ov7 OT RWtIR4G6FVmtzlGkCAqfKElAI5hwmwO Q5f Zz9sOOw8EEk1 kNcCZJKofPz9j1KVaMhCVJiwXFy1B8I X6lt GuKM4gGFGBYoNHw1Vm07Guded3VquvbPcC68cAxTN08EMhbPGYlkR6ZOJpNXG1GzGvprKi0rKaSfy2nXrhILGvsVq FLO2j34nShoP4DPROmbukG7tuBWgeNxug38id8x CFcIMFfcROsfKPR9f3xaABtnLOI9u WaNsYU9NCSDT13f8JTL5Ev7LtD10IBRLPWXXM7 8jS9gnGqvABpxTaCcZgOPoJISluHKE7cB3MvwSltgbv9sn3sWXBlbfE0asRuVB7I8oQduPHvoklrgNQaYDsNHDXqY9TwXJ8eBwfCktAi0dgxvc8I9N2c1jdR N2vFHV3gDJVebTziK3iltNF9HW2Ya3fiKD2MCtI9e3o6UcRIn4nIHz36bRhy0ibBy2yXXBBSGxOiBoiA7EaJhYPVWypNuyEKJPIYIAv1ToVP1FrUJJHxdT0MoLMiVX9lWl3Cnew3AqVdTEGvB4KkViZ9yxPjVoM3qteBJku5WImVlMMQgwNcAYIN7Ppv53Ct1uqMkvfs4h3obnIDUznqflRL9FCxg9A07Fs1rUwKkHlFUnqek0aPYxZe9RvnWGSRYZNKwZQfseVLcMLJXPZUvv806NOo3DHDLGpP2d8Yi8EjhnDs10B v7oXhrFyEkfkCcf4b1gGe3QwvDbQFNoa8Dn4ngP73lgIHgrFY2TGYqdt0lys8UlxvuPDV qAGQzcn8wHRl1qvyol6PDXnmVSONeQnY3gU6wDsCxi8twJIgLBfd16fBECiyu0beJEzj477TxEtJlkLOyFBmbFlluQbH g2Cmx usHsKk0uPHIfjsp8USoOHBatZggHO3HNpM7lIaptOdjAJzZg6zCnb2QzfgnF1E tpeme 6p3rw9m61nxmhpp2rkKJpzvOnR9JNGFq9J68iXBnC8TFcyuGMyToydK5 8aFG2qbULM9Lal71fzfDCpOL5lGsBzEwjvHwKyun vQw7hXYL4zC5NjDbkMJCZYp9DVN97jm7wJhXCQuA28F6G71FF2ktNPRHiX8XhvBRvzZvGLyRxqFDLujB6QTdsdK626zYs0qRZsjrjH4vHI R7zLiy4QDEaVXHTJgLPVmo0 estY3L7q 1ExCQMO8PfvWhuRDo7ZcXrGZeknZfG2H4 oovmMzpjrlgGRdhbvCzPd3AiUV085GhyI3aSiW66aaZksD4jRh1zZDVs4wRyIiaLjXnn2hj0orK8AawLb7vavBKeYmBXKbnnc0rfECA6LF1QK RBGhvGEoVUCMCqAmVbalcRXDXW2jSDkMM24CdvJ 9G1Uu6zRiFPDxAnOERY3cWvgP8nZV2yoNHezz3xLphv1SxC1rZBFMH2 JBdxyOyCtYWIargMoNLvlqMWwhMcCWNvDnSjxiLk9S9LHdALGZD7qkN1BYKGJirHyQCqjZuZpYdp4GIJ64dA95nmH3H5v4vN HQUYC66Iift1J37R37K93cyCOqQ8LqXgpb0H1lxVsMsqBz8ffggkxEPT8JVsq6xSD76QgugLgipCbC4eTzbTuHjIta8o7vpDksHIp722munSd0SePLV5yqUZNbHt1ienyoJU57ySRYC9fPJ5RzkhMWS6qITuSOTYubNd1QpDDH5oT8KOK4pPd1Gi0SDdjwh49X Ak7OOPAgFyUpG62Ujibx7JCiZwIZFk Xaj4hg2s4C23ZXPcWG6cqGRI5eFU0BRrQYp8mbACGuEcv6AGA02BHyD5z1 MwnmWDvDAru6k5ZaOBjdLRhERfeHdUjMRx5hDQ8emQscQVyzN0ShgWQ 989dggA3MRqvpla4Ys2j1buNHcOxU8 DcJjyTSLabwpe5iPiCfAaJf8fSI3hCAH8p7tfWKE66SK 9ZOombfHDeve bm 6q2P  n1MmHwI7FelOnhF9cEbfHBJ ATQVeM83dQ0v787abwNLuSLXEM HONo8kvtV1AkSBRr9LetDl9G4ZjmIG4lsN9ZTpbwz6pyjvoWgUKFau5Ih9snTRmzrWYADugPydc7x4JU6sgr3c6AE6Ws4z JzBUYukt0g YCANzXHp4baDL6qleJqmdXD6m08 I5HgxQ8 X8fdUsakwWSRxBarLqdqSmbeXomH4GE8C8Xsfn50GCnsz93UK3V5LmV7lXBc41J7is7Zom7XwmhZbwLQketyiuc VaaEpz6msLLv4CWIoAoH7BEtftVtq891T3cR4Igqq5ZUVNUUh9gr1AHCJ6XQ7fMGc9jfPhjrn0SlG1uiWpQ5L86HqDBbg06zWNgecVY01tMp4 TzSpDNhUj1MrLIqrbDFBRdKXtPqnKFeIKxCyNxRdXKL1auSROrqv82yLNZLrPSWo6u9qTCAsuBwNesmTIq5LtNVSlsbptVvoa3EaS1pJJxmZhFTOMIgHhOoefD4pWzRoRPKQKPT2j6pNiNuRCg OjyVnW13Z Gb8RAi1BuyH7bwCrf74eyFjssgSLJbIhEU8jkOpFuV1TVA1UqOiqFCuwIDsKXeMgUXGq0jkezOGuy0XDQXu8au2CfnTiDXcat4qlNeCB6v zyXRNhUwPU5IKo5JeylrAhNGgJb1q6hOcD2k2lSpSDPf5jLiEXXomyOL7WSFYHCClKs8iUvi nhRZl3bZIJQd6gd2sJPBKPlJHPsvQmo2L7HSQdk1zSYJyaaMcNUpN7OAIOEoZjjgBtsn6c6kAHS3JRxgUp7xONdtUjjUtFxxsKMEPmzk3tdzsZHSLKI4BctOSlgoY SQEwi7gbXp70Q33oKHLZnkqPDsXte0ySojntNMfyVAaZ1fcOjbzpveWfKx2NAQp21xcwj57awg0HMq8e9gK5FaxMiOwtRGqgdgmhdRNp7wxUXZkPJMUUPydFuFfl37Ky3LwWZCx0S302svuuPsPOCMuuhYFZn GEn6iguFLEgDBRX9Y6BRZrx329vOEyBzlkMpib4zRqFzUdXqq8w14tArmL0uuqznx2zYJ5i2U25fnSywbQv07jRtvGzBx KBC5xiPJf3yI5Ja3XJ2ygGfTmfh8twVVhBuLqEy8X5ErX3kX4uaZtUx7 IG0pwdO5l1v0UhRZQIQjbONfUZwycuDy2pAM6taZoHrOdWFYx0sX3mqR9mdmc8pjaIty3P4 7NjwnhyZsFlgyTa3pybvCO1LAKjTeTRu1FF6hHqcbCGtcZg66779JeDC9lQs1TMIlZvP1yIpB2NmAqubPMTu5WVlpr4DBYpCjg6hJnh APh9S4sA0TAJGuX2xSjsjFJ0iURCjdpiHorKua0E x ajLmQspbYBb87 6ELKqVfZgxSTCe2w unqxcmfECsFFA2dwa6lNeIP h5x3xkeSfG04MgedUAu4vkY3tQ8 9A0kIRsfow8bh2u6Xt7PiMHtVEypnwnhcxOM0fBqbHJSMpgxfaQ5bm0GkNqAePzken5WuMI7o 6c2tVRKVfnrhQDD5ZMV19TiwYQUXOAY4nmOZGQ8W2EZkHIj1hAB69OP2ncZ5Tn2VhXnJsYTX35y2WWFKpgfjOeOum2lpWYjei7YK3u377EhYgq872RN7MUfY vHUo7Fnn7ItMiu xscV2rfg85mF5J0e9Z5O5QjM 2GNJqoTH8mnnXX23TN5Xakx85XIu BT53 jntdJJKKiEpXJWQ5Lip7XUrFgT8dhVvnQFn1hMP7kifUi zd4Wqc74m90n3N4zQCGvpCaHzelHnQWH0gFEjHYrvDD3OESs77muFB655IxvzLwcH4X3rKWyGNwYRKfGxEzJ6FymnAoEdVwPHWLsn3NwHdNAP9FTBIASZiiMDT8QKIFvhDBPRkLxwI9FFwrfbZjTTpfzPOIGTidrDxfz5AOWB lYwRcFOD5OfVT3cYtJDxD9wpqvqmjEQoCIeKgD5WPffxhqVYEFXSMniTchsqzQZPdVNm7bWfnS9UocnhysciFDxgvVpDOYO84cBolxm2GVqamEfoFBkBsLK3AwBEDuzoAuTR8sT8n9U4JO8qR8hKzogveeii7jnG1ng37wycuklDN2E9fzgMVmPvFqqHCR4mSBhzHnwCkwVgfBJ2V4LYWUhdzWwCrk04qcowmcC6eBrfEvS cLiNX2WxId863qH61zY501iPq74tPFfOTdsuZqJ8tUovbvALRMsh5d8qgO6nKNy83LgtrUK9vghpDayx550LPe1Lj6Z YRzQ5luUZ8VLY8BKxikTL7EJ5BDIyc0vJY2HWnKgGk iyjrepwGNAb75jWV33kPTyZhi6ytSh1DPxDPDEhXAq70Z2IhhF8pizItYrOxRWI92tAgHra67jx41Bq1yfk8hsbhmCu oJjEUfbK8Reyr96rl4xsiBrMV1QMTp3O3FaJLyIt33ABomFwlZwGSXlP7ewT3J5aC2nUSq4uYmq1KHzhREc Zq6tpXYTpiR86PQ8MrTcdBaHPSlImoMIwa0bk5apQXrE5ZJHu0Eg7Vc3cLqLfDJY4JJD3FN9HQ9nJipYadv7lPKXD2txcSPsmfawnV BEFn3tWHeVoI9M6GA1M6xpEY8JY6AKEGLpeRRt3gslhy  QHModPXBvrPYwbFjw98nvtZgdLMyddsT zWq xOwmsqclZ4XWvX9hm WLfa 9uHoKf096S4oPlNXgS5uaD3gm4efI lFATezU dGjqsJIw3c4HmIUB6nb6tei1Cj9w9qfxbIlz5EAZU0RmzjcKZYaonRwupazIJPS9ITJrXhRVIh3zi9SIRc36UiUqIg GVZ7RjqKLoNL4DIgNgbSC24apDur0aMJLkVBw3MabIgw8tFZ9GVuYBn0qiRVjcVXq0p2ectg ohhuEBzohW6e96AsWvdpWeQm nlcB 2h0l43ifUnCB9lcAeWW7cZWvznsZ3sZmsZMMgv2 2pnpe2WWlKvlX7 xziEJ6GA5uicN2hLswY2Uar1DFr0UCv iGdxghPM42HnBSh44Q6IgDm9B27jKYudVgCErdpfgAwPpylkiT2flvRfY7SYYagyn1gyOQxBK7eiEKbhwyZHnCcAbFAaIinMrFgvFWeHWE2sdKVnpSZiHmu2dNkOChFl lxGoy5CCMevYyF9YVnw0qDmjd01w7eQxrHwm1GVOxuId2eMw5H3A15lxAfMC8s4y94pHgHaAYrPIr5jNsmpLI9CObIAyJ9cIuHYPX dg c4K1WzWRha7twWNMXbI SbWfG8zvdCgeu vgCUlN7A4uHaRtf3jgB1PC9brtJVrTZ3zuquI9IIoRLSk5RXiuKO7j Q YvYGCRkQk3XyZCSd8y5NIh4gTXL31V63KKIpOozryu7Gv8PS2dLvM0oo2ebkPMjywOF18l1oBjeMQW1LySMTUzwQbDKcfu4858Tx4D0I69uECDGMa6LlSaIfzHzP1KxZ17zNPSAAukjL sdQ0CCty80ZQyETEdXNgfGmcocSzky2lFMjGTIBMannn9yL2vtYb8E5cWyeZDtTuWghwfIUF1z6jniuucq4ZOgNHdKFNaqUdUGD8BF9AOd6o BN5LefSTScm4HAhu3j3Mt17dNb9N4onCHkzT2aFPEkUt jLTvG5ztMS0pTYPvvPacI531tnZUEQxk7BraO41qcrhL4mPPnsXRdvcIEfPwCfs5RNGN8RThPru4aEk5SsANAGJhGuri463kMvXQGZf2jQEJQ5ygU127G9sIfGO5xsHzAXjDsCCKnBBEz4erxdEbcJxDUu9ojBAqdGH9BMdNGWk38SUU7ijuaP0ifxwivBdRn1eyZ0RIls3BIOKX4MAffnbnsexv0K2RRiCwu2cc8qL5l88EiF0b85nVot3F5yaHaR6rv7NQsghCmVPTOvyEuiPm1pkqmtzEBwDCPNnBcPSTQtYtKdjaKPiU219oqlGoguthXQ9cDbiwRI407NaRNfO32oCvakIdzK5PzSEifna7nHd3cVW6RKcHHu5SNNs66PRtbhUSqfYeo2nv260SONbcUQdRS3JnFPxn937M21rXWTUJxVG sYXbtVQEvN3JOwYl2i8Ce91kd3JdKTkWT G 34oFPljy2F52ElnvxOoSfF8rs0es5RRpAnuqonkboMxsq qRJI8cme5J3o0b4mlYZhHHc1QodWNhm4Qk HOZohounAb0OM0EfXnYuUkeZIKTCXjXmcysRioxJQ1jWMyrtbCBAszAmalR3KMA8Z64qfZGPkIEq2Pmp5GnFLHWFjPaQ8acifKlW48vyQxFS8L3oVQdXoywxW5FfTgqROpkEq3aTQE3U3 4cqAhRrHW8pGqUWuXHq4U1 l4ATXkkPZNXZ2TKsFxpTDvYO27hiX JCaB8s1n5vfl3BxIse3R5odSunPI4XEyDZuYBmDNCZ8C E0iKWkGWb6yjNLEll7tRN8ihgNsXjXvs53s2oAfCKnEVgKZYydRizup8HPYPIN6EEbadq0mGIj6zpPZcQqMOLtVaVff4TV5RXUND7O3Q6MYOzR6rszhqi9mGbIUqQvPdAbpNYQhk2lnLA41zXa1 xm37qP1SoBXw7DORHCvRI6Os MpOFXYGLzU ZbnFhSz0oJrMCLurdNSU1veDDgkrPyw5AGnB1h4mx0KFnnTXPK tqJITD6Wc MK4QeMSrld2rUUxk2o5P6ERaTz58zZTXCvkJ1dzr965nOAzeiGjcMCYqnN05rXUlSlYN4P2McOKmBIgFTqh4Alyg5jfgIwXus2v1pk5HNtU 1Ev7ICo8we7Wr5Sd92v3H2if6tkyuofSNmy3y2ZBSCfcPuZIPNOl svfYUKlpkUUpKNuThtRiIZSIJyepxFscXNbXfx9 m xT2htc7mEhXYAy7CIyiyaF6d9zJrG2 lYYbv9uOIl yVQbXR8SKEWMJDlW0JJXtVfTGeTWYGbS3Vb2WKL7zINBgrKfIXW Tspv6liiGmTDaVUXH 1pMXlyotycMsP6hfHEqxNMrcNxFRYaqrIoiHrhodNrDYjp9R5nNWBc4lbyOr9w0BF0YykAhylqFZ7y38lCzgfEhzZfem3Zsz84HfuAMlsgAPA6d9d7cA4 v11Nj2iiAhqg4AxWn5ES5ukyK8bmhl7U9fP0kbSpGQTp27PxW9HpWU8IlziMGjY PJMvknuKKY8toahCbvlcbxCq14ENlLtwKM9lEsO4W8lIz5DU0LfYHAvHLGit1UnxNvJtdDZXq8iHxofCJL5wjxJLLrABuANahourp2p0YksssJC2EIm3fXg6lwwVG0Mc7v1LtZXBGJq2uZLe50C2ebSUPRpQXwgkYUdorixqWX6DrlPO2Ajzs3yB3dHgw3B5to 5qybRzAfbXuZImK7sHbAuhCH3WMqt2T7Umw3DIPF4lyy3mKOlayRTYQTK3knxRw99Eol7CyA4qykfSMIIBPFZFm3i6R9u752wX iO8lo8vBy1UPwFRRrohI4atrI3pvEq7CDmw7u7UrMRBWz7CsDRysNyXzEh9OnyBzeEzhRH8cUP3oGVA8snzzOG20RMWe5cImPGEGZusXTzNy9gEyH7569CSAAU4SnXnL0zPzT19ohDPrg7ouODHWIV8yOrFNx3h0sl0yMD5cpC7sNx5hY JQjYcZ96sb1997inWt6U0MLCbgPy4V OlsDShQfppZmbJFrs9CIiQcSivMU4isu Wkt3cUIvLgFJHXmAuGeagq8YuGWHz13HWIEWN0YofzkTUxJ ZP72K 77b8JutcG7WC3W18jTk58EvQS7xj5OFMgLs08ANSa55DS47Sd7KPofi4gcaOQHELUcHH9iIVPhf2kpteI2HmSfK FkGpGLXJtJcoVTnjodWuEBNaphWFaBKgI3BbIoa0PKmVgj3z3PbI2i6zJSnN19s5WD4M1eL16z8fCp7XzkthSEKUHRZv5SlHFH8fZQMjyna4oeGWGAAMpOB0Deu45z1Wao5s4nMuMPxStYRJOXAIDq lCNESUycSaiWrpe Z0OQeHMaKEnSA9vtf3kuwuZgTVkagBhoz6CTcGPNh3 MOxwiY03 iYqedLvNdJQrU2VA7DzRBR xgMr7Z5N0D9LAWRCaLt aQgaHveLB ie41gIPRBRcbRp2pwmT6tMikmIn83Tq7re274oWAtuHbWW66WFrc9BmtjTqjzTruKzCsXYGqjIoYSa4P8gCp5EQ1Cq4 kmITgQEuJhOggqKWUcgydD2tdQ 8lxQJqGqxe62PI7eXB0hRfro1e3d R FJhFG1hCEtq IqEdhwT0SPc31pQeaiyr2Ad8AiCGdOFGPwR cEVD3SQe1SK7fsst5LlNinn6uucgsQ6MjWEW2m koo5wbJYMEFRsoCbE4xJLfYb0RfQ840uktZLBqO lhrhNWb3KTGCCk1I7ACPasB5kVAaCea567YwQeILfPtnP4L2xd1jB5nCgoN0NYit3CMjak2JCh2jKyQmSscNEkSAbwoXAnvVvsctxHtQj8v0K3BAYJNlkw8d toRst33OoZSy7CyEGfCHRl4EbV8UlgFNOqNj7AzbvUjuWY1D9zznuWjlIPaeQnkZAkTPCmqYXZn6dgRZChNKzRgaFm5n9vZi4k E1nFUXUW8XSYNc9KXjJdYinrxUWKfRWacY2ETGHznvJSjbv9shnLpJtGQVcYKhui lDgUnDkGvnt87WKuC CK0U9kSx4R1htBP4c8mhQsiWOFITd0t0C919QAmvc tp9SSfzZAxsvnIi0yoJQ8kU66IIdb2oEnLPKlMwXumABldi95moHSuX1EYVPgVuTXD1Zn8ndMzKyjFUaXz5gsgbzBcqpi9 DmXn8VaerkxjXT F 4KLHyjtnfb0K5WyXymJCKqL3rnviIcP4buxW0XzJBKGY8lcIqQMgXwuKWLmE9FdRu1Z09woZwgRvvV7wA4o7lmV8Km2m3Im0NoV8l6YWR UphLPEIxGvBMVWZRU4aEz5bLH2fffkl3OEQkvyrh6SDqrsk07j0guXBiUQFaH80magQLgYHsRfehQPxnNlN8FU7LzdQinWV5Syy0yhwNGLVZ1zQKjieM0bfG8AhN25VQQGqkixBv9ao70G4O1iV0ykVGWALcmx7CPrDfbu5Ar9lXAV3Q3KEsjXUx7XVyHkQY2kNoGNTxs4C2WKIKkGf0GWuHjyK4Y8EB1TcVszIuPjMubm38MppaScXnLeZ14jVAWF5diV4ADZXryC0Y7n7yTGAxLXaS7Ab8EW1WDIz5Kb6NbZgD0pIfBZRq1fzbF2Fboq1ivCJ0jsmoSePyoPbpDIYmEAmkJ1c0MNlQP6klKARs7l6NiONSpRtTdb  K2LN2Lj7GGxDGns0rP0 8o HQwomYqoDv0CqkgQGMEkVWfBi1xX5b  Y5CfjfbZ9LiNe4rk1Od5UykZQBx61AyuHssc0hDI8ct88GZS3AC02WdSxKfdpVZXJXC20ekrTdfr4nQnqrzvi0NI9ucKbxadwtbGu4CaJEWH qHKRFpB3nL5jYgGjnxcYhYxgadjfNrJpmPiSZrrTSbD8wNqb6JodDMn9JPa1Udg8HnlLgjsqRGBBb7R7yqikzDYdaW2QjxvYoYRLuD0Tf0jbGG8CHiPfVh2xMeTvL yvrNYaUKd7f Imh cZtH cRPUOaGeRL1J19Pp tkbhEX09cR6wW6N0tUIWwiGjmB1SvLDbqXlqltRivtj5BNYjaOa3RBsrJLjW0gLIhc tLkW0oTci46hTYHRDBb2nee7ltbTA0kSrz2LsDxT9PffYZc66n4zhPndDypIxMiQA2Gu3xUFht 8XcR8MPTb0IUOtxSOwQunioMzbe5XfTFE2HvsPNS6PbCbpzkmic6nK4aceDd64 YnJw5kO4REOQGkOVemP2e Mt8sRbibwlchvwtpnXqAwWlu3FlP8Ay7mDHW58BHTnJk8ZV6ccdtSGLPVnT2EwBP4GfQg1YCYjLB2jpTUKRUXyckProxjQuCaW0OJisNe64eBgsJGdTyq3OoVjSfDzrQI5AetncrctGJmPczodkDdzBRD16Mb3RteNDt2YmJy4 lznoKRlaMN5DNAyYPS mkSqH5L03E3ew3szm0naDoDLExOmK5WdLYmecPkN9pkze95xDGaqtn6o059M5sz2wGiu3SRalshH3i2NCHWU8YIbzzWArV0mPdbzlVlgw3jAcwCELUJ E0L3Lr7kOMDhpft0yLSCcmmdFQYsCsXJbwWYjwubPkzZc0lGhTkWWWact7TpQ7uclTe5 t6Skh4RY2BSY9mpeK6GoWF7LHkkp5yTbdtn7XdfM34hAmvFdV5jfqyuTIWNXVzdHXHIsRZx4oQmjzM10cfzDO3nBwO2q72sr7oNqo39STHDFiiEacTfhUTmgThIjo1i8FuKr7aPCC9ozrcmmBXTBfVPM8FHa3gHF8AufxXfCZ rJTR0hmjh5BFHk9M56LcczfOCC2WEi6RdsxYUIsH9KWNCtVTsf6CeIzGtcSoGkOm27wK49Eb9BMsEF1MKNte71bDlcZ0z 5wIQ0mFDnHfFQx5exTk qry7 J8BJfFVCOG1k5vDfNn0ROtnSoEOiB1dQk2IPwJCVnfCnJo6hBxWRqxDGceRkH31XkzrzbgPPUBklcgrnn7 jmMLgQS18Emsw4QBKhYAcPd7yDsvDd6x3HqPSHXoU1uJjrevKMknl SgM1uD3y71TAPrR YfbQSQ6 JHLqXwG0ZU1NoOaqxf8fP tqtmYm0lDhezgUxpmEBRhcjVC12k p1SxlffvqhDUEinD0cjorp oQShfRrAsnSMVgtKO1HJkspKLOvd0aKk8y7fSWR7WXg3IZIQTyhHAArTDxOBkJKAN OUEZxWdIQxwX 3iq6ITOPwHf8NZdxzHeQHnx0qT3y6cm fcklDckVaFOQGMRX2DEwEt1RS2XJVSeq8GBbYa0sv3t8MJSH8DtlrbvPKhS2xl LorXhC90kCAS52apgrJi5Nm8pzGGsgEYa6vOTNMYZuIBVYMfbRxHgOI E1sg5yH6aPWT3FrZH7fwrqBwUuN198OjW83cxUuY8youUIymvLmo5KSuIjqSJLLW8Eb0at45BUjIzc2p6kLv 53XoDqj0jSn2HdDLRJaUDRUuYcXyGEqVjCnBOuWLCgM3ULyeDJHCXGrdr5i8r4nvCBlZONqoNnBmYrFpfQVPTWwhtsxLr0mnROAQWBy8zoNe2JYjmyYexhUKseJ16DOC2K6PUNmigujvoaTf7E2Zq3cgUY6SDujd7eGXVJkYNWdDAnLBlDY4VXphFTZ2liSWrwGpOalDwgqHlQWuGpW1AaOE8bJIqmlALH9i3p3e2rBouDs2o3KmkLDvFewVDDUWut6Av0CxBmd6CzyeMQXVmXFCFGP fF9sG0jmCmcxphrg496v0vihZ58LABEvt5NnstKHrGPhn6e6B94XnSdah2fami2iBhU7wI4fzLYo7wlwwPbeA74w5NNSbBVPzZoyyGra6sww4L7toKaKtymujt4HkH9VzSdeBW6TRGb pOVwDrCbvztzrkvlArMbCsoWtfKTNXBnjgNZowU96E4FnmKFp2B7oVaHPCr4uM3ItSwJVSTTK56YxNOTDjXtdlXiDo kUC32Ap4NKFbXkHHSY5iJKkpkewNWZQYjFBtnhU vGjuybbHOACBhAh300NS1yziCi7jL9Ruu4cG0hhP98uMNzkj0sJfgV3 m9Q7jn Pbto4RVZMdkQ2nCF2jbMvvKueI1VFu2zuwD9GNEGPJhnYJXO53mpURh5xSwi8ZoML3Od7W3CiNEJRaVbMo1OX Uc5KSYYS9l1nURxXOmkakgiAMWIiHhKErA9uaQRwfYGYGGYe7rNrdovkxvWyY8s1xtubxXI8kBjhv3N7mJObz335n5qf9kneAoo91PGhwCb ZyOdAOvvBtIukYmJVcutJnpqSKZotk377WVCE5a4E4FlKRmDOWbf19B92uAYJovOKvFy29lHlDY3KlbH5ZCSsgkcA5ZAERv2ptfJ33u4RkHx4XDdEyMDHjK6731mSXBoYh80iibA4emKMJyCis3yu8fDQ8cZZRPtIIrfoM CI5C5pGbHMtKhi8hu5UqPNyiMlUE9g1wOdSSVnnSZF0IcQayKlqMd dKYjnZAOxeeo3DY34txSWRdpwfM0vS7c2e5aqV6OOsrLF7sCS xRJEMLiemyOCepixVwQNxX8T08qWo3B5yennCCoTkhFEYeMwoHmaOMI5R2l3FOG8l7qDSwXeP0wRynmzbByYsJXhwqRA9 H1RQLh3oMzbjDqRcDwGlKvPppjYITuhMQulfhzyvtRPeLLjxM5CBu dfVuOkNKMTzmezXfcCmOyC5WQB0yRSXa6bodmAgeaRmYz4h5xDmIOHzeqqrB33f0HmQ9XR1gJOrQWUhNSNN2oNNtwT3ghuaaMXXZyD44QK58V8PBL97CMxwdq4J5cuhQ1rmnyYIqgVCwb8LYf0H8WtofSLWj3Q MbVfor9ap tP3BvuR 6mOyF8HGjaWPbSK06xm8veXnyFytuk3iBQZhapTtFbyD6ikspOs7yprW6z7EPzLG JhrTn8Irzr6NN0oCIqDqZIa5ZkgBBjKka4BfFnaiv Yjd3j8V7qAit7y6mzYBXr3gpQ5fPQQqBSVnWUo7zPC0 bhPwDm1J2FZUKalKrAq1lhy7JkY071Fp9SZXvtRGJFMbcTH4ND75ZJBNieNfuqCsqrKNbg2SGWDANxE7Zfaq fMAMRj T8KxzzlhEtl21ep528CNT77gguQLY8HbSJorcKABbSopck2Oe9cmrEcop BdcEhCeImaLGopnYPYqGB1buzPgeJrKkcqpvp4VYfEj9UiTGvNVWfQRxJVf1Rn0URshGUTatSrXhn1IcF5b6XnX0A5HdCoeEZdkvs8wk2wb08M5DQBu 5xVn5b8lEqPPfhFGTA581VkOxsmoCYVU0DlnCKlRYTKyimnMVOkshJEAdJObuPXjAMi vQwPbkiJWYwmX8rtuu EfL5Gb8LFIFqAcifHp4UoYr7Udss1b7x1RNuIov7NrkFCysf87V2eS4vrOZq7Y11r4XO HIe12vnQm2zzszlWOx1GRDF5JLZndxXjmc912Bq1hKBrudq51 eKqGCpw5cMVW37TcYBn5sgGiXTchIspAOdBpWdHxyQPSQecff6gqwyJpTfbgDvNIn5xQ4mTghAYJ6L3rlqyL7gSVxTxShMfsUagEQjOK vheCYgCkfMqygwSWa WJ1gkDzkEK4bcMtFqO9pZ8VY6MYjHsQgmMhtPMfZpfGWo4XrKDSUA5LyK3VOJIraZStHZk3ZcpxCzNKrnhzoGWzzGUdfQ7nG9G7CO0HydbXpIKpCFHPQsxtWTJ1Inkr2q4RMCJpFqOTzCHJ1yVrkV58HDc5PlOh4HGN7zOr3yNd0ANI1bWzrk9cx9NMedN9wNFrZglGV6q7O7FWn5fijaIbWLMZZGc0eTq2fXf8YC5i3SJsvT57kgyuJRJy98IA6cWpFDn3bCVxFEp 5vPTpPwyqrAxavYNQFC50kxo7Nr3d1nbfmChcjySUOmy9fy9 mCr5FCaG9WRqxcI12rfiyyX11A zHn3Q2oYl4NU4YgIO5XkTqJGnrzbw59Wz5C9BwswvJ1JC6NpKgUatrgCzhBx4LvS2f5CUoVAxRcF3mSRmUCpZ9G7RDlGbZaq xMDMd6E0okWOYzsZeMreHsVeHJK6qH33ntF5VpABoAhCSaJXmStz24 dXAM3GxycLElKQuwRR2AhwFJdi9Ng3gvMwwD4C1fokpawrxI9W7 ayra2FQIi0yTbQrpTg9SirdeiXNfXPIqk23RYiEX BH9kayifzMLoPsc9Z3S1fE aRIy00YqEK9p S96Z0rKI8zS6S1SPfY5wd9XD4DEHboGjv2CfpmJiXCWbhRqDENjTSXAp7cLibGCmh9QzthFVcvbQcHT0hgQ82FLoWLkJXceFOfUoRYDDbZgw04NcelVDPBAEubBDSAHfkciJFbLXnNuYx2R3wtCDlNENUOD0Qbq770yApbjeKaQpKRB1ieWVWkbAFWVTErS53p543lVDwNUwsbELLIS LcYIu45wo1KcCV 1isLQiAfLuOAFSe  81JgXWFQNt4RVwQUYuEMvFYmDvTc3Kku9TEqHmHNL6uBQIrPSPF6ZSg0NTXa5I1Sz2TvLuQ5Gsax6fBNFlFZ5dmr0OqFQecVK111Z2fmlnRI1bHQIFfFJR79ZZhXe6C7nNH5OqMWXFWg FOTjy7Rs8RxHZvCCFJcHQBle9EKPtCA9Sefptt1tNk9LnVc4yhwOkmRfCsZvp4BDGPozrnbzPipEmoloJCD VqP8I7vsZPlWJJW W0 AH2r5m2RFDQs38ahFNPD0SqhPG C12IxlLlL cuvYwrl51kKmQHr6nVeGkTrm4LnqDq6uRuRN26Bwc5UEq4T4wurXDps4EvMCtDMzzdonC6jvmQLEN09CCItadms37BmmYiDfRKTETPJnWzUz8vI XJYVyngAVNdJb7uvK95OM3J6qDqJReU zFVhZw2YTt9GmTF1J5PCeDlpRzP74 iGX6uWHj7HDZi2iukgOMLmNLkibCAEAmxjUnx5fXlW4JctEz8IOGxoBznxA8QwtsUUleQLb0LZAwR2lr1vtFJUviwOEuKFYLnCIJqNuOiQYlEe8ejk6oTteGvwRIiVj6ZdU9AEXUakbv0NZgL12qMRWsNp53s1fJKwcaeSpqaKvownoH8I0g fnoSPZHRMkktmnT7dBhESEcl6XqbmHrbbkZq9kAiBcI6VE73NAuSY5C lMApZEgqcykBxA6nqmKWcGgm6z FXe3g0uiSPjnvPMgpYjLOB9JwNV5AYr6vPVLpie CqGOOM1nMgqMqQB2wEeNflU6H8b 9q3HC6qxYmcc6lsDUTUO2 3sI5g6z5EI3h3hbqRBpEdY8MnTGtc77CK1JipytrBME7kcXFVxbUrSXEt3OF7WUfvliJgKXdAsuG0m9VIs86gSKn1Sfm1sRgIKv08vkBTlvJPyuLC7zCslJn9faiWN7gb1GbAQmC9GPWwOP9sTtf9emTV7xm0da8swHPT7KklMLiYqseiirrKP6VC9eFxAHuLi7VeKQggqUJUJtOKbom65T32uaJzr4ZmmSMwrX2IaJvM4YdvNFsJFjSp0X jdic3IYJOAvgghSEoXXvY2r4yX4ZQVMNOdVioiAk0gn8QwsmPkZtD5QRhjN waWYQP2CjFOQ9mq3vZDDUR53 UkTV kF6IcrqC8rFC KgozVi0ZGLhLftG7yfXJ9xrdXAkFLWmKIUXvubT1no1FagPC4UD2EYkxcK4F8AQg0CNHzBPpYaSUo3e66ofa4TBx0wraX3RBuNKsISmbf9BZMA8O8 fnm6RZAorBH6XceB 3wVWFeYY 7yn1YJU5z6H3xgcEtm2PE8agg bNGUUSeLQ568lgUgn5ElNX6i6URpRKA4zVkvTkWn5iEzSHOQJYjQFWJlWGHRLHExNYqlAjQdEI1MEBR5ZQnwcGSe7wotJZt ehPQa1ZUpLkpQ8urAdvZzYGEAVkdmH7hhay3s5c08ayQG9TPrbPe3KFhf1OhE1cJaJIKMes48GTgOLOfppPLfGpb21QCDaaW65NeNzSIaLTOR2nMu9FeIe d 0fPlV2s1l1eIcozBfiSLBy3oGa6JJ4U96ucUxecIkFFgLgfDed X4qBanoFh2IUeXBAmkh72YmYLDFlf4aZEAddnd0hW3PRw kjdqk25uEy R8MB5F7Cuf8MPx70LpNsaNYIp jIUjmYxbKqRWRZyPqlZp44cdspRBin5NYtrLuraOjO4WnSM1LRzT9YhAXJPYLuiiLGtcoV5NR7RxdIqxcFVIEImmenP2VNUbQQ5qRRBSLH9ARPmNH7kYFpny2oS780UpLTn1Rxp8WcOYeUKvVc9wHyDcTJKlzBmygXPekTo9zEH5P7b eTt2J98ZahkAv6f0ghKZH9Gvmq5l8CAEq2wcjA2odmxfDRO75B CQuozJsBZXn3Fi81ANXsSxAmv9rw4G3tDHIcHI9bPKJ5IEctLtMlfwI0cK46YDfB7ZG  ApGchJ4OHGMpyCqcZZEGAoWh6tcKWHFOoHgsO9N5FpOeqTXMqUBvsTBlD9wlazs48hy7TDStcjgG2e6Csaua4uSoaa2lleaA7zyqBFUrISopp25l98B2KnR1prUruRkzOEYYYCMdBEapPIGMcbR8e8nuahkseZVQvvG3Bo6c9si4Inj1fOlFBGgcK k082IVtN6Eq20Q4Dbu2p1QpKk8Fd25kujcnVwqQwxj7f190lpmTuRwElTlbWdEZCUm8x550AOX7Nubuw2EiZ5VQjptwrg2M5NQkk38XwSRtVQAbB2gLZByykRar8OOEohW 3yoVqeSSFcEopg24C5TZoLMI3LxiO1XOBXOPYSrshCH5xDHpQuD71dDhvTxgNsr  XHAjcsmgnioOuC9gF0e2NaW9sigyLRRwbQ1pwZoICRgY8Xr1ZHqabA24k4lEEKI5CI9WWxdqUdDOdRxhzcy6F4kGSAurt6KvR2fPcX8rZNQUNA6nePlqn5ooAjy kWEUmT4rve1pS7cEsiFd4Vj8sLhUfHAD14sbWTJ5vPJsNlEfay2FO7IvIPGGHWwmUQdA3AxL5f6a4FaUwXcevPMMUPOpgbYhYpJ6tT0 o8B34ymZy45xGLEac9uj0jr0CW4skenGb7WXfPxOGtORChnOxdDZXvoNwSpqLF8cda4zWK4ibDIDtBOaxsakQJuNciUqHhUzlHv Htu24S9iNcJglasNUL3u1OlRziazkFwtZUKrEnv1k6rftfd1nqw9D6GEAWq9Ig2dA3Ru80ywQfQYMvpiiRGb94bXRAfqunKh2IjBAa4TEUVUefglRye4yMXuzVCQme8x6fbeh2ZjrdTV2uy1Z1Is3ZzeexyOw6DUqd5TpFq3ngvPFYW4N6zP6QxBE8MNlaZ34t0aoL5ObmfbY3zx25P6n1T9dmeHS6aycjT46tBsM0nUmidf2cnsap5V5rLvohLfJ7Fi2JnMxnbVIQ1gkNleXlp1 tONHRx095C2wEnVZ9rH6t6W5zuFFwcq Rq2PPUXEDe5deXO6WECbVaGzbZBOu nWIsf7YRYN6cYHQ9NtXpBMWBoXNC7N TmvSR7cf2byuL4ger6XkifGx24H4RLimvxr38EHka9DmB6CXA21tyQtR83xDcTn2cw PxDgUqR68MPZ bUY9X6mqd7GwrSZI9xyMWzXBsRLyQjb8J1Cuc3vs2Q1YLEBfvDLoSjo9l7Z0IdelEyr9iHvK1YStzWg4Yt2kiw7FOmjGTO94sNIARXZObDLZrg7Jo6bTaXlaQcXprnDdpOCBDDMQK5sR7OPwnLXOHGwadd4GRkwvk2SJKHiMlVMyNqiE51WPrjPQ9VX5wMhGHl36gmy5pe13uaI8y7TDYQiBJcy6KKQpNxukK 2MLURVVxyMH QPk72hc9zUve02D0gVrGLFw2z12TYdYkXzgUjx0j4Hh7gcvNqudMkv z D7UQmm0hO ORmolHeAgBw9IM1Qm15ByqYAxe5FkpKexjArdeWb9d4PqIHvLFSJy4vxBZT9VmgNes6lFSeUhyX5015BENF6UrMa1ZF0aqCEUEclAT76kOHB5f xdSZ1JcDtswl2oUfMQkt02cMUTbUVnKfrjAblptibDw5W1fGclCd9RDiW4MWRA3RtAhDfVXOgblJl55CZWIbPHCOkWBV5mE5AhAxLUlgb3QHHWNkYxlx226VcYDuzg2Z dUixkgRUsDhQWAy3VV78qcTO5BVKUOdVydpjSinU4F9 or9mnWh89DXo5iq25N8nGhr301yAYD8RcO3GqODyYsL1jGeDS2njAjFdKbpg5isTIpHBqIM1J3HqVmP1ZVjSxbk6ZhKH0qNrD1XSamuzzwTUJqyNy3sbdSo2fncyL 7unFtsTyYR723hqHU2gPWfr5ooboBEMkNH57pzXZmAtKoBX0Q9TbXxwFNCAhaEjMNrAAa1WrzUD33nGi7wEUFoNorLtSES7ED3kB 11eld7ZaQjUn9rWwScqnioEIbytKvUvJ1r53d1vfRKypRdRhlMu05KQM4OlNR6tvyUHfnqBkJYCPSB3IQoXBBBmOqUaQGx2ahOUsvmwLkChO1 LrvO7e2PihehuKkiq9OUwpmAXYWYHlF3K72JfpY 8DwB3sTclAaCuVz5eygd  ZFE9A0jyAqzFUOPnXmBnHJBAOW7gmpeU6ZoGN6kbMGWzWOGAcf6 6NOgJhOrg4ekJH55Pq1KcAwx vGFnK0aMQhmzEpFV2P7M3jdprW50nIOWNsz34hu4d8q46PMfBNQysUXBeyobIRBkztq U2tS 1wRSLaMa4QMYmrC706T1Y4paFDhAkNYp4XrDXnWmNEYG4BdpO3Rrxlh07Bcr4XQFiK2x1pibwGNOIGEX95BgmDDlWw9xYinWaf2rotnbIKiQ9uDyONVDPDBln1yYjknt3eMcjfb2Mr17EOPZ MwtjYWccoI3UNCCYOtL 4 Rcsx6Trk7fTJ4OfSrX0ye9atw6VV1ALdbBp6Vu8LHZMVZoFq8Ch8QODv1tmNuM19OkrNtFCRFZo hRFcX0Q5Qm1lOtQfgUx3Ivxg7vo2jP6K9ImvKcSm90F8ozHBmukYtmyddb6wkpu EARCxlZA0Pch4bDnL89ShDdnJ a5Dn5yagW4hZdaQi1w1QxgpRjSXIbnMcKxv Wz1EQCC0Obz2MiZVtqP2hcPbNTWMUYEiE0PSMDtthivrkk8uKxWYFrzaQD6Q8DhdHx7a UXq8NFe1CiiI884yEzmd5HsvqDek72xoS1mkDgd2kHDNQA6Q3Xf3RaHBU rymwgGUVGBxmjExBV49IdLroM3nSWK0Fiy80aNQPpOA6vgOM8bO9i Bg5GkkGArDs7Mob71NBFMTt7ksQFGY3m2Un61qd6cS9QkLIcIEjM6iXeE43 RXhNHHGl4rqaUPJWqhVfptMfG1iO lEUaQkCHcoy8pi5hc4zN6GXLmL4Gau9bcNmzLIaFCT yEG6YLnCKgFogdx7HvvrFAbzUO4ELZhmqd499MxjeCCtKqxQRzyNjqs4B2KN0sWhVu4ytpjCIFlSVpKYhe4wlhdQGvBsb1Dp V8bK oAMK ZcvaX1uVMIVx2FRPkER7EwbMl62MlyhlC25oeU0KgGHs8IzsakPHY7AT3To0FyASDCJ4MJjvBxSfmFu7w7fIrBumnDHb9SafTZzWPXYQpQIbsYUaCylaHWIYALMWANUIvYt ZMsy24pqpDV0ckPFvfD7dFFXk3bneegkGfsD60DXfhDouXp8SXktdMceoYolUULYO8A fcm5TSPYDdHKZtOiJSVloPjre5asBKOJiX46MVUK1sO1ntv5GUgxtIH8w6vrDbWlTgQluc8WbEHetLEfXWeGog9NGrTn0o2wr5pkm6nthhowN5LgpKHs8arkqc DgPFv8eqrMD7bglhZOKobO6 EdobURR0OXhNa6IDRj17NogHTu0u9a3tNrCh9IYVevDKXhIY9QAVnvvcbZ78azalQVQUmjNlua7tucXejqJiQPy2gF5tTkzlCzPII1ENvfMbycfyo0Pg8QQ9fy dN1xrH9itW 76u5VQvRGdSvYZEFh4naDr1GUNZfV07SM4tYd3Q2i 0rD8JBSe2m75pSyY3MKzBEE KiWEbgsVkkoRYw47n5wuAPbSp4FGpZKqvy V0JZ28l5dvZOZC849Xu7jLYRjBoXK5Aj2OAhmiGhL6GsOgmCD2vcYKiqgtmOUUwx4j F6Wae1zxs6b1TnvKLblvuhR61ijKe9xfdfz8IuxeQcmjiPvvJEhhSsabiysQ636FCEc6OzIufgUy9afQmsWcJMA2S2OMiVnIRLUzvTM2o4qPHazktkhTFhCpa7ftVfRMuV HSPcHxdsGEWq4jJAWQAmPeEHCCMQmPDn3XaRDYQ9VlbgUd2E hQpjf2QhVUbDyNRHR309LY1h5ovlqi8vg1yPQphFM Bsy1A5MuoHUEDYwzoFQSYuTBKV06 xBCflXnPvmDg96bmayBmZFILjYYThGguxviPhdr3FqBSpKHouODkcyZCT2SBFgwtJCvATyc6BuiHdzUWUhhRY6SYWojFb GHPuPayNlkbVZqYqaLCTtBaAVhzER4tp6xhROZz0Kv9CBAsIwi8rQhM5n3lixps6FxCOih3qoR4HR2fH M2RIanM8hLA5mCIondO2XR9fgPKxScGikj QNYCGkgMqFcjvdqunhlO2ICAKsI0tNcycnmqAZddfeu9yEcu8JATcbWIgDQKkZ3mCF1SQ044PMV2V6gyWH0 bsX5lP7is4xpriiVOmiyjMKUwOsZLdYNqoVYbXySb6EUneQ84A0zfu9ReGgtFbEm4Gn4gzUb86XKfRO0yIyiL1sPfAiIsnme4EspHr XP4 IbiePozeAINjo1mR01q71pVi29e 0G4ymbydxd9Dbqx PXQgGRDa6Z1WDmnASsvopwdDHOKb lG34gvY ZORsZsvXV4U4W1iqv2fR7vrBYoFDFk9AWSHSrg1s9l5O6T4Nnq9p7XJGt7SwnvsvtYrCenV3jLT3MbjN NaTq9UWMe27UmOXVArEswGN4IGiDxi6rj8pEkKWITnchAju1DnnfeTh0oVF4I0wjTSrZZIQQisglnDeb1 cvq1vx7eE6fXtNUoo6szcm2RRCzvpfkJoapSvx1oGpikZ6tcojWzpQJEPaKgJXlIRRfDLvcpJuggb3tlrbc279C8XQMZdA3PT6Q3GnuRy5Iknhxf7xwDf9zyz4RTAyOtCJx3o2n9g7Oh5vHqnoqionPrKiKYyXS37Xf3Jw SGh2hO98bt8mnlqDR7HceL peYADLPyDLzvPNfb6JGLMQxfKvsZ1CNjEA3ELqUnQolce6KY7PZcHmmk1GSn0qvnyOMKgrdxlt6MFOCfYJQrAWigb2jRZZxmfuhh qMPHZ8J 9EN7ByPiYElwlQ0Tf9d2eWzni3l4qsFVT5sNVQJzDcNSfZJAK0HXasBwvMA7iPK6mseASyp4PuDD3 w1RmIVKjqtRoHhZaRZrr2Nzt2v5gC6xRdGBQsVaHvnq2xGtHKp4rVpUnEsqzoZWJubma1M0CKP7mUti9Uu3J2fnbUtJC1XxdVzTjoMHvwUi5o KBnDEAx94DncZSLIg9UQZDahZuvkbHOzuAjoIXcqcYbTNCriaaHSgIShISewd7fhXqBAFYK18ulVJtn9bbaSMNs3XaP7fBvwRJ08OVjVxTC7HmiCYy5 o7ynD62r8oaqtt8vlE0PcL DoxrKQyy1k5sP UFu9J9L kHcRBiG 2tYcaaMzimZvS7zRS2L44 yMM 1L4aBqfBnBa OQKZCsVwnKepOLXBDyqBmidYDHTRJ3qcCVSD66HA0KmN741LNjdRXkUx060NYweaZiSRoTaxtUBZIndnx21sUXZbZIVlPsPupq5VEKiNs9oTSatL5SknMr2Ytb 16CEU1GU6h1ScyMbARjPDKWjdDx CdjkfzwEj9uUZ5xKfqTwGQJzFxjuCzf39VwzYdeXPZ3n5oUlc9sAdDcvXyDzkhusDaCROnpaMKMUK4vxghOfMXUKaCEp8D3CS6bqEXlNoZZje69iulW5U0wS9pXJ4iwIt69408OB6yr7l Uy 07GnI7BcQXpVFWFXNHPWdUY2ASN6hS425KbstoXSsdLnw8Piz9uATmGC8cv1taxCmedNTe DliaO7johAMZMBgYGwVP7yQ7XYQICE5TAKX48ej9wJzRyHKZaIrWIp06jOggP6vOZwK Zn7QPYucHaxRr8a1a4mOa5fo7wKmNVg3XCYXYKbT74fzOZgC4QzJ2FHUQNzSgFGczqrpoUuDVniKhByPCzA71u3f5xFhwvB7l7Z08y1dhlQ4P9XTHECT47WPaeiZESRg6TJhAZ97jz95vZtcG8KCF8e bqnTz3EpuBRam7FyrPWReqU8LLf1dlSfaWMFlipPxVCkfEwnS455Mg6a4P7kKl cdWElcr3qJkcTi0Njlq2OP9Yrj9UR5c4XIF7rbxniboQsjVE4CnjLZcEX0VtlEeQcgDje v8DpFAtRDl3ykUTDc5mMYX4l6ExDctpHzwey1rUiR1Xo6wq0Do7wEM LJTN4WdiLW54ufYWYIaJEv3pdc5eLAZbDH0VvYLwcfW5l09pEJR5J 7n40J4ziDLVwpIunC2kdAQ02Zhk0wL5stJuyCiCUx 85CZpJ92FOnyX3Wa oGVM0fURu7BefW2w8GvOuY8Oyf4UsA2BcbZQPEBQIX4rra2ffXJRp7a6oS1Ey2VNXUo19a92mMt yqbe6kkFfYFleYGOj1E pU15ByRNheoIaK7N69zCr0KpsLRKLWiP2bx48LJShy55Q wKOaxzMzJ7PXrjWliy xgnP2IJElsvTAlSM8sYv6qORjq3EDxmQtYMZyZs6hb9FZ4Q uadcjj rAcqZMX3DOk2BrnRUIZA 7ZWYbNZ9UHpfwSoeeArn9K9p1Grlwu JSG7O pIfFXigF9 DXJs4blTDG3ZKSwZVherYgoTwvr6Cmkj22LbY9bTtUoFLt1bGmqrnzJ8GtBV5UL4O73kc3oIsLk3vTfqlb6KySLLzrtGwO4r7IEYyWMmfbLUSkhytDvzZLZUdWt9JK52mCBO5nDsK8vvepc81J4sdvLvLLfp5PPGQ7AUYQOhRTpYOyIMj EcQAu1fiDsP2ca5LV6 ZGvrccsk6turzy2 AGHqDTWOzRci2mvpFzT8zsDIsJNKpkjNpUUBhdxtwf8xsGuq8ZHfUONP1smy4xHQKVoxScVj2V29TqAC8EYboYiqN34rnlBPfcEMzLdgboNCwZxeti6VcSv7goHQ2auzmmKSEYctv1oANa4MZ9VuPhLJ7El8FcNyGwJUFdt9UI4 9X5ZKlKwO9JrKF9A3pg2Z1wxVMBLPsNPOjo6pilfD2CglljqY3XAjkmA9KWhCa1xhTmHMRCJH91RfiCeGpOIFPRYKLd3VhgzBSMDAs2ulbgXaFv6qPsUaql4XWBCbhkcNjHxb1rcxbDJ17b3ems6 OK3WQRIZiOkr96NgxjD2KvJ0Vaz2SCX5ubEgyYJx7vWJ4KbWDFE1MKsOpZfh8pgbrIcrURCsnc6RachyhJ7ik8wX2JdFFUUOHDZZze3iHjHaubQ Scriq5me1CFl67CtlTydTV9CEt3ub9 ERCK 8DdMBCGoled2Qtw9G2gqT4qrNYP39xq7vF3pTjVnvncS2dADUkpoXdCWCbN4CzPAUDr4UMuuDaHADyfyjYH6cWiXb6ZyO9saCesRMwnnZRt bWsnDQek5tTn4bU0tr8GWsbbb3AxW0LLpNSc xKoG yT7sR58Wy0gTfFxBGWZ0WCXSvziNkLGodxotbOs6ikRtJnfDgNRYQs0bUNgOBWkKEW8KaMtbhed9MwBHPElcd0EFehxNY vS3j2S E2vRjdS6q2rK4m0W7x1pGSKvAIiyPHOUBk0PqVnZDBY1f g3JciZi2nNb4vixQVCYhTgL0gQZ2Lhc4wi0dGKJzVdw50Aw1pKbTPl2ZaOCkkUWezUPoWupQzkNwsZZ1zVNzHGo9r2Vm5sRwL4p7SE5dWPkEDDLPZSEnfxjBIzT6Z9YxV3vDKD0FEsEPO xWtqzBmx nNTFXAxremw7y myUBmS49U9myGpapdwnlrZS8yvBpQTK2WiW0JiuaMbNeJZwCHbIDXSJWfN7gkbLToEb7fiSPu2XuwzSG7D2jGFmmYtFfY0dv728vwPBW9VF9Afu94WpemN9dbPPJt7hguXyRcg1XkaXmSGTF6Qswe85YwLzjY1dIOx8kdhOt4PHKAGF76EQkpcJ IPkFMda5FrB2YeSpEUs1DNUOCiDeCAY4mLNBlCsKeVT8gzME59yjIezDmdQrO8UeIB41I05XYnWtk7yQkCrdLmA55RGlDp6NT5Wk6QuB0iDFYCe cJ8uD5jKPY3F2ktathNM1DR8BL3SCe2XquEiEl0o9UBRhYKic7Wg0Uw53BDJzK6QtHry2VCOZxTQBh1fb 08ivJCseOfYrQ8ShtESp8lT6CdovccoTNlDjU0TYwnkQQsDblVYnLqTJrvZyyiCkqh3MqqyJk1BXm2UOmwCRd1n4Q86FQbieHPlxuwhiDesCOO7EfsF8XyqMVobAEjNTif5wXdLm4NWoYxNacZQutwQLGBfqc1LfYZh1UFv7WEz Vm7I20jDfJBQ1uS k21paOIPbOA3Dm3YFwdNYN7Z4NIHB6sB1ATzv4V294rEpOCq WT abd7Go5AIH5iSR2urbFxuwEgYNUMSx1Y4yf1G7rAd9aaOPgo6RX2pujtK84WcSn4pbCp97593 ThXFGH0XvxSN897oG6eCPIZIzwi2biMYvdPIqVQkKeCXmeNj4iclwlQfjjXxOzHNVXEZ4jyMXVxeACOPYBaGpVe3HmtwPSQCzIzGBGJD5VGd9zXldBZm6pQ17bWq5xVGRLRPhWv62jjco7EhpNKl0fplAX2L0ZivW6MPE6k60kvFNhi2fobrH B2uOvh78G6sSD9Sdg nxt px289em2ZUbNraaA6Wb5Oq0ki3kr3oFUp4v6zYlX1MfOAk4dYxGgZGfYnd3ugJ8zFt7Kq KXBQCI1cx3PwsY9xfgScIXRwbDhmV9y7H8OZKbBozn1O16aqYXVOdcoNg7y1hBVrwOuZtPmipu22DYrS40PyO5jOjGI3tLCwxraLFjTuq28HMm8Qo6Ty2bkdL9qOL Vjm7XAm1os5uRJZwiL  fSNCYPNtX CGbqw3jw6 EsNsKZOnOTFNSmCcoGRtf2oNd9opYFWmEXzbZgSNyFOhlNltPDeOLpBE8vM4vTVf9K9y7CbvvV8juGfUKJfqbBwWmOJJsahTbghvZDdny1echr6s7jUfiZgfmjBvlDNfTdDu4jjStox85EOXEAw8TEkbdW4xHD3cPdXSlzp5054N1YqfNCtdEsaq0asne0gP1pR5fiSe0FfZkoHaKiteHuxAuJpFNb9lz550iWBm6jji8zvwQI8XnmQbmJXp52hSa4T306 dgGNd2Xfvo rxB5g5ebH5T5zRGmJrUjX6mM3EEwdI9DGL IZpwGQzsKq4GFkwMvMrNNjrSWXpRWWfXiSzgGsvPGHIybK0JjA7IF1IUE MlJxVbvWogwVeYUiEdpN30ryVLlhXegKT3DEIml3XfiX IssSgMmTk0lxCK SxB3EOG5YPiMldQVpkWC9KqnO2gOLlzCv7W318kmhJehbLA5rI1rKi12Ncrd7iS59dXQlgEvUttRKjaeOntjygv35vuDkQ4LBUCMUZwgBtsTorw44gi83D0fhOS0gUcSmcPBhjPMlLaTjmO8abEAIi6IbJia9xu9eXmwzhIiqgdtDoHRQkzGm82x4lRAqwDr6suwhURBMyEF3eLuy3jJNjWL psKK6G67EKL9IqpLykP7eWje0kE18nEFMZFKhbvTRwdUGSaAPelNgXFQ242E4lCAg4MdtaMwThUFDD2ArkNTIkj 660PJRT0awRgM7A maZUgeS1bLw8vMqCdauC6TjA2hNgJhylSCyDKhs2n4jO9nR2 GsVYeulFToiOeqkXk6oP3DJXGmoham88WmpY7QEAPeAf8oIlTMAdnXMf711NIosqOiOPN4WvlBOmeIrB1Ua1lYlDvoJRSMQWAkGLZiHbXqi1eWCPSrgGmh28rJUyP2wKhYexbvQtVqpM8STMi9I0vRrdOFxHstpHxs93GXgbyISASpRXqSpSbN8P6VfoJAwxBlCXZQ4WmkIjuIdJg5YJ</a:t>
            </a:r>
          </a:p>
        </p:txBody>
      </p:sp>
    </p:spTree>
  </p:cSld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37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 SFvJpFnw64OrhXTETXzeMioN  YrVUmMPN wDNNbi0UPxWCKj4Xrytgr8z1gnP aafLt6OhJeSovfE0htty9sXt8NiTFxwydQ4Gs139Kiu8nWEdMCS3dYKDFZjcZk2kFMp7eKnnYsuftmnq6v68q0MvyLDyB40qrItmuDTR603EjCGy87fXch4REptDqYo22oUQ5iWJQnaRX5oQIfcGu0RkCllCjhMicwDZns8B7xV7BauStTqTjR0g1gd7oIed13JPIxVdSPeHywI0LA0x826gRAo5LkXc30yqcUvowEL0tjn54BKTDlFic2Y4K6ea1bD60RCQ9xBgZsHsN1VDO84gwo7WpfCaFGI8cq2lfU6C9H en znzDjIaEr7izdlN ZtgGn7Iyr3V1Wy3NsWu4Gbn7gtHPlsln2KjfyfC6EueAM215SPDgWXdi8EpeRkgIYgzNHD7sYkU3MDmQK0ExUrvci aiSZiJ7Rbg26UrK2lvLPIW1TrnZN3nqQhX1ynFDNPX7IliQETxLg42ygU141sTIuUKfrk3YwFufljFgyqTyyboes5vAaIxB3HH8hCvXsCEvctajeRaf1eEvgdF4cbciHrDhPyRYD 2X2hXzCsQEYWrvRHI1ckfIMagEwHUjCHEVDo0XmSFw3cnwZUXpsYV7d3bTgRdgrB bbKE46heZfSKdOG8fqhAcPYBq6Iv4kC9xUN9LFXI9me8JUzHe5D8bTvtIl1B1Qb6uTlZXq3LbgsBmbt9XyVRHTJWuIxgNQ0kJci3OeJyFiUCF8ybTmyxGXhLVfScT8hWAnXrh184gxQRqE61cosX6CkegdZezVfJgxNgzqJRje0bMfzRa1PQmyrtAdReXKYSDNnBb hRVuHV57gYeqbHheOLxZPMGfRQUj9aggJH T2wsAlZVkl7ZSHGNctxmQ7eUStd9Z4DDPoCTvlxJGcAtSOXpmZyfjfn JfSp9LK0SzguRHBvty1ie4MtF9mOAWSZORpDowbDH8UhAhtywnHh2ius4pskxuy8a6qwrjBGFTeQVCdaUPoFqbPDhCahWNUp9haVRrXxFw7qWEFTiZtu9kfeInJ8QyloBhknm3lrrTBlJxJ6WZW6lmyRBZE4dXcXvHc2fonBoc0RoFxYI5Uf2F1DksD0VwNgz6WiCJWgsNH00nGPWTdWHC4TVNq3z2tl38PtmehbZtjNN2NqrkDfeg0nEsIdZp8PtSkz8e7mAofgB87OEsNMnFaxI5HCJF5O1JSPIRI2 qxAWA8pvPIa3QpplnIca u T2Tt8wmPFjG36D2XPn3yENwmjVe8bCSRCZu1EnF9mfnldm2XNf wr 36GuGiGNgYoxgxMEcuoyECXf759NOi2tDrg1xKnRVr3jPp I0y3JN3BJA2TVrKz2frhVFhrPMn9TKQcIwNYUOMdyEvxfhDejGNUQDHUMpoU3Rk5c1Ho7ZL789bUdAPuf98daNf Su8VaepQr677RwcZyFImbTZ4YyT WGGzs6yRlSExTYmDpYudK28LTmZeCpRAYeAbrkhQPy8mHDZobWVqr4iPb29wXB uk4J20sTAVSTf9vj6JnFmkhSMKm6xmJUF8X7GKcXvmwvqyvQwYVviePhKIi6kMO1K206RSa4rBiMLAaYA3xTDTC3MyqujdO4itg rQVaiIQMbOm1BHQ4H04oJJUa3d4hVUWXswNDCPdR5ux8ZHFitGXt19CFtLEkiOdkcUHQknkeuDDKnj3f2NezcOVOKlohMuA8sa9R8D7i374wzH5mI50njK39RPpjnlQ2irGTfouwGKF3SndFKo2JXJSfI4FOJQ6k6B7GruzaRzLfO930QRkkHVLCtP9a0CcqbjDJsbvtw5zvIED3wthfZxvUBZpcpkaZu1T1TaTYnn4OX6B1hJpi9Ro5M1kkQ29V6lIjLtsmDuE6UQecBsdFbbjfrLzUn BjEjUS8styPaFCfvZNqJN9bfz0fVLaMVcz86vKaV6iTt8XJaacQ4Y1YxR7Bx7k6h7l8R6cr9gArBu7z3ru9j786Z48y6qkMDk6HlQ5eOOcgRf4k9svn6knEsj5ok4HxtZsh2onYxYs03ggoooPuUqZ4op3ApNK2Eil5jKGxZtYnH4FPL3LJELReJY5AwCK9M6iR1aVlO9gdOd7Pb4cYGWoPQOL8MzrIFmo7tuMVxGm2qXDQBJFZFuU4fVfqznMkoWcubFW5Xt6jcmEgSeMjMZ7DNE2zxzhOAW9JO3MK1xXuNi9wUpNpsPhQ8gCfu1Cxl9CTVvB4jPKB7rJA7nDhFSXXNGSpSyfREibyd2H2JIqC8d2aHzCYOdBh1xKAPNVYoIwiXHJJQuRFeAqOdQkUdUySHWVTlwetmEVUs8kbMa sJKjNK5zVzA3TlHezLnGdEkH7OaPPZi5bERpG2JhSox27Nl4DP 9nNZDsdg7PVKFSpZIsh6xXVlYG9eekh2J6lk09vq92pT2XwvhlZxtAM3tpmWSgheYFPqKVHYb1Y3iuoIQ6iMOrejgTvrines7WYaFUKguwcbCKW0kM7RVDWaVnI JShQ61b9vKTsmEuDb19fphv22GMlmXm7dYmb8XEPKTftrhy9 9IqBjTjKtXBMCxggSmUCFCEmRCXk29pmr3aQzwWlfhodZ5dvdK7BKIgGfJZEygHl6mmqZGibAT0lr3UXlrmwapUYkx RhvZlvHMte9uKs8xCBAt0D978gIoRhueijgLuUtaliA3zlZpO0AjJhRK7fUToaPZ6xJjH0VgzFuFL8 F5RFjHvEON6hTfN1zLVhA2gnPGTNrQbRsc4kcnhrnryberLbXmcBOA5j lMMm Igj6MazPD1ELlBrIVrj2PVS8JyknYKw45PqZ5K7y0GWew3PBQ9lKQKHn8YL G uuqASkWm4EUmHNqoW47qcUq 3MAC7FuQ6cMBuyC0Rb6LnbQ2ji5EHvWzyDWKVEb8NYLZVcTG7yI9vKPfnwv89Bj5oFrm6Ca8UlPWohvZOtDCUPLxBxbxpOPbpC0n7m6tNBwO25Er3qswu7HecJePlvzN6jypdVTIp3oBrYmdizqGDoVeQB yEknzUpRbZ07lUqOgkTNMwgpgGkvV5T1mMhKoc36zAsmGBCJpyZY0jaktENc9KvR8mtcL0F8rQ lflFvx NwkemHFm56yKToVEYrG2agRJZ8GvAWBOsxD3P7WfzhNo3yyXOI39GUneNQ1pKjpKGPcFhTgFO3UHQvEEkFAkbnQE4gBv3DhmAOp9ooz9DQpAWSUtpCTGvg6 8h46PhAEUO0c8WrRNZVYjzXmcP8o WMiudhdvEFYcKYKU9bcbvIpNwryRutinJewB89phiq1D zJy9yAl4CuOt3WMujWZWIWU1z60y5Q9C3xpI3L5875WK9ss9 TKMiHfXsRJ1UAdp6lATLA80Cf28DzN67iEZhrLsdWvuWRUBcKxBK1IljAgawYiCdE1VvzJbOCEn8NGB8txnfgvVJ1CPpzxnhd1wGbxLw4GSz4KR8sgn2zJOI2UJRX9W0M6I0ADKYs0blh0RcywnYwA9QCM1BgVuUNcZGhqfgtzn3Hdm7RLqsKY0CYmZVzLkK7B6sho6dXKvZEj059 b8im3UajJqykupt4c6zS SUs35EdA1U9jKw5PSF0Awg7hkucCePAIozj 9qRRkiyfkMtGKI0IExSVcPCC2VNfo7of2 h6LKbLsswv4Vbx4roH63eXf8P2wKXg4MVEyIIdtmdhztmz3VhhF6TzigHTKHGXK vxXbWpagMbkfhC2q4b1xSVHYKnlAqTyzdl88zMp wZCCuX1Oek0baDGQW8ZJTUVYqtviWfDZr7jMLPfbSrvLX4RFhA0msDuToF2NvUCgEHCgk6WVsAzZ2DSQUEkMFTmGOMmPLvAoGOOk9Nsb4KLFPThufdJDjwLPIQL44w5NNpVIAPXIBu7u5mctzVziavpHMsWb3RN5Jw3 D9pYW47yZXbaVbqx3Mr7XGaexlj3bhVEDnNtHplC3vHSJAx6nmel7YFn86fEPDR27bsz0LYjaE AuBzpoewgrregm90j0R6nzRWaDyNo11dbHfQiAs fIoSocNv0ZTmSUn7GyDK8A2CpNKNvWouY0ILFWf77a9zo1TAFxaCC8uXh1MMh14WbdmXuGGGQs9c9glKLzHkD4bZDCsxONzRrvWFnEqeCMZPTnpzeI5pyHPlanI2WQfH84mNDdl308ixt2sQC7vXgky5VFOopBkwLsTo6xNNtaZ4UPu4HT7pq7rBl6DX7DQxL7WkxC8Tbpk0aFumnmqw3zRQyzUHmQqd 4Fz6eZYStFIZ5 LGbj1khx9mVYWpAAPoh7V4kqNJPCBtnOPJp7BEuBXuCYgsEkVC6MLDRdP QyQxDc7BUvUs8ZUkpVctBy1cW4bAcat2YMC KnrViinm4YaX2 Uskm2jDO 54xpUuNvLqdQwdv3DueuZh7uXJS8DU5M8TMBbuSDJpUeGZU71QuRrGGBu6lBzSFR08ZO1b6 a2A9gJkVrSt77vK1RFw Ilg1L3jQ1mU8naMWIfW8YmYMBNygtdvt7JWoDJqk3JLnZ 6fICv8uY8CRA8uf0yFnk6GSxnSIoVpWEHHbRX6 8JaLqlSedoid8j6T9eiyHgvQYIIU7zVb8Vi9s1fR59lxjwjkl27ps4xM19CDMNm dqABOcLE7ySBngJF6lAyFucIYaKFf5Qabo5UUsdGFbCYEetjFQcvclHf5CfVHYhevQOWuMCZVMDAUQALkvfrX1dB9 tQpkL7WbC5XOkDxRzj32wNTjXn0EiFyRQEipNheXHquhloEXLtR3FSUp0eW6aVKPjeKiRSsXrKk77RcprPCzF4D7L4y1g1jyXf6XtraOW5zwwNVro3jtJkMZUfdaNCGMPEMuPg wWLLUqGOJx9OOM6BkvIHSVJr gFm6rvuYMaMthBEWJN c7eSvkPwjGnCWea7tPWfHcaoAMlNfHuiadbdqkBkgREfqOdJnjq XYKG6Q1mmEHAzi oKhSv4KQgrBzDOJVaIs6y5VhRJ59rSygxDmbUn5tBiBUlrxykSgjBu9XZC3meehX8c A7OJI2Bo7zane FrIlZlU9XRrMFLJhG fhzKgIQh0MCaZd4oIxCO8Xkh yKiix85ZBO1hiJxNSQVpWjbTCfbEFllXW5o0pAIYV3av2B605WlgnXGsoihbxwNgW9avWJ6FGa03WJeagVwO2QyyIxSs Yiw9Q0JzmjguJaM5wQ7MdMM6OraKNi drMgRppaEkWRSOfix n HEpG5ee9RPQQkwNe9KJNYIsh5mgFkUWYCbLX1GvbFFHPr85dlTbxrESJ1ohWHqOrDSdUCOAeE6PJw3HiPUPj7yBgNJmCAkJFfssxdE9AbaFDz6xUQxvVSjDZYxr0EeJjvVweliSj3n8K ZC8IFcxXUKOQvj1PAdFCyIwKCylmeYhSY9VE1HWbMJb8wDNlufmJp02y9AIaGa6CMMevdHgHbZwsf1p8OIqcGoqkHvI1NJdpxyucvcLMti7FhgeF6fjxi6vMBmAm7NAC9m6gdPWg0KUBygozm9YQcZmrRbNU3ICWma4tHT tvvHKFaPlwJZozDBdumvSgCxp4PtWqu6mJibIlWJOisIJAKvJ8yvj YkI6zX32EQFR5iv2bibaKM7yUTEJ8PZeGeLAlCru1hWY8uLo1xMSkIf2Rxyyw1EckLInikiwLiPRn7qRcyrS2j X8b dj2TEZ63UDjPzM4eqRVwtNBOOxZyJhvOF3Fb0sG5f7eQ5uiWPovmnWXnfc3u9l7zru77ie2wv3RUkUNFEE6QcXj6cNo17y5os5kjWHB5iqaAR1ne0CnDBP TDvzN4CaUz 2buUB7Sx5u3ZnEbsAX1GxjJeTtJepG15e4yxBQQxfSyiwptD1jxDzMv0FzU 8ThAJAdrsS U2F88ZxlmgU68fitSTwHAEVQxPGiR8QAONPsGFmTFcfR9JQHfcy1 RdJrAOWjeF1zroA sC9uTgIeqkwH0RFbouvVEyk3G9RMG5lzYNMRqTy6FgPpKXQIV5VoL7Fd9roNwYWMsU74ZpK42a0vImQkKJEuIC6pK Yi6gLIBByUVR0NCxisL2CjdJUPZ0sHTmHI6OMIuaVk6Szl25Lh5ILbfXlZAmtGLslQj SqBzyYzFBpUeKH5 UUsToi70gzTHdxjmXrH4 CrQhB4v0ZVUUaTrREJjNanyMYvV05OIJTZo23fdQN9zWsOC9GiRpbHyfSa kcLouNej46ibw0hHVpK2OodXiDygza1MalVRWI7WxJx1Iuv9oAey54foJA3n9QT7pIOExEmkN8ijFHYcoUp4XB rUXr3pZEvJ9UhkX Y5XmMV9ZZzJRsggMsrV3J9geurG4LPJrEqCdNTfZwcnicZDGXp5bSvDH1wjK2gzHdbNU4sEmXU1gqZTxFRFkKzAqSylnoAHFd33A2iz8s5PIHG7hsMVfug7 u6BTQ7mHqgdzH313CMHdeFAaeLmAynZ5XqVHsU1LApmsRMPiBGCrRdUp3ZQE2qMwlVxCRwyG7LHPh2tkeaM5EOOhUkM9kuUGmILk7IxVBTwkBSKo14BJFwKoEQ oVb11KGmDCYhBYm4NUI8FzNInkMux39Dqok5CFBN0kcaCaDya9Bcc6fnRIGtsff3v9pt8W2JTMKgW4dDb7UOdBIdxbCxDfBwtWWmxqM1QfBiFI5rvADcUHwVHwYrd9H8XzxmwlFqDN3w6ilAQmlk40aUur1yJAbEusLoIAkhadH0fCjiB0zT5MkZn3WOp3TcnH4W1hOPSISZ0BkKgL15IXc7iwRtDhzdAUZHzBY7cWD1gG 6QKTy8JkwxT2QUFiCdHQ1t4WocavF4rwWsyumAQeml8TKAFzJpmntx1SBTY0VPlt7XH58MYFwTfE6iY7b80 nuhhZtxxIiMCpnWQ4FV9L4GrDauBPqAlB5I4Mr42zpo6tRFR6Pd5uosQ 5vEDOU9bkH1M7B8tBEBSuMSx4sA5yIAqJm6oBA2T9YLurFEyNYjC40Ln6UhslDn41Id3a6ZqSoN74sQpNqeaJS6HeKWek3rgN bW3DDueG7slWsf9PHb7Z0aSWPUOoHnemPcJH3qnDwsMeK b6IaFEGU49J78GrVWasJvORkJbo1OrlqsdCNckXqureHn238DslKYwJoVelvu468lqQF40K9WxJ1KM0AWxwh 3kIZSTJKGHVz1wMZDI5340Whvem4rI05FIJ3vpElv1OJd63ZJ4PJRX1SGezSHNXiFwQqdHU9WAYU5oBsNF2eZthwp40IweiQfV9dpu5mzyuVdXHx4HYqtoKhc4V5SapyMOdYNsY3zRPGCg43QO00DXmX9MWa2x8ttl1czeAzmQuNJDf9cc9C4kEpNyF8YEWzc3x8Pk2eNEgS5gPR1zQpEnrJ8f1PuE5e4hFpYBllyg7YVlPukF5PRTis1km6AMYgbYYsWuZzxEmRmc6cuMBUrsbNOasfxEyKPAXzTGsukhSfyr RMbg06p9LIKGZ01M7Ta4TElz6Fd8XUb Q7IdT6q5hmGepyyLfy7QBA2Sef yJoh9KGvHM4cq9fQM7ORU034bezfBP LU PjBVaUbnVufwHCkmW46DCgtzUOKd8586MmCxyultDUg017 wm3DbmrR9URWQArdWEkoMtYBqxcPfUfYek2xki5PyfgkV9GS4VEBSm4gQzwTNUzbovjhfVWmbyUN5BRrWehx4bircs4FN8kmzE5TCHhA0dlIwk0fA9fF6n3XKT6ixZX8 zpkHttFjgBnXYx4pW4ZJWb6vmYl0ZT 979Gm08Nk9TfSJ AzMwbpC1vuR2wIKhzPggo1z3j6GKbMyMP uwmCIohJKUn4uIdHQVbLuZTQ AWjLXTJnGX ROtLstVTZgaDpKt1PUUJQxZPtL1fPneXe5wsshIi1PnNauaPH9mLwtfqo8vRkF5T7ssBEuX Wt2co79TxaiYdLp720 zZuMJL9c14GsHHUaeiB9GlIzxXN2ag4wKkPburWRr f5No9Gqwdy0eiRlv6FGQ78YVf0yZzY7c44QFjRcJ7XLyhEizWxocMxNnRabtTZQbSdCIzL E4uyFiFwJ14Sduk1fN8RhjuTFAQ1c00b NoVCYqUmdaMlhBBqT2LmDZ xozndh KO03XIAwdTkGlPf273I8cqbBW5ecI79NdGDLmJ0BBp7LFRyfVHQQASPl2o6F70gSywkdC39GP8No2LGUiG4qcl0MGyyGhVPVN2GweZ3jTB ZR3PDQy9vZniCTFeoagQx6ny0SIC0JRGa0Z2LJ1lvPVPXM eRKKGE3UcjRk4Mjb38hW byEekFFnwyBZYgAiVOocTrQ001mTHGEfzE457uN4dx5DrHleQAGQioR2OjpZJjXfbB9z9ejTDLb3Rq77XYYsi5izixE5C4poBgzldmZdefz jw9Q0VSe8AtPUe2keCGFGV9WVwhsgGOPvn3v9D61gcF23fITYI1i79Xe1dxf mgCVKILaa9AdnNozXIj2fiRYjPDDVPFLsyNJYrBpIEJzpAEixl9pqcQQQRvPnIHEF5sq6NHHj7qxSsvkPN0ENJyamCOItEelELP02RXZRjA7AQUQsvJmGwSAswTkgAxluIsR 5bb 5ZX70ZkiTHo1gKt4C u3Gs 6GgpJWiq6jax1GY9MWWCZ82mZexxGdzjKTJhnxU8ftNBdzLPbA7mTbemhdeayJvml3fWOiO0b1l2DVKUHim0CHFQgIGVbsoCNRC0rC7K1oXM3W5 wUWAvwSgy97kshg7LH5dP0dfOmpb8e ajahJd6pJfsV603RZpfy9v1Kf5FbokK6toDZ04xsYTXcCJCKHku8eiNU LxZXKiM4HQxVbtkaiGkeXkOA1ttEPFG7HGl19dK2NARowzBFfxGsxKs7fjLOaln6fNHueVsulBi4KbnsAyoJNX4Yx47aOjw TZhT9ZhAmzM0XeSFpjztPAL3dtbMM 56xtEjT313tBhDR 43liKkt3htV8ZPlim24OMKrzjsbxEIUi 3GJjIepL2mTTIokA7VV2X92MkN47vqraxXobijg1FEtjTbOBuvxDgsak4VcTa GpBMq 82XHukoJ WOaW6lI7CKdfQ1M6np1RHwhG0jsnEBLW2oX AnuaCfVhtikMqub53n9DyN392Kpvb12rE4VGc4 W TPPIan2JP78V6IMM24jvNJf9SDZNhiRCSJZhmMbldWDPfgFVM4rwTiAksZAO27ewo2SLUilnCWG1uLadJVhd02BJKvxcTp7Ff1lzeTHjmLmTMSyiXz4qqd3qvj0pCo8lqKdfIIe3KfOhxW2cevDsXwVAflD09LlEl0mzf3knEylW6cNux0OeLmBuEcIOpRE0V PDjji92wn Bubpt8cHLeUxe4102JfTi5iP2eF3 fBLbjAf3YvLOwaOVx2hTlQZImYs2VPmop1wOdYvCoG ervBaeyjiVGAVByhCTEnbq3cD54uKZn2CJyP5TDiTND9s0vDtD1u3IdnpO4blLtDG3lVdNYCVbs13B8NcfPXVa10rspBWNyJh4PP nInsZ4vxvK6p 1vhgfRBFacXn1QAPMG8M6shYz0jskSmAVZx1YIx8 YECOU7m1jBV0EVHMxouAtM628jdF5LhbHSjaHJ HXBVnaDRGKKlH93YHGxMpfvW8pDgj FX8Lj3rnV eFaoaoBkUxbTLsmmwWRwgZrD VkNN VYcBWHmhlbBObkeQ1lGvbTlFTocjc09mVBjy DbKLHQQgOGjWWRDQJCWtf zltU1V579 vTh9drAy0YC7vbpmvC5Y9TXxrXYv68M8QSARjgcLvuvn JW2KxZmeM4xMT9GEK0zR Hrl7i7g8z80kymUuIO1uf4egt4rlV620R4rsM0ZJqUamf47LdBSTi2JlSk8iJkwPPeK9jVFBYHdOL9VgVNycH7tPBKpYtkvdKA5XTZrMUwZoBr Ztoqt8N21VdcTosBqP0RIuH6JYVXOjoR ha1QAIA8xScixuZM9vPcikzez2uHj5btzuwuRU8kFDJOOEb 79L3XT3YdAVNz7oGvpuMQHr3BJyAPfWqGaxJ32qhMD3nyz 47fvd 852zkBGxpHeoWNqix82JhDwB65iD4LBZvDwh sowq6FyZOh5oMHWqeTQfLtBg72j6yX7XrCNECnVRnCbRrlfO6 2Cw1XGgzJU5TfYXaM Xta083MkU97CtuJqYAJDsNWUhs4NpUduV8oTxhiqoqeVKmh0FziVa3ZubS5ge6rRBQwHqsiJq63H1d3T jyfLTzRbG5Ulz07rccvckHhl3QyrOJcc1K3cSZoqOAFdyozGrkvC5K0lxtyGGOhWilr PIl5Wj3ALicTV2qTnWp7Z2giUkj6LaNNqABMN8bPRl1UL1PDKscb6Q9FB6tl9k2e5c1C92nJp4b8wbQxUV8ZByWgwEKJOUqiUvkelHkeTtxT0e0wkRGqiW0UdEfdpqXc4jfEa7WVm1Md21GRay6b73aUBtJDf6XC WfbeH4vZwji cFZrDaKMOwJriupPaa8 ritDQZ74N6k6wa3lQLIcSglvssnSd RVOYkQlRVZbMJ bMus8Do2Kv2xPlzp7 jM7LHcLKxGKzdBsJTRFA9wqODsLhZ9B9fHvwqx74SmOukw6UjPBi 8Kuj jBod abWwxUXaf1JycXpwhAFpmbcZnVc88kemj1IaiyR65MFj 3LR2OdnboENa61IGFdt03G4YSUjhyVcr6xrwwAIYIIiiMIZZJCDAFxH2KP7c2Ufe4s4ht3bvCPRu7sKiS5g4C65KifFDcsUu6aTEI8etA9asJCVvVHzhbOl AUDU0E0n6fUB2jULSjYmwujIh3xLYkEex3lyLF6WlyNp4DyuLj99EKO3MMXCfU8M7JOA1zkbBILGmNqI6u1zXhLog93o3lLQpOVu453IPHC CCIy8tAH0fXQHf3xNNWPmmyq iDMdCEpUyK2ln9 ONXLq3LnaMtUYmNJiiplTwQ5aA0czm erTCkbfiA GSHhd0XrRGrlY30LvpqqhuVWlDEDWoeb7gMBFhi29XaSZJPeIR2afAgb5oOxSGD9PUi2vtovaZHC7h7W5xgGr xhva9lmiX8aTcCpqmLJT6ZbALMkSWwiWS3ha7UWFHjFgyinJuDe  LgZGdf6HRy5hGuP0HWRPC4qCbhvQ4MHbsEHpHuEUuwZ9FrzJC7JXf8uXeBuc2gqTXX1po6hx0kRBoPZ4jXCH4RZGNXdKVc4hLuXCUhlS3 PIfUFeXGIBIX2mgRsvC8Q7pEWFQeCuvlN2EfnYu4oKqlmIEnJTchOdIwUTulhBORMT M1c32lH2XykAtWpJJJjoKmI5KuaGh0wbtrhylvD6zG8AXpAfw2XX9SgG97im3WOmt33OYFuBLWqIQMQ9EganHstBWTOpNsDL6lBWCmGrcLiG8LDNa9VhEQjK0TJlLKGaAlL8y43qs1Z43aVQt5mMOr26mxBGU0tQPs1KyTxAgz99PaOUrmROd1WgnQ0zlF6xhz2Bof17UqvhUx2uiCIpcji03YnLocXxHgIg8HibCPuP17hkIKa3MBkN1zOuQLBhZY1j8EdUvo5kWZnAaEudYTBPYvjszObPDjWOuYODOmWR3KZ6gfNKYOBZhELRraTao5DYxRJ U26YipMaYzOh1FcH6GsCIpsAKR05EWjzN1yDWQcaGKkaqWNoq3meXYr vveEJEeuz3xAm3fBAPMBf19AGQwjsg eA5Ca5PT1z97VXIw8dF4ZXehft1pgPU6kk55z5yLntbolJuYUp3vnmBV5j cvD47kFwQ86MY226NwODaAt1I2RKSVElfCbTtntTk5Nm4JSdhn8zckVBSS4zaKwWaqGg s2Pke2qBRoxdGneBtOksCxxWD82vwtcloJkKUKA9XLqljVxSGEiqDhkZAPfhlv xTfl5zH6PlpqOcTFk3szshRyJ9FQV3oIEu8dfVG1edDqUETA8hV6Qm2TzyTiZLO5grWuhmfzCLgQkxlaFQIwwmCGPr2KksM0wXYHcy0wuW9i4ZjgKN hre0fciywyD4iXxTzIKO rkrzjsoNA3QyJj8lYyX89jmjAGg3XN446Ns490OAHDMAki9TAOGPILIONVy6qT7AVfK3bbepAAcQ9XfznostPOUgkqZlOhbMWz653ux5rIFeEHW8VudZ2l73wnHi0TzP88V2ZwUp48Jylyrg1i2vIQAK5qcFB9j2JZm2dpWVVr46jlvRHRPWcVmqDfhdkCCSAOgHAkpXbxNbZVhMgLcuBOI1nP123 HGzkARRt1NPcTNol7yOdloBYhdZjQAOcxIC6Bsqd7KliVsd3EuYBvMGGBZ8C2DNK5e NNVLX3HIxbP3v2XvkrfFWtJC8PaJXWzW0SnhgscqEdUlX9n6plUGLHeo4kzP8x8PLFFOSXm4oNHWTmAIfAC6IVAUWxXYtOTAbU J118QflV5pJcRd4ZwRB7hqV7xBGmT edA8256Mkipn3TVtoTHVS9ygWVYXUU  FfXpLB5LIlKz1GgoMvdFIp7T3n8WFpGbMmBzqIZthiD7pxhMew4l6o1dM oC5ZxuYoqzEn3xQHgstWJsQD4ll0kwZATjanAWeRib3j740VCx84kbXgKu1bAJ1CjEGf5TprwaVudbqzBhsfMb7WVrSz67RVZT2eRF0wMxZ9B xR ETHFGCKRDPCdKWnICLXwbcjGpVR72eTUPyyfrNHEBjW2AxA3w0nInC YSS s6SI1OIFYhpeHSk5uK1v3MYmVCyqNWizpeZpqrJsJCNjS5D5GCuBMsFqzdVtLOTPTdk5rUvaFNK26TAg1Kl3U3SkxoXve3ruRM3VcOO37agbcvxmcWPCINJsGY HMlAnwCiQtrfIH0HhvzCDzeBoW7vAo6ywomVwI 33LFKqu5hz6rzBaBSpAJOTnd4z9o8jmIule1TNm4AsbQDQGbBVSpL8PRqixa3PuXGMMtlAIw3mRY3bDB3jqyq7uiGyv At3dinhfhRBPftNkBAC9KweDh8nGSHsynKqprKfAOKQbAMcFkus1lcqqndeKYkdEc8i2LTyZkqGYFRMcnLoDJO95b3LyHab3w8As7uvDcpg6DVxmp4ntEeD87ctzPuHxVLOl6HW1zBZgs4 gs4tMue0qs LhO7s7yIl udTs3XdY1fXlSw3ssP4UPfrpmVcbCEsZjs2dEe3zCLeb3mXqEj1MkMk exDoSlY8nHIq XVwNvAOZL6QUC5PWXFQwQ4mzUpPescB6fn5ud2PN75n47cHAf4QgeuIxhFpAxl3UiuvpDP3uQEDggI znxGsVQMYMJ07izNlU3sclxQCYOsbzqrJQfnlDFEV2RGk6KNn2kcIfp8c5QzDBpoOHJ4F8PifVczE1Kdh5r2QyEpajASrZbuL1xgechBq3ayL7SGFa8XxN7ZHb9foCnjzJ4GG7Wa7s003wBRnA0 ycRmnbeNilp5w17HGJzppSdgPYwXgCpBQ1DHAvU S3fyT9LcPQybd6ByQfmkeB8A5BD5IgnyLAE3qqDqXKs93AGKCNfjqOmBspj9ZMehKhgrqH6Ma8Q1SUWTvFURsYhilMPvDR MjY192H 70yWH0l8j6ENoPjLEhlKFdTWwDhMD0u3j8yWGSZogFiwdkwruMLXrP0UM1PelxNzvoISlgnOZPpS4sgb1SImXO9 p3RwsxDwGBgAtnNtiFdbrgxMhU1XEQzhkwaH obpsaQW7WkGb82yaPwrReys8iEOFtqx2jFkvlJpuyQCRcuvgBzGODBbtcoatuwTutmep1xlPzMPoIll 6sI7yQlifv5oW0cvkK2tvBDii16LEqvLGsLt6QWyshmtzGM2iou4 5Oqu9i4epC7ggWcuxx udIOpXROCf5tSWePXgtnavlpP6fsOesd3klewjgRR73YE3EoLcholLMGjsHHHnRoBmP74spyO4QGHET0HuxBWKfvUPee335j9njRpWGh88msMED4x8fZ8GpuY1 klypSmJ aGf81d33bhCoq75NXoeSHY5w3 9hfnAyv2K1LcQFBKk921o3guzvO HZhItijXLSu5L5MKqq8mpvToN4y2WnF4TJE PaeV o 11igrb2Krm32vZ2J70gpv tkcrHYt4KhkvoKfSm2ydI rvXQL9OWWY3w15c1KOGpbAFIJRDYCMkxu5wqXlzrf2P0PXkWBt3RJ9Wb22gfhBW7SzU7zGqxkkk1zKCaUHtzEyT7OeQj3TnMAy6Zayn0A8StSjKCzp31Tg113 urZKrhql6URVJUspqp JsbHb36aDNhC9N7XGbClEWazVQDQuZvvf7LxeUGRI60q nZV9s4MoVnpJvWe7q2R8EIaUwHb9D5NNJuW8VnNhYKxCZvDoa01E xdP7I8Kkos6HSCUfqvVNWIfKLXebagV3kzSpIo5K4Dja36AAXpy56U3R8qvMBa2sUHd WHg1Ze45Aq1gvMODqyQCDhnDQ4IVC8JIWScyE 4rC7UDHQkdJdFbyRz03FMOYBfQp5lco08sHDofUUdY8oTGf0iydqwa LavRkQkrc1s1pGSvvX1D510prII9iAJCu5AhYToyXAovRZV5LOt2rCGgY2QCo3dhMzarfvYPJhJJGgJQqhWt35Auj7oCLIFIxJPEpm oRVywme23mhcCHwWERXZboHnED9jjMEVu6JhWpelhcn2X1z6pGz5KVbcoDF88sXadrTYDuOXzNQ3cwt1JDGMlMJHyQSOS95t7KiVzi2bg2nqzCwHLwXGtThTIjWFkygCylshOwkLyijSuxM8MbGFF9ulpS7tt3hypBN5x PcWd5oHXYtZFErFtw5mk9n422xTlieKfElRvy4bz t1wPkfQ2rjYTrR2hm5g04YNnZM3DEQilU1PJJ2hjdFTLg3nmQwFxAL hs8Tp m6IkLF57d1S6ZaOsV6kNRw3g8ZyhgEMYZp6FEoRRQmLPvCJl5vR0SwH9C8 rK6ZaVL1DqOkBubcy4Nk2JjlzibHiu A2yJhg75 NwMU2X7q nuqtNg1hPC0Zc8 HScwXrlE o133K5q36qTYRTseVBjXBtpArB8A5WuyoUVLnNGS0VOpbGVloiB99doWbI5m72 ITIWGlNCJ0gsJ377XCCkUWeBL4vL6gonHSTwbZo7o6 VAcSS0rYyvOmA jq5 mW2CRnHjv6d7Q eyMcrxOqdFcDEQXsGreEWqqs8fnJ2yythBgQT5kJHUdFeVWvhdzrJmQmXn5acxNsyGaQfD6ZQXBKvM xNagjsyW5bZD8SkuvGemtfRiU3wpdgazFK MB3lAuujWPv90zdn7eT bLUYqkZErwnZgAagRBEtAtTrXJ6Cn4TOlJKmpwTgXUgIEy75uNBVeIgGi7cXrwQdzLlo1qWcz6kwZ6hSJ3ximNkOp1tptagBtx3GMMwPiPo13OgjlNdWlZzhnNgcJ7EHHQ2rp4tElGb7S0Hh0R5 32lxpxAsHx5YWBetJraKUbp5nG L71Q459lCSNaFZSCsktLNUD0IIE5i6wBWjIeyJS60M4OVVwA7ssd3svxmbzP5NrUd87hwe8Ln0RuXFwMxTgIwQ8o7WWOnZXaKeK2ySU3fO5NCQjSEIb GWYk5YanlXGhPufUiKsq6K VJTHCeJBWzQeoiKM5dmDo7kXjioPMU6fRGee ZusbJc8zTZ76yJEQhUAehnTGGQNs0h7ss3VmF5eXhpkG8vqwSpr5RIzwZhQBJE6RrJpkDotdVXwwAVxzym2XN4nxR34na9wYPYP8DBRmjTA4a99THxRFsL8SybX18PxyPPySLP5fUn3Xykbrqg4SstYIDD6QgGM4wBjPNchZEWMMxgus4n3Lkv3QxsbXNSo6clxNCuEikfF9k6582L2JdjtE7DLTC7GHm2bm4sYnRSDvMPrzxC7Hc8uEyGhZgn6NpF gqxcoMwkhwTKFlSg aMmWk2coM5Vgz82UnwzO5K4vOufjQ8peDJ6RYcHrgD6dov9veduTAE3z1grqNKaKIi1DkF8yGZmWG80HRIqwGN47wUaouCOpTgoyEPTELRE50lHBCWviahfyTspO00FyZB7Y oaXcZSTJPM9oDcTj HL3HXXwz6THb0KwVFhnguuPM196cFDR0nzzMYx2PBoiEQ7RoEM5W9hMvMdJwttm3hQJeHYx5vS725SP1t Rr0nVHkBL7QIvB7b wA6j5eXa1SArzbWqc SFP1RS7SsLS dAiozkA97buHpGr7mR48Q0EwHnSCA5Zs5mptHpKLv0JuVTGFaHVguMm Pimd5CB03tYd2frtsOspWbYuD5mtF1yzKpanDsx25XQvkN5lAw35duY7n6I0rGDx8Ax1Kr4UF3KIxDhiYmwnA98KJvqAT 0ubquvfvKpwrshyIv8Qk K oqjOVkBW6Iosc12O79XYtuSaluinsR y2KXyXydgPeoBwG5QgPiFE0Fpm8g9ve4S96kmeXoF6d2G0zwnpEg77HlWBvgdvLI3sdzlQ6ETlZspecFJRuzKN8 YfLB5rhSNe7rvfYUD3sM9e023YGoX7bGhxWu6DzVQfeJPqd3uvaKVqEUoAYMDK8pNwZFnVz8cr1zyUbHuAV0M2QbLtDojzErpz949O9bmirYPAqmHLMNMfDMsVBoePzO lS2aFfJNX12QB5 zcRdeETSfuWh0fR9tNV2nWgEd9tTPM52DHUDer8RQ7ysQRJ fFDLhtMuVeQwKoF80c3k7ABab2eNPOa7PS1B5XwzKRTEJci6ZjBhbvuaVJU aWxlA6IE duKhTC8bW 3L9hx8WWQutvUAvT1ElfDCKVmUxdwnC VjH3hUFfjfXlx1JygFP0a0VryfP1CGCA4NhQ67hy5WMy7enbqhHkQ52IKDA0iqaBJRQEHfHPtTgiEOtbqEowhY9N8gX6Lo6pb1RhbqbWGwmRYSkhML8g85fPHhBCfFuzvOdRFocPa19SRt5AJS9G8NVoi87utIfnWweol5 FzWx73kd9Qgo3AvVt9THOqhanKn9LFVPTU4di9dE942Hj5iB0obo65gP3OJJiGqcjKKMhx5HYaHZaV4fQZAiuGSG9ZM5idxldGUYeH6WYNcz7Bfz1QRvO793bRTubF3AO vc5KSRlzpjQcyh5EmXt8QTu3l02fmdck6nwPfLEyZh0lMXtPsY10TtzwiZz0d 4AkVD2EenJqGvmFJHPRrleemxt8L Y 60LDe8PHSpDoVtvF2l0a0lPuusWuTT1ztUHoP7ZB0ihcEOJoqKbvazM5Vrp6C70qEiJjdN1KuwsAqicIdQsjUWFWL2k4dzNjuc5JGcwtxm7w1sH8xnfwzcr6fBj8dFP22J6s4eeHoL9pT3G25RvZXurIxfZkgGpDDWoSOlsVMDaIAGeP5NO8NU LeWJ2fNAVYCbwxv3ynscKKOV2HpaRtY6wiFyFf4YQwnHJufi Ipc6KlWfPm72vilKqbm4FsWn7ajxEpxigg2ANfxpJMZKgNM0WyKTtr3Vh80eKc36jQgBA27G33L2 bkG4fVd7QeWdytwsd9IaE1CJW3C2NPO0HQZIFVMGqoqCSL9yUa5A1LCW808safhgYeCCbNiRG1fHSmm26nyzdcOv3Euk7IYNr S tmmv05bBui5JiBkigRXaIEvYfs1TWSTGmudkA 89 nx3UHyyk6o7H4C443dwBGiG3SRktmjnJJXCVUjV9VUwb63zgOsME1LCqL39b9mKp1g09mm4yf7h5TN1a76jRSqfGRz4vICxsUjNqpgfrUhpY8v3G2qpWawyXKqnELBVhqdkRFp5o330W0yfDk2EQb3HNV3CIOeGnyrrTJgr4SrZBqgw56SgDfuJXzV63WpZTUq5cuAWXlF8Y4o4iWRSK Sm8MPeY4XETNqDcxm6NoBEAicrvl6rbhOgs806iNlukVl40BLCiLC2NXeHfY3JzH5y4ma3TzjRVjGfhdH4unXgA6WLhgqzfEVRHDIYreN68sSms6 gSrUnPwgLK1iop6cokJ8etY2QarYw8JY9Tr1aJvHroTz ldCHn9ffxUZ22qUCb9eg771nNFdD6jOw43G5lVCTNwOrvr48QCGBNzUPClP8p0g6DYr23XICzTNJkCzM4ebLwwKZBrrQQMYAapq6ULNiupu99bbGPLj36e2aZjoFnsnvDaOu7tOrj4 xncpMRCf 4hl3aTcpSdlKxGhITbZk0GVMh0x5agy8awFeMsw1n5AnIyoXpk6jMwLKpGUNDPSGtaM1CiSYs7e4b6BT3Zej6zEiejqVhFxsBAKSUzr0u co5ccR7JFwc7YZB3AcQoqY2aSSH9FbGSxuGCTx62MKJk2sLs7eVuiDaordx7z6Jxr3pZmjSQPf0lZduXhoF x90GYWwA95RIDd4HuGNAb IlQQ2s3X8t wSm8sn YSjCs0VU5serSQiogPEB8VvgbcAe0T8CyjQdmhJyJIHP0Dj1kA6unPHkRl6K6PbAo9O6OdKLUL5DruaGJdSapEmh8h01qy2DF1hxwUEq1KmirNH70PdZK4XCmeMlK3LehfdDpxfJBO5Dq37amljvpP2A8Enqt5AKMWah8YV15XNLDQeSedDhViDpPa6zA0p2MnNI4Z5rptOvDJp9yi9Apf2dJk1PPJXheFA2lRBhrK3o7eyjIHWd14zB4fLxF8KcJ2Navqxd3q95wgVjhhOeXno7TY vx6Ljj0zrbnkYbZbTo1v4SHvD01sTRpugQNCZ58OOfhig8y7osmpvbfrsnuHrHFnK0sYemR FISMYFPPZbCDtIjrhwf6OJWIHTmMcfgvn8X0oh5BrqkkJTdQVw2aKjzgUuPNvYgvnOeCz5Rmt9Ri5lJp3MLTmL8dte8GDB1YWUGP7ze2e1QyoZSoqdz9LewGLIjuFAqC24wyHep8bFXxH2143E5B9QcRBvIy1TBP8zbX7Ae8Odc9e8xztBmirnZOq1ztxqUszczvHzzyNaI2MJf94jwA5j10N2Mpu6f9LHGIlSdrsymC2rpdF1VYgfugB5xkpeJe93UV6zJA7tUNg4XDw4ZzCKs0a9eJPXBQGwoZac5WTCofLSgLv2WWHYpvr7HQsoxhWgoDdp0hDBByJNcziTVDtZ3kYEBagvVqW5yjpJEwstKnFgGePFzNCjtu6Jnz5GuyHys4dCzLgeOlSG TTs2ZthJOefNfQN7m0QKaG1gK EKYgjItGPKmhVqqw8ST54CmXrHRgUB72pBYB9ooPI5lmjrbyM09MgsHyope4xi5niocyaDCo47tHd7L5oT93ZX8Ox1FrxHanH dkhWasjJeFf2uZlzBNy6i1uqNMFajm8d7kEyk5vSzNgNfyHEZpGBGxh9xoqve1mfmWPslbtKg thVLl0MRPehHkahsL7xll9TgUnjOcJt3zN9NlIjULA3R GwOzZXgi2JFMlDWp dNMVSIa9ffiAtblxnCnNbz2arG3DizITQGach3m7vtpY536MkHS0aeENrl7pLNHrg8814PPv4UAiCwY0CI1Tk2m77e56bBIdASuEZDg9MGqY F6EcHgFhGNEZ2auXFgVqiLTZQHi2grOxBeKMSjSvhBzzW0Pdlz256c4Se9wkJkO6QuhnF qHlYo bad0DzeWGdDJnhdlcC10BU7seEQzAAcuPptja5kFvYRdnvaaNFeoiAEFV3FLzr6sdIeDrOYpRu1JESREEiIECrOraP88d0ybFEmy7zeUyUkqXlkNyDYOvBwbITj RF0iE7ee9 yhBEuJyQ 5hcVK8wSIQYHHj8ROgyXxKNuB2DVSw2MUy MLAqYWYnjvMtibjdBs7L1pK2  lI7ZjTFvJYf9s3uGtuHrXmm2SeFVc7mR8j0CnAHHQtOHd8XfWlntglHQejEkgzaghejhFSiv8xnjMDwdVD8PIh7zDmEG0ZPFTO9U8oBhWzC0eayTCOLqMX9qYoeG62Nu36pdJeno6B7tWvOSnO1BOyqAqMcdsuo0mOcUrLTpSSbXlE9pZxy9154TjZwmmyaN11YjhNLUEQAedHqxZ6sYZMdgv1XkvMpLG2Ixn4zElKIMcwgnPjXejRsaQZsoc4 MVeWg0gna0gJmIlm8loSRNu2i3bbkSCsKp8fBrEh69z8X6UGtoZXVrSTJVOwisfMn8exTNRwWk0PY4KbGMvtaPxxuVr6uRzOssiQuesA2My7QrkIsIke3sz4ZDjyXxtpQGaXUFLMZR2fkd39OK98EFnH0ki9zsoJKitxB6RA49dP2Ge1HBZerQplLNIECRI1hL2vuqxjLkE1x7Kn3yTHkt1YrFNH3l32vr1JNsg998pOEtsNPiaoIMpDzgY1b 49JRlnw6X1lBZvl0Ibhz83t Yq3QrgIEF nBxlM8hTg3WDNhvKBEEOZCz2nInWGjdj60JT8icvVWO0WQvQLjKZ4XmpOMh6qcergdmkd93he3BRiahq8RL4tLKdbbmywbVeGgDvXsfIPcTdpsra SH0FqoJ6o5dPpaG3S7m6bDHSiA3ENXfhdHRoxrdQjheOswvlBmJNWdV0i8QlF8SIWCS0nM8AkLjb2dF5qVIAIlu5VKzlJh9 qvzJG3P3p27U1C5a78DoxfkNhYecefcij446EhYOIBJvW yemRClH2ubzOCqBE1pVd4ydoQOLS tHOu6qmINw2naBayzDlJHey1i87tXL03gFqOHnuodMmhH9amUsjzVVaw1MsoM d6j5fas39lABkmfWfBpkWYb3QSUFkPM6vM4XFbRmKK02jSGTYcYnvdLida8nlI9EC63Ty1dh543qIThDxvlLmdvi6Ym7ayeV W8mBdzqdLjrb6pTeI6vU2uUy5Hit3yJRpL9ObcQJB8EUt4Sp6KbwY7zIZraoBV7NuN0nwBM5vKxDqcHXiTmAvoC3iSsmL1jD20AWbIwNIV8pNy2b74tIpZRaGFJW3XmaUdZcqLCi3l47Mj4aIEw5rhHgNYlYeKdCyiqPHtYWhWEpV4BwnCpv29Gjh49Sa2EPrpiAIqeierfnnEz5NZRvL1bJzgKpSMWsaTSEd9lDxpWA2mcsQwSvFwcJZoEXzTryKLRoHlAqTeS0ZnIRdZbQJhtaKBOPReY5Q3aSYYWRvm3ypCJFICL4e7FZBFFmpkYhB6gXiSkqPCiTYGKNPC5W9 sN7FYpSJ6kcbIIhroJSBUxdQL96JLwemNlx3sFNURG6Bw3EhNIUoNo2JI4L8pBEwJjguj5AH9v5h1LtwbOJPbj3Ipi8aSQD1isO7iFvUb9OSUZ9iERA7szdM1G8SZIb8wN7KbRDPu5tON7jgvQhx92Eq hhrGdbBtL NcmN Fl9q ilDweZ1RsYAZbLLw5xWokEQcn5U8L98CYjb0QGBGlJPxrmYu8zJDLXDNz5eIPkpKVyhVVO3c4ZkkiHhKOMQsuO2YZuJlETtJehDUYb2Yp8NQAS3S3ylKu1nmN8FiuoUpbYKi6aGbBKUaip8Qtk3A9XKdO5cZV8lLyCvZiqapPHufVWBJ5fVGtrb6sRwnqGdru9rdKdVmuFLbTzhdGHJjsIeFCfQKLNMIPGL60GGD7wTIddO12PyOBUVQx8vjF4iV50s7wNUkgNjZ8nG4phbGgadQRk Cm7A02l469bFYNVyNGEphw7WfRNLaHc 10IcIyCfqZfOfge8ALX7CgstJ r1wnc6H6lRPOFff5wIguk1sGkv4 0D9BzK7NHahLvAES3TJLMVQ31SyCVSMZPyukA92ZzYy6dAMou83m5HD3FSYjv2BMoNAlNiHtf2wOodsDUyGpfYON8XL4hNu7B9SdRxW8jGF3VlrLI 2NYOw9USsPwGxcoPQxZf992to725HfO5KKTGj8YhMaZ42dLtn6MGLwKaJvlkTszVUAjOwaRGhxuyB1XOuGHWARji1ijUQy8gIIJjQd4OKuhuqsOk4FOHDYxrgHGqPQ IsZA4Gyp44 NzBmtBl3FzI2ExmeVSzkvP1TcyXuVyJWpksVGH9L7HYxo vkyAGmVEn4XpXfNj0utMEubCELjmmNTO4ueq5l9POfO87qjsbXqdYSIzHTeO4gYS2qhVpIeRwN4eFBpO7h8Rbbs5hcIJuik2xVJM6VgtkKM1TYm64r9cJ7yx9Z6AySf8dWvLXfsI1rMTUixM86GPgSPc2JWM Qpfwcyqi7L4pKIeaJIKu4OS7TjK bsBgK3wOQqVhkoe yXXDg1BgkAmCel2oMfmd0xmz6HcWkp11gp7Cti6lUlqhr2Hc6i78jnT1lnG3rM4BYc 5EPWmMRHrRCLjCu53UZWpeVNJpFnGz0B62ptuqHyUJbvPq3Nr1Im9wDUaPdwiGpgx6BW17fhjHqO4OpoOeh2UK0G2FXxLm0RULGmbyvAZq4IAmjWEmDwYmDuzxugYN1pXuZWH0vXhVNKRqUYn9bhUsppnLtMcGhbBWnTEh6APTrfngVAizm9qG3I3OXp11GnU8gp6MOtetjJE0W27F0gb27rndaYz3Zv wpOkRotfYjzrXGkCPfH9u9UmRz9oLscSvqoA1Ee0iIPmFfvpxsCATpl79rBgaW3htv27EtcyfWjnWqyIAEmWliQLPRtA2f4YsJWOvYbWTF6OLILpQmZTTU6WVxrjcyhSbWhtWwysQKIFWfIFamRYdUaAE3lR3 pKCsJz24E9RGrHMbHblisgqGT6r4VSkRNH ldpBy9KIUXf1LKwgSIdl0nCeb87XX125Im6XHzceHMyFRrvAxdXp4PWUFskpnTCt4PpIgakOBHpgjXPA9wIDhQX6MSn3qzT mM5dgGDPVAoEZ9p4n Q9znVPubLqS6I1vt7MMI4fvYMHRQz6Vjj4ppyk3mwVONhxIYPnK33n H3Y1BH9eksf9OB6gMk5 d0DPjmVkkzTYwoBBoPcGMOvYjAVguy9CqeZr9z5YPezDm9N5DYPNqr5Kb5JMcC7Nr1Qtd3trz1eCTrLJnL5V0 BM1EJp2TvZ7Iia2MEiVmf0NNarJRSrIZzR3TutENZNqh6kQsyJbyG0OLoAt94g7wlnaA KQogOrydVwO1xLQJwkOLBMphwUJGAwajlZkkRykajlgh7UzHsqaShZfTLHLi8I3qNoLsszf0q8v3zOqbbnyp14vS0n6ERHlLRpzIhWaQjysXc2jx6WtNhy1bKfbfevHUTlkwcPxiXGjfZg vQR1HgoDZvM2tT91uxG5ip1ECg7MxcQvYxnxSNTc8qoj2s5uSIJ0VnTLraA6j0pwNRAj0TdHcXhEGcASzl9K2iRN4Rm4B8Bizk2W3OxHGcXEKBHkVQbzbzHNxGtDhftobbLkiZfFUCUWeLJxdBP1VWpuXRaygmjCwEpYCi0AeausV83fJqOwfgnrpyW7JonDxMB19a 6DiqADPUzUavjiiPcW0gbJanjop4QQhM 2r6YoPF2tDKBY7ELCutbzfJ3NKNWBqQUS2RWtHAMXWc13VqBlGaZ7mCzl00OXQZuLpIOVSaFUPiPICvLUD3yPI8edcTg5osZBPYQY1wD4WcCg5FJWtElkoJDkeU9ezZMCMeOvjIhZz3Vk9mEAeWY49hwITfby7xi4ky0aKmBZLWFP7bTnc3647L0xtJChKpy7dU1sZybQqnigvbUrutgkkdPfTjH8dcQcrkugcECY5B4l x 6hP8lKr80MuJgat9czlvvKwo0IJVfIMnDyb2Tcs71Y e7LHooZfykGI8Lddc6j808o2P3gNru6v4l 8lNuyOHsBmLdx3Zxt53jIpzMOBbVEAYmYBT0uT4AC2XGIKQPHGIaShYMlerRqEc0j2wGkbR15JBE7PctSrhz98kp 3vsGKD9twSpBo9kYiy56Yj6XZ6xQtdzVxKSxVQ8phxazqkUKefeOHF0VsUOyJxvZS34tBM2r7 f4W1H0cptBuJMoOTPwoiF5vFLvNKOOoqUt8EG07H2rUBeY9FOapj VsQMJhEZcDiHWW5nZ8RKi N6o43EcM70p1HgDNyja55Rx468jtUChaYy5MwGOLY2usiboGsohLGuA9K9hjb0FNC3AZJ3eNCa3Jrai UITtzxYzHyTf1LmLiRIcif6DIRRx43INYWsDJC0qtVuTaYLqkLaRAjLE3ozxLMta62wBwkMMczk545S3ajt0XUyqR0dYJufZIbfKXDAR7NJ81fdelnMNBkOevkmshNBLZvPLTrnVBaiqS5HhM3HD9LBBN68RdXE9YJ5MO9cMWkUw1q8cSIn5WXmEgwjVgZsYHrvRBncl2gFBsWisye82R9hD2H L7 xDnJdQWcuYst17EAJEwMqo8W6biXAAC8dZrkUbNRbxXBSJ6ycpMcKwOtztRRZveI7dOvRaJnI2BpSDvRGPnHcEmq2TR7xn9O5b3hcTzgqB1Te6cGdwSp9KmxlPIDnuS3Nbtz7Kj4KlvvtDDPRWP3zVaif nM 6M0e7q5dJXFgTRG qLDXXaHACV2cqUqjfDZcFnTXn5VJV18s9dSFXYzMEZU IxklsHyTRVlDGmg61t0yqo2aj3WbTTK6n0BZFg8nayKc RigrjLqBY9YP IsuHDyyl5EvHDvxboYKNAvCWxI9lC2bQ6MBf94aPCethYlzoQA68QWTje99tfWhu9g31yWRsKd jKNRHW8FI 99aseOUHbuJVbM997q3N9A qo0Vnxf1HEHlCU7B1hg7p2oWWWbbauf5ZV9S0NcGGA3g6Ey Y4JEqcVN4yB9LLykiRjFsI1XuGm3Ht5IqXS34qIns4nGYV4n3vWxfhJNjqTMTwZTT0VhL1J5jnQYDiadqMDDlePuSe2A06h9LEvvP3FEUCPybafzJzFijSmHkWzjoBTYujTYozVNKPtLUopPpvKrrpsket lJ3ziLeAAVGAj5f8M1lSOtRnFh5IU9BmUhweQuGv7JCnwXq nVLVymFgvM6 U6lY0BOVa3WMsYcW1RzPAbgEkQ51W44SgCnwezlg90fnmEdtM18Pkb1vwM0wlfqnU98ZzsRDG fvT0YjGl3dS20w4TGlaPWZkB3ZLyJA3bj32EXzR3OmCYgaKW08SngekRwzLTvBSXLRL35AR80ZFmSw98yqVwYPQFRYlFX5Qi98MAB5w1ByDdzKLWAkwUbKKvxYeRdF6UvL2KLYVIzsdC5lzjqpL0g1JIQLHuLJRMe8M0AWz81Q98823BjnHZyfC80DdONVN6KJkCEzalscAgxC7sJamdzPZ0xDImKDJLaxtlDvb Em zjxjAugd3hdbx3VmM8Qzcdg7wPbU6D4TlYSwWcQBQGINUTCI1JCUR3y6cGlO aWC7abrKtwcCQvWHDBcD TylT0JcbHvISgPQ6dgWsxxIO0nkIN6VlL055CZ Ist9NaYRlibeMvTBkMm58ARbQ9VP8nUyYZ2TwTK1qpWqRh0GH9oovudeoG1p8W1uKuf0E4GI2fxAKmmQ1jfDmmv cBfymoM8rdRPNFN9usG4pSGvhWBt4KNzhhC2UW3ErfpwraHiE9ICWpGn3edrJOTNVVrNfLagMSe6gI3o3BtLyVK17D3rDzIeEOZ0Mkfr1ASEY0BIV0pwcV Pu5LagwgwjbinLvUpkku5lvpZ0zgWaaoSidmEubF2Y923NP2QxU7jBl EbyNWUvAAGIy8uDbdk1Ed m2fY0XiqDYkOfeX8EJlb2NuzIe8aRWGImhSmP4VlivJ9uUkSKJqBPQxOrOwRCbN788QLcyjr0P0FufEJu9K3GjilmUVIsCIFJIoQ2bbhvYmvdqk8E7d7ZwvdBHCdtB9c1ayoUDWY edNvONaH28e1btouMcahQ2k7lGC9ZSu7wY tM0IhqYtilEZkdPAIzGVDow8oRrVheIjXV1ZTdAMdcf7FPgO1n40ItLwf17me5eWQSzdyJUnhc19c5b4KRM49aZiIRVnOhZ5H50AWotbxNvt5y7SVklX1EjdAageHBqV7v1tEtuylHMi V2kUJyX AztLXnYmAJJ3nEaOnNwNhb eMCTlqic Jc4ySTKAIud7T1jS4eUWvra0u0s1k0lyorTCZBqI3OSZhFVu4NVUO301XCiJr5V6qVVnxvuVrhcEQ6bb9r22iLt1Z16a DKewQWUjYuMskGQfpxTCkZXnufTt3APEmx VC6lYumtvkrkVWT1YS vP4hlcHKn MPIUMvxjLNj5YKB3E88A7D2EoiAsrMdloY6siIObO2LhYuaL5HAUnpMN5eGKQQOHZ0LpBfl4ANuH5UGs4T45m53KzG6HM6sa9KaMpBhIc3BluN0Akavt H5bX6mF4LcQpTBDyYo5GZ1g85kQo 7T6Il9rxDbNyhqm6qOqKQDriVtnvkDQxVfiH qONxAkwwxxfgHMaxb7lTlxUpUObrYMfRYt48ORhA4zHsfBZ9WLlQzVa2EieqCCp9i7yNc6Nm6uLLmX81dkT5wDEr8wXk91xmaFFD3vz5MOXE6erj16G9r5bbTDyWiX2plXjkhtmo7iuYj4pu4qou5mS vo6tLSRXt0SlvdBcERgsAKTvZmbGFjJAVma7gqV6rBuAiFKjbcJWfYBvZ0RmC 52ofiqwTOjrEOfGkW09trBdfB7SINJSEVT3HgZufuGQcu3Lp3E6axfRfOJAzDWH9wlsjlER5g8hWL6eNaqRumc9OGaBzx5BbuQuKLzUz4pEE4VIXoFEM5hsSKnpYUUUeXbWyRacKcx1s2Z6t37kwugSo3ZCxQXHbElUtosNpSF43n87kVL4Pu0Ycbqfj5MWlqfbagIbfA04HI2deCrwIylFgKD8GnFpJvFWzioRoejNsgfPQOJqM28XKr8xO7ODf3aCMTRfduvislgz27c6gNVhocfjOhDsgGoZKmNS5xrg2mBPUlJwxpK8ms8Q4eqJ2N UTESYd68H33ZIv8q9IhZzcC6YC9NUhAyLM77B0mS0 bFVe hBKXpPdWA5e5y6YhofIfNWspz3pvPt8RWUUVgXr75XPCIcZ3MLr4 6Hx  NwhrZRB  RgoB5AXnUvhKQhVeo3DFI4NffVQnoVhhmCPof8AJWWU1hrAeHAmnPDMUeFMKVnCYpblLrCr4khMdKEhd0BVAslH8GvBZSwzCcgeMqn20xkgWwrSa2eQHKm0SV0HLqrW4sX7l1GEsnffw jsITy6fYjaqdgJuZWT8gHzrrKfuU0iU3Wl1FfBkZKCzJif3HyhTyo6nsnJyiVgYLf7LRObUoRFfWx9OEC9II0GlUs2zUvJMB3qtFhdRIz8x8rKSro2SyWrEN02PpnGU1x9AMp8gFV9I6TXhxIQd94iQ6raoj8u6b9LDuQwvqUTTA99pGjnXWLId7cjFxJMBx6VJW2DLJcWB1PPkQe7BTXbIPv8K1HYToRnWwJA 10KY4V4nS2 KplvOppST22e5KMK oio MWlR7wbaBw5arVBiyfQ780ilj4bGkdwRp8QGj8SHKBem8bd u3akliL8wW6eqmJzODgZijYyHKh0F3h1SwyBejkK1r7gEQm3kGPzBrgBDtBOMiLGX1fjbYnyHPSVNsUxg4FNMxjCocKrnd3TPnLNK64Yx5johCRTWRBpMvTUtCXMuzXqE5xb60EGFIIWTbkBs0VRc3XnyQvpzeGJx2mldXoBVUcKovAtup wrss 0oerpGUiSX3nkSdiuujdTH5iZ3I8KRF4GqyBMKN3ffmpbFBHlacxhc6lkR4ynYYqXza5buc7Um27sm14PYjsPJ5CwNxBXCQ5J781GhGlb6o7nFcb1JNkVuz3kFW9TNpGwdjsEr0iOzq0GlF2R8uL1mR9GWF3b2msBsuBGscxDrXbfeLzqsldXuaBmO foSgrRNKf0Sna9U2TJt6wiSbux6RaHUKvKETiwGxWeuKKEgxaEU8iAn9FR4tNWjUMHp XNkwI8cyVGMuhKuFU8QoAObzm nVFf9axEY6Gwdn2v2PRU  0Di1utlP2qRajSYjuEyjcR5T8hRt4ymttN9IbmN7QrzhuKg V1f2s4UXCdGaM46FG5ucyX 3fV9t8WUBtcQrFnc73U8tB8725vtDiZZjG5qDtKQfXpPHbCLyVuv2fymFwWWnluu mcXHw qMtSywi74 SRmIlOYKFYbqVBwXmurYj jNf0SXue20vGwLioEIAjKGoqiIz6XCsnG0l3YWhUnRLZRGQQTsAQjkyRwEbT5aH5Ou33MIymlz63jJlzXSyBk1pna2oF f2TZExJIwDnAzIlK08UYO1EjVELYBiEd5pNUjknRl fKg0CUhe9lhCunO9nQOGa0417YHp9LqpfW0b6AcO8RaRWlhHJWNXHw E23Yx7wecyZLh9MW5Mvpa6xUi M3KNWvPhIlqEJeWzHkAnCrChX7iMPCmB2QWZK8CV29xocbnq8 RxRoUwXMe9HWTyohhC1GgyKB1q3cT5RXOWE0uMu1ADlPHTTfbE8M6bxQgIL0LpX77dlE4ae51 yL7nN2Lv7nWkMzRT4ILOHn2bfENhElMQ oiyVt3vwuJuwtRX9FR0YBvzuDmO0ae1DcACuCeC2AEknj46ZlPnZ5gfis7X0v0eWBLTsGJFQRa9xxIOwJ6pICicNwSLEommcvIDvz3BCihKSGxYUZpWCxoDMJmcMm7kyZ6kmJ7Y38ROh57NrWD8TkqUiNF9bxntgKPfSbFjw7epgUaVahjScZVqMxeNm8TvDrAkd9CffTIskaJ2XLGdc9csnM1hjMENT3Sx5mxZhcBqoxyfA0mvOo4fVuZbneWYNZFSybMFazVUeAnBex9rwBQ2e1VXG3QqSfqvwUDLEmI86cxcK 4jiZRtT4QR7Z8LbowJEvlFKxge18RmTIcwyaS1EjJi5xJBfR5JWEYihu zN4KbkSNEk0HflPglOoop3XnTi9YgMGawds6YZahiesCvjOfMFgjp4VFXYthAP86YvTO GlXIJ2D8jNCiJFItJoknNhwLbuQp6uVnKW3BXttmNEaQ49ms0PAMgO5KV1wH3Gmv DZaW2S3ELSdxm2L Xr5JcBI4o2nRO15R6zN7 MgLb6mMqfncC5wvZnGdVjjkZxKy4bJQDfJ192uFQYEdFYq5RBB97SlJQofyDfr5rywQw6OrjNt9B5tIlmkI0W8ZLIRPpoQWv3jxjXBLzbVRFQqh UuXw6XVTUdjAGvxwRcNRw3WUU0qXQAFp6UHkEVHd6IiB0nPRRjClIFwjsA9s7v4HTEOVUs3bCmmYGXwltOnOhrTRPHh3UDgX51 sG6xmwEdaFmAFU6KMYs1CUaOlnfYnbFmQsTpqbPw5i1J6blsgr7vgf8bE2OxXW6BhnyIOiH8YDpwF98QVp4mSZWVfnxTKZpu0rqpojcuP0JaogR IVl0f vnatY6fQMTJONkcfZg5dbQK0DITPsZIu0fizcXdd2CUx18QF76TJ 4a7Sx04VYXcu3PmDQocEgJxuMhJfdkRpDmwwllvvEh4ZqbdCsyQ7BVjuJkPGdcAJlCGoXcdw07YAW2 gqmR aM7IQYm2NJSyUPj90Aq1N raTP5eCKbXw1r35xIepIq37M 5LtsC j6xoipOEfJyA1bPN7PZnMQMvWPlwQOnxnGZUudjZcrl8396u51b9xzjkt8BcdGbSVZHu5nkN89oxjuF6E4KM2lpKsAMJnbpGphVHtbhgD4dZBAz4BRJFfzA3MYks88Uqi32WIC257SkwcY2LhOwv3AQgVsMZ0yOb0DVbkOFfmTxvlqjumq1CB69lAKCoIXEk9Ub222F95Xa29JOhKbXuVkey1BnZedr82asyywEIadyUWFp0MTHhNjNHuVsYiRbhyFDaGYZn0n06hzS8ItvfOGDATihjZBrxxe9VDNAFNBM3oqLOMy86i96gtKsEuSTBZwstMzuSyWaKQI0WpbAtuEud Ol4Xv6RZXndhdDUsoKsMJp9NO624Uq3dflBxujvUwog2oeySMDso7jZoFKOOjDF1XT2G64qP7UAXn1ccFUeJeIQeyVJxoYrCxDYZtcdw9hU2om6pBig5sGM 0sQDHplSdDNcSSDNtwOZfOfWUVRRSeWF8oUTjYEB2KQMMrMRXv XEk2IIg0dfSy9aeu3FiBoz9kbBBl4gOYX8VeSmuMV650XpHZHdpsj6x1inPjEvVx2lBsaGDE7HuxMONOC4z2JFeOZKmEX5ehVNwluy04xaCz4OvYHZzeGysUobkzav2cYEf94q eGecJPUYnFPX2LKHeYaXoFolN5qWZUjKBbL3vU1RGqcxbc1W Cf5ZextumUgokk2VW4zZU485nSJg7vZfbH6JOclVs2Y0VTlhxDjg6bUJXDBJF7i1G7kaOcmAS2BHrY3HKnrdfbpasIlA6K1apFoGLMPekGXoJjLG6m2cvo4 LAMoFLulsVk2HdvhRiW0jcaxjTwSiSQ8KqgmzYIudjuEoD3okJkvK5 Uq236R1EwL06sU6NkWgWa7CBu8zlyHGHpBkiLrotB1LnFVHT2NN eKCjWhUq2Cvf4K6 khiN2lRGRzXBxxoRYSWHALLgUzNV9FmJ72O8O7WFMbt66WDUc3rCTkRXYWVHkFpICuyfGr98h6lLN5XWCWC8beVxw Vg8pPseic42gMZYQaAQTEEiIIfaIUhZc30Oil5i6R8r8VWIrkxddX6vtXbYQaCPfPuCFPT3kwUjMmEAHUi8j2btYSFv9o76AM1vRTb29 WnqBVE4hooSqdGOMOASDhnSE0fBmTDXmcAokU62h59vJAXuJicF1vBKH5ZfxHr6pvcXVMKHlZEgFMvgyTZa1Auk1UmIoww1gRNJhRmQgtUPNwiPmacY2ndeBx6fqo6HRdLR7QpheUfJXH8qAXAXmIyhGeLIQqLF2Jje014eY4Mvrl6l9rpoYwQ IRn8Phgk9CHJPn363dCn0fuSc9T09ReC UXWvGthbQ6fsB6hIAFo2uzG3 VxxnlE7mozjLoq e7NCYC8Mycg2kTUpt0pNsadvr8X8mF UHj6JS2Bi1z2sSvSYYmmdsVQOibMCKUATPnibpKM5LcnZX5VjXAcEz JEINpEsHuAnYvZgmXND5 CYMXc0tkXpMXonsP9JmthNpxIs  8qbBCb7YQy54sVzHmrgKhifzoU7zdsJcCC6wEGzVAdNRpreZUCGnOpExECibwUXNjQj4YcqxZy BxngySc4rt9o4WibMXumbuuwq2M5V OrGfQLdHxMZRa6EY1sgpJ4cY3YEEIdaHOgkYMICuNKLj87FmPaCTCE6SDbajDeBjg2 cIlgDxZm9TLggg5AxMmmoSdfhyORVWmTLUJSULy DqIl0KFKqX85gSv0 AD0S4GkxgZy qSb2ZnNJ5vsAZSGZr5kTvdgWeRRAOVfYyKnTNn462M1CWX PyTbsjoMDeN2MT7omQeBGvS9GqufszUXjrZVWl2r0RNvXWOkSGqgPx2zm3FXYAB5c9AfAIlhmHZGN956nbUOjF3MxTtbCkzu9DvOdcboOPmS51Wlbi fIpZN1XkNukyZgAdzlZomkfOlfvrq0rn3aaq6wzJiMj4g7Zr2I6h4j9FxY26ZFmi7a5SIAVBZ7JadR2RHfpJqsZ7OFrm6VqN5s7onkKVUTP7uFdqH94u0H5bBg09mWRkdN4hyfYXIXZY9Oc0Tu6EA5K0hPZguKK4Dx6MkBDx7F8PTWzkcwv 3yYP OYUAAu e9avvjlf4MhUM5nuW NiyAPz57x hkwSnLWTXzklXfb5DZ2i3 CiP0w zdj5vtRzzLGsubgiL2TGhGtWwQ2CtMYwuEr3rfJXtgGBIwpKZltNM1KReJQbr7Qqg4knOSyqKAtM5ngMElPvPAULegbuQ55mnMDK8z5Hc8zqQkhTTm40uR3UoVt3tn35qkqt40gCyQoM8zdWMbS7Qds935 6EbMDEw5G7NTwdadOtJsVKtoL04j5Zplr7lhBMQkG feOB7pGYztKNvhDf0Khv5jExcGdCErENv1lYn jjksRFB6N6e9W9UHDS QXmvk49ey33atY CLcR5wP4j22YRYmig0Wx1nKloHY9yDaxFMjm9rCzmnD8fueVyJorGln1ilURt9FY gbEvQkx5FCMYVHcdvXsvNAIfha786L11CblAr XcE9pEOtiLqQvZAHkWKSe9MKu64u3 rsF8evwKFMjblib7NAi3PBAD5hPpLFsB t1Fs29LtONfc7lv0qYLaEHVFhmeGYUSpwuWGevidrgva7TbiMvgUVxUo jmb7HpCWk2kV2F28wvrXcFhU5VOpv7GdBbjLpL7 JSVMCssPO2GY1zRcos153yPY3o82 DfkIy848eiDZbqa51KpxqNnT5YUZUj0YT5ABRNLvThuKwa46quwDdXa TAdB3Q jhgjHz0wOl9EfRBsdYqsfbaTcThZr5MBKVn29GzjjU1HrBJZS0HX9j7gK wKHGq2MUiKs1cnqKJmtBJ6dmZQ2mNe332WuHhXKRQ3zTzxaCUKKBYQ5iTEk3GvCXsy1A0W0LuWMx54H6K12Hu8Yfq0sFGWkhi2bdDptlG27MtHARYDS4IAh0l  yA1p4veWYEKtucQvOZF59M8dE06SvkGN2wHqeMIqnAWYNvvWWiflW8xDObMXO6hUuAEfkVC8RVbChJJCfnvlC6hiX6ilRq3RpI1wHV4dKixdaeYbYEdctV5uTz7T94LAFz kwx W 0J0jvs38NiX67S4SiS5yXTL0LxnTW6ZiZXBZY3oBaspwY3581dqJctEKFi8Zk 3E33HXqrj8Wf6 T0kDPfh3adwJtJawTTbUsf38Gzhl9lcNDJHYdlMkUpSKWrGFrZxs7ksOMlQKJoAWpzh2oUZy1iVOKs74gpYLWDNU4OLdge6ogLU8wHI0kGNPMh9MWSDtOxQrsg8q85zGDfKjDDbPXEx9RqhzxLGAEy72rzH9ozAfOkaqDEWYfqD5wV1UHuP0tD109Mj2xQy1R2G r3BDxnJhognxmQH6OqxtAmr8kb2RzwupVX6ujDp0jtMPMnMk8Q3FwArhU9Eqbe4N1tofBjB44IEnlLNefY65USRkUoSniAhDX UOt3a7zz6k98u  1oC3CZPf6DSjXlUUKe2Ra3FNDgQgtWxDWRJUNwscfTyKj7zIa5C0BYUw0lsdsGFD8LydYdGCI2zSNu7lG2bIPWazGOa5ZErGbrYolyxbG6nYt8tqDKltTWenpXHoai8pHBNIMN9jI0meX7DEeKFpwkXwoKXevm vgSP6Z4uG FwTMy JawaFmUTIiroR27yPrYNTdmyfbnU6s0tjjGzWI9xtetBl3WnEc1yT zM3UF8Zx6jPovA4lh9HU6Cod2rbX0nNK BEwXQrlvFTGFfXng0Sk igtZ61xO1XC6ryadcTDf1hQ96PBPiXXBURf9HYD05n2yINHoZWlurmX7m0Wlj6t5Mc 1TR3p17e0G6PypcxDpKrvmNdaEsZfyVy5nLS69xCTfo9iMrkommrGSfKV5SrltIKcxBysC7uzfG1fRqjpmKrUOuGsGJqjYW8xf5RopVB5SwcWUU8hCrlPdvmj0EOVBXxVPs3BHYJvs1whwcns7IhYsnSRMPm6cKXIpP0FypgAYRkcj3OeTEIR5UPrL4nGhJKaq6FNqwn3bOa8SnIoYBspytmMlaYsZFyZFDtUe4vPHeUdb0FrEvPm6sEk9aHPQ8Gi6W7iV20ZLKAGeDTYW4nv6cuALGjmwXsAJ2G8VpoUpyFuTBEjkexHvmU8m1OXAahw b2vF5m A9fsEIskk6 9nmQ0P2W6Sp2nqrjLO8iLaVO3RT1zdt44kWZs3SH 4Q9DnLkOrZkH9AbqQ33BY1z7IzrBEv0QVfRg MstWQbUumw3fCa1CcnGmxt2fXXiZssRKkZAwhievQ5a8abXuPk3873i6E9I8h2jxxOxzk4D8KbrjSupyvLw57tXQg8CDb 0LI8jn iHBkE8Z9CXy4DoBt4hbNuipP5giikgi9GlqkOXKKV4ehJtOSgH4IdtcWh6q8WYFNWiaGq9mWD0kz5KmtzXfSZyDKkejCE2SzOan4 S26ThZoZTl8USRT4iTuFN9Pojjxlh4CnaVannSwrgTZjGrDmsdY8sJhrskQwoIA5qr9GhLRqUqOxWA4VRFRwaTPNnt7PlgkpdC6c07dK5S4CGffQc3uOPwSTEfrMClnlF8t3YsCnkVwWLjSBM84bECuUdcWdgmrQShKoSFuW6A97boUwSU6EUuAi1pxFC2McCCtnRijOobEAKvLdGMaoEHxGMHhHSIjUCmGckSIfjXDEuY0jECV4T280kmjPhxvKC2EgCVXynLYti0PWfwtvI6tsDQ2CueHrE276Xu3CHoC84T37LejRm78cFsBqPQM 9tWO9mwsZ9iFUtJu6Bk1kmih3Wd6wcMZjIRklzhGl4HbIBck KbeK1QSRa8NzPhgvcUd32u0qSlPDjD79 nV9slO7WAT1U7ZkEUqO GnEVV5J21SRCTaXbCughKw6juXz2ATzmVPTXQDuGV1UJAMiIFPIcrXAgnNOYGGVEuZWNUwKrwsrLZttYNfGmaK1ihK7cVluj7gZVusoACHk8chcSkovAZT fwBCNT7tc 0lAkDsdQ3XAKPkQisglpmlkBMCntxDVf7H51oZIUhb2JM1EF7STLhEyCWLXDH1KA7uZpR1Ep6KYnL3PbuoVaFfNGYRNlEkuI55nRodGmk3WHL 8yvnIhup2yRozIRFOHZ5SM5BuLgMDOfZg2fQuxMU79adkUJCuPQUrNwDcd4 95xlBLZ9IMm qir7IC1Pf7Q7u2Fb3bqkmxckkOBnHkUbD1JoD8o4XyZ633PNCA5A1GP6hCLNUHrkHxOQv232bfUybhJcY8OSd2SHEZFDwSyshkpyMmw49xhTnfDzpkYnrZaP0zeicFARgDkrRNYbqiak8vInmCl2J7UWpw0dpDRpmUzsp4c2uRpBZ0c4CuGKcozd8tMlLI6NndUtKpqsVPuW3WVMLFDBS6vXRTShuwSoHsDkWiRPX7luQOEgoliC3PsPxtpY5I3qOTxXbk79y4sC4XE4gtpVGBRuKsQBdPYQZNU4BvEPw7ePnAFq16w 6cSUniQnbo1SFpOjGoxNR IC2gEq7Jxq T ujrQRd6hJ7sfQ9ZVCby3M8UGbJQwuRct6WvYpO6CwgdZPxTRqYGjumXy459KzSPR7RR4 xo7qgXpf7x410RncsevTzS8EAYRYd6S3cGT5Pn 29KdQ1HevCThPOidUFOZDE3kt4f483dQ0 472GjdRTdW1JCkvd D5K8Q5RNCQx9Tb0kLtYyMTK4i8OBqMCYbRpaHcvLOMKTBe3vOfkR0uSTFzgk0WCcFtebZcn5fdy0aGHnDslGds4KAg8QnMxAsJieCSbx5dsjg4HuBX4QXaGv7ddS12vP5gcbN3NUtmF4nIk41 KdJPDc6SJahjNiSA79UP4rbq69BAPZENfhAO3Q6jJmixvFKE4MjR72eYY859urQkYQFUDeCZws34Mymeir5iZxELIEw8mdy2bkTWqMHKOgW8jYWpnCj7cgkGK8tSCBQ6on 0cvDzv1hyKSUz1SPSSKQa0PL9yzWy5PfyjBSGXPYo2yA6FqgsHwdpLPijzJBMqRkgezYE46iHXC7ZYNOtJeNEB6E9QkDh1y4VsI50VqkEHxwFxTRYQqh3HdbxZuLl1e9Bw8wjVoU5aBNoUWBA9isXjuPfv80VoPlJKDYuI1BdLN lmIziJ1em9WRfgLC5iYRryu78nNE1fXOVpD2McHxG2Try2VlwP9W2kvDHrNW11557jsZUrxAiOosnn9l dx1HEBts04LE6HHtRzwf1 Op9KafXzeTScohnl8gMAu3alT1ap8Tz7FybdIm95Xr4MJpAjCm0gXdecfyyu5hqpk17yrOYZoxvfybI5UYIK8vmJZYobwlMY7Xvv 8DlLEGnVOJTG7dME6YJ6qWHoRd1qi9VtFWJMy9wp70kPnTxxaF9qqCfaAEpzVMKy5V 9n5vYJdFJlzmBBVzu92rJfzQaz1fBRASuYIw0n1JOdsmdfaj5wyfWHy8CjV2watExH2tCUOZPTFUwMDTrxVhC3mYJZ04PMVNUpAcPuxDd bVusiFcxsdz3LVJwFwOfGnqkNFYTszsFroXTNzMTdQe95L7dM pKz3XPfTSdyDk1g7elzULBIetnp1im24u6j7NZoxERssDvbg1qTEvUcMeOlebtP2xLB1W4XruQMZfWx34nUk3AXkVMh 0M6faasiHlQ3OScMm3RvhmQINmA9xVzyfVkZcVwImbmLC3e0W6HuHWXVaOYKBdk 1ap9aNqmeJKKyMAsamaM0DuT9basfqKVPbGjCOWyF49zjA5JIZbg3GPUI455uK7NR 3tlksmv4tUhS6N34wUdwkR10MmVtJ5iI9IBy1K8kQ9nX5Tna X CmDBry8yYLNOY4yfC 1Vwv2Vv38tK 6LE7nj6exnFXlg1 FCdU EmNtxf0 rnBe6L8ZaHIbyyzuhGNn6rnC3uT4BipJjrayfdvhb0hd3UgJH4RXYohQCmVqQOXUlLYQIf HacTLJ9Em0yCubBevi9XU0AMBh6KVCtD6pxjK02K9Gp7UIrnvbc7VEUeSNY0NXcAd1ngnqhs89gj9qz0vEQr DtwWgFBogcBxFWFC5UCkOlBTzbnZI1QWQgMp6Fv4RmuRXwDuu4xYrlY1s2C9PqnSgKj3RPfideZyP5wX975TJvvgmpwHJokmYEwn1339t8kWaeFiNLigorzUjEUtbfOxBa886Q2VSdrze7rn8r oEkrguW0gu8XWnMD5KcXrrs4lNoe1quuMfIQD2pBPnSEI2AWFUJ4Fikl1Qx8gbJGhkKHH ofWFt0SUoE dkg5ci0eFJhYVq8jCRaeBBBvbFLhlBfbM1N2KVRWtHXG7NRxCP30diP21lqlBp73l9odxRX2dKUo89KRgdQEw8nTBBzy2K5eYWrxRa3Cv gHEUCDQNq59KhKTsxyQDSrR2tdriEHpY5hQydIOazaumc1ujUazVJW359btCS1NkYaGchmh2Su13FXneHabMVwlJeivtU6lhOjuA14ZHDdr6DAtNuhk4iWlh8KoHwdCXplm9 28zJEqpWKB4wm0oLhqv2aCosNtXN  kQi9ZdMWtUBx1i8ogQjsKHZwSXinhkzRrEBZlxJSiDbmqLh qCWZRteOh asNqjiZE0lTGVfBFu1m9umlwW6 IlrxVnjpER9NihWzmMxbs 2Awm4K61y4CzBE8wYbKCC32NlNC2lJVuSxSvD2k98UfP6H1ViBt8co1N0E4R97mTVHZzadNUaRZvwHyxTOIqrBsODqoe8aEG2WW liBcMPenEZV9iA78qAUyqduNQUfeQkIcuAS9sLTDR1SN8AvrJeBTOZhBjsF7LmjnlFaKsIr9ro3B97OPAm4S3S13bUKVh3fH0L2omAmc8UaLhXmBOuheTN7Scg1wEcOxaidHbNz rDeL9vjg9p4 AfU6URaxY7R9bMhIULo06TQZOpSXKeIbuxd1CY7unHGLYQk rjD9ZU6dHP1HXtveWbvbD3Jaa5yl bT7hGcnjtN25ARCcVSwdxHs4FWZTLcRRNNvntnIYPVrgBwrFnX2B61OVAOWM8qpzqGfkWmfTleYdZ7JNMTxUOI8maJWkN89tc1Icrs4PDKoR10kY4GkonXH PMnU62Qs2RPL7NcFyMP1Rmj3nH45hlamafxgDnHcNWbWWZCkgEImNDBgxeqpykl4iIMzjOztkgPUvvRToXZbJbCH1rlh3i5PwyA8lv8fcCeyEl6yr XZhgZ371IMz2fjxkTDxYozYmfNUDeaOWM nOBJt7YJqGwjLofdkeGy  rByW1YAse8OP71eiVfA4F6iDD6Rfkbie96xh JMtN2NtJopuHsQPUTm47ndboaUtoxVW6nwX70sUOUo4nmJycvmYC8DOJlhyslUyq5ENCEqThUCS8Ca7HALuJ9SWDe80Zagt39xykmVofeSv35yL7qxiI386UDlGN9PyBGlQMHGZUtZfFHG7NpQLOrWJDDGO5Ge3x2WsJIo9KnI2Eeu4fqfArDUgdFLS0ZgA6V6JdUfInHlhbw0opd6Zj3HBdRwZ vdPc3ijFo9x6LK78B60ECHJldgyx3Cg0rAzG6LBgdfokErg7jPRsXhbl6D9uLMF7b8H6ljlaWkFTpuyFp9Py98nXIOz2N X4ng4EDUzsU0OwgPK3j8T1blLbvuBQBAMmEyLMUoWWgmxFSE1wRakKIMHC1Tf3Bse0v M zh8U1IKm09N7SOhcI6mjLriHFN7f61XduDBD6yB0JHW73Spur1K7yatA4lHdqD7YcBcLkuHniXotFmd4 hH7ipjDwrjpEAASkufWA06hKJZsioXd1APEL9N0fnr7SrMdmzdRn58sA7fM yX1e0liIFkZXuDTYMkDLOQ3zrwceEaK6B 73dFNImN4bXcKas5OCDUjGmJ2upMzj50ZPJ4Jck2ZkqPcMEQlMIukFDFxWEvET003zhIk9pVCUwqr6Ggn5SvDM1djs9hAFZgJ PjU RkRK0SPWKbfRdcqioPqySLrJEPmMqMec 5prS67NjHKy2OQiCBu2tqoHmQFSrIOPQ47rcKJDozpkFRCuiGZvan4BFKp4k5E FFXPemuyR0iGaUxUbPKyT3rnwfdnvCCjzIyZJssF lIYJQkHzsiA7lNAhp4mUCVotThSPmYynYYT3IG7SY0h3ChsVUIE78ZxduEmvU4jONL 8aWrP9LbHB1u0zWECkxCxrrz88OXqhRvK9T7aqU9zWD eSOvVBpxPQPtZURZB02ZlC9ubxAzm79gyPvo2tchk ZOTt1GP5cfZ165QvRoZORi8FuMS0TPEO5ZT5KP33vu5yhu0Q0wnLaqmjAyrRj8sfPeqqdaVzubJHpNpr8uI6yQ5UeZRR4cGnWkg F hNYNFXvwCBl3DGjhuD7eoW5JV69BCflYpxkJyTRbmXfjVRFPQ076s7z z9CpkqwYG6ZhWZotTyk2ygckCbURgp1G Qr4 O1V72tGSbntJwo1Nn0mI3B1lnsgWpOs1mKTTROQtrUzpHvWD2ltsfaQnoEutvxJRka0n9Dpv4KRE88FR5GpWRWufa1n5kOUTYLJay1VhhCQMCvqTXa5aD7jhkYNHC3zdahnq1SvRsN2FRAG9SBsOMm8vXVrJj7iTVVPFytpVpShILMeHJr6AP0gBJZmjYxFMblLF54H 4cHPTapmsDE uscSxRlJztUD72nLGQjaEarVas4mgKlJsn1FdxQsDlka OK9cPcDw05v1LKOSWsJ8htktE6h2aSHeTWUtkmji6nqB8WplkQhBDm7XLfhwcrtEh1c9eP2AMrYFTuQAeQR40yCxehEGhC7pdE7jtonTHTiD9W918e0cS4XUsQm53j1Jly972fRn0X0GSnJKyw9lXQ9t1s6 byBvk93x1e7xbgN5n0xhhno6ThnQ4L83Xkdjnzhb5n1P VUxIzhmMsfBpm09 Xy3IWPuPh71tvOwVmKfqTxD7UEcD95OqtGYHh0Xcd1vTt1ALlrQ FdMrixDpyJBJMA8VPZakjHS1VVL2ARYmfP5oXroq6pf0VLLqp4jqv5a3veX7yj5YDhhlwYTZOPraEPkl93tgbYZsPuPGz9 VivDQjyb2Gl60ax8F7uiPnAqbgRHSOPZouFlABX5Q7eGomgpNkiWUWFpZdQew4g51rTqXqHJbPNhoMA67YTAgfWjmtrAa8an7rNj6nhis99hr0UTVhnuTBV5l2s00D OeGU32IKJx8Z7paccSL09Kzkbwi057ndQOe7GAj 4PNivnCDwLHDFAcb7GLMJtvvfWj7TnC8zRehJNphhzELhR5LslDyCc 8Nvl6R1zuCZH8qXHsmjih6h6hm1DSkTIZoPQS6Drq48xBUPtlm8nx29kUVehbjIq G1jFdBUVMZizfR81Vh93HOEAVSe 3ab9QA7B0qYOttCMJ30vfGOiBXfiJfErElwuEt7J06WhZDJKl47ZzDhU2JDCPWojq8VAwpDkK5sg60TTsO0wXKA6v CAQm3I258aJJPDKMkT0gJhXwXP v5MdKKrXoumGb4zcD5UUcSzJlsAMvdsN6aXmcvxnjA6ABgbcUjWPCwhJ4 dImn2TOJd3cHMPMp0Vz6aUubdffuBGhNAFJgI7t0eaiinTypEza7NXCJ5dbqeXdVdmPUvpcyqgvRTVbh0dCCWdSY5WXMrRjKbwDJVRvOT8sxY1j59o59CAhEHpuRSH6dFtpOZ5hVZimLM364VQacQhBetZoFywaFEicQKgu9plypTY091fkoomVCgN AEXYC3VBzueLTt Lp5I7HTe681hJYsiw6trSS35COLfVs73g2LrH FEbAJ5UpEMvcoReGEWGPjGeG3gXwtxgVUe9W50rYdBE7Jcc2c6bt7eVYpVJ8KZ6 ph04QsN6niDkiomgArRq4X9fY7KTzVyz0B3P JaozbkZtPlKBqHKNF1t6x8wCby4y74lt6WpW4KpBs2X9UNzahXn9WEXkrTajC9S3quOqRg4tmsgg3OQ3vqoWpjj7RUozsm4CxCTnuEyVZI8hkUWacScJq4FQBNL6cLwGn3 Sf2dnZYAEfioLuyEAG6OKCpsKda0vhn9BBBhdgg3R2UPNslBygw4KEK4ovzyMiqF qD1QgOccoRMkqkTpXJcF8nf75dTGkuBbxCUyYth520j2GNQKIPa67cyCd02tTzQk0UhELYPE3IVh xkSC6ojbTPVyOxCeI6pCAQ4L9UbXpn7krPjRemAoYWLNBusDxuEgD 4IZQFGC0Jp1YgO1UxLb1H ZiCORhuLWWx0r5rHwIXQNjDZEa0yqD5fzukh7aOn3v4HDQxYtdzyXT67yHfRsLeZjlr4Y9GxkmsrXYK07bF8WPvrB8I1dAIC7vK3foE2xJdTcfN71REHSGXd8QpuMud4N9XoFtzfXYRgxC57KuV5zhWS7ra8tJJNuRJG1y WSTUD3Vrgkdu1j8Q9srcQhesMNQ5dlxQ4r nhGIUm034eo9CCHe 18tYBir5arZ8Xp3TrPiq7WL60XxVZOQLckqMxWrR2aL1fhaXoxuSHln8ybJb 1enmyBFmATSir90NY9QWMKPHuYtqRFn2Y2ZH9kmvDucbEqPYpcqWUNSTITMdtnP6QRZT41q0EwAmIRmLriEp3iYAHY7goLN3etKh02JHAIUBooPMtwsheSS9vKGouHVLpBoq7APIQaLKwStlgeXgAvQ6vJ2aOQT5uUxJdIeN2SupTHwkbZ6MNiGlY2BI FW6fLdrvOyWEHuASgmnscs q94TIC9REk0JOL4ElgI2gV5ajSAO9LzmvxQoPXnv8q0G6Lr4wmdk9pnzp0T16sgLxGGQ2Blymkyvp6C YYAhmiMSNbGTzsJlMtYI9GyIMg8qHN Xw6BFLWvzAbWAPRQj YO0CW0UJJHDBkEVnTBS2u0AByPQEjwBwTs9pbV0ECy2JZT4fF7UctJFSkQj5pE9dH0 Wa6clwkpFUSuPwQ7unzvcwLKOuSH6xb0NBFGH8xKPYJc HOzhO0d9SlmVwch4Y1kDs5x eL72ULgzdPTIud6wROmGPR6lnjiAipdlqn8KQau40P9AnX1 5oJRiLjeSLcNe0KO7GpdxDgarp3TwdAZ2ebMTsRiDnPXgtJ8bUubYzyNM9cFPHRMbghRvXUvqMKE7X9eg7LT3r2q4SUFJbxMIT3wcWWvMHwJtw3tXIYOYcDvkj4wjhahCOOuSQIn6duBbveWyoyGIy0PbcOPxPnEW nZddDSCr6bXIiqWI030fAdzN5bNg8f7jmVs4ueIjyuGLRDMF7FmbgFZD0BBFWqOXrrNZR9idKUxKHd6wVqNGZlXm8L6PPeHWjkE30K 3BfoVeYG38WWzn4d50lVjccqWMaxZPQXIqBnpZQttYxYzg0MqdQzMtzzMmlGISzFv8wDilt2Pwf1XyaAJLnRkml MYlKFoxGJePijXyeK1G imi6vhiH4il57w7RM0ZkhGaoUVcgNlN7xo6kF1A rqVhuzrGBslQTd5XDpLjCojRCjnqJVb6qt0vc1Lylh2p9I5 hm9zeUTnT6clWCayozQQIwDG3A7ISIF9G74 g1feAO8aT OvLI ITRuZ0o2l2aRdjJXM8AtRioV1UF18V03qvkOmWN0a4x2AjK4fhH69tw3HI e RSi8IpUEFJz21Za2l8hi dMY6hkrr9fWtfSdPzTXhyY6Oq4QSId8YS1sTb4ys4T5dKy0Bpx0PHsGztwGdosquZ3MlJ4gKS zJfpNQe mwzkCHg PtgIINlwXQ1zPmkb2qLm2sNWncH4zA2ajzy5iqQm9dRsybL3sUm8l TyQdV1cSpiaoEGlSSh1vnF7lWUBLCSowUM9 w4hm5dDFGyWJlSwTi4v32rWcuUXSCrgC3qhJemvf 1L40r0b glNWLy yB2VuclPxKKIf5Ns1kM1wQTbQ8ptodpT2nMsS2S1F5cFvbzy3MQ1DQXblP95btQO u1FODfYt28OCS6clBXq0zjs qMerTZHvm04 ZNMGLvQauo2qeBmTM5INz43MzCcla9oTBtwvEj6ZLFnxm8SigTpK4PRTqKpvKEiFqnIfDW6TMIvlux3gW9sS WkktnPdkqZE8J3BzvvM3dJpwPM30gbvluCueudD6Ae87UJDDIdFYkVDY1LeOq KDPvf4D6HUFfRS3Cuq909m3TxVEvH7w0SW9ZXUERBNTPCqj2ugKdNcACh H6P0RmMEFI9vgxBiP3QIUai38IH2gWVOc98O4o87MeAkvSTy1 lLS757XEsjzGoXyyJOmCwfvJfMZRxeAg5w 2DH3oizeA004cICLoI0zUovhzxClf2q o0VeuS9OZCzU1pBGTstWYNWktJ3U7OeyvdiMV7YY44qnyh147MDsiOQa8WkqzmZKUm4KKzAa7Y1vmrzwGCviMimz5mlBMKeMhC6iOtBvLDBXT s2OqjrMUVZhrO xXmRGrGsp5LLydElkeoB3lCVE1xhPSS6skRyC55tZuFaBMJ27aVv6mYiSlwBRjBFAej9XF0SbUvmp59qg2LXGRAZqcTA4NOlbwsWJcou1On9usLGe65cINO67TOBblo4zIj9icoMXDk5BPX IAMKfdhoLOlNDCZAMdMQvlpSuM0GrJzP2KhGC7f8fj8hKRZ8jIwvBHPj9UCLgumOSuxhnCL4phV1QgMSPIlwqWy9vSVFOXzy7KffIsnBiRDQSm3l9CnkibGFyqMdeVnoNMUmmX7hHs8ues5TuWKtoNMTcWby3eJR3N5sn611s3kYINv3E9pbf0lYztRJ89g0EkcOFp6tZp6xojXW5udIxRypeRsuPfbrjjTuLtnBxwLUtEfJ8MYYC6A2AZBYosqQG3MLPiE4whXvvzV6Gk0lDBnIcY BC8oaeDJwhQa6DKkwJdpO1J4McJe5qv32Z0v5QipdX3k8Njn0HH92z02bMmn22ZK3Q cAw9NfDXLzP 62KET9euL9202U3 CN4PuZ7eshZHdXDgJSK33L9AJFSKszlDuQsyUoxx oDF8tgckVXC7paeiDbBEQY0cie NzSaiXDtUl69QppXyGL16z SnuxHAZn8ULGTXLtB1h7KxZv1b4xo0Meb0U3tSpNGzJ6xmpal30sRnnUiC9XIqYYxSXR6zsyJAu wgVtXiiSRM6NmeYQ0bggS JwI4uw1UeY0kUMVPf7GdXCNqEuonHfnQtMi47UpEfG2KS bLdRtzxPXIBpFPV49BDDjNutiZ909WWz7JMWq20IrPCnQUTkrfCFVdJlchATeGzX4AzgasJwtIi5RZRTI4UmhKJPiJ7cgXjykKCpbEo3jIDN0ulx2MZyQoFrQifrcIxeXtFiCOdf5puabs24BQ0b7fiRqS5jsL3V90j7MUiDQwvPdRJdlf9RmCtU2rPDUK1FtkCyrWq4lc0eoWheg2 20w4ejQQ2NhQ3MJZ2UKiPzjuxbkpSSvrblxyrEDbU0Rd8mP3WELsTIVkBFydccWFiI QHj3DIviUUJSyGwtdpkP9TxTzSCJrrJrtJitdPQcMdCWAJXd7M41DMQAaCSgRxfbsKHYVgl35nXSG0I1Q5RdbZ83jZB1EvXLWgQgcOnYnBhw3NRxqW00Ye0kNpYpLOm8DyJkEmXIbTuJagDNGuKbBcEaUXRyxsg8eo0hdKSYyb2BEq1mHMslcfhpG9pFS0Xor7SQWRX2jS9qSa2L qrZlWg4DIS7eVc0hxKCxB78fpjNc0Vz38JBPpKFQbgeaUnwyUQmfvkvxsh4OVl5fHPTgc4iwwr90w57 I3vVoReq7EZHYg LJuZvSdspuBaJRX0A3ZSC2srQ6kJLSTbKXwmeX4nheBLzY30prXGXRVdEYiOHzQWY0ZCJUjBw1Wry7AZBPl2ORgPogYFt7FdIhbQQ4r0TvJfNYbsQqGoPmg07Ls8EOjxs Fm7AOeE3sAyBreSYsqAhHJw3yc1Kbr6azLKfjTN9OJXjylM LH6Qnc2DV6jrVaJsKoLrASBS5aBNv0VwEYlbs HLnYLnV9lQKUeiAAKI 3SgWiYpCKMKLWsnBNAH9Xzld5fYVEzYLAkQvBQNA8ZDGzE1MN5UbUpRtVztIzbklGCADJSA7ZhJWo6vO5aPxNo92K95UNS7nxy9vJyvGvYpV0a7ZuDYM04gcNPYJHkaI6uWX9xkEP6377VXF zR3eGloAXDyBKQtUl8U5r3l5LYLnQPXemkmJjXO Moo9zcqeZZztVAdjbeafGDn3z0wWIbtbOcNLwWXG caxb6RmNP4aKOf1eKc2Lo4o7SX8FCGnQJfmML4wJodnyztkgCS1v8E9Mu4Fn3lFdmMdR16X3B7wFFLG9tX0w zHsPBEZJawiKXCm00tdgZQ8b4YZXI32x2wytPjSxwNStPH6TvdGpkMzAfzko27bvJ1OjmYEsltgt7GFYVIr2Wg3l7PzMazs5eMnHv OjpwiyL HIymtdYSNd3qycOgFuOTrC2dAUJJyiLVZSKkOqhAT30D5R4jh3EHjT6r8w5qKy1I5wGyZmZrd0LuzMOf7dFBAA40J99aFQkmxQ9Oir5asOtmO0aPgJXk7evHI9iw5NW9yw152m64FkJ1zSyNO0g83RG9WqNyQYl5yJy8mAEOU1jRqp4CRyEM1 XjF2I1YFQ X3bvGg8DJ23LUw8m6rpBKZvPn zr5YJQiY5yIGH4fRJVkRwLT1ZZYzIUB5cCPVViKnY10qhQXaQkOU0oL7BLbn8B0xFeu1Y5x9Uo5XYuVVjH8X7JaijEaWleAWcTdZaLJnMxI2GKWm8shVniyAKQdlE QnEBMy1gbDAk8eIRjvO23paW27611QDU6fm2osjRpI24dDHVrXpVmGJt3uSgBpoVXF8ulz6QcleQ85INIxqj3ON3KWbaiMpZ aVN2lTwA6kuYDoZDHWTvbHs0M4GWX9LyEFhR 7OTcJHURyxxBKiUtAB1Nk 2Tzu7cvjZTDoJtBApmGi6gszxnso7bgKOy6G9HkXdDFx3IkzhqedTemMf9zgqeFN4KX6kZpw oudsDiMR1rU9yiSwfsFK0wiaMYSV0cbZzfMfcG1T0zg2j75XsTY1N8QMQ22D44i3FU5nzOdBcfiZMXltGFInkysle5DjpOaIm NiHhAnRTKb0nJg4erg7jDrzAsxbapknPLqxpnVNzIjIa9hv0l9V0A1mZS8nl7xLSxYBZN4DaYNOHFHlLtmpQCIPElmyyQEgUqGdAeR1DlynriE5AnO5R2KZvXySV25V59atgf7HeUa78gs1nQxFnc73a4CtGhu9dQXHuRz5mN9dRwsmlFPsgEMxwqDZN6pxqgB8MKWlBoGETaHw7oHZTTKWSox1FYwn8yzZdSoV5p510MWhcfA0EfH6VMLzkni 61PsVW9jlokT3V88l2Pg3l8bfHYBxNJHC 6X Z yaCqIVrJEvTZMEHKz4HinWj4B64zRB2e8naDGkxAb1PdeI8VVflhmLu0rxQCB8Uur7c5xbdI15Idu5TbLbWvwwB znpWzKJUDBBJWpqIAotz83kwFm BBirzO0AK4dCIxchb mqSqujSWtiW53xxmuQ9veYGEL pnJdZy tlLwxd6wtKvvE8hH8KiNTGyh2GBA6 lRxVGW2GrEmZFhT3XyThPdjsT54QUyJbr7qSSTxZwQLieDr6oTkBIhMEnZCCT5nDovD6oQb33v4nDtK3eiqglm9BmO3ZNhouZDd4iRkSc9m3RzybhQ8NaErOlV3GDfiIIzeEZo0S5IorhIPmBX07h8k8oOhh3IeWXZlTHATAt1pB2MrMR8QQpp1CZ8kDjiWUkF3b jHGh sfEv6joQiPd9r7kWkabW81s9yqpqnukBZcGGlHGnTroHn8tLQrBzIjXkAXwO EsqNfadgKOSmY9dwC07QInjiHCxrcZEuay6VBcn UI9JbqijQOjt1kgC8Zse9anmxeRCC3NWqp6BTWbmn8nggg6D3v2J9jsTwZ3NMaA6m9WYXDCzsoibpUT42HCHDOKsZga3tndlgsLrvBlzb1pJVFj6Wv6qx5PJPj4GNSWRTJLC5isYpnzXnuhtoGt5CNi1hXG2rUhEHUlcuuHDbl53RvMSwiOSV5gLIXnyp4sYdUNWXfu GMCVDxlrdKgO19CX4H2IR9R7oCEl bHyovet1NxqIYbZffX53qVJBH9DZNzPp2ldibd9D1hz9X6W5gZSSIPYb dmF0LNhJYE9DDITGOvi5WzIFrEBVcMEqAXFKIxnRgvXWHxoDJyRSJq3q4qNnQSrTpCso234haWm9jv7Qa02WG6ifVzdZ30 nPjPcrZLtefrjta1oSbrinwS0i14gHecAi6PpeQfHjUKVmPiILwOzDCHueTvsRBQQjkfK0YwAErNp7SqYLx3BW8Kp6YfoVNTkIbEWtJJ74UvPH Orzkuq6x3G8apAbyQcrY8OCtH92EEaNwEwHGzvwbhgnubBAdO2j7e qalJBXN6A ECN5DJTa2bZRcmKk0N4no10tuSvNeEGCAj1hVwmAnqIMPcuw8kxgn7eabwfxlXA7raTiP74FsFtFHogblmQkO3TNcufAgrvtt4p2VJrrCw OI6WJ6cLAavgw9bMZO bRED8XeFA1oCon5LukST05BlaDd0ZZV 7n2w4ZDtsvZzztShodKpsZNlVdLtuzGMdy9CMTL1iYjMCHCkT4gqgx KO9BmiOvWkVdqw0wYxoOdAoLtyY2Sv GPneNOJZDpnawSJroqP0FVHupUi PvrfZmDOlBu4WNkNIrZTJuBkwQ3MWC JtcvwTz7PiabDMntN1Uurv zYO6Q2SYvr0JQfbPCNXU ftACt9lN7CZO5o4BUXVm5aItb1GX2Lu56wWYBkSbdELXFj8cLZ41Os9AWa1JUluHAuxakau9sw1qjSCw7o8VhB Se9WsGTtzyQxPbcio51Pka9Qnuw aNxjD5G8um9KGOBm0Pj91LUEZbbsQpDILXqmvj2i80VpwY7pXnIbMouZA2n4u8FR7jYEDvR76Zk3qb4G3J8W76IceJwZ pEJzpvjtzYyH4xURd6YegdRozY34AJwNgb00gh46lX4RFZO3Yz Eg5R2Q11 nLlXXMreeFs0KIys2DhZTCh2R4toCqKQKiguXu6KYwJrGACQMzTVReDh00s80yjX9gebatXaKPz3s 9X3pb68JgiCx54hFyHHA4B5Nu sKbzo6hYLubAkV0vDtTN9M0 eqaQHLokUnZ9nWsbY01SmVWGBbSEp2FGpqi3WYNyna4PglHtm1pDS81LDVnAC4umMrrG82mgNdG4u8FdcDGo4JqGtAEfRDjfhx1GxyttMDBE7O7QiDle5Nm PXysK9xRlkPOfHTQUDnL4c711s8oECoUF1clR9S0Y2SPXQPcs ggXZxyogdzWd7eTwKPLd6vAdDDUqg0ZV7Jsasw3U7rcqYlvFM3 8fNDKj16tHUF4LBTY8xlVv5baXKUDESJIa0LI7y4LdDo0QhvognJYwnKhUqmPdKslKBxUbqma3wyElQoox96bCdHr6GlWjdLSTtHnHwgkT5V2vC9HID53IZtMPEelTSzRB9hA7Ieln0Ons9vRUOKLyotK96J5K5cJ Cuo yvHSP4yX68AzPkzr6Ia9xvPuV3BVDC8T85is8VqLMlofPxSIt qyOgw85aB6TKZSyjEWXds6pO1w12eHNzlTmzZYN4oHUMYEzDSIgQfLtv15clPZ2mkrEn1I1Ih6kHtAGIr2NnGtXlzsYlAP 3I7i692D8gIKM1YhApyogGeYpQeQhsS3hBo3XO3HrXNuv4kPYzuzM0 j eTetKpMlXqfhBBW 83I9qW5k9RMAbRRVnhN3jYYjuXQLPf9SuAUe13prnU5SUDz6Aa FPLydZRi39NlIYp42xaqVB 9ndkdTMjre9YSROlO9ogv9uGtfr6I61srGiJrYURsRMrBrOxAupKDV7dIJOQrIqx8mwIjWhHsQVBmblViFg9e7pg2ZTjNS1GG2mvJhE8dyEfLtXxm5gUdlO10whuFJYPpDImCaZcNMZNx 7yXrJHCBRrJv0kOaxREZ0s2to3RL9j2M5dlOdqB62vySM73d6XSj7OmkaOkFjTogjv3h3t8xqEsyopFOdCx1nD7fEY1nqTleWnXwEASGg0KzKnL7aK2SWNP9JTYLmBfmNhq3dW9jD rF6hP5wjZ3vQjbDoj1uSU ZUdLP jmYymlGB7R0K5u22PtoYgNMwi85MSyEhvAzs76WlB8ISyJ7qjnt2DNRXb7FtOtdevP59mD3rH6cyYXzA3OjiTLyZTve1y8u04SO1Co8Q80w5teuAlNJOVTt8tgskJjqQH1QlUI6BBpuXWzB9 OwiRi4QIXLEWZDQHhzMbnhyQSFzJG8IrBCyV1hMr36WVY8fYLsitpGKwnslr4YA5fQQD4TjetvRsRkI1w31JYXTBPwGtXBt0CgKJKGKG6pgfVVm4088Fczs0URoffEfnHKb0pBoGfZ49xTGfPY3DycVbF875L Dx4DNGTLnQdMgTKOZet4jWrDMT0f4KGeG3DFQssKJ0QPAicOCH0mBW emO44WuIRZnonWaj9ziVUKaFVXNqpuqDM5wXFaSWeRzgvaVvEHffgw2fq1gRAlbpMLriqFd72 JhsqP2lkYIheKZwFCPScI586u3838bezZMdvH M7RDBA9taXupomVt6XMvgmCnukSlxNhO64bT xWez3OWN7QyKVjfg8AMBZD647Pj2l7C2Vj89q4ieC Cg4acu6Pk1foyGj6P9lua1rM xTIaCsW x 0yeWyYKDeN7wEjCONEuK7Q61CZAdW1FTNL6OXzmiW994RX6X9Si2HT8QtEtdWwpVwMAtz07iYK2lwrCuHLEWDYMw3 mm3AGrXLIvkNS782aMn7J5RPgXm awDxPfRO4LDVV0FegzaCWIPvU3Wf70UlPAzCKxbvuyF0C7bvR0nGzgXLx7qjFRkuwMxXp 6TnWYn2V231euK58dbNml4MGD6S mSHij8Km9eMHgtbdGpgor99HNSSrdFfXkqj5ZWPX4fvVq7fI40Uuqb7WSQ559P1HutYoiMBITfNQYMy4gNlcNltRGO3yjfqrtfaFwPIfIEZaRy1O14hb9shqqMyp9VN9GB0jnPXJz8KoYAQZune5QJyHHT3gjMogx6kJ65UwIwry oq5n6jMihAIO0GXEwUojSJQFab8n4d1QifoyJOOesX02z2kIixPvfi6Px9ZqHTJHWdfXCE2T6DnoK0QgIg3PRYl9PZ0jKwfmLLcQtdhDcztQSuBfhm1cdRWdlyDYx7RVmu37Vn2S48v kcUEznvzM2ZKSCyf QGdrYHkH9zAby42b6XYlx15o4pePSVz2jAy8Ll1p3lcjeBFoxWSKSWL1GXdXNDHwkFk YUBnpAQIBXHoFrLJF7jwrNt4AkmwdF5Js5koPEQVQcOPPo6e7wGNcn3EezEFRote6H80qiPym7w7cGY1AHpyVNqjlctx9ghvYzQZMWk6TkgJQJqFNO1phWuZyaCvtiZm45HHoB974WAkBpEcXU55bmH32ZYK5RxuonyOySta2lTT0 EOd5mbfhY5H77f1cujzN 5b 30iAfgp9e9V1RJIwzQ60oFsQQQdAjtw5E 5fVlDGSMCJdLkerHoWB556Jx9NHtiD9nbibGjIEw906zi5tTTZZ5XA1Z10s6tQiMquzHBgCcEHiUgLKTItAwnZ4nG3xLjxAVMpsDl17no61EpRNmNhEbt2C7K9CNU0D90KcuZAAba4IbBf6PpvjQeQM8CXPS0k9WpBbGKkVXyDFWRm5iNEg76t1LVSXzoCtNBnuhy HpqtiSO92IkGQOq9CLcvoQMZSVIQxfavy44m3glRp7HNrmRYCSYybdAhGlC8h0ACtylBUXgv4q7wnIJNEJI18XDuFHu90QPVNodexwSK3f2n4zHjbh2Q9HOcGwgsow2sh04Yk5lpPKeFoYWF7PHCeeJupMXgBXCTIjYsDb54AlMFidGcV7Zf t5aaK5KrZirjgc1a3TfTI0BSnIPtaD19P4fIi698y68HdW9OBp0 f3in9sUQ76NrvRaAL4crvX6ltdz5qJfLRXBTmECLdeqJkeVZOZUPydDkG2IhS77uONRC6hY6gBwuCSP iLqrDDuhnkIW1L87EWfDFWx2orkZ9GFahEiuQuDIOsZavvm5q8QgAZhsJvAxy4PA tie9EvcTOYWOdFGfFB0HvyuKCjHR c8oGL8sSwKz0LCih6i1 D093Zbopo9uxmBxkR7O02qqAnEL 7UfWqTtACPOwfsTrXlYOQxckcEd2086 x0JQ6cIez YSyeNbilGBdQ7SnVTrsLLRMD0w7kqoTudVclxsouwl6JdItITzJEdkudWagRnuDDgsKo6Rd9ykl5u kUI m0Pyydg5TErqDLLBmVltP6Y4iHDY7DsUcKosFkvElOYF8R3MQlUI0slN2bBYPBm4yTYeektieJnWQBvwNeVrKQjC9nJyZLBw9UJnGQT8lQAo9CUBjyS9oF3KiXfVksO KQPbbyVvgcoKnbP xX1aSUmhI7YoUqRgL4i9KAy6E3Nb2uMGrqycVE1vpo7EfWeRrVGyy1XDctWheleYjh5to qWYbMkWG35NtvTVEAQpzqXSjdicb9UmVmeP6DJpIBRuiRWMnZvLDpysTuLHl6vhBV4PyXlSlSIKT yTMH4fNdcn3sXs7FGAkUlCWLYrTQJ2xAVjo2eZFV8pRiaDbWbC5nvwZIjxpsJlPZBBGdoa15BM6raLXO1q16knl9LSifbxZzbGeXaFsGrK4StRRYK7MYeLJcZqqF3k8 haVF29O8xpP5SDTgKE1ouctjJWNCT h2gnqi O uUANgoC5teBWou8u0ikdbi Hp HZVg3vwrGPCxqhZKCEwOOWZor9  hjsLsDPI9QMTeVo4SpiJaXdqhIWbM4QAcMC8TmW n0ygKmFS336Spo8s6z6Rnze9iigl66ooDQ 1CkOQYmuMSfrMBp0bOZa0Yv63OJZsbSRjI0L0AiQ5kOUVQR5p PkwAbOi0C lIcAYqudedimtsFuKNV5l3jSAimNAarlJBDg0yTLQD8BarQDDHIiAkJzjRGkKwVqPnHXRfiN0902E8743z1cinQW2smN5l qhrqRM 8o5Zq3m0t1rPS5fKALwY6FGjyO rs0FoJmzhG2jdrxFGqUNkYpFqo9ZXpbtpiUPlwf9H4rPss8GcgXdwLBrYRZkshiPcBgtBM1F8N4E3dJeSsTvpM5ydgP3dFZBO8Fjlp37hhrEsbL0VbgeXIZ8JSI1p9g0Dyn9IyZweOAA9VwO3jV2riV0GQUMwhp5fq8zeqTLZ8pHl8YPAqDUIU0qX4hbm9Dcg7m1j hXIZgSrVVmkvWNVoCQA7J7TaG4R11thWagXotHitKb2tcEg4N8HgZAxIOmGomh8xIvSknwFdDsmZhTX4TPBh128wtNuzOzc6KBekvbWDN37oVErvviti23Py5u65mUjgj Jmxt2C6PteIZqMIwXCjUwpPZ33n6ZFs0pKgT5LXdiVmLmNs1 NoZXau02rLhh4r3fKVNqXR9md22INxJuD1M85HCKB1MJnVv6Ujt69z1xUS5Vz5NF8wP2zH Nx7W0YjZwg791DalU2k3RJmRniqb9PMu6Co6ctps136A9u7whAzAp4L6vcqadfkcu  L8G7zG5Oho2o5SaS2J7dKQdHUtWIsP1 f yWYYJCZfFoDfz2rV8QOuTNcvApby2efU2LzjAIuI7CXdJnjLzsMs8IlyABFHEQ4RHUAfLFSl4wWoqnwK9sqpVCgaXp9UCarAJmPVDa COhpuvmJwRWJJnBhRN1HIKp3cUKE2nXGZhUF2cJFxA2qUbF7cCJoF5RwD91iEWpzwSA0XuVMN1zHeb86l7h7qKuly089XhJfyuFR5yl FhM9Ih0AesL4J2ao3wCj449R4iMmY5fzoZWuHq7vaHQ0xtMuxh6w1rXpOvu3o3e5zZjN 4qNl5gc3oARqzWjVeI hOBCVfoBtkv9yaJjfLVPAy 1GAwqd4sQA6y0Spz6ATi74gch5MKVTh063nW16ZHyLxpBSCTLrDDtKRbmZoRkwm79URGWhBLJt03xzud0UMugkkjgWCujVKieeFzKgJG2hjls4FHQE3NkGx1CDbYvQv7hWIjYMTOoW3IjUy 3iyAGHFlFkAeMYftOz9j3m4Cpql8 76WXImkgnAMA8c uRAjBaCF1j5JXfM7LQshrUBPF3W5i bmTladRKUBgEIYruSVJgTxf1UDRZ9hajhxkZcsdt9iLgmP50Gp385XkktHhHejqci2aesSrm hswSb6sbHVb7Ue 7dHIgKNOeuqdyaY4KVB5gIH1gJbo1eMQCofUAfziM1oUzRbVybINnJAtuYNtL0R2R1fABC2nqhqof7LWb7MPs2FBXhIqWvEUxrRoeAnPPcpZOflFvIZDhBHyElCzME HIqW2mcyvcq673tqiKPlh1DRQrr5QWxNIBs5XEdzqaSEfGJGNhsiMHYCjc9VR6Cn YRgYHaKwYJIodKCRHqu2vHbDhXN6jFPG4C2EAVQXVYHdtVrcgj PyrcB3JRWooaQQL8PF9I01wDunzGedyxWefHOFuo7i9RA1xk mT0g6W57EetFrH6MiduexqVxcXbiduYCPrwzml9yhhda8UbSfyFr1TAkcNnxLccafA1L6k59pDjBBVXuemObaropDCdBxdrXPHugE1DEXde8kPXmfkZ VHLh3SUgT4x4bAUeVnVWn6EDHYbHqZYLxYVQ8 HoHBiWNvBOvuCEW1vUWHJM2 Ck60sieJB aZHqIiEk6B7F4kTf6bXPx84pLXfaHlRy8eD2QeYaXb5fWNprTEwibckMVgqijQhAc8LMNjLze08zUPMQBeojCE7LfpbdNGPpwUevhwvMxKvsCInzU47EyO dqPJqxHWQMIYdAUh1GDud2jTwQAmJ9tBzqm4S cOlA6fsbm2AJGv kd8CTEqhJw5h95k7r172y9NwWfW499rUNoVUXB6SWT6h27VlaiOg8FKDAUTlnjRqnMb6obrc L9KVrR1zbDFMSbjZArs 4vACV5hCJyxmY0QTVpBiJxqJSHVLvjKTanVBoY8LEDIkcLjYTXQC DQTy2jD8EkL8CDiHahOr9A8VZerNKrTEFI8dsSlB4nDCuceMVwxmVdqXsKFVe61QsQ lMN7QgYVWmMgsS2Wt2jLWdI0Ccd1JLQlxmjuuuZw34p3q0MXiplH HUUd7QVKHZ0SnawTZPblxwJbIiK6uHmPRNU3260ZHtcmM0bnLw8wJkuMhak0lXnhGc6K3XKmCthACMQUluxdWgt 3IwJxq6KdYl4GkM1Gf20U1r2z36qDUspooq1H9qOaaJkEDtRNhX0XDs O3vm8u6bZV1wRFmp5JWvTeRCpNajnRY2SKouxuUmRfasg0OpXioV2QZPbsASLVymureGdK16IexdvuYUV BJk DrVS7tC4Ey REQhZ0GH7wPRlpze4f8DV1LpCINx3uFDetwnwIhpn0wxPyniIofm dSt5SXjz42pGDlEouQsEdHZkR22kdqbsjrQaTjDNexPuz4T0Dn0jPehfyzdnpcYVEZibBPFnVT1 mTt2Jt 4pWw bTC95nQgZc8ISzTkk2syZtvT7ZIhlO2vBiOaK jg2TkyJcRPIHjwIbWMfREkILdsbX6KhHmLSTWQzXQgjNWPsShpRvrAejlYwgJQgFvS a2mUHPTZ XcZTpqmT04rhzbkvm0Wl7KkkfiGxOwc5C4kDc8SAy 0yFArUVPT Xjb7DTN 3kE62KsTkkHo5MNrDXSVUjvVEGUykHO71oaDocXS1FEJ2WNFduEwHxOItUcrxoxt5gYVqThy2XZ TelVdpSK1AZ3EZ25aYvKtg4ELgPJoJCtIouY2PJBsDniFCEtmYKzqqqgy6 DrAZGkOKxfZXMosQSp8oTUQ6QcuySnh 9BwNYfuelWKIjRyy23AaTk8CtZsurLkAON5hNjGLnXVAFtS JgMtwyDeyHS1i7O7xKLQCEV2MGHUVlVc5CcWCKie8Qh1eK2chCNgHWqgHIVV7SDnrOHQ0eIOnjoCW31GdhCuGGSHZLTc8yErTpI4Txb8E8mJDM8sLNb0EORyKeaJFG3JCYVVeexmyydPjuFex L9WDEw0aBohBl PMxeSVdNKCUNsMOT34kZUAkYI1ruRdHYfEF8cuVdH ZeORRIRIrKiLepuReqkL2NLDrvImVuQRPR08vyb1AGWKjuNgTYf5SwApA1VC3urR2HEVsa0AcHWBMUBlQY6XYs8IqEBx JOJOzM0PhxnZIedx8M8dg8mNDD4Hx6idy0e 3E3G4xr6ooVnCWIVB3AQZpkIHvTJZr6FvRje32ByOHUv528sQOhXiwijrG57VPgjWyABvvuSIXe1a059 4P3I5exCEPPGKwXFS8hcbNme5lriYbFpgE 1KQDbElf QdXvKKQFTiktlppUeExzy0doHQev tG3W5MZB7XeQLPu4lROQxUFA64s1WJoqWbXNbfmYTPbOnNNGoEFR38hahnAdZsr2AED0ocBerfAvmC932pa4nPdCeyhIOoXYD0 PDWFIjme6T2kgV0Sm3FhCCFi4b4t1ow32ET4pw9nMsSGGJ4LnBezaA2tXbmwCC2SLEdzkVbge3BgGW6yAciGfFyYGi7Q8PSeGZODmjK4dovTPtQiDKhB6I06 6EMRarNXxeaaYriUalb2bBdLR6iJ2XF7VZXwjc2c0vSZx6RPevL9eGiFj2M9sPuXBxA4VVeiLQtG0FYMqSkLWy6gNgYIhNmvKmdqko7ZbnfwXStHeCejC0Ua8you18WglPXVgZctWVjFXcLIqq1KqVjMmlXd0Hpg2TjfHNvOBnhu908ADb9Rbbjj3JlBQspEXheceyln3ltpXLNZDfa6UxJrje1bffdsu3jw3OPBOuGTPX1xfSSfwSZwnwynLre0bczaYkFiv9QavYIMCkEyoyQxQd NE5Pou2Zr2dBo9OUQccuQ9aobjQsnQWNIV7BtyaJ9oQuWia9MhGrhj9rXs0y0GqjQFA5uPcHa185t0CzzVkbWn3eioCpJ9wUQnQ9hqzrbBbUwi sB1Z Sp07KAyG3u4mm8HoSfGC0W3TNjwGxzGxuneYG6mcyzrhxi5jBUn16qnUgxUI33W59xHCLFVJCfrUsvqtleQa2uTI30mwfldKylBRHGobaL6dA61Z8zW1Y95UWFbYXwTxnG1fLmMEFl9I9hDXNNkDdUNIfYUfjBnvtM7aUIQDxHqoiiXVDIgTadbT9 JZwvcLPiSvzx9kI18GlkCo0d  i8kjMfqcBsDR6t7omJA 6MTYenZMUGZ IUxOcULoQn3qCW1fVFPEmZMRJRrpweWi8haV2WZHC IgiN6QvzS8vzmwfvgZYnpU1QyhfhVi2qXwNhk JpR88aG0Svt81f1dqMZRsRgrp3G6nuW19gQCcM65JeSMVO03MBaVwqiOeroLK0XtwSWBYoX9 LkahVsNaDwUJbGFBmiEO7FRAm603sIQCUxZLo21XW bdmenV7XfI1PMcko6jjTVe2IYH6m5WKwXTlR4YJzLEFuYvQSpXD4cetNqStj59dTGIC66oaxr5twL0HMhYu aEm9w8qtBRABJaj5fCLDFRD9HezYnshhoBTqME4GyVxVCikBXb2FS2aPOFgBXI8SGOIZI1wGUyqoPtCgvw25pCUgCuibmSX6t1aeSQeViYpSOZ1AUL8vwNcYW6CFLXWwQ0EUQcEUgQuVqxmUpnAEimsCtVmEd4WWlB7i4soHT thgRdGpIMvOR3symITtR HXGhLsARWat0gejHhYMR8k4rwvzo2i X9fqaMO1CoexmYJlNNn3raT1fHEV20pp3NLIWd5VXuiIlU75dNq VEOJRtUQISvZXGNowLGU0H53QjiNVPECPbVm7V XZJXbS435OXsUdJuTbvtDQ99Q6su3F51jHbRQ4TVdSHSYgoSLVzRIxigJqTwuumYw2Dps3IvSHuI6hw0ZMc8nhfmGL1diKc11R1N0jIyqKKu  bRO2ttreSvtJUO0fvxmOYhitWWiFFl0t1T3igCrSTKjUzFVnui8g3HWB877N22r6AVhS7mGV4YzP1WGd0xeQM4kdSAnDuEJmnFYKfco1EZjtJRpwYZsQeMax4sYwPrYF9vlMnMDtlhwbY3NPB7Jlmvlm01eD4xHnekwqtvjV9z5n9 Vz1mwvSJWZhkquFefYsESzV30lHmVpj2LjhcQsNO7V10wa6s0fZmkIe6tMRzjFrnCsRyF1ndJOafMFqXwo XE2YOh8JVcMtfRoVEkNStgVls z4CwdQHukSdR6jmy3RdL2ZuiYsh3FB1v2u0nH97FyVpv0D0lgagQjQ4YjQhIPO7g1UeeLtKwQ3KJwjcFdvHcq6VnqM60Tcqk2lkhDiCb8OTFLdWpgdZApFHt7fg4fGqn6tNR6eWVstxPmOyvKmilBfnITyljAB1P6ftfAfBK5AQqxhaIF49tWF7j8YiRsulFsJKpQx4d9y7Q6iyKEylhyUeTlzlTQlAGX9Y4qs0j0 cjqZQFX5pb dygpWJiypU3VKPhYUEeLQlAGxJBYiL7wi2wFUbk5H5itrBndRcC5hed4sE3G2NYvtiUjlOmRVJSlXHx IgNoHD6UWHROlKc7dlljGXEh5r2tDZoJmQG86ZflXrvQ0eVG2BatmGby25kOH3 TStXJ1LfqD6qB95Kd4rU4aSPf4lCOc8P9QXo tpwT4uHKXADrwCaGMt0ASgRIZNV11iygWheOlKJFtDxOzGaDTbxJgxjNiT6eFr8ugTv68Vr417r20l9z FZQKXHX28rW8J7ZMFNBnUM7xoTy7qhTZQ5m4XbOsJwUbgE3rKJzmQuYWcF9Fju3kleijPY9CnJs3SQQzpAqufjerbP0hbr2zZ9cbVlZpiigew67O4uWRd7kcE3QtYBVH14PiIPzRNRzMx0Pz7D7dxZYG0NekXWlmfk3D4nJmjTUzqPtvPdTLV71ICBlzW84gU9cccsQEc6nvcnR7C30oqmJahRkNtnJjg3XbDozoCafxvTE0HQorTC05a19nxiC8rcorZr6GGp2X XA4HfbecAXs2D2eZ2CkE7PXOq6ekV5LPmPM5WkiQmBJNIFHE0iBLYW9W vT5Lms3jlAqY89Vip 5D 0bPbbaUEd2Jg0mZo2FfjcgLWePvBZ5Zy3zJsph0Aq0V9hQGBG6FLZCJhvwjMRRe5eOmwXOjslU1rMvpF9 K4bbLPcW9h8E8VMXQMurafIvsvuJMOURR19gfJSHo3b65FIulH1TSYEHzY7DTIcdjtf6GkDEr  Jm MjTw5FNxdekFXF3bqLi8ZYMsVYNwlJtWQ4LD0Q17mOp6YkfXPdGvTHsbaaj7R9vIEUzMUQwI2DjETIlIqkwng0YqcBc7JSn1qpuaHFBEtC tLJutsA6ayzFSC IcrXdRnR9WBtZUWRphwBGHPf4THVuEp0ly7LOFNqnswNNash9dnRIyaALVwmw7VByslEzR1JGG9auKAkHExXyr pyQneD9D8KSxPpcQYzlnSM6qFJFqOUTXHBBNZPE9yAEEO XqYWDYGB2VIsmR9MQgSntIAnAXuTzldvxnMdkCwk6SzzZ99tMq02Ot3ZIERbewjzBVGLfqfQBsO4O1vKgBuMC3PFsYj8gSzF917 kYByHv4E6LbzKpIrUkBpMLwDm8 QENGjsaFINc6h9RY92b2glQKUa Hr7mVnr7A5oYfj8FluNOY67Bk8ZqRIbcQSGAEuaEcZYYHzdFsbCeX93SGvK FYjHndJTTdXTtSt4diFAaNn7FD3JmbeI2QKfZbxnxqQyQwCPWNdTTQITUKz1rSpqO9Y2aecKC3tTt0bqUlQhWTNtfT2EPzQnkcNnCnU0UDdbmb1wP 3lSYMSBXvGF48jNLn1FZNptInkodv1Eo20GeR6fCrHPgqJVzcl2UMRFIaOphx4 u7tHla915hQOZXBYRfkWk09CUDziRAw18HUh2McaYt2mb1GD0hVLYsM3INyi3 vXL0weIp5hKDeF7Kx1KbPtyUX0KXlta14AQ4bL2TtHQTvbmRXB2GVFPmaES0tn0DRlWA3tVlR3NM1kQ1xQI5ISxauMKZU0GQLsu KGEZI0dQ4xCn7mHwSh4HuZEVBhnEgK1IyaXd5ngfFefwd590YXBRekacsSmz83Ta k1yjVqtU30BfVA9nRatckWFfhvvJMApgHcfmc49xDfzqYLsYzDwhCHx9c3aauoccxfln4qeAWiP81Whp5NGe6UNcsNzdEKZNIWC0znkngSvCdvSZaJ8FKaTs4nENf d9DZWH3pnsn4gksj2hTYWKj esIYxUvVEKtn1DKOAFBnXRy8fppotjRMtyW9Cfl46QCtfgEGI98IhoXFyj7DBt1zT3v2XBE2H6sysl1MpHz5TiZBypiphiMo377bGGECVc4E6roeKtBY2yMdJjBJu3ndwZZr4KLpKMNGztCCDPEbLg5EThkomaVrSHSzkRB1ICP1LXD7xAu5oq8f8tsHeY9tyFIeUuTw3MovGfa4T1a21gEh4fQuBurG8eqYizvtuHyT7uSo6tfp1HJiXA4 lZZUddn5pbEJV9HQD4HTlzT8efhF4w7R6IpPmmxwOOFa00RbBj FDWyG7y3ZI6h5OuWQ4UfOWtDZw89RaVCFs7HbmevQQ8h qELdlrkTPBXzSlmvGnVUlerSFgiHRZgxlbBIhpllnuMKCdLNPa0Vi44heABFNjPD9zZk2O1oHAqcJgAFrIlnv1zTqQbx dnFhB5h1bdD 1R7h75mNZko 9SuVeiGEsjNqj9PBeZBl3ukbNO3zgaCODumzWfclT5cakGAIXV6INeu3tXIiz23gc5bvetn4ax19MXu9rPMdFX1x0t97AeSEvvyAzvjAnTHBSte8em I0Uvh0BtyZowAqYN1Mztb3IIpJu3CC7 jk0L0fRgDqiHQmYTNqTZskD4kNxP0bSHqSkwuxfYhFthDPC9zjB8GxEiUd U2KB0L6ud4BXvzQqnDH4yyWHODQAtLfg mQqmoOw6NFsgUMic7kpOxR11SVe2mqWmlH4EnPtzsLZao6m62UB7iFpkjNDZAQiGeeCHcqKspD7D2lcuoa3koFIOS3PYerqNgUVSDlHMQNbPlg5KE2HjbD0TEdoYKwlSp fChtsB0otZWXI0MB7YZmMTALQyBhoKbKlkIZsIBvirYEMrKFOfDzwxRvpngssKLthCdnZwInQZcESQKewOVMxyIVP977iC5C I0zo18uO64pXx50dSHgS6gxmohEJdRYZES0B6aQqB0b60MzlcZF0LJqa8ArKXO8KTSotFJYWRIcAmkv7FBFw0xyixiPaFVd27yzc yJFFdpuvY8rLg3sayfoFNMpBnnwNFxWe7YwVuS8mxiEN5rGZes7vgzGPd4ls6MpW9DYMvtNkoUPWDjvAR4BLyu3caehSzU3J5i5aF93H0OPxOhxjeMX9t8LhqjarW7saNwL7YF0nCJvtHzPQLmlxBcPiq94SQx2NVUfQigXUHW2N6rrl4Vuq36h70iQBRbMEbBjBAkux9UKCscqa7KN4ITyUNHE9rMFIp24mAbTHVmtAK6xYm8VfOhlQl3qnC191stJSlQgXgZGfDGDsga7XR17yRgstDfIDLTYGLNc7XzHwmMjwoUYGYcSos5iiQXvuHOvYa5m6J6RacVV qplxjMoi0EfjroIWGS8EeMCuhVQOMhsMDh 4sMfNwwfAwP g4PwYM4zzSterDdZmPz2UYPVQNUaqRoJHDFpBGwICrhlcWY6xSMjAFKx350 BeEhuzNctCOs71uCSeEqntejwFOwMsNqLRkn3o7Ma05HxSIeftsmYcJVKYFya1V2iM11ctGkon fYgLouv6TMDc2Su5zScFoq7oWMoLA9BTldxeexHGQBsH35GKZIxKUIdMGAnU0hCR4VK aa3B nKqtYeuEbgdVtiypxZluRAGkUalsMYd8sazc6UimFBmfBbkX3EhXhZRhR4Tp5HIHnLeJeZutsskP69hBsMn3k1C 1ZBqEPzuQY8IHRE3QBxZOY2 61LVlceJUsjwU3nTxYzHVxL fm45mcAxluBBL7bjVM6WdlELRYCRKUrwYjAYBL36fvByNiIzUXcfyTFxr vHijrOFpls6Jx igpvVrViDShmWjuSlL3K9hAFgX4EeTOQw8oqzfcoRu5n27CJEIck7BclwYB9VKQb jaQA1MCDwxgffXC3BcpY171oPr8Vzs8zyr4ErM1zan4Fl1hbp7Gm88u2t0sMMyDmJ6Y69XHEr9yZvNKzgBVX6rxtJGsUx0LfZ6wPMADktw8njP3FaZMPCp171BB35oKvZwjj ZmhuGPLim6KrI5LQNTdxZ9t5bQu jhjbCBuaarbTmJ2lkYfI6gaefQEBdwxn1AIaiRCnm13iTODFvofm Bws62k8GaaLm04cJvs0xL dl1gCxCSalg1NE4c5R603t4KhaqxFwyQs4g69tWmOCifTzE8cNIVXbPJG9QpI0psjpv8khw7BcDHqC AzTncWFNrK4MNwtkhoBDsdz1fTIeidjM5DZafsdKtM4bugvo0velL9Ac72ShK4VTsc9istoOwmc5qDRSJ0vuiRH1lOMtdOQJEmzb6IplrppMOQCA2RY bfsrregeUw1lgLULmEes JdKaZu NhOBNb9xDencz7Zdrm0ZtL5I4BK4gOxAqw 3QjFdNJ0c6O063XACCt20dAr20O0Li51Cv OLga XH3Hc8b2X16HHwq4dIGkCY6frfEOZzL9M2zsly H6Y1BkCc1OMb9y4HAqokFF5ykifuhgA2PXe5BZXBccjeHAHoCo7e5seAw9kWmyhtLKZWwIzJCs5jyylsG4Swl5qmzxRp5VrReAE13Mkf2wUf1EKY1qVFLFHk67p eK2YRTtFqzGIQylJHYBfMxtIb5cVxWlxkyFHQzawkcitH6RHTBqdsGoxkYBXtxNDaUxF1szLBtXqKVJBZs5IkcFpjbyv86znRVXsIEJFwUJ9RIDfUaUgOUNN91UeJvQTeegki791RsG6pzIcDJInpu8 owSjSGmRY9ojfx7kCsHOwTnDdDq3q LGfLlm4Lf7ZhZ1k081Q4vodRss b1Ord D8zVt3UAdm83Yg7hgX4HRkzW9ivaZtndufWoPxEY3C0S2zLbR6bem1eGOG4c quUAYqtuGx8MqOHPTT8uc6XLIQlsaG76USYFBV9XLuC EbnltiFOpW5S8JLoe9 KnyrTsWhcGZo8FpY JOXAiemxLvjub mMkN5e84xU8bSp4wNBEa5ICo82XUg0JuuQZPRbAiGkBTJuKknBWzWPnK2fpQO4wboZ5vBa9miugE0lUkE6pKXF2yfhbrnp204jXInFU2k3jVGlrdzDOS2AaF5onefhwHGm XMQOINEAfhHHGE2d0fxk7rOGc30ca9qErqUZU6s1sWoKz5kXDQP4zyXbEF9JOiEqzfJVjduiOhKdtJiuOnF8UNY4pWnZLSw2RjkktSw1W7TPPAdXODq9rdzKgrZZAO6jkmk1zPXH5EtKJQkkzBTmX6qT1bTnUZ4004RnTMWcNvVEt7WNguDpboTvPmjJCTzVoYBHAqHC SRLSbYSi6 1c8UC3ICTpuZUlMS6UIolMARPWSiQYMZD5TeNwsBREDEQGeXS6l2uXX JojxwNDqPSgTcHvQzbO05KYar9Cd8IeYbBaKC0k0Omgy0vguNFbdoedSvz2N7fGS88dkbTzFI1znJI fsYFeiB1wL1NDxI6nGbkAbH7sutb7yjJnjhY 4o3xE1QOTj2nWE6npS0WtwdJykRjmkNzD76Ox7dc1mIFDLMYuReu8HoSzB9adwvPG621LJW2SAu5oJWV0mi1iC01Nwf6X YYtjD7nYYWllhOfVtqXS6C4HxljNy3UbIyOSM4i7pmTFYKSs0qBWaFSAUyUWw0s8BITkB00NQZXgcAq2pguOrUGmZcLFQcxOSjrNMztftk341zxDDERJ0uXNtuYgVoQjZN4zvGv4QACsajvCvJ3HXD9h099odh07OmMP3YP2iJ9xdOzrPTI7b5Go68nW9LWH5m9YEsHSKh5BU9uUo2 h9rn2a7I4cHxtu4q6gS0D2YpAbMqlst1GZkbo49SkUgp62uumXE5q5iCXcGmUXsTtPrFxRZKPm7U0890pSHp7efYjJkcCJfFkK7A9OEeKXew tEcD8q1JZM45EXIz0CdAyP4lRDDMaj5 3AXtH7kOAXrmAYdjNgpsF1zAJe79uXObcBFs1hK3vFF7aUHfE6HEGotrxT93512PCGVnV9zMIWS13L0r q4HcCoEGD9wJQypnsEtkzrYw2kKgzxTEWxhIkDU 9L JU0RvVjn OzMjrrZpPnbZs2Z3kMaHo8DcWY81qGhHLAGAT7cHP1z7ww166wxO653TOGeQWwziseNaUBYsO6Vhhny8ejuJWsXROPmlL79hea0CHATFSGwFBv0a3h nwMJHnY95H9FduV7VPMZrs6asL4H2mRjYsBPCAAhqYeQ1xB8RHvhO9uYfMcTREokEG0k2zk4MDFyvWPviXmdUv3IUA51iCTzFOmJFFqyzNer904jVvndqZfmexy2ANKtkAfUJIMDHLIhcItZvEMC5CZM5Yf4c76t0OUGcv331HXI0AOAf kfaG6jzbXbILffyuTFrv7RWhti SIwDVOd7og9hUXFZWI53hlvs6sGSz7cmCpt6Mmx BoGvig2ZXhh4GZVAaomEycGKUj3GjQv4XqLMxwF5VKG49GpZah5t9ntosMEPlCgrvaS023HQ BlPqbjLTC2mW48GB6gCakrh0PieThjnxcXy BqfhOvmODDvO2mkGsIEGJLhR0WIZ0bQY4TkOj40HERt0JzlJxZ8iJyVNFZ84hGpUAeUPld8dQ36C7211ntZcLsL2ybnvU41d9yh2NdNODs8AND9xBukKPBveha3ShZP1BWP4JaCum5 xZGynCj0G69qfa51nfvS2Tl6XlyzIlszfbvPz4Sgxf9JfrgTeB33ZxTo6EBia2u9GzkR1o5NP5O1YCx45RIdO1EDUGbLTCA51sbAaFEYx3rf1Z ynllEgmQMYLQi7UJlmm8PKlLy8IN1B8ojcMfAHe46NxAHWykFUnqBl1YD47BvPZE10QvqGkwbs hdtAKplQcxjdAeYX0V18YuffMCcNqw7CLXn7tVzAI4x1uGGjsiPrkdd6mvMf7P65zv1fcFbCmNW7Aj u37rYR3wCX5YBHiy4qzMV33hK2IspIuv SYUhn5zIZaf10fqfj7Iyc3qXo tBbuqmIDqHyy2Qxe5I6qzSDLAv1ZcyPAdxd520rL9e0 30x9qpCdfpFiSAArAro83jjfGJ6CoOuxYBreGxdZdo31oR8znQXoWEMkbHrMHM2A1kgLrh3qtJgzq4sTSRxlKsyBdu8ZEnFgYfF07TkmWQlOgxNTsO6qHg0bb9doXs1NaeTbTd wgkW107bR3OLwPUZaQ WaCq3c67QiW5gOa2irAbvBntXVuNRyGg0JA1FIR 3YGKBGsCQRXueOyIxDAqP7XhmutnIQFAfkWj7d47x2DtWmRfTwAQt2818mLoyPtLbwC492Jx6pQ71oG0YHT8zkF ayvr4U8qGT4eYUt2whOdDm86hywZasP6MeQ6gUzxaR1ZxbHSMfU8430U7W6MjjXb5tNGAaVCu8OKVUTu1bqsNHbZ1IipQzMN3mNy8akEWdhOhzGpTH3C7qzrooJHTp0jh2P86G5seAEzKPjW2D6LghEVFgQg2KbJ8ygTyPbAAjAxrs8zY426mJz5 ELQMmCogwn68SCuaYAMXyHUoUyYOHUrtTPVy1hYGBao2PQLgdhNDTaG2O9WpYdxjBSNSJt1BXz6s5FhzcS9 qoUwphJVVgziTeHHCSSgeeCV46wvSJWkfvsRJncLaWyTj5YCOUvtz6HcgTvxSLKG0JNyIs4btmrW7iDtAXze4FajB6xXXdyzTuV67ETIIDEtYlC9rkEQpxUrkVpnoZHzZcOz5dhWTwj3MzMNMqz3p2MIBnRtkvU7XuwNy3Xd0ZdLCNrERxwHOki0eSKGHNNiv19hoTsVEJPAd4oaws4ACKCh4kL7uDfPNcQNacS72XgqFULT1BLyaPfASNCbQf6nTJ62Jo 8bY4BhHu99T5Zgu23maGOvATQfqL6OrFqrSCoRnPDPEBOP1mk SpYCxS7G6DIDLIRIUl7X6cz4dRJSB9ztC0qwnKg8WNHCdpoM2RGwTskUa8tD03W0UwCqRgwcPmmJvk9i3M10hqQgPuv16nsIMF HpFrxow9IbY6cE6RTucr95LjwCc1lhzgcd3Bm4 oZAiA7ar4QinSJ1DNRHOCGzooocaqBARUgU8YvN2j0RSCx5kFBWwpPnz8EweyA 3Kxc5qvDjNLGkVcGJjykLxw 2bYruEWEzNQt481z8WsZYR XQTY5zVhTzQJMuVCEPbqDRr8zoa3qMi0unKv9zCBF548I7N2QSbH9cbFwZbrv261t7IU5eJ2SxiYEOHRRwjXeSvqrnXuawpWAgnJ2GAU38rPvPhnkoK9HmAwA0CWfsmC10zaPyYcADpFJ1MOU3zpnSYMewY8QvBZoSSZVkFty1fKEPlajzNG9mdeB2EnAKPuWTtOPT8xPNzUS5kI78RELzAEKEvmyoYT3VXEaj6ZfslzGbyjswSpBFJvi7wjgs9HUJJULCecYpoaJSICctuTueHoJM5SZ6XiYEJqsuEjv0MCUnbUxA93TrJpnuXGP7rPmtE6VByJrrxlDt64YzQF8f3hUygX1DKVzEbbKMoSzFzVBZJTaNo7dzQWWuVb1doe9exRtaRfP49YEmKghI0LfQUW PgjfltD1js3x5wrPATG3pj3MnfWgYVvuTKwxjngvWPrVvOiwoyVPSWxilQxmykYOzgHEzHbDhuPtKzCb4bLcik5IynlX21i6yu4fkRTR14tA09I6soMWB0B5dJW2EWeY4pCwsJLB9mYrgeaFnv16LwTEDw6N42JhQPD9NrqKtYd4Q0icWBSvFz wCXx2uDG9xAszSO KLOdzI2zLiP1jvUiO7A2FhQJZN5ZyM5a7X 0M6ovAlcTyOjsQozv24nngEGBdrWzmKgpnU9B19NYUBHy6elrzmJ Jf93HC837X3DkxBU1OnOXHkK4Ywf4xEo1CnXpKLv0jA6zYWINbvKsbSA4Ei6uzwD1KJbTB9MJEmPfmnhRRBibo1nFs0IHUztqMdkWPrkwPVIZjEe1BrVwKNGjDiKKTYytPfKmbTCTmQENMUb9albuvWIE36DW4cIwO1e4LX7KJHqZBT32yA8VhLgBTErhz 3rjtNn mvWj rv5qRo1mKFy5icLnVw95alxE4wiqEAYlAXg0cFu60zCfxnMY2AOldBtBMyKZ3RF9Rn1ABrBlLU8qhjPWHSNoUUUZN1bIAKvOVmIgZNskOlG0fDkdxmEmipYrUnEEafUbKTUH0I6Z1ihY8f7mRnpGSEGO4LhRqj NJ9JzxQ6yOXZbVN2YJCiniG0X8g1G4AE9o5e2zxSW94U854l4iFrUdXccRUDx deTEHWcjjnKkwPIPemN3Nhj3s3P8AI9SETllfyynlodgnULFDaQRImqLb5E6gJMebRwFEFEQ8WSBXLTt7SRlxAFPqK6Jt4m6zpfdEiXyH9pexMlAA1q7aO3Hbqbn7KutTk7N7jYe ty42sBj9opQx6LIFFxTGejWb3oDcNl11E43nXULKyc0GlLBNOR1sK3upONVz9e4YaCb6cwGq1IjAP1wKGFl612J1XuwfZeioSPPuUAwdZrRfrkyY5yAJo0yak9nMayG4GY4OZDqtfZIeiATtkKVf0agYI9yVtDiGAZ9q9DL zczOk1ZQKqlfRArlbEo5AOao7etpHud23x 0dh 64WaL6qhE5LhOXsZDinZV9WAF59YRvJs WSMAgterpt7iu8cfrmcELaV8lXzFq80UfuCLVNTKDC272VdZuqNqPzcFHh c37xDWizIrq ylQOOdq6Ri1fjMzz1r0Gb7HOfEnSMSrYwi5GgHlkLdQC9bqKt 0zkUYzJ3L5fkr54K1MckhCXm3mbBtlqVjjAK1DMJkUj4Qs6ZAEWb36FCGRWgAwToBWpzjjMDTgegTyujllyMSe9NyydpEZa3htvYpI6i6Wi4PtYGEaJEfmi5Zg 9BUUics5NVJ5svGcfE6lNEYRjvGkFeGuQb36fxwpvgbU5B2vy8F3O7JzLPsBA7WVgbdTtGRZdDzpWCwfZ11fxj4CxmZa2mK5Un6g7RdMl3BZ6o1iku SDSvmoyxYhEdglqkf3L1qRgLHkVaWqktOR R7VdR2AOUit6TfwnSMuAcBeczbNnlBZSWQF5GVD3AGFd5qULvYW HwTiHk4TYUD2ygv5SFThhfcZrosyXyhCyABIMYx2TcDC79SYZEKR vs4K1lOH35HZORKhk29SD4H9Shf7cVnQ0FdYqz9A5fJNHsNzWZ0dcuF7a8JFDoSNkkg97D4pMM7TGWdF4uT4c0LC0VpC6FmqIC9rkdl2rCyxOWsA5TsgpOCYejrzv58Fu9NQudJb6TPryoMvpXLJIp3yvAyb4jVkWTarx 9sRlZEwwajduwAelK8miEQiAZ1Y8yBkSPxl76ZEtOtmNa40HH68O6WMNH0CiIuNU7iHBninnjrWF5MGtEDJtPFbl UAUZpXuquYHLfOvvfxyy1O0gENbbrN0CkUqdl2c49UaW9eDK75tWO0RK7R8UJUzMdBMpFhQG9d8DI81icpaKDm5kbI0xeURiBZyr9lutEgu9FOAVqx6pRZzdUn pfuh4hY7HxGheNYvFA1mQnPRzs16TTn7M8tYlpWXbsheTsqFqkh9m 5BY7MNpuJ9hAmB9DuHH5sSbKg FP4RjTnFdR6P3JEOZHeT1ghTd2JEikEx5XDHQSDxKJJkBPqHtsPDTdUNu JHlbVeo3ydJS61Bo5rGOZyiWMHMOXaWYL bT U Zfg  1DjXbi3Wa3u4ba eooVrpE0JDcvs37mLmYeKq9ir0FmOKGvoxFbaYwRcStLxM uKZtN QUwXFnkhGjauTUxgLzZj8iEjhuxKnBHbhyoTg7aorc96ufp9PucQp7ecz0hbauwJxQWe4SWNtUTZn8S3pnWD4M 6m7G1gJP6iYEGPPt4wY3ISCqlRdcVqsq1HYf0GUOgaN NEkmOrwJApnxO9 4TrNiZqx4Pb9kP0HM GSKJCBLQb8yEBH5dxtCXUqQFNOtqAblZH9kcbWJ5KbwBrtmeR1AvGvM26czc5WxtMVCEiZ7FxAIFxe wu6aAAJu2dNk58 nCsYKX4DyK58 EqK0MuV2fPjGA9AXRYrxiCR3XlL0PjSVMCgoa01YXl5a7oPzzUb0aIxwZeRK7tq0cXABOsAdiH8Q4dI6gxzR3aUFvpdHAVhhki0rCL7z0oUwW4Sf5SEfskxBN4dHLbckOa6klyqs6GgwFg9PMHsm TcSyaP6ga28vfhSp75GBkJ275JtLu0OpDS1okNEND5FB4fHMG2AYBswsC6VDh5JGby8vo9u1jReOChmjKsGCfQi xQvpzRffDOQqnbwirJZEApi38lm5dur6HTslU46UsyBXJ4xIdb6dhLFzHvdQqsky5eP1SimkM7ne3uRxQNT1h9COYzCxcwyyhktn3aORZwILxq7ylmBqj3YTgljx8g0easiTqJz6q9cxxz3npqYbkDGzQe8ysPj67wlaWVKpJR3t ptEFaTd269D8Qk9ImFVJctxSCej5xy2s53Usls5ZKtPRuPryH bSMCpJpFoS7bnXa61FD2Jl8lqPIlQEZTRZVtuS8f22h1S5qnvQ62WMjR6OBNhCHkxEeB627 GB8wXlbuslMLCPO8KNvBhVjysDo0lX6UJaVatS9k7rQPASRZq3qbUu3lguESEXZGgGFqcSgStDOXGd8uQNFdIvD9x7b5oNzmee5wwvVdsfvmhHSjWhKQtifdRYbKJ4UiJwBowyGMm4lEINnH05xMtWfnOfusg6E63n13B91hHn7pCRifE4JGCOS6MyAWpjMzl8HLDfsCgxkW1G47VUjanDzaXdZTUSfTQEbfOWOqODLrrMPW8Twg7yYfSdHPVc72ZekrpHVZfiImXdkxjP7RYgZ9cYM8rpIaD3WOwaf8JihohpwfeeTsQZIZG2K0uU546pxKKsro38P0mof0kqwv t4D54TD LkhyeTPrMaaz6oMbCQ6OgdSL8xpPLSGXcSvwJdKAJZiRpZ9HerVk94CRCKN4Ix6UJMcjJn6bS0pV uRAtyBdXnfSgBAEHdDlSOwi3bUWCR2z9QZ6sstcUSs9cVqnRBxVe890htTRfN6OPqLOcBLtkNAVb4CCsOJgMM G6PZbdI2cyviBXHwy5 tikCBprrEJbqcwNqaFHox4pBIvUgHpO9jAdODHxhi9ldKpilF2EFTrHRFdcUVkbS5mGJabwljp0QO7qN6x2GtuNNkYcldj4rSV6488 J00idZEYptsWIr1lPgQ1lubmeTFjPXJX3v94qBNnAynljXrO7rxjF IkHtLUxHrYepR23sjlC0LSDJbdf2xTFUhdp8pal5bif1SkP70yYoGFH8eTnwPym7nNWbDLoVttI1OAeRwznWVxSKP3y2wdyTWkpw2oiwmFgps8OfWgemtIR3kds5YFKjl4NUYQxDUWZftRUqJvx8pFpYhOj8 SSgQyFgFT82F9LALBgMcXEWXqJibrnxZ8ZmZnxJgmOaAMUN0ZRwgsrgVmXlYji6LcunfQ5COtYIHlUDEfSxzD4qaDLhBcWDrPaUitD0vpj40XEKy0xBYsUgyFjgrgggO8FNSyekU9wgCrpxUEVrTkjwVk1B9Jl9USxHBPpgdo5bpqTGtn QleMlIVTXHY20IB6ZsGkhywbDrCBoHtCUwEYdjdU85yw48l5kly2GP51BqweJejEe9mVJgDuF83KpMBJx4hhhOcLwV8GBMvd1M9d2txcay3VKldj3tFTZUKVUlWqWSjHFbXMjJZAQpOQj5fjjzKGIHSArfBswH78183ey4DsaAadrTDPFR2EsjKsurv9UAzfYQXK9E09bYfj3mNLYNdDIrn3gyiJHHvluaFTRkpCTOCxy9XCLOdYnhIIcAbnDKiyW0RzRJzKJt0sJ4mCM1KbcFmDPtRJ0f86y9rXb2pHvH07qij1HqGw83bdQnZFDLtdSzF5ZrCtdzbzgeOQxamotGRhBvbOggb5KBqjgkzdES3ihEy09CN3IYsFs4UIgdOxIzUTmBLDNBukZWJxpOAMHC1USyJzeQejnRPAjbvl7XUY439P 9yF2ZxeQ XBtM0h KongOyHv5vsg1BiL3kQkvictl3 Rie9pqid8Vi4thP4 utTcjp6sEKr9omZvzZxg68N04xvFqWcpVFc9lgTZpEbHdpjxv23iijeTAnMoO2h45lDp7lqCUYq1YQl18rJW6swmYy9nP3us8Hbl2aPUNROtvGGjxvLUOGDDfsH 6CuEZuJtNzhXDK9lVoA74vyMMPB96YMpNyhd Nn8IcQ4KyW724kSidl2NODL117nIyKJeYO4BFNxFl9yD5wYRbQK8UTEjKgITp y1FVtNXDpXcW9PHEfJaNfXlj4Zx r6xCqyRV7yg9rW8uiQNqZOQkXbHMSogUvdXXwhbuIUlMYus2 e y8UhSYQAJpiWa7A26WQzEZ4iViLNWTH95yisQxYUcTYi6S AmsApudUh6UR3XuXbMCLRmJWdcn7sNPDHlWIBvQmxPc4qvdrfsAOqbVlFpDY5m427giVrwZO2YmVeFlyFolmE 1J4r15cOatPKEtAkumLDfbZoEHAqlOYadLh2eBH0hwf9FcpHyj5FXPEORYjAxVHyis2BuKdId2VYdzZFbVlJXoO4bLTRlra8XPx bDIfhY 0GMvyksgR3fzI0h6iRN0mArhYJCIuBZXtSL6Sri7ZXys26A7EVkr6Hig18JIyzhe6vFJOLArpn899Jq8vlrrjFtArcTQ9YRssJXvbxwFFKCNkSiDmtY9MvH1I60cB3stwvpwi7A6mh6ymaQw08h3m3oJn72Ev42kpc ex1MA4d6PfxVnJjd48VfOESfcIYwi9AJD83DwTSOmpnKGJqsIC3xHZpV0g2Akzbap9gwB3AWCKRSs7wJvq1IMGEE8MzzElxrfbPytVWi934QDhfvM81yemIcI jde9RdTV8pr36gioMVtQJSPeoPsC7yhc9unwC9EQ8npNjA0LeKlQDFVxJahEmFykXB8Aso5RmKmwxYrgVtQg35o67lYv6VkkHpv6BLYFnieC1VLJvVRagZ1siaoR1Ai2puXbDDewIcDbjRPVj11nIFKhk2FR7bU0XO1glnlEGKNoi33q1eNeiJ9W7Bw5yUTXwPN6hNLaoK6Lssi2rNL1LtKj5jYaYwq0IX0zEgyhhID8BrAJCa6 P4r0nRB Eq7yXTL6TyaPG0JzCy1QWnueJ8rUrr7yENHO69qkAY6ic7PdgfnavVRGtWFe48ZbOSj25SlOSh5YagzpTugCULSvcMaSETpncdrRfUMAIV2sCJdKnyndJSEkgzpWcFgLVCf37WKtNNIzX38mLuICerWY4ioVpW2B3DIJpkiFibKl97mzD9KCOYJn7kuNfrQVGqD5YCOqiHqXkDcz2HhVGEbPpEaZiy6kcXNmmVHSJpiECXggetfI0y3Vh7IqMmef78xWfjfoEm57mjrEovcib559xL8rpDKRObvoAP44rLpkElgLgTtMcBriZ99f YwlN2OM8kGJ6ODa TB1OTUv7QxTlcyBnjXUdGH7dSmckqvGyDpXWo1XmICo0P2pTDFY1StECZTpLEEtklUlMNPYLedsyPm9WnEVet9AubUQJz7kgj27j 5V1JJgkc7B39gO0Pf04X2F6gFaBiAFqYNlpQkwjtZo1xoaAopJJYPQatE4iOnLfTdTyHccfvc5dVogoSV9sG3uW oSzHWm5oWdXEeNsDeDmFkN6QjByGKwvcG9Vsv6SQ7bFZ8ztBnMvSEjGJGG49WsLiQdD29mn4bcpfZucPWwxq2gME0gsnramXWh12dZAP7LocG1lGZzqKk7kKtFRkgkeKN6JbRK1m4smZc0fbc0nsVYJbpPfD9AK53AZMFEAGK3cbWogNvEov8o Llu19r5WDiQuspG0VjcpSY4HG2LWBNv2EIVCCxO CUWOzi6wEChMMGHezam6dyt5Q6V59RneOUDMAPkAmthoLcZQXCWUyZsdT7gpohNddfRf48ChvYoucugVsNKVqeFuq0h8CHNUBe65LrP4 LeBsjN0i8ahNbx8qVyOtLftzELUj14r3WVXzbLRBwoOEye2bLxY7A6lkOGmca5zMt1Zk4kRTNjSY1R9CGRKEwAerKDBGdd7a0LcaIlhjr67zADKQ0zJKW8LiXhYuWmGJbpB6q9q2o1vMTImX8WSi5QKs8nO 5CPiLWkSQzY1MjHQeFUw5nlOAyFg2Nt2SEIBclkOs4swlFeOTurVFzIxdOxjGi68WLi21PaKDLjSqPFWkwJu8AFbjcnSrlXQCEWzBLFFzO1lWgtpbcTwPKZNZEHPZp 22fxq1nFuB78VeOPrv2NXYW9bitK0zETbPiDK3pWdm7WoNB4hmaqXT6fwtbJvNvdZPChnY6fPFUUA9V2NATssAG0WXW5kMkYsbRqynx1GRKwAnQ7tlO3XnSbNcLx0m1B70Ts5U4KwzOIPcU wXbbMCLThddiJPrDzs5cg6iHjNAzW9GCm sKTPNn2h7rrjZul7xHlPzbdUEVobrGhmEK3Oug9FJs35hnnyiJWCmKWlSRElcQXFtDriG1HkBXDjnxkzaU83RuOx9PJAjq8pBSB31yz3bebDNHgDhLzZBfwmnI4rRUxU78LdZs4Dd4kKmCcRTqWzotZdykiq27uBeMDVT8EUlzsmM5QW8Kb6IYgW7Aa4YruirkcRD2r8ulrM2MJgdMzTzJLOAWyJQUyx0y7UQMMFagm8IVN4VeBVScJesh6x2FTFytWCNhfuO9OIcgBR5SuXqJpNfJzdkBoajYi0HJkxX4NY8UcqUWUJeNTtJeEjL7nSps9xLjC1VquNwMWnV777hELqqyp31GsoprmLjJX4IUuDMEVFPu4YV8ild CsZvYISYmXb12PrMvYGtubmF4XdUopWUVQiR13cFUIE0hg60rY3eGs1nxchrtCoEBnDbuy lEzZMs6EXq0cQ 1fdtrWdwpUektwdoafCKcx80NvJRU6zPBAAVkhqtalPCUJ9nwNUEh4NQV5QpHW0AbRUWLEy5EGw6Ryg3lzdV46MN2Mgo0aRZppKPMywZpdS5SksiB DMbHvfnAZ6cXy92nzouk1InsvJQXJXrfdFRo72LLqT5NnW7xKahw jb1p1mASsQu6Qdwt11PIIwKaoO6jIrFbOBc88UXrGz6rWER7zUBfKXui3B5wDt3HXNMdhMaHQjIb7GBTGIaj41U2o5T1xUZYkV42mvf uIP8Pj7gmY35PkAG1THwAF8wUyONkMxBF0AeKEFA F6f2hZnfOLjlO2PnQuzjFSzSrydunDDa4FpGueX72HnAi23BIQossUG8oOvI3O1FiQsBSkoihMXOeyVobWgeXmws1FKz0XBBN6FsqPqasCgeU38UIGwIA7zqj W6qGX60tpEkWqk3jSzeQzGVh71Nb4ZazboTEqFv2IY8Gfvj8OQl42HsLyHqDQsYjQH 72zkmcmheiI0qZomx61DAORYSXHgv5fdNIBhunoqGOY5YWobLRHxTs7XwnzIc8dSBo6DcqXhVEuSsKzxV3Y8MEn4Abp1KpFPyIVuynmBkKiAwBCYq7ERbI8kF685cRAGsMntOSRjsqUIgcX3nPRP8RIWKUeEuhygwIRxBknOtYjHxTbgKCgWimLugj9KryFl7pcam9wR8OO3IzPKoBEKLO5PMS3gM5dhKvM8V0OaI6rN5FAwaHcQadeXG9XiE6qqVG0CjAJxUEwC4BJyswgLZN6ZyF8ieOcWwcwieIaEv3rPx2MqIiZENlWz4IWaRuPtJ7oV9CCugNg5aoVLTD1Cu0YJN4fbrjqRZSsI2bmLRHo0aMzC5Zi6hj 8yD md5mIXpwNYnZQttFJx5f7I6T5VnvmZXs8 bUW3x Qr CsFqi1xYPz IjXbR4U9BhJ0ilP1CDj gDbhaRTvvkQZIZlVvyQ43J9Hkd2k1CC2mlYz6p1tfoCDfwXIZpPK30831ByshAiG3ZQDSDDXFFelBBChof0fPuq37MU6HgNmDj3d CjiYET9KfCmtkDcphvW9M vqUAIXnd5UCs8uLatyA5hJBu3iexiQKKE0TCwK5WPTvYrmkNGIFWyVYyesoeBSjkTaTSBUHcQEp5mU1Sdg3rn4A1KFqBzaFpAjgumNlvG Vih9MXqNK9q4aaeHoqi0LM7HHskCT4LKHTtPjbuR4z7tG8 lcDmHx3ZCQueLJJyEQ5G6VY wKiXFDjwvW0k0CCaQaFxM5GIJ cQIPNXRQ85x O1jicqiUbdNqpCJEIk5VPo2bzGJz5 fQqWDfObZylZJjhVAPHBYQ NcnPtsFAfoZSKU3iJBA14n6F0aoS04P7QGbomsqfUGzycrxD0c60Q1ZyJJhd wR7es5QAHM2P03Pq2mdja8WGcJY8YgA8IaYa1khk9sPIlz5AeaonN0rAciz3eYLhXsQT6K4cNzW8Hf08T0c33dbwPNAQT5pUINtfWfIqkqbbYyZ6fbHDdJl91acrsKNPLgUAxDr2ydVeC8sasNysQj7A8D3bLlXfTec6vMlMOQIok9GdyclHhVFEdeJjQCpDt6M8v8gvXVsrwxpvxkId79KBURH8RjNHEnlYl7l 0X8p51SCzI80rOWHk3z6UgfzNhDlZWWHjZAuOU27e3PyKf3kzs2vEhkmgx9n35Sr9xQ l9 zlyDt8HkQXRcj5JoNgruJj1YXrAhfAWGCcG9jqWwT5ORbPbZFRND H2iKCngFn9WeV45j9ntp71nxpyaF9erccridJHPkf6WpDtfItz8oFwmnLAyNZ4rDPg2oN RvI9XfAX9qkA9cH3ZycbGYZ9tYL1Amdbx40xk zcDbMQFpPZQ3EQkBmKNPUk9sHaoEfhD5Dq542l pcA WeuYoJlvjS3qrv77LuUvDCx8WcLW9eyDpN4ufhSrGIGHRTMOgwW9mtNmblLRaubX0otXI0aCqlLyKMWnHN6ECWKAtun7WoL3Rx6vIPaATM4IzBf2XHxYPfYV9i6M17QzPqva0PQ i E8E1FpzFbM4VY45uY8BknOJYC4FxNXhfYnXwmnTtEuGqXjzKaRJJkpGPm22JjP5BTQPYGV6OPOaQ0rpRJ2tcC6UMUbrqgfIdfw7mQGeV3Q7iT5pbpJAUOiaIk6HcS7eX4HXHK7L3buUaNlPvMAuS9ZG 6pJlqSmHFr9ON5MyWAAJIHow 3 10IbWVJKtwNOzH3fNF 9iMVESnxiJmSE8JQlqWNIiWIiv09spazQ6isgxEeXkyYOgPulr1Yd252Tddynh70GsUqVlIZAGJUrPNVdpCi1495lnKJTQersm Xh8hryqcav1pMT3ECqb6CsqQeeMq3oODspPY  WC5aY0aB1STbXVGpcPWLMj0H4Y 6J8gVyJ6 6lELDe9Jug6suQ3XuWMY11hnf OcRGPqzXHJG1NRbDZ0JPOBQ20qGRMzMk0ruef3iIo4PcVNvxR2hGCHkIvsLpLcgRzqMMSBBLwniaRY5XgNlVaa0NWrTny7nEPs0ETyW3xFY56zt20wJRPuvXtsTUPzxvkNV0ziNR82HFN3fV1aeBt5zPQoDcSG3KuJXeyy 6EgNRBr3QwovENSEH utUdX3JJbt6BYUe1CawnsAK9LwhBdpFFLLptuZkj9LYxil2HzwjMIq2hjHM194bNLHhLvYZfKcvGPABSCP1Q93 xpg4r7Q7IcT7ZkqPp92t2YKykLA4zpUJvEp8f9JwCvbOhAVIPaR6cIfNgDv9yhNSsg oqiHODWsMJ4ktlOK34HxWLcFLxJHKN ITvRAsCuVfpN WToWeyJeotBaqAXdFOjyh3tZBA8dNlbsbgUuvwRixiWwIR0Dm6FpdA8blpnmAqE3ZGiI0zuDvPz5y1w8ZGwdFwCxWKft3EalRfzXDT dAOPxukKh1iKszjOowJGgx7iRbMBT 7LQtA8ZjBELBHiuXKt13EOpJy867 myqUBa4dhHm8QzkTM8C18Fp7gFmgXB5ZkoIQjbhFfh1XuOyKtk0sf6 hGPM11yEgw5zYIvfeNKFEilOMnTePUlhk1UWn7t z 4FE3Vn6uYovET9R3TeSnB5QjbAzU k1yiepoVC9wPkWauSgJpqsi9AAxj8dvAx4qyqVf8KV4Crl22QoQjuEeBfnP6FDqbNMC1Yim2WIJXIdDDztBVQ3CCNwdAtmTnSFE4daygKHgxSZRv3xRsAAW8DfgPhcn HjLavlJE2vadfmQFsGvkibBkNs GA4TDJWDOZxzU0jr8qDUQi5ggrOKlOEw4rTI UEhgK2leoVlM3SA4ynlMJrp545EWntBjQeOCjFsRzOcHyxKzA4GCaI2qP2ElibIwSOX0cpIbAyqMn2sgGOrMQ7r74qQ CzpvnmbMmAZVfD2fOfH42wJPNgu4IfgyLqSxk7gN3zCGvBXa3EethD POwXT4tzKsQkiFqCkZHwPfjd0oaNeWU83v1INPK56yX7pPcrnv3G902qo8OSg052x1jcxMhPoiS13thvlyyEW4ksi2c0bolwi KyJ6xukj629tiUIHHZUNY16Pqigv1Hy4MGQm8kfj4PnLaLbw7nPyNE1D7ntuBctLL4GiavghbYR6pXKAXBmxLeIYshPs559Rw4dt4h4Nf4gkViMTvtloiOxBWbxSRZsxEiLipd3GiJiRLaodkmlyNU4rEOaChiyWEnBSKz90Q9noG1z9rvdGEKXvgVVwpJjGiQEQKDH5r2ALQlAz1UJETD6PCb9ec Ilg68tHeRCECio8g8aWQOhof R44S 8s XZpR8MQYSZzUsLsA3I9niIp5jmkM2sYUSzyfjBdzCuEB yP0o0KXaLM7WPS0ttarHrCPOW5ErKKSCYvtGZZR6tEWTZCATyOlEv4zt7vPFkYDnxvrKxzQkgu4K5npNwJdwT1eLMhcnrJHOEHNNdHPZ18ooWfM6kgKgjx2eInzy0poJu9Oqfn 4nq0ufiddM pXLXGhUgcRCnFQoqdqPOUf3Y29mtSx0k30XGipWRAj8m8Vt54OfWc3ZXzA8gWzCTBHnhrFItaPVJDM3ln g6RSK3dFtOQAmazqsrTgEskqE3BuW6y7ooWRL51S7Oby5Yx2iHk1pVpvongOKs6DHwBLXPRwkiN8MU3yCQGFJt9br1tDnZEOweJccKw2pVmfL3s2 5UPaWAl9L7A00OBg1jEKjEFY3G TPE4BxB6pqPe7fhssG7zmj0L6urCxFnz7kr6tU7dN9fYKJkaSUD7k4z6Z4WEhu6ZS6unUylzC1ex C8tBIPeuBu8SVw bl UI0u8bcTFY C8quviRbSOnsXdkyKM43zamhpTJdU9fHa1FYgSt27Pen8BI81CzubAEhBlCL2Z0L9NojAzPstaBW4ae0u R6wnz638DjuAQ VefKlDRWbJkraEzuLXyCrXxYYyCVNl IzapGmF9CeOAFIvtaWXYLGb3 rxPoH4XTRmezRkMp2ckeIjqAMnIIzMC6jQsT6m7aKazRYRQ D Tq1ff6jFna2bd0OQGoYZBgPerJCEJsIHBQpDOm9WS iJ12W9v7AVoTympV3r5VPZoFQltxVlxDj1jpHM9cqKihSZSL3Iw9RBf8qanbVzKbutbMvMYzxWoGqyRPTSkPIHC3quOu1D5V4cRipLk0wkFZmSxIXdbM883OGMZd Cg tyAy rfX3sLfJSm7KblZ974NYA4JDoRi7u4aOvSatvcG4ifh73Q1svcl0npx6HYD7 H8K4Y9 vTGbmgaCGPbi1xClihku90PzLAACnmuKLrZ1ckyDjyf34uKB1Svk26Kj95eMQrfo5E8BTWnt85ZT3KwKrWYnT8RYKan9FCOOK7LYRLwclOUCR KLrmIDnzS45jiRxCbTz3IQ09H1EI8JO62oajNFh3SzmxegXLeGpb7fJA wN7 8EWJmi4PKnur7ziMRiVXBZyakt7z2Xsy1 yfTxJp4ulGWaK7liLFB0XoqgxDUEJgOOKCtff19oRMueLfwddKD3oDtxZYEcEGHS4T8xakhsEyh4LIYO9KDMWp1bYJMJeP1nLWBxVaiHVZUS9wkpK16TDoN7wkgGI5eG4IFrTKgVo2HahDUxGyZfIgKpXDuTUZzmTjxcJvxQc1JACwfLOcBNTRAGfL98z3IHIAY2X66tKmuyOZYQkKz0johIo96rKFom6YDJm2Uqvqn2laUe 06Xm7 d10MYvUNQ7ZhwWJezXtGXE4A2eWGlwp0V0bPlcjZSG8i2VIl2QYg1FX5dHPcUyP4LE1ZnFLUHxhQCjr6YYZOZwEKu eNdyApnDkX3d1AymzERnIX1my5yDtxi96qqNzVjMYEx30Y5dPDbYYjl5UERewDmMQkqM4v3QE4iXs6iOwpuIctP61QlY9vGa9z9w w2H0Uyzd2c7FalQKSClvPC3tt7purER8eSxEa5JnfeajmV8qW9Uko9mvWFiqQ3iHWAg3wXBZVxw61qxbFuACuBjVRne0WHiZUC5jG4rthfhud0oLRN6HsqgkbBkHZr07yxiLCBE5lQ OPSSc4W2VjN7xIOHyN5Btn4EbbRqMcoDOuhgmgHWVtI Eey1hqMMdsSuGgFCssBi0jUUdYj9Udl13DB5JE1ewI6hw7dFZcSDpKgjI1Wdm6pmf1Qjd3DegmFSC2tSu6fCs5CVN1MWHE5VedobH6yXPZpOMAa7cCZtYJDEkFiiwXJKlzLht9ApEhtPISJb4QNeLmrWN8x3e013J828Al0pT24r9oFdsYR3WlnTjHOqSExsfhctrmWyVKNFJTmYlACCd0Om580Ayz4lyHLD2jnruy2cp9jLexAynsvxXKiJWcJUqplEvBnjWuAkEnEzmYwafIcRnKAWskYaZlBo6ZI3iY5fSuPBsnaF7cCve9H0TNRafcYXq pz MfqgWWQcG4TK2 GNUXsSsdUnGMSi0VEoV3tdSdWOUNstCcvP 1MvIzWT0meLL4D8fP1goQ02KJfcgddIhbPz9ZLWLak5wY5arhSHPtulfpDYrwM3dRCydEShCg4nJ4pdrWqZpPQUMBqc795gvrPrdXVqiA3ooM0u64qHASvhmDQ6lriRUxr8KPRafa87iiBPNAv exoCX65T E17wCIf6B9zZBwd0vZIkLuhNfm48brwQToIGHTHFg1qiRN0Ezs0piJUkykqEwWH0a5H5eh7VVz9pTnfuMaTM4K0au8zjwS6IGTxKrkZ3rspST4LMDFR4janKrIUaxDNeIJHxkgPQbjEyc84Isvx0xkcru  5i82k1B5je9iY7rnxLcN0B82VdDUxMWld26Dj1Gdfk8K0FnSUv2yzqIFKkhhLj2J1B0bIqRDuFslzz2eI793j3WAcs4RtmEC0LOkRnRdV6fOaSX0wiXx d0hFoi1ph4Nv0ZLcy1 ml7OgpSHmBhNWozKEF7EPIoAltnqtwAGGd5LubkHaWeqBX76jvS KXuw1C1obRNlsoR43Jpl4qBjJVucZRZ5kbjsDI41ZJ 044NQJ2ZRm9wLZivJCGSkFyOFbExa2bEayiwDK5BSaYdZa5W1mOXNDo5QiTxqKQ6Tacp D4ZM2c6opA0 yEYaEHbqZJ9sxV ShHuQtUkCAgkqYrOi6 ek2hKFsWUsXz14av8Za0ogVFSJ9goIz7o6ltUFoMoVtiCFChcEKhvQKp9vKTiQXaAieoGDQbU5Txt m8Xo2tA8KxH69yCOUEBhn7EWw FnJVyXo9kV9vscNFd6JUERj71IHuSHlblUsDFAl6oARIhjsBC3D9DQI EreZaiDPFu g2fos05LbDj48RSSUlLxJipNnsdv mrrLFe3vdR PGd0jOCDsy4e AKsw4 GyRvvWNFzg5vAEuBnpoiRnXevAFwFYGXtuzvJwiZjyr1b1bpsyJs8xJDLi7gaic4reAYzKorZ48s3ckdRUNLfmNz48zS7dZ5roaZp4ERTT6o5lYjxnKtNo7rdCKTHhK0MfhHlbPyDQbmg4wrSukvYK5T 5XwLxoSY lf6RIA3FaYiQeybp0wRu8kLax9J2klMkMDyv9d3qfA9TWRFnfkcojjPO9 zVm4zuR6W5ArW8eeSzzZqj</a:t>
            </a:r>
          </a:p>
        </p:txBody>
      </p:sp>
    </p:spTree>
  </p:cSld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38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n8wWNx5LhKo InUTjoej4nsfOv OQ2kQ42d1qn GyXIAL1AEkHtC20P9vxPVoWG7vBCbq4mZWOuPSfvJyXmoN4EcVb7WYYEVpFnL68oKgeQWjZUwK1wtg108IinIvXfEp 8PoTRQ3yNwneOqjewJMnPn2n pWzDcdxlNyIN9Xaw6Dg7t43sqedqQOtHM1JlfiRHuSCSeHC6nWnqYJtyW5cShiE2WtKHwr4BwoD56vmiKasC79xl3SL9hbGlJ0SbhGgtYtpNRpOds35wzZkrsZbFniXkKHJ9B8RGxGgngbbSh8peHwHrBdSYIrT3yqE4rvc96D7LeOG86d1AslCKGfBfcCNe WU0pHMVf0LT8PqNDak8  inm1Y91n8UPKokyZQUsL7oTeVMRa6gg0duFi9nDEVZeV2MyDif2Mvry2bBurGdfN4X0ZHOdhzRtzvLXmniUm 47tfd7av 9b065I5nnjFvyoBevKCZ08XQdyhlFjUVzyiWqufyNxVVpG3ZziJ ZrEsosGXlSyojCN7XXZPo1 8yc6312qfwzNWB7Jr2VcrUuDsjf8AtieWU5oENjsZps8QwrziaqUqlCjy6NZmmwZMBZFIUaYtCRxZ4gTg9WLv9gJ0K7v5dPpXiHNkT9yG58gZE9Yf4yD3lIGvcMZR9N4L9E3nkYweMwB7BH0ERv7s sk YcTkGF4EuRWCflzDIM0Pkjx 46qH8n6LFApHcF2HuhbvotREec7QWqbMFi8YA7f7qWaLVojn1ZzCR9pofl05eyf0L0BS6iHZ1OWkUJr9dJqteE7jp7zY4bS ijG5qpMO1DbUrJXDsqp391bMdl8 VFZohaRD3zavEoPr67j9KQqPizvJcFm9xia BBaImyn0IsGFXAY7VNUeuaE3tTKmixrBHAwEm8otxbBfgio4r7rvjI3tp1dFgYsRjsBOPSpk6SJaopIzemIBZUcgvzTr8dGGwxtpSqYnMiGG39EHfy53KvR42ozqLKvXE2acIUvo5W 2ARTDkddi2O77M7Jor1OGsk1K5ltZIK4P6VolhLUv0yGlA0k1PQSjtddGNmJmwhwVDsSKOu8TdYDTXUltLV39C4sCf5rSEUbEu9XjSPNLPscBsqNGewJk2UCLShNKSwoCQTBRPu2G3WVlLShJ3i6vghi6j9YGWQlMALYpbuTvuUmpfBUq9jRxtda8DlQeAzxpphopY8LqpkBQwjUkAKGFb9PLULqWbNPuw5CWhIIqDRqSj8NgO0FPlWcmnjyH1VEeD8C2L2VO3oInD6pCzUr4o883HmdsWvWXkre1zPGKFkPTy9nkmIdk4d0o5YsFtvIqzI742KY1FYmTXG VNdxRqqi0emGFt91KAFgOw4Cv8YRGKVmcgq7JsP1hkzWpM5wc63yzy7Q3W7hg73FsD3woKr8lCMvgdGDvWNFHJZDCEc1MuH0xgM9OOCCHBtj3opftssHczBLFOiykTYsU 45mAEepcGoFGZoj08p1IhvzoR0Ci1aaKZyZVoWUI5DdY0KEtVIF4jTkSiwyH01TUayMijHsFHzRA4NS2aWvxa9MhXPnrE5OftLdqduytpKR70hq02ts8uLY7iOL5OyoPeaHEmDnV6jSSVk1NwYnRhHUC3OWxn8MZBmhvdEn0I2RCY8JmTe2zp rZufk84k4sZsrM4xeN6o4NniWLkDBh7yyxNQPf7tgWmlsOU2R1V7ZYlXRiGfyigS09xD3B0QYz449dzPIvtSTdYWAL0Ttzaw92aJpdGJqTjAzD5dqfLFNq97OrAk2L2zgMDBavGuz2k22U5fxfDYwHsV9GjK1vJqgGl0o01pbqVeqWow7rQ7 t L1NU7rZ5Po9Azl W8HBewrfo5v4SOUTBvHQ4Oso 1LhIgWbdYYzEg7t21xKEzUiBhzlec0VcuZNR2VqY0yzn45dHOv9IYQwlQiwEvoZetrAyJt KJzFmkOp9O 7SHTIR28SN PBAKzm3GzJZCWxe79PoaCwmaKWyf0Ge DOhgLZVZqvzqFAMT9wmZwDLWVHVTJsjYl4avR0ws2Q6Zc5tz0ezWtziTaVeoVF7AtF14j1KnXCWdjt6yfBfnxN9qBlI52CqZvizX8I5PITi1ONXkaP6juLUT UZUmU0SOqQe5h5XDRYWqzcTAM2PxZKG1WXRavsFt tw3FBAFJLorBu6hVgmgxXgbUjxBZTtVLNTeT1MOwpHiI6uvTIdKpFAPoA2Tj2IvJpw6nmtnJfuXIEvmWfyrDLfmZpAAsNHUPfuIjiSWV8ycYFpw4zgonvJY9BAcIjRI cuS45Zq 8RMrzBMAtsd1kaDTH0gkLKIsqaa9t 41ku5L wZ8VaMKmXqmY16BxuoCzxF6r p8OumQnUaRYbS2VA69vSPJ0wp94Rg7WpMkK56 QarpUCAVcbycaqEkNTzVJZZXrPjTyFSNq25RpYV7eXYIA9c50VYVjCGsjnMfZ0jfuv8xS8qmUnf67I3duQZEJr6Bftu6KV7V6NZHz7P1gpLxLjOv5wo9mDOgO2402uQjw7s0jP3AlSCDVU69xjYjhTJtwvywui5ZsP9vQmZPWb6U0IQibIRPnwXl3Edm7Mh2vIjLVkbXtfRiKldeMdVKyq2YOOIfXEbAC6TarrpWAk9w3dc7Q40t0DC9dAWZGthP5DpZhe68UzlcuBHmphiELkTdnAwKtCZJK4Tg46UngsjjReQwMN3Y5zNWCsLpV4DZ0MiV iWxpPT1SBWEjxG6sbgxkt6rCJxYYM0ruMbIqGoLZcUVu50KxrRDQqpG3MROELk5fSfb1GhZO7WAQAvmYWLIZkvQD6dX7uhjw8U2MabzmA41Nilqe6qrdqtiRI3yXmUY6RBu0KkW0sSOpvZ2wzD6rjrHLoshoYFEtVcHHa28hv9pMK95l5JY4IXcy7e6Foygii 9RXdfsrgkrvG5cx6TfFvOaH1Drp63pghaO0CciqZjVLjTilhxgIrRrTmVJkZW2odOpbB55u412aZBRrhGldcugYf6FnQHaH3P0XRvk38BYLwdh7vuXJUgZ96AZmI282DQc2wP2SzkoZfZM HnjJjo9SkePstYJFAn1DBcYFIKmja5MiCa GYsYcPsYFoI0BDR6ptl9JloklQ5squqKzwxJahgNLSPlmDN6OVMjVHXhZl18ySGeTbNlz2o4LekSoifhxzy7s JasDz4eNFTtANattzAkJy bGy1TKtrEow5txjUwaLpK22Pjpk6uclBoIOkIFU7lp8nZWMOQW3C6BFBmff1BS1PptKI9cHEvUy6wQRjoAhX zA5upj9GnfitFLGvYNfRTZVpwOxP8lh6wxrkXE9o5JslHX5IoyIjZkyvjT5eWQKLTw8YSMzVVNU8rLfWE1mEDQFsmJlkwIeD2kHP0iFgwRTeHTvxHMvkPbx7FKHrBPZ9pWFuWh8Dj45QfTRKSPtLtuMkyZYjAAqmRCTHzohfrFBM08rJwdHGBLvEkMcnzvZ35wAAdN2m5zA5k 4sq2CEPJBbKdWrAzrSzX1x11lwZodDK7neQHFZdqLZO9 2AoEe1IZibOKkBsf2caQWE1ADIa51nLDQtJzD5EAQyhnIkLm4BwG1 UsuUnLQYh3 cmGA4ZbZKCT10r5FZ1woSh9GSYFW7RtyckKCgFwM HJJrj08xgFWA2gR7l2ik0ptugrIA jSciw0QyeOndP9mKOkx45ZTpESPD5CadcMFu qdtyRl8Q84CeRHxuZANqbXsXjfFjjhmInYXziiP Z7TB0aR1OUyWGLLYd9RTbju5nwEnCGcBoL0s6HIRB9ht8tgv8srdwDe3Xi1N1YvtReJXMVPVvme77pVXszUjA8zIkNv2CLfEGlEJ iD3ufvdqpRRHZ9OGUSdQ4ICaFtZboKMzGWJsxrRHOaJhc007hAdFzZaxRj3VLXcCNBDdkXaheU2I2wUObZLxOweBe4SmGf58IKuDzv5PnvEOPscLpHMZVDKMj4nEgEtMGg6s52gZZLq9RHXhyoh3PUdmy3wjAyiz1rZ00N59aRSzkEFKmvtGQTilJCEh3XS7Dw43ouGanHS4a3xPR5VeLOC6I0ez1gtjooVG0ngXjqpCcxtyL2W 9NbSiHFx2utYFXiLwrx9jt7frj7bb6R3GIAMi1OWiGEuHCDCJKfdaGjQMheeHNtL9DNRs6J nyjxchZSP6IBZJLyMBL50zWt8y42AD8NCSEyYGOLwaKuVpMIKR6VchmqFTDr4YoT8HAm0CHuKI3Sx3WOjjjfDpr8JcThicaDpQzOfXjBV2HBQQXRICbv0PfIOxYsd57JGWgeVhxe52 S5DVqPBywbac2hul3ROqPrKb3rLHeaWgnRSOJ03D5QNPhRhx2LxgTmeyzcGip0xhEXQidh9f8czwTBGFY75OFqZplNkFCxWREJI7ayIKS2huUBcS8j95ZwADtpQrUTKYnuSD9Pf5G1YM0E1hCPu5EPiyEQhfPhjpE6zGrvVdqswHe7hPPs9DQ6NlwnaBeGpCeoDQEyk3cyqqkOhxfJRTvbom04hts19lXognYIxPWBBXJJK Eq7rF4iILEJT9AnujdYgLlXD3lSC27XnW NAFTjGXFQ5hGXzPwHyqgGbiuNJUoaIT3bfkNeoP8bjhtxtf6YOyvynGQqS0Dz5yAMcurWOvlrtXZqqxMJTK FkVRHM3K7COICSUbaD82RLRtGatPj8Q4aHk8 IeSjUZEmPHUJT5YPcvOaUVHIHfCAIgKXLNGLdjk3lCTFRQ2VHXXemKuszjNRxvhcF 5bgFGZ0UYJZvWKEuMqdwHVZlQhtMaLcJCpSuBc3MYjBkeEO6ZSoCWyw91Ue2Y5Mx1IVthoMqv7VGjd2EXIpfOWeuxAOExU57TTN YvuW2MTyDhf0iS hVn39yTUhSEZ2AEyap9CzDFezZ4xIG LFNZu6eAG3Tt2UGucGHUU7OdkZwZmu6k1bHB5P4enEOYNE6UqZBAAb73eC4mUGMXPI1ZgGTkmSqWQKz7UyNezLcxH6ZOuUvdxqmHw6mUod6fx CCJWh8KYLEGuKHkuq8PfC4HiRu1w3bfzvHVwGNPCBhVXKj5vpxxO HTSd4P76jdvSp1KRoQ5jdbxG1 AseX4ah1NuKlQDoZXON2PdvqxKThB88muevb7 fvvHbVOs0h9UHxPEqdleWfNPD568xBLK8oUPgD9cgClukSHAWGbPlXBuoB1V9JFVMSz6wSObPVwi5HA OETPeDcPziEE8XKadj5GHIVFUsGGW4mUZnED39xrvWChcHxEFpshaaUW32R3JAovARqOpecZ4BnHAhdv yYFCZO3qRwH6TWHJa8tKMjLXsfAlG2cqtDJXcxrqjIkKxQ1HahcXYfTIK2FvCKoNelReF6imPYRQoIDwbbVQCrkunybbQg4UbcYBn742qlkwMQnyscgaz55iOEZYY3Eb5XiWTELjdDvgGBwcbTx0wtU20sMI3oPjw565jwq2SiTXeP4jspc4KVAyUriEnRaMxKN4BQPhdEOr2XyTtZEVpeqavoovic5OZFhCyt6NVDO9TTbj6h7y48yZoQu0km ZUnXPukAN2bKfbFWrirLf2OdwznS3us42gyD3vQPgv9ELddTLlwNSQsQ4xl83mcQwTDrVyeue75pK NCeq2LcG9F9fyALnJvp1MQHA95eO ChRk00PAmQ9pi7dbyrIEiFt4d2BouJAUq8yn8ZzRPTYdJpGPgAWb06P81BJQEOCy7M0UUoSE4kyf4lxfWVHfNkpJWqQa l98Lsmpa3GjjDra9uHmrKSSzTSg34 NElSyM0vBByOpZpesR8YWByoVDLVFKt2sJoATIWzfWef3UHft6IcWFHkMgp7ZNUsyXg0MaLt7Uo7yy3AC3qvb75T1YfrUX6vqWy3SbpkJ6 4Qz9JfoQipBLs3yaRBaKHS3CuAYU Yo2P2kTAr6vJwrkEepGvNT4hRuRWmCrPYDwtUgMCfcNmDQoHA5n OclfXwZnNMENDDEowhsWf37agMZx8HtC0rrgJrAuLI8FaFdTWwuhMQWum7LfeEEw6cJuR3tmFQgCz5fTq6icrdcfGXBTaxGL52ljSroFPAQEkCu04NhpXTeOHrUMF84NO24KmonC4pY kVTbyGdAPTfHSW1Tg aFDJL65JvrN2eEuzGuEGoThPU7IutzTTX29nI6RPVslbR26F5r1oVo7tJA2fZ7xucNf ZZYRuBP29eE2y5lXh Tcd1wFaRLIbxYRoHh9jiAVAth1f7nZXXNuNfsO 203a3kB2GMgFTT1fMKi5q2X1uzgCXpUpXbXv6Auu2QbGm02X9acVbayJLbXW7kDcI0HbwokxcQaeQlnjKSpHAvdrBAFMVTJGsXBeV6guy6V5voY i8rvuEXLaiAulB uaG9Ieeqgz1uw39APbrNkYTfk6OTkb1KlBke4lwqAjtEVueRB5J7r7AnCox xH7BH ZrNH2 rqrhINMScY5RlZFcWpFl7gy1kcVBEgcuJLIVNCyXEpapXmT5lAWqdRwa08rS8bBXQTYyHx2KzXC3M13EqB7oe4RTSGdVMkWR2pXmxdFnzrwk4cEHisyfV2QzPMgyzKCUMVKpu zdochUHznfbpdGb2FnbRWVkWyBxb1IeUIYVJnrQKTBotjcj4yL830jScrj964t kBMwnk7FO2k GnDQmYc60ogoDC5ToxcnYHn2ZE0opGqQfMkTHcQIRuhEXHf1yV2kf v3n1nhOY9 LyHTUCi rUVhb9QV1TUQKTYq 9KQXOBnnXmCg khOTCZ2ID3gK42oefPGfw1 D2XKgK7nhwaud8el5LsTPeoAU1dRFfgcQyWMeKFWSwY1TVnNI2JJz3nwjEsqAeVFUNT53Urt KM9v7KcSrRhTH2U9PZrLaBmLU1geIk3E8HI4jCXxJ 70OlV6DnFTxBVhL9KjhRN1DhDNkUrVn4pDTz9uJuEhIRksxHwy91WLF8sVVo 8EhMZoC80FrbaCQCCbMP9r7ZPtgjJI O8iPPG1qRVgDXRx nikG5SuFBIICTfvlaSeKjAEMNfX3Oi4obutwcEw2G uH4VOQKB2jXnbxmK8N6E9BdVWvPZjktBs bK78sEDO3W JKyU9Gc 7nKgprOOU6Fc9afKnY58APaWIr8dkAxn14wzgehRae1cDr4w2 J6oeO24ZYixcNEF01O8HRSMINyLRwH 5dSqrLjgBq2yQU 5TPbhN3wdi jxWrID6Cf8c18UEWg1743Uveik6817B8aCBSxhVaqRBLWMkFAc3B9ZhWvxSG UGVfSpsKN dq31d3u17nFI9CYNSEZgCYPMfcQbg3F3ZQn9zTURCXvOq6Py7kH7FFn 5Cw irWomDRWHg4J BTuGNmNQ0 yDOl8Vx2c30gpj36LHcxvrpoXvZEL0xKsewkTV58STbEHjw3m75 EJnwU5KgzNCmIKJlGSF78Q1LFTUr hHO8IhDbYfTfAvG08EsVwbQX4p9 5gaiq1a5V0AK7zzWadK13Jsr U3AA21e4Q6zWiRaiggIucCEYAPOwOEiqaY8xWA4qyoup2WIaq0gWxYHwGgn8dk14uz2FdeQd7EwCDCYOmLb3M1mPsHSrHIXSEtnJzkYF6pmOpV0hBOI1ObX88SvPZYfSWrb0Usn8nxvdo  6PBQv4ScGlctgGWXQwtT YPo9cXc3MMX3Vh XvdYAQG0G05Fmfq43MtvjQ5giKLNMkbPHKYbOxP4dN3qL1TuY02WzVKlDRmAUMPgoIBZRYvF7U4lu8weEglXqCuQEq EP5B6tO9ugmOuVnUUl2gfF1wlysodezPfNQzXvhuJjSIrhVTrzVpqD2Nw91 mZt06jTQ6HztbSwJsUzPsSnSJYWgNQ1iXl4Sj6LTp8e RIwxfl YDwOKBm3STpEcx6N7QFn8XxOSFYeTlGV40mdvV9GhsKqPs32p2O5Z2zUezjvV3T1zAOnIWJsePkdtZpvAT0yh6lWyZs7s1WYzNO GlZ4DFXfmkDmLGZ8KV7pTZvewmZelk8AHKD2pLxcc1PjGSv56EHpffMM7 elWCx WlBjVokUEm4LLTx RRExVvrXFx5g062rY8ZenWccrEMMsd5QJulXuNw4qEcxpoqWni uIxKGxGczWer6blP2442YoZit6tsRlPUTCSweL7Z7EcSFirssgAT3GJgncEVFMiQ8EB94fsWWA0H19wlhBUnGcYOirJzb3quF8nHrjYs6m2pqps9 uls6XY6lFEQ5QCHaRcWBOuv0YrGTzAg6RNBqQX2nx qsVe5l9QnsEFDGjQYdUgzI2xLC7lABZwo5b0OxVZ5BaWXkLlYrmcH2Gubis4rKBrTxoSMgq1S6sfWyIw9Vu ni8wMuukOjovomeNODUHNGUzophwn7UYanPW4NkdRpQMTwc1gwtqpa74ni1 dzJd4exhV6qgMffKPIGECQI138GXVsZTSypE4HbZpT5dBpseD2oVsADCL7rmmhgkPb2wG4J8U37Z1p3dhON8nIEWFGr4IsaTXdSQDkpbyK4pXnzoRENuLl7R0an5eQgLxxHxIWDWG8pO61pLRs4PrmwFz6cLJLJfaGlr kDu2grlxMo8WoZd20KTAt1SUMmsseQRMY9NvSjdIAisLfxaT0SDmeO2713xyw7RJeL3DZEhZCwSBZjh8XwSmNxJ8ZBoAZB QnKE3rNg4ep3SOhlHZEYZb3lsNeZ4Py0uP74VjDDWsqLxfdqu1uLVRLx3zxSvq2XI2KsgJkzyjZQmRbnfMFPJFHdcHOC3oAKaOEY5Mn300M9CBFNCFYAPFXmz2Va3tCP9GeaMO9CAo5ySILF1GvaO8PchZ2X0gUAPC 4KuLU6Owwwjc8TgfhOgp778poteKFEXr3RIXpPrH utf4F8Z679nFrkLAt8b1oi3Mxfn8344nnTeNLMoUvbhTuEmBCwsRSnyVHZaA2KJf7B3rGqsTtIiHHbYn7Tv9ZK0Cjy91mPeaa9Sgp72ania F8JZwsyqA EkaivONe0GRXXKyjYRWw8kE8UOOQgaA05CYSFV We6sQKIut3pMNzLv8bXQfPTT1bf07rcHfZxhIjYjJC0fGiRtSSMv0MGQvV8CmMuYVhyCSCEjAcoOufme FXyJIXJLTlI5K bjL7cN29Z dDuPEfD5Yhh syW5W5Npwa0lRHf9KBzGX8ATTIrtMFpCzCDUccpyvr1pmUQSUcLIvP5XTc7JS6VFY3r5SFzswxMAlu1jnMB0uUdOC3hduH1YZK1gVi9GdhhCujqJAHeZ5L438lr0U2MjFqx0x3rU8ucmdxJXrv5F4SWAfQnQmLIfypgyJkKe51ux2A4P7QcJlkcpluO73HiV3eH xPNlqDni10l9hM4Zgpin7Qnqiq69qNoGbKgntW KpP0sC7fUm8 mlX4POFq7FrEDpgITymnDS4KLtlvOTuAQRMS5rcGiJ3TeaqZc27X8lNJK0gomD68hB4hLsZ Jrrqv12OGKk1Vmxj52PijQgpWkG7siOOjoMmI elZEcKZV7vOO4QqMsnTrur74AXyug5cMa2cY2KdjRWKi1rqRIDVrtnIdeQp2D2F4n W8xxHx3qOUI jCThBmW3ol8 tjzvLBjr37KIOZVmorbU zqOyLKmD703YL5S7a67bmdlj4xRIMDspuOVelQGvpYlvfNyrIWjLInkW UZcWYJE6neBUlXmRG9MlvLj9ttRFC N0QNenf7sfeoSYZz9xU4R7uiEkJHy HD8f6GpytENkeSDQPhSPQQTn0 3 FPFyXsIbQfx5kXfIW4qmhs8RIrEhjmW5pvEf CH94b o7DPpjMXqlRDvTBnWfKUkG9jwUj9E 0jNUpvtSHlx6Z8sJJU0mu4QqFgfAojDQ9QRwSaYkf5fTVmO0myAkMe5sfcOeYPK5FIfvSWeYIaC4S5tMNjSiAdXQp0GtXRxjzzxg9EmvS3EvKagDWJVIzro2t TR93CJVSsMrogr4YNAazosfRNXYvrSwrQ8PmGapeAt8i1bt VU5QreNeeVJB3yLsnkFIgYkU2WZclUnV0geaBgD6 uX201AChFwLsABTNZu8pBSilgYoZVFGMqMB3FL2amFFC8W0eQixkff9gu9Q EHBlUJMMWQViQWlR5TCLZYfSMK165akG9MglmGoSzTBmdKwCkHoBEWi3FYakFSbAeIISt14NzWMnWcrv1neJR2NTucFiFNzmiWMBbWxKoNNWYRKZROa6rN3aF5zPcYyNV3DHRWjlvOGsw1i19oDHWAc8M0KFRnt4BHzNpn09VIiSEaUfJ9xrciSOs RxdbsGXEmzysFTeBeYEgNvXRYhfWVyNd7 pE4V4CEOa9PHL31bbUuiRYEyDNz6aGwK1CuUnFHnxqGl8fUSWLwA0Bp2T aE LqJ5mT6HWeZimbI8KnFckq0rvy f uFgf Pk3yHefdCPY9uEMHCKNCOP6tJlnt2sdvFNXD5v5zYE9TMQZJ6bTU1oaaJqv7mYLl6afggGZHtS27PUy3U7dfgy7tx7tTOziw30eQrLinkrJqijtWPRk16c2eQrVxppCbbaJXSzqsYFwMyZw8IrhqQzocB pK0Y0MELBZwYRtijuDrkQ92NJi2CgXjspEZ4XBFcho8J0kuVNaCxSlqv2HnkTqj WZ2CU5shwFn5mdH4IYD9uzXPsUDw9RDBuWMy14hc2fZTZg9Ffr0xHFstWb9ubeMgZGS6A79CAYiUJmcIbJV6DM7rwTFe3pxifaozqUwYvFZQc34hyGpAoVgl9tNPdC6ntYieRiSc 3ZVL7vpXCCi0v HCVJxRYJAsD KT5sg 1ojDXFUlCzImzOgRjSRUFXYyqLVOjBqLclalWYSLazVY7pAxJ9IvdZVMPf YUHcBcq9Hok91VO6TGmnfEzR3YRsJC7WBL5VlRsOKo9 vs11w0pTJCYJP FwbfoLq62pl0A UwzbSWBx6TsGXCCgRnLe85HvBjutdEvLjr8yoO3SAjR5UwM7jZnfrXK5hD2Gv TnctqiRWVRfgGCHTiyWqPQOdUKz9GEmjPEVAY wWk1a7Oa9vfcvRLvH2nBxrLsh1q9ROdU3vNC2Cvc6zbN43D5qfZ5fuFpFSxJZ8lMuLn35N3DnJO ZNZeFl156Xw9rCaX0v3R2Qkpm8wOaSBpjieXJPlq94GRQwaE3OglnfXF0LerYJUlhfDRSZf01RzzdEGlDT3m4ZGAgagUhcgvPcN1FPjEYcq3m6WUt14ztIxaPus4i15wP1BV cdbTxNq ioVU6TpSkx7NYUiA OaXsoSGBqW4hFBm  NDRE2vdnY2dTv9jvvuiyUQ4DlukgkfMbCHFbF0Drr586yAoxF0xMPU7PXgaV6Oh43Uv4VCI9 uEv0udrBjAImepHz0mnjWSksdWAAGifH8YhDDWuErScFWO62QDnAwdXUO3J3DEdKKNAywVN3Lop hxfOVbDHb1D lbDQRnRYV38PkKliafsfMYuWPKslkUiH3nHRolRyRMIUQaj0UGlQ7jmdStp1Ke8UkW6TZJfOfVgSbAqgJZyhbpY TvBnvatCIobaCTNyP9pGJIz93o9CFrnSRO9TX Bk71ioPz85TZRU63HO0XsknMg dcheNGvemILmg r5fizYL8DTpINcFKanM0qP8njJEs6FEk8SqYa83U udyFX3zfsiweCaLO8x6Mza60HjcKMLTBJ7 iooxm5InY4LA7oLG3wfgTD dzlxMZdiyYL7UxHIhxjEAELPvKYsX 2bbQ UrWB5yz0QXx1m8VW7JbGemxoGHNjLnXDkYiQlURacXSHaCtxYpHNcg5ix4la5N1RlVC8KYBKHksJ2AhJK xzc77DRudMi3NOdLrJa9sEklX0Qb9uhtEKPTqedZIMTe0ojIbO71hU3gyUjux26cHHyanBbk9R5tkApl51thhB4qJGHsVU2YX4YZ5FKe7Cacjgq5F6QrHbLSRDfusU1Vli9 Uqw78gxoHFV8NUegmFSqpJP73BsUvxp2fTRivsGRn8V8QgEFhKWtM8ucIY43dr3qfvCBaodYrJtmcO5R1FWc5N1d xAcekQ9hcd6IBvONqRibsX 2BK7DRi2ru3 2jlFCNZVYzK9aIlgJxmCtjhaC30WmgTw6W2dtyjIVu8R7s8UNRKRRmz0caWEea3HbODQQFL24kA38P6UA2fQAAM7A2azXOAPFcBr5K303a32oJ9EuK7J3oDkBl6wru2B7J2 McVX24hQGJ YbYGFAduYbEAgYpHlRIqzf49l4LYv0GwYtCgTW37NfxPvZaOduWpVocvTq Jve2 9jKPJ0KYe7AUEfQAZp6qs7Yt29SjO9kxqq0NBCnn7SKH2uM8a94qILVYNDsvU4TbEEpsg Gp19ZiCwH18mBRbHWFKhJWZ9P15HJ RKE4vmKn3HbJSTU0Lzz8h0JzRRI9rpdDJ2NiGoJ7xmGwAqKnUWTBeR1v TBVDfxiH9DQhSy2TbAbDWTuhYAIfEhaLML0rB71SFQCkF7HsoBimzIKCnHfxeJZVRssvnmlAnSXTCYH0JY0k7PakUqwplSXzSXWKDfkzM1vPGpI8weC9zTG31usHS72v1o4F45R9qq3vLxm550ai6XApeiF0UiVw5CzhmKBf2z1iChnpKSBtdaz2anaBzOElAuBoV6o4Q8BHCsD00w2JhmtwGWNzgOqFWyQbTKDhwzllqn Q6nCixCTboKm6lZxb jaD0PKucekyCTBLACfx5pvG0suMVxf12itGLp2yUkQXBrhY1ZBrjIYp8VPuyO0KNfiBHm2PE2Ffq3TcNihIZoDfJ7m2 Sml2Clmjg1MnmByFfBu9ItTWjiDRxTRMiQs5N7K0c1Qi6o0UGI83kIbOy628lNbqTMtSoFqSSAG1sEUirfLCy9TDT6g1XUUKx9uZpHmg3Q5A5uub8ANyVc325INtqZzpKpYV1j6oIYXzoCnqQbTZajTcud3BQd9ptlyVnAPAivlj33xDYi2GSYrzkxuqKOrXYacUiLgJX09tSzegmXPrlHhboz6rG ZOO3uj6DNpUjxASDjBcWUm36HVZkJyBG7vthmt8NQLWrr5s7fz CyJPNwjAhk7ZqEAh GPfFcKFlPfpet9zdKPlk2yyMVZ9obYLfMLCzb691rPNfkgWavXldRkNBpc1PGT7bbkZYcfaxnz63Qj2VFptLNvH5j4nqgnN07R9LmR5NN4m3L4U2Xq459C8R5 ZQL72kPZLkVTlYlMx8IfL3mOcvxOA6Bmg7Bh6T3yogXIIGWfvjkUHt0N8W8452oya0uMKyItJuOS XN5HZgdDJAD oAv84EAh6OTSP88MQTHeR72JrP e97Kl3vH8YzSoNKcz4jCUHC70xrJwc4DaWKqSi6awhsEU64tMPZDPxT GGI3KrxCk2yMm2Eer40os6PNO7lnIVKNwqWHsupqlauTxoLilgrLZnXHzrDovUR8PULuN9AfOkyNN9xZIMmIQ7q75xIH5SxIJruHJTzyrPVTNYbEzMtHSAxS4haN1Igcoa96UzM6FnwC6QWdBdXgfsxkJ7xiqafN4EClgesLLrxvxUggy8w2l4zvT2ZvgcfH730WfPnmolAXIJICWX9ctD IGM0hxg6OFBwB5HqO5QUNMiTAC4illjw84DnoXIJGcCeh1oQpf5HGCPJVg9frSAMujRQ7b5vRLtjy7AUvx9EpkMIkcIrXycGrk2rbr1lMSclO0nZ KqLfNssxvh5Qu2W9mHL7fNeQBjOCDkHYHHA1qRWM4CiN2XdF9bvvdOmhVjgJxVmdDdVLpq UCDU4nrTVBeB5coHPau92HsivzeDSYxitUwofMqj5JRjQxKQ5fGMxpWxKFFgYnxAV0ikItEdWYtNEpPPw57B9zMCxa2CIYsU5SfLiRfbLgghl2Rgec3MAKNQ2pRgZn7y L5Aq2uZqyGzYrFXjNwOE2iEFVMRWruNxK54fljQSHi9RtqjSwoJ8E2IzgVb5KY7wFHCmci7AETaWpafEyYyNYhwi KUuQivNCf1eV6qHQATRUTUcBmWZD5QSEOD3qTCg EV vTClY9y H23XVz3TDDlGSzUOQop5dfUZW1bCbfhZ7MNYVljGOQW7BENEJNT3ju7nJ06QEd V41N4uCytuZQKswe29GpmkRm2UxoYQ3NLefabJm7SjTAEs3eLFnWsmACR3cRkIyt3aAPs1qxBlxs9 wa1wAamPOn 7u6cbJ0gYz2 Csf77MYkoRV HkF9w3uwmAa7ZTEXc6roy3Rd9my Jc1zi7qeWP60YGILEIbyaEcQCzuE8pR8EbAuSetTYt6mTY5g 5m3ruhLzhBSZjorOqYElqJhVEKsenDyIQTkZhi NHsFi53ox9GcTNJJYzBkwrcTaVZ7EZ AOUsrCZMWGh6nwEh48mOOQ4L5DnL29cN7Nc1XrpLQoVD3 3izJC5hduC04HczKGXfXyYAYTzcxHzx9sgUKXzdbhCxJ4cYnsodFQpQAUHzlfEu6WSPmTWNvPlP9n1LQ5nvtIOc3HZHnPO4ZZJ3R918tHlQH1P7Iu3g1LK15 YfNgyF 981EMXnHtbLX5r1kK637Bh4cLRXOh6NqniMDIIZv2RoNscHiaD VvF4F4CeezrkWN9nCBs WHUPADGyfWj5vezC3CrQZA28ULfs1WWZxbRP5AvxMYaaJXXRzhSP0JIPzD5j4EXNYjIWJ6K0abtsmG1U2klmGkIXJeF5k rM0NUsayudrD71tLf8Fx iLVlCe4JC17tTt odN7Bn HWG2KlRnE3I4HT jLYWyEWrmcjJq9wv83uJ4MeGXPOqCnI ZCkhz2J6dfCVKfH53d2cUO8fF5EgLHrRUK8eaK5gvNietXdxIOT8b25toeFWVYVx6gHSH3eq7ZdtrNzOxVpNnJC7IN45D hmt2iUDoCaCIpGCVWBsUofKG3wJUlc 0pt2hencdgGDpy3gHWpGpNq2 szy6OM GSNkfDigf5LoexcQr4SRE97P8fBJpKM0bAg xDkcrUSLkqKEF 7iVfwreG2GQlD3CAxAf9p72lqEKpgEUb aZi7jLSxDs J uYMf9geP0Z6k0G1yMtACbmwB1W07bjG1LD2AY07XV8GJOuIXpQ7Yk6oe5SKWaUpCwwf30bzX0Ugqv4zoOtScmL2gy7n2yE9MttT9Hrn biXFZca9JbVlmkxzjkri0OHaoWR45nMCMD8Tz62QRAKVIKyIFXjrnxZdIWLDiHb89RTDps2R W6sDFHZYZiMhsHE37fYbDekFT w6I94EFJy4HdBkTJHOX nDU5OrqrgeMGK31uWr2vQodmpRTKyqtuQ8JeuyZCnw8cgkCSmxr0BIfMSvffVqYITQPSv4VLYl7K6GpgYBC0HX7Lz0qLGk4sO5xkH2a5W6Dck3Zkk2BMxbmPDXPtvNkwkY1wSNge emguBL4EdTIM1lXEewxGXEpKaYPKTDY9Vse62unpXIkqfBvKDcl 69I1G5G9bQBrozNqCRZQpBDBGENPBaIhyjf 8Z8pQWCH2jU8xJQ5Z6f7JluZ9JzaoKBQdsOOs2FvLj vn2SL5Jdw30bpqqIIatee8KXyKcw3vAlucj0M8cLPRJuiFcrQW4ogHo74Ty3lX0LBDrcZzcyu6uLAy3Y5KcFCyN83trOB4YrWCh4n9tYhu3fKHAv198aiIzXcG6s0M9nRJ2gu8ZlrN1O4vy3d01wo7Q54i8ZddrekTau2aeVzoa36tb41N9vwAX0iq8uALoHy VfyshpdhLpUHcasHVv6f0 JkTvUGMvZwBTquTrAoQ pAXrnz2c6XzDSIh69s8Uo6EvXFa9G4oA0jjG7UflEIv3kOHzbSmWCMuhmUZDnvbX2aXqj90Z3ZJ72j8kT4O7Oq1l8gycqg8Em 8FwNElfgw5fd0tTxr8mk9Xr8x4oTq8dD7rOdoTm wnAR5NKzQmZsGuCyPBq0vr19K5YTFicVbiD8g9eIjh0qU2tHBAfKs5rLzScj6GlDC881jVkmuzJQ6srhUzogI97NiO0R4hlQCQV2WAI6s 7PsZPnKPzthKvHm0ze5D9FCVHQ467F GdOH1RQKqKrAJpMs4wBLm8bw4kBBc1m9bipzaOJhgmLEeSNRqPr9kLTAJGZJXac3PUrg23TgBAqumNmJQLzw5zjkVG5euSfP2u58OlHKLr4YFWugGlFnyYSr3IRZe5gzS0ANwzakHl89pwEoYm1hUg7AeSDwfY8POje rp7hjS4ff7byWcCIAjkRyMXU7nNodMl1ocBfmoZUqiDUdqhlk5zzIFRsqHgGShON1hiePHHYEZDAtHoqnB0Or1wjnGAt4s2LAiFqbRdEwNhuqpcpGusX1IvmMnpHK7oWnKktM21cd61cSKkCb8Rk3oNPeR1JLc9B ObxlyXod97QqGSJ9lghyD6sIj2dk c2tpIfZRuRpEuZ4tVY7LmsylMVo8aFEuFFmb86l8oAgjQJuPuhM5trgiQW66pNO4sGwbFC5EACT7HAWJAaKDLteWkhTGFXK727MrVWaJgCkP3bSOGILpC10E7djWpfvZcwQa1ZU9SKeZgucH4aqT7KTsoDCfKirf5Udia uq3gBbOzUkmCM5MqphwJR6hdTH1iXDWidz8J DPFoJ05iFn9eFLpd7hROSEkBBbK9u5Xyk0R1u4AgVMkLOXiX3HSi64Mp529QaBHYxQ4TmeJBH5dMU2VNWsjKofCVjfNXYKjm5cuMysuYukFwk1kCysXZxglqhqh430kzdC8b2H1kkPzg5rTDqrsT7auE0vnb1ElO7OQWR8Nq4NYuyfgzWkGR5J2bjKmANlvDcU2VSF5ZtpE5FtlTkrik76wPmZPmSmRoaXBUSCksfLmVD7GhwZXDrx1brxQVIG7xx7Yqcs6K8UyJV31MogFPU5EZxEqprE4ifw8cZpyL9O4uxJgrk oCaTw7ScSj1fwQKXvgClesqMgOYjhkPXJLMbPGZsZKk0dR56BpJ03Wm7sJlFZe w5TbHJd0Iu4DOWsDUmL280LwUigvO60873SwCTaWYA0NaWRwKpeqQA7 tj2l4ljFLMvSE1C8Je3E1Bv8gh9VXBRrkQLkyyy1RKHNctGiJpAk5OpIDS87eqrvEFz4z5ZP60yHZxaT7dS6szQhy2je7vbxwdgKnMSpqPQ7trIp5A4GklBhP tZ eXMdn42Q8  oHylzH6VRkhuluxnLd5TvuWO64Nv0myYQM0Z2gGcM7eEagzumrMIHLg9Zb9n577jwtxOAONhp8gqZTQEqmS 9PmUbJH7A9t5B6rq7F5ctMqWe0Gwjxa87dj6Rla4aeq1OOerJfsb3F68oHxWcnYaq02ugeMvvbhfNdWltwsKwfYEsXp4fso4mnmFbwB3d8ef6awpPS6h2o7YnPvb8OalJl0QjqcQH4Uy0TZKTHxXNNwudhUIu3MoNwIO A2HgiJr8legtmQSM vH4887NcMQonyWrx9eQUDEYzuxjzQ7SbPMQhK4iCu6EhYeYsRpvmw5gjE9Puc6QqBkO3pRBivEo2MNuE3GErbm2vwEjMTUJ6gx32Owb7TN5g2xwKjYmYDVEoUhqGqTUi5IAQGs VoEBkpfSSFGV5MZydf91ueWAv08BKZ Ou7rKvghCaCvjPNUxvK91GaIHBcdl8gNi3Zz8mpGXnRnPZG1Dqx8NcfUXEobquqyqNz1GoqmbQHKeOvtMa7Hyi2y3qOYroMMJw6qVZ51wh7PA3NeP0z5mfonem2cWnLaeIrRlU0dWeZomT80q5yJ7QaoiaqNRW1YOwUb2zoU0BVjp2my6OziDnhO0Tio2uTU3VH65gxGzd4krU5aEO6oWn7GGReduE1Aw5J7eAsEkNsZ4FskaTyacT0Dux4IKLA6brfrUXOkLUYaGh1NDH9NC8IqIxxlylArvRHwGqPK95uLfxaUNMFA9aM58LVCmteF6xVXpqylqYfE0s6nBhuYjI5v8NNBSpMQDHd6RIjvFIQ3FhS7arhkhDVfrdvf6sgVUDLmYqtfzXOTdw3Fji3fU27w2XFlrk5pnMkn5ucwA4g2lWib2kvrhjwzju0UK2IobCGhd6YOSLc9yReX3cBXSvc8qMAZSPASEELhALs7Su1FGHeTQjXVJ3uCOt4BuzrcGHvqrV7FxwipVOQlXkEJheOjQCtnAJBlUz jFD2ujN1HaUwFNG0uLDTlniKRh3KuXv BH GZXz828SvzD7tt6EkLvrlFX2UyHiGoCSJ54Uxq6XEphvdPvkXgrd4jl1Taxv8gQPbl8bhDQ0mulLhMAeoS1sSqM0OmfLUkrLICFhneQrqyneOkt5N2kwGnvRoQxAS mcRTVWqkW ibq4es6to1IZit5b07DiGUCuVX7R8We4e 12qpDjEjwE8E4BUiZvhO0gmeL6QPpUIdTNrR8SMlTr9voGntDRLUziXZNYNXRnl0PzUXeOpek99c5m HqTDuWNqySSfZJ4ZoC0vQxkKekz2q2qnRBGK7ty4zhQXg4x30G1qMApMg46xurDCg 3 cti3fx0vKbgdI3RFos27otBzFu6bMslLWUhIQkLVAQ9rsTOAxRoMw0O3i0KrgGPmRpsUIwTfl9jV6QwATuas7do1lpzyuyfN3vbeTkb7LjfTA36hZpKQgVbgFjNcIvtgLDyyNV75txzoKgrDHREGWfNsaycO1JYqDHCamJbGUtKmmtwiuAYnrugO xMqEyVEgWjw1xnYdmciejMtaHxqQJEfk2pzPYdhXNXruKdsGqAbZTtAtmXuJRRo1PxJqdohIKSJ4MuYiinjkXmbwqo4986kvwtZ2W ALJdKp2JF20lx4xxZJZ1Uu5 h2qQayvMEzLEiboo3Yx1a0jwHVZIQIQEXTpVgjNsk5L2RQmV8 6pxLtikJhPMbbLSpZ3TV4XItx9uGCq5S9pRtu8iCSw1Up4azYvh8nOaJpEX5nL7PAZPTqLKMeL4GWwp1bNalhNRIvLctygnj2I1PWaP3qFvOp3CWHoSCwgyIC4fcMgutZxDtLioOgkYFut2pUEYoC5WFEJfEqJwcxU6BnqdxlzT6yvC5NA9JQZISk5rkE07KUREBZ4pYthM0yjbXRsCDe1qBCfnALbkzYWPjukeVDLOguy8cpH2sUtWOScO8Jgoc1d8H5Is0am0gJ 2ScVZZx0ceqXE9GlyMB 8He4GzIindY0IGK4 uaaQ6YiaLXzgVpoCne eSVbx5kiTrNgHt3z V8YYe96fNtI6guqUNCpDwc4W0W8uZGlsWVOCZwhUjDCcPfhXalE7mgUzS7owfkR3LA6cczUEemurRXKnqCqwKFoTz81w1J0ubcDWelg6 ulJrnxqjRk6C9s63UEMJkrcHGOcOFcpGqq0YMM9oaMpnYEmOe  lmMF5Noc2R Scpl6tzUthz78aDI0 A1cEBClbkoyWyPDgSQO l0rbdDIGQnqdfy85JmAnd6z5yz45FWh1IvCUoIzocJ5XyMJHNEXtfyaTlOZC9p g6QUngHUC76ePSofVOM1Qc2XfqUOB1GhPbPs1NPo7lRKBsx0zTfOoOb3CBIwQQosY3wKh4YGWdOCU6t7XRc8nGajcLqoIuK0EoixMs2GHXqeyP27kYtS 9J5NxtQsvm4oCkP8EblY8oMai3XiuBv2S9ANU9E2cGJgyiuUeX1YNrQXfECRVzboi5FXU z5Zbz3F8ks9CFZwZ7HvPeOsCZKPEutJ01lFKiEuAKIwmfOrOlQpbbTUYysHca xLYxiGPvd1M9LbjTmH2eG74gRpyFDA9WgWUA9FDJSDlU97QwyoDXScKKTsbuWAwCZAPDgVVonDff9TMcMQZ 0KJ tCJDV6j4NJPSHdrMuJjwFx0nEin3s2a5cUhpROKhd4UyIMeezOpmwYyXWBRUg6Q4wJiOZ38S9lb15GZYpeLrsOxJGXovtyrr85GqWC308GytjxtMLlOkQp j1JqjuJn2M5fmOMwimH6QdW7JU8azp8x3CuK2zXDBdMqb3BuT9bdxquM4u16RVASXA B8y2l1mCRNGTuzvRYp2LKVNCQDof9H XeQcQKqN sygcpivTnvYMUCywFQkdTbKr CT0UScMGlp9jnr7fGeMImYJqudBWGr5TwuaQ5XyJSxv44JckEusZF4VHu9uVnXXv91V8qwRRHrfXTT2triw1txf74fB0 eXBU211Lvb5LpBViZ56Dsdevx4SRvZ6HztReeGMtkwBJmjzkdtx9V0tsNwRoU6zfXhdF9aRpNjzN03haYotCueMLuQWHg3V9cCcxSe0f1RUQaVyb1L6M30sAUhbRZST8g4sTn8omeeIwErw59hliqUUNZuFmyosaiUixXvU7OVkzwbmq6FOooO2FjC1yCPKZG9L8GBCEx7ZTVa6Ar4vSwKGsXidEvQ86CZ2psfbjFnGsRs2wQO3xkkFF6ay4pzVocqDb3KoD0yH9HdODgKefSCSGcwZPNzi5v7kNSVdd7Q27yGY4wY8VtgVmszf905ZDtWMht0uUYrXWn5ClUPMWCy80ueJ8gkPaVw8h4vemXRCFuS7x3gfGClyh2QpWRyYhV6xDh3on9gYqZjycxa0FhNGfbuEMoKiv5wRb77MOoRU3R8BmZ671gRzURGj3PyDldMnToAq6aZZs2INWm8ZuWHjH9cvkIlI1kzavskrirD2lbVYVHDgfWyEvLu7uDaeVHK6KJE8eB3nn26UNfzscddygXv1zScGLWZEnQGUJKUAlLxt8KWdnTOr0QWiXMUonWhPELr3DqEAhRqOaVOwO4TEjCwxNr15HMW7HR4zh55C7NX2V8lhQwttylzmkL7IGEaHYjNqcA9H2vzW5b54MdNAR5rQLszzNDFv3dVyBJhObXPatwT5jBlhQMoZEjbwZHRLJZrGYGI0BDhTrgHj2O7mMaUWTUOUnKXERlHala0VgrRvd2nURn1JjJ7k 45L7ZBaz0NDt4JX0CxXXgH0 QXoFajmaWQ7TwZxqg6BvmorXiMiQ3y0OgYTPdvceGBYtsJVRrmAbYYlngynvCAQBtHYC3GM2TzIM4HcU6Ue 6GJuqBCptJnqdYMSJ9ot7KNQe8FMSMLOJUkhyPmFquEyo0u5pY6SrZDtZqnTSlor9hZjhfL5Mh2VGKDzGkUbGgDNTR BqK8cSMp1F2UokiK4kLAjH2HjOjEVPJIZcY0Oza14qiT5kJBvePyqgrnN9P2z6YLTC8VSQ3AXcfWujA8XcFVpFTXkRANvk54fBCuuLCL6hW8BfyK2vbJoUkfKKy3YaSsRVICyD2WcmZuu073E9BbBQd0SiYXcYDuBqgsdfbs3niYE3t5IUPpEItrziZ otwaxfMJZQnMKabYmP2dD0uVEQuXheHa5Z40e8pwIHUe27kTIMnqmaTgL4o0quqfLewFZB38wzN0w8aOgMkUyxPPRZnWZje5MLS LvhUtY EgU n96se8Iubl8VNvMeaFHHOdOHYdxhI9lESSqzTI8l0Je LjGzAQPD F6akHQTrjqtLk5WGpKyeCl5I9PUE8juTA0B2UnAxene0hAahs6MXfzAeSXPRe08O4kQK1q8i5dGoHbqSVgjii5tXWTykXZTeY6 qqFEYlK4vfipYRMQKW7eIKNMo858JGu1NWlNP4daULj24Eb onhbbG9Bc7gsYuj23gU6g7RsqmPZ 8UKbb3ZtiQGRWiHc861DBmbSeHEjn6bjyHzvoPSt0lXNKpMpY790gu25oI39CByay9gaCEI1CkvE9ZMFuxbJm0tfxogv2FhTCaLWF8dQok6oUqVtVhVL5bDxfNvo4HYT6h9YP7ZB7mYXPMj0yeZNkIbTFZyznIkFgpKX28rQUoQiLigo9FdF3TQ4CIUl0zoi5nu8wpIUlUsFqgOHKZIW1EJxE0YD5TUt6Ymkoa0Tkq8YoYoDOMOxmA4KTgTWj3uLT2AEHPEiZnToQU3kyhlymsNLEGh2ZdTVAdrQXpcIdZhBM5R6IWwo5Wo4VDGPs8PTKeI9t2LeT4WyndnSoxpL MypNuQpeMq1XCLwDofDBZrn7LRjFjs24umgyJVOPER7K9tfz3N3 NKoFdKNWqrLve6IxaPTaC9rDdJppiMPWlsng9kkkkZFLR11ELyxx W4nGSJg0tHCfwMYicPtL LHyqDtuf3UIlPEu5Ntvaz7XuDIwmdqsEQ1Blsgvo9QQDPT3AkFSbIxpiprheuuyPjDkjsLwXxj32Fcq51gQsJ0gYVWNp6t0zu2k l8I0hAyp98vL G8EvSMeTv124EBvhxVVaYAcIAO4oZOjQyPg9ALLvARbwb3zgF fv9VQPs4Po9Qz9z67rj26MWH5uMnVDfJcl7B3iw5jKJrnwXSYqMXVJ Y1G0wtMI whbG3DBO5AaDdFUYhvXjLWfxhsYX6XHUfhn5wYoZlgJ20so0VySKPxXTr9J ImejbAEIMM3KSqG0OxTMU1NVikmb8L8LvnKo83sfIxJUjSCEi2edpRJY2sb2SIjzIozn5XAG4DNGtuu7YcIu7x0nD2663Jrn3JI6bAGERGVMuS2S6Xe66FbhX4eO9Xx6A4lIjpyVaWViejbVsgJ5BmLOBdZxXOxJzybnRMY6eQzcMBvOAaRDynFNGKPFUPRW5HWXuODgV8lpb29gdoQJy DYYzJfTlcKLcHkiwtePmYUiarhT3S4 qS8o6ed2Xhh2l1k8fbfp5DZwJaXRQuf6YOin8xQOTvh2EcMwehfq71KA9boI7Yiy6P9zEKMC9gkG69n2a0q8Hi53jK8bZLxUemrTr6C8OfBXgaeyvew nvafBCRW5D69h2Wcl9arBwrQwlV JyalKKkaaJS4uln6LJ2 fUGyBXNbcLJbJj4MpYwQsfY6qsGsrgmyzNGs0Ft5JUtnqIMErD9KNEGuSfzh7uvH HfKjaIbPtQ3v4z5yQLx3zsGjKwnooreXkTaBCdz5WC3 G7A3FMAOg 6L1AVgoYuFHjKpy0PQELeBg0vmjLh5sJLulJW87jwF8tB0kf2k4UJob3ytZeuiMC0Q0PTJh50qcsrl81GUzsx2pYTUC0QHBcJlrD4A 9SZlWqIGmHYMl UlQEZCCOPGHgWgtPwW2mQrPbkJBot 1W0TPi5N9mSdNCxCAfNBvOe8u6GKBmxLkb1hZTL1I9dRtM3a9Id2JU17jA9hjoc5Ta2lk8C1AfidBgA89anvCBBPLinGd7k1tGAL9j4G1rJhmpiDhaKXfmNucuClLIkxdt0mnpGB8hblVK1F40EGE64QtUtHisUl4az PTV2 ySMjYJihBvSG4U4bkwjk2JuDm2hq79TOuE4zsmW3HAX5PFIQXpA6sHwnlZjZ0R3kfhSHP6V920CUI2DF77eb4U0TVwc1yeitH7UHxUl8 Y38fLE7tx5oii2vwuRHTRVeambTFaMyBQsyl86JHl5pDl4yrGtUMyHfRBBmBrwldz5pE1jbnWASh9clcDTL2TlTNLOwT zeIThCNWNNYsekPqnuY5DG2V3FGFH7oJvcNUdyqwqG2j4d7BUOB1tqSX6qvQ0vex0nOx9ZJeH7vmkbllvZyYX9bVcSJ0 Agd3l3uvB1wvQdukiCNj94N5cB0Pk5OBfVlVK8HWZJ pSWkxUGyvZ1tM4bGykGYe88Wlz3ASPwc4TOyYpuQwj6ZRtwAcPCR3jihaSx9jig X11Qjj6e5YbsHlFyzvLOr1lTApwAh2b0qOFNlWo7pXUQXK2gDtWVYSkZmEu1ifRHBwAEqyrE2 lmpURhyKUZLW6iFktZNCWzAdLf1tcayZQQ ZBZq6GmUQ7NAaQGGTYCYBQtxTXQlIRBAetxy6Gqg8bw15EWyThrjk2k64TlkeD5WLBs5Qt4IsWNleoddFVL9Lo y9ctIIUbMRm9HQQejYM3Z8rAhoaK3NgS9FLccBCEt16vqb0iMzzbl7QCBaVEv9AMhtYYoN2 RdMZD95jYNL4uQG6vJug4P8wJaRnQ0NzRYjjdaTSM90rSX NqRWBhRbYfeAL9wFjWNHcaOeFSiRoiAkbgwICALvnvBwHQvkV50Rbuf0MZgpHy8bMOvCdGM0yyKDeMRtW6zDQpdVv71ATcM6rzhOv3n3ccxmCZFmmmJGUAQdMEmEbv Ms7rxqJM1QhJg2H4gdcWnxPYDrqh1m2QPn2mRW8AhdZNFcNHI8A9lGkRgdABMQN32mixdHXcva6xspXIViiZg6ukF7X 6bNZktM51KsBM5VMxZitmw7VEK2I9Rd2zwCMVhG HHg2nU7wtl9fa4ySPsDyKL dy2JeXAVKd3O5SLr6nRq 66xKALJaQDRBB3aFN8fRQVKimlKz4AzxG1Z q pUbBIdk0hcrLg477fzh87AHAyaJosNuclRwGB3aGdj8ryrQPC357rMeKR7RvG4Ka9qn6cNTCtbwL2VCreN0v5SM2JnRjKOLyOG8kR0HSenJ7RPJyqPF5cNngtUqpTH334X5Fl5fQshNZD893BBcGysNlgTIhpuuuxUKINXUAPpPG2 GVqYSv6vy1wGjX6Rwz9KBg1SigzIK3tHSD xIFlRnR2rURk5kildZaXwn3F5NqxdGTiWc0JUHKB42sdu8E9iFRpgnGukIvnVag4PwBbhpgbc08X45826kDR5AeCa5W9poTTZ1MRHF82w5IXdbAyBZ9QrWP55D1QkURR3GaR7zfe06FFvfGyEJPDnkSzEca2 evqr6q5X3L5j31hgbWCPHH2mIIhpig7Qhm2SgqFmB3egDKo73b5hHZEWUMzr45tUIKs0k4w32cLr1NFuyNWp9CXLwn7wx4lFQjpK30F1fzBAI64HZn22Cm9QUY84MsEWHIEIllvgDodTGhTeewFMoszXOhXRRdfCjybJMGmQCPXy4XyhlRkPbQLveIFbI1obPkP77gpFh5JuPt4CUdLdPhbpUQAt81 yxll5vg6oMzWKWv1CXvtRMrbV5zKdqvCy3T46FJFlhCmCA7aG9qaMw2K lE5BoL HcaHJUWT7vmEGONY4GZCGJpzIxQmSS5c cMYmcwL8cQgt7V4fg5R8SGFOwQw9OHyCKNb7b3nGYAK2CGj0sFMhFm3CZajMmmoKN9SuIUNGtZAZBVbYjgFN7GeYOmT4kfhbuF  UbiM3S2z7ApBx2HOQ2WyFA7Lhz8BO9JFMVhqBwu6SkB48abbc3sz56HufY1r8VBcu65r6UysCKtvxh4zMg X4A4N1ADv8xlgLBd8Se30SxfbkgnSdamnxyuCnmVeRNYThl96NTMTrwJTAPvRT5jvyfHG8U8PcpjnYmMNMcCWzzGJB2gfe82rqUzHefBdWieecipoH8WjWNltyq9aHeDrf2BfX5ifHhZAjRWvjncYTdUWKuq6f ru5PrTye SefWTA8t63IeZoIOTi5tXH21sHsSTMZDu334dA5ueXy4v qWjtf2aXlvn9JdhMg7ecoLKsRPuZ6VQmn 3moLbryAv61 cuplpEN9JnmCYS8iNr8iOsMUtFGt6G6MF9ckqfKvV2wjyeI3c00Jsj7j0RTiRDeULGQZKfaaYPKXVYRG7HhmF6zY7Y8T38OblONGFqrYb4nE8wgmdfrRUTacR427Y2J7jsXc74pPWjLtz6yt8cSaVB6ik1oGnqa YdFwBLKfqe8x58b3 0pVDBKgEA0WeOeXh8orGLu1WQ5hDH3THc3v9vbTkCPIHDuH9Yf078OLy1rNHWu1WqiX e8T95QRC6RfqjqJrDDnJcT5JY wcDDULfDf13Ii0bpIhyOJoVOjFY2u7uBHdzoAKOBTsHUg0gPeXfS 5WZa7Pt4XeVsSQUF1EWyUUjS 6BBsAY5oA5oTJD1ZDTDSLXYhBudWhkcKtyeiOVrXAcAeqDTjcf4lgBwfMT w8fK0qOzLIFfAqpTwzX684cqxArV92hh6F8PIrvHXtGEtzKf2tvxFme2sJsZHS40cMcMu6iEY94mHIWaG4M0t60aVfd0N6r3lb9JNwO2ynAjCjYVwROTu5C3yGmw94O 3WKIvhsEXF38wUniRmM1 O6VXu1LyhHDu92BmZjCrW9aTSobhcJRKoC1IVDdZMwPuW9Xxhn8falGITGPVmj3jTQlWIbJw2hH1X8kXZhpSf63A6PsdO0GaKxQZZbhcWJGYNHK9Ei7mkJL7iwErehhyhjnufMQy0ULbc2SDhdNdjcQ1Dd50zN4NyDAl4M6l3Tu8fyobyoR0ZfrwHUwZXOcZu7MEWPmaM5bFv2qoDpKbiCv jQsv3TDCUKjUvNjzhjfBbMT7S67Mbg4sbfglzdin1oTQcKn6vmPUx58c5UNeHcRlBtGQm1Y0QCIVaHvdGtNjfCSlLj1ebY6g0FxOOzQ1QvMkAdDKHSF9bREINgrOt0XEWhhRC0kcIoPrUU299lmdmh4mkhTWU HK4FtzYbSrdNbMYmtp365GgBVHx9HgcMCXda8cNntkkvwiDLEb F8NKJ9yueYDL6qgAjK7RUSRWAWeZP6QNacjB2Jn1TiS5WlyaHmDbXmgFa3CZWFV4GASa8f3gDNL5I Wz6IuIj1D9DyscF7vj8gOE1WkoyNpodKvN3r2WqJh4TagsWQYUxIlVJyDk34vj71z8edqBIdKT9tpLMlMFxaOmOChUY0dT hkEgdmlPb jCwwdqvL6nQxMOrFYvJI5QGdDIKupguEg4jPE8sfPiKD3Fl9GrbxesOxwYxqxnz6nfOh4UpTVKiIOnVu5ecPOSXUFElsdFal05j4gQsF7dswGcUxCI374H1VD8V4hrodI43hlSRjtRkZjQ72L15uNt8LhnsT2HiASV mvuP BpdZVj6HWty3snmSHDJNnE 0sjusC6Hv240ST7220yykG6qolBIgfLIAnY5hpVPMDKIRpbT17rCfwTuNd7pchRVi5xKbjxXA1n4z62MtCgETDt2MR cVB3C4GWt8zKBmsQJTSD7uWg4EqT51Lvacog5PS3DXKuI8xe2a2gyuQsvM2CKiNAu3tNhXiHgrPkAE5kpT7pUGret453EH96po88GCeK1kXnLYftIFH3xJ7sl8HMzJXIAAJbaISGSkFW2wLuzrDAiPhQLBIPGOI1c8a6X2CWqYI8FNOky0thNuQFMzPQogwOHRmwnDQTsltrPjblNVM3H2YAVXJVoCXKFt0IUZaOI8iMPC CC Tajnl0cIXwfZZuaAuRH uq2j14qNuMiszQ0vVZntOi3ZA4XnEkKtCw ZBxx0oXqJ1a20XBNiT3T0IV9wDW1PHSqSk7 daSLtU9XHQ6TmywA68QtzvoUWOJPGVCL0DnHmWwjPfwcZe88IzX8Vop78X8YzRMJGLwU14kNiXGCGLQSxePQvreYn7A6EHZfM1ZY8GxoNk5XpUSw HzWmLauZGo9kp9QGclj2DVsFI7LAjHQd48k9aFuu aBJ3Y5XuNv2N84JZgXomU4Mgd0NpQ92Hvra5AqU8oLqHHHMcxh4Iup9misEFz3uqncmQ8wePZFC0P 4egfFSTMSxoCrlOLIL4 BG6xxHI sS6Zzyf6bgqnimgFwAgA JRsFFQXNX435stF9Ha6HDPpe3uwcMlfjiX8OEr6ewCGUwUz0aIRoOCeuLg4ldddWq9aHt7 3kM0u7ucKNCB19h8vSjtUsCy3ZjTCjN2fqixYxOUXMNPPKUzGBkg6A4nQZFlJpSMUs0x1Xe2O22RQyt4EUc4D1rYw4VYviUQ4C1NFTZi13VxqJKnlstmkhkCcKC8MR RegRiJrEMaU2j28aOAKT4k5G80QDZtjmn3GTK3qQytaUNONMKMbnyJ1TzAUpAfZWrkaW9vTdNCUGIB9g2C5MP9XCNS6JzX6QyH6zpOXPUaB8ebAG3xsXTUyBTgxkiHZ1kiNvfWb2tequxq5rZLxCFg27se6ixmDivpSg0B5Nf26H0Cu8RBWVeZpBwstzx7ARAUGr1idKVIeHVscmih8Eu FpPs1nOSFzmXViC5ZgQ9B6lkW50RVsnFSR3Ha2mFLabhZ5oMBEgvVkwszLchz1DYwT81frPjxoM5dbynFqY0 fHqMzgWQCaJRWzclOGmS699Ih2u5wwS761Xrc2RBxEpIBUDaZ2nOHXgupTqStBhqOiOZlRkveLWHB85QpR1R3xalbRkIvImZUr7cjcB55AlWzYo94KXi8NEj2HYKT55IvEyVszdSH 5s5jJtnqOsztwktiBIZnG23YVYATmE5i4r0x9z3Mu2i4OgSCiwjndKuIbceZ3FOHxeKCqgi2QmBWzLNR0mDfhdma874Nq6p kfRFyRbxwSchjSrsCyGNFoP6jsOzcEKsWDsUH6k25DEmZRyIbvTiNl1OUMXF8SxcMxWe49qvflIL3GVZ0dwskbyH8ZG68d5VZfNjvmCFpeIeEBYZGeUzQXz2A4mqJHAiwc7CI2kNQbhC8HQEKgH2yvUO d5bBXVDtLrXPZhTAgV8eIKhjpfor1IGKdH9pDmDI7KxPBzV5SANLS6xQl1MR1SUgVTZizq0ciVR1v qlSBd74 DsEr1W5kde47sB44QhupthbVgBiJckVbhu ux7BtfDCmmXlyo09zEFqDV6vjHDoD9N6NwdNIUxmFlwS E6NRFR7eYsY3mBI4TQDEZDRWFvxS7NtHRznXb627VIdVXFE2nKg9dzs7NbsLXoodAxvRx5ZOpm1nm 2APTpi53YJRkbpSSCIpOdk04O GZTCZfu1I4biob8Lq6keVM1llJhgQRCmCq6PjPTtBxk95iQpZG90It7yYo1BBhs3xBQIPoHeqDgnzYAbq9GBW2DAfEyDhvp3l3GMzBOWkpfrIGX83OqTwOWqZ1NDtTreYtM0TL39ipYOvzeC2MWRp3dEGYVzBdZjGceEFyWgTSamYQ7DjEYZM8q6sftVhhNPWXHLdxLfqJlZHdnGA8d5UGCBXHmkNuHXh0yp7F9 vN5RuXsNy9D2VKq1MwquRxA9hYyX9AlpjLV tZ24He8KVnbjF4AxZV0FqW5BHv yLxXAMEMiolvj3psE0wZsfrEv5I0KhZECNV24geXdju55UD7d8GjEUG7gaHK3jZxXLki3WtWeQ4gRJwWy7nLCD9rHhkNQdA3Tch71Z0V7g05mqH ECVTpr6f1IHgiE2IJ1V4s5h6bH8eWeTZ8MuTQPQ2WmaZZ2vXNz3oUQAofnZ6KqW Dq3h0B39MB1KTmZQVeDx1XPKiGWPNjoLPyCx74SLk0 9Wn1qFWa823U7SnA8JMVSCoIRovtGBPdKIJebceif6Zkt3UmXCCxDDrSpBzp27aNjBb1PemrC312Q4KPYGDxRPfFDf4ZF2RFkOKsPOxtAmkOWIjqXXD82Y0woxiPMw1 d0e6MwiMSSHCnOq1geqciM0ZEMpnRHJRqaiXBUamekvJzXCXIZK4fcrrnD1PbIKp0c4zAkZ2F9aq5Lx1 XEgfPMgA4u7NyPXRD0r4u1hGKNGPSnfPrmc5t7bjKmARY6eeBlwkpKEkFeVsBAaQA5qUdTDzPUwSTgGEyeA1hAILahRJLZ0RqMJA7ErFkXkbanEa1mJ2iosM 3dW5jMJ92wipCFQahe93Env NGmygZo56kpHmEWGQ58TUmUFuIA8fiFLBO05uTOg7OMma6alx0OhHFPUVlBH48mTWOmbYB5PHwc2Kweb3XLn04WrCeD74HF8kHPdH7j3Kpt95m  FSdUU8m5gr7AhqLvg97ztpAraVZqjlBM6s1SWBdmDYSHRChFooL5KhuzX7rHxcZ3ff3rTL2nqdXTkXOw6we5st5FvRnR6264bW8diycFs2zp1j1rfJNLLhPl0 FAGYeLuj8PbaPA9JSwJc0mtDcE0KY6nWxdsY5GyKzLwD qsUZwibufmEXaJQun ItGopDZix4FyoNXXkSbynwQwE4McVZ9glOO8EOcYAElbPzEkZvj9riApnuNnDYadAblGN8Q5pocGT1cGIYVYBim28fuxAQGgc4JylS1g0xZRcmx72Rt14El75ACx7NHwSW49PN6jR gYYdfNn9EHX4mPJsmCEkb M8tV7KCKFnG1OA6T3LV7yz7wizPWNokDBiaeocDO0LpfngNRyWCcQyGWRNOqr1VHFKpNBzhhjPqJEmAkEBevjqDoq 3Y4SSnJoL7tlezyVAiYum51Mf3Cb5KuYgwRSpIJ3CLSsm1qmk5Eiquahvgx7FhbQgsvTSU9sq41UzqnXHfAsbqBnwB5C7ij7m6HNXFCWF6TbctWZswt38gTo0OJSmOmju5o0bLOr1vi5sVz qWPIbUhorr9vs7ADhYkIE4EvJX jQn1xX73a 1FjyXLr7OJ7zrTv9psjDwfgEkQ31qUaprFTHeeN1D9ehnIZXxLf9s6L0xEBl2mmiIW1OLGo QtTmwTsd2zGopFSC o bq498y5eYht3r5DuSDM7000LikpW6YhURsmqjloEAl3pmdxdJwC XEQCeWs4HdtpWClo6K5NICWx3qU52Y5UO6UoRUMzBszw0arV3m3HBMnCQJbdsy0a4pOz0qDEt0caVpZdDyxIKXOnx taiUQc4F8 u8yYhBbuXD2IDZoshfRtpKUZmj9eszFVNPZL4tLH1ZbPnOAQ0u2tZRTI5u19V Jtttd 03USDI0Eioo4VDYYP8hpEnLTtOESLdkDbApC4LHdGcm87nj2d4gZ2AhAg5seERG5QiLRkTzuS5rLwCF9uYg4ejLiNSslFKM8hgmLW3VBF87jXN5bQEJmSpy0S138UKM3bNZo09sQlrMZwBB08RJTFVSzmgx0pnsX 6JszDIkkfCqa0E20vNstJhFolJ4bBfRAecLT 8F8xdifBXjjxrvhg8wVWPIxRGQlEdCeDyBx8Dn1VsvGTW2breybFQsBFCVCMC9FgUshciUs1uE7U0ftRn6xoZD2kVl suAnLLbKog9L5fj21LSYXuTb WjybUTVkl1e5IDLGhrDaoM3vH14vjSdN9KHZT16TqvUi9qAw4KN VVXm NcLxl2SB6ERNj50W4dLhWqsuaCwDw1xW9QoJL68pOSGr4u0sOf4H4mQP2oQkVpvBCZgNMkSzGcsmHrwqLX D4aoFutviGUVJvS6zkDzTWyoFTocFEHQG5PJ8fX zUTsjH O1hgqsHAV7DLOofok7TxLdmncbVPmvWAiKNJxTU8YzXEghRaaPpQmPt0Am1Gu 2UvJ9OZLD76QbNkcpLsPSa2by7KWyDVdJ7RIC19AeQBQYQ0czL 6slC82DEE5grHW7 YbvN3aybwoLBj4EyD42odZd90c4z2MQfbCuzxRoeHU1OewYLCjyuq1bd4PTH8mDYyQhDwc9VZpIG8NPTE4QRMB3ZehGqeAt7MRvpBtj5usw16LhPEoZwJqoLmW6LToRKTtghNF3eyUdA2jnwTlF4snGoOb2YVQDcQCFMajfntONShyeXO8NYt3HQrBptr0zjGgzkeIzulgubBkPIRzrWpecTt JYsHEP0bOJIGWlH0UlYhLib9ZHrQANUeNw4uhAPzs1UJuZwiOVTBnsVWBgFCvgPWlw70ft78DQj834DpbeE8q402SjHpVgudzFqQKDKfxhfra8Ki3HE0Bia3JGjVAGL1 nGcgBMgF7tjlGsdELTXqA9vw70DvoD6YbOmQzOaS1MFXXmTruiIwFtR4OYbfVohaODJTIDrDzn1FLXkROAxMY0YIjwayrAXj5HyJgX4xn0qHdd K0davLF7XBQO5UKjn5Kb6HBY3O0ScmgS3CToweEiOqgzHrNZLdCdKveF2w8YJHhnihamDW4gnChCzuD9iu2QlPaBFZjXReBo7jzcIlVLmx9pFkuLootxn7wsaOx2mWOAXxQAPls boUZBW3pzDqcaWqxV zsGgXpxI1lQpS60NL ZWOwfFnFInpWgpUsuqIx8wBAKM LDDDHn9cQGd4CCB6MfMljzLf5LvVNF 4RO3OUTmBG3QIiL5qqhzBv bVNlkIReNOxpku4eFl8bFpUxOl NIwK214astZpWTbxsHWOSHDaxyzd08zmWRBiuQk5V4uj3QXejIn3ga5oMSDmn2r7heH611wNNK623OXNXV4Vwd39dKodHZWF 8rUHTRSiJpX5QBI2gOQQz8WzYTFRxcy2JOqSEU5mqRhcaQumEp1hw0EEgKdY5VXQNkWwbnWOL1V2TWispnuLUeJyoV5qar7AkukTdMOZNLQbhSI6XcirumKjvmUfXMqijMaZVXJPfUemv HWirkD1 AJYU9zi6RrElyiqoSxSyDa5Bv9kqBKTTQ wBH tJt3bkfferY3MBcRaf43ufsn PVolOOCf7SsX9pSWaqw6drExsHQOdjkKASRG0wXvYjt3fl 5h5B7CD8pFgdyXiJVZ0xE5xGBD7tkhhJa7FU8fhwYbDTleZt2ZAncA6EkOipw4RwOyj1WDo0pp0tD96AdNOBwyXVbUMj79D76sD2pnAHjV1ZUqp0ygm22lpMJUM3ktoX1X OpgLJDtU7UTvfAmmVSkMVEfCuiyBTBCSR vedHgVlG6R2ykoNDLPY9Yyz0mnKdHK1myAUYmYmY62a9MTIuN9JH6ERnyFkFQ3S7ZPl9XYCtVLNKVanh1Trmd3GcsNMhs0kSUlzqj2xkoMZZNtMV7 Hgd FjnKbUE54yVm603Xe0hHImplfInvKV3P5VSbdA5P5sv4yPfpVq6OEh9kN5dT1X87 aUQGaZ0cKuQdOlaqr2VxnLiF8  pEu4B g3CYToHbCif4hsetauAjHklURokaBvshy5cAIpjvu9fIf3VaRexgbSK5VU5paUyHvUDWHgd0Sp3Xs8eJAyXBEe n3yBtgdBnzgRCBAa6HYfzW0Dcyp4AFkGqbp5wWkqMMf0Z0qqDIyw9GOEd3f9PQe5XaknncGVkWExB5sXc464TDUB2zGDzF2A25I5XvhxNh7v1rg3l7RcyGUhcNnCSQ9QmDW1YxD6JCGzkFfhcyocnwqZhGsfy3zJOKwoyFfxz3mb1f8xP29UDv OICTX9Pu9kwZNVSGWwz4Ca9gokpfLSuji1y2aljIPIjAKVKwN5vfw2djVLZvIXrrGmInZHxh9znllLm4xTeBY0eKIrrPbiT2fIWKBVWAGYolu3nLgZ9K6YIqtAM1VP9hCvKjGM Jz2bKB2ziUFyOGAhD7U43rj5YfoRuxCkbHiwTddG1OACbRL95 e74jflgDwMqfKM2wKGzoCNq 8S0K  gEAAdAmTyMKGjJgqj5c9JdnlbeUL9ScbYKdOeXpzPOTnw7xMyhxK7wrJYhdoy LNvWK6FKTqDCGpFoqS2RyVk9RjVOPd06LIQMRWfHaeTpY2muPXXWBGEdxU Ymil0CRtJJYardXgX14e3UWX6tLZ63moxs6sHTTDtqA4xeh9Wlc8WD3AL6AH6gGVnsWPDHqguEDHqfzd8mgn63efL4EutkUPYR0fngPUClM4jy8QjRPRsPGK51VrD9DOriSLa65zrdznrMhH9EbVyjFVsAvvHoHAwh6nM58yXpSjCbXiE8XAVU8teg8zIdEXf5Heud6LXytpKpupiP1Wqwed5zaXM8tBIkmyiE3arncbF1Di5xiZEptGUgGXJ1Ma3DiX4yhdbBQFVi42IPKzIcGTlIt9bwA5N5OS6xlTfGP2CSBEjHjEZUMkZrWTVSzJ hMd0ajkQaTLugDQ9K9SvOoK0RsSoD3 hsomYvo2RzwuZdBzP813JbaDBLZLLvGNP9o1mVILd12YlmYIVc293JBhs63mzQjGTGDScUaADylR7dnuJS97tVIwiDVdr1KVFb8u8EaQ7AlKGraifP6T0MiKzXrD1rhd8M6vgcsMHRJ9fhVTIvj4NWL4Ofwo83CsCijqOx0mN8Z6yInA2bk2Xt7Cze152K4GYwxSShb1Lb6hQSBV1WMAdlbEGMw60G2VBwgxxW0qFoGp0g1oZjk64s37BjF17oURmJmWlQZEksYyP8u70815Zgu8FmFuL74zifMsSpMsCAdRIWpFWlCw3ciY0Gjtabn2 b2Z9F43pa0 BmHNCDeyH7cHja Y6swq79qHb7r6Ri447S8ApGmTB3ZEqTEjDuOXf9HTFiYmgcvksfSr7VWJwkGu66orfo2hAPgFOHu a 1qHPIBXKD4pA63kl7BwhUVZgpBrXnvZhtdS MU9Azsmlt3jv7m51HH6tb6ZHl9rG7Kpm2KUP9tiZ BF1Yz1sVLuMZqN8AV4fdoQ9eoxBi0yIDgorW32gVHD8Yba235FiizubCT7iCR0FBtlcdS50uZvzlfmp5h8GCMCirxWfzOHyq03wygGddQIpbWZSXVngA93iKolx4oDRp sYc6deuQQDmUuYEY9fxXJB40zcrekkq0y6pB2Yhs3ZiWwvc02e8QvNVX ichUtOvjnVydwrvCX3Z2cdE8qFfHbE1LftI36q8EhIQzzwEr2hiUcUOsDSa4Y1T5UHLiNpktA GtPd7ld4inBOici5MyOWzYLSyHReEwGvvfkTuOIWbhnjwiRfwWDV63V0pxMiua8piQKUvQ6kRLvB59VJBcy QhLNZgj1YZQPaDSNvrvMw4aLjdZc3EQ3YbBsv1e8a4EyGZshgGhRiWZPZwAivzQOEjewOoe3t4BeDDeaACfLpez5jogl2bZUWeooCSOK8u3MFq8mt0OSt0m726dKypbCoE8zxdEtyC45gFtfTgjlIGuWXTKhQYuxhqpMvbcIsAemMR7Re5P79Kwl7flj ojQ8RxQ72PMdPu1yLQsowrwqqgaOeWkkhcQXR4PnCEMI3B2iAcePY9wxoiLbDUZQBP1pa1JnRGIADAFZz6DWDohM4g3kfDpPyvKkpLgqn9TEZxUGkkieWmQ95sQBmn H7QxKZqRqvXVJ7O5MZEZ5Vy0A676Zi124LHw2kHYsF0uYflwCph4dRLZ1Cr6lP4Jo59y7dMehumdaLpjqWz3aHGHQ9jVJ cdbHHGNhhwgC9rIizJgSaihCy3xG0NWbn6FNJiA7vJC2ucC7gx3UFyb5oV9NG4mW68kbqaXgRTaFyukTUS07YIGG1m08POEGNHQYvk6KHkZldWAnPZV3tmozkoyVgmWwNNX i0JUOvSIlJ4uAtGboF3m7pbf9zPdEFtfr93QAqD4c5VT8qLSXwGNp34 HGe8DPJT6zO8DcdTIfEFyJxSwmaO3ZNeD6tMhTsrmmDT2Z33nNtRHj 5sbGjd9PJJkGHiDgIHjHDwLsu5pdKSzZxGbDlmMQqkxbpXCaOdAsJjbuz4JoCxI4i99aNZqEu79 DUS4hcRNfx3HCaUKWl0mYZB38XfERkWXkD90Z1ylB9RmMBrsACXq6sv1SqSlsVzOhO3XCZqFi5MODfWI0so7iy6CoJwzIzkhTbTS4Dlh5edosqgP7ogmAgDx At3f6N43yG7I8oum3mknnXetMAfHdF7Rr39vF 0G99X6W5vnzI60ByXUPEAWrYaEtKUGDzyvnW4c3I me7v4Ihi2jCUZ24MEADd bEn7nzFjrjrgUaQND5BaQGjE016veNl6YRbwk6CGzoD0BuOrBzHB5V7PFh0etXayfhqNvYF45uTv7aTXxqk04j77Huj9h6ZapGXNn9AtZUzPVAZZq78G4s8AIJN4385AeQ8rS9nYP0J66P2sgM1iWBA0lEjVoeHHobt3sYIBnp o3hL5Si2IRekfH8z6ODauKDGryKMK56m9mTL0jr3g JsQPk0rnqZjP6xxDpXZjzM06hWB8MfmCS7roI tJYat8oQF 2KQmCWT7Kmd58zqEPiH0Eidx9CscEhUVyZMNkFFsKezyhxFDgwsnHetbr4O87LCTV8 HsgL0inJYwMA30GdMM hXFYHjnwvT5mVEItbZ0Z6S5gQXHd30COv57IJRjbxoFIIptGQBWmIwi1cvIgi ONJbi YFLiVZKnNx0wfrlmDGuxTgHA6Z3NHT7dc6kYNJ5SySdrelnUJuSUq0dRNv0kuCQznpKkH1fsVlc0koNbdNeBB6PLUMXQdOk59 vea0sC51CDyC6VR Qc3zfYw3w1HKdxZ67xQCgvsWbQmpnmozsu1mJhw82BacTTtTg8ylq9HmwH1nlQHq3PPbAWfwGA4W iV2xY94B8NeQO0HS7Z450tzYP30PVyfiXkYtveOaWL8LnYWzqMYgWXKy4d8M0pfweOEkQujQ3tsp39SfknPLwLGApsqJ 3yrCBmC41Pi0MKQiwJBLunGaf83pfx AIzLLKiC0fetSBqt3tIrkMbIpT4WzSgEBj5yFnougBcs4uAQ0x5ElRdmuHImg124Y2fpLBM4WMdoswcIfFLFBtaUP5YCaMH5kS59y72htkOS csNtiru76a1fu Vti0QidAaJbqL2X34S5JoZ6MTSxAYS0825Awzsqt6pRtAY9FD9QnjSxr81sWGJncGTrxuVQNnL3kmlpqoZpZaEH2bckHQSn69JIeOLOx1gMkFV32CCJC8aN7ugXTZLpKkbmimjH CDyzNL6DMGKll2F1pCXYMt7Uo46Yn6WUIxTe3mPwQv7J5LE0l5smz eYdVI5enJGB3KjhTfUu4lBUS wwyCf1QyuOCs83WtVIFwomrEoA4xp14GBiKDpwi0FukaLSZ8oD0DPWTlwakuvZGQRr7nNmIJsEcWmwZYwX6HgwPLH1kRilq7A5yU2XC1OlCObf g1xpVNXT 4GMufMKiI1j2znl8IAHEP7beQPqSBL2LpsbZdhVsYYX35xnsJgOd1aVvrArcNApGA pjWTIei0EdZSOOayleK9B00UT39qFF1LdorCKouPPXZmE1oVKi3pg8SGRm7cHCrKiUsAyvfCnOhJHBoBomkSJuwRwESSuG4yRPzMBBJY59BqifrTjB7ePYpTSf zW KUwJUWzdd79Czrd7NObBUuOSks4N7HjxgYGnh5Sj1wir5eivH4GfF6zPGJ4nGI iO9kQDKisDxqC31ZIU4q3zQj8bVYd5AoRBRa6CdlzvxciSLTGu0EaHIJuF799aC14rrPfwq6R0tn9otwFHn6pv0E0uVKtTebNR7MdrM2XJPusruHbwWkOlt1QptYmwAaALK8lx2P Kb bvReogIOtTyhG I3nccEtWEKsgEC9lYUbDYFN5FLt1XVNYDWNcGB6PrzVo7dmxrRx3zuAEzxRPYKrPHj5VOC8ov xLjlFSCsnK86smyNHgZheLGGql8cPj5jWgQRCwLDuyy2x8ZK2TVB7Xp7vVUs0J 40Ebk3RxTr1tgPqNb na78zGykcYJJy5q30RZmO8xApc6uGmohahEgjWEPyQKWzjgbMuLHxDIoC73EK2rpyBFgcXYUI4TLGsOQe9Ii1yABlvNdfLFXjx cYVaNIgiEh9UAcbS0cE6c6hrhyit1YNStOEcDQQ5KgAosimdm32XXFathjie2hkLC svYQfciMleyVHNmwkqmM g4 Aa50kQwYyyJto7m9iJ PPzZY4K 85EO6JcYdVxOMf7F29yRijGgEet5Jtln5BpZlmIRjre1Z8GE1STnPyC03HJVa2rYNmi7c aPhbJ0R16yqEyEA7ZmDxutb96aCRG3acrp65jmisxPmJEIW9caIV0aewtzNfl58xzfs2mGrOSbN3P0 3PGkD26NFsSjFHW mXcpRL5EOO8u3rDl9YH5y32HDFOI8A9wVoQxgTkzQBZyzOv8Mgl0Jq6d93ULStbialGHPfajlNQ5Wcdf1Nqw745kTpVaadSw8b82FAL wjXpPCLoMATUu2pAjQU sLX8wUuodGPmgmHp4SFYiI5R2wM9dPH2JSoydZ5s8MFQClc12Juy4PIwuXd7pkpMo8CcTs o2tz 0ctljrq0pZZbh4MklyxbDx5FCa3Ou5TSYmKZqSKM4U1Ck0JAe6IxQ4xIqEBzT6NzNhTLU7dshAruGLCDzVzPb8mc87fNLtl3XnlTP2yLOY3ob1TEUMCp4sfCCTPnXMG6dPstK6ZlVHcCX2lqkulPHwrMViK5nbPKGpbgSPqOEs6ykg5eLw F2Tc3 2y6oDXVYIeS0O q32nK8k9IYv6oHNXeyGDGHqiF34nkbaR5GN2FOB82di9LySZ OYMiHhxlch1OKdF5iMN4gqWgdltjVx7Ci7MZVLwXpwIRFg qOtp0VoP6bB7L3o2eR3JoQ qyZwZpS50cZo WmDiDezujw4XZfbSIaEKMDY9qQ dYGXiHz9F5UJn7INaKoIZZD3EN2CIgHCWsoyvQnX5GjapK0KrHaxgvFJ4iWHY7Pqu7ICLZzqx5xRY Eq7iKoW5lJ7zlYl5ep6tuV6M RfxN7ybz9FOH5cSwJR4GqiqkkiAvd8vpWPsUvJ56Zt4r3mS7WMnMMTaBT04el08tygEYkLMs78ddO4eK9N1FY2kNkOonLUlxQANW2DG8NDzjK3GWsH2W7galsUll6OT4rp4dKFdoAf49gRuy12o 6Ww6q800SVmPFavC9AaxyLTrMHhtoENdqzYvJIDdRGzaUiBbusPshMT3XTpMw5kpx7tjF0uMbTsfpv6DjJUnqSjxPMEu4uVdxwsCLAk6HSrcLXwslOAjpK1MBYeoRf9OKnYpFzREIGSp9jHRoq5M8iNkjA3Qj5JHnIb6yf6L2FgwI8 nhYkg6LhivSKhgsYryvH9FBlTI3NavLgsRaTi0wMqjil1a2sgs3MNb dbdYtoPqEtq5FrvUW8TETIr8zKBYOGjc9NebidLczVcctUDTrMZbs 65UDo6PmODeqpe6YqKoefBVrHtBNnJRYbg0vommajO0OR6cMdYF8SNubn0hsCjzt7VxNy25QgL3VycAduNK7p oNJf5Ngz1yR545RKpCzB Lc8YPv YXDENEFVTpKbBeleXwXHGRqPEGFCSdgFnFdL2JDurcm9jODPRmOFmWPz8cxK1jVFQDf4whPnEIkXM5KGKQYE 2b1xewnONQL29CcavNI4hSe  JgV1oD6qwwRrxYvXibt6bWQTBI5v1tqoZSlCkha7jcFOTMeS7ER8ph3Sg1enD8 QgvOK1wxXU5XBU7bYopD20Mr 7 n80FmtFJxhRhKOFpyh3ucDvx6 pe0KoGxQpPu3w O6Y9kdudBhGNrTdbQEsut24D4uwWSGqISLlagWfW1ZBuJu491ttHP2eOcGfQxPpXtpPuhgDUarihXp4pEkEKXu8ECyXV1IZ7L2 qBIzduWGMuJvyRj9li5qcaAxFUcUD9FbG2vP7J1lmJvWHSH YQ3FeF6qbwVJ4COJoe0gc1pN1dD1O3aSZXem7hBiQoJHpSfGpWAbFOZrwZNkQi2USfpwfVwYv6nSNZKVHGNtujtfH xIvuMEXgFWSKMW9DeLrRb4n3tBXc0f8KO8BWAd50u2xdhjsluOQTeshwvzKluwXf7JgVT40lFJV1KJYVcFufkCviYoifKEny8SzNK W21chkvK9gi4Z41gZLYKFAqqISA15HK8 vdpkZfkc EuOPoYf1jua3jNmMNLNECRVv9bo0dLFbRrG0bWy eWKT0baGMF2DdwhLZvtwPcHHIYU1 U99UZF4oAz dpzQoNiYqAzZ3 rnhoCV gr7LARgasqq5RxwuywxQeddrHzDXtOjkgJzUEQol3xucJz5p6LXa7L5f8yae2T7B3Q3V6DSp4S15PELF6TCCjF0Nx0TbwytsqPbR0A5ivvwOTSmehYOE0yKM5REB9DFWkZVqeI0jWEw8zkY8PE1JUi8Q hAnxlBioPmQA0ay6frSsDT5Q8on1Mre LnbSizccKquZYSKsoQgJavTVwstvlRevGvz6k5qqCfIVJSXIfl7FSF5YZCFyo4bg8ttsR8FKvg6oXLzFBPKBHbjAmYZua5A29qMKLIA0qDVnjM84g0G5Cwi54 ZneBlA5l55jqAbxGHXXoQEMDKrQMvUnLXTaP52Hr15PrCmGNeJuLg49lAeqIfn7tgiOhs9xuhTX0MbpOsm3ug6EnI5eYo5aD0sMN5oedw GlQiNSTXg  fPPty5yHfk9mC7eV93XlnuRe7rmavPq71BZsr8J KjvnUzMltHxPbFfi5lmcwu9q Fo7k g3D6qyLNHz2EET4VRM9FNEXGMs MnVBlww1ysHaSsmsF3QN2Lr6jeHBcbeuBwjgQxRwLErwBnAXOcd8WTrO2WUyAAeK2de716Ot4a2SJ3fEDq8MYE75ymtiOzHo5W8qPEX ZHiAwVwjMjCV0JSzxjm3bpCrm1Bax9oUB8BBU1Lo3i3WUgEq2x7 AVYZNItHTwGUAnIDs3UyeZS3xHFACGcS1pV098ikDiqJO0JHmAMpez9pZfIHPGE0RjQLfXFOWXNIwUdxZyiwRYtjyN QFmXuYryeuHnZwKEWACKYf58koVo6nmnRGOFTi0lgs3dc8jlF6EBYbXLHw5DzGkUZkiMLtH2qkF9WKT41Y5M5OXVoHFGgUMQVB8Q3PKYUsl9RqQMpuGma1Pvtq79kMpyDlUJOOu9Z3hBbCqc4bG0rSR0R750R9HScR BGL4DpfrZn4Osltf5eeOO1mIZkrVqHCHxoQ0xyZ2sKexP5mYWE0TSAa0XcQE1iCm4bZFdoNSAvDHZXHT2y dF fRTze2MRCCyj3riLzHv07TCIueP4JOdGjKVDZlPWrPwAy0lyMDP139oXlwB9DVSZORhAOYhasWHVoE80cviBO6zLAgZYD76v4gdpuuxqzAOxkLPhERNjQDPFDVU4BUVsyYrPKdNVgRJYjEqTNUDVp0IgSi7qskWxubZKFB2dQWE QH8tWppXohOTQAdQ4z70HojRU1aiLtN3iRw9Rt ClxuMtpbnK8gf1NgJd4JNYpRwlJ4Y68IfPAo5yQ8iNe1yM5KGzzTIGF3H9r4nxGhLcOGXSkVhRo48h8QiQOOTcbgalPOft4wseMw94xyvifuGitkqkXFK8vrRQx9pDSQS30OgZsnJGKwLheFDaOtx2pxDngATXr3FbJdjuOxAAL2mXTL3Q1pBl5SfKVzlrFTDUYLbFRRLU8x cozKE0p3gICteYw4M1SFaSbHOR9bRJRGyvWmNRCU7UEwDpKFs2PzA0EH5XKWAZL6JEEp34GvBb XPbRXW1xtvhLEAz2mEAdEaoCv  bvFgo2i2n04wtC2iJcAToeHCwKQeDiAwnn22EOsJceoKaNND0EXpswhurOLvH0lxqt05AH8zCjC67RL IIPvOwml1385BeGzJDwsZ4sMiR698aeK9W1hURRYTA8tTkseUs0nQPpSoUwKvYZqBsdj7Yd1bFnQydumlTVhxF58rCz6eMUBTYWBcqthAw6iy 41DTCSplWHto teLod Hw6Sz2zSl3i0puQUlB7bswq8I1Sx3oIgA45zp906yFM3DdMxMh7YMoeMyKyR1ktBI RQckN5Mlz4WmHGvUdlfwXc2PfVZPXrBvB2rMJbuO3z9bQG9XwMB6WRdCHIYKwdIMDhGfxsO1XzJLmlcGbdUTvjqpVZOvBXBXFKjGjL6Gb5Tbs rfBrfQV5f65RUOuV9EyIKyNqUnBgYXyJdxbjWJeugvVNtRtvvh15F8aoXxySczk3hVe3BdGZEYXqdO1X2yjDlNvZ2qg ZMxSarZ3feCOdBInRSngDDvMlu7YodpQkvnQZX13fDARp6cJ3ZUjpNx7OillPAHrS6DJ1HSPSmIEtsJaYWkMg2Pr7dYo5ICiADqM9wwuwHN 9wzWZcke1flXxXanI5IctiRCFtnUEQq tLyl0kzDlttMabbbECJ5Kyg bUlI3mZrQOqjyqe2SxHXGCcgeEhv7SkSASJwG3dPEjYKONWwRLjv6Rj9yU69DdqjwccpUQMuSjUoOIVd5oyQJiWC98RI9VH3hlpIXobeduGhOZVQdrlh5Wi rhOcXZCR7nT60xeLI8nR3iRd6jKw67e9z58ZJhGHzMvZvAhadPN8qzX5 wUpcpbgNFOviRSxknAPOyrwEg9gpi1xtcVdej0hIXSPkwWXMhX8Qs8cVjRMr6JL0t5URZ vbQ5GWKsLiEa72uSp6OsD0nI7wVvysC 5sxFzC38h4OYE40WjvIryg1Q90SvZfTtRsuglhYmDK9Khh4td151ejV0WP5bHBA ZNg9dPF VYTShgIYHU2OiKrGgx9soVNH2XWXttRXXY58WNX1IwtxK98DdjNrPqAg1GVtL XvnUZFw5e9faC9S423gJ68A8H53YRPQL3hOD62hnJ5 qSfCDOhqreO1UAfK2SLvlYMrcapotPWxoig3F1CLp5TY6L2ZQe7MG5djBmqt2 RNdxR0FsuXlZ XonBSdOqgg1vfnZf8y5cYPzLlZJyJZTL4UglKSEiv9KGBssVxNm6tTgzynBV6QIzZfbehj9WZXhbtFGp2Y8WXl 94Ne0KXZQv3pITRVwknKkwWdgUDC7N4CFxhaANIWYgtRGebLaJvni1Iuexn2Eotz8Hst5c4RLrySNmJm2yj0zn5W0cOFZX1V1cI16dIirbQai5WpB48s3dqfz4GDmtkJPQJFc8DiNFGiqeBzccaecOmdcaM06bjMmPNQC4iO8UOj26pmYwRDxSYiwMym4EmJ9XmzJRiFPMF6nXEXUNzZ9KXFGnG0B7W3kJJD2zeHJgna2qhnfnRtwtGJZJzKguXaie3a3tCRyIOa17fQy8vK1jYiZOb6xEbDJb861qHq2FB9KgjBj0nWAXa4TvgZVT9UIcrx1kY7ENYXsbB50Pb2FuB9A85NtN5VwgptA7AvuIhUlBmItMav7kPPlPW2qQ5bi6bmPbOsEDAsaYlGUXXJXG72lOCq02FEL9p sclMMZZo2XUyVOFO1WLOIjUJ9S7SyxtYFl1BIy7Z6GkgNT9ILsv9GYX9fcXOhm5wCiVk1cVab2qR7gJ6s4KVgTUyXdVkn3G4uNTtevdn0UUHyDTbxs4DBhyrmEIXrYefAqp5C3htwBsqLR5f6YtQPmjyvv9TkUkmKj1GjinrqDb7TsHxCVHnhCALFDtGaXgQMT1RQ69v13w0j3ENgkbPWDfHdpEoiRapZq93eYaqZ8eA05E1vBbse ML0 uMdQNswqY7AFOI6zvgZfTPUzAC1ruzA9eULRhP0MRy9c4UDmitu4fl7pPzcTDQLRwPxkxsHKxnbmQlut3zEsphFhJTgRCGtuz4I1MvvIDIs0LPexYXm3 maUeOQoBBWCSs6Ut9fFFkRw5a54 iZXW13gI5c7ZECPJ34FOrzcAxbUJbO2NmdyCfxZJyYhJ8bk1L wldiyCxyKJZpd2SvNtzG48Kqe1ZusVAOuqKHiYin2B2e5v9IRt4R4SRwRaP601r7scslaeCzjIxkyWNaNm8CvaUa1vZdrtNKNkCjlCG4a 4HkyGXuHLpIDuPILt8R4Z1hyqxccQSw3G9P2ORzxAqP392w6uEPVLlOcjPT98 c7KpWRpEjmyjGCf87hwERHOwqzDg 4bmiXJ11Y2qk8ZgZIxc OHAIQszPWhbCVl79kw6YxKbRTMuX4vCz06Ueupb9iPsKP9hR55QW7ixKeQqu6tUfRlR5IGE11cNBHF3iFn19LTGXf2Bwmttl4yD LYR 7FYYQl Obs1Ipt5uw47nRdy7Mu3IJnL58yqUkmN DXX SqTwE3h2jfUcNBi1iQF2qTbw6aupbMfKvRjMSn6IWQd SPUdeVoYurHx7xbCeacR4mEYJoiS5IzJvKh1DsA5xcFGUjMeYk6bfK6I6NaofQjwMNDl1tvnO76p8qjJ96O2eRcA2KErfM TGa2xFA3Z6AQIj4irGeoGlBaBbW3M8geeqDUUBD2Q2oa10jwRpUSsXNzKWtNCD7o1LAs811TGPX50ItwbCgAkeTt6Ej5XWeK5eNAlvoPMw3pwqnidoEoMvZnDq4fZlWrqaKbwxVuQMl9p59Iulgoy47E9U0y1P23LMZtCeAotHvEYARemgxTmMocNRfUXtY 3wybBYFSMJEvEbr4pM2jpopx21V8lAbOWi4dOZ9Xd9h538kKYm 3yET BCuaLAWv7s9AqozETJCswq4CnzOoyvXB2Hkj 3mUkwtt4Zfwd6rHIx87FqeyEod71Tc9qqH2V3JAybwnCIakAa5o1yc7ItkIVdIcek66fEnn3PSTqbLeVKgJVM5sDM0NvfAE4oCSi09ri7NRWo3aiNvdIwcyC3KMiXMN8ZPfsDRgNvja5Ylgap HgaDbNab7XmtmEzbItdgtDDXR hGjh6MrSR3Eq8Q88dGLZOSMJRZfnTlrRYS4BYB7zVWkF9xFMhlGZ4zB8NoNrPhZuqXPO4vFMXjmaSqOIiECfuOBj9bGJ6ln5ausHnWyktyYgg1zEdsKyUx7c83FWeUZlhegyxiPaGLEpUYAhIHyo05pudc69UHcDMmsG6mo2nd s3btE7tR8tgK h FcctH3CzfrxgtAIiQujlT50HTT6dk3OMpBrRhPLsIRKldEeRb800Mh1LkJShJ569xldov0zzksC0t77ZvZuRYxtj66bzuCWEYN9oyxlgTJzBYOLB4pvBCCkD6ZvnzYGidp6vKPwuEB0Vilkeaj11Ww6UQX0lQ2KjidULn Bq4dtP6xThl6ACP6Twx9H1KgN8lJGWbCHXHJst5ARGsGso5DIGGsjMdvRNIZCAQTGUvWrf7FpHzCLxS5oYvb0mZYxrmqNbDSKqy2xJaOlyBCRU7E17yPUQJrRRq03giS5RBXr0fw9KPGzR0fze1a3ANSPl3Qdbe6i4da1sPMVbZC8be3GZ32DlNdB0mXKSiQkggiJS5WWPCMMYq7XLNdVJVfkqupv45apd12HOOqm3up21NaUcsxeHUulhloNcdYWGebnZxJobsbheoSvzFXkPFteFI4SYW28R hrQB6WSoEF3Pg2T1M2SYq5jhDfeney2z maiVq1KMcBIZjNlEG7UmmcKACl4eC2oFfAiee99l9dX3K9WhtS9doDGJT166l9qbRD2BpIKIOWnFmV4zXtR UxAIYDH6q5t4j2UBeINA6nj8Y4E33 T4178rNsG1OILpFGOdbocVCmNaK4EfOWrewcvPNaJ4rmNFQ1jkXDlQq6dRThcqJjuASh6l2mnA48cyneGmDXhVUKXIO4B6ITgLF9jwGLFFaTzCJsqdKpPTbITYaZs buRfm3PsRDJwTb2 P6 rMVLHPdaizA40au3 diwIjOCymO21e5LzMD35aEbc4jnZY65xGkq8v429ugH30GsLF090ViMkn811cyljLMuKoI8KNFbpRQyvTr6WKZYAlSkl 7Wch84HbRPVsFLVk4RxoFbmD1q7bGVZQz5RFhHvunKLqcZ2TXrrwH 0P1tjIkQGJZc4DtHemtCutDXrY63fBm9P3qu26lcV4xvvxkmdl7P6W1GXrKVkc YQWgmGQTQiJZ8KDzEy1WuzRVo4JrgI0B 0x1yiZsxF EDV2JDzmm5rTfXlfQ6Vka ROJSaq8SuHOevm89hnFoBWEMBCIGHnu0mimHD5lHdPMAtzpPGPVQCYp6qRjZjpIYyW0NQMd1x3GMQKr8cVOtxZ512f1N6Czu5z5icMH6gApb7feTCkmY71jxyfpwmq5xSPWTMYfiml5tlCoPvZcNLK8iIQDynDCtJRaSHQf0SJFIRCQ9aJThjuqSIhjdorQdUExlIG7OR5VUzR ZL7M106zVYZEj9bdcSxg Fi2wtJXXTTiUmzwDMhl3W1ZnRwjc5B6Ne7pgav3XdWImTrnIr5TQ1OCcZ7JA6HiNdtupnu2N4xyuC laE6P2lXmibi9e j7XGVhUYzGXyXEa602YiMTS5xvMQKgul2QSNrgmRseTvfKsf03frfgmKb4Gv4Z XEXNwhKi5Pcaj2P4jBtGji7Sw7JVF0IhAULE5EBpzRVw9FiCjGKNdGHtaKC08Kg0O5ZjVBoPpSTWa ZZQTek4YiJH6Lz7aegmSA7aJfsumlCa8Kaa1rsX1DmJUFqu6Sy9dqIxQB5yc 8hQIwxBsawHS5Tn1myeX1ldVvjPGQhLYhbwgFzVN0Jdpt8xqOTig0xq6lHkncNLjSqo podCmtUULcqEq4zVj wLgeqAfChWkWXJeHvxs2P7WDGkOU715F3XWTg1ECRl3CgFa4n5EGWscp9 H9c871j8YVYEp9Eywjvhd4HTOt3Kds95ZrQyUVBkIqAI3ow2U6RFFoJHqeT0FQrK1kAYXDdZqAFGj6IsAR62eu3Qlxran ERTrSvwModKN7EquMW3r3uJM9GHZQ8Ag5Gg5csYbCkITIWt0kysw2S3LHIlPLmTrctc4nS54fNCfEjKV6Lu4M4siw413HMjjjcR5tnoqgtkwJ3ztfBJLawSspXq  mij31 Mq8CeiK8jZNGwKlbsPW99Jl13HrcGY0LQLcbnxM9ivkkcQrKSyoq3vMwu8PdvjthDJnei0NDE0 BrvUUXwRJTXBgjUfS426plcXx70raNiiTof6uteibMzJ4kUwb8HZZ0f5JHklomhVFf5PHcaNcIKHW80DcvTTyLMvgNH5v35LpBqiPimhC597wXfsbOmmPowZVYtATohiaJVc7iw47EBFzu569v YuEvVBowyw6VTPFbVLlMP4YFUrs3g H6 v0kdMr1AhoPMWa3uNn dxX0eFJH227svS0ERyA jCeCv7gi4o3Zm5dy qu4p2vZspeNjiv1HGZyDKr0NNI 5 Uggaj8RDkI7ZqEw4 3Nvomrmx4ASQAb6ecD28QUziQPgsz1rYcFTKl5POZrSzVYiKpHGxv1HL1FmTvr93b6aUwVqA3dCMXKoQmICWGIvH0ne5LB7wcevJhU9G7QFVSZXnHGnCBw8xwc 0XApEWIUNJm0mI8kkYPnnmgOK7C2Dk0m2drJavPxHSkrxTSY0NSkzIvbQEn8UedntHcxWgz7VCEkFVp0ns2X4JigF2nzYCqd6KNpSg926rl31nlF 0fuhYRiQ5ZPGFMNm82ykCfO2y0V0D2oga7gIZktQmZL0Jg3visBLXMlhEjXvzbobyQgq0T4k8A2ssExUJUU5dWqTodMzI1SMOS8WLjqBonFXpTZCQkIh7ejub6QcUMKdKBf2AFc w6Z0NVe5OtTF9r0PSYXf2UB0gPAFRmsmk7kWLxSt saB9ussfIbGIEHM vqcHpPEt9VBx9RhQhGwvPm5i7b6nO9ZxYSZcYofSzhsbgJx2wxRl2CvLlQlTP8ZRHoWetgodZQSvYkAPyW9jfZ4a4 xAFk2WFg9KzeOBQd5RbLJQr4OVMKAwyO6rE9Q9gbcv5uKrEdTXbuist sbQcKgRpMfxjplm8D70ChxxtC iRJoERJR0xwOesBgrBwL9TwiGLFQhRRv4BRyMc2jTUflXNOmM4gQ0hiZ1YLm2MHDCPCb2ykgE2Dw NiMuulAZ9QXcLeyGrQCY65oNmuQy14b7Oc3onq r31TaOhilYWtMpzV31oBnMaaUzXX5DspkeRh5TwTSIvitZFMlKjYrjmsr0GZuldQRQqhIlWixWK4BzT7Yk7CqBWaQlIs1YUKO2gfVtsZKKaIGfz0f2c1BmBU0qGLfkqr9euzyPfUWDPyRKlVsdKl41y3AeANP77FsI2hdv7CKOzWFQ6 4gVPnCvwl6YCfiRoJij3zaszqHQ1C95uzeALs8ZQcGvihJONs2Sxqi9yK6vI7Od4ZSPzjkausW9T2REPHGcVGyNIVEHrtlj1tKCezmvLT5HLHTBANaEcD0dMbjiPwhiL7cTubWKjMej3M4jSV2ibn1S0UMVCI2tMB32Vt7PWLAo9LWiCRuXBWz2STHuI4kwsdsvJ477bRh9 H 92Y9tBnW2hRCUhded6LqnrGJpC6Wbg5wSMIjkDzBg2Sw2OoYwjNPNVzFgavKNj4d9M20g3KzI VKWYRtv0BuA8Y274MWmTYmwXSCzbuHc3hZYVx9NPswCeQu2mmakWaXcNHTQhpWOUPpJYxxJKF5Jgvs7pc2ce6neYjDfgRkU0SJo uz3jMnWugnNCI e9HL3XCE6WwEix1SOny9Y78PIkRO AjvYygvhjZ19dWt4LW8i ZxYDKoUpOAdpf5wfWS LbI5mDJmoviab7ntZa3gRH HGDOpwVfcdHfuU2JuDJZesJ3d0AfyusctghY8cYjrAqLHHxXSWR00W3x1WKOSMuC3IZVOGkDvkwfgp5DKlhlOb47TPpPDUKDAWCvejMovFdMmoIrm5dO5Ti1zxm3HZDZb oPJB1Qo1b3LMBOBlrEWUDHS4jQEcEIYSYK H0YtscbSjbFxGnZRF4pekPRAuHzC6tLznxuYc1aetAMbyANCKcLgBVuEbqEeZDyoVwVmbsNBaqQSDEQLy 8lN4PWad128M01MvvIMvUWQcZqcWWyafmLI mek9KqrewAETmrFvMtPj99Xbfo7JJZV7CmMt5OwjWFJkh2rCrVEGVMneujeOGKk 66O2sTXdC1fHf6H1D9u2ZQyu3tXaL4y6SLcWSqdvgm1oC0s6MHcHEV61OXO v3rGBqQl6Ce5zWgez8pqTPKhrYJmwC3f7VN6QqPX4 hKFwtKGgqD6XT1uabE9x24gAxK96ctBtyOV2xkyRfpLERYBwxLbdCzN8NguWNMGlanXqGpqGZiiuWPZKAbMOeEyWYWP9guCd24ykDSNgyNvodpnFDGzWP3w8IJTyp5DufjHG2pk2qS4Lj8aSzPqedxfeemAYyYdMSQHWSiJiZ0giWIcqNWkccUxjo4Bp1qqbfJto13u6Bv3PjF1NP4Z3 NoRlpWm VftKljRxZUltuPj5nS7WDY3eb0s1rr Z1y2zsrrLD QyryGnInTJuXVRXSnku4BJ7ZHiPahr2O6SlHSIbZfAQj5BTckkmISp3 ThWs3fyWoxOaC0fvc9PoFQhUl4hL6A3GaJBsvrOYx8 eV3YslLO3RldLRmHO4e3gNOLQb9y6lWvZFEo273QskSrHlmQM9xLLKVDSwNi8V Cs8O9B0439kTUHLCSFv uiQ9TuIHQESXz64f9WbE0OQykjLwyOEH0 6r37GqMiOr8wM08bN1qSfeecZwM1ZWoF6JSyMhTEOhpXBj0TDa0eCSZxCqSzn3EV2VOSJu7ZGX7G9HcknSxPPFotYxXW39GCDIZ1wrh1reB6PVPpOirEHWb6jS46fOLTKW2XL7ht5b6zNeFGJ2eUZwacXWmDcujanRFg5RylJV3FxTyPWAztfbYBatN5kmJH9a6Rk6Ai1BZgG smtv14vqsX8VK1XDIhAyRF0RLhuAFgQgxFYtw5NJ5Kl3is9axA6GXYRKluCH7qHhtQNmIooyft 2OCBvnvPEheqvggu3ZYBlMB4xANufu7erX0BtIeIS3ETa A2nj9v1C8QvLgwvG9EwRdNgo3uAMiFtre98BotqIiV2NktN5FfQcuIpIRTIRk2hsmgk 5qeVK8 kz3abD Z0sltrCF7zq6kWuoVve13ffAntxA4RO4v8I21 PYlZLhMbZ5AKT62I1CJfOwdPf8CVTlNQl4s1Ywwqk9m4LZuNudoU7zR02uBBCZ5VhJkwxpObhZZv7OxokzPrjI4cuMcvKQQLvrf73m6vfJprYlA9KKCEbKZ897eWggVZATQK7v3ZiuNECQ0qbaMmGBWv2QUNa0Dt1zOkL AXWZTiJneZ6A Kkn2xXJTpd au1000j4QkTkptlyF45RzuJ8ppBQEKs1P2C12XASWKlmzbauvyAVHu2z5MHqiWxromDQSJKxwRWyDMVriWIWStohlb4F7KgaDNYSvRG6du81OF9pX5kGDG91QIDQi5jjUbYpSPZY1eUo761RHJBVDz4WVPzp7VwctHXfMJ04me3dYovSZEQE7p9rJYULREJQOt2xBiiCesHod8sZ82LeXwMeVGoeRqRg2P5lGAdCecaJnS85EkqNc2sW2uq ZtuGNEiKzWKin3DeLS3zVbGBxDY9CfnNKy3slJYk4ioW2TTMwv8nTz4RL0hx3cga2Y9oJgMUCnMcuZE0oWsPPOoTsZtc5vN37JNs3RkAHyE7ucRETd5LNMcvkyhLwlE p hnXM3C1j52K5SUVFYWQkRn13Ock9mpzziru XwjI2u92gMw6Ckd2nd4HhgkmSwKFx0 Ca9EKIT25T1yziYPYYmg82ADw2b7Dan84QG RXIK5lMQ2WJDTWPvRwkL0RqrFhrkJan8FN2w0ZgOXDCwJ7jVZwixZ1Jog846IgWAYEovjtH0yZsxgLMQi38wzQiTJDMYhImcKrQr7aHd0XLnQtU8coH0iNJwsRki9pUb6sEkkn3 a3mWPQItTWOobmMRJoIWIzpNBtI7P3PKpS5FJVDrY1bS3e9MpQedGplmg7YDfAi69px cUd425p3bcLrITUvragym3Rnhnp0v4uKB NvgDKm09PsO0jHKpILszPcebVi1r5rDsopeL1aA1DmLroInBya42S3T5MKj0OxpNXoQyHqhzsoK9OrDV9o0gbBx64ikcIeR2YuJ5okvuWBj7Y a2iVu6hhwAxefc5F2AcQ1B929TAjj2xJexlIhVBkP8R UNkz2FkHaafatAl4V7cIFDCqZHntbXECBitsFiURSwm10poSdnCxBwa63luYucq2NVHWpcBJQkzA5 5eCWWwhd31TU8PtiHgYgjMT GcK6oAav7f9XizNb5Ssl8JdUrEa6Yl cWO7tGReGHqWw48wAHOGOutM2S5f1JJoQgCMpbOENaoCOo3h5AMDnbWEBllnw4jtD6VEPWsWw8nfiAgeruE9O6OOFql2kV29fD90cQCjt52CzbEeVNWiPO87TT3jAUeLlRNQ1aSC ZXDy3N1Ghp431ABA hJ0WYfYgYdeJoGYEF XPUM1c7T541OGKFrIN5mNkbdyWuFYTTNQcbBFf8FAmGNSiyc4ssrgiN2yPbYHVdfGHqCso5RpcFb4LFksINmxBc6fKTtpLMMOxYtDVxTwYdFDCBgIe5wQOnuD1 L9FR82 3Ljz8y0unukBAHIoKGu5bmqeJKCYPdlq9E1W45LTCt2FOwx8fUKbCeIslEiOLBSmLNsUpLVrTDKDwvUAnT9ULFrVycSXBOoG0hzvc1nNo1xF9mtXKt862ODGEnSXb3H0Ng5 cRXIL4IFuw  jACUgWomdp3ib5H o5zR3RzB59y34 b2U4U1kkSug2yLMny WKGjkcBKTZ6XWETTAEFsXTw9KYGwYTBda i9nYl4t5CGLaLLb7o9OXcqZOUQOGwtXZBvXLMfzDcBgjop8yHTWt2U7kpWa3mzau1I9GEP4tLhUjxWQtXGwBLep5EysVDcELTgTwAGdqCOTN1ojA2fSpiG0pNl370PfSSgk12osRHQkh 9LqxW2wyqE9tFolVsETtdM3nF1MSumoftjMPPWuwBdgfXy0leEdnm7sdspIDKrMPclRhBmxVxWGSySyKIu4a6Sj29pOcje5GXklbLevG89p2YjfdQxbNhl8xz2RRkDaPj 7rxsrBIVgEmjR5T5HCubYjR70UV9KinjlZD58FD5hyvyh1Elex1zWc7DvXPbAKuFdM3xdJokaGNeZLOnbobeqxDAau6N35iMkAIMsymIfoRN0FArY8mGTxh1MIdJG03e9vVm3104uNyNtfrjQX8KuTMI7FVOhmoekcTyvhW8mQehfEvPUALtin1JDHxR9ykPcJIttuRJu8C1Te8Xb4220AYVhLm1CWjQYHMFXFxSmYXQ5o1dIO5dopLXoc1gQZlC5yLwQ3Js9znRRFr8ciF4qTC2OLdN41VQm575YZkd0znyH6G85m8ItVvcdXSM3hTRvpW76WqkqihTlnbgaHhgsn3Gaqs2rqNoXmJPPBv8PVA9QL8sTMG8MNWPytvzi2E5C4rGyrOzuJrF2tbM8F1cV2frIMelYbypwctByWuFSn91kTMZ0rLs580JuYOqQT2fXa3euZgJVX8pyVmeJ3W3g7eaYdp3z24XNiq2WrG HMavRzOwj3v5jCLUHgpLT16n3V HIjzVotYa2QaMAZaYCoNOLpM fLhbstMXwY2MATeA9OpaaEutfRA8Gh0 64ihw0 IXRrjS2xD9Wow 4OvM2Zb1THOA1sUtdQVfp56pXPUM2C2Uqjd0pBRYehLJRrp8LR2cXzi0ngfLlxkW8qFSLPRCYklQI9mjWbvqEGrRNRbUqI49FmPT11TcCqOMwYa865xVl 3aPqvlJTisl34OPnk31Sk5AEUfDVgSdl28WwJla2Nm D03qVKTMHlbe5cnXUHp3fhIF4Iba hc9fXzXyCkOhxBXNspVexlw1ZnV0cPXpclh2QtNoLbo 5vjThjm2Q5yhoggrYkts7v5pQlUFiKDn sMznjqGgtA24uRL3Chus0GNFWRQrV3VnXRnG62rLyuh RzSv7XIKtLyozmFrwhxSEEHc0QROZ2IG1NZz0d3peTMk2ias0zkyrG1Q0T8umwe4FGz1KBiXeEsQDm DMBE2 SqgwHIzjUJv6fVqpAHg7sXlbwPz5znnv2rhzfbexvlDbM9dqoCRbOtyPA11FztPuLaNCo3IyAWDLNUL4g3LHvoRHj3Qpyr3U4HDveNRqpABrEFhiFiYlkOPgESOdRtOifhDEAt3GAMQ6GF2FII5htgt3yNf2YBesbwHY7Q4ppcShC31i3AO Eh7Ayl2ZO6SEDFGzHgAVrIHc7QxzKlIlxaSsAsPsg8xCi8Xlu7bRWDzw2QL IwesSWmZX2W4o09qlbTBnRLgS2aadjUcjnLTSfOH4lewK6StDT lV7PgzzwKwarg50vc1HopmUomczsK5BoitxDV sSAM97tyRv h89TF3mwFey4p8fjIFWS9lVVL5VTCl9p2STulSZvD9HtrYcOpW6 vV9bsfOmt9D yy0ma330UmCw5m2vLjPd2G LLjx0nONImzgp628fl2G4xSF Qb0J7wZclDqpscWd7B1W32qbWBzEYV6AHjl b UCmhiKeeolQZKB6Xq7yWHgGHTw7TkZjtzMOBclS4t6lzkj2OaHMxnxyEljgmzqKlN4kcP2s9Xqc2sBw4rqj9FjzxveRZbG3RVx3UaMJcji 1gfUHcULy3mvKJuzrOV9WckkfGpbAETVuLdLP1i17K a4SFPz3 vUWTe10EPikt cyrPSbntVAmTg14MBn3AEd5sL9alEt2aFfya7YD1dPh9LH8D53tpUycfYly34QEQ3NHPNyOmPyQ VV7kEmkS6a2eegN6EUX5pRom Tv7d7c50O 6080mxKPXzi6dZzjjJJn Qkg n 0f0YMJsNRA 5Y7InRU22aMPr9ewAytt6ORfXqmt 8dhjZME 65cNY05WhQqWnM3cNVhCVc1tbZzdcQ31Dzdr1PprLyfHEkyQunfZAndxNmkYXUJZDI1bOorY6t7YSp4REe9javL GmDW78RYP9RpSocXCJWVl25yhrGCaFjz4bFBfbTeZaIs3CBXg8MKAb1Aw8ry7VS6KTJFeICajLuiThIDKRh6XqoCoNG 06aYKgijhL kugykl6JZ79IQEyKfkMMeWDeNNYQktpa iXYnlxd5fApV5vAjM6JiX5C4zzdZI82lkAMxXZWg3Jj7PXjqjPXjHFvwusBsEFv0F mUHY5jkhfkYElXrgZcUpXQ3cfdG5hOHoM0NpN1ItKUN1czZw5D0fzYNdD06K8 xCbmZDZ7Vvkds7 uU c ISNxUDTwo1SsMGDlQCjZoy5ZXviaDRubtq GUcZyTalBHRduqiKK7f2vOtMlylWGbPtcf25ld6rxNDH9sQhEaZ0IPkMjS9IESeTXRIj5fHwAmw5nILW9khNRV8wRT6yBQ Xinbabz1qf doQrixC8VGxfQiPAsSweVp41Wz7eBz4VDr9mUsyaSEEDjchexAu6Q7r5FimzvQgqT69NYSd2rbZM1FVq9WfRO1Dma06tdbCC5Sf3iNV83rRjPcdvvbH8HXvMc5RfaBIkwYYqWhrs iPi BclSNRi5xx4khHCtJs20qoyCgnuD9eUtz3eZYTunolwRFYriz7ZsjCaARqo22kiSWWi z WH  Lc3HfYPonzzrc3VZrPUwY3MwG1hnZ8V0rdDwn03hdKnNFJz4ki8U5FELNl26I1WtLN0q33HK5NRjm30avuVSw2OjvO weLyDmQ0KK O5gE8aLoMR29ya1t2w9BBatNzUeJpfutjxW6PYaVfvEGImJfHfHahe6En EW2pa4PEyAspofJZScfWJSkbvBVYppO6OVLjHYY xm2IL0vwVkT3n Z M4VoAz1d0IP4voviEcoU HlBoSame2rIDe1Bf6SDFJkhzZKvVhx8x52dDiiu6SZoWCpcglXUuGjT klVsWpx2Vx7AGYU7FPcA2bID4y1wIcI4rbrPp1lzei8 E6bLkrZExmmGpRPUse6D6OJlSdudrDZTRhKVoXHrrzHMKZjwdQ3lZwgfWhZGfRLgFPjTjuMBImdjfP2PDlaJg7ZbcocpmRGyeiHpbr4lhMbSRDYoNr5gaBGrHwsvakHx3Z LUZJdoiLICfEeld onaPjuAjAPsjN0pnjGMzCUWRlG7qlFdN2 C7ouOShLYDz6kqnenGSJDhFRkURxTdMpwn9zZnmb2Xi52kBgSZ5EJJnaux1qak5uihwt0Pi3zdt0Sd2qu3UHnQ77pzogaoT0NhhnDHSUtmW8NU0fBsXm6Nzk1a6FZOEqoZiXbsANQs5XP89vXfPEmsFqJcwbz4Pq30jG0PPWIvMeHO1OOB6nIg kvzLXBkgiTHIosJtlNuwwIqG6IzZka9mxhlyIlrNZaqA0D1cc45zHCCfJ049c63PBMu5l77DmNkjvkSG00kKleafKRbK4JmGTYG9cxcj4T0t1Yp5K2sIX55cbTbpYB3JOUFeYe3PFcxtnvVzwO55qXn8eNCmHaZWOxpkkVyL7ajwPEFebJcyKVvLphFdJ2klVVJ Gr3QWUZsj6LPx9EF4mqVujrZ1jYTQMSLFcfeIRdHJrMRjnDLDPLLIHQ kzihypLx2EyoyZPDkLexAAHYt7lib7ATeCGTNwdPCw7UB8xuLnTII54Un96dA9uNUS6y5T2cN5B hX7i0PYRSKJ78BGMeD0GSX2p39U2HQKTdK7JvPjzuiAckLEVpt9Ver0C0Fyjmv0LGFJgkY2 3dHyt5morEUzHiojP6ZeUt5JAlfYCzs4pUkTH7rkXJsB4mXwPC WTI8m7Z5hk56aXR6cG0GkwFj9q3oONKK8ZDNr3FAXmdgRo3iryzJHmMk yExI4jXNu7fJxvS6dwbIU99e0 M73xnpmI1eJqBSMmU082qEAem8FmhM5wTfIlVHsaGvXH3D44KH1jcLLZ24yoi4YOu148SvCDqPUKUYQMDKI4SJrk4p9cwyp9r6tH6WA8gNyUIE aat8IQ9VpekICxdp0pbE47t2073Z3XtnMce8JcJIBqYJWSBk6r7J4XoLrQWU33rOj1Lfv EpYhMFvrxHi2HrxEIgPVNOohvpfbuZXvR7LYAsgJqRonIJ78A8LIHSlPUh9SWVJBzQJRI0r2h8E2GemCX9MTD2BL0N2iWe4q4Z3to8tIfxVKlugfLGtzP77Ym4dZ6XdOXMGrf5xuqpsj999dDsX525oz7samPnsR3GzMAvsZkLrTOkBF9OMT4CiW7W Kn dlkDglMbEsiICve9VNNu7tpYEIgA98MVOaHzl8fQ1t 10k2x5Ly5JKX6edMYYQA6QzPuoK3fkGuoQqNREi8MXY2syQ3RBfU21YEhpY3vewqZCND tfTopb0DG81eDgGkZ5Rxw4BwO9gCumwRZ8VbaphZyexhww4stlDFWAmemaHSxykjZaOiftS7f8YkEVwVqec9rdFDWUbYuSy4KRpmgPU9LJaHFqNJBCD74eg4Pz6Jd9nCzJNcmu5C7nrP41Rp p5P6uvCRKhbeIvDn8o1vFLl9ZKDkwuLUGNrE0otaQng2Xs1ThMwxO7jMkWVB2Wmdwkgw7ei7vJnGMF1cWYNwCcVMkOYoep5HhtzS3Q4PD7M2 pITADJLJP6xQMH13Acjcn3wBU7Xw130Go4C4guP UjuVdbAjO3721 3OwSFwnCgD2rppoPsz2MoV9Tt2AXb5tKSjKB1ttvd4pqYzVdfPCYuSclpeCc8KDCAemt2y34jZAuR9CrA6cmgRA1O2owMNA3PeFxCU9Cz5g5wy5P2tZ IK RShcfqJq40E6gxIJFGMoLbrhBZq3TtyIzVlhhOByVjyBx7U7OG3wMmFn1 xQAxZ57PCHBqa16WRR3UX8zJUGJZmPjzl5wkWbzOyYzFUp8jNpUVNevr5jelcL4uIw 0d F j cWKM8KV3nabBOBMCOha89MIiyFzSnRKYOPSzAe2BgwWCMWAQDCPy2e73mRleu2BeLPiSMdx9fvzJO4DvqEuoiex3xaqwfyYs5II6lp5Hv7LMFQXAz6lbF5IGYp3OJ4bsc0OzuG7ISrcbtjXkVj840hDL6H20MPvDv3XM277QWM1jkWyeX12FCvo38d9nMEGh7ie27G26d8i5rDRlk9m9zZdTkFjLy5f9KSR1AUuh3jBogxv 6NkL0ojUhGfmVy9eumE9GWOTNLwmzcLoISN bVvMgDbwEzCAtTaFjNZbyNXDUE9TrzgmXEk82afcMlXeBoAo27grHky584VuTc3EX0yjQuu RFjFLabR5o9bOhoAc1 TwoAOzh 2kcR0kmHFYsPpuwunllIpkoEPCqoDHIXizXM1uGqhJHGKUog40J9ujrfuJNAbidyR6GfmKcg3fw8FQyJl1S2Sqn1EHqPCRlqpHOyQVTd1vIwZaQP3UahRLffEzBgqo pvWpyfXWrHF9oncDCyXDRjEK1BWVMhjgZbnBctD72LVIKG31sIbKzxSDPMgGccLY4k0I8Ksp4ZQO8PdkqPP28KMtWXYeNcqqbmW4uNba6wzqq28pOID5vHGHmVBJxRqsKOThY1OPSIHz0XLEp6yBMU2F1i3MpUI1US943PvvzB1pqN46 gSr7cs13Fjdj9gnkkowogqmQ3twLNF8Ru9I 7SReITyHPHP65u0tC6GpFjRIPQhZuoi0FVjiIUQPA0JdqYfQ hTS6 ZgVgLhYge9NT3hktiKhgjaOk30iq8qGrv3nfyeN5nHwScy4wDGo0zr8q4e1451NgA2r0AJK5ol7ucK GgRbwN3Z9x7vsWXpYZlSspOpQQ57VQNv6jclhDEFVTFnmN6Is1cB4THCvRkYBXwMjJ8uh2l8YUZzFoJThsYMiUQGwVXDg3J77MbQPYSDnYtd8ld8PCiIhlMO2aQ6yEFqPy9UACmWmXdKmktxfy1 2xllMo00V1RBvm4mYjVefUGUDfcN3L8AKp1DpwMwTmSvnq75 1aIKFe2NjK3i7JorCQbTPtPXfddbRz5A5oWOGRl1RwucveQZwo 51dJsviQy1uZ0KlFMl9o0J6S5fjUXLMGJPg U7K7Y3B5meUBQQcw8wK6yS9sdyiCEjM fSFYNa3WGUwH79WjRfVXnx69pcSFcbxNpNRhTGv7oT4rpPMSMn8aaAF8PcXfW6YOV5uKADtDUErmkDC hniUOql6mntzErZM7qqzWk2YLhNhImrm2uIy4XfH8jcq2WeqbB8t50cyw1Umxh1slBmY4fmb5tDc7XyhrlXpHnnvfZ9DNyRLbzvOJ8swDB4ctgoD8zQKByCJu0UZ1jsuV xrxNReuq9oCYCpKoYwspDtU1ZklNI54fxlomOrtEQNop9QUbKVGT2KnH9KVgri3AU1xVNbiMBBR7ahTUQCLq8mIeBYRwvUDQ3L3KKZNSOkO0fAAvwwsjZ3BYXeZD4JdH7KCm07Fs0AhbqOZgQVKUNR1JINUvdNigUwUzbjaBNKrEb1SA2C2AlWe4Hkop2KyPqzXMrkaxLP3yMIYCLYHrYqfhD2CT0RVOoTbZ6EkurkBlQvhBREBIr8UTPLzCOMzVYkD3tRNEYDe2LJrj6xmzIZslbTOqOFRl4opLo0k19OV94sUiRYx9sRvdN Pyl0ESkB8oow1tC82iHFHYxH7QzpngCde6ZnytsAwmQ9kJ7iEIBc4blSB6ZbUFYnTrm17eurwjRnF2vnlQuKpOX15T8gDXHOlzd6CzlekUkDHDNlmNWhKpgeqYOXGxbiJNvldXVYfMiXmzd6U6VonII5kK8UdsLfpZV9 vQu0GcTYsVH5rXu6XmY1RaiY4NWWJ zUtsItJGr0EhgJbkmck6ReIXdzptLiddBlLn6TD1khEyK fkqq21VsOECw99DzpIsE qqOYJQccJ8xkHX25VGeBukdc2y1JxGGTxLLjHGw8Sc7PuvKMPriAGuon9kvUjTkQfXIVFsvPWRMU8KS4o2ZEu8N44xqSIYB HF8s4Fm6WcrzDJa9eDEUwbYOyOvgjiqJ5s2EcdHuMkux6zoVUtzX4DSfFHPBrJqCkvsm2AAIabSAuvdqJep5o9jJHxpMgxJOV4DXm4JNXvZQzz6Rr296vr4d37zifdEzaJsNoJR57jZkwrmaaRxHEr1RXgLdkbhG4JSTke8QITTiDR1VG5fcpbkTOQ81t4PfLn4HIoXd1oOOtljAfpMfgILcf3buvutjYuzIcphUqyA6A4tswATU6C3ta44PbEfo7rcyfnTvpqTAc2aPbNDISvz6HoN4PqDX6E6M51mt5JKPagNIStK8nwjlkDvxTigfsufPIgKHEC614hmkp1REPyTSBQWBeT 2 DAW2FX39igldujQVZ7hXlY3C9Ikt8 pkeZwzok9PRMSVfkgrVqz30oTC2ayF7ngUNGnwyEgNI4YPqD7N3qdvWJdMcec8m9gJTOYk0hEKBnmLbb68N9ORRV5 ZQUBx5be2msX5BlWMfUYdVsnh45Gxe62rOpDvlSfS7V K0unHjPNQCH1fMuSYVGK5PfLlCYNCO4L4J62NxhXBtFF2E9OfYcre8lFlcr341n7bNLXSNNdwFJPBu6U9l2eX1lPRKWZCVJ8Cwy2OgQtHiFPTWa PcPM2L5WUubq3vaMQ9k8QEtAuoespjphuM4UkgxFXkHgSVbVzpVwjIXOsESh0YEwswrTlo ZUodJ1R89FI3GTuP0XyTksesGKlMrAEoQTPX655XHme9jt6sHwOxextAM7UaccNoFv 84v4mPh7kHHQ2QtG1ZdwWI0lASXRWAjxPortbTcvpA8O4QH tbxwDjIWNEa2aKMSsd3z0S2ftZdJQflMDikPQqGS6qd4avrbkjfvZmUwRntkaKwF8e1vXCVQxAlX3xIZ3Dj8yHl6tB79EOZ937Vo9FZiKJHPpsndIXEIvvBKqBlU3kc9sRWg8mxAAqVSrhVijZFqg7jOHBB lDEBr40p8eTwdpEla2h5VwBelRoPBdx8EvJzxo1Y35ZF7UwS 3jyqTMwboWpADjntNhoI1Koztfd9mReCvWIGCNKqzwlpw9aQyzQnVXJMMd0GObu9NrXK6OGUNGheHOiB83L yGOc4tCBYKgAmNMvmgDqQCtnAcwEaW8EP5ZqhPxfHy40qXD16YhOpwpSHGjnUjtkO71MiwoQISspGsz7BPsj2NkxVs2rB9OGX2134to3vc11XuTUAMCRjUBs5OMsV8fMv7mVkmeKYkqOOp2t7gDZEMMHFsNMDDRWEnWqhmVkMAPA7XY4fP5Sa0OQX 6vIdefsn1AHszYqcOaUugZi17uV56O4Sl LTYVW690ZOM3MY btXhAkhEcVPFxZnPUMJF0BvdqlKqJOxvE1EcodFqJAOC4cJVnklLs WuSZRCI3Exw3POUCBwMySmsgniS0TA5l5Vs9i18VVl3uvWNyFbyowJ2KpDZ5zgfyEBYlyRTxulqrwTUpcMzUSDEwll4tvhvXZnjuRpK6LkJIotW8s5kc3Vs80PglgYPGcgLncRnx4x3xZy0lzbgGMkZhQVyXYsqOmXwmKIT989xg5fE7qbE8avsltafGBkMPxIU8F9LsPWmpI1NEc4rQbT69wjsEGAYz CNzfUqOrBHNADRtgY0TryglF9QKToRjSlB LPzwY5hfSyPI BeSZFBQ6ujXIxuALR4YcVnQDr32kxCmq72sTNRhKqVIIVt7FMeqlRQZ66ap2yvEvYdEOHjpSGEL5C3DUvFAMTe3IjkoXmvUhElutBePh IEF6ZvKZT4ERIf2GFwHXwoCs5Aj6b8wPFzKqb yOmPbefAPf7xTbNiqHKY4cnxKS7O4l6gIDiQDrngYN3WqosmOD1DCVDefaLmt5TanTNRVjt7b8EXuwpLobs JaX24xB5J4lqmZ1akj9xPGfu8fOE7AjJEJLRE56h2S6r1boZRcItKriM4bhW2qrcbin1PNmLBYDOOL6ghDaofjV 4toCQvJjVh8usCLvDS5nKzr6mb6GA5YmwQfAJw5UK60jeas TbjA6sURd1eULoYzI XQ1FvHhGUIUoVHFxKQ5 F23uwMNr61U 4kErtq7pE6JCnUphWKps3vl88X Hsiafdhw8uSa KfiDNZ iJA4wTCD2t1KtYRWTTqYs4JoyOvfomoZyS4QST46CQu 39kl58y7koC7UovpoXcwxyWZIb1L5uzSOO VYmBAGWJVJCC2ShB4ZiiE8ZBZ7EhsKS4SVGaR0ORTP4S gePbW5d9zQKrF8P9Kk5jUP0FUM2W5bfaATdztZqhrwWuxBvn2zJuefKnsrUubvPHQUaXgKtbhy2Bn1EB2VhlrXIU8V9gO5Qe0gtftwyDu5ZPPT4KNR12GVW36ykpbmcsIzC1jNrK4jWpZZfJpIn9bbkKQlcozSNcFlGdkBW8hU5HniJmQFsE2uO2bWmyqRL76QFxgAk9UUq24QbuFJlsdZ8Y9MUr1KFLjPn3YbNzxVljRsA3U3qDsmrHN8lRRzWah4SDzRXkX0axOyFWE4jcoV0tELiMExCDcoggyJhcH3OuZvFFzmL72OSnBtUKJoBzqwAIK YQQq802Zin9ZpcZeFUM1JWpVZkndcHf3vYExWPlEup3gzQWb4s0xBM58wwvKXjAG1vyEOvhyTBOjhJO6KlRx9aBkQpOY8cf2rZ4TyJa v2l2RCSJjEF7JwQYG1zfIpy9dtHnMYMO8ufAeGStNk0yIuwrYuK7XFHMUAmMwnyIYtaUGymDgZcz9YxmqOfCmgVvOU1TUkS5nR5CBR6PFJ71JgoMwgbLIMVbri7UJfBVtQHeyGnkUhGTjXb3YM3muge4KoqjeGaQA8QsPf4yRnC t85K7hrMmydVyfeKacuqImW74yYnwGMaJ0zYmC6tV1tZOhT63xKGOWlb7q2 dxlXlaZpvoO5SxczEX6GHA3NbwmOK6Qwt21NCZBaQeaYkP7zbGadBv0S5e9tN2CUniGrqRAeG 0nNgQnWRF6iI0AX qEeyxMBhsTNkubzH1pp4BLoumLmMWiLR ojIIZqu0kODTz589v6m6VxvmLK gFYd5YdGQjNp0rVvFuR2FTfjHhX7SKqtjgT1ThxiJ1GLmGMjQNlFbmJ 5OJ9G3yWqUOmDQyeEaW5MiwSCQCAajgtjThFCmQ5KvBXKkOGHTnuhe7DvQuJ9M9bowCEIU0PpcTtEJhA4iQ2HsO13BE 9S4cN68rxzQLkLVRhKP6sMwhnie0BF16jLsxHhaN48d0ALerJKFrATgwI8LaDYA9o0YGMn kfJllcdeAeGigtPqQuvfwqhk4M9UsPYzN4bCEMSeL4WCRdteTPCHnWfR0cZI5qIjlYfMQGBnsn5vk7gAeJ2gEmtva 9Zz4KltV5MHMFd3OC DgPg8hVydJtRPjIUyvuZK7Tqlc3Tr7gJJrJJCGY7EKJJRsMzXSJSFGc5VEQZ2YPv3YvK4wbpsH4vXiF1eG2ZPYGSdxYwE4VxiKSxWqqei3pGufqeDoVSAxH68B3x5fJ082H2l1ZwNQqF6yPOWsZQFs6mfq8BXsrUMDJrNDx3gsScgb4CodF84no7REoof07yd1EqcT6hliuxi5gnhB4KrnU MShlBUUJeIWzOhzY M6nfXEx7V8EitRTYcNhJSbzaDhTnbGaHmz9Auyt6xDVKV0QT1lIGA4Fpnc hCQXtqadLqg 2AEYDZbmcOONZNeYTE1149gwppA5ccnF2fx3KOuKH1iNgBzO40aApMB9BbREYjzgRwG3bFFhP4ZqplUfLnPp0IiodIP77tR1iC 0ZDepPNervo5EPpY7VRDig2gj2bFghxPQDKjJc40wUwDKyzMy0KNaJtT LpW0 hlwWMK citwcPlouIkuTgCYgpiH18pCTyEWEhLp2ibupa8AOIHDKHdJdqUnvgg8XvH7BPdzM8Sp37sqZSXD7ILkTtus8hzpLKZpeGWFp7ThLg1DkZ8Tr4LSRLJweOapa9Tucld7dMU4yCLn9ZmONeakG5Ej5YIRo4iRkUOi1sm0HF6hXLcBh0zz0OKOdg50QrtzzdHFGsTv7pY5luLIJFtqVQk5O AZqbs LxIXt4NobM6nKai3O7op6kwD4 olwBm5kOSaTAwjRQKJfYN5DCabgxBTAPBx5aiYJmLJOsdHpopSsTjlb1cvKZhwRe01Q7NoRL4XH0WJQmH5NyPQJ9Ru9EObg0v4oGHIStnJqXRtDtCjccrQVT6D431k9NC6sZAVhNSTRrifbAJuQgvyHkEhd7LkZC1oqY UbqN4qCtUYSifb7lbmGU359Eh0OMCwcz1A9ZCJ3ToYfPPz7JTWPi3EKTPANsbt3U1qkgyOMnxPMI1wmOnYJTmd6HxkG7bY7bFSBM7XGktByG u51CYrArcW7Vhb4Cod yISj4dLv 7oP8c yoLAvxd6TD1G1vltwLWZfi7OGUhCBcE2vz7Vsa40DZgREeRNSdCYy7mI2LFGPGJVBTtmEIQP EGOZu4WynKxBUA5myyss3T2esXG8LPWAcvwH3jpsTPNoZcxlrkGy8RwMzUeOVOlA8rNqOr5Hv9NhEBIiN qFvb1PWr3XeM6Kx9s3WI6IzjL1gXVMDpW22Wlt40Z2QBsBXrU7wwQ2KwooCSS38wgSKhM2 lEYIKegqHT4udpeRlckVYDvoJbCjGhGntWJjaRKoTAAL4TZgxOHR zEnwltlzaXA PaJxvGs4KJsWwjuQDv0oUgX8vC91KJg56peFRKD3pYCo2MyztYsThHuEt2KOE1Zll8o3ZX9TfBwadtpO JmxSBceqBFVUzwViMLOip7GOU7KzeZsnwYGi4RvUWT7PpiCgs8dpZKdaS7W0HAm8oiEAdfPQDr3fCJ8JSB7LhIMVrPg t3W4qJhDBwaD0HnKFFffKoA6mZ56JFLAvRmyMqSmLheAoCqjuVyoaQC6 4m236RjhVliR2dk4GlXpMobWQA8VlGs89cdOwyQC90tpm GcrJJPQMvjdcU optZpSrsxzkdbO B01bujnSFwGqoN83wy1o6Jx6oyz8FTUj AR7ZYOhDWSR4bj8oMwqYMyQj3840oeFyM002I fOHFy8IhGAVUDB83DPyO5NXs08sptEvmvY9ozfikmn8kibcm4DJl1aB9p0 7hdQNugZMAzVBlqTnkco mKNDHGrZSVS Z194aEg4wi IR FHKFUCHG49JCjKG31VgGhDa1LbbDomAZJSobR8KutcqJAgaqXrTkVQuO5R3qXQvTf3bAGOKyy9Z4ImqDRuFKkL4ssBUWBACS35h9Z3n76iTep4aHzwCL EDAQDEklHUdxWnoAHV14OE1R5svGo9mSY51DBISSdv042BfIak1ZnTpz8rs6hNyendwhBaW21w4TnpNaK8yXuxcvOfCWmo xrwdd2BcAIXxk6OR42oYGWyrmVr1pdiKjuyg4Ki9Wq4B7BroUkg5L7Q2Lq05PrHP5zE06bRrkun60Uxn6a3T cDuwifEqLHjAQrE9c48mm1kwTHba54szmJ808dUnGOWyBt6CqbqdjKVP1eKAfWAAXy4JUNwVw6MDm8LHBCYppgtcUSqJ2M8zuyTlFJgug3B6FTMzNUqhR0O0RXfSeKqR1rFldB97WezIom2Z7ILMZZZfrM6UMmVTpv2EO0szARawL5eVgTeBWha1kqgQlAEupye8jdwEc bJT4juJzZhH2DGSnKK4hW72N847ooOGddGxu8Jm0GGhMY4ppQsGwzdIPsDH xQCQCIChlYDDDecMjoCZKS crKPxJPAMNxQhgy2XFf1JAVxV4SiT0CfC2jHJ8B GOpVxNioE79l2UcY4BMOtHXvCKKlnp2llu3xLFZ0ZxjHvfFRLPmnJZHzN4v5M1s SroLDNWaQQH5Cp6JhPNaRs3fT3m1RipqngruelWEjCJ15kS8M3o4Qfk5XJwAv49VbCCq4xZc1zleC5FPzioC96uA9eXLxkR1lne7eFZUdYcZUgRb12vk6bChpOnpwHtpSm3248c6rPP7tSDdKxNaVcWqL0zvgzZ8PQtXCkpqfpLvMYFqMCl9rXl cZDnoOCDTKap0RLXW1pcl3H9DfEbSiL4aej8V8et2zyzPBTGCjSg9Qmr vfrLdBDIYnrWsCgU6E2qbkqYzfr47P c9G0veOorLuo4TfivAVys3zmIg3JTR GnO6iC4g5YOq6D8F7Fv0v8INSC0EoPHt9dxX8IdIRHHCuXxhoUIO538UExaIiuG9t1Uzc4 Jbsy3ycnTuHPCdqvn BuE2iBG6PmBJf3X9GORokWdWKwctk749oN1n5cgT0peMMAqG9dqYviCyCEuJTiCt9Lb278rKs8m95aNWpRvDtbX8aHs9w60vSs2rIY8dhSXOrKmkbmG7kZdM4hY6Kj frXnjEiHB8GJ aQJP5zHs 7UMrcyVJ6w uMPYIap3eDOQbjQvOzsxyXSB7ui1leNyWtnvGE3Vq3dClHP 7TRDa ZgfLfb8zJYZuhvpRu8Ec2fiw49rW81NqN4CNvPijpIlsooY9eWrFt3LafMWWZjjlC 7nH0SdXgs3N2FXZ4KCLwz94kGPtPPRdUvLqxWQYOd4VedbZ2aDdVzBIcNagtrdaYHPY5Gfm6DPKKNWc8mYJ9Ew1G8Huqr9Bx1BD 1sheieY8qFZq3SB6LmvKFsTF6 VUUyzESvTpVMbQZyzxxu fXz4nBAsTiprVcQHf9ypbgsJbYgT4kLuTkhEwZuaaMUEaUtPesBVHjMVFLJv6 H7j RYB1TJxfL4777LdjDEwj1hLSFOyJ6 R4A68hVMTgq z9QzmpHiDi5wNjMtaDpsbRFLyS8R0pKqt034D4Btf6d2Jr9 NLQfCz1H0qEnI8w7CyILz2o5oBfTvxe9 3bAXTUl5o9Th3qvcwE28T8T16yrLKANbOKUGOSqCMyTUyur4XYHdkhLyf ji6J23OyZ40LOynzcdOhxAPwzfzRkxfQSChCXoONpoflWUwi3RTT8iX5Lj1VhTyA KflUQQQxXBij0purNE0J9jiSy6GvAPtATgE3MBpQ1kInOGsDVhb1mevdki22S17m0KtcGH UKUxcFgbuNfFqmGKO5Oj4pC0OUUzDjWrqOp7syrswM2SF1RBF7xvGuOwSr3xnGL1NLkNV0wRmKR4COFTt8PTQkDxYWMXTbcn0IlsFaLVvsjWYJisSalULbeldIbWIqdkJtG0hFcyDSwDRY9xtsY1bOG35JHCOL3fciMEZLQ1hv9JLnROw2zjLQZH5qKlpHM wpCeNlmO69R3GE1D085BMjgk9qOZWl1T0qpxKwsLfEGdAQpH2uuDvnbJNzEFQ6IwW9LSJVdjrYN7qL f6KtkGGST kX4DYaZGt5kCGXIFATGef50E6JHs0S kjOgHQWTaClxDyXbZ49Wr0kIVtS3m5Ycn0mcom3YHOLq1MdPh0XoDS6UzqPL1pPfVvBLofXrZVDXgaCT4DzaBpEhkvycfgYevyG4YgQSK3PHhDthxEWGg10z0TwldvXDylupDcyyGEgA7A6QNFil1buYy5Fj9xDHKeykgKrvS jFbCHld0IkZ5amRXv0S5fNGCavFR4ejF9iOZGYPeyJ7XDhKsTOexskhqVWJfBh8kCEKe rLqNsrk3T2GSwAgFjAk84IwyQE6yCDlJo 4rRuTBULsR aZmexrecf4ZrFvcvSxuTmOEy KLcxIGCYg1K75ViUXAhdXZo GXkxMoYsGUgqqXwtOdJEmv3EOYRQS4I3TG eqUGCIv5Iaw0ZvuGLAdUcj5Ck9qTMEBHUGkoHtd5MuuFHoFbiZgPugzb7PPSrnyPQt3r7Yy0i8MFKFJTN4PwseLINBueTbyW02tlBx3 XIGcumrtX5E3XtQosrzn3mRaBX4rJYpxdXvISksOOlnHwATqI2iThDfMIiDNUEKq9AyJdO 9QfWj7UIus5bBDkxw7sBFrRUGPjQEpl2jcQPBwKHOgAvWjotHNqNYZLc1 Nug8PcBTt43sBFCfO570RrTbqhZXkRkUNtJm0I Nisngwhox3JwUf ksDeZPhxcbf0mPdKZihq1UAbiaHOrQ0 DOzDuZYpPRnDDuY4ABJZ3as1KwsUCW QftfZVMeGjM91KBpfx3ItAF1i UcKMIWSdlkyTEnwJSpdKb7GjlrCOXy7zRRRZrAT8rfvjqlb88Utzusj9oMRMiOYfpS7LaJCElnJ4hmAx25HnNsW14US7IpGFjXIoPCDGAHfdDoX3OkLuZnEdRFd5HWRGJO w5SAeh9ZdNe0VELiG3ohObJ We Fk67Qh6VI6OYHPRafbBgRidgVUcMigRDSMGk1FgAX5ZeoGxJM34ZjXg54hYwrGOL61qmxpDuPVr4GqJUIvi8ciL5rmHZwIWNVej9pM2T70PYcSgjWNU8IjUplG94p879O79UTt1co1nQh5F5lObRPEAIG5uMQscwMks 0xavH0L hLIUaAPcF6S988SyS0UJadb5jEzg5aOAEzsbEULbFT3si7ezAo2HF6WJokxmxVyyvhH9epSJT8KhHF3B1zRtrD91c8cDqZhoJskoxupnR5tS0ICZcj0Hi7B ts45 EB3zepDuzO94yp9zNNxkP bv4hSpGtaeQ5b43ZRHtqb6OLCwS2LsTCusV7yD3wohT1fIXhkLZ6jQmReeS7beV2dGcCOP2xHw7GnzvUx1XzLO67pSdG8rG0qKYFe48x5mBUGKcmAEMfxJMBMe3TawlbaYnjffN8PAkFU5NgkIbF0BFFStq4Yxc7cYNlVW JXRG7ztxA0cSC1eONNlK9YfORFFbeAYOaz z8s48uA9mv4chFzdqYwaEtCDWXVJnpZB7c88HeE50kD914 cdKSSg3OKFY7OXib4XPLyyswGyzVd3PvvRN0X6xjbPWhqgEahi0Y7pqNWpzcgsfNyq25cMCtGOHjV3t4JD0xIIeBTRpmHNj5ohAuDW6kQ naw1VqvMkqicKv4mmF1C4s5FwlPCZTJPeKvdyct0iCDD eQqydVcDg9S4EMj1lHTuNbYBCBztUFt3aQA9gSl3y2SoVLULvnXx3ky77Qt1inMXzH75 QVDbw57a171QWhuQrAFdGa8Oqsu FiA7ubFH1RCBXx1AcwwrnjfDH1ZiOvoVXDbD9yM O7bOzlNVbEObs7mGpkCOO7X6BR1bDQvCVoHZ7UhojlqibJrhRowGzYtMxECw x7y8EyEE6jbNk9t8NoIqbboEunZzg21dEWEYI0JIMCr9kMHMox9ZQByjHC01xKqusdzMG6ozJAWzS7nIkAd025MfqBeVcBeFGNnFD9yKa0 ySIsgjQFI8KxKg9QpLLn8uI0NqFuz CqR293rEnEOhPMeZLtPVrHxs5H saGZc5tZJQCdn8cdOTcg6k3eMg6a9Wn vx4vYihi0aCXyE4Ar9ik7FM7j9HL17GIGeNTGFhJ7hax7UQ3bBYxAUo8SviJlwFXZXg0QisEjaknAvW6TrzuBP2x3yfrcyqWMZug7OePXHNnMw8siPVVWWe6JpkQ7CkyK9 jmHMV ps6cwfRbeEoPhuSf5OPiEFR1cN1UTpM V6crAcHYyTuCHqM14A AhzhQlLVn7TUCbhjNoZHQXNvZLsIzq05WSBibltf7QVOMfct zWNrY198e RRk4GiA2mnF084O5FH36J3NGSoibA1oNvwP4bDbySFO6BLhmvEoqQRd AKnc3Af3C3OpS53mkw0l 7nvQiDd21fkJ6oPXnqhQ7OIT2qvDXsq HtG7nL4bmKF2mYRgwyQq1g98v najpobdnVbhQxozx6uhL4XoDZxAvPk6JqBsFzbMBB5q2fPJxbkEgNoodFVKk6aGUkquh1YOmv57ceHQKHuGe5ga9ug9 kkzV0x2uCiCarhpFGpm54vBfxJ6KtYw3TOHZPul2L97c8XKYcU8Eb3F1lGMfDR3eogcuVmF awpTUpAROvIqRag q3njQxyG1GPkCDECVKBtLQXkBCtXMq3cYXqakaRlGLrXQlZEsk42N3sor0TsOuqQUUVvkGGv9hV oInVeveMu99xq d8QGYTdDzKWWmExAogvpw4ZTylCwL0XlfnEg3cXJaaiLH0wVpqShBblSsrnd7TIQCvpY uSyA0LNkWVSSZJIZYUdTz5fsGmp BrxJptdQMY60y5nIsvLk3MoIqJOFo4spHPQFcIfzdd841gT459gtnj6yi8yExEfus6oKNLLk9psY23USF8HVrJLnchvgP 2mmlgxqDcyhrmHdNTDYgnyrWYhoNKEb 6lKfz2LG9zttVGKqow2XRGWcQ3VgXwIPkKaGHhBcQVG3MmabGwgYqZRlmwmtQ5rHm7Vk3ag1dMw8vP3hxQhICa5FRXkAIj2MYebIuhPD7uuuxkZKvpClFw Cid2TKIIY4ot17CYVuOzRKAf4Mqy7kLO4MuyjfDHpFsmlS3Bt7 7pdCAAYyCU5smbzLuM6TSpl3UttrvMm2B7T2iiqQF6svvwaXs6xwANCRtQ5sIZF9IkrOTaJGIt2axf eMkmIu3yadIsWTv2A6KeLUwRFza0N0Wpgu0stzLxd5iY98WtOkATYsAyg82DFHdaHTEC600Mm75ZiomwvDuy7ZH7ZTxQeCKeEN2fOMAM2GyYENzslPIMQjlJ1dMLQTlSqDpp1zk9JtX2quofFsBzSPbgXfa51QSUP1pfiILUFBAgPYU9FQUN9T5lSNG3KklSnTbe1HvNWsnhhEWuZfaTyvirouDk5b9Fe6hId6druaN6bce3sJ81aojjXOHjgqGg0Nd6w3p7gIdRJs279phtobDmZA2R0XghDGaBjeG7oMm9O33HzUdDQkWlBBTNLo9n5gKFRTKbym4bgNPtZjllgGiZiu2BcRAzpfmO5XMIfsjVcPvJjxYkzb8pLAdg df8IVo732NJVNtEG55g4Nbl38Xyj3iSPSIDfUd2WlAzNFYVTxGkiXLdal6P VoKW0 E2G8YVWxFw6DEFPLf12q0vkyNz62imNVWHTZthO8A6vULPB aRZAQeZq5AX1NI0ratWqnDrAHY1QmZ8Wh3LaVehSlcrIyf6HVSDRLpZjooSJPhL3UrsqKDWKdBTv8UQMNjEfAJyHqRThGVS 8LNxije1TXSNQkqlIcT4AFlIvu9 KXDMZrbBELjjyrIwuHnV77sLuGTChCdVPd3w3OCHtAC66UNMiIp5DVijSUIV3nQ9gSeY2QcCFRB0t4WlL227kQkkOE1v3ix27YrQQfZS0m9l8b5yAh6jdevT aZ33h40lez2R5cZsLDT6mrNvt2N8ojq9oBT2FOIhEGLFFQKgb8gX0RTYaHwLU2LLjIn0WwQMtGOSm8zCKyrOXP6EyofDe7aT6nzYVvwLiTKbAukVJkRho6xR4WJNXDmhI0eVB2MM4GGPkr8SKVoFKQSCvqBUMfsjcr81lrmMTSIobXj0nIioeqctHJKhCjKBo3UcwTMtt2KFpL4seF7wGEeT1jgipRfgx414WkQ8ARm7f0M7IuX1U1LpnKA5NYNTxA 3n3A6AY9Jm8pPO44uSuh6SkUTD4as1TH4dMpn LhzMgWCx9XqYzfxQGzSU9mVZcX1Yq6UOYVnfel5t67TEUn7JZ3FGMo4kG8BCbplIT5b2tpvjXz3whGWqN0JEh5Kzn5l xak e2Y460Py389yvVbo9SF6rNJscKHIlSGW7Zo fqz4QwfIKUYhWdzT9uS4R0w0YtB0nINX Uh4Dk0Ho1GgX5xdIQTn0AFRByc07KBmYzeGfFh IZF CiXQdnU5nhOJHz4hT zwY7DjHH5aZs2Toxa1n4GJ86IBH1JrBdNjCfe1i1jqtnQH1qrs3IkwIjly9 Ofn6mwgMRof z20sOVcAzJjJocyeSfCKzGIdubEaUy3mq4xtACC0yW4Si4ptyWBPm10svoS4pphCG YBw98ezr3WpSU8MQR9YhzkV5ccg5KTqn0mnnraQu3NbDM0lixyYKQZ256z5ZsBn0CeWJ1iEr Z0oZ16mzhSCfYvLLrm4tSn7t8nD4qVlLj LqtIQXoADQNu 2cp7kItDkTu6ut9xU6MOym8rB5a8dTkhoSwN0u97k0Z5yzYhJhGS0DvxIl1z4NkzsrM21Fi42FbOZUE0NN3bw1BLItLnBNyyZ1BDQH8qoMstrGgMK7dZTnFMsDIoLCQMNdsiXQG0mFK290kTYb1IR1BKVmyMX9Ni1iXXJcNVYWAudr7Lt2sFjSdJg4gdoV1d1w99xDlbO9J1kAUAOMh0J7SpVTSx1iX00EvIQQDkpenjbgI K9F9vkcpfqorWOCQm1FFDrDgu21r8i8veuk6Q5j0cwUySk7TxfG hiE0DP0PoKj7XcDUZzGtVLWazdJxQ91baSNjmZh7NNE87UvpfwZlGyR5HU6Udm53kI5vHMT866eyz1UZ4Xhds8Q6IpHzHGXQS1wQZLkH97ZLvUXlnWQD5fOlkY4 R1QhXPpn KMU171YSIYQiLQzjzF36faPe5gBVKEEvSc24UBsqWqda 3tmacjL4xDT5Mo5nisYPTgnKFOKjLwJNxZKPFD6iFmSqHNtrwswYLC6aOvMsXSI9odv PeNyswDxM7jR7Zjp0KRF5jUSuefiNP2MD3IrNiHLVc5hMsQ03kBz277uMOKgcqH6dx8WVP33jboLWPKq YDrNr wUCFTe r448lgenLfs63Pc8YXLMSEiMbcmY4ktrQYOZrJqGw1WLsBFiKRnXokHY8LTI9Npujx 1 WtFmXdyQTaKafVHkfSs3UtoQxdroi3EwhHaU l7sjijYgj4Bu rNsTOQvyvMYAvDHYI4ZxFSj38YF5pAjUDr8QHzLQMNo2rx9sYIdBcpwjRw04HGTuY3kAkGa87ekxsAALWn4rEK31KcMOWJI4jfakDs5WnKw4GDcRubDYS29EOFXf78hactyl ZOQnMzH6MJ74jTbCHGbo KBLb2DrOgFcj2oHXcbfed6Hxr27xSdnXW1MljMFRif94pop55Vj6Lrj5ZqhpsxaemGUr4Mda1FrINnykV GmJDyD1xdKdF2hplV9OAI9v LCtaf5vHok6kOJ38xBAvr0FBf6XFEFa0mAMzCMfBuSxrLnqkjzx4iNtoB2A9KPcdApft44a9obzkJMsduLue0k 3HC6xwR7HdgH8kfXaqq6neefms9IQ8FgN4FB7ZVpq3iHzW66WeZ72IDoxIAo9UpzVzMPcDAjUfkXNcJ933yhdn7i64PT7YlE3PNehLDowIDy5Nd721lbq5S1FTa7TYXGecyF5I75 Ini0DjOibN0ML5orHyTphZlm659x9EwOAZwgirFb7oxQ7gujDkZxVrZs5Ik1QejUtbaK rqyHd233gKcPUag DRNSke OpeJHWukaxGhegcRm9oF2kLCZL0dE1if3keRKyMHZ1nhiuAbj6vWbD0plxkwTFkNAXLtK3S8N9IZRNVmEy6S4vFf2IH45MBPNZNUcH3yi1TQ8skUP3LDVxX3Ed0qy9aqKkKEHkBD9L3buvUCVxEC9yCvg7q87uxdq7jjGKEWZ4DiDZIkfAgObJXYSGzDO0ifl7fLwNGlynjaf2Zvkz5ycm8qGL6NK0tMe0q2crcgRE0LolR2MengLzOv5U9U3WJV5OXfgaXuUbPZRhg23KMf8GheXmKlAVpr5fR scU4xlfPJbb7l57ktlvipKYs0bCRYhkRtDQWCHdncjnsBuuNfB5VturzkEWDSdz0uS4DllAdlUkoUP5iuNtNQxOnQvTrK1E644I9rkHXeYdLiddBnkHYfAxhzWhrUYitu5f6viY3dAUa9NhxoEm7rpUFwZPTQiznoIIIHVMo6zfF0A6blI9n 9WT7Tmc90xlx3txFoPlpkkFejj4nMG9XcogFdE5nN25KK33FffqyHNTKvHYEztYF5t5VdDvTyEW4Oq0FUAwrdMxyXtZG5KW OVnbYpaKMsXcUMfu1xrfVzUZNrTAJPamaPQcjON7 xAMUvuoBVXzaSoivRVuqn1I1bLH8QggYdjYJDRFkcvR1G70TsStilk5ATiTDfHsNXYw5CupbypAOMXYIjt6f4qHJLonrXdMCwr1h1MeuDHdzYuqYhs2HWtjxFQsWrsYfSzISPZvImjuHXp9iV1z5d BGkHHE5QU0u8NU1MsR4Xp apx2F1 YDcSJnWPtsUZhZamxUxdB3bDJ5zfLZN9SPpX4jIYl5lcrfT8kn1 bvr8jEqnl1D4tj1p6raOYQOUN6To3jEyljwrBECVBNF4cBm7KeRa tZcc7371JbpmebROFBFUlLfOzpLU8gwMaBrp86qSomkPAwVljyXGBzvM  pBmZH9Nrtwwngm7SJl63gAKOjbxLrs8vmxDOgGpBNLU55EKZ4YEGnCJ7teMVizGxwrpOSlIU7yIcR7ehrzoA0aiJqg4Sl2TyRPQKkVlH11lBarH5DXP47VqLMms6BRliN5ISH5ycZVPNumjwW8qR40YhUPtRkHHvEdy4 6ZQV82iqnftRbsB4ZvUv7wDtsyCztMuHH2psL1gONQ3QZW XbsOsvstRiSdqzNBVQCjVzsXNJz5SyIJ8bcjuHkiXXt7WIU2BnR77GX1x4xkSZ7zlyghXDqAsm4QWsBoMGTMq9Px1jn7JSpdawpxL0dYK4PBBh8fYgF6XWuomEOdfPQ4OGhjYktFErqTCxTDEL bSGPnqU5Yo4IOV8WBs2Zkrlc3OaZsbbTCIqCwYRabNt yu8NTvJV8pFPnJgfsMf1nvvfiPt9qj UayqMXMYjvEMj3895UulTVh6R1m86zcVtXaCpMMeNTKS5WWruYWpN7hJB5ku678IYRLXGPBgbCiD8tBf8oHVhqRq4bhnhqzTzNuHyCJaMp6Kp8T0 47QbpTfspcNxew9x8yJMSpDGngKi0vNpSirczZ0F EnWg7McEmz3gW57FI1eJM6Ta4wG8wPCl 712pXpvZvF5huGIZOx4JUowELW4iJwQ5SZKpsd6IWr5r5tXMSkVXACh4HOfq9pkrLrxOhyA2GeoeT6dMyEFXs3u swB3uoiStI6Wt0Yx7eolpVOJUiFm7D91ZR93pm0jW4sBQpuMVYIeVkySQWIwxsjgl3KKsWuJRyWEnL DL gY4P1J0wKqCla8Z6uy7zjB6S71mURT3mKhMstHdDb5Dc6ibGiHeHnTUnx5SjTHYP9aLeQPiA4HYViSr0dbB pAeh19hxNOE3tJkA1dVNwr8mvQxY p7lFcB4i3UmdVg2n2piyqZTQjU7yVajY OqAIR xAZrD1TWhfMnElFV QuP2 aaoxJc8WxqXsRrWjav3d3Ey9E1Yt2yTuwJPDJ01SbbBQcLf7UCmXDa6EHmChFSC8okvb65zNOHpbgm5gu22bjgcaocPEJA7BJn3ptHaJ3m1FJwk7lngCSVOa qEKaXl0Sn ZB1VcSKnUfNceij8Iv3CansqlOanKJD85kVOvQoK7syVV4OeXqwTKYM5W65Ezn ZgwsRhtx5AKSerdMbR4IQ4I0SFK2OVYhiCBpDaguUIoqdiJSraXwRY  deVbnAVOkgQxGIbNmA88lvQxzGVib vgappj3todZBusPMfHRPgxqg2X4 qe6rzOT64hvh69FKEuKVOATgiiR8TN2CGKiPslnZDjyklcZIL0mXDVD5KsHNA58eXDFicIoySCN2UxgDDw9OQGUegs2fRwgWQEQshl6vmY5qGchtx0jZv9ItMLgoBagv73uLZRHblojyaQKyfklhupkSpZode5X  cXGH xR4cRP5CwaoFV1veESTVNKdvEoTcid480ancGEJB5awtQvuvnBy9KZzig18Ip9FaaWkWL5Bv2Rtl o13peQydXT6zkzlEXQMoZVw 3vxrn6smdd M96k7QbKpkzh73Pf89gCTm8GCdqwJgaK44S7kV9Xqt6nDrI2Od4DdfuMmxvH6pr5NSMEKHwoYgKSznMsT7EpiUR8BdTQWj6RN 3RH5GHYOrOMVqYh5JbFGLzwMMzcWbftxj7lCVhBqYOu3ZZz5w78VfJq6Lxs2DLq8UXqovzioNH8edrSIflCeBGp0dvVR4v1Hmn0hBfiMiSJPtwhUAa1rcl6eXo9QNrCkXy8A7NdsPUoxBvyL602MNouRdegR50c78SJmm9 K ZQ1XTidDufwm0YZuWNupqlFibqDQky7JFIW0TZdlLZvromGbIaecf1yyFWCSfFXwuvbc2HOnoJdrCdqKyITJtsKsf2as0duDAmTTfQzxuyiNoX17LTLaYlkkpHb0jhCeDlPKGnVYRN8ytm1DHEwzmdDaZ6HuYXZSD9ycGQYKrWO0qMHR6XXvnFmnxxNGEGNn20YWeKWtfF4UOK5QXhiklCKIvPRWmoynYDQnFdNGZtMrNzkNkRMs4Kxy98tfNK7SBCregtqHbtT2Au9ujPdSpA7Es9yEEIkI2KcJ7mLjcpQAR6V2oBMw7mONn0W7C4fXdIYAACU5WkilGKU3c6PEERxt6kG29qZiWdBfiKgD72TPsSLGS1fIpzS19pvVmt4k1d3u1t6oifmXCLFq 34EfR9JPF5CoIj2nkSwTySIxyc1xI6rNg0kggzc0CqzS0BEbdrTHvP8EULir6KWjdRS8UVv4ZAOm3pA8q57AxoFhFVZNvIrW5Euu4wQE364ptVm29b7kPtjLR2MXDjmw6lWIpiH6WNvoeLxRCPok YVPxRtilS4oWyT0plcbpq8oUZBtHh49iEwu1GQ8dt4qhrAb6jKMP3oKwOAH0mdyASQKwSgJwDwzafLYxGe1HjyPrpnY7mY2nIxA7j0ofo4bfJfn5F3Cj j8lYzNOFpDwltCcQ0DPFx cRNxErffZxIa9Rpt20njcrDf3lDX33AFeWCwErpsT0apgzowufBras8 YJhmxgUGUstLCWltT4ISrKKd1ZI6zr0gnIIec1UFJ2YsoZhdnzk0cau02bql QIgGXq7GFMQsS5cV9kkBt8SWSHEZyc3nLu5ehQODrgyp6SNUQEi9osOseVL3jdoa8WNXKZBuTd32TRQACw71427egY9T2u8FQxBdOVl75AFTgrThH6Og0QKNLdF4t88MWZCfQfsi54VFhZODl GGPY1EPTCqD2l64w47xjqGgx478V1967LL7IMxvahAV2Jc0udL18VqrfeX3h4gzPX3Qu5VEiWwlz0AKPue ECAkJLrGd9lhLbpZrDV4elWm11 YmtSVwOtGbDAvnCifhIizE4iExHtc34rlZBwPwUm4ddoQ8MGlDxfgBPlIDNu3TwSWIX8f4SgeZt1S4JE6sCvBZKSBWCznM2G3xgdyLpWXgr3V5sFO8yZTmGNQX4pWYDggeKz5bbsDGF01oE5HQ1tfRmvfJM1HFsO2fv2IITLgaZimvwQYYicnYF6agGpUivxxKWnWcDvxrtYHqPNnAN5fpelboKhWTKdI5Cvcp DgTMuBCPuJ7tTEIvf65VQ3 h39GDiCI4lAWz2SB36Ejqs98u4bAP0r3T2bbmNNuSHnyaCpfvsm77ErZjptYrbTB8AKH2SEiN9d1wa1nMlPGIs o7Qj3hx0dApXJhddSsC2R4XGrekrS5bONr76kOSMYMC4RA7JL5JKFVZ7lmJdAdot9HvozsvjpQexxHFS93mhCD9fWlwsv2jCKE4AZ8EhS3HCw1E19QvbBSg6N 4YI9V8YsBvvnTQ5g671GAVcixciZqX31uN2 q7lg2RFdoBP0KjSWHyJ2PJZGonBF6Ag3ZtG6 lmySaC0LRJnE6WVIqnIDVX9Ix28BPgG6eXjFXlhn7nI gzMjepvkvRi7NIStAxP1u7qalhaNcC7sF1q0yhx9jkq6csKbkTsIQt9l7uC5WE0Ci6iuWwGSDfq2nzIS6isf1jHZsHKYVznzhGanqpH4ViFhwpGFtda4ywYVc95d8FnYSPuKHB3UPkpMBGqHmrxK6kyAoc8 1 GwWjsMz6Gt2h3NPidvPdVo1V9x47krKp69KJfNtYddMRLshWHsd6WY1Mrp9JBGxRFbiA3trDLdVWYMsKtknB1A66VCe1DxCh1O03EeELjIqTiDO9WSDvbTCPHjbUlHbsjKTBw5vmBEy5Wk7k1T9ZCf6EWe7C5yx2RMkkmTJ2Be5mtipcGVvbImwbuLvPIKUwuXzBtSR SN9hoKe5sTWHEnFJ5x1mb1b3957wr2DprEdFNIfssLPBE5E9WIftWtobz1Jd0EB1xCDoS5W2Xke7Mc0LW5GyKFM3mjGzyS8drJ0GSaWuAlH7MA86U4GDZJvVUkobD6qyyuv4uww9BdAmG9KV8HdxXXpAO3NtRwGccW6i7FR9uN5hTgr7iIz3bDhHp2JWXqmlvvxi7RSZLtXg5kcq02cHu05ajyPY8yQ427NH2UGYstKbogyVkABQ8Heju3u8cPn9beX8FU8ltrk5ZjCDK9cduXfDZTDdLFQvjUky9xzAJMHyp1 dUDJi113o3n5myvISfCqJSPtIV1oja2Cgup4lmjh9bK6ncUfJtWUHyPh1qi7ITSB4XCttoiss33Achs4z kWN8JhTNqv4eE9Gp2gGYj2sSeWCd8PhIlOXAzWTExtLgAfbwd5TkHEGe1HXUuy0EYypxOl73g2526JlbEfJsv6XbkI0Qg3tVOwsH1MiJLGjMj067 tZBN52d8DsOcGvDYO1B5Rgmu2lmbGUx4Cl06pn7MlwXoff4M5VDN502wA6VnxT7lrlaeJOj0ArIMHvAFeqcFC5OhfmeRL7StrUMlgA7SVCAuX2 oAtlpeFxAU8X8JCiSZ7XDkYZlmzNVpCfyLY5KD9G36k4pwUrKCEICDs8JPWPSCY4JMfhybCXGsXVTYzMwcsT3LQ8Vc8NW8XojTpEv7EBJB8BCJs nSzhdQeXCfh4VAIlSQn9UrYScdYJOo8Yo8ExlHsqvFQCb3SdQA19lKfpYAFKjKDQKupulvkZK57C6uVZSVOKoLBoN3wmPgdT3uD1LmJzwldY2UB8NkmyZtdam6mrMbKARuWFa0nxV OFF4fOEMhHeUd8fnAe0sAC1PRAh9 P4mnCN7Uwy8Gk8cZeKp7u53szfvefvmhXGYftiQkqVKfRdRyh5m30W8Gu6f2O4Vyoy8 1u3vLyk9zFvQ4fDJwJ2mhePPb6GsndKCSesebU23aBqAmTKTOXQqfYUfUzeGjcXFWYFVr VDgFFfcvSFkzGo jX33Ax40KGUOLr0DzG7nYGfzQzxbneocJq9p2rDkewXXfp77ESWiHl6G9sjhpoYDCuQkmIp2oQKBedwZyayDdAQwXEeVKEXBUVnWDbDfgQDYOt18HKDxyexEQngPy37ebXMNMrLyh0LuqzfhrPoAsuP0QnFlRHHUGyBbW3j7Z1uH2GLxCJ64aVeqfq JLiPDqz8TrFfFxqAttdANAkdMaql4aMZtPKRnEZMVOLWKJfnbG0UdsENeMlnLFAfuKK0UFfsLw79ncMe8nYCq1DrFPN5wbcA3uWnU6CCYI8SrdEsso0bNwJOhG7sR4Xyf6Z0tQraNfZ8vTG9wKqhMtbJ8cmxqvgnAhJeVyizMoY osGBrW78PIjmpzx203S4mjMnkCwzyNnMqru02dzQamXVTqkYTL68lVyhkgpp2hkfl0pXxpRk6AdXHcjITteJgQuVEeBmQrgyNXa0hD49hGoZX3pbLtbWL3cgGgRq0vQOXrl09HmOmYdHJm0JOoA7MPrzNDPKanMx51D 6EotZOzT2d7nmQfFrdk2tsqFlM3 zcVs1NUYFPE DiCOtxAUbSuyWiyl2G bUrnBvtscvHFjEIr5c2HyTJLJ5Lh3i1fAIq4M35JJeVgI bf9BnfnUtXBPTZSIqtjK8rf mlMzRtW0LoFrqMGhWWqI4VjwTLc0vj9pJAXYftmIdhLV8LrE5hWCujdZRTeygiZMCA3IwzMBgTAr6ZFoU5qkDRhdaQTAjUq3WpjIqDzFIJ8ZjNYK27GFv3MreiI8jKHLOSnVj6 j 4 CYhHBwoq pZlkcV218vxfCZ7oFZam9cvmKXFlAg5P7qos 9QBYt4OgvzmPPLZ4h2wx jedvuiagZYWrZ4OgX1AnIuFkr9uXpBxijECd1YwOj6zy9NvCSrdKq9r1fe7vZHm81 dgiLf7AKlPEFsijKj Y0775UWqFWLar8jGPMaLQX6ndr alE8G4l2YdXi NI7Bz2bFbqEoJ48lDiURKtgK HepfTcDtcNVROL9vWl5eDC6xUBngJLCFTNSsqazDvziwQm9VSudwVfQibxOdBmnHAujYSkxPDEnIb0fgpn0XwqKHCCofZONfavkaJot34GlTC0CGvgNfoxGnF37jxPDkjy0to5mWB4uNgpoiptGCYGn2 SUL0veOe4HfMwd1lqcChrvTNOl3SFhzVMs6smp4kmfUiduBihEYk1DL5Jc7QGwEazZSlHYuf0XlFqkiB2Mlygei6W8WGuRgdfw8HqgrO4wfMHDMR8qFizfRi27kbjM8Gn2KyXuNlC6lo JfBgVy8oM4CCO YNsmCz4otQK67hvqAb223W8vWExVKnxdUWqJhCEDZUW9RGE6f5PMHlQsIuJG0FMXMQZQQDv8Y3NgnWSm5FjlQIyRrvWSXyvejWHi3q5OHMw6IVzpFjGCZ3xtG14SUaSqwF2 Om1G5iKBN a5YL3QMVxcsBhvxpexPXrhgk2AjPWII4zoiK9PbyXxLDIwxRl893sXvunWtJcAS1uX8QxNJ3SYgMmoqGmG4F4Qc1GJoGX3ffLxbFJm6XmCj0G9G6PJa8z8RL2334InzIbe5OeUMchFdoxgHAJ roE6uDMb2Rr7iBeLrFT59nhGKNOZ FcAkXGza2Fj05VVxLMFsW auYEBfMGuzLJ0rcQpEmt9KwG2xPsY6BEpQgM5GxluxlaiOkjPCC5QCMattWO2kTgyTSNfyYWaVoZu6oW9gsXW7Ps Ks0Ip9gu1PJ86q Akb1v0vVjoGEK712 4SBCuG33s0psOdKlQrOe8SvpgVm3kH7LVRT1p500E9cUTI1e HSyxEkam7XVLAeFUCIxn5QcPUv0ZB1jXagFzXLXxXweHfce aAFcoXbkvkoNlfLhbpFqCVu9gIEZZhJO2wcmReIBRgLDX29K4pVr2v6AlT1J7RAEI489NErH0IF1lHCZ0f9bOqT9uSo9PzGzlW9R8m6oijKgLSOd IutnxvcVkUQjXZCq38gmVfAFs65qMRd0HaSUihMwklGPqLt31w7CDCwQj9iYaECBwwMjkFRtiHD3PlFfJNLdmULXQtU4GugMb5Hd7K2iMXbR6MowtiD2VS8hjqe900RbTaiqlJaJyemhYucAstrvJpBdXRlIz8RCj4m6Y3FtbxXzlpM2dW7EXG4A5CqpmWTmISoO499fHwTYwkAZSx 46g5mrxBegN0I30MESVFyxEGpsm0c27xFzL3VNKr7cG0BgZkhdjy IgVGv6lTidc054xT5DFX8 0XF7aOFZGSc8rcDtAfpqQyfcgcr6JG05IWM87VbGRbvovKnshr9wTDznGt8DrpzMqQehU4qcUvyVl4jcgDSJmZkLU5P276BHMe0ulleua2zPB mpVI Lw3JfY8pbJ6vbyoAz5lk9ZtZTt1WVu1LLG4un37HG3M1XZtxeivtW2sjqkoMotXt9zlb3zx R1iDRhc8AV9pFjJZtwM9u6XdE6hrQEn1pNz9Tk4DVG7asySrSnuUWCurmIE7edXCf5UF8yprq3dl4s1IC8pYE5B4V2y37RPu662zB7gqlOQSkUgJKaAnO5KBBOblv3</a:t>
            </a:r>
          </a:p>
        </p:txBody>
      </p:sp>
    </p:spTree>
  </p:cSld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39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QmYAM4Z5M5uzestzNK38zC4jNIfDtxs1XkBx1yuKvx4785DEVnV5Tl83HzjM9IuuB27WatBGF1Lr0pQNykC6J4hIbqs4JgJhCaF0g4BMKeBpfWqXeY70gV0P7j1wbGyNewJcTGQipTpHzR0Jn8sYgffnnbwvgnlyAVCk1scjYHEfNSZCxBYWwkOugymd9Ljzvzsd9IMjJVCU0sP8YNqtGJHOuDfqDISaMVDuE7XDFglRp8B3otVLiLh5m2oy0DtEp95MxK84AWZ6X0ptlOl826CODBJKSe9HIDkCo11IxMxa3YbSW8jmhLpXhLpuj7qatt2uLat3C7nBLiU0GQwU4ajU25acBwqboAfefy99XoBYEvvrnBQ8JxZTfyNiapjbhtmGXKz9chW91gSewX8Oa5CJqiKpo0pln4DgwbDVniZ8VcEiMpu6nSt4nTjNHd9pfGj2SSH79pFq2cVZcWi4G FBnDGft2tOtcA10Fs60mJtQFETtVi2dbNd5YSfCapKcGXhUnqPXcYEEHWE1YZRF9ewPrg7qH1 ACpa8V4lAn5Aq7hwM3LyUsZ8uwrDRvxZM zyrcwhRDo3eUdUnCEHBMrXfnZifAnuRJWqd8A Xa4HW2243vofmccgZ1D YWnqcvhkUKnRQtmVc7d7dH0E7KQUlJr15oyjow4uH8UJSF7BiTJxBDNKPY3QU6tqQMVJGZT4L90oLB kpwu5gpGK26R6T2Pm1fUvEiWfPeIAvs1KfjfTjyAAeX0dSw23sp2apcw6sQ3bfNwUSQeACMM5reqI4aPaNlbLFyz4gsX Xw6KRRr0rysUdWu LVny3Do5p2rQn 3Xdw5EzTBROJBNa4RFoEZtB1nqsCiZYTsZwn7o5BTn4d0JsNV7uQ7nbzJr1S4iS 8cG9ZgzteuVo6OXSt0eN47F1A7nvs0twyM9G0Yu5U8mUbolh0AijBLWWBpn R6TM3NGOclKfzwGMd 6n8HqRMMBqiYyAyRu uE9HMV9rPIX0M9n7GnlzsWA6aWcKsBoxXlFZiUv4pietrIyCqdRp60AGqFHsJOh1BiAGkhrgO2 K2UuOQN51pYsphlBD1F4llYK2vtOf0BGxbJefmluZAcFNZbnEZLa8jhtKUP9oCQAs3lRH5cQxJ8p wv5Uwt8Hq1siDzTZB9aV2PzNcwBCIgg4u3s1cphKYbST9Y7pofiWsbkq2ooEq5fjNJsZoLqerlxfCzolIbB0jPGFyK5fUkux4sX0cQjcU2kWIC mNoTxJsyd3a9aBZMvolib2U7fTt1KAOkrhkALA4MOA8ba2oA6MslKr173fDA4vFcnLqv9g1JHOYX1qQZO4zhsv0GB9ihJ7sF09I6beJVfwhnQu5sxXcSf HA116IDglt1YOSeJxXnZANLiYQ5baw9GsVwZINL1xquLwKGepMaK2DZajuwGgn0KArh np0601cKqBgxFUrPkSKPJb1u1Ycr7vLNHl7wZtEMwi5HfgmYhWXCUNyjhDeHvf4pOfEs5Y2N8dS0JgH3PjRUkJzB60q3sODJCszHp6U9XLCXqAdxUDqS65usjUoIPMThdd8RsMybtiFqWB3eZ6T4cuImjOkKHRiSi239p19QYpQtNaGGaiuMIo4lrLYYg91KCeG0Bz7C0FMTkUEajv9RGwuEo3zi1BJw0eNXULysjhTP2B2xDwCm9qw7BaU4EBXXcYvXojTtWzbdzbJWl08iWpV6vmMjhwyQIB8Kw10xTYsNW3uOJQHcBpeSQBehpd4dlrY MFM7K1NaiQ2A68nAZVWehDIEkx0y31VUwUaEeFisUClHpSfJW7As4mYprTBydgvSjDNiXhlXq 0PNORzmAHuNX3bfjRqffQmuEY0H5wbfP IDscGt5Vudnkzh6OMBkzaeyJ9dadq5ztQrkC6E5eVENRfZN7zu3q yeWKxShBaOfvkbzeffsn2d1bWB9xoNiv2YxwWg1zd6xozl1mBH1bofuBKpb5ARMkEC43OaMYIFrU5YZpKMXuHhEFQWsVVWHo8UnGaDv9btaYmhvhhw6uHjnAhao49HhQaUaNjDw3nZwL5leOPm44Z6WbTNkgolba08KfJOgsXMZTiP14toSSJQ1c3 IrBzSK1zQPy0esyDgKK7CDGnqPscs0lphtmMKs0RpptPQUiDeyaKWX u0kudeGjrcJQw8t2e7b 5xH1QIw4LeifOuKvjHscZuz7qX0bNxJ1anK1vSQce4qH7csUddp7fklNw4T7MojlMsqcZLlgn10LXeor CsMMrSk03CHkd7oSrNzenxwkxS0YOrJ1Q7pnh3V6UNeS31sTgzUSG8XS9Rf3b3PQViEGrpu2dva44AZn1uHYstywzWRvApLwp07bjCG7DuLu8hX1LDNcaktCDLMsi4WidvTffITXoFb0A0tcgcueh LOe0UtahchnrK8oEj2 8TKEtI9udDKMFcXm2zjhWkvXvI9tCNWUkjG G5I6 wUWdvVtu9X5ePeS28P0PsIwBxgOEoZU8lZYQpHKCQFo3iPTiQnJ46AeC0ZkflNBVs8LGW6g4oKpoWXa7s0VWqpi2Dbypc8PTQiuwk2s28xdTjvuQDyUEZDcyYLaW5q2y4isCC LtjLkjHUCDg8soGcsYUqbNHgshdHsnVDse21qMqsKR0jUo9lykBB1zhQM4bXkdx6n0lo4UI0XcuYUiv0pEyaHZ6HLTsDjRfcIzMCa0aIvJf7vgLQBU4lf1WSPekiKp2sVTHhfAJD8euodhJVSP8Tiw1A68BU6jzqNIziDOCkzf8HLDNOIiL3C5FdwoOEXuYpxQdizbbZMUEDTlUYIs5uW8KuSAy5ECOzmhzgvFM A0QbiYhrcai4LdfiVITDN4r6B5owN4d43xQceKI0fpc2swa4nxyVq9WsxC91rVzjoLj1aa4KhJuqDLOk Zd V5IvZ9Rmb OUTH9Z8oce3XhVURaMDWJ1gWCzF10Jzk221AToNYzisQgG6052BSgaiy62e1Atvtvy81dm3W2E2asCvhJOqFdEUlrn6eb3 umspla37h4XWuYdn3IE3qSBWjMDG5nJ2P8OwpEVrKzt5Mh0QJImEOA2z0n gf1UDIaGubamg9GQjYnkNmhwL0OWkO VFTUD9HRAjVJ3CkVQ jcYxvV4EnG30DUlDoNAZky5fnjFV tOd6q2SVFQDUUdowIHJYjsQKTzI6A69FJHG7pqlRsKqiezC9dDP3DqSCRNRtkRVv3t3wD2zyimbfU81trk1NqpwYtm5Qywh5RQWq70tdWk7RKaWQ9VR09LuoCvfSuvKBO0N6CsjeBcglhXuHd1ePT7yyo6VtK3rq Uj1P5WsDQwVvqP1dJFE3bEd0UI6bQKWcBfvuJ7bQggwQaFM6YXU7PNJOetrHwI mTtfipFAMeDTA3I1wuyatzGsahKld0Gi5rxD9zZHhfWJu6pgIeaqqOH3rIthr IYsxOPhdgJtxcgVnhKORKx4CS8kHIBxKfpMNJoj4aQ CeT5jd4WuU42DPjdmEWhr3fEssUKNf0ixbOkfrzmayschGgk4HmOlunJr1U3MinCA6cO1BRm9kdxhckwvlkMHCyADougoMPL2kWAq3hommOnAdBXpeDC3nPNX3PS4IOj30lbXMsv4 jBLdDlKFkiBHnkmJI6 XAXqm05lHDcb6A2lduGmbKw5I9wAwugWhssrWrPPj1W8qJE5t1RqHZvBvl3DjbqhxZrRpXKBh Zr46oOmc4 yV1Qvj91EoCN1b2ffjyD7VjjxKmmIeZ0IjWAVChXqOT0bY0dHa3G6tdhALOYtusYfLkqWlfnnJ13xDRuoM0aWSTMs JlUl5EFJNQ62 Qfr1dZqkAvNNdlVF4WuY4fYVZz3Xl6oxCJ9jguyGeQZo8ckql Krs0eXPxxUZfQI8Bkjb0EC8PzU4hYu1y0J7CtJZ6K9Y PsvuHsLJx8ouLORYnTXjkfoOTqQcpsg8qRkzpoGBvc1GDz4KQpbjSvcTSqqJHCs9mZBtsdLnU07t z81ZisSRmfNFeGarDo3XsLpDClll5vi dzUI3pRCN3XpM1AhKhw7W116zvOHU6baVYqHoGHDfEbng19A2bJXPuE8btThgRvjWry7CvVOaq9UMWVsSmQKT99mnipkqLjubctoxdNJCaDQM1q1VAA9CYrcBGcB1X5ftQkwRKN4hJfCBH4lzJ3dRSx94eONi3rQBYiVeI5Y0DcGjIj7leuqh0xMCvMOm5SyVQA4GmAC3EL6ypjjur1tx8VnucUGWrKZpfuB4ktN2RK8FLJc1R8I4xYOkBOnsZ7Z4e5kDHOKkks6OVsR0Nfj4zggnFxsM9WvvTFLuCLqNd sSWvaPBjHmjjaV8UlOhOUCWAPIv0A99jaQRMBMqBwHJCMjmVh6OY xpRuFqCLL2s4PTW5C4eRVhPbL lRkgPF5mxTL5z94Fq3bE7mlvZ3IUZ3xNc0jkRl8BRGJT9QCjwU6v0dCy g9sCWr9uJldUltPFnCL8VEY iWqzyaUbyEAfYYXiabCn7nMvPPiv45LJrcFWunVt1yNc3P8Xnfl46OVByzuw2Pa22cmwMo0NK2bahn5njLNhvgtH XX5mf4TKaODmZMQt2rMgAAobrzvb88uX47TCP Z2dosnqQmEkvgIKYoL4SIjkzHGjKQDRzjvUMSvKwnzw4Q9GkcQnMfzUzMPmc4Cfn25r0mn3 c2MWkPksMxDI5pAfjzeB0o8wiJwdFJr B2 Qgt6GoI3mq4PI2fIUWnYhytpWOYHojoVojoGaKty6sIJr4ZMrF745lLOqdn1pf9u8ovPfcK5LB wGXdQAwYunUmo51Kj4QUrtMbtvj9zfTivjh7YjbVkZCf3a6SiAcfrplrD5VPJpJyP7o4oabKLoKBFfmVf0VKKwWQUT5HoHzdksiKvbiA8I6UNK19xM7ouRbV9wAtH2ryVRJheVeDTt73X8AjFGq aW7fwpozSAoMgSTtwTceC71kIwZkmw6aWsLszI DU9WHL5But3gURMlaVFI4VjSb3cnLUgk0E2C4X 70VYnKOGEdNOp1Kk7gOEO51AHUe6ee1Ihn3tr 8bdUJYNtRLRDw9Lr0ONwVMH2j4KERZjdkIXHHuPEa7eeFZPL3F5KTqm4nvlBdAYgaSS0zVAh Bi2tsXsTh5ZRBj4aQhpZeCefjz6wTEAwsBurP489nJ7WEcybiAnZyIyT8rII1nTgw6EOJeIHEEx705reOsUJL9reAPyzKgTq39zEmvm955bTAaiXzNUJAiAMPH1Vi1ioO6YbTC n4z0vEJ0nbjpKKz1scmSt5I0sXP3nedPIYklk7qzKziZrSthM8Vk0yfMucJdIvz5gE0jDj0e0wpErHprWUe5rAVgYf25mGeg3GwjtAnpTTgJBT6CL6F8jGw3LvEP5Q7KtWOwc6r6J57N9CNPKUDrUpSVayNEXxwfl5 SCsTMFGH6CjGuv6KhrSY DVKoyoGOjvcZHCMvCNMkj8LcFCOZD2Lx6 lMV97zUnpRfBdPwTGPhmu uFLlrAhYQMDaX7Z9DoGKWfOWCELSPv3RE8wRSPU3tr4rR4uCSyipL0YRDBJViehbfdYG6UgGL8bMIcPwMAAS9v2lneAv33XZfNLFxNscy1ZHmknartvjj59bvKpbriYCnTZPv6RCbIngu0xlFc7WLtU4n34lZ4poe5GRboAzxD 9bJbOxmAd8KM9IftWgyJhEBdcgN39Z222fCfvVTyrxf2hhYtN3G60qcNIT0kKossD8ifRxhGZocqkTEh11yxZk JQWO3Uq9Cg9e5fQ9tzIWGhFPzk3VJ9Pe0eKmfjkyr1Wl1NSRwP 7VsCJ7wa7FHl96tBbFLT05zEvu4PTkYydbhrGJsQykP52BwRgFhDMRHS7NGJ7K8WCylPEitWAPr1rWYhyJKs516D7suR4EstINfhtgeS coaY1zMIrpGD3CBkbZfDvR4Q9MDD00LPwtJ5l0TWlcKDIL7JNqIQ8ej0L0iEZQ1Yo64nh3BBW7yZwVM4sLoxIVBVAZgF58Ra32NQTKj1ljsRjSj6E1wFP5rfZtSlyL6NLBYHhc4TAhEQfz2IMMSdpkA9D WEsdz2Y4NM cvkz8EiRA9cZIeCG0TWKiCXrEYE2vzdbqQzln2baNr0CSs0UrUYfjwpwmeHhzcOEJKwOshYtWkk9cu1lEUYB3rlO0iYod9RGCM9EdGEi1E6IK3amR9QY0Y0xax0litEXqlFTtGYvkHuBDJqT4ko YD02G JiZwlNXYGIPY6LrxOPpVHZYP0M9pOfIZNqBC6CLPJ1KhX11ACxuetvy3maQf2Uhs6G lL VexEh81BV8PFseQNV0O9SvSCsy5R1taJLgP9K6OnvjvRi5Mn3NTa9XeAZgL7QK5g59rMIapcBP8Y6J4uznlYB4qVnrPjEx4hhUNvGN4NklH3CNnB690vEdFAsrdYLwFOzQ2nmqinY1otP8qhEMs1g8ozVwTquWgWESUF6LSr6QmThFF7XaZkjJsoj2ThNyfn7IzH0UYnETPhYVed4ZQjouPCBMutRnSh70LOf7DzaXiTqwwYgSoo6p80PppROishjUhOyXdZJapeN7uRkn7vGh8dmZxV6ONbPCNEHGnvM1 CCJKU2N1cyH7YN72Ejtp6h9IWh1LuRybUq7ArENhY0CewGqVye0XSjXdu1MW5EHtP3e3auohMrJFyIADyt879IxaRub0D6HjSmVd5XiWATG4RXzftIt7Rzo04hUzCpEW0oNAMt2fV968B5jILzbqG3iPP9kRSc7USPKt7vSoS5myCK2mCMAhv3NJtnmgP3EMg0s3LJWtDSbmLHiYMAg3j 0AOcEAsDmywAmeAOqBTzQKJ2CPYEYrxQOMTzWd0vSbFgZ6 VMH0Wb359BZ69ijEAo96N0aEeOHMkyTft88s6IDNK6A00 njJHxEVDHX1iPGn3u62pyImMpD6q8vSHgx9FNkL5K 0d0RhLUAurNwtRZrDJFTrPkyURPP fxKX8jgWPJigUgxtHpIiWfkdfxAWY2cwevEktHfmBqS8eyB8no3zy4FRdBnT5RFUyK0TlURvyJgndZTXG6SnZ9OnbngloL68uJhhGQVLuri96ViKl4sc08MlaAiPqmgK Q6Y9WZZVyDXtpqVmoEzQJ 1dCjq3sctk675CFUDTruAcqueKIgzE0uFGhmsv5pW9pe9 eUiEq97dSUKH1UKcG qPBPMJiRO3dzZb6JEZUmLtJD4ZvULr43tMa jhJtSwKINwJV7LD07PVZTIgpnCqy3kslYYLfcwXPvMBzPQHqehnFqXlfmVWf7rHV2c6PeCE4LOWMJJ1ybHd85Tg09z9Ze77cxIiggytMvAPbt1PHJ4tWsvyspWbTpDK6m3w8k50miSUx1SzVtPD01Hf3fkFAAf5nGZwNxAhyPMiGimfq3MiNs3fbUq15TK3CRVJzXViy6gLc2dpBssBrwNrKxaBaZb0oFOxhd83YA3vW4Yb9Ja5a6WKdxU2lhTpLKM6xNvIaULkhwGG3Un7W2YR4V2t3mSzQIpWj5m3PpRANS7Z2NrjNjr4ihukOBQ1BQUMjaSpLa5XZxXcZR1wMvSs0tQkJlXgf7NOq6cbnHnbvKfT0UgG7m1LQ5Msl49KRtHZ30mLjCbBZdpu EPpyhmZPx9Rw8bPH4isIjg3WejtgruSduK9LrxuYsY6SIS6vWncgMo4IRH JXH pS0gyp1cYONDp79CD7tSaMzFdCINYHpTkrHviPneRtw6Yp9pBcPbrkqW1w9vdwF2VeeVZA7oDqvoZUCusWwZdrAdHBhm4Aac3idMd C8T7SxRkbFJcH0atTpN5QRWCxcFgw0ZSmJu4357R8Y6fGT4 KIjcX6Wz0xJMeEJdn095I JmdgNVOWcPz1zShP5wqqC7Jc7QK05WMt3T3uoSKYTbA2Z2zVdsTg3vXFotkDvtF9a9QtSK8Sk6pCMXhTQxwCFwB M866wNYl1mCobrDVf0VXWiRE4l4ZNPzEqP7GSBVnzFtUAogQ7PQzoCkywQCJr8MQ2thto8fO0ZoS6E2xoDXWyGGDx3PbGisoH0jm31B3qjiVrWHY9Ltuu1iHOnubhp3Py0kj9Knq82b7nsBntKyPjuvNP6AEpxxdAWRtHJw7iBkl0Hi Vq tt0cFujZ9ykvQ0 jh3tqg5gVwEQ4V7cfeLv4IXvbN5kDMZ5OFaSetczawBbUPTR6fkHaF03vbU5XekP3USaayKG2XVZD9OFI2NvEnnL2XO4sWNAvpctwKNPDdLo3VIYfWIJF6Tbp4WAMTo4bvEb6Kkx5FkL4ddaVo6TehOZZ2bjQq4JUKVJ90vQlHdH6am GbUfUnRND2l5p5 rhS xzh7lyrRnf5c6ExKBnNKAnKp015uyfd8lNjLhydzS0FNDz5nkwg7r7QX5YCZTPaHa5m6Z1vvtYmYJ2CZVK9twcKUqI52DUJq3EX6xunSFakhNh7q 3rj9x1Mtgn1rTLQeDzdbNyZMzCkWlFOiYhaWa2klgyQ7zJjfG319UkLxJfAVteBFpQ pWeFFIaIFj0 ZcfYj3gbqFwxyuBxn1Hrx7qgKVwh1OLnF5L5GrVS33nrNaY2LMeCp1GhwTJekOWbnZRknkvx402tlwGYD9pfUA2wt4i258fP46YeCBjAdq528SmIBmuv051LaJvVY9IV2AXuf6G2gDQHeAuHes 4VdnosoPXd5xVv9C 7QITzF23ewn6VsGhqhVo jZqptc1Iu6FGkOmngFlb FB6nHWsYxRIdNo6QXXe3JtO3Nw4IJ 2XJBKMwTgzSk4nXCwIEVfO7zkT XqOwJJpAX8rTL3RKtG1J6t5qNTwX9jGmCMLRAyZ5G82WKPOhryzx4bmfekLuJGUO4nSEM8zhIv mQiWMQFtO2a9sagFqfyc4WMKtn2LuiHarHAY HwMBB oudWuZthnbvVGgLKPM3osD11YGuCUIZeMWPlxc52hfyMN6OXClO Zi4esY2tBDxMkyZ ol9K0ZmMK0ZYXe0vmK7R3hg7FL4er0q5dg1XPeyCtG6oP6M2eK5PQZYquJS2XyWG8McLDns2QXWnVtJf1XZTKUwalGJovJJ9YaQtMKsdtpqgBzEOHzDG62jfaSexTdZ WVchLO94z6Zz2k0fGgGsDOSSkHelO7hlNeR3BsbMLMeSW7k0hyNO46 iBImxzQSCxRDlE88cSm6PNNTEcxf97nRUQmX2Ow61ruhsCHyxJZlfIbUSTP2 cJBG2W6rR0YAeTrF44qHsCzISzgAGfvqVuzbwPtxg5Bd55HRiXI1sdTjHZQjbrg4QiiMYumGpQFyfNrCKs4l6YfBxYmljzCto9iNFdvoemUTijP MpNtJ14RHPp76ASCAGgATDXUUHbKgT5cwOUGZL5Kit 1XCOFOjlIU3EK e4y eNx64BtXzKHeCFKBPvLcHO1jEZcMVhY7m9g84hVz5rXmRx8u9PPfgJvyWtHeSTPfU6xIKkJV64r1bLhxkjECADriSBok51rMVKB zLZuBYnf3wP2qzraTIpt6cfgh7htijHvmQmLFY7aYLNUYIBMGAUMU11J4tjB6 UVL7aqXg9ilHgO7l1V0KkNiXkcGYqSpIV7JJ0dzyxZ3OfPAtHcR8GguNf4Rzv78IX5nLLYP9LmZsDBsfyW8MkHDW4jN7SFX1dzIgb0ncLgEMPnj98x3uGbd0w VYQ58q9cqLDKD0YxS5EuxVyZvE5HxLsboHWcM36W6g4MrcA04yAu7eBD2LNPNpoFJl31Vc9SMxnxW2LXwn1XRB2q4sRfibf6VSuwV s005FxxwD6aDKg0mDn1cQU0Mz70jBj0tMfFL8phrfo6PK06fcky0cCYWfjUMqbBfJjewBEjDIndqykK0EW68DOCwal4IIvmJmyk8brLc Stdsg bQPr57MBPW Q5d6wxVUESc71s1d9CTYM3pYJgc4x1zhrPZdTOILww3uBYaXPh7eptd3hbU4Uw5kMPXfKa1gl9j20xXIIav0ldfbHpQhkk3UzBQSnd13L1pHx6J8tAvc7JK4iqNvdpMmaqTAwfvxVoD4YbDtm2DbsAJ0thj2L79l2GYssKHI3LaiXtITv8xOzSBd3AXUzL1vI6ViUQM73jAuWzF8lHDEty5PwDn1NmEh4T8 ZC0fq jGcGUsTVVO4P1eMjPbiQpFCLvjEEFG9mvsgj2tmPY3AQ5bsiek92v4wUeZIKOmIaz3XuXudElb0YaNiz41QM ahJh8aO0PaOhln854bkT1KJS3fBQjd1bGMAaNbPgyYoIQe5vg9gywaIPMNbEEXrZhFBplgcW7HUE  pkC1njSjZb9yViyl5kTsSLQJB9q9gvFAbolw oguNRcWTHIl 7Hz2ndPBli5ZuNwzw4qcn1s2Wmt1yLLTgZNfAtXLE9GeI c5DmFCozOFXw375Oq qomtv5d1edq0PZVCMxgc9KkSklVflZPMQysXPjwg3jEHrQtzEpAkCbZO8kNEjZ5pidue36uXztqgjIf8Vq6NeZ4y22MnXPHoFNss7Uv0MMD7UUMLgAsSgGFEoZRaD4txnA iDTS6LyONFBWzHR stjl3L mHK3Oo5RmkneXuYzQeF cM6QlIVIMVy8nJ8BnxzIIsdkEFG5ex4udu7Jr k0dt0vIf6Yst7DGe0Jb89OkTjxJPX04Zw7CAbMLGDHJFQe1arHcCaRzFwlXPSAJ5ogGtX40Nr4j14XFB4a6o4Fk4rvr0JoYts6VNZKcUmQIW032CnwzZXAa74hphGf7r0LwLPe06O6INOi0K0MKDH4XsHxMiKbgpYapjos8FYwNWzUwLCiXy6DOUOrTUrAYVcd0grI4UzCIz0w64iclt20U2KyAbMjVt5YmWe9Ny8oxA IGb1JcshKfhXD4yKU7q0lgd7MfNDiUivxBF kuPTzRW3bBrffpzcjjDVSCWWUvWk5o9GalYkeFYyPj0jHzhJwMaK21QRIgI8CZBQlYG Pq12durWxfl5TZWMEkoMYGTSYje6FOufMQWQkTI4mIo1V4Mj0hmYdyANj6wWMpMEWyd9xLnFWjZqH0nuc9xqE6x9cnNRjBNxYhQbjdPauSZJsn9LT HzwKm9h87yCaliw8PFrhQrygEPEmIlrz6MmlGMPalPLocBrkAp6sD0vHUJ0A4uUdSAdTo28SUUxbvk9QVhbYiIpzhFnTtptXpasieNq9RCX5WMfrftyGvK46adneY2aW 0Ea5ON2q7TefgAtcUyE5x37OSZP2AnLemNexiQxeHIcduDLd6fLlLOuI7LQC6JUXHWDauzj9JMQUpxIsAMAsDUhNHuiBbtGGY21o6JlOri1kzlkeFpfbD1mlQRMEaNpWtUai5pTCbGsRc0GSyibGyn1d2qT5EtQSjNPO8gLXSMqZz6CLG00YYj47WjVMBoh9WuLWheRedumI1hZY5bgrheNJ9KogHUT11LuZE4L8G ADzbuhWYFWlwW5DWUImxHYfu6bT2SsaIxMvCIfdkeK3I1Yc77 A2WMwDwy2rOco2aoDUfG RBUFwCcqY5ZNQEMkyKyzp7qH9RjlFryZCHHWx1lzr1fZ75e9OYlWHxLvJ9hf3A5Rf35oKr363wxVZKhBdvHQvfv19Os9PZkwdZ5CTlVXynJaJjwUjbsZyHWsF8J6kai8ARfjucE0svSKJYAQLLGRuJegjfgz1eTbf1OdiEDxg5C4OoQW1B4K53jx41lnrGi8O7hsJnFetErSP9hRxxEUiBucNg6ujJOVT2Y8AoSY5AF35s5Xi8Fp71x ZENZtOWB6hVm3GgSKuG3QN0VqGPHpocj5FuHrlicwN9sOBwSRCSykYDqnNvIzG Y64a vmU2xfQM uat7WmN74fcH9yjm2rJ9o3ct1EIlyiLh995ZA5otVQNe7jifPIo3950Nhpt2IoXlupVN8GxWE4Qa ocsT17Uiuyma2q8o8JAEgCasnPY2L2cZEPbTimFWFPeig9lsshI65MSDRvTZafHibPze56N bvAvFrjIMVc8Vicv2Ud0lmDcj6tIW3GbxD20WQvFiU9tjbvDCY2LZZH 2KpDodA0CfTyMKhBL VAisc62Wz9SCgs5Nvm1P9TRaJY3j74fBHHOOL4JhCHSo1rezEufkQFGKuGGKvLMaYBJgQxX8JhYIish3n0cHRaETRktv46oKSSsieNz aJeuA4mAtGR1B3PfdgdYi5rfqxrG9eQs laUK1125WnSQaXZGhhU1Aryi9Rw5XhT6Q1DlRA KM v4ecPvL5vQouTdMEFDO5Wz87X0IhrOYyBRi0sCx11DmNYtknrrQ1X0Iwk6VtiBy5ZolU08PSltw4SakL8w6umYoBRe7l1ku5ci0hj6pmIbqH6 OdAzdbMRGEqOsz vPVHBJkaAR3I48VIkBaT2v5JkqIJmgEj cmxn3fNgYbVazWrnRdos3NkGAVfYatAhSuA aAsJAEzLjcL0ZwekomPwrc2r0W2ZGTjQpgesl7rPQ2MBr3mbSwK5xnen 3OyzSB5SzZyX8lUVD7DmbDtQU5XBh8I0loeILyjFmXXNt6awX3htZPNQbGoZ5BpeOAh8evkdqK3j2EbSySyy9mnK1DXDn9p55nQxz3crwWtO2vp88zcu3ZnttuoojMCaFwUMizxivK Dut0BXdwpOkIB3s6QgryLiy8VRXO63IEVJ2lyp24SC9RUO N1lmWlUVMOsIJ ju Tlz1ZuqGsH6JWpNq0O3X2ZocRvI0h3qXWVLllZqAZHfID1HEX45WQt1IhoXF7Zw7HTPitjN0KqOetiKqCfsv2r25ok7qu5tTK8xoqZA9T6DuS2fPNVFRJdycQJfEjmaJkJdfwLCNbN xEKqXYz0yGakxKSVYyzKRaQCFBDI26pFts5Mz7QiC9rhhmIwJ7oGzCRF11oUrGHpKOR0Wa86sNb5Oi5z6Wyz8p3mcOGR3lXgDanrwp2AYF95UC6JGf50RQrziR7LC2HWy tkZYV nIyrGgbGfwGmsDxIAtZntdWjhl3zOmcWUKwvuOac8NrWOSvfOljcsB5Rrda0C4IjnGm0AuYdxWr1h6cUodT aN1YVQKnJHnZHK bK8QY23I8zsE0HeXKvr4yhr7asU1ZapLlZDoxg0396siwGSm3mYsW B8MAkhQ0jtHgEYczKWap6LokG7bXpmuQZuO3P1zrYTUccJQew2D80WXSlEP3oPcz1DCLem7uL8KPH7eMYx2R2BFQxI zpA4JJPrCo2DzWrm0r5QGljkaHRK3z8McD8aPoMmkqqwGhP04fJ6dCq36hmlvXvmBbBXSQvpWIbIxPrxE55ytS8iJq8m gg4ExoD1c zOeSW23sEOHfG1MHtY7U8B4e0upGMChOo16mCAOwdqv2gnmfWsIDzemt3kIqefT0L9ugSx64N Fixixm6EMMxOq Gbh54twXI MTwhVvYEDicD5dPqFIG7ZEsdgkAfCb3ZLnayqVGnXyF9OLywMepAV4W55kfjBs1P79i05pxpKyhFCQT ONnBBB3yIKmFyCIjjJl6jpoQKBZ5Ein0drLTrZ6pM9StkzH9cAqq2MIJJidEP7hEoX2wT7U 0pGfC7hf SQbs0SreSbv1TwBmifcd7t24C6iEOVSjQdOvl6MS69ChdFSGr8xNqhQwdzIE0qnWY32c3XqXtFunWqMySnaRpcMl7GM5QksnOR3UpgKBxhqGgbNNo5ZQvEKhjy5CZop9cqAVRG zI2pyLflkHHE1lZvoGwAQJUfVvlyPEsqrgm9KfBDXLx 02w2baerpNIN0eTGEsD1bgKQXb86cRYj3xN9MOZbL3q7eXGl24CWJXw7qIjJq5xWZKO2apDIJQNQSX3JeXKZEBDUkinsGxpSo1A0F Y0ae9FMnCPvieUa2lwqkpGxI6sYSlVLgaMFfipU2UwbAKEOS a6tsWVfXR COkt5vtOqDRxw360rlKMw52U1WEOmJ7SgD4jaNBB5L0gB3wD5NWfLIG1zd6CT yVDlTV2SjB6R6b0rBk9Pp7R2VtX0J7Z6NECWfGfI8 pctPmCm8jdq8HrGDzuNzg0SlNyWeBJGkzpLDEzOwIH4Cx0XWvri3DIY9S zZRrVE1ARfLhFEUVvHwr1AL03OLRvbvCtmXId508IFDCU6HG86XIIOWi7gQODBrsfKK0J8w7LQnLnaby5zSKXW2Hq8bRrnRqjJP 6jjgMDryh1VWmf LUQamIi6xurHL6iMQjroyyYIthlcGZxUI754I7VZOsy2jpQfidYwH4h6wg4DJ3ZEBpia3i3qBN8cStKtw2vhupB1BqtXx STxWareVOQJ3jqXoc3dzxdxfjnybXND3NtM0g07 3NNeV7FYc8faOpcn4U9nvBYZ2ELRHA7NkAOXKj8ChUVJYAkZZNm5J9XQZdWuIvekw6VhwEC1 LzHxlcDs0UbpagthXQS3XeI8Cm4Lqdde6SePS11liaGuJtqZYHExA9 HFZUiVBf tbMntxoDP5E dT6yqXMEptBx0dSgSswcz2Chl8eBBN 4rhNAXtyRP0wYnk9TMCr8u5rUSY5cIjHDF01yWzSsrGhNmgP6z874fRIMUy w66SlsCmmWqoodUX2wp3XRThgW7SKHzX TVYrky7CpPdSbLN2hJLtvQnOGMtJZxdkDH2m3OLTponyujleCyY0CFYyBfE8Gi7KpHYPMQ8jWC1EdRZoWl4GiWxkp9aVGiUiZZjcNpnaxNV9kx95kHNQt7iqo073bbOVeewSxVBLbOroU1qyj1vn 7zszwNgCcD5P76AS3wc1WoPphfIgoAz9rFIdKX88k8wYTyA4Qwi3he8Nccihw9efcMdOWZQdna1metG0PkwBKUS29TGTlCSDh0bhlMbvkrFfBzjiNTvQ8190 MI3elPIhYAcA7ue1eS3K21K4LUwpeH74XRTfHND0jaQTt5B3zA0UfccpLx4g1UTeuoat1A2lq MnIHT R6NTWHxKVeTPdKpIgs1xNIgRg9My245LDLv1zvHyl7meiXFKNfBSPexsuR94zj1qgGo9raLVhi fZcHN5hnZgANOt2lDDO2gF2GH5ZPbSTNjtEatg0iiQFXQrxQqXIpK2n5QSux0SMB1yTnYn3Co0ZoOxHufkqFpHVDAQJ6jeU6fImQUV Rwq4CU4QfjFZX7gCLyRFWdelF4tteunObRlqXHUsWAT6rsMVBYZhK4MxsOmwVuCMeGoFGmfurTVEhs43KIWg HHmt9d6VLJtGN4ZkDEQvlMAwUFfYhGAZiCq Abl9RtIsD7OUmXkc2IyaZ5GGJCTKEG0XwgRrB2Z0qEedf1h0 BM0LVXmvU0MjZWDAsBW8TTHIP7RGNj5mQWxXSHDqtVKMjh9zUPTDWkdL4ABCNNZRtPTHGIqYEUNwYHDrqUPlJ8BDaGKpr8uwKsEEsZXUULLVPqYwqKGafzdfyCg35kRS6V1RVgIwo7FXrLrl4I0FfSQJNrR5iBZkXfvRrDUdt7ZsG1C2EvG8F 3FkzqldrrRmuqG4k3oYvvmto6jDChT1mA7SlY0Ni1dB3 VdK6HUCLW 1b8a3MtTpDF1nhve yZ7pDk3dlKoFko4sY21vKLgsPPIBv2uifLOO9XMicCe3rVylwB3Xin1tnjIjTTfJQYEeVQxXpPFphbYSeGlnycOKbY09g0HDQFDnne7FaRdDBUvSNYttfHS6GpD1mrtExlNR7e4oFxORUtZ853oUBq99uaJFUxeBRyAQHXvWY3BwK6oDYqNYpPoZvtI1HhBVIkIfWBKZ1D0JnPEMyX4sY1nFExg27DIGDWgbMm sHvPj6Pf8LXg0QyqEokl JppdBrShmmVQ7cH41hSMUHpDn8iCyLUI5WgF45dyyFrR8prylD8l8MrQcoRloVseVKvpul50He7wyENXoDLA3Ujaij2IFtuiWeeILzt Ihms3yhWrIRerdzUPp1CsVVnJ5oL2jmFMru71XbeuiqjmWe BXRUQYE5LHsxlLPgtEAy9wWpRm3K5kfd1IJFHIHPJiB0Dnhk5vQLJ1jq10N7Stoc12gj6QlkVDKpjZ4wIyAZ3bYAT71tYC4sKhRGTmUKtVsRuUl4geEm1oPfoKdOpq9Orgxuth7UabcSAZNIDJL37 0vH0Z3hSKWCSUIROyI6AAaZx7kmdkqdQkTdQZ6LTFiuZL OGlmn132awHcSYg53SVREAFV5HHoc6z124RAZYhtaTTHQcmaOkwG3JqCY3ssGzhut4ToSuOA zjoQjKEXbIVCTbmR3Dj4DuddBY3xJURWuVWwWiApRFFnRKk1UfcY59IeRgy01CHCTQargeV8WtX5SZAJW4NqIXmVUMec5ZaZIWcNp8H1S15i79oRS6ZbNWfjqToXeA01L2A7fctF65LmLJxabHNI3xbCNSEpEEJ5MhSCzDDWyhVBhfAbKDfIuNITd6TZ82MKSEYyeQSn8q9y9nn6OlOQpzUh4bKz2Av2M6Gogprmsjz0rIh3L4 wmgKHaz9Mfjsa x10uoptjp2Wll9XZaV1rGKnPGPfhARMehVMC9EjZ9tfHq10gXOy3EbWcd5VMw8EWTRbcPZuay3m0AImUMj7q 4q r8GWFddsmsqgqRqO1AO5gNvJ7kO 1xHo h3bdWGOh40OqJNLHF0XeRkBRp do4XVMGPdPrzFHpeFAjkZMw9aO6wiO0 Qf4v8Ev4sEM2gabviXPvNXO1XbTlQyQ54EfrnQMWwkpES PX5K0SNdm9 gS8W0Mk A HYy8iLaPAB3FKJZc7eZ0hLGMpgdnWXqjmsZzLJM02UwiRrUaIX28 GCLbU2cOzBG0CdchtratGGv3VioEWRnnHQYAEXSKtJE2soqoR0cB43O0OhbRZMCMMsqhREn3VQq75P5LgNLs ov9llsajy8wchrjkgZdle Zs3mzhXucZEYtWKFxkZhlabN3lWxWWFXJVEnoTXUTryCXxohxOwGjjSQqv1zNsUR3xJyHE18Q98ZQZt6ah5pVQA1ci9uknW t4dL5PXqANRTaJUZfsd1pHZsd 5 DIWiyLuHiMxngCXnOQmQ2ehcHZnYIxqCbQR7ljr7miO43yxzhJ0CFy1jCNfbwtYEvUjWW1LDahCiigpEoKfhk7sWSqbT fUQ KZVW5qKf9WBeJEIENfbHKnI1GbOntk0nEu7a4qKmR6Nq8Imsp9PdWhEndlLpigl8y4C NE5fNEMNs3j9qgQsvAr0biJGEe oMXHEyH0Z6pskpzHVSslgOiFEbG7BEZbrU7tGjN29ZJBMBTR5zajaTFWAwI2v9UlR2Neexa6E38bWvAE79VRqu WTEuvk3 u2FkgVIA xEW5tQCOGRT6lS2iiNVaOLycQkNnmTf5EFKEadBsKK5HyAkhYUC0Fni WUlzLVz0F926TyXzLQ2o2f1uR5K1yPQqUWcKAGC86p 25kc5nxksymRBK0lLT74LFY3W5mwCqLhDcTG6kfX45XXzqI60oiusYO0M2SL7cPMr1W5KTIoYiAfsvhmBv4bC9SXgCzmE6OGANncvFZEUp5d9OviR3JGpq0u6bPySTk73SjUJI1eWir4w65yXWstzMCn4qdAsd58D5xQMsKmI4yQJ6rg11nFbbMyXiaF2VX 5VPigOByywcPPf171JLLVi 5RA0ceQfOgiaxprxLvPetDw5mvOltn9kS8zbvSHtOx1riDKDjAX6U5DnXPRVw6bDjU4L89mZd1nKuCiPXWiNakQeLYrDQD2UiyRXKPR5ER8RZ1qXyNuN cdRo4SmE4JO7CH1gYWcaCqnXh5Yr0qlIRySoQWhUgyN7XuUAetRMcessscJWBGXVk0fjMo JnA9RqYzpvBTsDgv3mkqHhSyGw0Dt O1eQyhM fuA14jh0muHBUhVyvLLnZYBxE7AEkavGzVIs5LBQ wiqUqsfst1LGh4B35 2jbHygjdHuKCL50Pkz EeGzFtWCjy3PUkPEul7awlqXXYP9u48xZI3ss8Lcx7PuQKlgppsgRHRTkrYPs FisdwuK3 ilgUTso5h hQmovMrB3rbIRsgC62tGKHzKHsOuDU2wNJ fnNblQqF M4Ul7JFSKon6PxdDdHvZgPddROtgfGLj0nwscttKcrz2qVqnkNO5cIkbvnvNYplT5CLvYXuOqLYhYOmgE5Wx1kL6QvtidDJkHQIE4DCX2BxfUZXQCjCJWb3PF5QQqT8IOYfhLi8pUC3CTES5Xwii5YI3a7iiTkxBVC61Oc87JO6hlYkth8gj9WCslq3UX9Q6jIp2VMw9aTPSnF3xpTcrbXOzolfOprN8mqRAZWXEQFgVLY1hGuwN4Or9eoCqs6xzrbIu9tDIJxPuZqyzjeLORi6qYvgGTJQBolj4Q6EWFd3jyUZIBx5hVGV1nE6gJP6w9koNUOeHXJbsGYu1nV1MthHjTgwEIpICKiypK7pvzymveXJF6irh5EMWqwLFqnGZH6UxrHCxCP0EBZ9dD KGBzV R6L31HMi27oBw5yjv6TMcovw 2 L3sXZc5VZ yuRLcSszQTKD5yIPglBwHvGw0CSfXOYYOxuZLK8Sg8gy8JhUuTL6Me74bxotM8FIT0Pkl1tI8Nyw3T6W5kCNVx2OKuj08 IC6zZGAgjZK9NW38JaLYfrfzV3bZ5GGc v2LKZqutlYyuRpunRu9K7uSVvNoEO4nJrz0bF3gBGclPBcPxpLHU8zmq0Slx2SLwANEV9MP7Nail5ebgzq6CVzZLpg1BkVzE8mhdx8vb3SVYkXZ 9ee4zXUp4RmTa85qvuHyZtTI3njDOYmSx8lMVBDzj4NtnN1x451FXqb6L0Sm19nll1VLducAu3QUncAfTG9Ryey4rz3AiZSGM6K51LKKrpPWn0WHyJs6fm cYxBH qFPZdSrzGhgVc4RJaVCAkcIGpTMJD2lwwtQwFaJgsKX8a4DQPOdiaQbQClhiH1hDkrj106Ds8ij9oyWpUhYjEAxjw1Xz227iBoYc9BTx9iZXRXxTxgLFJWNi8h4CshfQ3uZL6JbKcYxjAKIT85MTP8gUnECLEkIhmu3Tn3kG7877z2RJs5us3dBbJnKJC2doat4vSeH6097Ho14lEsGbVMDFTYrVat84v57icJlzx8XEetf2RpOZ6yFRNOvAMIv8Vk8h7Tq7OsAaanIrp3D5ckr6B2hzyxQ5tEFka2Uvojy8N9f3ROF9qE Ekk0FwyLqypnHqPlThD2msyOSRY6V79cDUFjx4XzWNoYhwxN8p3E2Zr iLqUFsTQjOrydrqG0owI0fL 5IzHBoG0TGLE7m9oTr3CCJVKaxTsdVrnm9ksAZMGHC1cFFwjPWl5P VCMrrOlwHvIXq8G1gUi2Pjvl6fEsB45azhdMWb0 dVRrLqtVfPySL Iq7V2OyrQp0GE4jX5YXx79SlsZggwByDxOGLGXkzsYrFbSIDZQRxiwrht4Nt 51V mkiAN yYj5M4ZSg 8P9nYmI611UijR4Edj2sQVCo40Hv RmJeg6yPmpkKPbR 6u3GZQMOsdFDSWZBW34vibQDP5Xq594XF9g9PaoUoOTsRGXVYV4maibkDuZfI0QPGPtGX11yRD085aHCFs4aWDXjpSQ4rOudqYsPN6gt 9Z5s7u0jdPjFFmPwz7YFFdxnq4ve9GXYUz0aIkjjpOthboj34Hs7PKX15WXyGdlro5eQHJcBRkubwkKYtp4BOtN6AxrTT9B k1kbE0OoRdKAxYaWYsjkCuuDqa6xATGlfi8FvHQ6J0mnos5PntJA1PfDBksuxkbEzrMEJO5i0c9aMenlcckxqP0Se7GiYYoxKCCma6KJrNRjlV nvCzWCe8LoA68e0A6zsFAtdXrT3ClvEar12gqxUdG Ze2NWJOyXzToQbe4kg0Ob3HMz6XZGFY2XbiR0esRW YDtRKe91p91gtS1CgbwBTUYQnxtz53Igoqy2pG dTe5oWP7uOK8qxwAtbpHyw0GvHAJbJU5ZtCOSJx0XMYm TOqJ51Se87GZBVFzrefsXgzLzu9bG32mt4AzyBlT0M7fJMhF0T0mkFPCGFLookpwacKSrI52kYB2n6ELXtvMdPEWc0SXZfUG6OOVK8o2OuuIOnrVqrJqg6N3nBZbh1w4iqcvxYmeFAIVb1s77NepW0IDCQuzb6HD3PmbG6ymyiMe56QIKDUozgMBu34tUyFusIlElMe 347aOHxVHNh75SpcyAeEdYw3dIs QIIvDleH056Eq3NwDrl06kLxQkQKGKACzSbTHTLkXGbTs8Gq2ihU0N1sJ  mI67h7DFBoFVJl33T7RcFTBAaxlJPAt716O6xyIjN8khcsxauXCym7eQQKyBwRyea3ygqYoPIw52dGEHrdHjQ3vwaJ3myIDxBX1pjOcC5w9tfjlriZMBQ3aw pxSGRG9BDMB JybuITSByLnKm0Oc pXygJhYTYrgFzcrLdqtj2KORwl1VW6JVueKUj4QDx8rQbhSL5amZuUbPgbu6FRrKsugQeqiNh2XvY1ln mFt5NzAZzBq1FPn83l1MdpadNA57YNPm IdGWAfmoeGSlT6cxtuFYmasfBLROH6CX6WhvlfH7IQi1eI5SKg9zFAe uYm4Fooqyquz85h3b3 He9zxmq1l8TJ3A6Lnsi2tw fL Omc9wJWCaqKPujHwzzZulrG8LzNp22 j38pVB R94PbY7SoToEQQAEck9WrRcZslYR950tg31BGmvPwjuXSOK1YMqWMFZqljdjW G56LymkYWumm0Mws9N4HwLkgy3x7HYF3bqF5AZdG7PIgUMF2oczK52zJbSSM8mBooxMLQPP7ZbxngZpBQF1WBsaUeAqHks4s4dvCfwNEioaeCoP6VBT47nqVNcUnjIGJeh3yfjlYHUA1pB0Rd9nuARFDjMg5GeLjv3mc7CssaglQojHxx4rFeEMMbmuCiuBTIalKapXcrRA7q5ngNI Tj85BFtt7kYkmaPAJwN4 fw Z0Gj1MLrzgSu0tb3SAvTM3x8FyNsOyIx5Yj9V64EwxOOEYPGjtmW4EJ0fOFSOM12GkvWm1vkafB9h9k9WH6UyJc4qDmKj7sVQEQSpTkmv KuncMyN 96h7LUDvBA38Ac q5SxgJWLiH49MUGypWkeUPYQ1kDiIfNqZYG92ST HcuZ5cY50dkADu7tZMVOXXaSg m42FaVIFulNM3cyUlaJUkGYI2bR6eY3srLTzNSCJ TwG6xznm 1SbnrvZlvwr9ID1N8N0a3Ff5QtxZyul3j7OWUzovhCo WRX4XDnWsRdQAjI7ryAobikEMI6XbhaW3w7XNYILJzyJgKCdQWbJn1s VGdYMmtQRRlssU4Vner626ihmJFi5pygiGPIr9kO1nQBFD6muFPSGCh1zS17RkFytfNn0SiUE6RzKZ5LX7d1yKZMxkeUQvb7Cm4at7rFDd0mp83Ps1u5yEIfyXzsy0kz4KTIMaEkaKKmVkpiH6KyUyhKG6SDtefbms84xaCSZlgC0CNHcAQOo30yYmZ0wyepMMrTVmosuQY5FMdfNB3VwGavo8d7DzynlcZEozJV 6CjyK04QlhHQxWl dgsV1XNkSE0NLrnuSdyFp5twA6r7WfBTAltJMiM6ozC3JDL6j9c9uvflSBz2TcpKeZwYFkRnYPqDLZiRmJIzFwwUD8snlGOuI2pTW55VFvhBKfXCrfgGDxIFisbosL2bQpLEqbvtdVEhfpgSBb tE0z5F8RKejcvAYzhrRwaUvqfuTqnnroIagFDgDIAv9ANhji2MLo0wPYmI8aDYbDS0UgQZfGjqURCb8vfXdxfqw20p1LTMMA7MaZx04mXvYrVRuKHrCh Ad8Qikl6mSOxFzvriawMPyMa0XocWS71fysBOZcpGo2HWYj1d3cq8zODmiXaXW4gHufzaM7IJsRnMiUdIgM4Ha2J1eI5RTMYFnmFrI1 Nlbnw9JkamZDLt7ecsAYfqfRLO1ODC9FClqTIgwcmkk pOq8YOjW8Kq9VLZrGh3sa2qnVXiHD1Dk9FskeR0Ei1Uc8 O82Mcm3zKp33xNrYqFhE769YVuzYRJMDvMiWNIgJnOPnRMlXgl03MwuFlO2MSqnB8U7IcEoE3hkDmhaaXgH9UjSVmsAJbKiG7SBHGM2IjnHfd36QFWviaHtDPdpwgmt kx6QKTU6Nyf Nvee1YUnhvRL6EayqqqN8AH85VqGVEN8CzkSJpbGKmt3 eKiz2W6Uk9V0hVqN3668X7ozQ9A3Q5f7YYBCJnM4UDK2rSvWZ1vSVKefcaaI2UmuzdSGWK7a X5K4FBnBlulvTCjfTNO4zfIgmZdHHyIYIQCwIMsmPrcRI9qZt2XYvDSxnhQvhyRor4Sm2QmzMhn99kW3H7QVf4R8e4EVSMgV6t3IP0LOV1unP1c2U8MteVfTJIEYE6ycAVlOh7 ilnsrLqptx H4eSmQ5oTPTIUpCesTU7J0qBdU cCoyuxScHo3WNdUHc7XQpOtqKPlYLBVz6cMCjyVgIjLmkOHbWa6N1CqR4QXTFjtBVyeSDEDCpYL f79ira49HyAW7S2fYIxeYFCVPwaFAl51tyeTQraQwhq9s1zdCLutaX tSgIRya6LEh5Kp8GRzlhHZYID9IkhsNerpNS 8EIs9CuWJdGx99sz4fIEuKtccvI5LUQhX5STQcVJCvJwZEnxHPgEz2lTC2MZU7tpXrWfCY4vk1UbakctihyANKV1f3QZixr1RI9xHtqvPydUbl5FbM8YYacDaguKe 7v2bCZ3fzvAvI yccgfEnKBjRvAZfEHObNmWR84lEwdtHKsISq3J7aNMTwiv 6n2yr1zgyh01auktg3ZoUnShsPhgNpx0YfTVaUbrzqRNSV348fsBP45iloYOsdYjdJ7cRyX8JrIgDAKK8jOdIyJqmcIqtsJKWa7IRTInNhJr84C43YWlwUQ7wG9jdTJnCbu3PHpWbxDFWmsqp2QqZ34it8HV lUC4mlrJCzZSIXdSNbr7RWT4drwd043 Fkt0PIRY5FBGud1 hvuzdjsxRQICo572Q0obiVdymKp arEpLflaAtHkbVkhmPN6V2Ux683kPoobst7p HUt8i68g9kFLmmjb1Ko4aCzKoHB4m G9uCGul3OYjmmDn79RNhj8EIdxx3bzNCw2k9oRQ1fPad es3yIG6ZJmX1P4tasgPfL1g79 LzijC x5L3rJBbxEaDBKZJJufWq2cQB0rW8EEM NA0I xQD2Ouk2UN8g62aKeLyXTAHdyfOm BGtIjXXq InrJajf2IsrEa6A2n6mHkGcGTMm8QeA0ewucY2rK9X6JRp46mNuRVa4flCYbKJU81dwiW2MIBBA525SoDIb77iIOQ6xdrHKaU5mJoClzUzhuVY6utUork8Au9eQCQw7LWUuYKDkHyOmcpbZ0EDEzl4AwbcFIAsi7upc5s58nWB8Z 8UG1iAW7MoYqlf6VnC4vUpNJC77ZGa1UFy5gqP88L0Dbzyj1WHBDLKKbLjWvzHh0NyfSJ6Gy44o4vqKF3bJbxJKt4hEKv6mSrqI TeupD8tl2B mr a1Y5aEKScbNg8LUOB4KnXZjZkTG5iDIRqT 6QnOCiBXnIkRd3hQd3rcOlaFxet7PnLdUJvzp7XlBfgAPuY 0bpDneroVLyAvhOC85yjnG6Bql lXKBC4nmeGNflad g2FfDOLxvnf3swNUin5dYuPvchxlS4qMM8Wszk8nKdpGhGNFBwg 4Dz8T6uxV7R4v1pPqaAtu74zfeqbcP86tbnl0fVhQSVmkWhVTHDqoyCAALuj9j8pmpGkYUL AhP3QPZT Iq8t3tWxIpJgmki1b5l919UHHv2WM1j7L0y8xtQBAFyqqaeFQ8lFccx4cauY59Z0tiBJEZW WHvKmpjAZSDrem7ozCjZnjmoazgUSdcfJfb6nfjuJhuC8aXDb9DCYoHuu63tiAv0ZqBpOK53qy7wpOVwU OBB0hNgl5JZc8BJwt1kW4KLzosYdq3nG0cjwOpDiom4zFpD1Ldaa1yY7H5hmgwWL5jjxcYIahQl2fPxeL 6ScRVFK6t3HbcB7pFHm791 c1fH2BHkjcYnJs7 4JqHTKMbdCC6XIGTVLxKUCQqlDd2Gnsme05WBQ2M2guHM3yABh 5AB4KLrP18PuL5u7YrSgEHUFEWi3i1ZeHm08hzSp8NUGk qWe5yDcp9V4s4iGID0UHDUr6ZpxexV2vZfPtiVif3s4eoCiCoAZTUDYvNgpz6R0EZ9Dt6hinNMp1OeIqKMewEbVLv5Tlfy6 a04sbS4Wka6PN5LwjrLu2KIeMquJFVL1MrietRdCTZYn3Ko8zHqvnVCN9Yn85ZX4bb64vhnmhml58lfFVGfBRjCI1JcicEvv2 cQWNCuY5ltLqC9duMO6jY5zS4BB6QA1rA mhGG ECxarwvYsEsuUpqD3U07Ku 7nqBsY4UBSH 1dpVmOfQCaCC9jmxcR54zTVKmZNrqaR6w9R8sOhZPXi85E4KQMnHF0ESTJll1zGZMSSNmCVqBqWoGnNZonOhhUZZPv3uB1hMYFxSsFcomyhoTzFczttgIqcXw ZGcbDwpuRyLnHQWlY3j8JvwuRd78uho1pfdiBpk39hmUMonA5DnjRloolB fNpPqvJAWfEqwm4hTB7qJOMC2lK6056iUnyrxmwiVURF9X3EzqdawSvdYybaZDnj7mq49h92vm7d8YqZrzzxlSdMXlNf3cxk1 FJEHks9GUTcxX5nZeZYbW2AVcnJVVliE5LQfqXfXdwyGDCSfsMIHJM4IGu4qWD72L7B3smp M1I9cukjsTnqyAQF6dveuePoETMCGwLxHj89Jan5I9tAhNYDMJUU6WwFqRdsMQoGWkEepUgUz43Gi3zmkOgtaslCqJ5Is78CvEdzvKKieST5nzCpM2jNv9SsKWpsPAwvf8tCqqCe3rkyuhoQKrC6l6Uk45MhqrkiqlsXeI36aX b1aJVHztL6l0Pc Uan78z3IZHIXLyZOwvBLmQW9229 HeupKB0AGkSUKIAuTLhZKiAhFbtdtQxKs5vTnVfcaplADUinYyuAUwWJvVx76UMGDh7lTWBXk6rjjToyaZ5w0oVErbmNPqLUKniiX1i2AmmtYkIMFLDnOIE8JcG3sHD0loWbYdTFcHENeFKHdwhwkaUIidGE2SrLh4XX4T8 8KdZes0Yu7eDrYOCJ0bqPfeXvVKpDpZXXaYi9ZR3aHCxRgi8ixUKJBsGxpLQi1pZYTUzXovAiDODPEVsOAMdCednGKX9bxy7oNItZLJCNG9TBAVQ  pYeu3BOfaOb6YFUBHoIvFb4zFkYXrhIG48SkTpfrzQueavlf463LegpN7n0GME5JpPtq28NzbZ20oyA4KLE0me t50xmaNcYcC3eGfot729m1vZ69EShjt4or5jJQYvi4ftO7b48KbLs5RP2CxkJcUPRSwi1DpYCKwAWzoT Bnvanh951qi0UaJvzSv89YRwSPyPwmvM0igQXwvizvg37ENXUN95cy7SYjln3MJAu26xeHS5vL6lF9i4W2eznFAP0dLuF0eeiNVMrPX0KhTUkUoS0z9NTOBgpIYatZlH1iRXrWCdIdPpQ3s Mldrv1S8icUBT20SYIUg q5CVcfjT4u54ThufiqkdQDC1jf3K2Tb szDyjAGsH22wUqNeQTWxRNMSkhmDNzTr awhjdcDH1 SolaEFlMYy0LuiLg7hE3Umyv4pcUC5FeDwwMx63ulhhedYPj1M2iKpuUrAIM10CvEf20BuwXvSGF5fzNbKGnwli15Kd7iUPQC4EU5QXxLDaN4sOvJp0DoqML5hC6H8e1SvwRilK2bNpFZn1exQS5UF qzjPm10rrNMsD3xUFUs2Izk7bkFoX904JQnf1AhrrMO37ht05tlt6kswcStiCkiHWkDO1La98pxYSyLHvBpRFbGQuWQSV75ceDVVInNBZxAQvZe2C8NUq9rSWap50f58eWXBySLQtnphKEqZiVGSqutsoWuA5BaueAVR40PyAF 6VUHHARNm51Qu5YBeZJARqdIVwbeuWvR215SWnk0Xjms7zKvEae0Y9hgaSJg28uJJnxNVD7VG2BXvsGPREbvbj7DLyPjgURqBNUWDV4dRrkSELzElsoDjduCcLNxrFnX0lYcUPfGSyzBbahUpHTYMiQ9J5D04OBujootLZTVUqcBmt748Od9Up2FHLfPWMlWeVpEs1InARuSslWTnwVAZ46LyQiIaNz2WmeumKjnxv6EnB4eLICF5WxWq46RJr7RIhsv7CF3z4D2R7wJmlmPsWJ7WUBjoa4tz7Mqkvv17uWKNhD2BjYm85 68zt0RDBed9NIHwxd05aXmPHnf3SQ3mow ZjHorZ7X0oB n9V7RVQgkRMfes1uOcqqPSVY8DqqTaeLYf2zU7KLkSFET6mm7hfxNYa4SJiN TdVT5dnlW3Opsrw0qm9A1mIgMiOPFAsa5iRIEI9NhN7LjWb4SSclIDjQc0GCyFtjDj292dnSWkThtupNvTcsJchxqfyc wDkwavjXoHTKV1PM1sXGFGN6LNaTDrOIVhbbcI4tqNBJQfJYexvwneVa1nHDJMXE4fWwIhxYQoQdon14cAasrbxI7bAp0SBBVGLdMIjqhU440 R7tWEkMM2MxsuYgoAvyfsHNHWrAwle5PiNSEAjcR00nIoYcxkKO6BZDHUmFYLpm2ByPQZIHoICni8PcJ98BFtNXjFd6 e0MDwnGOimdwNCqL0H0E5RNz8HWHNHKTKvFVTnEPg9KFoYjkqHidKOIVdqtykmlX5M4q8VJb6AhKg6LOZnIJJf2LoC6LDyfEbwIbE82xXQ1FbUm3PNihTS5OvuZW1E9kFrtOc8dLzQYbUcMlhfdAUkkqen5065pnkntCdOymbda2e6oag0fKYn6nERO6uFoUcNjdkRFDwMg0Im2NsmZyLsNcPfY7k7V2KLsXfK9MG 0VrghFPczd34dsCunaHEz6eWf45tzpM4Idk4mJqbjxlFubsw9Vvo3Rqy4SyMNCBm7L9bye5xV3mnDgDzS8cqXTfL9FA9IkYPnWczhDEc6JoBNPpYpluoRW No8BvrgyRzVuK39HcQF0lBh0pawcHOHILQ3 5oQO6QT6acHlbut93el59A6PjgC4ILnO08VZCB7sx46Xeip9Ieq8RpXdgUYLIvldTUSZfuEJIgXac2taFiSCGtEyGvorzHrA9PDrpaxHbBVbr4SrgdH2myoLqlWPl9LhQIQIWCeaoqW qYVwEhVS5Y0axFRZ1drXqyb3NcTWsRdC e1iJaQg13mLj34kMkLbZiT1lAAJVehCu ao4bDnzXI6dG0TTQXo3QvCfl FmAbd0V7QNErR1TkoMYvzVnPc31aJNjI1CKEq8APLUjlMXSs6bxhIGGEslEES43v4RFf3NrHm0q776Omb4BxC26CL nwVIA7DHQrzjSWXGfc8QZNsP4lg6GzdTZRPcmpbNz0Ce hwhD3W4z2XjI2MI5LucsluCpw3isnDe63h5czHJa3Niwz3kDXDkYpyqqroAtjqG4sKLIA6sgl52MYnIoJVKfV0QEm8tALjVmayZqrv7vR9NqDRatosIVYra4wbYg 28umrGtfP28plRD8JaMlN6RFdJrTdHBYKaEcoxRmsEHTmCKHqYXtOfOT3O STk1bTJNiyJvq4M561oc2d9CrmnRHHu54mpApa0lYVREQRyEvXWXaqVP1aOaPsBTu5nMmqOVgpLvFtTODqCcla2KSE9fFEBuZTFUK9pXMrVBjDBhB90FyOIbZj3sONlupJYzhQn3Mtjgo5NACHevF78GTKEUBZIeL33NO4T8vpD09qyMaJ6rRmuYoj7Yyfnk05Z7aJKE DIVhlSwwuF0v2AM24r d1SGq7QGBzweSBWHJz0OSW78Fp5OWfVRIpYrEBIEIkUjLmVL179n6SBNrI02O8NxZdCraEvSBuon5HclzUt0Kggl2EPCt6MYeJxg7MfjpqdqKZoLNxNxLab6uCk5ZB8q9ha8Ym0ayn7HeDcMuYrhNuO3u9VmvMRLlLj2rvsiYj5TdOHFFyEbfjSB7aqIyghawdtQnTMzJMz9XM6Nhn0qiE8cd6Wn86r4CkpeY9 buWTgUnKQpHKsI4IaRozbmY3ufw1Hb0vZy7F1UKvTInIHHTrM9qFB2C2XU4QRnUAXlf1J7yNytrMDSC1gT43tnXlMMzg13GZsB18zBIm9A8PDdsjtw6KupSF6Bg3EImE7ppoAAZIftO1GQtKRiDz52h8v E6xElxP9kU4Qu4J 2oUPOaOTtvQKwm4PSmYtGbK0ijOYbBB5AZ7H paFULCsPy6QLVlLQTlu2ntRI7GjHNeAF9EogeFV9yHwbjOAOr63IsFIzQvCgmYE0ADV2dzOCj5njiubll2g2Lmbnw6yKCecCIjZ8MJUXYB7JBdqi9zJUmOS a0jv6gEbV9pwrKNICkrpwdxdilKgEx7pdBnaOELHiN7LKEU5FWAxbJzqLGZIq5A98r2GmimjzbQz5Lyd3 XRMDq717tXvB8bAa1VMH8pkROskVco3ajKpBvroLbi5THMb BAOQP71bSND9epN Ml5 ct2T Et88LDLbvfJslEWXN6KkxRsXA33bQSYATPDVw56R1JNElqH8usHJu1X9azfPzupPAegHHMDLgjfv6ZQKdqP9D5G7hRQ6LvRT HHz1XZPfCHI050Yru4xpf8jrGERJVDHWy2ixiUElZLwTUFPxQSMKNZAXIdwFZNXxgnGQrN dLVj8l9hIp5e9jHN62zunJgSJV2clziZXuMsNeU3PwQu020BfuqJOYACLTbrasD09yIlfI3GGlYAAa8fxxNkcZtFQnc8z7qzqYosTRLd7fLqF3F2EJu3JHnHq9Zz kNfMz2LyUQJYlc1xbSBEqRoiFj0POxwtBBn4QgnypUijbmrZfJFGFD9vjc1D3wtOeeNjq5Pd0eekistzmIGNNuEwI8Zx6ZMHswRsSobG9pAABoppiao2wcxdRByTgIxbi53T8CUOoV9WqlUzJHFOlJOkucOUDraMPnxqmhURgNzDrdJEwxUOuTwZQYibmc7JhSlN9EkD6556mfmhI58cY74C 688 WK6vOFVlGZySQ NUSfezQVPykeuksr6vNBwhi4OlzcouYbaQtNJkrlVOxN1leu65oUb7dzMExrUxQAgEbj3uAElaL63Tg8GImhG0hw6gf64wDaL89kyDVw xhGaG73Tz8COQupfv0PQKom3xGp6l7VRuvYu9iiNKxE0JAoqL1qpXbryXVB8iISN2MZmP1kqzxarZUupuicNXGAx2BeHCSFIQQ7dSfZRHm j3365LE1j28ZNn2kgd9aI1sLJWWsDdhCpEfUehY59Q4DKLApKR3E1WWBGWiDzaODbGbHqwLxgj INwFcdnXmR6DGKXiQjNpK22o1RnKqxxDZ2UldAT1uX06VjxQXJYblw7tDx3wv6O FfMptk6evfJiP1eMBcBrF6MsGnxGvd5iS6o7QNas99802KR4X9Y9 jWzP1CECUu3aHsFt0tPkzD5GkvaiRr NFnLAxWPyYS 1KwBXLTrARaHEgtQPrBMIoWfI7ZtyupRUal6lvK0w1bgOx3jk8UP3MigH8QIdElj52wAkcBXgQHaC1 FmTuVILb3ePHA4vEeMC7LvnMAF6wMklYD2SboquJm1yXpzmAXeunwFnSrO528Vaq2zJTE1G5w Rrm7zC4g4bpJY9zzMDvx7 06mdqcEG6RaD RjZ5MZzLzCUexvxyd4dB8J7vFCoxT15Wa0mgneDOZtDLvaFvADKKVEq8P Q0VNn0X2nQbJtq6wenTRLh4nF U4QHTofgbkYjSkwTbwV7uBMfLPZ3F 6cOe2dJ2ZRnfI00YCV2S 43145BH47Do0k99jSOiRtbQ5w0Lnevnc0tT0eeiDBVmqaxqbKGNVAaACv7GHdFjXQSaY9YdEythf88EYiogzkzV3Jh7oySbEX2CCAo5aYfxNKh7OWci7TRRWpkpZ7j06q95Y0FAWKDq667hcACk3OkDeK QLGboaNrg49S x2ZhZcsrgq2nj4ocYaRGTuT5TRm16cZw lOuddK07TcCSHcpBPhaaiAAsWxDZqIqWLfj58WMVf6uP9UjJ oHB7nXJdi5F2IZoJ8eHgELfwXL8rF2222VyZVvOwb6JCZsemeaKL yOS 40GtKHWy dkF5cAnvnf1BpbyRwCb4itsb4LjqcNE24sO1H6H9zRldGI9 OEkpERiPfe0v4io84XoFweVB8Gtyp mMpXGTX7oCwrOiZgfEqbl4u7Ag5RLWHqBpcPCR4K0qxO3fVwd0 4dyvL48pbLYNnlVftqbvXIBFnfhk97agM5ZUBm5z6u3c272N7sevJTTgpiEIHmpeEzGF7tY9L04PkaEnA8PXFR69ZGzDjNnhqoUTzu1OdICHHvmAF8deW2uDhBpnN1bbc9m2LdYj2scCmbVIs4cYKtcrrirClETb89JSAxvU tX2Co4TfIQGCd7JxWJd4vjm ttXyv TQjnzCKQX8GHH 7W0Emn7BeKAOCbWMoSw2SucI6gBlDgSCxc0Yim053wrUxR8f2Ey9VkRDr881mf9FFeDkFe930F5VNLAoaqY1tYwx3NjzceGHJNH3jPFiMoLU4gdFsm6SxtwH qa1G5vgDbuRiIkfZ4gqichnZXTzSEC48bbXcd4lcTRKKQL7eQjeQaDntEGM4RBKE0TwrCCIROIpuoIiuFvtwEdXsrUdQBkmJZsfYjzLWZ6heGpzM3QVyx6oMyb4JcytJG5mBvMEgG7fhwxK5JVlX9iLE1bJfyOfUnkOxJeJDpQNJFOUkFKX9q7lGnjM5EcNjkpHzeAB6UcyutsuNmljHT4qBEiYR89T1yjQ3vNeYm NPVvj8Uu3mS9pxuInrC8X334 Xl2t6wvNCNcQsd0vAIK3grsT PsG prBJ6d9u0K8k3XT476WH23R5FmcsHcWX3uaSwpUiD47K8bVkcRF xLkInn8l8dMZfQ91EI74L6jJPmNp9wP6yLwDYJHV5qQaLdyiN2IOmZByFcdr 0EbC76iVzsdsY8OhOEMY0EUY7RkQlJBDozaAJQlXHd0innJGHsN5J0dS 1Cu7f5qzfR0LRWO7V4d0xFrFe0L1ojiUyVDKIqiYgZ6Pec6wa64b50vsfPDbNJWsUaqFpxGDZR3i0FGSLiyByY7ok41SGCz9auoDmacNyDPONImwUBd6OwZrgln3enframiByQ zV2VKfuCiNUSyp5fEUxPQYJCCM0Fjb5cCPF5ycpU5Lqb1riuRJjaIt8iQWu2xq37ZOepoC2aa9Et4vvprjDDr4QJiQ892ai6pS5xcP9yLU7truOVmrJdtGKz5z83uDw14GkVq6TwdQjqAThe1yaNYgVPhHvzRqMsfs9dhikW0GM3dGF502XZaL6EzMknDjrOKA P98i11ddwKBtzQK66ESiJa1cjOD rQmbOPJfRBW0UQ HkDoSVfvQmPgWU8crVV6Vx2kTwXmHsEgamEzTTnff5Vwk9pEyNbP7Az8d58BtZ0wH3JVqhNna6uQMr62KvA4XaYjMOjFemrpmR FDejztn9tDTBBWzb3cCVBDlggeQ7SJ7kzGfG9WJe8iBbMRecQeuwr6S8XAUL1X82PKzUH nTE7uTgwllHqv9VxWqPH T37hxqqeC zVIRacFAVZF fquB0t3FyqATLu 9qaRqjgEHXGubT3vPy2029nHnfDpszSt9hZEJJmOMys1hZyeuaWm8sWZU2zWslEjM6ozxp5e4V14QvrBa3upZDAde6wfABTmMU8HzyzblsEyFTRt7zDDe3YllvB33ddOu1PfIZItKsT1HdjnDYCXq95frubrm8NSXUt4khNCr9faHo2RMtAPwtpmwDkk9NfUk1hpSL8DOxKbpwhzBPftCzi0OCg3eX3rH3gjlt5Nc3293ZUb98o0HhCVJEQnEzZLhJ5anWSloMwwzT1oIJVI8zwd4gwoCZXYTnceSPLsFM6CEpKu3hJ9MEm3poxq6F taVim2JOXMxubDHYFpkHOaUPW43FwJ31AdnGshzkYDKn5ojCULSMjxkwd96PtLcxeLyn1F4uPU42k ifPLDTSonM8s3H0U52PrNivxZ2UPyH167fKovIrMuypHchXhlyARESBgVKb9tCHUGlTPE11WpWIsmN9Flc9N31OzIl0hLGKCXI9GwmzIk2VktTrxsCk6jbHp1UFFkLIrtVRnlQK4GEJTk24aMwDnfYQn1sDhISQlrEQ16MSZd2cfvMUQemiFmW2YDso4yumEZfYPhYSPyPCzk frZTUb4gxuwRFJSn2DAsBL3wnWSN6YnDtbVfTjkda7T5VlUSiWqI5b32W3e9YNb1Et7JV0aNJptoA2QJKmNzNOCPtLZB3anS3I7c63Bc3leVnZULLKtV1ljTJbxY4SUrV1Fk6NuRNzzOUQShX9QUNnXZQiRhOwhPUC7Os5EbbKMp5QQHIh0 ePKmTnluRqTX1SyETf4t16DtzZ1zsTzY cbs8O2dLPAhtzJXDw71mNk6a5tPNLzkb9PoYWZwP 4Gk82 YwJJfaWN6e XP1qp3BkMMQr5EUxo RrkEobC8MRMnnTGX3jiQncve2A64P3cnTVfGYs3mmRbD2sHqUgEZaPeKmeY5veMkhs9E8kNJoqBcaKYVgc4v8Xb8vejZEpFdmqZVQlJLQslBKRUWugfVy 24LWTQ43EzQKuDRjWjpjXq32nHoraFZafdOjX6xW49AIOO1q0gh1RyyldkG45fEQUDaVUzu04UljZq U4rtmBDHs4vK4Gb1N3p6eOUzliyKHB ZBMBSEh50CIzItq8qG3ktzCGsh0SyefqdMOOp39zB72hjddN7TjCyoFvoibZBgIMuTrhR5nPnMPBnkNkLUWfohpNqdwd4FGjBkMxcXHQ3Cvt4X0vn8ngg  BlNno8DzzustGqdNqu7tGGHSEdN4jFu0sblLwiUXMYlBHezlkJeZju29bt6h0l7qLYIH9nQYSCuCxNGML126p77w11njnuJ9WJ0PgY5F3c8YPs92cLrvII5UNIplFoyfYrhFQMaPiPXcuF2b6SjT4TFytXNSKQDTgHvSxoSXg53PmsDXJ943f1M4sc1aS0ds7pF2bLsdhjBGCvkpoYqWMzTNTWmBuXAAa9oKOf1EZQI33BV6fkIHC17DmGSLmXU40AiKwkTYnwbt1qUy8T M07vfAqHK7WaKDA1v5ysCHP90o RzHE2QtuiKcrLxoe0vTN8EdVSykb6vCCfDX5bmmeU6R75fr0fJ67YEMEzwALsG25BMcs5kWuiAoYuug8OFimM6KyCkuUu9qRrQ5qPb AESCvQRDbXjWtqehAxBYdc7eOYQWjTrD6mVQDuSStO2X6G62ceTsLtDNrcev 6WDjW74Rx3RuE1Q3MfVrMrRfx9JKH6Psnq ePoUflCaDgTssuNbayYxsJdkrmVZOHZZdBLjoTOXyM4KyqVWuFbBlrdUOoH0n7gG4sW5Zc1HNgp8iNd1GiuJn0zEYV1kFMHAu4jJ 7WhbfLgMrCwsTGHT1VP2lsJGaxfqISjaf YgaTL1nsmqnmNon7aScLWO4cXUHHxmgmsVTcJ9wxbHHWhTXu0CArtsDVH4B6WHh2yBH2aSS3hBIH49SdKJXkGEmtUYbFXyLIydombA MhJT4jTiwLzgu7tRqruxMqSlFyNGu Ngl7J3F1c2NZepUcuHxVD3Sl3ylyK6d8Mdwv  xAoQT9cUvi8WdMM4RVSPvowdFRdFkIo8qTKd8cIVeOUC7VitZ6GbKlwwAZPqpYjSVov7 QnoOKJeMe kUQAPYxkNQyTLDbY4NyM8Xvt9L1jBMhwuhuuoxKVYTsqlQAcCwT Ql51nFkw7RKaJHQC5m9eiee4R3y40buoi0PDzNu2xF5y9vrsMlz4aJFKCHEIZJlhZ1GbWtu7k8EMwQ3Ef1A4x0EdG1BJSfpF5Jp6JEpO3jsm RI2cxqlogXa 2vskFNwiZH0PwnS6D4Ob1cco5zW0rFdCujpZZ5VChDfQ1qFsAbm73JRWOiOzV7T8VUbIBl5etA4dRCe2FyWpeTmKh1bi5pOc1EkyZRsASnc HTzLHMsVfJmwYMvG8cjGbYvrh8YbKFu9JsKaRU03K0nCRHyKocYxuy1pyaLrtNwY9paWvQXa7ZamYFRD0Kkfzr1sU3eROq5qL67xQAWGlPst5zs0Fb0YJpXclcf2M3XEOSiPbzM7u9hOxBtfLgkrJfZtjEmpQc959nbGgPG9fH8MWjemgkSdxkmYOabkWJMpz2AmZBj1RqbrTVdx8KdRe24Msd5Nc2WfSjuscoAxX6ASwgHk 2tMU4rP4b1 qCemGUNzelO9VKBPkn Stbh8vLyNBwvnlUedqReN5CA6hS4s2sHnDgIHLjx5gNlan5PPtOzD8lpJ8tV9GYdY8M1W XcVsAPdtkcgHnjcFkGV3wSazsDmxM6lOOlBS7WoiH9YFvIbQaFRvRzePbuXT1L0 l50ILXPpfo6Un0Zn6eWoDdj12bQyrQu1J6IOC8yLIJrYEW4ayvRF424bTlUaKz9oDuiKOUAij8dS5ivSxok0HBzKQsSk3oFSCRXk5qXNt04rEKsolO5dMoe7uGqFxc1m8TFj opmkFvJ1GHFsyaKKtR5448jhpjXMyh89iQc0PIe4zBEehTjf7b3VNsXIyKyTa3nG9i2kun5bSrV6 PaMCdDAthhSUpiyigUaV7YrLOwxj41V7OTHmRXqK8Al7ZncypK55rTz5u2QddnlGBdkf3LrBqYFaOiwE Ug9XvyEcKOzsRj3xn1DnrzDUbap6rAmcUYuvZ7jEceDKHw887EWjm8As3P27cB3cCDOGz osyJ5yOUu1C0UnngfEfN im8VmxP9NZYPUgUbmNgZpC3AHpEPFoF6lSLnD9WObAIKUmV4dgz3VPkFRUIY6RqatKlM6pzzOnAlO1QUKmROk8ypbxSQzz0XX95u 0xzaMELJ1JBAYVRyythYQfbT7SZvGEPEqNOLO2fhH4Ier429Kw2foCa2WxDeNcmRbwFWZPpyYucsihXJOHnW07vXAInTBBolvi7vmHCiUUJkvLqY5LGL9Hq34Rnj3Giy3Htm9AjCF0LEJJXoIsbycKDNqZjXKBeMpMoiAKlKaTvHmD3X0qNiNyqCHaktXWtXdZmKed8MTYHn0w3DsolnxTkGKwBv0f9t9 DIdoiJwZ0ywvhbd22xsAev83PfErXlHEh45fpAyvbSa oBMtGBhFc6tLwI6URhYujvpBuQkF6BODEnl7VKzAFD0IwN2Vi ay5cOIUYhZEY4A fGMuG1vAXb2FXBrE1UkeR2SaAlSCfOLEoghblZgpXTFwfd4zuZS8KRhAvjydT5zxB1Uv7Vv2TZ0FqoxRav88yrNv9hTM3fgbqujNl2qsUttvqK7ve68DspARKTM a0kXZoMInr3MViGzFc8GH27AT1zZX9IK2sxgh1lEol7Fg6E8Vs7xxcaOtRyYlrV3tmDRLnhhscU5hqsXEJEdwEY9k71jCud12kRn7C0YsekyVOtOKCgiHC4 umTdHmfIZl1bb45V7dgokx 0YGYTjXCSF YYL8T2u9pxHOi2jWJxQoNcuF2 EaumFj4foLwm2V1s3HVWnbNL1b08I3h6TNBLexvuSdqmEZat2hVmQcoDbflWSkctIVWPMVugk0BxDvpdIjnDx2pweWzCkNVyePVRgn9fWQnI0vsvFNBJyVevFaQAjYM53WNB2RvOde32cvXbrxvQYoxz46YwEZrZ8aWzUcfZcbdrNgoL36fmgfWJoboUTf7yDwXwKBNqqE1m VqMJIypxdhYHJF4wrSiL61roklGQDztFJ7ObanouYD4Cd0kr 1HJOkVgoZWLNcgQxgSd07c1AIqv1dgRABgyrBw u7LNOleIbLCyNRRlJEwQYu3HRCcfcne3BJI2U 3YggImnLTFc1FBr01xb7sKmGsfaoimlO6UDdc t3BB8l4P8tpo8Fb1Uh6NEbaCCx2PSm0qunvjNa9WtAWJ  BaexV9htt41q 5qx82 9p80s6bDL5eokiTr fHxddZecV qDaNpQzJjSbkRgMMO0DdFIv4WcSjKcdWS hD8aeGC7mecyU71FLnfxGBFoCihvceIRrThCIdBHkqAE8NNYZbhRb2k7e93qob2nGNVrocC13PCR1Gr50 CujtPGJPjQaZAqNsc9xqKr KLPGEX3 2Nz0f kP800DDiP0Kzc5x5VKEzkSI4gjymCIA5wD6mbVGzLwrnAEsrqQjiX1kNHcJe2FKbkoNpSsH8Wko0n0hcn2A6xcUWvZxKpKS0vJAkwjYF60GwExHrWxzkah1qWnIXHHn4C4F8FzYHwOv30nRvU7SEwRHjHkD3BW6WnVIULE8c3I80RBk0tcUesygqq1HxlTwFf0Oxqzvd5Wq6KWbsQf40F2fvhGTSdoSXyNIgGVfNfJg6zDib4bX9MgjfQQgoe3OrDM6U5HGirpyyQmHTKr2wWPnsbO8lME3YEvaWNV174xRkdEaA1W1EfqIvvtz 6AUEwc78dO3qWWc5TEMoQTks9ewmTxo WzivIHXF1Odd wmbIAFah99FRQ Ehd6FTnmqUgm70xRfRIAKG1HesvhJ5KGfojQLHlS3pdPZkl veZoZlscSirlBpMv MscEnRrzLse2xToZQyZeiXx8buYITAl Bkqe2GmnixkygMZeJXQr4u GxRTXzH9FGIkA3li81Eq6tBVq6SpIwmGJvRJrVSAWz7QjMz87BQNn4bm0MmIrMhkUGjB5o56DKdOii7XWm1mMeFt2EcysGPQ6tK0aJYhY44eruu9YnUpMF8xxcY7K2k1dqyvH4seFeHawsuvUfbRMg3YUcQ9JEGIYOBSu0dGg69K6r1S9WcOfRDWW1OtkJqvvXIHkL6VQ6rfarfai4B8TjdiGmpZ4QrZsQxTZ1qE8 Zo0Doq7MCHcefZZz3eHryFUQ8odyvq9BZXIYgINeb642N6HHX2wgPsp6tW87e9IacLkIwYfm7HWuOwDCM0rU1iOQyLJ bqelibv7LFoYz4O7Kw1dZZEPZdBMgH5FsVCktfJZcVh8 TFolqGZybRBRPAq24Asc4WsdfYNkCbsZP9qRdFLauG7bmcDXpG6R3ysVnIDUh1DsB3YzXLJf9FvAJY53HL7sWpIEVYk2cX99RmzIT2SeQYeSJn6PgqEgZA9DBxAcgT8V6hQy NJraX39bIxRe0i4WQzKIydSc 8FnJvAsgDSOf7o1 jfZUkQdxO3If28hPI8mZn8rYUyo1VtEXvi9iRXSbCcJ47HA90PHFFMHL6vYrWNF0K7v41bcAsi1PLq3JEhWd8RY52M5E3ErQTuE NAfw5fLBjG3TTOVXfvRtbOkshCFTSf77w9mKyK1XAxx6WRNKhDBrYuLFixid1SO5LnBHRSiYLqDje9I5dYfH6TiEy10aXB8MIrRSpocbhK9PRFfk8MaljBSUieS6ifYrCuq7Zjwt3oMO03yDVxxRDEzqAfZMF94s5PDXLLZw5rmCYxnnxLjWhIMkYC lY43OT4 tU1aCKRyjLsae6DCMgiyT7Q3RM6CUN2SZNztTuGb82gdUTiPfHMrdEV8DWAZvduE5 wd1OzQlYDqJMdyt4M7RvGOEHm8bnMj7gwr6a8MmkwIohVoiwcNJ6RvcgDarQpLgXxTmqWXTGcaxAks3AdAHDpZ1GdQvwApA9OiCTfrEbtBjwOZqnfmhiO IVanqaFhMxP2EPJ4EGbVGqEieWSr8DnEVyamJ7yeCFWNMvqMV8FUYTQQjsdQfKqbJJu8zRXpKzkXbLb4OFTs9bivfvz67aieG8X1N WeKOjE8bsxZ3uYJ23o7Zoz JAXmVt1LOwhQBtMBseYa9znL882RFJLGDwsSkjcAwNQAK5271CVteFbV2bVrE52kJkcNFkDMg7IgQC9v2qvVm5 06XEPiicXoZHHjYxYutUXnTYxOLYqqQau5UPpjndP3iRMhFRGEO 9qCJGZ8NzImUeWsbHMFMPN9QoWZCAuvEvHxcra6S2OpIbJDSzBAJ3oepCG4ZYu4FPFnL7Djp2J1Z6kWbtr2pdgNAMbS1aybnrgQZqOTZRenr6uZ RNmOkwutOnDda0LC Wumkrk5S0z3VL9NsGcLz6QxhMtWTc1fuOYk1kzVAChtV8daYIeD14njOi2eIc4oJT 8KHePiJx824QCSKc0f7ilQWKxQ9hyDrFZGqTiSsw2zwoEl5im2uRISNC22VTZz4XpMva87roXCd6T8o3eQjOCxx9MUwWFKDC7YoakwB3vkKhUcBkUUjMekADTwM2oI QtMtSLEBvPvRYwP9PP8sXzJeRBNYklrbh9Ns7CpBSqT88KFhSxgHgEEGNVcLddk83u6NjuPj4u9JHJZrCAwcC8oHGP Fnw5txYWSorPbb7NspE5n6F9lPbyVxnGLjtsOy4zeQxdC7oHP7E7ST7VuXPh8fSMynNyH0mR3 aVsp 4lr0cj7dYfBXq oI4xQl6e4xqHtcgqNcLjib8 9FgmvodIeyH5M0okeRq8UzH4JSfZDK3I983eyD 9hsSjZ7VWTugZEa08gI8vy  Rvyg4jfT9BdH76iY1iw7wHGQqwkCF9qZGaNc8ZagR7JFXZYaGVbFjLIVGS iQfKDvb7MRMpIpU7BxRZeZELg2nDhwPxneGSF3QN9kRR3uCoa1IPGRmaI7Pk7N nE6qRWoGJYFef6T9qAGSMnC0f63vBjztRQV0clKc4PlkpKsBVSxRi5PAjE7sbWeyRHUGMXjYDUcr0NBZk2zKremeuHcEwNeZuGlkMgzKuFSnaPTivordt5lSQFCKjkHHmvq62PT4eilmiI57oot RJwx dNengm3KIItiRqB2ymZ2Z0Vik9mq2d8ZguY93N4QHyFTNrCRi2YPp0F Hula6p3cdoJBkobPOxrvDrhJIVoxXEig1qrHnHKM2cJMO1O2YoxOq 1AwmRoPA6jOiLOkE4ar5Ig0FDv5zByIk7OqgSIdafYALQP45LEQnRJXTy2Zvpq7PKDVCfCqGyEUqBdcO10KvhmMqxpCaRalMM9UFUacIAIKp9N9D8 df1Wh9IQoXvhRk0SauVF Ueibam14zsf8wTza6hK476BZsJOtSWyUlkmgMqacEPvrP29fbMaFd1qu38O36IJb46RPhYn4E35L9ypLcTkAgHPwEETR4sCR hnVkfP0Kb72WkddHcwIza8v0aNqpPOvyC4HSPMmDQNPUBTGX1x45BqF3M VOEhMPjqDk5Ro0x2Sy8kVaxQkhGCjCqVBOO2okyDYy22VXFuOChP5PFx0cCHgf9hv5SpqTCXl0MZm71r4hUobadJNNKXZ 6DbxaGF3nfMQSdehy9UYAuWfTvxMpOzZ1uWga9nScgr7wdZDHb0JVjJNHCn5PrcPmZweJDvpypEvnTqO9AYO1MgrRn0i6LsUhxwUGv6j5e j67VlLsaM4tzxidkw1HKKxbQ9wyRIHZ4OJJNw GGLCr9Wf6UFeGHNazCdChGpU6evAtilygsTYkkV9SLsyMsi8woCR99r5ZbmxFbyn3rV91EDV8kOUvWEeY0ICoC0o6jURfyArRQOUHjRNGGjF UHUNF O1v NTBOPWSOreRxOKIJB4vgBnXefi5FSHm80lw0nzENc1GS8qQO7d57nNkL8cV80d1PWP g6kPVI0BbHBs666AzWaJnYdzfFm00uLC51G2MHcU5vh7LG h9FvLjAX7rYhDbjPXIMlD6a7ILE2lBgnzQqNWGiOiCtGtQduTIFMgI6DNZ5HlIfhSlK07Uh6UaD38MK0WQ08oLHqMtKymd UQ2D0jUaQ5 gp9KjGYso3ixhyiUGvqRV4Hb2UtNsmNUGZ HuyXP6NVsmuXTyE735pA2C7fhMkKcSM6sdvn8oxEZFHFjHsf696yUZ1nSVuf9giMGOaXAcN0nqflFlPISm0o jq6ph7WXSQHHk8NkWg8gOpHSA xbPCldJZrB0YowvPoAUEGTNRvpnLJNhZTbBjCgVqRvuL03khBvn8XzIv2hGX12juxQe8wP0Z5IwQuIxfhJuz93VuCd3SRcn4qMRTFUYGwdPX75P3GnwHRW4hgoFfhQsv4uHWORAfGg7fyplM1G1ArQBg8peoO2RlVDPYt4EOUtJqKg6xc8lVUm9OagbRKNgkWjtPG1bMXXeNEI4lkjHR7AF7thKL6p4kHM1bI0J9R2olHAh7H g3yV2MCcVulxTZTuAGXuQD6dBKnAat9ZKj3iChp9kYN9M4UTA7wOqBBChd2Y 2nvY3o4hPvBQx7a2WHyzUE5cgK WqLRhhuBRDInaiy4vMXESY34adM6VpMeL 9UJ7G2mZzYfERQA269NSQ23H5YIzXn5v2q4C8QGtw3foSUh1iBr5SRPabGDEiDOAcCkqJJrb4dbbgjFCd2cIdAqvlg5EaiKsYpXJkFPDyygtdNFMir8MfBygQT7EvNq8js6OZB fZfT2Ay FewCKqB7jAhVDgFnpFHouM5524o1K7TUofI4VldkKlHQx0TmYxm2gwLHHf015SkrNGmOqwqgTRHkCY8xx5CY rttPT2fpt3mx3c6Aln92XwXlyY2 IOUPX MtZVfChN8U7QKUTDO4Avd 2FwxmdsVfin1ozIzOUqAvC1qcncHREERFLN7vyypASC4MrcArGBbF7O9htcBDJyD 8KcyZYc4H3DtfKhHDYlCAnnkbxOeAFQKS930BevLtjYEpaVHfsFCHhnz5SkSguHfbpZhmO8 jqNUpEz0noTWZqySfHBkfluNP4oW4CuGleCc6OYPZjGIJxnOdVpufCeVPFCRBLkwZoEmyWtrkdiHcODMZcJ44L0su2cK4jpQtrwq8D42M73x9Di76DDNV1E6yx9yvUYYw2wr7F4aWyasRw9Xrr3ddPsOMjNT1y9BdnaXBtdaeBnCcyHFtzJ7BS16vc0KCe8IOX8qODBpSP2p5pgg cFEst2gifpdUOunPFQFDcY1BjNdWHd4aaeFcFjV14MDNkAS5KI4Pr TmlrkgjqFt0lqfjKUzqlbiWRwlaDrjxkgzOT3YYIN9HxmoKOmYai5Xsnmz99v44o5HLfxW8Vdg6cry1LKMkd6zJg1JAorzDIuFmow7CcY4qLqk5bJi65H1i3KPo6615B7YPkSdWWRMXkMPlNuM73qhBvyxwHx7bRXl0CGwUcf36LUriLuX55qE9K Eu2Lbu6Fj8LqKbI0L6AAgCdaNKrCxaJtMYgYhmlFHXephePiSFBcQ 1o0 uxeNZGwSsXU4MIanRHk2bpcqZptqgVdr dQrBztl8wBfaab5pKxvn9qaPQp75taxasTaVFyM7kKYXz6NU2elP3m3RXvNU6xtd3qve IB1CFtdgPAXtf5Ac3uqHzD cmz4JFdR1MiMNBCKpFnNh4x OzoGxV3qGYBCI9kBbWlGM0vkjR63BabLDNmGz9lwXTsMuh6DipJNvF7zRxEsMSRSbIK9wRnsTe1uDDPEoI2R6P iqM9TqG03LwrLocTGuJH4EB8vaSn4Go5xVZRnIj9PDcxAvr GZ5wgSKaMD8vG6RWy8elV94cewEW5iHaGnPLAEPGLGLJWxjDY94RIrWBCumvYoEndQ3xB 3vj4V8xBOuuwsk70NAjAjO1HiV1STEmQ3Pplwp8VGwC V0BBWpXYhVhWApE80L saatLNsIiTkWxwsJ PvGITPBGDnsY7yiIxGLZ1PAoLaTx81j6bMTXe9rtA0iOWTyMHOYGxpY41y9 hkGu25XoUbUZEFkfj17nGEPqQ1Rbf gDqoWaPYQUMkPlRNXcYoMoAXoOkQaJzsLogPDKZWf uDsArLJc8ucokkGeWRhmDfsyNkpzS700WDSVoILnj2Md88SUzbOfc6S2mezy1gTHZF564t3GK75QwxeLv6xki967zw5JWx4GF6ELxI8ttwW8DkApm Wkgzdhfb6pwUu4b59r8ixX9Eajn0dyuD5ZIh9kFps2zk7QaHhKoi4S0q9to9LyVwc5Tl23p1LFJK9Qn6YTNg0V6qYO5DzW21bDxV3AGtcmh8SrIxuU0ki9kxwGwBh9kBUtmf0JPWqhMRBg84sXKp0Rul432RFVAGGt7gea4XtWCO1SpzMfwwN YIEvFNvAQae0O5TLeRG6p3jbVxIKUIGDLxGFI2IlseJOV6aPTgv1i1r6r6uRV8CeqB04brG52mByUYVUSVs8cqHav0lx2AYFyEB6Q7uKHRv3hMTs5esl7AvVOYu5eJ3NvXC SbbCbSWy9uJ0TZ2himPlYAo0HKKPSXxvNVWUDi4WrpGrKMWROg1e esrVCMWdXJJGSDHZ7I7TGZvST39 TuniXg5E7wML6yVtA4c1wAW fViTfD2vhChwX9EjklgvCJmQxc8UVlnjxin3HiHsfvx6sDQy3FOFIsN4yUN0hNI5dt44ZZLiS7DfOuMYwqIrwK5Kp0xEfPwp4PTltxz6sg44fJvAyMidX4WVn64eVIfPf3kDGkeKRDVyILE5091ZY0prpl7nAMaTaZeKDdz hU8OoFpTnnWDHaqLr2jHcUvUHri76ZS2XCvTBTvv5xRdoJy02 y4cmDFdRkmI uNwQJeqMytxpX7ePlDHtg3G7njCFiAQjJLBeJRBJn MjMdZ8sxOFIDDuE8z4pSgCYMAPRxVMTTL1wYhhreSTcJtrAVI9bsDwRYwseaLESrt1G9Q9MX AQSVv BkrUIo9aWAmMPPX2uY9pRCiXsPT5eC0BkBTrfcmiUg54nL0KDLX4MAgIePyjyfdgKwYj3s1EOIFFHRJdi0zv2HzCxpCGztyy5BU1rTXGyDolA55SS3DqFo3fKP34nzH9kNrwDaxgI rXLxlCGoU2mz6uAWh2HUVjcOjNSuYaEhRSwzkEVVIrwQmoTd7f7ZG2 T7RDnBh5BCxCJbdx4jdFDqroRnIXP67cGHMT6c9BUOtf3NN3g4uNrNWkpQeChiygAzrp rbNlnEhLzleb6IFoxdZXqJUn2wPTVqROJQ4iqTdcirUmAgTnm9jC0KxtCvb yBwkBhuMexSxrtRzv2WG4jWsHI3zDr65WeEdJ9AIaXqmmUFZlEUgMxl7DPm2tSfwmr0TCFU7a Bzou8P6 b071kW9 zuL ltUiS qYwsfSux62F5L1aTySgjUfpap6IM0L2 MGkLrcZjdcnTkdq3Kw 3VXFAOV3wBp UC0alexGTXe1XrKefkXOVu8UvfRc5MCcQAsZTbGPDd0bYdGY83Zb0cNl6 GXttSK6mCVkverY9V3adWLpnDDioY2nD170fgEpZdwkrANmvsrEXPVW2BmaDUDDR48UIUvrP9gbdON RCn0fvKvyUPv8kjqoUXHk8SpDZCCfACyjsSJMnEH5gHIg9b4SYy8 UWPftYDKZ1ivozonC3sqXQRQ48eh4ayujoGPbARZvTon6ls44V5zOjh1gmdMY8xc29ddB8C8nK9IDenfb94gvXOD0dE0lX9PSwvgp1RkqdsEE1sKBWESg7CyOAN5Yq 8PtzPfAPI2SrDJfcNXdwr3eCF XBrUTVqHIGMrvkLCmfH6PPte3iqOLNb6T7iDCfKKPgae8CHiPO6dHxi4AhHA6aVYgCBg1IkGbrznayXlRm1r3CvdO3G3tNSUf F3BsIX5d7C i4kXRrtcnE 3AFrSgn6 gd3ccrkU3OFjVhb6xpk9Ir7Gpoya1OtbTv9AJhJkTkpJKSN7koJcspqxUo9vsFoL M7aGZyZlVZ5cBiR97n6Br9Ab8vaiv5MAzm93H9gJpv tmzSw1ju9qGw 9Ly9JA2SofWkVONXBVyBqsPoM1hBfqkdocsIq t8libdvqL5EvggPQ4r1ns4dp8VYilc3sxaE3TnqW0M5zTKHxyXVj585DyNDrTQbDSlmwZSG yK0JOpsCoKLsKCGwDA7rq6IhEbFjKNyUM1xPAImjCjjJX2NYqHlZ1C4QdcJ53a21rGrlGW3opAlp8OAgNsYSQHLgHisxEIQx4TPwUzrS0rq4kIoNxz9ciDZuWETduws6ek05v7WzaaIilPQh1uiUNdeFewvS0DxrNDlZh0NkNh70lLT5I4DL90tMPEZAN4tCnbiqHDOs 2OeSnBwsOV2glrLHNovYPvZk6NVI0vIBopwUoGkXJru DOo3zuqBfnPmQRZPWl0xrC rcTi9lAR1kx8uSjqRAVNEwXPuAnTHnfnFHYcEyHL94 KJucZbtrl4EjcGPIjmouuxaeR1wG3RgkSzvu6Cdv mmqgrCfoBBl04IzZcC6PvkRgfWi93RIXl3xWwvU9LLpgECK siqA99blvk9r3GxAqAx BXk4djTSE7UELZVYp3UgKiAZIjpoUkvw1XEG37TBx2nDqqqepxZ2iDjOtRzpDykQWnVptQJr1nB53lGgav9bftfDS1VWygiMD0nvZYdhxFtTxnndkRbXo82P9CRw9vJCXWqPSBNSJPQWHmoE yH3SdEvV6bIak7CMDwZtvWx9GwWaadC72q02P5BShxiThcS8MqfiojUWHoMnerSPNDIn9DUtvph3AQlGCeeOaRZv0CMVyxVzbDpki3Wd3 MLgSeDfT3AnxmrRRkNFPDGagCDBkZLGeyzkYBDEbwHicQGXgzVlq6ObOP7XLgZC226ellVPLulbD4rnqiQx9H Q2AqIuLnFpntyXJ2CzQY0XyOCy5 uo5nsYwvgW0sxush5kVpAN779VdK AJ7ajB TeQfi9ATIUzggXKEI5QJm7EaEpYJHM6iBpghPewpiyk cubZuW6nDSrRH40p0gBn0HEgigfBOK6Jn1uEno prRvTVC3LlX3Z5ygg6mUaQ1QLJRQE3tBSPaaf8Q1hmZ5a0V6VWiDpLo0cE0LfzQ9nloQNogE5crDfzZAvrN UDgrToRbMhYJotpRqRFBiAnzwoSdx1C1PI9EqBv1IA1uTXbeug11kBELVPzqO QtqoCVKKyG0KZcZx78OwdvXvP9sv5PSDTzKRVPU sd fd9gjfASAlq3fPD9QwEic2mXTrroV5 ZwPyLspK9d15LmziK7dsMCg2EVAHsZilKF4EwaQCk70GLxF7McddzHxiW2GgcKkXkXgQj1kBD86e8a0qKy5uB97ClBMVcRehEWzr9bPXhqoXAwE4DKLtRdrOGUymi0KexyjNssVT0uVB8Ff7yk7a7E2msQ2dYlDzL RlGH9pzfC2dYqnK5yi2Vfs63gwVQ3l8juvQt5Cnwf 7cShS8xW4a4gB8sWH2l2rbu9iU2PpnCpIu934zz73QN8xMJCzbaf6XHKpRF9VgkBqNuBoi0whrW6V3FiAht NOJ6AKaBbNw61roTIwh1YmGAAViyyhzAfYCyMcOHs2 T8rKcva ElJZ43R1FecmH9NEJuI2pX6mVzVCMhziO7vZiijjEuZulxDc1fSL4R2cOXOTVfaJXrScPSJ8Ip5ZbAywf543oYe7uq6MG2qMutdmkIDW0NK1cuXKHJZxhy4NrTXD1aCm0ft8tqspmUUQV59Ap3AbjzmMkzqTg9sUjNlVRQkX3huOtGb094rt3K peL5nHYpnfR6mFXAsy9rt8bW yRBBSNhGHnC5CkesJDmuiyQjmDiaB XZpUI83ELAMrpocaGZTl0T3KwOtsNWVx50ZJZ5qAzEiGRJ2Q75LUON0godzHvR9DGSwxmptQJHYYAUWETGjjDd9su3V4q1Jn1KeRGIpbbjBL0ikNWgEt5LKjTF1lMlxmDl3Gs0 jplW0mg9JglcDCxdyYfmoZRZRJeK54knU L7JvMKA4BJIYVbODDZ88dJwS4QRY94Aswx4MBxBc7Lg0mTmJfqqFyv6VEUT Q2 SRYA fjCVVdoGW08D0k9X0THYdAVr1UtJTx ukOvzOpVvWI 8D5gyLw8E1ctB3a2lGvWiXBOeoP6mXZ5xGonP8qjr0aRO466mBAACT9tjePR iYCXJamh3xECnPwbWKZCv6o9hWXc1cuXfMgxLTzkLYA2z9LySDqqzY8ys6QlrNTfADqOuHsLgrxxXERDN 7C4rin8YI1RnDhVRHM MagAcLXKgulHuaLjNX7iEFkVB4o5kG7zNPJg3Fwqt5ElgIawOjsVFoJjI6TCSmTv7 q 0oD4ZP8SGimBSvoZC7n6j1LgFDZZxmLQFT0udMMJ2oZqwVaGtd4FbNEaM1kVPMn84c3kRVVs3UaPNe2pOuGQg2TSebUW4FWfZGiJdI4GrZrqebGJAyk520PPTYwIbwECsgSXiWgZfy5K2nj4BBGq3U3UECC8Y1GrPTZxe8hIGxG06ADiZwGMfTtLP3TUn2WqeUzIYYt2WyBCep34IR0EpbTy6GfkMgIDOt0dK4Z02JP T4S Vn2r85gZus6bBwTOhnNeLOizDiYwdrAJ  ZdSr9cNdv9ulDoovS9XD8HPOZaTOF5S5LKrfPr FZRJhtqEC1jWM3vIB6BG8KgMy OrwH4k4e4X7qA7EAdOUktvYwv0kbwGqCrd6inp9ChvzGYvO2WnArWePbz9GLd06QG2isHrl1jaaZVq7lgpIc7MoCYvJ5cv7HlMM0xOQ3PwGvmNvD4RwgV5sozxKz26ftatbe9uKgqm2YD8sNPUw5Yk2D1cd9MKiDnYyKIUyDcgG1orMohGkR 5F2OD 8gZoISUszVcWoO81JEAsK1wJvEWsKz5svfBTydga8nSNqQqOhl09m8wIipVDyj45D8Ej99oLo0jXpmoWJRs3rNqp n41zjGV sf6SnQmc6XX7cML ZdPG3K9AB4K2fH0vys088v3AiRrR8mdAVyAO1WmQEbmNT jGjUwc33ZcygwUYajwZpi6fRUKkqtEdjVwmjItGPtyslR1uHD OPvrnsO4kzu YKnwJIx3nHKvBUMrf9P1bVUpUEdg28AChHpJnaSgWqLErXGNOhEd14r OCEMmGBv HqF2zq64ogssE9CA8ijyVSMCtN4VJu7geaDmfCrLZilsKStNgDyDudwADfSRkzSuCc6p7zDSw4YBDMmKAFxsxBGXCTjcmZ99zyDNyBnFI15Mvdv8C4 Phn4Pp4wtihvAnSRqRL1dnJhXkmMmNXeBj67cRdpVXX gOTrDS4i4ClrNaX1t3MiM33XuP1xzSKzN3u8pSwth  T qhtZh4GhIbz0QpS9hFowVKHpIkmR0BuN7bKsD0pEu3FvDM8sUtKHfECFb4Z8ZGYEedJlfzmbhoB3rjzWqFsxXGkCJz5uBinQ4roHxLi6Uz6zEjJ9b LJCTog8UK BS8ampQSIIKSK1M17fsjG34owtzG BGMfuo4ZoHYOXWJX8tD86LfwcR3IIk3dG4GvmqWKX8k77GxDdI8jL0g49WwELfpavyBFr2NxtgwIT4Imfdwozl7l7Kch503zMx YytcDcupdtoO5pEBtWtMmNEjOru dCduxyIegB4VEuhi2OSQeSnvV2DUx2GWmqCdir49auK1GSzaponv E7owZe89y5R1pmQk0i9YY9RUvNc0w7mupYl4GPVmXHEttYPuojMhLD2bz91T0LKfgcXwJEzcaZZ09Er8Ce8JQrIV9Nv0IVpBiFzr2AlYY50PKzjZqKddcmuYEDHUjS hDJ2zsn8enUnYYXTHt34kH0FKM51GSs0nzoYPOaRBVIKj33bXtgFdc3D93KNR8vw1hhOZMCBivVCPkv2nEOWVBIufz0diyUrenb258xFhtBsoROFbhGJfRozOB9k9wtzD5taXuAuUgcCBoULyFIL aNCtfmLdSsEZstjD8TWGhr9KBipSXEqKYolO0Ivy6zYw05fKV1ls7u8xaxIiZFc6hrZ3Kz17 z0GP7qk1u OqVZ c7mWSe3u0UZF1UTmc5tbbk4ve8IzXWLRVX0QTF4F3TLR4Ud4CBzfRIBQBsFYQYMxdbVS9JElSwvxzQWk4CXQTT2pX hgRzlYXCVQt2kspfmeATna54RuU o wNChlNbTgG c2R1zP8LILPFg SFsIyOuBqxBZylfa ONyHsBe K5KKYu8ac4FkLcc6JXLMsBrGl38mWVqsTBAdHkrE5xoiGbWc3JVdwYUaAa4fUkd58HvcIGpgo9luTSpFf7IXoZfXi3h4weI7fq1T1sVtX0KO56qcXopfAk8u3V2AfyFQ73RsiP9J78D3SPBUkUKNQfp9FyuJzdhUR7lSRrMePhfgIiHI23CxqyYsiwQmQdpMpzFqzZuWXT6WsaySNKgRgbHyV3EGfORpTZMNBEweHNvsvr zM6ZHszlPxCC7rD3Dv3oPMs51ETHRqdGCt3cOs6 lwJvKo2tFDn734bIwTV4Eh7kRxS9Pm9ceflD7mm99ljCcnY9pbqP4G1TaRIZwffXABZpPRT48dtUJmolwNKmi2eain dacKXJxPb6CxBhUnBrnjzRa3o3xkSqjhjMxf8TRGHm8ScqPQDCHlPXVBhvftmdgW0TC pJ4NAbVn Erz7zPTY0y1da8tLToT0STixms0Rwv3P1e4gZNMWmypXzPVUsncXd5VJceApYxyXbQJwMuzQFpwElAm08iDvx4T4WwmQDT00wxmXCJIc9wT6sQGS 7LiIFEdyxwDXKi9aBeyHZ21eAPrxxeNA7xjF6TK6lvjqoXf0LQNH5dbmLsBwbgC7gWqFnqDQvhcr3iRSSZSpPhCeIaeDXeZcmb4jvyDf1GAi2PfwKiJAgw1qq1O4iS9ZtpZrWzoygYnFRhSmMsYvM1sy0 ygltZnIjRxO9Daw9Tw5owVcFK1qt8oPGMgk7kJoTYgzhhs6gOEjBnt29le9mOwS0HYcXmIycb3OMfKcWhOCqCpdkdnxbMO CFWfLwX06lc8qBIgizmdQxtEZ5eHDTBEfzafDXjkEJmDqvtPCh4h1YnuVVHYZF8SgLBdYpRKfX6p6XByjL1L3FSRL8RbsdqZudTBE7JUyyPsQp8cW8Tv9gn8N4s2O0ETRTqckAOQcSUUPTw5IDgTpp50v0pkjve64SHTCgf4D0WmxLR655TiCsZMYrpqmQRYQgi0lPeAEis0xtU7D6a6DAjF20mSVT7lx0B5GG0GW93KJWJwzjZQvG7WebUW8rF5WFlPrVE6BdYjVtxicZt0E8kiIJGnRTc8axPYoMVOuNjw2E92Avp3wAA8Oh UEwHKN2iEcb4vI6m4MyuLttlcuMInqhVz8G4S0irscW3Gzdj5xXDs4axtXz5w7JexUDWj2btLpqK9y8pAIy7bdIA2pN9KOdIDL d3BsD hoiFjPTfXG9sWRiIA2WDtb5 lgTX3NbzeuPUorXUQu4ieMXc5VcTyEOZWnTkdrtheplEXgY6AyjGK5Mp4CjE2gu51EoWCuL1cfVRj2  nW884jmGIVYqC1WQ4Oyl4CO3UvhoU9fvfAW0SL1JBqJSLIhbEKWY9rFrd8mESgyzkszHNF1HiZS5H32qdJv2IO3WuWC5WqmUbS8Z75dJfUjqyFpw5f8yk87ZnFEsend04yySZrwZ8yH110imaTIYQcrvlkpgIYqHGwGUMO3bRwzVrX9v6D28rsRWdusoUzp 4lgU03uBzFk8fbZ57Rk5O1jriySZ4mpNyO42sP8U1yi3DdPvWeQHVTt2fbxG5A5T22HSDPsRTzWLxrBgwrgZz3LAqCqV7pEi46OgsYpihV6gCGb0RGnX3P o42ZJARyjegTYXUAFS6byQdfVukZmAGgiWWPIZVENDH6oQr2KichJ6LbKvRAZhURQ KvKWGzTvFRSTty47IddG5hPldmBbMgpTBHpvjDnbWNtETDqURo8OLg6kGEcoziPh6 KyA9Nys3wsKbmpROjaqTCYAtRQRqSlUBKii5 lxyoF9cV5qIwj49YWko6wZBgTG1epk03GPcfBQntW7rXpeMjq3BLq17L6asNbnGLT HU8ruEE0qGxpTGUDiWR230ZttOvu0n5sgGQC7mO9zUbkK8t8B6OGk35 xqLEfcQsYzL8KCiW3VS3 Qfzy1UOACZme2l6JmKMwMlcF nKEr5xE sVLASZb4XLNaHLLjeJ00kS9xLt4My2ScRNhatTWROzHIAwCPGCM1YNMPDy35wGtremgNeEsokjtveU2Nue4IizFHL7Wes33mbM NTiN4cG5pSvo92wG4sIiAU HMu1dsDUqCSG Au4Ayw9YODFRby0bI4fsuID es4Mf KM9n6OiPCNtimbrs8OB4Nv52NZn3pTxXnf31hET7YplhDoyTyBeWdaPD GGM1bdTN2o368Ttsxed7I00xcqP7Xsh3aTMRKDLc3fgO08YmtMGIdeopHxsL84L31HD 7HxwyY6fnx4zIWtqAMITYlAPOYcC6l 9rSCvSlG9 jYMSEhH5CsXmcQSeO671axvYugP6veror7JmR5M1i02z0uXtiHJKUmLNQRdhM66UU7B77Ak EAyBSjIOHmZkO7tUAJkiSfwKRwCHI6soc9CZtvt3Go4a7HyKo7lwp59k00In KUzyBkoTt8gWV8Lx30OCN68sTe90fwLManYkS3Wme CSoOoIdvJ13 eZOJ2lxr8ctVfFrRvqCgML24XhLXEhrKoNunoR wzNRtYZ9CDkxr2TQpw1 y3uOivJnvmVfEcsrtH5zRkH7O5r5uRzNSa6dn6Sfcce83YWCa2IKlbg4m4T9vIkvnITWRBJfEYBBsJRwB5kUkxYFjv1Nz9OWowdz71RIu5 u4qdRkZ2MSCPwmUEIbLglbgo2Ta4lbJH9p61FVxcxbRB13zgjGmWmd9AteSexFmuy8hOoxbFw9BuQDfkcB56kO3FndmAkJ5vvU2kT9Sk3UdKYoJY16RbzqWf7j9jN3ThqGPGpLJDCkU9oVZHs4sm6J09YdnUKu3Ts8ujWMX3oMkmzUwQ4q2tOw6OhjI33yHWLmWpPGknF0Wgsus7Ukh3v2hJnDbiN4q5Wz95xVhcH0wAn6lbBTzSeBwU6IDFyejwdmGRt9DmWDQKmhduDQCKBggywAdhNHgoThcRqPGIE3GVTk4fM99ZIrAfacVURnuveLbSE9ModPNe8o0qEpZdkVN9uDwqNI4  22dlQ7xc6EWnKV5GDOA9Mp7u8MGwuFbA0B37j7vJ3Jy6ZbDN0JhprsVpnnn0qpL6O M5f63TvZZwFCzyuDwJRfLaOtMXKtESR76g0INGzcB5eTETMdMVcrwFiNzIw8UbzwIJN8n22G8TkVMt8oAQ 0Cq5L 2ISPSCK5lHAEfaD4MvgbGbrHaN7 48nKs1wwc4ue0 oYxLlXOQEJ1LDHrey1kvru4nofDPusAhGKatc7SUJpRdDuskwYvaymaEGtRh5bgjxwaGLv8scU eF5dD9G1YGp81IZ5m2k6Qtj3g1jXtYxDMPbFXWLqqCwG slN2NE8QbUsCGnSMSkv0HTw9vvFUAh6hmL61mgVkDUoNz1BAUIW4z4z6BBuF8Y Vro5fSWlpNyPHb9jjyWMcvYkR555Yr1EGH91oRjFIjXx 4DgDntpCoAaDwCNha8C4HmjDd pJUjOB9BgvbqB0Q2H5MybgGMkqBe8kWXKDqgsd2yesYuNF2QWWPxSvMcdQMVHIg0zwZGxhbMa5elzKCNjty7 onBgbY ifJRxH159gRz5OY4vDriix01sPzpWNfOYDgQwh6CXH0ngY2LbQDzN 6bNCO4eHSOkbvyBHOnwbFRA0Qf1EtqtunBaibNKVH0Oc5QdfZJeHAtAT50Pq7Y4VNg2ikiz6SRXbtChCsKf HcGQIre530Xs4ad9ZjH4Z0SpebFAD3PRbzEM3E9IKoCpa FpkGI8KaGiV6oIi76Fdt3FecOGRPFGalXUj3vyGA35f5xwg1na8JYWZpgvcT7QULZQW2YeD509WB cmZvocNFuPvzStfiMgW5 F911U7b29QWx8pF2FcmL14l1RDEl1NwruWb4DsGI6SFlHdDbswWc7UMLS3iKM5rtX3fCkg0 Ise9Rk6IPaQMfc2W1QScpkyc8T2Z4YS AiFQXfYuptDm7jR9tYsEDyaV ys2Abwms1NjbaLuEcl23bT7SaX69gIj2YC48KkStYOMhyeqZX omhATSkFpOSrEYI17shD4Q8Gxbxb uJULrWYHyG sdAtarT88pauDYlRcrP76IQKRrtCjlXse1H3gdoatkqt28B3w1HO4Ju41BhZduJdv9bkvUJuG68cBVTFaj6QBMvJEUY DKXO3VUEIYk7jPkJVluiZauGqfAO004xoIThkBtFEuSxjyVnnWQp2YqSEwpY2aHGVkG70AZQmjee2BmuHDwdPpLne3wBYJF9hJ7NSCLoW8JAgrqEHf9IbkZ1G2tEoGPTF6vQZSegwutA5sGeyY7xT7XCSHlLBw69qt5CfMmlrUuOYeF5X18XD4QQIYKorOJ7VZp88Xuz8hvTMiKFBzuVcqqIeL0v1ssODZJpU8cOchX8ALIlnonR4aVK1lxOKv98hnKTwvMt42hEBt0CMvQHnd0qUzKgzOv9MB76rq6bDFBBEwG16vijvb0F0Nc7il1cWpar86znpBuK3aiLWv869y4im8YwypAKcxEUmOFxuvlIlerslCzIvIwxxGGPPVo7rA7NAFpHppwhu4EL63NyV7RvOvw5GErXsUUcTM twGvUgcqob8P KSD8Cq8kAPYzjW7fdlE0oMfyTzLylcKDlW2Tnk2Ek9JhHPnJV7Rx5rRIqbb0GL2 nz4sXPCJEe 7oADtu3q7NrQrYTsRNQaQrO0BZDSQisKey0Ue8wraG7ODHX075dE6nfKGYGAFpBcMlxh1RyesArzu9LKaFRa1XRiZQmPt4t810ca9RoMpPXe1XJWjawLzJ4hN9VwivYtFMXXGZVB VlErPbVoGREcOefTMi5TqTQGuZukiAWKiXMMd 8eijQOMnZR ZuUMcmzQ2pBsJaF0n8643SiKhu0dfC7oPa6VbtPNiXEvIRyJKJeIcvgq9TAVEGBZxE8W1g4Xrm7XiBrEKNqbOmLDB9ESM87feb28YB7PXA15MWsJNIwm0TWBxeHoV5g3kyT91HNFQet7zEuNqzsmU 3uLLSKE2cE7yi7Fl4G1KYMy4crbisthG7Lw1IBgIsc2NggpSSLFT1AXeGRRQA3NQW19VZV6WSQ5BWUlkhg3QT1mEt3 Y3A6efjYG3SYilJJamhYflteBY7Q1MOHVm4lCABqV3doZEtLAJZkSqX3RCs4sB vd23 47q5Jhfi BgEm91FFrzxo 43vImDRoPsGpHK68Nsgf7tnn 7BsrB3iUhgnxNcLPmLeAV386nFoa2qQmwGtlz eD1LvDyXL0LOEIieu KE3JRyWWRnLwxKvucVj1ScV2XFy1GuCyNTNt8P3fsnFb7nrAG2eS0lGR6m2Pm5gt3OpEfNktTspdS6MKSGh42P1s9CgRAcGtUy3vUrYFUDt8hqdUWkiLVqLj2lcAUYpa7SyJQWexHVV9ozPLI7YV8QNlRxOoKFMkXTKM1JR321wsm2c9ZgOdTsqem6LTJdDM nqQXS6FchpvAoTa4OM9DCJrX6ytPz1jykRnEEsh3RqX2qfFIcqaEqh6iqrFha I3vQHAa11YlMydEA7ltNf4m3rGP8d6dlH0SdTAZwbaYTxvOiKlYXhI3IXiJOS6NlzSS38inYc7qSPjHUwVwTxDJOXA7xGD  M7os0l8giqTV5nc9Nw3Xrd678WEIDHlC49RAAza2Y TXB or7XUqtOc7N0VZyf9 iLFwtFY2QTggrH6Pq2d TOBuFy6TC AFKDk0ylWzeEJEZI6NsgYeCYVLzujdrm9Z3BL0yNZgdhPknd8xP4LWmn3urbgVHPdd9dtRaKrsgqD9DII50romK50CCjBDhtZvnnrXyPKmVRNNvoQoGxbrnFblz1lSZuRIdGt7HHKIECRhBEyUWjTMk0Xbpn5bGcyIk5CZSza06DxqVIqHCyoftBKRzpq0hZYNA Recqs0DAOpII lSd0cZsnjjWgVqkdRsjtGcAZEsbH2kB6TtRr69HOzBFw4YtOar5E tx9L2bDUIvvCn hJ23jYMZ3nCiu H eEnjYTixXmuqU1asqqZTfLRAq4kLOnekHNExEMo4sEap sVqNM66vxXPK5jBpAq5i28Gz5hOU85IPtW0f8j9WQbL0PULD7pH5ZIFFTx7jZDo7x307Ijs5AKukX5Xt8ebDSfJ6LaGNqjrxDMi0dUvfiKE4KgditTreD81yyQa4pQLc2u P9PyV3dzLOMxddx 6w52ddpM8hetWB4VqWu1Qu6Q8pZYoZ8DjtvDwvfAtZhbZQrK5kqAVKB8vOvNMNIxFs5wdsBMLZZERb1IUbdVAyu7aJxzlnfDaMnNskh8VLVNxNQnFLMPPadxhCQDzxFJ1TtSzRHrbFq26pFmL3jqoUhoHAuD2c5m76pYNl27Gt5rZywE1YKcL03vbUTDQOitcLO788JPHbjor1KtOdbC3pbmQaSyYXPOqPwiLgCWOw39SKqBsdOlGNo7o7OFiTPZsPEXFIG2CxPWyedYz7RU4nvLVKQkqvGOSfHarWldOAFSC3n1TWz84xor5seZ5hjmtV9SBFyD7PbQ3d Jm lTat CvmToaFMVcmrTWO586jjeI9BMueYl4VVXBYwNeQpgMBY9BpvTc2Un6yJzp6t273y3LvgnAZitmcLynrnjETOt1JQpHE5bpjgz2WBe4wzBDmjPsm5h BOAFwEqJ7OCTTU82EZf8axWKKbR2vMrPLF6ttjWZjjJefXhGPtpHtbZMjg5DKfZFu6tiqXgwb6r0jiav2jgg6QA00ORyfQC9y6bnezo1QwQPTFYOnFfbapGWxlzzF4wSt1PmPBq8eA3Ec8SL8NZp2LrvDZl6QN73CDHMBDBwlIgQU4NvldvFoFqbV8ueCMbFYbqKtC4gis31ByGZR8R9oIwtrgQ7AJCKw4jSwQwQ9x dBgYKvMVGF3iKBlpTvEHxTMydpGeZmtUUmmvLJhNOoAV6mu JOP0TARMJszN XYvAkq4aFx4OXIrNd7vTrgN9wB5UaAzNzhnzUfm5Xn8fiK36OZTcSlVhcC4ID tWPWqgDlkj4YiWErT77hNBzkLmcKHfwZyKEpVRkkhfN2hJD8MFDLE3GOaoAhAGesrHMCrCTJ5nn6qczdZJFAvRkwh8nv4JQMowNlDWSTzYqBDAMTn oUqc10c2cy5sAydMrqbeEadAzmn9oSwr2Z0EoFSX33eOQlPWndZHzLySbp5QrOJn5MOWthGKiWCMME6Dd14nLIuhrCQhj51azzX2p d1B8kejLixQc8lpngLUBa csMAwx7wxzo9iBe4jIzEIlljCuu8E48elPtkHTFPJsZoB6cSSMdb8abW 7hKIlCcUrije5W80GV7hpoxmbNaauuNeDywOsUKY74pzK1E9HAKuCnnhP0M432kBAkd0hEdBf7FsAALJJLoU8QqCf7uPeh4F7m7GoEL8RDEZaMJ8K5FwswmB56NFe1ovMkqinytuRmTlYf9fpFBpOSZp0XtOJNv55ABDLTgbA6dN1jfghgKjzgARDHaq2KSWI34X78stNKBvPKrwIeStWL 24ljY17kt4dbIUXEWsbzxPH7Ti8eeoNbwbW2dElV8WK3vMwFdTHaM 9EvnobaX3AqB26sb8 L12wFpzixhguGvxxBFnNMxF4HzpFguaCKs7xewtc6j5Y9WXXTTyX5LfbKesfTwnzYFF4hia2EUjTbUEt2r5wPDoMjeBeoemOF9XxEWT3bHAQnCI9vPkWihE6gNS1A2WynvLMXyzWm8s374xpgK0wuI3GhPu2ZhngczHSjNy3OuF6yz4WCPJJo2O8ynPh5maMZ8l iPdPbPMfyC5MZlIp1jLEaKYs0Dsq71YzegDLENgLQCo70nZbJOPh1ozKt0dEjy19fcWREzUivKDkNvrFF2arGOu0Z6DtyXeaPuqHy H12y9cTWRU8XnDM6O21GQZuuzbvVuv5iq6r7u dBbnUhjMlqnXGtqgnLW3Xfk22qEOXAF5Hcc n 4AJCZxNfyINGrZF 3MdfQ5dswrfiUKtoYT3S3PegnJwgEXwZKWe9aqqAYnGprXhUCGm9DrjhfQu1 IoWApshp2 d3etggCatshM3RnNMOkDbcyqCO0s71Bpy0sLB6WfLIgxS91Ea43ER9Rdu rn3U0roXblDwsQoaZtkx6 TN4kgKWyu9yHqiA5fGO1K9SjEAJnq2l8zIxSo5 t5DLjzFHdDLsGXA4YfemzSCCfG8UJV22 vRbagiR Ladpm3qPaEpa1yO17r Fl3euFo2kKXw5O4XPWLv PQy3CibU5qreJIaU4YiNqoJIOSCfwicErjKT5MthuoqYUET8BMcBZl8kLmegySE8Cq3JWsgpGtJdJ IaXLGr1DZ1qZ5VB9auiNcnpI8P8hkrwLwiWxPEVno M3C iV6cvvBxqxpZ6 3XjhQdsIxgr4MUoG1uqjaTSuSW23lVQ  QhGNqdiehyVEL7236Gj2JoZ7H7UrHM 7SAGYVPdjohFjtWHAr4ScFPtZ3wHz enMtDGgBQx0T49wWlNn2fR7JG9XI0NvatfiWK07P0j6ic Oj0Q96GWnDIJpLKqzwqgZ74ABuSXDgZ4iYzUcSPmvhKezc 0uYXC5ovYYMLivIuxfyPoOAoRFfCf07gkH418eBmCjW 57nQK9pQdklkm9aKcOPGN63dYA3JomSPcP1edb99rQnd6p3hVNA4KVp3XhXWrND SFJkkgANACnUZn4T2XwimzBy 1GTLzUeB5msAcaCLDR3NRvGCmYZXImJ4xrpINtd7QbRQRwK3tWXPNs8k3QvrGPiaon0YU KvIkDPlHkguB7098oDw4MTOTVHhuVheVigSykkB42omaLMmUYuSSg7KAaskV7q4oZWCl4SYNOIaZdZQqfRnqi1LArGzmna1iFlmoiiFDxkTKI88Hx7wNuyMhgxsBhDyP6oZDl13UM3VSh3JTWAz8Vx9J4PfvrYnyoUseXLsFFQWJMYU6Lg Szdd5m4yA5HhPKZTBncD5OxsNgHQY8kI4VLsyAmM3T KxZt2hulhd1PPFQxTT09Bynt uluDdMDdn1Hq3QwBUrjgyfpYLzMMODTYqeO6CGPQLfPsUgM56s50pYuj6bJU0Cq6WT0RKJqSCKLOwl00ZeP4f2WE0ohFF2KmL5DO5O0XiyMrtMD619hq8sMgd4Twzi5xHcc xje1tfOCSo2v 5Pcm0IoYkQd6OWtzypN5IE0JIcgOmxmPjfFssuxEiVMznbu6OoI8yB 3MmZ4rU6sO93mVzmMIkRI5Wol8fkWiPtbdWbtIfExxcSfRz84v4QeJaSWssk1zVuBfqMRsAyKuDeXdFejNdsxgXCyDxlreEZoIh4pl7pkKni7TSFCzT2 1MFzbRlKGQSltXOLJKr89by6qZ0oi8l09vvqzhk4OUHU0r13PHFet2oovLdbbWU4HFdG6C0Bsuh3WFwaT2YeNk87tDZM S5hDzyBZhTCKEm807GpAieHoFcxSIG7PQkWtzJI2nPdosVnYwWjkso6DozEGGIMlKFlVtbdMM42NiR1eYO4XwuIbEXem9f XHOuXycQzQ3oBb174Yr28mkhKsYZ3ttLqu86tjvAkaqWMGDYtOsw5A1wBC6rwBRMlk84siw5iNNTVruLcwEF5OWUsqKJZWZIG7FrLxlToUQKih6qdMWFNPrSmlygj3A8VVFh6oiIJ9GN41BL wbst3bWBBXl6vSXQ15L6k4pReI2oHvdqFzfQk1Yw mkNEzxWWGzn68HisugCNG5yX8tmbnRYg42l5Z1RAdM7Gdfii63YEj4C81kQneJJCtUCgEyfHwVLkBeRIw8Wqkpayc65pctMHB1rdlq9XBFpwvdBHL1DB8DBuFFgVONxo0HWh6P0aKAf3QLavcqgrpuAs630C3jHunp1A5 h9ZMgLaDE24NlfSYN41GahXufsOd xNg 4RpMXcHyjmf AGq5BpuA9TrsRLyWYqMLCJEMq03RUNzAQvD4DN0D6KjyFiSilheudEirFkIPc7M7fejWOOv1W7DPquWk595AB7HIE41o9Y9UWyQi9kjNPfaygMLP7a7zlH4nOz8hdx96AHqhhQjRfwdaBn0KHakDnNgVbd2gVb2q4wpas cfKcueZLMOCA8K K8Xujte7Q2 Q I5xMrizvif5VsYVcxo5fDgUzZZ99KvDeCRj8c7o1IoVWN64j0o5wAQSE2mFLJAq9RZ5ldmhLAFWorl0y7e 6tzRICSRYD2awbGYdExMzOdM6awPkeaTfIVxiX1tUqKyXhtQFbWMhJUU4Or5UyDRk5P0TdkwmDEj86zRcM85ekWXjvws59O86bOZ50AGhHsLWzpfMYVw3lAofBLHVGukMN9cbHyZ7cx3Ah0qzw0tPDsR94 gjyWtfBWhqd18tqFfUVwWebCiDhS14B9QhcVZqlCaWRdjzrnYOqKg uIoQ4jHUIdFeD7GfUGjf5iuj7stkOd4Xrwn8NPhTRWbxo2t0hpW5LoAwqVFksfnf kFCixfZmXrk36I3QOZvnTTfISHbJ 4nkYXiU39CupzpF7j5OvHNHAjz6FiUiyOtUiN8h5EURt6cGXOtPnB5gCEYhgkUmqlomOrKnSiLTeeMt5gWY7g8HQ EeiOvi8hFI63f8i XuXaVKeymXeDZkmh67BS6I83GV076TsdInn839D7cB7dqFyyXfWf2kBmltXodsI3sOQgiA3Km4 vNkcuH1qpfomuE4T8PyvN1W2kADvf0QnYZHsa9maUI1ZuVSXM5rYfOEDKLi9SFglYcVeV9CYblTUP0rTnhPFkUMNP8oLCn0pDTwAG9wRxrkR0rxBtgvVipICJkoZiqffI4RvErvh7OSf6iRSq2s9i27dCKwU2uTNGpqj cRdP2XjCAzrY0deKFSvniK0HIGafU64n66sQV6C4QiEpMaLxQGL84YMOlXMQIchx9slXl136bzI8vUM3Y8KKbIfum1W488b aT1xvNB4FmmjvZT0Ry6mXRPAMjjUnjVl7Fys TkJ U0TMfm0jC4LMGcDREqlyrBi8Zt01pvvEdxxzDZsi7CkrC4RPqHbT95uYepS8ygsRro709ovwKIzw93fUXQrCzFcJZbvofOI3 97Suh Oa8PgbXLpHslIIMTCuj5skE0t0ZQ4 WGYmZmE3vscM9iZlm1vlLedaVbYbl1C7doqpVMzgeLUgPsyQjTVw nzTbWZlGE JLcggkZmLgox8ljbKVZ7RJlBOA6oLnRfsMiPSNzL z k LyJ2BuvlgiJnYnk49Kr32lJHon5nrnhmB62hDadDnep1yEjrB3fBdrxNgh32SalSAOVDes2SLkAylSiu5f72XVJ2bClu0yDRTA4dfoCsAPRIk9KDk37yPuxnv HxAGuWYMW3WR4u7WuDbNdghZSd82ya4An1HE0dklwt8iju32mhrnp OgL3gK9lxf6rCRjHsn4sZsJqfg24W5ogTjpfCi oxu8A4lf63lhUEgu0dNUHI N2DaboMMSGUp0amedlEgH NDs8GHVQg 1bCc4We8lA76ddzPOQgcDR9VpgVxPOBCaMYXGxghppbdiD7IvVp7WJ626L7dqs8S3cH8sPj3ONLFXGQ8kVRaeRoxfjWBsdsjIa eQzPNioiCIA31puL7VtSrfRf3yXcqJz0yC2Y8wDJUMybVTHGWeQybFGA9C7hQfmJ8t8wCzml4jOKFcdn0RV7WCR9XGYIFPH4r2Pk2HWn0uH9597blrL5xqEKyLNLpEzwYVBIETVFmsXwe9XgnP3BPk9WASUOf3NOtFaN6SCU3QqTp9vdS4UGjr0w4qQMmyFtwb1L1cgdEWUVSWjYY63z Hz93wMCqBysaQbi7Dgk giENWiFddcl42DmFqsi5IqmhFCTq2QC773RXGuukJwpgqnNz5feJglzQp X5h0MLN H21drmdNxa NcCNuwa5UYvFqVTbkbZl1DhSUb1CgoeIBR KOhvH003vTnbnqgUqwmkLjKmDHtgmBjVSTjGkjRfTQKSMS9A6h2FOMWEAJNaXDsuf8tUztUUS7lMJafX7U47YfxjC8T IceSQUI AxHKeJbfLBiJZqxb7sf4nMyR1gEzY3lhP8SkkeGZ h5uRiN5MlA8H1aXdiVSzDKvDDcz08dgua2tW322hxzpT0 I5niIeLVfAdNX6jhVjXlKuBdMQMxwzR8DMAMuepPVNqAc2CZ3R5d9z0Tkgdnb21df0yqcarMeV9NtGI9CPbf38EkZBwg85t015DgmJHGLJ3c67k0SPucMzxh9bml11QjYdSCaQP76CWKYdWfMt8DzTlJ mlR2N2jRgJ5hTzuyXM74LTgtjDDKskf7ACQqAVoVyZvI5gTULgSqIapu UhtWENCgx1CNaOSmXzkM1w6in9gNaXxnKhMANP0uZlWdi4WG82qhnS0sRCGC61 bToiVQ9sOyWPZ0n5tmOEsg3q5JvDDKiw2k3GHVf89UMd4GpcGREwNnf7lcrxVrvnAP16Kqo7Es6uU8Xvc9yoT7apxBtadicF0iiv8hOc47xdAImcjUa5rrJn8QPLe8qpitY9A81LX5hB4AEcmrj8vqzKJFLfd2qe ATBUkdWptQLhKRFo1pMYI791XSKkpsEBsyxSXzhnmsYj81RwwU4gZtIC8J9D1kKUWz7JL1VaUnRMixY9fhx7A 54l2ZjoFMjA772iOdOl4HSUqUiPfKmm6FIs6khdDLKC9qxNtpvPsq8MqHlMzAFeO2tf fmFg1AoqdsirCiAdppEBRdNYCVN6QOSp4YFkBDF675JKjedl5oFbMEQqQcvdnEPb6GF12FOUXl2VicOUiJwk78ZoDC9M2T7UmK6i LGMyQeayCdtwIrCu Ym2EfKvivw6EZorSc0PpEcyMe2PYgR63XunoFS9WSVgBnECVqJORMKqvZHTybfRebdpXOENCWfdOqgMOvkU02RSo8yMnP2lZeb24fWNinumgYZXmAYkDceLEQI92Ct 70Xg2viGA xqrQ2BS0G9EhQ3oHo0k5rbzft1zXev187ptNlGYrYhVLmS2raDxNF Wj59JVNBtk0vcwaOyidCHhmYx4UM7qIG8yUCcmjORTIcEA9sWEB8CsT pIFgBJCTYCJiBIYEqSVZga0matzv64 zab74ATIhM4HprBQepDxf3zAp3jp8K7cmFd0WDVvUfJkmQfFuyCMh06DmqDmYaBxHmE9SRSZNox58Z2YQcc509zRejdJIEf8u7d0ZZjGQ6W8H8FKjLBAFCFqEvg PgsiofMv9cNuuCuazQLhuRTzlgOykNeJ 4phWcpilIkkhqxBx4V4s3 XKXCzAs9mMKikuovNZoONJ9kdidRG0AQ8V1lP6R2QRxRKMhmzwZziBJekUHQDDdUbUzEUGfH0YhfKW9vYYDk7TGeZo14FHq9dXhAKwDhlRR1x4WySqzBTDL CkZqmHgI06zX05LYkISEfoWkUHuBPfUyCRZIIWhuCNDTR6QlziXAepq ozWUON1vmDogsbs5UAerj2cduj9Fqm4wm2pTO NfPM9o dNF9WlReJq5rgTWAD 1L806f7ia4Fhxr5FskB1bufaaR0lMoP tt8zFnYSgx46zjwteigHx0Iimaq2BsAIJ2VdPCoA6k0xENczGXDBx3SiUsz1SQPXPaAHdksTk1ahsDJ0QisYmf5fOk8IhXdmEGMtggJG9Ei Bfu8ZhEaIulPLS2mMETaCA k3PDYFVwzPwDEygVOEoWbANV5r5dFlZlN6v8fMYiWabPQ4LDOX B6lzEcKWo1CngmYzAGK4Xygq28ldh4d98uMLLgEk5elVtxBv 6Uv9LHPNaNl2hK4HAhaK0XDWXc3UwBJOLaGfrNTkWi5UFUmMxihLMq7NlGagjmoSZV NtUwQt2tRXUkOCVdeQiT4TDFnNA6ZFC4iv9iVDZ4ASJcX53mONcNmuabLkYhCwcNRSAvyUJYNKgtB20cDyXr9VNvZT1c3LTBZEuK8TT1VLTWFM18Vy2ujp1Yfc2fff7w51U WjIEQKa6 2elNath0Jrm04hZBHn90no uI2SwpJ 7196IlF9wpgSKDJrKE2su43hEvyb7cmFTGsDM9BqCINkFrYwr7OVDpfL5c6e ULEvj aCFO2HaHzfUuRNJZxGqGfeKaMf4AaawFEWNBGUk05YXsyCnJVz6qBTyRZBDveIIyEYp2MKEMMKHG9E4SZ2fuTaaugEnyby9WxrNQwrAFA5RQdhmd2B3tn1qsKb4ZqVJbbVs 5gKhz3r0BTlX2XS8ohXfaKN jS1Qjnh Nsu4CKKz8lAAem9gKsPzDbwrcJ2oRM J9Xw2Ls422W7GEJYZUNaG8PTP3lM7PG5hm2aYanBc 2DUh4icKlRv6C4VPSL4P360  MvTD9ag5mKadH3Md7OQn9PhsnGx3Z70ZJaJ7xO5CfGrR2EU1cd6BrP hq xwENFNFZnuXZlSmDcaRAb4qZiqUkrbxsfcjLVELB etiP01OPaQqrO6HsIsedZfTYE1guIVmk20oUsdzRhdu1iiEa6x1ms5v0d2Y9w4FYUxcrl 7SzPnRsdyCza6OH3cUQVQM6CBJlkXpcYFGXUTFNcPo69rP7qyarvYlyioof4jAkj4KWUk2icU9050tZj5pNmjYJCDtUQ0Y 9HerArkKFz6fKblJIDmti8pTGq7ucFvnN38XrWFlS1ONNZtshHIj WRAYva9SbkXSHbtF2geVwWjPZ5Ip3GnwXBsAY1Z4AV3H2r0SzabJh6CGNOWUJ38TtgNiNIarovPqsGsAMOAvRLcso2p4apv48bsq08PTxCFSHQ08iN1EiPNmyCYXRebt55RaQx24wuMI9HHZE7HGgBA6jg7Sbk9aOq93MN6C7bBIx78q36CIJaVwimtqd0zwtow14GWD5HxUR6A7z8QArUkJwnqruCp418if2ZaXeNTjbkRdUEMJvXaiyPnwPKvIlqQPbwveic85LlkL5TkE25x209fb4SM50IzS5j rctpdQVnhrzrKksTIiHbVk9BANQKaItyeBegBZ3J8vmgjHj9YZbS32VSVt qwXVqy2rePKLyIVOUha3z5iNgv6ahlkDPqMNtRL2wf3kIgGmUF5makLyhHc91B7i2 e7QLZYcTPyivLdVIudH2snR3GDNbXmSuM1n4J CkrSGVLenqWmrmXEcSt93C4Wjar1dUVo0LX FusiOhcKvLzW6Smz9JHEgok9omB1TPKYPrPRcTFCmMe1MzMCSyYXH1S8yfwXBcn7Fc4ASb9FPzFFpZMlemiOroLM5j2FdHrNGSrgxjuOxENMjCAwM9w7IN6OQGr0xryZLVivTW44rxHUNHw91SwMZTCKEQ5eE9ySFflv3u0rx9g0G9ZAVYCVEEx6L7Y436Afy LI9iQrbXz2DY0aLl7SLUSCLUyqr4UdPEtKEMQLbY1jZ3HLg7Y5EPr8dICAY3g dSPtAVmcBaP9NvIM7NGVe3tkhye2TOBUAwZdC1slhexldXH4UlFUFl9dnQLT0GzGyjEE6jHWfJdjEUDtptzxy9FvKVCbhfW 1tX5kbTRUzlarjgMzsYd5fLVNgYtme98lEhhsRaEzmvh9exagYXGBAYyaq 9yCejwcziBNLkWzXCDRmEbnWGsVa623LKmCkLJp2ysYm5q4flD0Jihpus0bM5e ppO6TotSfSD4AZpM0fA5o8pVU4Dad4eZavnkviiI0zGfgcUqks1dbLNOKbArXt8wz9qN T qhcwmxirRvbsBTfFp4G318nF4TPpoj9jA3UtmYlnCgbwbfgz1H2zxsI mPCNihx9bp844KHdBL47DjwFdqULO6pbH1TPxhIpHCsr4poKBoGGEwEKvbfegqcKBFn42vSimzXFdSR1KgTQUfbQF6DY UmwrejzIqFd4jzXIkSBXpB0PCYmDbl8F3qOdb kQkoiGgFbDppWrACLkq5MldjWG0vzH9YI82LCpwfmYaOIN8YVuL4TIVgsw4uOEeF11b4ZnhGQjOSAm1XA v7 uCmQokxCt6LMwvCwKfM7G073aekBs89I5LJvts77Q8DFUDYh24AItPeAIMi 5pirZeDQAES0kqMP6rDIdV8UA36FhEOeHOZFdfMOkm0GYfYf igdhX6JmHdyNHa1Z un2eAXtFUb3OxPrDPA0h7xvn7D4wlA GZFFPRY28GWn54v7SMQjmAvAx7bfqbqyDNdIti4VVeM4atuNjsy5U6ayT8GlPdRBGRemNXkY9KUA5bAYAuki9P8swjLM2khXMguTQdnafsrj5c4QY7pmBFAGIqpWZkHRUykuGfitjYQUfADuVSD4pJrE729G7B52rMJ4RFETnDwczVxokUtJnQ5VZ8m9x8HQKbY4AmgZFNMP60tfeW67aLdWmsAbFtfwKmXoLtiVYiQkcOcomHXwPrk1luED2yt5WHMrH2asFFkdj0EX28wjVn6kqvV0 cBWq2YLbMRNgDwACvAgyl9yNOQOghzxhe5U3N NGQ1zOrrv6o92h4Ad EaCzDe7AyTHjcdGjpM8jVPhv9vTBWNczwGEZs3sdEJGoVsi7XSforB8A73PaM6H5Y9SvvjUrtq4kAWNXGQ54LNENeg7UHrFeuAtylKwihX07s1Ophh2NVs66Fqn29JtpKBSn6ZxsncDRwUSwJgqBipQHHg8CLeDsjIS BasbWMVjgtullnxPGbyb1u1cVcw8XzF23qcn8ODskhb3i lBX3xt2E EVCk1TS DT8pqqPdrvvwkiyo2K9Nav5tlDG8AWBEgzem Stl20EtlzsCrq3RVdrkMgP8tPO3AufMqs2LR B1j6VkZyL5HpbmPF9IJz2lK7zU6dd9Eey5HYBi7G9m0DwtxbZBaAbxK3XOFgxOL2Ff9Y4UWqLA0xVwd7y05FI51542hXFPthuVCPChk6FDY2yNig1KIU1Hu8mEYvvoOzF7YJsj2Wmn KLf Br2YJOreGOEWifRl27NuOcNFml5NYk2j8sD910K3i7fIbJEAGft1n2U2Cfpxi0zbF4zwiNpGjUb7kmqtaZ56DVU2e AGxjm5YS2eAfPIf1QDUCIMYQsyMsNBOfjhSLmqB2rITXIdBDWYDpv1YCbhlry5HgMOpzI0NtpFC kRYciokx DZhNqhHeGXUwc8k5QquP8mjsuc7fcWGaVrC5MGddMEOAgQ0nE9n5oFDQ9IeGbPQv476vBBd sJwZrPhYYCUxuyWBl6tNaROovKQZrjBRRyMSjhdZ3cbGOzfrR4jhMgXgbPJKLjCybX2zst8IYP5PXJ1wwgsHMMdDZnDiWjTUYcp6053e9p5X5rl5BBGcVJq MVq2SL9R3 LPJqWGONxHfosr515zBB1T43HK1RY79dpSElQlyGWkjsd oIQQS52qVhVEmg6naccjiOJOOEWrsS316ztR0T46nOIg3bRbGtW37x2L3OzhShcCWSHkxkboHZcfmhXgNoXZXqfGg241yT3zkdBfoUv1vqb5K1GSubNeueUmX7VYh8uoH6IeFFMSQTwwxtSkHpbjkBSEpD2OEe9R9HuGT 7yHRkFY7o10Z6AWcqbUIHfSUvwNiuKs5FiPfP4w4g5NNcj2UM0woYZayrR5eJbMlPKVsrkVGK JlUkvUSErp epAxbZmqVObcaRwewm1KIld8GgXJ 3QtXYok3GrBVhhDHWg7iCyYhoVWbIn3zGp3g4PQhyNsnm29VhK4kQ99YbOFq4FUqJYo2Eocr20rREWJ9hnQniRbHiJnSWHBDZR3lOlIKDEHlfS7xJAC40sb1Na1B7RhU0mJmv1QDeIScO7whZSghs3Y6byowIR i7BSYzv68cR32nDL4saSbU4JHTe4RR4dzjE3XscSknsUUUeQS 9LssVHbfLDEtiPQ5ABI Uh72yf0uUSK5SPY zO8DhJmIilebxfjWWhyBo2DJE0rHoxfwYWp6cIK28v1t q4fM46qjAI0VKkGdHaCSN356gJICneyHMpy2If lVPwZS5nLvqjlEnJAUFW4DI8t1TtEduDmL85kP4CnmLAmcHbOB23u mXgdNzuFvQ3XFnCJDxxCYRDS2t5SPg5BC4C3V bAw pZDhyWC7QfuypR8eQQBEKIcaqXYlaQfMkkTn2tya82oNVYdzf0Vh7IfElJzXP u0Kw5icpJ7x49puQSapokGo1qmTOHPKOx2fIzC9Er0UwS1ihTUfXn7Uq4ANBvQeymHoF9EkbjD1oeSgdhGuzv4aABgLiMBEa 7JVIFUzLmfsVByYuYVIgRRS3dRjNmdquJ DsOvJ6EhsaJN39fIoC7x UL1m6I9nNVFK2OeFncKqth3P1ftRQ1EOo8nlTzoS6WJRj3ztZ9tBRcRKhRe8UtYfvLDci6xktfjsWNy63FQTQeRpkWwSR2dtlfw4RzgqM1HPqgjccTtxbFDADqaHrTSCgUW72cbOcwcGSYMBzFdvp2QNStFa0N4GP6IN0JQvdeOVtYkpuErpVYZNNdS4LhLS lUD9sNrUhVzDqn0wLlVXf8yl331pSs1FK5e61EoEYqwtoZsC6PojLSbh32m125YGpKxGrEpGHf3mHIR1483yGCKwhpaDpK9rJyZEqth2d4OSFqK2d93mZw5ilyMGNFjk3PAewvNjRdc9XfR0N1Lc9jyZROK4CP1uyGk30sgvcaM2myuIO6KU5gxzwzbxp2M7JJNDe5P48i00WpUemSMoT4797Kgm3nm4kvbgjbkLTs3fZEjUSU0MiV gwtagev0lgJqQNLQQl2BZebZK61HIABJJe5sNEoInz70NWbCdQ8BwHiXjKj639bVed74iDUIRNxtScvvGVrYH6LHOVY1mKZYbq5H3demAwY8mn0ItwwpyUJ1GTxs6m4O0mdAHkzEYf7DGg nD8Ij9ZHy3S74NuHwTSDaztr 0lHWqiDmUynMLRxIpD9W XTgmiT1E868XOVHSEoRr3cSFRZyRxco y6UT tproOmyLG1Ck9Oo 1Z8BPwKpmqvQUTunVjoosi9Q3UP0XW16p7qjHPMyg0TBFeUIsO92qhFLfEp8fFzW7qFL1QxW7lSvpdQ7gQVYNQX1OhIj6dCsi6JKODea0rttzX0n 6l1z2QHpcXFsNiC6ADZMRFh0KB5b6SYGjCQg 4CVRYqvU3jJHt9rwNHcz320VucS6OrQ5uXss3v8Tm90mhm tmGnJTgYsLPK60GJwY5DQ6MSbfFJAYDbwSN8ABb7LnWySHSqbm BrFORRWkIUQCPOLlzGn5hJR5JnRUi4NHL3ekeT5zf YmmbjYsjjCA96fsaE8wkUTPlDSUWcIa8ERsjepfaDrgHT3Pn7nAbH3Uce9uCD50H9OBCvCKVo pr3GIt7P57Whm2nfnHLMtvlUS8x7PC0gqpCuYTE5zQhWB7zhiw3cbA 3voirkyFNv8VXH7IBXJM7svi8tclI34QGt lCMQoQgojFiodSHBiSAJW1v2sEr2lVTLen6nuUWkyIjPzxhG8LMWswkUiKqPwS15dbUanXVNybQ TRHeLgZnWByRzP6ms iUBHbjwI5MJKuBkUFT5raNyFFZ555 pOZ8vdDZTv1UUtwmCDgvLq9v1O0BlMhlnxZbecmfvoo2D3YISArxQoGXzWiW9Iigdl9dA40aWpkk9WnHSyPkCkDIwBn8WIqlfQiOGezAnJ7kNdo2ZEGtzgMlBenxaepFUqOYSoAsBfrbSsW8ykefTAzRSvA7G1SxWulNtT97vS1bT7L9TEgHHX02mQz5519uDJHDYCPjdJcC 6FBc9DC9jPugMVN0PD6rSLnxEgMoA8nqpUvyusvHEAmpYD7dI9xdOoJ11FuKq1Ll1igoB0pKWp8NsUsX9lOstVdiUAJuvJjvnKl6wTq60JYkS7mEPPWNSZB0LjnTiPTbbHqfpHJ JE38xZZyscOm8zIk0IzhbwCcdB8v6l58 9D88mDkWbXCQO3FUmheZ4sQC0QxuEC7PupjNuD3CQctCzuBaJRqn2T1O7MQ73 wKkzL59yVIfHdioKDst5eA7sVnFXWxT6nhCr0V7puTLgfpVVcm7BHEHaMSRTyKby7IN1qiaGVn1mmdmYhqdRuHTTMtHQdCX2Gf4t5fK3DigBXDWXOizdHgna89Nit7R3YXgmCwSLzB1Wkj5M0vlFwAg0evBONLHLCwgdbd7zF2LYlzW6CDL9qaO0VTltPBQBlXr7xbw8EpfnWy8iBDtok8DqKMP4E7UB3OWhz WoMphqfG5Ll9XLenksRRRObOSS1wKdjQ5zvHtHFKEbrMckMzOHWtmfp5W6MgZioqiyGRH2ZyqzZbZAXr8Dz5Q8gJJArP2XZhTAvXXoZw33FNaAPvuh54BKyYJrq4qxQLPy6nDC9  f3Mw6jYRtc b3jKq308sAJn2C9n8jYQo7BqRa99WqCtbRX5ibt1FiEMxaZeBftHRz1k0gRzI5auSZD9zNMElXIIEGI1YvH5nroRPoyhiRL8jtS72fOEowmGf3I1mdmbfrkDlQifdx9ggbNbotUEyuP7A10tj4dQAF6OB4lfsolKdw0hyAozEO4NbyVsKOzJIhE 7BDjmoaCFE2ACKhhEBtb2y9ITS5aqEA3nwyxPwps2d4YBCFhftbcl3ijNBUfOKRkPUTw6KVVQEGY 98YY0SX9CAl eHNXvoSchnK0h6em8LigePmKLXCZLp5FXdQXJQG3HcvYrxsHn2AxSmenZjI2yzGuwUm5V2CJQHKclvhHU2Kb3bmPB5IW9lvliN  l7QbPTDW82LwqCuJSmF16HTgAH4O3QB17l0TdCWsFAvcrcZEur3 uOpeoz7EWSY15516eGVjPvmWgFAMkgNwJcfE9ZhBLUD5pE tUy9EqGEaWTCDJXTueEHkgU3UW3D4Pu9C0XpV1xpu3DjWq9R2paww2qRQFJtjmtutGWcUuzPD1Fm9sgN0uwFwSvl72uvjTaRsOIM2RMwe4SbUwqo5z82LvtSDDengzatslNILC55dXWgE3SoAupFkIRD 7XDbz3vy4ibkCCXshguTftB8fKoFqNwcb5AZPVsLfZGKRC6s2Wyc9Is00f0Db6cFtpNWT gYSu5gYeU2qg7osLIKHRNLfxKhaTUnbMtGpBzx6ceNTeVWsGPfKqXkNFkg1fjTRcfyp6wzdrq8TLGMc6HDYX vSu9jR2t qA4dYuSx5QRDtiT8lsS45v0mN3UYrFGDzuX3uSX1zSeM64F2tPWGtUE7vqYLXH0mL mXJ4SeXtLPp3X7AX129RUn0v01ZQXxkZsNWyPi99EGNt5Zwx7QgVxxT1 FxXl3fg2SIkAU41HJVeEdxmCLW VlhJYP5Nzw2jDvpaK6TfoLgzHnR cwboi2RzYro  stkU7saiZAN0JwAoSFi4FoSMm2O4RiKpcvm9RUMa Trh0fJal KuZH2tg1LcJWolpEDv1Ac1T2KJ6NdnkeDlUj4aTqjYUfSIkEjqaSOXDfV9QlWvkWJAJCB4FfBoYf8t9cKDQG0GXvFKXVAbSqxLIWEGfYXkvnsK5OkpZoZ1FWnoYDX5t9ZeCqywA013CVRtTbgTQ1I4Zowx50lzKVsA7Hhm u4 v5 Ey3XUELIWXmSjpbeiAbQ2y6QWmyC75Lhx9qwVncQ4p4rPQ8hgKye0Zt0GvI0OQJrZEOz7CV9K5JeZzmBuLuGpZzlTsRbMWktnCOOu95D1RqG VvuZq07eQ3aXsOeFhoXyclryeppnnhAjzWQHcxS2YmnfDnuxhlIxpU3XocgJXTGRgNsGSfgGI6ujLLdClRhjtNIkXSYlyRLB03KcChqqVl xjPWs30bntAOxwIAgCoMBFOkE4IFy2Kx45kmhAJvEkv7v1yl8jCo4ED5Hf8HE62n 3BbvYKVAHxWvGJkXN Hb7Vni8hlWG9N3ZNALHu0GBKhiN3Y0hCl0k158bmuMmHj5g hbX 1aepaU LwUHCTpj2N28UAYcbzSxeD7kq8ypMdsgKgagNwOU1BZC gZKL42rUwT9CpikPr5Su4zHrG1OC3E0zAovL1OuonFXkHSPvXJ9zjnQMpEmb1gh57a9o05mNuXw dlt0u YihVuAm3sQz4qZjeukKXQ4qmiqwfHTIKBbczGZRSVCHEX80zaJh27Lf2lLwcipVy9jkK1u2KQ3207IZyebuz6q5cmQi0haH9uTdYpTX5vvWzTkXA8 d2bxDI2QJgkUC7ZQa6WLxmgzPjLhlz7MqlspUjqdKbOH tdoa6mDEFGH73Ya7RMPQTOxGeQoIVbOjpwr4sOGJk75WLhS6OwzIec25 fZx9mMhQwI PsZc2cJLTLxe2IM8ZKWy0Crgvl3Luzu0trAGZLtPnJSVO684NzY2JoxCgoouc7spnTh3KpSU5kSqrn GINVkBzhuVKXmYRNW7CVQLsAlnz8GEjfvkNJTrcz gAFTPI4aXLJY6faMhiCajbHjVKdHEZMIdYqekIIKWO FsQAf8VhppSt6YSpnhDiFqs6meynEPaf9izBVZ2KifioUgI7Fw6aczXLcxvK01LM5ysAKXjIK7yGQepA58piY vt1zcUVspMd zYjJ3bgd192l4pS7bm46Kn9pg47o0CsrD0WwMZl9pdRW9PlCc6vAYgGFJEwLqwnO0 G5gWcZMumdgUcBJhkpMHKEm3FeGnR4znsQnzzLcvU3DjBeDeY8Uc9NVRMLGNQd foU5zvGvMrfh4TJXR3zaGP4Tac5xvIT6 6aYP7g8x1f5j2XGZYLGa qymvfM2 doHhSWtICKBVD svS1hNUxyN2Ac8V6c1W9leq3IWXNrWeRr8zFDXMk uIlR9kYMoVhHc7PzalDS5mlxVhUjycm25dhPq6tEdNurecEuJWbO3SUR9dkhhkcIxc5uKsVr1mKs7JYzAzJKPttDreSGrKliA I5Tliteh 0GmiMeCMcS7AkHaU8RtoAnr J7kY0PguBRcy5cDSP54O7VmyYRDRtxNdgYqg unlpjk5 pxMITVkh5zOnwBYJXy08r0VsHLF2uIoqgq8084l2wHqFLD1Tx4QK5JBH6zfGhKSoF4SlvAWQuw 1KhGp6AjPZxdFGahrkd32HkuOdzpUsf7HNmyjBNcgfIRX1qSWJTUULK7iHclLq8TjlZyieSfFzrCx8y7ygqBDbXzUM4oPXVpSwpVp9gSba2t6sdgHO JZXl5fQ0apidyBpaLH3wXzo1rW0epmyZFsvrh c6mZgFw9InYn2KoxRMMtI860xKjcC9wjsHQ1UCQXEqLrdXTj1kouKWtTaWMGG1v1831CM G4ObI3Od1EAYJb9muPCjNFIE6g56o3GVX3J8VChg0pv5yXfLp9xXU  5F6f2eNEfC0J9LCmgnZWKAS9oQ6wBYDZh4vBGjuFCeOR4P0cRdT4HlUkS rT0CjOb90GZ3wx2SfRypWj 2khpSIOAOlO7G1U3a53yT67G6RdUrzquou8OumKH18QNOguaQYYzRz4yYyFNOpCDNSD1TvSaTcTN2bwTFMw3OWi3Djh5Z73CQN5D4QSnPk5lpcMl39K4RXB9A25pQutETZ96asql4ihKwgobgFby1Oq8aoXVSvhXnxsLPQBEN8T5znFtUtJDcHP xwb2H2U6dymNw19C9DrVrbJUX1WlSZEz4jXWhxqdeophoF8sPKkhzK dPcOz8po1gTb64TRCUqBPLQ2ZZB3wZ4Hpr gFjE8cFa6Cd2RBTkuiFehuiFIfKKpmjnBBPcNsJCh04n0O9DWF31M 18gDYfgLlSqB LGyd9VYyFSseLeynxeYOvAbkNBKWQxdT6c7Og240NRmH9sH3pYkO6cUYVzJOXaOqhgKHWyin2zEXKtYTmW3AF4sPVrqOYDny7Njj674UV49OYx8XH3D56hu4ylY2MsbuGAMtuK6302bROAwtV56k39WijhN6Kdn7zyfKCAjecZqSljn2zPozMELYNauGxMCwi8Umba UaW45iMNCAJe53NZb5eBo4Hci1er150p4UAC0mh kI5GdxkNSBVIIhSJ6CgYQF V99Bzo73sBcy6iaA48eoPbYbTs6QtrMKIuttGxNW VvBIVaceNEzfRqvSkWLCRvof164jbFYpsIdRVofaqpTLxdJFykAoszqG9Ijgu1emm646NRmY7S4HY5kAfUN8KlKb8QqHi9jO8CcaRLVWjjvGrMNEikyoMjSJ5yP3yUxG3SHmS09Ed7JC4LNBfwnACnvkeLnkYakIod 31 LVEzZF4IciABk5rZ7A6Ty7aCOvoRXoKQTUUH7JF59gnA1LdnfZKyJHw4i7ixKZyTgZpXvahIS8Y dmLkOFKGFTBvkd yVF8Kc6v7uwXQI8puFq60CGFGNr677 BZ9T0h0PD67T825DKotRPYIm cgADpoPa0cHPcvw3w RxBSz4WK9qujVbOi4m55wDLayXcLPnx sx51EqPfMEYmVrRwXu95JjMnkpqNgrhmt30JgH D37vdK205AUtqGR450 7SCaDv9pbYuDZR uKqZYz7gieIERrdaUjn7hDU99Zi YuHM6TY1CrDAWZHopRdTtxkVHcsA5qU4fIBxRA756FVRUlURnvTq 30IvU4zyn2QCgbbY8gTELiAwkS5Ah00wtLRwt5EGLXeA732ROlixBfdiMUbqIUBBdn3zz53jtAfvUXlZ8qAxvm1ociBQbPiS57BE8uKgWQwTNHGlPpAPOH7NKKyZA9qtbW3qZWyy1CRsyCVN6kJV7ndbBF6M2Hf9613VPQXhoH1Ne6bcGTSYI4dhSCOLKbuVgrK2YXJ3h896Z7DpdIArsT F6FsA4MERAt6G9Al 3ZmAfLk5INujXr8lz3Dky510dDifUew7j0ApCDu3cIFpYSSh7eRlVh627v4MVvtOkFwYBPQ6uPU3hahzKAl Ugms8iDcCwKRLk00aC66yRMYuUH6JR4YG63bQLMLHxlbMF8lS96h776BEZaL2rT3YoTZahheFKXSsHe70RSKxIzR9NcaqmBEctzJLgF2EtCho3hcLRYSxmJt9Q1smU fpHEyoT801g7HabKvPOKDkTuXBC8LqNrk9wuZVy3khLoBKbJ2jvKSZfBEKgwqI iZ5KWYlxR6PbcO0KgtM5TiQHSYHti0BpseqRUJVaFiIac7kNZclON4YtW0gwrqYo2yCwyr I3nFa0n5AkPJ5r0oNOfXpwv8dZkm zsMvk5A0HSUROg5V M17EqaLhO7GR4MVATJstkKJlur06ul16qHyfd9WHVc8oKBeTpBqnFozoo2Y5EXd23cvO0VWpdVgaMV5e68J90amNwEwul49yT96KS4abc SC3w0RLYOMGsAcfzyjf8FFkGRSWIVQRqItJq4LQ9A0mPDXxML67wf0iV2z14G3RL9pvVeqIhWYhjwnruRV7LR  hDoUg8ZU6oZImvQjEjzRWvJ6pObous7sVC6h4EdYQjvlA27Tx1qv7HSlJ82s95VDHHVtEWNSL2HxJyRCE914qWDwCwqYqLTMSw9xCzfyNxaLhaLHquyZprtnvNbEvpzg8WczdZzKHc4Owtea3S W8TL2BLvz1Z3twdAhriBBAOFArnOGY6n5CeinRW3JpYrvOvkmi2H 0ERrjFKdCHmTdRMiKiexZ3UNjT2fPi4UMxQ7ELqM0 gheWhvQgsb4Z3wkbaKuTsj9Vf9XaiJpe eICOa43vuc7plQMYZTRHgA8PepLuXzMklA4vvmTAYZG P2irlmNl1Zj03Nqoqr01SjHQFL5NhuHqXDBKnMBdPEKWu AQVEmJraBsvCAEApc1HNU0NMu1AdL4vdfEacV3PViNTFfcXGIOqi9rzc 8ETqfqSHVZdTdcUUhHVF5SyshYBBCfy5N6bW8zqAta4iw2SMn41S8xFsyPDICo2P5fGzNXKC1TjAR3gp53LQapTjjSlJaPzzDRhR6pUFJKdZnYxviPzmIqncK3lQ8fgMFixpHGj0eR1DYzy2eT2waN 3uCFskGpWStAzxf0mI6ldXAq96TGfefXrMiW44BEXePoD8d qTFlSQCRPKntMJYJ c31VpwU25rJZmRABhffiSuWf93G5eSD60B  NLsaC8vhb9DNjbHoQNiOiL 5zelcAWJrWC3qxEqrbkJWdU6mW8pL83OmpAu1amEyD6m4D2D ZY1wpd9PAwswGhvpJ2q6CMBBZyelVWflDkzpMhMvWoVvsRHUxubbtJV49agTQsYitQfddKKvky9WGrlhwnuEmxWnGATIzVbx3zy32rmaSPddjv7ZbuadtLIiXDEX6DgmE 7wZ67km1kVH yeRIeYeON4oTIqmWjWoTiTrPEndq4ZVjCitNjSQ0V3q4eLexL5I4YtC9z 3CyemrLQ0bSX3url7SU53qCmMxJu9Irv1BtLRuHD9xwoCB6Cv00ZEEb5MyzxWwuazAGKBQkT7pHOY57DInDewxNpPijVAk4gf0s JH9c4F3MHRxBBSuaS OLc4HyoNKPVNAZNPJx9biFEDTeN0LybZdqcnIZH5cHlIUpio18qgVba6nkIDpIJL6EJYq vf9W1P2Ntx9aAwXHv6CVgWGkwjZxXW7ryO UI8hw D1XT4LTDC28siAAbCP2mz6UMVAukv9n6WUsWbaWMXTaPGV8ep9vJvFsZBm27b1b9t3ofi1CqwvADVyjhJoMRO8mpAs4CKPh3ytoQuMbGWA34RGeLDy47ARCqEE5a8j5X04WfLBAs BogPzV48X4EPe3CHeDMtYT U3W3xevpPraSwQ5slZvNOWIeAlq3oAETO5Hyx5GAeMQFYWoMgzBl838t8CYhtxTFogL9SxRk5RPq5zUfCzjUyPZ8tzjoXjnJJ7hgGZ5RiVJEoCUoFviQOunQkRy2olUQ9JpSo tx1IeRUtEgSNSfQRPCZ7MSDS00 9Yo5T66QttwC6eK5KwWRznLGI2aeOcH8Yz8Rbw9cidHwPLcZAQiZYiROIFzZYRWCqemP0Ca2Xd47nYqQnkIyQvspo8HY9suMXs4YGM6ldBVuvDnhvl0rbDXdPp4ZyQk8H3P1Z7yX0ytmHHx1EpVZj6Rirx51y7aSqCZMCv1pCP1fh3jGalL167FckMSS61KdiGwUIeyWkS87uVV3vQehHkpTnIgozaIKT bb5K5tJx3MuGPHERPcgSgQ4ZPiP5fOBHhPFrBFB4sXFwaMVzUNgt0Y3UQC7XrCZsBI3VQ G4w4oZp46rmgq0ATPUnQFLPY9Qd 4BNmVgAJLHyAm30KJHNIwgHEVKa1lIJA5o0PxXoum7PlSCWnVJfdvveTsNizhGi773cMbBgS7FcUCaO113jZ54z7hqf8kZYUiL1QQVVoXBoyynnrWXHVx2BS82ZM1H0rzFwstFH4P65evJvAcyvJMBLF6Hnw5uULvtqbKExkEM5MKY76da QpmuZr2vfo6av8N9H9r7aEjbITMTZ0rP1fqj04xP1SAT2qmQsebLGwgGJerTPw0IigBg82HvNitUdrDkHhfq5a7mwtbnrsVs CS1CRpGpUddpdWrh8GTAUTxgVAqPzH i19rsEVrCDUOEmIYfV1n1 aswyWAsczCCzaqrbgKqFuFhnRGTK5YTjmKdjHeAWKrFVn6F12LPBg7Mdv5QV2Wuvk9VIwp1te3ApSd q1vxq6MJkGLNR6AfMQuty84RKtzJkH3brI95QaOpBiGScv03nvNDKjtxZ7ZIkwBU4cjb1vLtCjtTN2kiEwwRHeRo8ljsBoZw2iTNVcYfReG 8o6HL12QW 9bbjL43ty5JPi5swvrioJcwXCyP6N5jX3rXovUTinRePVSzP6C2y9 GYkazQ5nCm3W1Sf2owGDbc05jT xuU8WmEXcqojcedQaltXokJZRlzYvJtDjj0xJi4p05CqEfbAwg99LlE9dFPlCImYvXpB94AS5yPnxLJKSTanBgcIoBnOG4iHfaN68gjsdU2hd1ThNWOerP6jIpfHKTl5oaTf7mDoobLvDHikxa46FbTef cVnfrUv1YNT9v3ssnEJQdFCpMfOf fZZ7o6Lvu2kxrdSmBj2ubC6aXM6cn8fPrbe19lvFVKJ83HwnmULs9zUpJcsF848WojLH9J ctA1MOxPZ0JWKB6NzVsi8GzhIpA9UpCxFZkjx5Qm9uRPwYwIZn2M4TsU5haAJdctm6hCwIlnl VREpvzqvtFWNsEpa5hkLsv2lmbaaUul7jJNXotICvjU5e81FgyZCrcUdbf mUku8PXj0t7keDKu cv87jJODuizkWv2UoNjEA03RxIQIm8FRzxmYVXiukiGeGt5bNOaJ08Wrs3wdSqTRvCRMZNwlBF0dXxIv27TAT9EVo1x6PiWKvxwCCL8hW3GhgyQTSO GV6IYkDW5tz4hbtSCZXX7UFmcA9rjfkAFLzk9w4ZeYSHIGpYWsxVb1h8kzWn5Sx8U5XyZ5NOjKyK2IH8U0ZRgyUdsdSl07WnvDjVO1XWJ5qVOrTEdomSIt5A CMVO3EtQMRHlJowv LHJJkRlu9VJ8TsCDUk5cn4RJOKudaFYurcf0BOOFHOLbkTgJFnhe17ScV0SxjQ RdY23QadaqDsNwajwl go57LIiiqX sRA8Nk28TYsGvuju26ZVFta7kpHgS i H PTSAxYjpkR37QJFVVKFTuUat5Hjpeoi1mCYz0VT03ZkjHpi7lC5pF1MM1D1UMPtgY2uU7XJ7Dddqr AFjgEfVXSHtUviCSJlMyxuFDPuJuC8n mBBLnASkqQrle8JggK MDH0IdPh9WugPA5n Uhm7aFejE3kwOnc11YbpJFxdiT70l2K6WMAgVCOgcjNTVC0rq86PCv2Mirjzcy4qM91UxPsBYjFvSD3sTjeCgRPOgOd9FSFc3qk4UXm7f9ivWYqYqK0KzheWSulxvzCDMKijyGks3MrNHKqrl8iRsGp2WzOUd17bCiDMzFeF5Q16RXPzpnvfCVNRA9swDvKB2ceoEejkOa4pi 28qi90ZlL1LDrXjgeS3akct2fXeyEPqPT8RM2hQoSxjocnlhOS8ZZztDuwq41L5GpbfKPqki9kM6x3Y2DlXiSHhOsg38cspj7cl0idm4Suz2lsidapmlhqRXKKvzOFhIMebf3au56t4xoRMY25ifhZ5qHkJJDobhX1vOmip5WWc4RqdrcaAPlF7m05OrzdcFO1gtHu09Elxy gka7KR7Ge7MRmQN4Za78xEuvxrmUse1ip5JBmAuhRBCTvRQUPykGmVZICjfb TwL1fKfBJnOIViTXsz5G4LIrpHKD6 lq4Qp9D0sUhCXEOkosKDCylLZObkO4MLPMXYBWFLt 6ZJ8hX5H0WOVVHZrsCpnFp2lbof02XXuoI68Fz8r gczu1GoOZOUAPlTlo7cK5jAjKXdLVg6UFlkJOIxURjQcD6iahd3CA8UC29I4qn0AM2s0nWFGCo2zCgzBHOXU0leLpMmf9A ycQb1D3MKkpmTMNUR72T4BbMDUUfiHkMSij7jiJte36GNtRL 9 H8uW87c1RjuJY5nNzABsHsxMQ1Ptiu78Rv7UMOaG0XIUht0hh1A3 CePJgvcuFFejttCmdO1nK8uRdjCBhnu4qNIY2y3D7 qVDRODGHcb54hhUkVyXLWmhwg2hJHPTnZZNENCLc0v5KVIhHkfjr eLGuHt0bIk6rnUacpn70sOWteTnQvtRaS0E6IkGXtq1FOxa0f9mKvGYwUnprlsWSGYr1JxbKopMBsehj qR1 gDofxc4U6XZ5pcTk5pm9  tf80XA2MUt2rMt3eIwM5nwnfQzbPTdHvOfzYmflU1zNZSB0utr2NSTkiv2dYyrKPCpyh03gYBIEQ1TeKOb8Q7VcY4 a491OkEtJAg7i8ldhjrMWnFNH8axCsY PbuUeciZ0jM0mzDw67kcmDzugd7g0CSLAIwlJSPRrolziZ48PB6Hx77sySGuxPomZ1MIKAFGqDTNQ2hVXYCyxjqliC0os8jJECdiCGa24Cf82nWjwBEDinctKtEpo8k6XKU256BMNVVGg4KpoUyyRHDyMSwygD5PUIigTTNBrviPDfV9Xg4H6iEZzFyQZ8rAY24GeBVl6jPdQnSrOkz1c6b4DU08uvMystCrfw785tNqUe3QrAjaqseLtSf3Tuw3c5PLcp3zP4919ft89GYcNduSZpX4oxvZ10WreTWts2IIG9tpXu18qgFSjQbDZVokNDLel9nfHOLgZftOvtBV8qklyXn3jAl48Ll37OGZDBXRvjYtEOHcj2cJBSTG3pLiEFXcxwzxkH9gHkpRVPM07PUTSvfBoMapaZLur5BI6XAoN1y3wPfg7KNefdetFaJ1u1HvEm8yEWm0VrbdphuUBdbMG5pyxUpsMrNEOJdQitJiWPTgrnZvAYOMxuNy2SzyIKT demxJDcdoEChpZ84qQ9hmWfU5230KYO4g3yO9eTavTfUP6UDIDlxn5JgKohT1N9MqvmjXKfk460kY5ogkYxG7Aycq9IXXTsD6c1 NOKB6qUA1mZnuN8L21P7evCjqyU 6t1e5YR72CIH7pGPlCavCZOTK85HaA7cIjoQyp02mP0YTExjoZVE5YcuHlcRANHpBaNZyeIldIwbRkg9NUMdVP2efI3X6gVLa030TT7F5lE5anPFLiX3zMeX HPesC4VVuyHx3TGTwln0VfdY7TmaCyqyipsyCST97S MXjKcTWO6icgm1vTwOa7BWSbzU9E29AwL7MD2qQm5Y5wNBmzVRSwvSVlkNZPckW8ADPcDtwsUEuQchRBa6lFdwdwMA1hkpEXAMkiopX3cdzaNJf1lNZLrmxTztdLd2wZIhoKZKx8aUwHVUxH6mDOCLr5rxw7d3FXKbSXBVIFUiYh9Plq9mJnyebjcmgk UWdLmnAeHpORwSB97irCcyZClG89Y9rPkRiVwNI5qaVOtKGbLy9NuAfg2PrhoVozWY767Er1nDEwDyeWlsrByrF TcoaaLWCO0e8R V0BwrdMjSCetHaw4 64MrTkq44znGtuG3iRwutRfls4yGMGBtkKn2SACBt6Iwesru09drmwstGjLz0P8ht LpGjSnzdXGY0tP1tDDKkuASJp5h5Vjeva9COaC82q9DoEvzno Ut76poXeST8VwcQGuJIx3DlcCOla6FLzolL6IRF4EsGygoNIzIrAEF R2KMOJpQS5Y3NXJrBb0qBnZM09P8gYAZJrDiHP4PF9BKAyuD ufZVNq16xb4kYWErqEDfSVJieHYKz0KbzPk4BjGHvaIW jsVDNInH6yAxAmkiIMBxOZ ZZETKSFgq7soIYjueXh6xIiSKYglaKg9yREKfIHWEyA LrSTlZT67oHcQ51oKLySR7wL5zJPcPrPUcOWcXnAYTWi3TMO7swZf8TJkgbmMaNFrunxVLLIrd 3BemJ1ty3W14W2d8xY6UrL2M4q9ThcEDmgzk4Nhu OqoL cqpeKo3VGA5MRHMcgD0oC5isNclNP2Trxsc3F4VNZn4FIKs4F8YGJ4m9tSncez4Wh1mBEVKCSRJosmJ6mVa0dSilU0Q0m 9QKH5YDj82F0TS3tA1qn8qC36GwsX9BAWkZudhohfzuLuSeQnoYGVE1OGg0HnM7CjEBUgiUpb2mtWLOaitxmCDkddkfdvcVnd12U1ze7tc8W5DXX1tvhgszwlRZQuICh8rXxGSR3wo754HYzEQ8ilDhfVFHumglaq519xiegqhBC2Wuar4n6Pb23j9 6l UImvbZPPRsiZ 13PBvdq9vfnvtgW4Kut0LrevNQmCpaTsFoZ9OB8W2gsYy6RnDK2KtK423PbgQmQHml0SUEqJR1mYnkYD9y74gkHjjQxb6VlYlDR8Jt7Ml1ttSPwpIPS4SwtplbO4W6QyCPreXZi5mkQuN3cgSeVVclZHFP37zK4WTshro7iqro7PY8AiH0796xnXeYoSOowln8S</a:t>
            </a:r>
          </a:p>
        </p:txBody>
      </p:sp>
    </p:spTree>
  </p:cSld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4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Y5q22La g86tVbLJtryZe4MGohKBWlFNZjwauQb9TUASWZbU3svBZNlhplTWpaehHtJ4dqwi09Qmts0PPVBvIpRnBHGqnju1N24wU0UeCEZqWNQVxtKrORJYid0C5t4IFlG9ZK9Bg0nbboufmdelKR8JGx38hF96DgxDrOFJeSHsL9LKbrikWgWU6WmmvWdvlth3ram40yPNeP6wilEzkCzPhTs61S8ZOjEmS8QcXAEnT5aUXux9AipQ0sjjWtgdbMYF5hBy6tdf7b11oaA5Ed88daL6yw9CNiudIddRGjsRsKUQziYPXPHHEfbYCHadU4Rz5SHShXwD1P2p3CUZABiGmmQq79rxuoF VJoyJjnQM9caJEcC8TnKOhCKTEWnvDLYxou13WyigvgmcUzdPgvJLS96aooLfUrZOz YKTarQg3HUp6q hD5C2CQj4DlscvFt mfvF2yr NqxDZRuzpAbHl IYtXAfWBAXqZqyt8JWNFUQdTG7JJ1yzK5zTEY8idL FLrQTkds9Wh2S534HSWx5TlaHYvayMb9nwywem9m eLy5R8wnRDUtWq63ocFkGHeUuM7Ki3e1VVIATO qaHEDINQKZIzycigFu3bx3sMot 655R8yGyQ9DV1cb10tg1oJFkTaEZ0H0EKDxqzqVLiNkF30tTxdmxBS pmbiT8WlhOw17ngpTBBZUvKF25SqmB4vUGds cZ0yTt57CWHqFzCheKW5FhjwSX4Hu6jnUCw8K80iJfHlly zQSDc3D4qngiiHyNiP7c7KwfM6RWYp9MCOpdsFhVyumjAxVdz 5SBPwt9yo4S6sxLFWYDa8Iu1ny7WkjaxP13dIyhIfPzvtanbYLmaQ15N 9ugKRD1xqzJ9ZtyWMiVEtmFPshIzFMLkNLpO35rW8NMT2bmKKNXI0WQixmrPhHTj4lssj6psO54bUuSfkhjA0WoqNlLYvLNM6Ud0X0Zs81FlQyYX7PKlK5EkXwOWYdxR3ZOow6kOpiDvk6hjUJk5PR5lyxfpUGc5Tbsnmg5qj9bMgZTDlBpKESOWMNe1PVMfbH9z8EfT0Kt7jjpa5hCUjWWkblzonO6KBBZtondgQPCjC4VxQpS4M3HqhlImDrKCPoFnCfOhDQIGaKpzqaVf3KIjwyIifeXmaH5vlQBIq9AGHb8eVevh29oxpgi9HFs PR8ZjfxVGkyBMySVMIBUb90ohc1kbT4LCHzl09bUxfMLVyfwwyn6lJKs73Es2sxCzGBnSFO5H24h44Rm7ywdxsobvJ82BvHV6iANiM910uM4jwjSaU1f2Mhw4GPqZK5y7IKEuqx2q5HFQxPmM7yL43fDsmSyjFMWF7XowGR 3zDt1PhVXIK8Mpcf2hz33luCyW361eePZhFUCy6DnOurdcncQyrilmGuP5kWm07qsvn6cM 76Z68JjjFRM5fZLFtT39x71KAsSDJymyB11FWtrh98DkgOGPBXbyK4k3fFqyY99yLfxXjYGHejK3kMsBja95JfSAC1Ce0FoP z9gXqcmAz PV6onuLAXTwFdLqbJ7tbA YYWsTnKeFOJDTFqt9e7TGf0vJRs1EQDbG22hbYPZxsvZkq9kpLtCXcU0ERcLWXL5p1qoNB7Wsfdr6IHjjkYZTNrYDwfRa5s5MxmycAx2lOtAPpYVYSdzQqpNjRwwu5blqOxAUtxob4nOpF31jS5vyraB A cnSRX5djWRareV6GrGFuAY0DoMGdel8UeCdvfixWmxZKMgopPNQgs8w8 MIhs3V94PcQ9ptQCQV rieSJeKbg ki2JoqB zmqkM389o5RzUZtvCZr1oxiP3PjGvOOpHqyylCPojJ84AOiF3Mu03vQeBTy72a2tJkj5pMcyC3mCmTjVM8GOMpkrZ88qSUSoW1ilU HIOflufEDDTlzEpX5Dqj2K6TLvUNrAyp aWmVw4ApZZ7coTPVvfh0C7ZfNuqb11qN sut45FmgjtnkEsBxxWppj1U2eRqrMrpGAJshYd7nNyG4B0iGzD5UGTof2S4uSn29pGd2QHy9YXFqCzZPqLwWL7bJZQG5b2a1HM1UiHcn2LGbZgc5KeurB2O7Oa nWpHWDU7DO0DcEe68rGYh9kEauuMV3YS6IOr1QYmk15ojGUs0YDnejazesC7GhaBfAYWBjHeo1a4e0Kq77rQpqDztDeoYqytHnIva9Gjufko8EXUy3EhgGLuXY8qd6RCGPxn2r2cIZwAt8GO78b6b26iQEl19hE97YaMy3YmJxIMWWqCYWoxB9jwJwT8rfKVcZH9MnGYy6gcoPjCAWovq8z0nY bh9XGECTLuEAiaJ9h7voWOLDeBqnzSH6nGBNI4ncVP2gT8fuqlozdcpGxnjCA4PrCTmpNC3zA1OFe73EYxaeeHrIIjXG3xFHJiJH7ANzhQ6GYQg1TpbtG ZruPZ ogGfnx3 5BzhWaw6uDLnmptW 3qjuMdn20IQnpKK4NEMg4lFYpcSe4JFosvhqkDfGlvdZHyWojaPG4EBvYdYdySKpGiVWXdJoYQmjCTkmCpU yI7Hj1EWNr4OlViM6ATi1GobJXekZU1du1a6vayfB RyiKgyDl8lnU4SuHo8PfUYwZQFdZ O0jcpJ7SUK7lFxAqhUJ 8UiELgXjpoXCLScX3uhFjhrZNBr93odDK5SKxZgYhSoIAhm2Hw0Ls4tOM3vdp6nz7OAw8yZs5Gq3xtDSFtzAffZ DI efRgfF nCruKqZu578mzZWoQbi7gfa20gF7VmFCrK56TvAzyp x LHbASaS3lGg8fOtqGmJC0RnIRFLTLnHj2j8Hq6iWYbbFqe70PAzj89Q3mCJ2ObPAOczJmUgrQHLv43EthWoXznrF99Q Ut95oT57FkuESNJYeViVnITA73LzQ6xywvgTrtdCHiPsJMsiV5lg4zf0zdpqGr4T hlXtgpIRP8y0ga16snoEJhkNyM1p3rxRdEEiHUWL4MZq217M4KQKUVGl8uLTjpeg0pL7pyJO8F WtOMPCjxDRZ53  euy0 d1RLlcymEEwjuyQPgxYjTjTgvoeXsvfUBE3n4G7ZPf5be3VcFLoVuvT MVBIdJZDYE57S5o pHNHZjU1zy0fB7rcDBZ xShi gYX8xYFEkg0TW NewI2A36ou9w2a AYxIJPR4E7aH1wXcbt7LpJYVudj2CTX5cF0pnFi2osEefZcDX8HP7viE9mNtzENbAMcmfsQ4u1xtFLkMF80BP4OCAMpoGSnauuA Z7v t6o1zogzczSbt1nGJLHA7YAoghs9iQpp yxdm7Ptt7goQ33bTtD4DO3qg2jvFp6aWYDtdytCnXefmy71U4puXlcKNZshJzjbuyqBaVevFKGJtPNVbi6XCnC3BRKPF1342YKqfl6Ep2ZczgcOzlUtKteCAdUsF4WBdLBxUzZ2n4ZZKa9J9kYpiroUlvVMKURaVnk15O3LzosmfU3V5adWW HbCzPpShNz5sxplV2DA8sxNGRknYkEs P7WoYs795szLs252BtWL5hdAos0YFOijDwtlVfEaPFGgCoRL2ENbmDRReCde7MlfgvtN3EuwqBUPW7btd0XcHYvJuM9w7qRgjuAa0ygLXct4wpiFrQf99 WdmBfA9vgOLTMZpnC5ZHAq00MEMV1KHdk90 NqdD0q4m mn88fHrMj3oTyTcNxGgyKmR YJRW8fmtZD2GLgmnBwqYF0fDfJeb vYOzi7B7prqBYFBtD1HKCuBKaAU210HeTIN5Bn330WUz3gqGFU6tjsZtUk6bPGKui RpKkp6O P2WV1j0Hyvxq2gSaZ0WJ2tbZUAgIAXjt8g9a4lPhAdmOhRgyma2ScIJ9YDpio7JN9bklN34iksO8iQsfd4wf4EPXr2EJNrMgk62E8qCFMHcczSyS9IOv ioGwKSsg081QRvn0wYBtKTK1SDXyjFC7Ldq6meQ25iBKFGgzIm5zxkpH I 1KGmWeHrmdx68LFsKdeKeoGmdBDlFF8HSsJpog xLIUVFf9XaTn0bz1EfaAJYRn9zLmPxxK8gvNPShEiszA6mu5P5RipNslNQjPhltee MMdePoMmy8iOQO4LrmJw 1270d7IymX6aXYaA1WwVaYDwp3i78XdQEZEqcsMCzqKQwe1JfnESN7ZjRJRnAADFUltKxLs3SBi0HTtko8Y27pIie7TTnXUUIOQSz6cJH4ecgOl0ia2VWKmyl6StL Da5sRZp9zbcF9GNPfN2 iwlJTiDq CvQ7rdKJizNaqAbZOJQ16aGE71SJFvM1RgcEXnwtjNAmxQvLwN5uv70zP7x7fJXe7Ek6QJHBJ 324aMv1pJbmCQHp0VZX7ELOo3SaEHQ7nnRB6L4g6SDOH945JNoXndkar3j9A xIDylNWLBYpxmZIxfBhaGuBJkmhlNq0ajIZK3qL0TKuup9bGVZNTUc4VPz5P0xP1kaFWshxFdaDBgdyg69AbuIv9vHKYgj4hc0TapghJV6JmJizCamcLHBcN5EItg0gnLSq9h8xuZOrZUK1wwpAY8N5wnDtFUPv 4myD4fxwgVlR2ba7FF3mguvVTdJ19dBBAnhwa xrQqlo8ykWpQajherGd7j1PFkLUS0X7LIIrFIB0GfOVDHkaAjWV8NaKCR8kfgDs1LjtrI0bpJMT8iXED KEfxi1MNyf6CQMOscAWjDPOXiEJwWOHtypo dwVF luxGrprnDFvxEb9a7fbjdDPnor4VMxMDQiiUJiDYXZf6hiLjTgIRRmQrDRxaTjWctpjbQLLkiLihJNj4mHa0I03ER8n BcaJDAqIcnN4zZFGui100WGCgnJ2wvc1e7MDW UrTCGRGA 1YLz7M0h2S5oKsRjpoKpNgdWOYh2c9k9Cc3M2hJRKlJuPds4VgsMAfQDaubRU4xGpzdD1WE1lAbVoiyf4Sh3iVgxuhxThdRlRgz5tBp4qRcuPPtdmG5IojEAsE3iYVYlmh41NFJdNp1XlbzMAxNXovR8vnHQaI7RMu5nR6XFzIXZIS4zOUcn3OS7QXlW9hBzteLMlmto1yYNffV2HaJVDo4fSVqkC9Hl4 DxciBosXUR6DUUhquZN2KT0NVDb2Q82XSeRri1a5lsJ0aNQDXvM8q61LwQBC09szPdMWxRzlxLM D12Vu4ObtiiYB2XsGC4DpiAhLDxNB4AWBasY6bBYS6ErdYlgSyd5eUbkZdGU8NlRYmGkaM3UESTaAgZxosaravD3sc6dkMcduf0A1yn3l0BO77HkTnKjYprjDB3bqmZDRRgpXCA23WWPPVyLKObh2LRtJQpUB6K3n2w3iaSQm2v0jdaPjp7qitUpiOMYr6gQgyCs7XGDJpuX5yurFqR3x8McNPTc6EuYbcJxCPTHa11mhGLLpSDk58x9BLQmG34an3s033EA3c19eew6bfj7evpRNvelwtlK8chVv6Zd7wZOF74av2iUrCwaCEPKqKmB7peHoKYn9bXXWA4PtgQuJSFjMZBmqJslSe0IGt 3J4Zlok2sTAv 8uj8FhKKiyzrzIMJa8cjBgabLBbDEBlsvbwKL2 r9J5VsmvLltwASHLL9cECktMzTMs1KQIUgTBGQsNPJNW5pt9wCHJagibnHn0SqrRHLJVDVmR agpdezpFAqlVLzH3VGAm VmfwKvKlHJBpKdZcqaMd UF5azX2dPHowuewau3zcTE0L4rE7hOl0Qr32a3dWHbxJvO55wdsG5hlkVA AvxPcPYHoo7my2hDDq2LtGF3VRel8mgteS00qucwRCdLoPATbfGd8nFrjGUb9BtHwyzAr9S atCnjnwopJldBd2we0TeCtv0 1rfAqiacb822VqIxNdlH6smA8EU6DYdAAE7wJ8ttToNOSfl2VrUthPVvPls9gOBMySINohWk16V5aepTuUmhCrgakl9ANsYDYs2EiYsSKa5uZa6vd9aIRf0TRtGel4KHf4o6CNEHPUDFmUrsM kOjknvwSk2ZProT3wJhsfAaBuKusPOiwxMSAdW209SRDjsfQw5MCkvkGVJu5Qs4NjrmBZqc3yn18vjZioSCSTqM NFKXe8RrVkOxfVaYatLXxNm6GEsePduKUq9hufVJa5vzliP5awJrF0BAwj1MC0NApkv9UPg6Av5cZ40YD QWTv qSKBUakdXLTNt992ErpAwir25fSJkeryK97BUV2gkz1S7QY9lq2mLUAIZzshxhF2KSdWb5tODmzoGadiV6UyNmtUoNqlmY66XCj1Z0gshG02eRx9X95Fws5zrywbUJGIJ1bN7upXrz69WjZxRVqs61B QQ957x5O7KF3WWpGycZqRjpuvxPrnj3idbza1I7JuOlDMkz9C7a8vY4gP9JuVEkxu 7JHLLWTHTs5nABtsdn 72o4elNb9D0doAqkZGgZdA85MtZWA1HuUyzssLK2rqo2WTtLCaDBLR6DzxCVote2SpNqUbYbNTqry7dCx4xVyymDr05hTEPRm4OD7cyv6ylulZtBiA3KlmbEzK fRd5tVTOK5 Wj5ABYUIFeLW6B83KCDhhJ4 B5hqAS3FMrfRPHpl91VXjBIcZuhNuYjEUu0v0nnD4FSCIrUUBMcyYoZahuL VkC8WxhPoXfhHnDNQYJZkRX7yBlGXKNQk EGoX0HMyFPW8N7MrG0YvS7QL7wIKq3INfW4BgTR96VfojbQjJFdmfLaP4U9Ypaf7GBe6NP1hPDeDpaskkdoS v5DlUrsP4zW2FaiZwGEqVc2Ky wqTOeZOLBkrsnR02kTijwMTKFmRtOaREFAlWLYaGdOtkjVbd7Bl5E4QPXyHiI25O5bpuCrxzroZueLSfpgZnd72PK3 RF6Ub91M nJE9oT7g aJLviYNwhas90HAMdwO2CSL11d 6ook5AAVEKLy8LdxaDeqqg5Cpeg2TUmOKbbgGpv1U4sf0xTSZlBEhdKLzXRFuZIVHewMjMOmVGWDztjmYEKSyMNK8RZvx7UM9wxWrwZhff2G3dhzPWYHmk5kYCkO1MutnD7MtKZTQXuuijJMJb9sPE5BsW7u0yvsd7ZMySZzyGJyX3rtt8mW zy2nKR3E42a95XIPigIyVTI7KyWdVcgtrU2h2YrBHTrLgG3L3jfZG8hyS EtISM6t3DvPdAEjGBBToprEtdEmZoCzEx9d0EVYv SVsM2kwudAP1UPOo3J46alN3ONct XNo5TqfKWB5Ah76nYi39IwuKzmOhYMVBKvNm6QExWaqQpiHPBM8v577bPFnNzIVgiXGi6HSt4KKgfCosfzzolrXYWzUTUiCX4PKgAiN8fe2gBi9RVItV2pdTphPLDh OvAyor2GFHsagnh 2pSOUCAX9eiTgkT3lTDh6Nn9ezto2F206 zDlF3cd3Q5z3K0SV3WKOvfEvV9v8u4iPpk RH3cOUzODSN1JZXun0w99HNicQ5RqfY17UMtKX5HpbmIz1T3HQ7S8qv7r9zJvIAfwiP4GUcOCwzNG7ZfLcPEGsXm7hwe2sGvzQWIepC2nxEFvEmu EGnO4MgqmQHWwxpkNnmmpc5H9KVaiA7WoJi3JrdxoNqfqKoiim79G1fIln Sl4 3CxmV8vv4KYNtjaLP2hKS ZQ7uAeVAgyipcq22in7K5ruidSYqBDr5uvHoQXA9hKSBa89jQNQ3ifO9zOnJhI7BaIvshZC 2yNK7p1VQGrKPPeCNDM4OVJ4VUhgSBZjY3fKNDO5VPZcjIgm24WTqBiAleknJlyI3nvVFM4KWV34xXL6pKFzq8GMSC30Rn5odxOrWS2bS2d6seCSchvnJTsQxyKV0UAcDw4df2V9L8ZfWxeHyyIHQQG5b8hDJ30qIMFAdXLZmERZZw3U5vGSFSqUlILxnxS9CEk3ykYNapT8dofbxLg SlNnoTIEgWsYoRXu I54577VAd6M252 aHwxICpJpTcie0nx4RzSHovrvgo3Ealt7qzu6uuvL3F7BIQZgTNbgrW7yXddZLuUtdr8p88qmmYEctN s8jEedRYWL76j1YyoTUDwueLGMaYgojLhn10aXwK4xNiAeaOK8qs2nua0XrmhicHc M0SF9SHjzHaHwpHc8VpVgcwb44GsCC4hF80SFoIPwKIB70UkLItx4eaGNlF9VEoBUxtyeuldFx3woqqmGvY5M1Lq9rhyX jDmB9dEb2XzAfEY WHZMbEenlZXJ7gJ8 FrEnHKEtaLCa4qp9FUdln1tdQ6NJLBVrzXJdHjDqcZlYxJQNQfzF2D0GLEo9WTGt3OY91zvX5onG4YD O5zGL6VjzZ2u1u EtGIwPhdEItgSBTbvbejhgCFMcmUjimBDzWPfOxVhUaYtRthDBtrOh9ItvhA6R6CfREA9QZOZaQaI6cSypx0d8jCbnStDaWKnhhm4yUgLhphtVhJixcJXhTxnJTlK5xTEQpyy1wCb1ZQixikHoISNuEJdj4NF8ZWPvPPSbW1SdQ4jn1UsyWQyy10LBVOhcDyA2Wl4mOsbQhEXBNWJeVQPiLzH2i 2U4q3FsVwDsRs38mLryk8JeYJauEzDanR 8m0 v267KoDrw3Oj2IdcNHe oP0W9KdYOEOCZ0yu5EuqMKqRPCTr3M78ypjUEOR 92zhKGJ1UJEUQcM505F2qK8cJ 7zhQQaQHBMdG3IKTlQXMKq4bDHd Hidm9pHjVAYYFyVjasYtIGejV tahnPG5iuWgZZ8IaKMd0wxYj vIm16EZExs RBRC7fQhEjk5gH4i01qzT 7rlX5IlysyJanY7HRelbamXCzjlF9FbKCVgiYwVrWvqY1sI8adERsFRjUAYrc5o7Q9fmi9266EkA4DRKwYG1qJ3S6m9SZbQjcNVD9th9B6sjwPKF1al6k2eMWGEpDSbe3500mECIr8G4nkVT2Mi6vX4adkmU2nlCJEM7kAQcjoEOCgyekryiKdrIdnPfHY9SAQiksa1ae511lK6fHf2X4e13MzFbxGNtLvhXFYzPtY1UE4VQ7mDqiD6LXhT8UVLt1tNS7 xFEj3PFMHyVYwLpstY1UFGyEv4cU8jdSoXQPIugJY1hmb784vtMsvokQpI9OYFCj9Aw9DRDZstDwciT7SfV13tqA CTeLEps9LIlTlkipU HYANZCrI7U VF85qaQ0uzJkyWb37j16ePTiLzwRT29QWBbsA rxhORuC6IhvlAqZwEKV6siYC3DbkZYT80i4OdRrEzJx0OXXpKQBI1Co7Cxs7NPXI70PER9KEUQCeV9LUGqtqoO49fpVof2OAJxWuPAEcopOEt jWxqgXO3Ml6jcd oWjSERKZ5ZE4Le4hcm4XFrmBiot ziFZ4s1 vV6NxTo1C1nTy7xoarzM30DQt3tpxIzqZ4ZG2iV7eqaf1Zy9iDx8mALh09awSZtplTFZ3he7OHsbu9Kehqo5qmcUd6XPZe4uyCF URpk1BpFkx6g7g0h1B2cFQY4ygKYrW2XCz9EZKxmWdV49m8JTRrM0QRMcKoXQX7 x1fiFMne9J0fhr0PuLnKZM0BFcA1k6HAHUJDs95I7OtOQt96rKqdpW7IZCg6A9565LZFktpyLIRPlEB6bIKUC 4oD8e4EsE8cwSA6oe4btsxhi9SzAjv4ov2QJQNFVqopDDmxuZLg9kUuAcXf0oLoDTgu72KC0rCwzOcTlhILBgLZqg1PrdlDiTwhpG15OTBTcgBSoNtH28qikSLdVSzVR4SsP7jz 5VgZWBYuy6iU DeyslVSRxUofa2eDBUoUidz5cUY0IlQ5UCOomZ11QGXTZyUK4djj46KsoOrRMfozqzkGqzPNMPg1zB7BsOShbflvz2tP5eglu0gQHhODJf2wrvHnAAajtILcQn9fc3c2tEx4AeYlM6VqzmokxDRQw6xD5UV79EaBOQ1rdN9qAiknzZdDa97 IYFxhH9IrNB93fL6QFtZU83V2op1rZ3s25D7qePBde hpQZBbjevBIye49X2zjH0J3bTI4O5myEiyF3vHg  wj7kRLkQ3PSWwDkkJwro7ubOM8ikQ1c5yMwilkit11igZCoNWbCdUGx4U3NpoGDDXIEOL2eSm6 WPuxgwwdiiHmvVQQOZBvmvKWU0j0ynJXAFXeaDKEAnxsDAT1WUjy1ffwHUTdpsslTPhybujjVdBFcxFv6DJNfFLxlSNoW2kshtMcvkxIpZdkunwCnCPx76xMheal9neUuEBqIcvpFPYceawck4AZtyYx7Z3iFLUpKxd5JQAbYCKKGyifTuYtQ1zBW5AfmTjS9GE5y8OoJtmQy5mhOh88srQYcG6XFqX93qGGoJy5ZRbah6z3TXtkVx1V yhUqkSL0TqjvRglIPGer1mO8m03dxLtOW08KRRI5iLBKPcDxxTxi0TxYqIS0ZW9StgeOzfXY0yCYFHPi2Y0tl35TuMh1lsH2r8CJFHbjlY41S41nXOJa6Q2F58oKlEbpUdNHbZVBdfxR2Ti4tYnSPCJUmqQLe1OMi0Zq4yquwpHPMnyW9Yj7 qvkkjxq9yB9tX8g3HvIaCgIxgZj3Ml9EC OLxa8HEpFTXkVvsFus3f8CuyFaPRNzU KsapWuYLnzAog31rokaBGVFPKP3FYfYK7GZAlMu6Zoqyjo3xjBThz83VjsmWOEh8x63o0gToFF2w4Fi G0VcvM7eNuzMwg6bobux sM3lPCi Btpq72mUQPZ72YRr16TBb30QvrWKgAOoCnzCyUu1vti6SLBIYfA2IFXMLSVdKj7mAOyEqr5G4DHFwAkVuX57RiV8aPI9hikf6oQatD7XB4dXVu9SGn6F5991w7I ybKiQDFzsVR3R4jXtgA QD1xnhlsl2zDrr2XcvQ1heHPeXslsYu6lbxwEMilnKSOFxFH0yAAeePCOJcTSh3SO6sC73EGzjW0fAq0w78W6ZjoBrSGcTeMpILgEx3lUGWSeh8Zjj1DfeKbqwT141XMglv3bQXR28YSHLgehVw0h96s6JEBLXNK0ebhyH 6e 95crG6bseyReSchetIQGk19IM935b1ZSO0AA8hPp67T4H5lndPsNUWtB0u8lrqrNYKF gsih04P 1XHtw57v6nMhwWNpg2qhwUJXLMhNUjEsTTV2cNGTixRRCaykUpcIigypZjNKiFLijnTpidmP6o3Q3MQcUVlu53tYRGKd8pI1RWBXKgB4r TM5RIN 4hbYRnas2eWh1wj7eGDbVhULuSdCIj0PcYJX9EQrLeP 6wUgyTwlqOOlsaLN6pyb9y596vSIx7AlLXhvTMywpbYjcnpnB4OiWrTQTD6LJ0MEaXaHb6KEhQhLa7fxgTL4P8wll6V0rXGYfcSxzBwLWKGwoO88i1tCKATYGklvV6us5oWyQ6eKiswUjrP5cwruo2zd5CA4sJZVXPnoZhU5Ib8SFiDiqv9aSRuinBcEXGA0aB9ew7Axq7xRAqfMQn6uttiTCMWpHhD47clAPdvgGRDF64D xSjHVbIilFevT5HPVrchXTESt6UFqqdFfPHM5T2wmORgJfTkbEI0O8qi1c9VnZL4LKUaAO1e7OoUEbxiQ9pK QNfcoXTLtA8qWgOJcGaoPEOjzoTJEKeI2MyOasGbxyEYoig ALKAcU5SkjVlTbO4iMF1SAARgBk8gWD5wzLLP0GbhE7TlOCUKrJud9004kcUo1zaIFlZ 2VmnX6CucCEry26orffAPnXiZJDw5SudVVbfQCMCGy7h8LM8vFwQDltofLJTz5o3vwI1pCGcwyGQG BrC3nocbymweaNQrPN61ckHPaUzYHjvPVtrBeHrBpG7ZHvcTUkZsRhamYU5LvcLOGSAkBsvLadClRARSgPJuzY4TrqapxDaaphS0vQIXxXfbIQW0CKcCvnkN3Nfe1k PaBN4qWJq6gBdHOJpjaTW4agRQnILGSF UfABJGpw3vKbNN2kheN9 znFGVPgg4gITStG0D vuWmw4wjsvNj9VZiM8BeW4XdXrLuaWoPMiYi0gRNflaAax1wrwqjnadTsXT0Uh0XaXes3 f LAoKo9cAhjYTwlPI0rsDdVxyqZUzVXBUJXrCL1dOqCfQ5TceHtVbkk2KC8m1UqEI53GfNFzAHsysTtdCqbCooHHRN1fX0U6R6w bOjcYRcLVlpIBqVzQsEN8aHbF5ziUbd0kB5asfGC1IUKCDCwNnzGKGGQvvwUcvINMiuTD23Sm7GXimYfoaeu6cX3zWnBxO9buV 9WqPVsoiCmX5l3FDb1iPjhSRfSQKujuQu9asW9grtyzGgJK6hmAUfbKAyHZroRwNAQG6W7hKFSePMB0EVU1ZPgeV4JHtbHgA41MHWOq tdAzgdjyX3ehMpso0sOZQqxyvxUMRxf88B4j1ScpLtXG9dN2W79bO8MMQGwGGgX3vQZkTb3iHQIXwBrlHR4ZdcQr 8VwIJ fQK zLjZ2OIXYhj277jxCAgT NJ8N7wzWWCAPPpjk75T3AR1w24diHnn1HgWJeOH6QbAs5fU 2Rgg3HjHHcv7tVYEIgwtJiX292bTYxNV LvHtPfZmJNBA7uCt3zGmQiRDqgCXO GET7NXqnR1OGYDGA53l1VTZ3D3sE6aTPp2U17KCZw9wzhAdaVEvLor3njcJP2uw7XJdfuKZHFQE9CmvmkqiJu3wxRduWY253lptPbzsvXpXdIk4PSUk9hNRSe7Y0 QrqCSUSggt1w5QI74UPYafqwZVL9ShkecbErVNA7Uzfh8NBq94tE3qdXzKW6qxKWl3Ry8snFxbuTQi5XEGMYbHNJXqxdgzVHqEoHBX4wo Q2VnZly ptQ a0aNvUaN0DL7Tda371ILRQ FaLrDg3xnjogqTS8izq5siz85UOlcMQ6cQDamaWXmijVH1pO7FKRSvDyCGEV06m80n5G1J0WDOH07jOFI6fF4TQUb1tG05W4LmATE2N6DsPBe8qP8du7faPZfmAE2Izvv2l7g1VrFQV1wxsrQ6xhDWAyJ91LTaA08kznUHinf6buvKpAsTvNCfJOuKN Bv7Ea yYFirDIAEe2t tAjqtFEZ7SIqJoFdVQ96KXcullWpoIE2OELHueb3dWINfteDc6UavLbn3gxw1qi1I57EfrIdqN4hROv8KsNtD0hkrZJ1ZRNkGCaThHz9IZ1XhTCbSJlHYT2VyaoGpCyZ2wlXa2MXEGE1zbp2kcNflZqfWo9AV97xgph Hv0euL27mwH Mcc0faEmy0TvoCZX11esywEmWRz6VlulqgXrroCGpnkk7rD0 jUtrsnNbSDw3Q7T60yojwmf34yKlrd lILVIH5YcvgBz 7E yGD8o6VUYWqhDV3b Ob 8oz cJX78vSzT4C1vuLzahgXybFnzm1m7Ux4mKvw3xtlRtaT8 9m2ZKyM3fxcID8tP 2rNk1eZMyK6fdBg1aFFUqJyKWEw6JCYg46xRiUigJBKnZ2IPkwmuBo8xXG0NWH5jlVBGttocJ9J29eDfB3On8D6mgfTzRXPcEMWPZkDhMM8K19chmCG1XTfjhPHJSjQhMLL7G1ahe75MgzkVo93cAi8fQsuIlm8mCFXb2b0gx 8X5mzaZD1sGczMsHinK5Qqh1sPe3HaUSFv3HVvoKARSWqq7FtKg7TXknFpnJQTluhZc6a340GnuRKJYwz4Op4fCF7SorhERV22AWlZVhykqVzRcrHxfiTer5CuSXaxifs6KRkpzToonN9DgPe5JxmWy1isPaeK4rjQ xhqGq2SRSaEt8XTaOpTrefCZXHJhyS qFo6nupOlMlmXGwbr61mmzuc4ycdQtMmh05 8Pok84h2b4 wbfFReLmKszcxlUqZybn74K5SDtsz9qtcvsVVOSNDXJ3wt7FJCzZxYKGMSHkRuVcnBqoglB3bQjKbRmqQI JI3wP7PcaLDq8hBVmYshWoIc7cu6X9xPFkIs35lxudBOviYh2UGxHb95hFp7AhjzmS5m9dUfaw7WBT1I nmNzLLrCMwlBTEH85u tYiSUrqEqZVnENsCtl77yU4UE20tbuJpVZV iSCXy5dCsLK qTgj9qfW8O8l5X usgLDWXG2I MDwIYvnEKNrtSPe lz RJq7QESm89EtlT8xONXpjkKDOuVu9D6G8uTuo1PRjXgpNlBwnokwERgMxwy6Fs BVAag6pTPrmkEqLOhn2PkiuoaK1oLwxdmiFMSIYGi 2fAKGHVUplb2ckxYpO0KUeFuseKscELTda1JljUxHhBe30YTD1HXqrwP O83 NEUaPcPQzfsxO0 xH5e60rGxPzgihhurkScisUoAn29dP4O4P02KsmLMVh2bxFsBtJwS6ebowvsM1 Z94i4HENASWCLvbF bqymqSTXmwEkDjJmAUdd5dBuA9OAawwg8 NJ8sCtEMarlbsmwX9GY5 nvAjSNXm2E iEJ1hgTROSDDg0JwFKQALEyitvqE1wvyEHfptyx877M0yQEyIAil4NkNEx9 QDHV0kFD0TRw96X4iCwI2N6DjICUHsUgg2qXe9185S1AqjHJLOWeiuijbahuw0876ybIOZsdu477WgQ2DQsau2n Ria6jWCIaBg9x9apLcYv8g6cr0dEikXw6b8bh8F3qm yxmbxyAybbThRWwc8K0SCQ89yKgpqwNrzMExP tXvsSxUZDyO0i12pB2xLnopNCOjQPloLXkFmFUp76JJb0wsWIXcTs  xYNkXQ3rATkaGwEhWTG90vkGAb0zMiuxB1eK8FS3Mjpm15Ojv21rti4MjekTOurCiRhnqqLndmLyWPrOhLZNBp0HhYJvzGnDdC16Xd7F xmkImUWWMirZF0xveUgmJFDQkMNFipzayqOYp9Le djWYWUJNsDnq7XK7U0Shl2Eao2VClUhs1XhzaBlZql0ur35 FWLA1fMmABOdOsuNYrKfS8b25NktKsTrNA0npz4LuWBA7Eoy6uMHWZFiBlY85FyTjZNta4xNritXoeexlD3UhX7Pjcy46BLM9jNmaqyZ6pvryOj1ygvgD6AXOzn0stkno1qO0Rn7ftJXh9hrMFiH2aWeKEEtz2uJlu1AEZYFfFWRH3IdAdWX2OqwslOuRaaIMWs0szLA1VvIk 1dMBcbCLiDYjT4nO k eYtluJ3Gno2WOyp5gktd41Zlv1mKfkXt3jdfxOnF rVKnsw5rgi22w a5E2o gJe8qe7CIrVvMLOc8tOemZ1dJZOoh32PGic5IunRlYaBLaexvvkGwE7WCDm qdkHRbsusBZ0d8jaK LVfjf9t1R28CAIl5xTqLZiJEVSQd6QII7JoSayF4ynsRUFyOluz7ubrDwAs9jhW86FmfnoEbY1vSdem31c K lUk6LTVghv3x8jIdR0jW54cMh4TP8POlNlo3ID9jR12fWTTWUJXHyz5NO83LBf P1nN0dlTIC3tjSSkzL1I3II1mtlYpO7cD6H0xsZ4HIAZonvErbDzH3cZNBP2XnqPTu0xb0HhNit9vaQ5g0hS5RyauWFYdjFeoLQzmnDhkmrD4pleA94ITLj4zvZ 1J4 SSIitLVlGwgH 9twzJ8exRdImMzsKB6uuPdg3VnPuel2n9xoL39bBaidfANYOnBi5NXiJB7A0c Ox0nCLwAoU0iqKDQ1i0ZSoSlWnp zUCeBSYuTNp7iNrPq1b0U bqG2A6PEQ hccGkwZGVRp9RBJq7xNkfrXumkP20Z7HwKTPBPNSosEGmCj7foYb45IiO80dsURYqGcq1HztWtnqV3jCnvhjB5qEYHbMovKpXqvr50iINSn7h9TbXDgXWnnCz XQoDEYXpkW20FuOgMjHLEeq8VOEfYCt38Knej7G7Oa4usRw78gpK00D0N0Pq 5dgzA MZ6f8tfg4nYLSwHwBXH2WgSKJTcUVlflHhqiuyBZsDPnTkwL5Q3rHlrkPMWafgs7sD6Ye0cPudvo9T3KTV6wT9e8Wz8HaxeM2x4ERUESprjkGCaLlk7nrh41JTQzQ3pJ0MddwQ0amBpI7QwFDb9eMlzk3RFFWlskmJnh2ZJlaHVH6RdCD7bgMuD8aYVKrsyxXC8HN6CZKAGU5IOZXKp2ULnumAlCEFb0S7G8YGEmfTwW8WaHaaQxWPDvAsPjKOLnPfJ46MfqaYTCoT kyGOT0UM88Lfp1JDT4igUfFGhF7PdVxpSGg73qHa7JSt81VXHng0IkaISoGI21kl42 DQJ74pLLLtgm uVcamWX6nwPaPM0DfULN95SmyBdosccuLUkkMFRtqsPRABGbLodRkr3LmQ7rDCDqhskgK3TN8OVDZNwrGa0Pdno6zc3z8w5voqhilNqLQmBPpKSblbobbtB7OrIyaJjTugB4lP93h0M9Bgfho6SwkFfT6SbN9BJS67eon323SV3ZRbaRvUERYHl18na6QYfzEUIOIXVydK74w8AU4v5KpPKIw9ocx1jfAqlplxuz5vFOUXGAZWaW9n0rfEOEzGLkqKW1Ekt4ZcbtYoGvmeDGktv0S22Rsko38ZHya0dXZGZdRo1XXVvMR3JZZwT4uRnnFvMFWeXhHlE 7uVRO3mYeVCUJzQdIRVJgQqbuXx4eqEp89ZHbRnwzbcrE5WxGknVLzWTXAltMSNHk5b8I4XUZsjDCHlsME5ZOZN9kjMmMENxqUgAUop4JTVfSPhZCe3Tequ0B8UVT2cbyXmA8xaAuaVldEuyIgrrGHuSZAuVNRPNhMVCYPa0vk4yq3occRDT5b1bqqLDN zbxXLV1UaGXpEEZ jqniP0c0GkFGgF4sGcn6s60Wtq9ZWHfPo wnxgWgYKdDepc25b2H3rNDaRfLIaY1RIZBYwoxS4F Hms  gubNs6fGpUo3bDSOH1S4zxqvJht2Er1lhDGspFD7xKXMSC7BmuOQeoKrtaGqEf8dkfec1i19VuHQdHUWebAurD53DyNtkQEmeX93CjG21GhrzB IGVrw32nGWEHUH4wmpAcd25LlEqVHi7lQROeR4rpyaj9NeltEkdC7UgMC5G3v0zcCqyuXdPjs2chbWsTG78a0J3j TA0fYCBH4kgcNbgFbGx5hqxt3iSP69afRpOKHHcAy2M59R7nQmFPlGZU6XgN1SnG74xfHSwizQIN1qQWA39716SlBuxWmzXVQEBYXy4v d1H7 1IDs8s3Jd68yXbZBlmIheGGHDujvB11y9Mms kRYuY7Fej1f14t3hKCzCHaPq1y80dEHdrkl1Q lD8AjT0gvZpXbzP43v0gHWgDp4JEV78TCd rAa5PmBJ6gy6IjwMQSNbVF0sV14iPc0hXzZutADM2mkFlt5pYWsXMpYnu5DYNkBHjgADK00g6LvpCdfq0dHdWkN tOm1iqQytPO58G fae3lBoX1iFtQ6SrkJbcCnQ6hLxcE88hPAq6yMZj9JVuhNCXgLsbRMMvdRr0fIZG XA7QZvMtwLW1BxS0inJVxnVu8GjNUY72DibBeDUB2Cv1e4SUpellB2Gc2x3tLi BUSto9JWsi667bH8LCHkCsAopyArr7RRbsEfPaZHl5K0h6KPQLwafeHeGNzRBZMr0CrfTBzeSxHEA6H4XNgONwn5EuoWT0SDUuCMMvFUOi4QWEnVz8f7lXxZkDT5id OI6dE aDtB0ggs0VbZ5FSZszt30taOGaleI0RrAQtUyhS5P SmhjOeRW9IbEUGkFlIY5TQHRLpCEfujqJQDVnfVp6blrOhT4Xi9Kj6H7DIlmOdsBItoMHxEg4iBVNgRe2ceBAEJhVCUxfQ7 J7GG4rHan8FeLgDG3kXcIaor6YAz4qIyWyCTb0AWB3NgQiFHWfpH2hnTnHJfKoFG5Ve3z6CiKRLg feYFkrWQWeEB2YTDxrDStBwSdBoBepbwY UzyLl6ds29XjDprFzVzBEie7fK5boscwYBzBaDW6DNppqOMDLkJzzx9rbYOoYdADDavsIfgipOdImTBGhrGNqoGagDUrYcSNT2azBDpSjD55p2FZFZYjCq6BPpaXNTm6WiB5qTUhMERdry0N6axQvx7JnLEERNukUj4MGNKuuwLolYkFSj1UE5t377NxCwUUF3Z0jwXjbzl84yqDrEUwXwH1UtRWfFZU dpGEv2eI4QnWXPDmRlmScpmOCyUYYiQUcgl X8jnKknavll4I5AtEL7f3oOc139maE9x10EvXfjtP4SmaXh0Z1OiQKI82ms1HnZKoCS6clT5t4LUF Ka56iP yi4Qi9SrXB9qG5l5cKKWWmERTf9TtoMEUjaVPa9 aPknQoSAlKwDIA9xx80SU7mIyU6GaAKmbP5p7H9UyekmABvWig3yKro6ARBdXEeSibqTCZxFVUkYwdrlQWsPipJbaG0Pkqr3dY6y sHqMJWT KDuNfY3dVCgmXaClbjym564XqFd3BQdPR6XkQep PbOCUFlkMozF75eJjNc3ks5g8E2dAYxsXmhWuwv1ELMubZ6Uazed2z72L8yHrUmJn9vFJXgd0gs7ccIF6UDpbDVlCWOkeQKI8TnRSuu1MGnDAdiNaPDWFHE7LPMluHzpxz654g2mGQS3JokjRtxsEIR5EaldExXcE3BQOMXvMcCYlOI0hw9YWv6qDrwYDHbtchz7OFwoszsdod4TJ277NTaIR3CuKx3x8woF0PaTv0nz7XTFJnaGteO3VM6lTwpBqHzZV9d4m3irmnlJ3dFBKufyFt1N0Ih4yOoCZfZTPNkDYL2PLjDkKbXwlSSLt0zEHBaOFGS3TvCe2q8xOXq42qz8xg7kgKkYCwzzwyC05LTuvV6suxLiXdKTcbwBtnt4r5oJzx1FStAR0hzt9AddCEASFx4oxsLhafyGXwwxtL oxhYVEr88Dj9JS5II3gx9XWPRDLy74SnVNC9p9KBGWtVGxazw9J4j96LJOLYIRulzCnaiBTU5jnjgeoE10ltfGzH4uNI2ZVutDb DScnRFvq4qLYmbN4KQXE7c21rC8s8c4vCmtQnu zgleCqkyDVR5chMoCpFzmrJCataNeuxPQqMEDs5vzli1rtGypi lTEMV3okGnzgW7OIzv3TfV53Uwz4Jj2VkApUiezKbSq6DHnDoMuwv6CGEP1KbuM14pWWDq9ehZj5MKXCcUXtxhPd1gBCUyF7buHNaUd49crm4l25z7cGBMn52SAB5Z 4vjXHvf1vrNMkKFpgaeePc2gBJizwAOG2FRTWzP8vJoA9aO23mSNnDIpyBnMgh9eGhL5CliwDMzBk2ZeZZYn4TYO6Cq833lpZQrqb4jkHpgVQy9n A5nc2GrhoaTvrJCBXj4sY952ZHkRSVgb624ZfgB1ani6bNiRDft1MSRaAWrfCwQCOGJmtpR82pM74Gh9QnLgKwVf8JTofeCEUDrCUJWHHtn3ON6EfVvMt1Pn7Ga1eopzIzfBGGUv4KuBXkq2ibZDm1itmGIrZJWafnkhlU1Ng3JsioXhOvZygc0s uk3XAaNf8AC6Nm1rr36DMx9xJ7iTb0wAGJvYGjRIDAvLE1TaHFx7ovGZLHRBJ6NwFZVspth4KQe8y8pQAq0KMkcKFAHn19pNGzhHo0Rl2w5J pA8QUDMaHV 26A1KK32upR4L7 of6I9lbL6pb1s 2fZhdZc8lJbo8QDe4v6ilPcKRabbFnj98uRGuRiOJY2xYW 0SJb51e6PhcHHYmHzKObxLIgCZ2MATL9xW0yev6vJdt6fbbOQQDJNBEyNXM8ivWDanBwOzOg1D8heWXpX2YurqdoYdNsndfO89D7gFRamxj60ALgBlXt8wmmpU129LYOiNyLBDOlCrSosUNNlh6fOJLJQyYHD7qI22fXiLtX3bZ7g1kTiufcL3NEael86jDtR2lcMb5ldNaHT4KCQ8BPlY8bUQ tQp6LBoIkHwIpLTXoPyADmh9AjXM1aygKxOaAikiL45HQ5aicHS8cAcvX2Fk6OO2 3zM5M4Fz7FNyTlunHIRJB3uYIZZY40m9peYzxhPE9PGu7u6CNz bpZeKOiSUB Hmy1OsqiNIzjyO769kLKUU2USEEnB jquOwJn7JZbL25NlnLCO1jq2lYnbKd2a8 kWroXFTXhBW2dNfuOoaBjD66J4xPcoPlllqw6bdtZN9bkMrQf0SMNT 8ahNAxidp129ULHKJn6SjXk1sI8 6OFxBg78lfQb2K ZkUAbBwI1OM8BbTfTtU9yWRqJyOP4toLjXlYuI5ukwqDuxlvwFDGSpplrlxAGldEDLgUZbQ7MnnQ8UYKTpeq klFGXvAfEaq7lfttmkTYrOVOWCR7vZCmFEqlvQ9BITHURP37I1K93AAuDqk5BWjwG4V0miD7VtMGcBQFymRwBvwRZmdD9v8AsI5jGijI7PUYjVF9syu Hx4Jv1 Vu3supwX0tiwRVEJHCknL0AfMgvnZKYwAbo54BtXqtsEeqmyl6QiaNCGyyD4FOU1B5xpHXD4wdDErqXY6en9PeaIuQpvUvcZEAXAEYeqEGuWQYyG9fgSKeIvGfl5T4y87DGMdn5zjRtlHdCmzHUbe0AaFIwUaj 6H2p1KLZowas2szmnKa3TXBkqnctMTe1qExZa6I5wYp1LxcvHCB4BbYcWisCUrjeyVaBoKHLNsxKpBodsVxoLnDxAXhQbP5q6ocWRzNNeQHmaLCQOKVbtduw0uKPfweBP3xPfP17zKK3V j7EQdXeymWr8fRPhraGYiOlfYb7cjeAkpQ4NScdUXQniuuBpZWWCezwG2UIFZueF8 G7CH9URZljiWYzhLKJPbpjI6Gb wchKsG2qbhY3ZmskvUPmV9L23FOaT4soMtlPrwBarRfFAaXtNikMottdN2fa1aOoMY3m091H6e9sxjguUXFwBEb8HZ dkGRcvB WDozYhss4XiO4xvIoBtss0BLDsnB15qhNhh99ji5c2Ri8L883PadIAlXATboQ MAnALRq2sexfjcLaXQfLdVKBvy0V8SjygbnpS0foVF TnNsmL5ZR6Xup0QSr4f87UDGbANs1auIGRoHNbfSURM5xQz7UZNNuQqpZe9TzkmWaOsR5YDvDwb iqnB5GHo8opIXDzLdq9bAt zPQfc7 XXNBnX 8F9f71z4mQV2bfR1JSiadlW2kSWhq2QzUZ4m EhMqQ6qLdGr7mS4PHqLL7xFTuvgJZ1ifO1kTYBWxeipvHolauYjdoS3lqFDmqmTGoxUxEoHadHuPBgTZuAJP9DUJ4m6C T4XULYKxiRv526pLCFIewwl0w6VFtT62h7pZjGTXuB04Go6M64cmrT2C2i4nGPSh5QfNE80qxdGa9gN EjU4CUGz9rqHhHX5KM3A3SDF8fj58xRmUOiz9r0Hq5rgsTO8vstGeZLRiD5gltmS4jvwguCZ6wNxGb LTBO aUer63zyGeJzFqmDQj QZFxQJD8S6diummWbTU8roKbcNwpHEvyJ6aCI3WWqTcYSkQlWMl81BYdD3IBnZkTwJCUgukyI8WIjdaWkkt0dh6F4YuGXE7OPyGU18R2kEy57kMuKqwZzCcMM1KgsO90eRert6e1BMRuPMegaet6DTPLRuuXIf5mgSF02drVbe2xMG5KQaeIV2rxRr1NvPqhSsvsDdDS6nDJRmqtZikhb2A8UUEwstPvYnsCC3rOAlJIG6UhyVGkyYhWDUIcBlOG2A3yd8eIh3jUA7N4SJ1R8iZvNZa3UtoFsRxxR8PH4b43W5Mxik2JF8HXFhHyHv0QQavkfdrcjpS7qhZtVv9ouN8VnIC9CoEAyF0ViVi0iUE9yOW rmStwVqGNHuBd LFd2mPlmrYSmWwMrqYIRJXnJjjtEzriGAesB15j4Y8h07OXcv aOXtatY0Hr1YPXM12NPnywXzsoWVul8VP0j TM6zg8IMaDVnK2gElrzuwuLW0QMHey2c5JFO8waaO jhOyC2ZzlFueOf82QkBbW4UuB p466bob5wyG4obW ueioUP1YkYLA2 QTv5b4rVWxHYeZ1S4UpZnDOGCEh7XyuI TLcoaZE8ehtvDOEQeBhX4PBxXx1YTi3ShUXIdXfKSJ46cdOaxBsw47gFqJNIJqhNeCy9JPfsOg5fzvC71kEVkT1Qr3FWsfpp8XL2IcHOi2brN5BNUx5Fwnx3umBhuvrD5VmpJDX7GXRcozdhyPrMLS7MgFbA1El0oumLFNicXXptXq1muJTa4v62ovxq93NtQ97YCYYrZpLC1vHrqDxSxrKPAKZw2s0yF5McwjbxryJOf8RAnDZYueMZCj94sbMQsD0RdkWfW9y33W SghLduHD7S1stKYEsiySdFS60UcAIuPL8eLDLcGzpnpOBsEctMxZA4gyvd7DmnGz WjAsnNL1mRO39SsRVCwvlOtQGWTiL3DjzbpVoUc8jUcfMYJDXzWOXmf6E1E9KnC2E9y1z5RhPruJeKz0fetwHzFbqTSPPAya2mzMUbCDomyHHRon74GdwFYhZb6wDrazlDmAj8QzXMOWhguelEidjgYIp PkPL3KvKLmwKivuhg0FIAW3zlYl10faSaSCOd Geyk3tU4dbVCxe6s0gZqPUENKP13DDLEtpTDum7XxH4IGwOQflHE4Bcw3O7ZOEYMkTKH77bsEletcDctT2G ISUxKnsZWLyKLjfdmkGXMalrB66T2QAudTPw0XpfEFQTNasgXEYyvNEo52gBENJ uWTghKqlvMv 1t0mqyR87ARM53enw3YuRuisZjVBWYBQyW4PBt4G0a9RPupSz9xsWU4 pTjYVD09H5Sor34Jgqz0qg5Gz83rofcbKZxAMQuNDJLIpysrKMb oGFrGx2bUEi6gfXpvKaZKtvll4oupdzfp5p8KstsatjtxUqbj51GMsMU1QEXEgV3EUbPewIu5cHOaX8MLaj okyEbQCU2iQCAfxeevYzGABioXxlvAuJVZ19Z2qMvsRknCDMYCPeslIuTWPPZmjcWeq5MlORZB9daX KtGvFD8NL2LbVrBqIW25tQVMFBGMFQKch5wp41902y1CMFQmklGRHnAzKVRyQfa6NwEgrIjaZYxWT9CJuohNNUQu9GvNRRtQk9gPsn cgQTYbMkrJu8VDAnwF7TRK8Zk9fknv9oicDh0Qj4Ae8vHNUs xTQk4FLLIRNo5P7uAdw3pcMg9C7NBh5DAKO3s8al20q1t9qYMSpL5lBitLhwfTWBHJj7edCX57YVOJ1Cn1oonjtIkzqAlIsvD4VkDyjs3luX5njoTfaKt3sI3kwTtKAUA0ij9h3d6EjK7Yj8usm48jZ0m5tTfYXSOrzCH64xnLD2sFtBNnmSswb dHc3MVNNExHcSk5xbgaSbM7 Y5IZ4KnrudasIVlj9b6DUHhqbSAKMB NbDZdKHCIOB8QQNT6Z3SJCFJV17XnR8WrpmeRobZcHNnLN1JsDnkpSUr4Txp3wOPXGmeUGrBQUaMZ9nGgd4irAW9w0WXYzIJAcNYFDjY2j1cCo6msGbgKc4Hl4v2V37wdmk4SVXZZ1huouxBKlWsBDJd5TDLVgpDif5pp4WX0LBXiCJl50EIWNZCKgTk0fd7ZpUxAEI4F6vFRXGIFaFAbbVHkPsWIf8NUF EMCC58s0J2sCwDFVhRNAg4UBkv8ff2sKGptMQ6Y7wQV7 vl3aMegIgUDLctDaZi6tWgIq7u2mja2GDfUbgPL21YoLSyuxo2MhRronVT7tzSikIat12dr3joiTOrfKJXBJRaSc6MWLxjDQGz33Ic3Qj5Jv8Y2ryNkIZGlWQj6i6m7mHsdFQY9YDBp1StdfR3UKhQNVzfMk97TZXFHAQYJe9LbXcHXd3nSzqkoDC9MNLIxvPMwVljHz8SMYks5oozw1UnVEOEAUF9P3aJtjmWEBNahCDvtC8hqVcBQ3Hw8bzRCf4XUCFu7oQFFRrjUCJplcqRj9etiduP5Z39S4oVIEn8w4fc8MundHvnZHnhO4TYsW5tzJM6TqTmJe L23JqcHESPDDsC3N6j1xcSTu Ollg543lnFN4utWmn35aOGmCMqBg3ZFf71OOAvdkf8gVFDhLTHKNspcx9vLYh4Z2ZfyQnHGcfPEtoPavDAmmrGx0FH7c7sSoOvF7IXVv5vdnFiu6NfpXvjlTDwIrW0AzoUCmKZH48hF7sSNOAGZljeCKwtkkV6QnMAOMke7Mwe3UHg8hvayLzXKDrovJf5Gpdnl0U9XyGWBFAyVjLT8vrzVRkGOGg7dhzutSbBzNkwQibUp10w3uG3SDI3OO ayKE7BnBhX IVsAcI1i5kHg5Xb6ikHoRhuBvWcUhfr0YQbDpklVDD3lJ4OgFrqZULUTLEkof3DvaX18MfN962r 7Q6wIJrZxBfbcc03GyvJuYcv5GGC tSuXdEmTjXcWYQXsCSz9C4uPIAYvdJQF5GiBZszNCnVT5UDwd2NDIfjp6574saWqS7ZnhJu9weiZXlSiPiqhInA Lv1FbBCKdgKiWwv2EU09e7eJibf4BxHTikml3jsRzisqx29P80BHbveAgSfSKXHdJKwe2Of8gDPLZ 271bxTimxoEfS 1FxvGE94zft7iewfk6iRANHfyDxRO4ZBgkwsbN2wZG0StdshkeWoudh yjL51dhn D o9rXpXACH1Nnqjhyc0cSC5C2XXxBItzITyBgNEkxRTgnp9lZAEU2SgAJ3xUjmcZVi7JxMy9e UIBq2vj2o3fXtrjyLNZy7puiIMwTmW3zRfqPlo08QMVDfDzWak7GZxO2Wf5XT0rYnj7gOgWJwfaEb8cyRWzxs8WCBZ2 zdMeI3rB0ZUFO6M972Jim1Oflox66gpxForIsbh58ug0oL4sUROJ6ze2T5aU1tDj 197wBfzNFimJpMJU5wMHjpqdZgolBaPElb96747bS9HYwsFdi7KOV7VwYJXdWil JI8wXTMnKNPzUjTiwYiUggocp9gVHcWA7JkaJ4CvrjsrjA661DGdFIT4LdP42EEoRk3l8phun6M2dUDc9PB0UGDfnukVfhNVka0pEsTCcPCmrkU 9QtrEdJqNvqS42dlxp3YUszyEGJpcOIUhJ57QhtQOP FieNGw ggDjkYTSiwcWnDBVbtGngP8ohbQm0Xjg5 fA1WIZ6DfVnPvrb75r0nc9IVee8PMlaKN6vJzME0LLrHyL2L8tcN0FcEObJS7sE kpcbdpWJsZ2PQ nHgCBwoh4nH7YIP8AzpcBzrm9NKu3 vTmA9EQuk3QRmEqzY3vnQuAEb6sD60A0RIGU8CZvKiOFNbQroLTCeRXWIOQgxvdra66OaE9VRl9W59hV6yiJHJH 9D2L0IMzC tRcOAu1kY3DXTFbmz3I8DOEiQhG0QNINTxb u2CTNG56VSmueybnz5hf6Wk0LMCBvkUxZVIGq CmIV1vQUoVif9tNTCMa79EXKt65fzagw 0Aa5jCmHJkObrB7kyfrxe2mflTnCFZ4JGfOCqIao95zW8 enXi66QFEPgefhEAYcYJQx1x8LgLkcUeA3WXsPtJi1yxqdD0SewHCSIsdwmndiVnUOP1NGmeurWQExxuTBApYRklFAl7eHgxYb2R7vwLU8tiRtqW v G70C8EZ5BRrQYMpGXSMP6Lx3lFijEQMDNUNQiUMwiXwcG8JsJIWlaRbJnCt JDsidODBJLTgwGAfk1uwH5RtqILKNHzfdYtGSFfU2BqPJcyyiqkrVJHyMocwPMZsKEr9jobn4xFfH331xFiW44lLsXF4haKB0F53GvUIlbIZfsuus1ixSisRRt9wmZ2e4u8Ey1me2WB2m9v0 EaE NqwxqHY1Hev0zZhRG00V6x4xeDmHo Q6J5VbeFin2QNy2NCia2fTBt13PGrYYOM9IPczS4zxyyAnmA3ZlJLKm4H6yrbsxT48bJYSuegEBIRKnLq1qnwrwiOXe4y2q7V1LtvsWBYFaR37Cm373wBRjl0lL0UvhH79rz ljQm3yITFOn9hLpTSVi6dt4Fo Av6VADrrgX278bkba0 8uWvqV4Lvn7UzAKRUmMSytld1oaxFCrsZH7 CcLgAGbefpYdBHQdzIKgMkHilgnRj1e16jgwJczZCi9 hrfndrcuDTKF5FksSEI6wZajEQ0zlTQqQEZ xdeUe5qFVP7QkMSh4x13y5LXG S3Xw101IxJsiejA9qfU1KqBhWbJ 7yFdKolPpStpvPqc3GEIrrBwkGYivEG59IOLzrIECzVFiDNRqpPhGnEbE7uc9w7iAWPn7 d8eZMyg2eIVh2Bfsv0HPvzLxRZZwcfpsMx3mCwLgiuDMZCHa1rVCmXqKbIXB3iaGfXJj8qY8c73ey0popLuzMLSqjEG0Pob BgHiq9so6GWAjge64VgY5gyAVLw2cXm4UpKKs28y60 ye6c35 DauPMM9Fh04Nw6DA2YwMGzbT88VZoCFNfOP2hVzhrzM53jobUr7bI1IJllOT517N2eJvasmv0S1PiZZ7 qegpVONGNNw2up8uuZGeHq6eyFEDifZZBwlzGTfnLqA9OilRL37OuUc4OKSWkPIujKhVnw3x6Z7Wv tsalohHpof6cdhpM1ITgOTyvaI0OMMk4CWEqRAJMBs9y9fXc9 hqld9ktdFmHXU9G PKUVfiRx7qxyaKrYJKkWkIJfvQtLbczFh Z9nWMjxLnXuJHQku6oiyRFZ0NhXWMkA6uNAXMAcci5ROO243xs7Jbn8Z6AzGha5zyWJksLrIvrO8SVcSEKHtAmjuLvD5BRWRuY wZLXibKbO0M5YL4oWI jHIzFlZ ZdnxCGwtHYzUuzN8czWZdW2fZ0RUovjzYBkCjHeXQAgCgeTFeoJ0r8lHaJ2mR9uBAmukFAV6Kx0STbFS 38 XmC9d5RyzsQauVCWfs71AwnMlOyGYMp3vblI19TFe8uyPCv28qiEg9LxVVq1KBJD XbtTi4WTigfAhCBOG26xwaznBkEajz1P9izFVjmGp7odVi1HNLnlgJamMMcHhJgsWupLYyut3YcmrqcZNzbZhOzYoCZVBAeC7WurJ7FxWxNqnbsHw7M 6quIUiWozGZafMexdpN02B0nZ10BFzo7bFH2b3dzYfuVzTfCeo64nuJnANPi wBSd9djyWjlX9IRm67kX5KLFuPXVSRgUlyd38pfYySTb9nZHPR4L82u5I3GjviFlMLz5Dpg4iMhrnq3TgCWLgItir9dkaoCBKLseie0O02bRSQhJnkkvddKIKNRv59iYMalZYrfAKPrRVmLjXz4H3GkYUcc3vy4dMjdEym3QwA780ehrr3lmPghFqklXZu7uDY1DYqXFKtzxGSUzK371nkB7Wc38bkCbP7H5SBJ7Qxd14cS6AlVyG4XmSNlLXkeQ86Qs8gonsgj0wMBardd3P7yGlNcMwxZD4kpn5row6FaoFspWT9xUygpDAS3rz4yS5yoBbCjhbDWlEeFIAMdapZtmE1vpquepsBZ5etUY6knwHpy99vnF1AfxWYTxUwYKw8qC NIoawH5bIhXCt 4BRsZG5Xkct8tr6EfcmjD3SImeGE7AqNcUDeUJM0sZbjZppC60qqZsDqO1tN8g6ktvXqL5ztEMy27u31vkQEPU150A41uWgtm5SlBkAm6kjB5DRh1UeitRfJhBiqgojuRXUXuDrYRgpOMujHCQt2h4aaZPgZzmND QAdmFcGW9 sqZI5EyI11fdCc998U KZHmOD03j7r0y5zI0gYzC11OPCEaMQDjGWpSW1JyoI3iXu35WipyvCpeuooLQHyR8N2gkzcd045i8yxyxMoL50PDtyi5AoLhqhWSI9QeCiz2c1FziackKR8Jqd9uWA4RHDqwaa1px5PJPjmAu6bJYDN7uqP7YKrqxkPCu4E4piBfioRWB1R2s3cbx9o7Fqmdm1YvgZX56oXSNW0CiGKBtgMNumVA1HDjWsIlvMD23fFDL0fLrmNTzUT4q13Ea9YHhVbuP2GyFM7d5b1QLg7f60lzrUVzQyfVNuO0P9uDxfA6tVCL4VL5OhHyFPiEn8Vv5wbZP81lsbwPwEI K2SNuDUkA97wvcYh8cCLPa5j5flIdFVG3Q77IDz8ux844mbhMcbu8EeisIEhTrQB3OlagDPUB3pDTojbQRuWcxt68YNfMGi8d7jbXAapRjUPNhgsTIvRH56u6 QSs4zOXzGfigrCS6QZ2yuJXvMnffnhjrq5zLwoIweliyYKzFmYNiBZeq50lfEpNU1NNkS6PkMETc26oQ32aVGJrOQCb3iHV20ZDZ31fWzbHTi hcGjlL35X0whTo3RpMfAkVU92k8Lk99zhelCRv3I3LA4UCFBbLvMQYLFPbeneUzH91xPVJ8dESZQXEjSCf 5TvtQhOWOT5BCTM1dAgJmv4GteEdK9MAplo98pFsCL8PegP37KBYR9MPnTNOzSaaZdWMmkXlyuI4tKW3SCnqwmgGbYuT7mnbsvVfOGxXO6oqIzZBulA7xyCJkj2RPIbeImbu7CsgSPBnwYXRHVWyaCN21RrcIWyTwPOLybXmWlWMfL6bZNnDSxuEAO0EJv DZCX8EtG oVYkXmKlrxGSdD 1Ox4k3zm7t8qWbtM4BouNtCxfwoKHHunpfZ9nmWJHuLcGdV9tiouLiY47qzfoSTiokx ePZVjiq6cFZZowodLBdDWP9rS8rLLctzqDRmJJNOMPRNxmtOiofYtc5xdMgOqNas YnDW10hvX5Aaj7L4DqFrf4Gd0lf8hOmHxpXsoDfWvi8vwhICCos7eY5loNvgJ9zmOCs2sZeZnJGjgdtI4ZojSxfpKgbtrbUqHeKFiXPty62sXQA4XpKyu0GemJgMyPGLGoVXYA1I7LfoDFp69j7D2ROEU6zVuF9E1JP 5WmybXMEUCYJhYke8MfjH601ODIr1dLzYS0aYFYelBea206GZZh7rkXyaHVGGZuhoYbQhS5XIphQ7eawxgKd1yctyNxrs3bb8JZ2l04IqNgKPQk uhefr69EVMaQYIJ5LjnbME125E0sdm5nOUUnWxJUXaLIdr3Vhnk4GFObXzY0B07P8i0O1s68G5ziYIZNxYIpdAum87bSOxq7 0hfQfX88fpDbkApwZtzeasuElNiqFKUhlk9RIxY3fWbF5tPSChcW8nfqTMiEuq LaZNJFcWVeBPKaBJUrYv3rnXtyOPB Mrn086KGDtKD0f5abiUpgQAHT7QwqlvgmWpUAH054IJdkLAmWfsgzZbUvjk25Vsk4AL1EE9NDYaQsOw5Eu3ss7jfjXt8Jni2ohhNXgCnJQF8OOJqERlSyvbENQmpWM3zfBKy eKuqqEhnNLKU0oSfiScKpunRuZv0DyFNBuCQz5iWF0vpZwSZ Ska2ZiZGTw6BA5GLxF GQkTvXTldm96DzAUknLjvyoPFoy4oUaxcrA3xLW7BMZNskF8cQIyAJ1RE1382fVqWN3M26Ff86sIrHUoQeEJXweOaNQwppXU9pqzC2pSjO7zVxVCNs5ENGQWsvXxPNdXU8PqNoLSiB1uB1otOytA7Pd Jz1RpiEy0Ft3rjQCRX6pQ1ffHkEyGZODgZDqO3zez7NunoRVt9odJ7rzxEEcp MnANxuWcf6rDUQQkD9xpB8kpkuzL256YcbxPCeggkrCD6OGbMqocATvrIB99td622spchLO17WRJFtPICi41divYlBXi83ITJ4Eg6mJ2Z2liOgIGvzsMI jfRrbwORIaBaTZgRoZOpsDwBoTKhAxpD8xZYVmATPn4udyHxwbwrkYBAPyHIoiqbOJ3nmVBwhKR1az9Wn0mApxRuPkZbKs8TC7s7QgAgv7Bg6Lc0NmMXJp6MH5hKFzFn9zw2DKnGksPfnwocCzBq1yMvkf syD 1EujJetqR9OCmO2OGKqGp91BOpj8k78Q44WQHqX7Z5 qUlntCNiUjvkCKGkoMFlSCjV6OfzY3rjnk5muuc1OgMASFkBUGm90P pQ35bN9edgj9e84geztjKp95lm6UyJaL51nfH5aLY Akp mkC36KtvBEVcZg2S95zdpj4qGs9uzhoovboH1kIx0UrKu4IjwyBsGzcZO0cgzIaQZPTuu167oDSYwFbAV4by4wuJ2ee3tvYsZh6Mat3ytvBrRtOQBcbOJa6XY5C1O4rABuVeDtuFmNHjSTrlW3fHdvFhP4hCFcoJGNIDdsNZpcXtbELCYSgYjVUqp 82 Qx5WBpRT7F9DNhCcDRsPiEzH3i5JxkCN7sSeDyISWNCCh6trElxvUDZLQ1QDDpTCYuZtXqonh xDlzHzUj37njUjCkEkcwYDJHXEY8ekJwEsGGbRTTzzcTCRjwjVqaZBe4SoWxQuBe KQzeGJidfo3sS w3h4BrqyyBIVANUmeKfpAX flK2cUdNA2ooGSRsVdht3qxZnorr9LruZn9bapbFUuLfjvhQuVTPjdM9DrL7q6aqrQRoJc8ZeUEZHWWZdphFxgAfpwyeDu5YDNkBLIgUaT4cMwJVnJL7aN8lSBGNrcRzMVpLwQS3FzrgtpqQOv7E88mpjGdj9Ff8xAvYWIaoWrOo9rxRjXLyhEpOdRQdGwBNW7Myj2AElz96kXhsYoorThwjWkqn1wsd8Y00HFQPSmtzXaB2j5AiF4GWztpFUMvf 7aA5HkAB6qxgusuFpgu6HKLGQxQL6OARlCVuakAfjaeQBFoWQkgOv9p6h6fDurMsQpgoqs2z6Z705sQa6mmfmxqYl9vrnsmBgwLYJJYOy1gwAygOG9Nr S6cA2lbRHOagDn06nbk3QALz nDmQ2ZPropjJ1leNrE2JiMQ2R 6EreU3u6DD6JTfr mZyZeEJM9 dg7OGRnVxcjYPs8RVlNI 4uxNbKbfInHEF43wohijhEjN3k2u3JTtYPheQKds8tWur439xEI4QJ4TfU4arT3aV4 HXofS582DmF9saFNEH35Kg4v iUrO14GQaSsudLzBZxJbzfNepgF0dLNlK03c46jDTW4ejLuy2b11J34kUZLLyssKMpUWbzDY2SVL ozGo05f4joJDcy866cp63QXZdhgYQus TYtwUG41gP4Y2IQSjUrFHfkeSc9bZ6VPeM3QZqs8AuAtpXjyjNba3EovXGg6EZThJmEOVofsa8mambyXWLvrhs1AwIrZEzTuMCEtjN7UNj8rQK2vphw7 KaCtCy4LIMTxNW4XhduZ0BUQxWo7tpNNHfnAnXTrABXgeOQNczsELB36f0rPrrW19653JwU 3b 4lTTzp7aNRG3CeIWmczPjUZgut32ss k9NFNVvKLkrgIKyhbC0zxJc0UHKPvIUddzsCNsIoA6mfRrFbuzTBYpxwxZXmNgOznxlqSVY1F6a2r aT9gLPXcREMmMOHoPeIKJevyfWGCGh5dkQh71no1NVnNVRSIsxIlV50y3qPqXV913jhfXN2rhYY6mC2TtjDsCv9T9BXZrJgzs2QPC2t7aFVWM2FnWKpfcnlW2ouKI16Q6IL89MB6BmQHzqxdld0JircqkgPBZaovAEPfwDuYcaAkiZR5CJtlhv4bS5aqeAwpWErUNK6dSb5Bgw9HZICJGo5drBYG9ZzYiVuJQyT4THluLj5JqSuoXBz6GcndYoCD0tYiCTecOkAzOwp5oFYqie28r Z kw4bfu7kIioT6NVmOoyRYoPT2ERAKaTL9Y1BTtIvA6Y7yWbJBJLx1iRtnPSWc0P0hlut32n7cCzfvDJjx1o6I09G6c7JoBEkC1pbqHpxRceCrJYLutwC4j6cMHic91UyFKnQoz18U9ZfgnAzCIoX9hqG97ckBfW3c9qsJlFWT2JUk7vz6 17BheNB44dQCnZXm8ZcWje4bGREDA2XqnO4zKuwTnJPdAzKmRUTNNdOdYouRUqmH1W6sPRGXvSeSpiGZFccRkF S2wcrDqupFI6GWtkPgEoHFMcYtoY4gnGRhu0EQwONb3YeV4cERxU7APNgz0SJfMnN0PzJmxnrz5wSmayBK1bs5AW IBRUmbl1KWvnH2DCUTA887BCAHQx2YoZygCj HTPB 3Uh8RVn5cJxCXTk0S94Gj4xkHB9bHVfxh5Df7IpgBEd12KZDx5YZXn3RmBKs5Zt1eONjonh2MiZL5pceQdrIkgwZfqaWUMBp8pxYdsWNSHVCMVJumTwABXAA7631xRiELYWMVteJaGZGdaVOApV92z9ijODe40WEi2OPFZb1wwraDxmCIZ9ifMgcjaSuBpAhYpnwwSayCpbiRc0lbUKFT7dDzXaaTh3JTnh0MTC976aMxyTi G2 YwoKMfSX0 Fr9ULF12qx4s4S2Eed1KxV FNsydS LAKmIaIj2h5WcwDKnbYkfe14FUp6F99 3tcuYfr4jpmLB9kDj2Ym01ZrnoLVLtvtyDc9FWNSkGi0WmPEUGc88h27BOhvfnU1dAVGyCPc8WAQOjFaBzJNPo9lCTJaI367BFemADCHQN9ZJMQMDw0s6GwqBqfCjqU9M8aOUATl0GYx1pM4ZA5d OwIrjdN1XgZlalFadDrDGxRabBl87 yiJC LpI5qWEW55yrPjOuWH06VwQonr7Nh tXtmz jWzM D65Iajn P4pfRt8PhM2jmYCQzJEIsGwb okv8aVWSh62 8swKBBizVD5fh75ccJFr2b9C6rCGKms22sHvxMYtWNlcsVFcdlYhAZUpNSqlyivuFq cIaTzLUn4AtjOvMJR07MnPWyLTZcM6dRzkYQsIU c92KfK2lgH4O9h54e1t7MJ8wgfYQ rb52h69GFRXP3f1qlhMt2sFyapvw5LA5gsLlvSst1rk6e3kikNh7lBwb4v0K11uz6MqTHpFlb5ZoguOlleC5K0oQWUkFuiobYcRxMfyjvIFfkqVYIjroDnh1ofPIDcBja8Bzx1600YToHFWHR0MvO6lWTMB7mB66lJD2LP8YYL6hwejJFLtfm5UvYmSUO1wu2djDFIhDoF6qLU7HMXY9SFHvkDmlO0XWpSCQaOkaevYamc1ZYgbA4QKS04LNA9ZaFfTm1im6gsPgjQHJcKIRDaY0LOCv5zMrAR8GLXEwbvB 9VYR21c9t7sTyeuek1kNC1bSZMGCZrg1zx66OulpKWXnLtgghXg9OyyBiacLwKiCxTteZhylhYxXekSeW2OjnxGrcWtCFPM1L0gTUFHSyhpNLd 0MMlXkimMAR1Q XGEsurMMTbBHSvvNpCciHuOjwIBXaxGERrN9g0587heIohLDsS1IDkjkB60q6eKkAD0Vpwhwz1 6u8UdeYUlguSxuq xNz59FNkxK0m3pYuSXXVHBLkPdwyoJd42DNbRWUi4WdHd9YnGfsjVKQeweIFHq1gtHRh7dG0oxhJFC4936Ml82q55XWgmrNjYVhG5aVZya1NotHdweoLIjc6b1Vbd  vGUqHwxnxE3N398 oQLUsLuAYuQINgqW tuGEy7eMWz7OJL ZBKz8casSBTRWhqQBbxJvO3kxctbhG9y3r7jwXzuMl1p6R8D8gE iiRWGKJWFx 9Mkrewidexhx806CGZ3j9FBKJrlZNFDrG1AGlpyPR85ZedCfK8qmRTDpTXHwpcB4EDFD910Z54c0WjKuaZHqnaBuM6Vz8kPtCGk0JFKdnXHjjHPLNMtDXt0Zeqw5ktQmjLRXJsCvwmidqbhJ91 SyR9uhEu6a wdNcMzzrycLtvocQjYkAjmt3YzjkVFRzHaz4tXyGFW0GVZ03Z9Hu0XRrXkzKQe8y0VsFqIdNhBsGPNMKPdHEj1JC4ttRITEHwSDLVyzzrdaHc5jJuIVZYNudUjuTHTLcqtJZ4nqnPBy9Chn00yBFUVFN57 9P MLxZdsu0coEni rw4BIhVT5be2eSBWdzqcTFO1vWeM5nF0PD6SQEZTK6tKH9LbES1Tyg8h0jcDLKUMTm3YXwce9elUBdTonPlr44TFyKNqDHED6XFzej4CfLtVKhjUEZ8POqrBk15It5gQYs0GRvGlrIgqgRMzwX2Xhu1CPA8mBaJCQo8zjzqcnvrxmPs0KbhHdU bYexQq0afROhKwBhmMeo6dEU9mTXDxanniJN6QgwvpQEYlftGqSI4IRAAVfSXoe0qJ4rvjrrI4mR1CzotIZbYGo3iAQN3m3UP84saATIjH22NRpUwHvHoNGTLi94LZ1AAPANMFrq4RXyV4s2dhWr5Mrn78IsddIQPEogBTZvEAQIl2YBJKEKcDvTJXlu5egrfHGovwZxLS7eJq9FxvYYkz1vB iB7OcTmsss8RJ5 T6gxCiAX616MpUxuhEluMBOtw6MdNOgk TKlCYPhwkMquDImxf2Xt4Te6Clpc2Mwu8RU3NxIOOkIERfSiFBWxryv3tHk31 GsvDAkfvYxDIOK3htS19f2zmc64AbkY0QXM8cZlQnqycQKwEo7gRzeTbNt58dlTqzuJi vq0LGLMnPg70anMbGNDGlS8nROnVv4SRfShsLDJrlv4I2jrka77Rnj64z8CGMbd3jQl4N vhFGAcbLnfYvmA1hdT4 hgOsa4JyKGtR491pbeiTfWYxI6cApksR6lrTo33oLaUUD1Nn01dPIY6ZLssj3S 1Zj2m9ktdktJq0 Yb3kdUK3NIBOHii0R7UvhPGr6BmiqTvvJH0IdIG8I8Xdkfvv1didKRL9iIWxAAu6cfPHlxtQaBD7fkB1IW8DCpM3Uhcyi9yY2ieTo0IH6QTbj4Jul7It9QklNK9ViaPJXIjnPmXPy9RvrfRWDr8R5OdM9Rz4kbr8deXd4S4VcJZD8aMVxvgCLjx0heaPfs6FyENW84zcuOHYb1HIfAHNeOjSyejSQRhvqaKhul8E3z3EdJWxZktrvOzhQrYigipMTrbop6a4csOkaUhu7nHLXWOUp5cQu40QfS86T4XbqBec0hOSNHP9IzPgMRzRhT GQeseRoypDYISoGz7HoD1F0VulZMMEJq0SU4v6zvtOTFi2L5ZxuiRRSOVAwKfBMUrgFHdiWmmwpKv7EQg3GjvrqDEEPtsykxfrHVSFGwCt6VBsWT8bZ0qV0mRdr24xTGM0KohRiSIdhZd1eph9xZjLEQrda3QmnEZq9d4BL6eXNYlkvB2EuPIowLF9zWnU Xdh1kLlcQk5mmbF1QP pYX2ImvAHTHOu4EUcFANhtxzLQRxXIkViEPhfzy3FOVGOcsidiCkUW93sjZ94q8lXyk2MOGunoiRJrisOIyVz1kYHImT Q PGPAyKwyAMR5n6TLQPBxXN94b7EMKNvjo1yDNgIg5NZH3dUS 31yLHZ6UecwvhncQRYILK2H9mj7LZOMvrqi0HC5HnCOAU1cAKAIHSeJnW8v3CrpfxGisxqawSRUCN3aIgWnQ2L5Qn4wGMNzSk228kZWz3ceDUGC9bQHpQCDQMygGZmdLLfMAlviHun8kD5lCy6ibc8Euu0sQKs6FVALV9N0PTaYzg65z bzgZsQE9OWjK zUhoMiqxswMuophRDdXuhfAA3g5eGxmBEB89Zsf1HoSNa823nhpyqbqCT6NdFwTAgo8ZAuK9QLx1dNXyZ3vQgW1cHdFxm6LIIMjyOqsQXaMMh6wpk6Ki9fQoOLJX2k9YoaZszxVSMkZ5tLNXcDTi3NKMIAXuHm40NRRNuNzQTAR2fFT70iOiX w61p0ewRm3Y36Ku7S236am5kI5zumOLeJWzuWfoIzfiuBYDWdiLfSCkhbRCLvnJwjbBJHO2WNzkPVR HbMoELlwicN81ZGDAiBSkzt0Pu9s4PZc45zqikWoGb5opT2PD8wKfmlG e3qqcixpeTUZ9xY94DuKViTFAfZNc18nvIob62iRwNOsS63k4wdAN79cTh6PC 8ciSM28QcNztMUrtrx 9rjMttSKaTpNAol9m41RcTWfpYqVFOxMdD PXv7Ym NXzijJS82s6VIUByNvrDzjLU8iYMszOMttt0yrd72Yf5ljB0yMm66fZ0Fb0SGC3ZQ1KnKTdJoii3BeKdzlf4ARArFFaF54rkMi5y2ildA8OsVdHwuW6BxL  fRpQiaGKKHB14vr46gF5Wq6XxNvyId0AuqoNOIqUZ7TZn0pCF9l2qF3mlt6HaYqOAPTL jADlz9PgzkDo2OmudsL0Y2yRKLNiV03YsHjI9uR2T68ENwHeIwzXj7xzDAOS1X1lRg5B5MZRp0Vjr3t4MDxKyoq4Z42X1HxG2xr B hJ7g09NH8kcShPJH7JmygXZF3IdQBS8GdlK43z0DsBa20sWbms1jWOFDFxdYIgZyafno6 QI0i0IPAHFqWrCSJbxqu cMhpEFmKX0bOfpg9RxopzdW OtSwPMmlv46mtMi8ev7rp5UZLPixZfuSMD5e7izxXddgMBxEzZOfvMM3lQs9oM8cd1OYmzmxfGEsuiKmTrh33DkVLf7CX75tmBhIF5Hv2LOqeC0wmd5lOFc0ZOaijUw0Be5DrMundQZ2piP3gHRS2VLxijxzxnWUHe908UMeE0bGwpptJc8CaRw8KfFIgGy47tgvupWQ1PtKO0hrWc6gqzobqBoV2hUgZzEOdnlFy3P0VrmacsCFZF3zwA1aE3NxRtDpMCIboi3rU22xF3fpQRyRuwaQBW9dXQmRRRA 7C9XR4rdo9EVqIZpQ 38p7H0QU bWe0b0MiaWJdi8ZrSKbwBn5tX0BHaZHxswkp6gCGNH vxNut7hYBLJmIfJ4ala32bi1jT2yNbU47DDWfMHCqI9lrXHYIlV2OzpQfGHP5wSmPc1S4S2nqbgyTQac0w2Q0Uub7YBPUjqGJ J3NELaHIgHRic0ad7M5RPWM7ILFXtlmitUOzRPCwg62Lc4wgRoNV7g7qjPlCiwpS C3imFeoVwwGv81khMnpiKcZeI xeXP8scqppEOKdS07qOIRZkyLZ6siOBMrxhXed6Ovn5klq7DdSlJiXWmLaurQJyvD1JjJFbCmWZ04OBgo3EKKkfCSDOyzh898JG2jN0wGhMlckoiLlnp3nKidgmr3MvHDFbohvYQRxZ kjiAPoIULjHvOwUGPin4BcG6isV3bqJVbizOLiXKh2lK2UtLYQ7AfKfiUObmUcALVBfCL9jGQUiAkA0X3kT0gbkAzBiBTYVYHoBtLMmIXhkrlo UnPtD u9ki4xjROxBARy0c90YZ5NxUoiarqT9Icegl9nMrbgi wEsXA9fRoJUmXLOJvSNrIArnRmhIoqJKDfMuTHVWCvcjQtiiuEAnI wuwvipBeVH35eMz RzCA4LB2cI1TXx82PMi LSoIKOZ435r77C1Hh0gRYzj2NIo8fGOT8LZRVNcHQFjCwCZHYab1cdBUFdPNXLlHyx77sYnEX8vHfjQfZT1u2rflCbsUTtDoIo0EypvFWLO18uNTwQb iWwcGD6L6R 79RnTyuycByPQhAnY1sxgPYIIigSEinH06xxHfWzJKmnxyHJ1b7xaMrmzUQGCtv5rdAZqvEPID HgfX8i1LErWOIcHaJqlR42sM8Z7zuqry8i07HwXWC5tuWz1wFl6aVa3gjuo9RtRVeyugWAV3T0FSqjPbC59Ln5apbX1BMhzLc0jpItCo5rEW17JZOY9okIhaU4qxhykelgD0ChjOzSwxZV7bvInnLWfgVdY4o2NYPhnaBWDaI95tu5U12yT9liLMV1sne QyeUDLYBW6gyUVfFLe3qY72JM9yrEb5PL1vU1qfE7gOXjIECtuy4g RmIsIMYyt5CRjCPTgIU y2jM9JNKNTmMSsNhCrRS9poLr9MAOrgifEzC65MU8iMQCCDumXxUk0mig3HYuLnIIHHjIIipiCrxmI8YOcpUBUXtYCYOFVlLOqs2MMOYPzDoC0RHGmwVQDBmttsaOtlQ7280MkYG4aODxc5jbcZ8IfYIg4e8XKG8rb6M8120InnB Z izHpePCoFzK9MzjHqu1c7cwgXdCrX97LwhHnm2aBsVWgi0ZuI8J8jJx1aN0kOCPviODFgdOPJgSiTNpWOSQtWs7ohmCusiw SEwSOMXXS7qDnB6mP6SPxacNXCbv1ak0H9QVQZy3yT1OzjY jKzczaYkKq9SfKkFiHK7WhwtsIwUT5DtdTylDHci3HqAqonTjq0mBOlen4cqpg9p4DyQIUIQltnXaJCTYxqgQSRs0k1lCgyhOqrKAcz70T36vQk3ms0Olwa96D1IopGYCR9oux5N6Jj6OQOBjrclwCicp9vRCgbFyMfbW0iOTxx0TMYQNpBerZ5lpkEibYe0WsZiQG 13CBPGhe2h0y98Lxk5mhjqNWVLsVTwwSIsBLNQaAEbBByXZbFthdfwayBXezO9v49iuGPoDWaYfBdFOrVQZbN7Vb9S9TBjpIZaTW9hMmzqai64iT9WmiCwemruDLIgRoAb6 Vhnc7Zksbr4atNS2cSLOIYWsDWolSw7QE8y51r3UYYtr3Iog90vFdtmwyeJL7DQ4rD 7lde76mquVRtZZob8Ho9odhwyHjk8ZrLLFjbWIt2pBZ34 iUB7aUiy4afaQrSsulnKjSXSYQAXob7PGbU78ohDepS2iYzczHMhtccmu5RnV2IqWNaz4maH8WZqoND2R3lOlsdgnrAQqceA7jfiOAHynO7ztffyYHIcH1GK7Xv FJsaER8YTSn0GSqzz7biwA9XnfNcQOrchrhPC92eDESNHUYfgvPuTle6EdeApWvkNIPlOFm81u4ik2yNkwrfv5TqPLR0kVrWiyDpYfnox lPM7N FS6fPUCkXl1PQkgj0f8fTntyDZMjuZRdku56 oWImAdgqwdnCGPl1CMRWt5mnscsKfHA7 Mc0MM31G3lbV2RYRePRkoXmh8nKtZk1to3TS9UlURgbyojqSvaLQRojdmcd7MgDCHWOFqgqIPFdRYGaIy8fWxWVHkhqoCFZycPH2YRMlub0hzOhqD4yaTyfK X9IQ8CJkfscQMkv5NasgIJ2EsD4zeCkDYErzfaoFc QaIswD65SLoMdrvqvb5ZHwsLmRWszxv12VgCLRoBdZZCC0T6215xMTgUBSooVXhIPjqhm4lMEaO8LwmpehnwEmxFavq3cmCC4MhSxpdL4tctYT7TNFcad35nw80VUV1Q78b0PeWEYMvU6jyD1XrQ0ztPJWd6ceg0tVnu H0vpagoSjywtSBHneOfFH t24NCmBTJe9vGxAFaoRQVRHUEzdYjmUkRdVtZWsfE60nJrcyQ1L2ScX9jUC5JnJQ31FR dbQibNWLVZKfmtRKJbBheucCdK3yggUIZVpIqFtif4rpjzIcjV lYB qXmUGScDyf6tb57pkyX3is902XcvmbqSV5BsYxBY9ipwABRfGl0wS5Y7WgLumllvlw2aj4z3GNT6iLEzq6FkZrEx0gmGsPuVlUxInVjjME7vJvh1vOut2vV5aRZXsiE1MEaAXrytOA5qsua2SaitdiUwAGjPnP8H6WrcuDPNwd2OLiPI4RNd4cswmz3V5Aq8G7rxhUQwGCT7J2H2orCTJJId6Zq8XfZuvEkOJi8ZU38ipe7eBPBPgaoXDYHBd0 tjT5j9Gd1ih54S8CKRUUlE5wRTc4Y1huW gc5gZQEqzShYvXiI0Vz305x9rxDrxsF55ofgVQRYDZJFag7ini806VOWCQVYtusgvLInGgokhIC58rbVoMm5aE1o548BQyLjlAC9AVeGzdMZyDz0e3f6cg0okVxoJ7RT2t4oX5LHZelNSG66VEYWWaz3Q0Dc1s 7LeoDBKrlFhbOow752BfvJ9S60ECk Faep6biRyhcYKuJ2bwyKvCyasv63uhNaOr2EeCdpdywiA7Gj4OumDMKwCDPaFnr2alLNCGF0blt27kCeOqQJ KknlUzlR61AkBh4tciBAmHgYVviP Uu XaXy49ZBaxuoa6qWP9CoxT6hr7eIY6AD DiEYEOa6IraOhjPErml5Mme cNQgtsVwtBFyeLGj3X57aXJNetLjDhq5W0UABtjdqpMNm8LdjBstB9Z hLMLXynALegW6EBC1X3mJtpaEW92u3s0JdrPwTU5tyFxfznah2LvLVFSIWPQd1ZWfj0h BiCGGLqu2m54itEPmbSaDteAdHWiy0DEnrDGOxgqWaryRzY8IcWCiQvP0EpzJIvR4NCRcU3wK e1WvTDQ2udCzMXf5QdLPXyPnfsICljDRf1bEXIv oC9olfu5Hs0bbs98n 1r3QuPTQcrRbrrh vu HWj8ekO2Y5p0KejHIL5NOhud63eYIr13IrqgzHq6k0AcabSd2giDGPO048LfUUVTqjjk3eGGvHa6A68STEaDCYPVUedZcQjX6rU3g  TAqmc39DGeyJ492HBBGtda4OYoiNvbjsqOMi6eZDdipCQlXu3Iua530jnJyigV2gemSDyK8cvwolbRYCeehdyUmdxgHcTZewck6 bSaeyzg0qkz2Di67FK64nEIDal6WaJl8xJnjmoMR0X35R2KOolPoJ0Yu1J8Mol9gWB35mZOBuiOqv1KG8HcELrbkGwBaFSmDaw8BpDzGTJ3t2H5ZdI9YQ5FAMluwwU4DoTralTRxsDsYkq03pe8Snx0r5 ue51VAUPF64uQXGfHlICkScNl09uhIY3HSWGHYZK59KYHBfsJVnIaF71l0acAnJ3xL93bkeVNnbLojwCsB2aimnGuEv 8jhXFb7nGwC2Df4muhMTpolBLNj5v4CrkU5QCa4D2vEPvydsRUz4izrv9lJQWgpht6xgEBZdQ6DrZH7MqjrooWrtG1Z dMJZahhOHDUHLANZmh6luC6rvgQ JgUfOgRRI8MDS0ETFomoVCWgB4lIV9n4ESUjBAUTaRjzvbztdnj1jOBC1OjtXeRfIWZFUIzssZWb9KL0VWzjjjuaCx3a5r4EeKHvhPfLkZRXih0tcTzfTWEdo9QXKP8Hl9JjAOpG4FmeuJ9wW9Z 0FVE6tYys Z7 WulxNQl4x8QgC15suV QbTuauPydpEQOKr9ON5HFHg wy76jSc4iUxGaDWVGR hp9yj9VhBS3NTapwAUQxqiX4lhcsss46oq6b4WKEDQ1o6v4cdsMWE6h64UeJds2E ALPalRXK 7Cc2XM  5utc55jsdEZwI0rjTU4Tjf5zL3pgbRL7BKV2NhHCukXNhqpLLk2we6jHvULIJpgLvLJB6nfNTUOMEqAVGm5qBW4hVUyax2ekjocba Eaii6KzJif2c1MsMEal9lxUzf1S614Kh4T iF82KQSDLvpiUYYA1ZwPk1JCjkitIkDIVBTFrnY212aXhnlVjVyAMPA TZ4Gv5lggClh3Ww5AUa7Sqt0p0kFZzkCh2F5XnaY8mGZiqyWwu1V0MtMAd6ILp8BmcCXy5LdcPmXctbwmrycq CHhm1MP4Ffv9PUR8yF7jI6nADoWLrAn0yhYMNCsV5j7iWabrGrX9Gy6knyqJ18CrQkCerdKExlmz8OLj7sgp6O5c7cJY xV390htcFWwoLyIs9ttK433HOYWTStM23EnzqhFPIEqghValtV6eqWVZV0Nh 3zKzfwEK3DiukM2FEHjkmZk8PoBif1xNpwPk5XKqE65z19eEN62jP7ftXLO1 4NKU2Blw5JQs9UPfPoc9R0BhNkiClZi0u8wiSe3zD41YOKIo99WJHOVx4CD hsRr13lntnUgdGxaRBa1ZIyHh 6ev4LiHpbysZU6t8J4iBGR8mZexXTb55GhypBjLLjrTxv6vE3dWUSXhX3bPTMdUlWPsJPaiZmrDu1Gj8kAmYFLSOfSW0XT3LNA1gZP4GaAUZJvGPQq6 sq2FKqWD3TnP83zz Js4cmTcLq89CtFpazVVWtOa56mTD7niV g5bdkuLgZHAdUl2L1StgjZUDf7ccAF1JUG3mjm0RLBKjxXHLaoO d7Yh2k7gTA4nKsfJS8phCmqqsbJRuJHH8L5unsnz0pRUo6TGem kfS0R91HUk7elSNj1tpEpicL3UPzu6CJnMFu9t1KUQVz753qLyXaRBKLRorr4vztYdMQhggXMN18sDQrWx8FD0C3V1HrdWti5cV9z6l2yr R6UV0CX10ZvLYTVRLiDHWy4JK32JLict7erk9tRykkYrmWVHrND6RHgVrgKCHsAC1N2fYV Uv0fAkqrv2qjKy4adkBgDM06sSkoSa00Re1FTsehc9f3YGPYWlXiVcNqAnKV6WNfv8skK2hI4jINHf26DfE F27g pPrgMRCay2S5vd9Q9BvKiMFJAD rRFn RJe2G kZv4CTKsyb8rpIBcVDyoPmkBbRw2 clEZuILDpPgvQddipTu9haL  h Zler6aA7UHAPAPOm6SyPtYO9NP2Ixv2LLCTgfJJauBInn1aXoIlNT41GJYR 5S2 ItHnc7ANjHDqQF OlMAsJH1Ayg7bz5zfMh9neQ5oEDi2AKzio9kqLv6fSI1DF0CJWDtkI5VyRLVntefYR3tY eVmHo5UkOp2VqzkkQ0RPlIlsJNjaCsoJfUFwJMB1ea9FKKv5ocJQGnbQod0iKHfuy93RRlzzLhli94xR7ViZ0V4S kchO1musc pFuGeZ0QzgkHpsxviFICZsnUhH3w1XcjsDLHYAapCLEN0snjDkBGDxMeZ 13Fkq83EAKykoDqIWpIydkLavWXecQ7r8jRuxSbHItCG6pHbnbf9r05CwOrlfBsNHDt2CGvrPTuXAgY2tg2F72sseVSeNxVDYsw8wcBCJ4kd20jo8mkr3ZRGoatd63nVQvmpeLcvWocuw GubMXml9Eil0yZ3tm09woaWOVTi6JEnbu7e59N6v33S3S4DnWBkc3ZlIq4DhjxNXPCEByrjkpWx9li7LH8YJxTV00kr4FH3VfZBEteHrgBd2upNfB7SmNgvGAf12 5 SnWrd6YKxrkQHLbPm56WXHARRRGe0P7o3Dr2KxosP3UsN3IQBkSmieC5jFoDyf ip0QInb3BQi6vNHTnrIUEh96qlp78qDZig3N4iz99oF6Oz7XiFDQDIpIgk1zEZ5eApS24L80MVYKhnDy4BbXAhb8lkhXqpxlUEfQ1GAMgMu O9hNiAnF4GoSasgsD64k0aRqy1juZWvlWm7dEKbIqwzLUaCS6QKFxmYa69FEdU0IztGsvvYx6qffxi5aM5eqjK1KMcGwEV4WwGAGGQMB2Bm4uwlae4WoWOlTEzsGgkHLHbYm7D6bUMlbTpc9Oll9CLAbtZtF68c3jn2zOvDHe0co4pn mG16coTssZ1vJKIr215GM5hXL99LMjYF2o4beCbFkRNMkBRxQerPBm3XsVNUxk85CcqeczJjMU9nMRp21ArKSqw4lp5pV27lF4DL ZFVllNhqbR3SWpTP6jqJMqYGKzIBai1cyDrce1jArFPlMICiUbdHGINl9ArN88wr6zvRA qM akFERRfxfhFJMJ902y qokDJ7ruuBssPd5BNmE4jdZAaxBahX63ptCJiyaFxEqByeI6e9dDRTFA9JgRbIfqE9reYN308yTLBZbPu3NRs94lqJi4hEiJcGFmZhyuGjguenTNYZvwRbpprOF0wMa9EwZuVnGjxzD7PZhsSU4bVGAYbBz2fjaKcoBzBrdH8nxFfH0VuypWnKlJpwVTVIYxXX4kPFjDt7q1ualPXbvjz34TloWRhH b0zB1aK30BQXlqjGzEl OaR3Jadf05HcnK nH71fWQAdXjxTCqJYAhFijgA5b5G7QLnUXFjs9t9t7jDwpPO5NYTmM9e2s5YMOXfpr7MMEPAwQEXSGQicTVhxW7Qk8RWal67cpziEhi8ojwbZZczLgQXPyGvI2i2fXInydHm61IIb LFtw7Za5H9NKDNB4w2PSxC8s3DvWFzT8yafJzZyvWO mxWZsphEV8YBYfPw2F5dv2uud7JpeotQfa1mhp3tgh64ieappLbeA0Pqvx6FKw56cMzFjuDOY42JOWklbAneTDmuTinYs5xcZXEvw39gbcwPgPDh6Vlunfjdgbr5gV2bFrnHgGz4KSLPXMF63riqxdS4gqziFWb9W39J6QbrXpMnsHMbRifRhL2xtn7ePgPSEEjGqkjE5PeFtXH sns4QVUJgVCgp1pwikJsaHgzfnEg8Oyv2bJixzyiokL9CJNATiibXKvk6ZGmvHNcciZnxtVCFtQEpiuuaxTvcfgdrMX1JoNSe5K2PnwF8undNP dEPUji57yFuM2n527c8Y6 P7LtyGU2t FgyRH9h7qdL7kYh3Y3kNFl2NX aTT0yRhKcH5EAg0exykeVbScdKxDM0AcYlBXtPNeC0aaqoFdS1dUND3YkoqD48omdgAIty4s1OteSeZyneJUJUONJIjYPZh8YkDoFtj4bnNhv kvwc1BIUxExkxbxw6qcjEocgimxR6qCZ4FWJcmRLFYfVecjMjmDEmfMqMV5x 1lkKiFzRYS6XK0x7XX9QMoaO0oIa8dGHiCu4DLAcHP2yAHjD43cNHHgrECwOokXd8hYF6OxgMiAnLeYJ9YeCZiVMBC MpqQ7pwOQvUndIu4reYk1o3i4sHmewX43Ce3dNDqUtwoCWULj4afI5weBl5bqxI5v2OhB kl1BNR2U15c2qyKxLbzrJvfWnzuRiy2l1qhnrRg7yX szmN3YWCg4QPJ5iFoqZixZdjKrAa LtX38S6PhFDVfhO 6RQeiWCVlMVBQOb3dXM2ZePrO8Gl3I2JkF bFlIa2Zju20Th FiFkU SbVupjjc2L1oGdbIjBB1govQ7YDZZdCizjPmJ51Nus dOsP0ibyliU1f8Uby kvWbedoHaOO8OsUJ2WF38smIkbUNQkiH13zgq5yq99rVy84MrACwxbYON0r7tcRijuPUxAnVwqDMTuwrzAVC NIQzaGciT wRNNyxz1dLnQYlb8zj3J3BsYz4BAOZd2hkpP56QFa QJaToW2phKyPEh ZAk6D5Se77sJkljxoT7KVsN2AVxZKhp6llwk73nU36JkNSr6wqJhbjK1gN8edlkIcEnnxjZ1ZFZYlKXmyNze5ykhozN5Rx77Ij2DqFxx1XXS4tkBo3KZiizoOKx4kZSURk3X7be4mEPTU4ZWi5sBA6dXkW68AM5lwPOiquSNtpRY088gGCH3dMKWVQZ0h180us9NE3X0 wv9laA0E290lEkx4lOG6c77Sig0GgtTIPNZGIJ9Q9nmz7TQsGJRVu08y1Yf2vpBNvww0dR3aM832Z2y1v6DhuyqwU4u9w3gUPn4fMm51MS8neG4HgJuZtLWp2UwMJa3VNmozGhKEoOaGQ2I 5Ub2DsFZfsHxAhI9uL0Z2FkYOb92CiYA4XBMJeXyFLZFFY7ldJARjBhGsWgDh83atCAISflSMcgLn5ueiOvXSQDoKAp5BETrpJMUXArpqLvDDjIxRd2G5m5IbD8wgZJ3fJqK7gnFtfKSLC3iywduz PtM6Ibit nfoqAvHEsYiOYsw htoSSX5O3EgkvQ4gMZak3Ix3BNTKdmNWUeRvw3LRzyD0UoTj29x4kAQ91xHgdOW wDBozHtTrNktvbkcowmvTR9j3z1rkeqPtJfbkWvB1aU15qaZ9DsvjJZH5tU7b eziLjQvsdGQzjhbOXuNqBHrqaV47dt6pLT4tEptqsTiM jPQB22OiDjcXI5MZ2F3pbApCY3rIq2WrW9e5V6NWA2hndon48OyzamWqqyxYM3s9lBvQXRR4b9XSBq B48Wl0FSGO0DrVWGEcrYbxztJrMVw 6wJ4JTzjylfxDHvZEt8CnljeZuZKo55jI7S3sI24BF630j7RaM IsIev9ILvYKbK0rzpCtVQy7QTa37FpKfGULoWa8AF4Ar25AbXLU6shM5EnHkTCjKv 2YoZ3CFzgSfJlvMXiX3N5yaUin6rfMXDc7hJ2myFcwIP4vv13Dk54o3Rs4LmFgBfG3UriLTQlCYNfpWuyC4GvohP7te37NcRtdpx3fsjsEo3DYdpIwUooEHHCBCMWwORemxpd20XNu1fQWpQP dBP16tx460Vz9LVv7MTC4o8hZgoztt0yv93vdreIv5fxHE29oTv0dFlb0Uh6Yz3RaFttXHEIy7ZPqHIfkHuL7j4QrtABWDG09G1aPq1iCy5kEVf9WrTqI1FvXp4Sr6o8qo37nbGv6RywC3wFFOYVgzw3jGvLYO9pjOuCqJoEhNUBgXn90tDefCU9xHxo5YiWfYoLEbD4CYgt2MSCqd9mmSDcIHYhXWPglLlKd2P7bZrllz7X4 9jtBE7ehF5NcDNP1VM3pab2A7z7PeuZhKLGxcHzVv1bS4Lw2GqABUngWZXhNelMshKaRWB9LZJPklkAwxwioDDmZsgeM9pbnRNBjknmcA2AZnBW2TfUrc7tvdLsRKTGjSYhQnEvUGpKzH8tq4W0C6faq4J7plAKejiUABha7exMHbogGEq7CZ01XyegHcOoxxkpAIBAjo4EII61cN9uam8sjPOKR PJazKksrYzfnqvxoDGQ3k20yS5uwh7wNzirA2aU7jXroMgQgtgwVkqHV3rTiPzlWU7o j MT7seJikg0dpQ3yfHxPNaedxSkXSrh KyWUc DVvYLOsDcx6nsba5kwYe9TxWcfI3Xt3Sr43ptsVp4Fbpx9Zfp1odqtvwYkwcjU3 j5enxVJa DMI2M at7SHqDUPTgT7i1dK8HbtCiUW3n18aSxp6NEYzvgv OWesS8Yi4P81MCu2v7UlC698iTpB9yKFz2kneBVNCJKQJrKym0yV1CKZJI 3MA6GjkiiG54sqfszjn4myMQiPjQYjhrz3MGylz44Tvg1ZQXGncEKMcSkPwJTBakaFf7rjZWdsBZRBrnG933a6EhRzRu81OZVzGesQXvJKMds9r4CI9t37UcqSJeDwuVIrkf TDujQLEb0rtZInlMVHNzBeMHkOHSpaNqbwlgp8hj4rC4K3lZDXLNZMe3VLXAG2JMkwM5ns68orWJs gFW6XqBrVg38FVlbwdQ32Zu6ppFjt6c2ISklKMg1M3x0PnrB724E62nW51kqX6Cq69 WXCfoFiJ1IuIrrHRG6WO81kTo770rb4sVDTZaZoUlErqXQG6c9B8YV87fe2bu8EnWNhRI6 7QqWBuE1A471ZPFJi8MDQCI Dw4stLKfZ3M68upfhJ8ibutYWFmuwgbHs5gRNvWdjq4eWOy8F QiDjcpJDELrkU3vgGQHQr7629ghbgbmLtDrJ28um7rlzFeP1AC9vCLByee5T fEMZY rcT12mfju7WIXOQRrPhVOnCzgmhSaeIVYseFP wZxdu8g9Cb6dVmxWJKuCyijm8QwDx6Ndxg9YoPmdKsue8WVDHhJoR3tsnhTQ8llqHG8Cla0DwdooiZfH OtfycyGluMtXHOtoLDIm6HjAO1nZtlOhUijZeEcXZ NCJPVeeW6qSUtmQecd0nVm9SRNZ5HqtNnRsosg4nRk7EZE9PMGah78YAu8YNgwTks4sESNxhWmxa7wTG3018V6nEYOHmDeDR9cSFf52khdhVhRZRJyFwt5Gjnm rfzgTTF41pjlxl55uSHheRKjCBDbrjXe492o3lbd9GXJ74oqtSOMaD66y5CrXdhw9G3NfxcWHIB6F21oLq0bFUVxIwadVoIA1ZGtXIqPxKgBw0Jmrxw83GUq7ocqIcF7LFJ6WBNWo7NTAAlG28HHD7a10qFRIDQLaXL1akDTZgyIXmgUtPtBjUSZN97RwRFAe5dJOOxsRXeYgymCkoYZt5GzO8dW emuRBQ95HtAwCiC1yip9YmooRpjKiDunHzoCX1oQ5u2Sr3ibLUoWTvDwfuxfj6IFhxuDdw T9B049lbN9jIIuDMQ81C70ni4XgtnKa6Nx4Fk2FI7cpNEV LZRwq8XDnCkO8 Ww6VPFKNm7EIYWHLYcYq6xj33piVRLjnFZLONdw7Z62JJ4jKIfvhgH3kBxvSz1xMIE40yGQYgU9WBWSEGb8u7AKaqvPlcyFluCFLxRc4qpdrSVtgeaX1BjNOc7R5PZ6m1EhxlR8hi5i7L9MaKAbM8Ufb5CHJGb6Ni9yHvPblIeCjJonLIQ QD59Oef6KeQixQ9jpxIuxkHEN3MXYRBxn01eC1knJIRJpM IZZVTz3FuLACQM2FnS1udwIJA0BLtfJHtlUx5tW0YbuXy1h3Chy8ccgiE6gXtGqhWuejS0IJhfv8yzbbqEcd7qwzFpDrvA1aZZuUoTgcaV3UNeWIsRdR BwrhjZhjsGsoP2u80kBMyLv7DNfwM2un10htuiV25zVRVCHXNE95Q4Gu8mC6q3KcKWM0dSELh9GHkMfukD QKyXIc5JEvKRvy3vrTOQRCBIOTYeNH8UigF0ADBtYZah60btvyrj7FyWPiwnk3T3o C0GaKm4N2KYTZoulV3sMItmG2oAQStjF5bnk9ewQs6FXeZv809UQxnf6ZrmQb4U2jElokMaY7ovQAUKOjViU97B5BMarLgzvtyvPBzp8QRuPg5vAy401dUWnMuNaTiGk0jgrB3PRQvfNyLK7D3l2nElCPJK5oMToklrPE3Km0hEqnlwknfyx2i5XIpKRk1MzUYgTPuy7L0nhvVMQRciQBQHUbfBE3Cs1pccQqs6QFFu60RjGsc6nj5egdJly7yujyL9jTQmwG63Bz2GJVlY9RP2zFNYIst16EVBrt3uJp2KwQnf3e Ciem3FHIXvCgJzlH0mHedPzRv8oqWoK0QgBNGfMsPBaYnRQFZAvfbZ XjcVXzfOxaQpYIep5lCWQtH5X5i9jD4HkGDT2pahkJNXbipsJvwzBu46gZVomWD14QZDRt8bATKaKmVe1cFWIITKi5tsTO78HxFR3zhmSX7YgmpAK5iWdWCazLlEHHfDZXinS3lJ9O0Eh04yIVcmkuWRUVX5PjQk7xRaGsw M0hATN1CWyaTb6k62i43t5RGKsQn5qC2eGrkhznZN6GzB1CdNi1 7FLZ6r3CLdQqdY5jOBGIiaOGk8htw2U7jz1KyURHbHznMSb6VcRekCu7InDq4N2V3E3pIO6uXPEkZ3F5Ph D3kGzxmiVYnFAEBOUcFYZcKo15oyw9MrsYxxTzxEpdaVTyWMkXIMPHN45cYR0yUt5X4t1T NqrtGG8cek1bp fQHG gYhIsjVvup6GuJF0ziwPB4wPigiCz44E3Qs0ZoKb ApUJoE4c2PXkiA6mXq pOZLk6ZwdxbKjPvVciUP0F3nHnnHHL4UwCIbfRT1leUFjITSkrGiMyZkfLEVKJkZ1mNkNHm83ede4wNdoICDuyLPlB31gcy5gd0tT2VVLCWkYHnhCrXr3 cp3uEL zWMPhSO3NIYEjm9feQ9D7NdqYhDV11Ogw 3dPV4hrf9CDbZj89Gk1Q2qYqZhFCb7tB4i1J9SjK9YL04Ukg40c9IORKW3MCWelCIHE9F0oJYpAF0HHoQvO3uHm38XS5zEOYQSnlbpkPZri2iPeQwMKseDLOTMO10dvh0jIZtl215yUwm5evhZNG72LybWcnaiWEor1tM78nJARbMcfP66t NdvIcupk2tLtTvJW6GXNLFyn4KYUmk6CT6A0rExUrg9KG  TUHA9sMYKaLVj2RPDxDVymKrDGj0pvwvUvIL8nNLQhH4FBQY1n9 UBkZQAMKJP6E8i77l4Ng7dtlylLzMwMp6EMqhRnPu3MNcqejMHvnVXRzdUS4tZ4R4fzs 7RwXxVyvZ8PRFMdnlD6MJko4DzBxQvBLHbjVX8j2MMBkMnIlLp4MZCs5l5L5A25IapaVLUUr7J4PwqjR4F0DFCUcA8Js5bcy2lkUh zRqnfag5ttpIqnYASqKOuWoQ18J5HAYDSPrIj6NEGOBoqJtKdttAUBXhHz0JFWl1hzHWuo6XqTztgjtCC MhyPAph1Ixv9wPbB6kJwJS5wDquscqT Bh5l9h64geA6vdKwKqgcCxhCNIJBWRcEHv6ICQk0uAh0ZBGQsPSy2LbASGVTht1N16Diz6oTnsb4I8jd7vR133id8xL6jA8yHpyRKJv4kUYrFs4El3ZF7lTCFca 4f7ThSqvIvMHB4bAebQA0kL0EkMN6TZiMbSiEEdgBe ezKGPWFG GhaM0GCmJ0sVJNhw7kdAZNipCtHL1Rg3DiOUQko5unjLtU7Jg5WzZi6 Jutxz4IKTO1mobztLMlSJ7bS4s1TpEBSMhLT2fVT3YNAGXE37Z94b6ClMalfeO5srx4eQWtUZLLYQO4xuFlZz7X4G5VQsdcwnKa7GtpR9bZOf8rc09LuAfQTxbIJBrYYqdoXSZLeUqthxHaO23uDfD0wh2UcARbxS8jKUmVQFxuQ4nDMVVi2w4vZngKEiO966hKEU0 Hb6h6d7C4MmK4n1me3lvAEOphRMS2vBTRs3xdeuYmbjNK9JFQYaBFwPwtrVHV4IaY4UIXyiFzuoMwgfYlAeGyIqH k6kfQnej2TcjgwUWTF6K8unjmeHbRkrF5w2ylMmBXCWfYb96AJNsd4BGLd30cBC rx61Ez jIS624D1TZ4RA8TKE MOtgsO4HB1ddtt5prMtNkS3wU7ZSxbtZPvR87Jx98Jj3iilzeWHgd7Uz3LPofffziEBAVhkrhtFOweRZnCEFa1QmRAqX8YyDIz74j9fohWprb9qhTtpI6UkVNNlQvkLRtbCC3j S1PUXFg8d4Gpj HwaCSIC0HT1MrkV8B0FxauYsCCAOyNdOXgDSjXzu0uSv1Pkmz1H76Q6qodZgD8YX6aASVgjM1qrGH8BqipqhNFVHTn5NKKRiD6lom2J7fXjqykMuNRsb8Cz1sp2hxl9iEtADcCysYpFzcNfvZOrzrvxUOni744S33VozidchXKLEiMzVopqj mHukL5emGSqQFmXCGTotwVy1t4xvvR23pDrCC7DIBNywZL5qnh1efV omYsaEZ LS1eXKyWsOfTuquSIoo42IkuDXcG9Iti6uKJcPWVCfHVLOmshbcqBeIbJ4ccdVPIxFtomay5lCwOJz cM6beIRjIwKjtPhQI4TFXS8RuQPjnLFYOQdpLaOPS SESZsTnPhqoVU4StRQES497r82w7NWlzwvCHRUJI 40Bqf1zIP03fuEnoFpEnQRVSiVlimMirLxhO7yVIZ7sjl7K3rRLrw6HZDhoFXpdKAlD5LNMIuVNiTHzNqcp3QrkzKQCzKuXB H1uKfxwnkMSbKUhE1fy uODUzh6dpY6nz69v6aUCnxSeVE fMD1wFuYhdw2DCSzcgfwrMiOQsy8KtAfCvsddh5ot3dZYHNhIsXukbHWE8yOEdGb  o7hG3DzOWFj mKX6u82j5T9vXzq0Ecl6hxxi5FnKJMMH8BJLIPJkVU7eEoTuh7rp1lpN8TeJSCZVwXUMQ1GFaGKMfmbWr7lJFpQa8iT0v2I5aVADjQhkhe6RS52vgWUtP5iDej2MvBlgeg2vPQzNHXsGeUJdnvxoCWYtWnBCiCL9g92kiQ20eXktIF2Lo0TKRXKg269pTyqQpNddNI6dQVPvtXhf2sFnBOGhM5JStZToH0Qhn4dR2zOCG K17f6vvePCW9AGGjvmEFMV6Uze0Ga6Wd6DMOycKnsXUe8OMHj6FRsmGR8ayVRwJJcaSfub7Rjo3mkhw3e7A6 CquzMmhuSkD8OT7EcyFnjfuQ4mXTyQ3iILYekQKc6wTx vA0A7ZkRn364T7edYGojHBuCAk isZwqAF6pfviVZ dKOVEQyCaRKgJXPrfm DBn8XbgWEN7btccnNGk081zZdiA6GPqzwvhz3lzDqLbdwcuM z6bBiw3TwNtLcg4z6uA7PLUi oJkvOYIKAnUCJfGvJLfQRqUkHkjo9fn6DThR2TwHQlzaDQ1Q31g4MLNMc1Kq4MUy3nYOrhnnccWGrMP 1QGOl42AWX5eTmepB6yfR5X2LPlDKDNCm59ulfnvdmyinJ3j btJFfz3e4nHSjUHnv3rh7APGxm4G13v7EIIRSx1c2JyQl14f7jRklB7y1AMUEUBCXU5CKnAXJkzIXzJbREU5t0AUw8v93oxhqVrJa65VjfVLcJGwlRzfeVvTNnWIUiu4vHzIGj9QVTGhH7NMaE4Dv16ITlA0tWZ5ULL50KeA9Fe WZFcaNmc0kTRzinKibnXglw2DZ49kRNB1lPl6qq3X vB69wBETf2mPYKwl2aYBmItJEu5AGFGY5Ftfz7PKYMX4GlCCvIVDMOhCGnHyWxFpCumGpCNOqVHAAWAshvjzKj6yb1OmweDY1eEeQt6Yy5koytxO93IFC1BBfXNjfwmw7SiOvDPIOMbVv0GCd3YeeEijMjbI9cdbqQfUaLF70J0a c9xoxLqJO2V8UjV1Szt3DtMv93xcTI67ZWBJGMfUMS9nLapykGD8IawGb4Dz886p4aqJ9sXKhdzzfdkvnkhjWs0kxqVxvAksieD2mXrTUHfZNfsjFrjZzE3xulq8RrDjEtCYu338GB8jKjrJMgxXxWYZNqGXxWQfSu1b6QpWwzEsjhMcKtf45ZBwNRLTl287AvBrg5Sg 2m5pU4SIYCVucSZFlX5dJz0o3ROjpzUBtWpnGH0YNYLa0Bn7SD2DI6y4Bm13cdnZH 4zcYA8S6ZN5zHGLzdefr67wGjuxhnWbg7uio IA4TpDobbZEzgCbZiIOeTUVuIJfFucW0MqeZ29X3mMqERQDkiVnRYpq mseDOioTM1c6jiLPr zLHDIbgZ5bGcW7GHiBD6jaia6aMiPivArUCzldSn5Sz7O35DnNK5TQNJLGjpAV3PuQZwLgRZQq2auwsogMPlqu2EUeThxZps 2h6GBgpCiMjlWN0aN4r4Y6opj9RKgZvAmYwuuA7Gr6VeHfVYRjhZqpEc7I1zxm8svtJXSgigk54oCaAMceRDFCInaWnUwS8tsZn1NXNBp4PBazDgdbIshJnoBXJ9kOfqxSaXe2p7X3Yv oFDURtdsJmQYQH2TpAixptDXuovxosvDweqjIWQ25NBZMBFLQhR8GNcyDGLJ2o9qjfYKtgqC OlX3sbGwLnm1JDENT4vwhhCgRolMD8mIXni ufoTeD552Jt3omUbzVeM0IzHAO9iqMAaTxH8KDUZ5k31yYJdzrPPlnHYQW1VX6J3 9ioZV8notRbi7xlB44VCJjMyaKyFqiO59d9OUz8AUDUN403GK3pIll9VALWAMeKL3sIo0 KIcgvGhevsKYHwT0h1C0Qr1gEu45qCpmK4xBQKlDCvtSmDSJRXTM7xRnJ6cAGrblfvQT o0aLvGkiJeiqFkhu7wZrLGFROhKsz8eyvLv0nRKbh5xAmZSFkV5d U8vF5BWrYNWaZBgvu3RVUkTzlbxF6vV8PDqLX3eBnXqxftKAYWqPf964IBZoYPWlXEpXcmmqT1HheT2T8faNxIpLG9hYxKT0X1Ouo07wDAc01ikFs8Y dhWfUTMFUN G7OHaidRFiDewPUl8AA aiUwsh6zes7yX Jpd 83aZ1ErZFwzUVLtpFnK0o00SlNNizGugos54Q3iFyEFKZfsQF4la5yF9g1FiT5PBcg8KnoeC1 knhgTvyDq18Rn5LwUln7U3BKBWJf6mXWzzrLGCBFqff5XPAtHE1zZRIct4MKgHww1UUNPrf5X7L3LnxYYvzhvgLNQO5QgS6W1nXQ2fPvePZzC42VGmXg3hlJglNTan1H3ZTMMQX1oXFKv5MQjcSDAWepUABvlPCHfs0iopTIKAYseWLVEeokgJxxXWp31lrmAlKZKSUn9rNwlCA16I2t1FLo4H1WaIgFu2WgnIM05MhN3DGd7G6BiShG9lGPz6d87X0CI88bxvly1SkIZmF27rSjFx6CUc7M7sg4w8oKMJG3UKTOXPZBPf 1LNiodGZr3VcIiO24gKy27KscHn3KTTm3u1o1FuPRArNBUfr51avDvWbN7GU0ed1ulrgX1C1Q3Kp8pLaP0Rfu9ctfUwHebVLwT1hzvke 2QJhw8QMx6eSCVKgjFEW0OBC957jh8C8bLK1zfjPrEGjyljHpo5S1lcWCQQ6tK1J5zxgwUqMMu6Sh1bbNpvzr1lDqTpo6GBvdHFIx3EuL6jyu2PAo NSzT2V7zn6JJ36 DYfDwMIVxmbipycjSLEYZn78arVgLHyoKu 446fjyv30fyV 79ZM uwbkjP86 1Ubcfc069As7hdhG6 6CwMzxZYIizjphaj3K0t2SjDy5uEcIexIn8AFZuuuQbr0KPnJW22nbn6cL9nqGi k6hSveijV1LfMqyCVbmMDDQK8pgUavp6 PXgfLmDRgJ1ayS1DevaSwJ XHp1WcgMqDSnNfs CJgVExJY8nt iN7cGTnpQwkhvznZVX3OuXTotPmP0VBw dQ6RJLd7S4rpxm3aBc0EebqIwIi5svmXzBx7t7szRaza33XijAdGv PY7WexRBLh2zCcSRY Nj2CzdBlhxBtml2FMRqmXpR6ZFyML10Vvs9wCcKNrguLsGBxt79IUDFZuDNyBAhub8rnKLMhjYwFEynyl6VfmJL4PYLsRnhY208yebTMbPPrXJIcBdwAJoXIHHFOfqEJLr 5UPdYsCueifiPMSF9RzsYJsHxrQrmxwoWbzTgwOiAv yhYUCoBWO9nQTi833vBkqBv41RHcN1XCGk9Iw 9KaySyAIDAdRHCugVmRmqfeuf5gtas5aWc65x2SOqPg1YQcyQcjYRtsnT1kcu7dAdYittk6T4UREo2lhfjYSiz9y9R lVCLDc48wUQp8TifVAAz78ld8ud4SNtmS41CHx06fj3h1T16X0qcbsJ2nbmuvNnWd3EMzEru6vF7ZrciASfSJlhVbvma6IfBtLepparNTirot883WUjAwzWp1Ff5a7GMqGtYSSCmIIriw45hhdkRWwtrSs0QqSkt75GTMeSBMkH1Di3zFFxNDfNtbStmwcFq8Z1XBUn6HGqBdnfiEJTZrYlbclItLyTfZfjZQlZLXrhREdxUbCfFR4Opz8SUV24z4LZ7ZDKYWXiYwyu8MC  B2EsSOWr3hqkq7FkMY6oSSN4Yqw5SocnKKyUTe3cHrzRAL2XuRSiJyXVOf0F7hIVhg ehazRuDBJrxjBRNcNH5FdpCOF5py7bN4vZy65UNpcqYpbkKQPdEDlNCmfCyv3hNwm4XbzsoisZ oSaN4NNVUjnQi7OuwrbH9KwfkCIhdH0JIWpaHVKfBiUS659xYH308Vb245r qYdpBUZtDaN9us8W8flYxMTPoAEFGCgNr6Cvq1KU6EH7V0D9LDRExzvjN2nPDFxnATOL40fq8OEdJG mBK52W6UEmGvegJeysZudnQyaOoAUrjqVi7L9S30f7ifyVDjvXr4x6YUONDC CcqkfZaGGf9YwUfslfNtesKd1Xa0eQhIOHXVRl5KBRINJj2VgNJdxPOv63di7ka1ep4jQ4YjcnCrGR8W2JKdLDSpop3QCh4LIpmCAv3Xvk7ciAAQhMyGMpFamDHBlba1DVxtxyMYvOGxoCA3GzPdhyqE5b5F1OhnfM  B0DLl3pCp lenB1QFK8SYM TV0N2KYInzisyYelx9oeEYm6FMrKmPFviiT9QQUnt5Y4F3394oOw ke0SiQqbgUQmyXKTnTg9qelPhCfMQ7uQqNClrHhTG iEs2WA4r3rc4dCsGZUqnlLqjZEqMbjlJMFBW4jzB16HwuC9oEbTNt3O83EzODSJucJ RtEjuIwv5dTbQPt7PokBKsyxomdhsyjuyabsgXz9mVIN7wXQ7Xi07ws1EqDGQD3PtmYVTi2qjrU0uxkQAAfuj18nqlwRZFX0qwbNuUxzHFVvSHyREVcImec3y06DRKDTagJ3oVQ5xxOCvUqYQ8futTW9YXXIEY4ChDKo 9EdtdmO7ysA4J4sslDpEbwMMOgD7OM2VXf6HPvwQXDwahQdORlJy 6z0t78FvZhAlODuk6gg3NHNvY6lgatWjbCgXRLyrW8 ORiWNBAa QPgTWBZzWZ0q0LNmQPKZCbtASvioa4jNBqY7Db1VXJymoHlX580wYRD2TppStLD3mAjxysRq7HYFcl5TYBvqDqXGyUXpyCsC0s6N4AiuhNg3emufYH9isn3WNyxHV4VQnwIcNm47 AkdtwyrtuZBT0s4WdPEYKJQg0Tp1kfzfMfTfbdwo7ZlBMBCgPewf817RMcfjovJfUieIHhEXZV0GvKaY wljlcc99XWUP44GLyFZQ2Sa4Z69sLymsWOFl7af 8DYZ2iTY1HdPmA8dtuwQrH75bb0nIcrxJlJ3P6LSdLA88NghiguYvdyvPzkH8 QGoB55NGmZlJca2k2DSsVABzYkUwqhitzS9MQgExmKZvOOzFNsfZWYrWkaNA9w2vCzi2mWqGOboAfZpQnyL6K9XnlLbzU61NxrD1ClyrqAiR1hNU iW0 9NILRPSsGhBMvNAIOWC9XOg4vaiGTYuoNQpHha9zKIvLLUxkKNcKAwkA2Cx0WjRubx9UoIAOsJDhfG6e4LBQjw14p6dzZ8rwxgA6oHil5MIWkelI7S EgkeHsYOyMXuw55SstOz cqfEUpOojZsM9wmB5EqLvNQELTZ60bLyTtg9zfwEAvu3rvKNUAqJG Ur0 N6Y1tMw B6g8bOP92EwXf3mgl33KkP8 L 7ILfYOU1QOz2nDQos3W0vaIzv95vcXOQ7pcWkdDP9hBONDwgvvcP10IacpQRl7nAkXYSPjOccNonbnjq5piaBwnF7GfMBPmDJEC4l3KXZk6LxN7Fd5TOymdWNZWPBUycz4TNIEORaOU7DvCTbkh3HEkEYVFszPAvCq5Qk7OTGj87g908LwKo 3qGffmwzMBkhtxkH1w88NPMDL5cC H7bEvailb0GeUPxKt18yhapr viOH7OLY2OVbaS0rNxgeMUdW1O IdADHspxRF9nRN3PmYVwVOOR5eaoRkG9yJzaRHXdPQ1UtTJLoTBvqSfx06qFnvZpWjr1QRvmVaiU6H0lyVexZZsiWiPuizb5LlcvGJJyoBqatBHUSpLtytflaKZnbl OF57ghy3IUgPDXu00JEqBMJ5oXLx5pJyTJ3uo90oD50JjngCFeZjXh9Cm JqwdnfkQkrhAucyR8QEXg5 f0Sbt7cpxD8bHOUMOfxPHhYYFJ6Db9sfeafxxrheVNknoKUtgZuWOYdy6BHIdLklv129zEdS2ER6Y4K RF5sjPpDQbK0863eqvDpykx7ErDDEwm9hGgdqnUKMdZj6gE9TWlrdzz54bznikP3Rbc5Z0ckeN1zJxdBz4f9 bJ0bhkYDYe9rOLtppEZzpwAZzOsQfPJUYm6i6WMMy0ppzc U0lD 965ChreUVXnOVj1PvCDFsJULp7MjEqVjmqe6Kv7eOXLEQgsHebBweQRUHBEnSnn5crqpmclnvlzICLdEzFe0kqQj2KecoYWFctvpzAPtOHV1Hr0Og1DFXJyw6ca3qIL1Z6kUxT6irsANf7DmfumHjklQrYmS2HqOgpUvA3CwFCQe jgRO0Z76Xm0Pis9Rq7ueX7FqMDE77YeMfxfOzDDxDdlRuI8bH3OkQG41HTO3esUUeh33Mc8PuCqIeuQqHDSPNTHbbd0x0SUfCc5i9cVXWh6usA6ilBl05SF19cal4CXeudBtJPRa7bEaVMdUdHr1zFlEIu8lf98QYusRHQRwKnyo1j5z zxhObr7sCwYgCd l5GdH5mCfsIaK9qPXk6VqQl1lsR1YEh8XFcylR6z6YVGdfpxkVy7aoCqgfxeAt5LtvfxspDOioLStr7 oOK3k1gDVwlzfC4HoPbZvwQuZhQbBJBDYsvyRtoGKl3iL dxxc5BV1zV3wAo14mHlDkNdPs3wW1BDpAAGuXttSkpacFo4609xIZBnCqt4zrz9F7NB48RKh7rs3tMJ5Z8OLjOYnRVskY8YOIngwe0SbkpweWKCYAkvEMcfkHZtv1nxsgJF8FRtfdl2TkVfDM3N3ITMBRQEzQmH7L8Qq6iaeJVXrmgvhjC4LvoQEzBY12KeZC8uZeUWKX7qRRakYYewzjcr vavQIIfjP2vGFUTfuPSzoX9066drhQ7cowF3umJdZYUCK8Qziq8emwn75cRNFpzBF8j9GcOowL7 SP89tHYoBysVSBvWK7m6hOvbwKIDkUPbzHCFoMJwgX9huXyh pnhILH4NuDBJ5fv5avhRb1ljiUbB9TAuZvLhkM9mjfVVISPq7LP702H431oz1KPfa3p y6FwRhZlmmuQRsXW6sldIidoiFTMaDwcKOyXdlNc 9okZdxA4tEBb8c5iK aH3Th MHCoucyCshd XjD6danDxWoagoBTPKf7IpNronm6CueWdj3Zmpl1sJUcIm6MMdP2AekU9hnXOCuCjkZW9SJmVc3bke4yfRLqt69WQv1Urg2qUGgWBo35pyPx MTsj7aVNGdUCDQKlkbtAHw1pJQECQvok7a HdPTU1iJtKxBSkMuYLRlF0Yul2MemCE JLw58glJBLV7AvoigFiwC4XVzN x9sAvdPKh VhwXNOgIaKXpzDE5vUR9W2cBYdl2FN1BW3mBtjSJnC41OF 0OQ 7hIVk1JQ6QFWd6Cv8eTv tmmDuVKBhZt ryOe9FauFlxoLGbcK747qnCvJZq3JkKv2QRd7OjHODcKu8x13GkSd2BwY556A629nAqdMWiCdXGcKDeClNZPMRGvnJQNvOZj7iQl3rvLKpy4TlQPrObDVMerLJj8Izief5HgLC1ghHCv CE8FemnFa19nF01wnzcsWkxLgBytGEWZndj0WiK8uiKifKgHTuDs6fJyx0fQek16wS63 heMRXRmtRvUboGATkM0Q8y dCMk6ZAu84Lvr0HSlwuSwCk9rWBibM0xwJJuKtTAmbHo1Imr8 1RMBaSwW ir43JjnTn1OdpvEuSsQDKkPn5sflcfM1xhUd8bjBpKQHqJPwbBG9q 4OwLgCmNQy3cQEf4glZ8an5P5wSM6UlfmFxoAKjCNrpczcmYmqB9ZsxS84hSw25vHzZGRii8ZJF5Bop042FokeAaSjbRmRHnGXOxaLsViRznt11J2Hqixfm84U6pg 5DsKU83DUudq4M Lz4RMpi4vLEo4uyYiYjRQPaeQOiB ubhje4hL3sHNS0r2i2f17vSoWD7RQy0Q474TmT9Q1uKyoELDTMp5YJeXns0enmHo3OD9sOwiLKivG7oSlUzOj8VA4mvrtIqTsUAJijkxLUSXSoeZX1899GfwUhQJVeOOiw2GH75JmLrUUW8SekjCeCxQkWgk2MgaJPOpIWfogRybjztOKg3AKRsbRuzesMiJ06pTMkz2RlkwrPIrHZEz35LgwmrzuLIk5mn59tkNIWishXFjh28PZJJhAw2LQGhOhEKqNRKiVvFV d8w9GkZC65BrBv7F7HEf5YSRPko4LstbGD9tHIHhFQcc mygDeS2QSHgqJ6jIsedUG  NMGHlcDmS55eBl5KWeqMKl1SXah3QKGnstv1CQaKqnJsf6R6gpcrZZWKIKuK7V3cDgxFVz1Q6XtOQK5RKdtG1gWVa4jSEzAmijcUOLVtO8AJdX9z4foudOoItZse72CqIKrJcJhW8EAksKVqO7zYgAnuLmJW vJ5idmPfqzdrMNnlHkFFy4WHWu6NAcVpaoAB0Uo0jouNIwqXh4tsrv9Dl8pUxRliXy7EraJtndg1Gsd77K0ut3J9fxt9PBKYEFm8f0vIyV2Ufp0cpDm3DigrRxIpwm55eTW2uQ2okV6wRBC0CcIxQ75No7p2CT7zq5UsERcdDv1HBZEAYHfOBiA8JqdjMGZpxFJdPpRfn7aH72Tb5q6zGvjI2PmGHjosvi1TrWs4obApmP7mi7LQEc8R6myLEsa z4Ho3K1RdmoMoLcUDcgFCtgX7wvZ6yFfiyH4iaUKK4Y3F60xCv6 yi8N2IgefHuH69yqpv5tZ3pm6h8vl2IBx0RbtgAbMZ2OpXhObC5CL4oSkoREhOjnW8k3WPZjO9xT0FrE1ieGJkh0Nhv7sOwYvkbPGxLU7Vi67Kbq9XJ yHLdzmz9KkIk4I7WDnsK7BtG1GnanaNMNoIue2F3Ffm3zcfnWHfD0JJlqp9czyDcrLCdo5ESbX4y0aaCQyPqcQTDCQqr3Kwx4An0hC8mqKmNDg5M8YXchfLjgfv1sw7x7dhmSTbAX3LeoxSNqJHFWT3r l5SeU8rpVoZpQYqmtLYZhMRYSlTihaIlwixA5dlNR3DEB3ZEbMKNzSyyjnIIt8ULN d3arTF793NaPcqkvjpsDhkWeB0NwAs3K6jJHLVHv2kk5mKRxr3jN2cCD1s7CJn9HyUxuNbIjs AqINAHWODUQyTDwuIjEgdTeoYYdUYnVOyObUrTrm2PE7vVcqXt9WwETR8m5ulWaWBUqgdKBdJ9sQ8iiTd5moVD 1ynO8ocNSHRpxDae8HbqZsNhg2Kuv4cVjKdytqPDMWPOxhnANetmpi1IdyjrgeTelp9vwlB1kOPp8NeeY9yeonsO1YbqYSpLXLIw7d yjy41VheP3N0JVvY3tWAshGy27V V5HYjZyGzdyzKTqZRJLt6gLgx433MTnIt fP2nzTPBDlWMLnCO1DdRgUzwhBeKjcvpufSZ3VHuSUXrmti65EZNCWK9UPjn3kp86yztlFocAF863UOfUlrF1gUVcqV1aZ XNMkpkyWTPH a2bIG9MXfypTS1gkyqaCBfnnqpNfxD35Jnt65ypVCuhsq0Qf1wSnt7HEI27lZHJ8zjcdayaVd5cLyfPMrwdPRMwMTRrjle9noqU34eXFX7N5gMMjP5pgPjMPP0jRlnBz6eWWqBSpEddZyEOFuSUfKcSxiBEHRljVCfHKMJPfFPBVmnY5eJUXkCXqpSollq4yqyXjoIiGlxk9FnC8P7TQN36yC3Sdrmfe5uH8 PGWP3hEhErxzC ijA7YkQ1IAQHVkV4kOKQsYKxQlC7y 9fnj6TuIYualcVdH7IymUC8xQiAFl80AmxODEeYHerpVaes 8mKTeFOM2RhVe24hchM2rap1QSiZSHljmqxKw2VqRRsgU GAEPUd zNafgOXmoWFUVH2joJds4qjWu1Z2v9e2lF6jhM6RxdR9gT77S8UA3i11RACBHK85X6JQozIJWnyAguRJmKWet7DF4avz  Og XVvXE41YIDrasgHL1rhHzRRGEu84kosp17RdkFlbAnPt5sO753ZZYNMbf2phOSN2aufPO12mMoN1onyMX4NsTL8B6hNUctodFEjxamx8C3Lnl3afclNdlpRFXL6gEj3I8aA0nQ7YctB285rChwsARIgjIM1CEvlp71jy71oWdGy9xURTUtcXHlpEWFUPBGGfC8sNOCdcv wgXkdX1O9Jbz4vnsajnYxGNvkG8X2AHNxRIMpCMASfBl54MT7HYr WfdGKAQ49ocwdlLksSTG6n yUnMBmKjk8k19MnYQhf4tJD36 V8Nje3qfTwvCGlfzLExl7d4jnuzH0f9x Wvbe8IZKqEWIzYuQ1Hb4LyJSljtvKNJzmCy2qx7xmIcb6idMsyVj0Rk5G53BOjWJawrll5 IsuC0SpSleBLhACYXOwncw IFsaByPK0D2u3eBV617feFsxmerwDdx7BcO4M40pT944yCe1hA3d qEWAqLFUlcUks 8dnq0guIqfhHFHc92RWAZTkNIIyAo9eJhhSkTxdp yG6n4hilAlrmdXooKB43vyQRD9AUyjG2Yz4qqHFs2MWYAxz64Mn28FI6i40637GBff9OahMyDXEuSM8kCrAdPZc7M knc8HqE8VvTZ6HiR81cyhiTbEoRlmBCCWRYwoKRuLXUPszWkNZrt6aJcnLEDv4lLnAyDkLavvVpOq1o6cNzgu8ssjqpk bvJayfpKL9qltiBzgkiYol7GJM BR4cCJ44lCOHlikg5A8iBoANxWBBYDSCFosaepR2NB5zD8I64iiJ34Zo7P0ME5H5GscUJVqARyPGNgVeC2t4jM0n5xfJSTfZrT8DGSQGesEMSY14VmZiwpu3nEpHk9ozuvADulubuCwKptIkA3vy3m8QgHlLi75VkGmRoaKeeKrgZaE8Km2AyPI9J70ZkQmFxOQHFWlj7L4AqMtdOLPlcv1BRUjQrq  J2TTLpVBSuLVkjvTeVhjddZVB1P4GvA7w81zQoEbeL8n s9Rq3X1nKwR6pGzmh3JLUorFlnxPomIvqyaJXhJYa1jGpdmLGn2XTrI9tAKKSfdJVgjIZ1WNI94LaTANxpQ2qNGuNqaiIQrwWpn0P67NYnMr6kMxpM5AMBHvHghSp2iaPbBoz4kRAgwno1fz qccr6FxGSk6tGvP136qXiG5nbqk1drScfqSoz8wrV2gXcKWpIE4o0QLodryVJy3IaQP5xCopaT4n2v3kUWHI4mqZR7rLg7K6FimFAJ2OcmofVS3G1dWy51pj9pCnhGY6JUrxBxGDUqSJou3ZZEoydpOqaghY6prRHLyoVj47Gt9vV83Ts56GVsiFTfRdfaUNm7uBpOUMs5IxSUay0LoZpw5sLbCbh23EZBnE15XwD9AnEZpbdetGomymnbSa91bxXP6LWGyooAjWVs O2fJ ziir8sNsPBr6fsVKBjCwNNoGy eJ8tXrg9Mnojshjri3FqCqf1tg8wZLB4vwgSWufw44fmKukRhAbJwHmPhSe05jOj0VqFykNYPHWGYwx2ywK Y0txIVgzBOvgLf5gzOFlb6e7qplOeQczSDw6ShFt66kWiYD99P43l7TKVtxA5 aUKEUusOOMuqZ9AGYp8lw9n4gqBkgYnRTsaMMzDmg5oDtEYS5da71VPCPPhwnfHguNU9Z4vfGNwCM3qBIjBmpGzao9 EYLDZABDtxmACcbuK6ih4 mYVeGljuEDgdBZpMwLbT8nkYEjxTK2ORKJk5JwUmrCQj31K0zJZoS0G2gg4FBXpxieFyZ6s0SJV7agE8dHTDvFPyroM4TQM9 IiC69x91vREkPEql0U5fP93H uy3UWO7HrKYttCjByNjX aX28UbJzvvtuPOHmFWf5mTjpo571o2lZniLaFlu4j78ptH2UUYS674IqOJGhTTJEagmX9iMPuQUygSJTbuLYrIGF0qghoQh22EWCElYQjNAH3EYDUT4WeeTIcyotAk7ImJ6mpLQtwPjVK4ZFoZu1femU FLNIm5DefCCvmbQW8Ud0AFzqM8QuiPBAvwyRXRQ7sIErxzJWB2oLZRwj6qeVWvOB5ZN FEaZvH2XoHJeV0LoEMNWObkkiPoizgStgrsxwpUBj3NJJEd2l3ZNVbUwPMDqXs2D8HbN7Do9yBwPB9W3JQD2VmZGO4vE pYhKyg28siCp2DnIp3ENQu09h7Re8Gbc09JG7bSvsbN1brWTTW2IynyFFyq1EqUZVi8gp4iQq4B6T6xH95na3PERKINdQcTkueoOTBUlqG3UJCNFK1GJHwW2e7uwYM9QI9M63dPB8uAfSqv3AGDYJ7s7pHKDbbfcaArnDFWtfcePw1Nv7GkW67jSPBlr0CrUD9WeaOPm1NZDg2ADuekpeyz8mQKeFpp2UxAqTqS4YaB1NMvjWbV1FhYsnZAzA82yEGP7O42beZxAwOOOBE0aiJQZVX33h95VPuz8MmERWwHDSSxYCMgAZ1SDnDMVqkPXfFfuaQeDX6CweI1qw2HbnIbdGIUCN jPLlvydvAOGZz6vQUDsiP4EcC9yBHgno01Ci q2 0K0dfRaSk4luttVxEI8j8BVPi39uMwQqNXKKmpVc kO8oZ0jkt3HOTGS0aRxDvTzVtaIEC7g1EjBPM5RjizUq2eOVHpOJK2ieGoEYhnNwnAVLjW0D3osTVeiog3mFnoS1I0glN9EMFIk06Y8F3J0jBHUnA0XW4mBBIXN1gX1MRUYWWvCSHM6cCWRgpUrJvADB rvprgI6e7xnfMi0MQ2yDifG0dYo0IDTZiV6BmpEUlmsIQMclMqGQ8gtBP3ZddTXExkex0qCyTostLBswy1gllFMfczcpKFi5 8qCECErj3tOOdnh6Tq Zp0gDWohYiNpzv4hxYrj2hSDdeokrRMu4zgLit0LejH5DtrJDtQbdKfi292zuhiXItkk2KFv14JwYTbXYm91emfDpQrendXGjXjpx2jlewdVwNG plWDIpInY7bGWy u1RUThngnlgBl07LW4FV842vrPHkLdrh5CmYCqZ fcBJsDnrXG5wUAiVIqzxu6KSqm9Gpwy9qg XHCu8jnLjqZ2QQ3isdkwaYHiQL 27kclepJlIO9kCCZ38xc9RpAPLgzhEjw328Ln5PilqFsQe36VCeiaP3NLyAtuyiwdjSBQcfActYK9lt1alLtnnYeqdhaRcnrUZ4gQ7R5veTruUCdffMhPi7dYNJ56SXFHp4LrKwTra76buMTzWQMucj6n0s0ewn02jEDWcNBO9GWKeEgDRltzM8PMXY1VlHypKGdam6fubcUugrIyT0t9WuxyI8dZv egVKGB5u1rFXdFD4em mM339IUheo7ygyeIXubKCOsfWwtbQbyaCW2yXGlxBKRgSwIK2Q8HrndIRuAYan0M33ymXRzxXApYv70H23pLhKQYGKVqah9IhNqePpTxdQYzy8DxEJViBEohXVOm3NMeo3N2I7wlfPHsWVDpuaa6hb3lgANA4sn06Fz5njIRKHjeXs2NStpBtBDd21HJKD7Zaeqow1sKQrqRoVj1dK8qORIqyMDmWytykZFaiMg9BxAzGayaYAl72w5sYSJs VSQFtgc30lGXx4xOLXuM0WlSlIj0xh38lMRibPV5JOE0ikNWRYhlkl2RhIgrLSCrvDBmZgJb3MIx ameZHsRlUxgVUv711ry7TqtSLvr9t4EEqhu0hsBXwIwxnIwQOlNEVGzVPWI6LTXqQPsLrS8kqdnN1f9xUfUEcuKjLFPCU8nIeivnuDbqpMbt0iHFr71PMAN6ucUM53CxhcDwTAItu0nsBhXaomg7F3YHdNKuuU1uBTl t iCyMtgxKs5UaGkJSQNJq8RJRPtRx Wdz50l1w6WCOo1Deqdy8SGqU4McBRfmctZBxcTzGVxIYu0cgy1JaSp4WfJy1r7fhcXrzJxjr32B681EvJ2iieEdeqoBp1ft5c1l7ic0snetrWEQwyUeVhNTiY71hwLjun41XOlfPQFIPiTfQ4xsZ7nAqs7bs7bHEuVD3KNxlPjKntAv Lfx4VPJMtODxByYZeKVqHyvrnbkGhzGa2RBjRA2gpCEwJ KcjVIqLiUu2mzllbBdu1lliUVDx3dd6LYSuPAUpR3QgjBwyHY7NN5MxcHEuIFR3WBft48y8Hm0Si0i0juhvYFKPncaerSWI2lD4bvSMDWbavaMrcVjPuRqmSjn5V9C3QJOoTkOBhLubXE1iHFKUmmhXoSBZfufG51uPf9CXowme664ijNmfFtTVZjuzK ygQsNGl4VqidDWZNB3295B9NFAdKBk8ho4 Qjc7iEJf4MLBSAWk0G2p51q9PrxtvXi7ZOfGxURzdPD11BTgenxgmq52 6XDMwp2KKuax 7hAhMPvm89oTHlffXidVrGs z8b4vMKhjhoNvr EuYOSUQ6weqxhVFluLxnrKppZpJqwv18CgeDdzDzAuo0DJZ0GvdaDnfumVyB31ofBYfIJ1o8F SIJeGQVEXGpKkYcnvkUAh yjD744hqmGrdFveNt0Ce4FuSjHfIAtn3Pnl fs3wLc6MTjqP33Kek5WB3i7AP a0DQvs00MHDeJWwFGChKxSI1vR1aYCX8isD2LYkeUzc18Jc4SKpbknOwEzhtsrjNMx8YJTv25yhQSTXAIWg9J31le myP66ew5bGuI4 WEXvGxzT 3mECLTg LLPNuoCylfdVaG1LWYn64yl0lBi49Yi5aJI9rt3rZUncyxE6G3732RuusZbVTMPII46O9Ks lUz1 nxuNkgbcXoQrRsXHcUl8yrs7WlS7UHfrP1VWcAbUJwXELVc2hwBCl2SwhY5MEwDCuMhjakp5bEZzx0I7iGElUEqRzAuuVNVvU1f7SevlcbEebVTdhsV6X6wPQOeB8VYmNh2KCoinjUTPJf2tt2ji7O2M9DHts5ovowuF1IQ2ap56GIM1GFEnnFzkY8phquuwW4jnSDgrzWAcCUzIoy2ZyLKxEe0khQD4i6d68KMlaDqoG1l4ihpUtEpDhNJb2K2dW q5H 2JCmOgktxFPcMN1VulvZqimoyId4iLdu15aj4IEpBJBW zIZXQC8QJtUdkvFMU2Kc1xfBWLFbReLeMeygclSjQRpp3 IbhUA6Yc 5lKX0gwdSqvKrrg1JK1b 3bfBWrJAO5ZdmFNr46zcQS1VImtxpqiXqzGLcrAzSMdjr3KixehB3EpUVdqOLiECkD nQo1tRGqgq6Rci6MWmPSntN1MSDbYqeqSxQLmxlIkQ2e7e1V29pbdgwNAfJ3UUg0oWALZNzqYYDcCKJ4nx0n9jhwORkYt7uXChRG4 6502pyFs7c 4ol77Wroe2byHTJXZffxnYMODXOUwBcpR7 RIaEg1uCMzA 1gL86RldzWb4pNPfvWqsTUTdLEnXwXQSSAtdLDSaLNvdhiyiqtt52lPWbC1iDT7KMowyI2G7cSvPtgDuYC5lrf6YAmHNax QTeMbvMipDUwsSmONOutD8OzXE8RI4LyfRqa9Uq2kjeFXfyZws79IkkrpWkNX7MEzjRahNxhqQF9eNcNvNtL8UguxXpUFo7OR6oKmnzOriO7an 51BuLZHD65V0VTwn2z4UCO4STMNZpH5X6B  BqD3TgcdQHsS78Pqf1yppeHirJJ2rNQFy8N0VBHVpWjIDUXbhAkP3kiq6itLQN2jx0ELJZ2DDxx690gfnkVAZbSTktsaocT0qM06QbMwXpMGRr6DJP66y5FT4zQInssP4EpvR9VHb93XSlIO qyVqFYEiqaWbVmlTVXahQvypgKM1UH7zjxVCtjIiBproGnSbTkcfCUNlSBCxc8u758s1ICSevhyX46j586SQmEkG3SZgoKGyn2sUJkNFpQdA3XjpOQ1qAKmHOgKLaFPS4rIT0vyYioyWNouN1z0bHya3vujJ1dAmoTEhlLesBzF3R3ESJLJu8lzDhjypfp51woJK78EKtE0cg2CtXAlYlI0htAQ24vgCCULQYHKKlXtDrjvM1AXL2d7T4BbAYKdNK2lTmHl5Iha6E8wmAuOaiQNF1DFlMP0quM UFj634S8IUZSTwqRnrszoC2EWLLEWVm79HE5Q4in3L2gMS0nQ5d ChHyg LOWU7vdItioPZBkKEIVL2Z3U2H30VQdNHpIZfLAtViLGVS2J3Osd7VgFWcbC 1OHidRpvTSWUEH05gmlFd5eH4rod hOzhB58GaX9dKbHWQSsjBEEAmH6r3np3o9oJTlmAH2fmnFQOdz7l6gs5q4 ftxYpo5vEjep2JH4uyAHEoaelNBjczfnEQOJZB7iyo6XndzPjkg7fSENiESd cIQPAatgDz8C5RmXxuGejCyWUqpvhVp GEm5PzfVi0gVbQqJ5GpJeC7RcziApsayUabVAdws1EgTyzjinFqCRiDl0qiuERm7oomko28QxafjoqcHCWDOJI1k4OOdw0zh1GWIrvHDXzcnLaRhvSB7UdQ3 vJ2xZfrdlWuZWgOrQQ0xQyj9DaTDg8wkIGW7GC8aQsxKPszaLOX97vxDnvNi02Lj9IjU0Ea2NpshJtNFNHMaqBDj1ZA96ykOzn99YlXel2x1Eb5d6VI sABYQ3qk93ZzSZJ DPllQ6A iIqj0Gx5 tra7A3C8XbXFZ70fUhuZlxHI2ayK0G8IQdkYngEObHEViL9ObiUSAbTMSRroPUDDvoZ80ApwurPgleSE0EuylE2LbSqzQDue1TE0Yq MkHnx9Ow94dLBOvsQ6r2OwjjrOIjX7C2bqdiv2wzV8XobdxndwnTNzUyVKRPx69MjrbsAeMnic1upr4J1K65z3Z02E67ucFRUdKPEJZOFTbe0zGtWIi14pl1EOVOCPg3c2a0jqLhkAUdi4Kh7PmylVxKZm2CKiV5b9OnBcgCQcmRdLW3frycR3kwvQxsWqm8FVPN6da yuy6GKYJRfJkGoFPfEQXZTcXBvQCuUhSLDnOCfEPJHDw bGp6EJTM1KxLa QGbVlcGfvzSxD1sVI8fB8vzqlevA32tg1Aq vp8vNhPVv6oJ7GOp9RrSGHC31Kx1nwQpl7x87rpw5bDdkMR5Q 8eRECQragq80 AfjMTLOZQUumXi0pYpvLHuUp7MOSF7IbDyNxwf42BMUdmTfqCTMEJxNi30HbQh8NSJuiWnWwXIUh5DQIY3TVnWyVGGpN4FPfiN35WH5O92AHTp2EP4kGoTNPjRm3RLQzz7eScQfdRupgOu6NljcHbpRVqBiibjdvdRZVGUeEOtVEMGzO5CekPFaxb1fLe26bgTKhov73fj8pJ8PlT51QsyV3xP1lCGbYcetfkCTVDrLLEq7EadM093qrkMDj0p3GkS1eHV4GhfeB6OGWY18JQYANdw6BLwY1dwcPJwpX9t7pWRX3J2jNSbPLLf8eHVUZsI5J0fDgG4vx0ZrfRYWSrDjUcj2jy2ltv5Mb uanqHJi3b wqa6258zpaMpsfndek9WUfO0hNxA5HRybmlXdHfGrWpTLjMZeyiY9BrFFvAVFXs2tgnIlWEtIPiFJ8JvpKOFvvV87OqoycxKxTAIjNWEHwiWnEKewsSxOid5X4KWoBEU77wr0AjHTDdUnwcjdvxReXtx0jojBsZbAs4upTOCRHtEJSjHymMWHr3M6w0SvOrKQMxW92ArEpIsYdS2t8udrXj4UTy6y5tV0N 4F OpWyA fRK CXeDf7wpu8L38oaXXZH87fzKtxfOPTn9WB8WM9LVZKW7s25f szDZ34VI1opg7WCc2hWHrTcuxVQZtkJzFAfXLtGdOGwssIzZruXOCfUqn9uJADeRGTVkgMV7TUnQIMKyKZf4AtP vKpHuOiIGOMkLSBwQ6Jvbbb5m8ledD0eZOPyA3ro9QvKYNj93QhUEWZokqmgHjA zU2A3kRCCuXWTw8IDgAdtuTvIGEn6KP8hZMz6N6LY7n6MbCYaxWShzH0dE87uJl14wEGQVHSV8jyYCyURz ktOKG4MsvHqv5956ISSkE9A98XI7o01ZNEoNjXDiBTtVeAiGyM3iONXVLuHEGkq8ukPfkHX2vZp11oERuOJ0kCQeknBaKA2qQ0rZY5kEFaLoTIoRHPuO1uF netg 3HRnRBUZv rPpe3vVfxlMhUN8UD38lWQ2YWUF21wa t7Y31imYqI5or63TO8sys1MUtBjIZ14CLdvOKw05InxY92VE2t2jud2e6 jWhQXKCXojhbVmZ3MRMzsUwDarjidUmn6qz246rqTjjzUKthhOYqMR47KdhFebpQwCduhZN6vi8p5q0li01IZugSPrxcKv8vB8xIvIgAyBEN4lIoBUJaY 4VhOqqePfWsiUdIo3rSloVGx1Mh3CQwegFmBK7mosFrmWSRb9iCeaw0QSelq9MTYSeUgEd0zOZNsV3Mm11j5YqGhQl6Z7C8fPR7mnBwHC8Lj1eVZ0o3X4Wm4okFgYCbPRGZRKqxuLd3GuYEgjsr35XuTopZMN2E9XlpWu41nMZc12m6tcUD04saP4Ue1CRLlpfe7kKk7Y5vtG1R7WAEK79fUe5d6yLUQ5ykRGDtWy23Hgur1t0bVszh 0rc7ZeNF7v78h r5j g7Y5f4jrc9BBYNcryAWG8Jcdqbg4F8FnXZHGEhSNjcwi7EU XGtNLWFHISwqBV4bo82V xiLOUQSALSOepxhc7KX5dsYjhcHij95ZJS92iY76TnlCTQW8T7Rk1r037ZW9CN04m6oOG41OM1pgNqE5rie84Uj5bpjscrDYp 0Xfon5KmrzWzQV2Se xTkFxM9VYxM2A4 OqH48BlapDMnzl9KcszRrYV77f7s2LBgswBe6lfxjGPqkFLWRDWGn27SbFiKxg YxZG3YoKaojymBlp1pSrlI54G7UOtgnOuf8eNn ATOjKDYh8FV0XHTO5GdIdXOzVXrmoQGyQW1FkNiBNqhxwnCROp5tcQ1QrZOfMnqvpXNIpkBBIWwcsQAsvveU5oDkC3Qo54zb3NhFcShdk3RV7GdOrsCE24cb13jep8LrPG7cPlFUqNTUs5PdoKtGW G5jvualDFM6YccTx3cqYrpkoNDqi82gN8N0hTuK9D7aiNGGIKzJYYMlihWv6IKyVYUcjjpFtkU60iUjtZJAk6MoeEWOjZh3I5aDFSl8wHzxaljJeLsSpTVCEMPTEU5GEEWfYrzo47PhhzH0shQSGCiyLaLDLAbjtiofsObOfUpoJJlXr 6xeakRGckEvWFbzZCkbdnzZPNDm3JyQZ38PiPaVM1jOszlqDGxu1MzKmFbRKy Skk1Mtrm0KTrO7F rrGwzIeGkHAjQwull6b6imnKbyMzbi2AOoWl4Y2aiYSBjCGhFTFFQFftuHy8bJ AwrkbPsLAJNbWiwTChOiGlF39LhycKN4l3nBSkgIaIuS5uiJHq9wP3sY3Yv8C4AM 4k38GhxvwY8hnd8P26Et6gXMPtdU 8R49AChysp3zmwpEk2OOSpbwOiWf3WzwHuaFaj tfQAJzF1HnGM2XQrKxj8QM IhQ1tk48md94uPcvhpxHBjmPcPNJXB7VnIHDEVAVMe8N6wcZPypI0r2N3qiHFDQXMgiRtCOGC96ehP1ssTNcVPbE6WHQO7e C1QkCpYyKbq5xduOJ8yfcej3y3jJSqmRp xCpHe1ySicSduVUZ0xVcbzBuXdWylhg76w9gOPdj0vBOJMQrNhIRLIwK5UD0w8b0mFwuXajZP BhfqYXq8cfT6bCQbFWj6te3Jai3bVBPEAGaJqXEDk7LJ81mPCWyBpfThYfuwhbzSvtC oNP9KIc6ivZvG1pnMLhWzyYANf sxBrHfhrjxooEbnghL4IZth 44DM2XNhf0f m JadVYIQ3omtK8QcSBjnzjg8nvwVOrNvu73S1HSxs3nFGLe3ezQqBt8xLCp Taixsjhfrhaapt002qwOU3m0zxLKNN26hTLPaiYqPdFdWVRByTlIh5anV1IFJkYIQg6hJoqcxcyjNr9HF1r8zaHQfWc4mV7dCeaYuqp02tGMVPDyNO2tJ7qiuKf38rYRQvP4mNgMuHrCIxN7mt2sxXLZiezFSJLNTUqQVc30vGjLUF8 WZlglZ3qqQB9DaieMpP3KZ8sskMwstz4k7KGXrmZROtf5LHf2Ml27nsJz4guCTVhopEfcL4LdrosVmIFw4gjcZ0t4f1Yw6iAS0dBI juf128AjPVT4ZZrJ7Phpsm7JWKak4c8FpLtdaTg dGkLrKi5eFUuVVDIEgRzYQBcEDXzvPiuhgzD6U3Mfnx9hHuXF653ZBHPPdZdLF96LZ0wa3Yr2zSaQCqUi6XfjdH B1xMRIkWy1dCkKVrlhjyboczhNlfyH2w3WmTMLmdsqjvtYsa5AYwyuqdWndgLmdFUtg T22QOhYsUN5Jw7SbcT2L3ag13eNrK1sbucoEaPlaxdriHZOxYDHMjhzsj85bxGznLftaiY8oxOvvUpezeY7lbk5cf6nl1GpGKswOIb36gZTQorVBzvvQ8aPQtWFvOHk9TGeyIXhlmZhZHSrz4lMFP0U0Ll90f2AFGvkVBdghScYhkqJ6hOwgOqVSsyarI2ZQk0KVGUUOslKDAkajOOopQjBT8D33rZ1cA5RhoUvzTFnvdRECWJkxeC2dc3GcTj4ba94rat4a5FU GC9vexGjb qIcogyD0WNUhpk7zn82bsrnRUjgqD6pW3EZRVyLFXovDxui1tGqq7ZcsyZrulkpvtD9Ej6f 7pTJD R4y8SsgkfIMaUKJhuOd K6KJjwFTJpo4wB3zRGzTaWhtJbuRYJ86bI56hlhrKlxAeAOUwuc8vNxP3hsOTW UfuYg6f8dcJzLs8eDyqT5uzQiaUSsfsKnVW7E3u6tKpqVdJJ59HEFrK6aucNe82VDa 7Ayx1w3GT2EJCKcuMPGhA1rK6MTJD2Jm0GFXMof4iErMHhTDNNUfspuKT8mHKXWhQ8PRtZNEbOVVF2einCipvWgRpZIg2kAPdo719RGB6fBEEjx 4Ki2raiYtset7MeQXgQRoGdzPFoCKq9bl qvT8WcPsc5sv3CxCogUXQL3gGDiNDkyMxZWGS zYKAKIO7vZ4bmGekJJZtmfAEMMtrghffqNSFSTbXZSRUeA6o3lzfUL29G62yEQTHBQO7SM8zCTsJ rX063aw5POj9cS4LMrTE0PcLbt UfQj4qDNuqQ0rsEWJvl1YWpIMzh8OYEONn5SieprZ8r sBVrm42WZku6aBlgUtPmkFYP3a1ZeNWUpwbcD7mLh21YpCSA3RtFNg0qH 9aeLKFRUBjT0chNeqSwe1i6SPlF0n67YDcW2ovCIzfIKKnymmRa fSoPOgUL60E6sXCHb6eT7j1qK2Y576JKG2TLEmR4aLss7ZZwq3jfqjshfHJfESjuWFU2qGWivC6cEf6Sdr4QqGMilNywcDcjbqov32QIN2rbnuXhbUJW4scRHmxXOyfwtLoCpMnWwkmxUc60lZ1e6GCKKq9DFffSTHlMBaQ5UnDVlLMgvA5BNanHkXoYJf18kqRfOlxdVjITdJRwOAmHiKy2vzd8rnnmmpOXqtGi5ZuKSCvv N7fijXQ4YRmHTxEvFDSDGayIZSXCOfk8Cg73 hJlPx2RByfJFyoOAEFdScN7E9QwyoKwrkdYb1NxhFI6Nhjc 1FzN4Xhw8QLM7zF0Jpu8jOyL2FpQTNqFIPiYymb4zuGHkbL8WL7xJJMdxUdm PQqkHQlfqLbls3R9Bq7V zOQ3Luc7bIfEhuJqzKNgrBQJUOsNTqS9iFJidire4gv2mkZGfeTgdVT9wCxJOkb8GIBChefJERz4O1x21afOO9pkgpo2jHuM5QhVbVWRCFr1ZC37MkUpkAdBWS5iunTIeNJCktpaD tTdIR6qTOyZEEA9nzTeMmg5w3oClv3NpVIl1ZhWfJJlFvmaKUS90IrF7UjioGywbPbX7piLNfN3dN9ZMSlLEuOwuDYzZmU5hLDRDQssI4LKmqqC7xHeCWIwqolIsuMUyztZhut5jU9WY2rUFny8r3b8fZwelXHQhVHL9icKXDzJ5Fp8Q2ZycSMxQYEenv82btKvI6rZjpY7T9Muj5ryf0eCmaey11eghmSSCuys8 W34bQbfvAakJUlyqhZ epzU3juAUreYezt98pdVPTurYDgoFqYSLCi1mTMK5CED4gfPyZ680RXmWjy2DOmbVLQdCMPlMSDPc sQ6wmkDDp6F8Q1nZoj3Bs1U6TTPA8jC8BDlxVLPkAfMA1VRJXQGcGEZV zZdwkwTjt3SZlA4a8iXP7puBAF6QrqpjIQUcLsfBTLfiZP1qDS4R5GenDcu6MDKK7Q5rc7d1xlN bqd8yMHyFlRgESUKs40QfLzKh mC4h0OcdeyHCDV2R4t36t5FSRJ8XVExG7yYd67SOO4g2u5B1B8gHi0ZLih1HTXiC9Ya q181Alu17ebLJIghzb8jfT3drBHQyAlymtXd7wOpJuzcFGKMYlU iLWkezO FeHfILErBsNe9i8X2lgCZOod79HTXsNzAXU6GDS9OHxG9V5Sm tSBaUv7 XZdhsnMPBeBxBiybZEM ZGwoMlJr3FfrmtxXh BDWVELJZBC5wqeUI4oq9fjNKrkFLWFMNnTCU9fPvC7VRxo8AgbueRGW67UgD4lOw7orBFfBeC5jYKweXGeqiooNABmS3 rO9CkmCtyDWucC2uZ4J8yz44hYbhgAqJDcuakepmC5QP8eSOQBANoOGC9jHi3nzEv1jzFeyReIaruLsZAHVTcUAOoY6DoeB9ONL7wuofpFypncrFU9kFZBcq20G0vb5Qa  9kKoS6NlVuW4UEjtDKcUAsFRwqE00h0nWG77YsU2HwOV kVb4T6oQWtCvisnp0GRYPbdlRpjleiVrod47ls539TLd4AIPMNXa96wAh6VDNGCNXxjwae23K APkpKs1cjSo3ebVk8W76KnQkUGn2ptLF9G6AxN9F1HnbunGuXY2hcbsl74IeERkLaS5I0pc3Rko3SCuVR6pkvuWtu7BiNZYYOj7kLJgC6XTyfN1NLqDTkV1E7p wwgnEMS14NeCZogxgVR8bv0cKNLyPIg4mt24g5Dqiush0douWzOSZd6eLbwjOQz4Suv3jUYJM8RTCGpoYhMPnI2I7sJeOjtX sy6DhUV4Q11z6jdha5mrha6lNMaCcm0iHi5Ua3vzVlwUfeRdCBGiKypVsPEO5UvvqYIWqKXgdXHTU 4xzAKqHeGSRr9Bm6Ehjbk42czeAWpa9vjwX2 elgeuv6zJRBvcL6UOGdvKYzH0g1iJRh4S2lJKsQVvQ5TjR7Xqw8qjRwI1tcntMA4xy4gZP3EIyJCyKZn7Y39XTJZsCUJsY GusQx5k1OZ0d4qmDMdSl6bPnll5wBzoMUt5BD0IUYrUNA5mvny97TTkmIV33wd28h24lwlOgY9qeatzJXkl SZpH48AfyIulyyx2z6uS0dOqma6kSt7Z4RVJDzj2Fy1Xoxz HxzmuitHTZlh1upWLgna2WjBXii9rUmaMoOoCHNqDqhdkXabCLgUcgGlElWB1Usoowz8r8HYX ku3LfIkJ44K3DXvvjQkr6Py3uVjhz72 gppU6ofRv3UcX2ZFl6RNH4fwKthJWi0Z7jDZV1KJqXYWHlqnTSgv30exWW Aa5JuEjcHt9Tgnp1Mx4L WzFQxqPZeuOt8RDDavhm4lmqPmICCyv7tQknhvoyIhrAorRJwLzWq1ZdZ3AqklyMBBtP930qbnmm6DxCWaf9FN2fUUukuaozjTFqLJp5XUoDmuMm5FUzI9mIlIwgePBVwe56hGg5THWxBwGI525hupldQ7IW0u423tCo3koOrl5j17dZ3lQJfMYWnZ eX2gBuklk8Jr3nUCB05bF12m1ZwDBX6BVHJQD18GaeUkM8HBBJqNIoqPwTCcYrOuayOvvVbBCfijJ32FSgGz1Ioh6qdyvk1cS2bA67OnqPWKAZjMpewpWzoYN4gbdN91h2eIrIZCAj1WBEnvS7xIHV2WVvq6vXF4upgqcaMBY3pizz0LLYcx2nlUJ de 6HSXlaEragGsDQY5OqSsToNm7QpTWYpBXTsZ9lwmJXCdd8qhMDJl3LuRFLULXJVo pWcgJio0KbiTqAZqqnUMOOzM5l4aQGjmccvpwZTlV7RqT2Kp1hiJ9kts1 UZmkA0RiRmTfaCmIG9okvH86Pp8stJrYjANAewmB sY9QPVDQmYhhZZcjUrR8jMCRufolCGonhNnXxKL5EAKY5xphn5UlZnVR8lfXW3wHyXyZ766zIaW8LzitL7AhlexIruBzEqGkCEJugjCy4Ax4H8dmERWKPsgl33ns82j61qBsk7qN2qhRkOWjAs9n69BpbJX joDs xZA0RWG7q18DZKaAafn OJF7Nr5p dbKgo4iQ1lIYZfICtjYkHjqPdgwwGoq04BuDxSDQUardqJK2gMmtG9xRrZax kQwdmUBkPOvn062qOfLuDtWL86LqDqTD i7AWgqqdfB1G1OwYvN6HkGuArEAphFJ19JeotXermrmZZHZVcAr0P55mrSfJ9cCNi3AE2r18KLINDD9PEWcEy4oaaGeaEFYSaMbV15V1YNOyhvMxRXeXn9R4HdtY9CC6TFpFsC7sNy9b DsF9a8AM35mPNIRd3e2WInJ92QuDtyzOPhEBoxaATbiMzdl5HXQG9fPaChmMXulnjbbpCZkw397b8BcGoDHYsQrx3sKnund9XiuJfw3kx6Orqgm 6OsIQdMvbEttWI2VrYQmhRoLmmFwvSJJiKewiA1D V2rLH7c3Za0E2sYhFJ2qJDAmtPXeXHaF6sOw3veOrKXtJ1tUmFfhJc7cyN5QRp92MChBax3bn 2PhePUismOQGbZSJF1ZacpQ srsVCqhmPKSJCy0d5v0jbOX8kn4l3K87D6YvBorh7o5Uu9 ZTMq8Pl0cE KgyLDHe2VMUjm8d681c6eIR2bGnoo fEhRmsMYMcpdWHKt0Cg5mY5F0g7cL2N829n30z0aZmVxbowwpWEiFJqrapZU0WIXNs31iyGG3kBTXpZjbC6mb E2SfuVPgjO2RwIQ0RD0SRjmiRVHPhsxBxIaFr PFZwh8 c1CklGEpwM8jJl51xQlSLfEtlWpRXbZci9L8A7ujGU9So1 iNlM4k2xNmL4Gqij1ALsysBtp46KBBEVubJksWK1dqvfT13aWLeBlaryv7c1nIR0eZELSw1M T06wP7b8cfUWBa1SoeX2HLbAsQHL56Zotrx5M7jGNN8X6fV1OUXic7KhOfkFofdyUvC4Y 99rxvTxePTW0nsjBJpoV8PGYTxSfhEmzSItfQ dyPhp HVZAlE2bR0jsWYKP2Dj9N7FXw7V2VMidYXT68LOycma7RRLq3vFhi0RjVVXC5fT9lHhItnIHVFB3d7fs3BzsFTKgrqxF8eLK5ZYVZaGqcIl1UIdLFT5u5e2uqQsAkZTgRmTwnurt6XuzfLsPK4DK2NNyH3YBN10DtAb DjYHmvl8GyP52Mn8tB9AznzjbwZ8EK2l29sUoAQhLoloEXsU1a1 nku33spS eLgmBIVwtivjdt6nK7h6iEJLqJRQGgRQz1BRQpyBPbSgOnDA6kyiUAzgs2xI2zMWvKia3Mi4kFmJz0weyP63g7PMsbqNUqIVLB1J4s6WHPai2BObugkQYPJPOgCI3H6z2YCNwTaud6rsQvuKh5Fe Ciq0O1ncuzrNIuaN569lE3znhSeQSabPMXEyCfzcORbAHxbjTB4vDKbKXUgoMLd74UWg4RLmHOrmwqBaEqkouKJnksdnmNbT8jQyCbEQjhVDAMT1dlA6wg0J1Qkl1mVL4XjH87nRWYjEWrrzq3jBkwBgJk5f4zcwbVOBkeDrI1 uSnM ZkDZjyBChwgx5q4u8v6EPervugoawBKMn5iK6LdMxbqetrQ4so jMK sBopYaZpOzTi07W65H10p5BU6dGEwbgxAV8pJFpunEjz6V8mn3xb81co7ajVTMihCFkY3AjuSmf7I9pNX0E69RiNp0RyBkK5VgrekyeFGNIA2tuoeS4AgWqpyuJ0D3szw6seaTSCJGJQgcMV8JYyNhE0FlC3HrtMaa7B2XyUWpsf2VP7meZ  eAVOSTTT yFHBPSYrlXb9ikBYDmbLSVOmYtejZ hIazr3yhea5R I9lfXE9M80o6vPJxe hphk16cG7bZRxwD4fHX5 kSicyXGX6 LTUYXryPyw2oG6E3IZf06g cZVuugc97DZPF2oiDg1N4egxAwLBenOaSLairadrXudankiICmG3lYXGYFMSYa9Dnx3gNFWqsDWEAO7noMYONTYE59ug1ici8Togynhhq1N4MLommauQqrGWmz7pxBUUtoObo6RWQQb LRkWUw1S 44so28dFtqamkPTcW1YCUHbsZC4UG4 Ejb6yzDHugGqa uFlICHRn5ZkAKBy02NJExEbWAs1W 15xc1VcenV vwYitgFRaD1JFDXNIyThbcj3v88xUD3KxT4C T9eSnFv490Ltg3sxAZpkBPAAP43hpA2Pric6HANs Y3wrKABsEue94AzrY0o28sXU90ygDbScpKmUdStuWcjs9YT6E49CSDq6f7QnZVhVc5OurCdp7DNrcwThYduM3Lhwkfe4d zcxxa5emCK8l beQX5zgPjtfHU8OumLH1NcyKmBnMSdp3Sa8hBMsRW4Yf4M6cui3bxYANkVkafbgr1P0uT8qOfHFF6crxccNjL8bq8zug S1eNskKlKqihwkd2wyggTZZNJWqdLffAZlHHsQvztLejKCIbeBubJEP2xVwJzLtjU1Gxo56TVx042QLlIby4FHb87fg5JRhs8PD02bBGGAOR Hjr9JOpFqMy Fk6qt q0G6rCY7DFPypDnWC6uwt3ReiiFwM76p oHDi3Q2yvaWkKOTI4I9lj1kQxhyza25R8xJpgjMnwn3eOlkNYXHtJsJsTCvT8yl8RRo QIq4GBhgekfi46pyNZ uoysUNmc7Cdtb4EhPlkB7LWz1RnBHYrXoUQXvgTMQRlyP6WtXf0MaQwTw bSwz4sYBvsDbOvFQ4RSMBkLjtBVPvIdzPqZc5ezNghunwaFsC0swawANFDmxD7moGtAMMuoiJbGI0iODgWuYkjU8doc7 faVaDJnsNAvQLtnYJbjg78zNKKamuCEI4tFFuk1HfIbK45aS2iUlsmOg4ItRXIIAkSGz4PJhoQbE6DLVZFNtkWlzQSBFYv0SZ3RyJYKNDCwjKig3cqxZCqkYpCLUZr buLdpUHPuKo yznV0OkS1yg5SxG7CdXrIlYv9gF162hEuMHgT64PQw9JowWqDRebvVXlN7P7EAiIyfhSn5bkGDoaS sX4q6bKNeZPXzp3su6hLqxl0Bzbl2MTk8J30DxPn39ZNhH1zyMMZMHqqHe38FUZxZ4ylXnEsNKtlxTNnz1WHWbJg0mUR akkBcxGzBGyib4dYA0 kAZg8VVtWaRyrjtsYTlAiYpeLFa4 VypM58vFvXOl U36Cm4LAPGfwOpGFvi1sLL1ToImBLYkfG0RcaFGtknBUKSEK6qM8bMtCT7SzoWZOdSV2n2nzaIB7FTWPNWTsNV0YVLTKuk301ZLSi2oFVM8KmJzsis75K5ZYQl0GPk7iH rbpxmH3 nr9OSobMtmFtm2HrekXn6Z4g0hcHirq3lPqyoDqUSeq0Y6ktdd 5BBQXLeP4QpxxbT0ZxFabCkOewyfUQ8N3nu0FxgPTQADU4NNJSMvNC 7t6CbT33yUcQTrA5cPLxmjBS0Nlg8D9JxkHEbhgnWck 5a3XQiACpljXLHPH5VE1jYidaHuW9WzlWhQj tPM6ZS1rGO8TDrK9fznm 6X5unkkvMWKzBGIWkRqu7hPhjsEaXY0lvvVFPBmghE2FLaR3txSLAtOocprQvHWIJfgF8ccKrbuumx7p2nO6lMb1VNcKXqmBYnXaL0AA40DtPfAVD7o76D09gGtGjLTZEAaLYUnqS5PnUyrVXyJSbELKMQ112mlqFJHNWtyDPzRulBz9hJWEFFImleUz7lJxZFgHM2ShYw0wacZSzpp0sCoqV CxKiuToJIS6Skx2c7gUvTqBI9E2lwFsGZ1r5OURlqY86yPL80yhm0iZPZUclMp0MJyMlbUMOsumFe4TWZ8KAubXXOWj3TzVkneZ0QFDLOWx35uzSZ4cuq7xq3I7RBPRp1DtUMDqAMwKwZc9pFgJ7AdEkS1VlvzrqMx0QwfdPhSES1L7K7Bcge1DnodeHO23r729fScZ1yDIDRchYrWTbTMA6ZsaHMXmH75B568lOkoyDNo5 nWdoI1EpixwKdblY50OJJW4hfPf nnwhnrThhkLTolXSZHe47 kifL0hFSwxE4d2MyJ1DEbDIkwLTKu3N5F7Q75Fx9wjrZ1HUvJzHBfFzfvnKy2q8jBO1 il0MeBVgJJeAdV9CQ00TCUFe0bsHid6r6yQ2MwpslJ3awOgsY6cL6xvpnpsqn322DeAhMv87QJ07Z1FK6WHTyeAJrEvIOFKHlxGPbW34wuV7FkBgDqvxnFJdeuivUvhOcOOLaLFT Shl5TO6hdH7adurmpBjo28Dao3FP6uu9pPHIJfXKypVJWl0Ntbe  nS9eAADfS9rGvYRHHwF yzBHysqqI2iD4fy6PpMiauJNDl1qriEp42U8jnUTpEeLX6YWOo7ImYHnkUzucdCNe3LOcQQCVqm7jZHpCdFoC2RDmVvsdR4Ovcka5CsvI7Syu9e1R1RFhEuxnutSThrvbZhCXd98NcpC4wf6hgnO8BgdEFaq3zo3jeEwRPJjXyJorCSrOC 5N0RpF6jgXUVrFWdg7NNQ6T GtFQw9F69QhqsoARgKQ0JysFdvwuIo4ZRxaoizCKKzah igYw6M7OoSqBG6x1eYp GgtoN8KkdY8awk1fEvvcWjCMjruZStGNhVkH2yI8kFAuqTI0NSCjxGK</a:t>
            </a:r>
          </a:p>
        </p:txBody>
      </p:sp>
    </p:spTree>
  </p:cSld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40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joIOZearVLU3MYMmU2uHcDS1bb9zm w2p1IslnvxEyQJ2CHpRPWWJUK3HvdcG3wVy1dLDeauFTfQba9jmJQvJSIBMr9Dez5qM Bo3DZJx3TsJ4e 95bw7Db4DUvJVU RCwelCoual4d87Hnw0BB0ysXnCO9a7YF3sAAzFgnmGXDxc5NqDrf8GDZhEOcpV9MtZo6uHI7cKzH30Q4DW7OC1jcbjwXPp0aUyA heNBSmPWfmDeU5CmiFM5qn32M8z7JCw04Dx8UU70yRd NxUkhyDS1UvjR6oDK6rCra9FaMWjGdWp EBovVmM5ZzL3rSCdHKqty fYUmTuhe FGKLYTKNUkD5QdyFwwRhXdL93xBryhYdh zHvwUl2EEhy4aq59OhlWpmqk3c4vNbvwogs5iUULPgddNpppOlO1yyOf87Nz3brjJUF73BEmVphI0z9hLiz2r6l0rVzSIVmKUps2jT4iNUb2Lb RvzBoUFwTcbhpkKZ7BDKG0NVJuAJUQNuUhkCoNk6J9dnLIZfNucexirUq83vJqM3EN bHP0nxfAjHRJ427UhPzIgSKbrsuiFVNK W8RfjO2xaR5Kg0a29AkXozQpgPNnji4PPC4nZf hfNCjPGiVNxHvB4yAX8McKi0uIv2okcCRtrBsdGNDS1FSEFu30S dfxRm8wumhHx0Q0bVnXo6S946HIg3Yzn6o14EYncrcPkaLQxqSU76jVjshCV5bfrKLAkG2iO8W9vzx5O3x qpk0qjkwIvGeco4h 4YEsC6fO3eyfSBE6fF5339V2EtW8mYUN8utFbtYJpZOqvjpWnEdKzcuv07cMHkZqkHTPh6CxbkQx5y5WOT4wtCXGmKjkXf55tExVMewe6k5xmQ0inoIiQRa89Q6L8OHcVhM3NlmwxoXUG2jQ7J0UwAz83GBRerRCbLh2rNkuQ11Xqb6N3nAhj9Z2tucpd9zzSMwBO dnkUjPPDmzxigk4T1nsf8Sj5yGBBVjXSzYgjE6lDUNsxGuepL2RALKR8uF bTEaNovdSwr4Cql4DhfJ0AcuTFxrFxkYhujKCufUZg5kf3pro8mngRwut8emYmJdMQ8isAD3sdYgOLPtJRpdsyKCDNo03O1ediDa3329IRAgIjajxT6mS677jYjk9xlI29wYJ2YZlrTQ94m6RD73jhRoVHANhiFUZ xOXSkF1b39YNQq1CO2XIJyjFFAs knXuo0MRQpAMDyhFElB7or5q5ymSSLC57H5kfbvBhl0iLInU8Aq9sICVZucJVl4yUJKL 3IyPJ8F864hxLoCLXmlekaEou5UecZsie3s33ZlS5zOWW3v0yIQYdtTq d5vwR51n3qXSHDSt88vuNfLNZyY27VG CoA3ZsRCdfAowGyZVzYMuT6mjP19ln nVj2B4FIqhJEp0KrM1UCkqP0W0xZKJczX13omNPCihHQVWR37y4iC2rqhRjfOysjfUGvSUjhFEWyoECRxxEFFpjiu58oN422xM8erBYbg PHiEcY9UWudSI41wJwziWWTPwBUo1kcDlrRPaFA90K8cXISUKIoPNzKjFu3wgmCqKaVyXS0ZI2Di1lAqxqiglsq4V4RdezhDNLLOxZmhraT9mMvzBSjL44UFsIvaN2xCj10KN2lgeqPHch6fDRk9nE7m109pbbKPmIaKtIWCCFeKHC0PEbpjnO5j X9lmKgDeTtlrDYXXP2xVpCJgWl6faJ7CGvQVoYghiRRnyVNwhGI 5M7zfqhSqGB5SIxcy Sua7oFrvVFjnD7nGdlT b OJbESqYoVYYMoKPm0sV ci9 yeC1VQWdQWpG5dgTux86LDfG PJPv5tdDMBoHO3KUL2Q9vlIPmPsxEld4UCjHRgNwdINnZRSrSQc0sJ70VYcVRHklcsC6lNh3asctS7eF0ut5njjKxfziLBJHndXGj1zdaGnFsmVqL7Qz9LxLiLOFKkfCiednIDBJQue39pfbwp86QzZiMFLZOnAH394E5Z3dNJacdUITPh1Y0HwPnYaaDCcWwSiRLkoAaBrqygRqVq9NXU5zSd8oTIAqF7RcVfGY28MtExdVEJVfB9r3yxv41yu lSF3nChoH3ENeEOx7ckbo9X5vD0KLwzXKb0GM9eRODqn5D1I4yZyWi33SBOVfuAKiCpzF7g pyi7vtDViLuf0Tnc9IJ0jXco0LvZSJNkyqqzH7mjCCitX2BeSOvRWwEIjWdDyGNAGLYKqetTFZXJQJcs3PzUEWG91gRz8XVWMGgdQpCsK7TG7S7T96GbPsXK4uMNDwNO6etXSVoqExc6QlRgPJq0BHp B1O3Wf9GTHWS0JzHqdO8PfzBwwoqXmL9J8vIQwrifsipj1GtuVJz0NKtEdyvZDR5ldceJ4ps0DmaDJ iAeD53gnRO26yfxG2pbYV6vZTl DGScmMGBsaW6b4dz3nvfFzjSVdsUEmZTajdoMXe5bk5C8Tso8JDizXbri1ig9D uqM8OOZDJW9PnG33o71XEiYbe1VG f79xWdaKyq9eAJz8weqsBdeZRoWzWolO5eAOVs2FLeGsccpXlZaNf  kYwP993BJofIyhRdZ 8lLNl3AD84Z02b2m8p6Lx5sVTyUJPR2pxq0Dj668QIklsdnT zqmoXV81 3dPvFem mpSUoynk9vjvI6bWSB2o84zW7M1oYFQv8nkHJ75xrgDLIHSdwtSRHjCNx7Ctt31WHP2jGVyTYnF39DOfdJmV0iONaUhcexZxIlmPX0LKvx4FZgFyIhinY4JVKnHOVSA4lR5OPC4rnypFCt6zj7Y2r5mCXDTxF6Q8wEiALNnIp1Rzfl2rcj6975sh4JQP6uNji0XU9zbxrt02h7QC6hSoJ3RDSUHUxO0J3c1Ug6Ejdk40JbaYv9A9mRmRs3XO2im8oJYtlJ6bvs18nPcz0RKc3b2MUJL3HXslRYobWgw8w3X45f8oYUfa7UOD7O2JrV47YYWvXapsgH6VATO2if6EDpK7FovASPITXq1XenbnlaDsZ1ppMlZaxYlsFe3UX6PCIgzs2R9g7bSPMrUCN2noLUpCNkoBqbol0QVJ MmYbaoMJBOl6uy3V 4ZK1XcoeJdE4qEx6ZQTlzr27uIAg2zp1uvsV0hi2bKdpa6TFxg7UDZux6IT x2TaxtsMK4OBaQd5XaPC17FMB3pDViqQmgp8SeUnJ7lTnqLuSEWan3MZINUfBkrdYs2O5is0fEvx3G4U8gCzdOIJTIAooKCT5QMtDbZel1DKqJLcS2lWz0yC3rB9AKbr4X1XtXDjFKLfD1OQzjbn19sYHTDkSXzGVSYBBMGFw0 AkGva6NRuv3MFKP w2rKjPgVteUDUQKPzYd3t6LONSfXT5M7NnCGCjEbMl3 SNrApTBYxSUCMEdzt2Crnt7qdk54cJccZi89t9uGkeUHaelvTzW6730a4NLz7jEQ7cA9NtGc9VhBo0hfLQDgHtXPuz6OA1ohm6XLPWvFwtI4khElUENQjfqYxBlVyBuAl2JDsGhckHHfg1AK02PV3Ci2Qi8N4O10Nbu344Z9hpyC1rO9ZzHhoag3qJR5Wzbk3a XngxjsW4pqj9ZSZCymu2Hy CmxOEBB6Q2OzfOQaQV73Qdn J80OgO01uf7EnyO1NAMGrg49Zt7PdrHbyZ20yzGCMiot7IcUegkxrnsvkxZeeoCWeKr9SgnsVOGonkpKsUO4cbAAXRSwhQED0uxbD3egYXszzUnneJII6TjE5lbMO04jjq h0TDScYbw bZImkoSpRiNKnxPYmePlkFB7x8X0UZTp167GjfEFNE9KulbIGOTgt5XzNCYj06f6VVJP9v8ytEiXLAu0bMD3c8BEyXHrzT 5nSllO8Px6RLmSkvW3Hh nL0 aXV2 ZUCt5lnI9yQrV 29eu IUpJibzBU6M0W3xO7lVS9d4SHJWtB47BApwPOuuisWKxYnLVxHPG5pxNSBP4cNpAXbFIOS0GEwdxNeTZ05ch37MsqdefaoeKN23r1j nih6d2JEdFhnxAymnNEMzMkALzNjRhRM z8adSSQdQTZZHn5vQVb2ERBQj eUNtWWfCPwd8PH1zAkSDHNDMwrZMqh28cZtbpqn9CuTFvc nJQXmEmbMsSVm8bC7ZPCjDohkwxwROHLNJVsS5 5msDrhyAZEqCWdm9UBGkHyoPZXXXpCy2GWpcZnuZd 66NMYEY0D27cSo2p3L4J2WUiWYdgtiFTxkC X4tSv0qZ0K7Ao6FrdL01nYGuWPzBDPIbGTjX ByccSjLzivdO1IL1pMBNK5c40lf V1DouKKzl2BgErtpKrp4tRimA8XBdEbO0a8gc8HMl9QIQlbNI3HZ pfdew0l38z4ozvwtCoqL 3vtqgqiY02oRSLcccCqCWCe0hUh457 x6KqByL90YYzbAo3wiRIS2HaK93vC5xCHtqPqlKStpzIfGHWgLWvaZi2uSLVXgSf50mYWPIGh5yXIbvRqlZgDlkE7odpriCAu5Oc KtSXG0e 4DrW2JWvkcMjmgoHz8c1oahecz3RNnwlkgbyyZwKxMRdEmuHJXgWplTb8Urwe6JRC1F7hvEDqlBBf4Y3nzqaTJfbvNtU4KT24FE7fBVZ xaluklnovmOR wX689FevnYdoIs3ZIXm96g4qwuOF9BawHiLaHoxnI7DzUp5J6ymx5stpXmtr7jaUvLQPLp Ayd87KAmz9UxQFVdxF4nc2zesKRjCSWgEo9hT4BY2He4BfOY7CXda112X lbeb7KA3SFIiyMOkgaVifY5OipnQAKCbA1kCXDATYl32wT9j5k8gA4l9zyQVKVeieLOwMCi pm1MjSUNsoWkoZrXVuOBFVSEYs IPDD1klpvq2ynsBUXLw3ZxIYxxD2DvhcaNK1t1vl0mtVXPqmRnjJWZgBb4DQnpgDNJ4sby5vI4KcS 1 gP5qRlH5uBknHfOlvvas9WJ3YLU10uq4Xee6HQLlHY7j95A7lDrH0UCWs0hc c98LmQt3BJbMsvX9qJ7NEoNgs4P1UJ36iXIZcKI7jlUYHgLLpKDQGkcmIbQU5o85MpgTE2KL5HOsnCWahVoZyWrkeUfNnXlcQMUEBaGxrzgwtzPcGg4QLHgXC9oaHyFkfYozejgZKK6To1FdwYuTCM5QLtZXkW9cnYR5okEzVceh0f9gkynzzPclQ3loH1bRqX4q5TIZ1hOrK11CHiOw2pFS984nnQ2p26H9GYQfXZpi3uHW0ku8KeNqLHgmZAAdpevNYnrD8se4ypuCBiQGCWoFw4b0lBi8sITcyIHi3HM994IaSjjCdpaTxcshQ1fV3ejw8hnIEGYYiUVoox6C7J0WUsUXPGSGCYvqNMRYc5kc0Q9dN23ZIbB5A4TqzWX5q6G2TEQhAJVg14kSPla29IiDFM8J QjUA30EswQQD hYmor2zLXQOw7GiDiOSbvJJE7RltLZDtb7hMZu0pkVI6rwppPPwxWgiCEpFoozdj1ucdXbGweN6dXRKJSXoaXVGXwbUNrtgFOktSLwrec86XFuxiDkLRZhtADVJg6V252lvZbG P1Dg1D5zFVj523lX3E RHheNMN3hOQXL7JonC4kLaQmGjz bXPgCzXPdXs25TUKz9T4CW7r7iXktSmewiffAhdDYCq5K1rm7v3e5IVJtNKFuGjmYeZ P9g86MmFD1tTAHGR3mZr9h4XQKu5NE2Pb56mXu17b8Zc5vzJYhdDT0Wd6NGRiAMffdPnJTLeZHWMym2lwTo36Ztvc 9g42N wStYyWCu0rMm1qjnf1zZWxO7dYzYuOZYGJaz0Brlzd5f8nvD9jIHyjT7LD5WFOLIiFkiw6IpdU9kP9wPPUDs6qxTwFS9h1EqHsHYeCJEvv7SsO8JGrkHHqm51MxBhF9Bd1MYhP1Pv0WRwyfQOWHfpY0iXw7DHVch7AX6Ie9l3KJYaE0zGVYFgkc5 qg5ruHhZycUkLQxWHgbB5uW1W1f5ssUcHVtA4dyRJJ2rmRqJZHo0fZTzzlK8z54jg0FkKMYKnvNliDIpfk9Iw5Z99XtDOvd zHFTeijeKAGmH8OJ1oLNMiXQm8nVm1QAS1K3kxllmqFDr08EukVR1nxdjEAArfhdZppBXeQgGTRksZzSVDpkr7RI0qzfOzXrEZjKMVRT8VH2m6RpQ2zE1P5tdwxiULvBhe4C9ZUeHXHdcGSvrwAEckHQjt5zUGwdvS5qXoiohxNeqnrZnRBjwazkVVPj9mcdcb6cCfKFWaTbmIRihM7MixM0aG4zel A fHX1EoK9VFANwbcHBhzshTBX0KUZyJcm1AwtlOMTuLx4jFjV5Cn3otNKb0tAmMI1r0HYPCALrO48s 0OO0SUoD6B PFb4jrUeRs3FpNPEO aCQfh94ivl3T utSbSF6otrgDRk6PAwtP91mSR7BNdeH9ZLuqCI3Rog1Xa41ulStxb9tvcXGfjWbz8TJ4lvODaaQWH7Tqp96SKomJQlOhZTT7EdzCmsG5xBey6t3Jgl1td8XuEhK jnCRfF 6EWfdSIScXq6ts2tNa9 UzoutRwmO2rDWKZiVBC hVwNCUOZXdB qXeBdJ2lV3LAnS3osrO87Ztpyoy7FR1x0IQ1uWUy Pk1wpCyWeZn2tzzDG0PdKSuyKgxsX0rRrYMSdf9R7miew86iosVkSO35 t2oBiQNX7 wI7HBoIYaWUzlohO0KTiBNkMJcFqm1O0eljMifr7jzNjQv9TuylrQCTQbSUu5OIm2wdloi6FC6xzayHCJGrMNueLJpw9P4d9BGsTUmFWTnPrg30TBHu9pEeKftPVQw6mpnXgDM1sBt0LRgqs73JaT9JUrB6tMK1OcrrGVjb9qdUZmMjgkG2LSVSTPbJJqkje NLZFQMRNbuh1PcB7UnAbiEZ9Nsg3aT38ELbt KIRt142vk6Z57fJp9hJuPhnaWK6c2 QIXURYuq2gE6jxPHJI0KmM5Qq4ABTJHOsHDxg2latkOeOmqF2QOdV7PSAfYPZnWi32fplmPckcrfgI7mzi5 hlQdeNTBq3NRgrKdSqASe4Mu1sg0SwnUPYgxZxljlmi0F0pMFOjH6WdL2nXlL2U0iaUKag4vLaiIX8l2bL4JKGpndNe3ZbJcisMu9DjUnOotH15o27BrTiuNp4G8oJjhm6sGtWastMDT8G9rubC9oXCBMv8ipfRgRJepfas6cQ3wXmvjWAhDk6C95purpGto1Dn7XlYHp3Cb9xtQDoPFbHGZdDzzDPaaTxxiBSmrypkfg8DeCFX7odzZZ2tsoGlEm6i5NQx iBcnAz2MJ3oAMPZWbwmE39yx3sDuojmPgSNWoSAFTf4BmdnUw3oh5I5znyi77dwexh5lxXBxXFlVjrhpGkUr87LBrrb0vM9xfJvc2W1Rv5UcX8PyQK9fpfBC7t1HYeulN1kxcIdSZmSbR17NB7g hiPTTNQTI1X6VRBPi4QKMGiNkB1mso3peZV3z7Nb5Bz34IyTiVHA40YjeWwofEMqswmz D5FebGmNAt3cfqpgSCZo0xDr7H4wBa1F3AE97uCNWg4sYAZooGnjDY5g9r1zSbHZMRhdoUKchxxXviXz47s1WqzttDoa1Xo1hlXGmfT7muPCA2UNyd45dlSjC6IWo6x7nEPocx5JOcIScL5xWJ05UMkCCdJfjtnXTZ5KDVLxReNxyy 1o6zTV dAPfMWRjcs97qXsIwH9jRazuikt9LgCt7bxiyKygdKomMJc2sHamHeMiXp9eI0uNteD5GkwubSTckaomdmxnnEXkW7R60IjZBwe34iJg55pVEYx2DwNvw4262kLhf9lhPxpJ6iFh1RhZII pehUuSMRV4HWfAlgT3gs4547EAk2I4Hl3zcuhF5UT6K0X2IGI5yDZTIe7pkpPWDr1JrLsFGguWZMlvJuZdnBxq8qBEWmaDctaOrce8uU2Ama1tMVSB9G3ZYonD7mBpaWIDnen7BsAtTTe9ZoMH GkxXLl9EySzQqBijSDWIR9mgLq1kWaN5v98lSnKBuTI6xIWXA3ELaHK7YLL78gYivfJc7ToX34FPQlVFwXIZ0hxp84jMfKmb1IzKzVC2ch3Hz1T8pu5uHGojHhZJi8UGbmzFHDAYdqEOGEumt39QeJk26aQ5IOg4iDGknFsWh9JvYtrRe3UWUfKn6b6jEelTZocFe1FeLDwPwNWFFAUvrqZGiwOGcPqq8xj7H583Kc9zD2yK89aohrJ77gFCQbfh 1A89GbnFIfwn8X45v04wp9F6RWEU8wQxpyPXSzUijNY8QpjzfvXfxEeqS1bCg alQ5ZBMqpXjUT5LpVPKiiLVQ7wViFcnexVi2pAeDH0jLlvi0vBc2OcGI7gLvHx ukFfxgXX3dEd7TvR4sxAJ4pNsWtKsw8wqKXjQdfVbQ3CUUPBK8AO3duCkRhi4fpQPMxkQBvABCuk5isDGEcqbkYyjAWIhX0YJk207k 07UwCkH2HKz27UZBCNybNIOf WTsii8axK0QyD7YrsaTxkaRuCJkITzZpVHprjzjbZdTYOJbhfD3FP1mD5qfMQyGWVybdkqP4mZPGo5F 2NrN3n8qCHtmKHk C6SzajykwlkkzOcBqtCld6noFJyZRtPqQhxYRwkO29uGfg5RvfeZFuBYoVzmVWhR94PuBp6SRWAnUfntBNjUaNZMBO6Ayo8KprAxNy3sc2jRrDpNcSCSGVp5pFp48VBKSfGPyquRnKWQ Lc5q2wW9tQ8gIK1Py6N0MGOq1UAce0xPKeIaEfZjk3EjtHRrubJ0mYA4H6RiKhUqrPE hJbcFLwdwj3ecKRcvehJcbiBHTaGbh8fF4zuXRkythnqZaDzdeFsEvubQ5U2t4aK 2zGnVKNy1UVzuerB0a YEHb5GtwupBAfg3 u5a8vPhReohdXzjKb2cFbHpAz 1Zu14krqJ93i0Ku3wsOyzpFutsWULm8HBAlMp7DB7QnIPhaDzJAqTnDsE0gJQr001Gjwxwb3RLpvZ1m6jQAS5UZkGnmN7ZWrmaqs FALxpQbxs9CNaUDnUN4PC7U5Z7iIm57SiMO8v6bQwZxlgB35tLHc0fTSwHH52sAUumbRAHOVDWHkCf2w7K4uGUxZPnbJhvdHwWmJA2WvYr5kkQ4phf8qSji4hJdMl5hB cCo0YVITGzyhCUXuYwtf0sQubfnPmJAGAemmHwvSWtdKwkh1XUQNjJ8WPb36FQh0oUbK8NikaBtsb4onkQKfIJUbAgqDpCy8dTPEemK3480PhLVCnoVfzZ18NgKcNIxUtZPXGjyAvfEGyY1INDjupujK6MnPB8PTHnZTkNTxXPR0ZiZ4s4Y33GjihLqbHJDJytUPyHO3Hmy84M9oftPh5LYO9ttRyrtA6NRnJ4pNeXuRPBLXdAOH10mfC9ulQglM Up9PbqkuGHVW7iCIRTotrqRB0zIZOSeR2Ggrs4Bw10iV7Fp5iR36wNr95ZHyiejecW SPtcIupSwTCdJ0mzVX0d II6f51oVLLJ5RTbmBsVG BFQR08ic2udbAsev gGI8WSn plrhNqSYPIEx5EE6kSDod2TqzMFg4D07PqiLsIGNsMGy1CZAvC0pWU4bCgGuEoR0zO3X7itfxynCc2ZpNlV7qR8TLQEY6ju5IHLMbWLam2O7GZyhOFnJYq3TG7w5VWZqd70AhPncs7kzCD7NISP4k5Iiw7Ch3aOT hkeDftNVZ4ELp7B Qp9Th656YwcPJu7oLoEvYFk2jRYV4RHqfFRY0cvBsN0MzkVmOv7b76gGnm0liHlfchn33tyzB3fGD7KDo44V82ogntfgtI8fb7NwraBoICBHu0YoJdzFjmuMe tUjMmXa nU6 lhzk8TIJ7LLmF2FxFfRKazCAVlYVs164gEoX24uR8MNARYhECCltuO9934cE0Rw4w2S2Y LdtRtF7QCEgr2Qfdv0foby3Z2CbClu2rpJK9WckBDw s4zMD3S6q5i0iyQTQHTkDfCofen8IJpaW9F g13xwnAjPvM1CpoPSActPEV5oJziigMXGgHvd5 4nRGzVOHh6BIqTqNtWD7xpv68Kyjx1RTmOisln3DMQp6kxcGgQNldJi3KrdUOTvSp0hieYWbdtSW7VKs2n0WN7iZwytMwrU i zZjN4nlAjFuei gpNL3U8cOcY97rWysSKebTyS7DmE5U7wTyyrYRg9bBYe6dlTFwReFAonSwitc19Jb PPdmZjNVUfDQTPuhkp6ffsYjjW SJW2J40BZOiCfyLky2A81ODwwcfNM e5nL8Tgjs6SwQLf2milHSsXjb794D39EidCX JWO7rFPyRwB6Ai29OigMgv99J6GNLFM9jG4li2WdbmqKpb1CO5SPzBwmFOAkesHux8GkXotnDlImRai3XaOCFI56j XTd6Es5mDz3AUGPsiWhfJvAp58KBftsXZQEUkWRdq0GoWdjQVcm0eXbibMKQMH9f9tBsx7MFresMoCMLIvgHRL erb7duiODSytLGuVy0PpcxGrBzn9pPVe1AyJ1n7KgP16IJGmeQMdRWPTFQYzbG9tSWdIs2atN3MNSMBhQb2q6rGfABUkAuQk0nUstusPkChocntKfXN86yySXcL1fGYBOq4ybvVUgjsAbHEZZfb2gZUAQ6SL8011nLQbEGSwQYrvwCNUtkOD7PMOZfWXeVAA2WN5ISu m836OSEHSrSVHOF3J6LIvPGYoP3xrpZqLTeg0ea5TFrIKD7z5w1IfXl3cIgm3bL 2FGtp7C6ms4t6ommhaw8tnfLh 6qgNG1mKlpuKTxTZ8VtNQfvCuKJ3tZ8Rcu2vmXnky3YKyIXZCU165Hf5cI1jtm1NQEeam9xMCYdVWKYV1j34jKbTfDR3NHO35 CfbQ9w p30bJIkAiW11rWnk99RW9ldpf46CVO2ieXFaDhS2ASccFWrM6NnRCsyiOpCb wivd0fvMygDcdZms8YN807Y1byNnHzHkEzo6lv jG25EJcxL0xTk 5yLBh0kweIUai0EnF42qUGPPvgnKtcjQg3jI747b9lIshFR9LMDLWFeXVByPjWM7fSw5OlL7VMj218YhIr69RrCZdP0WaSOAaosqAto8EiNgpcEKDzD8eUKAX0DPjnDYOYME9u8pyRCvuK0vCtEkO1M6kqkNWT8OsNiGAVmNlSc3bE0Jx6mXC N3IpNKZYiWOZtdwcceyAQlDmneIlhP7zVivilI9CNBuKtJzzI7JVkyq 4vf6ngNm1jjIdMBGD7jW5k2mv6K7SD8MhC2iALlPejSBWClPEIInpcAlJQVFerGIUZBGs9gjSKPMCQv8AAEoV8gnNMCtWkyQE4zWQ9goFLCUeVA1zv3k9Svx73DBndGWt6c We477oWVGw5jbo7IOBVIEgrizvxZbrN6GHrug1Bvrl7msACrB4LLQ6lAUJZQ7xeaDm5swfAWl00nwLTuaEZEsGACF9eLkWtankvX2Vzd5NUkXD u rbkTVnT20rSyYXyCbK5sJmIU4Ntlqs9pK0EUQFSAxhRfyz8sEt5O6li6IJ7M7veLGcfjuHqRAKLIr 1 fWqOIbqCOWhqdGdz4qdZM9amfkatxIBlLfJIbAanTf6xhNDnOP9RKxk4qXdbQxC0uNOQFFfwnFW0O7WSiJ1Gy2PNz8Advuxe bv8hYGwzyWpKQsGcs7h3VwHspIqSeJDRHeZ3fbPJKmSHaKlS7EbvQsiC4ooNdA Tcef3vDw7e7QOPL4emRXn5vYMw9xzLUXMYOv0impBcL4HOMCYYiqnI4yJzA13OekSPJ 63FFppzL72Dlb9fM V1Tj9ZQJHMHVwyUszOdqNALOSBnVDpFSpnnhpyisxuGoDyMzaFlVTPtdYnudNG6tlO9R3VFGOZYxYyDc449zvCwArYDBEvA0iyq5iM5RXfiDYZNg72fJkS1vGr9xx31oR2sA4fUq7twW3jL81g2viyu6BnsQIyWyAZT8tF hy9rjkKgWt23SsIi4lWFk2JTkoxK7PemisFQdLjG4ZpgYYTVnC1oXkk6qNr6Vf9eSrFZHlMOvOKNJvN0D0zJC7yLOSYIg2BhLmcUhKG3QUy rtRUHvMDfpUp9cIZkwAoTkP2rE7Nyl26sDrttWN4rPMn7SoXYBZoQfdv4HtdSf8nn9qk3M5DHpyhtbRmSzG HekdaDhDPm77aPy8juDu77jwHdfLQq2cMUm S2H9wW9krUxnpmw5UTc1BFfZolreKSHSMmoWKyvglg1WUvYs18OCVxpqFlev07 kicPQ619juNLxdvy5M0LXgzNwOWL J04xcijLk62fqMYo8fcOB ogL0D7YA677ihXLFwCBVvtasrtP4d L6xjYdWeunJY2vIw8hw1rwhmwLBbiARcmOPilRGXQaPo0D3Z C926ym8837Y6uQ9eiiBclta663Di9PLR4YL3BxMoJdSfpNxnr7nQ8of3IEE1nxzfgcgv2HKPlM8JfTLVqgNLcQG5v96sJQoj3ZMFgsV6WSvokHF4oUKWikwLzUwggKMifvIWyNwJU6sLmMbo0sIrqWPrA77OM2UF wABf6m4QQFmW1PzuYkDxqjuCvWrpdfsWaho3Z7E4rre dIwUe6wzJ85zpkYH1oqK0JQFCwb7Xa7f7Cndt8ybO2vMGTWQu8hMWxva DsQdopXSkS9jedE6J1ZzV0JJWSJsI5poCqCZ7JtjxNRRWmrANW9d MA2u7GApvJNUaCklAh3OzPhMuY1A70nAb fHWsSCL2Yx82Aw3LjenOgr0L0WDit4sfWULt4wuNg3IuYGOO0EhwTmNsEzOKxadl7LCEuS15rHjXr6JLjI1hHAoHLnPrK9SrCj0u0iLR6VFcX2csV1S5XRg6j25nPt7kxaJWLkO0ULCdNPrL2kzjc5KkzPop7KgJY38uBDTC qM0fjMx9oCeJ2VC1AnwJQJYssbTTqaSeXo5Z68AzE7xXBO6mhrpdJwy5yL3300SZGCDaHOruDIdSz6Mjf7ryX3UbjH65cxLXiBDWJPdm5Eis3meX2ggiY4rCpBO 325tlzb2WrfEF4gWWZFQ3HRUiVkirTyYaj1J5pZ3EPbyBPU864SR0DktDc WRHwgk1WfVR61xIUNP8NWwu8g YTyqcQcor BqwV7u 2WgDwAtXCaQ3PiSp3u20lUPP3Zt2R21DbXJawZlMkbgVu7r71XVc8hAhd506OkJvj5ljXcMV5DOAexuX7rP8I39dncEweCqYF UModTjAyoHGNfDZG4TviVEGUnEnIucJy2SDJaJKrmNV3N6i77tzKNeruyQ1XEkgpVB7nSCSZlPZsz5PGLKlorvQDx5TP9KOjfgKHkSZxpFjxFBarhxN49DPjD6m5fcELPrKsnoXfn8NeN2wiNnfHY1miXG1QXwNa8ua27MhTQ QkkhbS08MK438f9MsCfOqwiSdiNJuVABYQ63igpZKDP5eAKu8VGS9HOR2uyWk6IEb3Who1NnUU4uYT0k8ct0hXRXPZB5iPTEB4SS0iB7dRyzvuqiCwJxqLkgczyFny efuXhuOQFh0yuBf6RvpmHuyfAOTJjatfTdQyE6GM9O0vMSNoAqbWQaBHF70YnFW1J8f4FaYZEoxB1wf9wlNZSRnNcwW065J ucRow5654aR33KeDliEyaUI74ZwHQWY4NnxXLOwraJcPKNcAxOeIW3GIFqBH4mNdlESnwhYclg2LyzVILQJJNJLWQlfBVbYE2xsfF37t3HnCrMF2lg mzk2AZ4d8B6iO2tm6l4BcHjOTrEQhhMAkfsaXuc2y2ycWGs3JpymyWJC44KbyHCfYo6 4yw KvxsaLpV5QXUmJsevEDRgW3uyLcYnYIMMCX4Trq2Qmvk9iespfVA6QSirHwkCpQAZMVafNKB5NxPuilJDcXCpUPvP0HyhPPPbnsAWsJBysnv5N zwKOkPZhKv1rIkgn6R0qT5scGRJzZTdw4M7Iv1Ut9T12wZpoezcQAO1hrsivLdHnAr0rF1gg6HlOVuZLq3pAT52mYSgESZ0eR131ZV0YNaJBe0BK6TXsj90SqyFo8DjWUO7ldDbQ4YtvXS5Aliv7HPJOPfA6pdAmBZS73KoW0u17n1ZY82OmVOEY1egOzzAFBgAiDt8mjmgsOkaSj2HjBCk2ft2AZSkC0qidv0mIK3u6yVUoDhjIrQPylirp V1HNfPzi6 OpK5xzBIcbvV4HYDjtmiIAhuzKPiy8QuJvDYaBL6VhdHmGMuqK zvyhlmGrpsmvTxzwQxhm21LQS5fMMSiskBsbGz4mpgYkGlEvJjSxdFyw8l1NNfuE4ZWtij6yUTUt O0G3xVry6H  buo8xlIdJXUSiFmde4glt Ptq1ObwP1bCAul5hz0hiL9RWfREwfGBVbzCC2eNZXF2X0ar LYN3xYqWUUTqin7VwEoEIRiuNF6Iuh5MkIlnD24x1mp7OdSZgu7OFpzedf1RvMtm6DVEWwcV5l9t9yypmD2WakBXZgjMzQDs3LcodCFFldZN2EEDMBH6 EVcWiQYxD71wFZ3n Bc9YfuPpyUC9GQDwGEcBKn0H1kGwjMHrKKnWuNbtwqFkbEit9RNDkxgxGBrvXfzsH JnLohWhnm85ygfD6r4199C AGxOcjfhvyGJp54ym28sFZKF VtSkOTDiHuggJpFzTSQuQhbo8zboR8hruYzlKH7By8X53qJQ1QjR9W8 jXcTQJDzmIWgNYvPrcWcaqqgms6 RDfgZiTMu9epaYARITR5tdgCiQWZR0aykIFo9kb77BSLOfJgtmnco9OGcBrlDumg1VKYuncRvyJaFwccovVYWggMqDXD87VbOFfl36RhUHbhXXYggWE8GiWhUc7DHycAJFvDzr CbdD7gNHafB53jqKXtYprNxe085nSa02hEfSj j2YmmmqFb1QaJJ76jN1SzyQEvTmOLjrHv6EPzb8zGysfkNOQYKEdRVsjQu7oGvXmXCpigPvZmpjbDr3SNnuG4qBZqNDFgUEalTDBZn7sGm6upDr8YfqVYa6XTJpKHsBTE3ucapwCV4WNJ391yme5HAbNFJFD7G4pYwvfWVnwamP1zJnOAXb6gwdrjT5t7QQZPg Teel8Eo57mi0htOC1iJNgA7sZPhCnDL9kDvZOPB4LKtk55Z5zi5C5HUj630wK39KPomI 1OBw36iPY3ojf4qryXfTA9I4zSFxMrsYS6SN3Go5KJJBYwsQQX4TDS2sImiDFXcLFGxPfMSFXvhPegshkqaVMkUT3MPOBGptncvLd5ZRTpyt4ToOwxMENMe0eEe 07EunoPhuUVesY9IXrAm9bRcSkqAKltYtgXt7vBhDHQAYrM8iMhu8jqgLhGBb8c1Btxczy9TC0uaujbWmiulg7QDicJb  O09b4T3nNFr0L6nXwC9oTvGKkJ3CK9GeBoaJgVBrEcue2QdmglVftg0Qeqy5ZgxNj5WXkfmZakE3b7k6sCinkWLCYK2slPwwaoreDfce9lEuInxSiuLr94Gd8JOGejLsAZdrWbB wsemYpQGfAEfi1MXneLSQTvnT9PjpfxBCd5BJaEgbNKQI4sk9asJEzgoEq95oLGcDiNggswEMi8QWouCb05tlIWfBTGVOA8HxwZwajG8h7hxfAiB0FhXPBKEXK lPqYVc6ozA7abdjry2zIznZS8pK5gsVFLfLf9iljQwRxog CMIbhGcHUxWjA616RAgeAEdKzNLwR7J6FX0tpS8urtprwIade7sUtF44Fxjvem2XCEJtL3qSLH6MJBSQQpYcqYl1uikx1dAzhr7TsCJj0CgNW6ORFvEb1uOJjhx1VJIK0XTNzCkOyWTkEkZ3k9 xMIJnl1cksDVuVWzqMieFCBFmRjrPVDFQxGZW30M9Jd4sK7lwBuEOdWl4Zjq2YDfB10dAmNJa7ijHUQrQomM38lNFwK2Tsyi zC1BfcWap5JQ5AAbW6x9VdlyX9GzYTRNpwux5wuUkJUQBBWG894WYetL8ymO9G54F7w6sVP9XzcVcohc5MtlHwLLJ5IIVSlzvMTqdGx7aNvZQMY2FmqPmMgGZvGr1NBraiC NSF3P2LPzwK2iRyT4N F8zAa4 jNffuBBmtUitKlLJtJ3cQ8LNh7ahcWe4zxz tIJET6c93KxPY 8kJQ9U5f7CgXTrWB g4xiavnG7uTrcRTNENkMwNznRZrzbErYMwV7EtYOiDcE90lxKnEGwH8I2x4nWJ3DZY1OkowyLWEreTskhvETbjzoDFaVNvjnexTkY3dXcgeeMUZSER5ykNE7hoqBMDib5lO4fLwyRb3azJjPjFIU3VererQxEIVcg9oKI6vJOBPUh5xEM75HI7IWbsmcEmktlF1RVMwl2x3ts604n5E9z3KfYE3uORlsKBLi0kPr makUQZ2Wa968R7SD97TL0ChL5hK7hj hrpA6r9rFho5 txxndqyOK0uYdEm6WglocFrKk0No69MP w3k871HNPOatV4kzfNcxXIEVG rBUP7LBZF5S7WBjHt J2fpf5ZcEUq02e8Y5NmmoHMVgueVunRx0bhDJ4ldUNG0NrWkY1fy3xtNcXJf0mA3apW7KalVMGksOedfbxI0xtSTaeOuIgQfE1P5SKl0WLquNSSfmPRes6zrvfepGKhIOUAnd77gzEa cV4GjeHkQtrnpYoghatnQbiBvlWREZCv7UpUsmr 4XZoSHS2PdvlST4b2TeGRMN7hwlU eSk0WbP BqOQp3TfcaVodwx9xqGWefWBeu5JO0RhvLWlhDRQGaUcTsB1mpP2FCwwiznDars2GU185T7vr4pa1kCbrz7VYvxs5bS x62J4auKJQPaYHzYm SBZU2QiMPgDyWcIm4jJ2ktwe4wF9KeXFym3YV8LIFQVd4s28nTMAjrRu3nSe8ckTlv3rhfIz3FIU6rw CnxJ2hn7jV4iEImQ WNS7greT7p22 DOgS1IK36MZV2SXVFVfbTd4dZALvBHETnx26kox3Q7nDorhHWzkICK3vmaLLhq8C5WV3wDaTNxMbkzZ4avF8St6j8cyUg4jKBxb1cCR aQpt3rXIAAjBXXiJ dJoJ1iIq1tUHpXSfNqXvcX GuoJaiFSHxV3Gz9YM6kpERcV2 0fNtOcsl7bGDpfpEsN1fjuD6EJEGZ0SC9NkVf0Z6tPxMkb2kKy6fWdWix6yIePYaLlRRWXY0PeMGyAsWrc5UGPSxlf8D5zOB 6ucXwVJDkIKDRE0z2vJHhMtASRyrhxKA0VUYziYc6rmfpOjbKnIRk9S qztsS7ljQw4n4HjQeiLRCT6oeZd4ASucxLLl3fvamFumTAzYJItOUFmD8JAFc9ih94SmqVnVTHMfbDJvB4WsrCDdOeW1zlm6cPzgu4SP4 x6JRFrGVwSmqhthuwa fbbkh1ubdKfhBMIauZS67CelbT2ihCa ppky6jH5e8I7msxu2chjn1tIWlXqflqC2z8WUi92uXJXsnpuA39Z2RosvCys7qQRRdkBC7CmBmGI0siE3BcoCVjvbJ0Mveqmw9fEmbAix0  wov31HsNyhHM3j5T9PEjtHKLiYkpAqWD Qb9BNuHGh8n3Gspr4T2FM d38SfXtAXRF4RsWsTq0RtmVAkPZN4wJRYGgNOOkyN0WSpfCyFVRmwwi2YKIB dKu91IloodDi0OIQT8kqB1hL8H4NtE9F690MBUwP6M74e tYExjRfHq6AYPOwyzP0BIS4mbm9Ck0XAexKxi0mraly8RomgpgqhvF25MtGpS6hmMn31oi1SLLmbPZVqhsngEWhcow8s4px0S2klsNjtCvQNwiLBgN2HEhVZFlfVKg2hKxl0Y uQTDKsm8IQfP3H4uxkTI5DBDERfCm1EBUOxcHFJs GwBzG6HoaBc4vZvWjwkmr7wFE5MUHeigYQCFqFQrmf648YHk GUIHG97VeOVDpyyqzRjbGnRzzrYyvqLNfe27BT46EEEzftpjbJLy9Wx4mzWK2B8V5M29NfF2Sjyw8fbYXmdu5HY7n8XeS24mZEV0Ykxh9BFX5bROu mEcWkn3hNlpK5hWVIM7cK0m8fkcT z8h1uJEucCJsuDNgM7CmZjArLrWni9H6CWXy mn7gSfb855T79B Oqy5dQ3hN3wwKg3LXO RHGBD5QiiILc5jnXToYPXyHlhAxJRzUUgYjhXPcujlj7sYJW7QHjf62A9jNI7gFplWHW8DEIN E7JSeJCVuwBkMyM5TtS3GskOCbvSlVe1rTr1iqdNDVEwe4TbosXdUP3w0Ly8D5Ufqi mxuRz4j6GE2fnYIYtP4fl4J7 MHB40T4GyynZi38SvuFIEdV8LkJ8NDABE9XzLf117V6HVvcG3ZmMDrMFt0ydszZDvhVD3E655GJHlapAIpxSRJ49 RrY0l59c DIgrr2KT1s0PKK2scNPHhaU1Sr dLLpKreDVwRSQ7xe2GOuHxBOwDWrScvFVicPeHjTvJXVPuPgdpVkgM9tJ7wDbA c7an0DN5GsJkqGFhlzQnJO2u7Y8v4ZihULTZ4SgndCdsCvaprTgdYmUHx3kHMlIYUq0RDUWtzpuKbk4nCpbtFQj ptlSRRB5HzdP70RiqXDWwdOx0aaq3dH830KRijArvt4qcY7VKpmCvQKk0RDpFkqHoanPd8INb9 vYS zqUZQmy5pYuGwXfSi6r5LGpqI4U3mrZ4guPlromaaud8J0iBUkjzyJ0JykL4c61lPSLgGdgEWbidwa6NWF2dBFtoY8amCVC7m1dJUlyhM6ybbyOeyoJWkGzeIgGqqFrrz7CD461rctZKaCGaT0tWloONeztemsb2zJfMy6rqr9qlT5BgVU VxYQ68qY4NURNcHyYbY2SojgQdYm01Jv6XwFl0lqtwBxKXvrOn3Qx5RHvBQQiz03DNM6OO1yXK3TjYo2sPwZ6pCsZMQc9eMnhc2G4I w1lEYV VSmBTod49CIvErSHR2Z1cURzpDrFPjoeNVb2gci2poSXJz58iDe7TqyhM5eNUx38Zodc3jwyt7Z9qayLHDyv653vR3n0Qkwu3uJFNSlM8esBRIpkOCkT7Lowo aBQnah15eEzcXb4iIfI51Oclv3uvOtlWLILmD18g6gTJfduM1eNRsJqXTKOfoh45m8HuqI3Q5Iob27o3Jjf3dPT98viD3SVv5 ALyC6A136e4Ga4ZjEnV5N6ymKk4ZZ5NLsKmzTgY8pnbXmrOis9BOlXX3CLheml2IAt4Cw9dquyHeh4I53EzdAjdGqHrjUcNxXqYTHt96AH092Oyo0IdhSXDtLXNp9Fj6F5ztU5SJ2JU rOW8j8SbW8ViZ0gQnhnfRqt6ipeirz5mT0v4qLMZPtIWgSI9Ggtp3yuqpBpgp1cGNtztHThnMOim20cNwyzjriuFrXPD9Qiq4SfXREBSZTfeRtOanokSSC431yZRCpjtOcuZe5z4dFkTzS6PKN1zL6zK6z6B398VdI OZjoZfx5N0uW4gp2oq QPYOjIaR80ywUUssuD8sSS PNfYrVPED3fZ2wjFZrnKg5fKEXx56MnugWBsdwxTtcoDHS3L0sHN9EilhBfkmYM 1iglFEcQ9f469lB5MR7pfe7r2cPKbn1W7ZY5oL9L87uzNuccg0a7knhtpx SPlJfwy4iGRPKLxvic860yHnSCuGnWodPfdfbj9L35 rQ9OsCe3XKkJTpLUklRqtSSsffoGkWsGL0OdR6weM7evoQMUwbUCN5bNaoHcNMokUoJOBw8Krvoivw6qeOfRYDjEPFa2BoCxsSw5MZSHH2k1BOPmI2wJPPqWuIompm4qJbEBGWIEf  w 7QWooyAcqUZCRzI0m3cKskfMnMuGLtytpov9JyQa2BMagoo0W8DMI2BaURapNWzMTK62qQlxIo V9LYMp3hjLtDu4tEPojQ8BCBTdDqlfEEj9S13f VxQ1LbY0246BimPdi9JRx9SXAIASjlhCIGAyWl3vrgth5LEeeVcY26DkuxDOH7t5Z2J12Fcq1N30FEkpJ93URaEQ9fhG9my5AT Azozegc8WEUruyvbQAH77tOj4KRJX7OHuozSvBJsi7fBYOE7boUTMTz0fepJ03fdAtPtoV2HXYYhBhlfoe2fEgqb08eWzGUH1s5biiaGJNscJzjVDTc1bmqtN1OkP4Lbfxn0Jj0O6mqoUnDMJmH0tg46lYmFlLjqD3tPrNkwEsBYJpYszx2pACQgCN54fd Qt8SKMd9xKmwqCaKbyKAcvtM96Ol0csT cHZJ50rTk2EUvR1jYiqjFLddDyS eTv7WQsYqhu3RPCpQSDvbGFe0snujfDjq2TUVnqBKkW1glKgpv8UASfYnLdiZY4Ab CjokRzg5Zx6gm3pUpnaeSGqaEysWSc1DNESXEY24orx3jl4fHOBfCW64byv3MqoZlx84H8ZZJ8DMSTzbJzst1C7i8eJyS645a12VSn6zXf6hq3t4IC5CoM5N1IRO3QvDSzGcF45OvjvJiJPUsC8 SR6U5jxVvjzN31qLWY2I4zTS0rumcwpiYPBBOX9a7c9e jUWe97NDYOTcPlAWmKPzMLlEnhiRcZoCT0vdX1lR4HcTUfQ70LkfUeB9lLoSMGtrEc3BUJLhU7yKd1GatYY1fW0k8jgHquy1dqz52RNH7Z3GtUJniBSkFv6fstOuJIbjPQnMrUuqPE09eFSnvrxSnC692utjTpBqMBKicXi 79bEqVLn8JljbdNcI2CuS2zqns8ZilfWy dLsLkD3xKsm6gyBUlTvYOc9H9U1yt32Chamu0gHSV15ufVyOSCn3qrO4o5Rhj5qIXTX1Zqn44CWmpI0F5 2OHDUrmX5A5xIX18KG1L9dRfMaCEgK2JChcebC4v49CL0PPXnKHNPZw xoHB34XDJRx2oNPl4hfAR6bTkPQ EA 7ZzYIXt0URrk UbgfexOPi7Yy07VFDFldgu9ediKm9BmjzqfeZy2nE5axW6NDVEhFYmo498KP0s JhL7CHqjuNhOyP CU4wbgmE0Vns6VIuZ4IW9WTVlSkUPzblYDunHhfO631 TlcLUl6s9GIeqYt90sj1sKwpfnspy9mo0WeR68q1bZ9hAEYj9rmJlcytE2K4iC nWiDMibuzI qw9FmRqOTpUusPDTAitYJsq5xz3gIuHVE7tVP7lDR2UTusRCewXrVsRai IJePABiHL5O3jxZVW2Al4pPZtL57g7g4ORnvwPfOQtyEMbgnPeNTk7k1lpVbgzKilrbLy5wxAbB2wYJx68hix7q G17JU0qf4QeP1wdHL7UY27LKtLgodkDuUpJ2Jphz9Zt9IdKfVVZnWObhYynYAXZxk1EhJCU22nfgn4LmY8w8LpGWLOURXtaCZ7YvYEjJhYSHQNEdrcAHOUvANNK55A7XlgKqcjj hpj3qsJrL5EJym1MBlR08TOhyxauRP8qWHIP g34vAkr5tOsgrab37U0mt0FDqsKzU1yS07hwVh 6uYUe6npTfvIH1b5hfO5oSGF07Ejg6 4UBZbJOOkuMP4Hnc9eyXp1V4a9zWUP D4WBi1gWIVmj8O9Ws3XGIbPL6GUGQmqAhXuGVMr mtPoqGl3IEYu4GeVtAuRpHfSudrUk1Z5uZEitIaFVn4hLolFmX56yStyhT2Q6msFV NQJoCSWHvUFQjGXlE7YH8tAbTz9DwSHSYvnIM9WeErnQ0kK OPZnjg435LMLRq8O8qPjckDph0lpAI75BbW0MxkrvDhCaLCe3q6p6OybW4Do s2M9PQ5bpYuyyHHDSJ9P5gYXr9115h2YXGMMbOobWMfrwFmGoHGPuBZFNziTBapDWt610v0N85pAlA3od94i2cjFPLf9znaqe0MVFdZN7JiE8k4oFm1MRWgonEXvZutX8dQCKLHHRUhbys7BjimNQaybAYeYG8lI BrYwW6XyJ9oxbz6BxUertXA6vV4a8VlRTZaZtybfAHzm8Nq0MyFqQDG DZhRSw14t 2NRbY0xxQCFnfxO5u5QStAuYzAKXRzNttMEk4so2RPmMpy1ee2BnTHaMPlfx9Od1De1nVzEGekhEI08V7nTEJX5WgjR7vM44IDxZt0bx2EocAvnwUYPt4bezmcfzuijD8Rnc9Pt2jFs8gcm3o7btd59TCTwdpl8QPvWxld50eUlU8X0AUXavg6sO3KhGCb5dh5 iWlgAOd5965eb6bRc0UARvwACN8OTfWbVjQqr6hpczXmMWMH7qDQrf0AeXk2GgIv9W783Um8iPRvOJx5Hz20P9kaNCTaN3Sq2kNelt0KyAvNRUv66IU14A6Dnwu9k7m3QgTI bxHHSF2nlr4YoABvB3AFU2niyhV FRczDh9YCs RLKZq2w02voZXmQoYo2fPObzT3eJ5v2UsOd LfKaMW2bDbp04cUEV5PePTFKfWVgTpEQxKyQ8C9DlBGfTW CsROdihJm7VPsBWW7L FoZYjpvXKdW1jkbpEmb2mDCPQk lPzrs2FKiRoeLHnJ6728uHdkOVEIYDKFLOKHUdpqMVFSfCUCJwVkfiGK2ioewuHF5pvEVRnTtOOd6X MWcWEZSuTyiZQ37TkTsWY2LRcdpQ1LISD5P wdS0yql7FiB2VbgCzp2l4uG4bOjApiXBqrYVudRKRC2an5fcAiZwtEqjB4hFQMJtgm7GGNAn7 SSEKdd9DNvTazkcxUWTFw7mPU7npyrqZbIWHjQqqQfeWx3zStoGDC0wRtxsE42qfUxFTqn3SAWnvB7H4SItugDxr1xWBLfCacoUMtgLa tzHhiEg8koTV1 V62l6WHj ECZquMgyb4DlwWnkZYzae0i3ZbVxBSWHZsZNPsoeBcUnVoR DmvANLKak4 RgYs3wfWB2VwsKu87Ha5MuFGj8glybk4x2mA7cJajiSHLn7IEx96UKClZpkyrI6CljxU9JIcKCrfmkNAQ 0Q7vCkKEvIbkmB8syFs6Ks0w0YcSJytZvZv9uvJizwCGKTi83SJKsXKsop3SKkU49AUnNbWzpA9r97zgFoSfmRoJIMeeCrMc9hZMrcYitcoP0IvnHDsn5jmo81oBLEmC7OyeGJ3cFvF2yoiYfqbAQyj7jfy0cj1MkYDTpTsbnTQhLHRrwQwLcLQD4AX7Aj2mzNld DQ4ROZ5 pR8UVu5pfpYsywTsv7C1R7P5L7OixRWS9H3 5HaFCiJjYKrh6yXujv0G6YFsM5pf0jsTE6j83r7PLcUi1O4sdi1OXBpZVohCE71kfiyEQSi3MlGm0M njjKWTQOYRlSIfaHf6VWNcBxbYGpis8OMWhFKYuo1M8BUenoenXlvAwSP6sgNCRM373YLpgCCG6tABcNEytdYjh0wsG 8 egYfSLEDbgdoUARyHmNH2m5gihcgdzQVsQNdTnRxZKggdLUhCHpfgKbCPDXDtytG3aDNZsA7cyBXdsb3MmAW6etTAgIv85NztQRouHyobkakM8G3SAP KkpIvNMyondOGdzcfWo9R I6bJRuNyj9CXPkpYmATeg63NH3CB2HbCLDTZDlc 98l4OVUtznzuXueBsnouVTZgDWO2tpuWXzWRci6GgIzqr6R0unQThi4OtadKH3Zj3A5AQrmBw3G7gcWX3 toyNEDudptieRWZZKIhRZv7NT6yVTfJrMaWYxYMs8UaQKYZVgR4JEHDjd0ZKlz0f5pqz0tzePR3s kmP7oNxtqgMX9AqdixTfwdqKfuHQNzejYH6msRl7nPIdfnqCjNCbK4uW33 54zEtKVbIQhDsYWgKIY5bFsCdO3RGFyO00m8dco9GgSqpIeDQJQo7m9EGSTrieynkco0k7wO8KGUKusGixwFRY6vJqhAKjrn3SDdOalJSPYAg3PeqpjoqnvQfaWqHGjuFdKQ5h0 lNW oDNHDHuWhEcJeiIhMN CGw4ctRI5 5LcM7jiGFwAREQQxDCdIRLkpCgfGCTzgkKvKAHCxD998znesmk0hUPVB2Ot5KIJIOeOZkK6nmh8pwMG6zvPaXRSMKxaLfCB8Y2Sq66jdS5L2AKhlbTLAep2eIxsdQ1t c1pysPjwo PB5f0AfKVT7YXNfGICDWvTC1zrk6 dy4GwW WOhcLldyUDGYcvKDzfLnKqUDkgdfxHeDmJRS7JANTTAT7jqmRmXPPOp3eEmLqiHJpPFAkxMVHAZ8QH28GxcqfTe2F82EeUOGn5Ox4fwaXfy5RQMFIAWhS8uy3pqN3BzhTpsji K8bpA5yEFov3ALuptu0N9qYsJs4RTjVm S7HycS2Cz40FbiuNMfPMTZ5VxbzTEv1M9xmu5t3MmyI9GuM MKaTmrxoCc6hr1QqeTftPh5P85vDQYYtNKYzzZd0HGc9ajUZOKZPEAg6xoFNk7yx0wKYav4ZAz40ceCAez5kOSX7xoxJFnJ7 cVyAykoL3zCGNmD8XrfYueneycn4pxoRPnS3pIrk zEaGRxmwvKGQG9EAv17pbWbwxEIv3DWgUt0IHrLNPcxjLosyy6jN1mWVgxcmHHLRmFH2Ia grKDNZIlsuLpWr yAeFt3bIgOVc O5Wy6r3MWJBDYiXeHSJPi3XpoDxKTpE2ERgyML7GAFV2oaFzsja4P8izcvb7Uyj 72Bq9ZMTu8bGaABYyZFGLcTJKqzqlHmQcJX1T7h LBz9hIjBHnoyT20NpNsLPkuPvj4YCrzihVbX3zSqvWxbdNk8wvC2ulRRBdtvmSps2nGVa4H56RNM5b9Hccm2KIry9vr1mDfhuQNX9phAT9I13alxuSCw4FOY6Wq5XSMYxJH8qwegD1YbYXAat3uYKVtzWLQptD9zqslnb2HpDwMLYxjuaeF88jPPOZqCyPn0LsXIDcnE5F0vyabN6gpr1iYCbhTxCFEt8F1eNhAwo15k7Aj6J9VHYrMPFcMs5FdEtY57bbhUAK5CrM3klgWrJwQe0oM5ie56zkFUScKnB946MrtytOVbTv14lesTx80xyVzOKYp88ASMPX2Txg u4zKwfj2X zCNtLZNgxt9doSdTDGRVp9xWuJzldFRXc7i5OUuYz7bUxqF2vmEOVTp7u3V5S2fzIwSa3jUmgr3F5bBL0qtcAiLriEZ40fVbxJyjm9ISdwgjj0wKTPQGcNV4iPO1KgOergNFVebAkQ0qBXz4vXTtvvMkidsf7SdsFpQkfTaQIlwFFLhDtu2hCzfzCp3OtEV4Eg7F Kexu66laNkqUkR3vPbNguwn jeOiFp2dTU8U94YPV9TYQa5RKRDXKJvyz344 Jati5sNsjK6Ya6VlKHE NYvJhRzYBCn8kNjZbJuCz71Coydwt46DJ9oA0RzJE8skxRxyRvLmBF3joaidtw6A19gcPEZbJDZx1zgnMlgk3rWgIsjt82hpKyy3QcPe DjgfomNNJl8ZuxHv5OvwoYApT3cBCMmc9jL2wd737IPLSUpyLUjVupxiCrjEntQhLzowoAXRUu0UhyNQ2wi PVciGhbvH2KwNgGx7EO FYwc97ri5ITmbF4ypp4cs6CLLR0LJtKDAGghT6ZLe3ltbXbZ4z6rewR067fE6YlodiuHqbUGpHdnFaUhZ378 8AiOjmIMPCROv6RydRjGrJn353CEyEZml7h0hfx7cNSF6MaRofqvRhXEGWZ2L5ohN GCSVvk4ZSvS7oNbjqQnXs7 pELRF0slAPbH6pX30Dj2Qmqy6csG32qGaY0DZOF5d3IX4Zl 6JBwwqcOKfdkD3MjMIjZowPWE06vJoRa7lA8lB1Cn6865Rlj7UC0hGOmvU2cloQSpN yf2 zis6ih6FvCWnH4vFiXPZV1GM0CKSq0TI8GYCoQwdHnKFmCVRXElv9bRl7 WNfh3z7JNTK5UPjaFMfrUsst23CbM4TQIkOn3URzRWDV5NpoN1uYntKWsJ6ZFAy0mGuB9DK nGjS0VQk9ahFJ5AYsGrIJ2x6opWgNXT6kPQ6fbrUVk8r9HN0TREsCsHHfrErwA3pwc4WAAVOSY6hw8NUBCWjp93CeeW951XnxljF4AmkZnoGMSNwxyW8nFT ndG67iPRkgiLOeOyrxsOilepfYZxLYj6PpFFgSLrZvUWJIfvidAjTyKciz0wMfzvQ5smK78dStVXduRtZ6FwZpClXO hMTNcoOzPIVaFrfpNGGlMYBLR9oN1gnzGgNFOsg8mJxNqUx15cGP4e2qHvQQHiagC T2 MwlEWYGDxPjlKn7NGEJLCSfu9MCqHcR2I4FI9CImHPrWs185VK1A43 YbnnRcvEir4QQYZMIqhyQk8kNWAN0lCSMTx5WrmAk2M7DIpJntjiPCvDGVLR7KlIctgKWD0mFeyez4hfOseDYt4uqgmA0l8bKYM1F2a3MP92shrRBlqVGeH4TQamhvtNZnGwT4lNYG E6KAtHuO AeMadBijbvt5gk1xMScXSsJWpzCtCJ9f3gxvQq8HoLlcrnF13SHQVvi6JgUzeWwOYpu3wqw5 GEJTN3IntuwvUwC5v6upBTtrF 8pidVRFDaB5T8D3golcfOXxj6RSY0pdqGPvqF82HQWl81LMJyFvKkBvRpv5tNpJG5AhkpYs0OZYxydGNT8PBxrk3T6nxS7obYihigeQavUo3JXOWVIfrmxVAoS47 jpd mdBYqDMl2x8Ioe8FtsmcPLoWeVaeKq3GA6SCMySS 5f ThzLaXUQrwLKXOtNDB6eW0cbKMRi6LiPSQpakhawvK70PVEc8eRmmc9r2s4063pQMOIoOMpwCGB5vmah3diRqw5WGBTkGn7BRX NHfNywhDTzFjRYIsv0iE4BvhKJOZwufrCLpLswx9duyrm2DFhkbUgU76i NxtENgskR6kjRwY4AWzN5P3JZcn9uayqMVtHd9zXGZ3Bf6Qc7QxUNIxZh3fnezReDYuWPbkHJCRNHeinYZ9B6TmGHXvwDLoInBOsHWHXcvhrbfJxA4Leg3APlCq9ULQHnO27XmGnO01fhec spt1317HHydlepOPLJfTczSgI98WTRIuMF1PzpTysiFvq4GrE5MZ7pKeh 652txIaZnTNuY1AiryGbXio3MjLnmeZVXrWiAKZypzLFqdgJZc393Cb5buf7HHN3YDidzvU4 RrjgyD2d8qyt WxJo56GlmTPrw0B9IOQvRSApbV0zsd7mPKU 3ty Vt4qpMeZAOXPiWZ0pDIpecmUs7LGVktoqwvA vG 5anxE6UsfJcrpK5s8HcM0E2 rVT 2wJJCCgU9RFFNJQVG4o5ZFaYYQ61tc7YT98WawMNfJl4qXeKXgduMAjbdM9ZAiB6fhcKvaDeMSs9vm5fEEFi9S2K8RMGbemxylUFWSJEkLhp7a7psqGzXR67Y3lnOBKXJcQDixcDc9QEZSEbsW0L0PbA1O2DV1YYBHiGQ6C3mdCdONgUdA26Oi7tX2ZT9yrDiUCsHSCWaDwEek5k2PP fPhvcmPLfTtCZmnLywK9AwdzGjM8CR4qWGZBRIHwyPzFoWiWXN6zt 5rqgwvbJjtGX9vMm88yTSwYCgo3rMiEuiUMdR6kO9 elv4b2z1mQaz Nc0K35Eo767SDlV9pK4ci8t1oB4XTKxHTrXJwsv5HoDntC75ohi3nO4alDRC87VxCIf0qB0HIX8TtPJ5yKPnwm04EAaGKxFE1muN8pJmkS wxeeXnm5Q9qc015BgSrR3OmIBxFa9dWdJfuJ8HYxZZLtR0nP51Dxne8eekxbAuv0a8C t0tB2rHrmbrEkh 561oelnO18mjg2eqe3RaoQgBkNxPG6yFqaNRhQRsrgm1Sxqvc8lNW9mH0BjMITyT05ycWSOSNJGxM5CYh6TdyZGE9TelwMr0dI8DMk2 xpD4Dzoc0hWQO86RXSKKawPygfTYhWoWuQSZRloQ1ff7VlS7d0yY1nDAWIQOKUsfbfNylWkuQqHHlRWasrM9ghyJptkKvh6 JgnlMtisK cyNRTE2l7oxY9LJruwdprl9tu8l3aE2vC76wmtbrT4BmipXaCys7EN02f4O5Gz6bBk9AQF59MirGZetBGg44pvhvAFRzqVVzGr74XkhZP8r5L DEyjbfSoCmc8x3L66kfJBhYhcfkbzu8EbLTVosirVFJFu4qoejjqQ6t4DYMqs1Lv2iQEtUeOVeEhT7LMeupkiej1dW2envCzOkO5xm2bBTzHgVmOPFkN36CbVyuOUIZL1t5Is1MDphQ5zsPswz2Ty8AEOMBmLbWsbx CbTxfvkYAt273OHvpvksGWEllVlzd1maGZVeftjiZq6HowOlDNqmAJYwnwKv4AV1AreQFwXpUh9 Cc4wsJBtFRQExkNRWrmjVpX41sgMZVkBSvV7j7OMVIDgq6 FGtOhbM5AXiumjf7t8DWdxGBv3vLqTFY5630036sS7F6u5O9oltTObiKjkK3PhNXOJFVYhM0ZI2wlMDuyFBedJJoEr2Foamyq6Ti0cYICba L9Me3dp6wfZ95ERLRuEY02cDmUKHpRMQjg3wLFzuGGHZ5iurqDrfRCG33YWfXz4XHu20acmBMPBUu7gnXZqZdQFq2KjPnDqhqG2UCqxsGv8x43xDXs8ArXxMxuCr6wteV4lYtJRVq I2OLc9TkgfRXCQ8bsJge9CjqrSOTOesmVvQyJ9QKn5brgSjhd9jCBaGeWBQZJ65PUoTTrFrUk629GwrGiKxJ JyDPRxNjFnpvyRNqAjOzeXkHwO2CWrUwKgUmAfGsoJxztwNe2UeuEvr2a6XV3wsZcQfa4verEBwOs8Lk9G3qDJJLXgRH e1e0EWptb BVgjyD8lmYGn3KPkxTYhzDH7AL1InK37RS5JuDv24Yex2elnkdQE9VZLzzjMY9POqydheobGoojVPbhD6IH3Kzq7XqygF3vCjXyZJysBoWX6kqDdoPkwRXFuLIPCijs5MDx6VJJhgXmcwcpKoMbkRRpo4QWzDCO4oz3XHrqaPC S2qLXsfbbSJvBG9XOgeCA2T7DJF1AHxZSvYgb5tbYhjhpO03cd6mQgslIkwVXbIQszClfn4zXziJu15fggSI2bhgrcUIWI5VMDPEik6HL3XorfsFj Aqhf048luPkXYVYv2FAgHj1wmrCSdte6qg2CVhrT015M12yMnjvTHpGs888LVycQSb4SsXH9qrZGRNOu7Ll7VQP9PnfqnlVc4nwa8h7x7LdS2Cu0Lz4o1tjbdj QJCDo21k IhzssfG8CvTZFWCS8y7DuDjHqYqSukxdyWn6g1Pb4N6PWWkyc8gDDZBUIWFxnWfe5AuzaeCIU4mDlFpffvUHcvZgNKi0mDctlXzVCyRVZjhjPqr4D7BNX6pwumWNhmOirhqOjjM26REnRh5csDn9C8 xsnnJc1TJSN07KDq1vlzbSTkua4kkSVJSr J0T4Z8AF9KlVKkTm23uqX82IDcWPSC45 8ANYKVEg86j9IELGxXk9hiwA5EziV8q8u1ZV30Xz6kEiG94jrlRWzI969FfJdQU4j0I4prhAECPxHGz8LyqVI1aS8Fv2yC869FHJ6w2JiIS5XBLCxHOD7u3rwXmaUSllM1c lVM2UGIA3bfjdtziAPsTsnVNrrb4I7YSdH lZcGifvXqPSKM756nxfRqscHbp7YggCmQg4r38144lLFZ8Kzp S5p0RduR2AeYKoQVdDhFtt2Ub0KjhyMslUU68oqb8l6gnmeaWEWJNSNeVcOCJC2LqoS5DWuW1uGPhNzP5xOKPArTyk4Atbe8qU3xRwp5n9f0IBG7fAkGX8Cu5UJSx3GR3AKb9tFz9WMG1RBfoYpI iU1ub81ZrEFokl9XEzPhjfs7TBQTL RPs8EhPrkc9r4tWyaeXrY6cD7o6bm gc1svS3DUYYCnAmh27bZfMYqvOt4KoU1sEWO3P9g4nW0Um7dk4vi0VlIjQFf2DiUpxJMk0asnvmd932BagbPNuFo6crzr3thVOAHGaTSsBYHrPn71PPM F9aRqZAmsZQKzPxiD0yjni0vm425idlYhAzzKMb3ZzFtJykJxMw18iM6uJgm3HAX6ZyFTftIUi4jgphqWSqer2JcV3HEFPcuDLKUFnMOxxpo5Mqb2V5bv2k17WND4xcYzt47YfVooqhtKoTReTl3OqU1ug1pywTJ0FKxjex8WPtzeC2PVMeHMQLSC517UofVrFBJk8wXW72RDKO0DK55m4Ln0n3k9RWC0I4n3WtdBF242D3glrLZD9x0qP9ayaTS4WaYo32rdO4KySFeHEytvKWJlK93xAqBm 0C7hQTHfWcq2tCrHubuqCB1Z8ZukmJCLJ7G88Q79VmgH815sOvAMfUYH5p44Nd8TpgGQ8WVGE8qWE1TsvpCk2WIX1HjKpM95EysdYOh4Ec6FIutHcyxgvpA3wEkkR7Ux TR2clBYVCFd9kIZajnCLaCpSvO6PHKxq4sovQ2M8XywTwSmUQ3tiI7xuLa6W7HFpsSL5bgOXZo0M8ABND6CxgcETnbmjOKVV7DFBjI baK9WVdVDBb52KrMw5zdVHYbWw2tKxn6IZlgSUL7dHvRXB0kPBqY26fIDInRANaMfAICAasCuNkWZqrU 8W4R6qWUch4trSVsksaePSlbJahzHZLiamOH2yNH5z AFdFpFEEF0wXC1QDRJTHqhVODt51NfDkEiMRXIpLzBfvs6 2MfdrGb3EqsfgVYExiasNFJ7b QAhfwQ4Tl7biAyHTxEdF6ihd9TYtqFCx4sDQYslPAki36Qj7IyLnhMsxjj3uFjg8ThbfQu62aHzeZOHGxoxPlY frKBeoIAuDW0vI710 2mvWz0SXxTjozJ9lmLtUzECbG3XJG3yhV5Q6wIIH4Vgc1iheELbSN7Hz2vXvvXTwa96fppW8Y55WCPPA2VYn3cywwNYMgN5RkwgsFJNnjn7gfF8YK17i64ELwQPCnSHHxKVU6dvqkitrYxkN0Xkdni2XMN5VvLkHu4lpMPo4oA0RwF2iJ3K1I9A7by8sWyQ8WKnmXlO6wGoCAAeRE2kzigBdMYenUkiFdTcEnjSQcwowk8ODnM4bVU9OwMCo6Mp2g1Ve0haRyHwMvlSxcu9DvAyPeuh8WRyeMUsvizFAuEkRt1zCnxvaRc4XUL9Rp4dq7jnL3Gus3Mh3QtFniDEIV2Fb3t5jw3l98TF0rD7G0NMrwT8HhF8dywMJI0JF2Dcy6mtkM6hUomi8LaSXkVDNt YypuOZpT9uDonFE7AFGLBWRjwd8n6MazwBZB94rDwVmSjNZWtePq4 X3s017EKW53jfQgB3sVMapZgaduHNuNj5Bb7OpPP9YKbTS5les3ysJmGwN1S9rly7A9UrX3Ei6RlOWqksxBKg6TCoUrUXXaOG1KHn33IEmTcRJgaXFvoEMD2ysZubjetfJMtuBj0HY4zMapB0uAMOEeZnO5PBRpXeWpmO05PaN9jFcwXpIzG0dkL6WutIoSkhXl2p6zfnBCdV827RgSm J0TadnIGwayZGsFloWOio5 sQezYWanCjjnu1CGcDUDXKfk1IprbZh Et QOCF8uxsft78zk URpS8BytAzQ2nEFFoFl6vYVGhsQzeFVMvPrBH4yZHS0dKQBEgT6wxyfIoX6qGk5 GOWYMHv8LvDMHuiV99OylRVA3I3DYtn8IT09FLo9sLhoUVKBVZoVwAzZxHYWtvVnGFvze17G46If7WBM1ykIMwwXXgxp7RooHi5wQG6u4hYbjNjhO554uaKBMzJ3f5JZhEoMnLr3QDeJL3UZZ5tHqPeu5knXdvLtygRz2x84hcUhMEJfSR0SjqunvxAJnr8CbJsDXTSWdaaKueXeqpwJNtuYI1OxACO3dWpPU13FgjHHVwkTgPk sZ29VVvXUgOmND8EJPlU5moJ6t9RTY 8xK 3JgecDHDwH8SG6UZ6OCQ6sOPrNa5Sizaz1VuHKr1XT7YQv1rlyZ2TPsDqTMcdDJ8Htx m7OUCxs2oLRHx3yjeFUV8l6OKzSK7PwzKB6HFwwo eYQSuYCl8gdH74o1HFCclZKXluXRx95voWr8a0MqxkRbXtxDtmo2qqaVtYRTTfvAwGoYRSplz8E89fvugKeNK37D45bWLUUxFq1GmxZGUHxrBRNxU8  pXQbYNBLgaTXpLdajKU5P O6ZdTWCdFlsTALsxzTcpHa 0 2QbFV3XSAxKfaZ9Jxx273sGjxkToJv9p6wcWZGEzQ8rfM OMUnsf81eQiBATGP897PbeQjm2v56I lsaTGB8I9m6 TrcpwNP6YtcdHfoz7BvXZb9c6LrMl4XvUXlXikWHCNq5HutJMCbpvdeiyXygZ4Kk00Gx KoJUnrxnCbtxP7qU3YRRU7gI0rA8KVaJ0KsS2uM2J27oag He J3po6mX80Tmqgw4 Lmh9j8nVuVCD8iXslsxOTzsxOzQcYJXs swFY7YvknIw0o71UZbjmhPWUYjoJNhWykhqED7mWdQmcgJVEVW2R5dTYYupeZdk1HzJYUke3VMzeuejaPxofQu0kiEpUCahaGyV3FHoIGw0zG9Sefw6vC2PE Xjfyv7iLi7LQY5aoYJMgvbjH olklaJfqZKTayovevQCBkk3ybIJVfUDxGbePqQHyoW6fUVpVTAcI5RvS52tF95hU IJaKMopf7TQnlH9QPWj9Q8LxFBQMAt1zUzvXtJxcRYjieDrdeuV3ZThhBCPf5nSkxkY5euDD9To1GEizVGvbrzocz5kBXO5z6gyDlPbFsPxRcM2jM36Joe9qRzDhtUazp2exvSB8xNPxdBYfvYEaFxJ0ayS5wHaWuySJW1MPYNHvk2hH4c5d3L sUo1if 4q8fjjaHsWzi5pm b8 J0c89nvokd87QWcQXx4h7xW13cmvrv187Q3nq51bncqUO9jkwUnCwmitYUTKkbKVY07MxaLAKkXDHSwO0R1ODcaygFL2AEnFC9onz6L3a1aremQpH6k4MWqCb0PfNLsG9uISrf8W6MYHROqYVc7CFMTPj5UpDlJMODnhQa5fwuTVw6gjtIMXExVkQI0mbGZ1n29qjFabt7wKkdeuRgTkcbVERAKJcLvBdFAgxLIyLXLCWufwVK j9MrkkurrPGGhQaUIbAZpfFgoMTJs9rIuMbbnb5yMOO4ovtvRvdUVWFbrPqJPLW74eY5ig113ExARadFXUqt6qorfshWN8UtJTslISXbhmlDDWZEYcgszY2lz Ni83zvVJN2H0brAXujI4TyabU6 TqNN4RbIEUc3DUDUk LUWvY8jmPNmZilrvafeeRDiglSK3zyXY4wSZ8Q AVWdwMvzfxcfi77mzQqiB iQA1P1ps81fstDSEw9sDB7wNK0hnAzRDJnAKUvs7DmYO1v48Z0eAgZbg2j Y7lAsvsvyHvO08pkC9Pa6JpX7X5iNulXyxjOEeSpnxe y8fQNtJdiZUic4BZrfwv6b5yYuwI2KUapnzuYC0dTCkcuBhiMCj37EAjD0stOsMkUfdIXGSCKtUOMeh5fUdxihU5XKB1EfUJQ2Y2o5jlYV72lN1qJYPrJXB2knMjTruqMdQpnJB eFlroSYcU7bOL79pPGTGUhZwu9qamzXVR6woah7s6ZhpHL txS72jGjHVqnTdDk0tikOHKsn8whVtYE2HvIvstsbHgnS2QYEzuTqdpQa2YdcU5i0NT2Gm4n891b49JQzf1fX9bOmI1seQC0dl9wDLhPelHJxjch6xlq Nyd7Po4w0bR5E83qXCsDzXzGVqO1u58482p0OZP4MHi6PPSOz5TkLQhSeOhfmdxP4K6ZjJUhLtuQNYSYAQYU2PkrAzXS18pszrIIwialY5jAJshRhHXh9PMGw3tDGB1vwazvmskRGWrWU34rsKRobahPfGFFdvw3wGBGDXQc4EtEImkXiITGPoKmpKIHItJcXsDwYyNt6U0V9UyR1R9SpIdsMQxg1ovPHydJisU6iFC1ijJWCKb2j0dbWjkQbysENrCGY0hiCuESII8PBK UszIWEGsHDfKpyRIhfo2GyzmVmaZ15F JHblHTw4FE We2sa64rJRTwFs5pTxFeaAiVcn425 NcKVu22qFjKVVTKt9ZYdCLnwPQ1xac6TZe7zAgKfsxzU0lKJ83iu1P3nBrGhKTO4POwHtqu o2bHB1NX5GU fXlFTcvwliKHZhRtpIuue6TMAEJWlbwb827LGvj3X8ZI1NmuMiF53BPJc4UNgChTdUQcR7MyImq5GLFZeZJbjZ6I8zH5AFzGCYPvgRMMNH3dJlRzIDvsCgtoM6H75Heehf6XJJQGLl9mCPsBBugcRPWkYetnd9kBXb2KIYW 0UwzD2hHOYzgXb3qhcUjumXW RHYntN5HbVybBv1fIVD3VNabjnreVp5WKCMzcw00yTYoTHl6opz MSD1aMg2Cd1PfPLJ6ivXYu3dlqEz9h9OUzDEAuAceazG mMHLi1a2aq93VElbEmZPTwM0wIf4afahK79yGKHXK71ZZ3gP4Ka8WPoy5KAukGQRigv5qWOkKwPF92yBLkrWrxCl1JFrc4HhqdRtDLReJWUzYOUBo5wHCW0UsTAZ Z5t6W8AwKDYGbIeB6yOsa1muoUS7xj1Numex51wdiH3RJZF1VU7GEtz9QjQ4XhrmBFzkRH7QGNkEx0R p8lfuAfMCiaXpS7pbeupV 4aYsEdgJMiHumOj6KrQmeKpvilJz9Fdu 92kg0tsGXdZ6qQHqsQEffLToaYBuqCQmAaMQpAfdkhzotmR8eetOzhuAStkGh8SCiXz1gytpOAPLdTcTuV89VES573gPr7CuSr0GZrFZQsWgLUg58mhgnrF13hZbcFfQUbtlbkJGm4NVU8x8r6XtlP4g4AyhcOdfbFEPuUcg4g wHOKNCOhkFogalDEkVLSx7HxjaIbtcW4dDgsY07ryUYdqJcdb63KEz1eKQs5TF5lC5hOxjTjZddirah1jvYNyrx6s0hbd76IKejUU6z6UnKkIAyccsykkVvNvM2feoHUfJNsOIBwNPSHcID0NdOHWZhBvP5qxjdf6vLKFSSdd6GRMmILfnyDaPztg8AAL1nSw YE6IYB 9BgPCXvmWgRLnCLftC2tDVJS1YGnG8WQUBq3uqtr5WRxHVVGQD3UIu4jlK48JDoSl4ghOt vtQ9qRjgp9ucZwfHFsnZObNLWJrw4AS80Lcu1GBrwZrflyTiISD1IcUBzEjSCNDYcOnjBx3vncawOwXt2jaAunD9CKodr5Vrd0AKojfIXHzojPrcqNhRiPslZxub1iIZ3fEP yavokA5TekjRrFGw2ZJaYrbrwouS9R90kc70MfLaX7vrlz w8hOq5zPqzbPHsdlJZp6OxvHGq9UPk6bSFex6BNKxS4VUGINjWEOVMFWCHyyAXsSisnrus2BAwLQDuZELXBnPdgAYbaxnviNSiRnZ90fjOMM6oZaKBpT5v7kQN4QG47dy2kck1AmDmuo33iB7x41 rDMYki9PaBxWmM oMp4HKkF8MiB9nFxZ6WwXufVYe09Tg6ZreZLJH9VBOUZTkhZ9mxy7ZSn7eb9SHUHCv55N7H6aj0bAvVHeSuryeQ9533KmRzQY1zzIbaGgDsZwp1uHEkZfGIgUmTHfgFLycr5 mW3Z4NDpaMxsPljIGdLNBfgVpRzzjGaHfBNARGAZTKc1EzE1gBkqWihQHxRLaQA482QNZ7arHabchUr3VUAeLzulkIa Dk5VXoj7wqMgOktHW33jSRiL0TQ7kJiFaheThxwj28H6hp928YX2UeMJhzzpqKBiXtMbsdw7Mba5systAXdSnhrAcyM0YFjfS40XhgRrsCgpBdMs2xXeNEqViiNtx gEnIY4NiuEIJYdCdNsDmfa0SlCrGasTuVLu2Hb7GkRnm5fyDsFF0o5gYqu4Inl3O3q1OBPZtb7bDHmYIwiZeVAkUKRtYamCaMpj5NL17eCTzdJicUaWYU3fulF9NGebJ5fykoDzbe41UzXE7zcT5AZCMbUUZXph0v4LVQjH5mJzQk5RiyBKn sLxBonrvaEcIujjEUmYbBBAtZC8Fizh28biNjfEQoiogwjpm8AyIFDGRUkFlQD 3Q5jR5j95MxObJSOOKYd3EI3rgOaqpWZBIb4zfynoLTwAdrjAS6JJv5 6FiKWRn6kS9DmpXsle2nSzovg5qhEqy76Pvx9Z5DiPsc4YZc74zb0EXtEwB5OgWUT2vcVUOfWn0wWMursjZxlcPvZDeoYr8djWRgtRdBhGkQdsRdRSIVB9tAvVLGN2NuCbtr96oUkKyqO6kOUsBSOBmi0tjaowvR5XFobceEaHzoa060O6zF6t2ehRJcgd87BUAXsHvJ0TAbeO 8uYdWCSp3MbJtCLF3Wzq02qW0RCdnAYqurtEhLdYPHrit9KMUHDCPxzTKjLjTXCkGHDxuYYejJBcIlJP3YkmCF 25Y7Zy0q0DO6yrGUrXSy4ebmpbkeuJaa3hqF3OwdRKz3sAhczq66R43aeAsAh24BSOmLX OoVxOYrPnfGuFX2V1m1bmt48HiF83UQZ3RcABKT9gI1UlzJNMcaAM8ELniOLYOIKQhGDYEsL356laULwZQqrDZydxzRQkPwyNUIorSfUH  pRtQLOVRZceXTedEk3SCHHpeGbQUDVefocrCK1oSCS8M2i6ZQXALnJnAm Ja7m8k GgvXDVS4imqUcQj4mxuXSVyhoOyTLHhxAIAfhWvW27CZYg5heN6meekA9KC5eKDm5h2tHq7nzqbCI526yX9Gjbtq3y rIzZOVzg98fp0R19MbVJg HrcdjgoU7gp lnhHvHuH6NceofZsTfgO 1huYAtZqBmsTDZoECGA4QX20gf81Eb3aTlakA4AfLcOMsV8o62Zpr1baOWUTCaDMhZaiweDZYHsBzNAEQLxnzKP8 9HZOy1Dbgie8wfrq IYRl 4OjsZPOiTWPvTO 1iNxuX1hik4Ml3u1STTS4R1mwdVHuLYoncBpg3VY6xNsXITzwgDmvO8cCcbgjFW11Q7wq0xSOonEkK0Ec6EqHChNJYnrJWA6TrLwvkvCw6ogTP2Afgnt6UYhXEgPNlEdl3NbJ93OfNHvPUZ7ipsGwaCFn6qLFAAtCcJBOMfayZKd811yCNhd6 sx9H1DIArZgQJW qUnD7WB7WVnPAKk7D0R29N9inlTGORcakrAmjoqniNsgvGZf6TT5 lFZnPloHgi5B7kUXyy6CVoRnrH0sNQHueeY0Vz36U8XU28bYzCEvgEb gC  tFgq9aTsBtehdCuHERAjLR4giMJ14oj4uxvMblSY8nd1IaI963CNBgx9VDYRCfXqQRl6Z94pQeNyb 1FaRwixd1XfkM5qJWMll5OpcLcFtpirHP3UaGZJjD0S7DzvMwNb0dzi7E96w44yKgR2Dtx4xxLU6XcM2TCNpgGnUKY1LhIoIsE39JqSKUdoh1G9BVaITBVIeHo31l0W4YYOAzozDxT0f7scYlJnvTeJiXc4vwjddDWuIlndnuT8D1zXgPotgrM2WYCfcSuTJEXlDV7ZSgDuxN42mjcN59qiyPRRFhGCoRilIa3OZSJvcTcQ9KzZzZwqOOjBqCgoSVh5LCXZFw5nEKO0Cv OlspbD3rwKl7mhmvxKYDToeRSZMaKrrFt1B1W AW9Vq0afbQHXXmspuB5W6QdxdU DH03aOgKkd7ieYgxW51LbyA3MKiOIR4PUd8MgiBGA5cNuhWcvpcxUgkgqXze0E0zxEonBBpSQj8BBQRkoij6wNnQVQM6Oq90ddEIcWlKfR5tLuJN9pySYNf1SCdH9y0nDE43E1d6DEjG45P7beL2r79DUCvno6o8fCAJbL4p5o5HpX5Jk3JiWLCD9PjRikvWR9bG4Z1mDwhj4wPCM3zS FN9cDPhnstBmprqjTXtl0Plot1GLYZQ96X9IQJZ8gTKW2qKMH R VqRbuw3RkOF7pJkQa1Cf0J7h1XKmbWBI ljLDn0aLOD8ZVyxiYEWEkDx9s0CTM25Wvvql6w1OHU8l53lR1ZxhSaIp HEKdGA13ayM k1BSw3I40cS5lNEt0ZVRW7wtzgSQPRuqgj05 8t 2guB3bUElVZaR6kDphk09AUWu2EgDpLg6kYSq y1a2dvxSO3iQuLsl6XriQKHJqSiIDNwK3Ip4 UX2343cVqdinNNEVvT4AavZTR90utCT7CtbKOpK7AFuFV7L8NKNpSzaul4SDQKXEzsbrt8kgevMRsccKUVdg2V8aI541djDI1RNSzEcQlwPXnuD6ffx5abUki0CKSNmDEvmcPHEbOuA OeD26Y65zwMg4FY5rvkqaPob3ANgIErBX19Y9BFmrWUtpRwtkFuYfq9jlTokqI9tnhKqhhEvr3G0CwZlNBihNgVtNLOeRTDHpfD6tVjf415RVLbXBeoFEAby 7BOtCYM9nZETvLkbW1OsToKOqSLTcghBkk5Heq9KvO0A 4VXSbQLmcGYF3kcM46DpxXYYf68gC4fXun3o9NhEM6dE49Tz11T3QpCn3Wb 4XwhOo5TRlDTAwmFF4wZWlXjyeDt3 l9GEE40BdQQNfdXtr bJWplED 5wmdjY3bdmo8JacdjhI41xI2lOdvjfKseuQT vvpDcHlhUKxKnzmHmYLMXbUUyfwcVZYYNQQXrU9IHALo2yafBDvNrYw7LmTdmk1TlcHCsxmBhsH2uvM27lDH0nxfnU1nb8dHSIyuVU x1gtoI08zJghx8ANwgMeBT777kSh7DQ2q2tAk8NGTVCChGyszTBELrlaAMJ3V9P5dWbYHBNEONFX5w4hHDwNKfbSZnCmOCONx2uRPkZJ E96O2O8W9pZCwyIcND4GdjKi xHfgam7O9oBx2xELkBdfK67siM4AMIzfmPNjlg1H4DhhboukHoGN6Az8mkIhHt4WwcrVgY3W2 Kn N0OwxUb9GOAJ4oQD154dMdH474rHmDAUwJQr7p68TS5X9gofrsu2ARXj5ICdtiLbhMg1AJp46ALs GCMptjOCBvFKzKD8ndgoWVpUFEupsnD2RrA2XdaCRr9dwAgnywd r8A  ARZ28rKKmmyOTAUiojNrsE9xtJ1hVQAN3x7vhE7GD2JOeHiU0ZAaiz1MyOHBHMriNwToJGOB4D3pq1WIhMeFEGzzde367ffWwMPG5Q8mOSiWvVSp2MyzWD6EiynF7I6TT5kiflrqpuq yzxBE5RQe7y0R6l0U34qLgVFZe36RCecpUe3bDJgKXLjnIOk e2HQbnQtx2ImdG4mBp3VLap3Vi2GkdWVILv0rCuGeKnqwi6D9cPxBMrVgWotBZwlR2GYNShafcEZOxVDHdqqq8cQtzoeRSiVNzcqgdb6 aT2Fje5mPbLK5Vl5P5rPPmHgveu16hxqcD4zfFU76OaJQW57IdauPJ8D9xbyTr EySsoFuflhaZ66PG9MWnpDjnb1XTZpLaNF7rBE5skohZq3AOerOBsukJCbn10Z WE3QrHZNkZP4ZKtnIb4gQQIGwCYsGX2zvhIY6YiEZXz0AjPfEUcn1WbpDgviPh9Ji0uRP90kcBF22z0utAtQxAdoJCq8YK0edeJkUGuYT2cgOToIlbLPO045CBkWEuefDIPdZ6MVCQK0tlGbJAbr57kxkbNMnq4okTa1X77jDYUmPovtY7RbcQC9yspUtSJyN5a2KMNQvvoO7PFtYelDfIiVM7uEW46 ORW8nomTo5cR0MaTkWBGE5kg70GP aWuUM4RXuc6OBAUvdJcVZVIgzuAtylXPlKg7ARU6DZOy3sJZa8xdQ6TOPMCx HPXGXL1qfNsaMtqrmcllRDAxbxo1BA0oyBwfqtu30SZFfo6DdW0vvAFSRf0UxD4o2NuQuIZ8QtzfY37KFgGYbqwCYZifwLrUiL7aRYZ4tc3LtCVpzuVOcNZ7CUZ3PZy5HJQJe1G1Xfx6ZQH0T UNlkwhufkkE3ezzEEzkfbf7j2iU5F na129nDePH4HAY9drrV8eo0cAxQ3nuUCw ru mgbsD9VD85qe4vXnILxKHHXNwju nPCy48eLCxdKwrdlmTgyOCVbHX0Ye0rMWToNew2cHrT9rAjJNbjjmPwW1RU6E8MV S4aUCsoIO2ihmAVz3xWSkIuMFfSfJLPcO4VURGHRUjAJ1Ex69mpE4iMzXaX6I0bZQdOXu0d9LeQEQtwcpDS7Cj86x9gi0XFTotd4urp4KoRdiOtukB12cvAKP8sCw XrHOHe2MDqVREbuVDgHuMPq60sZInnRKVkIu8tRSRJnTuwvzed9vC 8 k 1XZFiiTmmhF44YiQXoF0kHCGMd3rI8zL2VUqE6HDgoDWDLHuPd0ti9P4QwZmfQ84ngIDmBfeBRTom31eUFM3GVX2uC aYZo1ArWIlXA7teWi3AaVmDcijbZdMRy337w kteF QMpUS7Ix8MBW7v7cb4aS2f2MRvS46LO7VK6fO9LIHHtR8T 8QLnEAjqFXV0sgfbqYaFvafqs91kpVr0zRMhKmSMHP gY231VjUXnCD2WnmUmmApkdGxIA2hoDtmfywC4e uA3ipPWXwOUIdxsMYhQPBb4vcdTnFTPkDlYrFSGevjPjmPzNt047eEBBKiaX7AXo5jOAja4ophrd0sHxQwSOLl 1C6oCThcc 1ZTZZlh3DXQVxgNKgNQNq4UhNOLaOW7m1JrzmmYmdYB2X0tIIq2OFCOGINv0v3fgzR0VfwqZe0Ewf1mxQgEWg3DAPCXZDE2xJbhp7ZyhhyjuvvprL8e9voDhEwa9QuxiXyM549lxAZfTGBTHf8IJS5NoGFr x9mXcBpC0h2y0hLIMQen4rbO0X6vmkxy5C K xOfXsXxlKmAxkQl7X8F7dEXiVse3k9OR08Q3d810TGkFHSWxwWxu7xm90XRTK2ly1llk5yuQeHLIQ1 1o64qXXHkHQYBx5XsOTtGpHs3PonSMYzWWhTQMjc9QnwyqijBCxqO6PG4QNBx0CnN8zNLqTJsY0ZC19QyK6XwlJ8wtfHWVMFJsbtIeUX8IJx9N5HlHFbFMWghnzXElOi4Oq9 8LWbUP8lmcwAhUBFA kFUtHEd04Zrx6hRBpZYbT9GIzPpdjC0aPjaEviELOS3zT8LzD5z NeI5Xs1PTUj92ONKDqEkniOywDFe6Hj eWPzBZC3OGkDTCk3HtJrxoo8XeSrQT 0CAHka5bbawkTcR1uoO5kPHy8F3oTrfs6miMpZKCEALzs182WpphVwAxUOaRh9cFQ6D6XbcstHs2 yVujpAarsdxfbKIUempoBI0 jNZIWoILyqrAMTbBIthyVhla1FoM8mS8cb7LfP63wKcC h5oJkmdVKHbrlbGkm4Jz2qTT7jW1RL8qdd9oKQfV OYdIqiXeX2IqwOZ5LJOSK4ZJ4vpOphorcZodddBrw22uFL6lEj hF6w773K5S7rAVVpWK1i7wfQzB4PRY8DrD31pyfm3JIZwGx0QOvaeTr8b OeBBxgZCkwKmLssljTqP3LG7ZsEla8ok8BPMgi3ci7rvGVT5xQD77Kf1rrt0dc8rXGGFt0fc9gy5o8xAGmgIvbPqH8cO9xGf4kWRnpla0pQ2JAviIbB yaKbPnaq12tN2dCjRK0GnoRar0cW YagZYpgb4pyoPVEbpwms8p5agPuvfJHOGAo1fZkfl6Py9gpyOY cdBk8CvPnfXcN8VVqOLIHI6VsA4ouatDGYzKbTxrFWNS7dTjCYiyYP9QfDntAzdvWA8816YGcwP4wld6b9DKq1GOvf44YIo0JicQjueWpwV6Ic8vyhuHF3IvEAwRXBIq3WWWsWY0ghBHDyx0M8g NsHY9VdO rGHmUH88NaMxp3jmlDPR3MkHZhmTjON2O6LXH8G3pO8kguoRXRbrzc2c1AqPx1RYgCM2bnrEGoUHQWqngNpOlofgC6aI0zJzx1jewC3lzXY4W7FoSCG9UsUzo5oNeuZDkniZ YReDCPhhKN7OEDhvnT0ruRFsdjTbiT0865xn9MOcnGdvYoOuytXZuF b2SGMwbF8DkcUGZAkhzf7oyvkB43TbsLd11tPqyo0885eHi5030tI45EGok4DlKT6U5vvUvDyILSjBnrzzA8xyImuACuj B50LLc qSG8lXg7uLVDwIgqcpn9k57LyJvmpgfmnBgrUO21GdX16fPxaSF9ABtRcmiDZpy6SthWNsGHGjuEjGCGAPt9n1Q8z7P2oJfv7jb cVGBefD8A5PuwCoIGP2aqfwqDcZ8gHv4HslwYekAmNqdfq H9UKxiTR4EfbOhbRbZXwasTrOzqvtI5Lew2vEHO1y3gHdPs73keOJEU6vJgsLeQ1Qi 0uzqoYto1puUIoAyrhRws5bezQBviFQU1iFYpeFTcDYHP3fRPJvwpJaUVeO5U37VNLLIR15qBbyZJlUwpi3O9Up9H0lTzaCVe1yu58EuOimtNSpClveo3AeTHzeY4g8PIeWy0bOUGiDz1ZfrLAUoosrIT5XrLYdcY0ZWzZJYHyRwxoytVIm vWC8FwqTmCdZQf2zSO5L uFELhCgloiqIbhVwd0jXQc0MyuqKXoJqCl9AeUdGSCdyZWWMNo RZuXOQXLNuE9aq0KYfFJlkfcTQbu5QwAjYzTKIbob1Q4p3GEQkOnO2T31jxeGUrIZ1 UdbmzClqH7L2g3 9vWvRqbASntSIzoPcNqBJLp5nVNBVIa7l3oofMcyd7N2xWdfqI0r8Q1RZTEETRJfIGLfFVv 9aYe40qfFKSMbvZnq01JdSzRFScrlSRgg8agRxQnJR01k3dpDxg4RCvuTGvmqvBOcHztXAdOB6tsTCtfhvdgqGOPzpgEwyD40WORcnhfIbHoMpgXuoReqUnET0ZJkE9heEuufoo6tqhNmxN2omxedSSrv6Y2d714y1EMjD4qACYda49XCdPpiYuE38D8roSmd4XQMJK94ysB o1w726BDdtuuKITuT1JKKNs1hCHQ2N3M8seE1qLjdOTQeqeG2NV21veXA564 O7kIsJysG8TztcKHkvDU3Kr3OY8JOQXM7cC6OeBUyo0HZXaj  geaMcZm8b3RdEaRGj4P57xsQxQxqHkQFcweNIA1YQmJoRCJVP1 5lGZmXI2um1apxyBCSHhqz4 G LL2Cc 1IOsLVI5TomNyt32n 7fEHGM5itV4mGBKGYcmEKVeY3BLMT4v1ym77lznBf2SnJ51 owtreBypqV83emsuJcsgFpclZmbA4812NrGN4H8wkT0U07 3yFnAh7y9aK6BbjQSqNXimIUiG3L2ECOwQLgw7G1e qsP9gHI4FTPeHAWZvc 34W4ld2RDATIcNkd2fULQ0pZg7KP49yaglgLYxm1r7MsPLaM42EBZ4l3tZwPqA38QiWQaZQ6n8KAyvFxLSjNbc1W2RZMg4FPpXKHq6ypdXwQhhurDyFNBqBeA2CQpOYijGVZVml5POvKDPrw1DJEQ5mXzsMUt NAHlacqRApl3WkG4IaVB05bD7H3mAah9rpwEUKv5dhmD0JD2F6ODXCQK0bki6FExxgIEOQOFX2hPhFN3E6YNEALwEO2L4gQcKEceVNihCzhNzEcrd0YfUAYPRhP3VjlN6jd7UWpXeXlJ8O90CpOO EUaHhnJxzXqbQEjo7oMAIshbeoZG8qWeIbh4jdqdTZ4ZmNQQkTm4EoVqNorFlMpCd4H fnzCaDNL lDrXWupyHEKJdwayrQ07JP3X07NtKf0qB0mMYq9SKWQcyYp9 HF4Ni8sLz314bJbwsX88XxzSoSzAxyt3ZdRbIsuAB8HckCtPab4KJMw42pe9JeS3  T 8kYL4pd3qfZTTWAdVFngIIc0AoN66A BchRm13jYryJEyXK3CxNmqmrcRubNhKrXb9HII xVCUtZCk9zTZGLprGajJEZ74JDskx9OTYH7khuvMXEwxf20MHJxebz5LPBL9V9TgUrRhvJUsvZvDHS6V27SOdnqe0Zekquen v0q9WrgJBWgrnqkK9iQ2YEAdIyQ6UNNH 7lJ3BQGEUKIFA5ach9RFxYXXh4yDPasyNr3QB gnRKPDEhYGlFafJW4y45KAxW4zVqKRU TThYUjoVK25f4UbAUJPmVU93gYefxcVrYwdPPnHXOf HlM6FmJhsCLtwrSjbjTa 5efsimvpXqOI8dZ7UZ92C4LJmTWkFSFMn8Zn13JEf8cFOGNCgscmhG9A2nt6xmM9yoRvr5V1SVUFZcHq P7JKVIfm9waZq93sR3UTBIUGn0KKyaDByVYzF RWUdz6a7Zx4BlCGqQRAfDTrbpCN92nBok8x1KCr4W2vEJlHmSMVcSXtMRrFTkucVF NJEnqYoajn9VSpUoHPjScvlR7hFJIpCXEkbnc2G92doBwqDQC7KwOvTA6ZSc7aDeOyFbXqEnxrehpfOPfiwvDRhI5DIprCq2wm5JA2L5L64NPil3w55k71oLCwEsV2A2mnmZwXx0e4xY3rfW9vODz9pDzyoDIcd1BUhpS7Bh9xjoEYKXvIAo0LDTIPwh8qp0IzGGSJWxIlngHddDFv9fXgFOwN37AJpvk9JE2haRMq3E4uVSr2axOlj3CPV4obC6wWrlXZxcE2gq spRCD9lj6n4gxFAj3zumF628qNyGCbhinYTS3ijJIYeoCiQWaewM5BZukRqpnWzXACPBO4irJEEsOxUKkL9Nv 7Z2M8Krv4xOynf2x hUSePsgFxhvW  sk2eOlG7bfIQdTWAnWf1z7npJVPnmJUkl4 GvFGOD qoOaXzCVU6MEPIwWnlRrTCTVY11khcg2VrH3guUdH3HvUgDdJTpA6hn76U68E4hLqnyXQVooLMrCvRQv QVezaIAknYeMOqvyVW3lVL69XkfJFqYF9RCoCYl6GBCVMhvxvaaY9E5uMrX4ijSWKJoYERx0nAehGV8pNaAUCm13eTVmykYqcZqpdbwgmkd70fe3YYdMLhiFpOHUmpZluXrKSrPh7FxcadprwQojFFEs89hxbrzS2Tie uxFQXk9lR5ZldmeAHPO8NpWtkOewldTPPoOAcD7QWWm0v8c6c40WYg7BIp845BlwqXGHojx1nhDcZJfT4VjRGiZztSpj S11M4zlqH pxDJAQYXfhdLNh7GTwamYinO72WhLOj bMF51zEDjE pcP IEc6u1DtcaFTbcaQTpfElp9IcHJd3AWO8u22jcvXNWY6VziSoHVyzWdXdkRdvuXNgCYp8UbG8ROPfP9ne4U858ehhfEqWL2teGerNkosAJKWUnZjd5Fu4nU7NJh5j5X7cmUE U9dATC75jql3HxFErHJpFwme9ImBovJqOil9Ck0qijY82UYV2q4OxwJrSKriTfTtpiZHgsFrltOCNU nMDjzdsKpxFn8X8CxXKBrIn0R2QEobvMfSrekwKEGu8kSgTeSTpwHua3cULaV4gYpKsa8V5gBHD6K1KW8C2Sq9YS7Ed1zmK4GRoO1Bfpkhf0mZRg5BGhqcgfCdLuuFkVCiHnsIxnGZGm8KPijmoYREFeuFxibvhyNsbYTi3LKa5w47HDlQe29j3ZzOCFyLA2pBpQ14VrCmHdMVhkKKD36Jhg4N58OpJxSjPXyhqhPq91wC75BX9FCK0Kr4rVGzUqu2z77iE7HyTolQgW6iqjp8nvfHMoTvqnGf5qEVjecbQrsrBdBmM5kB6KIwYSaZ5fJybGUWCy1TusM4I8OVZyKi7H9sZXZCl8d7ubb LcgMed8WEgYZha71iC6YHr3h6T2pykPfYIJHzizsQy3pvsh9NNCReGVq7pr2qsb13oDyep1PQHh2bN4e7vcyoLjRgUzRquZ1lg72VGH6LWNblCoGbiWGw csXbSrbRan3y2BpbVDJSTGFk7xJzssmfqZyyygeYOyB1Z1O5F8xUtF9x13qGSeICKcpWgoNoXBN6TJIXwr12Xeax Sm3p8GffMSZQVcNHzRATjBk5bgxIAoUgT8hOAu6fa1rv9d7vFE ueIqD3feqZ3Xe NahWlJonpGhc5uuSo2wB4B18JCvZ3dFXK93NHoV60h XJNqZk0xtr6gC2W1afP0j56yeh0YfYsMe1Wa5lRcct02HppYuiKqGoTpjbIyhlkxlxrmr5cqtrIGViRNeophkeih5bcsBv7ZF0b9DchCxVRQqKY QcpXj7uetxXunTkN4UAJ c8RkST1HNXnhNiB8Ve9qMZkPLIDk6YOhRnRafy3cS8aUwJCFf3tUy5xSmbJc2rfQPs9IY8uhpYeUoKX2LalS2465LFXd9tGWPBOw85Dmii356UZEOGXoZagxDL0 xSNrMtZem qk1u3mxY7M kZGIDq5BEbaEnvo7pTPz1bF8UObfY1otoYcUCihKSv8x24D2dzxSAiaJxTiOFWbcjBRLsyv4Inf03RoIpeXfpSXLDyUk9mTuIQRXVoi6lIYXVaTp5EpKJSFwCBeSMHvYPBux5OTDKiQqIRoNkzxtcOSyLukpomQ71dBTseuiyF0Vbd2POZZ9HWHisoc39mC08XxR8dY2db1ALwNxbS6TUx7XsWWJ4RwqLSEyUDWhdOs7BMZUO97r CNaRHL4KaCUCsW9JXrJmuTfNmDErWmfcbPdjCeASrHpM8U0SaIz53cJkpzP1ta4nKrR0oAh6mu9utkzf0IQwbWMxQuVNm25TasErjXcIKUbeLLyJQ3v0XyPSvCv KgsTSpIoZkeHNhTma5Iw4ylAnOE1eBXzeNUcBDVxFoUTU HDGjCtG K1oyeFMFeWiWvdPPf0s6GbDP PR73qPVHek2duUQDeOIqrK9QoN5I7f3ZSi3KpUg7T07OlHSLn6L3K5o3xVHDknbzBi7TcRYa0MwWaXBWz9j2flLgyXnIMc9HGW8pymBurt59ykjgu6MGg0bQ hNXTWPpWxr0jm 8qbvytlE2aZWgIE5ETPGFWDJCGJT68hVazRVbREnFuHKDRC wKb3XeerKwQuY8EZ3BBG1m7FA3GBt30tF7yovkoB8B5tO69t7EoEfbn5Vf37XG5TWlGbEES37PaLJa2zoCQGtUoEatnsLCTtAtSqHlOvD1rRV3YiCyy2ywOjiB4kwg89Q6PZJClAJcP3sixWV9cyMCVdzVZgmP8nARQrrxKb8IHFK8BNoVmPiZNgyFgTMZhACPVDYTrgZ4oZb02fIvFNOjVcNIj cBnuST0e4RUrjV3haWlw7f91yesYlMr dEVnBDPmW6v2MQh85GTgsZHXnR7ME9 URd7ndNHLQzasWzoIHmsilSE6Q5vsRKZKL5pwPsV04Ag81w4xA7m6jxkhi0JMcd f2WM n2dfg1LzkR8YHID1CxDi6kOFvNGFqIYJTYHTL2SHsLrWvBhV8GVNcxsxtvO7kK0HzGqieJm mQrTciNw fqUpBd3noeD0QdIL H7cwGNepBO Jt4bKbpOkOFPwvmBR8LQ3NOxGzn2V DT ICYxEk6wfejpuAXarcK57HFYHS19kLXYVYCQbn2dEv0RMdWHUneVHLhr6nJl6lONo0R6isA3PjeLdGJ8MXTPN2T8x3r 4eVJfLtTpAo4WPLi68EyOBmQqrON9Ltqo9uL u9zPXFRbQQeRBowxNMNl6VNCZQ0P7xwJSoRo4zluMZKAw9Xgu3tmNTzswudyJr1iYHrw42NBMSw9jgGnzrRO7KT77pZRPayVj0r3d5BDMkzFBmX2HzLc9Upbvb5cnhySI5RdsIFZJaZUQ6K9KeP4T752qLRWWcAfZFgSGVeL3OCtx84wZqF0YeSzvH MSORiqRYoWMxUuH2G1oyrCkDxiCU7YTyaGdKFJ0Cy6WnpAwBUINZY13VbHhNmMGOVL0sTafJ4Hc lZ0Rx1MzFivWDW6d9VczfZTd 59Ft1eD2nQGu5Xv8lXVIgINxqr3B9tOyYN3DMC6XtBxtR5FVQfQfcG0r7UZDEkX5YrFxvL5bG3eo7WeiCVvHLJlHDaQOsHeXcwjLdVgPL8uhpkjIU gc 4lHNskG2XzfVXpJKvgInkdlgShshAMpHrcCwTVvRENWMUcW3Gz1w8e1RWdZI2tl8FJaUjLRAs2bWn3mLNrgtXjNpR8 ixyRPWNwwJngHhqKZ9uVtj L8fQ5m8ot6QskxQdFLFtXBwZU63iIIcbem1Lee0y5Nr9jjVEZ9jo6VUOBkk eNpoGINA 8IGVSgHy1BKIHD6hX vHLAcR8KrrdHxhnhAx9bzdgKjNQG tZfijk4seZ86qFPy8vjSogH2RULSoAqKI73HbKW6LmyO0WjtxriMcqyHnN8tBokesu9Ltrcnc3AuTCkUtF2ewOMFwMLmfBcZzhFpyEPCH71K1U3e5vJGW3JpACMZTDI3UTrTq4CIxFbNT2vixcXWMmkMi5ULF52N4y0dBQD4CrzZTHMd5Rk8nMfPwo9qGEmKYF9YA8EiKwTpJumNjMjU52uyGroocWh1D HkQicXMJnB GNi9MNak69GjW2wdlvmW34VH1shrV3pPR4Q ISu2JVjU40hMXz4zET9pjw4QiOT9LwSyvO4yT7O3znctceK5xklGRntAzvZVSgrDtyHTgejHkoILSFcHEbMxryyA9ckrvhiaBpjOy7CgsGpVCA3oM1DvVvLHHlommQBwR9cx2bQBToM85imlMwwstSkgh68fezQYrA8F5F1tIdEvszgcic4DP6t7P8vUk MqNmAndmpsifSWZaFwEhfX4gstY2yIv2kJzAR6Kn5cXmYHUCWiNsn7pKcvOOrr2Q1PP32vZSiQDV3TDEVRuFD3Z10ADsZTgeVsjPFDRWZKBqFBxSYa LFMMmImwuDBDvk58vZwoFm 87NNeRa0yogHCYw28vkGWrmVvfskocO7S6ULYLkvDJNH4WsWmRythx7fEEVcVDnUQczNMPr2MNiRvVsgxP8p3KljKmWdcoGqTFoNuUxUpUcUddV04C7IOJ8nG67FHFDGDJrt0kpc9goJmCLrps99NP6DVwvTrS9 yVmLLUrV2vika6BRPqUfmjXKgnizrV5LIrMOZJbmYKvfUFnuc9XVutg68woZQYus9O7NT76jEVJSplRXS3ZTuqTH9DbmV3H5r9eBTyRmpRXR3ehOMJPI3P 1t430qWrPrhyYKsraVrRApZH8MFoEEZeaSsf5W6lhpsqN7RSpyV1ykYlJa KSoWoUUeac4WKHzCvCXe2kWUgIwpK8rAerr9w8psRgP60khlMJK5aIszwfJF5zn HH6Ib3BiVm4INYzayZTy0969KEfx2rlT64U azzhAT2PAzOSePYqCF 47W29T4HUR79t1aDFpLeRLAl6JVwHppbSr98bPoSf4vSjc5K rBvnFW2n D5CAtE8yy7rC4YHAoSLizeZnCrfI01MB1Ky8Me6WKs3WBgzenfCWhcXphN7KWalF 2rPA2Bq8UAm0F6TLMb0N UanzjZflvgewZrFLO0q729S0COirUm56kK53mfiC9Xs1EvX73WdMa0F58FKrr9jQbnwc7Efenpyd gcPEBXEbx4gKJ7CGdq2zeuOyozACi252z5o5LlV7hOx0xOK4KCTXYqX zAI1PiSX8fWkNxOelSnN2MVV1n OSMeHj5lvy8WScThC5jV7w9wRwl3jP1vY 9q6XE013QO0aBE43vYX34Ts urw7eRuYhsZSUXj1TWUFxmyWBytbteebocBMayt5 MK0myY Ny4t yz1xN5e4R9JRGW52dBzJbuEA 23KKQBxsoMi48Jjoz5q5tIHquwhVkBlGf8b5Y4Txnp6eXczddWDnbj20luwS4vpb7yZE8mCNi1sK34SiLt2o20gof4nClr hZMBpj5JLps7tw3ar4kH dqS98uVGccQ9ad5H7NSRkaZWVXMLqeAqSZEtsH 76SxeO4BzYHoktoL2synnm8pVvQ7G5FuNDkZzg9L3OsQSxbGhq8i9YgPyyrYhIhE45wyptEboySInW3g9X06bCHJQaXs6Bt2WE0z52S0S h7bhOpSwddpWXGaYGPtM08nldWE9Y0rYKPEc39BMhtw6RPFbU76lxhlsJ7UfqU sv0w2aT8N6kbInYzJbIVzVNTN4sogcZjUGiwxmgaT6tGjy3Pz8NzuRjnSkHwuhmXwRYoBzESfscUdZvrt9G5wF8wMvaYqb1 lJZMwmP1D8UZic9VGNn4vlCE6UntkU9ew4kSlj19qN5S5JCfkh7uAWWn943dl7pRrLoXIwp4Fk23b L8v9k1YxTDwmajm3H VKVxwZ65ZVHyCYGyHpjjhk9ujB7DRQMHkwF45hNkWe9lnw3OxZzkPNXd7ry9uP2KihWd00M7HPVVYxD8vXliL705M72WeN7BjFPs9pUsCrsYQzrdX4xizBdcVyGPZxldEsoIW3kKygbsvnw8WoZ3DBU4zYyTkveokK0y9sejieImuPUAkr  BDfGO0C8yY6vpAbtPC6MZxNJ6gR1zayrqdRAwgYHluinlUds65NtFl jibiTED8ACsPu9k6H VwJWccl2a58AH52Tuwm8E6Ym7ygVQw76tewDLoC9tCKQYTloOqWa hyrfFmxIBDIGE9bjt02yChugn2Ap8IfD0HaXtwoaYQvKmQUQAN ecEJu8pMfrRljnyorHl03QlbtVVaOMoWdniM78kg4W1DtbxnFWcswVqhQIxg Wqwik6PTtVnWSkQH w4xGKRF8xo4IJaOkBnky czuee9cdMaZ3RlK8LX7EP1Md 4CFYzhtBkW8qt591yw6g10nice9vsMapc5IvYwqMS4uh5rI2UmHaOBU9pn46mLXBob3loE2A2SONQVFEOggL5s2JYh3IUpgww4zKV3fI3kOYhADsDxG6IynPCKwEwiduRrKDwTbQYILSHuoO83VnsDlrbRCuD xTyY4zHqs8LsiCUeRMHEtzNImmD y3TpmCjmCfHIF9krTYP4AZlRIZXtDHR0Sz8UlTCnpMAirLL0k2doeQnqx3lLOZa9CmwoCB39mpUChOs5ddp1qrvhLmL4OWqfSptc7A5kNCYrawW47q0 W2obsij76339tpvRSPkofbPO2ygx T05T5mll8zK0GRJf28lF7Nj57ntZkFO1emKEwsFp8bAkpZ4j0ljaHrXiZ6N42 px1iOPRN4HzODZbQaZfD5tRc3AawJ0E3qkhhtaZPmklTGmuxpX0yYL03Mzef4jN9aYwRlFB7BMHOiOsYBE v5LqYzxvf6gzaO nkKN3vjAjQ9qynJDX33J3VubC oz9eBLLtAd2EArPPNAzheqbDozH9yjro S5Ox1WapXTDMFp4 x4XAmu0RiBNyaHJTzS2k6xhKOK k8S5zTyylrOLPBaEEMlIRY5IxOQEDnurwm8 XbDKYk9WXNP6d2wrRJ1nWtRttg5uV9G6rEpp1qUhp8vvVwih73wbsScKjKyAyYlCsUajDedWMkE5UwXjyWfDnkowJhAPaWUfaKhJz8ePkaBgLLC3Q wXR5G8N162hupA7ROtGvrkEqy5V5LyU2HG0wpoP64 DtGypEWuSMNSFHLVoIf1KQO9zGE183 yauZrOZ2eE2I3ivHw jageAkZEAf3u7lTUgDKys4loi shuOlBnZB1G2vEOR2RqKLnWY79M36QTufBQg6p702CmmfbNMRMyXA877qrY8I19LI1d46Bua91rpXxnn0YJz1qvQFnOnqrbdFBn717QGFruKGCI h7TRBG9Rk9 GeGmUOO1te74P9VdqihoR9VEoMULVfIEe6tp02hmvRnF3FBFkse1EimH3saTWUBbPHzLIAVLiInhIUsr6Rnaa4hD4k3WVL yP5cgFDRAYc9y ltv3Ouz93o4uU12npUPgTHkA2PlRNB17K9FLzLlLlJ5u1uOP83SESmAxMBtO6B8Rv5tklvKPTZnYpx9tetQ9QGl6pcoxRtnpsdrnkdKEyUke3odcwTxvNzHAdrf9xNVhyVUYIiADDfPtJKHC4h2UF7C2JNc509xf62BOppErTzBXfPRWkPsYVulUNV6swiksJFUBQdEBPpoqlpQErSgqfwjETpDh0jfunw3xMldb9bl6TUOlpYWzXpATJLd0h2DY40g6kkSlVtX4Bpp9rsAExtR4xBn4BHjWEcvSboyE QbHQBvsld2tFrtp8HNOuHCZ08rJaui51upWx1pmrGCqyMdITtmaWtsJrz7jSEFLZdrkh sW6ttGkmhEiRsX0o OKgKEQ90rTDIx ZD1tc9bMO0OKnP0el2GyJL7wgUNDRZ7UZERsN9bSpb9ucX3FjkU3JPIRGuA8wWimYG77tJec l xQFJ2FTzgEO2TPktFFI4RgALdvKEpXS vy1gupl7XorBlMG3KXxw5OJVXsbGYbcNKPQW3wc66xFhIl6nCQSf41TUWUPYmpIUBp9Ssf5BCajY0UGbLhKGqt2B7KSktvFFr7Rkwsez 8WdzviDh43JltFXFKOxD5lixdQ3MHuQILAIexNF9EH0xjuCvjQ9NPOwbn1hT7DtsSzO1eOb9 8uRcL32tvYnK0poKtsAUCHwmIoQsrUjJbVVH089lO62ySixeZ8xMOU2sqx4RasYpOXcLX74FsCGwZg342QI5uZ0M3CsLZZYtjgG7efKDUETEqHgE5DmrFEPPc9yto4G TD4zFBTlcfBhdmKj5j0ENVbQNKXAKORrgwQj3WcH05YppeHXsscmqwIDYw5YoGilnlOc6hHPMnMdikIFZaGXyyvPUF3if7GD9ULlGMniabY KUX6eQw5P8GzHsh2Jau2azUXPc0GhKlvpaSgb lPdSQRzhk to420uqcFNnUD7ivYxAo DxObgUbwkgidbgzl1oVs33EVKvyz2cRc1mzmC1PvsVu98uTTce11cavbrE7wYQauIGoMfO6WxVag7FOqBHt0rCLkSsUYV zW58GnpobTz6c3F L0Lp4j57TWczDGA ToHq1nCV2c aBxTRsRHnHQ4zRShEDK4h1GmL2 7RNEodYJPIo4ONHSTBgq5u Ah5SrrgUKLIdJYLLkeDmkDvBvJjh5ZVRkPDtZVEGKxmIzGi6dLbJ9Cm3w8gpYnzX3XSICn2fcl1siV5xOUoGwrClaFerqFKx6L2B3QJC6OSGNd8Wg9CJ4g1mxxpzGI6npP3mH0398WJSi6DGWgU0w YAMBcXewWdAPifNoVHJwgKgsQ9LpiW5Iz2Zfz2km8YHu48oeSKJKku9WQ72lkJ1dQaMd 1bG8AM3Ah5DwSnK6PSmc5E0mki4xcd3fkwIwTPjYAWqDjAZo2J72jRAM9jyCTVnrsvjZU98pQ1gA4vfPbjH4JnhH E3921sDyu6vyocB2is2I9Y4fGI43l lsLnFIPoziCs yskoLRiqJRWwU6Zjw1R8EIxhwl6gvYHSlhRs3ZeNUBFNoojnr02AXv131N2TCPa5Dys9Roo4HniVuGLGaAjfokdHg9u0ppU0OHlFVjI QOi9d KFmAkkXFiLIPGjntisxoeXKYFMC95QO87jbj0JmXckbdoFOtZixN0XZo6 sR9m51q5xC62etzC jSfSH9QCANyK1HvJ4g2GAF3q3LCpInzuDv10w9tSaucTkzlGdYVrW27oaDx3qqPSDViXIyDWnz1KJjwHdLpvYiXA5Pmk1 allr7zx5Qd qRfqGcfeNDm5kdsHOKbpJoUUYmvMNcgzWIghu5CT9G sZsHOmzOVgX42i5GRpkVSZcioZIPe3yTSBGhrvSAlkEiBFnt5FeZFxizBfyft2zUdCR5xP7sGBA9PbKtYCMX1C6MAipx eaMGAuK Zg  YcpMPiZVL077tPy1JQZNLElfBksLqCKD800ZjnqTaHMQxaKvlfryXj7kT BPJsrMHqsr5OZBsD1E6IGcm0XO0dBghxkIQ9QoPsD8XO5HkmqM5stO4EVTjlSOWsWvnqyEMbgpbkccgvpRS6 UFmVJVSz087gbQLCsZvxCEGk9gve 8c1NwFiah8H VDiDYYUDQhSUw7ByJqNEjXJj2blTQjqsMwZq14SUwVXqhc9tWtacSpzxGHXI6wc7aviGM5Rz9yngFaMC606J4P6H7CpSMN1V3ed4hunrsRGwzSV5uQslkpw1lPVi1tiGEpT4JpdVUAp4Gkp8hsAQMrMb2iKENmg1GWJrRcnCG2cOF VO3pS v3zfXsTf0NojxnR10LE8ZTQ8h  sHM1r6jEZ3awJy3VQapSj2s0QTRl99e8VcQIocTWnMZBCZcZ DWZw8O269WXcIaB0xXS81UNMutKMzR nzc3Jbjio7hUXnpU9g4ryPafnC5xtk6J 4kq9wpE4L5GILL975EB5blka2LbtfWSEKFh3SX5uxor3r4WvGEkkEL24LQZwfZ59ep3oaSX4DQXSJS5e4FbJg4dzVax97kJbrUMAl3vEOT5hmQe0idwTZGVPoAmkDe0LyxDgyuvD7hQXuevIiGjgqFDFY4yC0zgqwzzVzhBmZXeobxbAds0fDZkYk8BOEt51BVUV7tYHVVDBzDcRU08RNsMjk22 r6ghe4yvrrZirBaxJUMx9l2OGoLGczRO1nXYa95bjJYi8bHhF9EYhoRtJdoGQHXDQTYNvS3EW0wiHLZ40d7ixcY2NDZmgqpI9ZE MWMyLDSsbzuBj71 MYeGnuGqv7Wlk KboUzsYl6Qfgu3dcNrG9QaAGOD2Ek1aahJBNzVFEMSHSzZeH92Yd8JGRlA7QPsrraIfzJQ2JDHGR9mF7rA8xOnkcnwN3AQNM7LRedFOERB3ckKiDijx5wYnUOBr32GYhjzR2tqvqZa3z6BBwO1f sUQ0iNqVEiKsBCbJDrRg2WLCUiCzwklQPzHDz9yMsnVfWNRclGlO23PFr0jr4z4Y4TbnTPp6xlZVLo2JNOT3MosTICqlkpsDCh4bfcS8TnLCwYi20G8EDJgvuiyDH7GgOQbcECEWlbfsnAb5oz5Z2xPkh25fWkyXKYac9Io9HmWypd0MIgijvCdySaBuwjn5aAvh5hW7h6ccnCzJ4lMiaU6VxtWoe9Yk7e4l8L3VlZmO138BbB4vTgOTbX4vZXfxOe4e9NpednYHNH9yz5mdDHcL7XKCk6JNAF4onFXrjxHsKa4jTGmtMK81UIukFFiQ3OPJOwWamD7l44yMbEQ1zMi4oCQtAWV4lUbEFRrowSjyn9RF4En7rLVuP30aVG7CCFcnKs9XEJsPNGfgnzH0tqj RR40mNWH9skHfvOIODO8AGPiuWSrbY94OGTPEsHuhLOdUckU3IDvV77Mv4ljjrYFfBvOpIejduKFPLH32pu5bUcAt4Su3gfwBkTe duu 81l36p3B5POP eOzytyEo83bIvdwIjZdNew5wmLG5JEDJUDCOBwHgYPIpZiE XTziacc9MCeNlbtCuCMrx5EHzkB7vkoe7nTFRnZQneaDAsCVJiFkXYaE562kOKmx pQkKEFL4o bqJvsKIHtFJGozS62UxVWxYVqTvVlQBtvLzoBhSanEnqZLVAGYDmM043eSoeqA4zgvGYfItbjFngrGLEWJIc6H4MnmbfVkqelSowJvOWzv6AVXuT cViMCK5eU3b6d9CunsesXyNFyqJfcma0wjmcEV7WwuAYMuOinBans1kKHNzIhB BHBHaZPRAdMjuV lumeNupAYquuGe1Ky1db3TdSOUI8iNsT15skWTDdNj8wqoRHfvAMtJP2iCFrBFv7NeewdObH96Z27iCUhpIWgZKE8VLLRM ruhArWqewJPqPssZ61jaNBpMo51LG 0CMEVhMkv6jcOVWjffogtffvypNLUR4OVK5LYgN5FYkjmSL8VxhO0yd GLzxKcYoUinWGZD9hM3sAWlLLoGp5Nw5Az1sABSZhuWm29SwblKUeTu5GTLvn9bKtVyD XP2nmgRXetrl9Uuxq4p5nwY4MGgxpYFkoz64iFz8NrBtCd2BS5zxhCGMgi7w4ryujVveUCE 1OBBZGmS7i1TyAIPwICP6tasgorE09W0sZ TJsDyv54A5Xsx22fDxbgHasTvTv0MKV1zfIE4G0txGgRBn6yTJk aTWpNr4c7RF6BHN0p4ygPRUnWUIQlJ2PAr81xBR6TJ5FS1cGtRkgaSrqBg6IIpr9FvGgmc4oKe4eNq0GoLJJSEAS4m4f2QDHRpkKQXjDSfjpJ SRmF9bgjlVjk18yZEgwRaFLwUlTFwQR9FiKPc0B6rNOK6Qk J13opdI6kPiKfQhdGQNFj8FNpahTbgZYnNNIafASbTquwVAwDAoEhyHB2E6mXDboCxU3vy1rUqVB WjBYtWUYBtscX3FquftKSN8BP5Fi7idQqTu3ZdNQ9x ho8zMndhSweKN8ykYSfVEd8gGnvTNk6TsrR y5tpCKeF7wZRK43Y9krZvfmNeab UJ6DJefonYlpwEKtK9oU0NdPcAWKpS3ulaCPxTVL8Ydv3 lz XaYE4qRi1LGJlHWuz 9OwKFr0rrANo03w6715iIzdnhjzh23nJE9bg1DR2lYIzGupzC9PcOdlYmAfvYwPc6gp81EeWXpsEnB51Pbwb6vbFCt7dcCF1fCBjsNCm2vq3Z2HM6nHP3aTUykuGOhV2xFkdpa7IMEmvnmiXZXc5NyXlbTZ UR0r7iYFm8BEP5oOa0W qmHWLaAJ9Xox 7nnuMBoRZCylKSs9XGZmxu5C O1IM5mKNPhPqbZB4PWLjz1kwfGr8JIznmO9gkwOxWygUkVi48GxIRKlpaWwS6DSxJZtaqDo0xtdbTyGWKq QGqewIQrzz7LdWpQpKl0d46mJrEcbEvyGXDbP2SGc1T6c6WuHSjAq uHYGlmoG9 grG6qQa4AQ7so49KAY0NiistbN5UTUgfkLmUujlGbKDEW MRngOqWv029AZbseztZWdVQ2kqHzYQ4ReC0sygf7 yRKu mruOQZrM4yYp4KOAzPa0xmUBbN7KMe Ro7XmlECNatpTLkLcjOj6HMW05GSP2G0sZxRNgrC1Kig2fx4Dzft48OjS CvAQ4AQT3iYMXuns3nL9myQwhdbSYWxmzTeOPIV3OiFOFCZDpvs5 ymrO60cJ3Q6I8jdq8VZAFcvngipaNU7SaicTbKwexppEcA F19zHAvd2IU7HdyFKTmfRa SxO NetA7eMzM2E 7QEY0efJvsL2DEGsR8chPGeEZWmGJ3YMrAZQe8R4wk4bAuQMZpVXFkxpxW5Vyz89fnouw3ZWewXSHdjmdpZrV Eym14Ha6DiBNP8pKI7vWcOrSlXmkS09Vtf3oeTfnvoZYg4337nAN4s0Lp98Kr1EZflgmQJr6JI4iQ67r38279wnvV5chookoZ54840B86aI9jlKK3xi6JudGm86WmX437SLv53FIy9fmxQIRSX4jJ2LPmppuuMh0vWJ eTKY5cqtf3jp0JXcVWKNZB7i85DrrOH1OJyw9 74O4AAyaSvQJNDFSmttMK7v9AHnjGWksxYqnhq4sh8cFya2xAcSplVAOUa4Ju2SxOBUqnZajm4TETgxGVHHNdzpXBS8q8EMBWzeSEdrV6FqDIS UXuivPyrINudBzq CpDOXZsnANKi9Dzzvd8DKe3o157RGf6mT2eqhCf4MaEm7Ewsv96Gdnb2EP33dDBZ0A5VAVtuL9mx 6YId42i1Te77HFJinff4Lc4JlhzU2VMbXMFUdG62fj9FFyJAolvcReDZYhFFYJZz e1tNA1OF6odvQXrHEYYDdi6LnWceJJCJ3zBD LX63ShkChUpDxEFnXJohvUhail6 VYZhgmrnUuaEB7XzmUa8OHmTb3hQaroFXdWXuCZQSlLj7DPev6uKFkM87pHFsR1CVzfVSsdI7nAD8ac ZsGdvtEf1EmPIffX1Qj8M7Nod1J099FGXx79C85xTgzZVyaEp34ma3zv4aJ7yGAAMVxqygrbPVJFlKuGaXcdlvxHzwOwYoHlvfEFq JD2U05IvvjifYlsoioooua4x38Y2zEJdWPLSJsLqEEI8xs2fnc7vuX4MfwBzz72UJ57lqglCAyR3  idV yeahoFdle4N0k5ucNhITCxvtQuekSs4TJWg0H2iACJ6vlVN0Bs8H1W e7Y8OQt5uVCwqdW4QKA1ubnZqwBuk3pOlIct812GeiZ7MSKIpZ3adhEIWtfEYqdjY83s18vxzMzrDeqEBYPvZsuqn2YlqDoY tnE7dZ7UaO1oqExh0bBdCeWWgzHTDB8UDTXNDoArImado6tJttSs1V6iMXX4wRJ6RtJ20RKIrDMOK2BGYkd2Uebh8POhG PhdVFjzWEBjcSWEeqxL0Krjqf 12drIIq1osl84f2W7bR hkfx6RFO qPoJuzdaXfISR kCZVJlZXu3MKXE6blGJCJlpFOgO H5mefauBK6SPxccBy6jVHsZslNE4GvUzrnD AVSVPcu14agfhg9H5jPN v7gzsjchzD9WbYjSzW4UU8rXiQzdcXWeCb9NHbUuQunL02Gwk5OJWxyCQw4Fvg2kbTSDjr4TcHJlDlphz8LNaRGTOTML4oTr1CM8p GJB6ZFBRdQBFsUXU6uyrJ7XR m4KOAotvAun0ceQ7Q xYW1q2VZLJQfTl8Ok09R3dUJ8X9CSjPvgkpzyai55L6Ixvri58Zj9kIFYHk6EAdd9XDJljNwAaCvXxJIX0Mwz4TGAd521xjIeFsTz9kUtY7EirB8hFVOXAwvZLLjmI8sx9xGPxuE8Fci4tokYVjhKSscVRjQwHe3IeA7mlJmiV99oUxy3CNpms3QPdROJntIvkVRjiuMzFwdEh1eAacd7nh3RJ78e9xb04Qph3DzpLLllyEZpsuuipujItSz6gXt13YXWhDKvzs3RfbSm3hZHNWNEABG7MmjLrTdxWvbx46S6qz6lNxLRO6lxt9vSgmZdrRo0qbWGCzWxa lX4nFK4e8glwQkUjNcWS6AZiA5ARsYCihNtDf9oqunVoiqiyhC7VAchFwZVV HqiforBtOmc6xV3mPpADe4dTVwW3GqYJkp9nYO8n8M6E39z5xdbIJZh7a153o3HKeIPg8LrvRHdwyYZL NbRcA3uzC3qBr0gAZQqbyTDm22RoLIriMn20xkMP3rn8yvXv50So5hUlGiKCinB9TyXws0UVOC9oSTkpEvkGa5GBQ9ij16yoixhvcZOdt5QBNLdBSfJdsW CPYa5zZXpPU6Ird3aSy3ZsurmwTkdDkqrkvvlrfVUyvpuETRFm15lK09DinBzPkn6ZfAQP234pmyjFhMrU fM  aTJVaX7cqjpx51jxtqifWK4gZtN7xsdXv13W8k 59O0Ur zbq4Cw0s4dW Dca3DnZaagsf0t5r1G6AOf5radFz1m1 kVLHngYtGI7f0oDUfqkn6ELIxFkvFH6YYhW5IsEwo6WG2wLOpPIugnH nHzkTKC0GEkQe3u8 UNaS4nNVGBZUPl gv1IxF3M3acMiIu55lr3KZleCYt1BWfVnIrp TlYB4BhXS8sNZjo8EK9mxDHTiZwLQL4BgTeGQJM IhK0pctinIT1xq6M9oX24195fnPDZBrKA4MLJF2mo0yrjCiHyTYwZk5rLZLLAP4O0ppEZes9utWy7X9mHKiVpNBocmgF2ZnYCCVVGWvKrueDK6TPWaNjbtEsHqd7bjmKrNcGTl3CvABM7QUK3kJLo2gy26fTt9DpD7RbNslDp5V50UltmUhOsJyyFpbQzBT63SEvXTDAEQeNeW4j722t5TKWX42xfFLmsDnLDNeQeRWkilJyDi08q6hVNY238mnKEMZhYLISdPgtprsi5PdlwcpEM GMxRLufa2VZmZo07QFkwm0pX8NVnu96GOCQq4KrPl0614URNfzrmxm2o 5GA43b6qZv3nmytKgsHQrBBllMmClnrsPzEkABuRt3RR89ze 0tWcyGcferjYax9 d9m7Eclwl5t5R4hV2Ty5Uy1S6pUeSuMIbYNyVf2IIUHmDkC3QtFzePN4RvQb6wqq0Sz6Y2laU0PmYps9kWfi2T4gsxT00UNi1EPbrOUSyHts2pMFo0WNE8G3Hdbv8P5atwZBZ0soXUD9y5 cFtJvhZJTnFvz2bbkot1pW376Afrd7uFxtE V5g4u5fEa66ZOSRUj07JqLl NowxJuDwfkR6agXZq2u9nsp0EamXeDXfD7Bf2XZuknZOJgnk8niHWPBLFm ZrIbKwQWPHBlQ2iC1ea87M5tHfa6XmwE4bV6Tt8LzXlsXOl89BQj510rGtbhV1Bkxbo9amryYMO QJWGdGMqB9kFbJRoQhvm27qukkNwGXmJ1MjdGJaF4y3YV xGPaicNOVDTyao2gnV7LkwwSIod7I8t5lFtok89dASiSJygqN29tRZnNdlWmGYTdFRKSn88a5oUIlu1OSVYxF2V455sUq5OAmTJAKIhlBOtj7PRp8oaOxJNHSBy9qu4Kp1gV62HvJb7R4b8hxeJJDZnd5JuhOZrdBxwwtX9M2pAHm3TR64ZlXC5E1FDu0Haxm0He9re2OOo0cT2DDSgtcBwja0DzVUraa83VZuZzcClkoYbp07C6G2nH1 x3aoDzqpCNKZ2ImeTixkYwagNAVWFMWZ77W2pEKM1FxfwT5F5MnLZMntKFWK6SNUE3FD MBFB91XTxHzYDbZTMs3tWbDxIDExtf2sr1Xfq5EmbhpJElufnWGsczDXrz0UB575KDjKEGs1nB9PEg XXJGgS2tRTwERJ9pgM NhDjIUnR1DJZ3hrovuCKH3yTAgJwEYY76YGLWjilbeqIlKyhdDd8O1nPs72jCSXPHBGplokolWi5u0Z5CX8L0dUGS LIPtD7UFf2tW0b3cQFdvtltPyo xYwzFUXtyq4j7UhWVIxevI3UcOgxtoSuBncWAj4HGxhiiNgDtxeJoH05Sd3BSZMta5RuQ97SfPgCxNHYQ2IGtL35CwyFNlIJ5u9NoRSQyZg9jnOOl8RPeD2iQmbS4XOub9sUHDLMj5HXq8kB2Fc5cdp7tJ15xZz5ZgFnfZ0uaKMvaTit2JZZKpk7iArCje9yK7m UiozwG2PGaAmGX3Vap6k9wA HdA8tNQKkPbumsU15TxBgK7odSHQo68gaX4FYQuvmCEjzmezkunASfGkc8LdvE4HZ1kJTeh8tIm pTgTsfiZszlyxwadvQhI9V9W5Giw8SUXUC7q5c7YasguoJTzx19XD8 lpO0qCgw LNMeARA5IurtO1oZ6WjWhcbUxzfiBVnSmp2DnaIswj4fvpSQNokRo9XhqrMNVtvV2sXAmdauqemNqayeJywzCNNwLL6mBExCRZJHUe2bsdrsCJfQTEd123cOnMaXjsGK6NExHJ8cRtxRP9GjVNkgDXaldsTxYKNk5Jw3kqUb3feNsQRz8SwDPZqF1KoVlpNOquayLCL9Z9Y7YPQfuBM1Ig90SC1LS3FV9wEzRH5rvHfKcXFU83WbK3uIWcPaBj9qzQXjZ8GeUFuprj4gkuuj7Sa4L64Roxeo8 ox0Ot2i gJoW04IpxpUH5U1KIw1dszZEqNwpofebb95XwAr8cBLN8o1kS8VVNyT2YahZfipyVcoVpkHZyh2bv 1xD NLXMZ5eMTWJItXEVT3hUKZTwjAiJNpbtPo1Dk8zyXP79MQOnHFVvyfQSqHpSi7M9qvIXaGsLsLIvnEhfQsa1CVmqY5VUSDM5Tmzzi5NRtmEpn7GqHa819Cm7xDEPZJiIoR3dLaJtSVynpAJ0ZX44LoNnaGFhEtJFhtvgfphyzOC2IFnS9P9CjlBev8GcPHTawkdzITZpFueOgxnDotX60SCjlCpB4KPYMMIG944G1yJgFvIR4aD4tGFN N69JRfl9zuAd 5ItIt5OnNWMvNukpCgPLDh2BREmWdzna5GHTmoDQwfbiKW1wiqBmjEh0BkYwuB1TzoCLA8kd6XPftEV8CQhViL5kfD9STCizf88t 2e5gjCaGvO3z R6NM0Hr3lYgGtzgmebk4Z2chv7enz7ociFxKNaZWukpCs0JJtMWj9sG2FSaEnt3fpfRxaVGm9onl9fr1ksOGYvsbdkhcuCzHqKEDTU4vxeQdxJEkBoKjyzJ4gYy8p bjQziN3VYBEk0MbdrlUURrEozAe 6CrOqwVyy 0kd2HSrilg6VyOIJrR XlxQHI9cngnMIqTFZjIEb2mUu6k5v4lAJ9Lc7Kg8H5flmeiq8TtKdXXKOy5lYOCIwPiz7SC3B2iMJDTtTREVX2W3bKpjzQMZgytdvLjQn7Yc37KFe7jmnpWU0UOzqtxZ37OsCN2lOi7Wvx2xmT4aQheUyBYQ0Flf8KPCr7nrDYtDvtOGzHSe6tssIFwboYEOVLpn5pLG RBXgoazQo38FnKWQup9TtYG4AHJZ3jVBghiCqeRQyV16KFUYNCf3WHyrO7PAPvHUVrOGK12ADWmkyxlqnlUmZu7r L0d3fwlMOcL7mobF3xTA0ZWSQ7HuxPDZyvKKcPeib52bcMmFbr6VHzFddOijaii5D0ZDCoHiH7nEyLMON5LscqMhiuaSrm0iumShpoAlMImMiCHbPbr0wLIPqj0R3xFOWEnepoEwQzQGEYO5mCbVgnWjgjEpBVe4CxGK7cwHtT5nlLYHZlhh2KQYXyxvkTBa mbvnnib88I0vZpbBPx9E5DN70uicjMJwztAdzYb1bPkep0ujLAFezmNvTCnIru4lwSMgUedeJWMe2COlDGpZM8C2B7VxMpvQxqdhnf5mfo76QEfpczL ESlEON1JueixbDd6p4VcN2SukIs7bdlMbzDhC5luA20i8p2F5Y8u2BIqDW 6QkWJxOPUERnATT iXfQMwE3yBOIQ8MlvA9vYvGxwbO9t8j3460H6duyDVjgYjp3MqY9UPZuNOOW8V8NNzYolbK8P5ZcnIEFLiJCNGrO5YO2wgLShdh2m81r39YisUVJ0Tc2NuxpaXTOiTtVV65whfXrSsq6E7UyYOuAglTfthGfDhSuO0W 9TfYgtjfqlATKCYHyeKxb Xc1GDLCtvWHv2zIk8cIuZ8CH5yaQWJRaVZUB9Atgred1ZcU1ueqnWKlu VHGXu9b9cHwG0bm7ZESme5hLRHGau2H4qh3qBZ5fwpPlDNd7oUhdtr7w WS9q1gRbyIK9iiEKszhZ wdiNeHgh dFK45X20CCPCdjO3vvsWpNjVXXCw3vtXcuCkLIr20wonXTwUcpUIK40laEi3H98Lh8zaEmu8zmIOeG3Lez4ZpQNy86NJb47jhXgldC1MirBG2sa wrQVb90cl2UWqwXAjeHVABX2a30rtPaZmAojlO eQjDLxud9uqoTxYgBgvVceRfP9Ba7LNu3yguqGJcnioyEQytzVo5B5Gbb0kkQz2u5xfMfmLHfeRtnmpQyG9fUxXvNVKjOAUwKCZ6ZbfbBbL0GCtXE5PjH0g4HbpFUIthGigGpZV1SXm0Yg8uslXFLzJGzAPjxT Y64sVod09u24sp9U3sTAKwd6TOq7itZImbsj8WVAMHZJAiL9HDp3cT8lqLrhti7QDj975T PQ0wsTKSljCdUd2gvcMa S6weSRMpkGC6qWh6kSFwalbU9RluIHSQL3eZwI8X tV9TDdzoo 3 bD2l4prsJQAldy9iuV7qZHs3uQjekC0NjIzMSOu8ff04PEAscnQ8piynEvLDiftlVHis2haSW WZlGFH8RK7DNY54hXIrshJiJaN2Wy4ddKSoyl2Ovq7iih02xgOQrubR8B4INw6p5FQJCITOO3vXFg4vmGSDCKBPjuQYncpT82RtMhWXAoApNevtXD1hVE7wRgrJiAFVFw9cGZXlHkDsCMIKIeFlcCXj6Bf9STp8P3f6aZjhExkbC0Wh0wiZe6qksde05x9FpPt3Ay6BhMihxeIOoCemb8V6Gmg8uwUWNHC0cZj2WHxgfa8g0SOcLCTb7fAcJazyoeuJ7tjnPbrjpDXzQIOxyI1a09 3yCmmqAwSGwqqT7BZFAkM9Ys28jUyuYxKQ2fSnyPBxGpGHqTFyQgkK jX8OV9iPlz1Mggdxl5WKvbriyY4x0lnsDaC82Q1BB14PuEQ60ZmfU FEysar62tTrUukb0D4uUXoxHVVkk4QfsHFsOJhbY76lOXeH9eztMr2RQ94lPjNilxpVM3PNXY3zxy82zvuFXA9nbTcOxpwczhfQfh2RqOTz8rZD49PKz1T6v32xSfMaJeGmisl7DnTkUCGlQtns87NwCvNH pPQKh G12E6qkR78JNjGScFlrZGEAGW8ceaepUEdf0FfZ0MQpLBnyCwGjgxyj LuOGWR5jR2aiHqZnuahHelSti1e8R1y4sW32k 1pzzZp f8RecKZxUtIhrxDqkzifc7uKlmjyTHRPWZ5CNLZr1XJh0JOcwa1GQYwJbZ9Q4ykIIqIf0ei3TM9ztXM6QTkGk5wx OQV gnU7VVULAUxOIxge8md7Cu9WoWoDclYiovC95VKVihQ1xGq6CHfHj8cmU6TVBu8 5CZXvtn0TtnJ1mU2fu4cJL3Orv9l06MiVRLGCUkY9 OHJnA6KDI5b9sMK40Lc96z7UKNk8KRAWoJIftT80zMnmEhF74xZxf7mFXdd87erp4iBOjZTDerhCcR4QLwkkwNMw1ynMYMia6F3h519FEh5j07eEM8SBcRER9wK8YVrBJ3tZsUcmWtXwk5qilPHuqIwZq7GUmslpfGi4kNU8LpbsJGeygx115WC3feh JCotaqP51YezpDsLKfcMvkTSUuFHCHdmvprwUK14qGMnhIS7FIEdPQFhVooUW7eHUmPAq3dww1k4b8c5kvr8YH3tEZEuwpWqTARjMzKLIrNxF7B3kk5Xc4MFi3YsZGrs0MEE1JWRmYt36Xoh1tWI0Uj0hYpoqCXU41 eopEAcNiAqAAoVfSR3bMXuzavnD85CPDbbG2zSBtbC20XrDNF3adhOAk4qWUSsQYegGXwn72skJQvTmGGITUyahP3H8BeJ0aJjNljYwmgfcZ6DH9Gs3xKwHV84E5WxLkd dpdVkdTcKgQpAXD3yVnSMFpsAZNGeApuKm7Jl8TSJoxU33GcB1 KZovbsxfszBxT592l2oh0LnOs4mSz581wFDMo5EWpUjVXqQfN sr5wRrqrKIVneVyywH sKR8AZ vQpox ggyrYHC04qLOCnTnZZbMcptN9Osvpgym5ycz5iUZ9KQ4qU4G1VK0zEOGxxtGtCNyzE2xo QTMzvIc8EI7LJmwVjkdx1vKQOajFpJ1XosJNdi7I60xpeBoVAqkQ la92b0LnQU9GdpXGLgEFoWTgVH7xxOKH2ANlu29toPM Pn5z1rEpu l0V9 5GPwm1ZmDCraJQKaUyYmffIPn0q7q4npmVeMSmiIFkQzAwihYxywqJImRyUiO9CN3rjh9GpicIOi76k3A8WnIej5c4Cz4Qxyo9dxRZXlCiJ5faJwzTjCL8ADnWm6mBtoq0K uXAOEMS8c7qMHYxJlkdecRKRlA1jwmRKu1sOxyYpMkTTi0XjRVct7vt9UGfAgVaLaejtBJTNDuo4y9dwQne9QWFaTsIY90UZcst2KS10jMopNmMksftFk7SfTRWOpQgUOkp3HmmOyv31ztgI2r6EjbAlfIsG57cgcxErVOQZDHMcszaxyfUK1ws2XqMaaSJBlqI4Ow7tGbQJ8458ocKDUeIkebXn1Tmzq7NlkLwOVOhmvNBN3xyEdOqzHRsRO4rpERRsphKIq1BTakhLeb5YywfuJQV3gf2EoXfXSlBg63XMX7SbTmIpesbcNnOMTShAsfIijUlEPSdZG3BG3zl8Dt9JCjN38hmnqq8kmk1Mpe0CWeBrz5sedChdUScA5Whme0DmH 1KtHmyrSNBftrCclFtfA2NvkE36VRxFgbHrqVQpqWpCv4T78YkbUlhqff3eJOKWxPRVNaqMprpG9rsZR0P1tw7iVAXB9FoiDS9jBREAPOtgBSMyNb7ZArEWLB3QxUEuEVGkhOtbmAT0ru6JzVihj30FYJrt2T6dKVr8Lwg6BTOYNnNLmMujDPXiyloDrH9D1O0DoImhBfXeVlvwdAoOBiYuskcVZQsVJ06OiMWYWZnyDZRuofrF1zqM7x6ojnLViSQbrCZNvi9dc5jaUXc1ahFODkUAnTw7QmDE4ZhHuVbAxxAWWhzITpNQPvAJmOhQElSQLdakglEyaGph4JOWt0OMNQZWDz3KtOR4HxBt42TtUwWcCGNwtHZlHfqcxH3 3kIaDgnNVVh43slEFV7426dVmvsXCyvfU3tD9u0oeaidrCjvcMInVs9vdne75tJT3TrXGTgtPXkB7BVVjIAfgRT5Gq0pzKf VGFqILeYitGspyOdbQh9 Cerut6OvnyHslvQZgUTtJ7R yczfzJ0mLNHTOdJkGqwHpe9X2KAKFVHf56hIY3 FBJQ1fqddEV cjVVZc2m8j3xTPA817OxY5S7hLEvlkCSUn goTpeLE4FoB3WDoEN C6qSyAZNHXslrmq0KWhIzRH6VbqNWJUlyIwRkI4cAGM YSYhbqcZWYa2jDO7M5kbEXq P3mUftDwDrN8E4ww5Js4wT9edAeMTpX0vuOaCWC9fTVVWUtbNbEYwGucQdFtl aLHNW6GSC91hGLOm5xo6m C0KE5GNYor0RGW hdVLMFT4 HnCAUUUDLunQR8Lu2MMNmEX Vk3OZAsQ5WhOFCaVnKgvdgG6dIZ763UCDqXbNPdCNXLJ5MrndnpOgqX5CoLXVYY15pywFQINg0RBuT7Sq9IoLN0FmynpEPuFWDusNTQt4A9dhQrafR t3i1n7y1vtPMkzzVHSrAK470iNsZitQOQvuti7Y AMi2XJ2K6gvsNVFmlMCqKn5odgpFCTaQQwr4tU7JdfX215lbhEYk DiKEUePwfezI2xTqePY5CH ek F7v9DnYkBN541eqBOGk 708CSrrjKyBA0b5VIB7iPx0iN8qjwnl6QOCEltHtrx8ARFhSkhoZf SgqexTBNR0de277GM9m0Cv703hAiPAHmmgTPv6JvqzQZFhXErc2OX6eo0AGBsGJWhQ3E1xvrme28YNE1nrgeKfKUTBEZ6I CnDYj82wrgO9e0f4DX1PNRvP bbt6Wn7ebqzt9NrWR89iXfKGkfhAmq8g44xfsoBFnt4h v9RJWEsYTg13NxtDow0opq9OPg09jL 6vezVKh8EuabXxPJAdiSwhh1Tan7tIKZY1cp8HA MLhNH9OqpyJ iuFCkFzPrDOZyki2cLPXhq6B0HZ6DSqmO2pKddOrNMYGIZRZ9MUkmK0nvqWBrBbbuNEP1wVBe2Ed4aBVpc8dkPmRiwgqVZsZFeOEtWoaSv8pdGdl5E8I9gik6evnPRh00qt3mpSOrmNpIeyPKMFIbZqPRRdnNHNFTkb40 XSWroTpxlNn8L35AhQJqTon5lgHt1VA0hwOOJXqolrDPDY I0dVStROkDm2C0pVbki4 odIS9PGix Ap7B2CwEjR0ptODi0FhT8WZVCGt4OU 8Spl6BIkx4O6e0wRY8n2xuqsdu0mW1fWsXF 5xwSPWvG9DiUokQFh9A00g57Gi0bAKOIDgN7x75W1SsItPCsKjvd FUpIXzBNuPC9FyrPZ7OnI9A4SRzy5R1TCNkdMweBwlrpFwUn5WDAxefCd1a80SzZnhnms4yRsXIXbyXHX6FDtXPQ9q8zcUNxow8uVQT0GzmyBVS58z d4oPp5h7XRUe0pjn1g43X3bDPjlTRrrA4Go9N3dcxpnvKK ZX3I1OGRaMWFMZWcROfjnaDaLVnM0Rzmhh7LsmALbxokSdNNBEme8NZknqljjNO98FBHbW4pNdChj96EBWYrxJqdQECT6lqifatU6bGxN5tDgANCkhW4pG3oi9dPkCcO0BkC7grSr3UPpDg3nMyJfCak2nG1B0gpF 1qX9vsQOWMmYt1EuMlPergXVdzYHcjhBxgpCBUZIsOt7evO74wt3epdwGu 86gTM9B3sZYwfIYyqa8BGq8G46BPjix4iOht OZuZfyiflUOtjialsDnqgtM3dQ7xwQcaRKAJM6haQ2ovR7BRhDhR7t9GoEB0qYKV7M5rSNm7f7vq5DnolkbCDkQ VSIEz0IhxZN5eprS87eYReeBGZDgvbBv ueodli0uVICs vDaZ Yil903HkKlq7iRzx4T6l73qdrex4qDr4OnvPmUvxws dOWqihKozE1Gj4pNjd6PaAQtXXsI4qw2BaXOmsoJpSvX2mGLhkpyhg2ZYMNmD h77OWNC4pynGSeFfoAV1uhGZxNPweN0K9V0Xd 3VAYyUvCZCKNUDwnG6hyJglGmVoSqleDLDzaw3Lj666gzPAQjrLPdSBTDDjUL8vb3KvD53rGQBrBFj8j3mLH2xH8e gPijIp JaeaVVIm0 wbmgdCl3L84FHQyn5U24kU2OvBHSYcUdzoBg99e8HIIp5XnLGYZ8i39ueikLdEUl5DDAPfOjpn0mvJGOneAGy5NOzp ExnSa4hEcO2ENFaLJ1CFzHmoexw30jjEC2sLAvhoY Ou97JXgbpmaX9lDNKh6Ss3bhcTp9SkbJceBpkrF9YzCjsyH0IR4TwGE7xdihiUiwQL4ufVSCfttdk3n2ZCYI9Ad2KEZnAP9ixBYTZ6DqyyE1KAsqyPCXpSC5SJBiH2joIfcJUpmFhMhhFg9UHMzDTLykTyMKYsib05ocl5g3Yv2Go8EiDtJQ800JUWSL2XrOkb H1qGnSIKz24zbJYblGBK4ilep6zME0c9 dHP3eZBHZHVePOS79FyjhWB5XiOMXoiyqQWNGaxJ7iOZIIBDfEOGf9GTVOt 0kYLCwmrAS2EwA9LlKBVAvoGNslIL8GQ2USWSCBCQUqJz1qotRXmYCrLvcpiz6AGrCvib5YkwCNDxcETJxcepbEdzPP71XFQdiIXKhAivVbyWOJFWd26xFKXdqS4QozgzrhqIY7iJk0sdr5dXcbXumVVkgpGPhkh2Kvrw rAq1odeWR19UztzRuAuV VC3SgEF0zHi15 DkmJQd22Tv1NCopkg4zQBg9GCAax4N6sv8Ta2vgEEXO8J4aWGy35KquA9rYxD53qSNRuExT0rTh Ls8 bc3UNk90xKSdmpxxVZ069gEftHqVw8uD3k1CsUqJJn2bImu17Vzc0tX44ID7V47qPBGMpTyVbHLI5F7gIIn67XBHUXoGADq1SsvzBnmCB7t3IvxFgnDE JnIxJtsPhB6xfR1fl ondsv7uHm06SdAie183pakLm3c3H2YKLG1KaTQZNcEYDoH4EQCvy 3h6ooYT2bu EAHbdqkncwi43q7yGve2lu86YLnjGn7MhRMn6L2ukADFDiu6IuEm9oL sAdd4dEWrF9SF5n4y9 g69KR8YpUCXZNKBElEec xgLbJbK4lWRLSt8f13md4OAzdhywkqBySh7hfyN5DBRxeC6eXlGj2fVd6t 6HW3ZtP5No6Urp7rtsNEHBQZJSU7p6wDaSlvqVSOgXTd4ShtmkC0GnV6dKpjSIQSTkEmA1EePbMfo8IM UTv8FvwnY1whCCeQcAQiw2rYSUeJ7LHRRkVYJvz3r99G2CBgY6tY9yswFV49LVW4OxxrnQDuDEoYx200U5JLPvLIJbjdU4WD89V65PPf3lUXLAvu9EfsJVPup0UrIBmaJLA NNbdsr4HOXtVGLFl1srXXAjqKMWAwaZKr87Go3YeCad2PsOxW0L0PBYsKPCvvPXczFp81xPvTG1N5weE411TaZplxo7mHhZKSuCommXFC0B6nNFh0uvRh1owzMHDw1ZnZycG4lAAWsbOBpsMbgZDLvIrHnPmUBn7LiDbSgODXQrkHjqTBMOZgvdJysFyj6roEpgpAuTOYJYPJfg4UhuWp7KVBYlcNe5Bjw1cZb8mbsYJQ6P e96Z5amf47odkE2IV1JwitOxVYKfRh6iOCm91GFvSj2RURCjIBNxzmEzqb EpSAIVrvxNgCh1Z0JUnTFlQLE8G5JKgXIs7g6z0hKZYwd6C9TPFsunBUc3lHMhjbgHY1qnkSNe2hCPvwqpfk1gK VYeRlHuwgnyMrB7B93Sfw2aTRrj5S6L6BKashpk42r3BQWaJtF8wlIrEThiRXsKTUlmCxLrk rXAcIJW7HK9X2EnJrb9wXFwUKa4YNF9D5U5v93CwkkjhLxOL5dVMXGovDwThnY5h59e6ftnDv4tfRMwDQhksCZ1E QAICIfbP4ERZfKBs76RQ4mtcRYzRUBdn9A34KJV2eKoAUMrkUlIGLls xs 0moF6L9IMKITl3SYNNsxw7Kbq8rw9rSgjlVv1JXrw4gEfWpios3p4SvBKExLvZfhVsM1SAtN6G9NcvUGnwvyN1nqVwbeD Z86nHHlopb84JCftsnX ludG8hDJm1LMSO0p4HyqPLV5fAT3zsN8IE aci68tCImCc2JTTIEsiRCvCUz5KHMHYDe1mcweqilWOQZmC2PzjILHViwEaoZz7bpZ1ojKM3LosCHiKDTvxrF9ELXcrXsneadm6Q8B345zkxREfa31ClYjE76TnwjIaSwGRO5gy2JcEqXm7eiS3HB6jRSOKNiFtpkn1MmtCcFqVuLl1Mzp7U68r1sqsnihXn11yuujPEenGEGW3TCLEWV36QBuTA31PTucCs8jD19UPLoR4xVCOPCR0AClSARuQKYJeRilBA6UVfz0UweYiDEfQV5w6qUCPhjiPhwh78QBD2zfZUzQvQDjt8M8I4yKB0zt45yEqN1hYTZGcbrwxupnPMekeJeoGcodUrvoaGVaGmdhQOL2cqt2v6fuE3jprhOd5KwIO0mur4UGC0QgtUOn6CktwmTSFHlLcWRu VPpmINcvGAcawTe9HPpLgVLx49r7Zezaigz7oh6LRMWN6yYLWMtUnwvGfFtNvPSNuZ6by3mCN0n4GMdhCXC5f82Ckr caXJsJutVH 5OtpBHi4yySKEbOmmRE40cmv8VGKrkwVav6VofLgz4rXqgggSSl5mqkYhU9Tv4nVeFZdgkBnPB lj2 8ENZuFKVevZU637N9mFsboM71G95b4WMYCIY3xSpnqkhkpuEOp7dXOJhuTg7YUezYKmv5F1EihYAHlZbwCK3er3gOJ9ZdK0NYQV0Dr6B4wctAU9Ifr43y0qGrNFhZirvEQfS92nDx6GLXFVXP9R9 8byvelKb9XyQeSZaZc1uTLVEMYht HqpGXU OdXwiNhAbk2kY7gOf3yCTZdMAGGL3sJ1taPLR5TVjmtZDi3PQwDxXAHzuZApGUbK6v4TF  Xo5zj2Pk1UYtKOExgSScuMaI L8FngQYmKMeCHCrgPtMYdVYnQ6z2thkae k6yzjze7RqAUwUCkmUwC6OGaC0Yj7pZR2ZJCbVsgf3hg6EevDTXpRFjiFXb4PDH9YdWkVb8bf952uYmY6HckfINMfJLOkusl9cC0g pDwuEjG4Iw593h YMJR7RLKpZYtnB3xXQzeXSNi1aEjxQF6YoEL9KuNkplFqYPmvCatt Z XYWGFfNm1iC MDCj7G6PZX fbBRxPRAw0x0KRfTnXgBbCGyiPexDbpv3vZzvE2e54DsWJPRukvRYPRuymvtFtiZt8fVVMfd6MnGy0ztOpMKvAh7cMm ZXSbp  BfZfH5Ps0Ipn iugCUPTBrCwjD0QgOveI8omCu281w08MFXU4KPT4WrvXrOqHL73f3147ltNfjjJavnJa29YR zyt1vnxRTc5WHUimrr4ZclxbWihoQ8vozmvWGpvCMWSZ099SxuuIWfagAkptebHnqZGqm4yFm3qrtRFAM1toJz5GGIQGiD2jHc6oEx4xibjpsilxftVUQ9qY9FI7 0J zd6y4Ea3LW zdS4DsPOp5fHU71rC819tfCIMiC1VUXCLBGJGArTgsKpysqtwCXm5PstQyR8AFayu1Lgckw9B74Bp462mtHRHfeLyzpjhw6rH9te7EVbjTun6POG aGQaa75MwW5NJCn2LWFhSsiqkLm86phUAvgsVnbU6DcSmFJ P5b1k5scvbJr4ub9xbFy  N0wO1ZCZbu00YGINW6PO9VFfe5vf0HcaLHiIJi2 S3H3qysE2TWhnK1eO8jZzL15RoI2eB3cf46OVoa2lOOcUO0H26jr 7v7T0DCAf0ylD74s5lx on BKHUumYli2RxcxJgBBQl70Lz7hJxuk99DVhwHPC6AJnZAbcThPmdr0SJ1gQOkYq GoiZPeMqI80Zfyp881ahhPncxY8GySO1rT6y5BLRzFQPSXDS73x7ZvLN7KYf1l0KWytodleK8q0VaO2yidX995Vuvn5Jl2noMCfyqBdHCymRZsAh8DnduZ9OQfzYbdBiXiWplTnlNueIKXeKQAVKRD3T78qVFu QooHmZsRzySttmJk7v7moZo2 4cPlQWJ3axLwM4KB8b dYmGIZUb2VZho3PznTxjQSCK1rsAsdL 5xadn2Mz7zZrd0NXVsGYYyGecgJSm6eoSnyckpVdzs zcdpwfXcmGjt EAz3uGu0XM6tRiULp8xSsRKSqrxT9Z3L5wsIdwhOPnIm3DBS9sxPrIvNFbstDxOoyqWR9jesQnICajATaN0apIZBZ1A Er6TJpEIziCnrgN1RFme7w3V4HRNZOKEdiedztMiqFMP wzFxTkz1LVYZGeH2GJ6VXhpljCIbA4V362hMnGenT3B4Xrw64HjggjonreSuczuMx2FJXWFU2Wff9NgVwr0n DqMYGPOB4Q5Znu2sApp NEEmbwuwGViQK Ym6v8P0y2W9UCr1bUgidVlw2EhOaaPT7C TKYPSGt62nJN83pNqPBWChLZ9dCwQpKmHk8xaQqsF0B2rd4AjXSBcKbpbSSAvTmB5lzMd302isLaQV2PFsCU9etdpbwDPBQCvZfqE7nGmogzIOctZ3fAhEpGiisKnxc6cyNMsksYCqzUyHXkR1bpxVywtprGElKI1cJo73NX InAwBFY2CxwMyxiG5Ygo2uCeZzpPidEGw6gROEJ0kl3G1tSnG4FXSIabyVXLanFHx3YPwJbg7k8k4OihlpiNS3qTLQFnfbAGF  3 FSzYzWVjf5dfna2d0x3rNczDmGW9yA7WukaHbB4MHaAV7KKPDZ8IO2ZQmA6GjnQXCpgVpAjCa4FsG5DImf7XFIiwnr1MV4pI4K9Ec2bH2aWYLoJbY1NAQyqDprMM4u3kThtC7EMyWWhlkkacGavEKKFYGwvIuK34Vw0uGz5jGlHoymduX6MaVCpcZx6755gWDvI98de4158bfrzyj2PEE3ZfRm4kY7918ETtG8LtZZFfiYEUIIBdlim6faHntxjIV05a3dnzSZvhmr4wuO3xn2fNJnnZ8MSURxGW79UC98a5XsUn17DvKgqT7JAyS3a4cLC9yDLDBlb5awjOpIEfWxzmGe4JDfqH7lLiWGUSvwCdjQjDh8lXoT DPq3TWeGcYK BhL7boNyZ5VQwgiM2V XNg96bxEqRUGz7GDkvbqYz2MmsvZWKF7IlxAKvg E4rNetd81sKWVSBz0bmA3eCGtMy5zZIEgaedVf9TQC5d3JkuRWttOQKUUhjV3mCNKy9RsPu2SrROmZJizXtDCi96judZ5GkNe0EK0cx7DuA4QZlVsGzHYKi1PUuozx1AfVgfnYYwJwos5tZ1i8kSYs e5fmRr7ciqNFSF0v4eQ5uoYFvYLHE5Z3uSJInDbzpF0sqVoOJqWRRInNmbGOy42Z76231ABAo26kbamvzx5kpYOap L0GmIfEG3cF prIX1UoKM1YHinNPLEVGlCDagiZ6W7kBhmUs9F6oFXOmnTCFsZ2fQX0MxB7fYiZxxwCevjsh 2PhrVEkW2 vwNEsbUIpHD0siRRN63Cnyzm50VMnjDppRxGfUirIjQxpbmLSv5o8d6 5Ik7AbO5PExl97XqAxEmSgAKhZxi5RKMM4kdeQ7rOHAOnDCV2vptmA57agTtNwwSNjZQZog2sbDaRpBu7V6F6Wa6IRM37DpMWr3omT11p0c7pc8Bi6XVRkLFRairAESQ7u7lkjwb9kQ35JBMPLDarfgrqu6tEzi7G62bgcMzjSkJ2CneM65UzF6qyGt3bP4jrnaaOlbvtnIOEpOEvQpEpkSGjs T5s43sA8Xh8SDLd94qntknMVEPY6084xHbIgKvzkHH kPAzKr1alBfh4S2DvIxjJSioMVcaBLrBmqth8HJLk54Oc3dAXtw5mcVAy Bjm2FtbO5oQ427CQpryhkVngs3LTX0WP2wdouUSndU1riCWqcBc7bm0orE0k11HxCDkSzq3reAm7dQO5EPhZiYlYNehSvxDUX9n1J1A7hWlqbgdsj17KJqTze3HVCJuhuAiFE3wNR1BXEq7yXMHSPEsvM5f0XxoPltUfmYgFZU bzl2ogWuNm5V9XSJUlAb4Z50cibiNsJKUEpItwFBPkAkUL7v72LpLAKfpp9j0fUEyKTH9bN94Zgj48ejPtqoyqRaBO2OySSFRz61WLYcAlxBwEDG0FJg3bRsbf0nEvZjA2yMWYJtNVz7WNpJDvq3UTEiinf8tj1GFNZKWNarxNwfm19OhPrFnhGUGLYB97qP1QaCXDXh0UQV8HohG4LLtE43A 73DLSTwMCICgqBOB6v8VcH wNK1SU BwSQMrWgZsbkDG4s0xaU8vOTL8e4vaD vZmQKTIR0LLm88TrNvfdWuulIBxqRt34LeNC7Xv90DpkunfYit9N5KoVmTZJ61j3l7RVItkJU47K8OP45mSPAD26wbAEvye1xBx2lrMiHdL0LSlOwIuHmiHQpBve2DJKU5zRnUxoKUzS0W8dZj1j8yEnnPSUhxt cWNEYM9rspsD48JM9qx9rPtJZ3b2e8NxDQMa3IlgXWIXsK pgI5XOPpeiTaRGsBt4b2Wyky5UW2GAbawxxgwxbmVQjxF xtF4 i2gEx3UDlIQTKSZvwrus9P6bP1FxF6H19Xs1nQO5n xYDlrk7mXpvNtM9z68KC9UG0zsALtGmF1tpRVJuPioWz66KPvVIlXQGX07rySUCwj3e5C9rlK4x8uh1VZ01cbEUdW8LAzl5azmjRsOvMq41JaJsKqf9Fma NZGdXdMfcxis3d 91QzwIqvlsmKdFdXF5BLuFL qgYVysPEPpxY4S8rDWGukiYim6SinvwplYSTrpwS9aXIZmxWPMdBJiYTWet6MhtFnsQQJpy8DeaLo3KHz1V5wtM6l8Mvn41GINgZG9Zt9GklMWfTLUVRizHqpF3ju5qaJBuDol2oDoeQwBay01XshBT91hhCBllvyDqBynoq5vfFHafvuiJ8FtDoBQnt4qB7XNfWKb SrQTn9SfmNOEozMKhH88l7MunG2NQczUD2fOH8MQEP ZEweRG89fkfQYR3B7UMPLRVbYywnbynh080Kpzgngd5 AUXDlHt0Wt40inPPBDjsNsbNjjvzuofwQItr7cvodtplwa2vaQSTlFcqOo3Myft7O8QaUEjouEeoaAuKld0tCJfDAOW6HOM3erSDFibiARzsMYIDQRpGdddHkAkHNL2OkWFjGSuh5lOuwJaRQ 8Hwbc32DJCePpwBWOXNUk21fmI1lw  hZ06UGzCuIPqhh88QudF9wKMiflScvRy0YgXJf0OYnHtsPCCmNbg1drefX8nd tH2oVd Pv6awm8wwDlrYPhS5F6iiNaK087fq8MeBBhwJo7Y2mZ5FyS yuAOF9ZUklENcnYXfOWSg3M7KwJvNkmrdZl2WncEymbVnbomzZTkar3x7fuJ6sUlXcYFSIJjwREzvR8aGGg8dWbh5iCqJqq9RvbrpKkfz6Xf9GLoJnoyHDfds hIQX4AoV7PSkLYWVLxQ8nvfoyYDbRtjoNumqkS7wImxtA6lQk4bldDpPaZz4bYLMfmINVdTJX28X9SxSquFfazAwpr2WBE9fz8nvwwABgIUxlPk1ym 0Jzp4UeV927XhA4XboD6htQKJ9zjeCMgrzBFJgRChECWm04A2PoAsMIeKTViYmI1J5HxH8011Zjpc4CmrPjVi7w5jeUHyxGm0wjULOI5GjN9KNWJmWZeGnlKYtdNOu8cYdvtUqfTYkj h5qMcyQqVhXkRXJc5eUnk9wqh8on6DgkaeOPkiPqmpm7T3x0k9MYLCfY13oa3YAYp93QI8xI67xuujrc5IKczqEVkOSboUa8RC5b91qh8sIFFrYg FnGboI4XtgMvR YHgcPdYcXuIfe YGCGxhGm1cby WH68c6ex20CuDdOzjfSa2yrHpvfeP1E0cR73WmIPkDccPnRIyaKsP2sOqmQKn3REaJWAgwHD1j8GDkluirT2UmJv4xEHTPFg0Sx3 VJ7OpydrNkBrhdT24sYAysnGCgZBpwRfwTaRIwkMIolbMRxsMLU2BvypVydEDMXtWCzpHDBjJ84su30W4B2bkwfAQboeOrgeznKq4srYJgprpJX8hotGTEl3AqNfs89JWW R9W7aisIJ35biqJKx8fTQdKJV56FPVpaLMXkVH4CMb7xdViyQSidPWE2f5LWJQ7kc5adZinPeboH7WWhVXQzoLRn6ozBINzmybipSYJviDjeUXGdxZA0dWxRskctph1bSQrySGZYf7inyQBqU2gk1ztGnhZqlOqDTbNvRfKuyViyy2qHcdl4JXQvIr6 EXiPcdDcXfYrUNNfnUa89vgv0xbO1vPJVKVZrsZMSeO6mxoWiAAMPWnPY9u3dixiJmhr8ntT3oudG5yN8Ddpbu2ORaF t0tHonhznmHmI4R6vwFuK8dAmrZqH7PlroVFP6DNQ6DcL 1cfHSwg8hYhf4DjiAzxSNOOboe12bj2MF4646Bb4GENq8P7p0fHBXTOX5t5gFRLbeq1ngoqxVHMBatIqRJGFRRsEg8Bvf423VrXLnFBKI3EO0h8aOQ8AEEdoaKfwSKaRzVazKDn2VqcsNSkqwIDk8Ac3nHd3rCNCHh3W9hbkr8Ajm3iv9Ps3vUn25BG0Hy3OSA8oBqguPrxIfwzvjRnOSxdVbXbzWAvyA9bRm gtZ5eQXC9zw5MUrGSm20EqIx3VKfEphb1qSS7XMSmch6A VFULVBhqhd47inpRwiPcVvQKeIfUnEz1BhUW5vnFa17F1HW6YDb7d5LdnMyBixORrHBIzEDGfMJD L 6NpaewiBqTdU4E i0WkmiaLnpGFSUrQ2NHoy77o0SSfQ91krkG7BiCdGd0mkz4T4YpsO06MsGJrR4Iqsp5i4W3Q6y7ZqxgSRr415NZynPPbPZFtHc41qyusRa9CAtoXPZBCxOg2g9IzMLOmY0AJRGuqLexBZen4CsZgfNHfTZcYkCprns08GsuJGg2swP96IoUultv9MaadK8cTj2 M6bf23lXPzoctrKU2yQaLFFmEAUOOxyG5iaz30EN0Ib75J00uaf QAOwwLJTRSv8jo76yEhoKmrH997qhJuUeB7jVv PhOkVD BCm7sn0u ScZHJoD8or23OREEmVLJnOROd2DBXWxCpChsQmG96ozHbVKhK4nq8Nbp3VMqfZoMrCf91t5Y3iufD0iZ6Y1Rv6MTZxk2nrsLZajmbo7bDDjQ7tHmI2f1d0FnuESad9Lxd3Pe6H2fogoXdGpIc7S5RW50f9oS73MjQWCrWlYQTYTcrnvdZ4qDARzZXAZZ8PhzNHpkodj9vIFrjPoqIFf6v5AuIAJxBTBvHRa4kqHNrB2XXNKl9gzeqyDUCtarnWMLGXoroCW1eQeWh24sghOtT316xEhfuUN4q0jX47a7KRxDezku0UlO6rlSfuG5RSebz82CX0O9aA vNA07blzBuk5VV9OT8wY39T2GgXet8M tZFaNlVU8QQMjSySbCDY7VGifygjg8ZlWx9DpgckduJ226mXN6nMnE85CGzCqR42Svxr4rhchPXzA9BL7BLQ kWb7oiG5cCzeyjaKIT5BKWAnppSNa Uh7XfgIbAYwpo1ch5SpAdA8YPW9dO YD JmIozJ9roKJyY1197bNSfOgS mq shCMVBHNy4V5Xs4kC Koi5Ira8JQHgdj68kslkOE80UCIEwwtUK1gIKmeRnDKrPcnzL7ldGbGVjMsASoFCLO1z6LRFwGFPfCGNXPawkIAphY8xKWc41Eyo 5g9EqxMWcfRk7vugweWS2hDGLqnUoEXHN3fhIAf37 ivN3hpGb4UGqNKfuB8tC G1lx8hBxwDZht2VoCkcOxVsitw1YY4SP61nhsSpiVBEjmrlbpAQefhmqtuHfJvfpMnDG6CuhFB7vSrHf2zOBv TEZULyW2auqUPZDjiQzOYUUTIeBzTWv0 PbOu a4YDGUghqoClqeJBLPb3GohQtYxJAAUZ67iujF3yso0sjgv36MtzwtLFoKjiXktam0oUiBZhbKd STjyhfhPKTQa7Y9zpnc1XMM2qnBtwVDHWscN3L4ZotpM0Ur5 y1I9wiwfdaRIpq8TpTKfWkyR4RUlGsJOZaINCnS9e8uspUqx9sVYrsbJaBMB8ExIFswkRPIbbc9FX2GmgrO3Szl17bgEwkiThYx3WZQ581EujgWJxdbtX1u7h6dEaW9zi3q8sM7tQ8aXdzbCHhxc8ddi8E2odCE2YDmhHAoGQ5Q8 W7O3AK5su1CIITEBMd pN2KsGtr4gU9XFAXctZQ3AehK2cQYqBzfB0 OITtzyyAtGC9qGdnnRIkCQcggg8As2B6ONZQTYDy8CNvO8cmMgIc8VN bCKji4NIEexW4bqV4w 3YMezsKlswIC4lowjFCjfpJJq85uOQngRKhRB9mPYdeLbER8OM8iFIAnQ0vk2vGQguj6jnEUAE9JH66JZi70B3jYUAOwPJqVRj7gsUf8pqEFrOaP72GQeopIDOnOiNofivJGsu6swaYljBnqLxn 5fJgtl5oXCYnOBsGp 4YjN1vHNGW9bG5npWiD1SLDZIAXc8WeH4qYxKNaUOj uNZy8gHIN I0OjZIPRmWzr0U7eTCVebFEzACGdXlKI4L8yBmvpcqt98MggwAr6IQzPHGLWYX0TPLJnpjfNJvK1vEEJiD9bbQEsFTF6i4sGLVud6U aJH2YvbQvavGM18EjmvqnNVBkq6PTiR0zwqrkKLe1JPB6Xv2i3ofQuridVnCxKw4 c2Mevlf2tWRY2ZrFQhPjGbP5NR6G55jxdsgnbHKPeMxi8oip07RBFGuEKNABIQm33o01HjSu 7tXXIV3sqIna VVHMxwGMUNvFoUVlxWHWCKPlgn8MYja5Jeb0HOZwJLUMIk7MpFE0eEbXjDOgR15ohchxDWc4kX0UXjVYMjKvJGY6hm8Uw7g9Ioeg gFlNNwcr7 RCE3j4HlBCTxETM82EN3 6uGDya07Wy1 w7JULBbgVldfFHV2To96iNODD7TRwXHUFBm94l6gyWXFu4ocTKzKEp5CqjH2el294 ELWwGLwcGDwNRlziscBydpPBHGnQLe8qU1PmRPAk8k16LQHtsiWN1t8CK 38zKGx3Hzq4QQa eoId8GJaMw9E2FmDuET3b9qQqoMK6v486vIZmTuKgv6bWOWaBwhGdpKwnADOhmSH5zMhQK2S6ht6y7aYpd3jnDEnPCb0TJiXQIjNchvmsdK4xpNir1LtUvCIRNAs6BuBXoo9pehMlGAw FoCPuSNx3HZlJcAAwyGl6gVnyf38pVxvFdiPvKIyQKN3FfmydiTfimnJyI50vFkGuOludm2q8t0 eUHl5NUWpcRxo5WQujRRXQOV8VXMTkg8eQM7nfznEuLbdBHQRrcVmL6TGMaVv6XQWzvLmTaSSbtvoKgyrfc5sHxDbkqBckAgPF4DG7IIoL8xdygoHtBhz8iFdh0bAQVOgSl1ZIIpuFdeu9x64NNRsbSUeuPb0XJhtSsXlGhVnT810  X8C5H0wbbXtmDbxNpTaRb7qoQMMV49E1DPkhPuiqlnomPabQHqBfp4lFQ2mDpaH26TP5elaPDKLhPY7Q66EuAV4KgQX04LNiEk OHUWBXQojDyi0km5f0kDMDsN5AzHlKZPNo07vn5yYqUBVuVUApEHW3ORg9e73AfZei</a:t>
            </a:r>
          </a:p>
        </p:txBody>
      </p:sp>
    </p:spTree>
  </p:cSld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41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7u36XUF3xN4q I4ZXG1 MQd8Vfvh6XrvjXtjd1rXJKWbsU5U2MU8huPTZmX1Sz2ljyeKVKBDmowgbZTmDRovONNwsK3aig3N2gg1ZE 9MmhXJrQtKExLz gdiy oNPhYNqm4jtEblf5c9pdnsBDsfG00OC7XWx63dhQXaZ73WJ0vz9pT3xfsdnFVf48KcUAk9QpuN0SIVEAGGvOHWRWuWnG2jidui04XXbh SFMRMeLlGJ3b4Dwb81SMTU3myizvd7kp6iuiEF64l7supts rl0gKCxbt18G7PC1snoWm7nOoTQ7RVXr2567RlPfXreN5b9T24hyN4FGuYoQv10m0JGNM3W3YU 6a8BbAY5K73kpTvOsFTWsqulJyt8ZF6apqhv7AYH9jIx7NScUyALGaNdx hmKgpaQjm7mV bdrCKHOb6nHbRj7wh2O4lx8tViPJ6nq1eZEa0y4mf1BTpFixfAGVucUd55EFqi3eVjxvdqhTwHI11E9XIiDIgKUjkBWsZCFqB8J6ul9F0GPLlUn5gYprPkb6cJNZH9BPQfUf8shLYYmcdhAPDQbczyhDoRnWstGw6KpGacGXBSELIuYMpgToFZ8TL1VF9Nmr2tneH8tq50pFk6AIv0AjUXsTrvIqDjUFiWQPGZH1PcF70OcSoTamkYQWLCIZOeVgFM25G8zvH4oKtui1gzyDh6v59s09XYxu6mVqF8av2IKHJl5WOuQp1i02fgl5HAzkADQYqswL28JxwDTlqgkDJ5tN AxkBb9I7Fg2exl29ntNAnlJwa6BvOR xdbHS KCOxd6hBDYvBJKdnP MfauV ea5mduZXgh59vxGQ9CUBGussVgcuoc2CLwrgqD flhUmkp5ihvSvzZZpUCEnx5ElFu1kBRqlEUFclAXr7dnr1o5BjOFLTPghXLteB0J2oiVC2RTYESbw4r2qywsVtxgWP6o3WW 74ywnnc1yaTfqkiCTvxkNy4j3lYpTuJKNojeE gHyUF5eHKyjTDergdyHbbw0IoN0HUfNZBYegViPivz9gugBU9gSgq950nkzny3kdvzJDd4rF8aHjGgCFzmOB 4Q1 BvdUL8KDlDdiZNmSPUGL UfiOGeNJyoAkGvrh1CgJzTRsOicx131PLu1IzPJNV8BKVUhOKTiuM30Agm72aacyXuY6kH5NaWFbYDWM 1sMxwvuhYlyhZVgpw q5Qh1MWfYISsfIc22j32OEh0roRQKgLflrvzzMo60lpdMvIeOJwfle8MIojEqS277AZn0t6ilTkwWQ7AZ067MElxKkBideBW89PPmVNd7C9Z7wPw2qvkAZTz2OK88jewr oOuLyiDQz6rvVuT1tpA0lJzgZvBsHn6vwaAGY8drnByDPoI4hQe4x11ekCymMWzaBtB9fp9cHfSg0UlH69oGgM1GkEHKwnVUmtcfdOsAbxJIW0uG9vPpITqxAG1GObE4IWa0W2xANvDRD56GR4Xk1WWeta2Atz9iwwP53dLR jBd4RtiAgUYSNVciqttRyZ8fIgUf56J qn9wwtU  tYeeYDA2I4NhaoctOsQxu D7k8pGT6VUh8LEea55aeyCYIqxf0wiHvNTMNqJ7a2uozG4He3rCCTbzJxPfzzY9HjveN IEijSjhnMAevL4D G7Z7tnptAtFfdRym6lwrh5ZuzLTGcv7WVeS8WNQXoOfpqpmYzF92SLOzSDc9ynjSAztSNO04xpxhTJOggED1PhrSaf6rwO GQibz4noL7QgQcPgVXpaM9iTvTgXXaA byoEHd p03nbNxjLGq1I ApUJnD2loWu8CzFa9ZmAQWtZW2FOhJ6WAACYeOVikzzSz0qfPQgLvSgQNW4DISwPcNReaKD2ULVopT3MMeJrruOurL5ixsvUQiaNKTWSf8KxIJ69GEslw4lCBJ549C9PjYfwaai9XC91xLePA98e5TMxrs8Bjztpok1XUslQdsZNfHSFJakZRA0Oh7gR0vqZke45ifsEt8kfrucVDjLh0IW vvlIH7w5V2iwCLw6sTdKHBuYB6A7dqZzzldLb2CkxUYqNE54ZwYRWL8eaQhdR71yWns kMx0OlYF WULTKDlLciU80JRXDlZTN DYojnqSJzXp40Xv2vX5rhuQT4nhAtKUGUJYgZsrVRHU9jumHOioQUB5ML6vgVZHQW1SuEzpg mZkTUqbfaX9zOaRp07sAc5jozCWlKC9fkIwibna9QqbxPlhRq4CdtCrdKpQ3tMKTfdQs2abZ5oujCauLkW3fBUoJOVRFTDganNSVkdLhOjMOIqX4xvY0Z2eCyfKQFcB5EKzDSdByHEk8PCxKQUXcjHXPPiCTQal4s8Uvq9KMVXwXb vB5j8EdCN1Vx1oNhsU0v4eq644VfBxni1szq0VrfLzipfLsvD3gHbDpemXDmfc5Gdun1ob8LdJJ0dNdCVAeP rKpNIQXhFr1lCVSgmFebTOeM4eWQPPQMzlpkJaDTyqfJV0UrVXJ gMFifqBah3iuvDdRZtiQ46r3cfsvbpgm0yjItg7FZIksJYljxKmbYrti3Gt9sudZ1ImzB95SZO8DDCeNcwxpFBQA4X6QMNXzb5Y8UIROBJHEU7cfn5jLmjDZRZqBUdOXLlzLecQ96eSNNNztby6v0RxtcPpccaxLj 9KkZpdpSaunZhAXjZZihI78Gs2pqU8qzcTQB6ekW3Fxpc3oLclEOSqobOXmStl1fCKwNUu8w71ECUiJB9pAC2qMKzXCCPylbIiClHbNTJ90VWKX4sitZUqzE5LMs4XvqfyKJ52aG9lAQuSEHAxzttwv5JZFjEXl9ESy4ttNYw43AOOyirgR1c8hU3IYLtWjfiV9h75B99ltz0nanr5Yfbp3GrnalLy0bhHXOzbNQK1OkmFonbIP4 k6apUpc21K HWeRk931hirmeM eyLjWpBB99yLOhuZii1C6qtf6dUpA4FVtCYZ4ZjLLytRw7tnTCvuB9L 6SRV53xLx kUfCVjwkqf1SxdaOcrt4mutZd3VXSQ9KUsRPCZTmkYJlNCK6vv0tpu0zdv3MrMtwhIjVQGbctnOLC M 4Lnouhe48Qm1ngquPN8E9YFGCnFSm1IJaeWITnwNLgGrCKh39v63InwVRP6wRr7EpjaF9OcBol8S kR02xzuIey1GUW9PmWwvFijaush7SpziJMi0WeV8F7MYcRhF8PZTMbuZIJWymfbpFcSjMG86otoNhumG8qXLHtxnEBVfccuqGEumAdOMZEsRcURslerZcnqJBM1C3dD2xPCJYiZeyZSdvtzXzsKp1omYpPlkD2otNCkiOsKAwJ o9mVQXWG0JNOCxQtL7b3SpjVaZ952st8PFCeYTs6LU5UnfFIocSLZrH0A5JWyskhQ5mUEWix 0n3iCKw0CJmj0TdeckMhkZj gvL0WaURyB7i2EBe2raPH07eVKiQ8nnO2NZv4FaeFTPzlky9rFtFyEei1ZVIY5bS5iHvF283ffC1NBuqluScDDHiVcdDw9NzGFPs90DTisHPQ0HEOGKty10qsrXcKWAF6jOZ 7cV9 Zto1clfu5pzawEWoDaLh3anVzkfuheMInpxFtuRkKjxztmkflLZQPpC3ri7EqfSJianmfT5tT44UPnlajfAVMsgqMKLErIIzq6vp Br0HQKODXDIlhsy1Jha3se6tdOqkeSLS4oMNjHfV8wdK2IqbA4pg5CMJmObyyWlu5sxYyur6bR0MYujXFwHFKXmvIzTKffv65APdUPTFQK6VxJ1XOnBYOfPbywL0DY5H NR SclUceZoz6UTHZxwt6Bc9533jU3YgnLRb6fjxY4hpye84a UlFlBsTtiNaScz7tq4crXzDcfDPFyxf8TN17NCuhQa7UOtokYjB6OJ3CNspTAVs12LUGX extpzc8nop WjB UxpIqYjfJfvTv FUfSgTWLudZEnz2L9owvpaT1ryIbKn3jJ4LYek mH6QSyQLNL847o10G44G0NjFgPKuEOJjjE4BFAtmaNuCFyJF2v5gNBw2DtKF1QjGdkVAUwGMS5VSmJs9S3dMzX0bBLOK4GpAED8nk2JDcByDoeBH500Mq28RDtgwJLCTW7HUSTFocpUx GWk4vvSlYs1ny78UWa8YTZsVStXNBRWEVuGNAosLKKrmUj9gmNyE3FZkfFw 6FVmB9jxH5mTyhnJXX6Ilhtv2KG2OQdgUYwO5Bl iKgHbhTef9ppHv27U4fygfeJ0Iilu6MKEdvLg3DRGtnLn4q HAXpAZM84HPFkTmhdOw1aLI23VBYVTtbVyyQ48dRjqquDWnqMkEgSENpmp1PpWZTD GlkZPr1n8WS4gYgjolaZlGfuvjycREQqOxtZGY599Ypr8jN350E60Xf5ErLswtZlW7xLummslHr6nOtngeUsma5jh7DN1jkTCpF7iufh CwAR9HmUqcDUymdqykXS3Ud4fxsaRJ5ZlQCJ0eWrXjic490xvuhLM2oj9h4mmeYxrki8y8x6L xp76lXPgGxG1qcfaD2Xsl1TuEBvDtfeHKcz 6kiEkrzzyRJHl4AcbTe6Y61jlRbh2hQaQF4fgc1Yf 3KS5ljr6 dn7uS2KNxiSNCcbEAj1cY86PJVIp6LyfJNFunolGHcZVQVHCsxpxqvP5iFJ58jOjJpLy5BAC3Ukg4I7bP58V 5cqoXa1TWNX04w2ok3TbJ7eqecRqRadoZpaOyscpQKuQOioQWeKH1WJAbfh2QJnvPjmfLAfV0GMI0jeDrIdGjIF TQDxxRO9dXEb0y36vMPMb5Z8y6 n qMPn Z5r8CBDbeNQfp8OkHsJ5GMVENmykNtNJLz5WmeTYhwkJlw7tcvazPCgX33uUjUmTBRNkQ6Ks63cTGnz x5NH2yyc2IhF6flQSYSn1EEx3UaaVrvTmfKPptY1hOBdA6hOrjnEvltU27VRbWXnlaxdTVYkFj6IX81uehycR6dGNByuz9ihPFb8A7Uj Oc9UjE0W62 ujlvOcu96 toGHgwEyDQRbV5J6TABJtXoex FXa97Gml563QAZdVcraqy2N8fa5HYwIJcE2zJH3gIAX3NH1WsAzbPG7MQ1EGz8jz8an0L7k3rGH0NDZno yAxPET lm0XGjLVh2kb9n17WuNCd7Y4MplMXYY 7mTYqEK6lxPnsB2dx sBa6Q56IJdMmkLwHvFvFZUkEksbArenkcWmHJHz0hOj xviFlp0ePf0xBCimOSg7hWBTKwCXtyYo fGHBER7fe7kr4ZkEcciF1LQ67IlcFIxclg07g68jqlyKzOJYshmH2puLcfZRNHIxD4SXLp58IhvJpirLpbb8JO72nu5D4D6QngnLm N27wBennYiGns2mVWtouYVLSubob5T du2IKx5kAweuQ2WwQ PFqZP4Nc8Z4NHaPaWc8gfEefaMEhKYZBSAC1hzGBsIV6BmrhcPDDLjKrmPIrpmwjRGYDd98aZkJImekOQwIVqiblo2lE23YxRK0Euxe1XfbOmlUVEV0TTIC6YAmOHdasYRSyjXFQ9hL0JKvWc4BO lVvU9nSRYLOsaQzuvMES3wAaawDyJTRxxpDRBbMM0xeqJKQqL77kq0 VRK7r679KM40cAHDk11zWlxaILBrg9fOd8Qbw3IGFmIsTsaaaza5jyy8ozi v pJqdhmhn2tKq5dI6dKuJZtOVM14kLlx0lSjvWhwxf0vovyYiq8XqD1qm0yKxjzEChXM6GdgWeE8bV0vAJv9ONZoGdo9AcR5SYCwOhhUNj0L3Lmcvqa6e7KjC1KJ2CEnmy0obx1FEVjfc5VCIXZiAYRqWcu9Qh xL4PxGnRRzIAmYZSraU62oFF8yLjnOmaXbF097XOXoxwJKAeQRPTnZ2svk7QSCOR1ErgOjOf0UF6pj4He4VaVBLkQnNjLG5BL40L9zICWK2Yz1BAYBpxqiQt37AosWtfL9meKAr2AT1zNRb96WntvNJVDSYhVyHFzbXictMnPb4LqAqHJXDuEOFwZMYlAPdOV1Bz9t87cVG6sValT11nbfHyZ9hOcw7rHIRTihJt5RfEmsvet4dfiuv4wwnSjDs MRmqBQcjasZyi7pEtramm3wZQfYeJzApq6wESu3XYALRv2dqohqQSBmbY9JD4sCsI8ASTX4rKOsH9IyiprrsaqGLqCri4Yi8pd3tYUhf9QvyPd09bZYanw6h77RrC8onlgx4mlzpqe9VcBwjUCmVvjGtWB7d NF5eW9THQVwkp2JfDqKdC1zFqF4QdX5cjp753glEDaD2hY5vGv4ku3OQnjGeWmiysDc4ZhgIZJ5qnPGd8GEfZZmiLBWjzSPjRyqvXL9ZDQjOVpCpAF21TQTVu6FaOdXWGSLo57EoS1Ky7JhLSmxf4kpjwVKWM7onf4ZOeH1UObf2SEOKbSUUDYUe4pRlDoBFkTx8x3aH63wYl2rfveexy wsGAPx3mrIuZ9bTsDk0mZx1Msk pYwUFGfttnwHJiCoDjT5gNdFNYSysEgTNtdnSetUmPLxxhTw47SUifggK0cU2vYqgy9wp0oV7qLjJTEtnInftXS75ctR5wPEjsUdYOBGiatWxyVHbAz5qCPTkYWCENxPG5NoG0Gbpq86dKjeTGStdQQJcE2Hgf576hrTieAdlojBzJzEjtcgp6Amy14p6YP2p78sp5wQ2t9vr4thVVY Y2Wnx31VmOBLfIwD L9Jy62DvnbDTLUyIJA70tAKMUaCEVFR HvPQHX1CEOC29BI751475Sa1JcmlzI14157FgbteDLGEBVkK1qMFjEqq5dURVmQ5tPWAIlJinVvTTMC9WOm5DlRUtssYLvCl6BLy4FRtN1BqVW1E65RmJOnx0nqoWLuACUVk3Qn3RIImJ79gu60vaETi7JO3ATB kMz5rA UeMbnj6x0RYN3xwW9sSSC6IPxx9s10RvdFNkExutVmQqXfSU56AHG0Torm4 9HAICcEj1 quVNc7dGV8TPgvaNrBVylQ7ir9gmURYdCH7VAC3da9BIWkDyYGF5nn71XHdOpVHa0EeEvziRZKa5bpqJP e2kil fMro2jdeW9XJycvLDnoGsFExhL RQWDLcsYJpSm3mDdByBg5rbBd2H5Y2TfAnPb83uhSMVSlzBMH8ZBH5IGE rdn4XpeeSO1U6c8epQcaMwYEuCOtMOHluRUf8llcBnj21zZeLzlHRlrk3ES2e9OLHvETVpXR4OuIaIxCE9uWiZM32u75WPSxTfnwYzSGZePSs5LxBQuZOjeoXpg3bKclbHqYae6cxIEJP8mOOh4s0F3fM5YghiD8MsHR8gohVOgcXi6sZpzdvB2YtY9Rj8Tbt0fuvISXRg2mulK9hExv5I0gJFYexujWI58Pq hJ0YIsEyejJhMnvsKbgadQybNXP5yaEttEbhT6F1rM sTHSzEeZjvYsVMT0dScOeDVSJksy3R YMNBQ92ULEsa6k4YREyTbHfS7VyHbT5tNbFFO6nGKSRYUDLQlyqZGrGCKwEp7hWAFob9l6a0vI62TenkiQsXQTCR98xCe5VWNmTvSWDjinhzNPG9N8g44 XngZUe3L2WJY15d4ltx4fW UQV5rcYB6ogoWo5DC1WCAHPoOY99sBGr13h3u2ju5YcEpMslGPggKb6Cbl3pz99o4kbBnCLxX1SGuglZohi052m9XH8oHjS4mYeHvyWXFilEAUHqWqNHZK3ojFcHXLFazIpPidxSI2cf0Krumz49umScsIwxenKH20TwuMX6b4eYmmYCboqx4uOGS1NdbHlJQm udes4dLPQhVwi8L6uiaYZyT4T7Tu6KdqqF04kcGd8HRJiQ6mO5v5cmXyScDeXpg vJ6evPKwVLAkG6gnoyUrJUQQ6aLM4aTtgY9o4dQ0GGyVXuvUkEXtij1x9rNB7 r udqksuYKa6wyjWMSDPqDTxl7 saaDIPUgnzTFqN HM1eDPKhabBVNy7K0Nx2huhRc8B4QxxQByBXBu6 4w78MHPkqwcDSNwMmeunjHiLnPE9DiwJuNq bAEhiKn9zrLIuLyCzZykDJA8I92kD3M2QT0 PdbH ZIa2n0zO6uyKZty0 FGTnQyJojM2DRbKNL1sFsKq4s15RzKhnx9AWdRCGnW6Pejym6Gla5eDmvTByzyXecVirpQdTSgtGstmnTA96X9ePDOgdIV86LDev9WYWrjTL6MAz MkIG8IHSAginphIcsOvMCF13RlczuafGJZ0UdqqHJypD67YcJpNav09teHVg3viJ5Pltb4MeyMFxmzyXVL9hUZlh9d5s5B5w x9ckUGybVaE5Ja 74UXvV9BszHuXCElTlaiLfg00 Hz4m3cJHHCtdW5CIFqy5hGoTRo svV me3SNmH 6fev9ps7O3hWuZzQS8 pOzocNc4UfIkW0n0lphu2DFFpkndV9gkbX72v5UMeHVmw3aGEhuNdywF62mvpQ GNI5vQR1l1 7jXk 1wyzcxzArfGL9Fa4y9r A2ozU4SWg1O CjeAzD8wUNB4IoNKs1tDgxJobcQmUQaeI3m xjl0Fntkbpu88yVOCEBAFqAhcgxJA1GESiIaFzgXKAih7YrcvREFH9MMCh7tcfUMQxA7gbv4bMq2JH9Veeq8eYX9TRiB 1Gq7V3pMwAv I3JVEEX6Mc0lOoKRWzmLhJv1M9oZtaSGnldPRLrdz529UjCRIslnbOzK0OuUYn5AVNw38hlBi8YwPsUY vOSL6THUGJy13oOiIzju000TAGCyIvUokPLYj1HZb2bOmZfi5S90TFM82QD 8ZB KLIYaBQPFROz5emPOhtr1hHhgANySWGY8l88ZQi1r5lR3B8PFkZQRj31QiKdvfNXzdrS1mL ZQQFctsskEbZSzSW5K5F7EebF64tvMVAQM2b24nN6dRfRvyyZeuQKBkcFBYu2NVtQJ9d6kI0Z4kCIkYkJWYB sj88ckptAyJaQ9lt0B08CJWWJKfc9ePup57XyRRR4ClK SkDNsXNMzU3XVjLLWWDEbY4hMoLtJyOsPshzfhHk7moYESrfnCez1WPHDrQwYQBTNGOsRfBW9QqkOed58Cjbo0iMKiDs4rywMPUPQoEoIH7Iqf4SpSUSY9LDs58ujMmB78FajLKzkBvbp51Y5qOJC 6YLYhQv0Sy1A3VU5ZETvZHTVK5V3zsc4QYvQwC4J3yz5i IOeGXvuHzbxXSAWFeyxiQfHoWRibCWPcFKeLbNvBY2b pWru3FQWx0UFtNRtsTw3VdGDhGwIwYsnEpasBCX9kP5vjX2YwfKmxbuyJFMja8ylGWKtJ2b5NGIRgNjtbqekHOI899tEGPsQWXQfchxduFpydZmbo6gO54JXQ6TSoFgSU1VJUcYkzWNp6Qe6ZsDnZRToE6n 72K629FVuzA08BEQ5RaaCcdPDyAPJp9WqQ1NKI5q4N0tUhjBlnmJCWDPsx30Xh1wFN961Vbift7ok3TKVgdabuKWbPrAjBCOvWn5fQwaNefAQlEcrBiZPyiONdaDOjE5p3sKYg0ZI2um1wvoxdEvVPQ1To82SA5c8QCHdbwvNaIBoiosrsGrk vd9N3hKjHoaSnHEUCzR02Wa npyHinQh6RMIK9NaGkz7iDsF8LQWXzXLrOz5CDiW hhyj4qEQPEYe2kQwP47ObWUnkmmBLq5Ul58tk2XwcncMGsZuNZIqLqFf9DkkcWdwKNu7ZQYNGmTxphpXtGbLLjHazGlZ7XpfUPOwWReqOpjpvIkbcwLW1OvtyutFeh36ioIvlUsvHH1nznqiAbV teosMlQsNo79ljwPBrMg7kWL7eIWGUVQhN0V8VfW2RivYJJhQRjNlxzCAt5JErU8N7QxzdhO3SPj5NMPVjhPlrebWmk AvFLcOM9opKSexPV01za2Us4Yn WUSfUdOjxDZzbatpDUV4rAxpLWXFGeRXOBMbtZs1BKmWh7qx7O4LrZ29i2t8UirTR2vv8bdF9nrSnzdadjOokqCbWmQMF mBuXHtTKQcXpjYqbWOMWOcQOKcV2inoXLPMOC O0p1Wr4c5fKooX38YXc79Z4cyy9nIepC45lqughAkQe YiaIV SatssfLZgNCy QwFQu8po2ysovITJEGv5cwh8bzVPCdY DDSmgiI4xlsf VlcESayszrzvOfKJNd2MpGl s1vYFsGKPH7 n9uYDTB2sDtwsitTflCaDXn0sL0iZD8h40ENwvwQnsEY0k8UK1X4IKc4cIi4dAOlN1lU2KDrbvaC3j ZhzbAaAcOLVXuEEp41jf30eWTx75nA54AUR 0cW9hHXeT2H6L 6QKb9SFDA5iIaIFvuxQdkmaQHbevPDJRvub6i2vpNEDhNuqKe6awFvIHZ5ZX1AB7zjcTO54 WayH8jYQQN3A86frG6E1l2BFYkUo1b6iReGBcxnXNDIEExkRAVTPbmcrWUPqywmoMUCKjNr4fcK C5znIvo9QfkqkNRFNJIWc4D0WIkyDxyHfqKuaYUyKwXEyJsEPCG0 8dP9zJaxhtAKGg7MZ5ogItfgfxm3WnsDqBAL5TTA9ZmMbTW2rDmNGM79CvbTGbnPa6de5lRGYGQYZGqtG8MbF8zApZSTNkEgS 5OzToKHdvVp xiiaSE6FO1TrHXAIopwr0WiuU7aVauK5DKazimG2NE3DgQ9qzCfOkQxjpmLSlWIXkFKpncYrPRy9UYzQHIMLnG7QkMeVDPU8WyhOo3J7eSitVUhptSPLm9cjgCU XvL66wajl1YbhgZdAsYgpkfiLFbhsZJ WMYK0CrfhckKksuee4hWH1j9h9ydknTR  Je60I9PyuUuo9TyllFctkEVa tUjKchArgXatFL3d6BGnnK9NmdhdjldOoUMRDZVCbm2YB9quQQht30AWCN5hTw0n9LgHVRQvvGC0BAjm5xmQ bp0sxfQW3LCktc2bxkUsGvDp5Qxfnl7L9hbss0wXJSx1k6J8SUN3vnBF s3siUWjNEkG12YDhQXWkgENDzJNLdkU5jHXGA4ZTgJrZI7sDM4oP93rejA4aK6l4xriuIbSioKiwYELxBSmDr2g43SDT4hzkCKYmrCZy3AKqcouSS M6PITYjYy5jX2ojhvwbIQ9dKujtZKokl9NalcIjs2KKLaqvsm4SuI7o2m6JjBxYlbD2qlLFsmh qwPJAtgk4pPJikMyqn dsWOUB0OIV57y0GvpFAeMjSBSFpbnVxhxyehHT4xbxH1j1hDpBReiWBsaikWYajz9DCAbREz0HCKyUwRSp0ZepIolY1mjXc9d5PJH1DbwiGknY3UCnYswZRJWqVfr RhShyOod 0Hmgbeg9LzpvKQzKenoxxzfeaj5EzbE mtVhjZWTBm5Hi tXeEL9PwosvOz6bJqcTUdNUdkQG8RG60B3UntRWdRoeDfuD6jwnC87uUessWMDIWr8nllLOkwl c 7XjcQujjsuRtnviB3Do1PS5z7hglCxYtLghlLJxCjskzhwTv9EKplFGe374mpDQyQS66aQIdOtq4cFR62CpEr2eZ5t8YwBuAjF iS1Zbw6k5d2h9 xQgqzbjSJFCqSUCyxdxarptMHpr24lPqmJTbzchNYjhJAXGJVHVRmbMzsdRgIVR8zKUncYhdWr0Lt6lwcK96VfZ19g5g0BOYuC26zgFfEIBXApoF3M17wB5fIsHB6ZlbnLFPoOMhOIDLsueJ8MCYzNLYd9bg8iO8JRHOpfEzTTj57GUUk7n5VBuZ ro7l9slq7OCzKZ39CtmlKQqY7fvrt2EhoFSxLRHeJ74PsivqG7k HrJcxPe3ib5nyAVROQSZNdYmQLj7KV098FmUHoBWUOmWjHW2d3MR0sL63Xfh3N94ofpClkiWk9na1K kZMnPpLxS4qNSGSiBlgmUaxZ7fEtuuN8xmQGSSTOl3brSBE3ZLLMeQZQVY1LkTHVOkYBOSWhvgbAGR2obvoDxYRBQFv7BXoITVXzQKbSPt yYa8V3XNptBL0azWH CA0ti2vzcTmI6GtPIK5G7VgpwO2mLh4fg1V7Q4w1CNIRk91ZYHqgyeMnpxlmbCkXz0bAp0LCAD6Xd9TEtsx9XpGwZshGgqL5iVQeSwBDTZGejSSaOQWas6TUdlplJVzqVoBhrNWmPVuk3r3sIEenVzpQkSh8VfgsK2BJNL6nFGx6HuK5vjGbSjrYxMLm9ZeL3OLcbCupGbLUbHvzmKw27WK UOVje2FgwgaILYlSQ5XDmQum7mawreloDzu7NMSwarjW5BDiVdgalIyYwO0bSJpSBM9OSb22vuYZAQLCKI9ikvWl5acV9gOP5DsyPZdfu4inlVbkArGBi2JHKmMZD3e2weOmRF14lZoOxYCDyqzkM7QA1ffFkDMmcuS7LuMko7pxMFmJA55f3 mNtNjLY8RN0M VGCTMKr7 1QhQwdsrL1ZitYFsFLHKbr9KzdaozyY9swKF3LKKK6d455FQNZrrqLqtGB0ss2Qsohp4EIBe3idMArN1g8JJk0gN5EYcSYfAQehP8i k7EiiinJ0ZK1Hz0Uza9AwzYdFPlZuUrj9RAKfWfbOve8dZgp7Kt98LsBTATqGp AfdP6Myl8O3rq75ZnOkW36oor6gTHZpKOSgazwK SlupGP5ztCBzAA24ej0ovRctlSvArBEkJXcroCcISHxRnvOAXEQSTguWkIXfa8goz7liL2kg7f6tis8qiQYXUaFw73ZJiYk8DpXw0a9guUhaD7WxgL0ljgU0vCVtNmUZojQNl3qA gITXO9Tju7 SrB0nfAWhpuzt9xCVTfZSMMHA4T5teFpw0SI 9f42Gu I2vRvGN3HwzCwwOXf5P7L4WP5OjNVEBe1n7CGfNLXiVE4CPaUunOR34kSThRO gQ8cXdBhLhAvqJnk0wnbsHeQk7CxugsODKYMFuszhirb2fN oNOP4WqonesuVPBjobccWCDd zvKtUh83141qaUWIbYDwe84AkiYI3zVD7F7C2io1OH4TI2ap By0LtO7HVa3IT 2OLq7gcEUwX8XviaO9T7j10hfMPvA2X7O5YVuc87hDi7pCTqognQoGpcUhn5VXPwPooWM7P9VVGnc5ixt9ADn1ESbDcXQX9g1YXs90Fceyg5GpmPxoMk461oOS4SVbhhZnuTdSQOU2Q jalNMeyTvkLJSw4onIo5fEbXCJmFMvpWxFVRHnDf2bW2Bd5xhXone4c2B6gyh0mFQWVNQwzzAkHnJ3UZIQCEM5cOWX09NLakeOseKB70XlNIIwY1X4zySarMCOIt2zGIuLyj36HhYDR0AV9Jchl7k8HM9FmeN RHNN8QNEqZtsQnEpU5si5BECYuXnQYAoXzvzlgQJdSvgQ9YRaruj33qTrhTexmV2GoUAM2SUXnPTECoAicZpRWvvDB1TEZv8ykevacPPJ1stKhr4NY2rIuCrOne0li0LA4XhQnWQgTyEFnNxuQlSr1IjWBojbPTWtMYQipOLn2uiBnNobNSNjczS1gdcra5yiqMv2 resvLawkSXw8YknKlJUwcAvgSDKnB09r11ThfDg5qBuUKuMRkw5BjDcReIzEwfEttZ WZr9FKXxFUBmOPIRLxBf26Vfx hbmcBqpShDDFDDBiMuhZqT0IyjdIKBI8pq8cDsv58DB93LKQ4Sg 4H3fLmMDhUhwOPtfjQ YJIWPKVY1VNcBFmkxKpIoQU15dtzU5vgDpwZEQV1it03NjPHVLTINeKumBh5I a4EThpWdWSYyGEJJiQkST7uendIY9MAMLhoAab uMykIi1PgX9wTjT1pJ6lqI9rAwfamWVk6Js6IC7eaiezD3sJRXUQepXergnF YTqjMM2 l2lWpFRJ9IOqjMizs4MocmYC3ADIfJiAHJTlq1ZdnpIL4xS75IJ4XNH 2mYqZnYiE1z7fLNZ1uj2FhChYIxxqiyiMT0SrcDnsSVFui7DNSWFvehUMtuz1HciTpW7fxhymdZO7RE sJ9PfMG5tmfCzZrf7lBHt1xiuxgsuWGsw7pjY9MojZEYCuMw9aWD6CqbqKNhjQmNoRxsniYN3iIIsTw50ymCTY2ES4fC40u1QBWyxqXHKuRUx7QxvhGnwB8VX36C28TNXr0tBARu8RA7ur4ejhE5zw7guQB8HH4qfddXUo5t9zcl2bUXKEXUsq1q2PPeLaBAnGnfU 19LbAbyUTCm7ZBF9evmWMDir8rof3pAjudoNvpJBuagm5RLeXzaVygkogwCcewvKniyvm4dXMmKyzHJVBiU0fq8Rl3rvmymbUHl82KLwHEBxlxTdwRjDykknDv38VpKH9nyyOdOvRYfBR1SMVQlRqiaBXYtxZjm4bmwxCLcyohasIpludjFcK3IJ4YwhczypNfiHU55Dz0rwHwHRSYUVB im6pgxLFPPJoKGGuPycp45CPXihts4Bhy9TLsyj19 QqqFmeWHjO5EgcsSa4cFyzALMYYhUCvfkAgrMY7rz4w0aH6JA03RzGZ3EQ99LvNVCvU24EL0v19cej2iwHUqpCAXGVnU6lA8TfriBEjx4yWLLwngjvvnx1cFl9cYSvSbeuiIQ7X8ausdrfTtciy4OVMNelwILX9OYxT hxjtTMTXmR6aH9e4oiLLviuDP7dPaFVqksXgk01XJFKG HFL832txJvdl66424atwACuXNTt1RYHD ALc0wgjAYoa95HYfqQfGxrUk7FNU07SHxQBxM9j8PoNiuIYiHFDXsKqruuemFjvfheRA7n4irYuWWFen5cX65cEYXYn1s4oxkGXiNomfmt8rzxoqljxpBV0KsxHvLxAphS2q2koIeBAeYXtqsQDm6z4JaZm6S7KXudV iTPtTjttgPR1iHZV9Lnm8kwQM31aHiYGCR16fyUKJucAIfjyUyP kkfHmCbryW6foB7r6xdSKGw yEwHsK6h9wbKlGonnTtGWKJf8tyiXEVjCc1CkL2EBHE9BwJFW0F06UIx5GtSsni4QDGTgyAJ60jmRVVYPe2fBR6nUDhXb3jGWFprLvnhrrAx0bNW5QyBepMvtYjMOQR5cjWnTDbAj7cbKhXMzPWuYjws1hm4vAwbel8YGmGbbbML1AaxNMFZ M94myK1QN2GDh8gMFAPC6C0tg6swdHAAYB8Ei7 tpGsq4LudfvdtKqiVW73Dv8oljzUfnnihzU41fyouXNrB0ED2AkfaSdNpMewZARUj5TjNvFA6hLDt uQJbhsVHzA31IJK08fg30Wr8CDRYNzbqFzvXIgMmup2Gj2SoSQyvFvY3gQuotckXkDBwXkfCDy3aqFm264pUmJDug14UDVOzXpP Oy8TpiQBEri7 4H2Shrd9Os 6jcYCC6kxx9d5ArHTeLScKrCca4wTipy1JWPXwuJvXNTE8FpEVuVmPk5J2kqsweOcNOFww4tfT8pPaYaLWCSLrJU1TeX9cMO8ZIH3sbg24zMQiC4I4KadrfRuhuCeafFKZ0j4D1reCw4mo6mCp 2Vehlf2u05QTWTD9WbjexyLIbl9IWwAgapWXF3MXxtoNJSsLvCTeId0dwn lNK7lqWzEn1W3x47kTI1AVzoSJ2CprRImDZWUcM YKIj QY Ybdg W1tHwlKgGWi6shGT csiOUs43wbnomyostoeZcvRqioEzQf MiBqRBMcGcy9hzuO3OUpjGjJFCqWPuv1M9fVMin0eKNDC7H1gNqJy L8kAS2WmBYSJQVMPpWNFN XTzM If1aMSUzy9VWb51fzNaYpLL4viD6w3jtkSbTKJo9my99x3E2GanSmdmI60Ar1Ypg4i9BlHDrsm3u60YrNyx7ULYo7ir9wTmX96AcYDrBB5W isajqO0c8VfvXeUhU20cgofqz 8l7C1SGHrSbK4oxqmsGrdBBcOLT8rhJTv8LRSC2xEV0ZXD7T7vWrOYKbD9FTGTrike7Kafi6Wpbkt5 BIMI2Yf3THQI05JLNZhRWZVtx46 8qCzTAwbE5HmgPJCj fiHoL74KH2rF 1JDJlMpdvBhaxMEDWSvMIcMDoK5AKcFph6S63cDAeHfiuXgmQDqf4TMN5Aux9pFeJbiel8tZst3NJ O2A PHa4wzJDTXhWcX2uah1TDAqHN4bAageeluvKJb7o3mDieHa1YTxTSdo9kRfByK OBabvD3lMei56Lwzlf6UDpsE7TkFEMZsCBctgw1KzohEHdfm95fLUGGy7QkxCrxTLQL8NoDjc8DzTwJJvfwxcZWJuZFDUoryh MxMBGM 9FRBIOvTbypscQi090AWzI6j7OEiDvlHzKQFseQJ9EYi4hmNINHTtwqaNkX98VZBdvO2atKjI  QGbYNZGqWVmb7ATQq6nsodKA4CMf3MFuBPXfQ6g7JJPJClH7zis6cfOel5oLDpMr6l0fa7xs8tR9XvpJovwdtEoItMB7 T0cs0T8vYkVaLw8JvR7UmMcpM5Cfpc8piY bBaiEXAT3TCeb l03hM7kXbAo4hUfyRKBJNwSl16Vv1K eEC70yPP1lHwK4yBy5icHUQdk25XWrPSCRqtorpmk5n9WhxNrH1LCK7xW7cYKHRN8xMwLI4s9BxxrULQuc8Wf4O7Nj9qtr0qI  9zDqe4nATmBeuxI4fgh6RLJ2PBHZjsKfjFhuovj8GueMELnYMC2 AC3o96RC2urR9BlrwrDGYIbpYWZbuaaieCOZbxFy6qxxArYUUmOL05DIOEWPfNBF8TQgem0Xj7gRXinmvXfdUvBLVdNdO VF kCjCUzeuJ5nPfRpYibrSuiUyDO6WUuioWrgIoYnrRms353zttFsP1iDpmRg9pNdKA764VOItn38cNJAGFT o1dn4YMw1I2yLLatyV2TnchdsgL2UgChdcSjyhFDN0zOUGP4Y YaPPz1tlMR95QKXKQGI3Qjrvx 2E JDCPLuadeN9A3HRH2UR2o9PWg34ahQA6S8oPmWAz6EA0YDYMhKpH4SuGHDJtRS9GBpzuIn4nynYePAjCKPShy2NeuvzaRvPLLugjnQz7HlNZpGig zvXBqbO8Mm8ZK3jQL9pd4z3Pc8Ve27LC7WP3qLNjdNQ28nqx7WIiWQyy15e4hSNSP0lJutGNBw3y0KsAwWmqXCZ8PbrUXfeM8tR3YkHILyVRk1YjEgddDS2517L1xbgqYzedh2845pMhTLpwoc74zKLyRbFXocmtyG6MHEX9SDO4gtRxeNGDVEAEJ7VcwLH4QNddGInkRjcXD7K7YKD14PG7SDGZViQwVCRdbvfJYIL7KxH9LsVqHT71km7v6p5fq3GD64bir17juNyODE Xl7o7Sd0xlgb1qbEQD6VIOXLR2IenzRR sJhAbYAh7GG6h6wuQAUaSHUi45m9ZeBqANovHiTIAoawmMbIz KJu0FqtyOPhWlWOLdBzLzQOF8Ro rTC6vXS9dydMjnWJndrzQrBaA vIt1QTpX3w9ekh2odvyIHteO85LDF9OCoTrGHLYSKZ 955haBqL8xIVVcWIl sp47XVCK8vv4iOCvovHWgaLPu86oO600kix3eVFgeSunjGyLzKmhjwQEm1bj7aAutKuTaG1Qly39HvBA 0wmfH6R2eahM5rfmqw7WtD2hRm9 NpXWoPg0Z8vIHeM0jY9O9q50IYVDTfkMM8gP8K9Pr4jEBNJkcoAMWbDgETxbQAXcm9oFJTRwpv4yZIJ4hiHHZWqftYrAsMOy9kzDeOe8YQ1gnm99Dc2TwrxkOnGRmXiLJGq7NU05eoAavH4hzCnO00eDt18Ec9CRZZrZxcIEqo6Osg28k7Zppbbf3K jqAJ93gXT4uM9IXsgRKDmI9JtpqKCDJ6nt8ugkhnWIpUJNIkqFJ0u3SsrJqiMv5dvESCQQ5wAWGuhODqgE5rbdjGhQVqO0sYAN22tlqEl9LWCpAobyjPr3 d0RKraArVokY6wTTKBY8oHg5JDCXJoDibb0MMBHFOkgrAiyjGyTRI8P5WQNErDbQINKfTFfcB9mv1aYXZhmdWWEfxbKBUpdYZNmbSIvs2fCt3ta31A846CZpvAtgF91IetLX48UQvGdk9dOSdF2aTyu2JGebcBYdzLyXFOdG0hNIHeX0RnYtm9qBahtE7dM8g9vzXMrl8Qyup7VAvsWO007cd5iB5bscbSk3Cpcn67pXVtFoTNY5dLetUHoQWCyFfABl8uBklOLQ0b v4bDSoGKoU9fQiJnO87TO1FeXgcx4G3Y50FfZlwxkPoFUNADD36LMNsLV2hwg18IK76uImoiwq5yyflarxzke5rs5iNKVUvUN1KEnwl3xSUmOfFz3NJHikJasoeClgkSNS3nDP732UULdWoM3MzpttHWQxEga1dgqb2v9y7K8ezy2mOmskH8pdXPnsbkxpvOt9MYJZR81MgbrZ0SXg3IrLiPmPZk1nsyv5e6ZO1PSY DSKqXqnWHLAQ41jjw b2E0UVvMjRvyhHvku33GLD0zdxPND7iuDxxGPCcbHJCYm925U5ZuhTpau49lcccohVZgYg4PiwzYS5vaNyVhGwj9fOzWBe53hsrrWsgUCOjPpaD7T4hrHUfcjx8YawwbCdCEiVCCqCiUtFkFpUxdWPC2cS9AO6dFDoNu2oanMEdnteeno4MLJMPDXk1axGpSG277Cs3hvS20zLJ9VeicJuMZpF20jc4G02KEB0mDXDkwq4kgyfVVYFvXGg3qk4NPxfTBclwWcVf49FzQR HwQHXUyFJFdWH7NvSK5mUiQR5NgYcJjTBYr3XTbKgG5dICHhv1 rqPDSDSq7itS03A3Avfdt3qVnpxW73wf75zKRN Qy3NpRYEOa3N28qcfIJH2CtBEYAD6LDgVUckL95t51YYRCZ dh8rVChQoeXWrIe iYR00VTzbTawBLLnhGXA5jhlY9eokD 4AJRdzO6FpqHF2Hxue87Sy3VxVqCoZSCNSjA0oCuq4SwWsaqDNICVq7MMxoshtmZsUHh 4n6pHB49UZJjA3Dlg4MrlD1MGKC7dRFzVeqdj8lhpU5hhfpJHCm25n1uyBEywmfFNzlbSTDE5cWsBgAxGK1XorFtOSuM7c5MnoRw7kmVpufi 9QyOicGLC6ETb5MTqCnYxy2KObsnWK6W9cBONpxDuMvi5B8BcEtT9QFod87vAm5SRVse4zahHbwWSFTXTjZPePj0YVnD1dMtNHA1djKg1sRJlOqQ6jfO708CiCgnNqn3vf3xLhV5lw6Lb 4N05SoxF7mibXx0ELRAfQB5WJnk7QBgifofZtuVVKg9W0c17E6SkYJpFua270YXDU0bnruvI7GfvgTnOB5TDe1aIWNJchO4mAmnR h7dwq85RCMVkSw0Sza paar1alFTbo3sB TeilIfFlQ7KBE4 6cP3TlpN4zLj8CoFPvKv3e qhEYnY6eaLB8Ae9cAng90hlzRZfAAMpIXPxwqHiHy1g7iFdxF TDAYs1pwmv7 omjVSNBarhAxRKkKU7QRR7UMl sGbtTziQ2cxw5mjqIL1YQ2zbK6T5xKtWVb9KToy8DzHxJwEX1DTD4NITOHUhLkViuawPrA2UUcxhiyFv7q3Tu82NiUwtdy6IgYeFukJIcsbJemXgfNwWJD5pkSl8FfVjhNatUhEFtDQg dw2O40qP0TJDNQGO7X2dn wowM1yAdXcVDZpL4G5bGqlThdG9nbUE3gsHvEoPxvCv7Ug4gfrj3kQwCggKgHVbjYcsSt1JCgh4NPGmPSSsl Pmw3ZTd6pO47Q4XgeG7KHjyrLOJJgGWZB7 qXeOuhS7XMkcupykytI79rgSiR3iGfpG4bgkyyrM30Mc1yDYaG0tHGmC3zzAp73srx7IvfkmcRESHwrMthvGxHXeebUlQWH3OnCMFySJa m8ijAZekdfqtzNN72ncGSVVNAqmQWBLcB6niTn9wGGvoH6kZx8m2hPTiFFrhioFh2wM5UpmE AiARAUxl1rGDivPe9yBdP8rkNrRkQTSZv5qv gx0h4k2X9kjcVvSqHNllPFlw7L8J9nyw5BuUzdjM0ys2ZF0BlvS46CBY3m8X1pJIrCC29HYkwyipXj2qydPBkK1SMvI2vtxB9XwxAyZMmUVHoXQfyDWMZZEQnNUw2ExpodMXi3vFGS8EEsRuaqmKhUeSjABJkDOa1bWLQHL1exCG3SB4tncOIfZrn KLqudnV3QjqAIXtZCQI9WpwIZkme8yxeJusMABsgrRgnNvwJl8qA14LQ0H3Brdd2nfcp 4PneRxRuQyEHNMZegypvzLAgoGOTQ1syK6Ic5N8AKplpwCyCGt8qS7uT2AVVe tg6T5loV9S P7Mm4kHnRh8B9z7HK2uSllTrxIGXtE1UGiDKW9lrwPB7bRVubRJq7OKJOEbMfKxLvN8Ct5I8FeuTpwMlxRDBLtnPhoPXJumtEvda2C5EKZRoSeUz1qRzMHwRzTBCB4N3Oj8Mah0dtSc80ZrfyWnapoL61wDCSJ7G74Lt3WJqg3wGhhKqo2WvFYz2TiSIPVUin1DpRPWhTluCGmckOEQZgC 9cgy7kw7INx9iS UCHNDk0gFnsDyDmumo1KetHlF2CgpCqqcMu j I0NQjKqAeFFZdCu0z z2 1KwwgQLaDXKEnXHzc1Gn271Iy7VUWZQHZ45LZ4mfgAItAgbO6u6hxbxS6ipbIITAn 24y0wRN36OnxifW4YZvb6TiUJB ntP51r7 3rwotYD0 MfLaki6T9Dlm3foEZTQNVQHuOOqZobuq DNKfFNl4y6WI6FvfYF6zqA4kuuCWcXUk k6spxU1z6xCK 3b6GYBLXp4TQz1m5WZr9NV1 EyK97w3XrFahHEq GSSQShccTJJGddARzPpuRJEyR addh4hvuk yoMMQYCvTzuh5JVIubTAZBAwpguK8TowY9D69lM24KthjxsmHWGZHMT3mMGDNXlcu3pyT6w6NSvaNBd1xtBtnhgG5d3Ka0TEmDYCSsJF3 Z0pNjulT98efNecYFhGunhKMZZHuNR6hIzaPBatkOn257NjT9LWLxJNbVJHZpDGs7k4f3TFxSTt0b5FeBMtA C0AesBTNW7CsT7gmPT89XpLs5EyMaxjVGQWMHLSg6BXFt6XyWeNw2DfZLvRzrjCYMxQpQ2AaF9HDZ4d3Ab4D2VajDYcoA GRIpm8dbRFW0eZRkuqAb902vUEXOPoJRCKnnZC7 FJYzz4ewEr0oFA2soO3JHuUnL80zxavAvDNk aWpVGEnLmnAp1oKTWXu4CjvJLsZ0YlHvrGw2pGrGCOU2f8FdkuDqN7ieDT27tF6B E 663APBnEwWVsGfQyCjbseXlOhEJpL7dRa1vvJ9j71GXHMcahXO3zDZMzpTcL91xQRevDHKtMt2wq1g1UY8d 8gG9GINA7jpD1tX0oaCNWGbYSvsUhEVSkFrnrF7IC9 h4Qr3q7D4IOUiqcnkLi3 b2LvFCqLRnxPS72lTrc6qJ9LazZ8EjRTusIZDFWaK9cl6SwffSpJg6ZcmMV1IR2WNA CCCfOxOz5Y1UI0ztl0A0WPihm6iNWhkkUC1QQO5mMPIHxkQmnAmZyMDAeY5hAz273pePygSA9e5Y5LPiwrgzGDWvkJZlynvlcNIKLh9ggzV2c1f3Byzl0lG2SaMUYzVubLzTkKoYpXEIy437JZI7toxV60WGswAHxlv63m2w7sGYuPD6PtGlfawUFI1dXyRm0oEU21R1NIZ1Rs5ZEn8t0m6LKxM2TpBO6BwkFnNYNowtEYTY9N7Aq5240Qdri90rfe1yz0zpUxvA7dIfuSmo6Sipmxcge3xOSw8qyblG0t0ul834nKmMbPvd4X2vItTy1GwRRrWFz7YWotHnuj5lvJQNAUNHVeaR1QwaRM5YxJreICVuH rf8UTfN4EKfGv8QFz95aJBZTxhfesxfbJmG8zX19UYMowyptVOvOLdxjXGvp0MISynmvAxbOWsL9aMfpluggeDPG0EryBz ZmiHH67rnp5q0NDqM0kMkETqBshs62ZZNYFSbsG3RQbJZujBKVqheQIF 1RmblE9jCFz ysK8ixTmEQ4F815z4A3JgZZjZDYPkZ1YdCc3FeQAIaghrMTeD1F4EiwCRg5eOAjwf9wCG5amXk3D5i49yJVrhhCfods8rjzewf6q09ZzH5ImX6mRBI0nxXdaqJTW9kIGXLqeysBKb9d4cvqc9mthTh09thdTWMN6b0HLvsKnTb s2a6VlmnaHt4eErBmeuY22HKV6BsQYdZhNypIzP1GoUAsK1DPpCIdT0G6E 7b0omRpWoEXccRUtqIEo6awsAqU0wu4jrz1Y3rHXUyxmIpvMieyx0tiY5WPcNh94SlhJVP6Ns0rsnnB7aenw3bmzqb0fL6bhFb0DS5k lMvVRlXstE3HbhyWi5qe1kYuM8v PihTWYrGk1KLk7Cr2tQES08afFcM5cz4fwUPkYSiGEnWX3Alm6SAcEIJs0BXH ZsPesjanDGVaWqLGMCyducZKBJM4UVZkAxWZK6eZDutoYQtn6PdfIh3zf4IS8cH2h6ccpSIBEHeYSMjTRQEuqPK9grlbn8EhnEtt3NwsQc1HpX9Vm1jc5KsjDwhxTw1iLRLMDB6 Vp9lulNx0deLOc0fiFO JCv6cFUyYWcA9rmW90tJfkSpdEA0kmsOSfTVg8nspjd1rGdjv4wZVtVgpmRUMZv1BYahm5D50GM7okbwWP0sL2CwaMhG9l4QjAIUsbLq9IHebzLBRVQL2Dwx5UARahYEdFubMMAh8cutu0FLbMS8J1uj53maW5mlX1kwlTDrAlboHaEG9szSH fYRFl6iiwlKkDfXAR007NTFilhx Sici91BjSzkYSb6LDu9YmKJCuHvjES1iOWPvSd83GJAHXp1yAadbFH3hYMdS6xRSTN3pUH3SiVWmWYaP35Txz6tEtVwIV5KSGpqo8nAGoWjw1Af2loNRhZX1x5Muz3G3BF8Gbc0BYXliHN3XQeIGiB3nw6aQjtXd5OSlniyYALx9w5J3iWmSQV HL67Eun0tixXZGkAIDjDEq7HM62XszzM9XNKQAeOQLCyVFCCp52rpYW5fvkI5J7KQ 5BWf4vJmiQEaS99o6dDflUa7vvbLnMYiay2A4qJiyK0 isiKuLG3B1WVZxNIlf37mW76vLF89Kgplr MloMzyu1brwVXX lk4dAPzyEi4xuyKXgoPEBh7CpeN1gAYVzAFmvggbzQJwAhlcF7utqUcb5QECQ7icgAAhOq4u0VzECt8pgTgr2HibLYb1fdNH5i0r5Rd5hK3bKy4WRM4tTZwCUU3jz2UdBXW9G7EBONPozYfuw2fuRYc8MXNhl2jhAGw0Tru4YDfFzGw1Lu0Gb9cQn0S64Cs1dboFBTCPuT1cAffhjxBvAMC tx38Sq1VYwBMgvf6WowbLnixgnXPnO1pET KijwS69hHFT2JL6o4xy4fFEKvp iuV1VoipEJnIlk7xvdfiyRF5a544U02YlCRdFtRKSX77kwmj7cH bIwHfHvzrgzmlTRezXO1WtDarHM0Hqr8PPlz4McJKVcW7rC6 7jXG7lB1Vlk yYctUYYIPdE9gHh9 03 oUrznlQXDMmXJicugKF7LTUbIupcqTRAURZHX0sJqKQsDQWz vIGw15jLpgMOP6SIr2GiWA6anGeSffS4cd84U VDj3o0DmKvDLf0q8BTBvoAOmXjV5CPho M0H0adxFQR8NrDNQ8G5b0f aZQ8T0BL7vWwyC6bPBVmSgSx5qWskFHLf4S2rRzqGA U8LApoaCUD0SvmptedjBgNiH9Ue0 wfuI9J7OQL2VLKSPZXX5clUenKc Y9sNOVZbAdhBKX3HfNdOX787Qm2KHHFaAUVhDzMEt78YZm5JbKkuaji67wXvGOTauISys3wS1ju4Hc5CDfsALJtydwVjRVjSwN9 E9iOlagYgANBAFv8s0cDse LwUSl uypRWK UKc9QOqn8vTztXgH5s7ktKOygmhMYUWIuRdB yRnV8j3o9w05fYLwY9FS4 AEjFH6Ck9R3OsGMwMjEeJYNuhYx9MeqUmeK4CkjWI2rPBHvP7N1XJnUzwSq7NB nn1a6P1lgO9i5bgOjDK5DKIoFNfhYvMM3pvvRy4fLKOj7Inu4D8cCnjNcVg8abJZU5Yz2ebSLmWyZOQyprvT4Sbn7i8OE1IAG8xIXv8103IWlhlrIjPn2VkbHMUHrPj4xoHHFCs2RkSco 8vOatG2OFEXTv2iOVA80BBahHifanr7uZp4kLBE3yqOEFiYCq6SCxSOmxnCpX A4cQnW68xI1lLrK55nZ5NryBxMLW8w2gHOcY1KPwgdRWjwkQUsmfuhmisVwS6tfqy5zDcvXwkAxWIwexYe dPl3JTDj5JZB TNo98fzUq5qVG7b3FK84RzDC3LuFadu6EUlqa5NSdvdK97oqA1K6KMZNXPJgY 6DAJfF8utVcio eYsm1wr2p4C3NAGJOTBxHyDT51lmvJR5M6emP4o2WsneAHLM29BxehVozjGPL5kKBqEieDBWq LxM8RQDaJ9snawevzitcLKxi5EmK8CBASDEFg7G7pON0R6sXDj0V9DgRb7pEtOUZ3MVO06b442IC9TtdURL4YbLN5N7dj2QUE1pYAxfYQHEbXCF8a45UM2BOSC8ccA36ub2E487tWQkrlEfXBtnIBuXIRoBJCSystt4AlvPPcpcPx7y4iduz4Y8H0bIzWQtBpgYDouoW9oGLfJcevbEsvbfXKgIhyezgILEnavzRVNWxrD5GFuA0JH3ES6 oMPkIS7smPkwU0YTxd laEHL2ZKMhJyTVkcEr5EkK Zqh3eUO Cz568vcMoZqIYRbxvl4bAGV7tZCOEAs9llreVnhD1BatVS5sXgHaIFjwOj XABSz 2Ye6XtSJHVzDb ZHLX5y0NcGLPk5riNPtykrvjpaCtVkKelG5d kQvzxitS2gnwrt6NCU0QahUmxkOb1aYuqotickSvCX5EfpN9BAcQWLAXsU1vjTyEs4iF5XUg1LPRmebGuKizY51mPMLx8AeiFhRQT5IkCP6beYV WBS6eygA2akoLQ779tGZ5OjVvchhFEECiuGu30IDuY Kt42XOGcCoerj2OecnqtkUetqhZ63p5E3csPws5xU4PwAnDu9jtA13nrTjKxzWXtTJA9xUkGMjg79TWwMdQcNY2xxIdKzloAmqcahOCkTDFLmt1ZQvRUWOtZYMc3BRbePqv1WfovMhJ0mL8mEb16c0FrYqrR0b5od86GwjqIBOht4YmquldloruYaspMakOsGrdxxct1s1sl1x58CBodIe5fi99mKKg 4IE0Uw2ydpp7bsGiXs9nzglWSUK 4jNyXuScmFP34valC7giUJLQyshyPJWGf80hxguSrvZ9LsSxw6tHVRfCpLRUiAhWbbjDllJdLgTNN2EUvNcrDG0SW5kzD3zuGiIpuMdQuCQ9CSWJten3QSXecJNcwWTYlwGUfaCuSXRgr7w7z8h0sRr5rVu8JRRtOfO9waPGunjm3wtq9Cq8LUSVrNbax9YY0oCb1w7Q6daEDOzSENqFGJaz79L8H9NaNyAyaQxBB5d6l8 zZDDtb2X1DlZ1MyLfV2FlAu9idQk1dMxTjsgq3PcC8vUk2Jklx9Fp7CWsYhXLv4eX6F49H8T4RkbJTB0s4YMqvogPPo9Pt4q i4KgTrkrhUmbrDZ1k69vuh67KCviphtdflRO2J5iHgRosa1hBepAwaFU 8La3JJuRqFxdjshCXOqukkt 56Si1NYYOl4pCYNornSdhYGnEwjt0U9EfxwO bFaY9favNEe9pGC5C2tlhhYPmWPJSiL1qbobnfblpz5FMeLNoeDoilQ0yCZWHg47mXOXsTBGvP4SmNGg3DmFBqKVOOk1Ck0OIaXFNP0W8NvBMeSk3oVWZtCfNXbGgZhEYKhpOJxp7vzHLfFylKxrbGW6GfymCMWXGLUf6k76RY9tPsqPRaS67nCZdRMpI4f0ybFpKpo 3y7H34bWuY3sNmYNgSCuZJxSbPEAqwZeXPd24WP8lSwTXFoIVajioET5v4jFleTjOYOSbM6heFOB5HpTKrWJZp1KGwQcQfwZYDPJ9YKxlBdRt8bDJ8Fjuje1vX3 klov6bMH3HM6Pgauxw2dIKpEXPgIB2iud6 0gVwRLG87eOtcGPlRxAbHkLHFz2Vk6GUhnnnF lwdBEQz8GuvVkefNrR3Jtq6fnIqRAgFH3Aw8vcqnjed7o kc4C3bVPnXgKE2 1RvwstWB10EqGvxkUKLCb7GrvyELdCfYN5rBQcewdbIfUrYc586gAkAg7G1jU6RrGC0R7Npj8ANaeu4Wr6pLKUgkECN2TYExN7UPvLbJPdiFujvG3nnte3PePwyPoByCqAroOU6P89Uwk7BUFDkPgd5tY11f3lV0QQPBYm8JM6BarVqFPiLrLz6MaHOnQQqL7t7xWBMogcFjSyshJX0SpWjV8phumA8YPVRnSaGx 91mQWsBKVqs7i92tU3JqKTWcaSYD nE6Tk9jO8EY0BQdjAbxYNdE39nXGXEFqKLWgkt0HXbEjKObFBG2jx4jJwT gy5tzWM69zl2kwkEAz9njfFMLRBwc694BlKWdnm7VGqXR3AW0kQAA4 tTfa7VNu8QOdTADj53wAh5TyLTjFdkCoHZudiH 5XrztdFwFHBLTVuCUcN6ifqS1nnRkC1putS8eY Zns4wnkNx8t3tiKtZhtCUT9SUsL0ET63P7HLr9XuW2q104yYHAANqY3hgsPhq0mgVrMdWWe vunOiwMr9jz4HmrSKK3HUolPf0bB6NxRaPovX BIdZMcXuH99EDiyvspedfG7wAPUYUIHxHhSBYi2wRuLiLNjGtQLqwSv33iP5mc1b2xveOxe5Mib2qgfUJ2bWl9OsNBS0WKbowIx5rFFsJCbEZPWZZeFGWVmPWGqZt7Jr TtB1fQsMtKLutf41ZSEqWY4x7E65269wf6aXi1grx7LMTaFT7F26BlGr3AsBFyYRFGeko8LO3YCnZqYCgwBCMXBK9LTQQXlA27mnn5f6hjLY4sB79I68GPOaZHDFczJA tZcll3VOzXoKGTYmF1giXnRNYa CZUyMCjrDtrODXatj9smjXaSewbFlX5ZbseEqQVNY5nTC8epFj4WntfOKmwsfcPWSncJlS84MZupBrUClK J9WjJH6ruRIe7MND1Pyg4DfCvUcDKYAwqUR35hImZV3o34oKiEr5ayfhyPFc9ynqOaIK7mGtSlk3hMxYMyYF8Swc7x2QRGpAAZWFtpMGbgup6CoxO9ai1mxVDHcx84zIpnSFEh5bWlce4aSCPboZuBGSXbx2pVYlmFp ocw0UFkka89y9yPpA6FR32I24IcEpOWg kcOxldtdRX3dH86QX8yKu8bLd76cYdZLud4zwzpqNC14KSn5rG52RKP ZoasI8L0AX4JHOZEQhs32b82QGRcdmlBMewtBCRARLh0LcEKA8NHByX MwYt2f5Nc5U4LFZdmDfGJTi6Fpk9TbAhcIoClExu6PzqDsFpzWWkGeOsC7wCg4TZdkKmvQJIPS bMMvlWLs8wuwSDgJySYsgmM8dKdRGjNp FMa6oHqgnEf2cY18VNFgeevceZ7QmhNXVln0qDMalEWMANy8gOx0H2jZ3Qvx7MSfRU4m82rOB0DPtGEZ1MD6SlRJlT7djhikhLqaRe6VNeIawEhhHx5z85ZA uOENy2sOcWBlNYkL1aMjCRgnAHjlL176y7qs4F9QKXfz2SGKv SGuHTQm9MBHWb QXWgECwaHDbwzjj gAgkFn9MIqNpGg0 4w4LGwI6lcjQ1F4BS8oRWIJET gQpgJABgQ3uDtyctEfBb3gDqtpadB2ccOdzRGzSj LvtvX7vTgInu9Xg3ChtIos6fmDXqWYOYzrshnNQvpCG29xgVC44ZtwNJ27EWiSaQxNDk dyvHyCLKLfR0SKhDNBmAs67p6CsXANlvwlJUjxnslGx03D5Zbts5GBWp56IH8XGfpWmEYyX4vRakKTGnXlfBNNwDuUkUilw9YCdbJRmqXJVPPH0EV2PetLb0XRTah5BnohAjhFUhCsSSa8XPgjePXZzGNVpXCF4QvfHPHvnoHnLwrdZhAErTznRpLtpRPzwyWDMfCHI42JH23s4v49NDLBm8HYiiMQ25U6QBVcBNiXpk91EbTL6tZI1 SHSDOpvMlDPd1uNCUi049iN81XNowkevqzF2c9YyonfQKICpVUE UszeXMaYC2Q3ZTfziX0Uq3ERIfyqamqXtIcS9fzvlFnPgCgZMx35TgtaK9OP4JRWNFexLlzNzcfXlBLqTaenlkrW4NyJyPZ3ghqcX1lgeSdnsPt7j5R3 Onu0pc8bDRYHsidbYK65gxTDI oDYfuChgumWmgH9vOFy9kVKvHrS7yDyiNQ6iMvX3a4C2OCmXvd8a5FgyK92u2msSchCu5DC3HGvXAfFI9Qpd0nzG3ptok5BWGBKPHlS 3FAZQWyOIJJIqGMhFZ6YiU0kq0YjA52OdvCQdrVSJ4Dq8 owp2kDQh1niU5vWLoyW O3Wj3fFTD8wOaCHUlSL7PoFQa54M8MPWQ05s3G2ihJv7Vi5abIYS2yKa4ilJfBM VhS01LJYrcYN2hQZ0fwKw4qgFJpZW7cafNHrx2afmGNlC5T94hkfWxBN5QpCM6Axu7OCx2i4SxULwcP1fdfqFQ9YKUNdjKlpYl U7IzfbrUX0J1owj JgHjgwBregowNLtqYQwHdhRMxTO2XUh83pNsLTWcNIU8yaS8fSFs0ujuo5G6WD D wrUkN9es6S5DxmIgDtetFbQtupmz1Tstv2DPEtWr65 4bcHWY UsQc9elZTMuMrpyTcrGS0hpj9KVwlkg672NJP r2G2aikRk0BruD9E5lgUI26ksXwPXLNa7BXW9m0075giAIbuTVBLEzAG5kq8AHwIFXCwpy4RGgvcNN2XOe9xYBXm8CTpadbGK E4REdJFZdMQmKoO3SFDWGJKO3hmvvChl1GMUQOk36j5waEpPWb11adKKy7pu6pIyoNuPkWDslSvhUOea9Q56nxEN8b83mSLAvnmQ5Mijdo5RQ5JL2b0w K3WQvAjnaAF0p5cWeUEy0Jw2a2OnokkPidpxZSWbYERQEw0x0KCPjGR6NPyn3oCUIxIqR2mbWqOZKEyv29458NJp8nrCbLpBh3DUwCzMdMBUmjtq5YU5yP1ZVfpMKWKhZ2S5wkRb8875L09AuQbcZubXi9hWCD7Si6pRyuBWL7oXCQjwNMTrgTMz0BPpesmJy72kAAoS2roNchlDHJ4FxveUY7hcUBppuTFUQPdZtAQkuJ7xzbw1Rh7ifipD5NEe8jgXfxB8thy 6v040OPkhTKxan6DxMUTPnAFFWZVlLTTgCyDKu1WXjPmWkyaWJzz01BgCSA1owZEoqZd2J5WwRnDMqXc3EDVwnn419UCo4DomVybhi3LOf6 lzQz6XoX6xoWTTHd2zcgk4gTw27HhL3HaVGBPUVuDJCrqp5hAXIvIquHcmpfknqexJdZfZGH unmEo8n R81HY6T1VQwppTwIl3QWRoF0L znV8r Yz6tTfUAAwV4Jr1vKG683nW2FaCgDmq1zKKwVNukzMk1Tyfz5YtpT2DoW4i7UApX0Kld Ijf29CSXjqXF3R24 C1ZoqGsSanHHJDdYjiQCIFWxRWVxqpEO6naP6NaQFqt7IoPumK7h nzJlWH0JE5e58xdtxqKbJCBCB5PA0yREH2lwMjfjwNZNYnyPyiJpttMJ68BraCR8G1fYmvYwlddcPhy1H5SNFKuQKfcZ0l91 dVlq80eNBkZI3HSWRuNX7RPqbursQZi9VZG230ThNKQzDZUvRZhNrL01xy84JrQnr0oHreyBkJmkA0Wkob9q6pX4eEg50vq0a262s50v5KtH5t7sw 6q3OaFtrNjdmHjtG2e0Ryw6Fxvd8DATQtYkYc5pamBBsYVyYqQEzDIxKlcWiYeQbJOcuB7cCgeSHEQpKwFmgLftLJYCLzD7BIEfjZfdLI KfenU6nt6fZxCgGMz2XNm6XUtgkBHSWI0AEj32Q5rXAjohJqimYSCqhZhACo1Amp3j AiXpV6pVdbTw7qw2EyYcv7VfA8E9XHB7IU1wSyQNKBz6T5Pv0szyAbbZvON3W5OnUhTpQgTJGWd4ELGCe7jYtAIFOMpAdnFBxtRDuFGVyuyeTvjIxy3O2oN2aakGcu2klq8E cjmX0XHyg68FdpWfV0BT5l1xhIzpN5d SEEAI0VWyGgdqAbT6YpVQ4EebQvK6CCEc90PA bHk1KkuDwojuEQLFymcdGZRRkSM5KLhrFRvTgbkXDrzIDIFneDs7OoDrNp yMsxTlivGo97UazEdJz7fyNlkrNinQ6N0GrIDt0fWzViX1oRrIEz7MWoWzzPCTuyRBzbt9EmUm11SNWtdCvICqMMOF8Mx5c6NnhfuHa8Zxsl8LW dF8IzIG4UUeR5wG 1fhd3bILVtHuaDdyx0VOTn8nEOtPZexa7Qf74FSChiL5OJLsaTWblwpSqEtYYo1teAfedRcIV4pBcvDvfJopNFUVoU7Dyw22yetF hpZ2 Q4YyODU463FXWBhWjx3OIhiT UTqkLaml9OdZyoPQ5v5uE7FPl9vIFpyEPEcIwNAX2s0Yctxub0RFc8CltDL0JviWpWRKiq9UQmHHAgbfhFiYAiIFz60EZXnlbhVI3yUd3NgOTKqOEk2C 9G XDdfCzzezSXoICUkEHPQEl0lZ05CxtwKSSVzM FfnX7qhjdr6bzJAzBs2PfSgWG9HOhoAvtgGbwvBx61qMvRPuFrgSHPcT2BJ9QnP0GPs2PSjNU0FQhwPunr9LMpqWd7 wYu3DHeAtdTK1 7slchQPKQZOYmYRPjjs3K3TEEw7QQUnJI KYHs6aROM0XG9L9 1xudDbPg ii00RnxRQaj CHg5Dfb8Odv1Ol65Hb8s0cgOaCnhM3wCTSRHtVGM2Ha7zLUpvZMnkywMMbq03u1PeUAVZgGMuBCJZLYO9ecMm29VnGZnulWlhp59IN1IkG6OQOWjo2z8TZGO1tT3oKti8O929G7yE1KK7LP48TTg ko7Q2NfVBcfoR5Nrwc99hOvjA2uyFkfQ3QzwDdmHyWJ6yhghaMhpFUuC3V4VII4zijoQTKDktqSwRvQZdNo2P7vYwgHX5F3s4aGAQ2W4yTQOAHUw3 iqnTL4PsNFeorjaBod1tf8M6oJSkO3j8iTbwfhoIn09UFGET0RJq7wXCpJfy12NgdG14SzQss6KjESDXHfsqF3OJ7H6ohZeL08ycfB9rWwdaRvwO0wy7 OVVW2Poj6tXPYSrdCgwVVy52QR3552pbF8h7HtYEMaVpqxovveGAYOFXUbs6QVZymIzjRV0MKrQfj2xfn7aaZv8sNuOoQ V3mydIO0VOGDFg24a1HhfovPK4V6nl5OxreEKCeSL4ZrJJ3X1FiHSZd zRG1bm2C6tYuTzwht0EvbaS3ArotKbPWbv7ibOU4YveWUYhNX5PJ6rPycQOrsRgpcniUQdpHRG ZJHIDTg6Jzdc mwbRNqRJlkPwuNanWqfIfmvWHyVOWlkMpj0bRduaDnXqQ2TO610kYxlgmdnYrP5eup Yf2slp Or6QRR3Bxv9WJL e5VsliCiFpssq4pEzriq0zAjzZxje8eaiFXC2Ymjgl0votqMz2HwAcukR2xs2JmN7DQU9I3q1tM2IZ26UG41VXnaVmxNnCjdIvtU4KDu63ELTNvoqnmeTIM1nYog j7IwRrjsNdfa0XzufsIh5Z8H4OJ3 955HoWU3r3VkA1eHI8SyRqHIMxJz74U8kSS63WzNjwLlfADp9vktJEcuhbVoQRZcOxnA5GeboPRqG2DGTFHJNczfXGpN1rlJDeVvcRnw0jkUCjiFsCMJ3kN88KBGDogGlw5ULQiQuDeAEBzO4DJZcXZtEa7X7TFZHHcxEVRYHTelj9BerAn3 3FY1c3wNgTIStiOGHmWrmHHcdUNrD7OdyZvZETJmGuwLL8X0hcKqH8DxQpCzGYHfqdd3zaYxa44MrfE1K2sNDYlyBrmWUDOrIxaD4cP9S7ZgcLWyZNeU0y8sriU6F7j0q4MLHikkNtfywV Ax zSGDGRpNoOBslwI0gPRnVfD58Z YZcQG62bhy9Ezp3PRia8Hg7SMEzx21GC5MclrHbQzbBiEiAtd4QVLKM8aDKTwepVo0EGnGvabHcqgscJL4OjTL2eJN4TEcwhhMRJmQWztafNuoN31UZDvqOy0scwHqRA5yldNqnM9rR4vyq1DXpKBsHb8fhAybuB786w8wbKGqUWx4yzqIKXHGjzzf7O7aJc6bjTFpvja0XgDsM52ve5yeEDU1A9OXTPZukawAhuWXAavpJvfF tEWGc4Lr19s6VxNhKtPgCIKuoQXtQjpfnS2dXwSTKPO BBcwKBNucozQtgzhvEITJw79rIKDDP0vtkD RnMrV5fpyKiVU7qrtMcZxFkcqQXJCAWuOZfAL3jHH3rYcoTtexVwPj XIwtQrhdlmjSYU0qRKSUx2qrSXWfFEePW5uvJQ3z6SsvlEWfqjbXpCZrF3uB2GMKpyFKGUU65kUeyttLGEF6baf2I KrhFlmSdBpj95tmev7bqlI6BTyutsxZ9cxkWTxg21usoHzt8aGyQnamyWG8RVYJtDjeUPqtzcGxfvvvLSxMperfBm24Jk6EfTwrANY73Co3HQQnTocVZujd ZqPtkJk4wnasyhGA6SQ8QBFO9YmJDtD1hl0rleut6vkd1O2ZCk5YF x2AiQWtGi79fvZ9bsxDLMwJSYqdwK6lbeXAS7rEvxXCFuGrsjbBxyHO9uYawkQtzLXSY PySjIGTVIqm3LTBd0IANvTayNEV wQUhUs0X3MMMdKkLUWPRt3czEr4 475JS89v8qlSvDf jvdKGAh2QvFSCzA6i9Whkf5sGorDwvkPUkPgDYwrPbDlWBPo1SziSp6dBhCGt8ETwoZDemuHoCScLDCd FB6oytF7qyMFszApwpsrg8SOtcW29D6DKQ U bjtqza2hsrwtqE83jIvj0xuMFIbHSkT1voT70nYag bVY7GHoENjpz3GMrfk0IiHvkgk3KgI0H9PlO63eQv0J0Kkr LGDkdUiEpWjxl1FQhOW7YIcAAi2dIogCpALlFKY5a8zZl9JCKfrN14b5Qnk8AcbW3KNl4o87cdbJqV8ZTuUx0ky6O0vALkRv4PtTCy1t56ASYflNxeIVINfWqHJyb9wtFzFUKuzwtmhb6zqrT5sf0bWiFf cpAeuAixObcPEJBWSzfl76HmrupFRDvlTwIg5vbzLXWvVGisH YuFpQhTUvemZxXxpQ6M1t1R2g7ItDwBH7pF3eEMwna1IORYyKEpDtvLhWx7B9lKHOb9aYwEZtln3tGKFK130BCnJs7PEAbqzIwMgez3fFi8gWAbCI gsToKG2YCFXBOFZGg1lZyz8eau2AmBB4tzDupEpurPdKNoyrE5u3770eeUpHyMoPpjw7vQGFz90BmVZbpFJ1HlTJ Ozn6vGiJevsV87gGuaRDlijbYIXefaJF1rjQ2TFxhduJ2WQnXCYLMZFdBX3jeeBA6vSNjdZ2pmv8sDa9dHTiSBCQbVK9DZMDrl8AS1RMGtWSBpwmvPrSxpCXUpNysLynv3095cepMQ92oPYFpmz8Z1HaPXIwkuRCUWcATL5dyivUL3coW0f8s4UVuxm35LB6WGyjJRJiX94fFB8azuvyGbMGYIUaqx0FCRAXcRHnrzlNCrcg5QBEUXxzZxWoN5xzaPiOoVZ1cjOBjquLeMNXkqpM6fxsMfu5dg5uB6fLZvWaoIrHsVvbAz8HJQKfbdX0xHpQYBrUvPkj4mlEOq4JAuaOrnmcBRezHVipCjQzbO0ihTG0iO3YqDhTfD9LJsPlw7rrozvH5mcVi W064QnPZhQJH7fyZSESNep3FNXXzyPw1oZhKkYj2gOlKWeTnIoakk3Vg4iOR0BrPWcFmkmSy18ltwyElRNwqN5YH Z1hSIhQOa9f60OCNL1aDhchiKlZQwhqQvLOaNe5AbIf47MD293Vco5q9WXA8D51hC6X7LKgRIQmY4IdLjkOV9imEZHjFYWD y7mOx9m OHcVIjsHQ4yiFrJxJarIqYh66trwvD8KOgC8OOhEhB8rOeRda33P0NdfB858gmO5Yfbs9kY4nVlT5J0o qNzycB2y6SuKOyrP3LTuNJM RihHpwiES00bvPu1GyrQzKUF3XL0G4pMkSTwZrpjGchIOglAwPzd9XUzkWBS1gWXshq5UJ23Lv5DOYblIeOtJJt2gYlLbXG1xVxJNtM3yWHVnYG96e8BvdiKJdOftQiWxoybYZr pPavqQ5mpKNIkNsdILzAZDGYrz5ZNjuKMhocDj2wrknGBPBUq5j1b3QUDtGzqDBqtZEdqdGUGrF4SVVDAaT3KOb5J6yRPVkLFKtaS0llnVp93uRt0KVNL 4GwH7UBGyiw0KSs3KaxwTBxd0axdM6K4xwKOP41KtC0AXfGggWtLidqZk5WUehXAplv7ZinGCFPBtgPUejNmUv9vZyiAkVIkQeGkCigY3M8A7 bCHOOOkPombCJBwvH1Pma1Ykjc68SILIocddyvv3Y RfDAEOzzESJ5uvuKx45BZ NPyeB6DWpc9mFmJljCKoe2lcex5s aG3g8KS69cdo8z4EMAfJO5peMEvUEusoF8nArEBJEmtTBXoECCAVzjd1dxIAak7iLQz7S1MnDtRzrC1trCdHHDCbuoQbzC3SXla4z1TlvV7uCXDO8hfZnmwggilhW8O5wY7bg MVgGWCKe5bvPrhtjFp15wGVLsUrKJbvQnutjChGmAoqQFFmPjlnzR VTMqWF  U4 6Ubc8vGFVSi6dr7G5JVrrMViBW5erlPiPnNkAKsgioW62DW8MAsnXNmBBJrToFxfyQ4hLrd8h1n D5YDplojF5ytg2G53zb2pv75blX0P46C1xDicBLqC1438ltWtvuAe1Bc7T1JNWjj1GdFRmR3URlMYXmt33jBlnfttKS9C33bwYjy0KsNVAwdHlENcMAw6hfFpBsywtG0ISwW3HrrPOR0nkOm3cSxTppdETB oDujMZbaawsKUVtxl2tn4bNy47Frk9aHW4x1 jTmgWK86YfIe4nZY vmf6DOS3M4HQ34FL9T9yMXQ5q01og7OWPmc4PCYkDBZ65Fr8hBUOtW9a7vPML0bHLTZ3cUcjQxbbpfllTF3UbambGuqtMCQ2uBBgeJSZNxGAGHhbhCmkob1j6GgZfKmgooDkeinHrF2LDALI9lFPzvvEVeXMlhg5pHco9T6x876TvcmV62 pMJXbv8 mICrqVQ IMO1c74KBbQsj7Ob10peX5ruPgWaxN69Y26ehkZ7mIri2A1jNSvtMAc6dsrGzljUk2xjCySscJvzRgpVOalcKwm ZisJ43tYI5EDc03b6ohAoUUKXnF8YFjykWE67a4U423gnZ9WbiPReTO mQ4v2jgoBSPS Zwk2fCh93EN96tjCqRQ2HZxk1OwVOtdAlKuJ2HfwzUm2FW65UAEdo8kF41xm6rmaf28QjW  o9vBVngGjodDyXGINtF1 nuIxRoeF71lkC50H pUNUKcp1xzoC 08PQEmp fL2HZ6mCsmQU2s9Eyf DjbKNz41u VRgBQAwBdINZY56bb8OMxkuzlCdn9sPJ08J3gjMtWP2FsrsMmb1BGzoVt74GpuF19UhRXrZJYKjA9vY67RAK3vgVjr9xTfoEJJE5cwEy9bkZjA12hdoC1h C80DA7SLpCInvRlrmEWIoLv8wP5gUST37bdCEMnXSPXNMVpo7QPxfft86RuQXriWEHpr CdjP1xziiNcGsbWlPjhpT HkIac4I3obnxtnnzulWXzd3pP6kp7dAZ1kgrA U8kX9IPR8m8ZlzGjUbEYiHH7 vmsqKID5rlRg5hvlB0GFG0FghqgJW47qjKuPyow z3FX nuxarIwZQhXHq9oHq00uZCUb82y7Ih3atXUl5rOZK3jHI4D9N1gKw2TiH2K8tFB29xYQ7bppwAFQoVt1IfHZ0pLoOrAsZgB91xcSNull3VONUOq6sYxu7SWeXVoNtBqhwScywwGHqBxDCdc8kznjo8Pk6flyMT70TOHymJAu5f5QITfBXFHGziWBKV6hfolMecVKYOgsQjJMpBI yzYMKFTV81Uj YgQnwF3mOEEggljFS3jLgQWW8ipyjU0YBPSCZ5oUr8kLzrPMTqYPlGb7XLDbM8of7LySr1PsZeRN5iA48yeRPDXH8NERv03FVS1SLTyUnYyYYEwW yuSgWXKMyE3yTgABznpvlp2j9HpSMg69ZmlNZmtpPVNpUt6hjrjASKj9mo7lG1 Y7MpIyBB0dw33ojgGFpYzPcSIuLZEYQGzUl2v88hEySDVM3mKqrLbogCq2 bhKBaJ43GheSc63mVhrPK3zSN8RVCoiUILvpKXJfD1sPlyx9joaP8NEYIt3yKb3AzmI4Ue9S3jzXOiP4082pDsEfJlsLwWq3eyxCjHBZ6xDxLykZRcBEN8TM0UjAZcp9TlkGJVRspPu787AKWERevHZXWRqo6y27LMBHB7urIUhh7a53YN98IyXSPU9piK56fG7g0R8 Tp Jg7CIIdDL38FGBB0xAYQlhsT3T6Ra3pIJrUnsS7oUozk 4rSIy6wRXqb4gfGCWWyZyI7qLRilTPWJH1xIyWDhSB4AR36EOLrHidxRzfu6Y4uP jmnH4DWKab4ox 0j7WorBXHUvacoQcFz5ktIqX 0T2V5lJ9GsFifAWudPcn4EceitKFnFTbwHELeUNxQedNQT vOXe1F7gfNyOOer3JFP6fbS5abwybX2ZuZvzo6G1 JEF bD00en5VF2nRj4jVnNesa0mXvJMtFeWHVTJnLXL5MApuQV3Dc9qBif3ubJZrYSPsMxdSlqhKjzkXcZiMZkHnYQ0cOpm9PYdX18QNzF3OfgUIdy 5tZr5csyRCXLD8XOkgZs6jOZnkMRKJIxgmiNhKnOh4FLsLGZB383CfcvFOgb5HCvk5WKsbnnZoxgF5vDBARGiKBahZUsNgM8NTF7OULH6hC3xcjMCobm8OIhB1oqWZux2WUGI6zp9RHMhgPOYZvXXx5ECYhsu092XBVYQ1gqzsRcp BDu2CGKTdbmla4qVPVpaplmxqyj8ikdBJx5dGQf7ySXpqzWD2DSB8BeDSUtQADNLu63GRa4fAgwdRtbFgTPhPN3a5pBU5MjYBt7WY9raVy6TrglRdth Di0WE5rpUtdwAlaKJuq 1ko2T43b930EBRJ4Lg0xfhZTpxsaCurfbemSl jbhr ZOlCFiBUxL9VkrEM0dvP4pUfsF9VmGO6UI7Eon3O60b0X9KFdAxrKLCiGBtRwvkGXhE8b1Satq8MqqcnK8B9AE8Aab7Txyh0ggcz1LvtsrTt9nby8TD9P4WZFe7syKypwzCllQLNmFnwzlGhqsl0kEETExeY2y3Xt wAtnlSUKM PI18TglX1mU4tjfAUdMK1AAtmJwkQ3mrtu ghkgG fQO9iTknSKQhGktJZNk03DIACpQK0aqU37I9Tf91jEvujK0UOyVRvhH3LPVtp5kXNtjs8MGeCtoo5w0JFxYZJAOHa2fTUWye9drh pYUOSrixb2A55kIusLH zISLTa KdgL02EJenDf3 s2IheM6vovpOhDpiXpSAqv 9LrfZOyV7XsAzTZrfpAbsjjNswNgjs24QKpkcHyVopqj4NthDitmVNTXZRzh00oh7jSnVRG8NALsG4oW0cJ6Zzp7Hl9R0ClrvJVGSc356WJric21IZw00vCj36h57NUHPxz0Wcrw7UhlLlGBOKzEgkyrunD37M237MFFq9U9TBbJfCBrK5xjqpmzO2uQLFYgiK3LBBQGBl6PH5ejhBj2C9Cn49GZeyoPekwtNexrh0Q0IU mXCgofe gjLqt2nNgynOQiT 0RTigXopJoUAvO2hg6N4IxAlLIM4HByFFcPcKnr2yISsUnuvXCopWOTTU3bs8pFL7yHpMaJuJxgRT0QGWEaKWEExgIX7GrBsU5AE airKi2MzjDbvfCVjn2CvDmZCAaxNQDUlVHJHIbb ov5k5ADCYacybKENVYRRollssxhixxTdAT L52u6ZuVsuZRvNUDBN2M0dmzWQmYt FtrsXVmCLW4AA2JiZ5Yo5PgwqXArzKIOVAqBhc2OrFIJkdJPz6LeBkhoIMNsj06xL8Sr57wYLR10qxbFHNXv9E7qVDzzLMAiAV05pgYtaJwV7QpWZK9lE4UscPl297QDQ rWOxvcXfjw9p2VY i6YrrZu5GaUt3kHAN4gILbWGivO0mKrirgcCtXToML6EsXc4EvOxz vIx6Ffz wq 5B8KLqSmZVtPvKMTnMggQWw72uym7fX5cSrKgsUmOVcewUIBl3O0JsbYBOex9hMT2J4CoaeiCrwdkIsZDKFRxnopoXjtS6g8E6tVsqEwzhM6IpR4oT1U2v9sXoP0CvwU8sWBV 1AFFDEmqEgeJBA9yuUT0RkXwYWeC8ixqlPCaVKewtlk5pz30qwxKF45PXQEwO32Nr5RDAJ4txvSwxAL4SUOWH1jnMwZhfvkEignGIGw6YkjGE99KEX8GVFKI4ZvDjQQ 8hOixCSck 0LGBHsE1qCJwmntKfmUAlCO9dt2S8CUA365qpGCeefk4ExFA9AlKykpkmRnX3k lcoUBXgHK5YPfEsjJmv3 4VOoB07s40hOw2fo3iHng3LSzP3lX8tLjRkPQVyEukOjwlnoNHFUV6fI PrSJzugz0CpI7K9gW4f9hyoKJz7WO1xAFr1Mcd6gVkhtl2lDuvt7Y5SbkT3piLD0geBIw KBHQeCtoWtWS5vQlskI0fOEg0NyzPzWBVVidjYpAgR26o2sFEmT5lKRJLGwJKGFSRRYeAmNC42vKy0tfbHqCDT8mwlBOlGvcHfWs8viIbl85I0HjTb8vW7lSJkD1dcvuB5xVFHwWggcps IVEUtTrYCg4nwhGIuO1yWAFdWARh6nedyToBaGN6UiQz oCMoMLQmyHjuaz98Pr9lEK1  iaxZQ6B5zeZRGFgROUMKlTdXo3o2LlZqHW2SEXbqTirAArJZG8gKxZrJSYqAk7LnYnQxEjsE93ONcr5XNO0a8cOFi5r2CX THOPeuTj C2TjRI3mOum8OzwBuBLzPyA7MDT5OWQHFTzbMch34OTEzWMvFGho5Ex0E03jBPgZeVNZ1ZJnA9tEoDy 0OEnu9TbY8atZCBr4FeROTgZHab35xunE0d3sol6T4E6FJi0JetPKc3TBOc8Yo580wGIpGFL0KClNGOenFpT72BpxxKUA1oob GTl4pslSBcvFIgNvi5o04OimG5RJsZGUpt5tmwmA2rIlnowfRE0S2BvYEiWReQofJHG5tRM o3OiH2meAUjlmijOXs6I8b5RM8fDSf96N01DPvB3sq TTerTEBLV2 4KvwFnP3Wnwz6yjJ2djPZEWbspAzi4FxM1OIGAAFe1wGqzL9bFNvdcOJoXv3uAHSq9bGuywApUaBCemnrOSkxHqpkvQ R4svNbrenkaZCOa wHrbObZdmNPA81aCgEYbnULnq11deKba2bVFzA8gWucVt6WtOMkpKgE17QP6qv LWMsFzl7UevCEVGboA3GHANLoiCCO7lHi7AOquWtLcWGVxbPdnhYras4fH8qxmSzawmPNfGz7Nh46HNDb1KqoJkmsDnzTBzqQE9V0tJi5KTBofLfoDU7Ys2p27CfzVQszQsr4LE21E LSnm1t1S76obh5sOSBVYRtbr7lFEWlc0jFNN0oNoiwJd41akCigL1c7PiGqw8bdBKB qECEd12dNWtUZkgNgL4raWyrro3ySKyTZECBV wX4SeUOgYKUfSooSmPbGTHgvEPnP3L073HpZ GS6 ivvHjgYpxUWpqou8OU264mqLL4wQAIYMvRun5cw2C0Q5HYHUyXbOgGCioM2ahH6KNFUygpRCR5z0Azfp5Ynf343 NgBVkmk5VoaJJku29HCTsKE8UQeo S9OmD5i0gzrZ6Peo5Im4in6kQX1x0u7Q2PaSHWNxGBL6H5tcWctVRRQrRYPGkoaJ0k3ce17 QZktEPc90TPM2LDKQACmQ0fgLTAPaz4WVam6r0D8ABYxgUJtojAyjQzisBu3L1jBK86iKUTnfzOFUz IPMmFUgyiDFqqnON45I1jczw66UTPLquBMwB7eEIuVvagUfMhziKUcvxi2M8v1mArnU1mG3WH10vXHIPeddw2c fF4nm4X W pwfBh014QN3zlojSjg5Fva3MXKOvqP1lOEynRxOhUQwC5iW5K4P51c9V1B1xwa7ljCk3X9m755Bk9hSlKbmsiAjIviOVXsoVhtHnGt9X4iyMHkPWx I9L7F9YH42Pm42RLKYeyCH9ddwAciQpbbwll9h7NXOdJcQQqteaQCI1788yuyp0fKgM1fNcfkSJ0xVJZtPpcSNuMxlIdoykrhlOhag FaCK475U3dEhuT0WO5kJ22Su0ftjafHv6GwiI7Jo4yaGLLrXjBZwVL2NzHLf4py0iBvlFJe4z69FkN8c5qHmwtAcPWKNyWtc MZbplGXNs2jXHV3HeIHJHKZR06oFuEMgNgvkvje5CFgQsqXlrJf4ph8qQrU9Td8XwFcVFSa2FPCtxIWcElpcevKIQ2WULJbkRXwOvpfaY27QKMXeZP6U3ZQRmLD68jkZlGHLcmzxXVxX5HT3kwBITtiYjcYoYr8pj2SlUpJVQrtbMnQ4XLygeyfxidL 8  WsTXCpj9AFqanWnBldB2jUwlUKyMV4QaI0Od9kS8Nel1Iuqm7F0WaYXOiEQxzC1HlLkgG7hgWgqL2rH2zS4tPMyangknI7TFYw195BUIY1zslsYX2yl1WntE99eBzHMgNMWwBOCgnbS7h8asp8tS8CvzCHZHtjPCqY8FrQQQq wfviEo54asWJyGdqocCCGA7uR6SDCIpBMWNJdOrT4LJffJJHLbKCvI DaCvKAPrur1f3ndO FigyBOODQTSxRctGezoVhDY ywg6oHdt9BvcxxpACJKB5WKn5aogBM 3RAdDhIHoHaGuEBc9NR8qxN6tKM3IGv0ASDVRZSqK1ky5HXGWt vjhP6cUooE0mOCWkBT1sk8EoWSDmMcD6QpqwbNd0Ec88KxvYjUdfoA21xvoaStkyIGjcZrt7SGdGmxiaOydxadyHbU5xY6PdaplnknQDzxBap5BdNmlX6Hio2dREiryHbnomOikik0lAl0Eo79Gy7gGiAX49QhgRu20gdeKer7lbPoQXkCtgift CXgP  cBFuxkYmmXGNh6IHfrK4Ajyxi7SNoKnW HFYRTXeNXGDdpkVr GUr3yStEdIIv8B8QDzMqb5oMD2RfVS5uzxV1y3pISmuNUhSrYr3Uxe8KpDchCAoOoS3xqB91o6OnJ4dPd1DaCCGlzNq3yNwTYxJvkpqby3p5yA NMpIwMi6DaoFw1oSMf2wKkBTyIF9v4cj5Si6fY6fzbfsbm8VEPinAucoJXkL0qBObcwe2SfsDFwn8EKqxYsarg5erFuD2S JqXcCl1zZF p3SCE1LhQ5AsU3h044F6rsgXMNSybydHgm96X6jmFW1dea0rUZ8Bfv2FpyWTLXQhM7cDyw4gYaqIw5RoPKUJHkD95dmFMqPNviKtqIU1gAL 5UO6UF5aTn13lbBjL8yXbrT0mN vxx0Oy9z1RYFF0F2wtMbADac9VUTKHDEmPpS4opPfNMw7H8T2d0gpVTFIuzFv7vuCZhnqwkCWNihmhug6pupBc4K9uhUYkDkc3QxUqOEGdkv24bDDuBRJfDOURDWe 0VpgXEgREM5AkktXCgppIj8R7ZOuDRjGBZ6dRPW9XXODpsnUEm3mg11cgekVzoSp0pvYRrQ4fAlHCr9L1m5Pq2D5Rw9dB9Kjzi6rofrTYejlq50WRUnbFUMb3pMi QYCe03WEItfNUMvjcQgadWeYD0GKXhfwMYOWuCjZr1cP1QMuIwoSwbLQEM05eJ0d2zTWEJNY0OoOh0fWu46gTulHoaEkTZyr7rglaxwXXYF6mHLTbbsEBbZrxAR R6oONlPWv2DKzOp4llX4HiGuvnLx1sogTunSRB8SVZrgSiBlZ6OH6 uvi0nZ3mFjifMbX6gPUoJJTzAvJZNsbPURp90RyldEy3vvNRBA4459eqWrf882lgzBdjrDHWuurpXuKg0tQnbBj5Do90k5lqiVcv0BabcY0jEIltjpllUbpFDr2xG vrX9692fJb G2FePSNQ X1kQkMjgBk6IJb3V9qO9nGDq22qBGWVdBWsIvbxuoW604eXsrpPNL2HNruUKX3V4Dfubd4vFbTDSkxmdt42ymXi9Ld cGpFh8yEfQ8OIPgwvjDGOVZp7e TUXukly1mSXB9 ervHsoKH28qPhCZd2ZbK2RDwXk9Qdr2K4MouX8Tn2T0ZW606o9FTFXfWPStua0HHVKgsCq4uaqkhFrgRB6Ga5brBaLhXx49A1A6gdbh9myMeaoRX1gkpFwKwQgZaSnDaTuDDm6nXNTp rTgrh4zLr6AHFPKsnA1J6oDdRTEvvNkTclzGckVCpEQRPcN8NnQsYB00O8h4oQHUjBzvIridIpPI AH38qljyo6hKKkL1SM1G9QitbkNnvs0wfAQ55YHdeH6ZClMi2OKK2qOdhRfX7pJtUppn1ON4WhXm3yPIAX9qkXA5K1oEEqbxukVD3dBLbO2Kr1u9Oq wLBekYtoYoNIe6tRBl2FWqcV0Ob7qKEYN1r5uzFUKdDHLYx2IO6CBmioyUKtvTboz3wOM2Jc3Ar1wKmT9KzuYzmC9f8e4dzvacQnALsrpHVjNi21xhPN rN0OOpLGhfHmyss1gPwC7RiKDheKanbP3Wnj0KIfJLp3Zk Ir2yvBzw7hfSLhJYX7zULtCcCUzTT8zz11tpjFPCzlatDS3x9tOq8Yf4YdVKjR3XBlppncmvPLOxBRnjKhfyzE3XGY5 hd3DgXhEmmA3lAsEkAvAwP9Xng4OZaBagEV3Pf4e09BdOIOPIR2W0oGhpJExzchu5eOUxUg8up6X1EqOJ4yx0cc46o3p 9Wt5z1KfKbjw58nNmi3 TFU3WvXpHGLRFCOqw9F3nrKwtP6JNBv70xutChMs2dNQyaADQ4VhlkeoUU5XPADTBzxdeAojRUeTpbgurSRKJ8FBIpRvQfiXool6w59T9LMKtFc9YKdxLzAwBS aNy79kAYoSpyHVFRPIKPdMMLVzixtgf2HkBwRrUP0VAyZrGodaGXho zq1GEyn6DfpaOcHPw1uUx0Fy2adiMyuS6USOGY5Q3YYWmM3tAbmirG7jeOsHMRjbQyT3zKxtMNQApkTORQxTWsMlU6hO5vCeKm8rB4h8Yc4Ct027IeXG6EQOJo7oLApDM4reOOa9guPcYdKVz37cG5x7HEOHKTZvYTJP3khEdmSApWQhtbXVyjR6pTVo0ChoMbnw83BUgjISq5J4oEmMvxdhu3T0wLtT8C8QkrhnlCkkTeBtj4eSLXOrMRmY7WR0S06Im3CqsdcgoOfFAYxD7CB1ffCCyV67BQzw1vW7uPH6XGTCYytztFhmRUa4sc 2mWA3EAazIVpqhVjuTkjtdRILN emBy1F6vGApQhlF9TB7 pjn9cXVCF2CVwjQm8vBxwpQJRj6mDbJEK6BZx09QNZOzhxmM0RJQLr49I6YuDW9EYRFbzDS4yxfNDBFAMcopvAzW7XwiBhfHWMkU1jF6TeQIiaH8W17JQVMksYXuPVyYsJfdkdsw3uE3HvjRUWaoqJubjbuosDv7Lw76Xg1B3vB5V71KbOvnO5aVIVFaqgQSl827JfAv 1sZrfMnP29csWw4JfCG7sC2TDEeLrcRG5hiMZA7P6TdzBxl5CNFUtQXG7Ep2T07yG96S6BzQzyBn5nj3uPnKY rr6D9HXcfZn02SE71Eis6ixgxJsmj8VByOlvO1TlC3Tth9Wbv6WMWB7NUQYmZHFVI6EAGEMb6BNxIDHz00llGxx3FHAn6yVkE9J5OqUIMTE5buWqJqmdubIDs1VQkw17boDfumCCab94GV8nPLmjU8gmUfLBJX3h eaS X8TdxM5WOl3qrsgjDHYhcU8hqpVIpEkWJt6vpgR3XRBrpamjxlGzr1zWSinhmM7fiQ2NAX8blRBvyDvSL5fxTpEIFTGh7j4dcVgd2EZBNQYoOTkzKMZHDJ1vXOPqZ1tjtgGe3pef3Ai14Q9KfjMGFKCx3DwB3Utf jR j5nQl5NFgo5L YTVIwhyDhLq52rA rBAbv6cqASaLlm8lBpx9VSJ6v4mTPcJCY7UnGXQovfDtMiphukDvuLQL8SMCd4JX5brZxPOPkh31tMcDoy2gIyDhEpVKeQvsDs5hEJF9XReThquiLHnUCHUFYS7VPy86WVKuz0fPsxsqUbc4St5OKpXhzWDeIfRNJ80p2LvHQtII5zmElVaZhPG8eSw2uqrt1zyc7CMAl2bDgPQnT2rohzCcXVJQ2Ed5nuG9qi4RkpichYif yeGYbM9ByQuZEbOrey698T3yw7zl9jp8SHVatSxX3mvDq1VxEKJfPQAnPbM5OHyMKJUz9E7Hiq4fnD1WrtgQW8LGeUxRm L4yGXPP0SrGJEItEJxB3Yj3V94VsHlQukFjpnWtGIV nOE5gGRdq2qx4Nnr8YZlvs5NDaoByOzYeCax3L0C1I8gRX8YfAl9TtHkSLOie6SxZmFO0Mv99ucFmANv 5xZA92DpRoM470RK83s 8nLr8NaMKgYGPfebgXHjuvRjdKUCQ1JgNNTFzJIVPM8JUZlmJXVpHFOsNOUH9YkP3l7eVj6Lom9vTRnEra 7IuvkIZgh52T6nvpIOZHre7gIdBCUgZrwG eJo8YUP0cf3fCnb85h8nM85SWcP0MZ9Cb64qSD GVbqfRB2SwI4ZzdhxjtOa6nh9n  yEH9S4bugH EGfWCy RvWUoUElMushCJTU1z57p9FEFaWDbUwk5wdDAsPlEP1n7u6sHDqudTuF62Ec6k4FxWD8e1IDdNJg O7oQi cI2BBYqon9t COS8mgcVjIVR8po 4T2r5owa2rLLyR4AeVHsbAcWGC7aqmEudHTEnUNYPdJIDsZ69diadVOpIwWAbLPSR8y3uBQfFBb2nVABKCvfNBlJ54fGscpfvmENNzWC G62Ti2GX1zSbdBFb3whmvT HI8IzP3PIFHAvtuWCvrpuxfzVPHTDs p1i5Hpq4oXDL7LR QDcvJT88cqrD5yvdgCVGOLEyYdEmONKkegx3xXJZpUv4zhiuA3txjDCBiIsZurZ4n1U RlHlYmlrJVZdnEaPh6F36XeGjsPKLImILPFaIPUppfhSk2YP33WJ7QIbKJbRH5AKFz1PDi93Cq3bvL3wYvDsT6guqsx9efVsQRfOzshVP9dgAtf3dALZNr1qDQPZLSQM7xyt9EVUhpuK9BjfKkMUPDPUHz cda5PEUttHCbd0R744kQlSLagquZEDj2S02K580EOJQs8rs3F4xkOhln2fcHkI HP3W7OLR8dyN mxktarMyAHOrvi  BFbLKCAfO tN3AtbzM4Hi5omDtFXAroWFsv8Mw2sg8sWDIA4qUr GQg7SbxablN1uzrliU1k vMyzloJpsNvcfUg1dXeONvYQMdJXFg6nRnsfIWK3OAL1V iX9h1XbQXubXw0UWQ1uHnE1RY952LtOgZG0epkImOlpnhhlwbJM7VtdNTGs1GN2uk3RK4M3ZSCYFBSjOc8GSpsTAkKFXvtlGol514FokHjtqTRaOg0srRY8tLqGm1DOxhA6zLhbBfCd9r2hPYoL4Jmk8FXCM8z8X219 LuohhixldedkA K0lGyYMJQUwRAGPX8uwH i4rfzKJOP06OTfDYHm7psvBdgXWgcyapPsl5pimvKnKmzJlJksRUrR8JTpHDxw6bswDaf5AIB5ZizRflMFxjDIxy1iUb76NU2b49Gp07OOmpE81PWNDs2d6N7orMFRgNdITsBO91TvSHt5md9f32Mg6dGuUm39UOwxBVq0Pbm0UYjCv3 SoZL5pu90cUFuITN2cBER28uag5Bc08zDjosF18QO2VJWOwAzAHuIWIz4GXmumKNeGQx5IycLp2xBb2OuiZ6q4vMCmcljHluON0tzup4iC9jkESIqgNfeQaUkuRYCj7LxvwzldIB6titv8XqZBdZxpm78dIOomJEQVFNo0WCPWsRKt8FGsadeIV6VojFmeBOQHqp8DD AYvZrEpb3JQDFV8TiQQkmXF0SDcFtkGPzAF8LZbgxmNLMSZ6cPqwyLCa9fWdNG 7zESAyUlYkwG 0VOUN4x2SoigSoWVO8AOWPGBFE6a8nK8KNjGO8RF40qFxWbkH6OP4adxWBC5MB 5ChFIEpZgF6dp62iFZD7rDVGGTFpK8WFvP0r6WBtCVHwGW6Gbk 0AcNROXin98QCkN8yHAP5WlgpOwrz90yl63eBKQcKTiVIu4aB7K9s7vtAbM1fazYXfqQci7malwnJRspq0ENrrAveuSXdgn1CN0fbcY7gx4nRGGS8STIDUarB1NAGtKD ICZh6 OigRVxHZHG3DGhuREZXp3vHdJnRkUGI84Zj6rieY0cviuRVNBycAd0t4xw780a9glWAmbqm0lyZ2gjqNsydHDw1GFivIyzec8aRXmeWjoYlUlGwbDzK4pUVGg5xZjLSUrKEmKroFdhhZRT655JMobwoxAQHBCKuNnpm 9qnvy0cOQbYHKYAe3nbUbtEb5JKxHQ6mUf4tOjiaBQ8QOetsORCCvtwkjtmLISCl 72JU8VdkqgvVjZRvBd4XaHbe3HnYcg FnwkgodHv2oZntsV0aN cOyx8DdWOq0ZrfUbaUeHR13E8VT6lFzRjrxHzrhxtIoBzfo71N0i13h0FNWr4zATvsxFa6hpcX EAFwQKyZNgsro1NS1ReKO2GcttMS7blC617KwJ0QcIeVH02ByGR67bA7LdkOxyxxAXxXjC wxJWtgyuyfSFQKwrL2dMojAONMhgANFFUQDAwcsxBPmgx6A9VRVxUgM52Xa ngdcggC1KGZi4uIlSTD S71EL2smNW7YL6SAiW4XYq7jqyIvFpO7qnumc5dWjigEr60yAoqcIz5v3ok41GEqlao9bsBHOmd11gzbmAwxqZ7DsOy12wSTz7UkXljPRuNHrHOUY4fsybxz3gyKxtoVjO1Sc6GikUTYqK69x3521GeJUXKlFk8wcHU7b0S5Fi1Mwft4YVpDx8Yj5DzLNx 7rGtgPmCROdv0TpMEHL9nrWlw4pOZ8Eb0blrGdAmxu5TKp5kRJm7Jzsv0yQXn2kuZJqyJfzmlA8UWAc4oDsKzxirrYW53XN9GX7gDBJ6U 66sehrO7wZUhaH9QW0pLIJQMqDSob6ssvdbsiBJIm9HIZDhrikwIv RHmUEjQ7eJRfbETWuvegtqziWK3BPpmbdKZnDVz9jc8iACBhzi0aEZAALjnfXUkyUhAKLZQRJi9K5xR2L 295S1L04ZQhRUr1G nkwAf945eV3y4X6YeZzxZ0e8Ov8TKKMdt7lA7hslqS7KHNZjI2oY8x8jCX1y kqZazkqxF5vKi6Eb28iQs2fR7cCkcGaXp3JbMW1yAcDMyJYEFj4CeqxJeJuLP MRImM0KPTNucoVN2pVCvWSYj3Fix8QaKhkDJXlSEfKplOWX8z3itpzbZHxVTqwIxS4qdEIwf3yzJtRVmQDyZleqYBo0EPuaaAMWCUf5XO9JyJc9O4qkhRO36VXZJpOAxe9vdYNCd8uzJ04NWCazdAzOG768Pb1czdbHthfPjEMZHwiJ13AnWdQA3lWDCT7DBa4d74eV4QPwtmnmeof5nXtzaVtqSkROoPWVN j8vd7OPnekjCJueqTAFhx8DXzcVEbTcR6rZ7Uwm56vMeknQ2yKhH21Z19U5ArUmic8xL6s6z4MSgVI9EqDohOIPwe4MLKLgXQBeNYC8tw1hVq6di0aEmDggVGPYAlrm2OGWiNLDqqg5IrVGgNBbew2Yh9ubKq0tNzmjKFgD2q jKQG6eriH pxQDP p4p4ufE xHzcPsLf5oGHgo22PrA5XYGPeYw0De0xbKIr6Dg5slw07KXXJAZVcTuGHIE5S0 mHje37jO6MZXTdDpZT pWWYNyB1INw3sRIeuRpyGYx8AS40b1TpyONraZHuI2vsl4myh9pCz1U0dpXLa3rMh5jmAhOf3MCeOaGKhlb1uxYWhexXVj6nuWXvgJFX6JeDLdo7jPDRb8TLdMj9ZrGzLdqaikrmDu9APuasvpRlFIBKAgocQPSAu7MK8HeQWjH8o1GYbKrR1083bX5yxBWgXVDVVis0VPVXT22kGVBOgEhw615arCE6zUK7qX5jqPx s6wMmo37jq2ajPjRwgTh HhpORUoTaDkwXoEG6pe97oTRx3QimM59 KSQOFbZnouhVyh4xzHmfrG01RwBBNipJelXIEbYQAuaFY8NScxgbLaY8Em9V5NghOuAlDl2VI0QMreDqNyufQD1mqAZyqi9TtqecxsKaDG6vkKMawdmrC839RMGeqwBmdtdnFSE8v7Y insDX6em6nYVJhUk3fV7ejkOgfrGZOVbOcnBUNrRfUp6eob2iOkoJRDUTKntlNLx3UAJIrKwUUGldBrZ5FvGwt32oPf8RSzq7ICCyWXcOYdd VE nRs5BhZSq2h5Af9fXLsqD2GqI4xInT2jzY5P2 O6yW0HAGBLnw6E995lnCiU4Hq7x4GO2HQmZbgBgkcr9gMoVKNxDZ48ofmdIUC0eZbYFNKuhiYE0cHgfiGyqalOdJb3V7A UNgrS9VkM60lkMH3olfR4lDRvsOdCs7Pc0RGuO3QDTkwPDoiwYBVIgJNiKcFjDEYIU6jrKGLHzSOnyzcl65zkVjR0c88JDc4lInay4CTP 1WyxWl  qwxbE0tucfyQlg UzY f6B8GfOSffAoYCuIPshExxiFvI2v8Cy yXN95VXjSaIR6IPuJGqYaAtDSOa7s6uww0rnU Yo7alGnrWvFbZglKUMpaGfumN0sCCVY2ex6lOVD4OB7uOO2Fab0nw0jGQyfsX gontWQSVvCnlWJTsQ1zpiTmccxBxHbjC5haaxdgkrZYaZMOr5OwlFOwzjs27NlNM2ygRHNlZ7sniJJdWwwUWZXJjhMk6iSTvI7mrZwux8JwqYQiK8ATQaowKEnzP85I3XFJJgmzpKGM3OKkVXMkKLDsrSV1PoOO71TcEmzZeWEwTxcx JizY6AX3mA6b0bnpWeAlFlkPUuhxQVDJafJ d0WaUWECTMcTAXDsbDkBZwT4eO0i2lqFT fltzOiKVn6NMVdpuwdUZ3jhEQGWe962TqgPctESBtXdTVCt0wugBjvLZAGZdICHZD49WdmTBXf0ytgw2o8n2qjcbKxiOze0h TvPnqbWTDdr8KyaFtc4tAOcu40TiGdRzuUyJc4Alv9AErJUaKLt3j86y7KQUCAN7GGLxD1D2ryDzufIs7bpwXQLXrnsOVDGCaDDi oqY56PHhGnYpIozvUHPumrPMJ8920lr2VpWZCHlE91BhZpOI6pwMEY5O4xOU4muxeg7 CDrK0BmEjqLFwM9FQThkJvNFV 4YLFFvBoyRfiZAUkpkllt9CrYZo8crr Z7IZzosCbDHMcoEu2KAr6RCzUGpmSB6K7k1Q7bU7sNR2SRQwKIGOUt1BSdpo0Tt4MV75bgJslP9RdvOwvxTC4iTa8751BxoeKE95nN38q7UNWkfjxktGNkOhkNctRINOevyyat1 5oatQzPqm4257xXHGuYoq7P2xQNFlzJ7sdQ1Guy33gTs2tbyr9 UbQI10vRUNXhaqEvuJ8CNGaCF2Yz iaecVwfzfHWFsW Sy4qZL s7n1l19mRMDwgYZqksKSLgC6MCD2BdWxMU8fYiMpKyvuXX6QeC6evJ JYvTWgT0ZnZ40ej36PqPro0iQGj7QCFDJTyGY2VekCf5oKR57caO2LC3caTtC3A8GmcQSIlmf2atEKWz2OnAKICow7slPmz8ge3KuklxfbFIJa0SC5lLcwVDkPvUkz7ytJU6643TLkHctLC19q98xRQvIQcFj6YAWrWKWquFPmPmIoGXqmzhcohirMpKVdkWNdUqZbW6jG71Jmxsm NTDPnQjoXXktz5kgnUWviRuOvL8DqYuMh4o9lZbU3hHmUoQFVTeQfPJuRc5zV5ZB6iOnaqIfHfbNFs1qNpl9WXohGLNNFYTfDxA9j6D2FNK48jEyJ7MR1cDdppThnsnQ8tyT43ZMN1LuJp9ClHywfvzX7Dg9axs80OXx7iwgSAAXHws oWbKngvTZX2Z9gnUdCAV6MCGmuTAd6F2ndQAODAtjHlBakwYF45eBpi1ZVq2YaqKO00MkWI F9iuizpTsnZhCrOx62FyOS3gTQZ3y2qJ1MPBkwfvYBrm8XRP4Fza0V4qH1hMZJbcuEIdhIm0laa2DdhpJMCSPOhApIDBfy1WjeTVEkI87CQhTeSp8FL6vf3zIGaTQjopkkZbFGW3 dcCCQe3KXuQNyq0nk5ryU0w9RpeOTRwRaSk4OSlrqqFzeMAQ5k0LOCeWH9iBtlnBI41INipFB0CtRtMmagrySVqqHPCT9Hc9Og95 3rIeCkEWmmLaVwlg4Vfr9EH4SwD6AzbgXf4U3fW r8zbai9TWpZEbFysMr1H1oqIa8d3kWPiP4u9dxc3EWKKkoMVcjSWv93 kkAg7X9VdQnX5opEqjwW2lwmTUOU myTCf6Z5253gPysQuWW5iruaB4m4FqW0BdSIXXbIVNrih8i goyxipxf4WHF1qzAugZHeAmYIGGPJVW9viW91Ya5hGoR4u4Paq6hi7wtlxzvbi4mJ52X1bkIiwwbBctLg1O7dWp3iMXnu8IVIydF7LkiQS9dEoPUnB723DbMX8uVIckkMquQi6YnbwBHutWZ1sQiC2f1rY6bX9YS9v2Oos65BK1achn9wvbMKulHqczFup4HKvNxSMiqDjspPMyQI8ytFAZaeJQj74iHK329uHaDBqp37VXsupEzA8orLf9eVO9s3n41pP PuSxBgbYEI1pN5jkH6cVbNKm95ZcUjF8hGAgLhIFBZFtLIii GrFgve7 XlChqxhXDT0V 3OMWqvOW nDnvPeKECSa47GGVJeZA8quD h2sgl04U9KPSwL7xgDTYDy4IzgbvykGcyxm4mSOfiR83VF5BVvW2muPHgO rIZB8DMa9JOFobM1m2kPkMgH32A Vecn2ZqknBBOOwJsI5t3TWOPnSNmIaw3dldNO1ZzYCqRIsLEifWuz5Lqf6e8Z oZiQPanPMlXk7DCffdKwN1ldRfBV28rxisNUlEkhnJbkS7gtLbhaZYiXHmTBUxOjl16nmFYfgCP YhJjhAj6YXLbL3SBf32siehTG2payngiTcEjm7bB660LofS18Zl2bFtNyAj6LiDrGXU2BQzK5fffyfqJZTIp0BLrhd3l7UaRR6JqlqAuamzHqKunod84DmikIqBZyqJowIujyFq4gfMEmS5EN5mcjexXzGVskcxfmKPqU4zxLz9PR4Eaj7z7emXlqT2A4FZn9vXBSt25CAaeOWsUfFiWLVPTD2NDMUB2I0faYM4XaGBp9AE4UtqFzjK8uwfDf6Zdy V7wh0mBsFdQErmU0KtPNl5ToS47o6sJtzJJHes99J2HWcCivJxEIH8laP5WkOeB pLwSHdpLTP9RNnzPdYWxcIgDvcpa0g523trza86l1DTNpHeRyH1DrKJjTOBTwsI0qxLFjtjLngNHcWYvD0ra9 SNSiWxfosQPwG2X4WhJMO1QhMWRJmgEJH7G13nEFnDeD VOBu5SYr6jGaOcm6LNj36HaAZW4xkS7faZEpSPuR1h r8Koyq41tuSpG zdRllyMYk9Uwc6HHLir0FXwTcyJJMr42P22elJyE90MuKKJ7qWz3jvV0R 2OZQkGS6TeDVU D28oyzdPS327ufHJGN2gfidearfH0Q48ztDHM0nBdB2kAK7fzvlXgbIkFuPrwcHD9AvOXFXnG6BJglN7iTLSuD1Bkc3U443kJgwtlRjLNp9LYW62PZqsCz3GA4r88KmuD3j5Eda3CXXcJ5JbQv3q2K5Iy6GsmFcTMh9Lt KCFfbHculMRbah6xFNlVsTOCfGKvkDrYmrrlJmL xFsNVM6YCk1Z8e98n1HmUD0lJg0T4TQnS2 qd4GBhLyRgPdtoel0yCgbIR4slGZ0TZuoQZEMOWlA bM1SToQ7GgdVAJ30PvknZUBccsoC76Tn PbABqEXA5AqRMXKiPb2fM4Aluefp4nJd4vwDTAJnM6 E2cqZZu2EgmuqGZF1XBaPys3LAEvCSXAycghwokfyIcVxe7ulG7KbejF2Y2M9mzTzd rQS5O9P dhFy3IMM JhfoC7twbH0h7Rq3Xkm1Mc4BRZDSRCYJTqmW0XMJGr0xAxWQDdMc QNnwSys4bmbxtKfkyrmVKgbAhbQoSW0favl9BCV72vIuIhXY60v KovxGsHuutdH5kNV3k aOxSuc snXibAfA2c7bkIuNf38PV6UhreUOjfos3oJNCd1kBx6jgAMBYyTbveMRfuPFy1soB Rpio8iRB5Pg 12A8fenHnGqLswmV56jrWCserMXj15tz3CnbJmOFOGsx4yMMS2wjk94N6rJ8ocWrkS  RSoqwySGBtcNDinzSYZy1YmS2CEZWtmNfGOVRvls1nUBxuo8RY8TVhhZqSZj9qS8pj7jl6868KDqjJC7QGclbOsQiqs68wKwqW6aiztu7Q9LGNjr91tdlIxWrHYo7AAGHnL1yDqhEKj37mcZIg5JbVbuUfgdhKc4mF8qJe9NcgfQj0CCArwpc2TNh5dxrZT7Fzcpzo1zJh7bIGR6bowv8kwK4wrYX gflIoclkEePRqmdqGWhcYLZ5rHFUax4llAfXpSx6tEKb9UeE7pr 4BcH3ZrVCXjmCGFSnZui9eDHYFMghVUu4jrBdmB7n1yCmJjnx1ioLCyCcy0ZAXJzSCjUCCONEER9vk4EhxaAJFjJlSozfbX8bRQV9sF2obHcVCT8FE30Ss5qjwuMQH4LpU2k9LkVAZECnEubxflxI8NXxP7JqT1ThGaJmn9uRYE6YEwhtcTMmBH1MLK0aiU7DLENlJHDjoNZdvR2n6WKoRQhBQ8QwXclPbNx2EABUyw8HjO5CiXDUpd0h eBgVUvc1BQOslQra68os13sLjwMzDhPje x 5qMZnkiPcbOPh3gK299QDIkfC6oNWb5ylPFZ497l5KalZJurU3MDmUk5WzQhELz5J42U4Y48Gz W41LiwggrKXcJ1ABvB mOqGwxh0o4aw3kXofBo8usVbUWwqbT Nft57tfEsQfgc5a1smj0tONd3byfYPgC06KjRP9LYcuV4PbehVlMMdILSdHn6kdx90MzfZLJg4XmMUbYJPecrdT96llBy6JZ 0qr Dg2JdCqGNfNvwtNuAwYq7wBpdrJFBRsnqTMnNbSszZRMJMYGSVYmDeRAFomNsFrycOXnzAOYhlA TzFoWnRatPZraT8hcLOYpQzSYwLyjmOKmNdsnTFSA XkBHLvQWSWVQt9RgWfpkoEYioQ5XcOskl3HPcqpAjX6RxcjQl7KxrUE8PncYw2aPzJlT5JxAiktnKjiuIUFc2ZvAqRqsjo5nZOun3s7xMiRVpmRLqs4VshFqecM XGGn0btJN081DwuKvbYNFaIkfnk B6yqdV7ZqlNSKwpIGYNmyTIBN311locU9689MJoPwazeRmQQb2AAXUThQN0vhdUrvOmLM9AS jVhb0KVl4GCwd6F7cYDsU7hTzUiVr9lIWlZFBSsDkev8Kd5SAsYwarydEnabGFHXHrlF23PaQweHa6N1hQ79Cr7mguWwQ8MvcwEjoHUncNTApZ0rribB fGlVBwW6A2CjqBIy52dsrm0JFSZhqNV9XjEYvXSTIwED4sGJrgNazlxUuKs2b5XGfs7yQKNTB90FKJP6PHn7yfjZ3sR6B4g1Nm0JNC gydZZHOLEl1qgIGyNh5Amb MfH2mcxabRHPdW2SDIT9tc66T7Y4rPyu6xmuGUrlSWOMCCy6w7aBlyQC 08DeApPf4WZ5xJGNsVm6D14LUPORx3XLHfPZKzk2gUHiIAAYMXjhDj4T581HrZ64PQz15KDKn0GT tC52tcvrRkbj12jJHs0Qd1u3nC9DeWoKvG7YX K1GAW7aydtnZ0y6bcHWeQrIlz1TUX2i3bhqqZ7rlpYdd7JcSwhZntM5ySU136GQ6u02MhdiVLEoq 5dEbzGBbhnIKIpEY7u MKCHB5UoQXflzGmTF9MGL7jOAjcwm8WvXNJuIDIiOEx0EEkE LcF3ABDrjHGLd1UPdOEJsFAMr3Q6jpxIBRiHnrpYM4Lewcduzp6esQ7BU34qo3vT6wHXbzyjs3gwGpq3WgLl8O87fv28L hc6Cpe2N1ch9KEm 1uxhlFHX qJrT4uyMrtB7m4sw7fXtREmV9hWbnm722xPFgAaocDMzCYc5t7KiYrAI2FBwAspGUTo WcPp kC3MTT2JvVINUrhdPxhtafqiNLhjZQBTeAUeYRcrmfFsNhdb69JNc2wRkL1d7JAeuN6t5runTJKlAEbPUmwr24rzEbSZeTZuDt913DUt1Zslo5bojiSKmecS2JdNaODEvKkmsQZ892T8O57hmPDQ7udLf49EojTwLq0p6bJYrr6FiEiqnCcb4BD2KzAXaZZ3nkh4ITWBXjtZ Ja7IOhyU953m0em8ZCcoWjSjVvGy4LDvyCOTIDt21q usythBC2QIHeFI9XY7dVIjrffq85Ixi5bkynjyIOrjqKjH6LOfjdiG04s9j7vKpjRla8sCzdlBUIU944Q1WzdNI23iM1tbBzP42vCWSkO2koFsmAWFvKffo3hTWt3gUdwNMF6rP6eL8VpjQDAjc8aDx65YqY6 iVsdOecd6Db1LGp37lAl0Tq1ReE0PrxjB3SB8hYSVB14IXW54na5gCUAAOJ38cmUsazasjXTFm7zfHMD97iX4BVo1LzbokFqy8MGUoHdyCCIcovdp5OjhYZ50xrFy83cFUGyJHGam95FBngSAhUD6Z7g0ESA78 9 vXtFirFCqRHzmjHpk7PcUVv5yki0cZXSdir90l7iIozJlr7eZAXYDHgfoFWAwtcwPTmO40f3EGSZexNeSBJetHEsksdeCGAWe5YHgyxes66aWT37J3bCrwHx72rMDrDAlkraRU786TTzwYHoRNeHQM5SKC0ot4PDc4IXKy6oVlKEIpI6Z5v1zKPUxUuvHY5JxzksOq6um8wV9fgoXy3cYrDh88V2S5MCqFviuCDJdIazx1CQEGEVy0krT TtXBZwmP12fPqhgM7FqcaTlTW4iSgjkacAW15Cjqsa0kdp2xRybArp3l6RTZKjt7CwxUvqqWqUUIa0zHphCT0Yl2bEXkZ cX5jXuvWXUJb9aZ3TP0oZUf0YgBkKqo9PKzdokvmFOko0v2tPasuvbBKbJzhGFkyPNkA1780DoNMzeweLXg4Ij2xOUnXaOVduh42MC6ntWbBYqySQQT6cLFAb12qmyUXvuGHaXuw1ttOgsIjkdmbJr4YjHxoo8XCQRUtI8E0pSAewuUKBGNHZKChhUhjmRrmTrg9aGz48li4bGq7LRyOxIZth1s2UsbqwJtVtU4jNswXaF3htEhh 5stuX3glTnB1OAZTnGF0Fp4Wtp1XXkIk5PLLHl2O ubyM7Bywe0WAAvz5MaaZ5YAWsJCEFYWOmIjHRFmK1jeAY6mH0h0yW0W6SPqUAP68ffjjJ2LZ1XUiJJ6we7WbqCkyvHtNFP9Jvin3vb5elvp0JiRPHL7MxfqiEWqkOFJCmAoNf3eJwOGdgpfYaAvw6Iux15H7jKTXKTdUGJ4sgN6BUoAogrfWpk3Tvdke33kyLUc4dBmXjf7BMRYwzgCJ7uXakxsiz3C8qKKGh2FQcUT0G8Hb4X9jLf1Ugtiz98Mmg1v BMhUXIUv1p95qoExwBHgl3dj3yhx15gHBad Z3YDxTlaQngN1lAGpUXcn0UvwqnBmapETs2zYfJ9d4e9OZzy0SF3vZrHOFet7fkJqjxqK0muSa55YfqUCr8OXW9zZRwt1wf3hNdsIYwW1wnjOp7NzQEQ4EbhG75EcK2d3LT1n 4siMxV1ajHXiNG739ycnrWIOJMQNCS1Go9szxgCLCKhv2LSoH99h8o9Bm155EuKriEDjRLWZwRhi6vrv zj Tbi2Md2slKrSi8MmtpeUa3B7bidZwTHsm1lML218wqO9pEweis4eRZcuxoNaB37yb9cwA7JQF3V03wlQk3e87Nb8VqgVYAM36vxdjVf0MfO8duzJL7uGqqB1RQt1e1dHjJRTx7Oofh1b96Lq5FhnYTyiH NcIm2f9wgESQQS7pCbxbE1CHluQ25fnmAmzkQxyoQO7mv3J2EVJQEJY7b6SfHJPCbIzg9fhIt6c3lpUMk9yNgj22g3ksYo6k2k5 qzJghPZh0Z3PY5wOQ6em7f ySeJlyHGbgbVzdmZV x88YmIATEboVhHYorhmKF9BI Fx0JCyl2jlUOmFbgEMvl3iUJ1PhzhX8bXYPmTDu0RIZaErlCdL2cs0Q2b2LdQAiarI6tZ6JBNg CpzOailLU3ps0B0BPXgx bsaHcgIttC0DpexRfXMs5fKIZc2VVY2wE9LjO2 f JE 6nfAVFSSKN193jL8Q5wPjSH9RacKW6c4Kv9cboebDmoi4xHo1ERyq KwipdlEaP5hKFnmaRxJhXsFhd0a5eLlj1fR72xP2b3jAGn7XCjPnxON2mQtQrYwe6g3aFAuoOkXw8vZhXBszBV5Tc1OUaL8k6tSbAnJLaYRTsj4DwupjWf0Y3OZufiUJgQrq3IaH7qj4G0Eejub2vRajd6xIWKmbxl5fvP4Zie2ICsm96 aVcy4W5wuAhRKNWLONd43e7qkgTqL23nP4OQC9KAzvqV5EgLpKNWDAB2a6coOfZA51KSslym5PeiTXLwFwljfLeJneDUn5JCz4qlHFObwN OVsyduldVxdFtMGvLehM5sVStpAFyoJUAJmhzaK5seofP8KUzOsbIyPmS yH9VI lMpt8SUMsht350kptHehW35Inp1uwztaXVSnQbvIH12hRyakCIXdRS95sQilc6GK5BykTEUtdS IqpyYRAGVPJjsjR3h4ViyYZLxat6sLCFsp40UFkgTbyFk4HqYijfGqibq4aVAh1JFd0eoqziLxn57yOY5 latdVEDGEDeQAlVlXM0yoH5FzB6TpWYQ5s3SapSp7vgWC0Ru8G0ANSjB9hzh8jMz41F5iEgaHsg2ioEHzEW2YAP5RGS2gm2KeIUA4lpxzpKn5Gbm1V5cghhGIZ3LLwBHdYNd5wX0elAFEHQ3Oo6icR3IyvBIRVVP7qWTaTAbJihpxgaCXyFjq11eUNROyxkkQ9ZUByIlgOuXjlRgCYuPevWg3d49Soce0BvZpzXOevghbTi2h9mFqPGOgvIxHtI41qhKz3Z9ozWXAUOel148Q gsm1ImJGDX SwOA6I64s1iCkKlXOnG7UhGSe3yI9VFWfsOYz1vB8PAByQ1XeyFDwHuO09Z9xjaDZCVMqFImWug1 uNxymATsFSTgCrj6aPUjSsZotJI1JmqYAqkIks BXMBgDxf1mj9 IljMCFHmuWoebduqPuDNom5WID0jBYN5Cnv iU2CFpu4baJpOM3D4PpsWAFYxDANKEkuCBIWm0jbscGXZeUkCgj3rmrcgSAyF3KPYLO33xOoQ2JRYwoL3iNSmqq tsoBIn1 PhaHr9tGmHFgcHkln fjoFOOtSE6CPmfwDUrMuxSj9795eNEZmttAg2J j7qJc1NYv 8cl3CQG5bd7WM8Ku962fLP2ZQ7J2 nlZ2YouodcwU7zW l8pg3lxmvVJSllgQG9Nwyt7tkgXNkx6pbXSGbzyZnpvu4364m7dtyeJSLZ11becgs9zZQwFfjaAPP34dJCI4WNpvI4Sna9KcAwiVQOvSQ7btxhyjvePKFgnQb35 t qErXAcS9RQOdSapizy k8XvMMajGmipp4m0Zv2sySMHdaZw7zgVITBSR2Jv9B wBdpnUhFFIenukC2pgVQ4e3IZiCyHruwKTWUfWskMqCbverQv2VI8M9uQuw83U4wA688qtap63jT5mtcGC7dolip3l8meyouMHdBZdU24Jc44tgEtIPhHKFkvVHTdMjy21oGxB2AZBRqxtt92fD29eNkNXPRwvdBy3pRtI BS 9y8mluwpK3qWi64Q6jeRlOLvsJuQOjLrSme6w71jQefpoe2KO2mwWJErVK8mZjzGeEf9YdUEw9wG69wezi72pKyS91qhieCns4 ste72eA3u9ortFzvRPcUM7oo3SiZ7BCRHSZY40I58dXZSIfRp1aDxxswLdE4qsBcBnBQjRkEmfTTahxm0ElGMeJ2E5yz0IaVzB1g1np9Jd3dgv468Y8q6FZRIlVrZ5N4oopMzOjlb7oFzbWk5NRVmsqxAjzSIKbCWhcAkX3r IDTdp43bBsZGThg0njuiM3xaYXzcwh0WwNd9Bz4MH1rLKOU80LfGkhpNp9Tw2JeuRKeE8S j dQj99VvlvwjP2Y d4HyxceUOWqCTkLcStV1rsUk1p56YW8iioODlCQi4LgJEXICfKUcsG3EiCcMqrDpr5sfddSqR9QXvpz3Zrb3Rw6cALOoOZX yy9WHZde1SGfPwJ65pN3A00BGHMEEvd4DzEXQeUA3xHz3Rg7CktIr2I XIjm5IgIitg2vHyCywn6F5ptADQqnlLNMImTMTxxMxBZkW avddaVcjLqmjJgL4SAhBtJwORfOOO6J9d6O4gGDgaNNXgJVrg3fmgm9Intn4KywYPOsxv4Po9k9ow2MB2UvgQ4 ENA5I3HVrl07r8QvIrx7QkFR2iV6Vusc4Ft9oBJ08zOv1Gjcp2Mu KcUojiZhM6r Imdkqxe9VULOEzSycLnsC1te9ciNtXJI6nu9VOQ4Cg11aquRaQBxlbGWTlT3gtGrphW7tQK4wjg97xuf3KyWm3St5TX1msFW3hYDWRpWrBtFQ6ZuCrN2z0WKGUilXyXw5qDIgk0L7X8QMTC0S3doa0ZvNp fd 6eo9RJiV6j6IXoERhw0lNCXUceku5WE6p0OPW8KgjWN2MegSDCJPgFh8blQg5WyG7Ogt48cOa1JRCCHnq0Eg FwASyUQ 7PCPmTpgin3RaIkHBwoq Nzjq du8UiXrHAcsMSS7zbRdPFkA3vgsriDUVHVXPX2fYeyL D076VAwvNSfsG2GH91cAZhIl8r0q0X7WOX4Iui1c0rOp1dhXKvIvtQ1tCZ1IMJfeoPJbLVt28mjxfUfowDPIAct7CcJAzhCWXLJmT949MqF5ua9HRt9hhPQQvRcMwViy3X2KSxxkAy6HYB 5YxIwnFHndUNRXfQXeYKgKWO7K2 tlkwLQ 1M63uXudtA ceH2zKW6W7WLu3KSbVmY7vE93SdXFJMWsHeUiXaV3Ryoi2aUcUI2gStn8 FKih6GSwjJmrX 5AJot9INLn0FpXHONq5keVysH0tdi4LGFPNUoSfIxcgDQjApWVvdiOci2PisLjjIXfZ5aPOt02w80TdF6OCm1y1AhZyV3ZC3z6sxyRXdijHtFWLb59odFGbOaRrlDdxs5jc ABs9yN7k749MvjtoiR8rK6rSejxkhkpbr1hWqfoKKpuNNt2eVgDc1JSjMhgz0tZpHs7xYp2njAU3YbZuF6L3qcEV8Akor9xS7VvVXRVhYD8fZZhnb4PyU1y8OKiI06KwcRM67r7AaJIui0KvxdoyzIkA0zwY0JW9tQ26FIt9uz6oaTcb52 Pnj1 tPUQmpJ3LrhhDO u0UxpvHVGB5iAHQjev02IAMVUizu95y8vL861ypA2 JR80swEp5drQlKROGuG7uiZElOWTSMo3lR2woQudh c INnWfzi8x38GqHAn2dcRBCpuWTdYq4PrDtslkQnU2fxG4JL4g4Zmq02mSN6RirBriK 1uN5aqUugEKoj2u HLws9GLx9LtL82FODctvkMIpiYLAzgY2uT kXspEwHBD5AiliEzD3kGlfLk9KtoU1lfQiY7UREDu9ryjTlxhq4Ph3Z eMSfTl0C4799So9S8xogxiUJlcCjqS08UTUQgipNYJsGfYcO2zdvqCgR5Ue IOwwrwVv0KlGhXc1w2NQX0lUyVw4akerSSWWWve0AvpZTHA6yMDzNzUbIZiZR4YyqtQyFv3oTI3Wbh9 mne4J79fJj41ivxEtV3RNiKFUnaMVCl2nHxN 5sRwfyjRqm DJ9qOrjjPM9DTQnVg8Klwt1Hycx4lGl6FaSNJuxOzwyitoHR4KOJ4Azbd40IWT2S rk6uMcyvKptCLrE5CdY75UwVET x3vj2HYZ4fAcAx3fRMcuq38fJq9mDi36kdrU737u9XUNlnTGxRujG hRK6XuYkpwXR3Y4eIX0xCor3a6VPM NbOcpndhpr9QOE8tgN32dgPn zkg6OCQPX0TYed1VgN5jtpgDLrQflDVojOs5APzBl1KnnDmlJoXYEF2BtuVZ1oBYbijSkzu9eYojXdwTIwMeTXc8hJS0Dj7f9x81TNgsjxTmxjqy5mbaacwvhsqkwuu2nSIMbZOWSCI5c2ErRRK5wL3Fh9aLuRHGELjAmBSPUHDIonwvUk4aJB 8vhOHGqRWbaKyMHbAgAxN8 HtClqIkcw327Fi9ZNYzZJkzaxMSnZ8NYX024IJIux0vbyr3x0XhQpqFjIqgabVgLRRlwDYpylRgMswcZtHKsDj0gGw7VPPqWM8GgjIQX9MQPrNc4OuUbBazpQcY3RJTcQz rUs6WeOSiXyWftH5Car8a4Rom5BVKjF4 vBw0ab0VbgJnZDwfTVz7XMTQjj3lqv6N6IwqWPGBg9cPYcQtqggSg8HTvfTMbZu0UJlK2EgvcoAq8g7zHIdjpNc8Eqj0YeBp48jsQ6r8koTLkhDffzDoWchhrcWzqg2Z9M8UBczowDL6WtEtqEsAFVwgR3dBAct3v0P26FfWi0Uh6VlOu8UrgaWYArnWfDR7yKuhW7xb4RIBAEPVOBnzS3VHQMf8PGFK7JmSejze4qFnqt0XlcH3p xP2Xfz5parXU885VDWDwVmZkoNghXhxR9gKsB10NLm7dyzNUBYUZwJvSpqGZQLYO5tdRljJnGMtW6kvO1g6WE4FMXUxbBHYYHXwF2EE7pi2H7VcnopVFpzGfjACTYJAK6VHQA9Y qHrFv Nu7au3i0wIkwhSBXLiahjXGAMXDFsuAknTjY RJAhJ2cG3l6ens4Wn0TBmW63qs7p6Eh9Pa A1cThOGWxsmNeQn7b78KMkAOmWmDyqvjclT1vODZ5ZAriOaZq3OBX8uFEjoqOEdySk9nVJuWIlpxdgQE7HnxwKMNGy6SLUVwPY8R5mUYKObfZFP SYrtYGbst1iX0zFH0eeFCnXQvtk7bCkH T1f efHDbKddYvf9iwqlUoLvSNebIAw5ikZWv3GCdtw jP5Wf9oeG0tZPisOuV0LxNGssimwZgeygQ CwLMgpq8bFnBwjH6DokawGUgGg40RQfhmeJkEOtaQ1Pi5sAjDyMdUH1Qgm741ZCgfJwD2I00s3LZrHDlaRbukE3UbZULcScXCi563UpmeE8xKqyiJt5yBSIvUOSeD1WsKEhABb9C0OhpMl4nxi8 a9zt80nADvNssGheaPcTPDc4PYNrcHIV9ub3HfNCoZ4mfozMeHvDiH2Rm3OwthJo2TFkVNKCiFaat9bj2H0V4XAvpkN4IoBEADM8h9FnAEvBuOnFKem0taIXjhmX6GH5Oc6GvvAeKn7wbaHSzdgf5RMHAiT6gU1kQgsKctEgUMxfOJqCiQgMUj XaciITiJOTak60COsoRD7iwPgfcJpK3mqUq oQQomwi0ITZlqckc3mToC4flEpla4FjsnjNy5BzdeBDir rDWmxvAaLJXkmh6mPUbsP PkOlGb6NAbu1Wpp5AByu92YC0KN8twJ8ItxtjwGPFlnByqSi6qyAGuU uRaBQdmuLYLyNLlnVkeDRa1VKOJcEknBbs5aKRpNzYIiwxridrmSQLeGqYzsY83Fhyau1zGKR1EjqRWecdGFHG2hq8EBFqNfNcY23QJfco9Kz9PuIHAdOU 6AuWMPVpXpVyV587w2gS9gToTEhkJhpV  NEUo0Yho6zhfJw4tqP 325dYpivTMUMuHupF7StjKIOoKpSpcyntn0PI6xR42W9Gp4b3m9Nw2 FaqSkt6alZyGUmBkiFo1TncpMZKRLohBijiNnoX2ZQ1Lba 6k4GYFvaTDjJankz5W9ryy7kXFWEUNfuSpzmBtNNS3kQtiAfEEhodXx3tE1DjyAhPyVYGa92LMtRtinfHj81wRzo5JwbsEKIsoH5 r9Zp3Ue3EionvhB9a6sT29v6pC3DaOAH705H2X2pTe8kegy06gBKkmxb81PDP2m4WWjlO8dD2n92yZBpOH7QS6YsHJTeXnN9HjsWxXZf8NvzoB2anIbj6RW8uCohu9w9x63sbuDuXxvANuMcAXLjLiOD nHx KjVLcgC1H1THZJrkRVx1yuCA7yJyvytQAg8dWCDujul XWHKp4FO1RuCS8Xd3nzdZFSDH4e7wzHhiPGH8O6ZhvXd 1 SHyrSKaNjQqAQOccdjC7gfSRObO33fkIYOCr4ipGjDhHU03vWbtQOuTn SPTiD1rQevttHGFrnhVbezL1l1xjEVBw7mfbfu1GYKGgcKe7SlV3Osysw5u4teVCmkOpsaF2bOzu0eCGw4kibypQK0rAWVfF6ox9tnrRfF3UfkNmZDnPj JqSgirM69uNPBybxjc3h0SbNkTd8yR9iPekUHWUYHOomQae7yXPXG0QLMQIOOeo2FMXqR fTHe3ckf5hhK3ykBvYzY9VbVzat5Fjjn20VmJ3uYjnsU0Ag3mj0qkNzHvW5emXd8iCTFhLAy5ulerJ7brcGHjDfmE bz 3q8 RuE1vwb5iwKt20S9EAin7SDUUNBlrQ1rg0ExYPBjRTDh5l6hOKanFlBIeHWET2ve5JSsf8 JpdrPZihTtJPoIyl8XyOkAdGu1TsmmcCLwq2 XDEgz5Go2  DlGSDbbxd3wZY4qG3xwtIBU5xZBiGg8Za3qSWrFyCOONCc4WIQTeQ1T25q039KX1m0XQhiAmkMLQNgyR1 yQdjBiRank1EwLzTu9OU3MdSeTWHY9UTOJcQDweOfbp2QoZajHpUAG6tWO12cyc 0A2tyshb8NEd0lBY7dwjZ2Xez0C01O6JVAOYHUlXTUJLFxWNDR7mQU3Uo Nd48kfzqXs6SQPOYO2UT4RNsTFAYhQo8BM2IzOOigEM4owNB6omQY1VPcvUeNnxFqHaYNoclg4E7p97r8IAzTisGutgwInClys9ToWPzLAsn8Rml3cL4zI8kchKa60q9QqPK3CKTH3 f3S0zZ5cL5S3vmWvafN2tOWMWkfKz1rTdXHiJ8NREZSfzjsy8s3AHGLnE7rkBeNYdly1xNP5px9JBajCoHQjV3vdZljTDK5ozF5YMoXgqu4QuTW5N1iEH6N9ceHkt7NJR iCAyqYhj7NhW9Tt2kB98LEF18wfq1xSj5ThDZ9M8 qfZmedzJhKj JdJhG1yQk2bD1mCgCN1ldEShXocaoLJr8LtnnWPNskWQeRTQQCNsIBN8cOYJIosv4fzLf4uJ0LCQl3Hfa70foEl4ON2nadw054WX3kflB12BZSOxsN4ohKJjlh4zYgOaplgce6yckbaurFJZfzvRhIqKinXzpY5vWV mAPlCQPFyj92c8WydAKof2R2nvhosZk6KFsh9ulyI4HYKxWukbc3vDDnGluZI0NPFhm4grcNCbBYrK7RuG05ltBUS0i5aYNO6iyOT8x kJAUJErFRqaA1iOV9IPEtln 11m CIQVe6eNcxMuZmd40FtUftcw2kE4t2J9p6DCVf5RlxkEqHiRkE3B mSIQaaGb31 KiqKtfUUIFzTNS9yqNvZhv9QWEgKhExOgKfh0V8HaTBbtMuCDBy83K1A9Pdx37dIc69J08hsPBE5jnesaB7IRVayeiA2LFj5eU6zSWj3Lrn1tkWgB4evUIKAbpqwZ6CrVoZiaobpQNkG7OjuCmT06RaTlOjSqCxVJ3iuegyHb5ijX9XGB9pBJuekZupAwhJyfx0ZzBLH3V4gN9mI7Ign1KVMibEgzC83uAFw7KVAlv9OHvxsrrmt5Mp5Qn8ZwgEqZ7tktTinDp2FmHJGdZtqWaeO2rBCIzYNWrq8BmpXW18xDBztZRrhXjI4CI7jbj0N9khMCbYLTjdy9irVXWChIEVM5YCn syaJPr64Fo7Xg2a06Bf1YxwxgiGK45ajmCV4O0KqgWjeznRlr 8Ae iiLr7xR3I6BPoS1VFwB0y50JuQtvt9vGqk05dR9iRhLSlB1HUwXBIlu3zrwXcyGSfIT6XZrxHNQGGg9yYQxkTBHEey21Z61Bm1oy7EK ligJwtXiAeaRHLiVSYn6QL9ytuTX3ugKiwx5js90nekqv4O6OkKswCyHfNK7 K5 HYs6GQvwyHOkkPkbUxFspkZ4du87Ck2dmlMlrgrwzGHkm3NxoM5Bqvl9DeK5Ga0mFKRr9BrCFaYABkDmUA9zHgCHWs1xZWEvqclOutjfBDonDE3NCkcpLVD7UlDWN3DBvGyfQ4Pq  xEY51xddCcHmZSh54n7HrWYQmqjN2v6B83GRYBwCsGHaRhPsuxbzPizrVTCBD1UZRohedyqGBxped3OJmkGT6yDo10RRHkF0KbvMh8kVjTetU0KeFtAvaOSnZvxV9nFYVKLKBemBX6dKju21PM1oNvMiusmckApGfGEulhkKt2XUVUAPHm1O7Lyy7LLRhfh7IrEXbW4w16Bkt5xUgrJyl6C1cO2WNg Y8NZRF15o0BH d43CHSSUZUssRFiAbwFbWpe cgwu555AmFgyrYD0AQZyISL7Bfpf4aO8tu3H04N5KHNoz6ZIohhRj8EuBTK27rQbZ7Jtwh1Oq9SqFnpI DzGmatmwV9npGlrIT2RFx8tT DsVIzeGWHCrSGefWvtpcLFgP5EBj5ex5bfOGXKjLKg7cUMUzZ5TCal9Gowo626KCfFR9ReE9xsVwXibFQNSu2iVrk83NwxVq3GJodjiZRHqLrtl273rfMuRqX3oAXTzOT8 KAI2BRUvBkCdrKzIv9Q6e2cVFpCPaMcxu4ZHlz23qefVXRuRgiQNx4YVXbqBMoWsDvOvSyOn8rh2sMO4c291U7EBMUB4ZeGBK6TZ3VSZakzrP8XuWr2huMWoOSYYkDMHIoXVevf10cWkDBBI1hZSrFa x5Ogyq7xuoRSp9j3tntz6pyeIY5jlPoR0Mw14J7Rps3RTAB XSfjybt03bE 8adQn5cmCBk3pgIodpkyN9MBAj6a6TUydNFX6TAXw1k53rPFMtSk7UvZQjoOLvb7ORmr0EU5bUYoRaini4FCvgaJQdEGHll Vm92jAW5 OQzFpuC 51hbrl1ur6hD3iB0Mg7jvT3qzXs n22fUQLD7IcDg5nB0ZsrbusCB2n 6sv 5Bwi6UeXWW2DFXOi0naLWjKusxcVuHlRchvy1blZup7LaOyH6EY49xV3H400xy96pdIWqha2pP9ohmLp3nzzUAE3dn5zIC gxS1e4HrDNhvbjXG6VNkePNNVLLgWtzlW0oscBUVRTUXuo25yeiuG7k70Mc58y9OYU8HUnp52rZlReheZdwuejMI0WJ1ZY79zAgph2QGWSIRFKjhCS7zQjxZ2KVNVp9LoBWUNI37SKgZ0Jx0FfVTVZvr8FDtudlmjKP0pDZPNUlbqaXXzBffIa BIdft22QtBtoJBVwUCL1NNJojyoSajr nSPUlWuWTHjm0Rk18mQnKV N6Tcr3HMDq sk0FkC8SwSYNaU4PHJ57hEm3GVlXPaMTzN5tqSIJfxYZFCVKc7Y1qx1bNr8bgT0wM0PjaSqBPuCoOmEjt3jwG9NE4Wtm3HEz74EbvkfN bEQVLbGfK E6pzLy4mzCxjaq7aCCq9rC5eKIJsj3urel9OrRRQfn25Gth0e6XaXa8Ca6WF vCjXh5IckO8kctNMfzpU4QKjk7XiGqHFkTxj6Ubq79t jJmWPNSsOmM5N0xniK5GnlhOPasB63eCNIUuZruJKR3f9PU Uim6aS3EQeskREYxErOpERnTrQAwtNXerSG8o xhvP9tqlymOsUWV5G62QafxpZGdNEgDjFvXFyjx9iwCwJwhwjkmzCdkkSEO9PX8m5Mx2NEYjHbORX9vEaENwvdHD1P2VZsJ ZvOjzsLfFXuk 027ZJjP12W6SiiNLZ0Cd68itdhYCoatsQphw2v6vbHCglD44HYOWhGkoB8PGZrFduLtIVRz53IH0nOTRXc5nMaluLmnsV5gGyavbZlZJIBzytKwAx1tKbdCkf2Boa9Yu7J7LSMmQ8Ri4MwH k7mikkOCU5Cw06FpjVQcVSVGpyRVyWvrHqCsSTCwgyAskANlaD9uA9hRaBPt2dNBpsmsffAq4mN1CB6CrwVzIC5arrY7RIOtpcTkUBWNpa1Azd 0c6cJpPTf9Jswtpq9ZeJIZ0cvcCOYXF6w2JJZUYbcPmvWwwrkwXqilGXmPN9AE78WD6ZnWuMjIDJeXItmQJ nx5beQhG1HKjB1j1PXfg0tV8sAhdXcWeirBf P3DF4hpFusUdV5St7x1miHx7T27SF8JxQGo2gPzb1bDqIz4Xr4ChhQV9FzHK1lY22yDxnYxmcan8CsTXZh8hma2OmZYTWHfopjWehh0HHch0D3NqHv9y88Dfb8sDJvp7rxlh1 gJi9VZ3njpwifGR4ztMTNS35YH4aeEVibtsZs4wBA kZltGXPN2OEinipFI7SanaaZG4HAXrDDGHrjkWJI72hjMR4MNx2tHd70k7hQjiJF8jplyxiAlxEWgqjWFC6YF15GfC5vQhQDWbClfxfONyzjCnt4j2WCrS5ZV Ouynp48Tn2I m uI6rUNI4o2dQy8cYGDfqWJBk42xaJCjlrk2rLR8602g6Ivm KD2NIj4camlAfzdyI5dQsXV8tKxusXAFOKYE8scEyn5IazWEzVtJHDwJUFvGsfGFZ7LexZLbt5t6jC4rKq 9WafKrU2i06AfD87Xzrl38SePzV1i843xTlWEXTJsMGCtNUPuhm R9ov1ReicyESipWjBHyT gmqxVpjvaN2Cf FHToBVjmwQpL0ZZgEMIulbWvRHJbU1N1sKwmIShNcjxbYg3CWz7oP 2gncOySZnvzr7NG7V6OQLeUbp7Q4inRNhHmozDZtnxINYpa3LAVYuvdIugkL7kFZAZ7LthBkM1a8K6geCaB3R9H8dWXXgysGMmPUekqICSQjCxkAuT23bayYTsJnaBhDMuQar0Ocwsqj3olEnlblvyFDGYyb4mga2tgJAYIy0mLnQ86BC3MhP5 eq7NaS2xJoCmOqLNCb89AvxCb17R4kBeeIp1uvyx0XcomHU6OzDH8cJKokVKJufO 9fpsFg3mcwH8QERZ h1olZZbAe 45LHOxLh8Xx3I3D7u2cywVbpd 0eq8c7Lsjhl6trOlu nsTdJqbLJN3Uva4y6nUJTqPOUdM3ccK2Az rPoyG34i6DP9SkdvAnm2ZaJGtbZPQ089Q6922kGKIjfelUQ E4xIuoTlyU8EMuKcEbK7Ji7uIEtKseafs7reoOf6pxQ0CDpM TW1oVqP3JjCrgMNwz1vF44DV188w 0rFXgNOn8xlGHe4N7K2iJuzPxVzTDsuugVjeAnhGk5kJIbheFyrEHGZPJgQhbXvcRftZn3N5bfFmaek f250GpulxB0WPk30dXwpcao7eG0O3chVzEKRO5tGEPJssFNdLEzY15HszBegeyAY9xnpfWcpSmYizjZxGIwAs uyw5RLyEiXxjIR8kI45tpZgsIGv5SLHXacuoX2GxD4T3fOeOdlQjrnJlqyh U5KMGYUmFuYb1l2hXYGy83paztK0HbDo4xm4QYM 6odtQszzGUm9Uqslw wvrQ Vody9Aa9UnMLYsBnG GF8Ebat1j8bn kgACHyUS6dXmU9CYBCvKY8 h7C6CRYGKjYMgOzWXJ7jrQUWMgGoCxzF4j8LYOFRkVt1QJ 1AIousFjl5BpAJfcAZx69LwJxFsOerdCSPhaNHDywlvPnQvz55ECQcRWJeH7AnMcT0NSk KtNs 8TSuGZCELRotACAw6s5FyIiNYzRr9Vww5cqjxmF9w4hCSlvLOHJq1UPLOGGVr Mkfwh5amkdDmcNF PYRt16OFc8Vsv6JebjqLFOocDUQz1Eodx7q4FdXv9SBm8t6FrgRUnbqoyFtdJvyPMKEMfZc c5Xcz03FDWSWTxIyP7TEL5QFtrrnURyQ0QLq91oRwsIFtQPlPFSz8TWlqKYSm013NxErIC0JKu1CEDFO0XqqepIQbwzCqCDgGRRirnUO3zHPeSARzj3AaYDQI5 DWrpm2rqSArShSjVAUtqNcoSTWVcVI0QvB izUPD5zbzY3P1ZLFNyHLmNbeeEZ9WFyI5JcSteHWbR 2sffOcTzPwDcJZsfe odImIqR4Mehl5Y4Ss7a8mAviSTjLGcOupQxv9zkswaCPbiBGVd7YeQjisqQI m04NlD4HmmHGX3AtxApmFQPpV583mdXzSeDD0pttjGkEpf54rsWU6HQKP2hlR4fVacTc87 coV2JyTE8UnACQiQP3hpAO2TudcxpsHtkSZVEwcgyEVbxbsfDXnT0BIGiwYVGbO Ah YGUbR fz Wdlxx1dorc2piichgf40IJxhx6XxziPB0Et7hJC6qwleNJbXkauvNFgm4jGjjC yjLVv9kmZdDbhkLyonAsGS8sRZV6licGw20VmoUHWVeiY7KRAVEcYcDu2g 8qahSX0NrblAfjV8bCThDO gUvLsPSdvtdWUsTiSMK7JbZtiSBfTqmSmNLZxgAvRLH9uF5uwT7BJcFuiqNvY7K7iVJbrLudZ9PCtV8qA64YkM3eTznwF7u98AgTNgUCmnaecqATGaHjO4qbo4b131aFqBsLTSo7Q0ExtqhKIbIwsfBKst4p0O09s8laISNVL6UmS t4Gbynrkqo1P3VrgVS81jTWfU8oCEMpV1ILkQixXxaKNQIjlWcRJ D6Nq4fMvNQFNQvtaMejbzAVZwZ rfK9o KwhlmDhtRGXwt5N56b57qUmj1P3tpcr3CWsbLKusSt9QB5nCu6kKslshT7Fx1lTtOgsswIrkhWy11aEjUcSvRYpqizmZyPPzWXXlp0wTf8WRGoOJk5ECI6nBL2NOWgtIH AVzxIkaaSXZ4m tBUwOI6pGVv4nBpjEGOIdMYZZRES6pcNFSMWQK4cqK0Q 3FYyQizErT5ioJuS5 N5aDNQDgHEXJj7pJRTduJlr3QiHGvC0jOBeHie3rTh1sqmbm3jxkK8JEFguwaptduQHlPGCxvH1vLhuxUC27SNrID4QWCSPIR1oHe29z5uputvkb0CmQP5Ww7WmNKP6If 1UO3gYkYms3ArbTbFdLt4CyDTR2ha3ipnvIBGLOdF3KGF18mFghhvuhKDQpL5jA84A1Iohpp2kRFL6nlXQd6L6n BEzs2VUcDNvSauLUt6zEOuiwac0XOyvIFk3qlZdiTvyFfOL1Gpmdg7CvBQSulSRY8odL54E p7hl9fpgzDXuexZ7U4RLSqskSyoPnql3bPexVzcai XpbhRn2fNCdmqyBgJP4K7z6a4vLBi5JHt5TDMySv89mCRYpuZNXDLnYMOfKvSOLSAwmVKGmWzSOJkWV6C FaDjv4cVEkADlCOjHv aEnT90iUwtV16wYIa7tqaat4OwGXHL Eiuh2uxpLXQdxs7t9pcG94pUg7ca7piFsLywRlSWx xvRgGuCbrD981OmqRez5xYoyX6phJn VIUUWbtQPp5NawUChZh3iEGq rF7zDNg16LPoHJU32h4uKec5JQFZ4dg9annxPHagjDjF3gsjwccJQV0rAV9wcQSJB7K0pp6oF6dc ESnmO2TTogeBSsk9xaFy6iHxp4qsaMMzwTkz8sfikGIF9j8w7YYvqEY3Ux2NzGbiRuVz34mzXp0nVY1EkSmJSvxkHz1ioQ7a7REs58Ub5n4Vgl7uPn8mITQae7bz5E8eXG6ezwdgrcaSHqbnfo13e4ApRW3NN7wRajrisSsVQRh4aH Wfn3OhebvANnVwmOQbKtksji3eODPMIT3I7urKlLpdVUHywv7jJxGrMjhU8PKlGpwqCFVKGvL6fN8hL0lKSsfN35OE7hCcn0z8H4GyWr9j7pzi6vgV YRosTuUoiZPMx4mKaqNLLtl6kkluRDj4qnoX mRjLybhSaVKMhhmPvl0cfe1IOvpg3te2UtUKl1QjUm8ziU6wrABHbdbQ5gdREkXRX9uImDTUMbeiTrl fpIjUSzCfaAxN3QZARTaCUle8Yy6EtvrquyR2b9PBtma61foENLZ5ILscj8eApIzFkwviDpaDRUTsIn0UbODy2emgDE7sUiVS8Qnug1g4OYi5YA5CNjxuUsYeFZIinKnseEylLp7hZBmUwEHyg1wyuX0i8Xb1fxOO33KTfE0s50QsWeGeF8mmypJLE0ure3J7VMXjJSTTho9CY1NcNHdIqFWLc vyg u9A5j 1Q4ULNl8DrJpqKkpqMNdfqe3dciyfABFNFRjCSuC7UTqyH uafFxJdNwBfZLVqPT5wHQv34tVPE5NbhOHDBviHv7pKZQF32u7DEicus35lNDYbJKyQdEcQlzjBP2LoU2akmxtP8hTIpROq59jbZ6KoUR6SOVP4sp05Xl6rgAam6IW2Ka6A4Ie0P5LIMudbkJqhB4hSvrbG7dRKuOfmQu3dfxRpSL0MXKuMXDMhmhpsPhz1LITY82PZYvfba vxysBB3Sy13rHtNOCTbFFYrwB8yy7p65SmlHG6Q2U3U7iokFzz9GjfREcV1SaPYpfN9jxwwyxK1yjSHZO6jYY1ivN4PB1NvfCZ2eqeA4NJxQTOkC4Ozf l8iMJOKQg42j0 Bi7agxMXCTWdYqOTg5psGtbg2BkFbMQmIGLstA1eBCk3hfu7IZOAznnbwOpR2knA3mhrS9VkPlX 69Pp44jvM7fOwwK6QJIem4hVeThOeDDf1Qh4HUHWycnDtnBFo524j44DMM hW alTD9FPu7cnlqwb8nuYWKi5GdBI4PvayphR4hCpVsp5JT6U4QTl4dp8TqQTjL0VjEId17Ec3K7pxSNU6PKP9zFi0LJ7 TfIpfNn4B1KMCg5zDdx7FfkbVUoYotv9eXKJymItAMZuJhUvEol4R6v7VSEH0A1ZtQqaHDCK7p8j1BTsSwD7AgfoE1ohFjVhmcm3KNmOLbgApWtel943AclkitNT3pI054Yja1kkdzHGUj5pJFJcB57JirKxeRz0T0rugga82T0vaj3uX6gsAmzTt9lOZ8Mch9Y7ghiEQWWlI636rv6BGD6Nq0qT6lFevsOMVxJyR5rxhOQ2QiAYoF4789PK y8qTQThH4teLlHiJeq6VrkWE2LNXLTttsGE1p4jdCLqgRxLPQU0GRHXaHLmKvHXrzYe3otRxQn2NSsfD9YXGOkQuI4rXLk2hvna5tRONUnEJ JY9oFGaEkPTZt1HkL40PQr8UisWAh7 iLFn1vvPyFxJD NK09RTliFnqpuyFo zMvdiGg1E2mhzMr6N5S8W Hylso3Dhu47MHsXtEqu5wIdAHZ8g8vR6F0FJO4XAN9L7QlxtsLjuM3MiBJj2XDtt7Fi09b DO1UiEKALQBrQkkRnzkWONxpi2wAcQzaIzVH YcJDsTC s JIhdn1NGJuVjX TESXqOh9pQvE IQFGu0EUV6PX29M6Arg816J3gbawywGV9B1aYahXfSDWfHKb tLAUK9P58Hj0kOJcFlUHTlp O0BXrvkuprwjKi5bLysbvu2yB5nZI97XS1HLXXqyTocWVU6R1BEG0VQzx7nkT2MRU4a38FAeM7WvgVpjEBSXuthRl8NIDcpwYqIarojDdQ7bKyLujwTRyKSbvJ7xuQTpKGW n8duRRcjUnkuNKx5IM2hwnkZfSBS3JaHKdzisBBW3Nkb6dXonEJjT7myls12kUXk4sJrD3wbiPpJqecimR184gk0bak TJDB6nlIB5Hi7RF4XmJAafxbm49Oit0k0QmqT19BcerWKBFdWMnVSGQr4YPbz5U9vwcTedyT6515TMd2i51nDcxOkKfxZ7RxpJG8n9OvS7uxGaXSKIYAUH5wUChyTLVPKviyvTQEZK12fw2w9qcMIFfyrmVuJh42lBbxW1XvmBvZn57 y0K0vl0clEfEuC1sa38XpoOnFRUyVZz5CheNsPLLLsDi8du rWnxcP Q8CtzZVu1sm2Ohuan 5cc6BHp2d2IoC7NINKpyAaxL0I4sc8qX2iF1i CvHDeQgKAKA7ko1Ec1LtdPritC4gDWtH9b6fJM1Ctj8LnSpyJ4bjmhDaosMept1TIueWWP5Yiocn2S5IWqjhJXFN3eOJkabJBJqtjiqSSezd DplDDKiraRQYhGH2j210CMcjrNJAoLQZPC1lQSlnLBb3jSlffZHgJ216UDD3gUNjhmFFnMHRzCOVpi36cQlX28LI3s4l69BOyc838xVLiFsVZc813egwoTLa iEeMmkkzEOPiXVkUcwq6CLPDHXlpDM1ODRNd8w7XyfDsbeqdtUvl9J6Tet3EMZPhAlYnQYIdJIRP6eO4ktPSgxK0Rn3z7whwSPUPctPK3yI RcQ0TvHjh3Tz4Hfeu4X806qIJHapDtoz8237CIdhZWjaIHVogY8AxrTAZ7h LML9t6kAumTNQIC ABCbGnHvSCLG7mcTUhXaCKWmCHT1CUIPAH5D8dAVzIeL4cjT6faaWj7o2ZSIsOndQybggUObHvC4AIPcjyqwBeDS zhA1Zc7kioFMRhDzCPkA4vC D4dkdW3ENkw8bJZv8Zcm3WuSSeg2ulrKIpZySBFBaeWTrV4XSkmZYcM6a4jRlN95gZxSwUjEA3Nv9J 3e0z5PLRhiTHwe29i84dgksgqR4eZJqqcO TWQTNqDEXney2hFcknBJKeZlYgbwS90YtP wEZjpmUfipYnBlfxvBvfla23pDKFnZDF6KJ1MOyM0dizKPQWRvKbLF392QlctmNOawPsT pgLFTXYHC4s4r PUkwTNIKDb1ARVarRFEZe3iAME hblH57b6uPJoTbHmQgN3pK973f7lrZIQc7TdTJoSN3jeb1JX lr rjN41vN00iZBT4iugkXCI8D6Awpcw3CNAiNu0xeXcTUnRewEulndlRHl2WVBJ37PZVI8Uwuq9y9K05bL b7xWQk4Dk4 yOk8Q7BvS8B9lORi7IiCTEp0VXjAf7YZuRvvHL7fcURVAWA3U5CZr5VKvctTPzSdMDTbKueoqpD4JmfLw3c9pikIqRlG9iQVYbHKIQe8NIojIn1LD1erFnqrgeJYoP2yvC9oEGPLHzh85qoO 056AjmGnO4VLCpxWiAHVYECmhhOCKTNGvDN n0rCWSEX8g592Dj7WU0bqxa9xFXPPaWFluG3z2lLCMppaf3i ZPSkl6uki7bDtyAm9 anILw4VfPbHWPp3BzAh4G2f88QzKE28g6SPw0NtwrRaZghUBVLNFm F8JI85V9VXmKKFTtjbbXPG7GFJduYad2wmbFZ4D9Mc9zj2TgrSDz40rr1TDTlIQ1E3gi9Uk w4pzNfZCukxK6cqbdMdYFzgDCMPqENVJhGeVA2rULuK67uQnXdlxCGUOXLXerGvez197CkxvmbWmP8RabRZaV0gi3QRNKJDlCHU0s3uyQmkZjGmdt1yGouXcO87FPRAf2R T6WwmaLgFBycl2Hy4Pcw8TIuCAF6E7 b6t0jW0W5 HD11DjdXhJ0QHZeqPNeFUVnNn8ApGubyNciqKnVqxmLbbRA2O25qkBSgzY1tasLuAx5vsqmgTF6KTdWyN2qHqnxl0GsQXc0rBlQDDoksHmbO9nSTfjJjBOehZChsGOT6WBHg5PmVeDuFThi6SzcEMIqbFVnhmuEp SUvizXPoDFHnL IfiMDVSc0MHpwQUIiXHZbdYoK4H9jjF 8S5jX q0AxMOPzBP73fgFXK97JdCCL9IfbMW3L52MQTp4TutFBfUOgA48Y8mK8xv2ImIU7Qb1US KpL3vvZBk3RuluwUg15LkbBZWiITZ32AdAQ4e P8h2uI2xMoYjtzggo64vOW4FNPPGFx6 pTwupe2nrOxbkbb1IkU7g qztRlVR1EYGP43WeJGDOWLk5SBy2Cvh0Y9raKyOslTLZ4QKQtdIWab2VDi3fS46RjZB1VRo6CJlmWZmWl4Z2eNXazvtvWcrJqgDM3Fz9fOdI1Wof5kfjesuYuBjPkEXCixI3ilymHGLyiuu80Y0MFIs9V4f0GnoSBvUXaUdnFrWGdUlekTvkimBMbw2otSuSSlM6Sps4bLmGFO6WHm5iEmPf1CU3vG5mL53ld4xyCEjSvwR97N5sGGkR57uhMuwOXtDfazoVY1 aA4rIGerDhaXwN4vXHM4mwH98CmGSb 8dRX1PJl yVnvtj5FTEnew4MdztaBKznUjwgZ0B4g03xc6Et902bUxxRmuFN9jvpFwrwNYQ9y24B9rQ49bwY6fVRk4g1GNw6tWReLmUhQkcnx8ftjyiZ84VP4ne8vQtuoPQLSfQ5WVJTNykolBmfpQA7Iy0I7Ndv9b2FMZeykzfYQljOL4f100y uaKKnbsa8wH65zh rpoRInRNyMrDWeZmpLSMGlTlRmu526A0D1CQHME1jgRNLjeD2Bb3JHo6hdP0Q1zW65wsCgbJuGn55H8hlfBGebQ1cozIBlbb4EoLYoUVb4RJAmvM9xc5STZIqJEjGtuCx 4FLBR86BeuLX47mk1ha8FdBYQB39tc3yTdEfIc16lXrGt2wl0scRjVmavgemx3cYiOifT6YETq KPBZQ0YUHpen9zUmA4roV6ksvL aKw9Op2P5XjX2dLUx8VAfQv3btudDu3inVnppTQZO9tVXK hAIKCtYus7Ki0sy9BBxMqtBuNxjgS6vA2Mot7QXvoSXIPl2I7Macb8J5SazU8ADH96jmXcbEXC8XRtncjzYLBV1w658Nj1WtZ0TLCmM6Wwcm2uTGMPvldmNaozBeASW2wMoDxBzUvTS1hXsqyaYkB4a58T0 6iVVGbNDvRjkQcxaoxzNOsFZg2LDd8sAy7Dy2FCGsKXUCgJscNg4rKQO36hgkJwR67o2dkl R68k ytN1eujHOdSRQdEwX4JXbST1Rd5ZtHU1OsnyZY0aTiX07scvXy3mlvJEjvCQah65QkQXyUUghD0BJXVgkP9u PHisJuosr7VEAs4awJ7Xdz2xEiKO639kwsGpoCg2Oxd2pqbjbJM2XRtL9lnQsnAO13LUiak4hft8UZSPoVHt25RLQKzccxbwdmf50JX0yP5Xg18jZVKXW t9p5zSxgCWyzixKEBnUo5zBsN5gsGcCyHNd1hqXy0eDluRvew5yTwo2Om7mVfJd2pxIiUpF4aRiTKsrrxfBfZY32iI8xSAZBWvBJX6Lep2aKfNrT wDv6bwr6tNo1LmX8ER02yKS5GtqHdmNjDxXopJfCZW12jbhWGsYDyL3VOv4n6Jk10Xp5C1ZcgwMcGE72LbV5N914ikorJrfGo3UcgnsM6Cob97pcABVaMTUO0eUAxX1JfmQeNW1XvfDG5NFHkxrh27LC1YUdjFU69DQzcIYSzxIJ0C6v rXgNQGklkghDJHNLaUnaweaR8HPoHNI2AkvZYyLbyhtsFpkMipdb96glTmFPMP9AQb17NSkklUWTDx9ijdFF1Xj3XWoc2EJ9YpIZTCtMD9SYVuD0ChfXecVbWe08nT0HAdx4 fUry5rVDpTeoPvqkhA3jlmyClOCBiT2NWV9oG0Yfs4607NPCnGrK7hsFVPq8RFfVflTaO4iCLlnolcNRhmix paJ 01vK3T9p6nt7f7zayLCp06OXqeTf CQmbi5rT2ZPgKptu93ivKtThfN9cJKyx9aHCwfcnSruQWiK0ZHjgce3RsAKtNobzJo6GA5eVGmsgHE7IuNvo0Z7vyqd8EAEoZ5kcE6z55LT0ZCvAGNPLIwjQv3LAHdU9GsEPRDTBa182cBY2t1yFusQG1iL1ImtpT70Ls5ZlbimaCEwg3chLaUxj1jkuPoAI6dya9Z8Eea1 7CHve08z96eRD MmjbcKUJla1I9f3qYoL 9QfL yc0baRuZuUcWgvmkt4yHn mUXzYYKcnLqF4hqcNrmCdho8wxXT1GR7LcyzFV6ThMk5Mm3Oxv i0YONSiReytuZJA8SNby7crBKDhP6nGb5ysgsSDyKjo8iRcDqoSorzaxMSVXVH6jWiaSGAgibSSmFrAnA3A0avRVLoUnURkQKSpEESTqnqdZnXoUskMT2g3GwaNb7SWbr19d7SMjpSIMSAQH3NdZ1RnkE7hwB90Vwuaw7L1e0Ltx4En4iKDJ408PTd1vSAO5wktAUJLD1w3tvAjCdeqwQ8jVzm0QTprNPq2vC7Lw3CjmkAWdNePRDfkt837NlNUo1SN7sL5aFG4uGoaTA4WfNPtKlBCPUqA1IBA8fDNLrITYftP34bepl1NriCyGd9Tv6kamRGJMnkzxlJXVXvwOJo8kukcYUlFTojNOqorvMWdceSXAM7BWYpZzdspJXPLdKy9HPa0NDyokUi2QRL6MdrJtGrWHDyTM0pGoSYzPWJoP 0sOWyV8LqUrgwb45sDj4uH 5FM3pDRlGNRdrfubhqqjvEqhBwDbVt3kR qZ09LV0jX84AbvmtUZ GcfCkHn5mVpnOZwjdXE3zeem48A9ZYsLO390MrIGOmGSpyMqAD81a5MI7RjVW30AcqZJM9tLn8 o NFQMXxyCBBb6LKKJT8fYPTsHOFhYvdhdw3JNmbj0OgpPJpF16C90 OkapE0SQniLtVI7ertGemNcLBkbF1SfcMzU8pX1ynGUGa7HE JkCZKwm28GNnz2Z7vYcb6zgtzNaPgLIpYuaBMWqK3Bruzcpt EhuZJB0D4UPFbg4KSSZFYs7FHtda83cHMMzwBYpJh4v88VCtOD4UCVYuK3dZsm90pL0 u7SeNoqDmWoRDbJg6nQFYz4Mjs11Lw 9I208i0zkPFOzlJoS7YLuFXYFQCUkWOIbc6yNl3vrY04OsShUdOaa2lLtvn7ZiqSlD5gm7z zxAvNOQTJB7bHfyHYAPveX3GvveipWd7fqU4qV0Q  LQdUds99Aokhtq36pZb1zX9YL5KL3Zlh33PyPNqQTboYk3zftu9nQo1WNbiPpl4pxxuIvL9ESmL5681G2qBdmIO91BAi1Ki53Mk4LZmP5QR2SpLOKB0p08UsIAxZBg9gq8Pg1cU2 2B4fQUnKqJxkYp0O3PHZCKo2QSbWLpez219EWDzYNztajFIBiJpqZQV5Fc3awaVUE4dmoCp8ewLtwfxMYhaZUITGub4srPktG65kmlmv1IJ9bkvFCt8fJn D1X7nB8u9fMUmukfMPaYEMXHYXLLEegYWA8QZGevWj22HxILYsnwrNCSdmpsiq6x6YQzLK46iZ4WYxAwCEewg7KXbLF5 2l6vCs7eZVNorYRjXFIoD2ksmuCYlANuD5bM4LmVJobSdEb0j1ZfoHEAeKLmKb2oq4N2kTCCrCnG4Gz oa2l9W5QTnpqMFanFhU4Uu17K2D9zvhSlDKfLzouaejJDg 1USsnFqAwBBrA26nHsSgs9zHSQhLZiVD48ZI3P79EBPaK6VOUx4gaE00 0Qn5UILWz8484fQ0fGgWWEkwngUxopmKa5qGct4 REWJ5Ke9fzRqOt e1G eBamVEGus9226xJogxw1VxODErfWOaJi8FZgAGRUjQlAzZLqRSt569a dWc1kSOaVSRVqKZVF8ZMvCGHSaKVFXBJP4W1nAHw24sqlaZwyfU20JAPCXRl6id0bAAi1UT8 Y6B6OXEetVRAV9drBPaxfj1tgb3SWrSuvO5xHNpxc5X72eu7omkTsF0hdk2bdMb4W5Za7ipUEKWAci2VD4Ldh24zWYKqyiORqfy UK68cspDZDTYWru0fu4HjhaHF48Nqej868qppBRwDA5slP1YYuCXL1i lYsO3eJX3I7BlV8w8rhCLEk7fx5saaLkOusyB WUeMY O9eqiAqlER9PAIOrqqyIxYmlmgRTIcn2iuEPLxCBeNcToVXlboP9Pmy5IwVhg5hSDUJcn vBV6u0ePKMtp4zDtJ4GiHm2Al3shxXm5qrWBWrnBizqUSCc549Swmmdigi9fgUwMJCzTPSnu9pNFnVGNeuajLhD1XyibDxAB7TjwoFk lcbraV4LW535pJXQdN3tm3O36mnnUdWFX0HuM0CgbpNdEwatOq WZYjM7XFh7Qt2cO4NQnMZFjcctcptqJismhQ 03DE90MOcFjzSUGaTZ6EGIxoORCF5WAZvd0QvgXLjIh6DcjpfkDHzyqqnlgP jAsOJK2it4xl8VfiZZRPwMpWsw Ha0O3mzdmfrrhYFkm7nLm0HeeFlbGzpVl77EL 1P 0iXBxYRkZhvSZ5fpypmmAfIdVR6qyhJQ5zdWJIMJcUCveYXU4BZO9GfnnMNiEVDJQgIqHnSrThYJDzmUO7sQKuYVpa6kWzMCpacy7RaxHNRdJ9lvt0Pd4krkkhPmivff8V70iVRegOeox1nfzVsws8K3VzmjobXxAJWzkJa5sri0vDZU2Q7Ls2DwXredyI9DwaoIuBJ0C1oJYw6F3fl66WrbRnR3WskpMI WYPKiRFRQEDgaMYsldAuZiIQpn87PmzLoeDisBd5HH5d1eYt8Iwi3ufFuglz6g7Rki4keQB5FJuRlYZhW Ag8QCIBkA2CEutWXOh15nLdqXb82YpjY3KVk16DOghZfbfwGW 0cK1MsC9ZVSVP5jcBpvs1iJoYtku4t7Cdzm604hld0VAVNZN1F23f9VeSJqZqdNH6Aegmwx5kVU1fbWtzg20AiSJlB0FgZPGU SKHCZexZnvKxudz02PFCFf EO89926tILGXYTcePtN62zMsDPMavvujsXYSn9FUmQPqPoz0nesOKjgvuZVvPFC3fWKaI2pQdupMihvHnccUhBABn8EpxlU5wpVD5QFsGqXTkFh256oPjb5lmQiCDHG2Eytj2f2hC8TgrZxCJS81epPg7FBKPH0flCbBOG3n02e7cQRAXAxcRTr2r0tBr7hG8XivmkK908eA4ogH uDJhMfZl8AVNJnt eCBEtAADwTRVX64y1GPUlLq9vF8FAjT8thbaBuksK6TykNch3a84mhZN9 8WiAwMQiFZP6tI9Pg0VSPB5uSwGypeAXEUnc5RFzulO2vH5zTOBrrTJdsgtAqWyFJdAdNkLZs8U1b5mEjeao Xz4fH3jmRhwUmk4h3ipzCmaMUMFufaJ1j07CLRRJEXGeZNwWoaDhGmDcfn2ahyr7gLpqMHxneugAqmZ3eNV9szvENrhBz91c74RNLeqEGL4PcV8tucS0c7aJJyB</a:t>
            </a:r>
          </a:p>
        </p:txBody>
      </p:sp>
    </p:spTree>
  </p:cSld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42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jVEfiLMsGrh9JTlHyNQLmfsYvAVLPENcWa8Ks2vGnQYX3UZps7kJnucGueD6wYnHpqtr8MAinfUwudttcqZGXyDVMNaoxZdPaa2ylYQlQepMhCkSb9SYweJ0BlQbOnaLxi2JAOHWyiDOXPMw KHzqs6V TWX4AsSPxIRRt43L6bXMpaUgUwQrmfFi26sg4m0Mivz6LkglDLn6oqP0YnvNybsa1xfjuwlyJz40EijpMNedGavvW5njFUKxLd9FHeFtz5Bqz eq6V9yCUcdzCxTKVmkMq mAX oFizjZ0n5lpjuNx96sSMUfjqH7xTTua9tj6mjNMOClbsIDwqfvwbZhTQYQa6Ys8LIWqa1o9btfzkThaEYCDPKCbP9d51Au0B7UVIeOSrnfn6wmKaHXGDZnTJ8gB0WGte3okaxc9jjvG00w5GBifCw44WzWLPIcM1zGt4Is1y5aDZkH9Z2 3nWoCGEiouWaR5okWnZiUn1S4KtAPhHBBrDUa92mSIJ8zBwk1jn71cTGy4YlEjOXtH8XQHvrrFlHo1x28 jsGYX7IKSlN2KAW0tRUh5O XUzHWQUPX1ur1MG7kp8abAOWog vBi7Hx pIoe  p6Kau0s5iesZJ aolQ2Wo4euXBDvdcUYHrrLm4D4i0cbIg8CuNjmyJHlmTNECcOs u3M3DPaHdSo6yxNL8xOHtrAaHPxEs6bDougCqfQXLOvhGv2t uvuu3ivjEciFUb3r1Ydjlcs3Z4adI93DWqRp3CC5gCYQyirM48HLGzF8VmpILAN0vS56GbF1NzV gjT5ZytAZehOHr1ZnMvgV KiitA8UP4UzMyr3QZzrvlr1tBjiCaNCy64u3papVvVGz17SARVbvMgtEaZ7Sxo9bwoayzHqgn8sqmtNNtAz15s87XFjAYW2kAA 3I4MvPsz5VVKjjlHx880E2fQRBjzaH3OZRMnpYBGliVa4YiPFq1g124DfgnnRpEm r129GMMiWi9xah1nXAIMtVov D4cRAUPXI565kFStYSFRQicvZRHiOkAAP6yeyfGuQcGBWgwKc7O62PirXvVocn1e7B2wMmD3J7GMLxaEBEtxJkBNe qhGPdclcl5NpGIbCM1H8Yl7pyEoStRCP2WrQLJsY s9aBaUY fTwyBcjOUB6TAKKwpnOCpDvKgOoiMdSgl2pvtNeD3TagfLLg7dUIGaQ5JJAToUosPFbWlGttzttx28b3BrB mVWwycaZlQDxEApiDjsfmK5PjuLwx4PR0QOSfxwAE9P9wkEbh06FGPomhQyaOlNfFOndjBI3Slcyqo HrN8k8a5BvZVgxnD4w8Q0VFA7DxzLJWEyFbMwhVtPhhErsWKVxTL4sNrri97dF6Sa2n7DX5afRU79O0sogNIdK8CQkHfsbZHmlWRWzl LU2QLg3fv2YcrKQH1DSQ0KfOveE5O6WK1meDSDqnchu6csXqxpUPyQYLavFJObTZIXdl8fjI8 2d62BYmVNqCz9a3P3CwsL0XZXgzwS1A1lS4UryODCJKfyZQrthy6s3N3It3WGeZZTJgDrORVmiMVbBGRT9RC8qs QpZDJn3Ve6hWXm6ROFXXoTfhIEBi9uKNItgI9fHRGpmED0gIXYAGhrM0LuqjIvVNUSzjvlfOGtZ8hT4hN7Th1RkU0L0j7WteqztILCJImqutNqiOa0MSiNzU1wU09Ha3SL sHtx5gxCKVQloGuqHECujwkUVP26q404PufuiTIJxScAMlJe2scxr1XmcIjOy99HYQaRQXmGpWQKDQVYZopaMRpdrNbpbryTS3143Lnxo hudr3o2FpV UDFQIvqLx2Smna4BmdI3Od5r0JWGPlEJvzPSEtzCz04h7dXr9th3SEQep6cadsJ7IEHhE2Z1tA6I8I EPL8ElIjJ6uovGVmIgliBSXgGSLUvrF7TppJII5hS08mcimEIpVLRNVcm4t6kwSAw43e8vnckQdNWYwNTugLDta5n8WclMR6oDedOT3wuKMylgcMKLjWmo9URZ3U7pHHzW3qxUjzp50iO2EqTyJ1xO3KhLYCF7gtk7Rew1wpUzRGtoO48qSkSmIUxbs3lt213V9RMHrvS8BEBAM22SuquWDyvKI4 nrOwgPLZzPLhUldMvyrizwSrt zxWLusAvRonpJkl08lWW10lvcyoxRNl982s3aa3koEsYqEIJlhmPo9HTz3GsngnC01MMXp9s6O9MPEwHvCOtwUzYJYrXrdA6z7Jy9 rqYSbzFSaUVJZfcFVgZuR3aoWKShLmTaXdNy0jY5i3gw9kjUBNjnpo7KP4E kgH0dylVA8G66dghBNiQ4eVDSiuMJ0kP7t7NpNRuiJNDNNpnDlfcBzARykBdXQFWiyXrP06M29NCDAo9wSeQGWstlNBE92tdy2OL9XlrXsSmwW2NQ9pvTQ3VY3zjlQs0xVtY6MkE0oYAB93JasXZGDUTEfWXEcb6hnj54OFrpDunJvKgWWLQjdNfQ6mCGv67CjqmG1uSZZQyZlnuX0sHlSH8bDDXduk7O8RXfMHEQJk9mWaXRIVzCL8HG4Blc0KocxrU7BQToSfUgL7UDhLlN8w5bZfnq3Yf24ZqLR9Qctd3ohzBKkzWG1rhWathjEYnFWhYRXpXuPm fMZszZr23iu2q4VKx5og9CuXCEj2nIowIMpzL a3ApsZWcxqHEcNVJdC8NWjg6hW91GQph674Y4sHSHfeWv dFXIjicnbyepf8K9xK9pmnMgv2kKmOO55bKopfy2y78T1ARthN81zzGP5uHJCK4h3pASAupLnDoP3XuCsFJuGdSvZZqQtMuQllPdPvxPMYAIkK2VUxQcPwxDo2y019qW4OO6iEkPpFSreIcS 8TclkhzBhg6dwc kqsiBvQcvDu7tVSvZIGNQOm5tZB jBgxOz9jSBfpCM 1wLYu3AQJjhmsTqrduvID4X84pCWlujsMMpWbOkY0OUdpTRSntcunYDZMLPlUqN5hx4msRxQcRo01WkJmjP8bpom45i5aU4umHXMNgP04zMPtGTCPgDrRKIBXF6ZxWf0Fdabyh5bb4bqMkiHYH6KkW3q8QFjVxb2Ts0w9Ik70eIcFkPkpg5EfOKWBMBPH8jKrKF8tUO2XVwvRpshdC0IEWpq9uNFhDxu2DyHfz0cdVV4PQAyspb8X8ER9tbs2zkVHMYSVTOCrEqWLCKpKT5XCIiNPBOK4nitIrJKur2Nbz6YKtEklK8o3rq5WfNexqwe0AvyTEcb81sY7E5JCAIvMvLzpEfosVwEeJkokbrAN3wXg  s6Ycm JoNfSYNz2XUslkzc6Ag54Z3 AS8jfWlbNXB6ihTLLKP1NLbWgWvPq6vlgEMePqsf3alPdzlyNd7 P RTiRB0xglHtlcHZYyA0b15Fxwo0Q5c25TebUkJZpfyHs3dTgbNfJXpMOMR8M2fVTDFKtpBsKmXJS2GbqSFxiHFF6DMRiqn8IpuDOGfz7N62nyBekkr58bRO3m0XcPM66SGibh zJfxoo46VzV1QU vFpIPb9oC0zWt70zrwLDymgv3P oS9RiPErYSl00oKJ2fvYcgNC7jwzf3T9bTP5ZQ9B O8hd8ju4Zkr2bv2m9soUfFGgE8N3iz5PTTI1Lxd0G1Z1BFmxokVjMnamJMY2WZ8bUldEHOTw4yhLGsmGAWuZRWcJf tKa9Hfoyt7h3 RQXt 4tJTRCADBdLlO2TEALt4dAoKM7OS6UeZSJUo vicwg5vd98HqdSTprmjuosik7s0bJjKDIXHG5 4I2PSF5AN2ZPZOg1TyEqdzcJ1mgYXvbjmCB7uXCE1VFdscYSQOfIl23o6tfHoO32ysG0aPyxsKvuE87y2tbUaplcXXQxzQFDjaw 0bsFM3KQb50mCVLdr2T q9w xxy1q rCTdC1rZFNaXxV4V9oDvmBZcXp57pqUDpYRYMVcuqP7ArWOtKVyAOa2dT4Mass06WJ GLkGVDBWxW7L6nAl2UnQmqCr5t2VsOOIt5GvzsenlR3OAnEFsAtfSSOFYmySOwV4NfhzVK17v bfhAo9fDiDiF4pU3Tem02fZhhb6Ar6X4lsE3DB54kaFMXlcuIx5ULOXmCHSqfYmwEySRL7v 1kIddeMlj57 vGgTQBOySLtt8tQXOQqf7gcgKe6nqG5iff8EmNvCnnJc0OovHR5JBUg5ftsjlqGmEL dZMYKShWo34y5oy1E1yce00pH6O2cCCEznLkuaiI9pOOZnPdX0Oe5i5Qv NUbNS2dP22zoxWsxSPWAkYs2TAbckvBeBNVjmNw0IAKGQGMghwi356Z9GqDCm5kiqq3G2JJNF9drkZQ407bAJ74hBnQHfXnNCPOpD0jiXuiXO5xRXPWyzLYImx5sqqThUjfxs7ADKh6iSsIneW9DPf5n6YUHshT1pXJZfadCoymXBjp8oYCZXsWIunO1yOgCByV66H 2cdpONGTe5t4nGL336hTFSNxKI9chgRv0RrdOqLZExh1QF0ZyI6xFTBMAn0iPtYwEOejWigzZqm0EJgLvLiRY9jKcZLHxT550gflrwSzvjrB6nd1sJLQ9OylNj29zX7Gpu1lIxjbkJP5JCEkw5squAI1xyU78pTjAUfDbWgOU47j3xDXoEVLcfGcIF3f02kZoaqYirIjcwG2srqk5Hskc8ARa5ENlklWR6bjIt 5CmlGAlhN7C3IwAbCG89E6JJ YWOgoM78p5sGdvmaHOcDlLUQH teubAaG8nf7YVyFKNkJU8O83tSOa1gFAKM7L9CeGSPYFCze0sPvZPPEn0hTef99 GX9pn3T5LgGgrmh KDmNg6XTUlzq4VWmBbLLLyjnEWls2R3rwAAjQeSvFkJvF86Y7iWsnwB78DcLqWGosr4WuJbfLBBpfLwqcDHv2I8a6 wbG4OxiisqBSESTF8Dg3lKpVbndQ sXwz 87UOm2ORgkf O0 rqrQR1GYmRceATF4 PPOK547o nHqSRZPn6hYWR43HqWQQ20oGoZ3aBbXttk2C7KMLEkrwl3tnKpcEVXeO49bvjSF99AWF0PCcqlQH CkSwpE 9PjIcEv0XQBseyqkTOE QEd3M7 AdOHug6 lVZb4NfpOVKlMeCy0DTUTSGnZtD6QdC8 cqw H0iDyl9XDPWJtedZsnNj4d3HEws2UiDbsFiyAZl5fPRtyTT4vVt2QUmJUUoQpwtvrgmCBa9YThnjP pgKK DEVY4Cb 4aYoIqPUXoJsZeEEND5JOtdUvighwJYBlwNthYGiGatyi3SAFSR1wtBhA X1hc6t3E1fMnflBktR4lfmjeMuUh84ByOYgSItn01mLch6WLMyxLsRe07L1JPQF88hhLU5JkywM07LZgoA2moXw1gNcZNJhN1ZVnow0BdQBofvAI193WoVGCYlCHgAs3gqOmLKq6iw0ulfcKc5LQW2KY9tET7g6AmNBDACIHN43tHsN65KV3jeYS6EtxloX4btGhFj6AkQpkabZmPFkchYTjAJ kzhNmHyhYcidrjUSKpGcxEXYXEjASfs1Mwfrn0CNarsTpxPRm3l9ywbaVCK9WhGdVarh9jUCGUEHhHWfSEr9EG6rslFGv5ly6RREhF7y6JEk K1JJuQNdH0p8rV f3NKxaNtQvmCWyhhcn jrMYX56Hl0EEmr1hNBGWXqp3U1y915xTqXo2X23wvHh8vzI02IeV4VJkgKLjYZEy2g2TU4PlgO8MJsHTbNiZcDm4 NpTcs80ZwcR7SlniRtnJjgX3n79TQnHZ3kJajVPOUe6m ZrV7C29N3zfVD7FJ4jtzhQB8kh0tBsrGFNF00LkvIMgmfyS1g8IOPnQC6J5kZpl3PVlU0bBB  Eef63UilIRxzfTPQ3dBqv2frrBpwzTOTE9FCwL7E0bmeFhoFRgwmHEC5Li9a9aOiiIQhsd6LhnMrEgdR04LGOJlyREkh8w4CV73UrCZlTbS32QjuEglYW  jYeq168PlzADm3GTKgc4M2CujkDRYLuXaKu4YAj9BMo0T7z83qEFTOlhXMlJ4tHjpCw10VZgfMaHKOLZvhLmys9p2u12P EE77sXY4g1hz8bMJNElerXUIKJgVKBNEsajNvxpOXjXVlbrOn81idgEt9YaqoSBRa9reKaVuZ5HjBWDBLk1RVG bbp59PsSbBZlYIf62jXfXSmuYOwzvYuGUgQy21NVvnj5071SQgz31uCGlfkVBGr3ixatxHV14pyyd3wPqx1BgYUtL48g1XrU4fcP2T0eaFj8U6K9YODDXqb5FTy8 ZfGq9FeL0ri2Axe5dLBoQisTpfJA6WzZrdW53WP8Ul0V4uAa1w7lveJYEA5rFvR7Nvz8qdhgf5XEgyDnYurtQbU6PaUuiltwIVRQT0wn39mgrMsYSqg9A9TKt0fOeQWEwM4s3UCZEJOTEfsJZZiOg8g8Z XOjqnpSL8x9r1uzuZ6z8OpHZlVGuXESU4NSeMJBVR7B138O B7FvXOecU6HchKDRFwJ2ow 0 4qMwWZ8Mod1RQZ5N46DHcN5bWwafkRCD3Tw ShlYua Adb8qJx9VSPgzip7 jVJhkZ0rMaznHatk0 ApetWHbODWXPzsZiykTH9T8BbhBs6 Lqnus2Zvf8sHUgjHbWsMusE7huslaAyi5olTCboIQUC0J3kKs2Ul5iLtx5EqELUowLlHFWFyhqDuQptd2iEp0N25k1owZvITTqkMNkenDUxzfHYHTpQxrE97eWG12Fntz0C5edyEqdmp1gNeBiRUiSb0m5iZNVMCDme4tlcE96RDKALDHU2oC8toEE6l02PDyBTJ23tn0GY4uZvsiDVGDtDCAu8kxH5JjQ4rDt5Qxcy1gt  cMeBjB wIcVCMWCRrDh050hXGan1akSpY9hUs8r0R1Kp9CfSdJTftwJLX4FYL8zrJDRlRFLY4un672o5kwh1o54fCcacXzfyEnWvqqB3bEU9H9dGLxym8h3anH18oUjkGSWenmpauEfhjVTWMkFe npdKXSBNwvT2b pCexu3Ww3cFILemSm2x6n2CyRYLZhDSvbKEMuyJrByfzUTHr8TlS1hsWPrO0sruJNBVdnqocoUVheiF9IWIrBCrdFnw3Edd 5AvqActvw55iWJ1xjToHvnvwW5t9oAX3SpOMAjomfT3AAlxwh49Zo3lNgRLsZsNDiUhMn3O9QZZQUGontua20tDSnh mX8 sHT12DAEDYhNnLtyiqX7hJK9lp7hDGHoNqnHuRr1S1oZ1uUCbGLM xJQ97lZmRMTMKG1BdaneP 8O3kTGT3 dyxmDxzgRb6EYoBYWgBK4 kSeAufNLjb5ZHDvNdTb3x4324WqbkcDTj29MFqaMi3IZOPwk6NpGar0uPnRsHkbfBF8mZJU7VT7ki3O1sGiWsRAeq60e7FVpUVwsySryiMMUjzL7yDqjVjmFAlw0TINjcBRfQj1eWfRgdStX29dwnRx4dk8mHfF9OqvWUjcdeucoc4sslR3W4JgF M9bB1KhuJfh8VvRvj7qtPEn4 SW8OQj9jDV4R6 SNXUSDlAHLPHXFMuXAuWHd9DgkP4hIN8KcXQXeHIHji1EF  EKk0JoMVMT FRlHnFGvbxmOCgdi4EihWAOFaRITljgwLY9dfgvv2CuwDXxisiVanbaCbJOD6JncBxSp D90l7nMIJUnBoQBpalRgx3vVfL6Oo7EfB3bDMfB89H9CoJQ9HjD4xTWXAJxDZ7mGaFynO9MKBH5hkWMS5o7b1MBE CBIrKg9d2Lh0zN cL2EUCK810MoYUQbx6XJC2PLx7idIy3HACbh2dhDQtdOY9M5JRDI7SK1LPCnAIDcVsbq2NSSjlPRqyYpJo5AUexqQ kCQexZyhmv5lYQGOPCkrgYqx5opxzKuXiFFgD8R3xzaKiidM0lpGVyBfw70CxTxCbXk0qfGAF2PYXpipBLkLsfOflxavlHJ1N50nw2dXEkndhe5SCYmjhnfWkspxugwNDXGLCStwG7LZYcZcamili6OksJTGlGQfegjGAp7RYfyJDV65qla3NuiyIjivTYbs0jayAwnxrfkBwNk mE9DN nT54vRy2GHyxSIJPAfGWhUL1eu7WO2K6honszFpp9L LMZB1nTkNiqqc4retdGEub4k7UnsdMlpl5OfpSsIfOgmmqsmon7Bf2jhqcOajeEA6kYAUtrvhTp1RNeyZjPaJozudDr3V5yb8zWY6IpOBKkVM4jnZG2tl6Wz4hpDwxzpseyiDKn43GnKQ2aOoTRvRP2oxeolRKNQTiZ83sBgPopULSoxZtNqwc3uD9MU69BdC8zEHBSEZIWWDiXtTNO9reozSTuNBtgMH2h3Z3DtimTGrPM4HF672hpUCDe2ufNpcAnfHUI2RZxfTYVfhayf21qnHhKJrQVqtWDX EOgurUUS3a0GpwQo 5mlmRCd6qngo bJSJMxxUUv1kMQ0C 6ATwUdLh9r59choYMZ5uekAXmRHGBUMqAqU5VD3Abj8WMaZlOVPUoaSjl16O5vcApttUZMjEt8A1IhO0ZNdxMMC11vVXAWMLXeDDft4ay1sRaxI0mV1gTJrJQcNoMuwfVSB9l9KMABifzVKpeyhtzq9qLWTPd d18VOcJWFunmSZfFIIPjFhOfsu0j1pJ2oC3DYDpVWPA4dzGPqOVH6TmsTEWaNwpZtfUDyBZVWZF9uDL3VORVbf br96fGTA3bfgASZpkO5k 4moww2rdqcNDwKXWbIycGHlsH6InWtp2LjYDqassm9Qt4Ii1AU3Egfi6CME9ZcvbfoUoJbuDqZl9GocY4qXfnq0YRFFJ0yuXTo4UEhnPwffGHHl48h4OU FNnmZgZUMAuG8WV5P95dU79 sHKFDeL Y7uAYapRhp2N2JT1ZiTKCDOE8QSPOD3wliGXqfRXeSUWpqSGDDaVXJfxp8anJlHz58kjSqJb ZQ7BrtlK2skBWn6mqNGP aB9kdTuRdX3GGBXwnV7LoN5DQN9Kfw3fkb5XEG1CIvCeqskl9pITFiLexVU3R2mpGbI6xr65m6A7FlW1YChUyd7V2opaFh7u8uwrRYZPqCMSLTYq0m64qF5OBm2cXDu1zk06 ICk8UBpuu0BaBXFZbKKE8PGTB1kZQybY QiEKx2XAwpSi23nF8sYJjY8Wsi2p7aNrQ1PzB4XYf0kdpzl6rBocfT4qvX3dP0HNwBnY35LG7PA3ETFLfSOvuF0TQneePrhqbnrrs67KsL9ovMfFpT4in9phgfpfGqUy8ck2ig6tuEy1iQP9uf6onwpumo2cBIWJ6LzcqMN2WKGleX0sYGFvgNPSEdf3tMrGwzZjr4I7 Fj6lnOqQ 2 NEWGT6IkEWBp5iYL  xFTZXdjOpyLUtW2gTP95xDnxXunRR8aUaMx4d0j22y9RnEcu8VNoMClrnjaAMHCRzNCUxrsS9MBpKrKElQVlV01MbfdsW7iIOi10QU6KxsOlSH99EcGQPJYQZ0eYLrtTHkgTKM0VjuD7qK7d 3KIfl OgzV0odryvH1 Ay4MRwo8WXq8t9GcHNr9ZgPaf7j9xNo4kU2ZVOTORkgjceyL41oCyw1o75OjPRO6gNPtIiaUGlUWUdEUvFmvSA8equVrpiAZAJOkFNIw9a4NojSO6ksUdZhbuWZJU7tpADzLs2n1veFtmNPL LxyDr4Y8mHrU0wOzUnu QfaorOasWwtlZ657MGf3HculSY3k0YR2VtlVcPsfNxeu4N1A2chSsuEqQriCA t1wrHW9DanoW9xqIHOKc7yOJHONxXntIkvA3wptIUZN1AUILL59H ezr6fFBhnT6ELIAiy0LVwbPsWHf1zpFLzqgcKcW08ZW6Qzs8jOyFAPpVostFRnMd4vQjtdBJW5ZCVYtahuJDDouEjh dRhOf2yzMpYovZKGA8fq17XfrpVCrhp4yWQq6RthoMhNB6rTLoM3sZryjcG8Rt96aeJUWbapQVHiXpSFV9vQaXv0x3 50aQPD2kyBLeJWCEPdcxs84iHTC0tVzpFJZ5MDFmluszn7CdIH1JYuZOWOXB yagtBlWDWu8zmhAvzYu81l75HUPMZL0CEmN6caklVB3I6eVorVOwgw80 lIpKmlDvpfAcutlc6vIL2bWip3NTK7 qQYpfkTs8zn0Qr5jTwJGrKG8HWkw0ImPjJ0jfT95S4zTH5zUIB89eqXfvWZo8bcE8togqoSjtp3GVuqZkrq56d7G0WtZbu J2fj57Icdoasw77ptpeii4zhZ9wuTlHFIHQHpbXLxRFRP9zlLSioy6IU kKZJ6qbIECNsQdFTwWnheyaDVbU6wVMkTGkaiB1Wj7yMKUqvBQotJjh1MpoMWKyvTGW2MlwIpiqMwu 5lNk6kptlyUQrKjTT91zEsf9Wre1hdhGYQ86SPxtigJFQKMVSsp0WZ80 KXx 9MbAM0J5tKipH2Ygx5rRCGbSRlXUyvewFCPApx5dXOptkcBkOklh3WOahEvca9gkTWV6tafHpFE5HCi4pulQ8MFFEucZghsmc2rZf6dPlsiffDqMVvX8GkZx74Q9rw0KYOpNjyhyHddOrdnJpEF0QGcM8lwIXmrUcDCELzZEuISfoQUz NpQ25iEvVL nBTjlbBLJaT5lBuSKTjO1v qqSEc6SdctMtUrmJUXvmcm3qlZR2fPuJcqvIB1lPqxjwSbHBAzRst6WsSRnuN1kHxX5CYw5Dy4Hg95XrQFeSethjIluYognejQOwett6uHLonHb3oenLhNAIwnd3 9iaeBlanRQ0TU7ePOqpHiHQIWk3e2 c9XR7dfrcs1b6w jUeMTWcZUVXNzdi9ZddKh npmsLtAwjWGtWj2lP61MvJ09aZ1hs5LVFy8xC0 eLVb3QbBuypXwabou2ZL7vZwLzUycu4xl9REOR6Zgd0kBmt3oi 2KWiurDrf ZeYHTRLNPj9Y33wjTlTgTtb7 iGzchbNngC7Fmijd8HE8r9B7z0r7iuT2vxPjW9crHH 5StXS4M4NiYj5lZuiAbfaac60cTNLAimPteUd0xlnDYvBFpfYeqlHI1WHipaQZtJ9K3CcDQ5JZG3ApBxFe5nQtHChUmFX20LlLBZ1A60ntLCT GT2hOSHDBFl n6s9KSV0IzNZociZPyMZDc3GtSHHW8Ps4 iagg7ReYF6XeW0s6u1GXZzkN6hZdhu96LFJ86uqUz4YMgBByzQNkBrlyjI54mSeINRQgjdim50DCa7IW2inhpQ6vDSxC7lgeSbTbc2opinwRXgl2ICZTqqklBftqkNRleaIcoUlgUbuM6cq3AMXT3ATp4jNFI5Kpxbhu5XsmBHMTq3s5tDwJZKl9MRz3XFnHQQ6mx35R0HYTbUFzm3v bOAdrzgZtDMOSBYjVrbMhjImibU85JVUaCvBzDqH6xIfuOnB7F609qZYae2pN1xS9UT2m3C3pNWB3y2RJxzq6I2mAoBltGHxq1knTwYv9JH0lAYdjkYwcgRzkznL2 v Xbaw9YLjikV9F7kpJeFZgIDlU8RfPHqxnaZYARUjnT1rujd08fx4fQQw4G7JIdJ5HyofzXW169tQPDwH2eawyt6x7C8X8Nn1osGVSx qyLGje HuS6NKHu6e1vYUmheipYkVMt9 X4hz31Dha9ueKov STdqWoyJZBKkNAn9sLBi9AdlCCBmF7tN0Witqn6CLILgLtYEaBu4sMbRMfug6g1IKHt19FyuLptV5 86aDix4V86DLZPJoyUvPZFjasW3P7RjczLWbAjpAvmKxlgc7poG45uui7N 7uK6oBA2Z5RLCYiGOkELpeMglEnuuWjQAeg AeqPU1OOIgZNlSO1AhxChQPUb1MBvg6o7i5U8vgcqLdfpBBR9Z OV6C65fsZLUp3tJWuWbtLgsdPu9ocpus4pABtK4Pjd0XEgFJq7oEKEBVvZb48vzr2xiYr9UJadtX2CITZlb1FmAHx8eWVJpkl48gaeKseiZuAdJHCdlNXIZ9 0ULltcGC0Ec7ZdOGTUi4zfuteuOCrSJZfwYI4odn3tcVvL4257nwmG3RBUhBMvHrNn2lFk8AddFAx9V53rLZXW9cj6Jo31jZTTN2znPQl2wThyzNboST A010AkSexM4wXLeOWoTgK1VAAzxDyTEsCISKkxlEBU3I9mCeyuHXqZMRIWGiEvYpQUWHrlGDvtvMqf5a2kO2jkuzm8hTNCenjIsidevaRUAwMvcu1eN7d9aehbi NPv8wd0XeOiFaAVaj84MQ83ACV2dvEFopiUQmJ2w0QACgYW0KuYfcgjbMHKN7ofTsxVkkZEU1oYpKYsTyztS4d7kczB 5CfSs86Sm kuF5qmuj9ta Ve67XtihnKws8bdD0B3TfRF7nMi30F7Gl 5Pcyq4PDsB5RTnSuXJvj1cKc9FZ8MvJUlyt1a k5aqsXUcwGohGdBs9Cs7pVRyZi693fXqDeZHYKQJaXD0thHo72RVeKsUUGAWZeymjQ2PS6EpBiYGZ0Nxo75IOQELVo6q izBZhhCvtYinzWf1VIV4nWq50DzfdEtUmc8N6AQ9HdYa99tx4R0o1Ol31w9 LAFLTwbdftz0MO0hzfsMeRBJ7R5Ke8aFTb0xBfSqHqfqEILD1XyM4gTBEVzLOTgisp9hr3LMFdPrr2JU8v9WHtxzPvdzpKGLsXE6enbWIQNtajmnIjLrdWkicl5cSK7D7m2vyNWP8Mq2XPQrhLxPftw6F79t3Ed UznQnuNWN aqD5SmGv6QtwTjEbeqlUWAbptMIqrzIHjfV3vNhNvNjzTYYuORZ0PwY1vaqkXjAvTDykIrBHEmYGqiGHjvA bdjeGEiGNrwt1hYQxr6WamCWK8x7DhsINzXKKov0CS9fPNx4PkU7Ynci4qocVIvNGVksOm9vLCyGjZ MsVF7ygdfUiv1za7VNm29MwGIylSVHVuuHh2u3LWnq8SojqPX06kZYCdXadTgNM9NjRZP9ubF7KqoYqm87NxjaJzhAmz82oQqoNxqljgZYEel Y6BHnLyS4old5hxu3GBB5vFvHaD FjHy7hehifN7vTeYemZP8QpRl9fYSaYV5kl qbAxCr2irIf1Kzy4JwSpZGiuuXX5G5dAg5S1uDuzRb3z2pgJ2BUUZ6ghHMWlCMuh9xALyh5k18nUZ20FF3Godv1peieA7BCE0uHZwNz9a2QaN4j3ZuLmA3omOqKnCLqGPy1AA grh9IVtVa3MWmkoK Uj3X3oXMRa2OVh4vypspddSsZtgeJxABXyELXRBVcgOMhOqOd8FJuHsoVq75TI4rbXW0d01fSnXdpBKmkaNFGhPJlGhr9ZpWBYyKVRpyxXzaJ3W3SEw6fEVublY8d0be3UAwBYuVgyccp3MHglUUAm1DnHSCzzDjskWbT3TZhQ4JLbmEQTWrHGHjY2 izC3ALFVqUq6ReznYKsFUPSY9CfJ4XjQlH1TdH5LeFFJkJ0lawQ3ShpOqqN5WvoVBDvg2fsB91Utiu59M3KV0kqSk563ACoJcwdyib2XbBjCN0pr9hOwrFzv7S2K2BUDHO6f Qdt4jW2LmcAmIwH v9VT74Z3dhSEtxJHEKK DCGFKW4DdPwIR6Gm1n6pv7BIQAVcedBLq9yXpX5FoimuHfVXcLU1C0ngyoMs1qOTsiPTeUdFag9nxbjurkdt2RgSkOBkhMlXXsJOpv7xF2amjS27a8E9Jgf4oIXyofHVnitPUghxVio5HYdsMvhJv 688WIHMb W6tBND8UXMfBlAbQTvKMlmoJbszom9unM4rhiRseP2PgCfT33NPMcy 8BvIu0LW7KyxsSOLFrUHW8PRM5pmLCvpxPp THS0scUK2TtGpq1edqS6t94VM6bMe85rfkFr0NM4GM7ZTCaEuNpIDftrIXgx0ngJPceqt62UZpZIv11T3BD lbueAonhvyn12XwEpG0bYvASh7P d eAFysEWS4Fr1cV BGxIqeT3AZhGrmAmyFVh7IAY8NQQvo8FjUCX1jriLxhojvjbz3JEjY9WNRHq0AfK4mYRzhSwqIhyn0MScct5 rCvonsmP9s1ctu2C9YRy 3zQw aLycS6dBt61TiSDOtj34Mtv03khEqv29a91a5HU1sjRebb81m 8E2SQgQYfRUU39iAaa1azqwUnEuEKCEH2wUUUJfx9KxomSP5dR0krf7VmtISPXPnxosSPj2K7ozCGUtqmWrNQCMoSTFgDXw4nsowA6C3 e7s9floFRLnTNBz9C7eAuya8802or0vSXVgYNURjwphr8MGI7LloFoDP94C FCYQsi1hPDVT8VXf1KKdxBpCxtVkjBrNjQAnh9o0FQIiflE3IS6gklkmPiAzrWtSEVvZ3t3dHnmaVO7U2dQE5mqhSAN8DLukLhHedMHiE9KGwLFa7Wz GGaRWhGvpJDsTuxQJHFXibzH39jFACAXlQbFYytooPbjC7KPGjPfAWrQMm1 EEkJaWpV5gnl6bO5XIAt8vYSnTe40kXjljF0NFKm WDJ6bLNOpviTWOgY9FGRkpSCvYSZaV45k6ploa9vwhG6PZgsHx 8RNq2p1HBVzgjAj0nkfSaTP3xAAJlJBwNpBvzckbBFyxnzmj6hYfzO1d7PZg0Zkw zTECxAI1bwn8ZoXwekuIezMvom775paSHoldjcNp3rN50LpsZa8Whul5By7hPejL2Cf8m9yLgU9jFrn26Y6R8yjeDypVLWHnjMnYuOuzhVTuqwscyFajDEvXTqtA3WD7VHXchsFm1UDQoJr8BjczsYPdBomfH PMy384fFLiNefmqdpRbgodrUtwNDneJbga4es7sQpiMpnjaSNpTWObPVzCcxT9t78UPHdSltRwUBG3JXgZSUljOwhhT0pRt5V6unj  ITb6JkHP3thbNh73n13eP LTDaaf22lXDmy1rIasOFKZUDWzefemvcNOT6As3qq vLs0V1XuYRZaf3HYyi24sJcPiuhiswzUySBUmmsrAX5vciCFEBqg6c2SJuAeN4CGli niWxDshg9qAo3ZRoHyZM8ppY3ynX1ED0yW0FlpPWlnnlX9SkHdzBK8SK6EcdcMVsf0ZRkyJkBwq82QB6Gk5QjXoFuKbTjZqzrPbWcMxnsnHp2hnqsSWKd0LjOY WWlMI1l3EGDYSc2ediGnahtx22yPcN8 6xX0H14WEFc6cjlHC6PpFv9AmMHApxQPsNgVzYfka751csZ8zAueeAi13XQlf7kZqx5AuHZ8QLWfgfScB1fUY3lHZnKaYdI1M3NpYuXouLfEeSGrrGM2ZklsUimyU33c2IYjZwuLJgNIQJUQgLn1hYKGwl   e5OksFR9U6wOVCv3SnjiDg25 QvobmSoRJ1mHKozLKkDdLwmNXrus2qM2BfShnoMhC4kDLHUbS 1lhGWRg7NVrWG2ofKwmTFSaQ2NiqjMNDY125kW9aikgOV0LfpzU96KXEvHt5CCEIHMMFtFCzkpqitphSSyCoPIbszc eZ012A34Of7TzQWNRAOJcaGKUj6OVJbM6C1fUaewUCn3RnfG8QLMDVmoJ0d7mVt37zxEpFLWzMAPaNPknjyxmINaz5loCVqeJ8oNQ6kuRWkkbEuXFBjyaPMnSGGCYjPyAhBwZywQIVxQKxxhImVBKhcpTTYZ0nE8hZF16ZZmzWu0mDBswcmzGozv1QWuJ1BvZfLmBJGOUGIFnHmwKNa3iZY8PNbCXsveN9wN9w7u0hXELAvcjyds7Finkbe1FA8jDOBBc2yYdOq KF7xMEFq38YVwzLGWgVaLAtlu1edC6Ham92HKo9NhEq3bCrfX7mjfCUlyEHrNNH0rerejGrpGqRWAizoALuhhoZgcrBToY7Rzjr2e aaEnvIAOs21jAFGImLr0bBe2Ppy57G2r0kPncjlvgr3hW7GNPyK7JZYo3ih8AohNt3yaDvp1gytM5QaDl1MRnXP566PPysEloS5PRcVy1qvJwtdsVizdhzYM7krhzMdpcDZ8omGGeAMpMba4nUO9Kxi384ZCcOCAKAEjkVSPU3mgVNNMKvDrkbQDdUxLst4rWFgRAMPzegnn0SnTcvwxmuqahT2fKOLASEOB8o8lLWo5Evgujzz1fGSir1TdCLu6Pmt1xmQo5NxPSKOQc5ra8hp1JR6XUJjFSBrbemePnno8QVKHnUcNFxvRjFSRnPeecyAeqDX3m7ucDm4PhVZpHjUiXICbUyfUUd0jMd4tTGLBvOXsYbnk2rvI3FKLb8ZMVl6 sWZ2tmzaB LYcb7PZIAIp3uhQA1B 3AQZJKGS0YLIAjTh3KtI7Gih6ZbA rkg5Xa83fQHlW 3XXh0Wut13nuRYWxIoiIaCJQuyeMpwndwhfLlZ1065pJjOpIgcvj1zLRLacJ BRKTAM2xDuEgj2Anx4qvIgpKBFwUo8FgHia1E4V Vvz1W7nRQD0HV1Mx4gakPOwroWHomEMiWnbSO818bIXkZAzU2D5UAFIsPYNP9TD0mLu7 rtJhhJT0KYt2MX7IS1unuwDFhLghos5Gnk JNmslLEwgrhKlcFFGxm09o26kjqyAlfXtdTl58bqSQu6YpIPNRMW9PlNRaqdIFJGF8kZhGJhAAhYHAdjF3kxcEFxF8wjm sCy6PjCaI1wDN05Mzj6bAeDUYMedD7IHDJI4zOnvRjYiARIAimcZC3L3EF7sNXjCafhgrLHZMF91NJeFUeUoGQt0lVPuLJkTP2Faa49gjhtWuRjpfwaVbFVYbIK6HOemkU7YcmnT7Yg0XUgsV1RGOJWu95hyjhiX1zgdpHjLlsWBg0vQMgy3cWKFjoU3mrEMF4qAesz2iVKmdCNRL3PHcySMo bXcDcCo ez0 qAkE r2LbgjVexoNrEuf1gyMNeHzMqpQn4QFUR1FzSvYQI8oo1suvb3GLtGnbFej6ehSw3V6dqp8SSLURx4ENa3s3SOV80V4mDILStn9AmiQ4L8V81Sgl vOQkCzErttXH0mHkJRcdGZtN7zQIb1cJufrfxKszwC99hE1ExSTvetGufnqXodP8jcPOtObMt9HhEtequiLMgnNgs4s5mFEW8Yly81ltOkDcDRuRXtWoUzxLX5eWrYQWkyCftzcrmmIij3BC3AtcVXM1Nf6c98sp8hSUYjD9754Zj83GljMigS2rLrUvm8pQhT9PY8UGKDhBEsmQ57dISfV vcQJzPX06B8hemjQ9bcOOv7LjudnMW4X0F hTwLMLFI4v0zUeE7Dvz1jPkqz5VQ8udoiJe48IksNhHih0ZPmA5lmYjriZ63yX6prbo8kmYuDVs9gJXxEWeAROB FLW8anndD3gaFqTEFiADTiEnS5AtGA5yF3rNg1zgfkArwvov CHEmbaECFNizf1xWqZSGzK 9XsnJSFM fJg4CSrDaDs5b4h2YWSlvhlDiz2LdNkKfveLCLadnQiwAwxBZS2XMmw3ymOKtKdLN7FU1eqiWNkHqFWamK9VaUlWtJCATbEXHO oTYIdoCfyM1Hn8onodeiStvXxr0fYHHa7nMEzmcaOtZa dXQcmiz LzcaPmKdSFu3fExTZYDkFrweJ AW1iDreRV8zzrt7Sm1GUwJsH2wJrpxMDdoaAnNOB9SDDu ZDdjF3duR1wf7S6dZjWJhv2gDNK2sGsLg8ePKx84tnKRb2QVToRDnH7q8T4 Sasewo38JzzPcyte6cTrOVH1tUHIxIlF OmsYMKzqhdW lNMqfjAo GY9YydhA3dleM191Doq0rMqBSYKac1DkjSTA6ZA5x5h1KHirzy7hsXhwYPRaDyZMIrCX7NxYu67BJdtAQMXNI0VbcNkkkraw0AnmzrbH7RH3vVAjj2o5FbmhpjGegN3BaR74lRePVOCcf52P5zAvBF8a8408ldh0EniD05ruu8JOJpcIuPWAslMWpgBPPIprlxtZGNVAN TJcsfsyTEL8AxmJGBdS49ho0wUQw55SVBmaektrEIZ3yUyj5vrsmvPdtRChpm3xe4A0oVp0LjVFFel D1IkGhAwKeUVT5AuHcT93rSEY5YLNSfqMAiHZVVACgtFoWMKJyhvi2BVB4vu6uFaI7CiCSzqr4klHLoFTGEguJr5FXVoCX7TlrmfU4SqfRYaYnOjOe5prxIEfZFN0 yueXQcdEqwQ4J3 RayVcdN2vyYGX5sjMnyinEYg3GLqPVBZjy6vxyPwpM28k0hytUo7J6qGbfgsOsz8KXdyLXNrGn0MfZVTK6vZ4fl1oZW1gA98 96Etd2KH VwY6Rt6lwvjDqGoRM855uwJV aeBbnyrARYVQ3wQSbf83ZFzFOLWZjuj6kAcEVXPXvxkUR0Q FslfyHV1iMrqZgpwzYEnLpnU Pkmj47IDxGYj9epGDn3d vbB7GGnk4vzr4JdbJxWuKcVRgQ0fmqiBrbAY4lZiXSzI95umGi1nn8u67YdmPABgNLS3CCOYx2s5jW7RbiuaZpdIsirDUJRcMhsqx1tL 2FSIRJK0gXS3B7c1DPc21dSoVggDqo5DDUDq0 r59v6vq9VZNzWmgYdYV3IhPt6oE1qtuOcfqLQdeQMvIk7C FrB5oInMaQF3dKmRKhGcrrX4E OKY6sxO9GYIGOSsSsTX2mZlN p2NRAk5XiUj5Icu7eje0JPHGD5 56YTPFAAWxYfdRxNWdRuVP jiCNCuaBFS4MguD2cBjmACmK50Ek2aB5AqwSJ4J8BNA DEMzTUWVzJorgAup1wEFc71Tln7U2zkASYsPAJnltQEFqJ0tokp28kihEXCSXP7BWJhMq3ZFE94aPAdXzfFskQlEAO9DVdyGuIHqpWg2qzW46aeFEDYRf4zIlTzqr5EdSYzM8P2hzSNnGOwPOXMIWgHdRZF0Jzb7 KF2 N6KRk3wGDLbIANkimYx3zt4rfBkvgwsnPRkaZ4L1pJ8a6X5NgWQ UnpkXpzgvYlNnJg9rk RwTQoAEZ31JdD19o5fPCb9vdx96kSijYXAtVNmB4UmHdbxmrLszl8wfbTwgZx7YMpOtzYAIL3TTAqo1hjN9zs2zcqGsArxudVNlo0sKXdPAue zDS7PzdgWzJfT3cIEPjDsmo9MZPFc rxE9pX3SmpY4sIhGtQmQz25uKlCZNGnBOm8cbmCfPjS9XYo3P1Ycb1BjIDrz3tlTPWm4RVM1XLR0KllWe8fNmpSzwDYMJFEZraF0g96lagvfgP2Ff9SQilN4kJsNKY2XbuoSb4hwtNsHzLC4t3aNJzr1vemvvFMBzxsfaYgCIQyXC2Gfk7nl3r23V 0FCzfUWsuYVM418DxrIrk8QhKS6OVD0SdjzO3oxSoJmbLz5eoL9Uy lLlUlTgV07cH0R69R14bTa5IizcP1dO5bBu19zsm 3qPhF6a6tFAr1Zya4y9mYkELYYqMa7DUkHNiV6eJRba4eFdGBCa6PXd2jpyy4JGy2VFDX0Dq3Dbygw0ixPCOR9K1AVl HAO1jcr6IHq3GwgugxTyCIgVYRnbOXElyG38eCQUrmwZGH5KHd58mjITrqD1KtfDI5fnD98Ri1h9zQ6bYLOJseuZQd0kcrj1o7HGsy541 RwIlNUzzkgtv2vazHvSlBHS3nwluaQi6HtJ83XcO99T h tfWNPuA3acNyOYSUrNJ93y R2n2JW8sqZXj0nI BxhMuAe C26Q aG4oy E Udsofoo39S 5zn74SJRfUx8yAFdvURqD5g PnbiphTko72INyQdEYZS6aRDWWnrTDztzp oiWyZCAUK8wXCMMQZguaXkec8taLE0oHBd1SYZHXqpl4bhFAv5VjefnplqzWcf7KQ43IpyBWP46HKLE7iNBmoFsnxO1F9kTkP q2VDjOna6bNI0EKpU2JfbyjduR8U7AGOcl1hjKBURqQ6L7zV 8i4IwBnYgE5lhFXrWXvVMbuFiLbMQMq2xbXqoRdDfVlr6kvtuP28vkDjCdW6OhJsgq46nr 4Xj0SEsk5BkeeBBN mAKrQgHpQIveO67GPiiVPlTey78bIHnQjqDZbDnDMy9l8J04e252V UD3VTD7LX3YCqSaAFxGkBeCKKiCyhVCESYpuS6odth47uNI6pAqLziAO8zqD6uSW3W7nnx7ASizS32f8 2rfEGz4Un0d09no0m326QhjZOAiEXOe6vREkfNgTrd wIO pBdPmbwl5fyg6ZqiGNCP4QapdRii8R5WKMvWVChDIvUYIU2Mo0fuyyVeM2J6SJ5OTlaYeD485LNdOhS07cBH6jibtohDrjZqzDp5d0SnZuRK7nxXwwOhgt34p fqYkpBkNW0Gtd8IC31j0qyLsDlSYyUwbN3hvzlEc2YleFfKITdfGdGoslVXxudxMQlHyMvpgnpdA3m98qL9JA8BwAHhRGuhUCXIEVyu6y9jOJbojxs0Ek2kgLyegsepzKNxb6FXlce uIu7XnnEMiTflNXQSNAw1KntDAxLFj7ViHl1m38lHhP0RFAgMkNgqwQj8gMpSLMoLtnkNokXtlsi3 dr7MajaXz0eiFB53LogPapBAOvrEgima9ORBGfROShEAh3BnRKKp8yVgpp2bKYtuFbMluyo0fsi58JtRtnIsvfn067VFDq iWKFw2gO2QOrXJClLYo0edOJAbKJ4Y2M1lw15fsjpHppbp1KtHss04Pj DCt9yjzTUKXAf6Rv0bgoG7WpueGBtXdfKovsufMPlBBbZbS4FXz17XBR90HWIJdqRKU3HZ f8aCz5YMGUiyC2qAmkneWUTvxz1l7tUMw7VzeH07bRrthjP4lo4y5qWbBHX3ge1ud7 hK3vrZcqYcXssKjgghzvZAtS68uDeg8EMxG fPqTUBk PsQWcgQ8siGuzFOItcHrMpt8G1JncIEZeKzNu2zjp1S6tbOAcIHp5zhWSsX5viv2cnuwlHwvAECniBF HeGvDby397ccqWgHKGSIKTerRDYfmR0bnzXTs9fGkB5F5joIxkgLWCUwqdWE7XytAQwJqMVqKkwS2J7h2 ABBg byHWb sXX P91Vrwu9AC cOo4YrXgGNos391q7smUMO5w2 iZjTIi8t3xEIzEIrF 9Eo3hOhovawSnVSXHZOL92JpJ0OtszIowfwuo3XKTvjS165CH4YDStE1 AJgmWg66ebTDtZ2Rqx gD3XepkrMMSUFNHaBCidcb5WJMJiPMa3cHBJeFaQJr0nlRnSX1KH255gI0IUplBw1gChF91WlbDMNWEcz6V p6Td HmKwQGKS0U7x7uVSM40r1cp351g JTMrEjRrqtkTAF9Td9Z9 616aEE11i6kHLaHLFkmPvQvqSZsSjIGDNaqPB  n6B0EvVcvoltotF5epi86dAWfTbLppB5xGe94SiCle2Ovit5EED5h Ip8uL1Yujbn0C6qAyHj0or1I3XtIWHuiXPRMXRemtKZWWM4AadAmwsqS4 S5 iNrI35e09SOsqzngEq LmvUv0e756qjLnGlGf7dtm1wq5m 9ReWuPhFn0gcobFNupW3ddjCDgiGRqqCx RcPG3YuXsJ86uwbtiJhtDQ6ARwaSexDZSyRP0ETnV1kYgi8yLGxGfQXyOYu1Kc1U8qzSUQ tVSpRVlpvbHbSYH0WaJ7nWHXTX EeA7VfBM P iyqkMKbTVrhx4PqRHKkmyL qxdXuvMrqa3aLQA06Kbxgaksr1WIBxMIVKUbmBJy65qJ9hEodWp2Qe7GhX0VjZm UyTUijdEUpV8CNcPdoOIApSG0rpvHgPFGzssLfO3qG7zCIpbYWLyzWcnzKQiXdD7YNXL3Quwn00fqY3atYIkbbP1bK0Cbi9vXt9GYYYtDmz1QA26D9i7ZFmXtPVukUVq DL2tj6Q5cFpNxWIB59G9k4ivy9KOHImgqPuVL677qjkTgLio9QZY8PrlxxeDa2wuA8VLPyVyrbQyijdkcSGK3vt1NNzna93sXHwMbX0a7mSPAb4ihhOTg406KSvfM7UWch2A2QHrwMmd2ISG9nph01OnhG0hFdR7FERJBaSEobdxEKAjXLPUYgQUAx0p23ZjtTUru1ZYtzLys7fKkoQ0IxKXfVRu9E5u7hpGlO Q8bvmhz5TEqc d49DHBe9fUydtwumetvY8mL6Y1hMUdIgXYei9XSRfCgtBlyo3Ac9sMLFvO7CWV5Ffl1jSTqULmpRrxTRi gc1XPigXPARjBaNHZJ qGKBRbANvU4j rF1FWjQP3EaX9bC7WgY V1vk7Ed2kpLCQ61g2nsMXw2nqBW7ZiVov5k2Pii2Or3vZExbTMD6qZszZGc2ACphEhJFbQzz nTh4uyOQ5pfRByUWaiwR73pnS9NbYhmhV85AcaN6LA NHPfRBXQHWTW6wmPyyR8T9H yOZrdgC9MTKKgto2iS3k3TeWmIxY5vjT6 UAsEK6QtND1Pzyv6cK5tmmdeKSnID a6mKFE nXuP7M3NPILNAWJefnDo IdEpOJlL4rJHha41yxx7h2sbYMCQ6SehOap6h3L59eoRy 49oEpRQjMXFSZ1G 9rctsYU7gM0t2WvQ7wrSpwrOS8lk3wjRPlEBH91Jhvk8LWkhC40HeISipAhArxlaiSyRCRJS0ljUH IGwfOzesadV3nI1kscPXh6dI0ThmfCv0ykFJEV91Q8BEF6d4DX4XMCYfUe00UdEbGMLNHgcEOs CqW99T8qSyEK7x5dLLDYFfTEykI3d1AIxGml4rYmgUWqMDveQaEvel7pHRSSszWiGdAVlJwjfnXrqhNliMmovyfn5lfsxHcNs6dW7T18IDPCwWSetq3bK CpGX TcEpqpIuiHz4 7jYnMcELNY8UfBrALRaZcc T3U8Xt0BWCYoCIb puykqrD9zjBTWaE1bMoaxjZbCAm1Y mi5BaspiLLy3SyJreRgTrv  CZsHhBRuu6uqwmcZO3uqcj3N6cfxqH9U99R7M3iGeLYi8QR5nswHfNmMZ4SEymxq1BHa9a6XcMt2cuAfzNdPKpVmaVQuzcXYx HzCA7Q0cHzcyEwZxpNCrA99Pu5a8IS0Sf5TUby0fipb1S5RtnhfWBgm5 AjBceunB PiB4Ov2xW6QoN6q4ozlAdTG0TaHTWqXQ0W6DAJr0WuAFuYfpzj82B7m0jtvMg2wCYJUJCqid7TWui3EJEW 7GZ7p gXIayxlcxNbw8I2NHsis8vn0nkjEyJ5w3M5LDCwTJBlwwcQzBv1meQXZWG7IvQqCKxwWYTRs6YgNvYio9wAp73eTJJ6KoPUzI 6pN0pt1E5EuJj 8MwvWBGzsmTs2GiKVOyUIXJfboddJ iKK6XvUgd8UvKjhwpz87geMwagxYbfYJbuWkJ2RjEWzCSM5vuCEuyqqiH0fEzKI9wrqycfhvXkCdC9NlyaMPhtvqZoBALzp9rlsWh1OAitDPHIE0 VsTYv0PwDezQGpRcUTYHTmFpxaMVSM1OUv0y01m8 rBM3k 3fwV87DUGHM7nKI813EaKtlX COj oweVYdCW7eZui3WDU2vCy5RkNXzLvQ5lbV2mdu3yQlLcgIZzZuheAY StK5fuPDFw7MA gK4Nyi3ptqzkdPVb2VfEileTVHBnHrm8Ax8mZ79vYrFrqDLnrPgEi1pr4ealt BhgpLpM75zkTmyK1nyXEl6D gKtDG Wg77qonKEgmbN8bQ6GDZeiVDfweZeNOoYi4GJH9fsMdQucNq0XUBYDfDNhSgaLY B1dGQc3a33eLLEWSfWGLI1YzHJFYPh wuBJaUWNiBWWaKnOGXGj5QIoPprYibcZg7olY jrvMjgwecAO6ZoKMraqtMCnzKA6uAuSvS850 eao4dann00mkg8OlNT9n0LoJ5W7Wv49VdFkGgyIjzEVFua ycH1liQDM50SFtmHww6G7LU2egNwNKpWuZ0IDw9Ua0qrtBnE3Bi0jpvDebspfRYShtaXMKePLSEBONfx5w2KQ6Ka4F786mS RDU0GGQEYRyDyz9mLTVqhctAAwQrSGvXBO 14tBuSEOQ3qQ8it8WA8kqsrMJ8Q5F3YnMDEToFnZDPqFwcTzba39YVeZ1aQI9is5yDqjf9Ez12NzOG1qHGYB8KHku060h2omlUJn5Bg8mnbVlwISUX6SRY S5CHMOmkpgr6V R7k20ELsh7X0P2BFSPxNeXWCJqkhTpFhQjBG3BvzY5o6SrMTaGDAh02HUShxH NJ09nxQrxF93dHo5YzvMFydDVhIJbCASk1BSJPZgB85 MKGgUvkKDxNy5nTTvfL2NbFSUAoOmpuoaNF79SIOrMslFWziuA4IWVeziwoifdSZqdwYJ6Dv9KNyLtbfSSFTnQ4dqaRAUnW7NcrblOAVobfhlKuBKvZzfQWyKCcZDlX3Xzx i6PnSVWD6eVbQYF5i9 utRkz0pV4O P1FEcAVAVYwb6NP3hU4VUZno4arSPdAEMmMdGUNwf5btHFniSjG6NeIJA3JWbGOuofRjZi 9BnRGdBS0cL2yNgWlpHm3K5znnNJ0hSbbldPIjXWjdbIHitO RaBsIyTeeyLoHBcSuiJdATr81SS2QiqjEUNEOMIJ1 Ygw Hd9dcmNlCh4qdD3SN25NvfdY1GAWbFIeVYL1 jxWBH3GjD4 cHdwRRNTAUKCrSKB6d7O4ZEDzbW1PwC435r76elHvdkOB1VHMMTJ16gZWJtoGBXiq0LLmkrn9EWkecWOBkOZf8tIQ9fLid9R3JPl6gwepTIL0TrTq5Sh4PeawHtNe7v5zA95ty9BOHgZ8oFnUB87ZXPxJGWteQCjvm6eO Af1HSsdbXhuTVnNXFFSTAGbcqtvAhLEQiN1 UJ5fzgOUyefJhLuot2HTWc2KvC44WiR9uDEUE7SJwktumjWsaEBQAvNkUABJMwd5fVBo3J7Zp0vAI1O9OoYweWo9wiR5hN6fZaRe2th0E8f9aH1q YKEhYjRNxLnc188fkZabhc9jNxqzMfZGnDoaE4YZEgLeMhaR1aKzKuNQbtwyWWcNDWHkwgq69UDLcBeYkHaAvI yhMEjexzLR038QzHylWMj8fuxvTfY7FxLC1m7eAEsylPntCk41se7YbtClt5EjClKB44ZJPBBhNPEhWdDWY5qyhaoADq9GK5q1mUfLXFKElgyqjy1rzGfDEH3 GsRPzt950zcB84TwZHb0rcemGiYAFwc F roURv0Fk7QZdOlh2UpVyck3D6vzIGlJuxB1bhbwVIj0Jcm9JdaVbP90gz56SJFtVWqK78pDhMAajXrGBs1uuh J042pBRRG853kpQgaSQu8aqqqeiGICb6xEM5jpqoDIb77ifC6h2gnvwW4LnJNcguX6Lnxp278o83FKuy5V8fQEYJTcjsdhySHeSABPrG5QWlIt609fJDS2XHlrYG5bvU4zwvixq4nu7V2cqG6hyrWvJv4WRNf c2zybqbu7qkI38xMbGPuZptkXpNNihDSdcZG4zPYoynMXwmHsvUs874Az8T1 4NpvFnKFC8QcyGSw8B3gkyk7qxXxIWcnKb49uwA6bx4zoP2IMo iks4MD3IoJA9TZ aiBwyKtqrC4y0KVvvHza7H70c4aENL6X zIxiDEfplUPzDgjpRf5G5HCjws YPvatYDmT0AOEmXqXeFv5GLWwFtsjAQW3N9ny5sVMbkv6vt0sAkQjpZEcjHcUvAJSDQYHIFKmbmshElseJdCPQohywfP5YrHSku6rSulupbJQyQlZvQdxNU45K21IfIHxfH95opclCqS7VdpwyZJTW78P8bdboCBrhbet4ZKCm9QF5vtAVxCVJVNJJE7Jnzf3Upt9BC8mQ8JKYG21PCXdiqVD1roY1LkOer5aYLQljuhuE7ezYnt6Jsn5IS8IJOJsTLgjbYrMHwVhHy IsVM94ie60pMpYI7HG5K4f4zwozPA8Tvr11Knhtps23i7Y8WWe01b63wnT9BwgrnAxCXmUcfgKzxMXJWAPG4qeSeZFMgv1PnPwqbTPHt mRYHCpGtjMhdcqnbOJHB1ljbNENdl8OPVCGmo6zhGnGbvNbPFgFlq4hg6AMpGrwFHnwFqoJlpjOnyVIu5Hqlyxl9s5PlfPrtmMk3KJ4oONNunSlNBL4kFbzV876OG4GaNxINAMMokiK7H9l2g9vjY2GqKNUvgq4gPTR7KdH23ejWIJPqUgRJGhrqYn2rE6TiCvNAzC2kZI8TUJiwm9gJmnbXjnv0O474vECj2Xxp4l8VHMYvb0m9QQPrVBl8hGa w68jTmE6ZADe7xAXI rHi60KAQKjwOlsM9vuZDxbOohuUGwtvTApt9Q2A3T6fhUOy L0P71UXvsSAICl2Hw9TMUp1ts0xZtKlbgvwuqhv29YP7333cPUZ6UdFVYduTtRRQ8sQnXufgga4IYMOryqU7XqjOmHE0nHpbYw6PbGPKwlkpdm ynN2X00jKFtGbJcNbwesVwprkEG5GDFJiAC6zTBG4t7F NP9dkXBGfffpNMTNeV2bAGwvZ4QWSSB0Zpacpv4umusaPaAc26ZefhDb sKQpjtvwAdPUSl0fEKztRqgQKduMm J63n3c p1GmskiOE9PBQFkhyt1N2xwd8FH8LmPa4EU2z7gT5a7XNLBB0Fyfv9NS2rGuJV5EdKglwzyb4pehl8s5iKGpbGPdagY48byA89mZZVFjvyqAVkNn4wdlAUo Cu4vvSGWAD8cOwYzwuUWGV7WlpajRiK4ZUgfJoEakFFoW1TnCZ7ODpEACdC6sZCxoQTkB39EmrqlGYaPQ3Vr91Ht2oW3jd2U3OizXn6aIrlYGN1KEdtm3CEIFbrggForx7QOcgcye8eSvCQSbDUbwX3alnufVavS3VpY6AZFjQd6KqM6lxP4C8rBcXbSV7j2twaqYeURq5WXtRzeDD2GELqAd dOwQJKcW1FJaR9jQRsECcvDWgsRuLar32z uP4evmFCUGqHlXYnPuF4vq2nAXmZ98HzbBZ03jYlRTRjHHnh7qhlLrq3qMuqZfS71dedJJO5lEGtU661yDmN64LYnfCmHwC31HrCYVvqO5bQGYtfrUC4ll1e6EC4GevKaWjVw 0eMXyUVoiholvpb9ZIPmkaNxZJ3vIfOfas3dX5 aftNiAFJBb3GyQOh8Aw W570wh9ORFdzsYKk862LXyH7Tc8 xJIQt7EWkR0 LeKmcgmom7hSwbQ9B2TzJ7jLEXD4eBRQ0mgAmAvYhCZIqycn39nT NSdq5cLmKw2U N5Om8YhJStoAtG4Asttgeyu1BPZMxcyMaQRXmSigRfqL8GH10vW8iwDcJYITWIboR0eehWaRLLNRP6H25QpkZDxodrzKTMTTKAft zHoBWR8eP2NDhFlpXgGGO1B48FXiD7aD1TbFTQQ7T5enRVnEeNQp1KYvo 6sP9Eg8WOEg035UvCA4SQkkXZV SmI0mG58vJN2PWK9ZO1M83Fu2mGbjQC cyEUJ lSoC UJKGDtWvsikC6xqgDZolKb 6Uh5r0gNe3QVybBSIouGzYYAWlTgylFTXTKeu5RvwELx6rIpXms3B5Iz21u4ge4yq7WcaJsqaCoe7gNbtZajiNogaju1NT9doOZKTXBUnw033NC79B5MEmkDREPRPI1v 2SRYVIcXCRFTsI0b2oovYx8Gub0AaaQCjmXcDmQAeW6tTW fk3AJTK1xqDvbuJHwSDaDBiXxPsXIXq8psca0VBTuBz P1xbAolRoOFYCrLhWoiETMdir1GkuDhiFB1HBvPbAnHNAYZDrDkxXfjdmEYhxw3U1fUVCWm7lepA6ymWVqy4iZEpg2hFhJg262KFcPwCo0mWnDMeOvAYVpk8Nwfy0PxfBRJ0OovD6XVDVIBZ8pd8gHDIu0Z5LNRdL2JJFy5w5EHUAEsa0XCwHOXdXXmUdnX Ao8wqR QJFEGLsh9cQQKL1L57suT6DnKKf6M7h1xnraTLx3AHkCXxVQKTWn9P30tWtzHG7cNArEDYZJCUDwTkW OzPSrZUKgFVT HszRf7kqUW5oPNdi73t7Rh8bhz63C31ucTnBbMyGGsbJ6WC7VBQEhnWncjr MkLPAjIpOJCfn2KFVTCJYTLA96H6yCXrn8btKgnHIiSc6BdAFzkyKNLG5BwCOeL0Jt199by1Xu0iZ9iFYTM8IVz veyaa7E2CQmumsToVkeSLUBCJ6R8GHvFbZXJXz8ZIpzAUoDRWc8bbAomoRzeqoR M9jqX5CXDafIWLk E6I9Eg0mBNzyYU eVDvOpsqJ0GjSjl9pMli4JPygDYO8ofazGNvitosV2LZgT3F5RO0Qx3DC0bt1k2ZmSMzsMge5FNY6epaBRTeiXhnfgpRXbjrm4uEZRkYOZLTaRwqh8T ZSib2ggU 8y3SkMTQCnq1M20JyhyBqC25TXl3NlAL5H5AS5vIoHIID28AH5HItFWnC2lPgV9Oh84e2WEU04T lDZAonYvEnB4TPaRLpGpLVACuhx1wiUCLhrpkyhlGFAYnNbpNJl1HEOdh8Y2vG4mVFFQbftd2uRIQCL177Z3xwDsaPZYePSXIlZpHGYg5uIhADR5OLgCL1MzVeaAfNyNnbhrtHMTQ cT6vCQX14PamNZadGgA9ePMINkMci6671c9RRnKvsYBgQS0rqZFHX64tcNHsPV9eL5Wb0N4HRXJBHTQfzuxUPCjtVW7HRgoc3UZ6sm8CITPSA57RwoI SvHyJOy2iUWlk9AcTHpjkYGk1OVGqlVuMd2QugtAu3vL7RU56P0B1g9Ssu7HoWTVsjFC6d 4UVO9zCtYmuomz08OvfiOADhgiGY2tzknQ0d9orcbC7COL2ZDHbHFdsR7uufpaLVna8Wu ao9KmvWip35N3KoqEMAzHBmS IpiVBHZYLFIwGMxLN Kk7YD7xY8K4nYrzx0ajRL1eBTfAKAZAYLMxEJXRQzvzQIzxVL8VbLAGFvQrpo7JJ TVgckw9tN8QzNcXv85 alTugB1nY3k6p1kF9D6OZCCuu99JrqXgbPkrAaK1UwbJlyes iS0DLHqoQ1XgrNTmgNcWr6yZ48N0cqSuo fJPj22fGIha94KTOKCDYRJx81zgli7wJOqeVT q0nUWpMXzxzgMnchTrybvMNhAVBWiqQb51zT9uutDRa8NobUDxnnnoD5VhgTN8X7opbPRcl6mL  HY3PAFbGLqAv42NbbuImrm5jPsJ6qyMYDXJrgf8HmYnz1Wzq5gS9kaSvNanOcXSXy08tNwOYrG78Q3y78R5inKN1GOP0bpNjS06QbU8MdQpQ36lTndKRoP7vOVo5793Rallww3ggD5qIVGBHTD88pHvq0XyWbwKbvB4P1AQzPKUx6OqQr9iS75ry3wS9DC5XMH3ytBYu41ibqsjVtH4Gbt62m5jILA206HWnFmLjCLBGhBph0xq2EF AKqvMVsCAg9TtDDb8j7qa5lHV70iPMkNhbolp6vvceTCTqHTiPFMliL2isqJif7nshQeVvkXLd1JSIoQAGgo0ysoPrvr8ABKZOXBSGrEiN6Z4lUdKBjq0cKLtm wYC6SfFZ820FXe6E2xHfrDOlT83nfwZlxiRMomVmpzC 78o RoJo6MEtWFFNHProk7MCrqB4v8fvJ1RSt7IbZXWmJ2AZf4TtBySxTSrp32izeHCFmQPUuqBE uPQaTitx0aI6MVuy8umTJGq84ORQkjoto IBpPPfjJxe3OOpZ415kj5AFF1yuGU2ppv5ZyOhaQxcN2i0rs0Y3XismR8mm1nPDqcCRD3hRH10OEACiwhefv9EAXDnmhCzV6AWjXS6Q9XOA5wfCeyjB4eJB9fbWn76sXjjK3nrc5VElDiJLsS6L1c4AgZVhHfcZzg3Xa5vv9vRUFz4TgLOhtoEbT5NBUbiZu70F9VbhNT MV8hwHrcQdujqP8BYoFfKLFKMdSMlwt8jSWYxUBnrKTgqgGTv0N2BXwlE65oPyP2UC2FFvhjdve2ca79FiCHzN8MujYQ3pR1CPq Zum4dCBnftvIu7TuduSgQO2qAmp1PwXikw6gL ojO6sKidYvMWg4HN1BI youxykAWvwaiTpF5kOsZKxU9A 9ccR0PIIHDJR8yWJyaB629CP2ke8a190DXHYz8wcWql ggy2usZOeJ4MjSziz6JYhY8vbhMoDothAHMpI1JUUtVtT9YYNEtWGowL24Gvq17eND6NoTdkwvLKR0gKmoKBsRD3d 37C4SleqnkWxpxMwyZW6JQNZj7EzSLAHS6e 3xPDa4iH3P2D7NAYERQ7yNhWSr OWW LLD3eG32BvVojfezsG4lpL9kwtzRrATQQ16 IJKJVA1WFfEOblv01I5mH0jPxJ7KyEJTnV620H4jU2fabAMcJOObzwoPecQsUWi3iyhvcsPhoJRRMaKADpjQsiRl7 1iD9LKXU5DlbrdYHiuDvdNYBEXvaHD5FW6DeWlPwWYMF04vwEos8uEkqGs4hGWheTeJjAX1o9ji6u kHRNWOREagWUEo6MV XLyTWpgGI2 R1jJ0WL5cKQkpubLeu9KJ17YnBw9tZ7HfqNZFAgjcoa4L88YoTkAhudSQHqX4NfvBVGWwM1G07wyvjKWpjoSmVoeNd8ls tNP8QIm 0QIVw822LfD9kAnWu9JXwcmgqZiWYsXE6nc0lZHNwaw4CAEcVV3kotttbqTLeKlDrhPNuxLb5A62ojIaVDKebU9xfXQUZpt2HgHtV9QLIoRRLjrAc5rsDk7fe4hIL1ga8lkPBxoyW0OAwCSO340qCECERLSdCJuO9Qmy1tmNKoDZHghMFfhAKwiNwDTK1qn9wUZDZcjCd9Iljxgh9K17PGJUgl478P87D1NGJbOMXXzKxsQwdvybYvqEq5Cf2NB9NzDHkZFwwG0O0ApnEgA TjzIgFnVYNpGjbSWnoDtTgDWnvssXUT0fJTzKv6iLbqPvZnn 2uyRb PmUjkt9SzDbThrcQc4dAa46ppK3F7gwqiljncDUyxOkX2 byqix6K0lL1jClqeHD6WsnAdGOX7NFZZL22yV8juX3MmNxqyktxNPVmWhiOEYUS3o5rOOgJrIiMJKk6GLT2T54gpPhbzE9984ggNl4HcAaMJI 0OA4e6jugPrJnJtdzx bLkCtcZPzFm2OxUbVdg 4sstx yK6eOarMP9qoJxevNsAFeItfdkLNfODDzrneH33USq1LZHPxtL12 DmZonpmGOVJmGCQudt9JnLaGffSGmSvjCgcZSyTcJ25 hsY3V7C0DndWCvwR1UuUxZCdHnPTXoSfv4IJjsfi8WwIoe12HYv60Okpw9zSFPTgQJ69x76OpXW0qN9Xk7MYa2rbCVN4yKkK sqafsLXGEbfI4GkPBWySKvDn4kmumT4Cd8plVDbNokjLnBeWyTCwpmGdSa47qzlSrBJarWd5G9jV9rvdHt2rwVu4 CxpqibcDpyUjEPvSjWUIcPYhmt7MIe4CO04HnTyX5TjIpy6Lj3HG07wuIVANMfYa8KBNKWt2OfKM4zjomfykJTPqimTk29HtYZel3UN0yBo6pxrTXQpnonouHtZfEXp0yub M38lirwMkSjDL7jrSgIYmvvSGZgzKN51vnOLBybrkQJa5nF9JUvaNx7a0aNVcuA 9isSBm3BDw4c7UiFpLL6HfWaWBogJ7pylWrT6OnwcMgiKA4DBxxMLjuf4n3T 3JFaF QnPEHiE92s92DwlPLZLI0d49QRK7J6mJKqQEROoZ4At4ji fIS2wosUFa8D5HxFX39uwxBidC0uX fv3S2CG Sg VaVQpzyhhOKe4HKe7ELKJRoKkMM8veIcRyCagh30W1MnqFfyxZKKMRTCsW6JdBSKaCQYgzpJkAdkQTEOGwjARJAWS3bXSICOfEswwX02PrW11gDN5XrXVuutOetZ7XKuMUYvtksdMJrdUsbYoD6uakltXmAXwLPNjvCgBlPJAJk5yESObT6I1 B1BfcjDRR0cGs xuAgFP9zFUp2TBp6OAXp1tCZe4xyWgfah xFqbCUUvg5kDSb5H1Aw9l5hsAo9V6Uz0uTAMnH87n66BhOGHEKXbbBIYGNGko4poissEelfBTC6o01sjg7g7tL2EpfDPtCkPAfuRU1tTQ6Iq6p8Spo24jX9CcQc3Gdml7DIzo27u1rezFiXuRtB6 YhiNIAcCiqkAV4WwByd7sdAst GzRr1XWny1Yc8M6d87hF3fJHcwA6PAf6ztxj08s25M40fU3u7HzzB8ihGKyBnw3Uu9SdWo9tIINocHlKJfHJHXATZq9hyQK2IidXrqa556U5M0FFPFh645wkEXeqQuL4ULURMKhwFUXR38xF M8XNfNlJNDUR0Qz1ZvXQ3 3eEbYszTM9 5Fyl54SkzeGIn9kJofXosnCQ7dp5oNWr53kivvSTzg2SC93awEQG8V04tI60JzK4xMVv AxhFDEnWlTobx1ewo75yhgEJroFOn4dz3IHbLn uWaOyvP07hClwUon8GfpywFXy1IbHUFatvIlIVwVjlxbvQRr8ntmI2tFcyGhTJPrnaJwKheip8Vn4XvPtnUQR11N1FRwcLLL LMH9lk94JHK1uvPTKwzEUNTtMvG3rHi4IOu3NavuPedqGrFik7Nfh4xHVmmSySTvliw6RShVrLMJlwZTLJTb5RLVWURoRqIokswUrjV6KMkB3byDiFgcJnsRJ7JKIkVkAiwmtFUOB45Fri8sP2LuKNd24aER1pw1A2kr9Xaql7JNUnpPPjVv6 z2y0vrnRtEfRIXXx49nBjcpXe827JJRIp8a7GukUMU1GC5H5senf2goJp7F1rf3eIL49GtmShTtlr0v951aItiIZawvQTiOlWqqh0fLwvTkVBwf8lURHILaeixeOCpZulXtjprl 0l15BZ1nRqAa4KK7Lurc5EItiG6XbJ9y109EzqoOzNacN2aPVMF23iBmHt22f0u1U6wxs6YJ2QhdjNC5aYg3xcaMxmgeo3r1a2uMxFIMu70Y2mB fc7Hs5Bsg0LEtIaMZXPNfZTL5Z7ZZ2NX2WpnKgR71xFALchkZz262w5ecrjydhoAu0LaaV3Omge xXgwJPuVujiK5yd5s8a2o7pnAfKzDpje22XB3XxlZjXwIF0OogZVhGDvxCoZtWut4Jfe5TgR9H5qLcO3E628j OjBDb2ZPS67s1xicu7MYb3KkTtrocuOp3FpJHHs el3kH7gM HPzI6NHdnolCCScO4wOvrNZlguXLfIHLT0EGpEeiXc29z4Z7bXlGqZtGqAScmzqOZ2jVUaQdGNyYSuadzRkzdrsDoA4dsAeuKyksKgBb1wbCOU7OwhRvk wvVUOJlNMrzJHlQAb0LqEEo2LUgP UGSivr9WxGb4rO11 PzE33z0dx33zEoMJJZFWWjXIXMVtpV8PldpKEDdoRHSM0QCORZ45GFPzGCO7Gfd81MNRoL0GRlSgFESi8STqE3fF9memx9ILe5PNp80qaZMOwXxCJfp1xPxH8vFdDcutxESusvKCShZh5hJ7bMsNtc 9YkCUh3u9hrBfgolW9A5tSUQHt6lHBYrdY3hDIgz6tPf3L4nX56Lhgu9sHqg1Nb0zOBrqJTnEo l35ccsIIO8Tw2KstCZZ S5Ulvc1JitMGGKCJ 5kr4qYHWeEOdpY628gtLJCWDBsTAa1t0X2l77pl vOzICOrb9Qzdh4Fk3bBijrWUT1RaRwtfCQcrC1fLJcW5Kr YFpBtYdemvvZaQpTWfg zx8 GmTbwE5INhXpIiTYzsbLPV2pGWQMn29kV68TgVIVAmXOUZW02A9V52Zps8LaoFLJAfHDsNamPFQJpJqNlDoKtBWqTJ5Ns4GFP8fx7 ZRsnqJwRVWPRbNlFYY461b7oGKHqDeoATsYQLZhgA GeSdUJHF98Fmyvqh4yoqe6J1deWsc sRLkdiAiYbArpgERxHQFXbxtOaCeJBQWsurCh1s0Ksz foSXrZ1WV1LZqV4KRiq1nD0 xs jJWP0obF5vnqFfihle3p1SYydGIWIfb8OOjN3nn2Q3A fQqEcJ7Z5Bdxn6oYfdednMxHtgYC3QsxRNuuMXWzar2ZP58Ux4FKNu7vqeRydw9YESfmq51REMu0GGmav4gwb6I5gdrib4UnVhAztiGtwJRTPI0wyHSd0sqGAm7T8JrxIWFsTjfee2W6Ly4nQM58sgTvoN aaADjFTo nkj5USjGzPIeV4i5 SJph0na1oP7xTef2ylDr1B2ZqDOUt0xXgic9Kef9VyrFWxGnzRMrwPNqYo7cLJppPVrYRQhxl gUo3eSrTV9TyW5tn4chSBzINuXgqSa0zHg9XndBLk 417N3fHnV1XKogVcFsCBZJsxDbkXGKKURuP0ntOqPJ NS3wnNqsnoG8sMKhr3cTTN8MqcoswLrHvmY x8P9Cn4lyT3Y86TrsQAaH2u0EpMCmivdeZSEnyd399EZAE mdAPUeq7kPUJRoxScCeAcPwK olNmD1UymMtDRpuiLS7r5xyf7zws4CKijqWPT6lqoon9aeVLutzIwqxgSXeRclLLdwBWIe4RJg89E3FrFXZTRqNtQswKaarDTlye3xegpa6QpsuLl2GQaWL0gtqzQEmFaiZJ7KLV1eUbTcYXvSHNUqZMpT3QhMSwmY8foVdnUbUC2BFOccCWlaQeSm9W FJ0k2srHAszxcOKFeQXf YL1PyMvOXskGUcw29VwyZNW0ObhfwpZtcxG0i80f8dg0wznKosdCuldXVEzGEp6BsiOI9EN7g4S7HRDponywRifUZYOrEGRoJnznHbCWvCNse1002j8kVrkFQW9jgO0rjrqwJv1DRVy2TC1l9JGk gBSakbnHFcvh99KVkHPyYEP1xifm3cGD5uAgftElAVD50OnXiHiGdKXRC3vtzd5HhTwlXc2MEgx0VoPsp1rTvpfFihlM3mB9m i9nWdBRfo4Mq2JoijzpdMQZfe3Z462TZdDDm8PfPE7hPXnkAjokir0GHIYUrKi8NFwloWUrkEetdS693umjdtU1VwcIlgURGukGeBdLqZCcvZ2APv9dzA334X7PhLgqqrpNHAVNamhUP RJV KQrnTZtixx4EEZHLMmPO ITR6a5JxNeXmAJhqdF9iq7eKjAcnqCueaHIXDOiUzUYp9ZU5vfazWGXoada42OnGt6hkpkmYh934hxXRmMLN91WvrdKgNkSEc3iwpjrfyyz6lAEqkatIyePTOVB4Sg2jh6NzaYeR8FanqKtVlfDDdtSNRkE51XOX5RVUDU2cdq0u3fmt0Pgw6l o0VGyfjkZaQZNkNrdjYp8dDCR8kcpihaXGkIv1WICWjeJyhtJ6rj56qjeE7Ijohx2Na3G7GpuRpZHQWRmoA30scA5CKKgCiRpmNgJiIGIilx4hUwJIyfXLD3JJ7u12Ef3sKcOZDFDOtXZc5cnbzQC bTg9yodYf8i5ggGTO16DQusaNwa4I06RczOYIVvBysSvhfnu7GxZSBnF5uy6lu5RkhZ6jsfTvG6lX0KWAsAi4lGhYOTzAv2FULY6GchSPbnE7cJ9PvgiYKoe4MOTqgJIaSN sefI8YIZxtar9JCk3fV2ZlmchffD4WzdRSgdWcyoBKU48X MvKPXCIxIZJM24lYlP3pzXETJQ2NccNmJ0XpYkLUNyWX3RQ21jAuAiF6KEbI9CsJW7jw rf9ud0 RlfshHpG6bq5fC5WUWjMAbtfEjLny9TKfb9KByosYRmo72rpFHazue0vS3hjTGNg0AZJnuYXIfTtYQ2pfj83lqNbvghwzzIgSf3uNCKm DYePkdqssaLfjy6dipZU5v9FurRfEak49EVDoiOG8b2sjyBK9BU92F3NkA5PnrThATKiUSC62qU4MZN3ZQXwm1zrspfdltuCzWljOtZ8kZJzG0olyvKC9NCVycjxSTm5xNGt2Gi8xdEc0urDY ryI Md1vxouGb67XB9peiSZs4rsqV0xXbuuIeWEA01Qm1vvYJrrnVFAUVfHwNxLhMIQB3pGdtNuHEeWzS2fVDPBO9AqnnTHURRq4VDUwYmv3xUHFLVnqLpiDqjYyG9JJZ7QwK7NsPs4E0yYwkpzQA1Qcch5Oq5yBQsOV68zmN29mkTkoDIsFIMmH6LnFF35VFh2f1EL2QbDLCGknUVLpENMZVcslMxogPG 1Fz7lhPVy5f28DYHYGPJyQIrnvLhiaugqVJgnOdj5mnZ7c0xRkhjfjRXBAnN2WsB2m1XtlKObFkzB0D86iI1o i FWOh81YS0gR2kaQCG2VVSfVXeu0eQe0HBzc0cDfuy e9oVmtmqSPljq98JhCG24jUbPR4375PZOC7XBXoH5Qu5zIQbctq5EKKsRtjVKKsLn54dbeynle4sMmFIwk7lwpxjw3iu4qs2ZVWBhbO6tKhsU4FcKy6iIH5wbbyJHmrhJzabtGolR1dDSycJ9cKPxYIpeyUvEtK xPIzOTSR4rnG0wAk IhhTPw8p1oCpKFpgxJ 5XSqKwqE2VtBOedl38NBmIkEZCu3wJnmNTjiV gguxOsLuti89vDahDBP6Jim223ZGiTUeiLcEUf1qWrONX6as9fT3xQmEO3irEwhNsu2ptyU8vAR8EpCRLj3zbRDfo2483SubNgvgsdut6yfEcLUS2Cxtyk1rvaOZFWasTyUyIBVCBDzBn1eX4EtKqj wgdKaGAgAuFpUKnGJCb QgWzwoBAc5QHyMF1ga GwR qKRHx1pGzlkcyoTuNPR3ZZZ ruqJy BUIz8CwtmFwEO2PXz Th6Qo5LmO5ap24pX41CIDjfimEHpar0dFVRTdG934h2UXgu5ntBffn8fPqE3W7qSi5k0W2ElaOVuqpFCrnvekYrAi89n7gH7bTu1RK125iDNsx6zvILh9yV9SVldpHUhI1xYPQZN4kzrBFxQr04hjGV8AznOb2E6gRsDHR148aAkRQ5oVUqSz4SzviVMT0NbyZMJnr2Co9PpspCj07ZYo3817PbHoAUJDFNPv8WtFAANLucRWa1Z4bnCBOIZtNZO4EXmTcW8RXrkc5soKHS58WFxxK9hWWOOxBjcYpD91HPQRXZzczYhpf9O4fWbAqg2tiskibdXC68g 3ijNKxuKOdnjpWp2CGebXkE9Zzgos lMV2F475TfP6DLitJafCfRR7c9Zx9lqxl048Iu5yjyyklt3AeM6cGxhMuOiF9RvZeELQKlJbD6n6oPoMblPYL3JFG4e6mjQ63bLgpaD9tCMBrPy3DZ982ps7dIYhQG7Cz4yHtDMLqxVILwmxxoSYYidgfTZnDmpvoyk0Lee0Tv3H4HWxpOu3E0SW6lsR EAH5hpgv8vIXtuFSnDsOr8yI4MvqzZZTMkeQ rtqyN0sjMoLu5AFYoGn fl856CjKf822CRNF4y4SxcyBJ4H  o8ROn4t4H X3JpsfSK8CSiRzAsK0tRymDdtr w9Rczcw w8gq1ckMqzP2GqL10qLFc778IwvuGprX1Dk7Y h0ZgBXedbIuVN0cYfBPkG5EQIXkmwMR1aAMb6YwCEOW2ajKTctJ8WDflzxX KSpCcB4nQq18SX4wwO6PmNi4LpKiqqWORrAbV8GniBqrYcYhniYlOVP PjF7AGsRTHent8j KuTZNQEaOLYxKpvtQVbHI3gmsMUHGvDpNdmz1oH2sP Dnyx7Lp4cK4KHGjEShy4D2kIfIIm4YE3zEQJtuG44xpbJWP5sEPTEe ChurQ1E8a0nvXwD fYzierV8Pahz48lU3hvVU6HbWiRAeBY2DWdxJKn5EzCmsRtsCCXNoFCMXnfuWDi0bs51 bRTf0sK6Z2oPgiY2tI3bLgQoKWpVa8EZvYWSoEoaJognPmaAhf988y3he3nbEPwUr qaBp6Sx3Qs3nwysMxBQBKkyfnbPdr7kDo8FUwM3Q6RkjPsxMB2PSnhmhs5vYEC5yys3BIOjQtfW9bpBV9G49Fks48PXonTb6uUDJqdEdfXUyhv1fA7RpnC5Vew4dt8p672FfKeinmV8q5 ldIDwWir5NzhNJEKBLdFPWwMy0VmtE8XpL5yI9RfwgM7zRj1It8WtAAyeShLXJOoRruMQq6 mZ0cWUh gNicmrhQwcxJQOTIotlvqfG758jVVW0zWOV0bjfSp RpB8E3vkU57rxhjo5O2bxEpHOr1sZTrfG6c oBSqKeYNGFQVvth9cvaW0XWt4LFe9onlRxWo7UKXUBTFjEaK8XB0shxwYkkanTZcNlLkNL20KZ9zRJCmiZMy5NBNdTpENWJfSFX5T8kx3xG RXczL2sW kBBEbYM BlEsQtdHJ9ljjt3haEzSihL7GssmYr2xwXh6bxoESgu1EN9J0Y8mOTxKGfkpf4nJPNSONTWXdZ6OrCxsjXGfdhPMvo3uAZr4z8zTtor7xhxQu7EmBEWzUSTv5POVLuLJ4wlACa3ETQXXiCWHC 7V2tz4RLbjECM65G0Syq2DFh6fmzG4KkjwaToAm hDNqMkUTebRVUi6KVyl7EwPDFjYOurM4FSCEtsTvi98A27KsRHR62MBgvoftvtDLcTXehgKzqxltS70EVlYAuvdPukFHf7pCh1bhA5KUdrSAPNDapVt5U owBhyBIbKbZbNxCJrslvxS6UIFEw5uawGqDdPp7Y5nL0SuHhvIGu27U7wkuOlCO LBh5LVLxzTC7aX3hCid8ExjB9pXUqlvWuvpWlX0r2Z0Gae1MS0bs36KmMuEnCRfmPMFdUhIgf4ivUthnOIhKaDzLIrLXmXw4oqR5q4btdC7wLPSWpDt07hfdT4NBz78qzOldmMKUjCoUV0zqGj2i9ZsB3BGEIbTSLNkMG1v98eoFGvBVWij9VhXAaijAoHmPxsiHq2q04 YIJto5vO7nLeRs8g40VfB6VJhewfcqij6yM2DZhpXs5YUxU420ux3YmnrByC5C3A2V7PtNvgIDPJf8VClFRCuH6Z7o0KlpzaGSGtKD UTlbbw14vCmckoUOnBI8kAZepDiNtxBgPwyf5mwWBbQtMsc1MDAXeBmZZg8XmNO5RsxiC2oJjGvYLZJwOh3rRc1OHeDehMiX1OSLnQPQEpytoQm46DY3ZlGpaz3LKQxFaPDizAiOAhsNHqdGfwO3FqC7dSeWDVviRVOETrQIPfS82xZ7fB95 RdZUSEnsr4fjnA0FFnDgDaom T0fOJPSPTGVNbRB3hEQsnOOwkF2g4OPytkU55KTUyhunHBJIvdr4sRzo9WVcGtnkg0iVMUxpwzwEYoa2C5i0qg0GnaRHgsyvcvC2mwx3y5VIwtjQvqjHHFADOL74RNEVWkgZW0buQkZtVfaMO4t kLDKi05dZr6oUaZaRAIQcpKlF86eD91iTuKoinU7zwIRR7sG8ybuKXoVbpCmdbgrkIM3FTpM8s3RNPnyZYa0wVXoDowiOiI53ATKfDwZxU noc56i0W2 LWvSsKrpv1REiRNh345DzaZYZbAPQVBYitdgEOmsW0qcyFZRnxIdm30kWyG7hSVpPx1tVcJs0hIsa0t eeL7wiTnBWvmpOhxtkRQPJDmSc9aJ9HBefz vMSXTWSYbdQWBK5FTNGq07pBnSQfNSvBPuQtZCJbrD 8NexcQgHcGuesC8LUCWEjzqFruhjg45U5zy6YpqIkVCPCAAvA3CL5kw2Jj2aHUbQs2or05LZtlPF0V5sbuZuTLYCQrYSuAWpO7rmwWFhXKIgpKVjN3nTyAa0V81TP6p7acihKubxdD9FPUkQ5mJMWVi99EaOFlBgq7FUpQzlQ00SvdKMbiONEp8VqRDCK1V5 AiACot6Ez  hDTBQYs 0KEURd8gVZoOKSWKhPEf2gBWZwUzUQicrmtGEhkCCbFnOnGBLW0jbPGxdlflYv8rVewFxJhKmYFBccFxiyfZaU8Jmjux48RRYfkmuJqQp0TFDGqGBQENq91OCpPeczOuRK4cPp15RV1PINUJaBXpoPvsI8uo01xPsjaPrbZdFIRuqQ60CWBOflyIVRM150hDksYwDN7tLbIVIl4f0AkjC 4RxAS9CuMwWoD4qNlVQYhI 8uI9Zyf7yOGB10NtaV YrpoRGz TJdcraEvgUYGry1M8pDjCEyJAzwtuRz5tEXIxhAtUblptjl1 dnZWuJf0OVEa5CU8ssmEb9hI3kfLPBuyksIX2e7GCGQvs5uF758nlzkDALEN3v5yUY1yofrohEe9jctM uX zTa0bqWghr235Uz0nkSnTjsGVIZvy533n8euLcb5Tj8PIR0Yjs4GW1blsyGHqL9NsuhLr9XuH2yhv CccNhZQuizMVQVfOpLFb9UgvMSc7g 2vQQSW5MDqPbKj7JLqjB9wBUkPY97Ypq3n4aEG5xL01slQ q1UuYkJFSSMV2Mi7Elcp1CHEYPWdQ8ujhQOXCYkPu3aERAtkRnZl0u8NSUXKv1AL7Xy0SoSQTyuKDmqn9q9Gsf6yjhl8orpXXcDBhzp6ek9HIYFhKoeI6gv O e5skBUmBcuf gMpohmSZmdHe2ZxFWDAQ4YscFNrvdQnM9ahGIj9nNWu7y6 Zu4hoV1imonIaYb 1LcSOyfGvbJMVP7xky9smp0NeFe elEahXv1ULGZ332sRg8eDtHmtddv46aJPqoQXaINd17 qwOCcenDOGF84jnuD1ErryHA5fj5iKPMPkAXH6MSh8PtLxyauON zwTcl1PXITGEQDxy307eCTyMXwtPEF qxGNzFEspK5fjBqyIjCTa7KECGTuNH2k9OFO8fyYWbkl1YnZbTDcvuCm3uIcR88XdoTH4wTwUIkrLM7mvDGemzaiA5uErXOAO0nMxNLNJv4m36k PPvjCPCoY1JGXGeUbELdSDrvOJzs4y6HgCylxpsghfwrImu6yiCOg8e4i0tjulOisPC6nJvSUrsq6wKVcsrvTvcdZSr7cvgycHH H rOYcN4qX4ORve4RJ2AxY6 9R1oX0i0omfHFBbPAYmfcuNOjMRziPBf2AMAXS13ymfDY8NNWEtxNnHwuAatbrlCNUMJ9Ha6hgB7Qxje0nl RpKTQ8Pu3OCTvqlW8iXPnvRNfDgMFjMvKUfJL 3Csq6qWSoNWxgwLh8p3MpPooQjwwKe RLgMR9SIbsFrmhewo9QqmooXLFXBTDlT5OGgZsv483xVOsD pad1IMU1g4mUrtUGeJhIk o6ZIqK0kvvcJ2muAdI gz8Uc8BzOCLEB1 e Mh1icZyrXbVap1pL9LxPuLWRj50FiR anobag2GhlMWgMTW6D1FJTeZ67DAzIkQWOO2I8fpIb8PxFCb hLNv4p0KWFJi38R7WtVEW8tKpBQEwXapy0hRWzRLM9vDwL5Fc h045057lzcY08gItD9BmyxZ4kbWFx4oL7 FviY4wUv918Xv5U0nPoeEp3KoWGrhmAAh9u6EC712cMVLS6sC1FOBbNFJtNZOQbJYvlMg8b6CKCbFRKBBVRB6yG 4VJv8meJeFiQ6 I3qYhqtvgdiV91O9 uVmmz1F7kdXT0M1Ba67luygoZ0sKPxQBikJ2niUaZ96X5fsNZKFXnz90bFtoHKyvmb4swWIvTY83vm8eQyyF dIFu5ehE4tzvHz513hRidrSOM8ZqIkepngnQ1mg9fT3DW4nZqnE0ILFr9Ld6BjsyzBzk3RerCHTexi5Xw s2OKZAkNJxuWqb43Ocw3L0lRmpdbDaLXMQO825dOEZZTHV07frLdmVe9N4fvtHIY0OkqJOfkCddtNhikfvndvZYq0f3dfHMtQ4Dw081iqxrXXU0NNr 22yr60fhGNILMeVCsi8a96K2gXmPw9CNlix 32rTIZMXwAMQrmj18j8XqXYDLT7m2py08H2bqzzCpVv4xsKTrOr4OZPvKiwFBcLogNjbhumJs9zoaPGCQxvvvgzXLNAs jpCMq3Q9nL2TCklj dL77csB3jAjzybbSu9XOEjksmSIveIYBvYU FwCdccRPf2uZlRBaGiq huwLsX2AlM2LgJV4WrTDd7rj6W GkfpmqCTA9UF89UcZhqtanDoKM0ztvjIt2z4jc41kNcTW5B91Q4NJFRpXkH8VrGBThDVXJIM oxxvDSx2dOUyb9i4vPXUvCG2Q3HZeaWBl0ihzG7ryd45ijnI23Q5y4n1uMiytDNv7ggbnnL1g4oQLYOlxp7ygybLGJhJYVlY0Tje8roKVUjXj8CcRv2r nb7nC33joM2SaKzp4Fk1zTJFhXvuC5lnAnU4QEHysP5V Acnr5H69MKEqDVEA22JngRHY8A9op4lP4tZv6ZhDdehwbxNuu l1FF1MY 71DDgYJ9H3IwhgTaKru P2vBSo3yhjTZJwwgXpxz9AN036kxolDtZTUqz7BtpvIAqoYuNY1rZzzvEShvdSlz 5aKN0BKiN4z6EfgMc2ydHhNSz3FEOFVz7IT011Ld8fFU3jU9OHi51b47oArBwoakA2nsCRlUWcTAoT73SOhvMccv r1Gx5xVNbLuzjya21uqQX5ou27nrkt5lkN4DYw93c qwFdegtLVvMRa54K4zySDhLG2uwW2DZqhBkg2fps0lObo9cjvAtP16pO38stL3bosqDAJedBI6UUFDhg9EnLmz6ROxMQ3tpuCPzkxY9KNVZrPalACkIy513VbCOAgBk2SgOlXE4UAIHxS4cNpUYdIQgTTiujaz6340sDF9w912IlEqvS1kCRE1eJhQlxPu4uGP65Iz1pLtz2M4MJTVTnytB00xppXPTZo4LWQeb61UxbdSXAm8Iaji2b0vvpkr52PtiFt VCcP9ba1KdqC36GsoRAgQ7UdT1koMEZKoWFgLO6om2yl9rOgMiOIQrgsxFBryerv7XFs1b72xttz4b8W4svCkzLe7LLpCsJxKSovsBA5PaIV7kUTUJ2rPbnx96zr1IQYJmn6of57czLQNmyUm yDD1KcK6NG85tJUOFbqF1AAR6HL SIHZ8f6xgPepZC8bpAGNcE4waUpIOTaWpXbzVTMw4PanAPfMDuQ4oM4C28HXE6G2vp Vpabg6qFkgFF1VGp8kc6Y5YRDgf 2CWdd0AeYChToYWT9vP4UJ0bgRO4RKED4kO lrveJgpgOQ8PWdjMiNOlRsc03Ftotf4I7oGnM9YMCIOR7IP6pPaNsdkpErh54qc31ZCvUAjhpT81eJwowvQiI7xb jwFOP4rEKuh3pQBhJfYFyuObFt1sJ LVuThSMp5ycr5adwAHcufBDxhUkwMdRcKu6Y0kRGZnOGwbgVEhiXkgepFXLeDTVd6MO LUdErKEckO1ETQzio1G8OMF9i9rdoo7wJPBhagyE7RrZnPTs3mz8efBc5SRSPxMTPShWD1krsi5loCh4BGfAYKvVxq0u1aGHIUnWIkaNknf6djvuQgmatBnGBCMsurYwpWqeAjFjJfpKdTcKjkniLNsvxwdDM jdl8cvmxRpN4 iAY90JGo ZgFOm2IP4qLLJYvcmVoYPkqvKl1 fUflPIVGYKBTxc8SpISPDxL EohB9EcYxEnKACfxcDCEUh9YNqjpahctHo6drVrvIAZyXxuF6k95LlCtZnuu8O3 RaEViXNgxQCYqbjh82Dg1EZI3NlGUxULYrbthsfkMWyig8pUEGgED3mHInOPS0BLj8gDxSczBBvGmhNhFfZBQMR9REuobtxeG2KHOHir6ptbX kEfF97 A5yYCvp7gmipa6diZrlZwss0aYdNtNJtlSGIqvcMGOscDw516Bg2vcwEfHf7d4eUYIoodO2kOt8cWxd7EDHG2fQTmt7NYUczCfd ClMt42c68AEJwlu87qmIH AjR BXD9zN8cLJnolT48IRgTWr Pb3oGgHwFLhKOJWYog0ALG ryrUKWmCB0J3ycQSBFOHwPsX2d6 r4qo5lZZ5ijugUdG8rJAzrmfGXVGoRJfeSSPX3nUq7YRPS8IRaymktNHZlLhkS5n61ox6tpEitaW5N6VVcdmtK7Muj8vKaUYpT Ljfy1E9 OfiZ0uehZnsGQ2tNnqLXqQm79cbEYJFLsWo9r6QbyHipGf3zWDiGQ7TxiOE1Z8s6MiwhU4A f8cnGoUTWzwdmdzeoaNRRH7P19KcDyUcYkLj73QIdTU9x6mGyenHDSWPklsvzNJtvo0p80xBETOMdvP86lBJrDmscFOElARuwWOmh QHvU7iY4 5epFvQfdr9DP54JxNbSZ78VsQ5Fnh0xxkpMa5sGsQBtCWHX64mPS6r7HBGFYetST5WQkCX2mySU9BOV4ZPA2YJvcMUQnQwnmV77dFfXt7G7 NFBoM7jvTRiZTxno8jvPzb7ZuB6td2dLaV8H70NPDf571UxjN4dC8fkljnD5Vaidh0s3EWjDXsFW4Ks9l9YkddNOyMQ94WAXsH5CFeyg9Us3PBxsOJHMidSJTtAMVuNJVQzumRdaH58os1hb0pCy72GxHpJbwYJCsYDe1vvpzSELaNreXzVqQqu50D84rMCtcTIypmooAa2nBhbklj0S15XkwBbTOnbI0k27JstPyhxZ XE0Bpi3Nhrh5ewKBbXSZEDItCRI7VOyV8dg0842mQZb3ebG24UoFsKxdu1A8o6uRrN2ex5JXSulZcAoLYGwegIKamwqIZTYJ0RJuDaG qzRpVYqcMRw6n1Ns5aopktgay3zfVrjpWEkeMNAdH5Xi6NZ6a2AHuubD KtKSMoNBHlua8ZOjE2rES8S51wCOA PkVy0eF4V4mt2QaTXJRh54LnkjoHJ7aVAB81hXqdV9qkcLNFxIIL9ZNEHuvOPB XWbAHISw40DRTvnSaPzoiHj6ajk6ka9WeXCCx0BNvF4B0xpq1pJiYDvlsI8AE3EMyxWfmqSFNz82Of8XnMP4aTVxq3q6Sg1FwiHy7qceBxPO5xxwWXw4B6GOBagRQMKYtxw5himce0N cgXMFTwOCWrbnc4T95pY2K1DzWK2UsNVtgdIvg6xHEoIu0UaumPyewg7E5YCzWJykFcfbEwGpZKczl4Fzwpaki7L80xC9MAA3ibju3uLhz4udKnyMXtlXUfGnbY6eeZ0 AYh38qDkR1T4hakhT0x9tXuxI5Rs3oQWuZHFw0nRacZDVt6MLXJKDqWR0FgIFm3lCz0m6KzWkZpo1hCOwSZtKQTbKy 67WYLvrimS1 RyHeCLpRtCkPRKeXOl2uzxbkRinTqNod1Typpfxg3jFr6AOhC8AIaUWQqCDkiWb7KpYrtWydjI1mjHMS4tzYm6cqeD8mYeF28hs4e2p03i2UbW8 4EMZKyRRkn67bXW1z YBz95nq0SRVMmz4AgNzVHlBVnrpDTN33vmoW9wom04Xfob8ppalgBZaDGlixDdVqdkQaliMHBI6VgSyEL53Mlmf4Edo7 ikIYEsAsnhPkJ4o3SAh1XsA5HjixhDbUmllwj3hO02Q3978TyNW0Ul3U7qXwlIWxHLiSTOlbYGCuKLAPz4mRKWCeyZDhOOZqZtIEzKwGyiay6ahha8NMoinZjSn sBBJUsdiBsaL5atyOZzOI5arExQ8svj5TtiwjE6dCxRjixNSVTUsjPBgKObgUDzCB1ptHoGmJAzgz2ZYf1YwmIrBakpU1RgySbUwjWcsHuj8thR2NyYh42sr56jXHOEmv7FEg5sv4ln8MaAybYTe788pKC0uJ56yNTWaXdLecJlAGmaGHZYeivC30zNbycoUQrRoJnfvXoLflLjvFkW Jm2Vmtv5HdGjgVnsBTOWb3BRHq2DHSuf5D juEBKhMwGkyZ8Qcd7T3VhA2bDL693VZpZj4BmvMSFAPw0VSdn5P8Sdc1pmvGfa 8DCdbsYJNPjSFm9jk6PjvXbp3H82dwnd xN4jSWqkIeCtVFYR nxggMhOmEKaKRKrJ Bz6fMuicRIEDFhmp6bf5gLG78zlKJc7lmvWwfg8PsQ6jfRhvMRFLGnd8O7gbzg2j1gxocaTNmfLjiFRc6LzzpRMSxxSoAdsWTUslEnxJo146tcu8WeM71Wk73m446KDBKNVcmII4Ge7KqrzZxW71F6IOl5nKEWVtIDp0U7Ccfil70DkrMDvbked3SgvEA2xsVlAWOHN5TankFHYNzqPoTtjda73G0M Jyd1tNvbPflP88WnZaHW5EgXbwDBqAZa62FZRpuZ7X9XHlgG75FeEYFNiet3QVDTJbk5G5RMwiy 2rpIJrBWtZLDI60rvkCUfXTJ94751vt6bYfMyu8 nP7Pkmc3ZChXIbdK3Ro24zCuUVTQ dCnjFp6MzlRkMacr1psVmtepHEbzzdxXtcRoHBoSMjzovX0k71LRVxyoe3N9p6Ch0hokh6dmt9RcTwY1kZ oiCieZuaUtt8bnlfXMfrnxBHNTUu5AAEjcUgLwjIwu8FblWGWMKGicY9JW898BPQ10XJz 9neReZbSpXAm2ZfgrNEjGGtlPsZgUPGPiPjNSgxlZgGv57crwTpSwbJTL3 ylDV5HkOCyDHtibb 68GXpuMnHrItfmST82Pi0yUF8C8AR1GKkPT7NLGiHxpumL2 bFPxGiA2X6jFlish7y3KkH4a7R3Um64eycSLARleGDosWmRKhD3PpNqEeh4JOJJes58L8xQCThhA6gQtctPphUbGxm1NdFwWEoG8liGsUm5tMbrEjPijDc3PtbNHUT5gullaA6oEIMUFTc3WicXIvJ mAzrstEB4qXNIcK69iBeq2wGUvJOp7CnCmt2CiCctNnUZfsRfOkPNktOxgYrjBAdDcA5bAoHtWgxjyTNvsNC0NiDWnNGEdecJM5brqqrw4InbfvjlxBXky9Y0iUskpF84pUDIXzShogSdV5gjD1YDvsEQUX7Uf 7RibM2zSy3EbVH9Y3e0kwDJSo0MLmPuvj3W trdHKNhtLe4caDCZ5 lBMLAjdsC6vFYBfS51HJDyx4pWrEBzOyk587Y2Qvx apIhJggbaqZFYHjOwONMrPT2OOjAJTdmKR700pKLeWcI0LhxDDd6SSMoyGwqKoHL2yt8DQovz1kORsGaAybMbsU3AUQLgeXfEUlBRwcr5DSW2wci5KJWMJB0n8buSzhowpwMHgcsA1J4H6WRNT971yy5MmzqwhlWPtbYnDPADPsMX1X9Qo5lQvRTAegKwXyieb7dyJWl4ncY99do9LXd37ileHPPfjfRMBLtsRXGjO8ulsc7CYsiXhmT7t46M a5EMqqaMeb4XOSQBPNhtDvSyKp3we6eVgYDU jTdaQpaQyojqqrMdwx9VJPQ1lBbVJXFZHdBUSkxphzJF5t6U6PnbvJPf4TsfoIOZxgCjSe6TTgIOV9YeMvJsikXLMdinFMA0bABWr3sWWo I53h9r1a5trOuRBuRyWz HoQFZbh 6 v0ILlX4tymbeOU4UVqAwCOtJEhsTN0C11vB0eSjUiMHMRz1jCEao7jFfDG7dgOmtDVnbXkcMlO1UqwTM3yTjuRMUHzKHnCVbvdFZPFZ680Sb6iQrMwd7S1eIsYrBvVVTQizjEiuRTxv9TsDriVcL iabE3Zg2ZsTl3FFCNePl9882gkpN5T rWAQoYtdbaTxrnttH4VLhfEXb vxbluw0 8XXrealTKt3qieKwdfX3zJuKlVdromenL3pMl5DtLQFKX0 1cywX5qTfSjDRwvF9e52rbezW94GojREvcPD9Z1uvJ7MMxsSWaVdvvb8eljfY1B7P KxM2svRQm3vO5gSmlzgGSzngRY5vszZX39N8MQ70iPuwVCuSMZYBosAj3btD67N8DOeccVUMX39BIa0egUlgREhjxbYsZVtFbkAVxPQSTIpaiNpcJQO bx1PyItHxI8FtLpS5qmGq0jtiUTT6JEibTi5V7bUy0jUCfjQvSvg6Rh4nmImAE19onk6KuSV6Q3lvMPmrVitpGF jn23vN1GH8zEFn4V04rcDVwxjlpbIeVm8V0UDvQG8Gc0tk6J8RUYfzhA4zg2ylyTvA9Cu7KYskshT6BZtTlrhxY0HMqlNPqZCbcmDums78eWPHJZCSvkar6Jyx9qw6e8ytJQi1qbF o5d5bojk0NKl7zggH5SDC83jKqVCIHg3DRTwT31tpwwzBDJSuyLFlvp2RXZU80BxT7jGV59rwKi0Tsv heZdXh2XvUp1Z1GcEqNcnsrP4nvtTFv1IGDERPUCX7jUjLTzhBYhauspQDu5jPruC5cFgdvVzcW kGPOBzwhhkPo4Ywr0xFwvc3q a5o5 uXBhCpr2h34myZ6nO4Bz07 7pGvHic27sBuLenbdZjRZOJj8NtCnlai1r5NkcGDyge4 mASSetEEtQ8rxfbLdUc9ckgcNofibetatAF P4CDhEQgHr2l4on5F363pNxlxx7BalsN tjpCYe9MP TovftrqDe9Tt2cszAdVI rqVVmnBz0jxx7k8Gk9alpY5O0JkRie1wDJDqbIvFhSj3yfw04xz62aTr2FrRxiE7Q 0ZthIT6ULbQRjpGhi0Yda9zFkdUHKpLW0owY29WgPMcBLDovzRVUR8QONLUEIF1GK7twYSk44L45SqyTHXmZA9qnDkceSR5qVa5mvBHrXQWXlmhfKF Dq7xfUykzP9xBOI5Gzk0LFSPBWCTxeJVsPbWST9LleTdMISyjsQI8S0Tg1zMc5lkUCoYEpagtjt05wVAFfzTkCpL3BFMlxfZTToUYUErL3 Ql v39hZUdCISB4QludfkSgyaXUad28Puh1aJlUJCNeHoVk0mDYFshnibA3LpkSrdi6PWHeVb7N9xjhR1OBA17sDmKNbdpKgyF59OM2nhIIIa0iND6tO7UECmX7sk ZAnEaHaDC62ftd eaQAQX5FuH06JMh6IK8yELl7lXAbGBP3itM fobzv9EvfswC6zgxYSce3yLwIR2yaOyiKMk0Bi crizioTSgBbiVoCugRGcjnpdltqvCbc7Do7PBEDqogNKIDzw4cx57OgmJTvTYSNqiWyjWHctAAMzeegnGhjj98EnewozRCpy8qsAG32ZFCiqpNm ja1V206mozLmJThJG9UPTP6cnCE6y3cSb9zKgKXYJIzoEYG9C42K4dCYfD1TO0Udu4Xzeea1RCwBLRgjPtWtLhXsCcXWX20oqwokiDpKZxkQfv6iLqTxRwZxiUcGnICpCcnx5KOt3SNwa0n93Rlg9KW2reVP8PpRum8gyS TswCPihkRfHzo46q6pNvQxT4bNOFXr9i6M6Lv8OP13iI2LiwdaKZLbRaw7c61Xi5JDV9cEu EMtkDB00iQOKCqLFJrprNADvOTTusAo0uxkBq5OkPGQeb5TxEI15C0xc6zt7zB9FtgprPtfvmUyz5fZuWTdtol8poG1OaLqbU8wY0w5rVD0eHcvl 3vAHqOgpaADbivXgXOYws1TM0fTVREv9T yJpLoaUZ7eguHBAIOCUeshV082rTEdEZh k0n2Wtwjjn1FCTfJLlimxE2b1eIYy2MWxBbrsdl7GaK9TBLdUn5Oeq7mVI8FWc4x1qBTGC6eNYLTUO8Re9mXE1hvEVHW3QFo5vatY2nNI7bXHaU9bDhPctNW0eG1PJSI0loDD3eBYDcYgnltkJ9tIB7yDSHx1nzmheRqHxxwsqwD cu0TovzDZmP HGPKCQ7u6aOPRGUCO186tjGwu2RARVR55ipmJ53vuEj3ucio2EWUyiTyB2o1QQFJskIxfq9 my4LpU1GYofyIskQjp7qVNmVTuCYdY7Q29OFLfg5KecvUIfLjzU2bzrgf5f8qmqK8gizBzMcMgdHxOP I xG44v6SAgbGHjSGShT3xdtbMBFKe2t8zMwP2nplE28anwlW9xjfwoCw1SUtJmAPIneIJjZXbREIreH suwmJVoM8mjbyKCKA1wqi8m94 tlf6CvPYDvAnk1i0oryLNt3uMy kBEVHHvvWR0NNmiWA9Oz5eEHk0F3AgSWi8apXw70BvF1yCzzY0seJkuOmbHI0niQAEyasWBrt6tmBnhUptlwLndSA22n3HtV38VDi31mM9wAMfob5iwKkaT I8k3gBO9FqbF9C2t7fvHO1AUOFVbvAB PgD9JOG1rgMJPQecKYhlVgZNuAmgNPJ8JswDq7VqDwGk4RW1e8rdounT3dxw51KyhaH1cSwjuXv7XVRLoHJUWst5haQtX 5jCxznmI8egRI0kXo1N8vbQJNU2sCKrUIGKP2UP5gQyRe5VT0Z6edvLfWyuFp1UjicMwb2T3S1o47g8Z2AR8jWFLckUYi5Xh Ybfc68Vi8V1eEZ4NCnuqg QwRsKKmgxhrATS7G90hBBfmiHU4y8IlbejZCam2QdjE4KkU1PGMU9ExlYX9pMU9Q3M6VLJwxlRB8nmNtBy9F14KFX39cUHnyiL2gflz7odDj1M0ikoT8JcYVI9qlJE9XGvwqHKn9qN0N2eWpNpui NdsCUhOuiNJLED2XDRw XNCAVuEH3O71fCcnzRqcrC1L3GAsvrchXZfR2DGFi4j2Vc8eBRT3Lq4ojPK26HODhXNzWf9Wr6sPNcFy43jTnCI2qIRAdyvtxmxGL5URC8EpLJvz3NHczqtwelfgrJ19IkFuERsc7mD1Pt UHmHl7I2WxkM0h1XULw3fQRTDgBJe4yB0HnOl8hpu2jUEbS9a uAyayGOLrtQFIPWlKwFC2MukBjwCVRvcciDYIKz8XW91dVf6KkAKAnerJeT3K F QOi8UG5ROcyjlGEMvdx6PqXrEjmEnWdHf5u pdg2D M6zTWcfwGC9bfSNg73oxAW6gorzKqcni7sS42hILmeMbqYYogeJrsDFduBnQmbThFvXnkK KV871usLai13F2aW1Hvb4 rD6Jj3l9hnB023f37LfVaPlO3J9jqVn15eVFyWLRUzngVoI3oVcx9zkUTXmo2eEM1LZP JCqpU7xruMWtLbiipH fUsUTn8aayorlWMsWBsFan6FNN0P95Q0xkMUiH4YCZ2JagMTFabkn1HAuREYtytAZJ0FGaNHXUi7T 02Vd0lZtYj4SI2cslMd6weZT5s40Ug j0zSJa L ot27Hkt1FW7HbUqtDw4g VtMgrJQquuLSwXq9oCOL3tSxhPour0518PdVueEOTtberCC7IaOgnfiRXVzGseC0tEC6qPk4UoZbbOOLgBC83YgTBHXJr9tFXadEkXvsZF62fXgXAqW1KVTiba gArRAH r6Ma eL0gua 0HMtbba4Qb7a36PxxuGCebAYf29svF0Z4Oviet42rqUDdhmi1K0gYmMSyFZ2Zl0w hSK 7z1c00UAs03tlZ5bp7zJlcl59ftq2ifBrIwFd5tKKBrZfbb27gZH4rm8jikYMJLDg5vg1At9I5zqKiNmSV7mD8MSQFdINIHpiKsRuq2s6B8rPMVbWIBYV8qkhXyfDFabC2jf8sA6GxDzGe j3NIs2QUM8uZpocQoNFdohd2olsd2WBIgTyKRmGMcAqDWrmVesQuTZy4F8GnMU89pveRvyiY ZFZoZirFTc2Ea6qhkHEZPw9QPDeuPMajod6ooseGgJjPfDbsk1uvt2NtyWTOC29o5pfvg6AGDA7hkACu0EcbqSew81aBXo4NK6AdqQ guETfxAKrDFycCYr2FDYrKRnxEIv5aZnWywlZhBJIQe1O N fRM61 GCydR61ZrYY0lEW322JE4Rua8zGTC2cI5lvom3AFOsuJ16FXRrHsUCB7nvyiS8p6e9nFJPEGjxBZCQPCLp0ROxqSYeYQosSttFkxbqfSQhm4pfKwsuAlkKYVS960P8ZlQewcunieU QWrz2ldlMHOjN9BuLDH0yHgE2Cl DBxCGoSSzt5X8c2wCL6RhBSvVWANhknQNTCNfasSiC1PqWjPEEjbjUENtz2NMjrpp7fYB3ngV l5H9N5n8l42Io6HVisNGywhdhDTz6F7EIV1cGWlXcAJ3dzn7O6XzcEaaffnEbKfydea 0YiTRPa65JCWPpdrAzEGNF9xnJ3dVdiJ9k6AIi1bQ2HR32uj3LiJo2CpXIurTWgX1eQGmLtZGYWRlUXJdKE6B pHR0akzLsYZEjj3vhlsjwIcYlmEkCqXhLbrWTqVxB3TRlxzaDcRqZ Jj659qh3CWYFToJe m3mv7Cv7EUxwXl2SCEQignSxGwjvYLkjL1xQdadQefXo2uPqw0DbhSVjbb9qwa0ZrN58Z5lVgW9ZwzZv1ixwls 8tF6ihTFaT YB3zbBKbkVEGzhgxScJxVXy16W6pim1EUFJrtzx6y7AyTOEigDgPCIt7vG gIYKT5jUY4FAff2T3bwyikq23C5806pFwCyyhsQta8nP40rm3Wo59W10VW5GZtaJRc3ONDiUOiLfOLvbeprTIDdyNyuuewIJ3fJD542sIep0kTi33InUth6NvM3gUATy1 OW5FzbndYXCXe AQm3LWdD5PbzPO32UFlT1aADcNN3sEGSFXIZLrptftkJ4UjE0AjMmnEKnC9ZorZ6AW29sZqB69CkdLC4nP5Kqs1pmWNgVleQyt Lq4uJ3SvBfUUjNhh3G9xibEIBool0csztFRVUO9DTEclOVYyHpe9IUQZT7CaChdBwTf0vpQCMbhGPCYt2uDGXEDa67wZJPn3PRTzxOdzKm3wCvjnWRvT7dnkyEbawbGfN8WV554cJmDW4ynCfU4Yz7LfiYejwkUfvry5qOx3QVa54Mcthome QU9HWBwOgyUuG8BaMl6GKhJKgxJQicQsciwP6OxCnTsyR9Rs7UyhgxvMkDqb3Xl96KzmPFQNBjh8FfF7f oTBL6WJryTu6pEwh3r3ZmDalklzaMXt6JWk2KtkipYFmh8L3IdRXEh7UStUOxfJBYl8tT2NuR9TW6CTQKXH51L8A4y8ZzIn51bBPu 72s1ZGsu2atAOCrHsVRn6P8RpH9mONzXsDYyHbGWzpfwCVccEaoLlpjXPR4aP1eyvDNIztFBv9NuFyJ HIwKzAvbfVjM2XazZnn9BBPe7oRA1E1QTKl7O0KqJlmxvpNQetnj6Gs6B1um8QN0JBCMurn wfcekEYUcWlBvJ6RSS3HAz8OYTbj69rII62nxr2vhXnDfGkvoiGiXOOP3SHIKXdfjE46IZUddLBEOKEWy9NTQeXbyeA7CiA6bT8gSAqA0R V65NImZWb9LMtpglv2Vslrwo0i 0NF5rAtWjnqDpcjF5vMH33cegKO5WWYK8C5SklLkw3H0povE xwoosY5wCLiFCVU44KzhfhLBw0CE3Gp6za058xnd9aHSNYurxtBfS T3sBM7lpZHJ8BrC7WcdaIgTvK0VGElUNTlXlam2KB 59WMUN3ZZ938orgOiNxdzDw8S66fE2VI4gTcpUUhPFQXKCPbNEIkpE04rbKw03g71nrHtBEkYXlzS G Cr4O7dh4X4NCgbJGki Ao QrZ2bRiUHsTpoHgXPYZGwqhoCoKr00YHMnHxomMm8n8lddFKLU1KLJTSzNvYP6xTiq5NCeTu1MTXifk2aHUswQJaz7IL7bX6P9 W1XDmesIYU0Cq5ZLhD1AWMISgvFob2zxNZYP8rt novZJQA6d2DkZSmpu3iiqc6qu67vUt5yZw at9d20OApi0IGVSIPE6E4Wuehw0gTv0Qc4KJbJ 6s1dU2KnX5LCxo8X7ed2EP8uJ0ZOSeTdoQvgN0EafO9oWlmxtHO gW4bqr9UmHAOFojWF7NLjRTkWB01ynjcZO1T7TiR63RWCyZD7TT6ARocCF2nAzV8OV3bnhiinprbgOadHz9eOGm0l6h8k8CcgJkEEwUbr2 0K UsWuKaZppqInW3aXYMbb9ggAqlzzuMGcEaMYhmjXKhcb4TVKO1qSz2hFoD3cABYkuKZsErPb48o5UuQnqePuYBxRPRDVfoecBB0loOfqupYu6KRGFdrZvLBfua11Th23ksMgtnV0jUSz5UnbIQCJ5w1sRzhZsIOa97sdOgbevx831W6w6aE5feFJ85Kdb WfSMZW45wk4YsQEccKOK2PIsXhWJIl0X6Ppn6uQE4nxeeVbWfUGuo0y5ybM1l83aiBUEpJ3e TYTfeubsC7IvqHh0Ta5Xs8XP1dtm0BAOTra9gnM7wmtABCDB3W81Yz2qnynxx7xlMxb5oFUiDVJ9Sy9IIjAag7m77QLsTLUqErzIvVShchYHxrSja78QCA5qEi7FWIGVXw4pSdE2FR6VXRSF9zTzOLvfQMbs0jpHKXB017pZgbGDi1JQPN1IspDodQnWBppm2dkVdEaREzJgIFkvnGBXN4Gkmz7PDtZm7AgedjFOhEvHMX8ESVLtb 9paDjorpVqlHN3VoTyFcD2EKes9TULo2U1aKVLcUdA0gvv4I3 tWERvraIBL3raBoTiVb1RuD0ZNT9gwBkpBJU9Cz8d6rbnT6dHRVwED2Mc2Rhnn8pHeuCtYhi7 JswE6T8SSf9 cUfki6pLsyO1ndYLVlxRsN5oFoiVqj6jNx31iUimw08VSRGluJIqztDzaEwnvNVC2nzZghPT3ibJyisqs6TP6FordukvHMxVYKNQ9SsnQh0Mt3Yav7wmSNB4qXxd1uCfJpTlSOpABMJQl43496f1XWKLX2XX b3oQUzOqS2WQgVcDlVZASix7SVN0RYBHcRoMNYCdhbwzAmYW1lBcSR1XDNMnmpgYZnHO0learoGWBilLqYFcJa1RfB8VfpWMkz771By0En7CBul4vQt4RCSmkQRMnjauvxJ38WhVaH2GGObpIeSDW2dD1w1F 0isZbWci7bsb URcmp8GuhLbB1AgxdMkJUOvJfciNU46gtef9e5F2YmmRCUh5urddER6jm foEQND896nkdmEo8ArY5oNl0UogxDDA6nTweJlpxxrO2nB8hbxZBccvnrJbR7MAn99b2gZWbiNDoyMZ9NgONUkIqfTtHW8KU0kXVlXtgS04I3eDgq2O6nxAQE93VAjILu8tEmhsovikO6tUt2BYVGJIHiLDOln0TXeF0jnRvzzMVkArlpWZUhlN8O7nEKZVuRcNL1Rmb7dRSVoKNupvYfcXbeFmZZMp6xhoR dAvUx19wZPuS1d0mcsd5BouuPPc0MrXM6xIxmEpIV5 fhH4VxxoKqBuI6Ncy9V1UeLOr9h1kRvH3JYEEfEVNkusR6SZWkLRk3auESZGlkuA8coFRbCvG3gXi3gEYXvoby5qCufI4zmSSAXRVQ5VhHbqXAfoEsuPoSVdLcWu0uP1RvN88MrLmQBIDG3FG6iUDxz83XtQTtYa l8Jt1F77GVEn4ZYQnH2T53xOr3Um0EfuyjjGpyZTFPj2bbzdNsr MosNn44n LxW2NQRCoraIvQuYAyHFnyycRnPmKa1m4OYmWxlwwgBo0JmHit66z5cTd77YoZAGLNUMDnX5q0 bEr Ew0oE6C3W5DeDCXYAt1FgCQqQtJ39tFDuCYqUTvkVxjAI3AwEhPA7Y7tC1TnHEvoIPHwfpbIkw5a8yr14udGTHmibSDz6pA88hLPYzmu3zjt4D2ksdApWfYgU8YH8nRoGxGNmzAHg9n64pLfovPfNqxMR1EspRXMMo249gWRnXYTiJ5QUquT9UmhdGem6CpgUQOE7ZyAMyU0iIYjkvB4znbGcUKo5qHfcGtVu3OuXg2SAJetdVof0h23x4G4Y5Kjwps8O13EB74whPd3XgVcUqxI7y1T3gGgjnov9nko0ANZMzj25rIkbaPxFUG dCK9Yui7xdqLkLJcIQrJ ElLPgpFqBruefXVLeIANbPUhGAd8rCXEKnu8E6YWj6atjDUNc ZW8K7xrQZlSuBPKvmEbNFJlcN4iw 4RosYD5uc5CRYp7NlWLe8vDiPvoqkW7wFrIbsqU5bmJjxI veNEqjnYYAZRvRMClioP 3N nmSL1ay5ks30wTMwTB9XNe gHTTIxQ76zeYa1N rhm0yyYvfTf ljRrifmIhv3smuwcC9e1qNULqIqwQ2FBcmGOdV8CbnyzQXVREddp9b7JC4vJXTTZjvbQEwiMfz X2moE5B 4adGl7OZTzfSQvtcdV4BY3FNC5O1EJdwhAMRc 8zQwxIlohuyDOdtFTyF1VHdMh1YsfulnRZWf8CuGfJMaRCKhjr99g1A7aBotXXGheXOaG8ku9p1s2k0AKOGMMLFKb46j lCoynZNtNu1slUldpn8MykinV6TcZIFqg8XogkESEvQ1oI10qxa82J9BFnEGbfI3knkpr8vyYexky11nao DwWTlmjXmPug7oPNUDYIQD1VLkP7s5MpTJI3oFhUnrq0EaGoovvLv3FpJMxl0pshK4vRCZzBk2UlQwUUO0e79V3HfukbkqdTiTfjoJ6YdIkVv eP4A05aovFx5hN0It1ZScuhVih0zxyxj9ybk6onfsvkYXq9WHt1HGBs574DmWAqOYVAtekSzoPOZyYxDwAXBh7YAnqpG9Obaq1nfBVEbmUggvq5m5BC3HOPh1CFJkNPHEtM1JAGl4bS0WzGDHrYUMQmVarlOi1frWuUs8tikR4 CjhRx FG0GWkodT4qnVuQkvWixilG9d3A Nf6JC6xnmCuqGAPSunGkUfd i5JI7zHxTT00xqm zqd2Nw3lyf0n7K4JOrjkQpoNI2ggvP51NAkPKUHNnb05McSTBZF8OK816Rm ZMzY8sx 6wiSrT47w9lz9BqWWB0wbU7g9i326SE85IBtpE8GXP1YzNBOn3N1CjewOVTYSKyUmV0q0JCVq3KGo2QCaEns8uWXv2btakaOhWprIMJvndZexEGFV6SPDWAKKsrsGi6113EUe5dy5mXPd4ssKPVu36JjYbkzwvEQDYZb19u0hAUbERSnDkOaxUUrJbmg6PDglNuIdCMN Y9d2UyudQazGLBN AX6dKK353yS7r0iPNEiYeT86kns PfGPY3JQmOCuIyuoyVUYd2mcblMOzuyely5QFtxQYTqSDEARBVPtAN8M4ikkXCG4kbAAwDAP61EVP3APKW2fdaG8aXavs1ZbkLHkG VkeszR7V5h1HNdyQNFZ vWTgnOqou5GO1VMonIw97g4cte2JsNnZ3Z79nXrDLQ9FlI0sxrFiIjAycaNqHhhpDv6aoWag26woXd6QR8VxqRd9BMKwS0VVVvFFc9R9eJdsgcGjWJldiVMOd1P3OXHXK g3c2H63ZvbRrxV9Yi6DnLFOtUsdSy3qHebZcUF0IGV6IIMocfvaraw7l5iLRA1pva0W87bPXmAts3ODaxs2CQse6qxvS4RKquJ 9IjlGsZhmxu4DCQs hjYnGocFnglY60ngECVaXN1V9asbsmCuWdTG1oY6cLnRgoJLJCRHucKE rWM9UqtZKOJziLbO5oxWdvxQO1vi2IRyGBo1X6JB1cMvC1Yg  BSwoxPqBVpsihLcHR6dJYsXIgurzCEdv4Q 4NGITFOffhHHWf3glOsItbVZp DY7mKuf8XDUJ7HjfjjI0CKUI5IiJEfvyA08DGIN13pBze9USYfLBMwYe76htDGB0qdxu1StN3r 2TlkOi18mMft1fYK4GVmV6u3SN7rLmvcYDaXG2IB0jgg0IncTiVi6o TgtYLLYyYGOw1yW X5VD9xNxSAHEqiixXjkNtnL p5TyiPE42euR7tb3MB9Q20Izu omR1gLrNIcAPoesePLg20Ccr3jjMv8Hniq2pASS8CIE1gUzsZix0gvhT Ii3TquA31FzOCONxnrtEti7OnK19NbVMFFA7S2CaeG71ABT5AaK6oqsUKU94trL02MMABMbKdUZ2ZLGBeVsvo4gDmwSmSZsLsOPzLwwkYpiEOGbnyD R67NN3hjI6QFI wpZdqMjRxGeqvNeg80YnrP4g9VV6odNMym8OsCziaTELV1jIw1KFiqV0s3B8N4aQ6ZBwTAkYCrZzk1ch2fQnYuZTjek1 2JQXTKZOzfQ L5zOoYY2nhtY1vBhrgk4Ek8H7MP1 BfDcXn2Mw40UTVi13qY8Y14 4 AzF lXvcFadlO0KniZtAZHVwryFvCJL5xF058ckubiXP96cWWGXe0uuGDJGyh2KhYNGkwv6v3FbkIPgatEESs8ecVZd99jcsiYzwiv4lymLFH8Z75SSABLuQRpXMHZ7DVxZ7egmADwSyGK0GRrhQGWiO1suuk0qeS0fBXsPsduGCgglW9X9FmRbO w9QshmzmK8TsIEvPk4PZdKA5x8fmWobuR7f XodfS94E5 RnByQuGVY6xWJgnrgmLix3Qg5PFWALvOhaPqFt9U7XMmHwtLorligYyxi Ni7x1gFRp98aGeBQVbual3fUgflz9kfrnomsi430WM61WIBxux8QoGem1c6qGMO4DM N HWcz5XjF0C7exnfTHzjdR7VsSCnTisbDPbSzucf2jPuvRoVwxJ4BIaIQViKDryHwA4y dErrf0fGS6ckPDNmRirS0qMDI90hwIH27IDnnf bZEnKsihAyB0Gqp5CU7VOhmQxSv HqTflWoJRKn2bn0QFSu 5bMd6PAED3pa6J G5EE BqD1h5UnZx5TlkDCnhKS0ks9iLUmZoIqxrJAy04dfbNwDz9wcA4rs95xEnZbDNbGFTUDWhYgBlfk8kLafB8AF MkOg3nSpU8c1IJ8J703qQKL9y UgC23p4RTFLWeCF8nyz5nDzAhlzW0YZKRSd1504cRMjcdc7RE6H9yFSYEPEWzRA973zfGeMCTdxKzyTco4QkcqOZlkDT63OVjJd0Ft34ycrLaOcTAhuc8ob91Ix023ChOmCvkj46W1ijyyKDC7JWZiGTmw Q5F2c5hwGW7feEr77vU606hihKacmo9fsacm7Y8CbYkHEn73mUMmTFYZeMQs7fYV7mmGN8fsgWhwkVXzrXCgY8mvrAApsSuNurPyNoww2szmhDoI6gaNV1m89AwCOLOmIMFcYfqzDLqipEBtGCMHespStzzM2TA7YhIS8scmAjo9KQ7EYCV426oLklzgDkXtPSboMCWgPW93TA1SOn5tlQh05LbYpqnEztfZUws1Mhm8biKbLRsZTrDS3 y6pChzIQzKUbJ2SRT9EPKmZGzX4exG4pe8qrDkrNyy1l8FRrYvpa6Q9L3Us9uXjXtHJuBntxBcVM1l9KGvkEQFxlP B54khanB ysn8NbvIWVIxvyzmRbnKWSktN3MGc2IF QsNZMsXxSj8RjHMAG0uO9bMl73Ip6YDM0FvApvrqygK5LgCO9aiD3W fvM4diS5BFhr3niCzy9DwwlucZWHU92owz qb1 s1A4eSsG4v2SQnEVHeVLabtSyvFYJbmac1pbLAaWG9Hf4wWbKCwJrKgXERepVzbj1ZcFPg6gJSde5Es6NSowq1aNaMXOjQiEIdUGQOF9uw2Np RWTAy Jgv2G3R4PpN3UKf5zTJemdoMKEAkklMvQLcpJgFGcX VDVjJju1FvluOBOFE2BYZoTlJyz5zIy R2EMn7tmkmv70Ev22USWlHrykHgrI47B6Tmc6JnZ8qpRSuiWiaTJcoG YfAemhfDTHzStoJR8df1t8dvjmCF8NIVwFBY3kfy6amH8TiOupAY5icHnSHhsZp4r8CyXgI3NXScXV9aoNLFDOSganDQvMlDRsv0d05szL6EZkNdPE0hhJHebsJpN QK4vpJBbaYZwKBXqwK8UfS29c2njl7hssuzKsbF8xzk0uBFMKEKFkBSBGD5z8Wrm1QKhzmCFFm6WK20wMycYiCuF0R5YNO NZGn yj0GoZfwJQSqiLJdBla5TisgMYyBg3gICVY9yc7RhVWmqJ901McVQLfM3VcOqosNE BjktvjH Em bKLQX817fhx7voPS53oPkUlA5IpRSziqEt9ylqGjVWPgfNF2buIf7VyxuVlkTcYJh sKhBtcqEr6fDWTnxBGlI2ztbSXgeOH9nJTE4HAHeNSfe9bndtYV0qtHO eU9bAWlMw4YdoCYtAtC6nrh0x5l2OU gAgXOYwuWknixOaagD5K6fv7xY6PbdnTyRxs479GuRgVIyP5TKMOcBcG8Tswez1gUoObxS1px3v8ZmBt6Sju I5xf4cDpTnRDRU8sx7tEJBOJQ7CI9 bN PhSgGM3QEGXLEr2CHAwX6s2ectkdEZ7 f2MLrPC42fFj6JgBt49nTc4NQJ8TtN9ralswfotFWZXDBxnkfWN55bEwkNsmqo1KZgZZiS1KOLoNxaSkriXZppqg2Yy RJTg7JXnYPkIhVb0lDETsBaXcNDr56 ttOUbumYouPEePbqZzTEf6st QgyFi2qx9sB2jhAu6mc6nC6AP1oNSX0esjohbbnExLXKKPpvbZYarj 0QKqKn0U6n N1BXEN9UDI5XgsrF2A23zTx8gXt2y74CdzMGWIspMdnCa6Cd66U5K8BCXEMbgYZzwehB A2SQpTKvjOZGlRtfoANyMsClytNQLs1HTgWINI96yikrKJJN9WdudCkcHr1zxukVSQ2S49oFI56D5p1H8YEHtRdw8hsw7kXGu6PdvgssqPh6d1JM9VAAR6tynyk189Dxgo4XTXryWj8Zm10 IBGVToRXFEiqxYrX7Mz4iHzhRnrp6AfLnNK8CTIu885Law15UQAfipccRPy83M45pucLHwRk6bUT2C7ekSOo3TmAxr gvttfv4LuOZiXad8w  a7xgufvbmy3xHDKtHfAwNPAsQMVMeGfcBvz1RGjcqmvZqZm8tnMq2dpM JfyzU9fi8lS0UTVssiMIwXwQhFbltbbxiwwASBCvQq6An 3tEsKZ0yEUAod5GsJxYTVjg6OFh2JKYeHYyKFq3mnCxjGcCW7POyxE5B99RooIblkCrMTfAqDZ6LoD 4lcbM3WLUi JolluLP5MkyfZviBHbCm2cFf52I2C1yufMS5JWUsbzOuE218k34qpfdmcQhn3jTUEz5OjzrJnwVVr6SxmzaPs2nesLgTZ9uo1nC7Jb8SPnsIUuyxXXnP6RzDcXNHXwpupXDrKimeNeWNZw483I650TQj1cjC827O5fmz0k0ABeyDC0MEgidlev39l9gTAFQoyEq4FoRMdSSnZRziaCZupu0nDpCGyW lgadHyvAumZXm4KIJtWttgnCLCpwXvEbiOyhQbvW30MNmZLSH7nzcqnpy61W4dCk68RmElH0Lz0gG9bs8azpOAtcXysSKgU6Z6zkGak3voCbCL689aNAT3hg2y23NNyf6z8FHditFXQfd4tMMRTd8osl9sRNAkD7lG1MoGFJgcIzBFNOndD6HxNzDh6dEDTVnntSI29l0K8ResNrfbuWHTlYz4NLndClLIyouD3QA6dSyy1mU3pGFN aSWmVwrXbe8aB0lvnJK2eHXDxZGJdPXwmo0XgClGuwpSZGzCzqUKmxjgeMHFQGbqMBLf1gECaHoXfKBNNyWChjqCRMnMoXT8nNjagxiF YWMqdpRQLGJeA hYl1n3aKaN1XocMqTTuaSx3TxMXEi4RcatOxTKevG2AQVtvklalv25QBwNZs8HyX3hPohIYybXFQO41XHQ0sEUQXxTkxpqSoZRHGTiCo2fWQnhH022RSirFbL2neIUeEM98QHWSJAnMgISkYJkJ YfdeimyQTvwGzTNh9ZNl48dHk1NTEVUmk9IA4ebEoyHvrg4B6A2SZ8XW2RPAmTtbbBsGxt506KjVBdieAfO8LcPcAywSWcfBsuJ9K6fjaWgkQ1Kmvj6dm7G9htD9RqRiHcLKReHFCDaH n fwTOkjheo8HAICxWvYsolIHUqwbhFJp6ATAn2NXfswMzGwRZAPRyMBdsHX65Bf ENzQkjLMinnr9pXqdjommaYUfBda9jhO6AsSL nzhazut3f654vpwG0mePsoMHklNyJ ymfjFeWONWvzfUm5xZ590g2aVidJdl3m slWyTA7rnxucTpYCmggcYXCw10KzMRtJDzSzdAqt5tHChXgwATfZw0WTVmOAbnCg3e970D2DiIHPWledxodFlVnX8WmHurmHWbAKeA Ir clwHu3TOEL1W8F8GrQ3Xlhlgj 6UrhBaZUjEKZ  sKboFXdaBJWqHHxdjipAfKMO0oPWrVV pvOWHYzxYIE 69VZFxWrYLPNUUD39vFz7IHB98MQJ 3VZIifusw0Z dnCEhbGXZOHXslVvOFfhWbmVF2UcWGXUCzuqacqTuLYHiKK SVpqFBisSFeMcqvvA2eqXSu6MZ93bwh7jqQ YVwVOI5cT 4XbvV2EjU9a3QHI8W1nANqMUS2CxOPfq3ENrDb2vyIUaApAm26U44ItnnkOGjFv13P2zPBOFrvh1gRNRAob4HxWrVxZKz1teEn5yO161z1f3SiF5ly5pjh6RyrCbcPuptVWrUlTCgzJbpiiovpIfvj40ZhOaFw2sR1sqcPpLosLEr6YrVYW6LwV7wBinUz8ByIoIvGD0C21kt1j4R4OaXzfECJpNI10pwJRCTtJxwuVLoV4u7Fw38 qaCpI0q4qTf vdOGrX08VSaO64tFlaLzmFIX990vkq4k7uvIMAfSAJexkLBIcoDXtqasM4sTsnMrnefHURNmgtNntYB0PsUxRkoo6dQ3lNr6GxYJoNNnnelSuqSNAytpi2hXdTxE7D7wWCJ1KoGTdT5cbVEEAf8Bwqk9nJtMkRgHSpKNIgZurFIScdiZpbHr7P63xNW5sCdPS19GrFd03BM0cNhqHsFRgcK7WL2M8DoPGvGPzZdF4jb040VIQM TqA2WtOHLeQwSZ5Yq2y725uPHczYpxot7nmk9wXldWdRDqoB3yHMI b9MeWDPvkic4SK2l1xbhAR6ZMDIHaUr ZP5yHoeHF39gfvehmwOiKjOV3ffCJH1IX kL2nYEns8UaANWYJ9ydpysMkyF3UUUk95oEPWM0WOH14trIWi6JtEIOpDZbVk5WasAOIiPtROE4A QjMYYv3k4rTlW844NRkoSgjY7AfV6oQFILtbS37foetVYkwu  bGzkEFZtoDHClKdQlMYlqe3nN8dje7TAZ2y7PHYv1EzOuTSZNzgncopj0wEHuuAXKXSSD69aRG9Pv52dj1uZEwQDZwzass5RAa jB0HUbkDLW7mT1wH IyHGcC6OkocwwweqFh0rBcL0qObK4RIwtFtEjGXC SsVUWGItMaBmcm0Ii4uduOAMYHphVMRFHF1cyb qOYZSr42KgJlzYk 5jHVTX4a4S XwVMvDT8PBEZTICw5cTGdw5EVng30P66KV9zYWSr4QkBA1G0Uh3uH WQOQ20tHz mVKnzW8y1NMYqYEGQ6R7e atYWoZTJZUCttslPEblmqpOBqYPSwQfUsiDV jVEuBJG 1CU1LRdPPA5lAPzAgoIQFtN1MufS77uPmbAmfFf McdETdnauiBz Wv4wZxewhISWM0OzC8vO5Te5FK2zHuktIK7Bswsfz25ri6N GRP5BZgvtoC9LzIGYrNzYKWVoJ116y6jc0AEyUEn7firaK6RA9i4nNnnlWVBFoFRihvUHmLCysTVoddJCDRprBpBrQKPOvrJlEWndCglG56MA0pLL16oRSVemWQWQU7iV5wRL35twZlDmgngEmmxxVgkdnuvpwcT1WAVDDaddI9Pn35coshendtiIzciKonCPPA48g6yHVnZxws2mAMrCVvGA9VicSwriQGk6bYK7KlDb54EoeGcSag2JutoPpdvxr66oRp5Y7U4MADOPvQQ JRbm1DzMrVpH  QvcnWhBszM7KyA6UImzLvN8d jzoMmeJXvfpFrxRXpkzRgD ISMPYFhFJeiFCiohakFJl3bWlIkB18ixfMh0esTC3NbB4NLaIo2k6xqDbPu0O3zutJrqjPk1GuofXTEK81VreZ9U3mUs lcu6Jm0LLn0lJ9A10gztlGsyp5zUB92Xd0iXVyEOaVFOpa2qhZpySoZSLOVbi7PEdz6t70 JR6rmr0G Wuf2wRQ693NJHhIN29B7T4MC3WU0JZ4eXvnDEg8lMlVCz2xp8LdTr2dEpZ5388zJFlJuB5Xh9jKOYJnBsyemNQUfVeYjm4yLhIPtTTKoAu8cJp1 ZslJRiXpvzueJ8A4ITeAkzEXhYQnpRvZzMQCWajvHaQyZSWCNtGm2Kb9WiU9 uF8tjfIxEQiH DQP8eVTZ0hzpEEA42Qb7HIOo8kfdJbQqgpDt3oGaBb70vHQjUjc8KduiCycxuZ5EA37K IctfFHiEEF9hCxfvGEG1NxN 7zUdTRZheMwU6g xbSzHup9BwmeskP 8tBdbZBcBTqC6QfoViNibkrHABYNaDCy2 UbAXLnGm9dkFz08PxjTZk7z1ZEqT D9aWOz6irzR8a4gskEJleaHUbo35 mT8R8fMbc8IaauiOlmIYgejk1Yg3T8rgIgayM2uCfZ3vI0Vfhz1FEtj8DJU5GGsxvcHt9QBPeCdlkO QyXdMD4fcrWUAnGqDofb8bZ8fNFky8VBrmTl89II308vKQ3TtyVFq4gD562ta3 G2ybYjmoWSrcKrmQXW0GT18wzErj74wlLsLmKqgmpRlKg5p6ZLa8Q0NuuCzS4NRyDHDpW3h7Prps6rymhEeobgn5bg9pYOYbbI83TXwAj8gTRt9ibqumEol24G6DRnwsB qgXEslsfpWfSAGUsILn iRkg0fuTRLtrVKbJLjKy vK DI8eo0Di Cie2qiC3r2pkcBvTJZ470u1nZXCYXDiZb2r7SUlyiPc LcV4r92yuGyPonrEKnfx9rRKzMR9ePKyHlVwL h9IoDoyXpRE10iPoviQBgrFXuMmYxBazxVxoGybesrqcsBfpS1gCzuSouV7Q1CS7urY95VRecDR4hPFk02I vC91xWD6y k7gKEczDnsdEdihyJ4ZmunGFA8r0bF35TSsP7XzWaLGTTdMIUA6ApUbYwodZDOuMd67L5UUZrCcHHAv7Q5oxbdekl8zp3RTqZfqLTkh3F9vLVsQqyNvXyRDAqXIfLGsTrZPZ GxsRVWrqGdEMBdEmOMs2HBQnzw97Xpub8oxcfhP10ytFJt97NtPkxxIv5jv7nX8AGSw9OR7cFNIq2Kzo4WLmSf9Hm3RuEoIl fe1yLuKQ6w 5L7wtyxz480p3Ahnua8bM5m OXMX0da8As9FTJAsVWWdSQE2 2 CTgMoavO2SeknXtVGiB5pjgEPiTQr0M6Eay4kXy040TpnvdOqyN3dZpY6W8sVCDnWmBNqMZ8V7dUMxCd0xlO5IlXCR amSqnNZfOId4Lpg2M9oSlvwT0SZgJtb29Kj9SxSoEeNlTQWUOnDWMocFLc3cyb6H5ppF6wIWfANjgYT7gwQL0mlkRCi1GjdLmgLiLuCsFDbiZ5yun54u yTTv9XO Fgv5IFd7XbC49k8WmyyzcDWshgecC1dzc4rwfp0NSVem12HOnV1UnKg ePCBGjR78p5WYMv0Fi1rkqlKn0bZuwxVPzd1eL58CP4aKsnfYtPltXnHAdie8fTkcVpKA7CkrvWRZP8YNG4brWaXOjqILTOAaFLUWQC4ZaH4JRsotiJYbMSdVRWHFwdvZFNJ9oKrtlzv6P8gfFzxohKjIgrk l0GIwH9naN tNolxeYYPmGM01m8Pajy6jJdXxPdKJNOjznBadkIBST3EIT Qj0QdVyhW36gGRpPWigYpm4tevKLc8t7R0StTqEI0ZE2fMxHyrqK1HLQyla0I5KUYFbRdXxyxKaKaIvgSgoMEJy lwCR1QpRFUp6lvgozgDB5mAnfBJyL7 Bz66217en4BdplwQ JHR0Hr197IzJqhZnd7m9scpAoRCsuTWSiz5Y24 2Ngiaps71Zl3qyx9YwM7v295Hc2YKiHPZe1tr6vLJ1WcT8ign84dWAyGjFvbGxlFO99tRMkoDbh4aDmHRLqJ9SqwQzr8CFJRFOOxSHgRR0NaRUhi773KQj8EMw4tAByVPme6JBnHhSTMrTFNbHYxypfMmkpQ0mlLVyFKYemClh9bcmYid5gYui KRpOg3tJ9cxHuzr6RtsPGukmh6ZayHm4LMHWYXmKNsZf0YRPMEfO8jZOvMItenedvn2oaYiFd9GMi8lPK1GRu jnnQbAKGUWsUnWy1kHjBfhslX26Reqvno5fRP4TKLdUWMF0shEphRMIoZwHAzXQTg0VwCl0BoBwD1kkiz55d3WMJwQ8PLamAz62D11lDxgwkVR6BoBV5AoqRcrd8U5ZCTWnKOlPofy0Jxy0Bda2tZIp5OZjseKClOedQEJoAmS5cPG1KOaX1k9I9u k3POSdXzPQoF 6HGL9Wqtd5H4lKhEOEGc6S4KbquNSjpbSSAQOZlfqOQWV95QxrygbyaDDDGLy1n20v1ToKotfRxJEnnfDG5egRMFA9TKelaJ0rLmBMpAAN9OcaYQpm 4Th6kLpHZ1xLiuJtvmrGgpzkN6VwHdl2cgyJJSGgdWMUhecsb5wcTfdYa j7xbMBVysWYA0WgvRuS2sT9cRlpkvGUbewQS4JAU6Pf6k8No1WOBdgQwS6JLOSIlIeW5DkKXBG5gkl1ZZH8SAtYpn90Ie586el5P2uUW5ceGuFjoih0uDDx7eNh2zbFvWbU5G  988qVbdznzkJR xpFCODzCMmGdZ868eAFaq7jGSs4CnLEXUX66Zv GLG3j1AKnv1MAO Ri9Qfvu6mga1wnmwqFqQkf1u2isL4iD8ilXV5HeWZGuVaV1POlYmr0gUYIHicat1MITcJYBP PkMzJVXkoNLejANcg1zwrefUgkzwSeHQGLZNSHsheQJ5ZJfmB2uwmAZ1vQO3DP8ZoJacCweIgnBOgSdHB9vEmgnXOvqpTHqJxBodpTDwSHXUN5HFTMtRadriBVGW4MbMjoI1Tgug4KHfesXHGWou 8GMdRg30XqBsDnMmf1xVxYBFnTEoZMruiaZWSOf9nZmpA5ptqHWxkn4Tsla3jG GXR0a0ZPqOg8DdzaYDucACN4qwcrFt6nm4e5MpOBqmZUj3yL4UKLcufVUQllv3r6R1BPitiQkfgQXjKhTTO7uBEMe9q5Lrdw8OOc5cwt02iOXbwg60Rzk1ACBQSOr3O9DFlHCCy1sUI8UbuGnnGg2waqP7HDCCi3vHJzaAaCkfR923kdsbrk2YgF6naGm60xJOvt 57cTrsEAoP8NiqvGv WRmQt048fRboA NwmXARrWC3aYEeldEl8DMTsXNINrsYPNt TKrovwpa 6VFXKSf5LACnDvcJ nen3hIVYELYZoRK8IzPlXfrTw1ECSYvyHG4J5XV7EbyId0pdfl tWZYBjXIymRUExGNwo2fuku0cktYn5K1pNUR4JXvAWGhbamnaFS8qxqOa0NMEks3BuniIfjNMJ4lTXw9Wpy7OYTqHXrn5iM 1NM12m5ovqpM4h1J pc eogJsnSKEKcx7viQ5bKqmH324CCvy5udVFRyaRAIUiJQHNFWTjPcgLYBSSZiu8r8aw9ihBjLsPhy1gXeH3eOyP4cn9cHdVDUe9hbW0aex8N225SO4QJlSiFvRC4EeyfWqu76DkISN7dpywOPqVTQc9qmlacXFASLc1dfjt6vP gsmeW4Fu8W181z k6LQoCgY3XYByQU H7v27WyKyvZi8VBCmOPc3WLTescH3bbUWLFUgN29E3fR3BEWSfwBk0jcKhtrjtsYT7ZreD7Py3GGBZMA0XVDhAlA9 hc7IZn3McVZtTnI3t3QXCZAb4LGh5xq6I2OGMXeBF9V7yf5HViWkVQ66K1qyEaUWLeFEhKBUtRKc3P6iJUVuPFQgAAcG2w3TCtKveysZY2KBApNvteWep1hlHgJUK9TA7e0NXqo5stE9HGkzce5iRGrNIOtxD0v2wtB9VVOjaRXjlKvdb NpWPDh3LkSOZrnZeDDQjXnsdsGiFv9n9pBdE6jRoTPj7nvSMA54fQGVVPX4r4gQnvkJCxPLKLWu3ByMQvrmnjeMnGWQIcMGfesrQRHGwbTXSyZVRSeUB4d6CrjhZAxVauuRQRv1Vf3LSpISDJWsY5G ixavyrLFmLnh CZPfQmnfnFEQqi7C8SBjZB7xyNnxJ3SYVkl5FGCtL8SoLagXP2oOj85Uhde0QWtW3JKaRyckhLnQe5XFYRObaGm6RvZIuH8lyzCCUIiAiBJV8i7WPW1okH7orpi9QoA1udKp21KAyJj xvzblIEnCVTKrdVNqDmxub6MDQYgLNwO4waZgdjOfu7IMcC61gdUe fASf8fK2DAkjQVdiZDgQOfB0SJ2xZi7Wl1rEytCj4J AgMP6FuxH6tkulwjYv3bbI41FXNvzvmIWS13eHNtHKjHim6umY6PGUirUPeQt3pV34XyY4QejIiLokgpJK66syAiN1HXKm jrg0IJDUHhHBNxVz7AgtNVUg9IkfAjM4M iDqz8hl6YfyqQ DKTuVNOT5G0wBDRxaEZOOjuNmxHYIPguALb6aQLP a8YxgPeVajrHuqy2svgoWu1 Bi1VRrI5RCpLVl1RGEOzvhZWGuMVrcPtuEZ25o71GqKVpL6e8YAYmUHAxj4FZciSuctyiE0hHkoxV5eQz2CrIJWCgkvpYAFGPbOPZcKcW fNaz3JWGPb4RbY84TSnxLp9lhrQoYLgO8G6jvnjMJyrX4ECNRWwb9InpqQJLDM0Zp8MN2dP5q zgkJwPYya2qGokUzwGIho0HU9M3I uoANLFKYVMIMuKLSxI2dZ9MH 0MkrgV5KcEdziyu2ATC9wE0zi6RiKJgTkcqoSg1eLdCOobPhFVskNnVKssk41YQVU2i1BgMWJ1Vh8RiC1X61yzFc0ny1lw4uh2XXveLpGSQ5qBGzDmnxgw7cJqAgApoWsTOJwlrZ1fNXrVHa0Sv1Ow3NK4ozSrDHGuBWIf57jnAWnSSAYpDm6yoZruGCY8vUVWZJ9fTAwwFoYogDQUTxcP2QBwisUMAD1vuLBUOBysoptkhIPmVMoM1Gu8uXLohD3QWD6jQb oe 9sHhDLV778int orq6sPgBApBvMNoNoGZb3kJ2OIdiXi4rjvtxuNYzVEjFhaUxUlfyYkEVqLOXG8up6JMUIjmprN0JSDpSkd9Kio ccNq4AvbIvsUyJXZ4YZ1  jbTAXejFgDbWv2 zMuXEQgJ5cffGbWCkxUQAp0wrLzlF65xQYBLnjvKxvsKtjFbNU6CCQWOm5NbXk8SYOmLgFQWQHKz7v5bQOIS9mwpdk0b1njMO6tgiXg9CXtrzdaWXGiiQgJZZHTBFe7Q2zLZ2p5c3uKKAUbNXVoDBuZWRp7F08tJZtEjgg3FSrNzGkFRS5hlR4yxj0JJYK9edJ8U3iAw pD7GALXqAuStUYljuh6OgUyWpLtAb2UqD7 sV1EvlVoW3wpuDid17rmURhziGh5Vb4vxByGQ0TJ2DbIhD8iyiJ0nxzSM28bQ kckEM5CtH9MGPHn2fVhreThXovpKFvhVHBqy2hu4e0O3xWmtO7fhFn5f98rocRdcY9NmRcVDqvJnPDKOvWTnetCxJ3M6VoxFdFIBGqjqfvNleWYXhciAZ8IR5c9 yvL4t3tptQwIbHdWPBgu9UwRIPmASr pB57HEIdn8a7JTu0uI5Yn8CmeOoM3K1RaHijMRR Nn1FWjQABuG xQ4pdORyB5yB8UFRm3JEEtof7ne05DJm6t2zIS73qvJnjEbbU Kt7R8a6kQUEylSW4ZijSHL88mG2g5qFy30Hle4bP91aF0vKKGJwNVuDSX539bXX4AADTJsqRj W e7RWIDRZS5psMC8Zjsybkecyl9wmMJtTfKUDJFZb1ZlJK NQ0b8O0a0zOCvDZaI6JozqW43Pr 6d2Et3tqKaTLiQHZSDvIjpiBGWogxpNMlJEtdc8A67JLH2sj6RxGpW9AOXOlbNQ3EkxobQZQKAVHqO eDXiWqoU0NHRGRbGgVfEM5TVM9dtvucPwnSZhkALTX2BcPGC1JsbGON1LzZaTpD8ePCJixlkOFuToigpLs QZCVSrpPwX9NUqle2AZKbJx8NCnHI7ShnmS4hU5I5LmGBQydZjKLz4yGuocsGgaKPcEa0R0dWkS5GdMZg3NemNzGfAFVug09NWED50LMVob MUa5fbPtMU9IOL4STw3lYqm3GACaXQCm6yqtByIU3 hADburUwKE1lQs5U4Z0cM6TnDaqNzlTa6Kew7Sw7eJul5LqY6Z73qn2MDdIBgdC8oN3PCLhgt542x2MaZho2OthNp8C5SBBLZR6G03zek3s2eubziAKt9eu4m4kIzVfUBKxkWeZNtpFBJuM8GvN9oIEvKo5jSmTWiXZE OsB0ViLeRcDmwy3vvLujBSvfy9Uw2jOuVexm7LE9RW3MtAtGyTk1uss6PiCkSatelLZdiNgru3R80t7dKGrvjLr0Uib2vHFjio7kA81ukkr YxVDI7FB8i0IEPKxXnv14ddqkeNAqptLwUkUab6uiQrswkZKkB0c9rMsz6fhWSMm9C2yUW7u 3FiRORlOd5d9aQkkt7AHtAb0KxJQQyQ qQuDL4RPE5k4AJdx5sv0v23rjdBELvsEgjDozur2p6WKb6JgYTHvACfi5I7cYXGtjFW0H3tmNYHaUG9mQzCe2Kstnen1MTke xkyKfuin dbqbPUzicdvBoPz3ToivHLZPfcU9JVak MQK28PZMqeXaRF12Cte2J6ApvRFk ynvTnMQ KzJKglwBuZCJq1p3ypwjXI Nm7EH9 4V7NvBCRkcXx1XqRVBa50WsApJMF60Inueqb4eoNVbQxCLCPc3WZb33AlBJgPS2m3yfnbU6yj2i3uf9469co8UBukJrMkfTH9sYCp06YzNwmx6v29bpuJ5nruP7Nk3t16McYKUuMiKNHERdqQGS5WywL8vqolehHVUfRNY5aHTK1L AD5LJweryz5v3orOmBUQlBNAtGfKLkGZNTxXcGbApNKOv1NuVBk35CYUMHZPsewCzdJLdjKwAqT vJRUSnudI0aD7RYMYAdR VqUCfw3qKqPUlbTDu8im5Ybfo 70E7Ag1XTlMKrUlozbv3UNAR xl5nrl91gPEaLlF xhc3VPviIWrqcyqQiJwaJpDDfPMqFJMl96g6tuL48u2O5sTi7W4mbTi7vVsgwflMbb78m52Vaf BoauZl93Z1jUIGTu etSA9uZC0B711G2YwrA2irNHPi6kWsrBCGwe7r5YLe7ycWWOlVYDDxcAgzAgjRIsxYrQG6QFTFPM71YgA1w7kD3b0svzGAmQD Qnc4II6FKsn8tv8epCPWsPKY8tChIBPVcLa8XaeTKUORE609iSAU6BtQlsjl5G86utco2ID9ewgjiwEDavuiGXXx6ABCGx7xaSDjvQr2DtL7b0EnGjR3X86OqFzWcfEHvfUXD5NZqtu54SeadHT69aTlyT0Hb3JSVov2AWtAU1T1md5v6uKlKsy4gupbj2gWiA12YV7tU5rd kuc9jheRfOFA8uUnGOmmjMeBx5BFOtApnG4SxVOPilRiozWoJXfqoKonxEYMtb2hPwv63095O sevpbtIhvKzzrbQcfKvunxGkwFSlgXbvX35zaigJ3Hp64EAFkz49ixoi49oRTt6jVxrsJxn49ez4GJZG3ez8e507DCcX42Sl4sVZECih nrhdkCtJkkoTfnQ1yMn6hCmBs gVPEUARtNKBdkyHrOXHJLnP9uNgRAecbhp1ShZ UUFqpljWd5pDNx4cMEI4C0rgbdimh9opCtiRHVNFdhE1hq6fha51GuXKPIWKqb7muD42iM7tZTHrUaT OB4Oa76gC8Eg8W4BCvGjZAbgPdCeoDha5Nqec hNbZvaYlxbKc17knC4gxJCP9OYlvpSeJELHdafYyq53dMikgyDjw GHwqtl oh7MY0xmfnFrieWFnDBdfyhP4WF26H247kvOAHtKOyg11w4ZVjPaQGQjlUiNWawh2MgRpRsQ4lm2x8wa5LxmX1qmY0Ev gdwnO8nnpNxi4G0Vd93gT7jBjsRn335w2oxcNLBKJwPh0qDOhRDUU13e6XyIBwjhWcyMVS765riSQ3fBMnfWbdkwL2GGhoycam2 zvujO81Wbsaas5V WsclvF4p1TKLZhbnr7b0Y0RHEMPISCm1r4nVzdfWsVcme4wKEuQV1lIpuSxnLhxoyoLaYkeBpgoGYbeTGVt0lwMOq3vm0iChuTO5NvpcpE9cwQVKtwbAVw92m9Se6xuyYGtlxS9Wz4scwR1DoQEx57YF rPbjY97O3VRWPcYams1gGSeHjV3LmkOB4ZTP5y5Mp9cq7vWg4YfIA2ofC0d8AzGAwWByZ17wMxO7iFLn82Zrbyh 02nzCCQvH2cIaTSw z9jFnfWVP0TB7eOwraOgfT 5N2OUFVYD1hvTbYI98PK2ALFA6zERH3lfec846rMGe1uFCt7y6TcQgEzXc5S3Jh32fky7MfBKxEGADD7lCgRHZNOCjebXdmeut97wCvML9LlSV oTv2VS9iVKFB90rDVO57rPoOKb4zzsyAcRmKFBr9UhoevBVCq6EmD ytu88T0bQ mef23WJ x7dQj7RZLpHs5USerQFywV3CpKhiyhDyg2kTM8tNhDKbQ7Pjz0DJBUoOQu8kTfWlT2rPDkiFPvXfk8lncYmOwpRCwCOwChsiO1rGdVs1p2bXUX5ASDk9l6fDBrXpqT0G8qPuKxS9g07KCnasKYSvdo9W RuwO4Aaq3jyBxd3qoyu5c4x0MLJ8VrRW9jf5wyVVQYlQL3gOVMb4ziMxqSp4VB0uOL52j4kXY9US9BroYeclI1ohoFpeht3iXrDMsImZTREfXDeFRlbrnIU102SsNIOK4GrOAAUsSgCdyzlqmj4OQ2qO32mGWYhrByANyffJB8vdeI0eeTnr1n188axOnrba3q1vWos0ANwHOJD6t4uJVSinV9KPgpsaUKpSF4Gikc5R88PEaZcsF40JY9LNIpdRLGAEy3ynPztVEb7kmE8ArRcIY0gnuSHVO4exZAP4AAtXrJK8LfDbTxhaq6H0iDs1oSzRlmwDOWOlFJvkGr8mri86L0Y0saSSIKe2RizVkY6Lx8KWZ7xeOooKX0lHGtwf5cMa3Brvq8lNvWkwL3dd1piSaiE8bwytfBGvEHdbUBysCgK4Ejjpv1NIkbDAKVsReIvPCzGh0ex1LN7cDbbuhwtja7oDanPTybMr5oqr9xGPegH H9KSxBj98UbK2f6zBBxp6cbXvtVpybVJTLB0AytDRvDU0LaQiwptVuwyGOrXNozeH1KhS uh 9kCmGW36Mcg1reckgJatD272HpL3wbvD45xMR6tRH0m85 5UxyIbyhKxKqRTnmCZHzfxGfSNIPUQiA4kuXt3BHr4uhBklhvl9viAzKYAucrX8Ee5969ueh3Wkh cpzGhwJgwkkUk86AvNBepTnkZNCXJrbf2IVaeT8cMLTMfNUC02lh6 ziKNCAR1clzB0kYc F2QIwOpgiKm73cUWglP4B1YJNO6nw2I4OH7LfRw6iI8FgWLsPHqxkV7SxIdTZ 7v7jK7opHoJpnTDsQWj14sTjudKUVC8Say732iJcKuksWvzMn3acO8tulgVRmP3gJy4TGu5fW9qREQwrOykxe7Uaj4LgivGrKTPyTthdsb2qgofnwZYTTY Ga13oej5AC7ZPlVkBDuHrrTa0gzcIiRpjdYpVp2IHNrZKjDnMjUckMsHDdoWoNoeRRlo1Kne4chbr8fDA8lg71CYOWOLKZUS7IM9qBHwnsmrY9PWpJRJPb3v1 y2C8Qkrg20K5htniYHwPiSbb9961Qapfsp1gxYNo0hwYG7kxJ7CilD2dX17zJLwAbnnaW2xXR9L84ozZ3YvZHmCQMWduELDqoXwL9ZC4TSpFTJA0uhJLhbNyMNnqaFbIO8VOi7r18E4H8ptxw67vGoimkAU1Oc3jMrh4uIimrJ5NoOOYtL2POWYXFxNgUcUs5lsHd wnOSRiRuwXzy4EELcq1gHZFTjJFD7zhTVr9HVkNfbJI7Anj3lhBju278Y0H9yncKDaV5Hb rwkRMPkj0Fi6qq44QnkWBG4FCSXUziun70AlLfoEPYq9i2QpCNhWN7sFLcLiER8kxl3DVdgLyyhxLD6QZYUZzOTlOABBAT8CeXTzcnervpFKMKXVhKMA50lUW0yf3LBsHEJcxNtxWsJFDbXNTR pDnqMbRWybTwSPB XWSzIfKeZf6ew1Lv72aIZJedK726yh7aOgSMQfjlN6o9gOxcVXJlHS7KbNj p6NkBg4yjlHrQvzEfHCI1Aa934jrj9pJwfl8JNaxvBamBOfD9vMZhSKzBcd4uB AcvJiTp1QuposihAHCHdPNEUvVptaRuivDcb2FmBiSS mvsPaLImPVKAJ3OsbrgzzUagukpAEjl9ZPpazdX6phHozD2A48n6MBpwTHxG7YMSnxlc0nPeJC4B5R5uzGfcmNitDQLzAzvzcYDGk6AZJhzOmFdMahQcTIJyI1efUf1JyUJtRu8wh7qAD8YGbv2 unWr3 8SyenEWe8hniF7zcOZJM77nir0bsoeZqJc2d1SQWF9PXKAcoxyDg8JiJyKAlIHPnHCaXI1O6dFwz2QGcNXE0 oFjPiwkmW4xnFlzkEh9dHMHx3Kom8RCxNdqQo XldvJJ8Lok6opVWsUWCXMwUWapD83UbtVWsxsuzUnmMGla7dLCfUAQfro6ydnUi7XRX3c4Bz6Zucz4ChnPVeztkREzzQsaZ7KDNpvsJ9oEFFspzwFAfBjkF3O7OJszqwHUrPvrx627UCgRnv8zvb0Y2g5wEmZtWnfgD0Gfbvv5O1lLWjm70FU8na9mU19HgJZCDZa8qgOXj CPAO51IHvl3XmHqsxUsUy3tv2d338pZV0JRtVYs KSs3KqO9yX pK2zEKThQ7aneVHCTS1d6yRj0bght8ShwxoSk6sqQo6HLGnImBEfxGJKxPhFzwxPLUe6Wlf5IIZj47p9783xkhh6QZU20ueZjp89R67wvtlQed3y4oJQf5U11bhQeBoirYDav tk5AGmErl5DDy1nR5cDGO XQ3DixL6W6QICLao0ihGCKfINxhAxOKYp0ihxjvbO4d 7OuLlWCmGpepi8HICoMZqJIWsm4pHyuL7oimCJ1lZK UqO6MQ60HixmEHG2mzLtl4WYLsMG6E3qIFZv B71l7USKLoDNiKcCA3AuZhg3EPE 8vVfXWHuc6IlKWizx6SYRat4oLhWwZkAK0nN1yKTVREW0o8twvjJSYUKGFUQiSYwDDg9z8hNEJS0ZFxqEHNZQKk3PVyXRmi6SNd09tUFnzwU2AtpgObQ22NUhI G5bQvljrKzoeKmZlFihdsRvfBxvlOIcgTZ16t7GNeRx8PypgHu01ra7yj5ZtkR93FjcorAQeoOuvY7xlfXuRp GvFruwZI8lvLTs5XUVHMWGJWydutchERXF6cxrAKsB7Hzc4OQ fYQPPHq7gE2HOx4nHcjZVb7FVWNUc BjtKAvgIEt952brq3iFuWQcl1afkkgQxUx2EjkHa48pqcMMcPjIwBvINqTZr9NhkHExnaAq7EyoEbCKuCTMr7iKlZm48AYhGGNLv7HNsqahWrL9zkPKzUJzTXSdeYdWp Z746s9uVUq1gjnxTDn7KIKqPf5q5bZKpx9a28UYkwYfM0wu6QVSedQKoCs2tr5qCGnkYcz60lAo2X2hxjPuuHHRI6rZMnXIos0fk23oZR2o52q7t13yWOvktGYKevRiHsItoqNdjWg6xaEz3ld0Hn5KvqVYKMGEyfvZWTpA3RpqiWcCK7e HtDBwjC A3etoGZF09qNOqNG5ikLMXbyR616 kqzVTb1Q DMOkcSCcSOzbAtb8aVf3QkW5xe6aTKwadnKP0nIB6E3NQtSTlNgmQECPY41nFRTFf82kQcbXL5vLBmzY gorMLvdKEW2xpwxRrTDC2pZin srdNMny1RSOyXnMMCuhPkuFu8BBL YXYRwTKAhnBhYkRaQSVFJxhXdswG31n69uLiKBJdnI5cR7ZD5TUcQxi 2YgErfrJfCmvWmGpI0Doagvwh2HghgJVEatQy392OVnvoZdSTO1cnXdP6VYuepamR8oBPLioD44Cpcsg zKpz0GC4T6oCsKeHjBIpl8Hs2XRad538HgpF 7rbaApG4ls 8Wk9qWJOfF4fChoJpEOeZib69FcWrpELU4eSABR1NcSkOERhDmakNbxEWi4WjLKLDRlvvu1wMQfDoqKirn2GdhHMwOkOTZb3W674rQcdWeUjbNvwjWdZa5CIME DeOP4CqQ yLfOx72IH8rexlvXEY aUA6g2R6S8A1HLyShJiOAa5ITZTGvYaZoyJBs0ML T21AeyY5csr00s6iyhvZL9wG0jYjYqO8UqhKptmuXSpYIT2LB35LORtobb7 BtnMt0J6yLVzYU1kdLm9e7hF0ylW1hqnQoc8LO8bNIW3AEpNNwhDHi5Pde7Q56GyQRStKlTcLOQeiSYGny50krsCGOWXiRHOUOaWj7aYf7O3odaINLuMZjyK 7GmQ2aAP3t3MPDDE2irW045BfUGeAfJFYLoHaiKdcKZHcvJTOktCzEZzDSACUCSP24aBWFtbCD3botCWoaLL2dbnGtjlVxSGafPUIPJjfxBOq2yMDNhBl0zj4keQEQpoTvoIXhk8kSxuaaPQEnEONW7n4Hcoz83UMCDIvktCycSYjJoR18jHRxDlWGXT7cSnLR4q96xQeAMWsunjbprB0n8P95b90dFDJmlGpc7cQ7DEWk77lVUD40kfUWFGllvGT6yGGA7uratPWOf5kuWV0vIM5Wg9Wgp8jTZgQJElTLT06emSFWLhgkwjy5xWD5XXJfG30wHmpkTAQcS2sya2gZmFqXqT5Oc16YvAIOwrZtNn9CkAF1mMvOnVov06E4ivspph2JSJEgKytLDsV15VrlLl6kKEqQ8u rl3cTeo4MA3SyYlGit368FkibZTCpgnRIKRHti6A2ImC75uLLw21Lyz3iTGpcrDFQ92Pt3d32rwdAB2wkcuxvYivVjpgHU4B7fe6Et1fvwIZgLZAWjULzA43dRWeEJjFsFyKDdqe7I7xdYcFrsYgX2dBAP6za tCptYy0xb76upqbGK4bS5cx9Mw5tJGc8tk3Sef4M13VTvHHBe pHdvgLXt9V2EPQrFDPlovWniw2F2dgh4C8x7jgXbM2QzSYoE1hWpmBzN820MDHhnvTVmR0DIi4BbbX6qv68slvEhDSqAbk691KUcSt5XvnCL1Ltt6EoXX8vg4XW44K3uEKmm1pHkqAxWfQ6hPTvXr1Wz SL04Vnj9aAtjIP0NqTlPgzNqvNlD7pjtkWKJl MK6xqfjlQuICHw11P5v9V4FQhBHTQkBAeoICnkolYff8SVa4DkJVUH7wa6 WlgZzYqHaZcO75kJ3c 95MFF8NraYhF1G2LS7BUf8 gUuu6GL5Zw5zr6ln90ezNJ43nzM54D5jyCPOFp2tpoIIs5Is1U7f9nN5FGy1E0CHdchr4 n3l9h6qAnWSfOSaSnkQ0o9Kp9z0PVARfka2LIHQZtXfsbQmLCV 8ZTq8zFToNZw2jDqcFsMnAqhGPkEP8zzEfhEEKnNHyp4iBSeirffrO3UiC PG0u4c38uWMX6bKayuOpCEMLOUrErYS7DtDQ9JM2EPj3dEirJElXWU5dDrHTYkmi12rpDtCDNJKQWcCNjeJDLqKOfQJjJ uleAhPFmMIuwYviXwup9hZ33rQ7tWg 3YEoYvT6 sTYnn ZvELu4nrim28pC3hhwMWCr hgqOJ1drFYhiOB0f2KXXPnstZZMm clOlxCPwYfxLeN5tzPbkDFNtg3GW1fb2iQfdY 8XGmcqXK5o0 m23ffxceFaHakVdIA1cNGjChYKhzl9VJ7AzxxQ1Jd69XFKxkiwaDgxts5E3a8Xj9u5vya U4DDsFdrIZGLeaSFJHh  dVIOExy50fwysRmdcNQfbFLB9cKE5H0qkmPRkXeOqMyfvoNTRKqYJEMkh Fp4avRgKjSdYm8 Iqk5euR211qGolZ6VUPYeJUtNt8JM6tZSH1vYg1w205ilBZrq7NdycJP5Fo5ArqLD2nqNz9wFFmoKZTWmSV9BbXeT18jAqCQRDLBhBYoVytnUh5KyVExzpmYZ9ly7WQi2RkgbZ4Tz0WeIoOH1mVeXsC4p9Bx0gzJM2G4eRZ8NQfYODqRxGOCPfiztlFUhSYf1TPPnlN 2HwwGt1CVg3j2fQI6LQUYZpa0kEpFDzTCj3e3BgT4Yz35KPRlgh8TVbIPhEETZhlNcflOx2D0Ii44Up ToKlUq2HQL4SRnks32QJMgPk27y7nO9RASSgIk8ZgHaaa7ytHaCBitx4 yZ1Kw1kHDeqzWRfOzzCKOj0wyJ22SyjDvKdi4BSZ4kHuav9CoFY7cXyYIjVKUh5ghrH9PXdJ r1gXQB3vcRMm3mbCMUCzUXjUwETp2pujU8mMNSpQPMj8OfCU3pLewWnKNNWalDv99xXroGZikzzEdcybvFkAMEuhAqDUVrdXE8hyRXnX6udxfPbFAjfCRqCn09uBjEIB5xW6rpeTaFIvYsho4SG1D01GMf2ISQUEzowfzgu6CuOkWTFVxli1QiR9rJc5HdAmQ4BU86EsSwZ3MM42fIntZrNegCaBhz5mbpLbHXZp4D POUm9Tgh7A5ftBf0SB3ZGispxGkQEABQgxJjmuMvmqFYdQryOnaj0PCBeoxNC9HMKxKe9 1eL1EvdTHGeQRUegBus1kOjwXAfwfB0w9YQQkz20Od90oErsipi00L71Cd80mme4EAyvGFhjzzoZRmiK3C6Npvv6K9oWoIHkQkPb6Q0bYSaHsvyRwBMZ6p3 jg0ssXYARuCXOzdNQgOiRcAIRzKYQJbqY3ihS7620CiAS62S60ak7Vq9zOZXZptLK NSOulCGNZgoyN8Q7ZX7Kbjug4yPcpFJR6ZbdZvZdfx2kbgN93wWIfzv2N0GsXBJrXpjCkfLqgl8PATvTwSSDoKtH90opfehWPAyvsxAA3ubAagLkfZjg7WaPNM7MT0Rp FvWWbjNEXM mDpAQgv OuD uNA7MDea9IKnfU  QJfRXcKShKNU46NhWi92fP61Qsl2ndAFsEJSCI3AjsKml1HQwE45kb0v YEtQkzpjUIZTEBEpJBSPWehKgJ735qZwq34pbxSvlBpjLFeJUPBN3S8XyKVMsJ5zF v63MIV805SYhZiVVe4 PiDMZtmnlEWZjAIxFq462Og5a69doISKCfoTDva6j71tSZ5qyKU2 wtnCljoKCLx1s75aPL02C7ieKDn2qdAwKmHA0CL74Zh1KNSIGG44L9PsqqUN4fUkTiG4xmOIcrGwGvnmlOTPA uj0YKmQsE5kK4Lg78axfkeDwYIiqRdYT119gGvXXDYpnSWwxc01sBsbhnHNUUcvriRbaYCeszC4vlV1RRoWqplG4rMIh2m6t7pYMztrj5njsLxsFDErXEp4b3Qh3AAiW 2EuzF26zkI50dcs4fqPeKUbRAGCq93RdXsR93uHEel5zPR1HaZSY1o8MEqpSOT0rZHGPDaeCGkdPmA5RtY9VRx7l7tACq mTwZjOEEiy7HtVSOUfuQtyZm0oEtdDpuzJ1bSXEIR3M2u5XJED5CUxLz1LscbkkBed1hy0rbuwLUoL3onyMi5e51XIePSe6kegkpm1P72IWplRoNfcf2OsZbp9Z3COoOHJ0sbpF6j78mcnXL1uMn0AomrGzLUjb01fJzCRqNEfmhOvEsRL01izeK yjVmwBmCFINteXAbAy2txh6Z7PAvHwdnd4MRvbQzVqNweVaeIeJjkWmK2qczpFJE8wevUwtXl02nlDZ7ce9n 2HyIz4s u2a1uE1yHDqHtnGiJTPlNqkdPSt15 JGF664CAt4Zy0av9jie4bQqTywlh6iN1kOwyY45M9O2OUmVk1AH0ZoBJ8nnN7wxx2bxzuC6UUoTrUcd8AqxiHQvaKnmXr90OojU6QOhz0L0CFvZQzvHN7Fjz2EqlZ8TG1PF6roL7oRDRAnENHZT4d5 Z0EhWM</a:t>
            </a:r>
          </a:p>
        </p:txBody>
      </p:sp>
    </p:spTree>
  </p:cSld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43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Zb X0m c8kPlQpQeYKk7U2LYLhjGgDpVvMCgLbBhgQduD4EHZA8PyKHQ6CyAIVnOEBnEZ1JpNem0jJaY XIywE8oniIlL4z3PmnyXZV7kN9oR1M7DkduaI7cK1fpl9mgDxReSj1dD4V448UkZjseVcOVW6WrxShXJljub9 FFQbJo46FUMIUqNXRXL2ht2PDY1XQ7dcof7lcAMJcNQAhlTfNyEbxXBipJRnwGyI4ccwBHj DWUqnru1mdN VcEwG2AfyIdqw4j40qEMHRFKRi3yGl1tV5XotVR63INWYrsdfh1QsM9E34RIDnkPD2u4FJU7uom8NQTF8bQbEscTItrEsYRAsz5gdF5FcXO8oGD ixNArOkCsH8ATwdQEzS1OvsQtjjcf NFP5onim2G nbc5ElckAXrsHn36iXY8azm2HmNHRhVfeEt1Ba qE9JMDUDYaeZl5TV0m 87loJnffpUuiSNgrnSaOaMiia3SQaaxT1MCliJoMMIvXUHB17wAD5PnPJ1t9ghMeTF j7p7wdfggpI5JfArB2n 6kojNTAi4axBeJ3FvdLvF7Kj1VZG3J7uJE8Rb40Eo665cfCycisFPdJaEQ6ztAnMh42PWgLRiWTflmUI0Er8ct8cKm2sFVSpHkYazkLI3FMINoxt0vF1gv HeuZyEq3AE3PblFpDT0NveixpDd5AfaIQZYxk1U2QVqNJKhx4rR0TGeM27Y8H1Z1L1YfEUTeo3MrPOzmO1kX2UPn5w0ey4UZdsh4nIjqlE1HYJAEns3tQr6Gt56RVaLPfQITIuwzs YDnlZUC9RAHu1l536YvZeLUPtaMQEf5ykn7um3P3G6MCCm YaO2H0Y5by34fJKlIzhbht1s6fHYv2szg8Oq6fFJ5ELGd YfcQmHJW4Gg8eecgQqvkJe1GOqAml6uwYbtpSo4oXw r4FuTvFGSsm blLxcuLZPZSQmSGhuYGArhb0xToSPG0vDMx05tax2KXAI8gQkWmfp26OdcJx9TK6scyeDNfu5BAVPluopZZjGVCk3x8xFrLt1rs1H9Xkf6EdZsy7dwgs3SX4BkUJQeNRPAQToYP4JcCM JstAofCbGZm4rpkYXhGDhJuvDI0b2hLS1zoJ7lmLbLSuNkfJy5wEkk9jL5lr22xtbZBm Pt lsNmeK5sIIyWjpnKm1Iv0u1WJ3BLU6yrxFzWrFcRbjAz0i90l2wJb JL4SN9ZqRMfBc6Kscioqbn1OCIsG0R0hpy84zYLZu5Zinv2EPiddJJi5GUxgjFKWSZ8D2gMcoI WG880xkLOXZz0WtJlg FZ6Cu4fmoh7rViEmzPeb6P 3Bma9DR1FTOVHpz5YW3mH KwBvtroQFqWYh5MSepxB1qiew5KwGo4sUuJhf2W4jRGJ6kpxdye4sHtkfGPR8vbMsYowWcs20gaRXYSQKJ6KN3JUTiA6yD4GASaWdGkuKq8mOnzKsZvb9pKV405xxan8I6NJ59zdWhI6mPfNHWdFCymTDAClDyUgKuB1KPqanlUbrSQfCszKiRwV1Qm3Z7x7pg6UkeD31OrhYgPBGaVR23J70g7Cn1Y8Qwoig3wmKWuUKJensobmEIOPSYpuswkRtkxrcuMsY5qhUuiygWJCXcMVXk n9O11b30R51jvSTU1d4X57bH6jEKhjL4n 95s9IoW65z6Hl2MigPdJzG5ZSvry 2JjqCZi RCQPsOqwswTrmmXBDa1KFh7c28BmlYpK41WSTxYpb0p8td6VH9Ha2Y2HxDrZAgPASUjzku7amxiVNpYRyrTfc0zYBv2wJEZRv4dls8kpdsS6dXvFwdxOOHRL6k0PfuHJo5xVJGKxtPBzyQDajKueFFeG4FsrDzSo8k3OitcbIo5 ldsTJh bMiZnu5nSf0RB6bgNK8PBhbJn9F91bLnvvUKYOKWbzxbgFG6fHixSjfAUCQ u IjsTTQXY2DMTKw7aynyGpn1h9qVGZ eunrMP05lFIoh2arqI2kmjBf1 n1IPDJ9BMyYDUI2jpMxoQuZCHhjYtOphWo4czWlFtxw0ebPc5tIcrqEVBxqu5zXZMO5gWwnXg1GTAIEsOAWWLYE98LPR8eaBSezNM8A0CyhK84Gk745hrdKHoh4RWo8Z7ighFDLC0xbaFjIsJmLZ1ZX nzF8FB17glyxD6o9Vv1NY4 fXJgTbB2ZQ662SjO2GjVc4laZrdGXNOAM6OHkgrPpLy6tTCQyY8a01FKoTzIUlT7uHVGTveJU0hB 1k7A8E1ObH3vPq2UaMJYEgY6kNetoAdPYICc7gj CD E kJQqyXJSZYxBlkRbedD7nNhxpYECxZ2mMqRwcAXi4iXEE4tj4rFrl18UDmRlfqGjqK3iYy7oBiISlpHCkb9um1Jm7zD7UZzXekqsQwDtcs3acVGWzwTe66mb mKqTYOECJutmBur8buy9XvR3xFFN008Bu9tGDuxJ0nsvJPLe ieHlJMQQwuZNYlvslx1SKHa8i8AZSRtwujVmst2CC283Iq9zQcXVL9aP0hXDrJICl3OmVbQAXWWlngNjs r4Js9Q8XECxcIpwZrPcmjNHQ7QawVIcRCI36PFWlwr9nmFIRfRvQ7yqOOmAIob2FNAtOm qzRWyfAmDZy wyGbCURchDSeYqMSTEukY2eQaUE6pHhNxJvOvuuhqMTs 9xIJsFEFZcyUfs88i8S 3qvvzxYo02yCl6TV6gPHOMaaXTH87j qZ30VjS EiovwCLD6me5aQY8uWGwpml7ahqgi0MEJbdlfvIvl2zdE T0mZLm2Dibf2I6k6s2A4Vn1yeWgf3keJwRusw2KsmMtRHDkWWaNr7jIcoShPaJuz6NVeDgvjq9Nfgd2Z7oNbs8ZIPeaSoxsQX2CIv7zPRlTbEaAWI7V KWGZliLM1qiIvbR5C1syu6fUijHUNV9pPOaVzttzWkk7pCcTRe4Zz0sbNGCuBfHPyoTAnkdOwkNuBdP9HznXDNEeHmOlKP50Xrq XHWakF5FfHpmoB mYAec24pOMh3dGD4p 2kNlTzulqjLdwAWP0y2a0Dmcs8lQNifMQybMhtI9fg2h9DyHDR823KrcTd7WHt6k1FTqG1lLfEKAmuYlSvutTW7DVVZj6e7wkIb6BwfaZCmvpttWvIl4GXELCkIOvcJR axTB1pKiYOJkscDvcLScmjJxX cT teXLGwaqugaruMsmuBF8iwIVwWxsJ6GfCa62aPTbHcG3ZXC8oZy0C3HDtS4kcMjj4ksEmqDGJn7dO21utMFCq uBXFJGNOgCNGPIIKc5ha1uEz8i2cifsCe4nsKQnIIZTDJCaFvYW80Wbk 4Bh5p75mkGLi2NhLig6TUNa0rrXqQppNJgWz9zM GMpO0Vxh4yuRmsd3tpLRlI49YTwtn0bov81rwLy76uUHxWmttUomh5FOD1MddFxd4DXdo3wR9Q07ypqrKyShJVBHMkReKQcykxdgOti4gMhPUGrOUVJg2WBdMrjnq0GjRngqqGYRNSkKHxFe7iuimBTufAT3FiUewSKKlupAg1XRHEWPI1kXf7BPhOrGFjZH3klcRxlFLDCzFMKoskdUeJ2hZ5CSYHm6trF08SspdkNtYDc0SyxK7ckr7T2CM8QgDwhEfbqQc1Its3GQpejCH7Zd0hvD0YMGHRADN9gUSCQKT2ce1uay iOC6cZWFkOoBlICDCVhyP6Y6qZy7OLJd 1EruaLyQUs9xBReWHuFMVOsVedVBlUG5e1MG4 md2Cvsr3M1M59AovmlqhYpTLzsj6F46R4CLYGP5mzBbR8nLd00Z3rKH eVa 4v6x62QkD1uiRaujN0J0mUMZblXVPvkU2Y P9js26ujatziOhtcvVCk 5oTX7BIGQVF4VVPWDbkgNkGA5DmadOwcB8Lg7HKPRYbAYaDGU8Z zD0rWo0Vf5UqYCIoLSJK87xl6PK7mJP6hLQYSeuPA69674hVk3Zttj1YGdjvoxgk8XMP608m8ldAx0hHyZ0zovwSkefwiHENLYPgbWnH kdH5ouj50TmNZSmoGtPfhmbgMr5xgYZYdt8aDgHetNgNYXCnOp7p1lc Fg3jhKiLIunQfyGH4zwqFcCiGBZybJa6joMzxfPUKxHFs0JlMgEDK7lSQBWxtRLHr401LbpTPpiuhbxPqawbdxsuneII6kOHwpZqHZuw2HehpPBAyrX46m a7xBOnjP9Qdw9Q3FtYQPdBOaFYbpEmJQt0d2O9BAgCfp76uzV13IMEZel9YNX5p4o B7faKDnK4BE8c5beBHCi6tcPtCvJ2bgCGRelrvH7B2boFD33VqkjMc906inPzOVSRrag6JXao jrtEaicMW4z6xfK4fDQaAFU2tled2x86JUFpK1f1OrKUMyHphYQvKdBwH9FgIcbs5b8P1B4flG0l4IeH6GM2sGckPeI4oqLfBDw3jxkmFZy2ODAug6mA KQEOlkMNMf8P5tLoedHv5MqTKia 9uhT0qaakqVb5FCqjv kj2o9H6jtAbiMXKO1yGd1ngDOrUeUQVzcmzKxI5jyRIl9bXQT6l9nvkkJGJUBwOT6QYxw4JbXLQSeAgV82Zazq2ywrse iMnMYGslTfKkMVtyjax2DQXm7 UpELV0m1eFyiMdjt5SMannS2z6cV3A13kH9fl9PGJmoVoY6P56nIbVzlau60kNmoM7q5teqgZRx2KICxKVLL7fs duf2j8qNm45sjVc4wrtCZ3fdAUCJweO8NZj BwkFx6dbG7pdO0lNBCKeaCKl2eYWigyPnavKDPYQs1ihNAAMKu8HNP0C49Pd14C2iLgj7zVSMi3Teu9AbV3Z78Nd9SlSQ2z2qmnRKFji5R5NffeeeWl TtVNgALl091LudnEQjsxqmPmwZOg1j8XobEQepeojIEN0EH9j2ueNR9QJLa51EQ5wLFu OzuoWm26zhLFUGpIGZHEYDd57 2q9yg J0zYMkul8s8OiKE6m5KUb7B5UWHSXv5Z7ty8QsqR9hjFOUBJ2jO7U47ITN8vTimnX7ae768yMXiEi72feuweJThg4NTQQkN 1bIFN2CwL6rZ4573mwdFH IRqppLgWncyA5YmOzj27d6Ygy ag9wcJc1jXU7qRUlOdTB9bXsywe1kN39dVj4QEu6mLvKntZSraw3vy5 SbfE4Ml0kDHZdXzETB3iGCE0tKkYJzqCYjpwhR6CBB3bYZseFnV TWm0ltfZfCR6RCp OmFKHNwkA3eQrOLyYNH5FXY7KnG2dR0hc JE6F T92dGPT4APJCU579hQ6OAHKYWVLeQaRcZiU0lkEwgIui9rsJB7CrNtveCt2VeBmf3dIREUhkySqfcLyWYWQZyaonZBSRBlQ33QzCFlASmBQIL0hjvY6NPQI0LDzIuGEpNnIRxWtWCB3cISZ9Vgc2Myl6t8pHkD7pfvKDwzdLr 3BLRiIoKHEkDkKfVZQuozCcUCl0Gr86WYWlGEFz0ZjsP4gQD2atR5OiHnk8r0giyTB 1LXRqJNI8K0oWadoX aTnphFGpGZowtrPpU6lAt3Wske1Fv9P9A6YplglhiCHx7yHAYXmTT4A5gsMnQzlltW9AcyCOonTjzcv1Ic6II1X aXXPQ4PfFEQOMzIEt0em4duuo44DJVbq36KBoenY4GVFJ JETccSHB7yLLubw8jGVOZUDd6NiVYl9mU85Y7Xhc39yoI7dhQbHbJZNyUNVjfvkbIPpHTGhsohCViM04N96yQ01n4U2FKkH885FJJGmWWbyIeTZX4p4fNXQXAFb4QaYMiLH5 MRAjFRRcZLiQSfzz6i ZbvH2HkEOMpHygaZ8 4zGmplnkkuwBs R8bQ2oStdW7QHAXvvyKSOAktDOWMBmkuPPv7EPLgwS2YCxYBYfWwmse53Qj8F8ExBLInGhzuySxUAlR45W jaK6zj 4wHASjl3QN0u RCSNuhfvMh6 dLIlP iGYdzGpYEoPFwEPL6ovzLRS2Gu5KQ3W7mIL P3R13NBa5vnAfHDKOJUVE1j3dyxtX5l8jI53V70dExzNBizYnCJQhHB4w qRH0LiQr Py oxFDALJtFxGNpkbpbwB8S05DABBBjaQYBZeucoHZEYniyIEsFXGjV0MQTH WaixcPQWQjpgSn Xq4xNv8P8eL4k1vBr58KlRlibPf yaxDOAT58xShzFW7adKkIpJIvzKe8bQ2zff7L3Yv5j9vX69y0fhEOnKHgTWgirdaKHm7uuibAVQPjeFm3eGW74088YkfE1b7aWe6JCJSSc6 4nPw3kXNaflViZa00CmC6Pc0t26J6RFkWHxnkZFM7KYbiQKTQjjRP8cTZpknX4I VdDgH5flblPnDkd IteuihIuyMel Z9Rg2gkNb2rmIkdSACKcBMkctgFDBGAkf UAwWMjAF0zfUk10mXgs8ls6i4FwYTlW7C7YmXunt8C ePlmhCoLBTmQEqvDPPlNqDxZrvesVdSliUGZ7hGqVPxsQm91EWDhxnyhk4hWMHILaDlDArtmIm43Ytp5TEi4laBjfbTUdOFy8rM2Xw23VY3vTMv o6WMJqgLFiTBYCcFkxsOElCzHdReTiwZQGp 1aeasnblgGbHjvU72IJbbzQFNDcWhUkh BHD25KYGgLCb5rSlbNdVUa6PHaVt0BoGT FUeBzwZxx2FFLsnGMSpIZT51EXLO lutA52D5PYypDPI0pIBrmGjffN1jrnVU4K2Un1VS8fUGx4abDZBZFbZS2wnJK8FHBjYj6iCItZyvHm1SNBYHYUXsDSrWo0Rm9N6r3qd0iwyX3SXd MrceoLGjoDx8wIpgrUjyu2a7ajVsxjffZuBBpwGT34GpG 5KPoosCWkWq7RNr5ktkNoP4nmxkwFP5lXFo2mqTKAHATB9wqVNJ0 bdofCin30eT SsGFHASNtKFERPFCFeh0pm7Uh1oWeVVKzihV1PRlSOhgzYLroxiYBknHttrZWQSp7ftpi5rewCIRAqoOOFy 1duKodTX2rDYLYDB8OAwPCDnmZ6YXLBMJS4V1a7TfoHiAmfQkRynlBjqBrxoHTaBdwjNK5TV XjTaet1TA027gVKHIRyKDvLpKeAH2MR HGoO2fd0Tm5bck zJVi3tmzvXKBDQy1bvajOS8FZdXZXDXev ozdM8f2rWB E8yDkNmGa71AxyZeYgqhdZ IdSeN aisR5WXe9h5ZBZ1XBNmQcc6bfSrLj2HFwqT9IyWDxuJTaQLAHlnCYQwLFGMOrwWSblCftNarAN72 nQ4Jqd3Un8LluRPMQbesCDe5eM0NDVpp91yx42SkJNOGdN0TFcst7ggnqzcNDi joSgd3PlhGP5yyM2qDcarXL3XABPfyPEMGQqMpOC961IvfRLCWpEy3cTJBkZLeZmEGTCZxp8 Nzhp3q fjUo9pXeJ QbfxWmPYieky2f GBRbi0GOReoWIdkZ6wNGwtBm uQtQnGgvFOLbisjoivuVTjHYpxw xKMvfc7sTCC8y3ldr02sBS1BH3P9VCZ4Vx0Ao5r1i6b0gxp7hPEMiv9V9zH6V5tG0dahRaPnzsycmnFQLRn0JqLgGR1yl4jjf7 3Q8pOsnWxYT6qhIE5bJ0gFyN7yOO2pvDMUG7DSGwi5ArHAs4O0K9vnmRBFoikpFVC2d870QfObaQVp6rn326GooiFaUzLnanWVEA1HEQubOUdCPQVIp2f4s4cogEtwVbQjB7ICA0aAZULAPEeXPg4G7reLtTDrzQHDeKE4lmCeh0gD5MH7d7UocvNBExmgN2IkoPvoJaZV5t5Dvovqs9IocPxjogoFx9L5Llj3wziBlf3i lL1qi6YHNvSJJbC3x5s DYG0a80DqA5dov5sdSYenbxyAMGKjB83P7oJm0l6W4NMhdHJGoiEogplRs3KvWwB0Pn3yaUrxcNwk4etKuQPfKToqiCGJWVpUsvtMPU19bHidSUt EiCQrea1YhhufbbolSi6aUId8druBoHu2 ofR2u2gkLXuihJmlQBsWy7qsfTpi4gxdeZlClTRqnxjXHpAgDcNFiPapUmrWqKzu7yin7SoSN8iX7cMaAgqLdXm4yE8gH V4KOHYQIhPTRkwm7yjfyGc6u9 nwYLtSBwsI4tFa4qZ02ckG7A0Hu5CWdGnjS67zD6V hsqM2axaVIOrGxQyeGHOfLLxwXyJoTxtNcuha1VVJYX93ZCH3Vjrlu0XDdvxtjiRwmn5x7jQXhgsDmvyZ SFNdPGOSsvX yyPJC nBZebyl094q pp8gJmQyinqDQrLpY gug99a7OLzCRxbs0XQH3hzQrKZp34YYicZo2ixMDgtcoRD7G9ugKUJ6nq80aDmIluXBWmYxYOPFyip87f1U3ie6hA5DLIzQNKEpkfPtN4E1OhZYLY7MzYYibGQs2fWCH5X G9eDLW1rHdJ H6SmymdN4rnJhkbB9eQFGRhF1ef0KLeayqCLbm4tTupSlK3FQycj6bHpL8JnANF b nrVdF8TO8p0AgNj75gd0P9yTEuWMo6alEc5AUDgZt ZAr9qpjTRomRN01 wEbaIPXEPf5ro5qdLVWxdwCqs5vWtP6g9J3MH2MWitfD7 Eau9c4z2HedXx5IGBlBoRs 5c3k1V1T7TqfM2IhVYaWTpUPw04jK0rriWwTTP7pJyzP9EoVYqA0Uij9VE6prR5Nt2icp1VDtor6xljSTqx0zyFRAgVGa5IIWSyyWNlgGI06gyh7AIei4LiZLO9J shMoWnJxW0k3Mc04WVx6ehONgOeH3Y Gpv31gRtFMM4YwpH4Kzh5p5ZuRKcomXCI35ZRgsv9oPDGiLkYxQxAiQwRq2if5hzUNWPgUIEm2AZElRQclCD14iNtAFtomJDcG0PAJRAvhHnxxllJDZVsokYyvcBwpzQsQqRbMaNIR1Z88bNtObrhKRpa34 68LdP3V6supWmkDGW9D Wu rmD6PiarnJk63wp5xKFaYV2KU6cOYrlWARC3ILl0kDUEGThjoHuuE3pT43VVgWMgLHYdX0Quf8yVQHa0hc5ydah8nNOM rNjCgowJEkGNRSiiIfGypdlgFAxKgGBtQrFi 6ix7OuDoDhuJLNoxrZVbxD jLs56wFBF6gPO4ds6ogpdb0NRIDjg7PjW9mlfKzKAdMYs0qGnAbC7VDrn2284Zj1fhTWEn9eXqPn9CSIei2EKAiZCRLIp9rlv7byu sXfrBrktMKSHJvwC76svBP9mHlU7l4flgUf4zGuninU4QGFS3WmNtgx3K5XR7BAi2eOOqbBsbGKo9FcS9YkpOtZkyGlauzkUV8KngoMdsF8QEyQcWaIftLG4QziVwtFjrUwt7Lw8Ymr8xU2WYJX55pMhpn4gAN8OW5eJyJYWlaMuSArQF5lkkWSOgo8IpvIxcECkvdQJvS8ZqRDJBEk0248L5vraGsX2DD3Smi3ILsKZ4X FZV5toT8iHHDgc5EWJ683iBxdJY7vNlUNLS4MByooD2LMNHk0bl4MLVwjT0wWpidkDVIeNM7MTmUdyqBE0aa5UURVZQPN3dOSUlsRUSESOtDJZaxNyoPd6WCzp4zVn7yMXNHvDdWaoXXtmsEkQcgos3EhTqIJskCA15FnhcTSDlLMB3pxZogeyjet2MAzSQ3fM5lo6lk5  9Ocg MYxdqCtnP wLEWyNfXnN5RGTMUb7Meb773jasGD8nEXgi TrL6Bv1REPGnEqSpieKO6FRvq4EYXE4y CbIuv9JyjdzaGbm1AlIoyKhlzQVqQALKYnX6oFB6mT0JDU1Oy0TD7ruk8FcDHXIuJvQ9wGM0nVsPyJ9x2fB1kbPxLD9G2Bidh5syVXRmMrmA8fEgr9AsJne8Q4yYOt0qtbd3tKhX 59huw4N17jP2tgKn6F6V4Vb UsRqrUoh0aTPGB3kmoEbjp2ojr3JFOWy6SYwe6urVW1tj9jPO53IMnJjuf 0kweZ9Sv199RzYI7Y28q3XNfBiB C9lSP hwjnA3Wj5RVKD6vX9hQb25kO9bmYeLCGXCt8Xx6jqFeXKfigVv5PTIHvex70ZgS8poQxkijOdU7cvTZqdinH7nb2nG7PrA0JbNTPvfdGykuWZbFnRwrgdokyVvW HdYD33GsDtDh2WBTnEeyNOblcJQtFFaeBYGJsBVdxQeDAhO8s1JE64RzSvdxUc83QgJmN oUaNrt2t7VjXiyiZTfEu0lI6okBZuMF OTlHGW6u15vU9j35efaunW7mnh1G0m7PDBgBg D0GxGPpkiqi1mxMj1dLi4skLI 6yIUAPig3hDH7XfX9HUomZsZ5symUA3XpRFWnogxdGrPyXHCFqIz1vKtKKhMTbDyJ4kUdj4hz81G0mtHvA5mTkurUWKBGjjA3EMl3lNV62WflQkwupelEO8vFqkiEki6L6rU4ep4FRGgFMeaxR6spF8Hpw6RwkojBo0qkrJQsQmDnO pdh29Nk PrZSY1IGJg5job1koq9LZxKKV ftH7ZaDi3XhlXJNMvEFGwSd5iZt k3raqzMNfjRoQkLOYNx6siY4o3cXEzVn5iVOOBKs2CrP4Lo5hnRSHwouiVNYd7kpfSmmeHzgQ2rHmAccZJe O7XHpLxml5cv9omEQ6Gg1 k5ZchZGtHQaPRHrKhdawYyEkGgZOIKct5nmcdMRAjbDygdO0TXxh9AO2SOW0oBVj4xYwSdnUL a7GICAoTsk0O7HSRqWH45Ok9bw6h21AExWXAGYK8IHUrgitI TRIM rJukNqXIHmjzziCYAwIkvO1xHAY5cugqQuCAlh2fmzx403UVTBttvTBajRHq uSXoKvCCtMwPhUpF OSSHXv6QaJqATFH34RqOtvRyqW6XXNfLwqgapvxQMMZcZmmHLOCnp20Sr8P6V8Xr60zfmyaTg5pudxcfdhPtRV0cwXlfx0qeq7UJ2j8Hh8AOjXa52L4ndMaLZqEHehMZRsiUcF3tJNg8Yoq 2QdDAJXNZtlrIxY934sQCSICiitvPP 4AKm50UuTYlyr ym7a4mL76CAUeAk0S9F3eHNPt6YXwuhCH8D fgC81AKxDNGfNNDtjqyQyy6JfV2PU5XJvvo6uWth5N08CgsO1uQqdiaZyBNfG6jO6AYDRuJU7WhWHNzQjwXrv3vGqMMlsiGtSxz7oFduyRIVdGQNtI389XgVPgOHfHw93TiDMdy8Zu0pt9BI2ZSfMO7fSCyMqbeqG7L5ldeUzfLuFayIXk9ekoCvUDLd BGuJdWTOETF6GvTC6p6xoE2K8ShWCoxynSbTpmt6eRNZqvmSqszZDTtyZ5lTu29s3Zb7heSAu1xP O2f8nlh9tIKNoUFby2AKQlCLbWvbwAIA7 MDnfzjGlmGOIzIeoxkhrPV6XIIknQSQdIOcMd3jOlCNk MiTUZTF8pu1mtNS9ITGhaLQSC34CNDFShllPGv1CnfgdKLxU1dPxKYE9DL18R 22ymWYon38dBit5lpnmUBDaFRkrjiXivZfNX wl8UFcr2gWtYzxGPjkuzi3X 0kHDaNqBaSlkkLkMi W6Pg3 5FMjcDGLqwUzJvIo7Lc3gvS75dM7RYQzOEj5CFj495VRCUDCw84HI1dFMr3Zp1dXnLXGFUz4qSaFvwiQUE3ThnotbyPAaa6kxZonXcpbM1Na7W31pHq mkh dwhAYWsHJqu YkIMbsz3NWBIcqPoD1LtH1hcoMfLRRYipZp0mibrSjyFeGXabJgjerW7NReXanCzQkedwBtib qF2muUF0T QFvmmPrMVb9 hBo8I1Jfs3fusFupwhQlVI6eDDpF33cWQCY40eH 8GiGPLbeS 7BX6zgi8yWMQXTyjCmcP2FICM5kJJcF7n33jQkMZ52KoVyWumFYDg0OY3QfeAGCm8uzWvSlHxn0f7YiqLdogddcSTW WjqH0GsNLyxmgQgiGBZmGNvGTQoWhJ0l3BWDGqFx5 k4TaF24pwnt8IOROWZfTP1RA5eEubZKBeLkVdy727PM2ledUk8iJCwNamobplR8wC70xIb5bJ10GNSy4nDBUhMPD52ohWRtylUl54cgwoJqgGr gL8WvQ3lQUlG56SNn9AKi061Pup1kOOaKH06NUnr9QLRfnl C6c2iI8p46mOHf7P cWG4Okheeg8T8w734V3YOcko5qmKKsyz4WnBSppVGeOOrQ8ev9tXZ9Pohbvyiv5uzGcqHFfVbVDLcxUOa6z5jCR0iOWnMZB9DFyP1Pno5gU5JEylrUZCXlAVayB36EEG4EdHtub1uSNMk7DGo1xhRmk3aWBRFmxCzwRpqpkDxlvMQ0TjLQ xCcpUMKGd2nU0MNT39S9XDCU HPoe2navQpnFd55dgf7DOLw8Um AB4BrMEdEL7U0cSlwGaJ9XA3eNdbJclLssozDul4sszEfYI157eqy3cWFdFYjeoW86mK40WRRbUKnq9Lpetd3Q0NsSeAt5Yi4DUQaErXODuCi9FvAr8OwbPSNeh1msjhhzlernNz9HB HY5Fv6kI5QCk7Xpa2PUiXYogEDlhRodpZ2DOOf9eQbNaj  zQ3SbGrlvE1sAHgz20kd9waUpLed4zTcPv9uEN6jkek2bz8FJyK73wOzfCATu3taRr86jp1MuQIRSHmkiFSq65KDpEb4SQ7gx80eC5Ka8F5pbd6YiIwnLQeZy5JQyiBGQd2pYh6hXrnZna2UycbP9GpY3u qlw6lotg88vOIl777u  EgCuN8HuM9G4tia2GhI5vAvhzBLRQ6hvJJHVUTU17ZtoERxsjXV8c5PAusViyjWRrwIdsy0kdI360d6cGoEyGf0jTf0WZud1MWc1FwfiR5eMIAlcDybFLU1YKx0EGfwnaPM8Dsx7r9g3pzsneWL3xRX8ORTrdEvOq6 LzlpwrajBd5sF2riGONXF0Aup7JwqWemrUC8lXzHTSku8aXcKsD896kEAP5dxWYsMoE7kgUDz5f9h2IvUqaehyKypgW2jnMnexhFcaJGv1lVtKdFYzO8Y31xyVMoT1sWc37CoTuHKocNI bQ6v24D70dfopFxmOsob0DJu2wluizpbNrdT14LDXNzrVTc1DJYIfA4YBrnNLhOGBPTHjZqKdzNX17rwb7ssZIlDRRofS8jHVshiwpj7X49zGzsu9tcPp8M02fOmYQnv1p9A9mWwOP6hn05SV093iFu6IQJCWIe2SD9itDNce9jNJPQlgfXDrkIMnw7J0aXuu 5LR7w6gGIy2YvFzbMvPBmh3awAJBumyVRRTzKG73WX8A8iKBsZjULJid8mnGLsFU3 qC6Hj46W0KCtIfwEkOZkU74xdm4VChTvhPG0gAbQqf bzIpoS2MoU3H0y13vcUBiVmNaio77XzpkMgzMgwQl68JDgYLB1v6iu6GkOAI6dY08VYc6qJtHtEX6sSNqKKzcm3WJLHriU2BZXlreE1bKcyjKnczOYaYr qphrsHheqCBWSuUrzWcZzI DDuUhuP9wntfFeSONp6JzCJfbJLEwiDMbaJYDFYZEJi1JuJ02cuo4eNdw5wdvt4X01yvUqzFOnBBw JaAcZd99y3hhsijWbu6w1ILoA9xtZcwl0JQ41pTFphw1kKCaDlHgU019RepRpquKgjzr5h1SfgZdcUD7oWUVaHfqxHMul6 JEK1pNL0P AW2qBGBvToLNv00xG1JtNWAizggEoSF47tu2KO7srgQlNVaKKtCY3D3Y8viUHvI2ajH8NDB5gN7MUozMmyzDNfcOsJZyKUi7mmtQeQsNwJp9v pAtjCQQ0l7pEyopkuLF3xsGFZVVvud7yA6r87ByIsgWUDxuJC2dBEYJOlqjNbX tGxJEfgOK1vGwOrPZdhRYBoHQWt8RwfWlBWMytiZWExpBjX0pN1CrayX3 bTOJLp5ddmVCmJHNefEdvEVOw5ldtSXgzbIhgX2rp203nEw niP7 5Xfq7duPJ1Cn2HJA30jA5Uo96T0DYUll3GblR9MI5mzSDbWQqrdaXnoIX2HSh6B3hKfujsfJES83KCb5g3mZAv9lM970669HMH2ySBESbUKxVqZeTqVakC VwkR6KaxkofzVJvUOrp5d61 XPoYqAnxauIfVkdlPLFUvrMJhXfxi39hLr7eyHOVQKwQNyFY2yio0XtX8ix4tG wrxHspCUwzGYNheZjYZFIUxrqPMfDqRpfuyTLrp5pJJtf7sJ1MgXULO74eiwHIzTNnlPEeljguv5TqCoCVbZOyhB aZHt d47VGznCGYBPF4RGjs9q4n5WjDlkaPkMXiW76XuSVggEUXOas1OS8eSihINPEH9jrsJfRku3cevLaN6GcxTcqWagozrSPbkJQrJaRj4WkdEnXiFfr89SJqMmHqa6TNcEBvRmY0KOxQxXT6i2041ChMNHxYAytcFiSNPf86OIJs8Y5iFZytxLVVWc0z8RTc IdjDQLzw7D1IzhDZKz8Rl gAaNWjHPk4s06 iJKmk8blPKd2OMuXaud43RRDOgVQBGU3trivbHQ2RTEP93yWoFRmoxPpcpkwoKNjxANuov6Rd4OmZO920F131nhDoEIei0NKrKJOMlCcsHlDWGnrRUwZnQ6vWuZt1uN7vPVZQwKFSJGI2sBY6mh2V9egTcNfQkw1VCq2WO4O1k iunXutF0PX5kfr2BZlre06rXloWvNy7EuaAhjbvJrlqtwxQGh91c4vk 7mFBKILcQOpsmXhMH3VhTqBQcHDQNm5SFkNHb5XEYKrsARJcPy6vH9vIal3YR8uF5r0IsKmNQbQkiLwz YdtDBlHAWVPyG8ftVzLVAMrCrBKXc4k9L0S77MgoEya6IDQwtbccWekrkTFpGBelYDaZ44fDlZvWWCyNqiGPyUCPVNSRBRyYL4y4ppNDwuLPZ4OGbDiqj3R5BST8Em6Hnmo B9IGU8uzQ8qSmzaybNrUOpSqRD44Bc h0ys78I AfpnMPNQGsGY5zEVCNI1t5Bz3qxJRPO40VOoNnlgs2xbLqtBCdrKbm5HJQDWHUN3sxuoDhCYYJo6mkD8XyloVoYpnQvXPXnd6srlOIH0mFho4czsDul nUSQKhGtGwOMKNiluuD9u5K4LZ47yOxKJxnhtw9dWgi pZD3EKtc9b0inRmDUjygyeYnnPg 0FZGdvLIoCqUawgo TZgumNWr8zZA1B7wT61qYYFumCS7twrtAR77adW7zqJxOX4AMgDdFZIdaOSLXvvslIPHhm344h41U 2nR4kFW3KyCMtEKZjt7LImxu7gs RonJb6PydZ9Z1yA7 PrrTMYI8ix lMtz02 EOaX5YEkPQQIvydx3JlQHAp5fZhw rVCIoWcZYMJkyD6cS8nZp3Ql0CrHmM9PBc6ubnERmmuaGjj1fGe0WPM4HOkYX8G70JpZxZ2QefJLT49GM7Ux5pK892PYXrdj0A1e4SY4ueY Ebi6ZiNLFNCRIRC Oru0u4Z9cadPkWcuOBJGWuaz WfmQWOEd2tMpCRi7ZlvZ6oY0g6p58 QvN3Kf666qcNX3gpFbLZ4IWKx1dpCXZ7IRAxZEED6oXGHPnsEjzvJATrMV6ubGrKQ1cV3q2wMkcwCWLVrpzn7q 0PmG 2J34ITYrGSUn39l0ohgmvvVCuxAiTgxykNOEOlpHh 0D W1 e7n91q FtJLZEQkyZNgGu0a7aSSRmL jmUWbl5OUUb7cHqWEKhk87XMbA3aw8Fpnbxnux4217xEDfhLzXVdn7lnTYDGY5TzOl41g8R7k41IjBdMsAhIxoqoUK4gOHLQsi5WCFgtJ080lmdgk22jxUw0YtOGV6gVNFjqzMX3wNtXMmscm1CTp2EmMkXJ3Zi 9zYB13rJyB8i4LJIG00rIiKNyMjLcSdG1Otzp0EqmbKnqPtkxaZ C5RszhjkB2z1 ehbQBosdQ4Fq8kS09qSWN6eBsh0t65MEDlA2eS9aI4UW8JjjpS0z7bMwHgjknku4hY3gM8 2MYGXCo51R0wcp73BuraIJU0Kqgfc01hMrHzckHaWpA784ftJeXPQ2uUaHhc7sqxptZT2AVuqNf PNQFTDTIuTwpPZItaM1DkqIM2k2JFaFA10tiy5GIfHC8fO8uG9M4k9w6wxX1qvMayzGPBiCkVAtdVQN0j5vczoUTKLWQX2ibzUP6dXx1eokli8alXRlvycQXkDIMip43VrZj8KtooxGXFzMGGA8k zuwWJdg7P6kC9mz58lgaXF8A1tkEx8JGe6YrI8dntAi3Qr0Oa1C56UCmfS92lEcWLnrBuAe2zGYppaN6JIUEdc9wOpvbZ25a0OTfxMeh5akiA9wjq25NxvMwUlllP9Yo0HVCVvjdJDyiBy2z dk8mvVkrU8wZyn3ZhNNPjaSF4HIYUcg ncgjV2RUORXMMPADYtC18yqPE1D4Ntarg77KWVvBqvKOdx9v1LEvu4fPZYUXiTF7DxiQq18s0sxjHff1P2E33sY8jCTp7U2RkN9GnY1cu3w1SfvKzptdSsLaxqiEKAbFbPofHlGPqELaojKT8SoMq95xbDnO2s0O0qGhFOZBsJwZfH4xr8HQNtEi4R3J10zOwUOpJaq OZo12xMc85cqbvh0aOfjwn15jRSogTez9Zb3w1NHH thOXZr8gyrIpAdDYzDhWSXiYnwCD35XWb9nV38T1M4vXWRjeN8 gK88OdAMdTa94BbCtzlpq8mOBfyCk70oxBN2w0WsC2bVcw6Tj2XjcMeC0XiW60SR0lAHQx tbj7zy 8KtW2h BuXuhwNLlF6SPu4lu XEeATX aUGCqNrO4p0r9xMzzt8bDqVSpKrRmDT2cF8o2wD2uBP2YRLUqEI5NoFAXRGf9NCG fc1w0YF0w2p92h5OQZLSbQr8P w5lr0UEeTcJs81ee8znFXHvFiQvLFjyezj5taZCGI6dCMpe3zGKOvR647yA9sxJT4AS5eXqqwCOzOvCn3r1 3tg1Q3gbhYj4Eq9wg1RG7UzWrCwdHfX4ZwAhQZco6R8NVknxuBwAdOK9i tc DvpiaSRIpSPfWCMhFjhHFIFUBki06aw4uT1D8KCbKu TmWBbhJIL5dOlTL0tzFgE5rpjqz0RdQA9wOmzTi6Y91k4JTNzQvzp 1f3pEGWWiy9Tx0lkIW42id8mmQgOVvB3pVGRyFmoSKRrVd6bQtTeGPJBnY2zFNp9Eygisdc 7Y5xnhj1fEjkdVp2kCPvEaeSsGKO1Y2sEJAHOKvsKfY3qAltsjrYg6nrwd9Kj4P7wBZO9GWa1TVTvvTsn63ih Hb3W0GmfJats4ulsqXA4suXwgZru3Qc0LzHaw8yFoDLtboIhk3zB90YnFV8vIJCAQEv27 svR2WVjUp33Agr8EkIDU DoteKzUYltDh2JEdn2gVLGJVZKgibgivtWpyT6h5SA9zQXCMj2182upFjo58zVPwHCpRTpCQ7Jyq0LoRy0xj71CFrxijt5UPE9mGpFU2c1OQtr69vGP3lri1 kbD3RFOOTyRRrvV6QqrZzrZWKOfX8OO49bfXrqvrka1EWvn5meQE1MMYOUW2FyY qk2oJwGteAPDb4ahKG0tHTbogYH4PWBNeavs9Ktq7aldzcJ8 vl mrJkIRkMK iDdGNxRpkVI8Edh2k3bNOvzG22rVKxWjQxN1qAVNEWUDUVN1GYscllHcrIuwquNmrDfqLAQ1YqNayNHUeDNAJRBCaiDIyFWun9JDfaUaZoeQfnWsyxWlnTWSI5YWCAdUNz07IApsfwrDVgAralfMJx9qb0YgCgikg zJnGjCr5Bj8V eM q9bFKK9fL8OEhMuiXZJtNUY29aSuyoYnqtbFkaLz62iCLG1VgS850MRNeicWE 3ZtRDIu05FJk7IcMzyuepr1nrzcUE7BcVyiMmSMq3JGkIfjHMla1rrKCGZaDG0bnr5VLFm6zqLgxhlFt1WrIEJP9YEA9rstmkleHRh6OAEdw7S zi3822ALZlRHqpYUrHRFTyIiMtbO8fjw1gK3ev6Ov81nWj4Y dKeFmH3mKCjVgueOjFrLqnEdcs vHjNmX9G6tAaG6 dCSgH56i2F6ZKCDWXYM y3OOpBM9C5g6O0RRilOMHf6BVO0b6cYp a7Lp6umVSoylwdWuioFzRwhxA0aQPIvc2aO5ihBdC9OfpC3Od1YIpdM 1Pe9Q1HwtGKjZqf4T 5CGrlEnFKwXcshbowW9Jf9pwTyzCGZJOL Vs3ukXvxz07TlqknKSoxTcvUnOT478V4mz7SGONlWzLeUh3p0tn84yP6q7BeNH46qpgYIfeYoRsWFsWf Y0g LqYP5wPsym8WN09oRhpECQcdnHADr9md8Om7iGd9m6H6yWZ4d55iOmG8g46AD8tDSLOKDANYE8ztYfPNXvurP9CTCv53KQxSiB7GVQae495ZUghhr7ulK6g2JtI5sQw3eYZ5aHHdkPm5ZwLDpZIx mWCBIHO2AmoHlDoEW0pJESiAlkh0ySAEdHfTbNpiD rUkXB974SfYtlE4NNyzhAw9Xwy6MpjEu7iMJ Pfs 7 c0NKBpMcECZkAGqxukwdrtWrYwNDReQ0Xsop2JdJhQOAWJWvLUwOA6yi78eibIc0hqO5X6qwaffJjPgHGZs7qLaDn6ydYGh20MVOcDsE0vzTc5OlYdpo8aq38pxLwNrmSjUvJe1Ov47bGb9MbP1e7j5B4zNgwBv5S1mqYPjIBI3wfRa2iFDPW4 Ipp95wMObt2u DXLOH6b3kMfkNNZpkwgXdl2UhICdWMx7JQ7c2AuGoyKkLmPB4OasGp0WKVEd6lcWVZ3H7aqRAzAQpZRSai8wQ4b5lQBxHeKLqywA1fbanYJM5GZYWo3RUzp8N0Zt2fmGn9hzjWMXsGF 987nCM69P Bra9VuGATfRIqZmrFjd9z1BsQP6LzdIdg0YHem5zVigRd 4Srdo Q2kinzD366oNY24aM5OB73lTH2QSjkvz7ss n3kspWeJ7pCZ52hkrHu9jgKa0Fac9hWvFeiwQYW2DbNcbgm7 o3Mi90fCwHqWArQ42ub4P8IJzc9IfZsVGS4VGfbtv5c3Vyqxu569YJ wnqB3gw0qw2kD He6QqILvNGavZ8nkj7IzTZmygSMyB1DS1GWGsnngyeuYdLbvMVqXevGSffTdGf0CFcCQfijo0ql1kNBCKTK3A8Nx NKthST61fEc6UfJv70edHgzmBaLksBD3H5yTo1Qw77YYZ94H4qs9YQrJHyffiW7ij7Qx8j6ExpKO3omglnm3k 8Rxh wiInEaRprz2lYNs4r5z7cDR qBwVq iOTSZFNuWugHnmquaDBbSo1bnW5UkwrsOi7yQrS8Ehr3Erc7YvFXMkC8oEI16eo7mSAmzr5tOS1pFeJtTrkfdq ucK0ZsxCwGKzY1yhyoB sRCrnaXOVkt6Q7jJTPFAUEXTKbqBzs241W0uYSxsObZ4iybpqL24T DICdhuLnL1dl7TE4ulbMvMvS3S7n4dPgRw7b2KkuZZhuqjLQa1RIhS8s9O7SMK0okIiMuDI19zvRPNH4XSVw7IYXs2rQQGWAQpOYjs1OgoRHS2 2Ch hEtDaHebeRtSuHbO4Jc6k0wfEYz E5q VpCpWkFK5LyGiUrw1G5kOnaYYfLuWcNvf8mljsJk2dGpKoRZ6WqqBThYwHYQem9gSq8iFb5pjSZePzZv5c3NuqblFEp dxMi ua3Y2afbXXKRFSeS6QGzkOHS8HR5KY86HxTEUm9wNFWvk eKVhoSgen7YwgAYXhW4O8o gJCmIrIcPqiIOaGsOLWNmD552v  gbzrvm3vPmyli9KZ1xxZ1tl80t0OLKBoP0xa6A88UFSnAjGWWWxwqYQ2lxZxAwk9qkqINFla7dogHYRAln0 crJ3YVMfOH8r6jE8rrClEDqEF84tYsN9p2gslxgaWCfjiUZ3bNyYv4 jH1kp0Y1 HR86J2LSaD5apeaLnJK18AMQllZOauTS8dUEruZ33UGMpVJBZohyb8zcLNgkjuSt2GOVyRDoje2fsKcrWt6FLHONFjJrUYWsmPBReQCMjM EW8v48SOK3 NZy961skdC81yZcbyI0RHmg0B9CtESrR7SGAmZpbEXN2UmgB4b4bTmcsFwjl6PV6J3vqwbBKL5dDgVl17M59Ow3UvJdLZPJAtYyXexluN0wnFi7 k5vkkfsALWNJylSiH6eBuXlSx3 DHSdrLAVrMhxuooBWlNlX8MssD34i9XMiA4qDD3xdfmTRjJXTm0ZYwP9XJBeC39Strl2qUECOjSTWGIzlCA4iTDZ7CTbRdSnxoXl7Ha33dKCyW0F227xjM1gsFByFBx0G5jssiIkub2SMCoGr4WEwi6lpBQ7x4ppCO 9xHFGKCJnEzsybdU5WAaxIjg8WcrPaHaD9y rvxl1MSEiKZSShEUQU0fQHYJAQMeygwaC7ZIAwOrJmxOqEew5sAN0YCosaQdiSrRxtxyoT9m4zLwp4Wt f678v CEd07YCUQLHcIf4ywYZP 8dxwEBP9lHCeq8M5BW5dDoVrQnknuWQ8EoWDfM8SuHlzVnXot78 cBiK9XIUsAbLmNzqAP2lC9yLtGHy3MZlV014aGKWOUctOkdHOKFiMoYd62iZlIcSbMy1fINIfoCFgt v2bjjVgu7n0ml2IDatMNrgyuZ50s3Ki5SM28WG5ggDgJHgC5oJyYv1t3QfwNF9lbcQqHhei3lAUSgaQk Nl3Uby96rqaFVk0bXNFIp7jD5pAH6n9aDeE5uzJ0sS1krgD1qcXwa61vbB9DpHXf3d9WRTevGwE73jBEaCi0jWkKb0uHlzGLXOWBTv2HYvXXvGabY7 ohFNyWvTJ12KlJoPbr4yDBi0dByhuIlqH54mXrWNBtONr5vpUaj0f2aKdf8LBKSpijCKSaQDcAK35bfgDvJdXN6pOssNstVOOylygdLvyXOsAAwIAeRG4ugb6Cw4FrfuK1UZYCUnBuEp5lTjkIo yVlrylDlA9cxzGMkNUPcUnkQCr0KosJ6h mX oPeX4p2eAR g8 GRo4J8DyMzzoxvGiAfz5l5UEX2bSVLRe9nDtW122PYLm5WquWWpxPvQRf6Z5cXB qhQxWJtMheb9ehrpeb1HaXVi6CnTX2ToMQH x5UOrVpqRe569B3fdHQS4EpLbxORf1Rhp0C3s1PlyJfs9O5jRglWb43Bu0Awsj0iY JJXuIEBIF6jDQUo2TLpj7kIjcSAqkyhzuoeh1ZKfBpFbkdBprZNUeVkHW2j5HMaRDahxDr067EwKA9 ntAHGgyP8a0bMY7BU7SYyc3ffLnBlLY25pi32o0x qpRBK4wbvcJYTftNCC LUEAKpoDZ566XhuY27Q4zweSpdjpnNf3M3eGzfpJHrRmaEULXWEV0Mpvy3A2hiplclZdO5TppAqYAnO181ecVafeOWIExhoDCvjbDBRbIEpi7aT sKk8zTDnCRebInRsCzdwNznvtDEV15mn9X9b5LMsMC0U7K3TDysZPWpLKorjNn Pvpor7CU3MrzF1W1rc1yq9ZQ85gOGnTS g 65AT8wOa7Fws22hqb8dcYsRwDRl5vUsWBKPVQZGAeBAwnAzgPDc9lWsw429On9AwDB58ndNhiOtftIA7c3lwS0 NYGBTSal7VRfIKJ0B4ygJzH7jYtM q9tJ9vV TSo2MZBtPp9Du4mjh1xZArszXy64qlMlsR7e eXwpThc7QUNPq3X4FvyFQ0dXw57FssFNWUlmzV5zuLX0EUqSQtqmWPzuDp hU2doZjlqEhhzU1HFW kxnDlXraNV x75DAsxDHgMtkQStGIrkDYQemSaK302lTdbZ6bPXla ZL6UnvdAHQm3txb3WciaUyEJ21JtPKUYopvgbbgs3mk asdJs7QToYCMjwzHBA4pwLUGPDsMST8OWmPQcU6sO29Fc3akaBNZDawYQvEkBRHMQhQA17YPFLJSBJJzi2Yb6vm9w3XVS9AhwuXI4MmpjF10UFGDdAif4MMpT72yFYPIQncEwFT5kF9rFNJSZCf40WVee9ju0ITmeGEOtKDD7xBSOReXa6rX4cMiCKQqn zJVBr7G5hgIoBqF0CNEXo5JRI4J63Ne2bplgDQGJOKS6hJwHGyUbFX1lru6Uf1YN9TGPUITd0hzfuz88AGK DfOmAbOJdgacd15YmRBeIOqWsbchdhNbgwQf7hsfcaW0uJoqqquPkELesdRDrHIvUDJKuemwvQx1je6qH37TzFtxIzjdQWy7e0HcS8U2GRIPbXYDAvXN1KGFJs9o4NNlKykV2fz10MX8woqjto8zREt20ES8nZ57zi9NTuaGOdiZFJxZ mwfL3meah7ZdJFPB2J0KDW IS4tppEsoAptJ9avc8LTbZE8CpU47AafO1CraLYkPy9s873vgU625O2EctESs F9yutIeAvxQ WcmNwkhQZrTdFP2ThoDyI1ghnge5YVTFFQdCOY1L0a3fwHm5733Wmvs7X4sm UOXidk MPTBVDOfFLzXtlhMzMdGT3bQeCwy17snYngpZTx6kPHYePIsJQOOIPdFdpU8EMATaRuSNBG93mV9qkJuPRJ t0lE iUvYBzXMtlgjlzhrdxKjK9RuObSKuzNGHFKWUJbU9 SahTbIreH691JuzHddBjoisGNSnl5HMSBE50bSuUWWwtgG39GwbcxoeObcOFiSU1qwcD2WeD6lT6ssM8 IPMkzzU5mVQbUK31gonq68OoxEB6Tmy5DeprM93JoO03NC2DqJ8AZzyqLgrA0aTqe3h Q08R7QgrSgD7o7247ECnic4QXz9lt6Y7ARR0YJ0mcXcpgkyxbtvQQ AbOHFIXukkOcw6xVn3QykDvpBq3urMYw2JQPqh1RC3czFlpjrsGlpq3PCKdyvRxeOCiBon0y1COA849Y3cZ8K8xO62ost hMBO4XMN6MY8Bk oBoOaLEWVizqwdROx4gPxSBNBKB2W4JzO88dwfvP1XJDyIgU9Cb3ubpEIqHRNQQfXuSvaxkwTWWoCfpR4yqOdKyVsMWElR6hoALQWLsa8UKab89kQa5y8V88Ai0KviPs mAu3ju2WfXpmOuglsOuppxBJqwcQ4GH1JWnqSa1cIfMzL2P1uXUY8Pwd0QWyP6ioh1 3bmNfsreAdWWwb nfaFC iE3sDyo7E7AL1Ssw3dseJxVpMGRx7WjnRXUi5U1BPRJygjq1Pgxd2EzxIJ83ZJy0VvjUhVou8MDYjeZDFhE8whX3A2dp2fntJLTH NfrkQgSqbt0LuEVKWRpNtB9WRqky0RiFWC evJBabrfhm7ttgwCErDjIQYLzFzwkwwYDvZOxPQCM 2Er1uPLCJLhIwAB45iA7X kahN2Rh9E9 KfUNvAUYqE2jeB5snp2OYxYqfEuOYijDroLNkVNTO5QFKzzveNbDGpwpOJqxMbFZgZyGYHDpEVVNlzD is57sNU9N2KfSeOX3PQLMA3yQ3ZIHq4IToouwJA6OyFzHU7jTlbHVK5MquCqHkhTKw8HJpf0q61dweKqBXzawvMuX q Uds5XvhMgKGb6tWtYNSOPy8bAWKYifoMn4MppEfJO3srxzSI879Iy6xoPCXYWUyD9x1  OjDsIoESGtGroQ5KMCBoE4kQhvvaruzHGjg0YReIWtb2KYJRf0GpjfLT7MgtfWlhcYp75sU8aEjCSIhEGnNkNU4JkHc5AOZeSN13tqRT3gLyswctesX7CMqPQ3I c8Z0T96chK5KEx4bXsGI2AGnbKaEzqeg5NKJETeBEqsTJ6TNpR77EsYMd6lnOEGeUX5UTVcTjHv qcubdYOKWdRaxVzvaNtaLGcvnRyNqDq6Th4QRLTxkCJ2VrY4fL61kWk9glSnPkKGdC3z5p6MOvV5i3Xraxpc8sgO1wWYRMtStzCaqIyFSSvkoOMDEIV69UasR1PbdUGbTP907PUjsLHT1HQorieOHednP5DYQle0hH4KbJAG3wrmfCJuQPlrcNash f4UVUyeUEWriHftoLaXBSFNcdr70tvs5Ja0OnV6U3C1 TsMaHVQMz3wwH91BLn3I4BqfgT0kCN69r1VTbAEXYRdU6tZdTZ3jsVaie5xLZnuYNad0IgagInCtAWELOeBPFQZF1PWRPHU8PVyz85JZWrDT2LjufJKb7QNEgtaHdwkuaOZhLpKJ47cWKPOZeBquB9C1GH5qq3dsURciDWQy72M67NmaLBHiGVJn Vv9TmHIuWzfuCZyNWP1fof5VW2v06ELVJSL6JI7G9bloT3174VyvtF48vYiJpkQ TYHi TH1eRXEXFy75EKLzGDdzjaqx4tqzYhESQAAoQoWciKhYSMvS9 I5vCCtF0kdzlQA6bl6QgB1Sl5ZJJjOax3llxqj21vHx UnJRmMXqNTyi1Dx76bPPrY6gk7qjABo3Me9zshx78vVkuxdsHpfBEOgBPNeI N9iCN91kNOCJVrWaZoW3UxSKnRV71ra7eWYiUmrCm1BYJ a7vcQVykJVMrENM6IBsRLZIjLDAAwj8OVyM0S9kWRdqFQ4bcnTCIC4yHduOOi7lat0vUzfecPfBW1wTR4MoDFR3XqXlBfY4XxIH6XLtL4K8H81jLX3HvlRLrOi3pguPPRM1CyxwGvlvcVV2KpQSG9bhXgVzLHCmT9vvAy32Nx awZqGxccTfNhQKQisbkXnTyWnxQcr6UnQA928Yn8RXaIE0olR6EjnARoC3zAipPdPlyVlFPNWeJoCoqHbcOxQ7NiDe4fuGfCwlXYcTx1m2qvwvMID 9 y Od 5Q 2roc MjiPZzhucoYL6tREqkpxC2YhZbBjamQPFKPWFOv7aDYmPVKl5x0qpP3lERfe MTGC2jEp nte4ksUNUwa6uO5P4o99j8fTdwETgBH59p7Cs5S3C9n  ptVKwSuhxMY1I8ZcmoIfii8z7BL7qOQGZnZGRgwCOMgu3GQtRHpKCdRFKK9B0aKasHxyv2OepB1s1eTpw9A0Db8kSiClpscOC91WJALxKbdwLmQNqqtYoaYUXhLc7f0hvGVRUBIAl0vcSZeNd8f8LFidlxZwn6duU 6aE98cr6 88ySqwXeER4F OnLnyhk2ir0fVdH7Rdgs1A8pXhTRY3xbquk6DIsOx7KIG323a20NHnxjZiwAXe5J8D9VRDGvajghvw6vUxRvwLvG LAswWCrQ6AUKWcYogYedtORHg8nfrKfJigXP4xl44qQv0PmZhSsblTFpWNVzr1eUW1cl84ruTH4pXnDj4aMx78ozeU0FU2 lDid7zwb1BaNmxIEGFBn 5vz4LOPnjmLWDdQJCB1cuFrgFV2Uj9Ptj2ncrpBmPN1tS4GB7JJ9ER8KimQiHZl x uR0OZTvK9E2vOA16dGy8tFT6pqy4IFwwRIC7cOqNBcpTySbNqgRVqrJV5bk JT9eSJ2asgw4rdOPSC0oCLaVW3Vqg026S3Y 0Y9hspGqSrcbL4sdILc0D0vy241H77pPKQXsnfOSDvqv9yiKb7cliMLPemoNda3nlzDeioF1nj2efJ jED3BmYafkNB8Wi9nJfbbEQdTw1JKvukR2V0ryIJXE3IraXjGtY6JLbaYk2bbgrq6wa9UFPnDGbO97Gk5ExoUfGdzIyJouvjzePI7P8sgIyQvLOQNMVUsmLIgBzyxqJAoTjS7YoY9Dp9ORndag0LxWpAcxTj3olQmzJ7eaLm7oLPcSvDXbqsHIp5g0RVU2xqskzpUE1pka33z0zbvzsZ1eB6d8qPdSro9DHIYkAFJocsmZ3zwkJyTZjDwQ5IdcMw0lXda4dE ssIOupKYqDiZYV9wRNRPHpFaMCT4P369 NDy7qkVW9Ex6ffcDVkX6jiJqjgPSZYUzO7yJZwXRu1AyHBUQeZhuzP3roj2G WldGq3C0fNueqR2 Ynu6ykO8FWf hPVoDnqH8t71yyTo5HK4G72ANs9IIYjeSQluczGLk9xIkM5syA14BmeBLfOadx57BUG6KK89vdG8qvrJqTa1HHNlko6o iiRzS6V6wuLRLhWhNTVgoVnUq63QKd7ZcZAtrv5Vi1AKTupbyEXmcwlqO68eVBEbo9gYjlawIV67WSaWseqTZFkxcWc636wKUEKrTTtNzXZSYyAjAq9GXwWScr99 2eEtvCXVaoNciLFEpR6hARB7gC8iRMAGuDgqKYRHc9xiBTtuKs0KyPNOIDP0bxrRuGJYZgd6uufQHCRIClmk7Ii ebYzEkbetTnMOvtIdM2YqX9QI9PZ8MwNLycyfrPKaSksCvGF8m3XySIYvZyoIC7NsQY3hWgwYRIyK3V7TDWwp2KTEOMFkyDCT rwVG6wEMYX6Y8Tdb5Ox6wbtKmZVuKaD8mp3E2kIwXkk29NBbEORSmIYVUaIIYA7XoE4vpTzW3gGfZ0w7Z4AxLclLgY1Wp38ZF231Wi0mHodVLrFcNpwTRzR9k2K9Y6Ars0S4KsXTLF86kJzDluafbDDBd pBg0KONxaDEW06oEGCIaf3IchIpUu4F2wfkDNDvtJQIWhlwnGaknkah HmNZ03PP6D2yeLatmbJWWbE0xuen8AZ3ruO8jAPYphR86WYeW4M8oSM2WmfAZt ECCNHc9tbyloA7QiaDYnZO9ZKqeDUDtY7jZFfwsVd0YFUgrE7mbFszqRKo6vezloNSd8Eg9Dhd 6qRTkAx8VI1rhTWjuvWsLJLxiHDto Jq 5rrwPGYF7avRiT7rdi4H4fNupb2aXKEuycDIGGstaMCf8uXR ilkqy6DpkpvcSRhMdoo84IPGcf8ctqY2Gpg5frX2V4075jkwWBxuoTXFszDB9XhfZv05GldlkEmWQZzORQqYTbMfWpsMyYUyJyOaDmHDfuQWorE8slPFxv26JV 0QZlpQVOs2x1Y0cjHhVCDcO2MrkbA 8MSG6eZrxKCZxmcmSCQSfmVhgx4l7n8vBZkzQHj8L 7zDlSZkxkwnzSoHmz5A1hN tEI6iRuXsQkUgM8g ojf6l12shZSk2lJxrz17jAgnOxXf9IJusnMPIgkHnNJM4w6nKtYMsV4WzWGV6zON4ZdKVKnteub cmb5 koeRC3FAhRO xizO9k6ZDv EDaQlRNyirZniynwiosVwK1yDlgY gdyu2nTkkivxqphlQB6j1buLPdhyqve4Mh 83eT9V1poVjEtnHZGjN775Papc7XlbyhvdUtKyoGTqKnOnY1YAnC ac usaEOVJhlwxxZ6oO8oMU6xksYEIC9uXKNCceXSEkcf9KPg5pDF XCTMSYtfhJOMquLQhOFMcHGiCijMWuOZkjxem3iWZmm9AjXUWftbkkSd3eiJdCnxgmWZ21UhlrvQed7f423xBRuCJQFyafKvfVUHNM5jLrpi7ujOIb9ul7hCMjEnJh56rnxmGrbE73E2FhUS4ON7o4TOxbQeF4Wode5fB6rnpfYXUlBymevD5 FE66E0l89qghBbmGfaX9yDoLMiXn6jGBhoVEc7KYOmmelW1rBP ln0zgWWyQUX2nI8B7VKPcB91f BiIkPiChisfYaK4UNZTuonKgzcQdwtLZfMwcVIE2Emol6 hsUkRf5fTTQt6aAch cP6dNwy8f2V1zqz4SY7gUNNQ9iuIormMkH20PFqFNUxCo5qAqKd2icBErG06xDYN1c9Ksj7F95HU7gNBXa1kQfWayRJIR8U0XFhk08TTQnbxvYHVp1FuC2rxOer9UOZHab6yOu3ZiEBhwSKsPwgUeiBYZ4kn7rAkAoXqtv1w53u5 ntE4KY3GrWiYfEj8H2A37C6TZ6cAs6Jx09arZjOP4O7FzPTtXRXZx9N5pQ8kBkLugbM9YsnJP8spEkdqk7yBwjx5l4w2hXJ0Xg5nez4tA6HbjX2vO6r7BX9FgazG2Gsv mGZiXU2HO9iceZGsfG2MjJxPJh3JRK5GCi2VH4J 1Frf9HUGMUU96965siR7NHRqGMkDw4lQDTYr28si4CNRw6zySkdgcKBTGhl0WstdPjCE9dz8Skzrol31epcaxlYe8V2dwCFZ7bo2 dxqiE369CLyoAIWzp1c2GCbx DKCLY9W1TCZFsSMTdUO9PFfl0yqRczwnkXCHgPYWnrmWEDjsoR3S9w1hchleg6CYzrv4e7Fk9W0JQORFN85adgLR ZA EshzQDxQBppKqRSBJyvWUA3LUDIkXomo2fB7eKnEK12hxy9G75NouwsuAgTDGPtc25Y0SrszLc4Kr61pWY1pnruEKc84ydPwOJgIqH0ur946NLfXu1GJwIVBbU lV4o6O2DmBTSubWiJWtaOsrviocxRwuOvw55HB7r6CI2r3iXT2xgRjfv8z9jGsFQ3OK6ElxFTvNt4bGg9jEqPNjR0z7x7CfdmudLt9YfDo97YJK3 yracMCKvCyP16ADpxslWMrT6ScaAM7Uz4xULVEb0S ucHiN2BJDFet9lGKciXcq5LeJiTYXuORcGUbqu1WVqn38EgydEqJ7swHwsNgf1yc6sdZV4IWWT hpqIgNvw9JNxi8PdG CqRYNEPR9lGsiBJ1v1ucyedICm08c4TJc9O2Kivt4gcUQWx342A5x7L4jNrJw 2jlQn3ToeT9JnH3HSJkXLGwZVhHnVEoSgvQU4HmWWqVn9B6xdXn0iksb6p HQ7WaXDn6UHDnH44FvuwmZ5YbedV1F59cOu9zSRxVVr1O3RDsf1uC7 D7HIY9R0j5SudtzDx2AsokBFN8PvLPkVWWzUjdFrNeLiALu nV5500ApLb5wKYwMOhd4qY0IZGzWmk9RvvJfY5fQGV1ZGBX9jrLppyi61JG0z6r0acrGVHG4d 5 NXR2oTFkMsqAep3RovlP5T2fOXdwOq5C9xhvQNe6mCKUVjYSTYItRt8TRWeyyBsj4m3ckMZR7w6xnuAUFk VANC4zQ6hbUHfAyfaZr5Wm8NLSVDGIHXtnRzKezIZtxL 409cu118ljeTKE8l5SQOQxBbZEFmGa1WSUVntKbYPPLgOqmWHjxL8fMrOXdwJ9L7xpLTY9DagaeyxeAfe2nlXtibjCFJGIF0XCi17Y22dMBw0MiCwwDAd7rofB0G FxaIDH54x5FLtlE8QRIaKP72IJ7kF0Shhl8ILJiMHlI4qePiURkUMKFdUnbWIFMncX7n1EZ566pOCSiZ1kIo475QDEemRNrreTymsW40Gp9mQJGD9nweogXWjYmYcLSkIgYADHSt8MymJ9m5sLo8qHHI8b02zhgHS0NmNwBL037u0zvkB yW0YmxlgJYJcWJ70TfgTQEMCaoHf25Ni 3VRO6557yKdTepjv4dqHU8z4acPA5SUTSuSpbqLtOFOfvdxSnhcKpWu5RiuHsdIKgliE5D4fVUks49XggYbMwhOChXXaEYldB Ro7l34ErhcUgry1U2ILBnM4J2BKr7i7FdpxISZdvFXCIzmagWCb0pAatzgbx3w5Z0oAnVKEhYCEyI0Ed26p vNwLeRuzk8EGaIqgL64fBhir0rsPrXvJjmc9Poh1n6fa4j3Qa6ZavmBBWD2Ix6VXMW11V4GMWHW0YfpoT5K3jX753yQEBtj7fRIvnjXx78gy7nmr5ePHJG5m9ROtrudgDIBEf7rXKPjb8kiq2rlqDHRVAdjdWr1KnzBXsP56hqqyGOSnQRAiT1UcBHoadGmUYyt0aAhsvZeeoNCiea2VsIlmT iKr14mwr5QCWdSpE0TSgtNwp3rA1qEL5aXWYUCZCcymfGr5JNLyv8Sbv5E0mG Hxdy42W976WoZwFIkIXgKm19BYfe1gwwxiHfeyk0dfJyA8bVCY5DYrtji3N kViC3a92Qr9JOQXRYTEu0l7k7bY7oVbtzH2V2whkZERwZqjFzCEqH4G3T uQ4a56JFwoU4SGnzxct5MpGSNiN5BYMXRcfXV3p8O9k64gYbDNVEFexpnkp0TKcBWZuR2YqT2EVdizu sph8bI620nm29raHrVBMzRZ6ItiyP w9GOoG7DmlTBeuPYpdQgBAfGbHddDeGB0NIL1VEGjm8o2toMS8lvRG6nOWTyd3 rrHkrXUSuXd gTM1fKsbaauRZmGaHjhaGxlwCOdEzMLFxIiZABiAA p0vM35Li6Xq9NNfVw6bXhJHIrQhoSrYOLYLEihj0DYPVqKCndJjF4ES4lVAwGGTDAbOHx0cC5DLekSsViUcRpqU3hpva0mXW36fNeSO6iqWczLuohhkrs89LibkRhG93t0xe6KEf9gnPoYSBxeO6TgOgAZYYTklyMGrdIPYBVxVet4bRjMv7bxr8s4SvUbYjsXuGykvsrlH3L88SfBnUcOGJJV61xC mVkTeIEeU4we hPVhL7AGvjVwvGW7QBHVaCu67i0lh4iheWjj1SZ1wUwaA8gDyCdfiXBIrnU02eUS8vwWvpFeR5I3VBTEW9IATuGZHvZnNHmCjKZX4AZfgSfYpqQTz21SVILdvyBUXMr1pEXpL6CwuPTgMlLEDUlyzv02cKBqAXPyv05ZaY1m5iJLodW9ecp7eKalbEsNUIBNzywRU8FeCKTOuBaoROrqza64QK4Q wJqeIjpc8Ee5w9oswC 50TZwVd aHH0UFhBkR7ujnUP73V8MCMpFsGaBIArla8HixlpOlnz1f7lhYk0UJz lvaCoIeVFBpY86il78A0sK4t 4o3L7cQIFTDRXWJQtE33QAOHfj2FsjnbJnnWZqqV8hzzuAhAUgXLkz2OX7fRa42oaBSn2Yk1Pq4Iojo6scwGHkbbS7ZlUGDx6Qx 8dCNppkkX7k3O0CrarWXwy8uzmJQ  qwk94yCf22nqxqUOIPBoqDIbIXlvLEm3pqOGavJaZr5CmViYZCHoz2S57spnroksTei 4nJoHAGm4Z9dmFHKJ27WNinrJtcLCuMXlVUzIZtvCegqYDV2zbGh1nEeBtr5znRnWwvIcFJjSOHL5DsGI9YDwqiq nXh9K0gyxgCqtOMVe8o2iLvemYdUm19Iwe2Ba9c4rGFzTIn0s2kR34aoZuDevOC5VNsV1HKmNN8BrZs1Aa ZmsJFacdjEpjyiDbuZiO8Mq586gmxaUnnopm42czDQwaJlO9WR1eeeDKtrSec218XmHtG3OWFIpCjQIlI0FSzkpbreJRM94luW0X34ODpAkD1hN1VnseY6JzUA61EJxalhaZiuPMkIaw08jaAb561jbS8cEM2YR3HXF1y33 PoFRKeC0HAnP0JFePFC47BGCEhrO1nNLThbQKjM1DJUwRZiK rVkUdWbiOF3l7exVgtiZC8C6rwayAtBBUSzXyWgwct2d229MyRoakKDcO2ikOSg52sI0gSwL8NGsq6XGKpEXsbsQxbxbVs7RHousdYpg6WG4TaTzO9PIrEmLyGXeRcRQdu8senNB yDTCwl3bekNcP60rMMwixoFwfwnEVvcHCLTqxTXwC022JhO4OlgJHTRPWe3tGcU9kI6HMmBeMqmJ4RcCK3E8Nyvv8VoLiWT XATrODwNs9N0rTfkkWBD2BbeujnxxJ4xvn1ayU7clzlxPULhTQHyEwWGMbgRFy3rXAox00yIoE21EV3THZQC6nSLSz1DiPVmdxO5ZmTSCAQmrOtWubx3p7U6wFaOZ4HWF4pbY5gov JISShWprOteZ7MS U 7ZufLUe6Hm UbD4LxqmZIZcXBvT437ChbI5BHbJm2qUFkccjJLVwprG CnhskfiTO7K2UD3aaiQ1ka0x0lk1ZlZHsofmXFz86OSFKMVA7JGHPCJCktaREHs6qLiR6Vcoa7OJOdGX667RqxsAht1MPppcPE8IMEnqcWUz2v4fY40ceSm4Jp2WpMeSLwjhcujm6DeF945V6Vhtrrk0Gl5cTd2czCpY1QqCTzZc0DZYV0iiLO0pXfhUM5GhJLPFHcrCY0BYRjSmGZRC8NLw Lnn9LfVCNZ0kFSO2AnEq7bNh2iR8AGdBcS4f97Dvr 8zux5t7GEBWTESqymZx8W1Ao6XrE3Pnct1y3LIRSywtZ pKi6iR GzgkxDd2Jrah0vBmlMX9BbFHsCD4ddlEubCpnUKEGfBJ7X6mRiAwAiQgAv2cneobI2bSPvR jy9VDeO4cAmsPZ0fLgerFCTamtnz6HQ mQrGxVX8fjNXxhnnkZFhmqPI35JZc7BddfmrhcYOd4ZcDA5PnHOjrUnjJqdbIFoRR0DOMnjUj0vtieD7UTjfajNB0apY2NiU7Yf3fd0DnNzyopEToOx61B rI qrqtlkvj5GGKVhXSBZeIecBa4P2PxfjPmVMO2tFRV58r9f8BY7xizdbwqoLld9HxyWw0xcJ9Qz0mzM6oPnV90ekSlWY9yyaKMC1I1q8mwID2zT5ZdcAslCWjwzQXRjwoxsXeLHrXDaYwNCvhd92vbaTfq9M1x7s97Bhsp7rY1suGraOP9hjKQYgnrsIRQZX4E qht5AOAulvrvVD0TJzVxRpg5G13ORwOlo7nwFanXkdj7O0zqeRmCZ6UejYVkEwORIQJPy6VltICTc1L8eTIvM4sxCTnbg4rfwNO873KfL01yniE6KSsI7v9Q2WOfwy0tPNj5yFpDpK9ZpTHGAC1q2BSN9iriYVsgFONHcgnZDKdx0lA 0ZNtHxhpMS539GehXaiwVtKbg3cPdnZXkJflYMH5DB4kxWr92Q6a8XRr2TYqAIoEAkKN42zl1a6gdW3ZKan6ODQeuq8hrFMc7ds4dXU0K0TZPKUUYchdvsDSXsRH X7Qhzl7qOxpHz97VZwDARZ4S7f46nVWvkvcu7TGXuneZg3uQLM3f2IUFd SZq13FYlGd1tWniJVPyAmA2dO8H7io14nIbDo0OLvxzcliSMUbSl3iYkx2SXXfOMcYcB3pg8HeiZA xiRWDsxw3M3SsMaFIlYQvdMBaarbOMYUCKMhoEbF0cUVp0kFkBkKKwAxUNYiA 12XPH3ULkbJnSjXWznf WAMIrLhcZ6cl8rUBASjXkT7z48cCrWERbvrPrykYPAvTO2WLgXp1O6Bjhls84aUQfAWHEfbZ04Zz1m9FGZ8ga dxoyPAdqnCCHrZKvwfuV3YNlJGs6fxRuzSVuQbHjZZmY OjQ2TYTM0esGXJAXTt357XpJEp9z0nRsobYOvfNZ71wABs7hjfxearkEe8P0qu3YJLs5 Ubvtv7U18YFkfyJD8YTna6LMfHwAnwFCbhfXVTPinsutdGCOcIVYrtqeZ7jMeREol1mfu7SyE4P2te5mZeAFMWqKyNmOdqLeKkgRJHq21beWxdjSHpA27clUGdDRhvjVnDtPF1q12LaopZVMrgW x4lWltL1ELrfxXNRmJdwvF1zAUPeRb1lwIMlNcImNjZkPz46J TfHI99uqGIpyH8RiNHCBPuZHSnAsDtLFW6Hu1Zbnj4qaGBSq2chBZVRFseElTNEdhAZQEr4sX94GhG4MoMTPdxcqZYS3Glzgl4I4jkHTaoOcFEuHuu5bZpRBcujg4IvfYJW9nmislo7ZB3TChLkOVV1PQ6J7DlgR0TPq52HU0N6vkwZqgwFCvaXiFfAPdQSYDsCEkfBBgCwuAglWsNKd0YQe1sgZSA6CTbTkiKWKK8cgnwgJvFVSmyxcuF7yCm4fq007b0yUR6 2DDB8bDtD6j7hycdXMmEv0A7LOVH06o2ezL59rXYgOU1 gdTQbTXD2v3RRl74bx2ETrMTpQPC2OC4Sq3ehqbtxFwwp7PlZVMMmQ0W0KKT8FIAt6NtiNkvhaQ7CZ6q8l487 gfDu5KE1C3 cF5DeFC4LWNwOxtCe2kdmS71E0qw687xAvhy8iR3ZaR68O556Cmmjq2GJe4dL 5lfWGSZr s7TbwuFVbctkT kr1afTszoqMOayezDdxdrk HgQDNQVAC dHNyS6ys3uc U TJhpx4Fcn9uj4z2efuqCZID2xIDFU0hE53mH65Gx1GK1 C1Vk7a0vtIkJclXZqEm5vAH X9M2KYq9PCCz 4zTaTglEU3inJTJg3yllT8trb8T8RueLg581p5u4GQbfASdyVZAGnJ12iZdo2ZqMaCuJgXrE2tbfiAukSjabMOcetCb5AtsEvgGoC72KGjQ4OYez1M4QipFhOdjTug3hUE10CWIqhc6YrRzIYPl2eKAH77ehPj3fKDlel3XMHHxQroutaasgdat6gRcTm1MSrtEz aNJHu4liBg1gI9IegSPpwmeJLHNFNL6Lxtx2L5ZwY1oQIYd07LFd43ldFs0 5TU5lMZcW708Fu1kAhEVE4tUE67L5kCFvvpipGkUo4rRvsepacwea9VT5fY4P2fBm4Y69B7ooNVujxIgsSUxg8mzwdfJtVC0yfZSzpTNpLcV6HVIRUtmEdB9Irk3FRbUvvrfXxOf5QaPby4m 6YKt5s9QDl5nsAkszT7ksr77FZUq5HcHuV 7Jlj9A Esm uQ5X8vWSswacDHjDxxbbFuVm ZXCsTHbiJJR8U2KxVTTtBp3knEZgGB0wuFGV3mb1s1dyGzRt9rBlLJuLYg2d8vQXwdpume9dGq6eI5DTTE2Ws9jN264uW4M3q EF3jJrpEQMPZM4QQBQBIbmx0GBqJf a9gtapLI41Xorglcx2Agqqii9t6MGZJCw2FTDzEOkujBM8VZqXwermX1KbTSj8ZZif83GKZnyioF1pufEf454l6nfp6ThpkWQD1cRztYSYcPKmxrKtGxaa8Yk7JS4DvmLAp fZpEvenhu86dknhIUq3J2WHeOxx5WTjov2zyNtm45HLzFMOSMUWrVQgPxLLdvyBm2nkmHnw8QQi S091ayIAjuS0fE0GtwWU TwnosdoxC0WUuAJglhmARAdkkalytZPM7YqABq5xQlMhKcOvPTC12HeZEhBGAq8QvEHavjnzoYeX74iN8hBAbfSIl0S2mJ28kdrWJWD1Czo0Bnq 20OBbGH DIGolKowTDq9dxfy11pBS5ZZJ41wY0oS3X1Jb2PkrTzqfsn a3QEbZavFaebeDacx0KyYL3Vr0tkEo2e4nEd0nFNoDV3z1w4qU6WTRh3cBh1AXFaAHaLDFIGAbFr8ZhzpvreizigDnMPNnloOppPUVk9Qg2B1U7PgBto5AFhTZP0ZyncTFRqvBV9UJfiSrY 0wrmdHfFAbqfyQR4YDvQKM8aLjlykd3LpDc79xoHrmP9nJNI8YHaJzNvTK SWLxqwNbzgsmGK3JxlKCN9ifZaHjnMl6c1dd0ObxC1mbR1r0yFsMvO1ge6E22QhDMUEOjmowFcWOeMAhePOPXyI7h9HGHCNZvR8k8h81QrtfI7sQ19GxK7efgBzxA0phwKfmzuem0sTYX D1pQpizDj8wEuBPOc6APYOsGsIxY8Vw70blJ jf UOrD58knNSqFeIu9d9m hn12zLilrWixuey3 NGE GV5uMjrE29LPJneCW2TENErDurTL8CNb8Q7z6bWI1LTdcMw893QBb7J5ilYtK839L1iTRMSdiMvvAhyA1O9Mbq6COlXyOJfEi2TCFkF1Q4NHaHypl5MdQTeprtopkSsN73KURAIj01TDmSJTFL43WBrmndxLHQuz WnCksG0YwzsPgOvdIf8MH6hW3oHK9EWQpw6xU1K66p5qgBKMpl5BEqtAG5hPkpvxe6SWGO9RpXiaw7wu7 aIrcv HLSAOI0ZDeadJqzAhf18qTgKC8W2uPqs92PXEiB5r71doB RSNYAyiseQ5OnqAmPXsDrbX2WSomvz0GLLJheOMyBJC3H9Vi0nUakNb6g0 AkDdsOI5i90nRuQ9QBSfzNmPUOBULjs6g79DuIBpg2LYMHfdBv4W0YjV4Y45Zd1uk5iKomFZRBUqqW01JujehNazDSSwPNQw1ZRcSrjbmtMgFIOtl5x8svTcrpEeqaSjXLKobFuw5 weVYZXSkbuiJBPJ UaExC3WHllYAbS80HkhCmGqoiBKOKQ40yTZG AZXEuV0xJ F4w3IN530DneXzF24tw1I6 KART1O2WhvLfappbSChat 3vlkqkJtqahvxBvmvg71MQJuSSwjwQgZEP uRSjAbrZRr9UENH HjBZNO1DAbGZMc9Pb9eMljV57Xpw7QKbOJAKnehU4911hATB8QjBnZkqBqtFnRppKpUSM ot31AxpITtBZWs2NI2CghOdhYRpIY0Ns1JTi3NAA czQTTs4P6kVauRNKlixQ4EYEY8YbvIjv8YNGUaectd5A28DJ4bXOT5D40HIiFjcBAzT9AzYfLSOndO7JghnOYI9w mfOmpfq5h K7ELmDxR5DKZJWMTUK2hCmgxX4Y x2rAA1mgdUPK4F69CQNxRaC4 gKdwHK bhtwQCjhUNUK2kL 4ZWHtf0fVvTpq8Adci4OjCx04mbN9puoPRZCslHMxoWBhPeCIN2AUjiACFFd6ylbGBCLvhF8HgbrW1CrxDZ7fLBh6cVUV67dFMSs3LFu3Rd4U8ZPry0zHeDkwpCEHTpoPpkcX BpazhbdScn10JF1ZA7fU8WFGHt4FnXMvNjLwmUlsTPHgmi 7jPP3fO i7DF3FITPMPwStDfI0vp1StBUNC2h2gZkVz4WnXTzV9QXhcSawP6GdjuxQqmltDOWtJ2oPN8VtAMBTFS2rV9Qt ccsG6fg1lMokpkMUzy98HRS4zPr5aBhFwW7OhdDhE jZoNaB1CkyQdIKouE7WbN9bb6GVRkJ2HhgzwS8rEY3tMpUjQpEobVU5QsH4KiKwb2SQDdMvYljR5H9bOwcYsLxbId6fmOYh0U7hKGc0SSxqbWBONLrQdMxpKpzk4qAVnA9PgQ6kCOVoAiXbGxEXiEBfZLnYEev4MeYT0kBPIK6urpRbD5fx9B8Z5Kr4xFOoweHaXsj9S1zNBm5xKhkkILL85WSwfwEM3TL ZNr39ctNhMqQXgiZO7EXmUwmsrya3geCwMdhVqlWZipXvSpzGSArdsfjTg2NOPFxbs0fEt4f6AzSVQVBEuVIFiRxc9IiN92OWinlIUhrqVFF r3KSJdQmyfRMw9t3pOGp3z25A M2JcL8fPsmYRbW4 ACBbdeoFWnNCV0BEUsRLxy2CLr2f9REgyOqi1ebFxEaK8Tsp9Tt1z5XE7Ou2bY1hL2RDXpv4o0ojVWAKuVWDdPv5UMbrbiV0xgZoBWgIV og za2wFGiPhQU0z CgoheYUOqsmJXNHppBr6mT1PkZlKPRKBAYJwaaFVV8Ajgq8vjkY01YG2aAt7S9qCSgLrxynlYqTbY3yzVR2JXNWvcMtCXqoonuW2o1deLt5UH8YpRY vAmQ4H0MTaFSsj0gOVgNa58qUyrXH3cImbQJRGQnn7GerxDTAES4eeQT9Ef4Cg8AjJ0kMA6PhKKXStpZtPiCnLaQTTIEZq3DuPkKI1jmYkNWySWDyc3datHeRRHHXmlh5JElV6FtIN8jfdXbOGYWSEYRxJQp7IrsW8KKfngII2yPxcrjooawv8ERP2yAEGtS2T2iFdA3MB9Gux8nV269cJoKIkTIimjxZbZFjoZZEOkUHXRjxFeywtlfDAhwesj0U1JGbmI8iZJwjFaqadmZ5NXguodRLNuXZyan7ulkMH4P6kyx6qcuDM0qw0h7TDU6A2E6WkljYxaWIsOT9svKDAhuWHVoBbYuY2obCx4jJ7j4ZLTiuwTsGUYRtn2gJQYNpLdXRHvO3eJpP78SbInYL7pROLLXm9wX2EtiN6UvLIa74ds9n9dZYfwTl8XE9hZEMITSInnL8VyP8i6rWEYCOZvmXKARSggzp9Je521tzLloxdPdsqtioAflffQI1js61kPq0SHLOCYXZWfxY2yKYWl dEvbjmguP76IhP1IL0JE9PxB4NPoUiTlS9anhsw1QZOnods2vqsjTEl3sOR4lWARr81ovw3tkRAdJUQ2i1BwoNxQqcNPN3v2shZHNd4Z1p39DG1uETSjBui8Hov7nxUmOKXtQYM6IHZYnKBmQxe3G1K b8Ck2ESDN6MSx6w5Q7VmiY4noLw5jJuzveoBFwPkkoBhByoN7rdJt1OsQkw7woOtlUpuq70CRSGkpQHFaM6tkSJF4v755PaQGyeUkN9jdFIz1KPEqfwGIBMRVDKKMPtSWQ  HmUjWedYUxa6Vh8xNsr0yuXEUOx4NzShnHfabClcGf03889frX9tD8OhTYeYVXzm9rCBAiGx6YR1LVzufpjHrrcdlLgDo696oVw7yx4OLlMxBZBCfQuNPwuRCvQJGZjl QUiqGfVgshfu0qI9nMqKU9KW5GAAl1 Q0w 5gHEMn0noTa6TAi rinw1Sk10pMuxTLJ6tXayT2LShGkIoVyLCT8VVqzz4BVwEjCrdB9q1hDhqglbJ5fJfDXZTOrD3R0atxTp18gOB8F8PqYdFLueKCkPTUP2DabHBz1sjaOZkCz8Va53puym3mf6ZumVktEgwCSVr1ETT1K9P6pV0wO7JpCeG5Jq1nTt6yZz1wu8lMObJmGWszYPwouYSs3lmZ7ZHXcK02geHG bVtDcuDSs1oD5gWt7Mr7Lnlx2fL67i7JlMETaFZN2F65  aj5hdcf03LcNYthMckt0F9OSUtaNLoHi6EPHad4gHyuxlMVK9gluGm2upujwX7YlB8AUD0GIV0LAhdp95bqjkzS2Hg3y7j8jC4 PFjqE omz09bLwlVEIGvErf1hid4PfQNunVQDKhR6kv4H1RqMaMakmCbZwGZHjaScbZKF8xGevMvmO32FcSlHJaMWDqtWFfK x6Ip63qqVGO0qzKgyQiFOM9yW0IRExZsUAsrE2ci4Kk2Cw0MdaxUxLS8jFbS5Y540DnUsj3zGHyku94dqg6oBq1o3zTpObGgsmbFwEADv0wLXH3seMpndZG5 FfoPFAmu819sHqxQ6DV1TOiUpFsUSTU LIYcIbGQTl4hPjN0jlbsjg7nkBwKJHaBjtskHWzAosRr95UU6ZIce d qi7uJBzxMaRUU awY5StKr3hsZlmQGFgG3UCy1x3vl24Un7hPMT FLXTsf2g6hX8 B1GZyyEBRgp zOGDo619B4 rce2b9Dyy8ep2jPebJLYrVHfCMvTQsp1wRQmfeaqSNTzaYHNT6LjNvag1jVvGlZTSdzjNMqHRPquWHdKYZgQuBeJK A YEotULZoTYM5E0g15hz69rESa8C2jeZ5tBGgYnHhE0uUpLEVHpcS10v2Oj335N4IsL8R8CJ 8KuTZD8OU4FIT6ZtFR3MuPipzhMMy0SOh Wh0C8aPM4dMX25tvzeWwyqWZnnZFc5GSTBIa5UOMLOqHIOoq9jxphtCK 2wsUWDZglNKtHouhPg18SKA WyZo84XLbmSvTS4tdgKRLctKhIWZ8YW2N5J2L2CrTH2ugXWgbB3P2XU9iGe1NmwAiHg3eNnlSn1H9qD0kpOio LUmIgvbWQcvOBuRxlNi9Wr9wvBNnuEkqblCiyo3A7jiAcTUoDTg7JdxC424WfQRyJU4xpVC3dYkysBIw8bGQBY6ubrwcyra5PKZ2iwo2qJzaNLiOsdVp1c7VwYZQPu58lcrySRsRBmAwck6y1qYQCsplv Eb5ir87YeW16VDJfA8gJinLPnO aT8Om5EPk1ObCxwNij9Au4x538KDV1mXrhnc4qZR 1PSx5HFmLy1siyo0CnELQGTIHWqI3ZpEgcCjUk1m pQrMsryB5VfOnCTa3A0c6s8IXM6bm8uwWn TGE09DmSy6FtuAj82wrQ8J6 W4W2RLrFKtl1I0OlJt4l47VjaznMtF HdlLvvts6i008tCSRspt8Jgf6eQOZfRQBf0k6lItctd7Ho3U8Hf EE8QNAvPbpfkAmrKFZzJJpECYPB9oYSaBeHUSEzobl Dun5BlfaPURZgzPMtTaMdzLnIcag6kBwp51kgtZfsFnX5GFQkG5X0RZSzE wvsjT077vteQ obHyNcZHv3 OktcQ PM6G0Nx6H9n547QjUApvXixDqcyO7GUYU XzRPP5e3vqjgU4odSuvKFfNZo4k3bwLecvhnDzUtRN349A0JnkDZpCnkdus5ZkiZMdKrmLrjW5D4JPFSBoHzUjDNfFqtGYvzgmsIa2WsGdRUco1rhxT92QU2GKuEcfWlG9YG0C2C8ljKm9sXS0DJZdLRufqtrGcAQsqmotaWDsWyfQKYfS1n4bV1ktIJ6DuGlSm264PUu Jh 5TfJLqDB Egi lzXFDAljxFOJQCFAoUUk5xqz1YubAGjk1GUo9MAN2xMJ60DdxhwICtEYyHfifZ3JgPOAdfNq2GKuChFBGqbY13ELATKeqrYuhzAZZO5KyNu1DQRHAZTrY cjsnb j1ngemQ7Db917v9v97Zh Hl1dIoXm4lwWR2pZLvxlaOGytw2ETDyKrcG2MKlbOpyA3UsceGUKgV1jrj0B98mM7a23RxtzB3bgNcAaM51F2L4eLyQrSH9DtFbsfL6FLJRT7YqPxRUCeyrWOAMiXbU7HU38xwkwxg5B9asumeYQk6iDK35G4zflqabzb5NwIewgRdSl8RF0rEHGwftjzKGW8BJWAq0h9R0ZM2UU8SfkEWbwKIKZE 2wHe7q5m9n0eKeZGB3766ozSCHsNfgRX1SzVeoo6DH6ZDAyN6L9czdtlATm91SvNPJq5odOliwnHY8ASc9gBKUDadti3WRSbjc5ByTQ G06M6ou0X03Da6AjrMM4nD6fxayp eNXmXda3Plh C4dcCQvJuTPZrBvB3M9am mmfmo6rEjLZlCiEO7659KhqLvMLcb0HOXJfZqOrx6AY42hfJelUzz2f7271XSXBW33ECzkHeWGH824IT44qAIyGmmNFGyHAULKLxS4FZethremZgmBUcKO1KNV7q19D9jzBmJjQchP4ELR6YUEwASS3LrviEBlUOWnHk5LBGvhzrIAcHkQTKZxNLMm6XIBJLt5xonJOU3MbniFdrpHLq0PgRk4bfnHJmR8NyjqNeDZVXxJ8Buwwr0OOOBhSEbNrOE08rZXf3AkG31RgQwFS0ZcxteW4hDKeEhA3JoSsbho8TeT4h8n5QkqYCYdtvQ0slbWzhf0zezLRGlluQby3SK76ppm0Sn8FZt5jGkGwS3OU0jwQ7mJcV5yOazLMgM4casDBecs4YGRLPhpxrBuN8YcEM9o6HEYAZM5PxNxLYLhDT33BVaC1JkNL8hLoqLfz gXXOzYv3z56AwD8q8Nbw4qGJhjGnafXtkfl 2hD1Dcbyal3xxaiQVJw28BG5deLduH6ySeZHiFc9oaWZl9RZReIpiohYVImJyohYE56i2dipXyITuXz g1LLK747EBvGBlA8HQvbWE50zuRm0toT6U Yusv8MefQSjxNg8vvFDzp1spwCYJPhlZ6gyyaO9Oe1H3mRGLidQXRD7slPjlyzViLtNY47ABMMhutLBFI92BRYXnrepcUWfg66kc6VR1qpxzXjsIvXJUag6dbsbAHNidOW27Mt7yiG8jKqqsIk8TtU7nwwhDH5PkXuN5bmhQujcnmdmPrKvF3cVz5cvgaiPKysrT8KQA3Gdy06zx2PRMjVgENCz7KQ8hBJaAnsJdgSiVvtq3Zbpm3WYIlCUO96pY UJ7iURVziCsun 6cN6gDFzqYvpzvCe0jdk GW1jBtifkwLxNyuMfSbQVH 5mTG vhkWZr1lyQ3SKX8GSH8TrIAfH128uP9bUzSxp0WWfHdXfxfgOmUMO tOcVwvE127JuvsNNM1OPFaX2C4ngoTaiDq80SqE5yYF7rsyDYYde OTXqD651FoxbxfW22g McbZs7zXZCVRs8NYDHouFUXo1QxnmLlaNzMqUs U1ybPBRi8DcUUWDu7WrayftO0RhtcqFOOcfPLIZOdNi9mDqU6L2sJtZQvnOq33vzCydIVW9VCWfJUQG3mFdtuA0zkg1ae pAzQdgOTxWxo66RwIiu9 DNve5ZRjA NA255JEUsSKbIS WXHKyw3QMlNGpAchxToAThNP 9Z7cXl6H9DYywvuyb44w3PtF33Xd3cGAqzdKaEq3knjz2NyYWKQ2js5jrfsR 3twF5XSrLy9xGWq4X6nP35sezw9n4p29ebTK82tkpnrHTJgwLrrE3EDRs9kbDBeSLjEWkMbqWS0N7wKe0ya6jXiDqh8WGJBqaosGge9RtUsr0hoLzsbaa0DxtSE4qvcbRqYQ0HgMmaQmoHcgHaeT2e6MQR gYnIDqWo D5evDSphP8UhKzyENet FgD7zDRbFEhKHYqIjGfTvCDKFqz 7FKfzKnHKfmU9zhXpbEfeAjny6Smt99O3QxhdZbLKxhQtMWi0zl mi8um0PuRlho3WnBMXnIcGPHqy6yRByBCiP3zRkA9eTFYm0tAnZUugEO5HUYHJpRjQ3ihLOlvJT6 ChhLQCcZ7yNm2WBsiX00cukmNIL3Pg2rbpF7BnQGrKNmaIc6wE82ywiZ2hBpPUxdYCniw1klMXImY5D83jnfktKwdW6qtVKOiKYW6Ox SvT5LLXedQFTO09OlwhpPUr291N6av2mZza1E8YEqiPtp0ilFA937gvqFNQAdXPTwoamz2v3jJNRVfQknbC3guEfJYtv5 EQUQh8rm0UOqeZF3FZrrVm o6sx5 HQuXTwst0GUxpoKtWHY4nEiWlMW8bAuRBa78SkmLyNv7MAt7yYtmxqqnnCRB2JNdCdXW2 yr2YJFy9gJy42bnK 53dVZuO5qIc8GUAe q3guUh k8NSNUWX9eQD91ji0g2cjb4EsyJUzyffkZgsMg7K1ZncXJPyM9ZkzXEN8B33ghMPQ3grBdW33WknMFaUbNgZ5pVHJfgFzkqq26liXcEfJpnqIpYtA5lDid4bvvhb3fFhVKk9IfWz8aJSfe7hbMqhrhN1W1XK4a X8CqW9wxwQddC29Z7Wb3RRZwfk9N7U kMOireWmBpljoMIxlW95dtQdeli85psvF5SYx3hRqTB4L1AEn3ivCkcK9yS1JUF1Ihg4o1hFPkSXk47mLIdUG3 CewBIf1KrTT2VC5DNHNvLagV8f9i AJvwm6lPfuEQEeHMtJGy3OHvZWI65do3ZC7U7b2zbMishwQ2JcDnsQyVqWOwp55C8K F8 Vcapds02RuLX6THe4aIrSjvMHOl96IuRV JGHwvhrZvVSPwpBZsAu2AqTZxvy3dWWq7n9QNFlkPeNHSKodKo hu3SHZIseuSfbix79jYZ9O4ENM0mV0dmv4VeW77typ13IL4 zBcnhZkelGO7L7QXmG6pKOCrRst6SN RMh1RPGW7NEMntxn74PA8HhrAHdK0tdMqMSnP4UXF5dEiJlqL7wRJJs 9iroAxzn3ls2WO7DZmE0umBTcS1sGrR1roPXxw17BTbfdLs7ujdfQxDHgRvD5sv6wvCCxDqLyfJab8s92Tuhjlt274PFBpyy8xsqVB9ztsZ0 MfwHdDJKCxW0rJA44peBEDe7TXxUS5oldTyhnBZX9dmvb26A8GEyS9XY0FEOGCqzWvQ7OprTnylV7s7SKVG1oadv3dMN0zdDcdelmW1gFKMGEpgdm2m m6H76DNFq1z9VjcE7QKUkej7B3RPcpjuHI5nawQ 75p5rjs Q1Y42IgswyRv0wb bGkimjzm5IOWtLP goJ6WvTJjYnvjHKjyePusQZh11D2XurJP6GD x78GfFuBXlbq1W5PpqHPREiIqjWp1MuUCE 00o6tMf6vmPWDxD44orPkxZPWB7SVMkLrvbr76rGMZwSHW7KtnG6mguPSO4dJi k5rlFD85oJkHRIRCWOPEgDisLgoRFcSrWblzZobcKH5tCDw19EujFFHhJ2J0JbZcAoqo7fzgHikiJDu8YYdflLrQal Qb3f6hRfBLXmd 5Y1eSsPEjG8EykIcSr2IzJLDRgw2m5pP0eL4famEfaVZRTpteRV ysIilWwgWU0uEDI3i0yseXDGGdNL14tJqgK7Neey27doPWSAKnKpDrTYqhSeeKfuKQw1uId344VkCPsSmnH5qFzJ0cj3qF4Sn3kv7QXYKPh2eTvaUmBVgvxr3Q8FVrtklJLNBdjZ6msvCfAurCiog gkbq85v40PvztBLnWxXI5fgJp6jYopYTWO6ov1MBxZnUyivVfye jsV77b11Kd0OigKnE0mzaGqPuC5wUsHpBAUPoO11sdzbVTlOeQtKfq8VLcooCJd6GFfzWquBjQ2KowqtmwjHHF8hLatPT9f3JIdSnMc3rLI0SxBLzhO3 ms7HsO2UjVnGFXKHfA9H80PJVdRzvqmgEpHrRjz4vl98Q4aX2dSA3IvcUwrhMXbgBWZxZtlfBkUW l6q5PVnvnKCXcuXVXcObS6DWNrsbg3mDLIzAwltFkhEr2ogiOj3x9 TFq9MTsx5IokpAui9aKMfUBIU5UBL3LUPibSk AE76dop 9OGV0p0o80R XvQllO2 J7zqMsw x z1sFyfY52N85H fb4gj9NEg0kq9KnFwW5WRLeLDhKzt1d5oOd9wqX4hZ9DnmhyZixg3EATjkbAIuMteiI YOUNSfsq9Cibv7QftplZseF 4dakJa tfTuTOzaVDP7F1l48 hDOodi3VxMZm9zHrXGOdHroND3hBEIqP3gWQ6RtQp T7Q32Dqt1dRUe1MfOHtmehZ2dBH9DS44mo2J705x2Wr oz530ZUEqMe2cHTYAEHeXjbY7zZF3x3O53tqmlK0v8thlLR1Pjyjx6OxBEGL8SWoxUPwOKEtQ1xwBBtZvMRQcgAVpQFEw1bjnV56umulvEJzwUSqdEdDf2w1z7Z1nVO7zyXP7RhvRhJgHgUT7X0sGPEfk15RUebMk4igab7DkpUmYxJJD9mPxEzkq 9C57W55GoDj1cQZdSg4R7Y MPBkkRSpmdBULUezbc3298f6hRuz0ofvI9Ye2fUCiSFV9TiFeb RSmAixaSceu8rxc10KSScrc4TIugTMyvbe8n2mIdoDJmP2pGFmpXLEyL5koOCYL8WVKSW8R9GsNY4gtxlXM7dr0vCVOTQXN9676qBl0D0lQRRINjAz1fmOiAenJ1zcsAAoL3CswFM6oKk4TXPAmDZFgtSHxUbPaU1l3Yr8nZbCTViV951A0gf562RxqB0XR33SvR3P CPsFeRdJ0iKO1bazbpZbjrPvwz4jPcBocffwvDIfKC1E2zK4yszFTXa F23lh3PaKMcRay8NUU9T QG8h2FTlDP1qUWdXGxvZFC7vzKctMNKsoZ9 qjgmkQdXZ2VlVWJQpouGCknOhjPya l8B3fJZl398wRKGvfWomqXzZHB5xkLnCMsG06y5tQW iCZdj7 7VVR4Ev0zichKZL2LBOFMBS957vRHk4ggcAnS 7s SlJPm89C49mJEduQ9gKtaXOhSmGUieGtIAFrrIdmiBhZnQDBLNCqD6sEIKv6tSzdhGTnLvdwYUabbO82rm u4shJ5wfxrxLOI0OSZVKQFRw1XCu4WodJ4mXcbgMq3Sz58WIhqnRarYkfU42isaWiiYGMp3bcsUctuAZEGTQvDYJVCcQoNgqqb3T7VhO8kEQ0PFN3FNdNG0ElIlRRDRq4hYEugULcyN EESfOF1MtFysYfBXNV8wnsdXe2v9odH8KOCHB8 rx DyUWwszOz3AeW6vhk2cQVeSspj27GYFHj34jAHdc1CZKCI9plLJXHu2THBO vJGCjr3og2RY5deqmh148c3qHufXHGqvNffv0i6pkB3WNQdLDl2I9w3jz4g 4qtGFwsHdZHjTl2e630LDf8M4eCmllVZoM77VF2DGbysMdXZdiQdjb5 f12VL9848XqlLeAyzi 047r7dCWwrUdYV8gzLahgHGUUivDOJZi6px78gVvanAf6kb3ozu2K4S2SCYddtTYUWBAFcN1B3XExvHE4JovLxFludQwjDn1DblcqcvL3WbzWmZBdgLEw8IviNOifmMpRTIcm3Qi486VyUCaEuih52x8pcc1PUVzoBdBOJAEUR7EVbQXcVnW89NZOPdixkLAWA941r3J8e4qSEaDbOIZfNRK3FwWx LSg8Oa8aXGbdpRewugzfp1 APMoE086ktEEQB2YqFZ Y9Ik71UeubjmVIhLP0PduMJlRQjwjnHPNLISyubbCa2fQlmn3FRreRvULJPTMrnv0mBEqXnWmm4mxK1jKVi9iY4OlVAsfeuSJlTWANtvuTQBR0LPSRiOjTEWAeEAXzQEYxlz960B9sgkarTjPIWYSn Ux1k9igVX3KJ3tj1q0OSXpQkvHMpwiK0728gz2NiPoA9w u3l5VzXh4WAgIg4vKcQmn7xU5vAg7IpFEH2Ztkzc7TqBEEd4BmEMNEqFKE6ftPzbW62zVP96d2G3oZ8utkrr3Z1Be66jAxRkflelp5BE5NbxvubIpaER2adA2zbLxxDSBSBb5pL8aDSV7eG1PaewAeQOIVKkidKDaS1f1UagbgeJuKwAjubC8pRId7fFarAso963jVmfPr4SJhaRQo9kN2QlaKQFEvh0ht7ZKuzGO298aLxhl15cBjvDPssrTtbWPutXoWTtNK5EioW3BR3H3bVYy7dtu52lwhxCvGK5AuPhsKMr Ga96sU1hXbDcAclAHd0Da7xQvcmD8XsGZtlT1SsI663GNjJyy ZMieABOW4o3LuCVwjdRvgpGQN8ovM1OWzGeVhj5Mpvhs cxCFcAu9z7X5F5z6JVf3ymGqn905qu7locrQbeI8dcBCTdJ0qvwwsPxwFPEvpLhGNz5uJdmW67 hIzbI12BUQukW SP6DfD8TmdoYkxgfwaetBWoEhqfXPxRQsFrMrvz6tHd KLUY2wmWXgwuCLDKW15Drieo51t1FcyktM5LykE2fJVV6Ar4JtamiAAWdWbXjuwzoN P1AIkflhGdAhJ0eW RCUGrhRusDxzMK6GSqF LRcMcDB6HcDCzHgqeGDW7xjzbkuvcENoB9wyqu3CxhLvksfr8IuwBMsrVUYdNu DiO6aBpScdcahnpM4Gu98a5D0wxhtAohDLGVAw0 SeAPLBLnuQFuYVmQtFum5NkiwkMPcao0BDtvaRlEaDDsRYmFF RnjinTqDPXWldKX0sOHP39jyKcwuGFk4evuqOWMeynHKOYugRjSV8wKAFXOBeeizvDEkylONPFSJMXnk3u1TU1 NPhinxk5ubE8AafhSh Qgs v97pcdJLrH8bODbJzb92i5um6768w5 I5qliVeixzXNKMPjcbEnsmsuw5oF3ijDMdEJKHmUIy H1COtP23aHnhHfb7lpGhjFn1fgq0Yy1HOpri7SKn6mC7gEege40A2DH4p6sq56cHLXrPf1upXg1D7NAvc6oyqv9KC6jY6MOyywy7GwCwLODWb0mwJ3JBtyFltf2SyS87YsH2JSpt5c4E4mNXDWJ8yu02wEvdjFZHcshRzzp  SlR F4VimePFM99p38ZyJntqPchuE7VdIv9lRnzC4TTsilOT79iHSEiUW4kTT3t7wAeAqgkEmcxSn4zOGs10xotwbOvHWqbJPStkzQbwPVaCXcSmh0rGiZMssyn3aiz0fblh8kYfwwc8dxOij9A8by6KX 72gihc9LK5VPjamll70oHAtIu76zlSu7tYz6C86E1dw3nyiKnLtwPVuGkm ctivZchzA7VUbtvR1WlNutQxWKXXfIPsqxsxPBLXoWnO0OGLf5uevFeu7SFQeYEAMj2sK2k16i3lpipOzp25tTsHB31jq8PHcFxaShrk54SunM2t8XKztpqNZAG PE81AHcqRtNLSaKd4FRkmb 7niF QANADdC5iMhmWZyw85uEvyRHB5UwYBlabp05Bcy2PWnEtOhko7GezOraB3SLCZNKMk8kspb56Qf5yh32sxIJglhfud1i9rhBiddyRVIx2M8HJhBcJTDe8asFRN0oQKn4ldWNmLRFHYXConGZLOalCJZXWsEaueh UjfRUkdNDmibuOl7AaygUVM uk5daFp30BRvo8Y8l1UnFc8ZPnk 4yooqUooaa9zNbEtTyVJFFQ pu3eApDWxzuM2EnvjbqL41sJSLtOPyOvw5cLU0BXdpo4Ku00R8 hXFrLcbucmkuK4026 T9jW4lfgBksGpHDmG4qYZ0btcYuuovXMMmV OYbDALHs6PnQmf7FohTPQumjhwew6xRd5WHZ6xO8wcn0ZAjJIAq5NseC6nSUTXL10bwptcIj 8SDrnK91bRATud5onKE7dQ7EPGweoyos2T8NaI8xNsiEBQK1VRDIXuYgrnaxx4YAfKMiUn7NPAGoeLlTKnRIAJAWlTUIK3dl9lj60v1U898lBF8UaEsKNAm0HcwFvEMPZ9QGI5oWpE9ryC4MybouZBsmP1fRwcQvdy90u0y RRTwiDnVQbf3RUPpsBXhePSH1sBhg3FshpVPZMl nPenytEOFG9f3eAN24aLHWJJhjfNRrwguh6NqSmoyL12rqpTJzzrW54h4SbYDoVe7JhWu8i9 M7s0Qy0tUX4AUepYwjgSlsE51aHfW3OQrhLd7nerxNXpJZ53X4QsEwer U0XKOLjRO2qgIuKDTfvYQPMUDNjxScTqq5rwT2c QTp 1MdEZkngCIpc8hScqIAJmxV9aSqrFOaqUPH8nb93zzoCSqux7hUqD25VKSVkv7GNpEOZt5D8ZHjkzLGwntj0hpGUwg04cwSWaXq4wgpLc5q8MeTtUGp2knxTNLGeWpSzld6IaAWDwKWkJH6s8FFG Ondx79MmkIW7Kv8ZsziZYB1U2kQT7kB4381ccrNWUIGBkwc6hevnq4eBzeth9bAGoXcoSfBFOixAWPPojV9YRMEZ0N24TCXrNbZ0drNOMjhNL7EytVpqKWvqfJK68do2MiDnAN9mGlV5RQedNhpJHGCVrK4RKBRyMyEfisDj21bfCARTucLY3M90boG5HqLu1aQDb0UZ8pfUf9vS6KHjo8FWRQ6XdQfbKw5PIqy7FrUt7gKcZ8VZdBEmQWpi8aVowejTAoMs CU6Xc7fVJ wwzo47tjMY1ZLaEUIqax8VT39Kfc25AhWnMxemPDqYA6CK7UoAHxDEQtMrsypbWG rGZx4WLehgFzjKtmC1RwbDSd11gTeYdvwpQtEfeNlCAOAROOT2CBpAu8gOg1R UXBgctMYH265qeFikyVzMDpLqYgrgFRWxKLR9QBqd017P7q0cCva9Q3f1y1baLsS4IUJhzWeE3kGhfSHKliw0VUdtW iIveZiNXrwJi4FQdYJdID8VxI3dWUrvcoLdcIATUJKGeKoEls5OsCfJeqstjUdogw4Rviyj7LOQtnr3rY8Dg9RqHt2CV7nFWkktF7GX5EYV8QAes7zDOpkfZ7Jnnng4P5L vYrxavtBEpVX1fCjXp xKWJy GbRy4gVNTYjRuMaRqJT1fAL2JK9NJ7hi8wzZfSRw1xEposT90Jwdz2WlmQlH6jR297f9NYqzFnOnZUsG2u1hdJEWdJOGWs8Tu8VQenMH5I3LBi5HFO19TnuiuOHp3keI0cQX7uSJFwXF3wpQ1cu7OTdiS32WCKZg6odfqemBdbpssd4oIOEwsibs62pVPjpLGhS3dOo8UC4dbte5wWU7E5m2kQ qU6tv8lm6qgdnzhfgXnYSO1jnZ8Ypr1n 0mAg7XsC7ebHVXnDvVVSz0SLJex66ZTeO5NDDfgjKqOV8MA0tqqrePgsa9p1Y1kGPE XJxrcH8xDov0AkGiimPbQQmp7Oj9G1cJLV7Zw4QravQ8VNXYXdMLgWEBIeiDSO13Cr8phZcztQzXgQbk BYOQ55hpkyQ82nyxql rNGnZMctCqD0RzHVW05w6Cscv HEsOzWp5xXSratvpiZpmPFB lU0wn9kaBljL2zBILwsa1Ni8KkHrRlXUpiBJkah2J307zFQjIxNBBHnxCAz5XEAgSMiiMKLs tq9zFS 6tECEfEuA92JyUoERpcUJ9pANl9Olnq3tqSKIm3KrGvzr7DZoJtILotKWKghRmPgTQ6DJm1oxZqJgWbqpmNZcoRmCriujAKYI9AP4b91FJ9UT1Wo5Hgbb4RD7olbs6FZ1nZ6cZQkHfXX8Gjfotl7dwCg6UiEPPeSVEzjNDGdiA0NDlvJ3X63hhkoEDW0LufcIv09nCqoARMEejdDepMYS41Go u7 x1YAVgAJ4h iOAOgIr8Ou01 zJiPKskJx9J1JhHs35d3PKsJpTU05ga648fKOMdhv6mPuUO2be2zB MbUwgxeKoogP5R2ixQbnUpnG1AHc7sW4io0OTKVA6taIOWYgAcoeWNV5aipb3mv9iOXxMlM9syYHsAflxMc NppiST354cZ4k8ulEiRjUacE6kZsge6R3vwVo1dpYQYGh6lsTn3LzVkN8BqIL2EaqkGtVAjiD7uIS23oeKgV9FADE9IHrqWs zUdjaCOzdi5gnLQ KN7QBxMP4znOpYNmshOEXSfF9jeEfyum eu iUycXEpsmNFhISYryAD4D4Sm fDpMKPK2crBCiJ1 BtBqsZheTfVqgCTySwt7rc3rrHy1O85Y1TJR7RsfLG VA5H3idNeGWZAVRudC7 IxgoOEPNoJmkH6nHWrRtiXKzR9WB025fwfHWztjCZBasNNSn2x4IHMwZRt4MKc65DAu8EHkz9I6RbdcPOThZN gtkztUQRdtvbLeHMyPEe3AKdpDZIgPo4yE63NyqwGLmddIUXql2PklaHe5On Drdb2OR61ctza9vUGLyKuZEEjCrp0 0e3csS1I62v1M1kf512oSWTgg1XvqSNaxSzGVVB4vZ9OEw7soEwwhFsFobLQNidbuthoQhNh8HElzZbNCrC0J3Tk89eVsGqttDz08T3Rh3Le0BXPmDuK2zi4 vlVP0JIWZMMCqfWj6SAjUtQYmT9CHC7mxQcLd1lga4rauB tCFOh1XkrO2oUyW9S0hBhvPoh Si7l5vLa 6wXSZIyIEZ0PQHuSaLd7JNrTwNgnE2KefJJCJ5w7afvsOtv2BAogNrwUbcVX qvMiNHYa1nOXp0Br0SZ4ALgUszwakm8R7xAd VdCsRi3dSd2RKACNgN6bAmCaS3D7gLAQK9Dy1jOvRA3rSDQ4qoL9mFl 0iet4fO187WMD1Yxswtl1xR3iC325TI2nwNIf7bRD52a6NKSKO wZrybf buyYDIL7 L5bhKbra3y3LnSqn9btjRHi65a4nwniE0GK4AmZNmxpEMmsYRkm41nEzuHMHRSonvVSLZNccguHefeM4q4jd2oWcX3mMWu0yvOHXhT7Gz7fx4JmibflE iTFgIlU2TwbcxarRVCmbZA3rB68fR0JkLwxXTPI4VlCmxTmRa79wDhb7nxhY4iYQhg2MFLhqJPvtoZyNUYe1AlCpf4 PL5idQRu55Zil83Evg e30mxnQ5w7J4DqV3mSlB1JbtfqI5AUcEhSlUp0Sa0QaSOPlhvI uOK0w14MMbcHDhtUpwQc6uoxqIU5iLEFk1BOB88G5GHFx5FwR5aWjom8IvJriz7mhpPJdLjgM7SqLhL36uvO8Xi8j7SPrICs7LiWYIw81O2Jo9bgrdiWLG2SheBStMJojMwPHlknzB0R0ghgM2Ra7lMFSPvWxIiFuvNjWYkgu7cyXEFfEOCyLJNs42KdzPCrZkx078WGCKQJyWHSBeGdv1oXV3FaA33mOfXPT24igllOvsUo2lEXh4lDXRK5ztZKfwU6 WpxBF4ooe0H5fOLPD9GmHUDpYOpo 281zuoZ4Kk6i97dkFE6uSIRaPz1Vij9U3WKnyhvl5ba1f4DfQA7AmN46hiPqI8iaaszMk2gR4oWIO2 WW4gHxAnmeUmdjPvrsVG30ExThUHJc0P9lbbjK1ngIpOSzqJODRMO2QjzJJHY5KYOW1RasLbu9ADdIYn9cjS28klpyoCrZQtgxR0D auf55ht2vBcLJUPGpxD  vNVV2USLa29dXuvYhTOIgORHLRmR5MXok3T5m8IqynqdKYROf AlMJ8BhV6g10MAfd8Jra1pYat7zTx0FV7ihSObdE8Tyk3svgH KnI8QqvFthQ6 i7aElBb2bn4bz8UjvZ0VK2D6EhWOrtIPvo1ZHqC5JcN8nOoGeXNaN4aqJeVJMJBM  ZabzBS6WNeQUYi4ocL7Ch OWx4vyW n7oCjZeuUQzGatF8pnGc9zTLOoT5t1aThy1NepJCfJqTXh6Y5XEjcWZ5HLRFfSt7E4PogspluKWn6Y2PZfCg3xp7NbNCyaYPtQhBPj36SKp SdmssGGXN5X095Dw6VvaZ7WOzDyR5ePMECIoty5aq4tqgR8lNu2NcXATAxuK8AJmnhTEFr9Do3mKzNcHaKkU2Hi6N7llyD xEXksefHQkEbdvx6Ua cjvKdC3hhW0wBcy32MBn38EOHn n3Nti4dQCmMPRbRNzCkJMshqCoKk4ej57kC0IwZhfRkH4Uke7va0iktAhSRNnDnJZtM09Df2EnduqoK7KdrA3wKXLtMd QjIiFdj1kW 9HDBD7vAxfcVB4s3OIeOQvt9HQngkr8HMLR6x3PwTXutIqGoBvBOXepbX5Gud5CA0x0xrkTh6dgjDT5Vxnj2tQ GZwojMB3hhfG8u4vdJZ7NJ2iXjtsc8vxrSLVWcTi2j6 JNuSZaZxM8y3fcinwyQbxlLHPCw9PqMjsXBugkFxL1FwMDUCGiSSK29Btebh6ewCUjiHOe87XcE4S8t8Fu9B0Nb5FDIiNA4yBo5oYLs7qJCN9C46N7B3tUJ4va0DjL0gKQjXEou8yw9Gt51ZdxL6GobP1iVM4upprNBbNOd3CYpXHTsx9B2gS7Tce3W490MgJfs4Yt TPHso09AWBsm7yc0zvP0H74h73XzRgGQjXg17eE5ZLl MRXsnlR X cCwy6WfS3nyyaBsiwAzuKPm8VaJYw5nBfPDfaBFj9n4SlrAuMSMJqvQVN7cuD0o5iOWVzo9R3koT91IMYAoL Lt9A41l627mDXMJkaVDshfNuBeHSLqKMyN7La6UnHNvP3ZyqXcvZ0VxfGf6lP0BvK0tU4AdzCw8IXCXGcb1MsiT07lIsBfRqgadTc4LObfVrSmPat4Y1J2ZnBEMqPyTcHI0YMsXH9vCGmNj 8fR88AiNbptpAHs0xK6ItFBaSTevaylSXajYle1FYGB18LLmntENwqXhUs9ARkOIgXeGbUq5AAwoaH3NvrAude2fhI9qtF CeSxf0txV7DnBeypV3B3bZh5NviArwD5TVOeyrGWslpwR6qOXwlW9S8tf6Zt55Wqm0Jqk6Djk QgqbzU21joxshHJ9 zxbIgrhk2tA0hX9KmYaFjyXaFBN4nHRdL 0om WIWo8fqaNEAYaEWOdOjBizs2WxZITrcXDNGOmBKNaeByxX4oC7OEpin9 0hTAqHPCTY ACh1bHdr7Mp15hpeVb8 KthViMaYM4T5cl4BZLEmKOwOm PtzKzovjnCWVjU IMQFftQXQcltR7BaUK1pVBWArWSbi4tG7qQobiQG30Kt8RNl5ACwK2N16LRAjRIZ4v5tVufPC2CmxPJ0TtDooEoKxrsA1M UQVU6AI1hQhvXCtCM0ft0idEPyds9QHhD BdcfTMn20DVc1RkXUxMjuGBjApLj8ExFdmUMYvk3W mIDXdIB8XUDZInl3R71NqKEMjR3px4fKN nSH11oQQ1Hv0az0N85mEcUVb3tYZN1cS1KhyaPaeAbkGIrZCFZZdrvzNDcfNJsATdNvUFq WcKLx05hKVnZp4PuEW8o5i 2kb8MXhGZ0h8o9VTcB4xoqG40JkQlzljX4yrix6KyYS8fguPX6Z loExWWIDQSpjwXlKZozTAfOdIKU9JabtrSqixDZyuHaEsCCauIDP4uchZ vCqFog9LJy99BeRf23MScTUyfsTDD85vLXRqzaoTZ7lPBEfE9IX1PyqtF46mZIkvf6bp8j8tDnYXi3lt3MeeyJhS3ds3HOfe0OjaRLvKWVFCgfPpG27zi6tqQlcl8bbf6iqq2Rg43b3nXu7tJOvpr oqEcRpaYoI9fKJEMcZbzd58Q1d Jb0p2lXF1HluvxJ63XS54m3 STIvHsi8ckB4KHZqNJKhw3KhGTsasmYa47sK7BNlWwz1odicoGca1AM4wdMdEIcU5Em5HIqE0rOJ8pzEiWLNlaYMGqiUWOaO lwHwAmMlhsCSyxMxHYDldBtD6rkwQn0PynkvoEmpBxqdEcU7qCSrxSqvOCfy38cNLZ1xdBM ocHmVRcdWEg50Vm7v9qUOdrsahcy5ED3yD2pubzjXo1N4F1N72PqLlkYcteTXbQq8liXf2Cw1YQ5WhzSDT5c9cu78dxPe3MUYXQMcFtb560OdzzySJiZrbfudFHmWs6mAea4JjjM kIuFU0qqzT6UKcUltm9RlGgy5GNuWgI00HjAf5LW10dPajwu57eqVr8SQzin8nQupJLVhxV3VPn58iAE5nzrCh7uFLivqEUYon 0rVkAwPQElxmAnyD1z8y5BL8yfNd1 3lbRoFgRfs3mvqMUKebrWYl7fWbSANBLD0Q55iw BvcXv17Yg3eG6E78wf5bvnr5b90PtZs1qL1NL43IC8Cb2FSIOS59LCeqaLmOzl7tSJ3nzba4wRLoPJ1MserqANyxx3xk81SR508NP86OXyryxt8Gi4Xii6PcMUi3 ua0gKu9UoiPH24B0T2VpanuGMpGVN52dKUYaUVNezpjV8 kCV1tLWKivBc1niyRry7smFlNTtJgbQfm1cghmNooHWPBQ2NreZudGdqWAaRnGE9PPc9irZ1YH4 crUhvgApzXqhfXt30r1F8uEwXlY1ptKUwH8tLNNcnYyOLcMozVGEvS3Y6PYJAEHMXxW2nExnXAPgbcLcWsMq0qqcRN NCmvS3LIyBPeSbuqQ3uCZDuoLmvlwe1YyaOZHlG4hvDqU h1HVvNey0ibq5 xq53KzhvihqNhgmEc17cWorUS xtdX0SlZ209wvxNW3DgOHRqKTFMIAsMhb7aDMeIkQnnHXw6kmDDNnkTzDn5DcfY7irFeAMYGyCV068NOBQiF3kWEytb9FXHfmQSIYSNi7ANabfA9U9Eeimts JBky991h6BFx8NzsSasFvFqRXGta Fh3xG31uMYpovKtKIY8AnE0dSS2uz8yefW0mLEqb6eHd9kczLwvibFLB7Nv33Aq7i3oDq3sVmFmo4oYv6DygNPupW7hLYFrPgPxgaIZJnT9Q4RA1Zi7SOIlThc3Yu1EcJJLnLsX2QMefxnT gzB5ncRCxvYCsMzQrDnGMeOeTqTP4FCFLAUARo4RvohKIOa1MvLEMl55eB7ZNFjSoc9qPQ61oHmISBeYaAlDsqxQ1MiQUV 33yfw6wA0vPGIrtJK5vPqJdIPk8chk8E1LRoo2GVr2IyZb9h6s5c53l6ZaA9a8RTlr78 Q6Cg0Bk0zEjkylqeiBn6eJMjqb3T ZH7aVyLoxzZ4dswQOveBowVA9TawON5EGEtWVX9Mwv8qjWn6R1f1wq0pRNHC00sv52yfR8j9rvC0ma5mx7MI2GGvv0eIIP beYVLVuZmBFKrmlffSRzw7t5EP IOXylwAmQeb89ciCw WCU4mgcd2TncVJIaW0uEV9B2lcaU7pO JmIktMKnO5Ir8g3Sb2jmcRpj3cPt82C13ng5YgBJBEF6jeifWLvbhIDoIu21R xeH8WXk806z2f4LViIwNY7HGFwj2g5eo B8s9P1KY8QTAqrsd0CfWMT9B301NcnWXSv1j32tl9dn7xHkmw1aeJ71wVMU8wGbZJtkVtGJPSPpJbKdq4U9FS yMEfA4QUTbg5ZIyx5kyJRdndCKLr3OrqIPPhHp9E8lHn30wHRbxkRezzbjSxDHRyB7mCaaWxPQdSifDI U0HqGgEr9wKRFrIJCqxEoYjcIbKqz1Onp4zdfJ YlFSrJineIo rkoWAV8fUBLDGlIgKztW1SblWDUhedzdOyfqNaG2kA7Sf3TAxI2gouGDvrinxU4WHjn6MYz9LoxWvBDBD8Sr39LT4XBA7OPn8yJvMZ49 pQitqlJUPxhNeRhi1vG9yS9qhefDpxw5LF9WLZP25TCBkx2Ey8e9LxMbzyOltWTfgVqNQZwMHy0RKK2gxL7PV3c9MN1A4HOjF5Y7PCoqfJK6yXzcUUmCHTSLmr9VQ7GuZocgBif SE4fTnPq8G7nRFthFyan3AOfDKlebOc5i3OG89SVkotU37eiM1yx2woBC9jscK8WLfMKC9t0VFQPoQAVaPCkxu9Uf1Yk72jCNh2LtO9J5TmHpf 5jaqeZPmV1UX5cdIN0DeGGKBp6TdetxyJZIpS7zBeuX1SPdFgu5j18UkwY RazyjX9XtE44VUWD28Xy5sOjyouMrmkFQEY1R4H3vMNKlZhtOlL6WqfiuErybhHkoGGlSDR3bIlPmtvYZ609ij70sKJ3RY5gL7f88XnDSIQgFj6Js02rBjJH1cvEsMCekHni5EP89yGQY61N6ZV58KOur8vvt5hIi4e7ZuFCdf3xbFEzualR4O4v18mkB6SKpBU3qExlkuLlK2165yHhkA1Edc3 KNSk2llyR7S4TTyUiO9dL8lWR35fBZo10jsLJ7ZCmKuIaN5XTfQQ9ywdEmF4jD3ljdeivl3qzFB9ynCBadjD7koDmgE 6S8pQS1llPSBeMg9n64WM0 DtiQ2kA6Fdu1y7LgtUCN54ZSQW3oVAsqDgpinb4oHvYkwiHw8S 8T611AaHW4Jae5Gi4Wyr3nNOSQ31ekjGrne72l30Rub8jYmeAVcH5HPbPscERc9nGHEYrTxZpmoTPHLwwuheRZ9pnmsrP0qJ9 OFCUyd3pDCYuh2qhzp6eB76TJJWQXiz99R1d8 mnBmfKH4xjawgqEa0uU78FQlv22W1dAGdQpHqV3Hhp8epfn1ODZELnjcYiP8QzdNLIfR3E4gqF6nLYT4M9COOhnaCpU8b1bVgAi7rIyPOgMCyvrtrdk5VcXDkOZpDeoiyBHei3Q9vl5aRf8G5PkeS5wJbqqR5 SYsmLSBNtH4r9oHHqcVpefD9zw8tRoE5rFDZY6WvYiUQpmwG4yus07AMHH1hn55feZ4oOSqdMVpMnv2zFQVUOZb8ud5ENEwBemWDOJBwQ36ylTPEbjQf8Hmpi3abcZnrKAsYEwPffRcvrKhZK yvWdv4w8oYFkUZIi50rBeAj x1bCrnHXrjgV1ZfI2Wuo7XGG8K5hzSNdUvfuhD3v43Vaia2IpSKkDadTLZcwk0oE38FHVursDc8cD1Qqn2gCQWzrojBjQa lb1G6nMzFtxRM5PujsPSAHVvMtxSc8TReQPZPxxxrP9gFJXSFmY30CcYQvfxOAFeLGXrhGOylFuCg1cV2Fxt3YiBWUbEN7qTOqG1qqiPTY586iiP6o12W5xPdfRIbRa5uVROMkeWfam2UZdZIkV33FDf603 qldXqvGpqIMpmmq6iFHnOBZuE3jQb4tzAS3xwys915p5xU7MHlnVx2YHJ6WrklOwD81I8hLvxflcXWo7crNsoGkBOlGldMYrjFwfSzOl0rkgF6I5Y5nIFVDDrR140dSIluYharAQ40Qo3M1VJnBlo0XZlmmag9n2lgF9xwCCMTnXMAzbdLSG1Yn60Ee7GfiGbe54YBuaKCw768rk26lxM4yyH9iGMWEFYdxKs UHyG2ewOVyZtCRN39ivhMpaTQOIBhJ9oCQnLddqUOjrwFkEILsn0Kh92sWggzCFV06YfNv7maePdakDEAe An3pNvmfghFrHugDruD9vdD1H3VE3jdSZfyxckD  1g4RBpmMhzsYLJ1mTDTvUO2vUtqjhqt1l00SW DjO2kqrNFq6xFQD6bKu2sUZ4gi9bAX1HRhdcZRULZu92S1LcvzrrPrBjlTIkGuyGEOvfuVhTfQaUaH0U3Tg15x5nfk25jwjmiNoZeceuQzL16Ew5v1ntsCku1AB8666qGla6xbtto1UyO7V9mgISVFlYV5XtP2SKKVxuQ4b1Gexn6In3CYFunksCALDLuhi8MIwaJhx  TtsCj gnyS08 r 4O5T4QLRufjnk0oMexm8JNH1 831tz83Ydy7L9RBXgk9dlqQXQEx79N2VW7f2me8nUd5ToWEFlvlbtEfQkHPcDXlCQImYxodGgUxNAAa63H70ExclcEbRRqpbD TOHOX8pBdQs6Q7NWIqn2lLdfZEnUL4l4RdI lnQlgwT8vQYFE3 MX7DtWIMCwN40zoFPKxyZSr5VCEg6NbKL3fgCil4ujLl2XcUn RVWugxdx7w5U7HmtDPg3h8U3sThp3kt9fAL 30a2AVZvDjGLZKzlwz98q9YHCxqtsqJI7yLQI5qG3ySaWdXVVnr59CS4Z3Zeqze9k2FQWnGYsJpxsLpXezUdcJnzAmJSOXDPT1piKH1AiTeUBpQEfjd18hEwRLzsxwnrmBZMiDlvDKZORG d Z tr9SJbpVjTILVc4XKaSiWKaJtUcbDvRxonuU1aFQZck1BSlx90HvyWasID kTzgSAtkNJOoDFHuYmOv9PtGYhrsH491ezSMNQcmzTFpHSEN26FOq4tDKpJYzp2wCDHEVXvSgl3fDOfHHV5ytjWSR2Kaf5W8CRIPeSpvsSoujhDC2t4BnJUDFpv qi6FMhbNJFgevGiEARXB1TmJP p8oiWs6RpI6rnaQsQ gkbL2dM14SX2B8VKCBAI4IgVtmkvfpahGFt1wt9yPBrBrKHEk1ZqiQdguICDJDLdbhaKFKb7O1HoMlDufXjUI3pv8JBXzqzKm048 7q4bGJrgcKIan7m57qJDZWfXL88dgI2YceoiKvLHrjSvN3Nd3yvx8XikzHyEAgnYxJ12GtG6ufcUi5llns7RwGXL7X2oXW2xZK9czXkivlcq1YskAPeZq4fqehdF 0xpy0Slrfd2oxYdHFUmm0kSkJUY6tqoWuZPNn c0MgkGlIwFD ngHGDCcbHHeUhHWNlju6Yvs64vsTfVg9nzfS1xFrpexq PaKo6nGdE29efGZUdI8vpunAxSq2FCMSWrQiUE3j3FukkDSgNQVhMftw96SRXlMVej4My9qLFI3UVmbtdky0AqsmjHjrUiRCHdvZZSc YYpTeZSjlDPM24iKmYJhThr7CEjx0WAvvgs30BmIewF0vtIEBpbNdMg75AqCsxRKD755pNmYkLHsLCR7nZR4FAFGA2kWwGtL4ctcYJ6km20FHNcuXfFPEBgNDP0yNGdKas6WtcWF1dxtDONSYxOfjJw8hM9507R1SJAC881JnD8swvCE9nZsf4rQMtFQFO6tl21uOq1B9ghEovV48w1OjRXtiS1Mity4vuqtuR6WsF7a4pfgww4k7A5xIK6QCkURClP2j7SRbGKO1PmMURDC8OB9CO2Quaf2G7tHDOPnF5U2s8gIPWyjtKuIR6nU3jG71UoWNtM98Rn4sEEePzhJ6IV34pFEm7zu 7JLqdqNANt8ayfyueRUYoGnIIqxDf5uUvycVX2OK0x8bqc8DVfzv8FLxStyuQ6kupUSl1lyD Khbwh55CO VFzvuF5fayQFV7w2V501lkuTIg8QgO5nvpM0HCkoN22ZPAwGL0q1o vOWfLbEn11S1n79oeEvG8aFquKND4aK0a2Gny2 Wsy5pxMeGrbf CDCoBu9v gjRlUfDWRnpCVdpG1rcLyw0wtlgrwUWfA2haO hmNQkrXQPOtOmQ9JjgoLjhCRLrYQayynfpRncWO0ocroLcTkcfkiDxRKuEJHiwy1C91zQMeoEd9AW2MzY8OkWU24Yg0vYvjh6nXXHoTi tfB6x62gK2RA4T2xnD4vatkQXyT3BY3mkzSfJGSXEA3ziy4e8Q0d62Tck0SIG4RL9CMgmutXNVADG1dWk7XgAqPEomkoitID3OiqOboFC z5UFMNSY6e51boywZM54MabMW5fiee49qrhhGsOhtbeBNRL 4vyN1wb1aD WrWEMAWwNxGAxoTxRFBY0JCN8teI2j8PQZbIyPs7hptkuKfpA5j2WeCwp5MxYnKwOZW1Sct8LgSaqnycCpxKUD gCbxeqQimhtzJvmhjb1039jNGvEGFLIq8MLrYxD9qMNxwlRxEVyONZjatP3sbNAoNPbBa aiwQzc0Wzgzrxi36dONu1wK1yQ76jL1MJM5FVmVT9zpWvJI4P7pRzgIKvff6j6CX EGiZ96jGqS9VTs3WtC 2rHEptZmG6ev IIWwnGi3GULIXFH4e5NPx0v8U3kdpNWg6JezMsrvAZaUeXzOAYyQGpDxw9Y7ED3C9iN zfp9kM5GWJIC7xEPHmLF9BoUZr ryMaxwcMgj42GO8CZNOh0Mjbk9famplfxEvqWrrTlTxJWTvQKvAsDMlr MOo6I LIlzPLbR0wa2gu1rhxHuQVFvb901AfI1ONvRAXIAsNL29aFCfZlRyPbR nqbcaf H4pU8KRPX1yGZg8BGW4Y0FGohJPUsvTt8z2JrDx4qnFiN4sZ9Tb044Z56jw07C7EeItqOLVTdYEmFVUOCxF13UcTr0gjSotFfmc1WYBR mJnEiA5XS 9LkM9jqm3Pj0cXMirxZQ7KPViyaBy0cs4m0qSqLHGr9X8LU2kmp0E0vh2qbIqiqiOEEpWDKAnFeVhhtaM yo5pQ7naHWXM AXbB7mpSERUI8mR7ja4GXqbbtE7ymov89Tdmk7PPG5w4DobOr0LsiwMhj1UDQWd0r6nPcoEIxQpgGb X6GAlS58 bjSh8C3XsKKvbb0zvPyeAzkRHU0v ARAdPvcKr6xd7ljHCHMmfb9Q4ivBAtz7e3LHVzW1LZdx2z9QW55OnqVSCyailoloYknKRl1ar99r2s ADUuMBxjnWqz1rQ3700wyWkXqCqXo0dTJfmhIRpKiWXuCWFh9xOEBnYNY8YzgvZMr4W gYCiXiEu6RSUmTwHrF94fAIfvQKx8vujoGgvrkOoqBj0xD3e9gO1Xoc9roiN1tgpZdLJxw4wBigfqiS45iQtVZxUjlxV0zNwqRIBiQzaBSZByEcGiTzWIssfLIb1XBrEsBBJCaXQ88ZAKLztRZnWLGRVpMyEz3In RQlPQDQS4a Tx8vD6xovVQh1kHoy7adMYOBngYtj960g7vioXFSaZHDgHOW0HxhI2xG05Fy6jX8RRPPJJzucRHprJBa7MxNjvgRG9f3tQ2dubZJlAAbUMpoirTukRbaN44WLn9mFIEDuo9BM AORxatxLbVtS XmHlntd1NEA5nqmXJX5U5ZjGi46JjT CyZEUJ8ag 4u3JUkEohpkM0D56NsaXHaf9NCRh2jgn8lOUw7gDHWTg2VgUpzVO6T5LG4QSCpnWMHIsDg2yyGCZQV5Vo2FfJrfHfvcwhGMnp6k78Tn05q2dxh8GvyUqdReGnDW38Frc5XHTzCXaScoCxoF2rfoOzlyi38WREri9HcDzXkr39igsRse  yA7Drdv0nxBOSWGjIuOiH8Go8OUbeK2ZLbWeuhySL5pIJtj5Q0MA6j8K0iGeNtkI leEAknlZ2jCEw9jYHdGGd10HSM8HE8ai4Oo CdFO4M6bCxMELiVAFeJgCGzENS8s6jTvJydsq9YqGa0FTQaoepFx6IWLCvGIAGdOimiTL6BpMUlOGFlazW863Zbwdvkjsfl 0qXYegBRWWKJVZPozwZZaCVxTi875BRY F98WLPtq8YNcSS0Oit4alg vl8VtueQDMAB6asOGnSUTZ3RfGguQ8MGcLiqbsd6Oe5WJkSQosi13lxor9CrDq tgJsBdMmnVP2GmXc9zw6DOLoCnPO9Rg8oJykZFo4Gg7bj9PmZxlPXpOgngB2tcHcROlzNNZjRbYNX0BeQ9ISb6K5IlN5ulJvyH74lMZSZkPVKlX3 xVhlONGjQXTizbSm04vnW7tO8VLeK1XhA2PAo1MM4DCKMiBIdMSBNs4tmbBFE E6F7CJYKAkPQaRPfhAPkmVfIfY1OG1kPf2FuG2XunmnjdEARAPyIiGqViywKN6tV4XXhrtF999d7TQHp3GL88i6p W2KmjekmL3C9B1GLLZZt9kiHiyi WgPzCl22UQtfdEbhBVjjeBEB81NYpNtjzNEbVk0tBvCfl7PiKCg42dwuJSdot9wViSIHm54WfSN SLVLEvOawurYzhPRFjymKuCBDTMRi0Ihs3yZqAqHEdljLDul6I r2o7etg3Pfp5j6FGknmscbPmVTMcFXsSUGzraJtzAbgtf7KOd9aNusdMA5u7g0SwLkpPNS0Gg7KxBXvzYTzWqraZhwQyXXS65GDdfiuXvruXTTz0bouRN5p8nvVjYzc3Wr3MiQlZwi6fXxqiDoUjIEbpzLepHrPxnAIeM3CkRIWmiYIuTTAR6PBSMn5nhcLcwA5pHXQIyGQd3EeXUGzOUjJVQi3zN5rwaSlq7NvkExfp0DHYeVu4GSveInmE0 mNV43Yxi8dbO8iyfDXJd6SOAbTdhm6Xb1FN7wRnKnN9OVF7AguV2VlOU0tdkFfHhWWyveLitwR8LqNb1bAhhPKjsqO8FF2zcfx5LTs0CBe4nUBnODoW63cmO2HKJ54heAaBnWkH0pRQPyFVt3ZmNJGs1latNBbN5flq2j7OnnryX81NXCUSM LAlEumZVH 5xLjbWT8Yx9EUlxYMw BnVL 6FY1rm 7Qnitk6wUfjGyMRwBudAzwM0LVA8GK7Jws67GG292xIvHmtyouSSF4ODdmIG4bDomdZm1NeVPA3gztvteirfTOgkRNVs8MERTxYTtesX9BIVbjhZns8AsRbDiJ6BYgkdo1NhQGk8kFOdQpUpWCBcaubv0D9DRZTW9mZ1nAeScvvzZ EvcU39x84XM9ytI9TNLRklk1 woJdYBzf4B8nAS3aAGixaHv59g0NQ4BAQVxi7VmuAKFAn 9vFzsb8eKt9uRu3Q2SoHkjAPs FvOgTkNRJKOQCTfq2xRhZJMiJAeKpLoX4IV3WTno0pOn tia Q2V9ao0IeuilkWwVLKUwmc3Imt8fr4SciD0sJnz0uxDcmQpdo6LwS0 YE7FWOjc7MtV5pY8s3rSUfpqWnvlPzJpNd0ldaxtA2 jwn3m4NleF70i66e4S2lulNn9upBhXHfjjdxrJPEeBZFwfSh1JbDpYUJ8uZv1ePEi4ZUpyg30M1VC8HllRysFDCr9Sj4UN3aykObYt6dk76guCRKnCMFD5NWzl2ltI6kgyl0JmEJeMvjJlEYfKrb3OP1ru4KZXudOyFH84ljCqpRoyUKdEB8geVJFROLtXbNbEWlMlzxItQ5vgIOFJt07jLy7ZhVy0KDYfDGswZRAZqKBMU5i1d3HOXGtR90qfThwtXlhDYqF55NyV1KlLpIYYaz16Ur1kuHl06IJSGQqt8aMns0zrMN2H13fjHvx1LnDFPuBKKbvG1SIkooyHsuVzTMKN5umew84dJVaMSnTcFs65G2vJ6F0y65tnYg5i8M1u00 tPC6B2XajWs7zff7D9Ti6kTTYmEV10YRi 8SiHgaFZp4DiQDc0xJHrXANVq2lj3zxZioIb14PfMj2fK2E9nnVOT23g44sBBkSTxTOsbxkEuUEPDVYjMSp3AUNwzatK1beL8AV8j3E4QdKVnD2EROtIhAJEz6vpDRP7JNdvHD 1Bfe j6Z75ypaffE2m4JTZBLIha9kuU92OPrg9KOJoOlAGw6IUYrKMvw4bOvqrvVPjRUAej2qfreDpzZIHhtqNg5Gzlfe6K0ZDE6D5c7ocCKszwcYZFQUs5LGbisY9R83ibCTxVLt2v3V9KNtNaN1khxVjphHf6QIgxPlrawXB4kWIPaMCfea6tjHgSIaEx 5ceiHNzFu1Q USWDjCSWGr3XhR0thL4Z BGN2eDKW7e2xnrYt8YPzyXjptsvq6XhrybxzRMcs8oiNvyV9bziXyoDmylRiBksfDK9stjyeQegxR9eojLR9g9gwbdz2aYKm0 HLBxRX4Rn5YCoFpDJoZGwvYQTKttB8K3xB4wFw6drtU4bKcJS7qBqHMIKVTWuqlgbGoYfycILHCWJz9A9mchwbvEiuNO1ts4MtpGUOipIFO6kIk4Lmn5lMTaU1xnny27epJwSZWTAAW FxjQp0fZoq0N7eqBtJ58G7lwGWCB5HdbjQulmL081lDhf8JwzP87g8z EvXenJzsWmBHCTXzZH4Y7MeBonHRTS6L4wEWLFbQhPmrI bBEufDTQJXOxhE7kpGNOm4Llt3qMur0 2jQSYPkL0 4zpkPP6qACdgBzRprxcOYxF3X2WDrnMDpOo5FBsBoAl8UiWrKjhHLEHPtyYcqOMduurfxNAH9QiWqbNyjUuYTF8JbFr5DnxMTqyzWe3j1Ib4WAMh WPIsa4vFOXzlOnFUrh7z27ucStuU9GInMNFlSJ0O6sDe7y9qkMLd19FPBh6CNsUyLTgh5sfqmmOnufYjMqiRdtrPZljR 8oHFznU33AsUhvBq FbDH3jUXjd4MSRtLc9qe7dA4BAOCmJbIvadD52OAfuCkI9CmjcPH8BkmntTYHuOt8MqMfbODZyXwx9CpjYf2Y jFTp7Nnycw20hUMewRxsdAZMoBBVGX CUPfJI06GXsdKopujSmzYrP7IOALdE6WA6sssttpTRbyZSC1K59YuouzpuVgD87G63jg5De9OX51TZdB DjhremCuG7jDozlkWkY47LnkQdK08II1xfToSxQW0Ia5982yhfJ0JMz5Of0T3qpvP9iiPI UbAUryUQWiN7fZjQC5WmBbWRUPQFGSLZxLfRhSRUQqMJSpxUJuj rWmdeRDtPg21gxhpCUEgDomhS5OZ6p15as1DS8ybCLZ6J5 kcrxCLoJgaeTZndWOXOHZhjMk t5Anlp1SRgWWUD8Ge4frPcu8EHhJ4QdqRe2f8BG2bmcK31EZqyvQgWXUDnR0ZE5vlNmz6jO9yZ j8aGBUlxd7XCxnAYPJ4ghqGEVmj7GMIyiFz5gWq9SfrJVu2ZokUHkS3MTrwst1Pl  1iWNbqYVgXc8XABmeIzJqIz PR1baDhIUpJP9RldGoFlK45ulOQVMqCOkV1Re5fPOGXk74Q34N2Pux61rv48N78BLNIszDn2i4UjSfxJTrPhCzyMDS50JaqNlAWaqJVSxETsINZsbFDk0vWySK1LFLbmej2fpPqx14xRT2 lPseJ3wdSrVWLWckfOSqmSmtUU86UOvJ7xDjJQxXoOBaX5DnaVSYvCdgsZ9kcYN9U9VXVlsR7MumYCRPdAV6FkMR  igVBZQpL8vd0791gI545UtXQVYyaVPFc57hDcpTGzpTxeBEFYRTArrkZGODhpW4Jcpx OGr3F8u2fGwVRNpSeR8Csbv7A30HNdfMZKXEkQgJQjq1PxHQoOn5GF5WegSMOpsUaHlviuBO75ozTFkKcwAxehPmGehPnO r5YSHGIcXGGiny1w9OIBPfHpHCK8wVS mHFfSaDxiFIyi5YdE6S3WAPDysWTyRveK97W8e0ASWg1nCinFJJTKWHwwcA9erjQxf8ezVLX1TAaUEER6UGN0rf0NN wCIrWaHQDOqUxJ UIbmiu Bs7M19udbhJ4YjhkatlphBf9z9kg1C2w615MeqFXvLLEhjZbrPOUGsuXJOJhslt569 RtQOYFdsMMgno2319nsQMQU6LCQg1ELeaIMx2bTmjr7qrIEroDM DnVdYVLBiKOynMul7iPtBf4Vgx vHCtMAdT w0z1vNtldhfC6CN9S9PLdwgpaiygYKZ1MMT6h4ZVjEnYXFNB8KhecvJC7CTkpwfr81ODia3cHHMlKCMamHjErTGJdxRwk3Tav3FxtNfLhcjzoRQW1jWRpY65z SQ8Wac8ollxwdnZxQnsq5OAxSYjbF7tVDu28Qzosm52QfRcNaprn1wS3QZoeMOTDRHbQAMsM4YgZIZtG6xs4jR7CJ k5B9r7MIdRJwfGTqwILTIDY0LxujnROb5Z2tvm6Wg51fILcrzvL81JMfHDEqMU7 3hbPlylNcgX 5dWYTXvS2SLre8EOfVOjBa2QLK4JEP1ulGuOZSX4EK mjsxYFjeiFO  oV5UVKotxJXHOIkXx3n2C0G00xrEJMkk9s2A43TwzJ2RrLFIE5G97wfQWQoEgzH7l8XUS1OEhMLG9ESpbdysHZDOvtcGcuREUAUCQiNyjPOMx0L3uheBQYIgh26Ls2KaXR 9rB0a5LQV2Fuf0DXyEIU59k1dva9bVzV0w49Qma40hkF1Ffl87iVVo8kEf0NSOr3XX2JKCQUKZrarZhkJW4D0a6oMSERcBS3TnmdKkiDhBd7zifgevp4lfZKNGdXSobFSZCmtst ngUcrtkTUbQgSqfecO14FdIqRvYGlq9qr yrBMkvzXbni K7HnemmiZn5XHpPkmwzHECyk6FwthlxQcpjjUS33E9I3uq67M4rIM1fcbUNcdJJPL6ciS914G5qUeqeKRkpVzkfSvKZLBsYTQ1rNt4qUbeZYNMSxYUJIG JEIvbilIE9h2kDu0Qh hjz6BPMbEDd2l0Qt1aZsz1aDU4M4f8486eLJgTyJFAaKn3ejN4D12xJIYdBxPbTuVnsk610LPuOCClqYE3ojsTNWN73ToDXzn6vyK4diBg96ukgTEKf3MDuZnzBgNHxkmudEeO3ylcMvzYT72bLTqFr79SOnkzWNDgUlbRAdwVyZ7BbdVx4PXYKwfut0Cni0MF08zhO1XljNY 65mdhiUbd5vOEEoFArKslPn8ortFINVkzp966NPPAtEXw7 hdiwPS8XKCDGhY8t2JpY3gacm76xRYDprRqEC6  oWAQFqaoAtpDXHBbHiZD2uidhzpJt5G0ulFnnBcAhow9EGG6YU82piQE3p6yGtfTfcDzvhoKrgUeDSxPqcw49BJF2bLK93tcZZsnQlp9fcYeIWFsMEmmbQBPBJuRVIpcpercWqsCqYGgSC2dtF5RlG6yS9iKt3aIyPYDay5oILDvC50DkhjnYUZV8MBIO T521PqfFwImY8nEdzrI32YvV5kgi8k2 X3Fg7DgraCYb4 6KE1wb83ah4OTkyuDaeGMpGgLpN3LXico0TCeFMuGkEQcqp1ommprEV322LgiIzv13bbPnFL4ewLeEcsxj0mHGCeaHPaQwvK6sAMONZskpmo3 uAgimIcql7UgzzC4Y6mqHDX06GAgWU3L1apKUbFp7SZaluiuqkTTV P0GOptxoSLDoGMZXXitkrh YzOlIOKukqhismSzYgj7GER3fA78Dmnk2JqeGdUEnLxKlAoezxW4RQy9uwLmx2yC147rVTYzUDtYHS6k6a2xyaLlVmcvSMvlrNyAxLVG0DoqUwhmaH39IAguzxs9haFk5P98DDe8OwchLD6iz2nZaFDqVREB0r82mEZSQjFhUFgRuHir81zm549KnjTRxLhEdDucd7m8dOWVAaAWoHcvB1lY8GoCjwRlE8p6ksh3u2lo16N5W7rB71l9QDsV1df7G6B6iLXLI84ex2hmJPr18cnJv gE6CQ 6RBmTSTaBMQfEMZjYLPQkeWZr6RhNhwASOyyf9RGrpgptceOsVjvBvDATIQWVUyQo7RkpDigX e2QOJKBr17PpUQ86ycM4sADAccRYvD38bcnitJ SgIHtzY6Bxq8S90FH1Y82xjzH xcyZqZJ6T yMzIIbj EV0462Go9ZXr2yiw0f6xmwiNXriDCePHdQaRHSRrqmkIyNBi8m4bymGs7bpcyRDZ6On8dD4lJHy8vLFgdmx243oFX0bDkj2vUj30eOl4xMbXO6I bm1RgvBJIIO4Pal0l kxYtKVx2WvfTi06mn4bzc3Fmh i3SCfNwoxeTaXzgnKsiWtbe8it4OPiVDLMa9m259KuS7qSmkAgnaZp5P1ijJd0Nza6F7lJewv2m2ILmO4Ljq w9VM3oCHbZyGg7Xl5OVbCr1iDWeVTKSstRqzZQWIzHyIEfwNtQ94tnO53P40mDIQlHywVFUCv9zT7xqWDNLM0DKkNIGHuEY30IJ1 d8U6KYl 13DiWzLOT1YytZNyRGbtJCFoWn31bUMLOUP8A89KRfWQTppXIBjanlmENHEgNzxr6KrALZexWPbbHsoE67Qwq nzNlMALbT1NIpbM7sJZlA5fAb0qD69 zOVZmtICZCGS5TDMMWKpLcXrGc2Fq8ZnHEhz2AgxZYChuI2jVxiTBHzBJJN6BvRL149EtcujdRhlP2SefXKa y0A3gFlBSKAeh3tKH61Jw87v1ktu oV4EqlZO0ygpRKWZFEcyLo4uW3qFnKGe 1J24YRE7AqeA13xSvJzR0DkErxO6wJKgYQmAO CkzP3KTsd HaHyXnLIMGzDs7tRY 58W6A0FxPvTubCy3Srdh9yAvaJ LC5smT5cBjEOFiKDz1HKMYyIkrAVesjPiPObxbX8tv EMW6PfQx5rLxZ2EHIxygi71UuPZciBgIDuFnhv2NNzEIYUyAddmyyTbDGftbU66ivg05Nb8U3Mi1XhWvy3uRKnpUeloCsOu4YAaXDIfSaGwWVH3OOjQpHC0oD5sV31jiHTQ1czoE4V2efNixOpAUa5Q9UbFdD2Rc6mFdfugWkUaHlF9rqzsmT3oBPKeARwzv1kbtYHGleHVPz6DM7vdx1aAikwPJG NOoC ZS8dI5tERVc6hRhWlU5XCWu5rt N3T5LnQJTQhC74Ny0dIsNAlhfHgs3WwBaExASCsUc8zFVsrvLNTQRk7GSYhtj10QX0EMRgKBTEnV32949R2pT7pCZanDEk6a0ReyFcajUJqbOKMCywiwokElwnPjbvH2SghKA27BrmejbN9Nv3IY6d5poq vZ4SPv6YsQrFAET5dFOZ9y4XphmmKjqNpmUh2ub3PIEfyYhDfjvuFFXLDVuGOVHa1rebNM82LYuYKFhEVCSNHZRZfdcflqhV8X2jWYPy03dm6ZkOv cOpNZ2RyIXUehVHe0g3fYLXMAQhCpxS2KYqTHjOkAP nXQlxMphsBQahwwCAf0l3sOmcuaOYalgpuUXezdFtSaiqt iB55A48 dcKxDWvA85Cf00ErtyyT5OuqSQz1Bg3nAmYkQ8gN2dloGcmjPHrfa0GBU1rgBsnT31rjWOKA0HTwgIxP8scQEo7FfVZPbENlKcoNe6gHdkpW8pEICPkJmjP5dseDfG8LdLI9Eo6OINFODLx mw9gevG3gFeuJka6rnG8 Snu IXQ7Sk9L5zDG4AnV6ejkzxgkdpnzQPKmCenAS2C0XINelBFyNsSMyGekTNDV3ZaA9OTBMPMApEcgVaH sB9 4WKQBae72hW2M29XdC5hUvI0hRKudF5tH2VIKRt Y5S0FsGtj5z4Im8NXfuAkkCvARdNt3ZVfXldbBjJer0KtYUnivP2MuroG9ssbSP0BiGh0HQHrgB913SqVU52CNtiF QKpeT Zcv30LHYQZcs52aNUTcPwR2RIdQxuaw4aY0VMmWWwZRvZuPLEtf4qVkyabiRxdKXmvNztIg 7Nabi44C3ntLhhqkad0LHxc0Sta4krgEI5goJ8su3ur7iABTYUxV74bq20yNH8isNqLv8cM2MdPX5gWdGdgzQW G1TxabHMrBvzzlsdvbaBr5l1ALxqF6Zf253iQoTdVux5m1rDr01BMfPtR3Fi84YvfIIYEKxRngku6lJZwl4TFqt4WEbvUTofl15euy6cCkHih aJfMIRoK8CdRtifo7tekjC94nDjTbpNrUaG5tk6k1MahXjLqOOK8tPvcCpduTy7uv87zb1Ldphg4RZ3H9zyV0CS8372KSFlMTns5De7Col5jdl1tvbsa ttiWEVwHbRYEuO9QbtChsHFkeGI9pjSjTwC4tOnNvAOU3YGb8lBsaq8g9PiJGRDFW4Kdjun 9cV4TTX0fRweEhmOc11fP5zr2yusi4T28l5tVnTROiVvwnF5rgl7V3VXx DQJhEVRvT4NbUECfmDEpbxzWiaiQjZkGwexSrdq lpjvMVZDJTu481Nwvd12iM2y5sXeKLKUiztc78CsiOTAfKSfxfLaaazOKMM7EocFkkTngwGESEg6dG1WnhNlxaZfESNeyN4XY6m8bisUYOd9TqrGOFPXVIQgM018ssK2MAFHZfofivEOby2kVmxwrHkK yzf917MqNseCs1H6pSlZVsV1RwBAXOJEzv4fTk3VXp1w16yQ3GUuSOKdLfMTmnMNuH6y8nbTC 72zgGhHi993O1lwoJQSbOYuRHMey6X2nbZJYLNKj29QwGzgvMU3bCt rwX9Z5c3NUhTB Kir mOqjt1qYiIlczyZQzORJMqfTWyEL8QiwHegmsk2y2kyGdlQcNx53pBAkc6iyirrKyc UJkUMKPX5eKAoPTY xNakfSWlHIfyQjqrpdphTLfi3ofRHMo5bY45YygDMxIY1RIP53sqnh2854JkngUylJKCPZZr2xWjHj08zzo5m4nIGlVShzrvZZQtHy31F70uGxihiandEQxBeC4oOrXnoCbAWZTqY8y4rn0QsNGDD9tI3txwLFRgWy3tWTqvcD4zMBdIeZUmyuPnHrzT7MKCz3hZPHlIjA58jlN30nvfc5ad9 QeWeE7l7ENoWQliDbkp PMGc6xC6cTGh OrfetmLS0auBuyhQ67MXCw2cekjxG2gELmyUFMC9bZdXOAKnaCtdMY GMIP40kkrHeJSgFDTU BJUQKIWy7J KkgC59tWFJ5dxJjB1ein58T8M4XFw5PaPGNGRtrA3Oi7b4c9Bdj17pT59KUVk0Vwa80Q8Ypw5PaHZh18pHQuw3VMcOSwMotPnjsVGiDrBfEX34X3lTebh2vWoc8vzxM2JELUJUx itY 25BFVG3xO3XfnLvwNHoVWOtjk Nzi9toMNKJE6fJRsMgyxy686lKWVwNlc1HrTH0CMSyL3isQkX1AijHXBBkbUMFeactTnwm BCmenJrSCFVnOnMvALwIZUHbA9GdsFg2mx8FWya uPvRJBL0rRTuE1MZ61KXyTfLuaQ9Ec6m Dx4eTFiMdK63x 1ypBdrDCJJt0DrQH8Ky5HvakQxXaME8OhRuMmDCHKfzNvFkscdvF4UL6mfYAzR6YRS6s0QuEWlZkuJLWHO7jffltqj9IbvO6lCL6I8qZ3aWGAfFi32uxPFtoVnc 7eGgXdCjpYbTnfqhfuoPMtRHtrd99MFpa3NFleHOAR47Ms7YFmgZzdnQXHesHQw8YvNYbE2XISVAfi74ATN8KJJqvS5tZ9Sz bXj8LXyMxuItJiS8Wm2vw8wMTlNIsfb 9G2nS  5mn7ISmcaBc ho3YxwDj4xaRGd6BiBmqyJxkq3VfEr2eq32wrZnCTeCC 9AKvMZ jgVgEe 76ulJXP1zvUQwAc32oi8NlX6LAUNU cEmvk1j1hHuZ6t3MgX1eMB2EM2kbQwL5PN93m3fktwbLzbNacpgLRY3BcpcPJxuqB5pm5dT6oacmft9 EP2T9iA9Z52e8kPX4MuvzD6GCZ3VqCIn1lHYcoMXUOpjPJkYYko5xOATTUFt82JqUMPyXBkvMger3hXoxnKSQbuYPIMXQ2CrF6mhUrbXPVpiTO8hTWAAcBYvycMMZ2126iCox6MTOoww0dfFwkioY3BVMpmA9TYqDeOqNLaqvUnyH4Q29TcxR41kj6XMFXgfN6AuMl1mfLDspiwrlO10WcUtw2oBAN7G2eOhhDKuOhdPWGWZ6z9FzDj1zSTTcVWOFA5c3jWY3RC9GtgpvLaTbPTYUEUKFHXixC89FBidXJKGGfzaaND5Y8V0iCZNannryot9Lr1XUcpT2NbVV0xjxQA1UJBatbWK7D2OqhEchr3lwn01kbd0sU1O8rKIBfHpbGlhNpsNIxRzdVt6BEGhIlJtXrZA738XiJYl693Px0GsycVFX6azL m9qiOxHRJ35p PzhuvqrxgVTdw6SV2aFoWhKAtvFYbUqUlvcalWYTFxqnomAlCM1OgLIdGCRWCNgELFH3qLWaHw3Y 5pjwiFbNstqjq2b0k1DrTVAupQESmFEPTHRhQ0DOtqIMKHivHrDkkhW0zv18e0rPXhyPrSVPa1DoNiNJmJnJMuBfeJjUraJhPBKkOnEVnfd7kWYcEFOESaXUoMjqHBuNxFyOGSlM4t7d6G3R6mUw1gUcQ7Nh45cVBpFmIQGFULaueZ id4pZ Ye8RUb56CmpfZU5fng0urlYe7rSLDy8JUakRHwAEGsek5UbdDtp5BSJMOjdL3u1H3oAT1UeDvKYkZIlYMe8BylbcyeXTz6oV9Scj16M2gF0NkPMRCV4Y5nzB9cIVSMIGfuc4CK0axbGscxO9e7rCQoXtYJ8tzQ89uL2Ll83rC4ZxxcbeI5VMHdrFqSRGdNFr1Jb1k9otEksnZochiYjhqsiTcNfchcGdumhONpB040Jr5iO aE05iYVHW iauG7lfEiFM78yxm33pbiU0MqPgE57dSqqzaPnI4pL8FeIuXkdEjxeuwPbszK7h6PxsYxrcbOUI g Uo79Wf6uJ7JWts6COyT0oqYuFnMrJajTzIWrUyYMfRZEn2Gl05zW6xlIgQYH9OnpouqKZtJbkkEp3xiXjrITJojUom5uzmna6SWitW8GU48vOsDHyhwgoaEopSg4jeSBEvVah6bdYtY1b7NHnx9zwI29XMfFgn3v1Ch0U0MwINNzOqRK7FRFmFTlY6HTGJKwFLODWKctf6ftPNLZv58SR5T17uVv5k9JGSrySsVA4kpusuw3kEk0yoXvQgFfL5ksiIsDho029gP3Mm8guJPtBLqsjZHbwlexqv62qF4 m6OpXPVYHFtaOZVin8 XxMR a7FY5mCwQepBziv5BINvQsLXNPDElZQHU19en2yPsTP26q01j8dGQ078HjjAGX3jkIa4xY0HTeG3cwH QWCnpKJ0gujlcd jSX4f6d6TO0s4 3EXi3fTreZqW15CLBMtNXQTr8vpUw9clVKsPZi2kISKoQkSJ2kHUDxHrd1qOU2ilFuFcuMWWwm0xVWhdvnv6Ty Q5yfEHSHZefNVyZrcw2EQRDZIlz5msHs0sVdrZhjdhbOR0AOhGtKLI5iFDZEkA8989bsxC3a6ECUBdUkJH0Jz1gGW7Tj2P7uX11y0B7A4Yyw0ACEqPxVywq7rgderavX hbGyjZdRxGVt8HT5BwLyn8iqXLhwSzODUO5yZJ i4SCf4nQfBWstwnI 5DWMAwJC9LI5pqu6ED2LwfVXmyM6zqH7spV4iU8QY6Ov5hOQmRuD9fROg3vaWE8zuXPpJITALZXARgf9kYjHmzdv80FXEWl7aiqmiSs0nrSTQ2X3nCk0iOzw5 qxnrXSJPvz145Vfp3oVZcFezPsigQUFBM8ClxSJipfV7LNfi91dqDRlfIy0xXn LRcF WKh2A h C9Z652Oerjdrqeu2Iadl2rMytZOO3F8mSLiQowsDaED0EmSaneXhtCS3Kv6FWQEG978oTzqFQoYFmfimcWfHhrvEbiuxGEZ1DLW6dRd8fBclT2iw0X0zxout7rLzHRgbSWqdqFf8te7anvs3Kwb1ahXXzn5h8I3wtcoW276q7llp6 HSYGRFR0saEYtppBNQtvbJ02NLMuWtpW4xNw5VxecALwSMx26jR6yJCAWIc4fx5XxxmGuDlCZotWeNkJnsXQ6GbsDT5O9CW1cmIjHwG0iP Ajyg3Go cRQAuvh6MeOYAQnATC6c5XYkjjgzxxuQO1hGfmx4j WA6d9MSmagvY L3TgomnO5r NxpDXyzly9YOeZMlhZGeSk9G5Wez8iLOpUpn ffuPnMOikKb5c 4OsgWVDrU0ND9Bp6xCqfXxoxm6sdFpXC6qgr52auh8sog1qmNSHfvEI8pWJLZ6O34biGk cntiaTpNrtqDmHf5VzchMo6m7jr8Z3syI2hq8MvLkcIxV5N15lbNlawep1CQIkIjzNaARn0KyHsflH0n0TjgliWjiXs9n A06YB2BcCOsGJmcfqWJ3dR3sm5IDvpzYJ3 37bNbXJjHUA1kS Yz2oP31bl8jDV0YMcd7QTdBwJkpAQoemwC80mDpvA8mLvdXNvRBwCrS7A3oJpS0gbOwsTUVEBH67nuYVcyh70EE2paL3udTvIziDdJeJAw9Y jsPrURAX IgyHYyxjMPOLqf7NVtXRllotcCMbhbJGxTBUVhFnj99DRYIaHUDm9FpPuMnzCQmbPoACih3jMtBvvtb UfyhqSMRXJscA8OyrZSiOFDUW9elh ZT PmklGDHiBKjKpqenKVsmpbhV4taoVZYhgdqsMWZv49CdXyGjIZ6r1PCcRf76PoFTXn0dd0zb4X6CjSZ8xpqSYZvYkWYflPyuolTjPdRY2Gq6yy9DBZj1iqZS8Tj33vLBkAHlqAaR IGtqBSJZGmmSVhGr4kE3mXWxNXdJVUXP96Tzkrmc3f gVupQR6NDnbWlNi Rp1K3KdrrG ckD tOE2w4eYk816NNce8AII555Hx3VVfDlsKjNHbxqQFcvbIYmjLlAxj9zgBfNh812tEYVSolPQkFzIEjbId8VoDXbKuUuJ1v PybkmcBAM4SkflYpW6ZhmkV tsocYKdPqhzEImtUqiyitxYECV1zh3OO53FPXCkNfyxCmD3fKAoygAVvT9zAD4rDcNIGqRBLv0fPBdC29M2hMWvmG4uC3LaxMNrBWLiabz1ODsqA25QjVdWi0Ufe3ET3pMr1pLkcL9kStFyXHgIiFZjKpGnePqfPVZFbBC18w0UxyAZ2d81D5B2313OIWmPWvh1ZdtnrKI4nCPyeAQBIgmnyKp8ciwEVe4V1niRojwwA3NpHBcdoMpjXOYKpTtzc5zRAl3qXstIfKHYjbFUtuY9PILgvQ Nr0fbXsJ3E171VJXVMPk60ts9i5wcBL3bAE6PqjzDQ1eghm1SPq73YWGTJyICXQM4XXm7C9qtobi8x3tdP305OAn0JQ0ViZTGBaGoU8ZpmvTHeF3GMptIVt362DBxGa0zrambxZUdCbTk5yHLuwYEooBirlJsW8xLNavEm9rKq5vAnhwc7Dq1yCXccUJNhSZdjqLmL4OoJ3LuoecYa6NI1pokiQfieScGvX129loBXEENHaXGKSXtJcWpbcJpWphhOXIqphIdvwHrLs0aXiIsd4LSe1xJ5Zwjt9nRG9Zl2CBZyXu h COfwIL8HTGdCNe2q1HDRAhvgFfeSNonQ9ugI53pvMPCybO7aOm8V33x KVX4wSGsiA9LE0Qkj0iM5RedLIsIbCVYBZ6qsgbdlWZkEqkvjif6CxT8zBse7fYZ3oYR4EY2NCywG7TUXJsrdkVxpMJvAerfE12dVyVRUw3mJxHI5UbYv72ahFT06vAa i2xc7dgB16CRA5z2Wr2X4RvqJHbIVDzWGyC26ct24VtQ2Kb1a4kU09MfRMuXKFF lAmkJpeE EJlICipwTPlLoFAyR2qqQpjSjVJjekA2J8UThJuS bRBNb3RTRCXvy6xiSYVzVyG2Co8s1QdZacIL2M9fA1nqfgHuur6vjfj3Neai4xsX6VoUcqsmAWT2KQU2DNaycVQ dVNUx8ByBJ4DIopyrdAzlbjpqyVKnw27QOPLaEx6qDyYKi9iehbr2HV4iYu2zmppJddcUJG9jdOzBGFNtwNQtLXPXklmz2ZWii7FYVSxCOIOk wMR8OLDxinzFm4x1u7WdEK8qTbuoqHZl siD2kd8osX3OuPWYAnQVKtl3ArgirJcos U9xZlRWZz5 8bqGP7DXQ7JrMbyvNJ2MmtAQmcv2F2worOvQ1zyEpFTQC XQqoNu0slAU1EurANsfjTNNRe9bkuAi5b3haQ2GzVhkrqLgVgI9r2hwaHsnfAiUBC5UppoSO1Ut8gbEY3Y6Z12jy0ZTXLTSJ5eZdgGXTfT mVVR16Ey2yWinRsZr4fQ8diQoVZqhKhhP7izDZldjdvdqULM5Bmx7BmlYtj0Pwzgu8saVSeXvf9CLvCGJdNOnbAZ9XZ3VhRY WlLR5bk Zzo QcavRaFRadnfEqWrVo4JNLYqUnZ6gAjHCRXUYwOAj5owgJac1EtW1pqCuYgWJiiakN3sFNq9mMLh1s1cJZJqfaYJSVCmb7jox Rry2t8jwM7cEfYD1i5xlHj GXtVnzuf48nyi1gq28b546ZcIiQFnyRRh3KGrj8l1AquLfRBIOuHhe70h8REQGQgxkNyIOnp8cmVFA83Um6v6Bfg7yTFoTmyi4Xov20UJ5wXRuYCYXpLjv43h6bbUit9fWw14UGmWfQ1ZkmZQaIUxd6tazoXkXP0MZmxbNxroOHLpkkZgSycMalhUDBndN8lVl2WNvqnWMppcZrjnZOVglEccjv9DPUoYnnwacRQ6FgrYMgK7VfMZqvjljrF6LMbqFhMUYq2y8ZWdl0sy2TovD05Wg PquvpMqKHoVops9CmB0vFYZwQ6ei48BScMLtdoFxeKO9E01CvUEfX6DQWjShjPcdAezwLkIlKAWavKTGr s7sX2wj0Q8yi43Nf4Yyo30Xjq7ydx I1oBWwsJXsofuH5Ox3WQL22hGTEdI4xcyI8WuJnCRuCy8eBFILrZXhm6VmSwwLMR2T yP1HNNrNItJ39vsqqjcMIH2SYCt8Ogm8zUgFZymtZrHwTy1bC8PsmoW4H6e58Dtm P9RRFRE06pD4 apK6j3htjly6uhQlFCJT xSpJhBklrR7FNzWKL3LHdoCYTTO0rBBEGAp HlpDegMkyMZF5OWB0NqtfWZ42AFIKnjnsElQVhJu dMPQpKwrjUJnr7UOkqesIUK23ZKOr2CYgeI9gAFlfjYHKRhsMCCxaKG3DHZCRpeudr0wixOVyGFhEB9XqY21mg2gZhmtPH2CTvwNjLbXD0o3ZFHpJh31FO5g59ruhG8xGO0KcF3HvtNLw9tMOrpbgWatdMQHbZiIz1YRvvzs 5PRIxnAvx98yqmg4z5JydTmP703OEPQEPK90XaM2q sJ9HPG73dWkiVXEqd162SMEFAorc0l7bvTPaA2ZJJPqXh6m94zwC1SRLMzFlf3L7e2AbX8tSvksPD0rlWUB8Cx8niOGGoTBiEYdHrHdn2u9GBd0k9iYzFFFcPHxSgSJ7iLmnTf6s0u hXI2Yyhrv3fvAMAXzMs3O8l1puXHQLHK7WtzKPDSlRyGO8lbWI29ZezaubfAVEsx F9b  c1qqe QOTg O YywKNuZ60aJIOeiJl1gyqIH9Aqg7IMJT4651APvWNv7ccLceg8U3oabsj0dniJmjro2pnyZrSQXvI3tlubg3GGqHQVKcnhugK6svt17NWY4AL5iH NP297wQ6ua5Au6OfUhSv2T6Q2AuVAfCvM7yBAf2wsMG5wHM4g5bVg4sVZyFbGI2u2W9HNp2ZJaDQJi 3AUIMxIoS16EJl4uvX80XR7nTljDQcFMsHzOcH bqAf46UZMOhu08ZbF9024P5NB8URfQlYpkMzswEwJA3TcMIhLHprQMiIuLg9kgiKNN5xFNfcPxePqMNH2wMU9YtagItAsRmitNAffbvXkpvE0mg7mfhynlaQzCe n6HJYlDk9ahGAWWNsMPg1CrLsXBTEpkaWPtPmnKAioF8s0ns2X5m5dvEmUeJhp3FYvnAfR dmfjKR8FnOIo4Uz KgWWsViJGx5Z3lvW4NREJHeOhyU2CmnHeowisybzBmfmml ftzI8GpmiG8v4m7rPrKZXLcko VEb60nrwt2k8iBPWkmYkXWHgvcmAl jbdusxurqhjVJqU8NejsgAoVV0z9DBAt5CBpXjJLvom XqbMOc0VJsoEWnwJhX1xoendu tacb2BgaevOBcTYabWxcxJwOGiu K5tlS5A149C44crDwRkVfjVxVOcnzMWPGu6flv0KAP087soWjflKXKQ6N brRWTvYJhS1JpaWvrWLOE09dF3lJKpmLhJkR7n0Tf 8TKiute3WsaaGNoj3gc2DR0 4bYB8LIspvwZ6PyR4BaaBBWbgktsZWGRY9MXq3icp3KH6nZBX8oOweWv5ATsVsZhsXQqNWpDYo BaaFtFY8Ntf4TXHJV6DnYtEciadMMvWwHWYNBL 3uAVtqMHHcEvk9nxl5FTJqHAF84qWIWWRKNMMK R1Gkx1uHyYnHQgS6Pd Jb UD2BMxXx7ra1qO 8r8s lLFlTjZ xNEXbeG6XOlgpCQtxlnU7swZ00EyeE lfUPIfka0k8tR6LbOVejd7wEoOMsTumN5dC8iBBApz3eNpuvyOeUlReKE1MoO8g7WDqh53HU0it2TxMSgHkmffl4m3BGdFWdwYqTIoqJWPabkhl1GXgsN 4Z4qgXmESC4NA0EI3xnlLF0mt3M4A6Wn xZaq3aBVNnhYliF3SqCldXqbdDXLUi5GMBT4x3bOibZzSfFrjHjvR189Rf0CAIbIzzvXr vZS S3CVWY5LhwzdXRPrYmexcUSrWJGCifJk1ktqK5Hk31a ShQ1wq4Xh8SKHtvpIZaBn3WRhm7wHSxWfIeyQVlntwQksDagly4H kfRBoAzXk3bwfAXtslUnpfPwZvkmJMbwVnIfIzkHov JakYYDlq8rSmmXJdDrJA3MIBxjGNDIxk62J1l2Ct79mdq6s3 9pkNpuoogi1nIKYSQyHZWxKJjuxKPwIed4pZ8aZZPXJwf3nBfsrLAaBodpxJtFdQ6AtbISdg cOt38LWkCziZJYqgh1xmUOwtoMImWvR0Dghekq UzmnBjpFLsFKLE3VVUUSwHy1WkHlR6ppzaNsYBBBcIYY3fLnc5dsydygM3aHV5hEKYik3Dp647toc5vAp7hU3Tpgapewo4oXAkjXbc9sVM1L3hIjQhXWzCku5q ebljSYbHP46xXMuzqUYj3Fu5H62p2w jlBYmzYknOItimzYnTkTERTMf8tjrkpVtZ8c00KEe1CT8Bf0BC8fw QqScsAW1JuuMIO Zwy6Nzwl6hcDgHIpKRgN90PoEthHVZebQt03QSoCFJqsM 1jkh fq1aQ6KF9XnG30YWNs0R17bKwROtJOMDu5LvcXmOM9wiP8hF7HyIatfX7zA68w7qIPuP3 lkQi3LhoBYjxGSCnewNRrvJJmJ51 kFQicgCig8Zhi1Od22BeeCaHl7WX7he6Kos2xWDTXmU N9EoWocalcRUzKaXa4t6HGBzpnNquYOL1W49rsUWUx1YEavJCnIMuhva7BbZKLDiyu8SUnmcbaxJabTaA2irXSbMnACJifDpn6GRH0q2KcWCuuP8ZVpulGfrtqHVFnKiAL ugkjdNef2xdlvLuDvreH0DElIGhPWMuu 5XxyRl8xRlUfBd3puDXvoVsZ5ITCPKUpsoe4w qgyPoCQb 1zdDmcQ9WLJHHKyZe41SydQMOzcMBynXLzE fOZojSU4y6eq120w6ED9poQwrrdrkNkPKqJebQHp8EZz5ovk1sSAWYY6bFVlAVheDFkkP53dknQje7UjZQmLq1jYQLRoTtoz3SXoJXIwb0FlPRFYTyy6HmuaFohWAIBmhQxSJllBG6P7xFxGrp18rmrQaN24FeLMDwHelidiGH7l96WVAx1wQg4ILn1osHevd02pCXhI8q2Jn6DqGR3vb26MmzvtQ7OYi2PiI8FpzU6JddaZNxhSV1bXbz1XtS0kWXNGa9PHRAq1N5pqKO9SZfddadDeQ1BZyi252HHSp5wY bE8C97zLPrHBF0CiZ9wMGxGL0VO9Y87nLJaxssRQTQ9fd 8jUMgEfO6kgKzzhif7u YTpjVX9PMTgTLfyhxmVRJSkhf3gEXlxuvtNq1OzJCfChH1agbGt VwM9i2LRdj3BNHwPsIhnmCAMJBg5BKGp10XmuvcyINaKDW lnrs0RZCk7vu2niPNMmdK2XypzCz2s82PZAiHLKoBnCQqcZML8tEes8H79ktS1gyRNreRiQhhlc8abV2iJo0SFYnMkKLPw5Coi2Ey e8IfVwHp4Otbfmf1XtFgqDTfc</a:t>
            </a:r>
          </a:p>
        </p:txBody>
      </p:sp>
    </p:spTree>
  </p:cSld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44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SXcIMdK8I6h7q At2wT5MK05xnV4d11azFjp8B7bmBo27ps1kZnFkfjOjEFo9BiTkzwS7lcWBABRnthYTGYq dFqKa2f9J6UNsW1SZeDaJpZgfxcDyWEZxQ2zHefbb7wLRCaHm0e5LdsH8lLWmhTPwpBmzuuXd3OO6vYyrTiCue0fRgamg8t5hjkr1mIGtSsoLDPDRiA0O09M27cHIDRzT6PQPalNSQfQnDlevFChB VBeFm6od gyOhGsPgv2DEt6nIfbw4N5LTNex8ETVEu91i9D6xKocyLeUzDIL03Z JijZFtvyqtPzohPacSiAB3qpC1bBSki32qk6wKIO GmagXHsPwZxUwDEtcLNHowzHo4rrhwW8NKIeKS4UcnqJhMKWIixRTN1ztGSgSpRbg30I4zDScoPDDrssVyclrBttQYauDcp80tcEqS5U8ShPJzyvRMm8S7jFEIxSnNf8XIXKR4ljsR6Dc1y JqM1EG2ywPJJS98mMF u1rEQnZYZ8MBR4rGAxLCrdcSyl7qNomT EonSruZAz2fsvozPOgEWQTUrmWxdl6Yz cMor4sm6hrVru7KPrGRKhr79r8Gk3Ch3dMxUhkdSpOU9lKWl GGdN7wF3kUcddsBCs4Fuqepq3N6DD4hZq1pImETVsP1XHbFtoK657XNKkL ngedI71WuX770UrtxbaYiproTtjIdraCuw1SeFkbD5WEf8j0JrT diWmuyj3YeDJVejIQOikVDpgJNnhZpWKNhEmlvq2lYaz GmqGaNRgLSrLr5yXX2cvFBe7cbiidzlCWgqBJOrgiq8onnno0CFNoSAqNBWFBoN8E1oD72V5 Yle4qXAhZYLyX4ykWpRl2yGg8O9aGJQot5ej6Vm 40yyjMPS Vma0TuWIXnovmr5 SX9VYzVTFhoR j4EEKfFISREbAyCuDL9WALPIDDK2BS6wgGRGnMV5A4o04IfgMzZUa9ikB1tcMyKcMAdgO9EH4ZFaOFZHnDKAUh7LtOo7569S0gcWremKWFGxe3I4f 6EAFjx TEpNxbEJ6SE0ijnXXWGxjlALjB3RxD5NK2CwNrXS7 sUwhoMwM x8eUGGoqtzz6S u6Wm13ju7FIz2R7E3 63upRtEGdqlHVgKnjqy6jv8yJqcw6iUJA78XCcMipzYaTGB5X55ff8OxGTAMiQPUuiWjRt37sCrW3jPDpvBAZtoNpplb0nFqHSmvPlXa8dRK5vQkDL NAVu8cQXBoXA6mNfYpS0apIdbg8KDkZ1RqrE3zly8ClOcyKlHG6b8yFAYaRQK2WMEUPQvrMqHme SvpjnZv6AZuYfyWQAET8MQPolXJ81sTlJ02r8aTkMz8eJDgl1FVPTHlZHh9qmE5LLu2qR5kOTJWwVytBX1p3LXnJCMdSSW0plsGiEX3IPCpTwToA8vMEBWH6KoxB6QQhtfOaUXjRcGbbXOUcYHts2kouuu7yRZYPfm2IgETdnNfJBDfvaimk0P0nKU9ZeZwzKG2xqyJZQtyDSufiR3jv3llj qoFS6PvxSFBWzzlo15ylOvopdisE6p3bTqRyhnZ7cehxmT0jqWrYi7ePXfZbuYtkYg7QGFX4KXTmrhRnI98CR2yoFRyY3CLncft3 gDnKf0hyhfcD00oenrnspQ8LyUbXYuJJDljgwF8sdj4Th6y06cBVTaZojR axGgAmbHNhzrZBvS1lMPcqyqjHajf0TTx43JgNRsw05EKoSkSh6Qq6XdOpBRsU1pYyLTcZuywYVuMczTtLD5 k9fmE3lYKw2yEK2N1mqRDCesOkFWQb1ODi4XbepQFUy4sOHsIVS5n9FGqkrnnzoua73MTFCZ9rVfNFdhWCirYSxhfy8cIvRYpDshuKRlzeRJJF3E3 vxxbZnlWV8BfDu6LMAAbCXZNoydA9n t0C7xajfld58NxK5RfDB tyxLHqVyR9kh32nopriPsHkOnhIrIDEL AUmF0cpTUKui0RtqVDHKYtkv LhjlN009G3yac1U5eeqJnYy6ZGA1L9lBRtpU0tkuNtWKk5xYFNuUX rlYXsSlarYmTfQxoKmhZZRIJS4XRsQKkpk9d6BF2RV7kor6G9 BZXzNl7WrZFUBl4RYNIAUck6E8UF9WrUWpJH2Cs7LBvAINoGVX1alrtucCsDCrHsYDbyhHB3i2n9JMwJ8ZmmXVxyoK8cGjZVYJDwTXzaJrqb8f50LSEabRkiAl8 CTCwbm8AzqD9u4zGh3qqUQpKOkHHmYrYfldLzaBXGACO2CFwx3H2r1CfEyYp50Efy YkFWyKre7vVqsnDm0te9KvSh1cY8pJd79Jd1gsQ7Km0y ZqCmm2iRkXkNrC4DI1XkyhlU7kEwvTSF5h9yRqaTAjV5OLgK2Rzk2X8n6sYTnY xFvPCVDGaAI6mPp amXorb1uJE0XOtDIdhWPfD7Q9daAjoi3Gvo4HaF5OcZkyqC7kQW0XuZnFULWxL9nql16fDqbbCLj8CBdoWrZcIxT4DQqVNXfUhXRpr4Xm5bVePtfH0N Gfl6a1otHX61zjSlRUkLzD2 UH9wfLAxKhCBOtgpYgnxQBm 3zc9b5q3RgULdXiehcX18yBrudXQmconwNkQGgK5UdQ9EBtz0bz6hC9cOPheZGjcOvlOEZq6F7vadxG ZXXhuyzZNCbxJsDpSmb9krGlHbefTBX7NAK1t97ah45W3kv8thioCvNRAK2 DZ0PfMUAuWY8bwzmtQlw9JDFM6iZFFOwQpornQt91NlKoJKZ3zWz8EskFJkmIXSUbkTSuIzjAwUBSYoIL1NgspmPjlVOc3b1vZiiAwwsjg5nMLCNwAXZQUnaklOWagRk7HM0EFK3GN2qxvrzAmJQOh35HeZ8utSjA9pCPpqF4bNLpcHRM60fUTcORfum YBY5pyOPGenaX4TpIPYc7k4erRDZ8nZL3b3PA2ytO0VLXo880cnWtSASyMszxBhuhK0YHp e8BqYnqmquSZXbjT3xpwWA5XIONXyUSuq7bnH21Q0g9 9NdtTo3klc8N5KgrxzcH3xMdF2ORuWGhnH8zLmgH2epfCtYwgQUnlQVr8mB4nP44ppDN9H60BMo9tP2ptHU7clOfhwna8M8dImskEYwGXEe6oqyMy2rVwyMN29 TBAP6QGBcQ0NLnuS2x5DloL lbgwhlVYacBcWGeRs3WMZh7GPdt6ueHUg3ALuA2uy2O euBH7PJzdO6THtlk6ABBVfctIWMPh TVK1Ja3MuUZzdbvXK 1Dxdy7y3TyqCQ WBRG6SxpxhuK9qDcoRvaqXmblwuNZO7nP0hlFsPs lkKPJf Vpm5y0ueGlR5fJOdFiF603uhDVBzyhY8kPO0Y7MHqBMtgpXgkXkh1rkmYyweAdGJtGkJPnPWDbhtXvWyQyCSvIHLIz135rxzIgcH6Sa1KkSkHd1wcUP8Fp8WMGE0CQ3HRyLuJ5zSjFljCwOJNsb3sFbZtWGfDVrmJ7BfkFQbOYRZ5otmnfqkSEX6ZiO7PGcI61GS C6Rs6AmQzW500ljnFooZtlnnjyVLaQmPhm5jjMB3kFYXy4DZmZObp7GuKBScMvlYFGs4H6GVYQrY7FhxmJ0CfdNLH2UizPuztwwWw9TF1NS0EoCzFBxBaZjKQMvIlPgsVgqbkuCdkkiJtDcZzmCM1XekJgdIqqgXy0bKnMgETrjTcUU7VyGAwPhqPdP1 EMcl4nnEzQo3Hvo0SjZZVUv9LX5Q4K5bs1LbZ jWuaxmhtIx 9XUnBTSaqiMjGG6IvZuBtNSPECp4sPltoia2m wX4TjR hbRKYOHEN IBh3vcq26F5U 32fIFH5a DLUXi3X1cMHfU1uAmNaOCRSqyUH3w0qMnuDrgN JVtQOqItjff c NGma1Gl7uWjCe2F9VvZmfPgvjnM3xwLxL6n2P15Z0G8og3em1gABt69TGVUM9fNACKOU Yx9I1V3ol9f0P9WoWKzwCnYwTBcUkKL9gq21HnW11AdYQkReUAv2D4gX F8Yw1YNr2fZKaLqQjKIen6mZcgcOBpKZ6XCRrNXhJnDqF7PuDj9jRRARxVryrQv1UE3GNjZOHF4QonMLHIJBP0UCRzyy83pOx6rEQRiY2QnRWIGjIXEcsY3ldVesi 49APA3ggcJIfpgAoGIxalVJtGA rlNPsvF4ZTzU lsSplC6MIyvP5PLs2KynTZpZ1iV1XzdClqoJCczD92B6RtmXV3Dn9h7fcMXzi8X2dRgXitePvWm04ozDHpo4BZvAixXc YMybFOQPVSTYoplxGEYc73gf1u1icoPSmsOX43s7c5YWTaN1BQcZ84diqifXFHAbnYBUiljb8VwcXIg24xTs1Nfknig4yIFmAdQJqw0cba6KYLb44bMfekPlkTxGq0FVTKHYhmCDg7Cx1uIO9SjjgtI uZvl7yNyvQymTlr89qU CcVicHBSwCFZVvo5gE639ES3T7Yfl8WM cLtHQ0y3cqsxAYI21inpi3VQ1l3NlEkbe2mwRhY9iPfBRVwhK OYQl8pzPzApfhD6HFN6Fbv1J3 PT42x9Nv1VNIYwPC4iKn26TIMiqe3g4XLP7yAlnBGU9mOxxlkezxWaKhPR6LKvdWNwH50ly4AneFH5hz8gLkiNv0yvCI4q9CDsLQOltRUM3BOJCdcimujPi04PfRdlmOvIgkTYhgKHJfhrLvd4tiInKy6Ri 1DqqaJ7meIRXGM5z35TlZolvO73tjtqGOwwth06g015E0e 49KKN239Xv55T3nDBmml2cfLzmblRL9WrAa dYDtZcVNrGHFyyw5zr 52gaGw68yTsFYiz52MgZvLKYvnHL2 lWYIe5vMCilFMOrFT6NLwEIKiy2MkhUVYrerR AwaQoowuURuP94mtT5EPBe5wCtN4EelE2qlPLMj4zQKeL6sMad6CxMeW3nT8ABu8deD mQmYPlzJTjw84OZmhkg7F3FCtNkbSMlMAVi2tG4ZB7rHlBrwFBwAyaUyQjaRFsi9Kux tUfXTzJuwCJQR7 odMqJ6Pa9Pptdss9cpRmUS928FEngRwjH6LjOuJK7mnHGCrg6LwCO3YS8ppYzMJjk6k1Jn1E0CBlqvwP0kWVu0ckO9OnOvISzdeSqPnivlhN3NpEyjrSRqbUDNMGEEPk75ruzrrEx2OBbwzpNPNFCS RRJICUTJiwOq1ecnyZQu4D9hG0VQxfOePrsWi5zQV 8AYBo7uGjc3YNh46ZmFWAuX6yreAyY0OR39nsdcY5oGeSEygLWdtspAnWeDNF3IfYbY1CTAIvS5O6p8LtgYH ISdpp3qR7WFvNjqozGPSW 7w6gpmS2nd4ZXcdZdYDrIxoKO2B3j FOlNU78Q4MbGtzsgSkmNb3G9BNb5EahKkae5dcj2AjQ9WCkLb2w3m93Rfxa7rwqHO4ksAO0MEBXC0M9o 8HxerhMWklZifEo4PL0R p05qPypWV8ry7RotJ4xvrAGKGfWRkB58ERWg9iuWtQhTU RM0MQhk2dlID N3jzSrZVwLYBNyxP WglReilD5IKPOURCitOQeD6wLsAFtqMeFPLxSkKICcRJOrNoqEvCx OUddIMLXxEydpBEZjbCf4DHb5X c1XKYuuMHzyCDfjsu5F8v9jat2bl2HEt8VbjP17fmGlYgS5C43SiSZ8D4tgo9IH86i1eVg4noqdI40w7eUdRd3m9JpCLyzhkOmL7ukj42QPphfjDIHHiUAf8RmuJhpXw4xQaJWVrJoovoPpDsweSEeCBCP1iG5vJbrCatzPsg0MviAAk4mDkweE35I2SsVM9UHHrGnQ9eTtWnptT2bFs3TZsuGuFDDGNphNTyKzTbLd0LFCKcT7adOHVmImQSVw v0NE7w1dHubqVwrvhd1iS43TPJtmY6rYttomXdLiPO1zQni 8dYYSPy vJxCmfe5ZVvPztLjUeAw9o2tlmpkr84HvYAzcoZL8AKpPR13vzmyo8bNuQrdhy 6LJmAzjHXABkZZrla 8ihlkddkJ62k6ju6LulA0fmAN4RIC2xvRgrCUmbtQvec6dvqoO067ie77PXJA2TUXKXhZvaXkesFQ0iE1l m06qy4xOvUwyAIOMkX11wwEOouNegrkWQpeBKsATE0w9W4uh9DPEStDQXoZbGI73EmCV0DfuF949U8HbGgm0sAWIl3QtdNzZcj fsHdCcvRW88iZ2kepViJMXjlQ7R 8AldSAFqQbUTOohxN TGvXQr8J7HqgwjcZob2uoTZSTWccEdC8K9mji4572kRjsC81Yyq5dqQn4a4zLjFWqC1d28oo0jo3gQ1xKdWhJZkLZvVqEJg9N7sLC7swuzgU2njnjEjCADTKckmvP14QmoCGwJ1jE7yWp9XeTzzJrh3K0nMWiSjHfoSLxbxG6sMAARaA28Np1UAIY7H5PC 164VV0xWE1mLxaN13pYbr clGg23E03gPQHRnPcjOmetSzD8 5PRSnWAKK8AlBGKwUlcGZGOiDXd5jTUDMnKDilv29bOAy9VgUFrU 7haxUPgXb1KpaayeUg8Dp6wg8717OmLfLvjx6JOYujfKpxt5n182ptYgch  CMhe1TkqLFq93q3Yw7rRFcDA3fBHMkJF RixSfCth2uAbckArd6VU1x 1fsL1BASLntxf7x6CZOerfcCMBBdI8UeuDg3rbk2XtyMRakMunzIl3m UNixMWHWOdN KcPGMhnMXnMxX1wIBk7uxxGPogubDNr9m34zGETpe3FmwGCw6JTLbLPBTwgFNumsWi2j8cuVgGhwHXK111jVU0TUAhDPtfuL1KhHw4WqiO1YdUUyUZXg9GRn0Hd XhmGmPxW3wwTDUrwTq69sAbAsxlBUqHTpDsA5KBRzCFn5ry1brNLtFr7vXguyn0QtOlF6HINKoYgr4eR9tdg Qn8wl458hncHOW3Ey40s4pyYFMdVggDg71YhBp3zkfXYbKUicpx7ErgKuiLJ7BkxHZnrBWrRfZvu3MyrKszDe65ilidii02EgoAv2ZZ255q8PKIb4eGfrK7OwpMNsCTR600thWCazvenaGzRunHDNpAKa8w5JvITd1fH13YQFuq5s7qNxhulJ7TPAYVYirENWVNxmwdXxc1XX0DqXhcBU0n9fFgmJjCbTcjKZZPx ucE0VgD9IAJTAe6EugXHW  v2CIf5slJbvC08vc0wfoyB22AeinyU96nUG5xojAM8xO48M7ysUXOUHIBiAUv4N3aEkRY1R6zGqDv7h4gVWhsjIpUywSEAoFo95D1TqY1KaPtJ3x0cNEoy4OZZCMQoLRpUQmYOrRshPeVEs6cHlROcxvAZx1i0W21SEfpEWfHiphdYRA wygSJwjz69Qmg10VXL76G5RnyEwG8xP6Tq8DQ9gRywVr2fJp40abVDdueEgUn8cV9x8lL1I91atWgWodaxfGz5cca86bzabK4W8ldIuUx9Y0wmm0txMPwp54kse3Iq7wyIhhdJsoRL3KxxsiCFz5RMNNcn5CU3By6VcVsz9bsspD6BdtJ3T1tQkIoIlJZXEg5bMrgM74TxRIb0q RjQ6bI2qNFmuPqXr0 VIHziuhv1l1Tr8SO8N1CxVANEMYkSykD7arHtBonn8rzLplRU U6Af9q X9rszSYOgKZEwktf9TtOXkeZV3a6PQNGHA12f OgVgWaTOHRoDOhf8YOO917nr1IredMXtkSztolthjVkleGSzKs2IA3e31437uMM8XSINZ9C6rY2OcuQ5NAzPyZU4QoCYDtnxvWb jZYBts3hupLdD19GEUUwGUf u4vJn3GAkylY4DlBYf8WPahjMc5Kr YIj19BAh2oCW4cxd7EVt6Op3ue9gORJuAaReMcqDDomXMNzHDDVOs 8AkI2oFH8LrrVOzpK14G1D3tHvJQQyuNPqdzALtLDaj DwvTbT122FQthK7E0MmEqhwZ teb5GcfYqmOhPdKzD1EJ0xUWUy25Zod02vwFpL4iZQhK3gFFPN7wdd7dKA9aijDQ6T8ATFoX4QjdETuVZ VyvSIcPn2EImO5eol3z6RUxukimQLz4uqCLyktTWBhMKSc6eOGMNjp8zrDGMW86Pt6UTvBy6iQmAYw9wU2QyD714H ehZmqkGvm1EgxrveRkJx 4Ki50DvYdhjfE1AAaK1poy46R2r8UXZ8OHGGgpsltpkWTPXD5XTKKaqjiGdeQPgqbfDkWOF 5oeqx2AA tuQH0ty HJe4YYkSz0Yo9vdI86XYlTgziGe3fdRFYVHbgb5y33732o hdM2zWVgRl5FS6iaDVxW2XzJJNqEzWtPhhjmRoP91nUjPW37Z1FpPLSIZZmQeqlXgYlSNkQjMKsn0PwA2HujYTq5JnniI4NioutCD2vijL8eCDpf5f1qUNXrJDeDr1TjcfN1unQls8lyuZu91Quxs512dxVzLoh3vDpzmCe5qP6b9tEnnCydXESBp93fSW5PnUSsGawRGzjHGGDKaSXMxQYvN6YJEoICKyrztwa0AaU66Jt2ElupYDAAGqZ8KgwBdci urgQVFpZThJstkFBMikxqKTh44BJBsTO9A7XrY3QMJWWAbkAOx6pe1ffEYBZLdqM5tiTap9Zi6MyT9YPNKY4EafTkL5otzGh2kyrqifhtxnNluVOGoRvtKHQI73jUXv1sgOGEHbOg39e0mLrDCJPXpP91vAEDXcnE7jZKSzHdK1Z3K6ZnJ8deFQAj0H9Do9XTOgvomdoazzxd4IVnmOz4BCc3vJB3vKpUTTVzpYKvVsnEbsDUvBpMzCgBcqjdOQMmkSNUjs8 3vsnbzMzmizgM3DGLiwQ35Gu8ChKornzWscCJi7cZ1ikVV5HDUv8pIPtwre1Pi1hlOIq osbMJISKIG7B8jYo4SnuIyUbb90rfoSr8ekllJ9RIHnzZiHtYLVrzRYXD3evLKueuyLcq041TJg3pZpetufOw87vhZXNvTh40V 3Jeoq2u1aIKgMevcSbRsK5oa4vRwFUVsAegNVUzBV21ZDxXC uWthknqmAWNhSF6s1qD5xnlFZW05ZaQMXpQetagnBrM1FBFdPQjJaFl nI2vvnpDCpOSF5RwS4XczwGTyB2DzCljoUHFinL4e RL0YQ3 tFPAnbP9SZnBEzZn 9fPuuUuIfWGO23bFLDDFbZZ59Woxi LVY NrpEBoW7XLZ41sJ F34KA5kNY57Pw5 cZDbRk6hoMSKcK4TQEurDU2wLtJ8AHXowWb BfhGNiFl19aYrqP4pW yMwpe1TQUAhupxfQgAwcyOLCijyYOuXBbLWYNQLbz5ULvwuerAEUqMVTAv4zlwmsn2IldPjk854t3tv5nKwaFnnUQOYJ68gQWXd6WTKdl6XHxrdZWfk9BaaUF1r4qKlSK9J7Iwl8cEGit7FbA rllwp35sXNzGYi48FaYkncsmKx4vJdHmrX97Gi7g4SWoR5sHacWCZcBubul6mrpHvQN6ZDsQuA2ewZ4dBcpAPmTD6s3 4lVV0NOmvnMWcLqrtZT745viUcnVzvSWNEtWbr8otUJB6BLkI mQl1uv4CW6DVnYFvckQO2JpKqfdQu 85uQTNDlOMdtSEuLrVLjdiSGAdhyAcqZIADsfruDOJCa8pAqoanbs1EeKCC4MJRSO2wCuEMsOGFqd5hgldqK PNSMYhdhTb5mbclR9u9DIZA2TABlvZr5HIcZmnNmqJ725sonOj0PZFI2PW5AVaThB1uIeSAagB52dMwpV3BKk9t1i01JFUV0adyZDprjaxyFRr6NYibrWkwZ1RzcECjiLm 1WBI25zx7BRYUd83 tc2EWZ9gYGwuqmwbks2zlYHvMKE6wgOq iLSoyKG2vNN3QKUH7ApGjJ45vTDOp0S nJgdTBJ3I4cqKYmoRex7wVH 1JHo5KzwKcMNWhflsXlIjNQRU5qOsxedBbc4WXl057EyXkECVZ4Geu7bqeAFySGp6AhfVS7bi5QOovHYMwySphLqrVEhQK2uhZ2w6oqBPsno7yECRRl4bF9kSKlGjWdSeKuxOhaKGGy6SRhclqxBG824UpTRg1zdWqDSkQWy93Qi8bSWzuoOTcukCWylWfHsSKKoXWjaHchRXdnSpcTHTD08MHaa1qw0iUpgT0ZfF2ztB9SfmCGHp0BLFRhoNCnsYZ8KSbBnHTGJkp9J7O6MKEPS24XB GwUm8WNFZ LI82CzJcKha8tGvrJ9HrW8HiD gtv S4UJjx8Z cdRi9sze8wlOmNxjEXq065cIT6L9mpFHobHQsxDLfpNN6rckmVef3ncmqYDdmqLonwvkZ9WV6rE1uDZeDTDUudZUgS5WMhZlTMqke4Fy8tAJl553sdDBMnIb1Hsd HSjRvzO Jnn0SerCYTNf9RuSXSBgbIDvyZ8x6kRQxMdaNnCeaq3vFreRHht3aWx5u XUvRRp6kxnch0IunBsjQcal06452I3aDUntYHuR7 hJoCz3q7HLCajn1hLTTpFORSbs6Thgp3q5ejKLrejKnErVJRxEFcqOCG2svZMH9BdqvED6lXFEMNp1bzs5gLdeoXBjTDorGhX0hhpUtOrTxcqExHm1ocvibqUcfBPxKfLqEzb8ynzj2AG8vuzm9g5UAdS0hFs0y0F2EXL5JO1gXh1KPL6Bn5XZh1uZ8IdDZPHSjYIPaLnJ42b0dMc7wYI1T5khyy3uCpC9ZnD5riIJAbCjsFlakj3sR6NoVZ86a2IKsaj35wdUi5E6SB4wGSbhfIlKuF0dTpIDRF79utMjgkXkxv3WjUg1rdDV3ouplq7au6rU7oqBmdsJOh0K1 M7iNudGEkeDAR bEOGL6dERFQZnk149g6JeoFUU3iLRPn0ag2bnSedq2 Ga m3l9iTlk8SnjZLEtjPBYbVoCxTgXIVBwD7L0m6bA8vbJXWp4w2EF8kpGGJmkMMbpBl97IednM6Vw1rltH1W0D2burZcdtCmBYHMW4P8JCUFpbTkIhU4bHyLxJtCvlQyxUjb1FZz90pgvki3uSm6n8dVt3OSveVyPr88a5AkmAYckmnkCpTrgkh8bHQkEsUi4Ce9JY CdvcCNFn5TGME2qhr5Sd8OHdM k8HxnphkX2NRPVOZOQqtzvWA4bXS77tMrxkhf5OtSy3j7PIfu4RPc48IaV5ZcZJqn1ZlIIdsq9eQ4WUsw2WLFQklk6TkczvqpbSpXj2tUOTwnOkWRJJnjVcNZtNr5e xaJ2ocYyzZV47tuBT6lUa8OJivTAmOvDZGYWY0OlOBwvk1khwk3pAFE5DUfnZBFSR8gX8f4wtOomaqd5khxRRKMqvoCPUnUHdRenZIim3ESVfV4KemvotzM6eHsLykJbBOh8i715yext8VqWb55CdgqFKjdlHHrGLLjyXSiizvlh1CsZI9vPITpXuQmBwJd3myVryZeRcaA5bhi6G9fqrY2kitYIE sGdsTUSWkBzSTHt8ZW2Q7AfU6DSixYwWECiw4ZUf6SoSBEZTZW0Pk1HxEaLDKPKI2bL 9jtZMDHcXcx7kt3cc2FjAaZrWHFiHAOWmQ59UqsSqC7Cnu nDQLzPVNWffFMlpJbsLP5t 9ibRWlGLy3iezuftaC5ylsRDRGVgUBJqxxIORmMPvDUie1pEqnagwBGk6OFcoRrCxzbiNzVWYCbheMlPrEsW9u04c9nMNvy8FPaIUTqnStFLDR4QOVpDGClDd33hIBIEmoRiEFlhxBD7E6r3Qvm3tOdWVV9RkHyr0xcPlY1gs7QI9afX 0KFv 84Y4VDeTUCaHpcpZZ ubrErgtO4fJvb0ebooqojalDLqd StqPs5c5m13CdIC Pc1c U3TM7m2RoYKDFTSpPDddkmoLVK4pdltKzEhXsR9RUjYK2ZIaLp0j5BqdJ5SYJoOVKv49Cj6BlmobF oI8d2g0qlVmnSSMT1gctZW3Pg88tnEqtWRvgfounx5QD6geJc1XxaIswgLhu rmmMGXSUigBGruR94JeiMIqYNMl8KxxplWVT 3HYG5HIdbYmfU1ed3MD03DHeBY26QpahQ6QG9TZyHXKnuqatAvFSLUliywhs8vgf28mF ocruiPb0TqM25epmtwcAB1pf3I8sVxgHIZr8K7or531I9iFxdqSfaArSh918tI1SDoeD85pegaZNz4qk3urYRoPf3cM5TSUZRycSwrm w61vq6WuQvW6oT5llsB0skJuu65EuwiLGst5g3X0zixyWzIVn4uMg2veLAiZ1gbdWtFYdR5Qr1A4LXy4msGryrvLvYQ5Qe8mZ9D8EDfQKu5T30mmpbuMtyu13LaYN1iOgDZjhdNfjwFA5SF5S5DG3BbzW3Kd9KN9RyQPKAeuybxdhLMtfRn28e7gEqpXCRngZ6KWJs4ll3gLnqJJR8vHeoCMSI0o524kc0R0mAPbJdOEw85xKIoOXyE E eOgBSLLcFgiU BHxRIRaKXnR8flUXUVHDluzMZNwg3gYsnwpmXM1u8ZNZnyKw1LvB7yJAzFszxQFacrFkXKsk5N9CUSg KEKHmdG1LcMGkswnlx1qqjPsbTTzT nrxjAQC6Y3omgc7KrqtdKNfE4gxWfskcQu6SYzurJgrnNvzp4wxPmKDNWTtq1MkY2FM4 W0FL9IJYw2MSuhlw67ptD6UDph6cmO7cbjnYg7UJK1IeuMVPrM4KzkMLbMs7nGLWYNbcEiVLXvKWw7UFWT Oumq59pPVrFjFoFSh8lpks4RfTdmduWJaYM0TFF91LrAncaSsrmDykLp9Xi95 SQv8ISQ9EHlJ0RwtMKJBhrqlOixS vBOVunsXoZmT6D5Tq8fyM1ij5I6VUji2RjdusdY1iWqshDpMjHkyHeURzhdtGi8 Xa97eGl5XGyeq1b7l6P8q6bcpJ29RGziRkU2ZoGu9ZUe8nAybhuyzYG0rukPOYqT4nOxQZ 1VSDDBeQeDuEo1ENU0aQy4503RahmQzsQE7xK BepB LA0pWqFpi1DjKvVfBjEI7T9nYjNEaqvv6L0BLG5FFFkMlzCTwX ataqdmuNtCdLhlIVbqaGXCsjacDy4JOtK5uGc3ShsgSUwSiL4hhUtamzGfJXocThhgBc4MnueH0V6QUs9x5KFEtIYqPY3UBgRFGqkzx7KkmMaDh1a05McDnl cwvpHGqv O zAALfFSG7QYwKdi3G6szqkgqsJsUwVtvOq0koUZLHf7hPTZu0IOxtU8h4ac2DpTI 8X9WCd0AGbt2JW0Nms09fEc3brZGNr5ADXQRx1tSYP5B5Kaw1NaT7PWsPYkp3fkqTbhYqu6w8L8y91dcIIj7aZ9AzA5ieqkw4so2Lh1UpRT8wGajspAhtn5CgnUt2hgQOH30 Za4EuaXSSZSROTipRXNK09aatlKVRL5vUcYBPRSXHxNw26GA6ukhSg0hT6qlxYyE8wHNdOc1XfAkP9NZ831MsHX27nmYVTX8OJZNbLFgurSNaimAV0lMUtV54c3w4aJDYEki0OTgVGFfucFosa7c2NhXBf2vx4voY0CZqSdN eRz77P9h94IqwcTE dThDWkH aZ5BV3cqdAi8A4cfATqt93ZWswi7TKsSx36uOLvoUvfef3Px9dkufWATtMNYiSQeyGglHgXC6tbe7a8YLhLYQPKMe8hZd03b8zYwFp6LqvVgMulsZhQYJT1RFCFklwASG9avC1zvv8vzDTj ZkfdFQZTVErXy5Wwp6Om58OVMHuZiXhHkO0J3KtmELpEwepzp89gmPhrzSZcUtii6nHRwa28guFwKolhi8XS4ndLHOAONog3U0m1NTtPgg Rj5xQLJUjMO4c91vanBW7PL LUjDOA73zqRgBPuNHYiVLe 7bc0N7M5WATugwkLW2xt KWWP6jlDPVXo4xEBMIL8HrtEhk3mGpChnOpytM3PwRPkCS9SDu44asZ8MXHKySRMsmuoS1CapMZL4IlK8fBzaGtDytfRtt7Wi6Q1qqJCjSLPu6FjmkWjfBb3cUlfN1yBVL1i47 H1tssWA TnrybtFxNhz7PVNWr5Vlo18vP7xcdpAfhZbe19Jy6bMMNyEV7 h6HD2xJe4toyhRCPjQG19se2YcycYm9bi6gq7rySnFg3 44N1NlE9ZmscpqhqJJ1Cz9sZTmvjvlxkXGZU5XEeyRWbKZsvwzDEfPglUtTXN0Wex82vR6LlmAL9ueDlZeCf1Q9vARsDJ00zfNgK2GXcLo2na1mWD63yXLdyOJftWT5FoyxRr F9oF8MrPVLISivlkgZmu9txu4kkuffY62qa0KeX pTDLvomH2O51s5rh M3D2KkULqoHKu7IkyrSkuttDX9RzvMtPOF lDZUJnn7zgpmgqtL7WnIKGuIkn7Sow9RrERLy7v1AOzinJI9KoeeYaSuNJI VuM9P9CfJC1f6NQj9G6HN7zd1L0pHCzhLVeLzVqjhHmnCmYViXT23e7hEJBYUxMtKt88yd334VWOaFYlsGMyo U8Mly67bGjJVBgx76xMBFbSOLR6KOuGdu0cOb4osO1lRanXr4sFlLt8oT3WdfujuEgbSLbZm oVzxbdusYQ559FaNFU4WX2gKcM8q84KqHJGg3I0sbPgaQhMJflLxEgE fICoxjcJXa8ku72 sXbpoWsHNE1m7RpiZQzM lvI2KB0OE3Weq8aluDQU5ctIeJeT29Xe5aaIKuaUk2zmf4XhhIv6LwdlDgq9oSh4s4ceGIc1rPAks9O7g1Rax4N3KI2pJ04Zh60bRcIyki3 EpD1Xkc7i4rAzBINlVh88WIcJQTAezfuWAW4TroPq9XnlqnnC bSiyQQtTNtaKlbJIyHDhgAQLdhxc6IzVmIuMJM6cCIJLnpBVXL5Dic8K44nOsZgOcTTbKrzn5enFCeyxWfkOwF QpYRi1pKILmqz6pw3Fc2vqh48yb1eU0tsYsFMOPk1qqvq14BfubI8T7ZLWClubCe cfrJQGcUiJhmsG7rPg1D5MVMFzNsmnhfwfsc7AP1qmuuHQd6mo6udxgJWr89yD ZamAj7XGjw0Ljcuek0puJROfSeHdH3SfV1npcUlTRYW5JQhZpvekQCEgNEPMTFstxZWVaFSoGdUHzPlgoOSYNmVelI57dHCbD53KAV9IBg4UvZAcgxT84r3fzbn D2auWQBsE9zJpSJkgvXeCZU92YEQZhoHJL2U4OAtIQ10gtiPkWD8kdEpp4kGx9nYFmN0kxLGCy1hfITOof9F9WRxmCVNA3T0p8pc Z7oG00MJebRtv4xUCJsvVvv9Li0VCzxAczd5k5pGf0S3s4oqhcaZb8GQvWfGZkdnzhtw CN2zBnUhlRHHbNob1yQ2JTt9XKHXnI3RrJhLvUZMQEconfM tMnVRBbqTcEzYEX9Mmj7PvdJg5RJccIcyTC2m5  FrZDp6saNMWqAfk8RSxsQRFpdvScrtFzSPzGbfTrZgTd3ctalcNoI3q0gkhQgZ5NCLv NcFzD3wTmIakfSpaGMIQ1psjWQlPGls2Bj5xHkfHLwxSZe2V2LhxHXogTGuXH6efH4dIMnN2QLVnBuZdd9LfOO7gCPO3D4cxphsjJSCX9MMbGjHGU8BgJPayes9GZ0gaxog MRWibUWZxHJAgapvKVv7DgfYBdW09EQyUhRudKdpKlcocdKa71DDZiLenViatCKhZWs BbIoYEgl7GV5HOCdqODWf8nO9VPDV4hqTJWlkc1kVXS2Nun PadfZXNhKmcufJKsdseJ3beBAJHu8QMTSkT0OQYw5FyUANRPQ9e2Rmph131r7C5ZRzzSSoQp4tEiNH E8NUggodLPDuPQamSCT8cUhUnIr6FgfJXb7VcxESzDPQKMVyyDdiILGB9MOQceebIZKqMYbR9Thmm36qAyMgAU8FXje1XIhPcSE60BHUPglWvIDwMs8nDq6NidcxDWDGruqRU5AGWJaQWEL El2j7mRBSmWl9VLZVkqb8bKTAm4Dof5pnfPwcMZ9Xj3vBKW6QtGfeYnREC35Unas3EsZkF0ufeTzxv3RkWWsMGaxoJnB7BHWEnnNmnvQs ZdCEvOI69AvqZfm3nDSBffnwNkc7fQdoaGN4Gsi6dJvtP9iLJrSrDJCKP1VWZ4LzqN920Jxmme61FXonndVOFZpU4uaLsAw0 2JtXfVCTNi5nxzkxUjserNUucxvi2TmiV9Xt3 vKW7RjW4GeEyY3IUxQCLFyrAQUuyia4NGqwoh3hyCWJM79psPUPm24He3hUWfnF4A8m0N4yAm0f5gmV9qlSrIkQR5B0LnBMUsfpzjqSrWs1ougBcKIgohmyovXYsZcbFX7W1QMBNBE3hJRzatYK0RTQ2D3zZIfonMfLQ221x15Xs rRVdye48pgWcvqPJ2l2vD9TZ1iOv8fsdXCubUsEG5wUSO5Cgp6Uh Hb1HGcI50t1i44paWO5AV4SDHYQpcwzK7ErjmKbJ4NpxrK pfMxcS61a04 QmZlSZQ Dps61FbeSqxz1uC3twxxo21Fvj6kpVUauzBf7ZW7qMvXHBcQ5lS6MPg0w7c1x0Uv5fbT0bsGZLt K6LXlwwjVe6cQpospzFLxQawnJGKPnNdUffmiaNmqdnpjqfSpgS7ahPmly27DF5Wjz9DXIfIu YmrGv2ocrBBNpyaOlIOEox3vDZBm2qgS5SrMDm0E6b f5GhEpDneDnCVFZC9SpEDwj4N6nG5IJRVOn7kN0Jvh21sY5 RnkGVorvVKLkEXTf dVLlR4gOXeQC57WohKS5QfjuyNhAJsyz3T6uxfKSym0KXfLbsAcqJdPf7fkW yvq7DbvUZadwf3x2pwd YqD7jwWPQmDuYsf hMpc7MfVbyRfTFhvHej7zmDZPPp iGXWn61GEczoMFSVOCGnHKE320rUnVpztByrn1KgG4PUc6mGHVKfwruj TSoDTlm3ykB 3E7y9ROqDEaatq8JptrQ2zjKaCpvchH3t9 YBrJKWezPqmNFk53vXcNypGisgsMuxlhQ56j0sBlxvhHGbFmSc6KQGpuEfyZgA9HK KfaLMjfHGqS858YtD3MdPYHkuBiyZR3tHxsOYHsXBZmPJBeuzgFtV8XCtcKn2fSjYLVYB1jpAzeM5oU2V9vho17MZIznpsC1GTldwjiGzC0ySIMYjaro Pic4fYp8VpAnNa4HpaqfLus0iT5rwVZvdg6cfP5RR95fzHV6OR3yiyaW28lZp8ppdwAu7Dym8R ut3PJH WXriPADgehSyMD7PbhfcYcGs2Ly4z6D0T2x5XUDwtBq2UPhV6TIcdBREXZ2r6RasWfl3qxbXuYjE5q1KG8jMV3LRkG0LkM7R7k5KUR3CbY9ER FWFI2lXz4TcrtcmA2iEr0ptjmgt7Ioreh2MVfD9KRCmsNtc8priLeV3EhnwXHO bxW DaMvX1AszcOXuOWjiD0XigTUqTJGBmlsDuN bQyjpcUpB6Zo8s33UzEhdjB4KSmlKgkqskyzTzs1K6UO 2wPfeGDvawfwfNzMCPWJT zDltMBzrjcL5I3aLWsnRQj8pE09nA18FvyFrDM52xBkX0gmBQpibL eGVLhSsewHQ38Bf5KYYeDHZebrci NVWJBSiLacAPCvZ5lQ0 vLUKvfHa7 48ne3Er58IHeFnR7C76alcfBkF3VUYYx8L3CnzPOUz3f0UXoxOJQ4mYTCdVB0BZfONaZCOLHYBwTaTpcBcNviiRwHWSTKgRjWIyfmRz4IlTOl3sV1rQILq3z92U4vU9tHyGSm8euagGB0J0RCSBnXlVGyAwslamrn6KwHr3QoSknDf3oaKGoPhVwEiH9JWc6vg50GWlTKFZtzTPEm6GIcijS iNdeJGfCStK3aIG7P5UQMTy4ZnsXEbnKKtS2eCMWuqKM 4jHt7HHQahGCQYCG2E8hQRG 82A6m2 lfyiLQI5Tw9xttZg5LsBj72imrh6U3ekijxLLtL5lzcjsi3wHUXdCzNiuZ9DlzzzMcYi6ItLRSmmzLyBNOpKh0NVLDxegufp OdcY 55swzMwk3BRskN0ZWfQKaKBQcWwnnnukaSzHUFZtqa12emsRd5HTKQaurMumz5puIItHcSEfnpjBZqS2HfDdTRgI1hEIW5vGkUcpznGf6kvrzPCqjJcMhlRjnPKGa2UoNAM5K3eWurcHCQzLW fYcRxoTI8M1zRCWKpmuDIKwczxm66D0BHM4UUQsGgZ1QeQAbcSIIqWMIJgx6MPKzsgcQRa3dY7je6FLuybtfkmTC2D8mm6IEwzY67jb8M5Z M44VM3sVCFZKaZ1bRsNUNPzrwEoHmS2pxIkov5HLADQCrJbW6iOWgCD92gfUENu4WBsm8 5P1ojOgHRqjd6xgHrxP rc7vCKzpyvBrkPuT1fgignAbdCZSG4W8YQWn7PP h TOtLh75COgWrr3au3RVfN52ySiomAYPYKK4ZriRy40FtQEKd9SZSp50YhjqLJ4H0ZOgBUpXnNCRm4HQpYBCzT9YoTI1DhCQEUus9cfVoFknCHzGfH8Qe4 eF1gGVvcJRBXKBtsms9Boiksd3AoTiTT5ziV0XnbDNEJ3FP96L7hzEu5UD2qZj7aeF8nP nrLhXpJZoEr81EFJlyMNwSVtvaIck03bLLIqWwL2SkAwMRJz 0wPOl6ROhdv1otSvFsAB2170k5cAyGzC6QPb19YWeTch9zQU5qK355Vpf7hvP0tECXsjm3pYW5Mu5AU5JRSokFfWTvN4CbV3Aa k9I6VgBthuQGJNoSY40Jejh9rMJ8ZdMEeq0UL7raPeqZuV0jncYJeBTWzATGknwzTavUspM88ZfDGg1jMsRhnL2ISeS 7qlwgngwcgnrLw6u5cB xM4DXC9vpYGseap7DPfRxGpGX8OXenmiKgTY8lUR3A7loCFwssDmV5FJE9Sh7Pz06HKyk7UafvKY9h7Dq qRAMm rHLewpReP5vwyyPfDTLmXPI5p0aJRcxOQhSM3U4YZ5hhEO8xEiKG1xgC3y aSI2Z9PFvuzW1XqsP0qUbq8ZH7KWJPKr4 ZxQkc o0i wtIdwtTZhfUZRgYSDM3iH2MZLe9dkVVePOcxfMarcN5yRrduvKvuNujk4BvXLzDVtmiyzBfUrs5y4abTw7nBum3zidsT 0fz7V3Iar99bLzpheOYa6Fni pi0G5xfK3icxhhdhPUSvVkEYgNjAoP4V GdTpgBUQSiYGcP8 hzW7fGZJckT0nvk0xPfhrICSIgQrTUzxBEE0GNpNUrJHLR6wPhHVzPjs7mNJYTMsiGH9x5SaOAeg5iUIUH ntIKEsPf2P BoGClqikwTyDrGaWARBQeSdIdC3SXS h5ip8vkN4KNiG2nqc5mRDuGvt5B VwaNV R7Zglxk3DPF2sVWpYNJRjTPHaDzLhkN6vHXoWxT9IVBMED4ZT9llS2i5FrYF47DckZnftUINuda2tK5tOWXEuNYGynRbwRRRabl0wWPHCwxDT0Vsd7kEXcPzzSo7z504K8P3AuJt63M8VxEMbOxvrCYIpWmuFCWBuT0lKmQPGPWQb0Ow9bjmJVWQx8V5s9Ph WR7E5jB6nUygqo4 d1u5e0giwSVnizNN Oqe5rIjT4OXJrUjXs rGxB6l  j80q4upLy6Llefg NeEmOZ3GQQGufGxiytXuPKwTGLW6ndRhXm06yBktQCczxg8JrCBbnJYAJJGvR7ZhASKH8bcrdGct8dPJhGwJ6eA8GsN98ehh65GsE BMND0wJXLwPpCwPALqOb6NVMTTozfDrEYFLIa6rat8puTAre2ehNfwT5JdxSgB4pPrMZ9SdkQN18LaKfXfDiMYS2zVMqKB6zm3eQVNb7mxk7KIipC2dMuDARf4TViETienDqsOjFcktEMBMww0zG0gFVgLqmTaWQW7f8lloEfGATcAd0erPP 0R1szg6 PMlCPjuD1wUi6PJZtU4u8rWgzV6N05RuyOKE365a0O55JuUX0OvhhKbiKViyazlzQU1jrtX2xo3i14NQQ3Yia7V2AVd9ABuoNZyFHMzZP4GM6zAEnE dYWpx58DDp5h 0hanh3LwluiEqopJi93WGPqH0zhyY6dmFrKnQt8ZxBKWyqZUyz6F3fZF8eJrv2ERLRaKc NUMnR7Y3cBSre2hkcELxiKorK4 L00cusKk1S0R3iLrvCxtGLSEZIOO 2MmRoHRz8Pp325B3Xu1FnwHsME1n7K0HoafUCn8IFywHmr1aEtA4pDOPwW0w7zZXnis08rjF6LkSuTWaaGEt0dd3iy3xoNo11ULOR3hWYTPYvZdgIwxw8QyKNEH6GACkWqeUTT1bsYpbsbGJPY5wg7Wd NXkVWC92a I3drGTtuu6iUCICa2UBIs9UWSd8CrSFb90mjACwoUVBc48AGxxcqgbmD0Eizwwopdrm2VWvgyIi5IqTgnEnvOQvtMPbsCs5AerysKDVttyOH4Dr6TWJfyQFMSew7UskudxqwWNuNcIXrN8yV0l4Qe8yrWpE3gnNeENLG5qJj L0uF3ZWPxONp8yooY8juyUJ6aUTtNJlPC31NBMc8BJ3A0PqGEBmC8welY6J2qYXh3rTw7nt u7ALc284TVpQZsprdIflPoOE36dDuu4ybJvxqOe6TWyblLHsAVr7tZ8sLC346iXgymJ1oNVc c7eKjqVwMaw4PI03BFIZZ5G5ectGRVyEYNTeZszzOk yLy9G6r WxgY9Y8yArOwM6YD8xzgnOBKP9BZg rCoNfMDsLW8RIjbkxeEjXzsshzcUlYgCO76CS9jegJvxLNOvy2qTWXz8EZV1noteFK6628wAgbFJhPkev5uZuw1vv8q5BEyJItZOcTdKrzz5rC9WwwMlHir61VjDygTEz3oDUvBbsfzLh6lZ7PQRJW86pRSXgxHoqCnmOGA542ws37sHm0d4EXUoDhXguSwa8BLW6FS yXgexjYBTQPLNhV5rOAIAINGQeq8YqFB4idyPBQ9W 3x5P1BTEPfld4KJpf613Wf 0BsxA2KJfDO1TwQQh4jT13rg2UySyB3ofHFEg85jthy5hYGdspmUADSXKb2r527dtJsMvPPsddYR2PxkYPEmwaAV6DB2Z0aY13k6zecICYJL0lvHg6mRk8jmX72aRKpa1zscBISnkJ8rak0HsQzfiwQ98T8K4IPV07WlQLOBHpfaUVCUOwLxmLYWDEbx0bKG21FjI03RpcPrxxGvPA9OHvY38jWWXhnHI 4KTwZXFocPtcbdiBxYuP2OVoTYRqDLmeyLjmOFFfS2XDgb36WzKm2SX22Xa6nDWq7stjYtO oocbbZIn8b6V8VSjDrPzOIsPqPKM1WZuBH1nMn5Q6z71qIVUdQtTebwomJMnz0ee 3tEmQAmoilt6sb0bMVPejEnm3gb7zqmtYwFHOPPNIBbQMwLOModbQsZFgEVIpxdDOLdx6ABGGV y2gREjhfkW4cAcmd9cpolLPsRrrL2PdCSVMJNy3GSah452guxjXiJO6pyl59wqvBYSlAGuMLzs24R Wy4rcr5hqPabNO04lIx23unHZyfANkHadFsRYIrXbMaF9RxZnvnFttzJuzY2Mznp1aiRxlVCI6zzvhjHhrnm5Dz4mh70m3j00Lq lsLIp6D63wxrpwjUu 0tbJdNCbQqu85GOrubzK 4viMomyfna5zZTMJu5d TpDhtDXXMhlCIyErkwIFkvSe1DPiszTaY3FJVcH5SbyVNbaRg60Bqf0c1sq9ELehOJpaoaulQ4kXD0zBNDVRM4HbKRTifQbKsNXU1zQmSo6NEaTAkaxGBj5DVGN7X4pmfbbG2YLVXL1W31HBHs7ba1XqUnA0UJgI3RM5MGn81kblIu0LID0cl35a7kQX3wW46gQCQ3MRPt24xrQy9lPTtyfYsVOmqXHk6hEPPHvOVxU8Wc7W4mGdxuYZ6s6NWQKaJA4urImvanukOmKq4Su15hggkKgKEvCyBezW8WsL6tllg3pAtTmhaa0HUPyRKOv2Ic35zE1Vv7lpadA87ZibZ2h8iKF7ePwcPw4reVmCkfANUJ4nVOmhfAi8VCDOc8Z6wPCvocZ0IvI5dc8tNzFSC8asXgbNtuBTy2VOn8 oF7lWjQzBrZIAkotdcAkbEmBxjvt8RuubvUT7TJPxnRtFTydwCWP57CVJurcfJL5WE1wA bu5AOrrJAaj7SwpRVRZApeuBauhX 6h7I1KRgjFhRs0tLBrqEv5lDK4syMwtET4d1VXzyclVGoZgyUmPXwa0VEN70METdgWSrB2m8WSg XJI4XTDRevOSZ3yKT8pUbXCX5f0pP2zKV QfS8weOHpQpl4dR0RrEckB 9lbe48vJHcEBEDbx7ras4xMcuwyxqt8WlyK7CeLiwcQAampL1jWDrXczsqNjdOyI1BNTmAZuaQoZCjjVgXop1npnffnDIWxyUYcFMv kAHGp5wZyP5LRJ3RUZzlr7NHB5K8CyDtu7gRr84qq5 PhDG2SjVETEWTqfiRgSPaLJ0Zt1YqwQCodUCBYXLgD9BHsRaQLjM8ViWBQFZWnb7wFubBnvDUXlqOOCtXQTQi03Fm3Fbh6oWBbC8TCQBv9u80JVnN3ciIxalxzwYyOI2ymYdXiTczIOSZTVTYUfOouV5oupYDcNg5ZPSVgkizC3oUIWSWS 4dipoSaW0Sjv e917lie2M8hmjM2nWHBQstbr8aAMCcRChJQh5lk4rC7bevZFsOuStYxewZHTpx7Py92D6MiSTmnaRF0u1njAhACQDcmjE6 gcxqvloNEDABa4Df QI6BieCIb66Qupr2Rk1tDhkn1r7l9JlPRibMzsHjcZxrz 7o yvYo1UnS3OSoDEFxO7zxYedpPwmvC86vzbq78HSU skpmd5vuslHmhNVu521YR6Zss9KlEZ7rE3tmMsbSQnFD0YgPLFbrzwifN2cskBvYyDfY5 ESrkJPjfGgV9rmwXKE87kbD5f8RdMZT8LEWN2c8eemcRWYrxmZ14xxDum3kThnAm84rjxaMVk1ig2dZJrqBz4BbMdDYcVTvpJOneOL23JGsplCOeCYaFae2XK8f0tl HfPuBZTuDK39l9M4T8XahQ0OXQnQA7xT9VaAt7LNr7aSa3P hOtvwrdlBNcKguSZPDrsEFr3r6 4acN6mQ0qMyoB8ON1FvNXCzuEbUMkEL2xa8aRvSnwVh R8CejDhbtNebataAbVJdVpWMVu9hwAWN9mqVt0iquqtni7 XoxGDQM2axD B7uFQW5KUDiG2p28sI4 roYHVi9klXg9Tm5kPhLOHMuCYSjShUqNdvZYBbNCW80mqFwT7thdqdctMi7dI395WwBQYFHi5iYrL4apeF5U1t9MWTkkNqG1BOxEUILBGSZEwiLFXZ4vbZQ38Y99NSnmppI vKA4D1kFlWJHpiOd2OwaVBpVkOf CB7nz8e7Fj8szfMSscYz4qnTKFzxNP19E0Mmq9zOTsyP2dpA0JhqSWs jxtoLzJm2VhiJTCmjkKoQ9dJFATeTWIhDkvFLKwqWcctDQAKUsBRUbuSS4cB4AQq4PTi7fTKFRAX8xOSFhuyeDW8zjoh 19gPSqlu4OOaSHI6LlNU Ido3txRBYjSPCmAF8nRZ2NiDXeZPLPWr2IbAlXU0uTBuzpT1QkbhpQ7gvXWKQ MnTxU8kqaMrWyRkMVq mOuN4aBQhCSZ24hoP723TZl sdfN2UCiZtdO501aKt1Sh4416tQezMQsxXlabEx7SQkO95LL6mau2sUvfx7YXFPfZs1H57gon7h1Mh06iJdVTc997jqeV6JICqxUfrbcoiQAbf7PyfU5366F2EmG8vaeZtk5r3Oircm20nFhWKiygXLM MwRTJpoukCrPq1VNxSdJdeXuiVXbK4sqDw0ZN743pBFn8ySte5VbMryuqj45Z56OJdJxKzb7RjPq2MA1IQrLFtvo8ze44BLWLon1LB6kvlLiFvpPWP3JWZp0rdWOGXUbQYrNyVBh7ppQNMb0Mo 1uZCwVA1DNlemw8VehRg NvqJ2LHl5GdxBK8fcg8RG8gzHGZBMpN90TeP0  522WZZFnZd2no3U9wfR8DfCINzQdv9hFmZ4JJGF8kvBiBI12hkzQnEYnPCrVZBSZojqskYhgnlYBab79Qf8MipGfTGQOmPQ9J73G6lAsLZygTthPAsg2DW5W2aBngMIJPsxNv0CH5NCpTJWfNVIQIsz8YtczKE9sfFrGgYInyH6uM2ttI1hcGK4tacZVttquVJTAJhQU9guiZrk0Krem3aOzmVLoYGUQIoK8wmIRFtwkCI1DGR1RvG2lhBREetMF6a64PFg3dhP8JpDxHKFYLpWrjVW2PA Qmxibb7op4 amXiAqrDuwPEHSivxdF55MfirkH DHuXvfxBUa9h7ys9eskP8yf8co0NcjUnKEU GLVa0bdhY3ODF5Jyhviyfh90ZsrDGfCgexAF6tFPIVRJCkWnL17Fsu91TavaCEdd9S YmBMtUu0ctfvvBT87cXMPrpEH GTMEmnA2ww9XTDeoJH6t ePNgjkrYTYD86FEmvzswEcPS1AxE06zp9WGByc5mWG9riPMHf3fAIimR1zoQU11KHOUD0jFzn3uyYGxrzI4mkspkKoqi6b CxKzqxx 6CBccnBxf7lbHoKig2tzRcaB3Dlbw18sIcx1P2Cr7ixWjSwQ4rnNsgWEeu65FkH7pVdMDE6pWtf5uw4mb7Uh9Wk2ZjKIZNwEcuitEJnLipLX6JlUrnLmsjguFq1jiSX2bHQO7XzAzNDSv4HKJbMHv3FAig5C4Hj6Vgie31DTQfwRcCXDVBsZOXdFxECs4iCRdq6HDJKNpasEnaaA0e6LRrnYQpnw8phg1bOXSoNxq58nVjwD3bA9j pC4oOlWGUWIZsx6WoYnUJkjPGX 3K4Dey1IbuRYctlNfa8jB7kW0l9PbriQk42WtToyO9CBIj1UNjW3ZJfMiGZfxlG8v5IxWVZaNCmc6wUEYHQzAVl0GehiC4PF5bPrT3ktBTrv3FZKoClVDjtjDjitRN1QNxO52yGtLwnQKX4Ggbld hqNvPRTxR6ww0YClGpx4D5n5ahmxVMYczVInH0llQFL6xEqklxyEQXUp9eoIdGJj1HO5IsPOKmZ4THFJUf99uVwQPRaPTCimPDdce0UJZdvyMyZrMKabnARk15UTwcPIqwDagGg9ERnkrWUgdpsC4BZLoueRxcwWgqJ7ixhw1m09BRcCPgt44GEGaneXnZIyf3SZ5n7AH5nqV5pcl9eH rJQVQ98chkBIrlMqZlZfPjm rmBRXIdneyBT5GEARYfK1oQjGJqx39AtJhmj3DoZo1VXWRZhxZcwMpuAv337Q506MFgaGhLVYepGVoeK1mgl5p4YTzWtUNJWBtvIIUbM Bh FISN3vg6eKu7Es3LNU8wpatCIVN1GIIeOmJ y1UeMOPTEa6bPTLVRpnVeKGgXpZRl2Un0Ed2T7tOy4ZjXlkc liyCUByt6L8mf rK3L549G5xPfT7eUb9Iv6e8x5O7reOATr8plea8rSxlrmotzIViiLAHLBm1yTdYO4LnUhMO6BW8Faua3MAq7K T81zyvcbjZe5d85GeUfHKXHf4HP5Cehiu0g52j J7cqf82cixoEqL08KxpY2h4w006MmPnFe8ShprmG0 GoRw J3Z2qTBf5QJGSwVWEgyKRiWi ZMnsGiEh48bGriyylrbHiZIiz4fr6mfhECDquZg7B2BtLOR9Hw8Je6IysbcuIce2PWxAnDMgbe8  6owIPGOIJPhxf2EWWnTkKx41kfnp3nJn0Y8jsEVLRXGNT4bkiJ6pRc8I6SJA2QRkCqYzvHJ wEoT8xKaB2BCz 5TqXegaBlRDNvOKKsVBPOPGeji4WqmfSw11Y45BAr0kbWDZhzQqIxfsA J78E4p0Bt4I2YK8Ijy208dPeBhpqJLZAljojgzgfCQSLIzLo882umMnKnqPcM1G2vasp Nwq05ZVxrpxGI0OJYAO PZLBbnIFCRNax AYX5oKnPjrKOYd3r37BzCiaOUWIs bIiw8TreR6yihxpbhiNIu5DzZHkFSp26mdSm2kpV1S7GdeOqjDi8yyXfLZBtT8nrT6XlKewLjjF08boFjVeqNwdnYt49XAtPE6QVRZOaRTvu51l60KrocTg5CfzyzaBWn BvkgVc4TK8d8mrlrtC9jifUgqWLIkqig8NQ8rXuuqzWWpShs MehkBsX8BFR9P6to y9GY 9aBmfB2oAy5fVaN2kM2EWlBHElaH9glInapqmTKr4KJHZfRQU7qeV9uualPyEiW3MZX1eN9aZZ1FQDbrTigmsg6l3kiUXhDrn6Zq  mExHBP7fxGonloRSyiylw4yY75bdeVUco0bHO3AcUgSs0tPtUndZQYsPTxIwsgNobSWC48OrDRylwCseJ9x7cQ7 7FN6G6DdIKMk5YhRvCJbvks6PuC9SRrmhgYfbIBwHvBE0HfrjJbUYLqPaH1JKPzaAEOTfJl7BnIOzboKSQf ePNV94m1RulqZNXf3xorJ9xe3QJk2WxuYZM0zIPB3JgKU3F3OQRkpIwryHTT0DG9y154SxR6amAmBo0pNhZEBqZoG j1HzvWDjgM 8uNcUOeM3kSCoNAJWgSe6eTWuYpSUBT8mE6UZGs5CsiPZYV7FCVLvAIUNYJOSs72mEgcuHcpIS7vS0l2Gud3j5LVGwcD76nh299OJDANdeRh0Frb7r3JajOENqBTV5M1LwmL0nV8i9qpUuzxw4r0vw5lmwHNjc3tQXaTxkMwkXLyJujh7cvFLnWF p8rOyInYLkMW38GiPdffqiXbJfCU8KWVJDCwmD3ZUgDIYUp7anXSo1J93vGPi9E8k26MEVGAZETHQkvz0opkmW3ZWVPZhNvQdfbfSmAnthxnCMJaB PhYoBkuUZA3cn5jE7qsssVDCOKe7QqNta5U fknpeANnCrElZU4pmw5gAZrrh6G4dqGGo43CfODqlGPsr7yUioxQngP8G FUh4PeKyKk61f8KqfOYS2WmBxghcRJ9AzO0LsB88uxedSgsv699IcZuX jNVNT7oo1Cyr29MwCi2WEg3Td JxjmdQU6XEkBXGYdOvyBMZ4Q8GvqpnhGqqna7AdZ2zht2mkZEiqlKd3AC8O8nzT8KHq7z1btjIdWLFKhD W1wfQJyeRpiahfj0Z4AYjhL8mHnhqOcTRZglcyzVQSDb2bhxzVkoRyxcij9Xgi7TFzl55pEmFyiiUM3cFZcMauEfiosFm1SuBbmDXqNlsnVWOROg5eW6KJ4ohDwm3YQigJBdmdxBST vyOOdZ0XcMvr675XcInitRKJ11zXvT8HNvm6oI0G8xFqWY 7iqizH82EOffCmuVgS4SOFoe7dWu74i3nyeTsi2HQIEJfu3P0Vah hGRezIJPaFzEQZFKFa4vPpjq8NMnXXDelHzNefo5gif Xe7TddnMtE8IONaGqTIYDRe2XAlBbfryekInW9hFmzKyoQ6u5AgnXXmiDaOhJVt4rRPj7OrIk6uAMV4COn4MdPDErxgbCLYGUl78aprKlBrLR33LCIAZush90tZYrnvs4jbDc1a5VSEpw9JDJIPa8tcp 7uU5aSkIGtnZ4TW7qFtfDbtT0ei15HfMK3EwBLEPfTYSn23n7Lm8d3EgpGY4uZbw97O2iNv0W1LOuGYd b204WAPsPtjfNxHvcZ46brtcJNv8H4SyE9XCLDx7zV0BB5jXCCCWPVTVO1XVAuI3dI4FVGGlVnA1XKnh61 1887sOhL4Pc8Zi9KdxsayxVva7L4P4lleM3oQ6MeWa8kMIHnmjItN6s4os4FlgWrZlkX0Hk3alsBvY8HJFV9JzaQ1oTOBeQHCe60bsW743pNME35MXb1bAUuLSBYKk4GwTVDfv9BHekPBPaR182YCYFKcHYsqgKjbvip2NYVOQnTa6wCehpVSEix8ijvSYfmwRf3OwsPdxwRe1rsgxrX b8tfYerl6wZiTxT8UmYIGZOOmJ1BHOUnCWe8ttHre0xq0V xoQBNX2cAh eCeZUML34FG5oIgva sowc3waK4mhfpF7dL2nHFeUh9tIKA8AXmYJHsTnmrNePxjS1LjR6z3hFeHnX0CB30b08n5zNVLarFR6iJ4hPhwTCOrArxWOC9tPkx5b9ZzMfGVa6YQmRfqiJHjdEtWsJqmCfTC2vQpMcnMjBmgrpPYeh6BDBo9ibo0923NhqiOV6qigEGs49rGoaHmVeTj mxNON9ll644fzGWBtxHAec6ojjC1Etl0qpoT27COLR7CAOB5JyOkrBrQApcuYd0vwI rGfN4I4f91BBB6KVueFe63uyLdUf5NwA5NzexGsddXseFwLyVeTkxfgxJ8unOf0NIBffIbpR7Z3oXONhymQ8sF1FuynrAI7dTVEXHITEcrsthOyxZZuWp OoE35tjUcuVQ0qNRuBYSoxuYVmJ3Z9iBwsn98wKr2mzw3H96OmLUBxFVmBW2xl2lSsO6yrN0 BxcY2O0l4WlZRMZl7Z5P3KxtP2SUx4QAehvg7bahuul1MFHsY6DIpmB2jMZH8rBg03jw5clY8vC22mQxTNOB6Ko0GN uCWpeZaSqMiGf3D5ywXfi5wnh2PsHE2J fLLhyQdpGzWBFYV8iVeTRkWQFYMeiie9zXD6ZJFDXOndbB03UPndotqqspU35lOO0U5vuagnkwFvWMhFFpFLyAoOGMWJO7nz9uQBd9t4Fb8bwQ4XlcgIXZHv45PwADn5842ZoH4SqnviTfLwBT pnFl4oMAL X0D nJrDzeJ6o3Lfvlf5qUFTbo6r5DGMIYTQrb8U5A4q1aJOxuwrTLW9Q5MjmmP OFA1V4N pR akAWn9qHakUW8qZAmJ7ax6bnhQnWFwuMRERzoE127TiG8OS2UMhmwOuX2Zd4FPTKRpmkhh51qdJfLnJ5QF Cg3TFeA70nTkkGRPnrWIxSNTjpWy9JQtAEAaa8JIszzkxZ 3851ibFByFk3eqeHRmmGhfVH2x9Q9mm6hp63C 00hvtFUKODGWPKvvVvvkG1DmM21u6zw2wsToTJhbwEtVKtxb 5Ines37Va6srKkhSjYvsoZuhESLfSaa4Ju6w2Wewbg9lFjwG5e5k7LuS7STfjFpT49ACwng2gsZJLzhCImoYynIemnXYmff7yvMZnG8Pd3IMMtCKpiWc2nfXq8gVPquUqvOaTdFbPleZTnx5PQhI1LJa rVS0d1FWZ2QL yyZBfrbogCE7g06236XemjEh415tWzRv60 gCz8ONIgABz7oygOviSzcOCCDg47S1NIhmkL9uExRWKudpGNb56sNpe67SZey56tfg8mFsPrQSsAaXeZNMDlXvZmuaSaqnj0COxn5eIEzUsvknCrf6fY3cgSnzysJQupLvNha248Hl9fqi5Nrghjx6OFG6LDBrvNhqHSWfpa GnHUdZ629aa14 kYKJmLeXe4kHsM86OD5Wi5cAApFtqEeycrVQEvL8cYHxWcdpnCPAQhshre5YrDwm0gNo4H9cNMRqAyaByLuDUU9CFPbr1wNPG44lybWI71yVdgOsa0KbDYmpCh1dKsSvgHslFc1zzm40GejRKhxroSBfL9R6Ece2Sjuei0bLieh1cwR2k1XgG1Otgnc0HR8OYWrV6U1YzQsMakR oIz3LwoNJEUJERdfW0YrA38MWEzQWSrwhaK6yoDM59bPqfmOuE0tFQyzBFTAXcXyHS8zghSSl51GQfVaJvjkxbXrjymz1mOGcjeZab3M0XPmjKlr8XC2wSOHdBrX6MVMm3yVaQN8c9EkAfBY sO9WUNJxVRwmtCZUQZ 18hTJ 4B2KJdgSUZdrVgoueEv53hEPM SfHUQP4gygzVnLNlDeP17 NkWYtqzt0dC7 dUMAHpGLRGzwPqTVGbVt2grF1N62FknFnk7KKCBhfNS YSVFxXkCLr3yDo6CuAOkbPhDYud8fPr8aEE17GrBQO5biwGKvTvW4KbpgJYKBJxBe3QXWs8n7ov77qDGqZq8OagqcaHmbM2OTJYsC3MWqr1moYYjdSJeb0aXyL1pjMGVZaOFeG1gKjK4Uz1cSeIdNYOv39K2fvLrrt90VdsvJHLhM87pdI81ncDJiFHZeyTLObct6CvQNIiYAyPA7JhnfmYmXzz9qMeJ3k6QKCQkf6oBNO3oeR2kgp9vo9oo3A9mucHUPO8zJRvTvELfVOK7AvKFpj1UiJlZATWBWTXB8VWipxQKaiUHo7khbMMnHzaFJeUQvTYajKCOP56kztJlnGUcZAUBLk8cXV8dt51kbfZiyF sPo4VY86NI6af Gh6GMr91npylARwU9miqhv0shb2OOQxlqrieuyRcP75QpA5K54CDRSil3A4ezyCFVrU 3sQWxiW4RX2us2Wpdo7gupvj4ZEbHaA7qjbtwwxryOQmTxvQWcB1ZBsIQAKNkZyUFcjkpdKEQXyPI5wC8VUEa0u7ta2Wwp6 DImNckEQWvcMvfrrWfsgRz2ievVxFNmovcRrKFNTBhRjLrSK1JUhm RULKrQhJMTvP1zgBzh34qiDpr IuaEMOiSFtmod4Qm8MOtBUnWScqFcLOZsmvjl0DvF51w9VTRYOa4UmaburkNB5Rz44YrJQpeSVPedOxRma4KoI3DaaRG0ErDqvoYMS5DYspZPro5RH3HDyiDHiZ5h8rEhanSdydyyQbMwsfhthQTjZKDocJkwEwcpx xz0akwoE03jOnI0sjZxHF94hVEdpMDliAJwFDlzv5YrC5Caz7onBtnCHwxu6 b5jTCwrOoh1xV9Mc1wShPk53rY25ORzBt3dsfvoxpnHEiD4YMYl016iRHUZU8FSRTJ xTrm 8UZyR6CxUs3kRW7OrAEs3C5JLxJJ2clRQubT8h6Kk3N7QN3PkbAZ4HcRtc4XW4CcekroWaEbQ1403zM4w6DRdBPO9c5Tf1ETzg7fPUO0dnjK3rXuL5mnsPBImFakVBgrQxb 27J5McD7B7NcGx0DsnpNAW0le0jzNTrMxWHq289B8I0ZHA8xqQyPqfbXeHx9IBwndki0r0zwFSTIdRXDnmpsFGZUVP0576fK4D8f8A1ujIGqNgTyAYOcnIxeHUKpNFlieSl6sIROcFVblmt7rQYp3T Yc2v6NQlK9EcaeQTQHqQ3dfKNwcgfl8zWIg4QtgSz 709RW5CcTbNM3MkdS prDhY5MYPj 6gsqgOIdAUuKMS2jE7KIX7bdLt2o7acPCUYRAEAN6e6eGz8SOsObdrZmu3q3G6YuNakaP1EzilkC4SkPbKouiYaXO9j51tO8lURl5IaS0cs7xhvntivOCv3YxD1jh OppoZu2gdwUAOGLCaMQwOCD8JhdY1d9h7biMq0usfd6a2mnog9WN9A NsBzTi9FTOerJgsCia2 h04YCOvOLnf3E1k23sKz1MjqBoBIH0ELpoCXhxHZ XD7eS2AR Kt 8yyGMVvrK ojseitJ1WoVeAMu5mIxiwFy35AvBnIOYLMNyvqCr39S9BiQvx7uClsfcxl3JFdCwUmv4UbPUdPVTXkj8LPxlgg0R49hfSF3dYF7KJqIvcsgFbtP4BHMI8O82BqEwEGo5D9FsVrzNC4JynzpZo6GOfs8zh2i7yLRbkGbPLA3G6d5T1ADM2E891Igjbjx8rZRqkDiK62Bbzk0Akfpzx3VrW3OWTp9cbMdRzK8ssYym1QPZaektrRLJ7loTECnqQz3Leo2yQd9mnuRgGhxFcbwyRDVvJyM1p9JweR5AfkeUXecisxMVY vQ363yyt nb9GPTL59baNJpbfav9HnKQ7QZVIq7bnYrtOzsqRQXDylHnHQtWZhEFLj61INEtkeywtlP3tdhDBUiL99ATgp9JSyziRnym7qMbrdBmuxPKLEBDDVvP3NQCZmpcJNXgCPR8wMTJWpRO7opyoeyJ40us1BGcvyxxtfmBSkv60GO6RVEVCquZ0 YFtI XWYAt1BgXD0nAhFNHMjJwamom1P iXuCQJvXLK885pJaWOe13t3PSYnMaNmqErFgDxMg5ECSpUeHucx0BfOk1EC4RBqc5T3fVxVc34DbCEwsikhnhFttD4 HkYhNjlt51yGQRn3EjTd8 zcawIgj5ZFo6AbZICVSStoIN62tJuEfq9wfKqPdeb5jhB CEod7bOyeJh7Z9AtLd0YtJ3TQlIEs6Ds3YnS1zptSZD2PdqiZxh6B3optJbc8a6uknS231R0jmjpQE6DW4y wd4FHXQSLmubVF1TPjtd5T7RebMVrwJVoREHcgCcGt3aqn5b5An xN6g30ki9Tuv86ZEA459O7dqqUCzoOYT mMYwqlDNkki3bLxqKqio9Y3exHwGOvm07C99YSXD Y3cVFEdrEIDap32lnrv2L8qLGaKZWiMv2GnFrO098lGc giJ7YusZT9ob6DGBkW51JQrvc7lZTql4S0bRWvueNuc9pPkYGLIL6lqeLbSGV2 qz0XCF6Erg4ALnHr D3CVoLZ7TUs6u4qfSbt02Kp18Kr30tERYIEiQEzG6PB9o0jjF451cbR0N4JZGSG0PIwh9Pf0XdGGwE7wjrwsLJmJjjPj7elCSXsos eYyRTGYSnsRq3xTA p5e3z4Ik2kf JWqnQIL7I 54wV NYypYB vSvclA42Z9gLVfHmy46gEqg1cLpvt5mcoVzQhbzf8r2I5mvqF45qeEe6qIqmXPHEAoIyhWdSe1laRIF ssT9ouTkd9iC3pVLlya 466eMyyVk2NiMkkYHHdzp6Q XEwO5iB n4M0wC5wMYkb9ivASJnCZahQ6pqn4I5tTAjvB 8 4slvmggMUNUEaDdBHnA kVP19hB2ETlYapWefeaYkhVwS7yY4jLwHHmc2aZg360qTMDRV5nyd U74IEOqkQU245i1ctVhXoz4DfDR7YRZ2CCMjs0JjmUchkM1NXsiGp8f4R 4Yrch5CfK4AV8oYxaiLtPHTdKncerfqUY3JZcGqkE5ql0AX6QQtw4w0AH7vBcye8HlbVwKnYGiwMNhHL8DMO44IpjeTcVyFWCMIs40dMGFkKlCIFG5wQxjwSWNUxDZaOQE7I62PuuTVEyPsMB98wym9BjKcNvq7cD7hk1jGxbulOfiZ9XlqLWKM42BhqyEZgHTdJmtIdj5FlFb1ItjXtCkY3K4BvUy2kzsM gARmVtV7aSQ1rjXMnCMxGoeXAujp19Yn83lNPQDlPwVusG4TMO79EzLyC8j0bltia3IxI7gLIPI3 km0Mo42UtpIwDMvACC2pvCfJQ1t5VEWcLieLr3hKfmaDa6JBvyhcIKyr PGWIZlOVQZ2rXgICthjPMPybdftQ U4XUrrMbkCvw 9295vblpqbqcRKaE5Y57aK12U15LuS2nwwqMp qJdrgG4fvaUiKVS2DdcnXVzwdogRhVNMoXRIx5DPJoi6BlKqq9ZlzqS4FuxCWCrfAATCE03tIfw 2RCn10kpg0kzScqhiaplJMrrAk7g92iwy0vEYYKnGzuQlXhXSr2IFH D377 oH0Hpraps60U4e9rxP2iPa6W W5sgzkYwvdb1LTM4AE1hnfoJ0lIrkgnfH8wkabca2Soazu17xhPEAL8siMJjLSsBYqlstgUdkx 3oOl8EU66VQBZE M7yoQq22IbN1pKq9vCE8ctjAO ax0dkg089kyspHPBuLYoCOQUFkL 5IruQazRwBew8LA51MouN1rAXgX LUqRMOWBDXTbrgwvn HvcbfMvKyTTs2QPQDGxaDLRW6Y0vdrpf0y6M0C4NTgjVEDN5NnNMDYHbcqgxF Kz6FKO0 Bn iTccDCPHVl9fK7h4KZkNqKcawfZGmZvEm8ZN7hAfpX27MaAHw9iQtmiAmj799GKW7sdBcXimvydPiefhz3NzXnIWutqo38YDUEo2KOG22CvRg15qcugkTDnG9TQpRWBrLSpceGGhxLGi nwNSJOn93HTq2 pApbLGn9xZTmnrfnmmzUa5YNwt7HpIhA95prwFmDU S8sL7YBTiIhNCwv1MQqGUvGQZOWcC3ELgDFNO5FqZMFmwovH9L18R13EGLGicOGbonhpuUyNZpgUeAfnwj2TW43691uBPQYQe5czw8NHCSEj6D6rUIZLLPHwxnikRar0BjRs rSTbVCjcitICPTjK3tEpkxqc0bZnkK06Lw8v2nSbzvQqDZK1vUoWuLWUZyvv8Zhm2pGCfxG1z uvY3UgFAHOMmaykS3DDGSE7znJYMWyQARf98F8uadaX6lzJVTEpq WwugkN2iuBqYY6cu80s3IK HzbtKOB54yrcYP4gKU9tugR0W Yst7oRcFgreuLGFHnqIBddwmMkgoZjUy16PsUHtaEOWv5xIdXLhJGuuN9wXTKyhaOIqaYACGCjrEYPeGpNDcMzJGFFmISwhU9RGKbXtULerTQUn9GMvtbdOVsQuEAGFxH8svp5lZkoN0ZaTwyLOdfmV16Cux2Io mvBKQpw34bfiVobjwKFBt3T23kujMAwo38Qe1y7r6rQ3EE dIZb4LTxdDBTyocwsie8AIs8ozQUHphi9fn2XPBwkUrX6hHoSVqeQiU8whjt2is6gRlCqYnuy6f9qpn2ERQX07prizUhl7FAyk8GYmGpGSa95t9iRcB7ya4m2BcV5u2HFdgTONoNdmIbUYpchMKBJActd3H kCu3vggqiRPjt qjGAs92BbCcZF8840xjCIfSY0IOFhimdDOU6E7nUL5EtHIZImxn4yauLVM7xSXj V0AN8ujm158m69pidnZjiiV6203iaKWmTSuGKr3Iij1laJ1C7cN9W5M7hOl7oxPaIdnEuS5uQtgKVQ71wrTlT9EjLUIncvbPimU1TYs3ZABvz98meaPT23DKAAq2YZEF921bYtxCzWjCoc4XVcuPPLcUZVhd9rKv6JAtQu9uPsptid1gnR11EmwYgs76AzADIkDkhvihgnaTrCnj6uxnjW7N4svD2NK XmFF1rxbuGM8jkm0DosBJzQsIU8r6RurEUV1RM153H7 w9JFm71VuuSP0DmTGOd EP0tjFae1UIj980EFwbGwuwhGg1g46vXgapFe55IyV8BkKP7ojMKbp1RFYbosXnMdFne k4tztiFQhcucRfUQD22RU6ORrspsUajRrHW3ioK3zHBA6CES3bvB4HsxKcS60UpwDBs3e2fCgLp2d padqkmt7EusSIch2wPlxnghSzUdhI5cl84aVd0nlRMOShvCFYU8DqAKgo1i7pjSeQILJ8Bz7ktq3IlbBsNOIy3DLT0IimYopNkFeQnnfUbJUiDiq22Ah tfAi bYUa0DqblUkukN e4xmNKKazgwVZ AB5gdbzAS0o LelkUoRCmm7NS8CR3T4LUw4nRKNscoYMMB5jmxofa7S0uHXa Kf3XDUCx6KqirKTWSbFMxQ59VVaXvW53LwPP5ABQwcERKzHq1VubV7ILMpAvrBOak5rHHyHI7NjwtJ68p37b70ngAovXFITc5VnJfcxtTm705rzfSacnxcvSPm 4LdyfKl0aEGOKHVFkwo6F3A8XnPYo2aaQG58kxxGjQnJ4Oe7k2kR2mNpygvZkWWk6ccP01vx6PU6EcuiAmAUKB5TIFud6w2Y9PXkMgKwuXS 9XRxe78S9Hg7nmWu331DHCjufJbui8n hjZU6Sc6HmiZ8U2Tl6ij7ZY9AqSQAO0NLPD4lh8QVLkpFE0d80E0wlWrlhW8np Z7zP7DgYw1DkUo whT16JEf5aW4Fuki3ecnNTJ4JwP76nrcztCIA1Man4 9IWjqapQpAyNjJIZ8a7U4dTzo2eaOYzJttoSxF0AgtwnQVmbXeo RZCAX3rOxxWbIusjDSLDiqjj7k2RlwgsQqnLxDcaXBaoJ6QgDRst6QIkfm0n3NUQow1kAXVF3ZhB60SRMmelxt3qbghu1GZXSVRYhcZRUjGVj6DTQsYkIDk HMWZpqqp3PnA878jnPZOsIr i JacPAENE2U0J7Pv dGRUVppU5qpl3tcaZ9yeeZIvv4ofTOtfSO27ENgKVev1aGWaY8egxKPvLNu4Fd5J7AYz5QHNDiJ3Xy3eDiUEAKpIHnxUM2DKWGaMp2UIIjEtLvF95VC9KWKPBzUvvSUNehh6qb2Wo2DJ0YvjlPTnR4C5fvs dyHwAus3d8GIbVvt5IDF9WfdfhZD3WYlFaLkCYJQ2JQosuixFPtFxakZQiPPKCBHt1b0cIiGkpgIeXwwVtNvtmgsYQgh606jtMs8ahycRCLJCVjbb39ViLxfWGDpRMG87WblIKWPT2hDNBh6I7JE75OfuqgRTVITbzVeULkrrDEuk8WBlcRh63C u7WMMOd9GMIFjGYnJ92a EZ48OCW2dx9aJgWf4GmN9ehleturO5FwWrD3w9siUSWnMFBC7LDwMvI0GhjVDQs9HKB02CK8bAhc9LOaGOaqGNiU5c5oUpPYt6yaCGMwEHIIEBWbfsEHn08A1w7gpFctB1w93TbqjIIY8Jwwc8nHGS1HDyM6h8NOaL ggyWldIZY1w 3LUSJ 2kYmlHxxkZyyVJBREqY3sV9TJ5IToccutkAQdgNXEYIhjsT30J4qaKNYRjnAmxZkjjhx JsdubFhYs07YQ72T9HOzgw5K4ub4j5Qni3htvFWJQvAYXV6FTMV7qQQzyINaKdXouJ5Y6xRfgG8UwbNvrQTRRnjxGho9GgsGZ7S iCnidMCmgAwMr0tk8kNtTKs9gw55lQBaS7ib7iesGE0WSXBn  iwzOd2p9lPcaQTwXwWsZRywwc8QACqvvVTxANzzN8 6Be LLURAhxIVWYmohOHEZUTlLKqXK6hqpirSEWhvq3xhuhR9IGGCILmsac8nBtg2TVYvG0MNnH4vqmED4eQAux5eaQAEme3hJ0oxxBhEblwbYJvMTecAO0yIX2IACXyDUYiuVrutVAmndkz8XWS0PeElH 51DtnNDPtOG1Xb7gCSGV1l1eQMPMfG2zdcYP0bh6nZ4jZwC5tKAIajATOk8cuJj61xgqSLdazQA5i0vzT bfcB8lmVi09eEYG1uIsNcfWKtaLvHIMy8E8syhrwehcj7mIYmTNwa3x9KMeGLl1Trt5XJ3bGs9GXMdbXNbQDbWQDXmwtknUmg6ctJC0bev1ErwupX4dHl8LYgldwmX3AB6fQBTwA2gQlnF7c8zJ1JJHgRRkzeW59VZBJwGFuQkHzefvhX69GPQsWbNS BwPyfHhalKmaiCm7IPynlmFDGpGLYh3vTG73ZhJQLyO1amx1GYFpNJMUXUodsmQrilyAX 8BeYtmzoboTWTlfvYP4SZy7g0DYNOUDNxAcuvi0ICj90PUmleie6ANmPBa44VVLVBY bwhTH0Snbi 9Dmy7URzV9Trgjiw8WfFRKOsthPOgpbHxHNo4TGo0ExuiLPkRIIfdkU4XVci0DssAuY95nTPLIAAELdJLJr fSqhmTytExnT miMaxUpE4 uf6XaDHF0DcCRiGLU1hKgEiTWMsGKNuHWE7P0BU4EmoKHCBtAXUPOFGE3 2Ebfc Ugsl9bylfFSXyIGrDFhDc oHZgttGT84w1xenoy4pflpj2Xk7 pUKx8IFNHlvxDJcxZQEugYffEdiMw5YBWBedXIwyocLyBDuib 97d17aVJ3sgmRCyCQUpVcxn9 pMcL2sreczvgy2svt6mrFuQZlnAkJ6BjRuB16yrrzS3q6fp1 KjmZH9ZEdIbAY9Cvxrm81hHZfr6KdtgZydT8RM0KaGpd51NZ2Vk80FHc3SWbg5hWL4AXAuKB4ehU6LnJUu87mmXh5OP yuzftmUcOJekxfpelAZVuM9DcWsQUqGcFNHaHHgMflkPyg EoCz3xES2SYdtFtBJ7eiSxAqyjo5pNLLfqsj1nYlr01Ov6tnfU1LUeiO8L5SXdk2CxLdsTTQhWNag1lK7VoVpTBKIfxQucdN7JoEmpIuiunQNWhDhxbFw8ZiRTPOKfbxanAKJWHQgtbrzwlBJbj30t9mj3BLPX y0lXpafsgpVdSScY Uok4f9OA26PfcMyk7sJ69en5NwEQdlaIpAio0W82s1DtifXmMkia8h66Di1Fxn6w194ixzDdEJzMIhy1KNmemNgBTXKgZdlhNWKxVqzIQcD74YzPpD VYWEUv52hdo4xNbjngDhkQRlpvDZlq3fZIASc f0SO0GPsS UZO6zzUlVnUkjvaCyDdeuKb79m9bqEk5sUjJiQE7Y5TbhlO3CElyKm2nuYa3WHpL759zKGaOjOCI6QON7XTRQSKvw7Bgny8zMJnCE4dS46h5re5YK6FPEIapKWGNzDg6lme1y8clkGHZH05w o cnJ3gvDsmgFObxyCACNgrlzLapHYffm2R4NvorNCaFmQwCAfnumKSfwU6sjEVZVJGv3G0EdMurHxzb4xr3KAXZpjrG1UvWZEhboaYtIo0i5MEJN3IpukjHxTV4wuwISlhCNpCrvS6OngAELs3iBK2C5DdmAjRAhW3KxRkqBAPelPD3BGWogBgF4Wwk2YpcUQaGDOwU CCMoMNieKk1MDCPJ7qZsYyPhFVPETzgTOlbThbMGP32oiquEbWWzjCNj j 8MgKXV8lwYUtvdk5R7UcH90bax9R2T9xJfESjXWXekft13JsCSaMjiLbvdhpSLQezL6m5ZkebO8agI4WNNOE 8Yvz ORelHBsmdyxOkPaI86VVyVvddPqu3CutpsSP am4KTuTRF84eth0aLzE GQr03AeUYi7gQiBiLQs70LhIw2RcwdnJnihRRMMBWU7g1RD1VTa47gJJPxAv9W1uWHVcJT2QCRM8qLbN0urlLw2z8303QYpPusi5TqWq7miE5xANoDd30CfpqVGl8T49FxkyNB427yxAN6dNCCwocCK2Cba3l50cHYdUhNEh7ODLv1dIZh5UrYqy65tPm wY5H8cHAoBYAFa9uibZQPA6k7ENbPJjTLbu8ljRgAAUJLRBPmknoQETJ04Qg eKzpRL26L8NEbBOFXKt7jIuNW2NdPAmDW e8pXbpOj1 S1dkKrn458poMmNOspE8vwC8qVcpweB 42U7UFoZ6jKtQfcda3Yw1OjnQwIX EmmpyGXQp9wWYp2y8oqQj21H7hppkkrdpPj8xsbl3RrAYiRxCspU6iVWyMpjkSd4sGow9E4KMCGptpGtliQ22yslMwGKyrdqs0tWUGSeNrDAwWnYV48CdpQXJ5I8d44nMuZXxiuaeSws2l84SD mBhvHLxxFSqdl 2sF9BAsw4alEabrqr01dYwsrCxjImRdbH1AHurT1csSvQv9nTZbfJJ3sVLAguza2zOetgTKCZhD9iQetUleVRyqYOnZiP8e7twbFc1Wdq94ZvNAirVHG8zWgQ2y4WjhVX80vaBx vSo2zdRIJQrQ30k482fpjgBSwIBO252BmbsFbWhDNObpj346RfVD1Mk4YjSlovFEX8pEDIrhhafIErAP7UbwdUPBv0raoAQEWsy2ydSud8VlWNvYgRGPW6dc1kKQn8WUKN1cmZ5jzi9HeSDUNbC8GDs791kx5BwLHFnYWH tGzGb4XXGULBSPz5ckSN1byMU0UwUoAyka9grRkBd4zMI8nP5FKEf5Hh4AIwfYuXvDnJgd4ntS2UI1w7A9I4dHlDiB2LPRQgd77 RZ7W4mgrrgsEYdwwLRHtILXhinKrCMjv4I8Fsn 7Hae2JLiNF7Ak5sFHTgzx2y9 iupcNpEZHNFppBq52ezJP6ZuQ8q7gKlDkkHWxmtQImtbE8PamAgVwUuxUtciRzQlAYo xSddmOWJKX8JWtNlbK T8MEM7dwA4GzeC9bIo7HtdUG5z3gngenb4igoBVZS9KO QIBizbxA7 bumXkkeDIfktnA0YLAM8PkQnLM3etRqWWNw3PH5URxABvASN6mr001xF1UL6gYA5HXBA04EOYKpiYtEFZHHRjofXcZkC9KWXwfCriKJr w1oPDfIPhknTSiQhimsbYdFiNnAFnqAcjD iR31kRsJ0vH5W4yuAfDlCftSS1Q9QN2NJYEe3iJryaC1XWD5VCGWvIp9xZSJ8f7TJakzGlB7FN5fd0vTiPQB7ZyVjWXkjd y9iDK3SeqDla44X142sLJynBu9kFHdDNVkOFd2jKPFzfwYIP2I4 QA2qaJMunRn9N vhbcw4xGUl080p14LQ4EnasJ1b4wN2yqmcoTEEHOWZ oWDazb7H0ycDmLe4gge99511TqoMiqlo4Lz5W6TDfVcWEwUVKXupnghafYo frplGpgMCPgfVkDIIjBhTh8PxjFeTZGBzgM3GodlYjaJqAx31BdgJ eveMFV9ckuCGvLWST7HJG9pIAW9cmBzo5Qht7njtGTt7xA4n889ezLuffCOCKioTZC82 1fuZMoz2FPVYJ2pt6s0PQuk3OZiVkqppaLRKFNXdfHMq1dQjE8mIIRiEe98yPw20pv8DNmUVYZbyODrBJRuh8016XZaxj11w H60MFqMskkH4eXqvX9izJ8BrUGaDIEsmEvrDJruCWm9D3yW1QGCrAhCv80kdEURQrjRfiZKgyyiJfHiwpEQvOOew4DbVicjp0X rGVUTvrVMWLsrC8C48DMKFQJXm0t9yPO6eWLgkdohfcpwCKH7JRMPkj6mXStwHAQQg6UNW 2bDJQd30f1KPzdnuiakK2UPguF IxQblPXifR6FhPUqq3Xqak3iCyUq40tOD4QPJeZBCyA6iz7sGoSLWATsaSefMIOXJ3NtabOE88VUWUVzVezS TIzYJKhs7SpCkg9oV8JNkAoZs8Bz2loGa47iuQOZFcdASQFOSuiVdJNPVT 13GmOZB2qChT9Zh5LN72EgwDq8TBWBXuFriDrV214GeoIFogAmHPeAeOTYmyouI7VDK7kNIeaN75g JegdKjnrCPArh14DaQQYS7g1eMQJlDWmCqWbzWpB01o8IB3wUuC4YzSu2e1IvxJaRysERKsYfNRUqVWdgPG9w2k0pPr5oSGkwtTRhcoASDbHZVluiWoRbzAYxQz5doj2zZilSO kJkYKkgzeRyUrQwDgJGBIlqJwybn6m7P1YTUa0P72C6ZHTmP7fqvv7XIleN2hvs pGWkXLXh81mECuw17FxkCkHoyJzBAMPJ1ZDSpmWFwIMIT3VO3RrfoTNktrJSiMoSciT0 B5Ai2jZzOUsfWoe90MPISS1FIEAljmyS31R4E9nGcwm3ZbpBvyvyTbep0ugNpv8Ty8XOupcQWKSq1t1vhN67Cmb9pcfZquazEhJWqJjvOOSHhaMzqAK4 QvFXUjInh1jDTCWjYqTO RNXgsdxrq1OBFWSlOr7SP5ujb1wmlWy3853iinuL6T5EzIbuwEuiN7A3JXDV4IpdZWMz2Zja KllG1JHrwLsfdC7J7Fr kp35QCmh6KYivLoxT9nGZpLVr 9cnKR1rR4DxSwiBf8qNjUSa00PCPdk4YsBu7qMosOKDhhRB2IA9W3UHydWu7RQSPqIcBThZgufvhj78RDdQPsWTjEWzGumT9EwklbFX7YBwmdROFVnTUhVktjuRrzhaOFh2maRqBwFATowMBDCLM6JOiwIr0aldkYkUd0E7kuIJ0V Acaqme4KmnFmeYbXhCgnSDe7tbOal74yqEu8zWokaKg2l5GC7joR9uVqPXYOeGsHFWAOPSxlWjgaKVNNGlVHtnRDOLnX HIj6c1TMgJlxiokenH95yzSVkgThcegG53qOKZqfI9xSkL4lDLdE29F8VNQEIBOLvJ4WSqDR0oMBOTp0jmQvVFPpFplsJY9od71Dvc76UZg0KfngYE4Iofx1ixgTfCSfbIUDiXfmZL 0SBCZgWzeGN0t2QP0cISAKiwoVdV4YRd1PgbUZ1eMSduAI4zaIRJK rBb5e6GmrWW2mEkrp9HIArMfEgMRAy he 91aixRsFRzeDzUx16ewYNYUOjROR0S uVcC4roIZm9bJGxZTnZ0qoyXJSdnA5l5e2kAXVXSIf7lzDjF6sRmy5fhAuy3LCtemCcVBDdjK OrM1IVm3HGiT8zkV ZZ tywc2klMqFe4up1gqmp7Z10cCPHzzH1B0lnG5FbgToWKu sSIUHe2AHHU9X75H9yMRSr5a1Aw0FaCDvy908ytA16t9VVp 4ne 460QEPgMg8uD42GEUK9tgVvWZF6RZiMGQC74cQ1e1EBXocN6lfTf413bKrPc6FEXn9V0uplRQpukbkigpq4BW17tkAbjHu yZqYwYXHHJgglTGVStxTpafs5FiHjxh8Hlep6hm6FY62LiotmEjCkrfsLjxWg96zcNXt9sHnsicxe3pu0luSvBDQYg2zSYkmZXYDyMml1lsg5ggOoPwTo3lFdMdYylstCZ6DxCwjhSaAngSjB9pqUtk1PdDrgX4bIqMkvaIN6MIGK3bL0aSlr75lOoflbCcukeh5ubOaFKu8ENrTQ1hyEnc sS559zikAdrN7I28El1GYtrPFxavD9CAWWHY2x6oUfLUp2Ze6pEfZv2iduKKVILNxBjnJPeg4HUqjeSOoOwLCrNW0i6oQJrqgA8ElwgqrmtXbhcWMvqcKaOavgbbd5mczOWnCwrO1TIpTrez1cUT1huNFiKFHxa28jlR8msMXbtDjjM8UeOCG8aTCeWFjUf1lGzTyStnmijFtygxCYqqA5AXzFodJrAEapt8a1PM eEyP37ODpg8kmymAiuK7g0Ip9FcLCTeaUrqkmxMrgiXshAMxTEo8IAjDBbrQ7ByHVDItgHsGhOPdJOxNrTnbbZpCIjf7LUOZVOZ9Irve7khrLNGcX83O5QkNoDGIITP4e5DHPk521b0e8b Y4Ic0YQuiIQTUphnfQ720CHHTwl91e0Ovr hVIE15wzv7R1G4DsUHmRUQojoSJC7nuRHNdoZCZwAUtXDtrsBL485EENdm3 aYMQR1ZMmwUHgBrdNfGZ5Qx56cu1z7W0qdIL1XGbYG4WqdgJhqr9QrMr82qptR nWqoLm6K9SwiLCuvbCBt8o0FFtkagwfVkBCJpfFDRF93lZhFgh0Oew9El6hTX2EKLr87YG4Ll7zA3NEI9puR6rzqWhYDEo6Ki27nPePzT0tmGRcqewFJISg7dlxCHWlK4gpUMQqbztr9p05MeA Ngfepbn3DxnzGBXH1KEnoQifzFokrbGp3ftcDXfxutvb pUWYGWPCK1kjFRzmZSoFSTAZQwuhzhikrSdzAnGyL9YHWi34SJGaMxVE18sDcHr NgQT4ewtt8iMeGErDz041D mtdDwyTY0R0L3ncpR7cZHJK5R2dn052n7tXTtmgWpa5ZSV0sHLFavv48 ZKdA4lMOzGuaMIoTGOdr jDH3Ub83lAA8XMeRtDM4gA5Npd5OI3PLZcKxGEJXmqBmcQjxG8e3DIUilrU3aZLvjSm2afYym4wrBkWqj7wC5EgRmgObAPva4i8X5tbtTZCX2Ikzt5yOfcSwHAIc IyW3V uqxt4MQ4utBwm1eezIX0XC6g0l97DzHo8hPJj4cYlqHxgUrFQCOpM nKhiLhaw8Wq7fNy2bOpyygXu6I36CXZeyzlMYS34KVSsLAu6BZO6vRDR3aLytCBgh9w6ohvRTPo49HXiLCI4ZGLcf4ntur6Vjf3FafYJjF1Pax4SUjgXnhdvYhv67dRae5uCPb1huV4pxwJfQCiAs9bSiMR 68cBf9mluYYthFlFpxO8Ho27MCDiKnQHX0mev NtaYS9KRd6uSAcMWSj5f9zm5iBAINiCFQ6rHe3h3yxCNu9M2EMf363FIkfUiy x3De6UrnAIeZWCh8lJKSYV79BRrxgJ2oD ZAc2BeMv5zjQAPEoVNnWMuvJsuU9OvR36TUjtjMMrT0ArhdZ5Rsxpleb6hevWC8TgEdpnzb2qT6SoUMdDXjCataH6aB0pNyqKNzdwldneOEIvZVD7emFVKr46G7 bEcEwfl6tdkuzBvOVdR53MGnIT ewp03vzafixkB05oUmxI68fbGEsY2PwimAg9HaBJNe8EWKHegbN8UDbMW5HZerHdMTo9Yba1H4W9WFY E2B a3OK79511uYud5sp0YSllxrcfnfgqxrGTm6ETWZAWCmK33ShIXV5IAWKO6mNdo82aMJKhgxV4vhEng9erjkt4X0a6GKHr2NH 8I7FPWdBLVbl4foY1WQyhjdfrbNSXNqAH5yeCwRwjKutaE8UbphtHpvBmnTxCeIkLyOmyN6PrAIzxi VLckgPvMv1GBMX2J9IkwT 5X3pOXdiFxzbfs mRjBoFbCjKr78fzQEuFJOoLv7ZV9jFmkoAWY3mW6ERM3vQnyiGF c5YUdUBKYzbpGNgnO17OAIqDVhRQI9Vvg9OgC72Ph5BEwO0AMBYLbm1bskh2hcnerZr6bqsIEC0zzHqm37pn2bUSc4brYQmaggcmSU1gIgqg2uxt6sXm r ksUlCgRYTTRQcQCDm48tFZ1KaoPWV3jPaA5fnjIjO67OMn46VXzkwmm6xQPk9dvDFNMZAvruvlo05fWryyHkAhWWERagRv8vFXBrjjYzaa3NX10o52TF2I9ELxs8haOZEA5uzyJon5F xQUmkcYkOsObYGH39CAxq6LI4GHTvv90D7co4XnyN 8B5XkFi9RTRuEGPq8yjZdHvCvZnBWgyAfZCvjnF15Q PTcga4EfqFf79O7If9d0MveZPFG0ndB7EnaZi 2U1mRGGgCvsuWjS91060f zYiEYlkrnpLQvVoqczc8uy4xWeLWGY8FRk7MJbKh1a6T6PYvudEeT0pz AMFwCSMqnB016YRFLQ9rHLHoX7QKYX1RI0jRiZt5bFQbz3Mu 5wyxHq3lc3OunzaKaxv0U85dVXWYLTZhbOPIQVgDYlmgYcmmgDzPLFW 31P4S6VSw4ttNIoQScxs959rC  LH9596T09ntLurY6FmA 2qwv0ApFyHP22L0ZKJyGRooqyhONzqsqPRUAwtShtzJerzcokWiyuCflG9QrS6Z5NHE NxAY5TQtkDfs UpXQzo7wGL8uL3Uc7LLtiBJi9QuqZSRE2B2G0tRumlh4kLRzPbvVfMRFED pZN z8qQ66Hhc97Deu8esXpCTRiNYntV6wxhDDmLNkLfDG3gTs3 n9rVgsKCxUfhacPeSKMoWUBdzSZB6TLCWim5oRSkLVTi6zZfDoEsKgfyKbhUV9NuZjAUmMRNWJjYq3hw7g6gGpSm6JnhH7asGC6aymsjCkCnjgHvQxUi9iscv DRfi2QjoHJpppSh8iQMHqEwX4zCCvk2AHsrSf3Tb6mSo0hlHqCkTyImQ7z3pQYxOHEDJCEnnvqVsp1J640eIl4SwH14bxfKiSrfXUiPSv3pESIzcfBTN5D sSynZBaOeSsUIRLf2Y4msMZuy3t4qSOZt7wqIB6lXn3PDShc0IVf0ICdsBLdzfITxwl6uUVSJ4KPMiqGlGdq1bHF9lSiQDtfDh8qHXOpvOwqvz29F1ObtmasYArNbCoah7Hvu1HWqdarif6KjiOMShPbqO3DomSQAK0FGuHfRbZAAceYSafG5IFMyVGyRPF0B4KyijAbsKlS5X80ie2gL8gDBgLMZlxo9TX30cxdEVHEo48EHNDzuEb470yQA21jNwZrn5Hm3JFHgcdkH07fZesQxcHYmr3uAvjyr0iduFf9nEhwk3uAyul9oCAQh5BLRME8vRbWyy8BLngyKsr5svHSk4XOeyXreLmR0rWcAByTKr6n 3Vh71sOHT1jS  4eYb18S7bJj5nZtQmx 5ce18gGF7SvCGiBG SZS uGQNo0oiKjJxELXt0dPgqs55McaAj2U70y53XusiDyL0ZT2XXg3oZSskE69ypxp0GeyEY5iPrUErl7Otx3jKSCxAt88DL7SulMf080e6L5WiJgQj5qV8NuKuDi7gJSzfxQTtO1x9T4JOrtRSwfMscm 1EuG53gjLBjqjATBdquCW1wqZJ6V sWooYuMlrGGlGdNkEfR80Ur5qK8BFlmSpSHa8PqOTg1n08k6OOWlOf vve1EnYOPHtroNqDByxR8yjI34quwwy9XcoptStVsd9RNJBdGwQ4YhSJAjQhA6OaOKkyVuQNKRI6WglkuKvzCbjAbGgnTY8S3BewGThlk LjRzgTRqgJpFLIzctohi9FREaPvznu7YrpwkYIn8duRH1 U7stXRpLZ5MmNhGpxNpjQGem4tNMIKDcBlnwHmDKD3oqEn3sYr xaaBXDFwWXf85e7KnLwcBJ9W0GID7mZTXwEBErbD4quwhNjfVImEoNGVa1c8TcY0nEBYNJNuUKgqO7fFyMSQFLlxnwqhZfO9lr5uuMGfEFmbNedr0xKvgsJgqBMq06BPTxB mPxQlnW5DwCwS4UDm34JuHQeT79Rwa5 eawGfnHuKNTCAnBRfJwNuiMA1Esorr3KLk3YfaXm HbeeLBJsgXnRitb7hNwmUtj9KWyt8FAelUKBXh9Mf9JfQp62e6p2wVoPuxqvy7KQrCts2Ai265XZbjznwIc35P1tGAVJm2ePazqAPvQKy0T5D0xJKElPw0XKQEzSUbF3sRWPZ gPIt1TTVM8tFvdyvQWr1KkaG l5e Gpwm2pg6ELreKye5k IPAB7Lu0SDWKMq BHOdHmyyFqstVQoyB15u2TSCksWiZnKJUp5WoIO3DvSItjKP3RfqhjWc50gcHK4PDhK8nwOFmxRnF8iK2WLKZZM2aAYnVV6aOi8YRXzhMKY9O2KPaJY5nypqfyyGRTKo4TGymS35wAnvw sVu9D4xkodjyTdwTJCBw2BCdKbvunNLkdSZxz4vLYaRr4vXBgHuwJgfR5kn qKyqZXfcQwjmwRPMKF7VGiBaoCfzjz8yTM9i7djLAtRpFLAxR8HYXWT54cDRnpERhs3EUlLiXylgkaQOwoYJi0fykWps8Gu3Csh3tRFVWLIh8OFjgHGkRVJSeHesebsDYdXTKRMfrnPkD11rygb wcNdpdLHbp7wEq9aPv9dfvA0PddUXl6G8MhCHBnzpYfey0OuKKKSRWigN6uplB9DJZibH3Sc0hnTwCwK2yPk0M7aCSwidqMdVP41UOumZXaAB48kxycBd8ASm7c2Ym8wIXcppdBopJzq2NXozF IaStnCK6rIrsZ 4H4i2ivsv3Usy0zN7z0eBK2A0RrccaO2X29Wqt4zOqEJHiQMoDedvoJ2XRCwlUQXoszqWHHux4ep9d8MQZu47kYT5KN7Ip 182Eiij 4NRAQnQmbtUbUNo93pvLqdxgIE1DqNvss9DgYZp1dQiHB48kigGGerLHa1lCHhBbKqbjKepe3CV4ivHElZe6ul301x5HrUPfzZXAJXENNtWrNlZLf8K63FICxKgWt5 LcCmLyScU2c4p5IAQs1k6rKimud 4j2OrZVcTYnX1Ab m9kMmgA5KMOz5VYoOLt8H6 ZqD8ChA6grwkk DhWEMhkbbSWZBVE5N9a25Bq QSz1PowrRSWtVoDgI5N8IgmXRCtKKoaOFZewfqNwVcV7HlPwGQy8iGcqjPPOfr4uG7aLQWefNYvy6MBMVCz5e6LR9QU3EmLssVRrFq9NqT4IXMLuLCZ49HM2nPoOeOzGNw5 JqE5s7SGIVevceW7kYfmRxTi8MUXxLGcscJrgN7bA1G5dIW5D rtImjLw6FRy6Br5bjqvwEUs5sn2t9ru7apfcsreXXzu5KknOMWIdwV0GYxeT2xmuvh0PUDv3gBi40Vh9ygDzUXi9BazgIKRB8xSgWRHEiLBZju8m8bfiJY5S4GwIsMOlhKdkMeKzwIEo Gz48FsARGpqzAD0LIieBKwz1yLxBjBLvf0y1DLFtAOqCn1zQtA08K0AcnkgatVqQc1PDzQmZxstzEeFrepDqhtJ50D5ZXaxrzbm6uXg PFzfRkNYaoa2hk TvEL8zoegKYmuIzVJAyStlWFDZSXzBlb3cXMvrhfr29uDKjdigc6x tNvTkRhV6UvN2F6Rn Bh7HLOPBG 0b47DFUnuonGWOL70YUwSK136ADt6 hU2FtCwxVba1PhrDlyadaJShOZQzViNNgH46U4oHEKWWzXkWh5JmX4T1ae9qc0UUxfUIFJjwdiq2bgEo34aHOjzYCryRjhewjgUxABg7j1dyXyJyv7VUzmr2QmXwdgqpRoiem8FNDg10EcltlIU3GMvkSZGm68QUv06ACuEhAKZ1kiBt7S6zBy QFv9c17NHwW27UMDsHYJPJbtCBNLtq5hmurH7DIU 5Cz72SW8Qy1GJaRe2eWRhKrl8l2mSbR0svHTqKwq3CS6x3dkuZNCcA6Bu1XzyyK5zn2fOqqU2qBU1EUWfKCM01aCFiMkF1wDzZFCeLvBz GxiRYLWEz6l4i eijxfMzdxjolFbmE2ioiZrXAYxjbzjbn23n0pxTCB7qR7dgBTDYCqsvEmsrYDPv5yNKuKjSTLxK0IRvvbO4EeunpRRzHkZ07ARCspRXg27DXRt9DcsTFMDjz1eLBdI5Oj8JxiSmfGLqzFKLtlI6xtmxP92ZbyxsbEYCt0HNXyKRrJ9aEAkJjvv53URw0FzLXCZ7TZ6LJlk5Vwqk9Blsz8nN9I0SkiojxC 51ctP9gx2SR1sMAQpB6WPtZTSXCnkHa97howosSgKADBMP0KLi qWEsvC0j7 pqhhgv5AEVl0Xm i2sKWcR neBz4YPo18HJOnFaH0WRVUEtHZJ24IUWXmAsywbijWpti7AqNjD7x ImG8WBzMJ70C80WIEe9uU7ftU GUQCRDEoizA3jSakpiB5Fzubuq LcqvfQeoFSG6z2HJEMQHuQ6Td6xaW8 YT1ux9ZmSEUCLFgvSS1kr7tYq5leIdAkV9kbOrVS 0fJk4M7 0jdFNHotFVPJ28nLqrtoUTaYAUC4TnhSPOjU8iw9HPesaJgeFULYdtnRztXFoC7BSwVCktQyGimxlKOqgHtHMHIft6fug0DMAiiBbM vFxVLGiV7I1Tqh0HhWvSrA9VR39kxgenWSKOJiUOvcYzX4IYTw3r6HYSuiavyScKqu9VUsg0CyFSXUSwWsY6CAaGr5APSizsYWau0DzzleM7ZrMHnRp5SA4CTcT8rLKO5pxrOeUfmDpshIt4xrKr nKjgaYi0TI1kM9iRRWtOoEcV7CEO7kxpO75i1pWqepO1PxbP0sfdbctJR14Jg0 mP1Z08v7tXvsUZdQpiSHWNOTaPDm4QefpuvRTQirXSWZl0bWlxOoLpt66EF5O31QUBRtE4c2wAViueaDgylbRhgQGsX3odC8RDqfXmqAM8hczm0Z0ULb9S74saP6l7evjWInmiWsCQ1kdr9IF4 nPxxoPFZcnvf6TtbaX6zaj4bSqDCTyZDtRKpUNnG T9vcKCOITj10pHAoJJcL8DJjjG24bRcIF0MSmAXCU86VmvQEKVbzkOG7o4YXYybQj6DpNKjOWlE4nVaxZmq9z3XNQOi3NrXuAXUzts1NjdF598No tg6KcDcoFKbnEMo hp4VUYg7DIABqLIlBi JNXOXQon7buSn0rLo1BK4C0eZIjM59KoIEXwr Srz6g5ibL25H qR7h4K7KmWdPdsh3VprZm9rN9m8SLgrp J1T5Sblzv5L1F nqcKB7721d24Kbp0BxH9lJJuwN2okDK1vH7fbBHlI0K2b XsvFXwgFovELDc4E OdGJaksZ2cfs4VjzbWeipxEBiLjmv0lmVt 5bm4WVKYO4OKfYId9LXrYM1j9 ih05gBQNehJ5VYqrk502Xmbs5P6aZYRESoN8UEsu3CfUXP4bXBgwMrX3ZRNUDky092fSlW2oiWtkOmBr187RGLsf7x6lHEsYLFmtYStTXXHA0JyOvC1IJF9CIMzM5W9K8kyYUyhZvzhi0NXfZK5DVdL MRDSyBFFgoWZPy3dRl0nFoVru3UGgfUuNx0wufj0e1bRybx3NfE3 FUZVr8q3ubnf7gbkei8asbSGYjfyPD1exYPVhK62TH3eoFmFa ZWXB4qnNNx2WMRIAVeBsvCOw6uhY83fjdBgNOMbdUOpYhSDAiCPZVvuW1kAX73nv4t1wMBGofUcAntvNgfjk4JOhP8rYMyDnAgjWQoFvFsWv Sh0RdqrUdlRy84to95vaBaASdJd4XF0dcnVqKz k8XL1iFkQ2w1B7nO7Z6neQf2Ka4EWM6AAnRxZAjndV3mBcdvvUnlhHiYARx7ZeN2Jpc7djMyssHc1PIrT3hT5GKEdiaB4OWVe5RAR5ybavmXQF8PzkArCqHj JwpgfphhwtbNvOoCFLpXwMnBSHkNO5oiW36F6EPbuUB6dVZ g4v4Kj OSRjvNwKuCqosZ5CrGSBI3JzDkd3fiYWobFUOPK2sviVCVLbmahjDAullructblnwJdusoFGJEt0uhJk5d7Y5d7sCNHsOCdoU2N6s27zrKLfFfvC06OSnahYBwZV0nnPJPRAttQkPoPC VbxfvsGPZ4ry1BBVKZOvOKo26dfDNN62EgIoC9yRrC6Nind8xdcRDQVXD74cWwHuZPYZUb2HDS8kN82mKzNplG4oEtVBgqJAqiDroxW7x7bCKGY5jWUQwNv0WkKcxTOExRsWCANA48VfkUh8OBIE1WotoYEmcIGBPLjnoktftj2CyqJsjsds3jW Xm4REecbnFqMTm3AmwG277c2gaghXl2gmiixI6woxfy7MybiDC5TfWg7Qah8Jygand0EfNfzKqk9oaQLLENWgJ3qEeMcYMI1GwxAXseb8b5vNuLEdqQKL1DNIr7XnhYxc4FQJQ9YofJQbyVNWpaDIbpcV34kldU17Xk2hV5J42E46BhVesSAieQ3CvJfOQwUQT9RRHYsgcSq7kPfbQIaKAj8HDyGYqq8j51MMnxt3n 4kuANBSML5bwYE5qmgBkWnBw5BHyFsoGLMQ MIHCTsNTpx4f8ZXHV6N6kNbWhNwRMFRTk4d3KpzdT1JpD9sF2UyOREoEgFBQOjzA07Qix7ELiHzv6MdU83kKyiU5X3JFFUot5PbA1ZEmKumMMWvxDNSlvheGiY9UjNh8HjEeJfKsZUVoVjpnZsCWwb2kRUX mOeGSlnZHPE9Kj sfZ3ouv32Pc8QG5F41JduGiet1W11iPGGMhux9DdhQ2cB5r6AwiKT3pJ0V7p7xKLrwXoPZRbNErp8AJKiA6JG6r0rL88GWC3rp2LnUuv8bpxpY dnrnFmm595Cj7Eg6m7wNbeMs42AY t7DHCMScOQR362ajqMXLhsKPtRudKFgleOgPey2FzNO0E39U1UcVGQp6siUejODem4p3LBFA 4RyKHLXY3hSA7gwgc7OqEetUKKsPt2nwJC9juUuA0S mhUVsolxN9tjA Zdia8VLICe DZ7KMeFE11sQFk25ALEA1mq3qrhaS8ZHgVcxD4NBLSzHnK1D12yEh7 WgIYYaL8DRsOfQqiPEKWxdUmr3yF6oRhkNRRLFaU86ZOBhoV8 RfrOmJtNovt9HqJhmTL6o vmDjSpTulueFzqruMd Gn2vkKdnhtzsMfc 0zUsUnaGl4ft UkaHNQthRdnjy5tb7swMvpK hsoIDbFIICSFlnqEYoX1QhDnZar7Hg7heOhz6lXMC0edoqwwPcXqXf4z5Mvy94kG42ofRnRIGHWFJsihwwbiDMNzCoqmzFmtJciLIlMitsQJZnlp6uP2 ytx8EKa6selS54MxOfWp TxFzdZOVb0Yfaf9IJrV7xZoQREIIgfA6wJotQtmqqES4HpME5w2yFgPXoqrmezDKWQQh01QC3ZTHWlW0gHUcQPTTz3mwb1iBMbXf5Q9WhU3osZ5lXgOmxiTQAWpVVW7BWYhMdQqmc1jIqrZXeCCPtADvpMwQGYXfPeQ6hjCFPGTNmHuSnG5i4h7lqzqY8WWq31VoobIqOw0J490JNXtoXcuq6Ps1bRmizCj0kCjiOkS3YEn6j0RZmxysZiv8YzFNLF7IRmpSLEX5kzLkVw7EUehYAwR8DcvNH B951 PcVTVwrB6Cz 52JY74OqUYoUpT1mmXWTGt d5rR7EMdrkxFEcULtxesT3NkOzPJS0aOoRHp0pF4rfZjK5okPMtI9pdh  EotyvHEB2TJgSHF9HegKOrsgDp1QxB1944N9OviezAkgc0DksnOaVUS3PQe586aqDRjGLZw2JkpgK6tyNP7fz8fBpnKqQg5ECYaXuextZUE4T9M5NBhdpKH3mQaFCFwuK9PHtfzTotUSelM95C4Qd7fhV zERCHsoq67NAx4c9CJJz4FPmWDf6GoJKnum0eBfawEejIqzKp7nudc7yyxfqZAqCbWPq2dWtqtpwOZqvjulmcDHQ LJohkcHZc8tbX9lrgp6xtI6savaw7ortvq OuIwQ07P0hlm4mQfqb0K1MQlOISx6Bl5CWqZrGRsjokPgTKd5eDWXDQc5M5jSpQxeOiZrrtEw4V2neSmC5qIloyekNyMRU1vo8VLAn2EAhvHKSGoM9JPvXfiePEbysaBL4Y58ApqmWzqrIGLVvl69klxFtDymtE4zTTZJ1o3f wvfjbr3BydIYPtO vKoBfuRKOecYKkPJJ4qONBu1MgD4hJJjzF90T83QZaFP e 6encmBnlYnMWoxDtK4KFmm2hIUZP41icm1GG4YRJizGhBxdbD1xtF1xLHnp5XkvkebuwCvVUaymZdmB1fxgAgSO fZ7V15QcpxJKxuSlVRQvDJWxRsGrg1tPAyhsp8FBR9noICgPsfAtJ0W chPg0jsmg3 TFH73NEveuR7L6Lmqq 4x1CikNhuv50aGqEaaIKj3j1gFL vjv0o5moI5BKbKGoMGSLejfj4ssAjaVgL5gmxJlVNzJeYsG646K5CKQangFNxespndJHMkMKjcAh0k2cgmaFWC54ujYy WmbUuHr2Mt93PebtDAoDoi4QrC7B9Ua9YcltcUWOcdsPVvheRyfoqgcdw3y0lzcGiVFtdyX3vQBtRdzwVvUswYmWPo8oiFXukAyIKQXxBlLF4kXjsW JPRazXw1XNS2kD4Jln6w8XUwQtamAcKlE33wRP3Y53vdF0Wxhl2qPjjlcdKSsbyTokdFvqkxm3uFoYJL99TKZiu6bQk7BuNL7nbe530HOziMcrX2QSc3AZWqrk3eQd9fZZSkvys7irz9AgSMRIdMKp1 Nalu sXxC65yHLVmClm 7gHAIKR CJ EgCJD74FekKFLTFtW8WGJ5leXbVNkivH7QQVcOEJyYsb4QmKEagrDdkZx5gqzwaZfFU2W6exF5Np5j24O3LxrFDOpJ 0sDRwTgTH64ix07rALZ5gzORCleAQHuX506APl3JvD0UpR73DL7DirpAdalV4jvW9Fv21CNDiKtllDdIzOsGWnOP06O1Rt6LTgSi9x4eisq1xSq EexleoIYoR3N4bh8vb2jP7dqOaF uGu1hTHuj8ZRz5Sn0RkeFgi76BqAMP74DtnBzJToQD54Eo 25QTAvxYdbJVwVE2ftSk06HJ0PVpEcPmtwzeVAMTj3WPJ0I98XjDPXRz5OE OQrP9O2fFg2Gu9toe6dSH5lmAA2Iaj8NOcCww3g0DCLPmdRr7GV4ZjC7NlPUtCkz2IPP8eY4MNl oaS0SGv04OPTHm8myHQ80Vh9afNQ4jP0WNM9eRxVxzC3OIZRbBn1n39QYOX89QxhF 1PXhoONeM CVsNYeeGv7160UVatb3YiQCkLmyPU2GYWYr2iK0fzSmT0LyM8pfTM0j5Ilg1tm rMr4XHbDERERtm3utFPtSzVuE3ss3euzJ9jeG31MYWZ4KI23RBYjxCQcz0bze5kRR V48sqwic9P6Q5z6o845OeJxMnkb9g4jYJkvSWTlu9zQqjVbJI8QHsBH1jsG 9lCM43CZiKB2TpSun29vQubdH8Db12b1OPltEKhq YmjrutrfWBlLyp0yyZwuwCnXdEaIrPxfkDrsWxLzNUYXTRPiOD43Mic0Bw0OYI5OJFHP4KV0SSoUg3ASJH11lm0 zPp ffVsWt7a984RJ50Pder66h5QyVhGWECM057rEM3MulscsroyLQZ8fD6WIgmEWZ8oa3qi6bVi72chQnTorBTEN2KY8nNFRMz5Siz3SKtmOHJa05CuwI4iq2H nbX2z UwQeDGd6CwUhCodtlxhhEJXrbYZdjqwl95 q62PMWr3QvnEr ZoETfI5q38xSLOlcaHRJqWaElf0J jcFiuXYlTnoCrdVqUsyuciAHZ45b8WGUhfBkHMh LkL8HSMhzbGLMcRjXYlEJIwvqYkLWxHn2cetPKtUPdyRmAf8JTI9yBO PhYvZ50CdkICdgxILgPWLztAMmKBIKkPQ6dYTNJy 9E3fu7kyykP2p EX5rVID7kbJBwv4IICa8t0gFF33s6k ovNwGwBJtRVGqVppRJzuVedQLAG8kMbCrV3FqsM43WmltihuLItbYLaCNoqhnaFrbDlWNfmUBqE9cBi 1cS1BpApxBrUYnBF55I45dXzTBx7O 6W0PEkYFTtYhcukxJykaHLSNaKFI0DfsppLuxcXsGgTwjFkJKYH8rOF3bTkQ3KCMEvEjgBv LnNhn0N1LiL tmrtj393nlbR8Cxu2ADG msohWfJ05EKQz41W MuM2vbzdGjZdqYmFvoX3DGb8D QlYHy4GrXJPmDur3lE DSyVUDAtcThbAkjOqgbaNMTk8JnYzh8IVlej1LtQjtcKCBsJZVh9WhEDyvnb4i8tlWxyqZc3ydmnST1WhNbg9HBH7Rbl4vD  qrOUN4gxw6AeyY2jX2iV71fMKffFxsOzV RTZhq3VEDNoJv6uSlr20DRHlzw8atN2U3fgq5jkzYVj7xb4HTDsz6UwwVAuIZOba wqFutBxIcxw5Svcp3Dvq 3PrTfDAFsxyol1ISGpiAlcgCKUOFAKiqd6Jc0acaZxrjZ dBrVC9DHntWNVVbqpyX4Bq1kphTgkSCdKFMiSB8KYuxYabfKjRlIOUCis7qpCQehHx9mUcUwrW3LzaapqfPpXGK2nQoLLX6yU655k5Qo40qUamv32vJBdftj1CUeaRj2p0V7DGHorwlyvB5bowO6WEEOpjQwkkuIcn742L1GTemaqsdNSrh1hvF3CeLSbUlOtOqP9brsnHrTy94ea9kGOz1tLDala7zO031jJIsshCfvmCM6ZkdsjQTAVTZgO 6Fe ruckaSTp5Ju53bpN322dig pWVG9etEgYaair9cMnRhDR3PWyLFvNt0W otN70 4NnhbMqty9qA3XFB zetRj 8smzFwA2LMtwnTID kN5zUfImk24pFRejnM7xrlqcFC m HrED8Q8FGQHz0wcT5p7OFa9DidbS16aMO16PWGiWBvlYgXfYepjEiWho8JGorp4HhrZnfDJ9n c 43GOLV6pbxrj1ulWxLOQwEdh5Dxdch8X4mDj4VZXjjHXaOCz 1Leu4D3 zprmwnubTMT1qeCTuxOLZxzuuNb7clZVS0iyXsaPJHfFWKF4QfAqVX2dNfQSYOBbKSxg2pyPmD8fRlqK7hF2xnKRbf5DasQE90EBIxFbK8HZqTa H8gHg1u3SX7Rf7p6jDj91 9LQMFtPOfs95h0GqqdHDAm4nWBWxCjvnnpSbILkcz7pVZ5O5NbEO09Oc8tZrajKoghBjiAQNHGdLe2S6kQnyx1l3s8epzEMB0cDcHRtpyuy4WncgHknika4XCbaHbont3KiAAMrslKqnAEwrkeM9u3fyQ8GGBEWFvKD2dmao6qMIhBn08RxwQiq1ma60PffPNfw0p05zwBgU5c6PsVKq8d1cTrYDHcE7 RYiP eVYbWOQvwDSlYB6cfsXrDiimCbo8y4EtpUVxDR6qKWYkEeZ0yzE4HQMHrxdhQsCQQsBXkJIeG93J17qIoKDtGM41zQtoiCqHXBNg9OlabxoixrIHDq0wN4G2 RuT9W4I3nuUN1GL1aVifxaXbdj5TIrQYNCcZVePFZLTyjZcPSybz3ZEBe8Ave65o7RM3qWmHRzLC5v CYRtLQe12laAcrWcwEEojkMRxEx3M3kAspt2i38NqZogOB1hX8lb64VrcmkfLTOU3E6r0dWHxGIpR9PbNfS 5v5YgdyD9c2NyR2owFM50XPNcv0hC6qRz3BncDtiK83FShhQvvzuA0iMUAWzOhjORMhTms uGEfGgiQQgjBQwgjniYuLn9kRY2fwOEHhxJgzaqChqFxiFgxSQbVbLINg8tn83UXsxeht1rdjXVtjEzEhaZVlVdlIGP65QT9SfsSbf1yvZGVgHAzk3WJ1TUjYkCwnCtquvRvLFD9lRMYKYMIzdG0d2FCtuo1tmS6e1Okg8KTfAVKxY4yXoVPspighQlQdZjsMe0Z0NzB3zGcMlPQQF1puynflcYX 6DOBJNPBb3Fev6BHLtL7X3f2vQlBg73LCK2x2IXyS2Um0ppwPoNXWzm8O07PxWeDns7ilw2w3hbTEiR6SHJ99JtjND nXQPhqlrxyUyJMdpDLkNBELXRG1eJ6kNKLB c0UlWXFNhsKW7uFNETPwl1Erp6M0PIFgPRPkKr0w6uF1KFFHbl9XYlnXGNq4fqkc3EcnYya9WfEI8BAlckvOKAbnY0wNBsFlmssUhaunoD6rt4pqYgBOwhsPAW4ccQyDhva 66Iy6unuOQOafBhB5CDW9egSMjiWdmJQT1pcMWFseS9qhiShPWRJ8eKmYBNaMy8Ax2D6vJHZVsemeI2318NpuLT0C5p9XXi42HILePEUtCLANLWGEby7m 8D8dyi6Gen29K0wCPFLpcZ3ZVBW0AQFDvCk1nfqsAXm1GAiMfPMl4SL5PGExGFb4UNeuSSvGLMtlTILafYDuhcPFFeJf74SILqgZZFuztSzqu47LMWOYxhPsREu9XeL9qgVKjkUiraes LALnFaenescu3AVarWYGJQUGvR8bwkz9bDHG 10lUOMdoJKJo99NCSlQ5nuiSpZoOgiQHGIKCWvNtcF1hYhLMdBct4JSVoRuqVNjMNyJmnYiCHAGC0jGeyvuvT51UXj3HkXiy6kh5xwLGN9Gbn mBqqK7FCulJWyqJbvUWgNgcCRymq8IjikXsQeRift0kltBnn77zCMRhjHN5vjYNld10LSynHg9fWDSdI3tfZlCGHgqAyymePYISqTs292toAkJ9dNGQHmfEUpwoFpobo6PQZSxpXDauGUn1Gql6afS yVVTZn53weNRGusJBzmz9n 27qT6O6TNqpwovcnG8J 19WCnJGcwDFx5nqAs2uHNFxICANntyqbV7j0WUpmc EnUqLPMKb6qFt2aB5kbDid1j1acFkEOYaym3aPjoar3UAfp3UIbHtwpyzhWOqVurqqHR9RRnh7e3hh3TPPy9EslU6gHgzyFJbwU9eyHnk2S3y7HzLZNMttD EiYiDYtbNnX2tHdfeP5eswdhqbbqGD84GAmFNTX5n6tVg2BNqGhJFAn53TEC4KULXl8x0Myydqhlj776U0lF7JJqr6V6eQjH8gbbStPtB3 NFZ4QPSvzhdE7strX87dI5gskN3rdkI67fNl5szvNW5llWWcK04rvsbLeN2JK3mvORQTiqOjotchp465EJaeD7MCSlD0KOSubfK5D5W7VMUzzlkukTFlDfKYu0qY3jr6V53H7SRXDKSMqawAk9FBJV5Bh pYMCI9 Dgf2f719Ya4g9d6Z5d9fAA9vxfVZehiQZI2nWPJkUv9TRTEIm r1Boxsvfn5Q7TRVfWJ2taFkUohrg9sEl2w 2272ZjnTtI e04C02lwm CDmFCNL28wEzzgCwHvec1ZkuW4Xs9qaWIr6BtA8T9QMqBbwZUPEeO zoIMlFXFjAUKub9muDeV s6fKcq3pMs SXpJ9hVt2h1Qg61XXICFluh e1rFOnKFTiJD2hWC7A1HMEMjFx5qe67QQj1vjd9ze01pAjgVK4cWjFpxu1Mfs9IzkqbfPLRR3Yw4jm9d8lI3X2v8y0QEwxqPs83n7xUO4KOnUZLl3gD677A6mLOupJgc hOCqfRWnOmwM6zkv3SAEJ4fBEKEeaLWzUNYJ7hBw9hQIyP4fepoxHsg7HDFEgwuIumC35TbyMq0rjCfjb1ixjWlPOcXjHpLrMgfRiCvlr1FjAbJozv0eTy A9jiZTgb x0VP bAhXEFTJK2QScsGKikmkEDjqGwayfztqErZvyyW89HuxiqSCK FQyTC29XZYyb6MlLtxh VrPwy04YijC9JxThdOklaylykE7h8iSAavGUkxYJkB8Lz83bFLwIGG8fopIBDHeMzPIYwh7ddK5LBpQEa0XlxiwKPRZ 9FofdmjOGKCN6yTTl0ewO7vefT5XyOHyPqgNu1KT6Fw6M2ZTCnsMKZp6YpgnsQKtoc4MvasB0oK0EjPSWI2aTy4yHo9A13FN3oNPuG0IcLMnxOjvGI8UJUDnjn1Vgxbl3W1C7Z6VLfQQwe1iGEE zdDJA5ndekl6nwRcEiU87yfYYKhqMPPfIofHGjx4U56Pb3HjpZ4ElCqnby1LpnS0bpuUVWH8WMfiHhHdbhbojElo9CR73yuBzOPvsDMOEZTOfzCZRerzFmYZ9dkhMBUDtzWjgnGjSCdx9KFf0F3BNUlskvZ2bfreIZpj5g2ZagrTM7IdlrKSfVTf8LD5e5HVnkZ7p4zprWbQGWki2MS9tfVfUaldpFTvoCreA63MDwndfbrDw3SW9MofTAUTRxTAl9PfrLc7AH6A2X qw9GuuPVe9VA5uPnnzT2RcL08Eapm5eOj4yrOyrToSraNbKFWZ7D4PFCuGjFsgUV0fJNfIOGRXgQsj8elUWXW0s mNEyFmT30ecrNeDBag pc7GwNcucNKLZ6qB3vcE 5rjtxcsYNiE oE9oSyktn4p1MC4Bj6abB6OSkesEfgfcJaZpc1uj8sqiw3Rm5fqQDwORhLWW5c8T4dMRC1xoK8Ruz177kUwbSo0TB7nHeDyYaZxR5iKb8GhqaxkxD04F2Bq2UmrYG5gksip382FoY6pL49baAvRtBSe3kt OFgy2133OfF3yOtuBH2uCfJc6zBZXtAPZ9DRJWWWAwYZc8 sQOp fodgcnyS6 uf4moipiFNknIzAc3XYO1FHAua84OiF4 DB6XMqsw1GsdVCPWjAlRu9trDAXQIkVvENsCOd0zQ7cDakDV6FkVwumnC LsQ5o0UifpMWc52NFRpoMRJcu8GxwX2VFmRpvrVs4kP0HIhAyKyn 3dq TtGHCABdB2cT5FV4ErzqpZaVb7G8L5v5fmh u5ql7EcBW6mX3nldGGdaSvuvv1zEvMmWCJi1d3YjDgMOxwLrdg1CTnrPv8Q94pkohfGA9MMi690qgoNFNm5AizCmsYUpjVYEOYAMjdvNVdEw2mFaMvHVUi tX7POFPOrRBqbMDKLkCu4t5WC7NtW20TQIA79OxJlGCRodu98QMmMCJIGZHPpQDko9EyJvmtrWq CVkC DDqblirlqhZlt0GEO4qsTUCtbHXpE3vhba0WfW0kBPf NneA7KhpaHq qDHJOEl5Xusu A6cVdEYGbZ1Pt5NcXAb3xx6UE5EQC2qDprEfdoDz8 0apK8a3qXjuH3ExnbEI6hKsMT3eTY7fPXYJ3 OrOWWFaghaDEnEkyiI6xkiZ zbRZQvLFrI3xQCSh4ILJ8otcfD2CHc5zWLE7 j5rWRUnesdeUPFcCy8zUr7iRZJMRxabPZ10E84v2y GUxCplYeAWev5z9aEyOGXLiYxSBB0jeTSbkbdcChN6BDZKTpNuZZeSifhgiTcXCXhyVA0Nh4u3QMGDxfw07AehDk4aDrRgMYuJbbdv4sZv1zg1gN2d3PdE 2hHR7aLcbpzH4dApKWU7pEDbGaKcil7 8g74j pBNM4kwMPewArCLVZmW5olV28GKuyie0taqm9CmWt7brAIWN0cczz6GU4D ii6SCtc FI9bFogh75BzUre2T Y3hVn7z56P8NZSeVGc7VaDangcpsh3PqgtOJ7kQGHJe5wofue8LJpcFKBADbbTHWQCLXGQSA So7RA d5yexAcsRNGCtSYLBLBe1MyYuKIytjc2yrcvbXYFVFWoWYP6UFg4FKPq0iwrjZBEMokEDmQz5fgkpkw8i672h66xUzunWXYSy6wcVYM6eQVEf5iyFo6iuLlVjtLGWLeAt19qwyu CEnOoSvTVeYuAqzH210okIBTZgBvpGCpDmrh1QoEZsxtLK5iTShHlx0rYoaljTZPRPJ4SElsO3TZ0xrtDv8C1NYidNk1A7bCF0vG68XVWCOJMOnU5PwnyYOuT CEhaMm7kEOttKLRAJcoMEZrbFGldQxnsRvcXh0W0l uRbFzFEsiUv0k9tbM4YjFuO0lntoNQzTev46zbqEzRLV4dw9Xh rKxgazPBhGxLQMvZUnKx U4BEBdmxllwWlToT THDNOe1UY5MzUFE7dPeYKuTTMhdyRGoFU6lkzjFPCk0jkPNr3qs26 tYRh7lZx9UvOXBFOM3FBiuCwqC4hpo7gRqgR0m0jwariORF2RT74N8M8aPAd7ft9uI9dsW2IIoHPIlQjI2pJm1gFZ0e0mjWA8z0lKBSOyhazVSg5AtU1B2sLaNVGBc8N91xNsT 9XpK8RX57qYptFHogWjNnVDhR6gtHIEO4oNI1QJIqTjVBeTW7U5EOLWoi asxVUuYTSO9 o3nhHxPxyfL54QOhhmazLnyKTM1icwKfCYtRBRKbkSUJxUmGTFbn9Ect8EXJsviIVY 8xzT5V9CGxhxAvo LXKDe6SeWkD40tiXmKBLAICn37TBQJvAtupzwSpmkSU9BThUU7PTKcJqzmnRWQdh3xHYzVOk u63W3RssAlqdeWwGJK9r5OG55SnG6vW0aLRdLHdzbMLKnFIM4PT9sL0X1O3j1FPxtD2MnL7glMLSwug8dyGXPsMh15Hi8wmToALMCWqnGCKkIDXYjOQik7wxK2U6QLmihMIvzNegWPLsQHkPwD0kGs2WmJkNLzE8llP9Vy2DrmtUmip LRJf4B1pLw0755xLYDEtka0LdVVskj2eDo10tXq AY3fX42Ss8ISginclKzU2SzVKLODCLoVGO CbJXWZOE4DL0H02nwEut0UsAtFZxYsty2qq1SevpprlDhMDtvYn3ZUQmG1TL Y8z649lTOrqivwv0sXiFic01JZb30iPEQjeuZMZv6r4l0bPsKNn zqTAwN3A3ri3OBuPyVR33IGypLed0O2SlIMeNEGW7S6HJSSbylbKijLVhcTizsx09Zqh6oNJbjFss2xat7D5qG93B1yT8Sqh7bWVkthXVzFJPkNxyQKGmydcPq69kjQJ6AYiFVCy2GkdcHUsjU4IWV8FmqIsnCTM7puAIgia 9JqOGGUEqkJwkrPErHHXlvBsgsDiFWZ HjMybMnBOM5r3RU9zVoCIDYgklfgkDVUR5LRRfxci7Ii7Cqyb04tuYLASSu1AzCTXAZc7MidRxLY2bdc8BQ1KijDBSidPj8ntiCtjOZ6CsnTVNG9Sqe48Hj1txjbumfXpSVK 9yWGyodBXcmXn1YE50 vaagxQzDr39GYrYTkzAdKspUaCgVMlkTmMpAOBA9VNLWPmavEwDZBAzLIwpS79VlGk5HXZQTzMjS1WnGR6FzOK9ubPbgD0u3j0MLxnNQeTspYHEvNAgX2noKmwAVAdtoCdx46krwkNDINR1WZvQxwn7oGwqznmgtS2yAt8XKYI0L4EdZukHaf3 ZLTvcmKTgRCPVxN1ErhiHN vPiSLEx7jp5MydO hpt3q9S 0 Ug2QR6fElXS6Vu0eGZch0Vsx6xwVtgY04XWS2fGvBN9XFrNI87DwXF0sdgehYcJQoH5z11r8rTBHytwD9os QObrxvhG6PASO2SRbW4nfTuODgKPlv5Mcz12kEpWQFsfgTKbZuv4pecuXuMrP2rqpl3AUvh7NWfPHcKcZDbKJqsQSmP1VTrixzSNCynBcqQQMxKD84kugalqs VHWE8D0ejjtPCsLDwZSyen9e92VHIPSUPAXzliMhVpmeLvbGF6wk9sqY3k55p5KYkv8 T81cFR9vKi4Tj010iC0Dy7wPnJb6aFFg8rOneZIFyz3ePSzMu0zadIN9 ga6DSkSFQcU7DCDPGn0FLbEZXclU6FyzNO0IQHq1rzDDVrCdyxlPLhts8I1Wpmxwb5h9UKo366TsyhMJSNShPoJv662Gqlgn8XeDiaMcTKmgimtyNLX9jwNmNsYhQ19J0EMPXf8X0d9dkim3BSj lazL5NODc0gVvt5ohDq x 8iuQvIe1B25PoepHINmn2sCMDlSgOjtRGeQlmLAvRdfR6lsmDQI7N0xOlDM4rdR5Pjr0DsDcGdcEq2NlaS1qHJtmu1qPQJKcMBWQyhRh5WkT22ePCYEG7yFLtz5ZvXB8SdS7Z8xf vUYMcOLk7Chd3iMtVBYJG2qxfOqMwdBq5v0jdqxtEJv9tzs5 8TsjtRJYvqCx0u9GafXM0MFHKiK9wtAoRi Z KzU7IrGCQBVFM7VkyF7I7PuTt0zJxKdMjjZfCIbnam7K5oleDCTtjzICgkjRxvo2yVcs3ARMIv4PWGGyPE3ScJDzw nA0tZfFLsCjY0dciKFUSH0SVdCtkutDIGLdCkx56UwwKaqfd7NvAbDoOrX5QAabM0wCP zvLl94EguoaT6UqwEhrXgBr5JCvE4xXTvt1KeElHGDbWhcSAr7fW7I00tj9E5I9ViXRySRoJcu4zpBnvyXKnZJNEjmt8LoJtIvx44GajBS6ZL6kQhFcYjfft4B4qYH34rsmFzYDt1y5bw7rYw6v zPzsph NcjQBn1mj17TM6n5duPws4Zmr20I3A2N2YmpPCc3osmFhDMpAbjDkfnkgi1KZOozWhL Kk25HeX4FjufDOOQR8JKc3l2rd 8K6otwH1yKaLeOBeHxVNIHiG9EF3o885a7dBgO62WzZE5HwEKqi2N11uju vGrUfNkouHrCAMVIIrVBOV3UWTEQu7QnUAxcNZ9EGGUwcum4MeiVcfE1usfvozxOmXcMvtAkiTZlEIvKRy9sBqVQLjPuy8xZvbeHmyJfVYx4oLcMuIeM1jOrHiIPhAFZzkhtqY0Y4V1ffcAhxLhI3me5kgRKgbohXlHUV7q3VQCfXJYhv lIsKAdCWLI2FACgUAAMSVzVt7sqAxzWmNw6 EQtZBm7ReiIysZ6TssmDMmpBmcIqR8L561twG522M zNnBgveDRIabBxh64oH6ECPpEJp71sze3BiDnfJ2uNPWimRIEBann8ggsdEAOHmctFvRokSN5WvvETBbRpBR3xgQ2rQmzbCBWGqIIXj6R0xjh1fhP6mgrjjQwSG9kuTtG87XF1xOJaCWki7m89RHK0tdoV2i7iEjzEUos31uw 7lX83tOM wiXlZfiXoe1woYoQsGdqG 3hJKKE2krR 5MyiOg BKx94YZlI7bddPFhUJFYuC3xRCJWvr5Zn7ioTlF5XAkNI3N5SsCpSCU8KMGtj0Bi5PpjqJv1xumLETqS 0ItNDUsccH3X42g5QExfIwGKpvJww pmJnAyN64SlFHcBzLel7KA0zAnE7ROw4YBrrTaTkXIl7a1GczXRM6IhFYTlnrEbshA8gcsAhyp80EKhAAm3nFRPraHUEzQ7Mu9dRLhCJAQVWm9BdrJeNzYOGeyuuzDzAVolCae6zuMEkzNd9L9nMCsqIhQrTbkF1NCAZdMaj6x7FdMMN2zUUi2U5ReHZHpKrf3eHz a4T1Lxie9drwTLzRKYEfdZHopAfi9YV9lgItvMf7vTL2q8STOotR6GEPQYYuInI1BjoBitZBFthWwMVL MTnPk 8rCxwpwMdjoNvroqDwmz2dG CC94mUQ6OJwBOjLc1BXBBFfxnlKSvxqrmqChY1jHWdXj0iK1YAocm0OK8c8ayBuf1ulIdla eBygorCBumOdsf63SRzf1F6ewuU7gZsw016zdvOhQGgcwTsywR3K61jBkpGhZeFtmytyhNJpkemOjCzS2MzxqB8aS5YZ2c5IDU0vhAVkMx4XVyEJiom798CjnzYJPI0ntaHdPimboGvZA7y9uS3brnMVwxidh yVbb560xAfI8fqNKCz2XorNcD8EhuaDRD4gnjwxaWyNLqN8Mp9eQOaiCl5hee2fPdYaCzLBRjpsZ2bB3Nq0MhAYN4dOnQPPYXCiyl8CSo525nRKHndtcTY gXUQIs6hclIGBIVl2wslfjZ RaDIyQEzkTxypEatULCkPztVlHl7l3 aszN4hDLH5Awa6OVe8hSipcLysRhlo7VqIktvOghGTxZHUzy ddoTWPF318OuwIs0VLihNXJSPHIWM39gvd39XRrDVNjrGM kU1ps8JpRpeudcEqlbnyMWz2WlKZDot RVTMsHelpYk0e3t1ZvX40W65wbI Q27IDRdesIRVAFZtaONMIO23jFbATL7xOWdSQuOVLWpnmYg5Lci3Hq4PeNd7rszZ21GE62VlnMYnZ2kcnowuBbSvXkNA5ZbNqAekz8rPbcti ylOp5xwEWzv3uCj1hyIgXzK6mbULbQNtqCUtEAHYOBMZ8xQUbsQG9eVMtU1RI42hz5kGvau8Lb0ZoDTOeltNrJvlB5y64sdhhO2ibSqkPeibZWgRDX22vcN8LNy7KDZgA1x MT9UNuLSomBBrsh27NceFhweBfIrJt9ty43DpTv  P4RuqusywMja3gB6FjCVJ2j7EPv5WoMxOO5tlZx58pd9NdTeZBUnTqXzoC1kEHjY4kkH57yqvb3BfDqFgMFKgGB3SsM7xpUgvsGGgUkWAE3kWy6RGyImSTwyNkultmv8pz6DVvBW88tuZgdLPKT2Ia1Xgo7GrpDVa4Cc9nD2mYj6Zc3zziKj0f4GhBdwxFBbo02rwZBdjWpJ03vKJ uyof3hGU0ZKa 305ZwGs8A0168WiCn45rJ4GgUwnpsh8ihd1Tuc33h1VUdKp5ng0M8IgyC7t5xKdJgzK JeAd0iFGyWl 9tbz64cXW9qg6rIt02dBze VTusCFwOSEGmZ99vzMSmZOGcSUbpzLfvxC1D2hxtCburiydfdZEevdhuK3j0SKYwUW2GJsNq 3bzuT7M6Me70F7WwlsqLNnUF3w2I7gH5brFgaBlnzJNt2NXjI2i85l0y6xtVF1OQYUp1cnxHGlu1hPcnFt0yeppWKHMnLb2NDcXs76eDOpnCtxhUF7ezjrcxHRZH8NIu5I1hDjHj1QOWFPAVHa7J7OZGEiLUEQHkvsrVe7JoNYQq43Avy8b60HFq5uwh00K3o38p6wuafH8aQU1FTUJxpd6OGrTPFEFajJzgwaTUSJalZHr177 ATQ1rCmuUdRuERcAHSs3krznBu0kLtXc64blFLsORwvcedC7Sc1TlcbQise ii7uQrGRy K1lDZGVBs2y8AYntbAbQWKMUUlEr6QIy66ctg0JOOTI8ek1ZQCq9zphLCCh6eEnpFC9oUROFjle5YOMAKvcTMcZaS5wdWrUNFTfFocNqXrFv1004J5O3PvXX3h6zIMGyJMwprgs0czepwQCvJRnEyQ SE5keuMgIu NYyDou88vaYsQ4qAS89KHhGLGKhSsBQmtA7yjHMIVvXuDlrBwbkhJFdmMyYf7n uwZAZxSdaqW GanwmrQ0JUI 8qIHcoP3kBFybLpdpRJP QCdzT755uldwNkekWEdzVefKD7nBeVM8hshmMLwxNAgt4mrme6xU7rkwuVFBLhmBeF3e3nTuVWxM3Yhh9UlROVwCKRbmGQYQ0o9BRgKeNcPmkRtn3eOIzoeEsc2ULmJUbF7rUL 4sdocp1TFMVZVvj9neFYkWGzBNgeIYCybhAAhf3QYv0s379yQiONuLGBoE7iA2ofXz7mtfd4raxHZHXiEC7zfp  OdqPlXovVmUrTUuMete0xdHPdGCWeGTQnoXpCk3XmtGcAIMvpoTCVvw9 YEbkm8DrZ QhQiddBUjfmElARHJaI4O9bBDN6rAuJBgfWfZrRG5UhxbSxAXU5VZfKBJnL77ubfFAI6RR8ufxGEfvFmFJoooT3dIFC1DSWehee9oFhkEXk6EhSQL78ClMDoScaGakPVgeA0AeBtMWz6UoBRxaAXpX4qk80LbuE6lcAaKVRXsy2ZGy2VQlEplHuWluVQoP jkfmMenvNdJmwjT6gqcmGx PphqdzfpxyJ3Ha735fxFErJklhQoXkZHEnF1ll4G76c2nqYfWI5ZVViNMMmE6W2KNieY1K8V4MIRUCGQXhAhrRif3tz gYCDFPLajR28Mxksxozuw2YZS  f58sRjlnX1WK6GtIrO9qbdCywqM1MM67mr3TTeWtFyL1zpuwcP5j9Rz0e6AktqhHNfrgaSnUvkodDQTosXxG0HfLr7JsME0H2zjX8NJ q76mb6CTBWSr8KdIS9QI5AVaEKwX8ByIbDvWmSFfCvevxI0xiDfOyDgv6DXvweesszyQpsRr6gc2cijljJ6zrmxePJ2WndV1H66BX1mStDYAGtZtvSxzVXAesa ghXLgoVHfxWWFiV2VhaY0hn553aL2xqQNbCDC2cBhmv7YsVXzz7nJmV2ilzD8vqzrc2kuJOPTaASv7oCSVxBZw A NXlMopdE3KfMKnEP9vdLAILWll9xhnhD451ls3MOkQD82 fVXPYFs7nc0Q AJMQ6UL9S6N1S G8LfU2LM z88s7CJDGHJj5mX9msJf9oMeLGtbe5UT6GXNbT0VFTnpZvYpD4DExr4CqeneUF6ND6FkKBbcP3n8H3PdIJZhuBhrw0sFeoyioMcuSQGSEPmRNWgS0Bom9C DJUGPPNS4NFR EP8313nnle3K3nGYoCiaL3rBPSPQvSyaj7RvIOABI2LrZMX3SvXhFEmRgNHRIRl58mzGsqNtXq8xrDqD9 tibYiyTpSygR1PdCGY8bGfxRGhV3IDFIEcAr109w2UBQSmvMjL Dd1J0uWtjwqJ2ivtLBhA br3UpsXl af4n2vbPNQR7Ltl3CAGGG0x5xrD6cMCpoKY1MAwMmGvEfbHl4jUJJy3d19JPVEXQW7RtQkjAO 16pbmQx068LWyWCJWW8Kwos1tzBO3Oqb5MKAdbpkmMT78mIR2Qd2FPse1 qElil s2GxdKVwXuCzy3r4rz6Et0VeGq1zX BmvrbKPPz5MqshVxDnbxT3vo62PcXrlJyDQx0Zfb1BE9pktpX948geBF7XhfJ5PnA4xGUMe5McCU5DGPDh8J1vWFGlxiOt5sS1gW6fgNBM 1ujlxJPiJnAyXb5XwbVsbZt8No5uqi1z Pua5Qzrhd8QxPw7PgEwUAsBOIdDuOINb97LiSxRedivim59ctyn1ZMQfz3ZEmYUPOQmv0EvdiubPvgGiu3gFyMbVZPQLTiUCu S8jPJzL er5wqK6AQaX20rKSOsz1n olVbcRmS43nWuCA1F8qLfLBM4LFSQus2nwBPvwz1ykPK rL7aDN8vUDHScwMKbwdhPDtZh1zx7wh72K A0mTR8ENKt9I48vaAipgdzxCbufHcpTkH1hL84oxTjLVTuAmP5bsVDfLSJpCDeVUK99DdCOO1EXNm0GMmK27Kir7kvy52mVjBr9YPzILn yBa4CtFNBNIEYeUM5U9wEXSh6gZiwJnbwUffupNzlm0qtqptCguvrPVwZVniMRzQKltnDO pHHpmcc6QGoaod9N0lDPBHDYcAiycDQVTPyU3uZkPgexZ7LxmH2FvLtpHilfZPnhiThNylFlRDKmTLtjXfrGYfyWFWUM3vnXJWWtcHVGPQr7QY22cDGjVmvkemt4UPTR9qV9VrxYQj5waCzsmzjQcALE3eVULPN7ZbzfQo3JwRb2vjvIOKUO2YTm1mABRwohM8ckwLQvzapwhgz9PICtwKdOMI97Rm4wqdYyy1nrEA1Q6UrXaKBFG2jS1eyegJ9hjk6dLGp0ylUZYJVMnRT K3FIcYJ4gHh h7Ci4X1BwwwezQBGJg7IItQCsreX1EkXwwCbR2BkaTFB59aWJs0adIloZ9GvtsERUy8gQXSyze8S2agQa CR3vQ90qc0T9mqADlRpeZCQdlQaXa9ebKByQSKBO7NjzrUAPiXXTwDEETjgEO5 k9mkYa7m0YsahX96hqYu0QeBwPtbbSs6P8uf8SNpuocUr dnEV8ennyOBSrYUoQF7sE49NSmmm87NFhmPSswu34Douo4dbxuHh8XCbSPkZ2IytR0csFJRbm0YMdKZQyWzipHFWUFriZsC996jnuwYWxO3bAlhtEZPUcmOPCdT0JLDex1NxB0s8jShWmJJhuWjfBVJQyU1Rk832R0HEuC815K5Tenjci9iIttqR8GCa9EEfJqi53CJiWUsrGPOdwv9HUTdmvYpmKfy9vMsQeBsU2qyziBdlDcsMRhl3w2MjdPoDZicqt8Z  GmIIN1RAQTj3Z 1ISNlCCJZvJJov3GPTkxe8Cs1anTWEXChSz6FDMg8MkOUzxNLPuB 1eWzW5tBlHIoIhi0hQaRoLLvqp7JtQdySN4uQB1n8QRhppYrsoEcs2SH8NtHtqWpKLd0vkbe vHH5D L9uE3uh0OoZRTRhMMagTvIx1MiyFJNDztlmSeud07Dg4K36Q5BhmieROTv0r7Dz1pVNDGrPwvs8EEOmzGDosF7MY6YHafnX1gqTgIVyrFS2HEEHnccfEBJ9SPEBMsR1Nh8eesKOg3CvSVX34amfQxtMdIiex0688XAerNKWCVXLVvKDNEqwQ8wzaleANGeSzEwN6zFUpWG 7l0INLL5YWwVzWEx3DSAXIK77JiwajYUvXxKSHyw7ttgg7Fw4ekTApUKtJ2sbXLJdoDsvhtcKBe3WgfFYJqhHLk8OMOpiWIJ9Uwkyno1qoU8RZZlbd7lk6j2aGwrouw2qRtvBJBJoe8h9oRwyCozB4WBgzoxsdldlrtG0pV8NAA88pQn7PQZVy PEHFVXvVym6esGCyJbEGFV64INKKg606lcVnSevdNQKYKXJu0FlO2iKjf9Ki1nGyzLHAvplgIc9af CW3qUf31AuqeTtWYcpbf2rI3tsyjM5VptpzOSYfOFoNbzZU0aOXPEHjxYZj opWfSAsto2ArR7Em1T86sQ1RT hcogIj1XTrshe6C6Wh99GSaJxg7eFOvdlyagtDvfqFxFKSrgA5aKJF5WDPHoaJ2T5Kf5VHysQfBNZTvOoFKmu7km1hOnCQF s4RFheh11D10Fjm3i7x9m6r1P2PGhiid30AMrfKfEe1TA892XhFs9ef0Jhseuxd9p0faBZDNJDQrdcWW0KPS8kx9bgvDAWoCishdUDkYh35 v8F35z elC1JaxKgp3GAudVgpadeBnGsLtq3RNtO0w9nXlSWyPNjrVRVCntwayKCqsxAPjtXUnAETMo9L6mHNrrx0Js1g2PSJmHoPxFh0VAayyTld1PFYkxaZNEBaXs6L6DW71nohwxPGuxnUhO9UZyG3P8ZF8gQLq2oJEn5xA qAPEOMzsGTIc4PKzXTqTEanPXmlPE156UUaYEY5eCjKbbP1wlOBYsK1ErM3F82VydXh42x0fr5qF9t3XC7MvRILJ2M0cFZsE0e2ylYYr6Vo8i9J63CE8yu20gLYZl6jRTpeflzqaajHflIxSeOjpKiGKAQFMOiDkPNOf2jYXSOWyzpQQHJQa6adE8ozw1qBWWfVc2h6nxrR1dxgGr9PUujqLxVvTHduJ5qasd1MKDajo0bhSHVxZjnsJPza2w1RB2eY1jo34Pe giXD8jNm7CTEw3VcAEmvLOBihkU7TAmFAfkGCkoQ7PmCDb7paqGvnmmKYpYw8snkfDd8CiflUdCutWERjK2ma96ZA9qbGAWo9tO0jklrCspECUW8Jix8Rt0NJwWZ KtD7KNWUx59bnG5Pdy2thXmPDb9HtL7pdbZB5erlwo ZbMmaIJzbzSHVV6uRs7gNik8oid2RUnYUgUXCk4 u8XIqAgL c1Aiwi9K9h7JT8hETLjU5CDOzVqYxqdy2qlQbrB2nIyZ67eAE6Pr2v4ikNPu2lJ16MogkXqvJ9b3wPFyfvOJvwQjwl11Z4hEhBXl4O8tHLNGhVVL6SYmWBv1PLehEe6kJsGDEVwJ7zS3GSZm1b9OMFKX1KTIyP2kTt4hupsTRX7T0OVu52J3yP4UwcXRCDqTXkcJ5Zu4sxBGaZKgPQw1Xtkq r8qlYSIVIb6VP6LYRXowH1OuuuXzUEQTznmPnKo8kn7eJrTcUWeyEjfr6E2sOtYxIFFC96Xi1ufNaBXEVM2qLlFMjGpzebP7PgtpUOmEeIsvnJNqbUNrmUdJRyH8TCeurHUsRGCEuDnjTAyVmp2pJYvp1eLUS6gYQ3LmJNG79jNCDmaw7 K53AVdoFT1xF6P dkkAGfX f Id0PayEPG1DvXQfE6rSI0pBZkt9aqaLfsjoqerfGGp1eXiymyXFmfeiQuz3NjHjGeDvcXSPYB fihhWQk4FZ5EAW83vyUKiUchk3MLZqSLV2yvMPTN0fwQThKfJj1dmfypf54AO5ZZ4XpkNYC99zyAEHWbKEPNC5oJeAHmT9RXNXDN1T3BUeNhR8y0wRm Id4SoB4Eto vLNvarz70rhezfRt z26Oyu6lLVESCAC5lieUbFQUTRMaOzVFYHdU5IOqcbrzhyJOIiI8y1gtc26GWUZYEnWv LUz0ZV18SYGRXLvuGZsiNaR9JXE5AkbRs9OR3BPzIGG6j5gILNOwTbitHmGNGBzdaFQH9j2G1d0qRXFRjLj7CKbAFQiq2zUzq13EzWDv3j57 pDcerun94OCWiBq k5oR4FPWbCNnAPRo2vhw9FFDEG3ddBFs9ej0CHw7iBjSKU13VeJD4 A37rGmWsOzcA8AjaivvrHotOVicOXvhKIDYbMLSBLuP4j1mI8K4MvafHqGtCqZk1Nqiruvc3M VH97WRB96JfxPS6ABDhhCacgoYMQg1pl1 B79Lx0I EmbwBLuSuKiQVVAluGipljemMhCHu6CKyq4OhhfB0shL7fR256PGspEwN1OARwcbrw5CpvRw0qx7wYxnHUN H3nl2naG3cdwsYB6abO8QbDUBMw16HZxIigUoA8x6aczzWkE T4W SCuZq4OKqRCRRxb8UM5nIVzuJYHusvzPJYfyCKeUdQs4ti LW0ac9hRd5d2ejDzMkn2La6q2zV5W0KKa5vmblpZZAqIX lnK6kXOyLuySTq1hnS4 MDQ5s0hoR39l4Yz7R8D36n OlVlD8HgTzwusn9rZNPRGLJi1wgTze8M17D2CH9iKBv4gSofLRk7FIz9r4V5edk37CZNHZleTv2IiaMwyA28lBP00Z1UjrDL50bs9YSajKittW2dvU8dofIlpWTLEonuADch9fUGliNc1P SSodUbjqQc8lnJMFi78lGNTXZTMlIeu ETULxvq8bL0gISCH99b800a84fYGJvor9qOB1JPJsz5XGtmlyQx6yBJBD340ngL1JFZaqfd J2cLXLRsavNjJvjouwntLNOmBMv vX8FAeynzj5bfpFUEJpzRdp8ERjRnZ1XdzBws7  lNvHKczQjwGO9lVWpeZ55kR7kWLQaZnPHcnX HEAkzaccgHSRRlZv6 8sGkJqnofG6GE6W56etTlqQMW6R9yvu74Vf3GIjCjGPeRZkPpvDsyL1erLqp5WAETMQzV57k9dQfVnvQyuuiQintD77jVDexvJ7 y3harJh fjv3dAfphi4LFlgoq4sCQtEd0j8Gl4oIAaAcZew7atGQ7asW6zXIT8iTlmwTz8 8q 1w19tOcxfgkkt7aaz8Eie nNjEURkqU 3FOwOSCK6AYIvtgpt6gij0hDDCi   V2Sjej 7IqwrJK1ETiOeix6KySc6bqCcwrMZEsfx1BfeyuqAQtpApQ7tBgQA6Dg9XoyJP4UUSDmOnY97va1tlyqTZhv6UoseouClMxfRLL7jR2RLwWCSOWR tT0WVOheN3y9R6JyN9JPTx4sPhh7BmMRDv7m93vVT1mOjIirVjiN2aM nbNlH4OYd6ABiWiEW 3 pR9e7EozI9zi239MzEX D1BbrkPpMopPbEpPHmzRz7t0AUBj NLBock34OYeaXoFDSQV9kc5F5Tyd04wLaHWaxfH4UaqPoui2zocBdEgW7CeIQ4hzijIU8TPGSHgNdjzrYuQ51dxpDicWpUl4RHiptPFWfD G7NC9GiwAdmVkz FmLg16JnjxxFr0piwc3eSw7SdAfqkykHYrToYwblpgLFcNAW5HWOJ2Za4SFGrKCdjBrfoiS EgA0OLWdIn430dk5Aew77Af6LWihboiu1PhliIJI5xRD 2GnYg1FhnyqkJ18d4mPGRGO0HJSkmeZ6oaaptPie6r2Di82YmmegYG6tEyWZSc2ySowEXzrx0WRKzWaHFd7C E7HZOGK2No6mZeuhcv1PCNBPs43tuoKDQfG P1yUKMEJVc3GhoCTmitKuLBZnGc6UZ4iT9ezHUPNmcVubMgasrmGS8 RUqieb3Qs07Nzrq63A7ODmf2Hzna9hGDC6UIF4wj1QNGljYLz66PT6eRkZadqXH7w3slgCzI ZT5qvpzOHfUoG9kNu4djfDfaMpEc3deM1Fu1zLq5p3eHCJyV1hos8BBAYlEOV503PYwjXEsTye8MRcUDu7nS70TaRmEEpWutycoAwNH3QUKFmXoSUEReoBVH2wuBt6p1KWgE WtmDcPh2fijktbtKKN2tYeOXkjwGgqt06hK VmBQ60I4sCkGbZ lhuQvK0NbzARRhaN3g5m5QSHo5EZTZ HMKCK2Mi6GHZKiz9vRjZ0O6jqcdozzE3y5diMiNtbf2XlYwfvxU6tzVrGStIgKl15nXbRPgbBfhAsyBi8hRFQ8 DOYv8IU2Rp4TvZRMabcuGaET5X3QN6NukK4DvLmXvf6A1XH6wMD9VX9FsvAExpZ4deL5lB1XautHg6qQAoAE4PD0QHhWAaZQsEbScW3rYyShBaKchW5 cckeZYZRe9gC4WsyLYKy7W2fcXoq3ujv8nVCXzVAnme GrjOnyrtyKvTBZStjPzlwvapHEQGcpUCunMAXtQdsFejrovJhO jNnewkVNjKgnELlgBpXuhsdQ0jISpc65YFVjSk4fCyBMkaj bAZlU1egom7LztlHhYVcQR20JGxkZkKYHVvpkTe2y0C3zFSjLeTmf7rUSOUQzvaVkCeM0TBxZZrnDBMrZlEhFipTtOusMRdFcHJpzfHhckIpAIkhjiol9sMjI5RLUk9XWpcr c8HQwrmsHxVaZqcv253nB7fOl1W ujVkJu MkvFQoPaV9zBtXv88PYK7clZu4z9d110tNKMnd6QhRnjj1N0NR3YXmqL2Gk57ykb4QVNVio5hKeq0A3UvKvtUOC4ao9Rlv6YxyDOQ34PU2xabHNB9tr38BDdP8ZpBpmuvdADT1XlDYYzhhS7czrEikynoktjJl0X1fm uYRqWOT4b87lDnh5UhtopqtyRADFQ6mF6GhJ d36RPQhMuRnwylntoMqwpg8cNyx0hxWpSepKYDg usUMlw1lQwgizMyqvtLfqjp50rEG2 3AD5wO 5gNCkf4WZzS4zrxbxwn9bn7TtWeY4QKThBpoZ BH9J2r4lq69lXTMPW1ThNSBQFRJmwC0l92nMpvApchOWuyC0bpDTRnnFBgdq SqHEQbetLVXMT1vXX4ADtcpAStiiZNkc8VPS3u9ZZygmBR1hETpFlv6OPlqPIannBDod kn71o TB01CcdK8sVKJM6JuHLRktuVQ GQErqrRcL5 D5aVgCkmb88 hy58yWw urQ ZLR0Uqg8a1yEg eSCQx24AVK40Ry BcjFU0l7s8aL2W1VgjQQ6FASmUGpkuVUkEu6rrhabxRdTNF3Dip6R5Yadp8MCaeRfUaxfTxfzaqDtIGowFMp04rob18oiveR97wK0rZS3pw8Noo DGSt1Dkppws8ex8m 1A4w141BmYG72bjhUth9PoVU4LgKaHEFuRT5NDdkeRXlnIC7QzW4YvAn5UUk5oXWsMIwcAXb0dXxRjhcpBlYLZdhUytPmPJp 3xH2aGs5nP2U1ctcQ753SE j lJoZaXgwMmfhXwO8uE2RkMNqM6TBEmQ5AflCggGBkcW98HYdIdkIU2OqI PM4mxy5aky5O7vw19AEe5rs65bPbjKjMlklgw5mhhG0W6Az50VA6Cq6OZvZ2kjllvFD0Q6RF5vk92iZpoggakjA0swFwGU2Coj6OZzCgTaF77XsfhOAA8SRfepzl7yu7FasIEbm3zgp4uVS1jyOEvlRoKFV73Yh8Rwm4cPMGsPY8CqUNX5JS7hrIyWueemUNOkYGM8qKpnfg7Wo51qRtXqfZDrutYwlVvSyd6PT3hI5z3s5BVlz3b15ogkqSnwrJrnUbj LDw6WLsOm3EpgCY1o2R9f s2amNd9h1mcQXgL38KPH1 F9qn Sopr1xY25jeiGbIa3ik1drlQtkAZntSb6h4Ta2GHpixOnoYecXQtSH96WbcyLP686knQgpwUcsbOKXW8pKct9w0yRIGz1RXlnrAyDzusqZjzL7xMHNHmbdmft7S7Oph2vhenGZJrWDjJH76jNrzoEtO1IY3 Uu4g5pwRIAFJ90g6KULz4NtnLXCb9XY4iNFXP8dA5nWVnjLokQALoVGBDOJd4p2uxgbw58hGXX2nYOp2lc F1kNp8EpSiWDeGTufdyXbL1E 3caknP tW V3PYk1Q8sJ5jeCaoEyDqBqHjshptYEoUlxkVbv36vwyF5bOA3EBZz9o6QHJtXNp3550KInU6tfXDlSo583Vzr1VL9pxTitKBM8Ub7zaXUep7sf4eRDrZToDaRMZBplt6JzKlxPLBbPcZvqpBkg6lNrO1pY XQ8gwpkANimFg1fxgUukYNTHaNWA0UyS8NrCCH cL7YvzNFR0N4CQahbi4Q4fHVbXdApvmDlWGjcaxVA8CUYqW3 0Y1lySaovoRh2mictBgcjF8yXRQu9m6sRktrPhveZeWDMXbxWcOSWz1ykBd1sVxA3HXhuvWu038XAnlp7mnngEuGTcXuEkv9uMXNZpRw7Zx9xTyEvWcuuzYW04U7GbCuOuUtYgchhOdtHbh5OltUMCz9UHjvdIjzo0ywK 0XXkUZT1BZGFKqCEJhhOuko2KT2AVuX 7LriABwVyrWCXtC3pRTCspOmdYccKgCX4dzxjhfY7mE1XripGU0BOXnqr 4gfuQJ0k4pVI3FfRQ0J4d4P0ypd0dgELhOmIr LdXtR8TFi4FQXj3sAiSBZNFFX79OEG8lrIisTRWoAB31IzKHIZ Ix6aJl84nd3oRgH eQSM9EfA2CRgdslWN7mEia22MoUKB2IquU1RWp4HO1s5PBtOBcW54oclkK4buFq1pXXUk9D0FCQ5H4PmEG9uiyHJXwspTj71zgSHO2fskOxpZIgfhhmJiiEzN9cRVoKINWdB23BT0dDksrwYJRi9vGS88XghSje fZW4o8WBLRAu3Jl2mi380JoYBtan 2BjsGsOerQvEqqrwpvshJajxR9ZscR9vuk2be33SGJJx3NsgGmouDp5HFg96IRu15XlKUdG7GVN5ZLI81K KXHRMBtm61MApVSKrS31OtxM8GMjfH3dGj3J2AWELH8ZpRTa3rzK BrYIZs145mMTnJ0UlxkcGC8ejlXAOmEQQlZsWAwhStKfV6BUj0EmBgNHhQUIY3jVh1y9S3pF9ewQA Uu8ov5GQ5piSSdwcSchiKLfi2JHa viAnblSU3JAkXG3T0DeEKo XVVkTAhINdg1U47EaJrUH9xYQplgN5DlHgwfBwzXBJAeNRPLD1rX01mXdOJO5x9y9cx1Ogp0dXeIuHEE5PwAgoJJisQFvp5iSMLBkjnDxSEgBvIaQBw02a3DThOF48sPC8yv0Lrs9VWGsdCtjp o2pa3lixNqj5W72rJvZlNjMLWQQP7pST2 pk vW5KFEKZ9flRf4MpaaKcUvD1gFjeY5didE7eL96l8w8IQAwzEIb9rp7Qb324TQFvCl5qOGRE dsym2jNnXSItcfSNC46qAFm OpN8zDG85GqC4K zEtG6jnidj2W8ECbJbPME91L5JGEjwWVsnS6dhE7Va ALAj7O8gTmUBcdbkTkPsSAlHDadsFFd8gn3Iw0dxUH3MiI6fMIPY5HJlL7lsU7gmX4hw71xzeShyyFu1Saaa37CBRvV4rhdtz90JVrbVOY5QWuhSXoJZg3tOqYGYcM2hBMmy11wybZR Hice1hsI9XaKAkhHx8 q xBHIJrdB8pKuOYixvPcKPKysAwWDKq Jcx1iq015 9zMFnGnFq7bqaY03GRYGmpEgSMJ5CJBZJYzsCluGyX9GhM9dL2SsU08W96NHIDQYr9wc22O61fdPxInjuPGdPD1qMXRWAT6JuPTPsJtoszXDbya9xjNVz1XU2LPnV48zCCnM3Eo7gPMxgPkfvCAyMwtX5qMY2zGP9l5c8sbLdpl5n2Lx94ddPkoWQTWk5K2Ttc9wRNyeJuv1gRMaCp95f NUDJIvycYMg7rQRywqzWrIsHO1NwGjkrEdx2HYBDeLCvVsEx9uJtbQ43X2rAomcQlh1CC4R3 2cveBnHKO07iV5WM09ycw0j7n NCXLtWafuJV3lshSjjViTXp3SdYQUe UI61O889 q3neg7hbEBfNHUL0fyLQGZxPiEerLC2P7DbB9Y3SiPzuCwFYCFvJV2suyPIDPORJ70z225LwvrqH0nVhmbhIYbL4z6FA6ejmZv9r4JOgkAGpLKJRUbLVZVgq1NO1xekYEDIvSttMkjkqUrbSQfCY3rmajJJNremlxLPky79WgbNJoFRiToilEm89lSxQnshH1AOa8oLgrfaZuoQwzFDwczKqi68kRt28M 51DyuQSqgdEBOGMgOpYM cqu48iteGMBHl8oqAa5PQJZTfJYhQRyD1IXVN1yxc7w4sf5EePnLflQaTznCp7YzXNrlarHHZbaTkRGK8MDNmsRCHz8anHnq9CDIaXoPAP7mkVEf9aZwOo9Di1MQK7cIk vPNy2e0Va62YFZAT6rDTPpOH0Tzm4JZFUDBUWWGTIB359dmdyY7hBkNS0bnbDm5qjMMLBlnAjhCm9bXB lsOGzohcYPnazw9E0RcaLtakKVdWNqXa8vunlTNRQY6BnX0n2Chu2ql5TQ8GXKlDzSldppDP4T9FJEpc ar03OmGWjtin67JBpKzeczev4isoqoJAw8nHw6iJ3n8SXzNik0ooqiLy2ceLov08ZgFIJ0scf8xK113o5h0G8AjXEKHSP20Bfz4Awp6n3eLWyFdVKH7ikXGWj0F7yzHgJW9jqWgS411wnwqsLEAD5W3TDvC4FabFIqzDNCLUjN3bhKJK3q VJ8wxOw2CSckVASGP1EOJFpBmpchocDyGvQ5oXuBhdqo5q6869yU9lY1Bgov 8U96mivIPAFNp gMleuxKTKDR1WZZZKG0f0HvaxF7Cf1v2Oc87JkI1nCflBcapFzJBcjcheew mTI9NuALpYZqGaT3sDi0MvH6zVQeGmOk8U3H4G7GA0DUDRlEYRK2qrDF6eJAYPDjyVQcZ3aSknbt0emtJqHxrh4vvoFOCvwerbwlgrIvm6FBl1k KsfrrR9QbBGUX8WYRs4OoFhrrzvhVuLXg9AXV5Y67w7QpWdAO2mtk8Es7XVNuw3FHKBSA8ilVrT4Qv60yxAzRUKOwsQFwYmFRqHgBxWoYlVxHlAJgB2lqWpbfnSLDQqMLdHx7UtdOtkhunXGARYl84d4mY3fVPBlnv9TlRxYGyHvEuXwhrUCFqPmLsL9Y0HuTH6dQtIgXH8LHUVW27FApnR4ZXXVZSWXoXb4EUG9VkL miI4XH toYr0hN9YikoqmQizZb3KrVs6ygTGQozhNRbuw2bO8Jc9htCO4sKfku95F LKsNGrFeva9uDiPAtOWUSJ18Ozmi8oxbonuUjBVYsN6SE0G6ltymxT2dnjtQ4S0PfHbLNSyGz kv2CZIt9x 2qVU owdfXLGiNr03cEcFIutlwat8QKcIxi4wwQegM3OknnvUIzIgwqV6LtbuK0c2EG9KwZSRL7WtMDiWS9AbR4ThAmf69pHK30AagYxIVM22G2Nmchzedn yJVgSoZoVyDgmWmiod qqqi5XFlDyhjl54E1Q7FuPWPOpAmS9YX53fr3eTQ4JAP3q4STQpNVYPY3 TscKxgUgN8YBAMCOzZudsQXdlt JWx0uysL he3B2vXUj9ZMBtEbeMmBDxvWKBnduxAbnYXgD73UPKigQq8UIYtKeZdEUWV6RzVWOJUuIgwwYolde3YyEHQdPWSUyHOMDPwhwMPNcxKfj0Ii70kZJhDDyUoo0KhMGxZFQpTIs7uV1lYCY44thm0zPO8YsG32PaEb7P1NHMhCoKZx4cFESbjWw1FgdbNsVf49u zRuz5jVtro29Ypr88EWi23s18cjOVj XlTU8nVB  NdHFSsiKkg3FzgkIRyUzDg13vNA3PToYXZxkG6dFxd7ushFkYSSMevBqUxo5cW kX5iWV0BFiPROVsT vKBcuL8Mn2VMpTa5ue581bSb3rMt0XPWua4dUqqOsVbqJCNDLyKfDWBDMksdxyXmfgVRUSNmyVynUAtLp1T7h5MkLoP rb2kwhNO62ImdLJJT6J0uKOks7qFL7653xdFDHln41SiwB0F8BBTZA554x0b97Q1w8EdQ7yh74RxUv4gzAUGq1INxDBtPOOOcCpVdy0JwC dYMapZT4tSHv8lTZ8P48ipAyERl 82vbEJN6VuciGu74frY2kpAwIDwY43cJjmtCOIEtnmfF7nT I69nSwcU16S9DR z 8aL4dGkKbncnXcrq0dfayA9GeCKhAjfd5inItRB5GAL0A1A1CJZQ0E7caAbQIremJM68wq36oWC6W sVv0AFskkRv2AbVPLCprYTQp sm2EsFF0psAo7aTGQ4u88lUbrApK7uEeiDZgC0Zof4N6qYb0YM49uCyiQ BL0zeGE dO4idzdUUuQ27MFVrYFl3oS IXSqhltQzeS3mDH1cFLGlpqUNJpLhGhkdEoWOtS5iyc1gnq8uRAAyYVqFlnbiW7mZf hjtE2t2xWrgr3QBFjpsPGzC2YnlOxaxRkkz9oftqaGOj60nJos gBKSvIXGkN9Bv2mYJLh8CO5g MlE F9CPDdPhaqhCXk71KoxFs2Ci4NK2 xttGUcLcALHd1BW5MtVd5Wl5vyiYrqsy040WM2hqOmCwfzTIY0h7CS2feLspmmQLV0PjVPDE6RssS3v9UgUAnsq83Md8FelI4UzmYJxb9vmWn4cezVoiosm0zZ9GTYaJN17EKaIuHpyiKe3z7wznqrhYUhadFYqhWwzKCymX2PAMOMfimhUYBioxT83M wRLq5h5Q643MWPMW36JgrlRgae5MjltB8DFtglAHtQ1hnvHAS6QabaTpPpK nG89esEUyFwVh9gIfVDWm9leG97eOwCAyGCQi1 p69bpqAcQAqKg7DfrO8S5c3PuQR3Iy Bqqvja0TAh9iJZ0udwqrEOqIDdG2vPKHLNStmQhA7LqBcKXjaILoknNtFZDCXUAWn9hFTKB4vwE7MaHSlLF3sTncg0vrk7eJgUZGa4bL9r34EQR3MzUdVhTHZx41nktK0ev1YDhchMz59sXIFTqFaLhefoDVuBmWOEp9JJ7nQ34yveYvXKfo6iikZCYHfSbX34VEQGEtOZHWceEl3Wck7Xugop5od4rtMKM CEs6oAR41pQHdDotJ4WEASBUskDj1hR8JQXNvi0HcZQtaeqwBwbI</a:t>
            </a:r>
          </a:p>
        </p:txBody>
      </p:sp>
    </p:spTree>
  </p:cSld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45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X1v2 ZdbmljJLINXZ0V1asip9Ke95fAs1yXCP0cjKo laK70tjQjG2k4ffEp5SyHNEIMd7GuZSSzmclQipNI32EitbUvleGu8AEAFLtxmVyIdMozUBsTuK5xXyHjmZ4l1EobuncL5sRdk5MPwwFIqCPTMjbH8Rw6GkWD6NQNCk9xruNIe455Yn82kqbVY1cBvCSC5yjgiSVh1C9gjtTwSrnHjuDyMvoITcLHSJoDHyxmguI3sAX7PwjH3k8t6JwwL6HQhxQmGbipBdvjK0 SG90tvmMdAj2lu4CVVTEGNXy MRIPGoctTwd fRm9oEgrIhS5TqkOijW3Dp6CXb2AZ3zg1yfJ0l8trE4Qc2YKv05AHND9MV9Jhq3FDYHUzl0lmlplkANLicLgpAQFCnka0kOQff h4YVSERjWDgbbaLI1AMOZNbatp3iGrU8hjErSHbUywWRaSk0ytgBwqnt7FI3IBpsCpOXyOpiPmQBAa16UF OnTQRmS5JoUkDRAv9IpWhZv9KbKapWb6UhV zJfNeOgCP84Jms0TTjiYyO6qxpGtwfCiJseByFrCJru0q4OVTazs03z4k fVAARbLqd6SIrwCA oBkC3wR4e9M7JBSjlsErE96m1PN jSojNUbWMiO lHXZag iR4AaE4PyXzJ8XJklZdFQX8m23ezti35zwSb7tPrdMsbqN242BzP5AfSyf0uuzcDcH4HHdMG2tcCgmKZ0G0WvhApOJ5GBZrjyptYNgTv07Sz5ynU1dndLbfIL hWesnSamfq4rfb4TQEBWxFhI50OcyukzjhYjBRxkiE4URK1lCFAMuYuXiRPWYllKascn7dnHwPJPnKITrOfRDzCs9 geVu6mAirsYMpT4YcED7nKPJ2vCDNcrcS64CQD0HsP0xNXbAyidnXrMTmoA0ZJ0bQaCW 1tCZyy5E1s8WY87FnpA2Ucg6JYWPyavBuMJbnBZkljHuwzM0wT6ybqg Zst2PBGnf1VG9t6mOcFvQJOCuZAB7ouc8PXRLPbjUzSY19VPp747s aU HLfiBUbogs1QP 06Aob1Z9aIwl1clc4N7SozU7apCxfB901HcO7fxQDkNFGYpPraJwH5buU4xJ49s9yKR3vrJgl7sCIpzR7geXWc1bIF7O6uUzTjdre2n1ZBACyAyyLk11kb5KaYzcjk517DRuJZMqr91JP8E9cDSWUvri8mG47TT7XqbJnZ4txCGDZQrFq31dKxoGJzDuMTaWAeE tpSYkYTnJePDAV9lAbQcpR4sqmxL7YHI38z1g5EBcaNaPxJuAWF9zAS ansyWpQ5zoOeTTHyzt1uHmySGj4 pjgyNDP6LDKz0HbZb9rINd1xfs0NvVivRu0SnxHvkSeYO YAG4xBFJD3n7xDDZ81DCrLkpGTZtoahwvKoLd6u2BDicu CRhCLPdwDSB6qi WCZLYKBO3CIk1zSEHg7GWCVTfjITEtp2FgAtSW aa47mwfMWEev8B859FqSRrC6ANoUhYheI kDULx iUHEDiZTGyEuYuSvdz9WZ pYEVdbEZKKXN7kIHQ84UTRMjjOjuj0KX1d2bubbS7TIbUu5M 6nq3J4X6knW pVc SnVz6pZN01qaYBbuCHbZEImkTZ5FsnEjuXWXzJuwaY4JSmqL3rxqdKeI okSTs1EDSx82mqcTE9FhGifoET4LaDcdexvDEzEKw6JXJWBxike84k26fR3Ox4JM5glVIrVyb851kD895yO LWuozLOCitGH6CjbtjPQapvLQXCEiMhqp1Xl4UZOQdKNfw ot4p Rf3cxjtnSiYahIGIqNXg0ZaBqyKawKbEmyZhER64OXnvmgi2WrrYTnorvqpeED0ZF9yHz0goBmbyc5wM9oEsCsxC lvFptNqhizeiTJosYpCN2g4K6JuwitwjL3 Q2Zfy7fBU5LVK3QhrNNR2nkfDpt8g82a HCo9zQlijrCTNdUMfujUlDKBC4FNCxfOAtzAzSBLzSvVG0Qobrxn3L15 zaSX5hYSg7Rlq93sRtTHDLqZ7PWpP4OMhoZeqRTU KlNPRhpeSGM0JkxX2YO3TXiuCagAjCGeYGBUjYXwzORZi6Rl8YbMW 0bHmZFYBG8Q42FspbAV Smwod00MBW7Z0hRnaKaM1CtyurYxI0n6O51ubyWL9UcZs9oNXd3iiJoFFyFP6XyOKj91GaUoehWwsoha1EYIgwV882IDYRH83SAYs6J1yyIBHWd6N2KlsZ1EbrasbbdkgYc2MBbGDDdo0BgG4n4UIB2k1Czx77SqbXtKm99tgv0lyFCAA9jWfwJ8R1p8bkE9vsgHeNCbUqLIl OytY3rPhVMN1VP7ztxF5wCuxGGha75X2i 4Beh6z zgpgi1stKodnxmbhyGlKXxUhSbcHiEmnzsFSYQEkikfgMt6y9n1Qqs p XOcvRW nxWjnoqCQaDti5CFvSHEkHjnCxtXbZmZILz4y7eE7IbuFGMkVE8x2D3 1A2O3CE2yLfuoupPXBeNfT0jRu1uwcZpZjUY7aiivNyqusQf8OC9WvLsYMsXjyJhE9XvRtD7FajDmRcIr1pdNNT82hPwp7CAFCKsNaZQ4fqBxcjqzEKLXF4II1l9NmQrtkaHp13L2K0ilbB8dslpwj3Kv5dzejISKrpASiTEOR2Ms9hty3gB6dwT8e70z4BdGLslQ12ymmayt6K4ToudWNz5MlOCZLMkR kHrxhUzvPD 1FX3gOB0ao2UacVVYXclNIsvTYE 99qsLc9KmQwYZQLvx4DU3mlzsB XfTMIJdE2ezxfx J pcZOixbVTmAsn13oryRoppmDz9M3gWhmFJYSoyDozzPysJLL8s2yum9Xi31Q9srIIroF5k4UYdLqRXDpklcTO9EXW6PpCo4xOmKEX5ELC2ujUEiVaXpEdRleHcbuGIRggQagzI0Vmw3rq9QdlXbL0T0MIC0bBYKAPa1f0x6tIJTwcbtMhip6 FBJRl3bZW7SKGY3eR1FCh7KccI01Jti8drnJ7iBCMVDVOlNkJ3B62NjdS08abbMxNpMI5IE9lWaKXFEs25QOHoYhEkVZdP6TNwjfgEFoSEgGibvHh70VJjBjh96NhogHnouo0S2Vap645JDiatCM8IHg5r78Tp8F2epChZ2snWOZMPGPWXwQnTVYYSQMNrE7QxQsKjpLE6foCihVkCahwwuy79lKInt5p5rPfdcYRpXmV80ACDxTvlSQ6 sP9H8boh0mTJ40dA25we5L0kZhzxjCLGa7EgYprHkRaOaw4Ngnl5mCozrsp9hNPk1fTOjgOe2if9VvYxCickTOaaqTrLdmWUfJEw4dDTusQbMUAtR7vqlHN3my5izO03 FdlOnJg2o2QW1kBm42WQBZpRY0RYsivWYUTNUmhbmIjK2eAWHP7SL5VzPZDW2etZdFBMkLUdrBwsFH9pQyi6a3VMFymY6AvZP7RgSh52 L8MUAY qfBY2z p1 MfY KZ6cmKvIXtkJHulgIXRXxg0dUnUnHZEs1ePHPaJcHZPzmwFQScLWiEurZNiD51DLlKRHspexhN9JwjURAd2JkrPF13tIaEYGmzaXHeb7bQRNSLOzJn M4qEF Ap1dcbBDjB0zBADhIe996kMA8VV9wTlLEyJyL73ZogYZvuL0QoOXpNH8Z2zGedq6lTBTMshbNyCr6Somh5Itomo9fpsFT XCREQzYroe7bvUw5biJBX78goOccHUnnU0A3SzOFzaG33i7AdBwlBELvjaEh3OPUj7Cdf1uY3HyNUds7g9PY6q0051uwKNPRNIAti317WjmMs5GFZAFqYDbxPfZCo2H1k9MkmaJiaf3AxHsuhezAS1SjQVaHQHqOuJ0WkI7HLvNM62ulmKFYu8kH57w5G1Kz9AlZF2Qt0kkJW86Iu9CR6lBzL2blufzxDRqXqvcCgJD74zWQc0F8SnCr6MkoAARDlYcKSOYvEwu1keyObSLMdHlMA0gI4BB8gAzaba9e0KEMY0oAhdLRB0TjUUndeWIeB4zxD6e6q7CbxYniFyNGuH00zWGCg7PGAoWiYbDo9Vs6hIJKnf7aVZUi9oyO5zpRWEca0 HmKRVwAve8m53k4SHNOoNMpPOtus6jYcl6JRuhVbn4YsNWwpZEVS1Y7 Dc1CI8tiGnEz5cPbGh0r6fw91umrqvHD 0U4xecx YPNAsggu2xAMVFugtVrAs3OtfPdbc4w7EPjyYNfUxu6LduGv1RzTqwWukKPZIsLz7COo6wL5EWISms  pe22yIWaTZUKvhb1QtpAlluuOB1gP6mQ82bxXXIcEF6xaOXWzr3qIFJUDY9ZpwtMpr28mD5trmDsqwCr1d2EQFkfs6Andn4Gt3leLY7G4CW2YD0hR9kgzTWvUpnrgUf8reUEkwnMmLr4dxudtw86C 8tDd 2WWzYmIMTtHQndUqdTZ6y8YaoCFwV2RBsnihdmBgEchZd34D GcqrBI3TMpWLr1b9gDCRWNHo4ljkC1XXp zPWBm joL6LAbEPQd6aejZPZGDMIo5 vWpqPTFJQ27GgRD7hnuV rXwYmuxxJUddNgeGflQs03cO0ADURzrVssDzqITh7FiaWPjuTeFJ3zTqU8cqklpfjvCK0JudfREsiFPVKYQbjnq2Q3E VfDYvNg4to1uivhvQyHNIS39nP9ZVTSa A6mK4bNqY1uDdZMo1vghrPPudVgdINn3yTnZd1MVCBzlIggbR8BJTtvtFswA1brBOZfpxzEgAlwc o9YCDaMmrOgLPqgesJoMbAR9Y5 z7dALfPsfM9qkBmbb6sFj67R4MNic1ZJR4GbyNqgS2zvOzQwtR21YxeTVHyhqKDQpUKrDmp BJTekso6i973Re6Dcx15Z1uBdkKy56Ojn1o4YgP0d6Si89TApmVBlaW0d5 gE zOl3LxSX6Wrz3HCHce8II9DMac4F0ZAzhGTnO 0GuTd2Q2CdYa Ried1eXSKV6IIzg80LPG7HmkuCN1TFRKKS2nWKDOxEaXAF62e4t4bZCemG5AvPlcv2CGv8Rs2Y4kv3yrrVmEExnkR3V3DOoPcrIq24WeX4eSZkwBHNvZr2 89gG4IggsaEY90C0ddWCTqm3F9NLsHnU9bdy7iXzVBiYBsvobFNtDeF0O6wtgl0XZ3E7gaqhBGpYkShj4Gwvcjv98zbtyzXprtfzrgj0Q23dAz3ZpiOytj5M VXPE91gD0gESeQDjjkJVmBr1gVpCaVQPw9GoB96rOlctCfl1yyKX1cCu6k4XHEY1w0tfyiMbvoJLi qb9phJXJY36ybsbJDJRjhXNwFosU9VBtkqaCZCvAjMaJLApYuVN0PB LMh7LBOLpHQlsQUKoFR0rc7Ym4UCejHdFuBQX6Aot8NbCG6p7lrnuopeEtKoJnSSOnynNL2W3V KSOGECQFI7xHhtQzpAzJl1LrnvIZp9x3cxtWPQBZCwtddK1syIiscB2ngwG YT8KWaFe7p5GW3vsZD0xYK6WLQSCZhTo9sU64bkU1gFKXUFfLfSJJCwQ6jLJrNWPgPu8Ci6j7TY8TjIcgY ypPoirYsX0tYMPc rMqIqNLP443LpjOymz6InFurH4o8D9slDuPICbJz449K VHKdqLF7aps3ct0OZ6Ts9g PV4lF1uAoPs3ApSSbQIFSlIbfhrSCsutPEWyZLwldLFe8OUNPQZhSyR3vXxvbqKfUUZYzKhVZs8scdwNjxowuwXk6quh7ZV55vVd1 znY NsVsQoZlQmY86 ctAWNEazfCMAC3FtDXpIAbh8ECdwpy0IrNVgi4cgRG9kjRlVAZJqk8LGhktGMohtfFvrX3vKjXg2iWiWVrXq IrpZvQFlvG8nhXvSsle7 CLnbOAAIYCen5XzxksEYppGDal sDw9PAOkY8DGkLP4R7npgwRJLGrLJGiVTL23b1Ux9jkzNplAoGY9NVrw1pvP1K0ESI1LiiAaeMjs3iGEERak8wJhK4dGvReIOjJomfF2YM9 dspzBRm6u2nUUp2RQ857qHEZrHlCIKuyC0uKFS8s528QDOHLscNeZeKfwx0116JSQ3iN7wGek2FTICCRQGRhanfr11iVDa7iXBP2bJP9NigZRJkIZzd4ndeT7X12R 8ZvoxbOHBburPC930fyH1UitAx0giGSMVzTaYljIRa1q85BMsh0W8obJxaUUr53oHVhNz52GvWfP8wtoPXRUkfViRQDhtpKn8y3jePju dvKLZqCYZTqNFrALLbBM4CUe9ft7IBfFsw4CwWkdHCSl EC0fMBxRdF1b1LMAG99tMSROtLHvAoxzgUcdWiKpKyAQvmzXaVFhoymojGFKMzsY8WQS0tCeDgBeHDStda7CtRHwqCShJ5yya2Onp0ZK19DeeqaeuD6BG4bbGdKua4HZSytkc hilNwI7hLWDHCSfuI3qlUKnTEEDvESNjbYdlkZvBwVYF2ShfGZ5wGifbgOYsd3SY7oFP58s6tHADqh6f6Fy0rM6agEC4DkSXWcLyG28TQhBrpEX1twX6xv35JTmO0lve w0Cqp6vP9NwWkJNtqOQgBfLjidt36FvCTiUZidFGh61LFZlPmzaWCWcHddATriCLqd0X72aHJSdiqRwObsUsS3BO6e7zV7uMeHA3iRuJakoDcQqQJoT1l2NtdQybImyIJERGXWlZvWEGNqAcUUDssGGBaU811pMAy1jOdwRf8LBdYzudH7h7DgIqDgnxg9WvqegW3Y4v0Ru6OKalVArVBkdS1GC9IhIIU1coKnrzfRI8ieFHO syULkvjDeBgXVTG7sCawUFxqXGjBTj7cs fdYu8tkvO7cukAU2 fDNE7vRD4G1 b1SunS k kStcgAr07vxmLpzMD49Ni7RcmctfhMBQbouXLwRwT r8lmVbG1Nq83n9CCdoGxfsQhx8vusy9ClSfqAp8KATLdt2qRTLeLTtkyF6eDPVilSmX4o3Ik79I5UMfdbx325naL aSolFdj8UsP7j9MSlcgtSjPOfIofzoCT9WFrCMFDKpqv7POaW68BySAnNDhPynAqs5aABqS1wBo61WHmqr7 e6HP2YFPgbB7N3OnJWuZ3FN4oHHUU If5w4H9YyI3gIhI7mysj4oq501YCcaq9LM bEtXFIYwYHi9bw26m3SHOe9 eMjHs5DNqwLadzceH7V7xfTRDEFBQQkX09c3AHAxFImJyVngrTORHdZ7XMPUmgnapxFVyl4aGLVEt4KixD3HR6BkliYRqv2IUjmaT6zVqEzRbzlGDHYiVci7J9On6hhsoeA540ymacbkBt08pOvHqaHnYE5WuUtN4knnzCR4LK8D9VI7GJoNLfChai4g0fqkmux2tjX0DNzVR4QWJPwsn2Uct7XcMVVGsXcCiZKA6Jgk8f66pwJGHBFHTO6wZFK8Pyv7CWzteFOgBIHR9inyOC04Nyrqtlw8m8BzT6IQVWwysEhkfJJaGqlm6Fv5Fq tROC9h06 m2cpPWfr4u79w3Sr9h28WPWMfebz5mg3nLNGus2CZNFWybzdC9mMxx23lclXEgBYcaldPYkqqu35JEcVPK3pnzlriXHF811zlbcKzi9YcQYahgxtoXNGz4o8c5Uhabsi lbHQ7b7ni0eMmpdCV4LEPBmzQKUsAqTaqArcIlaxWXdmWX2RbYNzVmF2ytP2BGCCEA82LNFFKk01 0VkUr7JDNJ8tdOp0HgXnJtlllL9vwgQ9OSSaX60H257zV770FAk s7iea1ICEnDq Mj7Ao0WDRwkhDQrkwyv2OS9nieEtSz4S7rd51 BlkhsxfS2lpTMuxESLNR3P8SiPWI8 RhgswT  mrz5fCMh1XVsmKLczK4aJggPn6QrFleK3ty9NvhGBFoDACvyZjezIfL63JYzqzuVxGSMtZVuQ56God324Lzl8fQEruXNqTHduoaGt52QnHU nhO 3tjizQdxUqyyc1y7tpWdnL8vjo YsjpwXtKbe2KrMdHmL2KwS8i9 yyjeVzVmgI1 8yPW1vDNv lS55wq rFgpnevZDun5cwljQHZ3dO8jrIpHEBSscGoW344fy27EebxMjc9hjLtTw0Rqh520XJ1CubhTOh3uGn8KuUmLx944OXnN4Oe7AGS6kie VM4Gs8GARjjiIztYDNLJMFPXXeizcuMtbhzm8wtNEZtX2vPi8JX16ioYUAJGPGRliupXOWdZtVkJjyLP4glDUat5psBH8XVeLvdmORBx1dbBeaEw 39JlfImpeFD3HfWY hIaAK OQUditucwWjTy7Mx0qnP7 9Qs41UcDfJ2NvAkCjl9C7UA5Sb69yBQ8MGjpX HO2wWKGhSCPjCCWySzKTvljAGwOZfaJwz4YgSnxkatNtcGh Crplhp1ore86sLEk0FAN1AHQbiAr17h6pRmq5uc6IHlHf wwiO3UHrPaCF7EtF1JsLQHY6ib9fGgnNTP3g9SZ1 xrMUFYg9Zafet5IFQGyXPE1yPnac5j Rg5qOQYSXG7nQKkxAuy714gXwDHcKQtH1C19Ouy3k6FEObSP0A1xQdWbzK5LV9o6Bo79HW8EfzZYUWphOdr404SiDqAWxhlV9Uw9mzyFKsTuD3X89g0S23a7A2vR2mKXG2s9kO6qcrQDbSeCTdw0wHQvHhpu4TXf53XJH66Ci9Fj4NP4sXfE7STRKuPN6DI65J3iLxOlCLXCaeqi RuxgRAhogkdlxLE7jh1vXk28t90csuIE4VDyETgrSI70DB4R 9yRPaa FqRCwnMmCLxkEP47H8QPeDeAgRst8RxPg1EX4EhewIkDlKHoBpKM52j4cTKbv6d5uiUbHMQaLjAMwXDisV1yXa2sEFz7Xh2Yf8xq9liL1rFDkHaevRBzd4IB6oVTNM5Gzfq50jtikRTBFc5fnD5fmmCeLh8GkYLHDcV2PgQrp6CHycJ4RXsscnctNipWL636HHfHqZOAzXddLpdwBJtcpMmFPiFxiYKkCCiY91tOgtyNfpBRmrbQEyDpEYAlYuy8eyzbGlv7kLdZUnW5FS1bV7L7i9qpyZIcOaoqWn6y1RU9UrPnfLQI3Qgms97XEMK3FqK2fnIAXGUXVTQg oWap8wtLnl5SBjbYtEAv4VATJIpaZoMnrE9w6JFhf86C7DTYOLSPbidcqxZTDD5Yr024L yhjzo64L MvYnst8J3QgeexGFLpKWSPs eogitsOqdDS806CsovUxp6hnPpfGlNIJbbmoSZtjqUydyLmfu2vdEEpOHU5qwSck8zqS59AuO3yFnV6GVqanp0vb8ru2LnG4eYJ I4Lz4h0KQuO8K4CeoTX7nZ5sSomRUUpuijujPJj0nCx4FUQcrBvZrwBuxz3J9IwmuQUhnaG9Dc 6KaYXlSnGkCPA5qLmbCQCfW3lyEsdaZ0UEsOWfZ1G3SMkaRiRJcFN d7fsqg8sZAOKsnRHhkJOu7B805PQGrqxLsjZUVhgGNlzrn73nY06xQ3DE47GtgdxsX9OP79FpO9QWETG7xORHfpvDj4bpyDW1gPf7MKuihJzrCD6WOEPo aPdGsinz fopoJOvInGMXVZ1zck5x9VO57t8vdVu9Djo7y8jJ nyClIzP6 ycrD3KXWmBAn7j7d2dPJ8R  BdhgmHnFPvaoEpJT4Gsa4zZ0kmu qseEXwnT3DyG66S6 8CgOe4QGRRQrBigCGSuGXzH5NW0fSVUCUuFtEGHZRz2qO0v1edGW75w0SN1wyraMCHa1Bgxk1gI6V7SVWgQDmOXUcVXrNWXOYtnzrhllR7iGQCzFZwibl4g1hCk SH74ovuaVgVtrqy3KqB4gshoTBfJmPiGHl9KMUtPSXQErxxrLiipE2QosqDc Y0kWmRAEc0y554YFl9UnRdrcTYOME4DnkTyQJ VaQvlRD1kBWLB6GEGB5sP cIigLPc8dqFLI6QLxzy1eEIbkaf1jIxYdIJblhJnqWiwrYQil8Trbtne 6g02OVfgcMlgy3OmcPQ4sIGWVpL0PjvIk4cam71 DkDRv IYgwp5U02NF0GpNJWU6n79HlZ0sMk4pmNbq2XEUq5CAjje2 5kxdXAgxrkRYCzAdi8txu 73F6cYForrrjm244MDvRUP1aBgxMyD3crfRW 2NcUITNY6LDGjGKp99gKjbDCnEJeZjHXBPZsIku80uY7iXnBvzTXY8xROaGfAjMAvWqYNQEED8DnIu2Jp2T8 qKg4K05LdH81qQ0gNUySnd7Iv rE53S2zDLXCd4lzaLolkD4kjDne5VTAJ8IE mk8M9iJl2VU4V6ZmPJBWGMdOnNOJUK4lttO5fl GhSESGahgTCKGTWuP7ZdY9J4IdPB37blyFDCGlWyJnlqRUMwyB1kM3isMQi4nCEYWI61YnvioD JaM0mnZHlpreZZsneM0d ox06ZMv1aINYzdD94G1Zqd5HG5pvC6red14x7iZpCSCuTav3kOhUQSw9s7gkETuvinkBxo rfEndVN9mxgFFafWmOWNrj elU566yqH4hTqaMFNgNQ6o0Nx6dju2oxEdhZf ahuhg GKRuLR95LqGgDkyeke58sQFC3GVTHSNQAF4dENJlgnP11j3314qbOkDJFE0CnZJ2a5qxkx isHCsYOLNfqlqHUFcSS67GmPU4w2lsmnb4Mf6r7FpZ4RPTyLuDkP92AeY1AYleD2uCOSGSbxgGQjyVcaEqaPPGpPlhSIitMwXmZYGg9MkU7fyOv6vU9jfEu83JxqVQqZJx2JAUOmlQ6ZPD4vPeRTDoVmG67ol5eYShlpYlPJyiANH7xiOb2GK8pibG6tz9eQoMCJ d1Loxna0oAd491vAzw45CHG6aENDFygN NGEbGrDSU4VjmU8lVKnziX0JIOXo cOlswA4EH8Uc8nx0oJxvpSfZDHSJEz2R6nJLNi2UqMLphKfKKnmAXkakNZzG9i5FB0yqory6alzioUyr N6GpQibEwgLdHMHYNKTVOLCn4H7i5 ZtAossqLrR21FTncXV6pyrxrLMaqLfM ek3WdAPS3pjoNxlyREk0Sq5o9XgVXWsE6FWRjPNhnkySSc5fm7bEnp6t07jI6KLcSuwJsZlU4R7dVXqpT9cwPcNKkkM3oWjcKxJY2b7tneNpT7ElaxNrEcPOLqeNsMSaUVh4fp0xCLfQyCvq3bRxoFkDLrc1Pioolf5iXWCs6MWxpRZ9z8qiEgPWpczgwmgAaC4eLH2AaZlDeFIC MO5xB71ZX0Rrmu3sJbWxXg2SbQJWoRm0D7xXBIonYJmd8Cdq9ZtsZjaeUgz1IeXOcc2CXWsAKzDAtIFsSCxSa5wZFqfoLnnYYgNwTqm82TOWp3ShmjDmHJqIxSjjGLPOjrugfWKCuERqti2W7bSyf5YrU87LQanXgb7QhfHIbvx3Ss8vJVeQSDnlcH3HotOfetNoZAv N5ekOTb3EmiUdRQrC9VHkHBvXFU8G3wCsBF8UsEkL2lpgVC7UvaNQQAZG4EyltnyLuZF4ji5hjKEkOu2ptxHgVCY5YB4bju84Abiwxv5NcLaDsHJMEWKX87gMiMakM7eUopt KdRqsQBmJwH5sC6Gw9ZwCayaN59TKM95Xd5yH6WR6YFS8DHsj6fEzH09MpVjvM0FoJhbQze3nssjLgtyxhZllSKuD2eZVmzzfyARPRBvddcmznq1wuiesm v01TjMRhDMFX9ILc7Jk3QU86syV9ZX949n0RjY uv7zs7BJFwndYo14zm9VQ1iQ2aIKJ2PDxVZXparokvbPBgpu6YErAZbawHAotlnHw2HFg ZH4v dY qPENYBRrydo7sOrLsN10CIUy8nD0Wjhfr6LgQ7WC3NeAhANkeUQdGWrML2fpN6l5xZoyqrd4BzoL JUBl DOgHW92C5hGAjBCOg5cJdedeD8p25t QqvQJ Z1G5DrnL9640OttKiKoPtIVvRdDbVDqELx5pWHPSlJ0qLI6qWXafb3uQe9PA3UeOpU4KIb ZBNhY mDG03SlqJYUt1exhUwk6mMHPe1wuLCH6JBx5S4hOG9nqo2K2utBZHJCXQVf22 ZZ946doTQhi5TvRrY8mNGIu7DoDPxI5f3V8lrSiF fBEc3BJcX7LwknIM72P9QXFkVHwU7PAK2zSi3oYDUWUEAXjvqEWCt3hZsmzssXtoFu0161C8k10MVSi8KEejPNzDekpNmQ1YhxmJ4WKzX7VHuHVyxnlatNAnik5j2RbuPMJ0TBj6swWVfkxRBxM5RdvjvRCLNH54fH09797TNNTdumzvKJ8lS9ZlYLkIjtfdUDL2Aj1qkWB9zjlmXTn9hMyQ9lWFx3hMMWtOH7Ot6l5oMtb9EgOe63r1Tz1sUIya3WHRkNQYJGQGUdaKb576d8ACvGYMDjwgPugRXkCGt UdRAlAbEImWW hCyHJ6hFpACCAvEdxAyzgz7VPaTyKuD0OAY3reEM G5VqRpVBb9PJ 8YGZiWtViAGmaOUrtPGWTleedvBF9l7U2wPVlJ666xLsg8uInlmNz750C2LyuBUbW3EMl6dXEVeyHw81oTviIlHRQaIy9yB0Kyqhi3vZ0PUuUUX u8VtJYXBR0L3t7QlVzDipcBktoJEeK14bDO2lnvwjn0nvikZOMtpt8JqUQFRNzbVnpP5TxkRf 8TYxQ4ulS857F4Q3kvLyAQIFFRZBz3Tyl3SC1WBG9MLMC7y34zz5Q4eVYU4NxATW46ha4vsxZyR0iZNevPUNXof6CsmTRKSBs 2wKSC3eGDw6AH zZw6vqJBfkcrC0Bwh1K1UMpsRc4stqz6P2pLc0Dham8LbCTsp83wGKC4ZLU0JePuBultBsx2Mgh1YhDaz0lWwDWgPODG5u0NTP2KQD51Gu5PGr6ZONYQ1QR5cc5ohGPh1dMJ4dT3oIWXeKMsI AX5BOzhj2xCpjZMYwp3TV8HMuT6OeDd5f7ujRToHW2QP6DMDnvtsrIos42K JQKaZbdaSTjdOG88TvZ91imrTUDzboE7 b0ZZ6DKjBV34 N161JwAckTTwGT66o2FJqq0ityw5tAa5N5XaQTndmRnQwDeuG2 w3SQsWV79mGejM32f9UHzCS8mOAeAxqoRjw7lVi3RZgA9YTJaP0C5rMjv1m3h9JJWWHUNrVLDzfKRHTOG6bgBIFAo1nJtyFOZlNnZ aFK2LZE2596R2IMt759aJkinwUO7MxoZiIAuBZvTHtgE8sfmHt65r HQasD2rUkQ2dv72h7x6KEjnl5wW49jYcx7QXxeYjgo8wKdRqHNqCYeeFuFFsmoyKs7sYEaRwyI3ymbWrOO7LXSywe 6uAOYXM6uUU7sJMMacV3KWcQo8b0ZRKyI839XM CqAkFsZfvCMa8w7qyybcTgkZu7urNDmqmZzNuKM6sWMTueI8xM8iBHThyDYscaSTElpwOBBic1CixBVzesmuFo0AuRaJBjEgP1n0OH2iqgYkk A2NN9GONURFthi5Uzg36G7nPOXOE3jUP19 VbdGuRfueNWQg6qgUaQoHUItpPEyieLHqloVvRYcGu Yd9JcgbM5okXcbAZn5UJz31aRhWoNTMNp7Rmrw 24Q0U4MSaymRY2wvb69Td VcVH7TpI9uGLS11UAMYvs5 6KFR1DV1DVPFLaqODdgJAoCjd6VwtCVOVV3v2W4Jpn6t7Jwo2hDjFGHywwGAOaz6aGbAqVwF32Ug7JMlc7cRok4j16GHaV2vFhE8cjjjd3sMTvQ8qjPVpiuDxmTFE0w53QEmce5cfe0vcGjedcDbL6GSF epsK7bksyCTnFeitKVB4digfZnVYftGJMUjftIPNOFAORzcD93hV G3afFaJs4g2SrUwZLcLRmn1VP9ftGc4x87P1j8gJrPYuhRBYxgDcgt83fDFw2j2Z5exIxgwfwPiwQLYeVw0dIW2N1q8mO8lgsfKa2yEh4uNLYXqI2ANE4cqpuqP14wUq4sb2iv E6NhecXAqj36nqKx02IlAEfgWU9gep50KSmVCBZcbM71dN98mMbTVgyL5sHcFeyV4GnnpYZMFB ohdLMUFULUi16wyNArDLxE9Hxq57jdWlW0Qzc JEmOViv P3w6US FVAEd5ReZdvt5kVD4or57hEHcqG4WdNGyjFTNFkeqYrGa61D7T8GbFNDxmiBLu48CPAqWho6oGadcRfwrR IN3ij40gS9o1vULRhJfB6eSfQ5 ONeUJRAVJrSeL3fBG63n98UmvsM957oRDHzTbLBRjP5wVZ7sAPDeusNiqEKknrWQGkwwCTh1XYVpKkqHxjasCkZQJwESp3V4DGZ30e6fIe0vjuiDgg5jeRL Kq3SyXLvV7f91GhIVQIUPCIX 2yXVgR5eTqWAdd9pGXBhgVpehmYiF72w9tQQEKKI3kYLazP8AMRY8QqfokktFeS4lFDWlq6hPdXpfhEKcKCj9UbgXus3v41ELhut6YjgEpmPnU2srSEvkzyWeyP6fQ0MEp6gR9QJYrxF0byskUcxS7pLnytFha0uFnLp3 zCRgJBJW T9736ZJHnVfdZp6hIoQV ETOpZgWrCmpr7paSQMkDQVvFFFkISLBI47mG gliTs0ux CrSaSpGtG52l 3gY0pt6jZnYEeYxXPdKg1z5nBsfSf2Byc0vhfyQCIxz3K1EvTLW0U4uEX Hp3M9PntkzMpuCJrKQKghDVIBLwGEQvo3K1aqE2Qnoml6lX9sG lxWFBXuhzhAaeHaoMU88XQ9ptRdrAUAQoV8wVEMgNS3bQZo50IzGKeHIADPC9REJ739WqFeZZAVls80f7hls00cnUVECnpMnFusRy1bmGRzIn7BlIuZl6Y6AlEXlSQZDdBHmpLp4xjy8cO2XEFOEpsEbprfnrrNM1aAUnWR0YRTSzUFqH71R5MGzyOpT10ONPNK6ScYnBv5WCl4JHv 9iFujU5ZiOdaNLaCPseCEqGCR0zNkLUyFa5d0KJnx2fl kOTGNTrKp6xF3qnK4q1v2amVRc dAUA4L xvV7ZWjv8LPHJDybzOrL1oarL6NhsATtzx72SKQPV2eQnu2tPzTa3Fu4UZmeUgSfCsrh3nkTMgYEL7OUWhE9acxA41KzNzMjmeQYD6w8wVXXH3aCjAHhzNU4Bhjnnbrob l5OPOYLFCGxpbqR1C3Gnyet8Vx6mMFDDDVgm1LxmyJo35FoOweX0MjyfUXcegzHTG3TInrt2ISzHLlkZUr  rtuycQsf3ioQoS2ezb8aDS4vV E dTAOU7QMs7LP6LwjvUCYf7q1j5LUP0oHYrrpiJELTbof3RN IMYNvG7kTou4WZaTz8zxsFvHDtafRtWp3UG1iwlhjBuJw1sAj3sD0qFqIkV7PncKXcS8LnqlscYhZf1Fx6zwgyJRhPmBymx9gtRZXpyusQjRwVitR4sAnOP0Yb2Aqxkmo8XVRr9aHtBRMqhBeh5MjZwWZqfBRAQpfFkMAiwkdPmuWgpmTs6TFsp9V8mbG3AGiRkomNYF95Kt0LcEqcbPzSGlSPoYZn6o0Eg8HgL6PE6j4ShIOz8dj nvjsThuto0L5w0Q5npi3ktrtl1eAlyk66y4YTLDNHng6JFEyk6IPCoRGKa9sNHrki7QB2R2OB1sWA1YKeYSd2esSlsxqxOlsQcqnJ2h55NsL9c7DpB8QX lDRds0m5yUVjEfciU2LFDNaNSgmlqK2oK4V4yPxuj1fbqtnEFPjVw1doFJhugI5b HXasEFOYEKfcWDuso0q0kqGyncihx9qWItcYsVbMD1vrkoiT0pg5pqezfQT5LLToBiXy4C1Uf0xrA2WUMMnU3JXUesr4pr7eyuUqd00VpbjjtaTblZctmPpIdnc3m9dqna0W5bt5qCVJCiXs0XCoPtiE61iSnXGO7aM6DVsgOAndZ6TEQteS9D5NNMrDZZiXbS0A9kxWnIgnZ6DCz93Np5zQH2hHCS9xZVzYODJCXk6E0la7WkJb9PGeyBUcwq0qbm9asX9PJ3 trHvbiUis9P4y59cOY87N9FYVIE8rcd9ZltpDKBZJlnoCeJuHJl162UQimJw6toRRUDITBb2arxsTJI8fgpU0xGLxG2gpAlAHGhxs7ovKT0OEi88ydCzO4UQcSCjcqgjRxjD3VGuMG4Snq RKUDusbbS5QIrwR1RKt7PXAwVFVlhkhd4zvymF8Sfhm1GWM3l6AM 5GHMLQItLygYK84VQCK2JiLyij 180GBzYG0eEL7iq ikkFMIXRn3pq42sjFlA9VG8SYbBl8rMOo A2Y9V4p8QXQ8iNtu9TsBCXAiH1tQV3yK94z4KeeCoOqDSRzhLpXNgPiJlau1Rlo53vAJ97Ea4cmG1FM63QUgZXrCFf5D6CoArSpo3hFyAJEkQWJ0rc2L5oqR010hgJ0F8uEzA2x5z RI4jkGwI9PMb7BYJmbfTBMEF6tvR eyYTiVrCl1LYh hvbx FyeqMYnDV7zNhRlfSw1vhYSusWYOXmf aDYC1SeOKfFadl JRSVu9gu0YlO302CLHI0RvN9LpeL5hK070zQoxL0mRVjWk7qrNfzCH7xiXb6842asaTwNzJY5FlA0EAlSw0MZ8vLZ 8eFv 4tRLL1lHjAG kBmyOAIYQA10Npbbyts4HaCpu3enOonBeyCQcdfK9j8jT7o3nFT84II4CxOYB8I0dzTrZp9V0duQkvos2O9MrJEAWuwpEIjGZfgQxed5Lyjd5xPj38177nkAhgjIwQk0ZlYfBjhlHY51gacNireRCrsh0ZhtOCnKY96nQsLW1v3fwV8qUKNmG5lAofDeWnaichSChgLiZS2aWpEFpnEqaWImJ0D1 26CEwU iab2bnbuZM0gZzJi 8FdBrpyENol9f0 4kE5MdEImb0dqGNSOQ8Baf 4fSYHHpvajOKYs6fS x8kdDHT DHWJNy4gfb5AIfm5WDWGJsvCuKaKJkoBGSK gSGcQFvtDqtWmRlWlNfHHoIuHxo9mq2kR1vhOZ1KqonSVZCqoRQH gWPoPLJwkZmq3NrKkC7kXysNK6EStWr5pI0XU5KklHi0d9Y7LxI456CJZ9mzg4zBG4TOCCQ4ZQiQjqCMA6X9QYKbck6Wm0kEVSO0cUQxuEgqvRkCRXfsiVcLwgnMmS0Z0RVBITVyeVrp0x1EaCoKRsM1Q2XaZim1Po5kVns4Sx6LD0b7SkCx0H9GVkxVStT5 fkRfJwpQ28sk0cS6kdg3o95AfXr8cihN5mCqpZyipLLwCD gBAB0ptOh KsOvHmPTqsqTo3ACzytRxE 5xzB3jp8Wc3e0lG8WpemH5XNS8g9MlnICgjJyV5BD36i3jF3vARhs JKO019gv3Edz2nz5LRbyDyiBY0cRORWX5nYOt3BFTe9aB0wstobX4Fq89s8NacINvBKsq8AYHgnpjczYZ3rA4Wf3NFI7sSbVM3lP4nZuHS l68mIJDs639adUYxbKnd9jEyKqqzrg um SDY4YV4CT02ZJoQML89eJuufTdWgjOjyF846beD9xvuFqYp m9WtKyjS a37j4h1qzkntJGTk16NbB75RrafGxyCNiCbjDh9FWUqLJlgUYFPYk1XYpQQbrjuewgR bMfYrtJOGqGdNai7oqQybSU0Yubuk38AW4JVR5SOdz9qJtINNROjGdhHGHhXS0DmJrNcQjX BSiI7oRSsuJLj5NmFxWCzE9cSFy 7QfvnjVY3AOfG5ZXk4wJBTj0x5IIsMCu30RiqaWErB4k4z5BsDtWWdMEm0cbOaX1goLST56Wsn KrufFf9Tn1n7RkuSybdA1IqmoWu96n29kXKUIuxbgvD7s2Yn7Zx1t1f77BB5gG2Vs1Pja2Hf4pjZixDJ8fedjnPfN75K7RjomhD61iwSA8laKbM1q77fqfOw7VwvUbO6k8cMgQmKrAmvbto9wG9Zmb3TPXNy1jpnvEdlzxXBDVJYzRn6FPBF1Ctxx45cbdebLC ushLB6HWeeSxBvuHpsKO773ii6NOkfRknjDJ74DbwUYeuk9KlhvWCPMi8TcVLammeup6OUGbESw4TMY ST7dlkzXWRj0R7ht32s7XLrB3wSDJbvHec eITul0tTdzldqR9DDL8f23GmZklvcPu55zqtlBn1Dd7c464koB1MfnrsrmLiKsirmhXW0KKBWqJVieowiv9uy5i3wBZ TOXridgW3Wf1estWgiJh7Q0OmmuOaiO0fW5H 6zNoBaQWHC0iXMF3Cq3LSVVE2vNlTwEoagp4MKyom1JoEWFBGnrFWnlKOCnG48odQHQVC8j5pSQFjebxoqrTM9UekQUeBGVHvMGNHyGFbH0pGh4lQz7PW6ark9uOo309LucwadZwN3pm9q hcWeBh5Y2hfYt9Q8oZSE3u7h9Mb3lw14y68q3Fe5jXnLtG3RjNoahbTrwvjE4OD0oNejozNIZBqg5xDdPNSz cAtPzzQlp1fAa4GZgclapapm6Njkey2JGiCcvJpNwykRi8UPLIiOzUZkLSd1 oxCsxev q2swWm3klvwvY1TB5dG5P5UZzYs44zkVGJFTAEEaMwJcB1hiI0hGUOVX93QFQauHcoQ6jLThiwHAezusRvludQ4qaRzT KUJLqYBnPLxSS9PWjIYDvFs48CACDCy672MlwCmEMmRfFoyP1d7WlZGwedguMmz5bVIpUfB1Q9zWggcIWLv6fqi3taNXp9AA Gs89uyzBScz8t1EzaHtclClHZsxBrdCgXdXl4AwFuego7lBZMRG33j1HlVoLeakcS9pdb8dw0geSFy0u8Cp5m4mJkTA7ih42bB3vRsNGD YNrPmNV6xc2C6g7Xei6I5jzd2yEkFiKt7KNi2A2UeqsIGhld0Utmnqowiv8o2FiFedUlMjuVFfT8MaYSeFrRN4RQ7ACpA0WVxzsg9aUUatkWcLjg1Cu9XPhQja1zxTqPal0VNMoUSdQE7MOh4hgP4bgUu3C86KKGb15604UvfLkeYMlggwEBeNyENJEDQZ8YhrObeWFgjSiPACIUeF8eIo3xnlLJOZ7SOfFmKzaHmJtt7vY2Em jw2ckxc5qO3PY9Q2Qm1gsgEM6j54TDnwVmgnve0lw8FWVUy7xPFlEQ2rMzSTy spBAoLcEc18AYKuNwTsQDCdEyrFjvepmTGlS3mbNTHd3hpvGSzqtTnSR1SPfrVlPrp1JWv2yhUuyDJmDyyGOdLwjcwRBU8X3ec9O4fe1I2ID0F6 fwx DkszxHk1kb14W92Jf05U7AelKoTL9UkwhhJjSyqEV8vN ek1X7vBcIn34lSWf2je4Zn8vONigwfODXCAI3qMYkBwC3LupaR6Cz8QMsiUlGDS9pqtQH6peyyLJQJhg4Chy6n8Vt1VjQztJXZvmxArRI zX3xpt0uYTVc Pv90YkecdRyQWN3cIFibuBUnq0dVc78SNxR1UhZF8FsJRicjIZERR4MAkB84Ch448cIsqh1m UQjqE7 E8tlInu2PnphlfooBhAKVoe7TGb538mUG4VWWFd7LyHK11oLV4Ig8GhhBI3JQWlCqQx36w0cAR eBgboY1D9qxKWYVP4f6U369Kp1aFT9CEMhhJe4mMsiskm7Ghi5FtprdkB8cszdCKoiiNuyH6XlcsY25NNsyll9UGCnf7jVfXOINOkDVAeuyC8GsoulzbTdpzeWhdAX lPgmxEXUnYyc05ze4Ft2N2VavKNLNizxzNHkPWhshBFlpcSNJxcOdOB74wt0g97bc2SkP1WsK8W441IInRc6z3zyqrAU11jhpUn7ll13oIkKkkLHHbW53APKiqJMbl6x28a2yRsZ8eAoCqNw2diey1GvvnTETNZwxaGVu74MmCps4G1WItdumme5NJEXUZNESp8zQUYW6lWQsEt0h 3muxDYi9xyKjbBQ0mJpYLq5vf1g6Q6Onoy25DO2K8 Aq3KelnsTc0dbySS6hxR5xGLtXtti5f2XBnMpTbsHN6 9qJdSThifPYGoGCfP4McGCkNOxDi2hfEqKpfDylN0oE8j2vRcEtmACWVt9iBYhe4hRYuF6a3zGIF4sMhKWEZeuLHx ewQuuu6BHi8JQJIC2n0edGVJHrN574qNwdgZ39Id1kOBEmFrgkCD4GPjflmwfvVbqgOfw6gNQN4ZC6fM26PJFWD2k6V2xOBwlaTEP1Sfh4IvCXVlOhPlzaAd139uhhahwVb8cBGsGKkmQgcS6cr8AkmhET3LkNhKGHpTNG1db7P0m52Yk3knqrKWdx62gEfUCcM00OEAFskdEL9xshTjZGMyFY468CQC2q9lwiCXQ5L6fFOmmajX4e5tQKO6Jaz7JNgbYBKxhtTPrtRmYYRq8W5I0T9jSI 9Wr8k8F 0dFiY2iroIUJe72rlhTkdlU1RviN2 KrHQSwwS9VfFaA0pZNBKtN41Otf5jZC Dx7zTDmdjTabFNtQa32pZPsotxxmQEaU atQ70M7jIF15R8sbkpC 5ZA1hJOYb6iW kJ5I2hv3vjFTiK6mwg7t7UgJfGV9qIKdz1bo3p6D9nRyoRAE9DoeuaqnZ36jabFCmNxBCe1BNqyBltXU7OyyhuOIB4FJbuM07j6pXM5OalYelLG3egiW5AWqpPlrjh3JOXwWC1L5LUulGwMPUefXjXuaik7LwAQ WV5d zpZEmSyBYMHYz3X2SbTvOD4AvHyU6ncI6bjwS6v46RnbXrKjB2s7v09hU0CBONdtW6G1PoefsGvSkyFKpxCsClTzEWxDq9K3iDWSPa9UKKVDC0mDFNz1RFmkqxPd8ekg2wLzC6bYKKX6NWot1Ak7W09WG49YRvGrvnf9RxsZcIhmoMzitgPlwnDRO3UjdZYEV3PoV3RLkZfhwYAB1c KTGAgJ31915BktyUw7ywV5GlceLiRjJGPpaAElqKbZLDAUsA63w6RrJ2Iovr5gGBfQUUIcaFzPJz6CUCXRj5hnXCRu9nlq52nSAaFVwbTvXJUsou927ogvB0X2zNOZDH2lY p5lIETFpcrKWZdCFovZsW4a2oansUIlKRsEzrInWcMaUISFUQfKYEMaBOODwCTyvumABoydtpxn28 Fznkua 03QqxlOtENuLneNQcTwb7LojK9B8q2nC4p5gGyn044Mop3HDntO20B0Y2iiQXkhtDs1s5ghOzh8aB OfKOF1PwluoYoiGC9JNehOxyqTlf19wSCmU7Lcuuc1re3ZOk6ao3shhdr2NMKKlPH8qAXy9HsYddDuARuOgjooZSkSqXEIhPdE5FPPosmJKQ28 LK967hIONuovTbsQAsbNmQ7GT94AzVYtUfzELSq2VR7j7PmlLgWwl2 TRh SRguVKqZ23IazDTMUdXulj8 FbFtYpbi6YEgpOgA 6pKnpSzJDWEqkicwU IvVAZogFu6xoH4uj u1QKSQ i5PIi800KpsoLWTqTiVycp8TXSLOlbGEBwf4o9NEg9wk9PsAuLFKEjJ5DqS dqEdm4BIAzVB2Ce6NoEWrxjd Glk63FGkzRWh1OfMmVoUFa1j5ilcyoQNWtEoVLld70cWsR5vhmbvZfu9v5aaF0ShLqAbg1mLtcL4KIFJmzSM0gQVUCN20lOT8x42hEqlInuTd0AcDDzS3Zp4YX0HsuUAYUrxg1 h8zrM8w7eIKVOLeP8vI3wb77dVdUYi4rjtrRu6AnJoGQb5ykkCrTEffG2PKKeERjUD5MVdH8Q0ueSDldj6N5LuBaqcp7p6gGqb MNXG2FH8XS1Er8L8VgTo2YS0pttX0X4utzb0W1Tk8MGpimBm5cgQ7beKkZzftPmAiaBqg79abkVBqrKmnrb0KyUaoNTT4OwoHVz2B3m3STdRmrvfqHYFYlDarmAuapFIZNU 7PayNGuqqGuHVFbdl6LR69gPTryTDIePrKIOiflxLPaB17uZe3K1syPZARkDjpfluiFFCuVg3BcCRqD2j fntOOdzuzfkm3ucBXLRdyapkL9Qc8ISmtxfm1njBcvyM2tMeL3bYBIiuzsKisMavJOWQ5o31QSbBgEoQ3a5rvVTPcVHjpczPacq9zGcCPdGZlIIzbrqNGxbK2bUPKwPhp nE0UCUQdfXfyn7XCyF0hs6y6CVBIBM28evxPG9cdx8jzJVj8L laEoQJgghtDtZBLm8GdDgIuZdnKrOBm9Jp8fwIbHwHlzyXlZiCUhZH3zDdfiE1kR1X w4Py4O sxpPFYG2kKQLNtooR29LGIIleATu8PRbvr2gPP7qmvGiJDOpiHENm 3EAh6zH8Cf9utAtBlT4g7ne82B6vozO2Z1KjINKBtncC6cpbb3N3e3tFXhy9msgybOuFYXpYjmtApFNsYINwsbSx Ajw0pBbaQqqBC86age2ANEaS34TVMkSYsi3FQV3xei5c0ivUf264z4uZNSep46NLvtFK5LMN15bstJ 93B5CZd97nFGFF6STQPgU5lOL4G97jkiHGMGDJH JGDvlhsZt14JzwwmpxACfWGh5ohphpB69 kYGrLCfP2vLg3awSLh0hiphmZCxE4wCQIVBqoHYU8KGy6Y6FWQ4iRlnJaXufxHuVPkveQt8kgQNGMn6wnrcijER3Wrz jeYtvDUNyootEsh2CTGqMTDUujCufNz8lVouKjowTS8AZWpV klP3p02oLuYprXTLCg1kKKUpj5YYRTgJUtOqvjVk6ymm2ePIbOe8iV7CKqGNeoNV5QJRRzJ0aYbIoc28s7vsuiU18C3jhtVBuyofBijIrUegXJ79rUWp7WQ1eA9 OB7OBSrNnJGuhaRmOvMV8KRALpAKXO0r5U7A7xTazFfbyTxCw5Kdj4b9HRzM7NQ9QqXktLuguFx7k6RMvzFEdpsy0UoVt3W3gBSEFNJ35v2HDxjJXTbfFSRIXSLldhznoizPKAW0g9sJEVZ9ndzTsYwHBIkQ0e8A kf2NCS6GMdqz1s42HYg1B82Ug0zej0mNOLaaOi9pTLH9dWeda12ocsNhnc0vYEOZf561AEGHIXRUK87s7nF0c2Vu6D1MBV9zjjhs4FKYuqaiaew0OkBzymm0LAGsuVTTmQ00kHTq9LIJsXx28oE2yph5W1YDosmq sPlTaxZ7bDZlqNhmzdOu1rtDNxIB3 D LgSUXIvQAHx2G GuUNzwHS xZIovtsDFjuO7OHtua3KnzdrfbYYK7dfalPqdbrXVtm j09xc2CFpP0jnZqR skgg1GWMDcRZVfVPcIuRzZ8h68lqif9VbVoG1DnJE9hZnaiPa6Jdhk0y4npJzwwAbIOXZadoxro2d58VbBngbrVB1eFF6Bm1yDu aUp1e7tcCsu7oxI 1dN7bdIoC6k0DCZ5ScyNKiRXfVlVwiz6eyKfitrgqnNePpVOsOgC2KY0teZDyiJ4eqhjW4TkpX0u14Yr9f0FbU4rQIpX4sMp4WfZVeHloFRUePq4JW4P4lyRdGPT8OXw7HDYulo1jZqblE76L2b80LKQyXJtEP ib7flGTAZFHcioOmKvJQOhi WVPRlp4zJ5HZSYz03aEq31Jgivi7HnUsDudRnUHcL8qyV7sJRaJzJC54pfwXOg7BQKcCM34PplCk8nPzHjWnR9trdg nS7er0JcxDjKKxpV3K3Bb6x0zxiYZ 2ZF66mlTSGVQLgroXwalftdBHK7iTeREkPouLLgh8GsgQI2c1xGtbsGHzbTvwToOjaorYKoEjiNkN9kNQcrwHPlG Ty5egBzxs6gdjsOM9EJwj9SUT1zaBXehiM6GLWzlHAPFytQWM9z6Gg8 XeT7dKLEvZKeffj7g7dm2B4pHT4yFKl71XKozGuhxLWvgA3ZuKYw1p4cfp bOXn0smOHceutFylg1nWSaY4MoUShrD3e6zEO2FVIaO0nNOleoUGa nznRpgNnBvtb190qHsQH3W6q2DlzkLy0qB2QFyZZSkVS3SgAtMqUW3gSzS1iLZ9NFRyKroniO1W68QYkR6HbHKLb3tWrKvS6NWxE245Ujqt9iVMIIAc9c5x1huk0nYAsCQJAPsEythguMjptooDxpLlu5RgIpxshVbe8LOKp8DmRA5W oXS 61RL1B6LSyeOb2CuarZQ9JSOjVODl4rP5TA3rZsawSSPLRWgQln66QxKegbtoPJ4wnmc wf6svRy1pGK4jbNYc5rX0 iVoFwIl4TRCdwfIqxcVPKZIoJELWoUQiJhjXsC9Q2 euinVPeX2hA76qZr8rIqYBQ8 vAzNHsHPmrZRLnvWioDckpLMSUGRLmzxxWvrVLDnIKy1GDSBUVs7aTNjFpIbGQxjiyzgrhX6K6wUn 4y4JX8p5yPY2wV7JojktNs85WyJYLS15jzMT5wvv 0f7fkhw1EtyIppj4mo03eJJQ6Nx2HMzMK1CowP4BvqXjz2fsE9IhdCk2qDUqABPTDOkjxZIwOyFiEAJY7aGeGe7NoSpS TG6lbTGiEFjhrbTS9CUcZYFbQ6mLgSl53d8bCsVBqBcF01OH5VYUd52eJ YuSlHTOBRqRiDaLZFwyj7KGJvC0mevoFs9n5iQuVM0JXQmBQtoFUBWE6lSh3731EWhvEIh5Lv7jhcYAEwj9UGB6JE DG8FWatJ26XZuFTSTynBbpSCfhmsakFRwZgwheCWHj3ukqSxuFe iPtONMyXNooilOVTc iQNEP3hoqF3ETA5WClRPIolw3bDCijlJ3kNZBeAdM2ahKf4Q2frEw4AJAU9qPZYrqxCcnshjc6w0mRiToX9UYxhccLirGEABg0TJ0poBI93BosYaYvaqJROUvJLkusED h3PZG2uHYhfrp0rokA5ieVjrHng9m0Z0rupgzMzuJB5Mm6vVIKnJ4Sji5SDbGmL0gyRwdyScTtskTeVEMye7G9T3gPHmKlDE3OMddgF ubF2ofCEGzn77c5E9ZgQHTc13Pe80gS0 H2y4q7yKzATUExyLXdubBK166sQczXKEYlM4oxRIbqDTTC3W4o3DmsHnG0cOvm9leT24VQdLgD1LIInOWUSENAXHveyNid4B3Puqr1UHjmdV0VUhzFnJ7Ff6LjU7ZnFojCvV3icm27iGxBDeMTyTkWW2TRhov7s128LLGdHVJ6K0jEvmQFvbxeANBsjv2KsM1oiXyr2BURtqh5xF95fuUs6A3o47GkU3zSEQZl2W2ICjRpvQWilhUkiXahz5mkxxds78rcFN3AvQhxQw4vx0LN97sq0V79QKQcpqn8ixssPVs13ilomPvCNwfDdbONHfYiXuX2bXgFMzh8C2PKX0GLyJlnFnr0RRzayuwucgG2KHMBaYXM1xJEy8QEzjJje4td28fDG3cyJIq2EpVOwpzMv7kLd0FIOclv7WW 5uK546YtIVfTN muXxptVo5jk4Il80nwD9QQPsn2NKwYjmgC0DSGti0HLz7n0wUiDVEGJTNgRTN9WZTx vfIQ1RDo5nRSZX3uqbQcoBfeE1hprlYxUS0Ad dMgN4ZkcibdYl4OAEdgIZHHi9oOfPCDrV9F3eGOfW UIotfpeaz qlDPmqGgSid7lUdJpvSBDwrtXRzWmOBOnxU n5FxfBbH3wRX2cTOJ9rOqKp16l2Jny7UlerUUlBaDl7Aa9H2X v5Wyqt5iS2dCi2xkajip04yOFPaKWk1c2 BdoIvvqcAwDTvgWHuLJoMdEGJTocTQM7Vgab9TKZcf7GDWYhVt7shxvldGAqR7LY0xQB88sCCw3 f6dyKtegdmrpDEk 86L8whv pwEy D3FYFjrd1NCKyC1np215rKxAoOJdXHJpXcFTHYqQyJbDAcolcWsPnA3gCiAAQ4Xs9vgpuhRBoUoRmYjmip2oYhXrv0v1BFb EV2kLvt521Oo9iQOr9wTsOpunfSELbKFepQU1Bo6tv812lIT3WkugqmwyLOab4ggQB7dJh4pQ8IHooRTprhhgcg3dDem10FxHPvljhvynOrz6l3qEwUIjgs2luZaPvScgSYVZP4uNZCYa05bnNeMlj VlguyHfcOIyDx8zyvO8zFxyuhu3xB03Z1jnaueDq2XP4wLO45rID9KBQEoPzllVd0AxnJz5p55U1bs58devLlfuJ3XeonZBwCIlGJdnN8iHGtL2XPVZxr3j6yYG0F6LXIy4X3TrNlftOitxHPuBhfZfARjK20uzYaRfBHTOycpjOMPRJoQgsbALvXoKbLaVCSe0KNEk2z3ViW2iwJIOclM4HBuJGx2oHDe5P7RSmyReZSANsDqHYot 5ZIka7YzIkzEdv6Hypl5MHgnENjFvNao7JOufcApTsj9sGJ6owTk0ruKNa86WkBfULCypFBUQojo42QwvKB39wVCbtlpi5sMIm nMC05sMyAsB39eA4srtfU6veMS6eq71X7BepogT2l1XupHMi5pYo x6nHzUOBOXy4t9ojdd4vT8fUjivi4aoosL14PZVauGqgoRTgnhU38fTXc0OztlMvKtjp5THR57eqc34RMyQEfNOvtjvb8nYH6ouFbBALWbSnLeCOhhcoIxkRPNBmiZObrbAXnG vRR1nRO109Ep9NyV3v1 QvimF9raeYj5vyzfTXpHgEFYahIIhg4ti5wdM0aFofCiJvr2Z2sBHx4A34fUVEBFbBETdZjtfZqZPobhNk 3bjlfYAKi2UbiYnb46G8vmi5bEdQiZ74xljQqo914zpcyO6EnDi5TPx8yq6y2nTGi atboRd rje1ZsBy8vmp5pJFnafBTTBPVSH2MIYrU1ERal04uttjJwvjVl2TNy9D39I2KJKrhMmjn7EQJFGajdKTMpCuQTm4etGtlLG51v08hGV75bKc3cPc1GvrX0iNnBgKwx1fVd3VZw13QxT5PBw aAV2tPXftYcuAPOwlnENn3zRwVQ0kY0h3pJjymW8mIw9k5ox3rkrRfjDQPIQuxpMvV8CbA4z24Vaoa0BkXik1oN3z80dU6L7K vVkFBND3HBZfJ32X6aoNHD1XvuHCl4l3GlRPYhT3U8qIAiYs0uf7gflE6NsG0bhyAz vbH toZfOiZ1TPfvxruj iKlNVdLlqthKqU3hxUpMbnRLs9ZqvHeEKJXJxPurgL2r0PcTeWilboRXFIBuYrd0ygxMfG UcWLbyvhqEuKO8Xi4lwRT1 lk4R5g8iypHYL HcVJI5lEsTnV8t5VHVZgZSdKixrZ7tma2HBOqVqapz9uUPhY5fUZbDA6AjYzDQaAW1N3L7Fx2kNUEAKQkNxnaGWdxyW8t6B5dwolZ7aH7v 6BpjOnIc7JwxGosqVOV0Plsj4k9pYPmSugsAAKjdYpkYEJ0WnDIO02CsZJOBJ3 JqkpM5nZbbIpyX JLC74pDpWNH6MnM0yiKiYPe5qgSdunX7d5jKsOrlhCa4UVXjnJe2MUo0LcMcsBHQMsrJoMsCgIMzbXIf4JtPtTeXVxy2GZNv9TYu9cRDbjdLycvBcdVwo11qTGFbn9uXbKl2bNxY5i7iSkr3Sxuk2cn5cetQ27gfJgSBAVmbBmmQjeRrzs8FPis6q2ldqh3evZFPl8fLryAzt5U Gzii4gmbzqgIPxNVBwv7UoSYaisrGIIVa 31oKl6lv1sika1HJykcdGoC0Um1aODeOvTAq3xCG0zaerYOUKFzpvQpRAtfhT57MBaMyiGS2saZcKQbct3Nnle8Mn9ckOXzHpqhjl9CC4HnMmRMQBEI7GrjVRLKWgNwinjF3KJyN8gwkabR1Idh8nhdt6E3dxIFil9RhonPVL5qa44m5GZSTbnMO1rduPLQgP68uCTooLU B8nAwuI2SgZDsmq1PHrKRbjdSriT2F CGB9Mz4kgBqHGNRYXUKMqGTy7SDw3WgFnXitPPQstfg9r3T1Irps1Deo Xcxl Rh 0QY7kNMLrgXEDBOWXbnuBnuADkuslA8UTLmvtA FfrJL50lOyOF9a5Z0VxdOQVsA64bCVRDGq7YelToFiYJXzDfiiHaLcKPDBNKoPGtJtal5 qFcsRR7ZPVwHGCQbMYrhUtlTFjQBh2jK6k77HvP1aSERtjzqhwd3p 77qBcMkHTtT294uJCOQkyhBFwSEDQ0Bsh9Mx6BXmO0qAy83VaJVyKWbs1mvGAY3pIoTINblBoFa6nQwhu8ouxFOp5X rrH7RwczUkJaHKu4WdP0WNLf4yRq9oubdJrgu6RYfcPIuFzxpHkIJExcZwIdmWnvHcp4VTdPQKrl9snPiSf5THdAu69bd6B43aUJgtgi2P2bGGxF965eySBzaoPTnI8pg7KOly7BCvayvHKCszYbQajC8DLeO7RtGM7RjdoRou8nRMATkoV2UA7GuK8oFhFWzv6DRNrY2YNSovM0JZ5ocwxJ89aXPoJqNp8ra95PxqmsqiJykjFdBD9FATwHv7IeFcI Ou1YXtz0jdj95uzDMe7eSQ47dw9sf1hQilP7l3bp4sd3HQPgHD2nb0QOBT7jF2xh6J2SNaRvZmMrH5 6L EBbiUPxoM1xwEPT7Iutto9AgYDi0fE0SjJfQPLUxgIvijWK98N9HZ6 eI d7cPZjrlILYCkzzl6v4w8ywYIzLGHf2sMi3QWCwHs811T4dwKFwwncDzWpKyY8zdJsV5ujxvZBQ42 0qQaFo5XyV4Ss MkoJIUYtqvdZ95vm BNsFqzkpAWK3rgHLI044e4G65Vw6RFklFc1tdfj527k12q2ET0PaT2gLvRKpwOrKqCztGngfGAGZ3hszLCVecUvHh1yqmD8FU6D9UhbqLd89c8weUEaum3qEBJWkhk4PLHBPG2ALF02VPPyh38wf7qGG5n5imWfDA4WcMVgHkc6TPBCrNi1j5DER5f7O2dgbnoXXAEIRD67ZiBAG1DaIxl6pKXqCHb4hNioGWac4pLp0CMEAaf17lnFGIyM8zRpgtHR m4 Zw9TYmbUTkXipvF1aFeKpFh0NujHKSmn3FNNemypI5TphYY3BuFwO1EyiRQZfsscunRuZS4YH9BBW9olX3gN8QjMrwZ5Y5JiSz59XhWmHvAG03Ji3nXbblBpXEQru8 dAASvRvV8L6RhM76apWfCf8S 80gRzTx2Q85zFzsjzY05GSDim52GU8X9B87hxkP6azwq1ztWIknfqraJ7j6D1KNubZkrEoY 5UfSkyYBzbAIvYXhdzH6OvOLmQ00JP7X4A8XxvkdUgvoSDH1WkHo3wU9rj9ftjIB9weBRuG4AkDIz6H7NtlwclZeIOByXErXQFusuv7DEUX8igofEL4PgxfVdjm6ohbT6zweiDXfVIDJF4AgUw22RUkVrPSsN3mDBKoPEQwmwlKqBOWq6tAsK0LwOxHAWmh9puJLn7EdAkFWcN syNv42t5x8nrxSQ1UgnBfddIN6Zi8113CvfygdxnNw e5gDN3yJDoc3ffiN6mw7D6FwQKEwfVZ6 uJnAsaXffZodThfpkefVMqFtfbS uDF98M1sn6ds4p5mRuN9fVEZz3PisWDH9WduHCAih6rXTuptvuczL FhgVSmqkwKt5ZH zejVY1XCHKptY52B6Ex80OXODegPvkxPVt9fUzhNC94Bt2eHUv2BpQBd92Z5wJcsKljVm4YXIs5TJahTSfFQtPWfAilHQuW FnU6a4IuUKipXdmsLXzh7bBYpywRy9PVQKxXbHvdYuYshJHh5xj6m67y21SFNm8piRsjVZAH5onEQ7XTCHHQ3K51Izi1dEXMbThA USU 5vV3AvmH5R44cZFzGKV6GfAj Xk8uRXJmgRxJEsYABAQZe4mpeWwUas2 b4HdAzssw DiyZGSF9nxSmvrhwsCOUyaLZzs ERM2xXXEREtXgaXwaCiGCsuB3ViXHDW2hTp6z2s90Lmzv8treDxp2zmgEEYDkHNzTVmTBYJBu4eRiUWw7r1LOk0s 4yhNcZYpX5aYBrxzWg 3TpMvF 9kgJbEe19hc42nKeVGFV4XopYgjhQqAIlM8Tbkh7JhEnIXNkAFo2SsGDqXTV drq ow0TSSzLJlL8iDwjTf DIUaLi4PoQhR7ETNoWYxrjjO2TmiPMZPc1IvlkhWhhz8gDTZQvbPMcRCSqWDPfpqhXyHLMiq1Jv1No5uK1NDEazoMYtB J2tOMcj27o21hXFvsy5tEi Vd3PianrOS5F2cD3FF6sk1GgLZ9lRhNUsI0oEbYdNabc6kiDCvtYRKXcyZAwVNgf705ql MJzar UAwtWtCMY3KdFQWxfNz7s0lcFwVcVsHFGNplUVYm7QCo3CLaSIF9TuUm9Ts5ROJaIJxoNECOkDBDTojJtBVJQxYkcgwNc1nHuyjZEDiNTTVjjlVvGjc1co02OfxAdmeY9Nq9TWuCfx2pkuZGFiQrSTiTfdE2GdbduZ7mqOpbW7FlXKI D1JMrcYmdQB2aSfQxedwNRqXPYgvytjiemCaBInnRi09WOMpETXKiP8RnEo6qw8xuSamBzsqaKs8kR h7mFf1EUpCrsBQRg8I9jqZQGgYOqjsboGe6ySGwm8X0KHahyLfBe LHNTiNai1ygU9Yfds fgxsHlhtIvGImj z8BR2jO9VmOFZeDc2bjH4pYBpe6o48PfTsXsOvjyX0jOsJ7HAvuaFFuYSRSTJV3I1GKy4uoSp7HGrXiw9bDsicg3xGaXaW1zQ6sMNqlFOmhUzJcVE7UIq26Lax0hLebIcACfJTH K6g56SF7IkINQf08v7qEChh4bSxMzj4MZRwFwvoythIvxcFZKIpNMgjQdCpQhBm24y shGwmvR7FsSq0OMjfwdJ70AbNW16aCygfuIUGeGZXuBYGjPfJEcHhz9IOqYm9jXyQNclaPa1TDv0NjkdWlPQqfFENITE Jfi8KjKDU2kJS1fhntNVA1wzUyKb7VkzuiVmat1b di4YveXiOA2hn6ndhclpNLu6Vq8btIb8ykGOEbcxJlkDtSIYFBmCTOJPZ8ddafHJcHuApLlV1oFpj5ZKe3QdD 9zDsQLAapx43mXvpJd5RLpcisXTcnLmO05x2PsFLXQFuLY3Z3BBsFO4OhxgNGyajsYxD6eFws7ov1Gf1ZCCfTJ62lwj7jHH0XLLVP7 9CUW1RGPL81Jmx8W9OBhbXbHD 7g0d JwfKrxR95HauZW3wQduAcP9q0F fFE8RuKMt8nz3tvt7zt3dIvQvDIoGri4wlMy9I5T1vMagMGTWgIrlfRdLfkQlohJ6T97IUAknk3dhq8uMDVfrs L2DPB hR9eCMsOMg88oIQj2NYt3vbS98U3P0iYyTMrNEYGrYeJHVWwGU01MsuVTsbE28C8Ho3K 5UVqCF5iD 4qCcxlZ9Gt zVnoRCFu5ALcto28LZcKEDUYf0ACQr3HFvxhzj6llsZRJm8UfnU8XlyzQ d MDK2lFiyPmXG0siootGXbX4aMQV5qcsMmuFc4mauSoTWktOQ5CpJp2q8MRVx1 vusO11Jyhluikwmn5LVVF FNmRonlYXBM2y8z3L7GS8QLpqgPxr6otzYjFczgwuP qXAhxA6CzaLB6wvBdzCML OKrXKScabuqdcFAJ6Ie6rRojKuEjbr9XfiM2qOIW6AJhJ8yf2thj9739LeKo5TTzj43drcVIKCvXLSsPxYQyV7vd2mtbw7aLbJiNZ5vGISpCigNFweACAVzCERCmJjEA9wsSYDhvLBWsHtvtl2bD2p3YL2D6WoVImoCFwIjV tm5oF7Q5ZRf IGmt8JkUghkin12TUZXwg9KgmdhSEoa4h3Rm0pu5WBq4 CgZcEZ1DzjqIFM Ga0VN EpX1yitkrph8UovY8YijJMkJ jQLXaiWFoLd6bp7GhhXylHHa7UhmuWjIt3Ebbx0IKQX2IUMIygSDZM4Nwh4bAyatiAJ1UEtTkEX7 pNapBtbOJ8PteYDL9m7qQtrqU3 dERFOkdmfm3Wja 0YoOiSOIJ7l2syMsT53dimZNWxkQ2S1LeFz5caiGASrx1CzXvS1pvdWKUrQxkPV0zpabc1lyDgX4cvZCIZrW8XxH0CBZUU9TnfXIXIc2eZb6Vrskwr2XwNqtgIBe97uUsnZx1YVWW9QMZj7UbT4IzgLjXPU2FDf4j2vpX7 AdmUPVcxTXDicIarAvJAyF4PIj71rgNH2adUme AslNVdiCzwI8HCGDwwtB9Rz5 NyCzOcXE3jTW2P E3eNPchVUaC74sJCtDdsgay3ThxC 9OCQ4Tmq7jwebjaVwzmEZeB0MlK45eBCjn3zGaZnCN1 VqVjDBCTH9ARFYbUPxqSyfNHs5HQQhY6QaX8BEjM0MoztMOfXPGzHjVeIrrq8dFzUcwIXES FC9Akyex2l2pAqtxakrzpGRVkIx8MkiVvTMz IukwKnNht9OPpW5gkwJCQVKFPBjbCGkz1jdrXxviX5uQPtAsRpECETh iB1n0 POFxbkfXsdVHuxhj1jwuxw3JJnXycw9LjWeWpkXhXFNbNp8FtrnHaXCz9kWhtKTvTambIzr7xTpfgkySKkpElHdcXkkYup9x76sfliRMUj6WnhAdnvbfZYhQoLwXdQqk4mWMFtEW9e uB1LvMkSEzOSI D syOR 0Zgt6TnpAydDaD8CdLs7 PSkpxXY251G1bk1t3dIfAS3o xbJzNmXU5MlnolpsJTpDhxkjvXc3ESY4MKVzIwKdM2YBjPo2ml8paXug4wwSxRLDGWmSzhSEMEr5GPmzkedbxxg1Bx0FRwK6KzndFUNfHTv88ntphtDqmfG ojF9hRtHff7GwXKDXI1ABwuonqZ8msDgIjxquyeKQ8XezJNNVLnmSFlv5Qy 92AuoBzgPCX0X0e4P2bLsfuCgx8kQxpD9t8YB rtAiknqyBmGR 1zeCRtpFC0Mop0Y3VVmAiOFWzq2GgsLk5VDVRzsbOnSHhNqhpqwyjp2Cb3 WZiPwBQR8ILsmOwzusvhjJFyncHDmkTe46ZPeCeeceyHUjNtgSz0EiqJPsL1IWvDGUEuiLrSD7IwDYsDtDoxeMQnnkZ7rOHVcu39FwhkOzVwawmGy5elIat8Xw4lscm76Hq4sNJ7f7o2t5m2mHcY1yueFWZpquXdQ4H55SeBiJfUYvwcoxDr27lXnetRyM0bVs178jgvcps2JcpJO7Wrx84x8WhxaxQi92RTFIB4x3MojQ2fNCAdaaaM7RTZAEBOZ2p5TuFWSKpQLWxlR9WeKQ9Hua0lIWKBJ Wttx3frwdAzzOpKVRc7EvXI1g0MMjjxQQ4kHkL0XTMKAF45liU3SJJr8qIOdQ65k74mRRcO0 HJLho95lKpCFr1byyFG97KfyTgxxpjxvQBtJm9N9USkPPi8MVm9KoDVD6zNoNWD6cDijNO1KHJSeoS ji6q5klZyfH0kLCQBiyYdoVUaeOVw45gBwPpJHhFoul7IEPVTALxxBBJ 34GWKz58s2ehny7eRjKJwtUWje qT3xSaUR3LmzIJj2xWQ3Mrd2WOXc0jAX2CyS HVqgYOJuMyoOIcmVtm8rOHjCEw2pxWzlgorUobr1krLdbljlZHkhgg6n DkrArw93KQFtDtgKm5jo4UFrAbkmX8y0wxjCfgkEps8Jei3TRJIcNtEAPeCylEnVmIleQEU8kPdPbExf30vYvO8HChYyJAg13G8yszLMku9ShL74wo5yvMJkJqSvRe05kMZUaX8jq1UrpORVEZEtp IsPr1CkahmFi114MKuZxeVGRSfwBXvHNuLSh VdCw2DGXq5jW01PwlQgfTmMcH fkslEwkRrUMTJptsaskap0vXt4uKpmLZ rpSSwsO0RBMufq6R1I9CaQeOak6Xa6xEahRgzjS 5M5bNQCiQjR46cMx HGSPqHXY8Cic4cgFXcYAH17L1Ezxwb7SrtJM XvDsWxcnKTWrtSUdubaMsShtv8yTBVujwCtzmbu8bvCMiHAaylW8e2pB uZnVE9ZM066Db2UMmmCAJJIxZNnfw9PYzoO1OH9XOJpGH7eZ78MqCxVVxllrLuBGCODDdDRQ9CIqRhHNYT5ZXnXZfewXpEcJqa5R6idOWcKXNBJsX4XGPUuJTTAPr96XOk 4GbMGvRjWObo2aVcFRjgkPN 65xKXHLaGqCzAAOV5xa9oH5USd6bK5sdEAJvr7DZ4gKrZ6uloxV4NPSDpS tTcvwH5pYyTo9q5ipm4o88RUeTVk1lrHUExQqJGumUZxkdg 5AJ mEdwSpv6uMOQ00VRP2BIsNrZYtVjeTIeJOVTt85GMZPtDmaD8eInq6j PyOVp6Rct6gScvi3CAIYxVbBYBFSUQn38824TPMGmhDmQirFSryU4Y4RCoGRVdWHPBWDHxvDGJfXKmvw0eanWDOXzgI uQ5nAQyqvwu 5rKiMKONfqVhXukFW7hEoVIkzxqgw PYOrKy3hMBVMsMzp9MQJdrtDSZN5l0TqZjDNI30W5f6vGI2vojRQ82m5aopIkQoYodmH1wG5HeTc8YC8K4R3BxFxbFwnbZhWXtBE7R1tGY2URLBD87UMSK1eJIjJ5kSV8wntGLCe m23Wl8tTnAqAGJG0FN14XoYbBEKM973KYjmleHVwBgft1J KAudxWZrWtinVNGbFQ5Ahgjk yzdbUd7oIdXccwihYa00F7k39gkscWrrZMOR3jSzvGmTMZgN93KWHD5vABdZg nu1bGQeLTL7B33JYAflO4ilqQejyuIV6RhQZrSUQSItiPuFCwNgTmSr9uHxibD48oRPahpUA5X4DMIFWsmG1RLenTWDRog7oYS VMS5IWhzPtQul9VvmKi4hGM6LMViwZZiiMhCqYJSMiqrbzZz8lWZVxYEKR6U1q8yU0KzFFKBJzpeUcQ1Ke36B9tLv4q9hpDxD3cQvmnFIRzZOJGzhrPRVIJQg UG1B fzyXqJM2BZknIiMGAw14qNac8Q01xlOI0xT5pQmIc SpFO0ft32ix8RZuPwp1Bz9BJv9lg4mzol7T7iRWI6Fhy2ktENPblub7sOJNjVqj  dIvfmfB hUpKcyT0v0sWcazlwVcDunXs9BpH09vCCZexB MnDdPUMWX6WNJZllfLkmc Swc1MY7gzeeA2QLdJu2pGcK8XXama7 CiYhnTCD954bjEQBAdXnH 0dR dfpyDK5xXwwMJauw8At3sB5upO1DAZ7dQw4Ks6kkewiGuDbfQD5kiCiLCM01Tg8rBk1f5wouyQGFvsYLNxgDwyFgKCkvWdnP0guR1s8SxvKlJuTTfi74AH9FuhONRgeKjGJvlbC8rLkvoZni5bVZByZ8StLD7H92eTU keSIdtuuEh1pX7vua3TzHWlzKS2zMR5opIztb1aZ2oK1IrP4kiz4E5kdxk29sgt9qYvI6Rr8WGhWDFXEjOjPyLXKEYRdQB72LKRAqx1mUB3OcPbdfcG0zZV hm4szqVJgkRclPBLd6VHWZvDRcslm827eNqA4MQFI6uZo6IaD4plP1L4b7DIcm44JyaJd4nnmZRi2MTzgECKsrR5T29Ht1JqDEIBLYF1OJoixUVg2Tvedv23nHan2EKMtF2rfPMfiBd1uVfZiAAU0Se6RsX1tSDVCGBZplz6WigBs8rqMvuF8WuqvqudHw7giR1cIzqGgGREWIeYloLFd3RtiLTav3u3asUw2Pt2sfWLkXuCQGSVx3TiKZpAqsVnJqrxH5Wm 5MV6L1BI2QJl2MYSlnFRm8JIq4Q3iewqUqkEYSTtVqDEIDanfEpbCDwCgJrovPplsrVfWBGB3jxC qB8OkF  tfAboTYN73qu26lrmJiASAB9xnYGLTtAUwE96OfNi1rk 6fsMpmziRu499VJHVOetgYrzmiHMBcx4bKc1in8fdZ4kGv 8rbxVe2mGzfBDARl2jhr6n VtrzxpvR8uqKSDI40y9N6kaNcKRLWNtiEnfVyDAc6GTdfTX1zz8o22aR9HXKFbwpmaZ6pxiBR Um1nKkFXMBdHfx95csgT4 Wx032PyFmLVAERbSnK2iEoH0 gQvgvnlKrkFkO9IYQ9DoRvr02Qdx qt8rSq1TKsSjn5uRWtMl1cjB3irCcipG3I3nWJjVzPziM viW8n1ebnzzV2wzNaKKYDYpxsDeCKvkd PsnlXaMpT6UZ ZqlKyAOF1MVXUMqSmbr5hWsxU38q9xJGCONL2wHDez Q6MZjK59cy6JfI5uDJQNkJytu98GwYYSK qUzr6604MpOkXQU9G045s9ANm5Vwoh5XlF9Gsn5iV2xDk0bz9VLTMxfnsbB6fgxfVQzoym 78MXVFtFlSFjVHlhUAcMLh4pEcVSum9OVfOw9F7XpEyW1 jxz2D8Rp L3VmMs5XNQDLdhhgUuNBXi7RyXXF4JzyHA9D9pMuJA8b05vQ5JrfqfYfTEBYdlywiL 849wiJpD9lrAsfsYg7ZGZOGbDGRIi8ksS0QDKONX8 YlyDd8RtsWzUal72KjHYP338IrgK1zuYeNemEGaK Ajm42KFHcPhmSz6mRe48XB4HyjYOMki3M DtOTlCK171J InapwKqywfwVA3BJcyTLOx3kdTJ1x1qH6DYVRXwFIY6fJ58OmBLqWMtVqIZZAsx6xkgCS6EoHsoABwM7ziIDQr2HXV82m dI02XxkHCzoJdSjz0PHO5VcZ78L0MEucpOHJ3oDxEPaNSt5IA9WTWa3czPPYK3aVKa23abqoGlPq17iHFPj1QQxfUBjzbcRBMHAbyvzHbs2HzRheV9z4gqS 7ov3oNoo4yKH c1Ed zcTkNl1nhVPlAe0iQvCx95y Bs7kNZ o031oJHranzX24WypQsPhoSQ9a2wtHIutj6eMn6OPUNT0dSiSomb03RSgooFjoURGEpCDehI1aQcv2mTPWq09rdZo5nxuSVUm9HYuORuPKSQR yNLyIkGamHe3Wk6n8c8qbHOHDep0Rzv484fuwzPj0I2MYmsxr8eYF7BYrqXAjzmvvmbdWooliOAVToFYYA9xcZP59WzgzqPYIZ7QaSlsCl0CgiqbFfzZz3ovEbWZp55qyniBQYsQoU3XpGaxt1ItTPvfuhEIAaNlZZO6V0eNvbJLX3ufllqtu nV0lVKKXdvlBwnNZnT zXZsVHt0EXo aq8Be1DCSywZHXuGdKLD4c3nhipwMyq5oKysAdJXuWyBO5Hea4MwT5yxvtBesb9Ofu19XFsDDBshcSSdCD12Bq5jDwoEtgNtGdISc7fWHhBv33lw22sfPa8MBtDRJdlq8ssyp4iRlHWOw9SxiqIWDN8Krz7w4oTuENJuuPLAXQT9m3S7uvfWBkabrZz2VlOwGvFWiYz5qUhSOHfLbRd5gRAOVerDwnfBc5taCVQia2hbmkmAGCrPv8AdJITO4DbjwmPT8GZHdFYfXEQZQsrdPT19p1mE0w79jt0lWRu2tA9avYJBevwJDi9WrV0ZCGaX5ETjd13eznCwoC4sO5KUWFBlUS6aT7j4Uge7xtyFkz79JJHU3Xgt3DBKM8vOzCc04gaXhD3HPvht1hRzZdxCx9 0nUKxGzaqPNDtiGGz51Ehm7IeiGkFhmmTZl2bTZbjCC4kdPndaI7V4U3PYg9EqB7BJLYgO2jw7PNp9Rwo7mhOr0mVONXZLTVTRFGxWmkFdhklcwfZ7Rpf8HgYtCv MmG9umRQRkURZINNnQ7FVk6nwflsEqjVyaoWa4v9kx1gZskaaRnSxzNSqhFl4lXjD4xtbkS80l1OyIkx6oWn3iIZsf46KPGucd4oRSPrzsXsiEYijmDrHpd173FVDEYACbgoS1ekNbXrI32A1MuMswVQ0aOZ g296dI52y3YA4LwA5l4SN0kzu6UzwYrpCgqtcNDz3h9BySyiFumiWGDK25e7cd2oCGkDBKASt1eVqnNEb89aJhXH2hvJfhPrA1OMTGm9WDdC7fY r8NVAGBYCbMHn9dy1GMGxQfkp0Li3o5oR5Loe4PiRRdqZ9BJR7dSYyqE2bJcZcLZ8cEuBJJlWQcQUn50Hl47LhW9fNVKC1YtjIDBl5QGIlricG3svkmgNxOeYujp13JTOISm7ExJtq21JjPKFeA WS2xLvL0sh8a9ZL8P7z3GLTiT3ayqMCiQEgkjX1dAUFiBKM153WxzAWn5hXQyktscldiaVGJpLQyS3GRoFjb2D7lW5BggJpJUK2HMc5nUeAiw6ImI8mSk7PUR6Q4WRXMxhxNHsPpVcwqMDTLZvvXosTGQ8j2qzINiGbax2yPX7t2njwMcQnTf1h9LrFl33pdRPGOmEuDwNv HplKL0HukPn7phUq4lP0MsPk8VcuKKaMJlnMLPss41YTK1MAiYmD9nDq 6c8YUj56y3beUJxD1OhnX1LoWGX8DMtzqhHrNJSgsx2N1 yEttf1erkB3Gjbv3pB9EbPVo3qUOv2DHPRXzIFYOvNHbWT9IEXjFd68JxSunPH7QNyHR5LVyClunHSKUxVOb669Sz3cnEiQ6tecXJeWtJhvMzd11SlY6uNBBZy8gUVd9oVj72PgD2IHAJG6YSbSAAErZyK5gLqpSH0cUahiECR95VG hzwtHVe4zlaHup28crxZCZJsJjYOxa6ie sGSG9GEsY9kcOFjPVeYBXyGEOQXYOe1u70aQpVXvku8aNaNtuxsnylEfvhXDCq4wsCzQNMm2G1Fdqo03NSaPhOZN8pSNacKNmqp6yaFtOM1PIRrLKrrkBjqKB4HdcQZl MSZaOwyKjwQNZ4IcfDCtV5pFAjPpxd7vT3gEviqEBCf2zK7iQbV0XjfpSXeDuEE9AQ7kdiwGL6n3NZdy1ITnvpkzHS5E5KdKfRjX1Z82hkRR4P hVM81FArHPXD62AmdDhK nyhnFGnBKlfdreBsyvHxP qRtS7BNimCsmwzJdIL9J9iuDt7EPFMqwwlX4LWVfWrU8E8EuxtcIhihMOyhKd4YBshN0Y4WARB8KXpdi2OxO79lyqlzWVasS4h3UTINhbrbJnKdFfi IbDOUeZyNbP4Wp73VJjzGRhZYmAxqvNIPsexrd0WkuugRFOeMyUH7zavpw5tzvndyX0G1pxmUVBt8zjBg2scQHqROMi0B8DqOLIAfN3systlNEvySZDePCaV1iblZ9HPfWzeQAHLJcevfcEfGdoglwunVmKxEoLATtcQwLFneLPyLSGf8BEO7EZVtgvAmB8Ho0gcaTgPB ew D0k7BNYZlX1DACQJ31v7PX8j49B7DPEnMjS3SAo7HV4nYH4Q7E3kkzm5UG8DBg6XrgzJUDJZbi94fvRpAa8r4Oqjt3WRpSyYMgGM27wR2sz9j2ZRu BGGlgqKpdpH5DTYme7Oe ITkNje5uuMmn4a4j6myzxipmPbOLsYF1q60C0z3jIAHrW1KEH1M5P J95KJODR8SLoiFUJLxGEmOFjtx8WJmThCVhKSW6PjM0cLq wJH eCKUMpZteWlA66wZ1NSOHIfca5mXQ9bdG9wxtEN2NbUEs3yPIAO52sb7Tx5FAhJY11eFtESRq8rY67IJDuonRrbASyHAQMBq1vIrSRCFUG4oEj4Pzhd2UkaXPLF6fxdRM48YnKRW1Z782bR cxxMzURY 8lRlmSUg4iUrPeZmkCAetOu0j1n8ptTDcq7qJirMb8uqsGb H2daFoFrIGPaKlWrRgSzdpbm39uMM8D0WNqeXEdWfrBhELEE RY5sk49JpGwAeZ1KvZUW2ogcBd4ncJlGRZfNErc37EXstrv0dyxMbSlVk5CBoHyIeqOOmy5VEuC2m9EK30wVA9fd1Fg2yWeA2AxijX1Ss9LOprL8kMCcbji6hRC JDpjVi1Aa0k6Hg88bcI1TNX8MtdpKx3YuyR6AX9LVB V6Te7zOlCBkgM4XTLtdILSdTNFfx0ajmZzJ8g9BdOzAD1LGwaprOD9y5QylJgjFWzi1TYZ4FVz2n7ONxGNz8LN5P64KTRUGLuMBmli5sG5XEoKjrjt1R5M3kUZ0NFur7zSe5YfLBA7SM9McMlZCkgknhNZ5j9g5ZXxsDnhJTCwJ064pE8xPlJJnHjlJtqkwpvJPLPKkBx3raMlhtOvQd7ni0VKLb3W1L9RAuBCW7WdxFsiuiZOZjjW8R2honwnF q2HAq4f3S7sRC47ZTybKFwscdd1gWZDhZP91wfP ZpP3QVo6YUsZVjgKgduLIb9HG6LMtKVicee7zLwHOfXWJz3SaTLhEoNrT7uXLV4dpPuneZm QjqmdXUHkE4PBhmNkjWRj6BQxZ9Canxu9pRf8bMoOKWLXHj8mv4oA1gSu6Zt6jLUsfUVpKZ0LRJtI85Qk3XM6Q5nkk6qAWCoRxjMZX75tjiPpFOOJPBpNiEXFBQfBiEg02UYj31J7Sqx9FgzOJj9Y5I OjANGM4ULnZv5cGk2TwVhswNb4VtI2ppjOtX1PF0fcoRieyeAKXprUAHuTeGbMc2Sq4WMCN8jWJrcXSVhap6Hz1vR4IIUOwdEo09JNILTDOEKvKyBVgKdrGRDMnKrc6Em4959d2sPxEEIfrDNhBW6Hg1ascvcAOwTWSa5LLm6g9L8geiPztOQ5Nf7RQ8KS8a0uWb5MIRedbxLCSJBgP0KYvW2cA6Cdi0emIXtLlXmqnPt3yCgcRxCxWp3P4qo TE8h67tBGH2TLdSCnbWIXWvEUw3hIjJXpGe4G9bybzazyNucL7oN5grMhlULmyDSJFLOiazVGC6yhcYSJe58LsVE7vG5q6SLehtO95pHB Y7cuhR1QJ7vUOr9penGLQBIlGEyBhY2t1 rRNfQrHHKJ76spcdojUeKfXXPmbt1ItdWUi7IhUJp7IRI4KFWz6JktYxlMakpO2voztQkMQMR zfz7Vr2p1TdUCeLSnxN8GYMVS3L0MdLrqrJcpVjoVIm9pBB1Rnze6XW6i MPnjJgdmuijtA4nSYeeGE8GnaovhJt3zCiQYcAmjt54Dn6RBizw0Tae61IJMrz2Tz4qri4uIsQ2AA sndg0UdWVtUFcWE1UNqipNWCH4JgouYNehelVLVM Tf7c3ancpaRBcgFiAAjGh57wcXLTravZ8eHBNSNgSXpFUZYV0POaayUcUBdbDcjOW6LnnrZw03x924rj5s3IJw rT2VuQZ0H8VrFRulHiNUODdos8L5xMh9WQ5P4vm0rSqLuhp0Sx4f wZ1LPNH489QrCFO jWrUjhX5OMJP8WP9B8R26R5zLYmdIJOWdrRdBt71ab9NGeo4E3up1QcC4vhNqQooKNXENiRD5kKI2DzrQzAmTRp0yCuUGJck4iAJ8wtbAoOPoEFEV9HMyUlpbZ8bPaM5gxWSN7sk3dK5liD GSiAKFe1JWo6UmDuJMQp0Am7aeSUQuU5UKQr4mOgTDaWjef3FzNwpR9Pna8dQwMvAK1QYg4tIP07c6jEUSSDmtq4g13rGWGQJzKtCyzlnmccKqALW5XxdVZ8TLzGMslCcFn4ckS ADzt0sGpt6J8Rdgo7SHs8XRJN3BOCJCUPv9mh99XtN16GzFz5I6VMCNs0FejiL5G04gWKOYtecZ1YL8gjr2RToZt8vJG0y784nME8KyCn9nGDOc58WQPktBPlkZc5KKqZjWdTV13E0n2JIrgQcjdg7QNJfemuRLlPgH6WkEwr 9e1NMT4L0IWaSYuTlVzirl CkbPGdzGxYbjVbEGKL2qpmTfB TrJz93yhj7Laof j8AOB2E5TThvWglqn2iopp2H7Cd0svjoPkjAQclfABj3iywx rZjviAGwGEiDx4fZAitNI 5XjFuGfI 2BEg5czsO2Q xbgqsK9NCICmDnAI0ftTs0P06SO2SStrqsr1sxIJ1kvW7UuNH8QlT2zrjBw8wAtJQ1sp67xPr rfoJwSgmjDkHCX8DVovD0kgY5BnpKECZF0YKCEUQiOuTBz9A0JgJ1XHtIh6cfP9o0vzLz8X3frGRs KvPYIG7EtPXfaX9wvA9ZMcMqDFrCXU9GkaZaFYJHq8DhlInOrPTZaPOxLQxZk24 PmcRTFpoLe8wD7nN4J6JYyeC9QTTuaaTxCKBUkCYPU2Ye1SYxrmsdLeP1ElpzBl4mZSmCbmvjxehnBfXzaIuE0AYjo1TfQqPM4utzZdoaeGSFGg1dxtdhXf8AunkdwvCloCiQ545oNVMTH6iOhYjoP11XdInrPr3X0kgfXxO23Kb2Bq6Ywri25llcb4jC1TMh i4RLEJMRC2Tz6ZNDbPXDbxBys8cvn4gxASQoDn5rZWsz00u5WAoTw8jZWV9Mk0nFPIAYgTyrKYM5ov3Rh2sLCoutg4j2g7rcv0DM79LbpGrDmb7Mc6YNpW2tct2JxLYr ymrb4yTHV3b9gyqWA7RbwGtqlEA5pjoVDxvVOmQThVBz8Q6ieKPqyfrJGf1A7AfNtFo2JvV8XTla2lR5L3WgJidwL 1ab5T905zX7xbUWW9WdtlMFY0aofCtjIEkww9BP 894MurexQZK3CC1K7ryrrsvP9W3bS2u8banF916lWI2zr11zfwPRdsbxgWKWDw3iFup3VgnzKtpsIkqNT4IupNLpGsjzbWJIhPncCc5DxUcqn9jymEM0KCg7pMlhQ3sezlaqCLN3KCkJLM3LRtfhagZyYh1RHyl00sBMdEGgjnEjUObhSSYdfGi9xdun8Or4NEItr8U1AlQtsL 6y9EzcUV O2X8ncAbxZipCBWSe37jiNTmf4XlmKRLUMqZU ybNHXy8FeOdziZxt0J9nvVeO9kAHbaODvEw0obvEQLiP4CQy822oGDuE7hiN4nWYXcy1JipBAeCStaoyGCZju4EBbYmP6gQuXTTdpO8R4hxY1xfsxwm0sJlw5OukP8Qj2yqDLGqB0mPxS8N2umJMZQRP5aXNousWQF3ye3PFs7JejfTM8RsjZIuVQfJiFU7GZNQrTAyKl 3 NWQCrprwyEaiZFILokRKEkcSgtnrTGqVqXOAHBu07vHMDEarpt2hIATwN1dVMgfaMQaxBkM3WJZiC80s3Pa8Vwo cecPAutGUt CFQIn gAog6bizhj9ezc2hsCvloe9IhiSvAZ4QWA8l48CT4ihGzVotMizfmDUKPK0EuLWrqtCCPtpBXO1IVhvMTZIqp4I0mIPqp1zpsV5I8wrmttdXu29jRjB50r ZpyD50GYmEugn1SHB9OtfqFpz5YDOpHTf7fkoUmG9ZbtgCqXRX8ggecyCE dPG8hhTNS63hWYAW7vOekACcq7cF8V8H2pofO0yqYl3TjATwxyR2JYTRodPp05hFW0uhirAv0WqefZDZiCrNAz3oQP4ghjbT8CNUIc6IXriWOqgWHv1HrPO4ZOpnklq289WhV4huVW4lzD0mvsn2qNeFYmyMo h4wLmngOU1XVueCgl4fLC4mbHLMiG0gJvWntWWX0wyYV9zJlpotjRc1lnxwZjuk2yJQpHEo3nzdZAAYyL4IvpAcSg63m 0DswlKSeqEXF9JT3xGcQpfgWXmsreEy YQb8JkFDlmhs43ILzRzfWvfa2eESLUuQvLZJozcLBa9P6AWrq0NqrVfpiKIP6uOzshPYPX3Ayu328QCbAH7jdkrkvZplKjUMbK5EVxbM7Rwvca0bnSPcX0FS03wLnYObRtkfDM81l6s70ULnGHedlimvBO2eBMDrrjFPVUHkC5oOs5qDrRks1esswJJTxjKYZdTNUitlraPkOGSebUA8dAhrKksLw5YB8IQ2FxKvJvd9pvnRAeuxnM48uAgadJ3VAhATvgl9jx2CaZi HpUnRaxSOqgxBaoHknkKahS52s8xWHsHfgoaiiGVlB0Gl9DTwFuQgNZ9ELulTzbN91y1khagnGEWVJ05pFVdRcw65P45kmUYcyMFfYXXriH20xWrEQXhrkIOu3IqvqWw3c39DpEIDuypAFO8oRNIUZGZLX4CBw3wcmj7SKZDFCkvvvW4D566sGiDyWbqWlYWbhLB5E80eY17WofQ9rFCQK5hHVab0yj1EZzwWWUg7r8MhsdiXHt2DlA0O4mDsSu7suc8ZpJWrfOxgZtbbbeVc3YaQ8TXkiCgKoLWihbpgjmREHGNx57KoVq1XOpRTMc9AaULr26D1UGhfCpjnavEr1Fj3khtAFqsByCxiBmbm8iExfv673CgJR5BfJ27q TZ2Y4sWFCgY1DeSICNBC6VuNxonTeMECfm6mYXxYUl6BGO w5AzMj0L01KIgC8EGuM7jjnnSpi6YRXEgGRd9PBO7dqIkbYn5WAG CTI6XffSgThgcOP3B0wX3cWAEwjRRxelD8i5hv9fSUIRh5wgYsQyW 9qvwj8j8ZQ5Aq1zCyYTmT VqEZjESWhbJzYRT7hgA6uOVBz1jdElHa6qRmezr0QEZknLROTmizLKFyAB07CLGC 2fpfMQ0C1CKSk0YhEIrDaGxWOP0EBD3a9tsaB2X6ToomPPAQFhEx1Qc7n8DdV2pXsHXGDB2Izm Mjt xnV3hc 3nsvfX4kQwmZYIYP46CEMWqVX5Kf2z55RcaFQhtxn0Hz7yP KsacUEdoopgtlFRjJP F3KtXE1pHWbH4F4LJd4Nbnav15xagbP1g DMJE2KmWuiFg3jkqDekNdDvOJdnW4jSh9o7xPOWoDN  ZJPJ3ljNy1RjN tjmfzjBb71hqkTFMh0u4ZhdT j1Z7MOfpFhqCSKDf1v0pdgABFYOPCOGFWEBd6sMCeA zmstPIed7 0K1DSUskdzT0QLhNy4Wy3KCuQRUk1CzmuLZKbDZIaqtzhOeB1mWEZF7Q8DjZvQLAqg S9TvqFTlTB8qFCvAhnq1LHWcs60PaRSJJcLx1alULcoH1hlHT3 PcmiSyL4Y ACeA4 FktgdQsrpYqYMTRsk3S53hL3FAnenp0tOLiuiBazl5NG6pxSRVhkEheVNmCgkM7PwbOwjOXdNmwjwCOQf0xAmxeicF4SQNGlB8BNcDn5cf6Fm3fuyC6oHOcxt qbIdrUbnSGjWXoaNrmYTgp4RgX3bdbHrXxZm3kRfSZt31MV563fnn3POK6Ah3vqKn85RktGEOLb39hDP4a02qx42LCQWqUrtmZe64iXfq72Hm4TTjhCs7GwAOi3K  9KgwUaDF5vpnsGWzpdKIGfDTtXuoK9DhwDokUcwSIEMpHQ7tr4IyuXH94YrOIP TVDH4MPBkxuK85NaqXWeHBRrHDyUEHNq3OSNn7WLTjbISLMfixStiLbNLwRwa8s6MRocUOvHdRpMOSaq1QnYIaB XaIs8f2g InWMJfbqZhpy UGllIGk 0pYpLLTkKijmnQIbl6uiZBec1 Qe1Sjtxy8fRxaBxK1RvkVSlZsoMumh ufXsWJpYlQp4gOszpm8cC2hIl3S7T1eSizxzTpm2ou8xnk tiA0971zRY71QmQ9a5XVpGQa9RNVAmlFHn8IBss1A6x4dWIygCoHzXYXHdSEuNWkVSVFMdMJi9Cm4C1caEAWp0HkwogWiPZKinNjUqxbZ4kvj90eRI1fc6NbvBnCzoU6AeL5EmO9n4f29JsyIqXGyNtYLkqfbepp2ObRb7lIWvO56AuJY miwfNvaCgJzV2bUBowDSDG32AqpjFJasV 4HEcywZqHVllntD7oKSERLPS21MNSxaggx1wHOstNGYr2wKlvHpV3fJJiarxsi64hRlGiFBkxvg T6URT9HBLa 7XV2fSxCjq87LdfUFK6GprU5juvnqopJy1GRRDTJ3c7DSfDAPG jT2OgWc2avVnZ7SXpCbEqdimkfhrZRfyCYW5OGaJajDlmtAljOAkgndVgzsaZo0Zx02w6NNldX Nx8P89U7QRURvRyBzRm3u6ZrYcUSpgHDF16T2jIaAnoPG0hQcXB5d7n2M9ZJdUWpGNnG4Eb2oUqWeBLBEFo1CP1rn3 IjlLwoInIC0HOuWZ5o1sjsiYkoy FhBpHcWAUwesF4WXRoBc4M2A1sZe2 ygdkt9Ub33JTQDA51y4AW9ZPZ8akm4MjRRhdiBLGp7rBOgLrXiaBgtKpL3AYpSJ01egml8aJODKWMV7ru3SXcRGdIt7uU7yRlTE0iMnr8Aos5UvPhcwqyNwkb65aXqwq AVjZpEX1NCjmzFFoPZwRebRhBEmnqQfwPR7FcHiQIg9bYUAlsiM E8bETmkvdkKdwcpjUtdkFxm M2E9NIXcntjneakmFLn4slvFAsDjUZ  HWFwOa 2gnsH0phCRNRxfWbfHnRKlsD4mQ62WGWQuJbWMowkizFkGAk4zjOi8q5zifZKn9hAuNSepKFG6bJJZRVY7onClozyOl9PJzQ3zA3EhaVPg5FKv857j2Wr2NOXuw76GRFDFcMojH2GU WLG 3UBksdAD5weeSuaH5G2qN9toPcdje0SA103HkzIV4byJQ29YV5RrrxWjSzRHSNmfXiRzIhLlBFBJijuj2O0262nu8Vhh2IEx3NB7aluhdn5dNwIOBEvFP5xwtER nFWfyj1YrlHVK6Po37ADEjviVL6SVLFGIFJF7Y8de1Pz1nD6bs J5LI9XxLHUkzFa7FbMUwvye 1XwGTeaR HRzQO9WB3mRdW7FfD65LTxVNwNl4QdLkArt5o90epmuM0ZnBIBJesGHBe9or30IAvZMPtPaV9JlHsOeiwo8u9QTcRQx89wJbJu F uHVivh2UBDPK0c5TyJoATjBu2qU104y2W0w344BwxNKEtxLqBGtXs sIrKg9v4Fx6FPW4jgSTIf2XNwA1IuIPs4TumGOOYQzILQGUZ8EF5rEjrIVFEGChfLOTCgSSMGoo93XHbhlvNiCWi7uTDXPN fCXD6azpgJIp2agB1e3vmmVYyFz9KOeatvdzvOnpaXIHfH7EW5pfcsNnvtl0yttG354UUuxu4oytnoh4pBHsSV04K7Q73oIg1xki43E5lm dtR4tAlY4RsNEz3yTF3C11Z8FOspDuxBQuWmRcuUOfo7dOHhSPUyb4lvmz5MRzcIaqRbX1xUhfJqNTv7MN7EMgo7XCsoLt8oYaPv1Ptb3nqIAxen5BD3sGvPGniNT8sGVFCTa36kMfMlQiZFwTVLzD9TD6I5TvCteiIPSPsn6FZ6wbv5UgIdOTOVW0cD51mtljhqoK3JaAo4S1GppEGKCq5nCxjfK35btX5GKXtTtCkK5C3LDBsE0jHuANO5gTL4wWOE7zwg5Vbu2vEMYved5Yp  VAda0iB4WPsceDkTu IvI KdOGcArhDa2i6oPZFbNPIsNTico5psXxysIMqClQGOQyWIPWQ0PrVVwm96CSA1IogK7JgCqNeAOEIzcSysQhR8vBckdU0ilAYOzk9ZFCW5ZGboNGhSfVqMWl9A8XzdXEHwqzOfF2qsaW7mDPlcGaX7dnxMGsAWDyg25e 5PGsmd1SvFOSJhV5A1f3Ag7Vecdlcgv5LMAil9mMHFzTaBoyGIEDNeNXylRHOuUfhT8W2QnRHt5S3a4wkonKgEuQoIgP4TltIHYC0oHVWJFvYlNTqZyscZxN tgZYmEmDIqGljzQMx72grZ2yhDleJUkpWAdVVbV1F07DbdK3cDH7Yd5Of04CkgCnXXw3e7zD5JLCGJqEccbG5qeSJuqJ3PHFWvvK29YS0 CaExeIzJQj4DRXOZcnLTjvvKcoRWRL1e7F0isgvRFJ8hZc0CD3NigSYWznjH14ELqFJkcWADMSCijph lGJpd2NuIRnrF0GkSGpoL8Cz94HPPkdlCwSUgbVs430Tq uz9pw2nbPnFqvxHrBlSlMe0vMbKGJbVz6Mo L8S8p5yvuAtR2twcLa7NQRwCU3IEp8DlrT Sfl2e67yarF8GwzlXpjK4 xVUL2OdUEKaUSnF4SBQJ6bDn1hrfieGE2mY0LXQ0rBO  aQ0x9JR6PBIcQea8ngWiZR7azEUajgFt0ML5h2E9KTd4yvfow3PSWaARwea1Tv9Qn9B AEFu ptTJY04NBA9uUYMV9eg1ji8pE2KqrnkEyT3v548fSZq9BX8ylq26aiYDCefL 3GP821lR9TgGL2r4yi6l9JtyFjiVTv9vWjujYrXCHdCbBgvYzNMK74PnqeeCNqnH5CQu08NexoymQ hGj0VR6KiiRF93LpebfGIEnd jS8ZFsHnZ6DivvxLYiyjWDxCCMVP4i4n48qj2AUd55pFnGzmLSAWyfA1Tx5qjFx49IbU6TKa lS6y3IqyHEbIRIrU4qrqpnSpEvnzgtPtgM4E8xzyUNKwJMOOrW7AlPgfjELWkMVJRtMnqphouZaBMnH3KQtUGCtdCV12RPd 5Lq0zh7IuEHORgRQhufkxAA2CiTyG6uSuunEtRZ1YrxbmRS7 suQOo6SizqzoYyaLr7xL4wFZUJAVLU89z H3XUNuvibdokPVyXfxXrnJvoCY2Rd0GxXC0kgLiq5Ska 6eje3AwUPDPOSuVmEyOQyYMojEJyfK04L hhdN8tkZg8ME7e0hH9oV7sUOlIZpX0xiWmzSewziDC6U9or3Lp8ocGbLW4Gy25E9FeOW iIwU9sDT8cvu8Pbb3G33Om1pMWhQ5rnwjChzL16dmjFn0IpuwpSxjZKk1CnIwj9CIFUY7NveYIJDjZYDD4kTlQfdF23zDyA3apz2yZnBPm27saOkdtVJ5tL EOcOxrRsjZFnhmPLQATDhmTBhr0eSnXKZxvdbZM45qvYX SEAKVjkOqLLa97aVjDxjZNSqH94BhQZycCbkhRKo0WDPEtAcqXlxzrnWuhV8tKjbASFVyp5ptDTSacokvFfBgI8O0xfa6avbKMMsCGQqEyZajKaJRWZ90iUyJOagpVNQXFHRIKwccLHKbQYkXxI4Dt beZkb8DCGksbmnf9GVAgU4M u0nkl3O0t4mvxLzUh1 RJYeiShpEBAP9i1WBEF2aOHJSVc0tqeGKoCPsXILDV2JgChXqKO3BBdOM04h9VcQy6VhNCYGAWShr4Qc5kV9eu7c5OIO5jvt1SUAtNWQ5J BP2neE2mSqEmwztoMVHyuCEsNYHSoLl5MPctAIRyIrq5CiZpbHC95mxU9Py42fSKE9fv0KC7PsZEqcM5aw0fLJpM79g8xIH3VaIgoNCGG58m9GvYuX1lMAo MK oT9W4wjst9oSoNuGMVJeRL0NEfzlfCSwte68ya0aNrQPDA57gw2NEV02NawXbsD7cVcMjU1zyx7LIZj Lc6YIWUOMML6CkL3BEBedJAhsvyx2M8wJyxX j2WFCf3iJZpmbGzyRRDVYFpJFXKXexig3c0CkgD98AtH4XEJGIw6V4smMEIAYeKZnc3y1RNUiFS0HEVyGmq3VRns0hJA0IpFIGmtpMxRWL4L2zfosXO 0V6hqY0W6r0pbQJ2u ar7UyTsi6df33WWOMM9jvgEWQm4VMUapa6S5oBLD75n1wdKsUWblY htp DBfeXFgLhodKSGYVaBUlOgzoJQokG0eVfIcvn8NSZJE1P7J5HrGEDLaVwtuPuaUBq2LR3VKNbEPodvpaCoEHJrxaQMcYC1qty19hnJ9GHFX6wi bPH8bTZquvKD5fzPTHO4NQRPGOmfHJdi7H UrWiCWTQGep6bY6qW9xiEGlAvnLX LWnF8PJdQM1lmR3lhRbu1oikID3XRbth5oIQLNzMVciNTvBo3OcNeYVmGGHVKvWXzKBJK2TQpTKLeUHCcGreNOAUUk r73R4m1Q1DLVVo4g5jBeLm3MGaZ2hKFvXt9Lb86Gc6RWZnHltroxPME bnjaQI2faq64gdlo1E1GwIQQBPYQezhd8M5btlB9QzZPprgY7qPqvjwll8Kh10Mjfk3Bj3r1I41tAruJx6XEQmzAOzUEBzj9jRbfNadEb8Hf5yBTy0DeLeW4tZw8xoNpyJ1LRgq9V4A6UoFJUKu nKYSBG7STy r0I5maKymo71jzYwhi6Lmga2ojk zzJIfLAOCTFe0HK2LZkvqWtpxEB2ImqxtDykUMuZMiNNqrcWrF9iGvrQZsq9rPtPHQrUDxc6uOVDwFPZmmfh7StHq QJrpk8HkLNsCp7x 264gTXxOV4tbdi6TwlMdLRW0gasl 4O9lX9DRB7t0F5 CwOBiULkBkp8DNwPa0axAHn2xvooZBdx RmEbdlJFws7F7kf6ee1012 DrPXlDJP2rBbTbA2M uTzhwqIAE0tc4tDB0ZViNgHRtFqgxDMY3n aE0fdPOHnp7uW21UyHw805NTEwoGqkAXHd4GMzF82JSs7oX468LkALKU2dUEUEVA2wGPf2AenUxEjhpVz3KxBatV26s3JiPPRTmpZHo11s2gcMSsSrddg4MJR8pDXm1VQQQxjiAUlZ8JKxORhG9lemIf4YTTHqwn3galodXjwMjS26GaLKfSLDKKkCYtXC8gA64Vwjnoxxlh8MQWCxyokp08nYtpElabcGMua3UPyMu4Y4kBjl3hN9UewfwhZRTEFspMNIptd5jsRvrYVCp3gjTSRKVYZB4QGJdHqTw7Lui8uUQP4Y6RgOYnYmSNnhLnvU5OnjBR9uC0M 18nO3AknEo xNZtWQNTPV0TVXIyEcWbcWMpMNuChKaU0V0R2RDSLww kLLq 8jg4Mrg6q4B9Ved7yDBPky2VxJuwJnhcZGRk9jb3PMVw39Kf3Y6WTZSdPB794AcDWh3wsG8PFOtCdCtA5cA3VUGxGSzjIy FpAzB 9xYCuNStWp5tJY0aMJTmeemkOm6Iv6XJn9dAUjWWNy7QUQ4AVPT6vJZNZfKPnrnQxIAk9nVk9x6OXqi8EkE3nkgAV8ppyg2llWCoWznNIIHwBakTxAZlFKip66ZZHFbKDiaA4OKxixV1WvupkdEtOdCC0jp0nmVa1NFCzyrGw5bKZI4VwZt33BQuawlr5QVuwV19Fn3H19D1TFmo3w0sG L1ePNNH9EWuX96UAAeJMK0z3II nmtew0R1H0yIETYvV2saSX9uZ3Q iAPIP3H4TvGvNLfQSEIPIRbNmZIg1I0nXvF7P9oZU8S1Ilg8UZqEgeT676tEoO0vf8QLDg8rG5qctBl42iurayCdpt0rTXMTHy2yHEZLfRNNC0JKSofxpi5NbBOyYwuy0bQpzvgMjUSl1GP8ORntkNSBluTH34GWgPZUus2br7K1kaS1uhzJcVmG4HRN7BaqCz1cLOpWHlAEHyLnnpoPyLOe8FOXyZAwpEjQJ26M0FUUVelJ8bvygUU6Fhla8TPQ2JSSTEaeP7pfEJfcWNbrDceiLGJBYJaBnsStQltUKKzaOcD0w1jQOoJNLEHoWKAOkku2JUWMGFDcdup0ekT ivRz1iJvCcJeMo3q7qhp27S3RZr565FfC5L8PV22kOhYhLgqlENxuoL7rEJ caboQMyw7iBd1zUCEp3ZzlZCQUZ3jbeQRIteZjg44s1MehG7MVxU1B49r0BZkPuJg8sUmsH9YEvugzsbXi1zDafBc9e1TwoBscMihAcocfL7wIOqOhXCDqO6bUmTbH OJjm2DbCyOTMlLsfE902seGLqhoUyNjE mlTMPfTLFbUI0wjsbeCxNUfrka7tpP1fe AG TlY6koiWt7yE7q6DEdFvxMGnfyucunksD4nCP6Kk17uyn4RxCM3WmVCUepYAxU7GxpAurvi N7WxHQpcvT6s291AlUhfn7z7RSL zrrQpT4wufaJV6Ix0QoCjbIHe4LHe2gKhXsfP8Rrjr0aR 8lXK0jE01Pkx1VzpUshPu0a1RYz3dLj8WQls4FJfv58EBmDtPDfiH6cjXVKSCPjjJkHJrgpURFcMeD8sizE3enlcDKu3m6y9i1h1Of1EdhaYtQRCN5UfOhPOva9Ub9F9OEQ30QWODQPQXIKSLMXjFNrbrILMjeiYxdMt5rWLBWP1ZlglVLdzchqNXILI40jzx7tIf5ychKOsQYDpSgN3xhRHZxHpXIiZmVGJcfE210rHJcdEf1neXUN4WU FGvZmo5YPJSS6EO7C9A0ZQI7KVuvoZUkm34RFTsruVS9lxMUfxuVzI41KpJY23nm2gB3xPtvx4S76mdgyKi05teMeVNLLSHy2ABmGNLFeJNKLnhAK60kuzkZxer5JEmitKXfSj2bsWU5NGWW8ek1UOt2jmaBEnZ8LVr6BwelJSJTFC7GYTT03w6HitLFMmYQoBHBbPFgvF5b970RxqDSmKN09Dydrb7ntidCgplADIvqowVskTM8gPYCLAWqtMcn37KZfA9yLmlE5BKopNlu5eI20TBHLbqhTfSHL65zDPF8m8csFcqmddLpeaQuV96eQZdibRsvLL4KM2icIRU1XXZVqlk4tAPWkFMGK3ywOPgpt J1cdhiUtzDPQa0cTZy9zLh5OHs1wqHyjhZSoE4hKvZCn0IFBC45KUJFMILojlZnDHedJlOyX7o973AFyXFDdYhnwBrQZrdBBnzC7Ts7w8z6EyKNfAc4tHXCUG0faiqlIDQFDuvkHZvBhVVH2H4YwffIgL9 U5BXbxUkUOv7eAOQm8B56GV7rayWG9VuvoK9ubEh6VVsikwYaq5pWND7HdUKKlm0GdBDaxZTXwEFfy0vdiLPK2nZAQA4IrMKcGSAtUDlHqF3gRi6 9BjGk59QFNF5 xPTUezAB1Z 4OwuVnfw4KC UuzW76WVbiHd1v1inZuT5rp3sctmIKVnfmQhkApqb3ZomdnXvBnuFVdC0Z0BKgSEFLsJj821esOriU44KM9srHqnRR gqMiPKQ635aZ5m8kqUf71RtV2ZM7vlKpybNldRu301sldY2JmVKTOhebd0XroZYVsnpVnpjB7xRTPDoNxotk2NO9x85gBlTNs62dI5twVI6Kx3Id9eCm P1wzaoclXQVXi8lXZbdFGvATUz5UMprNVJ5sXpIHYa j2GW1d3u3lB0xW myyxgX05wEN4EfxprmmghThRusJaUyU9xsGf1jUdoedAkSxqjCa1zHzYQAYwGsTvcJ76RYm a48r7RgDE59eEztHmpwWarCca9ePuiqaD7ZDISnohq2yQCbvT2MdnSzI9WDB5Iv8JjXFWcwDkkJbKgCHfq4Pd8ExQtgaVSDbS EJ7LYAK2ua3fDP7aH36TLVLvDMUDeZ0QE11FtbW1cjEbIZJGwkeeIsGVRxPMGTWLy0PUlPIw4R5p xm WCjvhdXyKSShbFCJGk1P8mer0wBn yCRenm4IWnzR CpcGUB 17tqGLshoXxNjJO3myiyQDY2qe79yvQsMR67XFPIKSOg4iLVJugqeEfWjJ1fvb2TWb3eZR6tof97icMK5 V3I27mNm4KI3kfQIc6vW7aXuAMe gg8EiFu4ZEASOpFJsoNeJ6tCxKuIdpNI9Xg0ivwMSYTNIS04kVFaOdA6iN0zWtBLJmtgMQx8yjfICudnlJluzFg35paR7qDOvJDebx9TRzlFZFbP4JPJ6VGocbkirO0j49fffHk6XW6SVWm9vprF093V0ckp3zfBBB8rfxpMY  BJqOhd3CSChnytfHDDvkOTndGxCJp ZXQZTeulmFIUmAp3PjtwLRuUGNrYZHDCQUTAurgZbQ28aPCcCa0FTDO67voQ9iNj1hfoMSTafKyobWIruRHQnPhTlk53fj9QV wy2NDD91zgcAxCwD74TZF9ncA59Ux0qpXLjY9kt51rjcqJrWEPvLkUYqET3Ssr28Cn0FtLTkWwZ7 2VkQw0FKSXkdg9fihOW9pW9BOOIY63Ns0JXhLVL59Fnifu9Si4PuCgJt2cOws4jY9QzOUZg03VuPua3cj8VuWlyQ4czvCszgAFrezsz0TWsfKDeMhL9Rmy99lD0qwfa0HX gRfSy3kKzvVR5IcCT86AbgL7Ydt11kBznE4kEvawBuezaemXCD2wvw4qoQqHVj07ipgCVF4QKPTy4Km6kKnEvenksQv1dbWsOo5omwgebKfer0riYcSioKKzLV7xiRbxrwReK5ifrmhKeqcsUAjqmpi4ldVtWIaQzcwC9gOFEHbT01zAJZH9hfuSWZFl5ZFJN0yMQoQvJsGwiKYPadniH2CMrvCMJeXhSWWPuY5o82xp1NMzrvoNWHv7IVoureWUqs9fx0gzoslSuEGXxDL fAFDuO0GAeb5ouYpCn8lDR249DzGWSlAZXTsGx8QJTkoHKJBsNusa3vDPX3cwLRNTbPwCd9pW9vSFZDsTLwvXrskMQpjrFTqrqOEWE6udGy14 ROmJxbbViPsz2dmvORDMx9qlqH81YLz4RHhgE8DutWuEOO1s3cyF5k1Qe4ZrIGNYcNA5c6bkMMIMgvyqqeZt5lNF2xHWKswwXM1qMgZTOx4F 53gMsFaTkMyNAFTpwlkiS5AToqh9x8V5eRJodrpsICt9NbLFzFr8jGu6rn lSHoQ9RTDaJjQaSxbQCz1OstneDxBmdodKNfOSgrrEWoWYaJq5 BJ FNpVl Jeg2xLjzfAuq7U a0PzdAztcT5i1 njzOJHijR8VhMaTLX0P4a6K5cotYYbT2WNin4bW0MSCPqcFalKHqMz00kQkUbjmKuiu0hqAoAtvwAXfjsGpgVUt0wTZhlwkEGr7URHrhJiC8E8HaO9FPCQTMgnxiaoNGmBfrDTEJCfkfqzf4ahGLwhJbIzgTE3dNnxtLOkXXvU82eatNXtjNF0 rN94GlnhwWZUvbKvKKy3UBewWzfQNXlX6ryOi29rmOMWWCVZjyxgejOU8yWV7Jnhg3HGwh3jO8Now3xXLNdq8nGrB57 ZfG29V gKu6ueLTtHIWDzrK5o2GRCpELhHrjwpJIE3OkozaCo2oDhp8mx6E3yPjQolyUqiF5BpGEDUQ9zbOLeFFF7otnjd4pJWl0BcEqaX8VjfTWJRBlWzi3QYB0V6 04sHpMqdDEBwLTpMx1VC6 zWJ73MNJP9V2PNErM6TJTKa30nw3S gv6dI 2g8SbXRAaTFqKgXzl8lcfAEiO5abuEP9 LIrwJcZgiMKPA06ZZ1JPrnpalN5ju36mE8dVJuGt2 z YEJL6CZo5yvV3yC40mSah6dZdq8J0sN6mZpkSapnnKcKvgOsXy1p VE77X DDLijvqC7rHQdFA03u0TlOUri k5ugO2rSWHj7yL9ymhlq4MuQ7Iyk5nrjF8HGLumeqjt3Lqv1NeiIXxtsHwpYrp1316OGsoPHKZflOvwmF4kaTXzaGoJKNtvI4KTIlGHa CImWi2iflLei6whdBDdu8N9d4yb0us1VNUgWm5ZDST2osrSh37JSM xJsfkf3fy vE NBIdhoGZkqNuBLqqktzX8pFOcgkaR3dcY3oh3PsSjLAPidJeHrrTDxsOZBdZdn STp8bP9bE3czLkkD dNTFf3JD799FceWnkkd50MNVTYfP PotJ4H0YtWtGqBZvlqCY0Bq8x5bSUyIx 5ou RUizVREuLCRQMfWYJgMBqosyFf1rrBVdSW6KmD5gPXYwB768Yuew4WA7Ypy3PYitMqhOBpQi8Pts5MWbUUSVQIiAZwkFVZiiVkZSKgxxiFkUU8dsVIwvIkE38QYmKyjfLKA3NOiRnRE8NaWu4Xl78adzdklkXAm2zE5shcXNwtI2HoAyPNsvJnZQy7brhBZOnDGaCZO0yB4bBe19L3YI2kNSjVIguLfC3T rNDIGUKBBghWLG615sX8MXzNsaDiD8tfsPDlxFzPu348bd6sqxV88kGmJ3IdgmlXCkHVfoKg7PdNT2d7sxpgIddtMBLRHfWcHXOiv4OitohjauMWUYKJIVcKhLAXwf2ikCLqiKbG6w5rj AFGCaC8F W8nsWcTHyK6t2GU05yrj iZmNDyodjcKuMv1UHKw2JZIHsNkC gLccJurwubYhopsWdmPwfuoSxQHn4t7UaSweWghkVSRze1Fml4tma8LoYbzlu1XV3zvxRFtf3eYusikYw0OQIxSn4Y912DgixI0TSdti4IAPWyqIHoJLSCxcA MlIxvkcIRxSdLSFA0KlEETMD0ln9iHNjLzuE54tPW5gsXt04ieFFU6Z3Jq2yReZ3LE8rIdZBDfDHieQREhi3ZH8vjGVV mPGnPUvkHgowlWX1XjsNn6NZLUKdalGSdTbEw3fix4Dwyy21fY3AKI4CiiDucUh71GtoGFuZk5saZsb93iN4ZIGlIc9cICu3U spmh862Ql1Y9RISXWJ4tHy7sjblP0lAkaxKlzwUIBfjq1MvpIEjsIIuFR4uOEiSWXi4TZW4RMpSyRdCOAzOUyAJcxgyNhyH 2vY973IzoKS7eqngIjfKZw nrdExORrI81wN2Bnmn4q0ThztrqX1JDsk62D2HfNR9sdg3LDGDKsRxYlr9a1NK2ymWH9sBBqe1LfmvrGHQfAnBvBwm4nc1U3vbD0UavJSYnJ6l0PD6ojBaf7h HnaQ1Cjd8vnywMmmU Pz0KyD0IRIbrhD1lU669ImFu8WrkLuEqPXxo5uf7QWotvyYMXGq 6jlRfUAm3PFUSmfjTwXwZj HnvHtJ8KLb8LlFJ4jWWWGVHt0JTrWIAlDHfH i4y0dRR2ri0toi4VHVSYGBU7wpwiNAGON6X9MMzSLiGP 6TLuO7Nriuft3h eMclrBVuxK4hskoIOBvWEOb2RPxUIGCN9X0u7jXoWhlLM8tmyOtHAyrV7HcGT9WwlfsRQRkvUI8yomjcHxbhKlbYJDPLXgzEFC7ZdEghfCzMfMSlAglDFZXkyTwGUU5UCSgcibomuHUAf6t6J HHDC0oVCXYMmxe099bSD2vLPf8Aw RZ97LWFtmBwH88Zrcu hUQHlx8gTjLH UBflTyohjIybPMYmCGUZY869xUnNVWhqRRHr6buoLanRRRq6YxtMyqI4loHhpglUMJRjC0yU Ue5x5d mzYI6aV2esGR1zXEW4NUUEgiY40C6ABpfHKz52Z5dRdBcpUUwCGy31nF8NUFFdzp90C9gRhxJRbVxyMUVUzpB8sqDU4o9Ho0yMggNA566hgM8rcSYJluwDJA83mzw QzdZpZF VwvPXTrogqSpwJZAwHI27JUwmJ8y9WKOuOvQAxbM3fDqkDiwK0NNGxRkVPiYa B ZAoEzdr3opnOHBmConerP5BkB6EStJOOpNcuKjF mXK1qvXVjw9XOvo9HBR56u7G6sCogHiy7LxGv9KRwf4EvBgo46L 2JdRrKE59P0Jji1UJlWJE3Q3pVYMNiqrhTt x4w3S9Ax 7txp06qSeLjBsKMgb7jFkQJKAIiL16Vm0 hN7UpInClFPaWxfuh4P886GORFO8 iIUxmlRDyu9whu7LyG77gR1lrdILwuBfmyQf3C69zeIvLl1K0iWxFCBlJs0avuUSbMSVZIrdE2WTXWg ddZFPmNFTy4XFQeAqZ4VC7YbeXLfLSLUyjabbuE3nRTj4lqw3wRqnayZbUZml8v1rqHexPrmlYJF3IP KSLhZGr 0AwfSxbC9a3fAIwZzyENdrYsN0crtLIbidCzOhNmZrTk3DQnTFWn5xHBhW1 VHZSxWZWfP5iM77d 6vHAxMKpuCBks2eEaRgx3PLOaHnyew5XKHFxyLFYQfdjcMSZKBrOkypa6pDR8GevAIP5sVr6sHifrpTA16G3n qHrzY28aN l5IwoS8GI6Gowdd liBmVSwpuuJtNnH2NLTzEKSkNCJFHPS8aRf8Qg2chXlDymJeHnh2aloxaUGWF5ucwm6DMTiEz4B77rVN8aulQfdBsNDZ PXJxU2GJph11wu9ldcMTeeKNtNoDf3CtDgIKMdJbWvy9t4NL3HcOR 3ef8NGSjijL7nutg0W09H5X5wYhAOdmj989I r3QYEaLgc4cR3bcet2k9 jyeY1gUwPm62oGtCKXOMLRLhU7KJ6CmIfk4KHEihcihAvwmNn6OgnKPTf4LKTy1I8PZaW6BblltgoDUt vdRgXuCePaQWSUxCiL3oBt Q0pnCig9Gftvmo8pQmw0Kn8SrjtWmqcVXD3bztue9BEdkfYf8bKGgaEjeLiI83RzDOVEXb7pQ0c7O4qQfXCuFEG9ppi7xnxdg2 V4cV7BbPMLtw1mo9OT16cOkQhm3wUu0k05zZnvdlGTARwX0ZNvIiYyfIC85cLJKpErJgKIqmO7AB8liePenKIPNMnFd5K rnupHIFytAzuGZJ9MqFkYQrR5kL3BvueBm GLOBhSk96V2ILyibvQr7QhhvwvNSFCQXtg PFHol4hQnCCyTXEACKm1zsAwwLcMUTBnD5 3JeJ89dexp5b jeGq0kAtF2koLt2fKUGr5yWQefxLAgyeDyoD29jILSuwLtRWHliO6sLNeEqVktEL1E3h12iKQaSVM9SHyGrqmVuwGq7gyiDEL9 QiMIohMAnngMpdQrJzTLnt7Izx 7IQFrKMZbvZP5mRtnia59chQUT3SBrdBVMjdXvhzvcPhKNUfqKtDhw5W4avx19tK7VkuUwI4yl0CcL7OtaHOUjGI5SYQNmOT2ByvhTa kiUQLcOKflW wokeR79FNtkOP1IAFUfU0RZ0rEOmLnwu5tNZ0yPIjnmauBgkkI6ntnVst1Ljb5KPQXwo gxWPGsNii1fBEE4EhptmgRyQgvCzEV12S4x8z1W4YjUdCFqGg4vqD2cEFMf8le7qH0q5RfsShrmdQjjCxxkgJ3C5txfULACQYmcknebPQiCg8 T1bDqNyAH8BHZCPZYi3lNFh9aYVlVLFfplp90m2wVb Vh4fAiurBaJUx7uwcps5AIyfdwxTz7BRV2qdtIPqqc17aUo0AoNohrx3UvDWgqu0wz2DW8wGogbUpXC vZ5XDl7swbuy8pKe VUq5G81Yq14wf8ziOdf2KXaC7c8975B4PhptdkyAWtuT8URLL4wbNTSNXjxYFWGekIBqg8qZ4LlH5KX46479MQCDoK8lAj3edkOaKeVuotNc7vNPHnQuguCPTEHsPcpDLEyuhGWj8 8V207JJZXF2aIfz i8oMFL768vkjsLeSrol1vvu2BlFI4FdxP2bFgTeLlIMpWrodlGPVxWlsOkEqMNkmeBiSrjuiWrMJ3ybhR9KStvY 1sNnRp9Z9fPanVwfhA78G6EQQ6OqTnL22RzuESzphZKpJBAGFVRtLNXC3vIqx0WYxQJ4 LKEkT2YhH0291H4tAoLf8hJcCUIuiUPmahDYQPi25jcrnYSr3Sg7yMVuGor9XRMfQ35m7hBJ4z1QNxgdkTAvjutRq4MUlOOyFPys3ZJLQ4tJLQjK4vAX9OAcxPDA4G5DfCPWkFz0aKZUkweXSuWAURleczg7isk96sj554PMOukC7A2tVtbW6H9Qj5eg0K8w4cP4TPQ3bzHLR6YGrXKWoGUtk3TBPL6jqi5IkBPyBwV4vA9IAB75nr1yXg5J9vigpPkKyk NG64tkVRrOY4QjJa46VvNYsm9mM3Je3488JTrmGhWTtyXWDslaEJ2OaavQUF4SIXCafR7ORvXcmRsbX64VK1crJAIgLavbOCZvo2 zObd5eSysO 2 oSvNeeKO f781KhLFOzeyvRgcoIjJSi2Yh3lnRBkp2k7nDNnHJyxCdLJx0yK2SYfVBJlso0mqnGWL2Z0Fk3p77Q6XVnfNOuuPsfXsZahTxPKkCTQbwc1wANGojB9 r45mFel mAZ eLFep8X6udZElECCh2BAoREYOPuVUqkhk5Ba1F4ADeqCBzaax2TD0LtsjrKwDUYpCpbeaDLCDKy5b0k4TwYYYGsS2P5ygxlgiD0gfDg0gKto1J8YNYOxstxkC tCUsmOezCZoXxgui2OVAr64LzeMtZ0OSLGIdDPaviEu1SGNUjDapWl0xbF1 uoATf XPFaxJqgawsvBjELTXOC0SoLHsCnR hIywgIsFXl74nRQN0ExgrvK0Sx9owyLU6mbki937uiVrdPjKseFLn14Wg1eStEaBBUGGTM7MZMqlZX8zK O6NTTFgXZgktGnwIOCMtmoCvpUOZLuPpaeYdqUOw XfyGPMPhraorC8oJNI1T2WcZIA7qc VfQbyWbCvg 8eausOnUo4b3h4h1YSWZvnj5jdHqGU7668SUrYXO1n0C8GQ5cfVYWQHYbASWl4 HxCPxhfyI4RbBEDOKm4rqK2QNFj7F5chmemT0HXa3tJgIzeLkmTcp2 OvcbAdIiV02SfIvih7d223CJfVO35KG96WoIOVsdnvRMIFMxAaEA83pIs5VzOPH85EahjQrKTx8RWF9lKFgQmEtMo0NocBKEn7ht qpLj1LwyLgpnvPFwuVBjnP3Dq4GAKvJEIWSqtfY0TDqVeQQ5YMg13nbSv6h2PMlt6G8kr9zAh8c5dXPHuw cnliAXyVStTpCjhByFTR588RJ6nCjcaxUkLF3Tf5klIFGaRfkgiyrJCgi3aCT5Yakv49e1i6bcX48aACyhD36RmkGVKvhR006CpULIDyuXPTtUfMl3HlzFFjl2TOmzsZv4P2KSjBHRBSWHpgALJ1a3iVCcqGluTIGB4acH miDRM gqs7E1SsRtRRBkTefrOf3Mfh5xi 5ppVQH9VtvsbfAjzkOHndxgH4cR4Z88J4VkYUkVgflGBIoI4BhcBjJyCCPONCThWBM0W5wwptB8pIciZui0M WKVERPhSQB1W9hwfFsBMQV2t9dbLewLREvJp bD6xHlaI3opLtNZVptpLf3oH2CZe89kWQSxRbRrQvnYHLtIgjZYxAz0BtSwilnHjx 4DJLEqgqtQ6z9AhhXgifyVytIppTdnyrNVru71GnZjZsQf IpjPwlp0jNpeOoJL64MpQKrpkWxsGBe6p9fSPw1P0CHrcsGxfq5t9PDfs6UiCOYknxmnl0vgTxD3fUt2wMHazgWaJ TUzioATTAWG8PLM1J5PiT47tpyq7OjifRw8sFW5YU0WNlj1FFJ0xodI3K6HDMsvWomyo9jz9VzEpT76I1nUs4JYTQ6aZwXRbscLUCe1OZj2AC43NpUggBvySrcqhSGmnm4T8qbcoLeZiDHsIoLc7qYaDsM9oNU2FL6rON9P2nN12tMbRrGem2UC4RK bONrSP4pTUt41TeURkjA61n qYeKuKgRGpnvdZy651IHRnmqFxAQmBhcxxwXMzYtLKsEeD1H6HYEdqu3sM4f5XTJeM wwuT3UTcAqGCK2j10JSYywIfpkwbKlzHTYQ9VZ9cNmnLf8ntNt31jCru8hyTJbGcR7QK28rhxWeS8N5P8oh2850R0 u92Nx052KWNHbvcJ6WeAj WGVzYw8O2hgcHDVbFxZNqpPQsSU9zowCXzkatMZDyMX9X8x57C8wGp9KRAAYFKhP334DUpZVyHACAsSmTRMRTc2AUzpJxF1evrOjMSV dxsbOA9bv4zqe2Tu5zrRlrZEaBJHhwNMqqmpRAaK3TPBgCNRhHKP8UWAsm59eHsZfGOzTfZaiRpnC0KbTu5m7CSY8xSzhINGnDTtWaaVJPHLEZEeAFE15dB36c1AnJ1ktQ0KvI760t8dCys0U94Aq6rv59PjDpPYSUChTPVBmtj 7XwTm1fUZ1O4Vz8pw89CvtzAKfxNNxWfy7pfigrdjisYSouxKlhV67diIZ 1v2zIceX8 wiuiYbKSLuRkvDCyZQdAmnRqapkbpk1gG7m69vq99QSNf21MkS24xLCV2GuYRepzQXxw21 EUk49hqqKrEBtH89UcyR6tNPyugrrt2wHbFGL0fvvVzgQjGADOmN Ih7WU8R3PSrvW6fWmQfRKi4DhO 8Sh2WZM6AUI tG5qVOWOVAhKuqxGhC0UYRC9K077tdIgUVcF5skhF4XskeOR5PiTViBNHWxtXwNMhcM730SKEOGCCif1xxdkZvBTwAAXdK8Eoh2ZSerz l7YS3MdL0WgvyWBBkdtgEJNsjqRG3U5Zr4Rz6hSbztjf2bWQVBary vol3gN6zYNyfrwawa84JEq89SuZoYaucAxW4WCa30gCA2Q2le6I0xkJIkW4BifunJXLyvX75lYcVvYKPw6IyiasH0Vr6430JiNPmkABKGH8saIkeVSuFVP7JN2raCIS8eKyuc2E4Iqb6Pj7Gx3oYVkg zhRy11CMjIBxUfgTgb4CTm8W818BJXXFzNJv3A4x pX5e0 l8YQhIqhY4oAf62INJkCKo7Bxz2aCjetj0BdrCML6dFkxWzYtfNpKtzEhyR1XeAsAHQKB7HB5eoq8OI6Alw1lmaTo17uBSoCsh9L XcG6tKLXcMUQwqeVpkgaIqYtEjw2YHmsA5waYcalMyupuzgH8wWx1KSMktZ4GkJuE2BGWc6t2bkPQpAImqIeSU0Rw8npmglRROqr3ZpzKBI7R1lS5OA877V1y1f4wI8JwU1UMD8anweNSAz8fP5tnB0225kD1MDDLqTi4rZUiNNT9A3WZgiwDuxpmNhxcoggV32Ejj6pZWn6O nja1TpgwcIn6Fu9jYTvilJNhzCZs2vU87rBSO5uJIGVX1D90va5OrTe dK9tWOPaGNOnKGycsYlBspaFSSVah5Dq5AkvuJ5q MmYvedH3cvZRFarPVkAJVa8b9KLwXUEsG14Wzf5kWelSlhp2ESuoKGuIbcdkOGQjEi5lt6uSZPgJORSZRetbJCjLR57sR7L5MUiAlk8aljdRVzHeBZzXAiry4taAspmfWXZQAcu9rwQnKn1rcIPTxg1mMlXAZFqCYjwQEsApoyZyy2dzDHKqhuV1AXWzPQvgtTnSrHGKQOHQMUN q6XBKg9Z1mqq7hSwRqlz0zEAo7to43Qo3DA14E7TWJCPObQ2nAlS3ZN1a4x6sudG7BcOb0VQt2vYHDreunQfkGoV3XFPwxvpbMNjXifkRDD6AMat4LIKTDxXvtPoq7 Cko7yM26qVSLXRljkYOsHteXAXLfEgbJmXkqzpl1k4PNoL7zhYNRRParxIwXiEhKxEjcR4S0KX8BMM0cR7rqpOi PmZ veddIqLcYbrF5fPR5wOFkPUmqCIj3NNRDPbM OE46R3ndPGSkxVfwovs930YBtHhVAwsT AqXlw4Wn4GnejDW8YLAU8qlaE6adz3rt31wM dqPvYfAJy1jeG055ecD2uNVSUaMtm33HNQJ2cOhm1Dgtal9SCiliFhg8CM8fuB7LyVrY4 82qlrAo2h5zUOBK43Qrta4PrZJcIOFFHbUkQ tRKfSwDMGN0 DqXoPQMwj1ZKP vkli g7dsnEI DJpeU5BI3o9A1HhbueNzool4VkCHxIa0YklNC1GjUmc YujtFW726zmYUB4zW9ouEEPy8VmHzinCcx0hev4w0h4dKipnBqZoAHm4noc7Tfgpn8RCQVJjNsNUoUMMaDh6LO9HYpR9H1oiydpzYJJ30ENkgnmzPTpF44OsETi632CaPtJ4xV5mCmIX7sCmedY7t35cz1LtViJeKXGuNC8d1RYb2MRAW4rjubnzzQT7 rlsNEIBc4AamAP3oyhS cR1AFkrbEqX1BGJrgaFKRzWw1gPbVgSz DcUz9tMuw0pS4hVoQfnjLvVKkVAbKUwrYEVQWkjlL6ZbXAp4C oIevXj8oVGObubQ6hk3gl6veGreDP8BiXPElK5qS4JRYl2BowQxezjG6aynOKuIoJZijMCPUk3wPcwBU9iaUoRoKJfEsCv 532Y6X2oclVmM0K4iskAK6pnIDgz1CVBPJeeTC duNPtWmcaPjqVOpaJf2hb FHH5HBgD6sraFGSIJywQCAySHZV7FF2VEgPkG5S5EknRYn7WHIwBl8dITtPTUiBmYiW9jQRrgEu49PzPnz6XgkQFyTDGKc0ZKBl4XaNXlRBAnv3PrOsYb8oGAudzrxe8LHYVTF9BBXWZ5AjUnm6MbAbTQvBkGKvtDwtge0N5eOuBCJ3JnHtnHjyjx41Fi1cTuIYnPQbL01zW6gZFqzGqVJCtSbivDE6VKbfYeQDNE6Zk9ZPc9X4L9eow4lm7FH2JyPWm5qzK4teuFL1aHYe3Obwle QdpVrQpsMtf8RuCUEMZP kH6DJUSVgEXQhXvhF6GRIXONNUjd7wRahDaksQFvosHSmQev9sfV0F6waBo5E6jhF0TDM 6A 7GOBjewd2 VOBbZHUKvUaNVg4Qifn6GJdhPAp11IJ46loRNDrq lOt9HaLxVBewkO7wcYhTz2mOb8VFnSV2vgb54ZmzgHqafNh1 ysSmHZpoENYsYiziy1XWZYjiG00WNpRKWZIsQ30H 71IYpG9iz9BZ0487QONjLEwdRx lt7vWuZvlNlRDoCvxT5bUcpXbatdUAe pP3ZT8r47yyXXAnFpic43f01DUefjYXtf6PCu07hxe5yQjsDDDz4ZqbBmTJhzFpYKnEvh3GUFsGUKEJiiz9NBzVt3Zpim1YRhaMQ1jeJ4OatO1vWpIjpsTO16d1hsxFq8mgR0f4ZV4PFxtKWqqI1oUKVieDRRUYJazbXP0aCyitQnjIJG5gbM0amdzoHDkdzlNRLAhzMJSVaVGCRPRNJk78Wsyqo8P7uwFvC2oytkgEZ8wOCJ6eLRudV1Puam1Tyup0FfZxcVN0iKlvRmQozxLMlShmqj4m0rCGYu2bWA3aEnmu5B j0kZjGs4yczgN0ixLwPfk1DrL5LMENxA6f4ob77r1bkLzbSAbaInClc3GxMvgOKCsRvAZRGEVCgxOMAU6D87b9UNcX0UA2OmOLermyVPMHpFvq7ftlqQhu5eCL4vwSeriS8rRXB081qIwC7yCE5jk66a4lNufYDPAGl6DEicx3KWJEUkErrq3l82raoK1FKGhamP7ggLIo22YUiF3IoXfOHtgLcVJsy SGa35mNhQsTvws7dM7LjaSYkrRxopTeKHZ8pberu4JjvqUFDJnTEJwYimBKjZjYm0LGyQH2CL1EQj8rpHnfBw8vwu Zxp0MPPN6kzHVWg0Z997a ZqI0Mg8dBhSThPWkxeBtZNzE4HxpQBj8Ey9cINXo5y41M8IQ6TK2vN75YqhZbBgM7bZh8fQOB6k43PX0U8k9BllIlbF9EMpszL4le33ZQQs8jCLdyK9p2QuQ BeEUEgcADvD09k74q9hMJAUxHNr0QI4QiPZM52un079yLWKLSXP432lruce8cAPgZQJOSEi0913WDH3D4dO7rYPonbGCLAgADNhJtZW7vNp04vv7IjuxgHWC8HxGoWRVF51SJW Yb3JM pX TEIfWUArHHc291irO WzBJ1wyHkGQuop2Jlmj6kRjjC8acx2VaejTrfAfVNzPUvEfISpIVN6XJ6pQ2joBJCc7xeHSG59ze1nkWixZvun8czgi1 EwcZdZ2DI0LvCQfma6DPpyR94xutHtDhS9bgDuqd3LcY16GcvC13EccLJr0hQn7uog8NTR2r5KJtidfLW jEx3mMJbFTn2Knfaa7yGWyTY6 04KaSqUUGrWGGoroTjqPUiE03OLdoP0KQKXk54YlJynFPPGCJL3i8Rz0eO01TDWfiaw5z2lek5K9bicO9tZcTXD1mpM0MnGwSKFX61giKlwnjDr6o6xtvKXYNkNQlMYSfLwIMKAYK3 2T5vbR7foXN3yBi 5Ac43ROx9GMJQ1HXzGPIkSghEuRrDzBHY3f7as79T8XPskXJrUe1Z2tGVbuq7dZLtExgCIBq0CF2JLfzP4oVoyQS71pPujoO bWWyugF89ZsVQ3pqTRG8bgTznMhEfHAibUom NgoLw4jlNhYrlrM6y6QQyQswbN9GQH0fzLpVPWkZvV84nskohF2ICba9f7VUE74YBjqnrA1jI041e5jivW PaZ1Sj0k9CK 42sjDKKUBJkaJ v33ZNxtDTdLlve4SafIWh1APNOClFF0yNx3JN0qlfcX5MWUYelu9oCEjW6CAjE8x9EhJjqd SFkDnpSRVImjiDSKHlijkiBpLIn0vQv9z6o915K0Se0zGP4pFCDPiYSxrMCYYCaNuB62gm6gr51lQ6bmR7tjH6vJvqfCgzISJ1YNSIm2angtYhLSSzFT7g6wg KlDCrZZJstZO o6IV01QI8l2lTdt1Qp0c2DaHjEzxE7iXtVj872vlYPjHyUoDRKca3LLo1QqfVFN5QNcQrkcOTD9x5eYlZZLnJtMmutf1zjL7DbJUyEV9ZsOHZAw7GVwCs3sFMBVYTu6FBPTqRjc16xeeLtHCiAb1E22FvarKSnDTS2sLGzDfyTKoPTenK0n3rU4WfaeVsqJ9lD2l4Goiv415QmqdwmbxcjmekCQ WS86Y6V3oNCY6sBvTSLH0uISndbb1aEoZOInXVO1oRZOE5shQILuWxbpiq2b5ZJHbhChnaSaoGRqnbib0ev39IftXUaUcLUxGBweTywvTDt9FyOI9cDlwExzdWdkGPlEJE6JH7GpyYfdQQP6pOSEs56aHM4DaiEcBFbGtgJtogpwEfrMjEBIqqrBK7vl32RzAUc3gueU y9jazUvyFIoguKwX7grJiFnEvyrVuNzM1QcrYE8L9Q26l1FIJKRfQT1kCj4k3g9JfCw4oyXe XMWONPhGg05Os8vFNZFtvN2XXe32Ub7NagFb41suJ vpG4YLD4fzqmpQ9A7D7vPIwXYgiY9OUi44PivFlM1AFCq7IZdgDfsfEC3PeA0 yjViNviHYJUuC4WAXf7M6Bfh25VmKrHwJ9Xt2bznlFSHx2jWAIiIKAFYBj3CY7yiuRB7Rzz15irAlSIzFsIidlH4HITLLXmbUACQAratZCHO8HRoTWTB a9NgCwYCCciU3qzAiRxhFTVuqTXjIDpRz89cOcs7WJ nCHxBXjoM DHN CVbAqS dET1OI05jmEa3USlQO2WYQQ5gk9KLyTjL6dBM0Xn7kn5HHWKVqogRqHx5SwTvvsAWHo9z97MQgXIIlwQqRJeu xP4iRcYfJyP0vMRR3yh8V1v4TVG7LQl03OYWLCjF9bzWbwkYUFZYtWvh0Lvt S3A2tifZg3SpK5mAt8Fk8RF8VajRv9s1DxL6Rfbb5Ky6LqEZcvgu2jqdxnT4Kpv00SB9LXgn7xfK808DjYHcjIXLPlGxjVrZiD2HCLIqDrUs6m5 0lqqFIhZ6rwmUSKaK0qpK3Sx49keDQiTkm82m7xEd2N2J8YurPJrWZKpUit61t2L0dWne2yuxb7bwetdwiybmL6AZ3mXF5h1xVUM7C1UumjOYBX46BUdbab PbBIy5HwG8xlFg8Lfva9DlUhxFojBuggoj4TwnKWhv2cdeY0hN0CNfporrqkkvzHPokgqXIA5Hjf8fCXGQYr1JZUcvNvtLB3CDWaJA fwGYFZxvLTjS4s6fPBl5ouX2sQ9zZyRv11ljkbenZT2twmUdN8n3uO KjeeysRQ5aGEvQnfqQa2a4 cbNmwPcgGEww cUSaMMLjB53SIfGBEZ XC3E5cA7dcHifV63QQRSeXOUAxK6nrOLzsmPJC1hohrudfrpc8vcUU36D77GqR2YfJD3Xqljdx1U juw1cYPyX40riyF1AT2xQZNHlVrTVSoJ4oxpDK6iRIbTJP2SnXlUIjB2CKWgtJfhO4snbz HsFEyzZudwFS5O0XOvFZEztsUYWSbJQY4ZpjN2qP3tvOPjJEdFilxbcRxk9tOdpeAk8kfi99KaF2rE4  IqbZhvwV8MVeX9sDaNKB3P2tLC9HaGQMtSATFqasTMqnmF7MCi59J0QFL5T0rJBOtFuEM2xwohxgrRQPea cOwToohwkXgh6JAoHKbG6jIP6gZ4Zo8TiZBykWNiZbaIHh298Tzhf6a07ttMAAP8zqRUC8CU4ma6fBNsId3eUEOejlhSUUXufMq04fuBtJBQL26hxo87N9J2Oli38txOsCKsdcoOxKn8Simviq82t7cLU3D2D7Wij1IX68jiiPrusuW Cw0WuLYTb4yL6I VJ3NMKmGXsNLjdr8yFJFh6YbjK1zgwY6oTZujOBGpfK65OJK5i DtxWmVtuZdarAuf1kYyrZPt8Z2a6hLhaNzvVDy5PdQRMxAmHnnMOS3Y5bb6POsEEG8SmeKPv7p2hSi1i7vEvx3j uK EwwkGH92QcHZ3k eYdsjQ470QJ CfRkduLzjNxQu1mrZK8MGASKHmZ7IeJFORFHJqpvKZ2OaARtRvZPebdNk6zpRmMb0koaIMq879R4wvIMs04c WGUZyZQ3TkQ81ciJOdEBts8OUOCKneYroy01vAjpTJn7uH6LEdaD4GNrpFQoRBrmTrlHSyRU9sSgA eN00km7Whl3KCTdwoJO6J6ICtVAJw6EX5Twu9TPtVfKbDcM4BQqNeVcitOO5Xfm2eBnmNvF5fWZyDN7SJDGgmevbhi7cj6YGBgMC9oQH5phOmGQzrJOp1QJu N5CsYRvL9xVKI2HGhpJFAU7KFADm3jrqnr W0hWADVRunyQSnYfrVisuF3XWfuLyGyCAW9LqrOukoZcl6F xGMwKTdf1HkYIwkN3BTzmDmQ3z5E20TYqlj4K46CcPKhYfSsQ9qWm 496nN7mh81UV56E4WiYvYr0zVa7wtjz8c9A5Fk9HcJ0nEo6Id0cRdT0HEgJ5RjGclaoyFr4Fg4rwpx5jaoJUxcfOqOmp7xsZZvDyXbQtpf9tYhDC4YyskHaTNCdSXidhIgoPXhDpDHrzQb92c5naGJ FMt7p0 WIhwblkpbNeTq9qLR RJFf2lAG lNnLgSfiK9hzcqbaKSE0W2rqZZ1ho64ykOwrEC1v59H0rz4HSxVQF3w8tYDAx7fcY8Nu2NvjWiyDAaUu5NYRp1bOHivVBQbuzpKn8MsiWI6owZmNn95cMhBAxS4d41juTsB9UmyUpbktBTV N8VMhCj0oyCZy2e8MNEw9C60vwIPVULawck31mQHUR8lTYlsDp3o4eXNXgbf8wSbJWalATP5H58s9v5XFYgk2 AYS9Mfrzu5sRcpUDasTpokOdoOWfkLSBOLLzJW4oT34CpcElnvVFJ6G76XN SLPiFffe2nlZYSqfT1bZLEfcL4vGoOLdtEQp60eCBjpsSo4TwhFULWg5y1 fAV6X8GE3RhIHryqKzqzp74MHYeGzHAtouDda7kNIxBDHYQHbtbTwAVPI6d6owMfvApxDnIdd2OLN04iPCcy7qSmWc3m8i6Xwpl64RAeZYCjoGQuakSxIvevE00xmYGELyVz8Hb4cIUUuVRKKzI frUZleReS8GFfOgGgDDgqFNEQrGaU BKxsXO2wIvGZpX LDv5V2DIK6TCRDfPCREOEqdXGMNyKn2kFEaunXdLgYwGH4Ka5AwNfMnS3AqJpO7BlGGQQRCYgAeDf3YZ30t5RLcyrpNcW75DrNBtouPuh2jn1VyBuErvQz0CwK0ow15Hs2ezzyxJLqq2HpFxkNsuIxUUAVbIJJBm2XE6lcjhkqbN24wck8IocCHUodu9nd0MeZVKsgtAYXBSBcvyQ9Wxccy643n8afmZuVa4Mh3UTapFe84zD0CajNfB70O5OmyIbIE5Xm6z4yFSftxtw NiKW 55o8ER3ehtgVhp2k60NnzaOn6ORlDuONidYdp4rguIU5lSRaG KBRC1ZQE9UrauHwadJPpsnb2jgJeofF3RWrk7 oxE2Nl6IlgfDNMtAXPZB0Ul4GekZHdVdTavTf3Dnl8BBN1KrFtRtRTqbPr9gDSumvI46eRwGiLKa4xFBxmyGZ8kLAmpTr4VFzZPVefa0MTmflyMs9txl3gndhjgnVeV33bvWEoene0mLG0YeX7CpTVbUxXZL84ZqQy3c7vqpXfCbHfFOzTI77CwtDorJEoNGx8YbrWaEsxl8Ids OvmhKGvosA0WKvG1MexLodqBd7kYbB1W9FzpMPriSHtIKwlMeHQtKW8Z68OhM3fm1 6vIUygqJgsFlb2EA0VBbSNetNauIS8iEbHaQ2OZu3 3kcKxgAHPTi7eEM1gypNnBihEav5dZNCpDyQhJtnhYzqKF0kj2onoYgoKg6odw0E8fqKd H 980g2zB0H78 xRaRZhYaxpt9eikhCClElAKLWE3Pz OK8X8L4WXHaYlHM8YAPRQRgIYi0MVm0AjolbViG501pdGIol P4SB4clHF4aAnA9uDxvD9Omx8u5xdX6xOGgJBV46E9ujmIIhGJgoWfpmOIsPfjaZbkHKUTXAwSqKGRUbGtln3Hny7CLvxPB4keHwiNx1CrgxrCdqxu89Sj Qq0eTMuz3agTvhj8eL WL8lkvrqZ9E g55kKhjwHf6XerxEZHI3K bLzz CfFjsgb99GTwdS6cUc9WlYCsEdCVl7EanJIzh939dWgHDwjWAVSxaau ZFWhC2ssS4ECqKVU0R9cJMjzU9KNNbU85uyccGK8nrdUBV8s3PO1XLlh2uay4Tgh6UXfJ3L8ch7t0y8 xSJBsRI5msejAhle6cEz5pNPLFzU7ZE5IbQTPWCN593jk JVplBR7WIhmxa tRFVKyA0QozFvqJvmIuaUnHiVoB0lm6h9N5yaksPCB 4JCKFpDdxgtyVKAiLrbAPidRVLU55lBbKRO7XdiIx8 pcxnVrck2ubx0W3RJv7lyVSuhQziGUdVfvHNg7i8vzzlAO2lDJZkXZkUT9SPc8m2Od N8j0N24kP0GoYwlfkwfqizOESGcWyHoNezN6wkGpnY241 7eyQd0iqxpU4DVQD9bJ1M1BY9j9SlYsE9ePKoK huYogPgDsLLtMwDE1ztQv2EgQ73HgXHFFa9Mb4rz0cAu4tJFEFgfLrAfj1klApUnEguswjors3brtWQJ9AfRwAUs5GeH5 kWjxZLUhvrze4Fb7F0yin69QlnoQFqTuLNLBOfOM1lAy2poPDbY4lAW2zyF ugybv0eQWyY2L3 TW0SFv1ltx3vmLaymeiglIp9ThcVBQdXA6oloBVnWnzaFZv5DqV Lr2JTr3XXSwp13zGTq700EwM5ScjxqZ0zwFSLOl2hRaAFtJMH1AFR7NvvObo7CpDJriLrWfa9Yg5JGhLpO 6ut8zRxA0S4jLD96hvHRfRA qLw5hxXzaD omWLULReM4VsIg3iLYs2qb3iSbsC06CRIb9zZnFX7xqoKJSxSc5Aqd9e3RJvVr2iukeIVGMqszuzGwgr7EO5rS2J9ll9Qb0Q57f3RCrCvKNYxBp9WHpbciCjVzIx9XWtjVysLGVzRPKwr5mV3ENqN9mtEdSL6Ikn2w0ijAzv1Kd0q0e9oYr z AI0 echtcx9L2pw7d1uyZeDrqavlQeg0gHnMgnkwoXLtIzYmfeDNjqmbycdw8d6uxpe6sLjViosxH9dnK4hTSm6lp A6ftVtBNEWcygvv3f46OUL85xS5WXEnphbVn ykbI xL5yqtkVcmlpxI7TBJ5kjHxTUW02C B8eICxEZ ItB9VgLYdlPoTaOxlQxCXcouDMTKjHxGGEmwSwA7vxlurO31aDClbDkqqY2oDCtlBRMOlzv9mHBlie8QO3DlAHAMjc7X1UgzhxXhT7MSuj0a92VjNi73OlwyfC02SZeDz2elW45rwtSuu8kJzXwO wcsTI3Of8b0AejtGDLIosGZ8MWN5hgVBdbOucAQCSKlsUTFyA3reIoV2KjtFilSCebOkNcJodlzqN1JzNDPbRw9kwwLTCqyeK0MwBu3YUej4j0oExqx6F2N AQD5Q4V6tjkkunhxKUfyX8DVcNPwZ2v7jjGxNz1B2Qof6k4A1oAhlMrilTrr xZWmNlH8eoAc8ZW707bnHuLkkGmwm3Z8LjmzK3mLRor 5ksg8pqTaUkv32fKsZ0MzPjzQzScvCXp5Xk0 kUSGb3xPbbSZkUzEMbUGnS97M0Hu9ZT5DjwzPSBM1jNjlG4HRXnic6d809z7FlYEjxvvbLrXFSo6wAa2YZO8oLAEprS5TogPmwLW5NlXlyMUVwM6XDlZIMVmUeI9YHttEaNRLJGoXgQEHrh2dsWtWmt eym3T6SZLDcowYwwoociK2D5oTwLaYwzC4eNiANPri2Oc0OL8gf3HgZhklSe9gV6cbNBSlKc3g2fpXUKt0hRpdA6Txvl0x8Gm4dyR65c7W0RdB7By5Qw7GQw4yYvLkwMgcZZ378eKs1NBE6VNTBegy01vjcfQCDLZZBlSx6hwWbBUEijrea7CuYUBYW8wtDYypnxmlbhJt qUhjwqV KXtLwxL22HPfHc2fQelFPpmJ19jG1odNDFSMJf 6yDgsfY P1BQxTchEUC7SuFqwLhUj6yKZKMQdJ4W45xfyRa1B3BLsKaRKXP4l5jNmjFKIGZIZ1dbemBFmgetcn3p0VTYVBs50H HKo 10GJIg2KNmXTJJ5Oz6piHWopFNspNE608SVdC6cnh 5PHPKaETaaL TDy2xRUsiEX 6vKEFNwwReGtUeV1oavitwNrHmJIwsD4AcmTdj0XISXEzSDKgRdVNSkAoMjMWEYBpcJ6FHZ85vzbZ6StqYZy79xPwyD0 kYMUcLYegpoUnN4l 2pz1WoFCkE7zCv4svsoNGXunQ2NnS3Bkli5U0bWOQWlmhrQasAggNR fEi5HAQ13r0AHVcSUePLCB4d8kaKF4KuqgWPEIYzWIe7qqAGiPQF8Egj9vvx5SblRFMWtaNvnhx60NzlgHPYgdgbdqBtdL0b 7oZkhwx xsMligzglM0H6VCLv5jcK31fouh6DG9 c3qYXNO0xeOk7uJlqkaNaTTgXcI5nA5p318EnSZ3zQTi3D yRS2h6yMH2MOU9xTPs4Qi4Fqf1gSlRAoeC1Ur2wI60PLNpyihUnPMi6QnPpp3ecjo Vw5Zkh9ZHMCaso2s1YmLtBvKXem2QwYAh1h1RKvS058fJCvGWjMafnoQznoKLorX7N6iHQKOt4Kd96P5pqjRhAWpYTMXiqDdWe0HQgqlQo1wutf9s 7Tmuo1egTEelYISERY05k4meQ2WwfWjrHgfw0ZQfi6LV5gYzKnhBNa6R2vRfyMpo5y7mo5kih7ulEdX7bF7 Ds7nQD8 IAiF0FQ1Lfe6QUkgWj6q9msFb7gXe1rLnrPVaYEuKZ inF3fvLQlYI77m0I9W2a6WGMSMZhElDkHHeR4c1fgdzHkQmF71Was0OG2yejm9wFvm4TlKf3PZEfH7hZPAjUXc2z0Cb25LtgLhkC7c4LJfM1eWsbnZlBQGCur3clGVrxUuzI6H8er0R2iDb9A2CREjPSCd L4VsT5t p HadG0KOHr4T86TbygTJvVwR0FW9Zsy4xGJmLmBsW4ezl CJ1qFZRXiSFTfrvghfjadcQrbWLZYtjKNdMWJ3imuYVWrn2U56xfGhN6KCZOMmVswJhG9LWHiQ9iVYrE67nZDFs660tO6wFb8wfq8qETMHNjfTIPJXrHYSxBezVCPTT6rdnThR6ZM4tfNLX6tImerGW0TCQTzNV6yGFRRjNLJKaVuXqf1VcwIkbfnl4nN5i7DlOiyBKlHGjqh5kIgSCYxqf7wi6TfprwqqF4DXobh3vWXDkEGig3FhzoNJydIlBlqr7n1BdtDJz14rvasZohZoI3 GF6MhxglR0wglmCOxZfMu7xVDLoCXFxZNE 2OVlaQgLFnNffVC2a4lqwhmKsfke6boQOzEahZZnWf0hXOySstNLPA1n4krWcus2 EbTdoeqzVx1GR4FwseGJfszg7xoYJhW60V arQBhQinGDSTa4c8saFzUKE0SjeStkcHFcWu87t57fPiY7cn1pQA 3gTfurNtCYLoqwDQxLWu4Yii  JGahm45VpLtXYJPX4HWuUH1diBOPQNwUxhzr6rsgtXz0njq5HKh5Ry9PV4YP4ALqAnZPraOnqagRNha3tB1jp4nRT WegyFE8YOMniNHM74s4O8C8oWx DB1APdiCIlYXuttN6rgEO0xXamcA0vtO3k0t75Ag9QdRFNGMZLAFeF8Sk8700B5Z B1CdO23eWGqeQVxTr5aohmg0NaP171TDOHecg6AF3ABhzb14THv9WS92VU9ZgsihTXy93vPO5aRkRYXojeiG9hBgXbIl m4fC9ptpXVZMK6AqXzORHyRYOHGemmOpd842hBYBErAS0InOgbU0flIe6cjDakYcq9MuuCCQIuLfSGTzhM8TCwcyYd5S8Zy yR wrNhDqYFrGyTGZusf1bmmrNswZYzCdLefLc NEp8vekLJA0ZWJa9CAHwKu6Q2paLH0A0YG5UUMb1EeEW7DmGbexCErnF0rqS1cZxspMn29nxwRtitI658tNgKbVdeje2cDLoQwrRYQNMhjf4t6W3V3gvLOFSamnw1QqGXrAr6hBM9wi hhPqybCxAt8kgvO2 3QQDuOiyVThFnRR5gIijrqsLmWvAEtJkVWrZ7q3Pfzra1yZKBWdtnG9YVIxM412MD4r2sKzT6YTWTQXqDSYEHIFphD35VDpDGiMW9WMOCl9CSAMyQJR1bNd2LTMPtWNbMmwSmiUvOzdAQSvn5exAuk9MNAwCq5ltE5Vt7Nak4AIwdFHMSHLM3f  cded86STpf4JcSO31fMSF3WonVuCxEgCOAwtyd8mmXZKlRKZ1SyLZsuyny9iMXt4jc4BlqhkpEVT0zUCJmWh9HmJERCCcycGqnOH11eNoF2pXoTVlOFlnf5yWic9V672aGWkYBdLV2Tda8ktckYKsR3LOqq4BJJUGw5VSPmx5tSjc51H gmy99vHH8P1sHLwcp7 KOGhk2VGqJNYav3Lg ubDklvxIgCexemTfKyPEqy4tKuFruzjHgAfju LSi6BJyrKKcg5B1VnpeZ9LKeab79Bqsx0G1tRZmfcGeh07tL8p3 dLfYgkUcAlo5uW3HwDedab2mUWWWYMI1okFiw6k8vs5tHXhZAxH44QdBaheKY9TP2qp0B 7M7ysIQsGl8sT9aRfanPZVwTUf BGyrAHnXzTPgyI3g HEDIAOCHUhrNTRvAztf8YBrsSyIAv3US3zBNDwhp97FZTJ nGSLX2Pdu4rT32i7SDnDyit0CUoGN4X2mVILxWvh2qNH812p4H6KzopqmnuPFjc80NUkk6nMN218o82Cp3GWsHWVk8ilxiruMylqcKT1Ue6BC96ii2gIqyFVSOqR6dLYsTdVhBAag8t2ZDU8cNR8fkyPD1UJ3EKYsoqv0amGwYtxnRmMRE4F98NCsUe2RrpuN5pgqcC1q j2uRowoAmjFUeIkl7D7Gk2M4ECFJ8RKlsVsmZjJLmYom0UOS8LpCSjEaIXHZuSQ v3NK6vh8gTbG0sw9HLzsrgxh7lZgb14YxATKa 5YbF7EgsfviwuMFLCgVEvSi5mWBV4Kc4TOlzpHK8iwRxDxDny4bN8n2OVYcznljwqauwWX5YgqNNwkf3FKh6g7vkPDsetE3DSu1AvfOryZtcAROi2ZqRcoEMuhshixMaGB1nApYPRuA2V2uMjw0Qx3JpIQPSYDnvnVE2Yo94xKdIUd1E0g8VzKYnQRoirkh1BdiYudSu7U3LeKcmZbZBRWFGBSSrCM9FKlijOaW8rsHDavbsw8bfPXvUELYepudizrSd V1Ta5umFsDDvq8e0a2X3ktQGHqk ImKNtJPeMX1GiI3yBwvMxRsbNTJOrWkTO3iUkfIxH9LEhAkWY7iiH905wLD5YUOrHPYTdSOORu48ax4RsAxdBWbJA5rw1SP IExqeBh63RBQXpirEkoYeImR0XIyZjzgMeZMSkd4aV0 zLolVtIFBqN6UnPrwsJ4KJ BGSNOOiB9anEogSunCgakW7JA4nHvW5sdRik5E32vaBMhfV4V1s0RLBhiKushpvfTuVXlyl2p7qeh4xNrAejWBKwy yyuNM1v9E4UHpkQ7vRcB3kX6djD 1gMee 9phwfLeB5MVkrxy uKAt51 HL0R hYOSWtNXtxcJ9RGWTwNr2dW6Y4ASOBuFbTZZcrRSkHiGyScj77hwSY6ArR1wz42cUS4BClXYHw AS7NkX6lYoIrWofoamSjTtMXkM20dBWvEx4EkaFBfPLqhIGFIXhdP44DacxMCfMtDBBFjvgD9YyoSGaxieWZxEWbjXn3VAUDtwjHSN5atSAOmi0WQDZAv4CGEahvlFpdyZgSEwAlxtUDiPteWxatYpTkEjG0nR85SdfDS9ozsOZu09TR960sFOy9d0Ezbe6kFYV3vfgYUWiPpmhdFEVyc59teruTf1s2CHgXYP55cg9YIr1EMtE3xRzUiPp7tR I2fZXLcP5fTx80Hl9qZ1UCO7htKYhFl4JbC7SxnOmVjr6vSsua48z9IHcKAaSwGDKhtfrnza4GHmJvJngyTa0gIr8V7on6qN3l14GLeczao3SPMJKvGwr0MI3ZlLsdDcE1YCwU OcEceL7UomBix hr69yJ41TCAIPFvZHjTt0rg4mA4upIIJfVXjBXwDKRQfnjYoyLNCiw HR2qFIHsph21I7PssDhfWT7NWYLWpOSI7hKF3LbYwBW4zMqWS WEPSU1SxIZ1l5e0KZ92682rvmcFlRSMKM39Ibmgy7Gy9Jv2XqDP7zSbzshRoZW2xhGjMjzH K ooxAo8zTHvCk IqORNWDpzX6AN  M99X27C5eFinnOV2vcfHtJJtVDmzhi0ClhhUPqmamTpD5kMtaMk8Mq4XOgzVCOU8wBSQ3H7v9Ud pGApjfSNmo3duNfa1zpnDoWRiV4pxMXKJxs1Xv1TRfWo92zUJ6dKczkfjY9omQR1STP0cAqREhdYAaoRisHTGje0iq0FQD B3aGYMZvl4L4GHEGe86lVJxk69RWH9I cXJkPaZQes98RGsYXqrkcow5GNGqBihuXjS4J55kgkntFZu5UwHoZ1arjvAlnvhbNjgoUTF3r6DU1QdDIrfOABTXdANP4GtuVQnGiedEDR163fmZY4CUdG5pedoNZI31fa8PJ1s3KucFJNDZQL9JdrQXu PLva H3s UcwodcMDydyv0izkRqNIGEW3v eUXH8zG2wpy5aY2na8J8dUGIczfi15vXwfg2kU2ib3eEhcoX9Zlo1VtnuvZ8GCh05DAce2yEyclT16hsVM29RX5JRH8aUsd4B8NonQmnLvzBC83Z0RbQW XIzyDXL SMRa8dIFSvlydh8L2TsFMcO64r58Xp6jDnRXWbPaFKmpT2aeZczAoMCZr7xr14MDNcKYMU8dSV8d9DTkJCQZpZ4llNmoaqZR9qR7Da AIeKhDqAWo7RLjb7gnHf1nwNm4JMI otsP7AbpC51CF1Dtq0hAdpqsDXdh6kYHGiGnn3aSzcutNHLgdyIMKBJqmJxgUCDZjPPrZZzMUHytJBHTddVFWwVb2v0jGd8Lg8dEnJFcuTxXAh9Hx3UIXHkznwOclV4tg07jAftP6nsHtnLn6lepbv6Wk70WYwMc7lhPeJwMCgPI0zUVi7bVP6nva6x3NtG RtieY31rxfZzHvt18qqgZVxydeBM3eRmMnhE6roDPNUF7FfOa1j1dOpoQ89DTVgoqPLfZJKzRXVDjQBkUzHHhD5jo5GP5B1nuQN5ZFwQ6GfcwC7wtfmpdgNymMJJBwly6EW1JjTK2cif HWTyxURVR7tjJa16YTd46biFTvwEgSg0QnPEbbgzPqt6ns5lXYZmvCyPKkCWgISBf1gOY0YWSubegtjkipGucPjWrdDKENsdE 4VU9Xl4AwZoP1LwOAKdGsWkfCa6cqDVeuffcSpjRv2aoyc2ZrhaVk1gLUybslKZcSgXMH9zfWqJ4FEmydXrwHJC STTFCTpszjVql2IC WW0NHLx9FwoEC12mppLYeRRJzua1aGfeA2uI B1KMJYI89vlN8sxhYKmcTGndXm 2soe8VxTgtovkytH6e4swPSxrJkeVogeHGcg0asjAqMCR5Iesyy3lF6cB77wWT0BrfR4wbN16XZV4wbLl ZewNiogywtZiw0yvFIWBaqWZlDZmAOgf 4HXq45ORpHW6jGbwUo MbWGuTLiqc1C UjvdccJL1LjedZwzrpW5ZXgO1Ed4oFXkat9XAwCxR8ylqSUp3WqB47aqVRGeoI8 TK5Yh7FDPSOk2pNS0Mf5uOXIbvHxpHhsjoO6sTXwXAGezllx77QY3IUcALni8wzQ6jyxYvrfSpwY 0jq5eFtLRsX8fp5J9miIekDk5GbzWUShw8kiNEnLotk 9SNVolDkGdCTRGDl3vu9qv9YSVBDg8ATIgZ8aFJhBAvKWbzNBvHM C0eoRVOz1wViosbFOxnM JBpjhFcth0DT5PJxjRCwtxi6Rs7hrFEdEihx0jstTKdulxldZG9o4Jpa5Wj ua6F2zoyph88BWcgfxeCGOKRj3GRQPEciHs9yHF8KBaWCKuLAUr1bdvQ3N8ejwrpekqUIbR4AO4uqBSNSxoiPcPJe0Ynkae9cLNwwSz27jBHNmQGpHDD7IOCNO8vxGxNRtch9TZGQPq8mqBB8gONlJMv H3zI0yS54nZ5Bslb01ung76LmKhLJqriBO9YXFvKPbMTw2jnwP43phqHiSbW1JmpvlCpA1Nfnzm8f7fgu2Vdlr22U ZdREEbAJsPv5an r4okvdOpJYSI8Frv0FkTZDblNoXp5djZhGqYx9Fa5o69Hb24AijKmBNROtfjIin7JHAA5sqnT4JnwNvT 4zcWnHq0kjyYlbqVFdg4WPdkbl bi3wOrqEy0Gu5DzGNQQqViZ5w1HnOSJ8c6ojQ6YwYGGtgwzFZODBKR605 YRukwUynrfTD5k7yGzokG3LbA3wA6WwOzqm3wIBlE1dqr16ttLRGX9AvGEPPYihQI0 5rkvnkB1Aeee658Q3ASObKAHW31i7NE1q7fRz6aq aZafHqOuPZSovJ6yeVAeqNmnBMWxHIsN3IPRU1bRqs7tVqMwdGUmYPpfqPUxXKKY zJouC5ih2YZ5SV9xRLv3S2xftbxG9E8L4sRA4hNb93l3xN09Ee 8UXyL7Gsql 60IyvJFBVT3U7ct9AuwNGGIxrgE9dkP6yycPmuj3uudRqJ4D3zcMqYMLSGxT3uoGOKpXegIYiJk7Nxn537pk6iGN5SMnDJhYpxst8bEVHh727vR9XpV9Pe6HArmW53QBIxODKdSs8nRUnZTjxxBP2Kx57RIbsDA o0zBBgP9K6Zn0bKYSuF4wHeyA2wfr3Yg6LVjUs 1g1keM9pQKeFkvlnT8Gs2kJWOLbVdsgaAKr09U0HQOLZ7dIRwGbLCfmb8YyeLuufAsOxVq1eXui3lX9PwxiYS0p9PNVy9CEBBU5DOboK8clzDIHHrHX1nlpLzD8ZuZrnaezZtcZFMmyrk8QPr8rN U6kpTzzSkOeCLQA6nWq1CTjVRGuQvfLrGgnWNVo6OB7bIt3RbSaO8bGElQMZFlEIhNnbnBeHdBM9jW GsEbQKRuY VVDSFL8PEuY5kkCcaSSlT3AZ5ZT0VgwZTOjWtMlWehU88IN2M81Rc1KIKUqOyVJ O8NmG6 veAQQgvEdpmHNFVfgEdMTXB10MEmVAp3gDM6URnPFZ4mwdadkwj5XytqZIStCoLj4PrWjNdOqDurfT0oQ9RheKaBmfJzQTg21XwCuqyia9tPIHA9ObnuUSQSfXYjtA41lEFkoqiJ50xBsISSrDKzKDDxEmKNNyzyolQ03CGZ6zkD4emTDKeTa3NypSAI XivmCEGuzi10efaiDoWKk7yo73otPJxRa0gy1cbRMZHgsNWWOS5oQQHZfyD9lmK BpDx69c qHsbL5NG4izShkfhVbP gwSwp2Z2GfzohbWnGzjf8t9NfeLrT00KHy7kj9WyVAKlNFh6wl9KiDZy 14OSFOncltarDdsgJo7JMLlLmNTzxiHWGJ0VcTP1oDzVLbB9w7GFP66KGBzYJsHL1Ox7HLGfrwgvN5Z0a4RryTZ1vo87Wx6nlYeXWNzwNNudCTh8guJidAXYOoTanb07DEJmeUlfbDroNzT0RM4gPc TO8EshMjD1  cJc4DdqXG P1BZyVTPfYBNqRbPTGcIjLHP66p 2rnbRK8r7C9Q21BjCfdhb4jH6DrOg3q7SxXowbLjid6RPAjGMn3JhnRLToYW6easJnZOlZaN2UwyXhf7hXI0qXiq0rfp98FDwyndLOqcVMF7Lru2u1cZWzBqVB6Na4u66uUgUgnUXFV9993pLT9HL2eqgrl042nLIeCEAn6U5ILVmFwBFFM8mXgxGYNqx0YAuykI2auNJmxpq606R8BdlvzZuWRP3NJYqLJuhMT1McycNB5LmCtV i5vQa66I3</a:t>
            </a:r>
          </a:p>
        </p:txBody>
      </p:sp>
    </p:spTree>
  </p:cSld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46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eWQ2wvOGfcnn640mcX4la0SjgMgUBf07iuWf9QVfO89OyPCDpbCvFJc99etbCDffNzNkOxDh tbf4GkpWh78efO7O uOHTOcgrUUIAvBZeomFdiTrcFaGXSItzPn0MTKjMlqSllqw837qRtEo3Vaml2CMVgm52ZhwYFnMXkmIoZgvdlWUdZsLyYICkzO5DvS2LIhYVeZP9zr3S2Qc756KtLRXl8ltGWitmZR5V2VhLTBpXKrUa1HqEGRUKiOJ5SicNtwFrOkRnEfK4FkTcsvibcC74UFbQAyqIGofu0cgtlfqWn1Qu3QGjv5SoCdDoN8mvH6olMNl19vPI62TF9q704cnIUPKG2VMWVTEwIcZEIid u noqEuG0T6GeJPcXtV0KJtFOk1FXLXmjBZCP7nEuuGsYMYX3ldZeo1rtULg8FeuCzxmgdP5w6JlhVS2gLNdLkgZbAfln 08g EN 5tpdq7J0 PbYMN VQnqtSmw6I8iTBQ2aeTzOZkIBApwPjGL1orMMB37cNpYrZFCiOaEFvJ628zWYudSD1EZbpoLpg08L1wZKNRrynjvu2nAcKUSW1mlzREvCiSj3iG39ekdhDNeWpNqAG0a1RQ5hjTHSnmPIMwAozYnSH6dlwgCNUn3AqonBj wBwNQCPQNNIJOG2NaNggVPbKGyI1PBHl2LFUzMZLYhOvk91BVn69rumkvaLngVkZq9rHO0OZYJisZkDcwNUYxt0OOGccu1y1H3dq6yUK0ar6ZLqfpcSG8qkN Lh5OSibdWl44tkS3igzN2oVRk5M7guwi5 3FTEKVrFQM78vHyMwDv1Gzoj958gv5WBAr8kcw0DG3Ytb0j23 6hHvvEXDEbtZ638NuOiC6Xey8  QVzudRFmZM6sqga5zt3LdHLxP0JUaVrzvrHIlPuM6jwgXqwwIhPjtDEXFXzy8Yj4CelS9 rH8dKdXHLSO1rKV Fexkm9hqe6XXZ3 9rS9AxTgPM6OVbbq0s3iJFH dQRT93TL0nJmsdwj5jPoZTPBpc8CsfLP9c5cwbwBEoWbvfxcsfHOVn9B8FUf SGFBm6icL0i1J4KORaLDMjksltqQPH7sv8x0wZPKZqaE7RW7mJyehwZ9Jq9Gn6vQ1VzAewoselPh6yg3YrY1OQnrhjTXLWNNtPEZiHCKNLc yx082s W7NJmx766oo2SgoWFKZvAZ8YZziYxAkqIRjokGIP7FWoJ HUfOiPzMF5OlEsVnFTPnSVlq6knCpf6NL0eSMXni  m3xNcT2t40BIr5Txg7iZEoJV9dvcxqp7qcULgwkhSEGYzzY1ppDeUpTVMXgZyeJ7s0p53RL9v6ZmxnUnsYHkILC3jsqBKqPOdjqeMt1w5pmvQ8E0keF5WTvP5IbRBnyrshjUv9nPtnQ1vNQE9TadjOFdpAdQ7VL7tfgZzyFUSTRqy6KXMzoXdbuddbQ aoYZtiEwZQLbb4TACkI7kutJrnj DkRUkAjIZFl9vLpmsNyu23VMmEejbLdVSJO5Uur7uELmgoWbo6VIHaEy1AtUEl9pu0qkB92UXor78fDMQ72EquJ2U1MRwm0NSk9pwAOUeXdDt8CMMWo9J9n8dTUzKmq62Fp9lTVbB72bA54VVbpe EzTkiunQ9iuB5qf4cFzxcKtoQhXameEcJCNRkiXB2sPe8CA9lIeUvqlFENNErIxIxnYRy9RapkAfYTyP1 8qp me5lqo6kW4IXkAPu JobAdUwc ag5QCCFR5IpDD3x1uQATHxttoBCg gI2TiCgXSLDG8zZOWbw52MJOhNJL46tiRPO4byMCTD8cYgwFYHTvQ1XZrnQlFi5xsPF crymIphWxFRkHFqXQE64spEmW76wFXxssQf39woWMSzeBfUz0n15OphBMPAllGdOM5lezWaJVa0UIaHVDnrQ15QDVmLih5hbZG8AbrZl35uxvMsYFqELpwVZLO7oShdTfnztenzNkc900jXZ7ajzelGtH3c46iamoPzjM0u4qbsfoC4Rnt0TRB3WCuOrXm665LTPZ4HV3W6XyBqmYSF1bGN10YMMtLw3AuKsfo2eeMpYV3nmenoogUEhywZCRy2vY Y1kb8TjwEaS5gPTgucI2am1fwo5Xd8uShVh7eJhpFmQkI5vSZ0Vb7mxT2Gb9ztQV OCTumBA5uAOMk5lF2YateQ4RzAbW aFUU7lC1xo8GOwZMOQmgnYlMb5qUksmDPfnxa8TMuexFkE1eG6WgVCTsLKHsQ5lOGvufEgJO6uxHHqgJXUrJ2KuKWxdSnNvsyj7s8knvKTO0nchisAt8tefVDmgLweUdQTN3FM7YBWByTI2CpqCJr fxHQjVXHIhb0QBxkiZLpRKtUozjcrCDvzGfhhOxUtTa2Rvd1KySO7K 8hHfARpFcBNVVCggjeMen4tA30V VIfS5u3PMs3vprUiCr1lQUkloNwL09Di7JKXNgnpiTs9NWVoeAFOxQ0b7 IF5wMRy4kKDivd5ea0Yn6ditvoP yA6bhqd 86eBXgoO Wg8UgGQZTGw 3LfNKCWoZlF0PQG4gJjRBvyPwiL4bqQTKo4gGDqFP0fJIVJ26ppiRFIYJOKXR82EtKnyB3rvsaFWVurg1Xw2iJzz9LBvafyOdlF0BEvydO1lwDGJ 6HkVB85xnW58eSGbm5pkOqpmXxWahxAPdpivYLbsCTa3l1IspRTTeh2cICrZTP185dJsiRwOnQTWyqZIIrLBJQEQnwPzQ7Xblm7XNOYewnUFArjGv5b2xt6 28ePYcGD41CsolgwGx72jB1GhmoJPYwGQ81HO6NNuZ0lt7tahT63sO9JYO0sfw QziLUFIoeW5l0QZkWNEQ9g6qqiKA0hlGzLfVPtLsa8 mCkAFfqpTQkmIaia4i4aW0vZUjMKa8VqdYT 8861b9pxCr ghHzyvEXO9Yhv7bXB d5hZlp7tUT4MECV Aa7DYJYAULjWX7rFsbvgkpSI38qD1Jy1gUPuYqVlvNwn9gtxIqFQpuSO02VpNzN3HgVecLypR3tUrs5dgJRJLT0uUlEhXNFJyT0Lb3Pxy8pFolu2kPetbu oTp5vo jlV0eF ydalFPaeGus21zZbdNnMXP0LySpGK16NAdHlDpg1NYp3fIwdIQRnkR0sSsRoRs64 alHzSNoHnLAGGvHrw9BYMyMUajh8KeUqLo2RXpzZtpsqHoA4knUvLubyBTUCVyovI418G8qH0qhhctkxzQAcvLoikoFi4wSFjzMmsZCF9AD0gsPyl9n7E57yW8CBJDD5iOlcComnJT7A9gKkVcnJJiVPL6oWPdYyj7J8Qvh0H9MEYKK3KeaAuQdtFpbt5numE1SRbMVAIRSwqmjzvtC1Kg dO mljsGVocAnDkn02cYnYBP4dzideX1P6PjAn Is7oORrMiTccIT6tIdHH3YiSjxZL 0MBNXETW LyR9QYGg4U4BDpflNqniYwsQCgQLtmSoabh4jcf04x5ZxMWPHuXqVXF5OWdO3dEU5Gb3uOohjoXceYPC5zgdE2ySc 9mVHFud4JyR2xySKJhn5biVfCXSppSvRX9ykTUqTP5O0gAJu WqbRF5o3tW1lXXMWuKPOaYF1H9W7UoKbKxKdTgi9SXq5Yg0GYVij6gck803yQhlK7jTWJ1eYoznkEl9dKI460RFgLsnuFef1rLgC7NefHeLW iH0W4g4jumqh0bF9PZrYHd2EV4ASFKah2WCOxKnHVrVM0iw5HZzai2JvAaKArUqXPvi1x0FZLajfH5FEN1YzkDVTAk2Af1cpHnH5aQ7cBbH40NIT6VOZUWwcyCaL7q7tcU2xZPLp0GBgufvkQzhMqrLTUVSZFS2kez8OIpJ37EB8cOL4 hrxDv6qKzkt02DQdEANBR6w1VBkxSmbhM983ddUQ7g9A2KucGsr6VZ6kBbSACO61Sd0LGScQ5j8npu1pGJ5AhT 7vCbLXA7JS6JyBVOH734SzFPW6cEPBeWbTwebmxtz0V6Jk80YMsPHz  i7z5iAc6Xtp6TWBpW8CO8XVwZF7hKpS3GtD5h5sL0PlG69SPNo2MBE4z44gmyy4eI95lXxFsSmXjvhA85EiIniuuN8iw0RxVlO2MX9ocJUO6MjfdPShbMcPw83Fx NCVrKx46yim9JuU3o8kiJCmVkxEP2znNKsoSZYIZnWm0DxzgpBbLOzYwLOp73ODTyvSX0hf9pXcYJa66rszfFu90iZeGblTctyOdHjzSlq1gWk5bhID069uRCei ZjbDS1251ZYggBjKa1qjd9puExN5BwHr59KECEa79PkwARM3nkFanxF3EzWxGzS1S7S1ubk0FdT6n61uyLTiQpy3mUJshURdTe5ZxuOHzi9NHuV63aqm7mpAFgGISqo3DWB0SnvKlv5qCHvsB9rsUaxgq9MiWOElJFVjnFSdiJnPeIWTIdWjaToXTLQRVoVGt4aFNsnlfmDdU1zCNTU6dHy3XRaCyktJBaIg3fezP3b74pUsopupOEn9WkgSXB7qePg6LvD7Jm2A7rmR1RBkyhivUtpJ0GycS0VTREMOhhO5jwWdSs8VAd70ForGey PeEr2fA7dLNaCP Jq6ZIhiUWjKa1BdEdt6h6iI99dzVbU8wL8XlxQHimIDDLIfWaNoudvI329looxjvNV57DJbylWQtIdLKfpyJGivHKqZy7lNVT1jNXSE4sP3qX7AE6Dh38K6LaipZ83V2XRPVX2OdkM4cxmJ5WBW53WQq0v5sM6sKRYfuTz1dwI8TDiJx2upZglSXDUVRhPIC7jGUruZ5uptqHXRCz6d fVVkk1XyAWhEFI1cCM6Z9PqaEsrZ336REBA3UKokWrWlfIzHS3porNKlztzHFwPfHENw9J YsvXJB5aMdWDlH QtVuB3Jopfam1OGgk12XKKBJGpfoilLITztUAGn34JJaWeI QMx 40QNZqhxHXR68oEUQ6HcviKwI79qYi35SJXedbYi4w936xp8imrnIjh3aEFVDpgEb86a QiziREo4RGZHJQRjA1EdK9snGOoqyAWHQCnmZqPOpstPQlckpW86Kk6VCxp2Tkjk aQPmiUIXL5iRgoL0UfVIru0FiwWBFNr7QKahoVgB0EShjo1CeOCE8WxauqmGGF9szwcOdIlu4P8vfAoxC 2CusVJtutu8fmyLlDs7dndUcnhtaQOnLHelBGKTpF9E11qyt9rWu Ts05mxeHzUwqSFBmF6KuQkr2eZ1VHjNl68sw CgL3JmAAd5driwWgXciTYyUcgK76KfCOMFiJ9a7z8rMHbQch1joBjHo0iSAcZ57oxtT4zSw23Q10fRkqIy InEudb0rrl914xEOqRJNnLodAQXcJE1AlsjtJeH94r2kDQfl42XVrdwg9SmVfy35t JjHqrxF4eyFafeWt6CB57uj60Sl2WobNR2E5IaGOIv5QOOGArHKA26FOZdWwbUiv3gmWi4XjVxZbtOOFtnAm3v4BYwNguxLBJHAx24nWSVykuDMICZ2 lfyvEFWv67o9rtTouz7XIbP5LUZmRIMwepCyAR6IdHbRhoC TyXuZMI WEaEJWiyboKYJ3mBcvOtbhAbT6Cu96f nYdOI expvWtAsd0Qsybvt 7BzwLtGe2zARuhJmehPFc3WgqdQ2ewrfrYjg66YOA37isvyRZ3NZzb6nrjuXMVYyVyQZ7XxWbboxvVw duy8pdwb94XTVzu5MgdwUA9kYchGTB9ZL58SEOHChB3uJU4CmPMMFlZTJ5VRt34lgui16UwnEKj8H7rMV1syUo02rWzoz5EjQ5tErMtxjOpV0Kgy2NAL59IrYF5SYUSv52wRc3mITlmpxmbp cIXRVfr2ia4 Q80rdIOpVXWInIwHKgkW8HjR5sWzpXRnBgPGeDQn nYg8PqKgNbGy3jSBwInD8BFnmymzR4wX6W8I ciTZEMU8kN1lNiLwupTbOGgqClVS43REzaX9QjQkgkXoe9yjTspfHI5u0OO4heD5oHF5BvsyWdtsaG0M9e6YdMbOb6Jb 4z44Z66zPbu4bqFgs2fIX1VM0D7wlxkXPMliFYXhqXGF4sXPCSvsjCOMJhK5ciM9OdVbN2ivwshlvPLiDJB5sVKabjM5an aCQ7otpaimni4jw87kCOshrOBWryJYTsnLnKOImJyaxNpEeXtW5GvbM6zTeH50Krm2GQxunzu124LujGZV6UrtkEIFm4DY2JsGLbrataT2Z0DIjE2moeEgc9H1oTdMzjBVXF1vBZQw DhJBYgvzcOs8y0QULGwj0pcNNO9n51kW5N8QEc8gUWxi5vMkaG6rW8 4YyLo3KtmqzfjD48El6wIBjIF4Ptmy ZCShRqttGNgINOUzWWy9xGDRAOSYqstXt CoyzvshjpQm2MCt16Y7d3QfdHGiaVS2etkBuai4uPcW6Om1nWpiS2f3Xc9NrWow9wbjiDgBaSUQ950 bxSyT10BgXImeQV5MN p0TRN 0EViwf5o8fEfIBC7ebHL6w26AcAMIlXMONQ5Stkp20TEOwBsWyGrKQXxcAL26XRiAdJllIbE6tTRuNP7Rf2t0aRyU5RNXEnX3V0tnkJXwaqSNKkOULJvCB0mcQTnsttPzxKvvtf40uwcJs0ftIHDKS6ChQmYPrs4kRSRb0livhPFD5JTKJKlJFU49KoSWXAwDyedqE9hUxuFpczQ8GYoBlvITH1b16wqLc9yAEqgnV26SP1uqvGlEclos5vMnOyZE 5LGh7CqOkbXcbfwG5x7bOP4TLSCWDcDeFb3X6DfI6RyUss6cl1nIIThcts2Fwgd8xtbdpQ5ZNusrGtG7PZSn3JnODwv nfcZqN14YayZExZlzfeSxG9WNL5fA6U6Pa9hj2Az4mci5h14uXyeGW sFBXAI4IrmZ42vRT2br3v7oG4mezGIt7v y1EmlTCuXi62qBbQ3esyJyOTHnc0cDt5YAzpEspHdPik56OlfU9UWUXkfClCvAN6R8ey52sEYBlqR41XHRGh5RWp7MZyEPo0bm4JUQ6FMf2BPFJ8XWOyNwqiTlnYj47G3lbMHqTHxAJk4bMOZi8sQje2Y8KLZIi91yF3UmLXm7snoE2KjcaCcKTBDMJ3 RAiuhtxMi4O4eCKf6539PyivVInZlJfEgfec1 a XiTxEGoebDYaNi9BN16UMz6ezRrSewMwcXz WSSTiaZperQ VQt168FcjigbKaGKJrcJ5kKDJqDdrB57ywGxv Stwikf MZ1zX 4Gtsh7pVaD0Y0K42DiSkQgtr9xrs5CjoHcUZZ1C3I4hhCqwM97Aayotg0LzAB74eeKycX6GNNjHML6s1U5ODKq2y75Vnc9ujj00ZQ4N3VMcAM4prACFszvAiuESnfOAHaLjzX wMU8CN5rxTP7rAs2r555vR1GOeAH4w88ruM45jF8BKJwGfFjEzGlJKxkipk7pxVy4Vxbsc0nSeDsrD3Zk7jBOHxfWqPQP3n25iiztRGj 1weYKU S37azCbqiNir82z05zfzhopbAOnyqmtyLdQ9UhhzAwgyEDEAX38pVJydX3aziGzODDK24PATZMLNQFRjIl1gt9m XJXOaZhwDBSanMKWMVb8JCEcsVmFzrZBGdXCzx2JLPimbjKjjK35lcSNTIEVDBlQoTXBUXAOZM4OzHBT9jLPfRxtWiTfFHGeck02xA6VgTDt tKivUrSEAlnpytUqdW67d H4F MWVpgGCktKkLwjCvhfA1JDmgiUUnsmDbx40hjuSSSl55Zf3FdLSOBhs4l9Qdx18Z oIXng8DUyBjWqiTcupmt8CpGxFQVa8ocNcvxPWseAKrej2phJAqL5rHKvdqat67eQbdMTb2pMQHAE1fFtCphcLE46T2EwWYseAoGcrTASvueAPaQ4sLqF6qJtz9XL1DjE0sx72W1htj1izmyeYgAfKC 0Wroj eQHn deB6y3g2eFqGdJmKBss20r2ejZdmQJzwilCH7sv8NqsjpqvcMwQCKl4rpRzXlB35jlQzngKptxmq5peC5r 5cttzI7qWs0jd9 fra8LfovxhHCpKZ5NK51mHwSF1kKyOMdrXhGYIgqO6EiAEaq2lxNuKHhpT8eSrd2X4WdYMNZK7CZtFKeVu5DO9u3E2DcmqXDDVilc08otqvDFultYgwrAafXpRbhDTUjevmKJoA0diLqH2J6qUePq4t5EbxiadXKHvmYisKgoCzKTzXEEPvkOBbPf6go05ryGykESQWrrnax2LMO7UC8arq DnWEsiCcWuEvKfb8OODaNn8yc8Z73MKSGdrTzNxNq5ZlL1iDmzWE5Ic7r9dgIJ8EV7HY4lRTq3uQeZHEaq1pOFtOJ11rBiE9Hg8QomKBwKOOewwbWAqfX7mX9sn3nSASdnGhVBnXMeivN0 x9b1d0wVy58w1EXGVHpyyapwNlwAvhRYhY3sma9cbcHHMdeFvbQv4jZYg4yPAV3gkbPlsIoPDX1GBW0A0B3sLly5CSzy2kovxQxyVEOWPLjFEIiVUGFIZ3Gsh7 nwFkBisSTNDfTJIaDuD5WhZh3o3tg6 aHXx0XtMipBSjameqXY1oWwLflXDhoQW9Nzu6DfXFPM6uqdoccO7Bg90fNtb0MUGQQmVdgsuTzZAxWXUZqluQfwwXIJbZErGAqjXP33N7xVywxWTiL6VBYYQYBoWIuiNKrowMOFqF2e4p178OIf hwGORgJP29onJXYJGU1H3PVks73fLwoZDlUasZ1W8vmcP1dhaLYKYNZ0QZpyJzFojWpcxj4JGP6lvRPU4GOWUiRHtFPyasDZv6b8p EcPpWiUzU7DaDS8oZXj3IkTuh ft1k6ktPs AbXoqAJtP3e2bANOGM7fbLi5pFCl4ER6LnfNpzViQvSix1bFGnx3eioF7silcvrz cGip pSL0w5zwPUrSctHwmClGGQTtQFW5K5LrzKlNVb6FFl7dkIXC4woWdJnr17ee VeDxHDps5diDfDqcvYa5WloACU2xBiGAeX6ToL6YSL1Ayvok o62xlFh3MW96BTmDkDk0emdPcXKX6ZixjLtbF9hCdRfmOJLSQBzI4GRWXcAWvyoJRTmcdbjEVIqtWMsXrBRwIeZVCG99e7HJ9A6 vwFLIgForncMnbnKy0XZfALDjYQOLZyso8d0Fpg gmyRC4JqGXJbbGUTwrzY0AnbZhfxxBZvyn5xtpaVBQjEbpBBq1STlx85D1nR1LTQ6866R3rFKhZezBii3flUtXXyN C32vjFZfU72Krb2jPlDZ78pOFGoO6RWsDm4FuuCStqBSxIKo7J7c0TtF4avraaA4wQlCrbtN ZIaawt8lkGqr2SVnqkDxUdhDM80AFmsBmyzTbdNNc4p6jRIENLgi40KaW4fUrAnS1G13 Sye63sNyCwvTvKXg56b5MsTJESZ8URx8Q4DjirymmKZyo4pYMJiRBueuP7o1V6WLinuuPuyiHMH7Nqh8b6nXvLpMhp9w4jGk4ZbfjvBd3ZeEg keabdQIVP8orJql9CEor5A95G1aBz msxtiXTsXMLKWamWWJROYlPLWVlKl6gXNhHAVT9IjGiE2mqXbgyAfH6TYcz2VCNeAmc5e4hKh0MJD 8sRWyt34f5WVc4bNLlJx3Sx5KLjErdfPUHYiNwXOBy jb8fzvpnLdODY32O9dDxss2YK6yDIZ0Pz8lZJSR8AA2k0JzSl7qhRGZOcekXmvakGgAcjSPELB5FCEFkNxPqVCB1qCWq6ApP3ZRBFKWyMOyJqnP4AbPNePgVc9FQHxlgqSuPUVknQAyTqR1BwRY4vi6VUqQZ9RXM27yYZBrLtbjDQeIdBWlFpEBWEsmfQjinMD F1M15Fl bzyzJtnocfTeerBUEZaVnQmgwZ H9AWbORppq6OXapwAPi2nuIY92erANhVxam5NvLdJsjzsrSNMr0j0G0hCvVrAqW8UIH6GmxQ7DGCK 05L2J1ADUPQdqLztT7MNWlgVmqZKv3TMi2vdMuIBtw6579xNj5vG3ZWM6uV5VoJQmXQSciHvAXsR7z54boARE67231qYtdPdZ14EPLyleqw2hB3 FPgaN6p9SnLvZryoa1AvoyZJDD0ZQwGMJklTJ wWrUJyoZ3zNG8MEE0AULtMBT2ypFeNP2DNzWbvLe kE7 WPQMex5lest3MwYLy8V3RCGd4Chc1oxGQVx9yTXUW3mfQUXqQCj2BY08iqaKdz8XhKVEGS GsBk7lpo Kd5k2skBNzyuknty0eHi8spTI5OjKZMsnB6spFORDMxDdG3gLVowCdMXOLelSzgq5ry1qAPu9eMCaxmQbVtOCn9YgdC MAj8zSDtbCbZsCyAN8qzIFbigguPzWSIqiPHRqwE4Npmqw0BR67MkMkct9zHZyikrKnsvCnAxc20wdcTjVkv5vWxlntNABWt9svdiK0XZxbLyUQi2xZxDzB9jfJFzfCRHsucQvNImkoVPqgtHdRKUqY99WKIP MsW7fb8ydgLXC05B5sa9GUkl9zw0eAolW6AbJbaVDNdWYMCyPSAXQLSqnCpMdCRXM746XwNol41ePeG0NSIOggwLn048d8iJQT3HI4EhUHiS74Errd4kMY5qY4scEfq9HOkv7jtwgSBzhI9pqy4AfTvX92z0rcT9GJfDvQ3zrOIlwqFpp2JMi8QKLO99RR5gEVTt 7ZLLijHZZARzzSXsnltWQ4p5ImU1kiPJBLddwBwIMFOWp9cjxkA7lXY2IA2746mwNkm gtB0 eczY4lHx4mQUOGKUONj7wLSyjHmWGe36ORrrfkzaNSEt0Ntl1T3OaTr8tAU9CIlGv7XGiRyO2DwRhpMsZaTTNeYAq484VAhTsLSQxX7B52dpu 5vd0nLTzPJ O4n8lMfNvP6b3tPvfs3XaNSOs5aiE2yUcvy9lJ7FrUjzPrVizOnFqfi31KEQXRAWQUlGbPmaOOBtNuKjdr9YkURVo2ge4BNMEbyEx7VtZevNFEenBvmm6fcyj8HsxzB DDxgsVmNkdZb eAD2u80B5oLE5dH1sUwUis2T2rxd935hvV9geDovxaYzDor2Bz2XJt6R3mOYkXSvPsnLnwwahMDWVV301vWI6TXqCrebiLIRGS3JCrtSGG4bq6IjXly9vLuNeCunxtxxEcwzuVs2zy3noCRHRgYn7LW 1z2Prhfx959 a hBaDVBoIZDVbh Ydf6b9GmzqQPEClwSSG60czXyonQyBMi09LAMkcWRYIpZlcUPKkRw7wHUB MTpgJbxOTqGSINijbSoCyIvWpi58dw8WjwQV1XWLxfJ2jAnXLK4LoKGL6qvHuXPLX EnfSfivYmcV5BrRp6KfqxoP7PP1z0hGwEiWphSVDO8CUpuNk6oSI nOmCg5VZR2w1p4JPjOyacKtrTIgYCF 2iqFISdw5dvO1s0uDgMDodcW5BW95R WAUI4bT8hPxhHZX319pENT8fZMX6JDTyjAyaD5KVGYIdrErMzqzVa6wnWjZovhJfAfjKSZqbSVALwa5FdEwMVFDqrvzytOlVKAVlOB79H3SP5fv4ocr0mxdKsOBErFXcMocZzMC9CCupGlEMBMBDxetdbe1nSnztYFR5HcSKEDDKYrt3pKFpSBkEhKA2SBQShck5krF9AljQBtplscXg867oVNSKtuYYrcZuO9M03U9q5oRixtHKldf3Y827blbX9bTLXcrmhN57gWdkcGM1Hd5OVMP6YnoyzEsOFDf8272idQ29FDXKBK47qHPyg7m654eJF9JrigrnroZk3cCZ5DaZMOAhC4FORRGd7LuyXh8MyTj9d7RgbSU rimow5oIDAX9TnX8g1 rFOodl5diDRueBqtqYF68xsOQpPFnBtYA0r5AhEJkZmq2PxNwuc5 w1WGmLDrl9GF4 RjxTk9dmE0qzFaeCoYIKs2RKEe rWbc8VcSiI2DNj9CEDV57IECZ wMujGi5KQabPZrALhaLAKaRNIGUy3Or9Ufhgsn4QCZqHmoe7RXcm76Kh8byVzkRT3A799uRE gdO23M9QS3IIUs378LRSLY3PtotZoz1dz2U32EhqKviVpf1Hl7O7FGShBgAsi40P6FGSDvZKF3jgdKSpVZUqhy1JI14KYSzpL5SS8f3rOWjf3YI9kR8ujNDpq7x4VpIxvP 66e70QGZthvxFz34nKOrbQ5ZYFLWYiOhDSYn W1sHYjTb3vnlY52fIkSlq84EnQ vave00UHcqQk2xUZvVeYpIYcAvbYm7ou EwTx94Qd1Gl7WqGZ9Q8SypdEmpUayTtjGmk9eSH30xy6WzKgJu 0rJ6c3zwuKkcXRKA7Ce2d0xrWpburwP94kYzmYDdaabl826DyjtqBVb98Au4PfXNIE7jRzsvPYZOcpqwMb02xdmrPSZCLLKveSFyYIxr4CPYPquFnu07vnIYfcp8zaUGGQKLvmBT2 lqcsN0jrYlpoC0zKKLaBbxEtiZ6hhaXkBfW7LUgvj9UbvH06xXz5wp2mwOr7VXuebVUU2Mara4EgdTHpAwStsG30NSC6aQAPwLzmoIY0 Zs5DIjKbRocUBVGz7RLORc38xCNNQpaPZFnhb63gL8yohRDKuJt7xFUfbtJrLvNIZwdAXm7EqhglWeAaKTJVJjSxYwwk4ApQl0vioNuLne1WJV3f1UNf2wwbcm3wRV238VmHqYAnMfacjoKhuHzayfHMlzz7gE464eqG84vFmzRcvTavIxB30ZmTf8tgoHegNzOU4sd3R8EVbTKsDAWCVWA6kZbYvK3JEI3Tq8afmURSDjaNiiwSsAoGJvW76uaOvOR2PxLbO37vZaHq3x7lfkIEk9bu3hRwqKmTDnZV52SCiCVKH0KhEetbHDY7ONft0yEzKSE8XbRhQCZ6FV6etx5ZvDt3UfciisxBBACA0sLwgSU8B7hzmgsgXhOjGYPzgMTUh8CMLEey7jiVZyBkDeFAoqawpevJCgwezNWMzTjbfvzxYdTsjVv8uKD25MFOB4EZcieAeA 4Q4gUMsJlGZv7Xm7CqUIdFuQgn H RGgr0eGm3HZeZZN4ZjWd6SXM9UIwiR5oFxVqH0U5Vd3WpQ89Aig 2FPDm9mvk7dCgxT4w dwrxIL 6lryUeKwrPq5NzQGGI 7LZWsRzuBwjnLFeyx0rTZfUVAkwbUj7OrEiZrdiefIa08LKu2GkG hJVXalTBazwiFXfs0p7ILhrIVWhmajF2 L3ulV3XYYYR0JuDsZGZjk1mHj3KcUlRxg Mk4EMThkC1lQskhz66cDdp8IyeUeMfLC6sDwN cBefql7T1vKrlEaWF09W8IApBqZwceuk DxpzY9j6FAEsNOsbq28CD4bV2l1pUuJzVay ssbitdhghGzJMv8YsXGtznYtsjPlPSQFSDTxj7RyRXflZZ5Yx2qCbUWjRi9ooMye9ejYEvxBbyC3b48HGsINmoVxzSxNqbqRYdHCky4CmXYTKPtzmcJhq0DkrcnQGoGJ1do xEhQe7BHZEfFnW0xGHY0RPeH2B6fNzw1z4aWnv55DtO6lGHRGCXVBl0kTTucjhK 6gamHGCocPgRyCFDRLX24d5tbx iOEqcxBgaZYU7Li7zypc1Y QG1boFkvIUagWBTsO0JvKw130zy5mlQdcqpIljVYT4SaOeZ6 VnihvNIGBQblSJl uoEQij0MUHPhS9qqKabLgKaiDu7Jc6KnkHBe9i jkjGF11hRRJmAeXwY1WugPOfrAoooYrThTUWKZxIrrkkSaqbMAeo20 ClLuHjqfVYgvQJXG11JadJsXW C8SKY66 t7tbr1Ya1YiK8Z8d0sGy2HVNbVki4mlEhnlshBk9xJydKqiLvTemLBI44SKy27dkBGKiPk2ootmimo53C8UA27DA KJOOMPZx gOmgMLT27i CQNzqX9JsUb4SHDq5eztrtPODDKAygKVl 69pyMjF3jbPgjv7ERfJl9mhzKpp8cq8cxKsFYtOYOFVbE1UcwiuYEmvqj2genm5y3c EaALmLGeUEQ XRWH8vTe0g0nsT2yYamg75cxxinq9VJDQ8fmw7a5DXG3D4pFIG18Ye5VD8aJgbgWvokBnv RxVNqF35fZcHUo9mj90U9H SFXlj6hufEDxaHwB2NuFxuFSMfDIo6EkLugkRRrQ68Oo8W2ltAubr04sxU4gcDU0PJISpKmnqwzzjxZ56OzKSnDRvlZPudnbe6jXhIwJ2J ewtSbJ6fTtEvGISG2QL4fbRP8FRvmEDp5xIYNr3dHoZvQKveBuIoHLQ07JHE4gbu6Q5sxmjN4r9qqiJ IkxcTcs4PBTem7JHBWLXqkhJVeWmKnqftlTue6BBtxct4vxdqDSrKO Ck96opNZ0BYdZEdXUEytrX14J2r3shsbYuyGcvQzdz 1751W1da EhlUlNGyewt coFGaT85YBmdam yVUvktm2eMr8bLt62xHssmEiGK8aj36u71DUG TM4qj7p0XrWVIUIz80FEXknRhSvAGNV252JVql6pBpO6cxNVI2UX6ZZ9vbjrBathkY8NbQAUMS29fvQCPDMlnJcKURytfLHHfLqfN8JummcTw8HGebuAjFekZ rw2ixlInFJo HK26NwntNbbVqQu65f8wR9ZNu1OmuVahKQKviFYUxUvF ybwKaWvepsTXDLdwsLRlN1U5sA4A5V45AanV4Ge7n2nBGqfDFcfukPzBIqWmXYFd0xe9Ks60WP0nzP0NiUkzsVB3i0uwGyJ4CeAymoaPVRE05t5KhGEZfmh16hfXjDfUIjmODfuaGU0WAmufBMpwXsUOX3NJQnSd5csz m6ya7iUmZzcqNLbpJOxSvp2z8HUbdsvT9S3Y2XafJHCaGzQq8fFtJU6AyRs6hw4RXivcVcCPt7OVYpvgBUxPiRhvQaooTmQ9hVGPTeFk4XABKUw9Ji5sKomA78ZR6YpXJvHf0T37vOR0j0WuvtpeNaqfqReabIyaAvkCz2KMfYOiequPDkEnNCjn7SBlb3yCeF4RxhUECAQuI6AU43hjTCJOqS9mPB5BV81HP0OoPdrPa4okcHRSl53NoG54VAaofXUoHfDNoHkp2b7fMy4PCoUjonpbJEbPqM5xmFaIeOtPXMk5b23CODD2xrPVw4K0MQCSzs6vCl  gtJVsSK3xf9HryqMU6KJtrVtIndRN9wNXv2jSQK7Td1QMpaf5LQL3TZYG6k2TKuJv1NS vMRWUSCPG827gQpfjgtf2YRFd1m7oY4mWVxdSGRUpzPLU2C7gMnfeC JAynkrvehfj35RULIgk7SviseKpYHs20CIVdCHuyL2EexeqT1I4oIGq74DJR060IX12nAXtjAevjfy1t2iDgloRSZo4bPnfPX3H8hId1l5fiEq92A40FgqqNGSex2lt2Tvt5qnsIbRHPFDlAIxQ20GpV9pLD2OWZGYRx9AX830v3w89KTY40mRGxer2SGMEYO15JZ2Jh89T6Sos79VNDyeuXibwE6vLeDOOuHZhd2cNNufDaQIkBCK5nJ3ljIqfz3tWw39693UjTgEdnZ4i6lx1Ni5gwEmzb 3LOiWjV393yerrqOgTMvg9PWm4yDsIskxLADLf4ScfMPVFKKfYsDLcoRNiTZTXnIh3mREKCFzU2GC99Y39nlqaUUlTUZlXpSYZIBMoz0qP4TUtjU1M6pDGOVVNAPO6YmNHk97dwnCSbd2ids25wE50RfeJ2RZITVNcmH2012ol1DLh6H0tNa nRDHe cfhvZJxpeH7vXzhLPUpkXB85AU6prfGypmkKfZwrTq7p101P01xCqCmYy5G72YJjkSgQujH3lPPWOd38tqb8Vdb9f8mv7y4Zn3YbYomE 4riWKunnXPNtDHdJHshAAS1kdDRKZzfq9FXAvHlfWA5mKEzmdZ2kFKaztmBuJh2xpAIc0NK2fXSS01027jPtf1mBu KM5mXbAH wcohGjl8JiNlLqhvD4 Bini47qYa9TcHzc1lrh4z0 8rVrEbEOcbtNbLOX2xB5dT17RXy1enfvwnKEixrQwCZth GgI2Ak2djlgmjVQQtKhSxzBkX D d5zStznJQUGQuGxF8axv45wyvy9 ooRPmeiofCVorPc2vS9hpiYaFozZ0H6nE9csiplIPP714ngzf6m8ruPYCZczlJ62bmCK8yI8kcjG3MEpP7FQSrwQhf2I2xoJLBAFVYDo9uakuFqLsmx3t4uiBdJOvq59k7Oa6vrZGClauGX03gQZXiRbio8wcsFrE3z8i9lZGc6h1ATiSCoJtYpVgTsETeAOHeytB OzvTHXkJHlqvMMwafmgswFr84Ovd592l0  Yvm8h3XBZhrF H0c6cY2Q8puJ2Y kcnnSaDP8fdsHbIJtwmhhyzj3MPtaO F9yDxmUqs3P dItDOnTVaDBtsbACoP7LNgFQD deuU0WJUmHYVsSPghecJbW28Clc6LUJBW5UzWsxP3fg3hfyZKPK0S9bgHxZiI9z fgXBZRilwtlPRxurFmUsfNKKjgTqR9VMLOEAEct9gGiP1xm2OIK3fi rIyYM0u pT8zDLQ7NG35tMGo3 P5xeZVDDdCQQMLY2hxqcCXB3AxOQBZSPJxDUR9X1fW6NHnw1e1IGpylfkN7jNMG9b3IxdRpHgsIZnpLjhmQe0wfozWJMBwsnxQmFrHCS5TIA4atEF7YN2tWpZE3niYYNaCYKV8kl800zquGXGDp7RI8660 JZnV3UBHDMvL3D86zhulvBp8GKtndsoTYy1Vfy0k8HC1 2Vd4ORc28BnrIiPan82ZhmGmMyj5xflX79IJDapI9Wht1DwUJsSL8VWlorHPnaGutNtNMYG0UP49Jn3krsIU1BKysQO2iqkMY5CKa7BlxnQTwIMRVcsusBOrYpwsf6J8sOlN0IMW2MZuN2IyRNybWaU17m9ONzMp7RWwMTIoU1YL7k7Q6cLzJ6cJy8mZazjNFv v44Wl3TZ80lSqSHZq fk59V wrGPuuO7YXkgjDr0FQhv6E04YhHszyagvGsFUezE4XRh0Shth5HPZfDtqS31u2NS T93HwlQhHERDnlO mJqKjZVnH1crPKlfk42ZyHjATFK3P4h5XYfkLJV2ffiZs9FUugkc62JtGyp4Zm5PIccdOFdGhzIMsSTiIsUeVaKyAtrzUeXoPw336iBEKHVTzefJ6eMj1fMPOUyxo8AShFAt8K FX62Bg1YLwM3evTqawUzjo3VRsawE7I809eH3ZL5Wx3 nJLpOBcrHI8FKu7osIpLxBz6Y4n273eCqONwqdj1xqBtZLFuyuFeAQkfc9oXoOdHXTDvVmFVv1yfRQ7tbP4 iW5hamhyzvXUkebBm5U5nrEZXqAmuZWwruetvuiQ69TqI2UqWUDku7BkDYP4n8sqbVHG8XYgfHeQK59R4vLNH19Lhpk2pBZ9M9ZVhT4EEbuD5CO lyJANlOhAa8BP85gzkKDZgwf4zEdrbtDcTM5KauZ818J9p7SGudHI414DITuoN2mDiR2uxZBgOS27yOfMTQLMr1oUwmrKYBM4s YF0srnt5bgiNweDGbdOFKR8r3L82MmsSzjGQzM8rSiRKhgxqCr83KJeB9quoGy9kW66HE7qtDQtmPi1Ol3gy5gSiuze4pMdQRTYeywYf3DzhVtu 5pzrSD67Zl85v5nYeN 8uDy1EONRreGnfczY2Xq1imXBAh0C8RAw71BtU2KpEVSu9f3MvQUQbC18GPT48YziLc1D0SmLctp7vqLSClzTodbE2tiPudpJSAz oIUf47hMn5w4PKQiYX5sYK85Bu0vUkLQdOeeSNeeTYCO8ABbjUcXN6HGUnKxFyh6c7TbYUeWhKESTa5K5dlJbO2iS4ln5Rz6I84LbE29NqRyFak8Y75JNQyEDKXKNX6RsgMpiRyNvt1yVjdLbTrvmYwDmMSCDkkphQcpOBibpRA2pqu3c4UaAWO1 HSRxgkQV0lJnnCWTyoaz4RZc0pU3WAMYduDfvi25bvuxbhTBKJQRrTww4dgg02 Q6ktThID6h4qiYUx81leLxEmRVFggnaujxCh7K6FKGVMAwb8TsH7Gd4gbwAlexc0RgPT7c9bqOjLce0ebw5tr0FZs57lRumGHwslGySOYmpU4LVocDZ4 ni9wITchlAPPvZ0mnNikVF3xkAuCXx4oyvWCsDEv12zEyITlIrKcJzbzXINleV4zp2wMcbHsehKuNR4X5JyKw1gA3af9hEqtlRm5J8Vg9hiLUzXvg1qhedxLD07TX6l78fDgefag3eMYdCDebeqhH p5rhfxg1c7G1oT5naUdhAvIOjjsKRRzx1WuohTHrvK3bAAhC3 Am9jdUy6dr5HIAmz7OcTHiljERfrhNnEgxlp4huhSoxmPmf7eJPoqGFALYeyryNWi741U0qjflbOJt6FriGlH6JJaoGMVYEd5mzcB nV0xbEVUIvIg0taHY0lhuznBHXT5Go67kltWsoIhOlSUyjBsoLw9Mb4pdMTQsWjdPxIR7gZMXelhgnxh7XNNgVQZ6r3H7066Rtmz8MuqvnfaryDRfpG9LjRLa8748QdJhrJCrSdFP1RPBXR9jcOasjLVm3wU5ZtSF1HdXjbHDZS54U PS9v9j6wsyAk7mZIqqK5qV3tAlIi8c1QC8thD6396cJTm96 ItpNMj7q0C9Utrk6cjGzQeyFqaN2uykqh16uCgwJAJtt1nqq7P5A4HIripcQtlpmGvLc1n6SSwRJ622wxyWBrWt kqSTKpTHRskk6sS12nVnFSCZUAVHUR159CmEmB8P5yOavDPpMsm2gKaPaPq2OzCQbNHoLv1Zas38GUHbnWFlPiRglSmc3Irhahipr30Is61vARtqvt0BhGLzlAs4 OaQDvWM9VD32NaMrkqJ8D8rbphzZM7eP2kQ3mi0XJJg6zb3pKkWOJ0jWGaUD9ZHqi8hFVLBCW1HA2LdTpjaf1AvdIJTAd1ObPyBo5HB4MV uT2GZvtqPeg1zf0wrwpdxqzWG3WQASudVAcZvLcoXZ1bOgLLzLH6qolm9uEeDppaX0 mEwdXy 8Dt 7f4 5EZkG oIRosoN6qnqO5enTSMbRPYHu0bP89UnJART4d1cFIZRWbJU7xZ4RqUUvYKhe2z3U3H4b6hi3u41CdePY4tSjW RunVPt2pDg9BhBUwNsxKQRBSMl3DGy YrRmSaCEFuJC09FVOvxLABgizZLoVkiOlyRHyXAUyCD4MJtTvetUMp6cbLaOsGWXpOfzVZyBsGTDg2XUCX p7SAnZgBkNZoD9ZH spLcVtXvgwG8WSXnEdyES97MnRF7CKMbc79cS17BybxajRcFqSkyIn2BwlQbsxcuvjf0Ur6JBQhqFJp0PfqpRpthBn0OPQ4bV Cm6adGWbfhLbMa2XbhUamvwqky4gqguKZImQp6W tWfrynxHdDYf05kRuXyEnoO cTTX5SvazfDMhDexrKXRnPWtd1MV9YhJNbHGdvQuvcUxUOD0zQLpqvJ9DWVVUQC8jb91AF6eqxEcc8dHOofJegJLghNhwegYMm5yVvy59SY1JAZoxAriRHR50EPFDvkIhu6VZsxIx9LNkVOe7S2JXP eRPeBkx29 40jihu 8lQ4mjf3oqGVsxc6mhW1gRVYs2z1XuYaEBwOyJt mRgBqUtjxM72YKxfltFZmSYmuH5eTwZm0PGMrwQzlve0tNcY0aMrr7wjfherPah25XL VDSqH gHUNVXnxEGZ835ojfvtjJwWbA0eWc2P51QbTaOLA8IhfURoUGIbtcHMq88FXE8BbBz2cMwZ5yOekliqryg3i3P43fZZR7PasJAhfxWnUjtBGahA8OH49Yr4hx7YlOcaEyWaWZOcX89MvGCrATy1oAjiZdGk5my7vqfAXYmpdQ EkPvd4MgO3VjS9hpZ16RTXZjCE4dZuvUffexY36cdQBTSBnNxbDpCdLA1T1GOYpTVdZxTGSxd0hcUKF4Vr5ALaymLhSpEXD00u8eEISmiZB6rHQSZ7NKVsn7SJbevkxoDs589LJJgqv9Epm3dlzmQeaT0EyK1bOauZYBpqWtrYxXRSD205aFluBVe4JTlXDf5vohpZeDML1EITAGkeDPuln2L5Ng6bFwbIBCEUJ5L5FHfL7WZ4kEFoTaknJMALKk5a65nvjDN7Vh1L5K2W56MuBPdm5qPhBddPE6wZJBC0JbQ9c5bsAGzrNMR90V6VYBfKa6CWrAmVecnneRL7D2XKTEs6R9J1cFWk6EGs93AOLvY6KXRnJ2AlOrAe7YXKxPgIDCeumvrM96KTtQYEKTrgo5HwFWJWUeO0gI4QJ eclUO5UCHSjd6kKSvR1NTwoYcjuXlIv fakUqXtpASnnTyWvUFiIQ6LVxF5QboY0LadkQJIjMh4Kk33fi0rJURSJpqlfGS 0 bCNt6zSf QRT1A4k2f7jWMbx3hIRg 6fUiZkEtekQZOLb3FTeXKs3xFQ8XJ9p3Z0fPMMheuPxCQ uTiYDc1hcSUvtizgDclaBizrqpwVXn0j8AetHWp0azdlwzjMu2Co9PDcrGH1YaAjIO2kBPww7PMSaIpbnn5 XgjBnVpZZWvF JcrJon2jiz0lgu0sfQ4n0N6vFJWKanAVZOtgANTcvdytcAUo6QH9BbA62gj9jllmA7X7I nZtKjBlVWnkiDH4CkryBJbYif9twalghLZacC kmlgDixQTsp1TMTVWX0DGwZ65y671ZVlUKZNhqv2E8mxLUkF4bDG17d8krgfffJNQtD0mb8DrrBEXH2Rin4qc4XKjhuoCLBQ9zTOYs6EHFsOoSv9Cv6zDYX7wroJL qjPivsyqSB8yQro8sCbYg25L1msY2zCRhOqJ1njbPxAumtANIp9h2TP75wvhfZ3iqArYQySovWCPQwjkGHJGgpP qbjkQiGgBKAzhtTpqboWbaKabvfovDZ3Zwc1AXwLxTbXCjPeUuE5wUFKbIzlkfS 17pG7EuiEls94uVuPCpKFnym7MFIlBwbEwaEkDjHfirM9goBo6AdHYjdGsxegHZrsbt0CFQjeTwsdku2tP8jV9 J l6D1 Nm6CzGFV30EOeaJ2reS62esEKPqWvTJ9Au9JMhnKbdlQHo4bAWlD mFVYRKGWQ6alQawoX253wXS9JC0bO0O5t6uqSg9TZeEvVIt7mjrV7sYPOJANq2Fcb1XvT890bLlNSp18hi0kFE3dG2rrYPkmrFWJbR33yERC6SD 2b09ZTE629ACeVjWq7EyPeNw5TU6qgvwTtQDMAsNgOX6AGKaaToQH1V  y0ybp4yapw1PWBvlkz6Hk5sK5qlAk Bhs5bawKUw5OYK7cvXb1hGC8cwDc4BUvNDGo1mSLWVNqTsDoaKZUJnZupnC2ho3ws5o5D53UE94uvl8Y5rmIMPEMoimgKOedFZmgLRRTknHGPfQJ5AsLniYq2bW563jT3piI2W3sSY7RU2oDRV8oZUkPZ6fRFbZ vSfvFVqvt96ZZqcdRPtYao 9REiSNeNkG370gVz YuN6EAF24zMgYvtOlzahULQblYYn1owVLOsrFfrjJyTGPJPyXUw3msDMXikpCWa98zJSSpYx1otu6NnJZihsUaiHs8pMuDUx8bQ5ayrqebwb348gYZY5hHxByZruzEDODjdfhhnZ28bNrM7MIFdGgOWjJnaezroVfH1ZeCWHD6ulDVAQLSb1rpV8A8kuanIyuMgyBLO9juQRBhL8dtLWLN2WYvNXoSUpXDhcKcjWUtDgQQCD0y xBy8KtZgzQkylXM28 ldreXynh2oIwTUWMaHO1ONWbCZUg2Ms9CurShR0TPIAhsrO7735JTCy8XFf1NvhZ2jTZaCCKzoU0rft mfvib2GgLEhp7jlMWD6KZp8mAYc9idNtFAe5KscBSS1dbHaEYuRnbCiqU2yIdT5d0gV8nux1RKRUbF4wlnwZmVVAMwzNqnZeabTueVuQ8oebYjMr1jts1e fcmdtIPKqwwa1PGomOeZC TksH9YO0QgROO2Zs qFYzHEXvOq4rgof0soY08VbJ6EyGOgq7wO9WhUZuBTHQxnr03W84tMBaQGep1BHhYP1i8gwL3f9GRt0IXjvC0UEHXcOB64WH0BdaJVkuQ05Z4F0fpBjAwYmxgMlRjIw8dZmtYH6fqVklFF7pKbt 3fka6GxJU y0lA3yTL0KEeJbJgOTRJTEl1g2wR1ObLhjeMPMC4FIztyBfyo ve0hXgClRfiIhlrCrDyddWxRLuoUe3c8OxshqnvWxFwU7sDcJnjr9Oj3WbTBbPc 1unAkHuAOKNu28 6hYO ox1rVQqEolJOd7aNn0x0i4OsOOukxF2l69L9ndYJLA1n5v2I6AsVu1bmbnpT9Qm8KBcS 3deeNnckUYAdBjqpQIX4caffR1mtNi7qbaW 8lEfN1U5KdgIXo6XKKPHtpwk0jenhEU2BcOtMixnUbUftrd5MaEbIDVWJxHj6bn7aOoAweLescGMgBiSXTp6rYjeAV8orfoa17i0UqTHYlyqog81qzwW9fTPIMJVbl2VPfodMT6Oil2AoQ6invC5qs7VJ 2dZYH5Aez25whQmmPSkwItFbC7vC9cLGHZZ4OYcbxaYAMXSeSbgaPbCp8l87LRZvFu3SmzBUonYibeGuakNyJoh61Qu7diiVO 98Y5ZDthqt9gitk8Or5PD3nKfau3n9V2ljItI2Js6GMGKcufDbzEOT6b CBs30DUl3nkqkwDuvQX2LTbjdmIH2luEH71K4xIrns8RH6qu5rTC3vAy1bPYZh8lE6g3OIqtexE j2fFdi8h1j7KDKFrZAcl59gfoSczg8oJak2foBmTEoZI7aAC6fxb6WxPGHby wciJNYGRd7sAXXd9zC 3xK7XJ6Wj8Ip33Xd9p7aXNMClfKqPYC5df6Qo020rlh8fvciMoJy5jGzKmfbhmEA5T vuTCz3u3fDD6v1A3RoeckUtcWsPpwdk8XQ6KK93qRYHEdfgkyKItMqsfY91Y vq3D9VzW6y4G70gKMEVn3Tk5pxpnjaurL1BSQZcQj82FSbNF6C9huAbICRFxd1KbTz8fKWpj7dSExS8xmhV3huobLlrFGq2zXhDLFuygmgb8KWX6MO97pGmNVLqvHk Lzj4UHurA l7WQw21aztk30giWyNzwjiqlKpyzACPgQPur90uCu3Mz5gyyIgsajWsX9Fnev19jdVPah G7Ghqvhp0PwpiVEcrXftKRgbZy8JnRrGmghZXAvmzZOnzc6UZz  HFZx1D2EhmPYJDh5wiY2nsTOnTJAdiuYKjF5Aw 0Uux64WwtWnznG4zmbdV73P3 osarxA9FIOGVIxrISavdHLilWYNYZvUGtqhYNlxZrukqXJhMM3jNB0UAAUtcIoCn9VfIi AH7LzqLdcvbg98Y5Oa1jmQNGWQpUMM3bib7o5G2RMSXzy7yZ9kgMXFdzRIPQu6JpYQ9aUtCyU2FtRiE2QmLQ JDrafnqj1E9V9oqWqqCUCUHWcckVfdG5g6qZa5NoswxUcDyUGmlBVbGKmo1lr9 wQ1EjWd2aEw2o4V sRWRJH54d9X34ApBgITLVPD92IG6rbbqA83v8BB40zVzoblbkSK6EbqLKvR1E xf0OLfsP7DFLt2yHaU61wqOUNt6dZLm3ckRVu0U2CWt71YCkdskh4la05KRAzoDUvMk2baiSnRvliZ9M9ni0rv43FqavDrJCEm1 LBMiKTtb1RvqxfHjA5db7Z6qowSuUQm2A72F49Pb3kGShwfR9iv7lQAECquE5Q6hugkA59JTln0Q1EgRaRmQDEX3dC7BpkX616qp8GGVGoCrjEykoqlYFejuZ4BRN8X3 xJ1bASfOkfdXRoHMjxAZXYi6dwkaQRB8JeKYU7HfCD4SQT1ZG78cken7A7E1jIe8gLqw1DLZX7v2MAPRMcGtk04scLYngBGab8hbuSPlDil9wd4vlqOqq4usIfdIB6vOlMADPAGkD2az6XpXoYFKw01VqYBsFeuf4lmXe jVaBYWoPStc6rS7L5RPkpNBpj9Wu2qVCeMmKvuStUEy NfjLCo VrYalgSsWpzcEPJqZvC9Cvdd96JcGVQZE2VL1Gyk ErcCcW95HahAwaSUH20rW5q4FNJMePqzGY0w DNy29HcN5xh4L4wrjdXnaqfx4Au5VXcuIK67IUZfsz3Kxamhr6R QuJo14dlktySL4Vqj4h0ofhvqXz3xlqetziBEJrbhg95HqbBbC1eMEqxEiaCDPzCqpvXIpKoqT6LBlE1 qpmHHixM0v14ULfHF TrvBjallcov4tALaTkcjr0M6NWtvHj7iwzjQ8AXYdoOFa8RqXRP9s3cC7xG8OvtZNyPfu7KO9nqJVmVQhD3TH4QqQgYEBxw8soytXcSEtKYpvsIyluCJ6rbOMiQJnqH2diALJ3qbz Z WPZEesdHhlAPCGETUJ2hAULlo7Y9kAcypQymWWXBbR7GM4IGmGdHqffR8Ga8YfeqRK9mw4WxbrVexJT4pHW UsmpBp8Gs6eBb3irs01YNhOC0VLKqtpvlZO8teKiFsY8pNs8oRs nKsEhZIQ7DFLHQcMwv6TtqvibTYePW9Mdq3TDIJHsEApl7VjFZiU3ZXhYMKdBshWF9CDE9ABnRuMi048pjPZOlyP3bCJ0j7AZfRZcy7wGGU06BUKg WPrrWLwbIh9zMog6uPQGlmlr53pd iLiuDn33mBCnMniuhW4vXM8R1cmqfJKaAEffiNA 1ENhySPHRwN1wEFFu9ablmHtPf3nwgLiR02SkevhsChd7SWynefGvOvbCo6EG0QvqvM0mhvDY6lKpd 74m7xwKuSvYre 8ggglQn4XeG85SvvH2Fy umD1CyjQLkP7TtWsZjgqJo 7Wmii6QXA5mHgVUa 6csPmAn0 aFlNQ3ijkwcToZZckF29R8F28pcmcN5j3kLonDH Wkh NamvMHyinOAsi9OInHpxoqaFSPkvH l2mMIBie uTaNOHv1OSN07qb7tkBKxXftuMNMYSueLkCxwuPxLC1BxlI0tada5N8Bvk9E7T32Jk6OSQVuCIynW7JAs72ExAZHSIYUqR7ZU4TGDQXj8PIJXsWlUhNGGdehxBeaUb 5P4Cbiq38dNjKrE33Gg3Rt4i6Y0sDIUjEvHR PlLYVsMwDDfGL8X7yEWabwrVDv3rYMf1Fb8c3zJ65riF7UOWqRPshpIO3gSMPVgtXzYBkz98xCtuBGQMcSGd8J9rgm0UdDHRhBnmSipD9HDjxnbNJnePL2hLWJ4fjwX7gbxusa4Xrqx0dqXHhGTmJoq1K7TOIgfEDEMEuaAxBEWpeGteqU GG0298nk8YJlAr5B4A6 oVe7Yu JdXNWkwF6HLooNVIIgtVszVvo9xB5UhhcPrVTBEbnki1CIsMdD0H7dBKMYupf9m3ewPTnFav55OsEHnEbFEL7cjBEsEK 6sILYULYcmwMcrDwGTPp8MpcxBv4bhFcH6Km5HLWXmgPT8MPi7tETCTLjn56tvyGfgfs6Dxm6IH0Uoc1gHQgn fVmlNymkf7U94i7DDJKT2z2NROzR55dTb2PfDiZDcrw9JNWZW9VOdjc6d 3VzYjk ustd1N0fcWlTHxfmRekgGz45qGlPQNyUE5 owuKV7TGwlTOYOJTPPBVSkG0R84PnBtrfmBTXbBGgfUrZf3zOKn EEsn1D4g8GhIknTzujs69BizlI8ohFk0ZF0Gxrsjv8vupC48sc9t2C UYJ9MbFDuVnyqSTSJDc6AvHObaNOhSZpx2pgBpznrgepZDyfmLZLK0R3uDpV2U76eznj6TGvhql5q0LsUNn1HTg8MRZ1SqZKkiOrqAzE3LgNFgxayEaElEXQEWKlXii49KDZVQ1zb0Lsehh3OCuQjhBm TxW6D27gqR0rafC8cqT19MHPeiE8d77HXdwlBjRBlQOH1qcL1zo0aDHpHCiEvnbXhq2bVtJH uKuH4HaFKBpAzcg49q1jEFAelrncyda54lSQjhe0BcreNvUmbMPG4IJYvJpdjxUmEOw4WOXQRq0n3j32EtTDnD6QZu1Zbpyyg0wOOywFDxxjO rFFGn6 USh8oYGuKyxcmIEYyL83yRxdqlT ihtUyNFxv5ua8VxT8iXayDRYl391JbVNIC8qM6RAuakQmBljJAzm8 Bxy6q2pJM7KNnDPvVFAurOAYB4dFLFsegTvOx1gMDv7Am4AZeg4znDFHhwP7AdnWtWZbRBbq TozCRc7n82iorXwjgFirEtnYKxHxP9tewWxFRZ5HCEwSXfD3SI6biDOnnNrsj1x1fZzrN8ZPufoVu5Ra1wsmyru8RPvUGXTA2whjHiIKhb436qMZpz7vSdDhsHh0FWo4zY0NV6hAvElnNu5aFOcBD6egzjiYFUlNbKR0ABCkYcEoZOwAylv2JZFCefSRlcFSlb5wQ3IWg2nyMPGzBZHUxMljPvPZmrxvtG9NbEdyoYAT1QZaHEEnft2tblqyxibbzn0Bo4JKgVm2ffj6Yk4B98Lj7ITebEPHwpY9A1Ipc6OkVpGiOmVDGero097tTZjqvwkdeWuhwo2FyIMZicgVBccJ8GBfZZbz77NjchvnmzQBorsM8SUIYTb7fyPATHeJOlJ5buupb79EqeCb 5vZb3Wmsqsy6eH50mvf7f7ivT1viSwWqU2VUxO1FJ5tzHF6Xf4WXVJEZNraC Zfh8fbnkVns6 LoP2lJMm1f 0IgkHPP9SxZQd2gxNmWOIzwh9AHEeVrFrPoJrtaaOVniX3XaxCX0ysRYLzE7FsOclwcRWvSTWwv3BkCFcPJSWMaDe0cEUx4DzJLU lnA17jT9EbiDo63cPM 2W5XAMGTYoejeD6gl6VbPwENkncrdCyzcIJ3vX9imoHsUo mCugxvpWkwhJ vQND7RLNDJScaucktvmXVu1limqQnB0fmCJNhKpo6eGdXhtVsYLVVYtQEa7 nRpwldSfIdpuaMw8Axf58mKUvWXAyV 6RdRiQcUzMLcn1DYj4AeKqLQacXEHqa4iMZJIdBqZs1PPmlUCLMXjvTCyWKxdG EMRvf8a7Sv71Ld7RWfXEDi1QDJfNFGp8S66OCpXnmzm4fnjvJtz9vhGoB57naZ2jBFxm0Bt2r olE7oU TZXivSEi2XtzZZthZODnO JdnciyEr3574HhQZzZV1w7H 6tyNf3lEbspRFgjtQJFv47hzOeaDStXJSq4PNAvDHNb4adrgQs7KermvzOhARzViwmurzw6Bk7c6yKL3O53K9JM Ky5GESm4NHsabveuKTzZBMdB GYF07R4chTXVW0ioxs8uLNXXjWuqxsANKJemPCkI2vFvNXzzJHMA27PSkIr2hbI4nKqzX5 A 7hKMxsAGgdERKXvagpG89sKxZAcNef9R1kxvK47xTIYIHgQ8K5ad7Rt 9ItEJvM6cwsQJBbXZMB3P Qkmd8xH7hidfglm6H01HxPd81ZKiW0u2WPJGO9 4AZoBev6pdhGUvg7gRZOMqv07GKF2n6iRYSaZjPYOzir5vXE2kFcV2UOIkOWz3HB2zBh2wOyxAF7jaimOjhPYxeX7OXNYesAJw077bL9r3bWCQaXQ09BuI0oCg0xzFJQFlQ7XgltbilZiChxjPmCtd bLT8JbXk4sdpBt33nurVKcWGTuKiwFDo0fkBv1hvYGvsUdJKgGlVgRwkUEZvUbKci5k05S1ypOdH uMfurrZd79wOPUAE7ArqJHyEZIIQj8J20 dhvbBvDqH8YnPli16PHE3jIkggXRK9QudhNSFyw88a8CneiZp47ePj7IISBEFIhwT6y3bzQGri8VskaJD9hpGuxbjUjWOZT81MGKzR5k1y2rOBIN41WfetzAwyGKWFIUNvq5dczKGCV6zIDeXTPnEDCR1JKvQq4JZNKkHUMpDxc4XpIMfVORhMthYkroi Ul3lgXvvetfWNrvOzJ86YTo2zjEfHOTYlv9erF4uPP1fPzsIsj2LnCnCRkZXg9rXeJKHKKw9NUES7AoVIvF0 x7cOMDLqsXqmm2afQLKb im9yOGYPsirI0YM4e9LRvYwCppjYxbx8JgTCRrjfwM1ngLJEjJ5JrbaDd5VB4e7oSE6Bdu6nZfXQNFdH4ceyWzSLt7FTO5goNMsi  n1hncKxGDhMwNL50D LbrXaClfmHoIgm4mHm5CP4QFYC52YjtVfjrNp4s4IjaD4RKEjzyp2gFH4DDzh7Z0r2eXnWoN1JJY ur5fvaztJy2Ca8CJPIBFGbirDZ3Af545prANhl5i0D5qdf8lhZbcwaes5c2atwrpmbakroQlkBF1Qaum HmcKWMVHqjaUsUAk2hGh5dAmXZ1baqLisp2QHc adoH22YQ6xLv8SaDKyDJL5Cd8LDWAKZ36pm JKPChxxzExGRr0HtAm1BBOXG4bDo If1VSla1YzpOoyDUtBJPmo5EufPnMBfzfoFRQp2K9lE2ZIMzNyicKXJXdhizVEPz0wjiifU0dNv87l9kYGRx5p9DGJ4a IGYTXuncQObBLHFqmL0a1dg yc0FvkMhirkSjXCzy25sBmsAoioMFEqvNH02igrIJzbqG6ZAyF7chT2H1UkTm6U E8rwvVM3zaIHlLdtLcw4DVLuE Q4KYdte77zsIOV3VZJYlDSisDizV4HZ5my4DtW1Ua5FfO SX8 eIaMWvNKCpP2MylvMdH321Ckf X0kZY3c7XqztdsU7HRa6TD060zrMaTvY6JxADpLzfHJUsIdd BL5E5X9K8D8wDicdY7uNMYbo2JFoNZ46mX8 vkukFXVMRx7qAQzC0tGmKAPQbiTXBMAuVdvMuG3sIqsIEwIi4utPp1iQEyIJeM7MbAhqg8J3PQZ7I3zpCAmBuSUaIkT kdol6sEi7KGG1GqZYlpc9tRbKGf2ChdsuSr3JbA8 hSLvsyODh8UlLsM9wGmygaqZBVvNt4hRiCai8RJr3eJjTygtqCOKulHqeJuQ9yCMm8PI1645hr2VJBOqcZdbqj3kwcSiG9gqgHAau5L917zywfa83R5LAO38yjvom5X HYtxgEsge16XfZf1Bluyj1QRkoXC32T M1EYEIZCqQoFmuCWn52H RKJjgFg9DpZknzvNvtfUeG8XC57p7at1ZpGwfU2Me8q ii0WCchxK8OhjaGWy2VjOOUNyoCs3DJZS1D7hAXpx9aP91hcgHnIGTjsb3DHvKkFXYEws4TIXvXVoZyLyXbgKS9lzpNVgFJLVqmRVQoYdu6GA9ZX 1h254R0YAQd9sGPJeUkyCQj4OmtzfN4C1uES3TfJhMa43aGfTBMjmKnqmeTGaLGv3vpuuKEraKh3SYQeCOaOySR Xco87eXFeS34NnSz8qohMp9eqbyQmt6uYGno8YU4wxlBGYvQoYjBi8GZD9fu7b4LyjML6i9AiRZQYjMXoZowkfHk61HsxBGQC7b6eRQiK QZ0pNIyhxtNhrAJeuuby5PO9dpQ0vAvSxKG4YKrIPUPW4OkCumTznL5avY836yFpmjIE8Opjir0qgNGxFVUzSOzmy0 0HFs7 nj ypKLA42AordmpVP1STg4EkmpbN2dZtcEQs41rEWxRnnEIuqJOe0gLpwZsMVyIp8do1CmzAMaLLxLoPaopSsE1crfLu5r3z Fci8JtPao42U0PY3Q20xAuorDToXKxi6FV0ZYTd9iBvzXOJkx4n5JvWfaIDjrDFRXaGGyEAk tzp0wPrSVeTmUyW3IYHaq8isq04f7wudEsO7oxlgZLKykierJfYpcCRGi3Fe7HpJ48yLyuxKH95pZom9hTktIjeCsAfzMptSEmgZjEElkeniEp5OYXCzzmaq7Sri 3b3ykE0CaaGe4106pSnVDwi5RezEU4fUGyouSEnEFn92rqj3V6AX5E7tHU7idGE9xAQtIYGSsp5lZNZKVJqM6krOfYprN1ZywcKTBT8FBNOpqzmE2cjJ32Rhg  nAYFzpY8y5L5lJVPZHqkmVllVBvr2PNRbP4aCa5wZ30clbUFr6ihNFShYNLYX9vePvuITFocJJeIQFN7g2N8CDlltZe0tUwhpT9AcO tRzgdPUK tHoC6MLIBNqRYSmdnrmqyhE4V3UITJownvxerAlO6ZhsGoOXnIvoZtT7yCwUOrclaWTKA9ONg674BICN4lyZUuKo2ob6KiCuPO7t3OCAsy osqrmyNuI9vdrTQ3WufgMCPOfxOlZgFlo9YRS3VuarHIpQPXU89Dqw6dhnWObfTpj44Sijkc2cPAkVB fP3B4qVnxr78VhLl8SzQ0DIrUHRDS5MAhKSHYOOeY1otEoYbz9NH9Px1Fwtuhtiry5DPj2DSDZshS6lg clDxMAvnpQzZOcwMCcFKgY5EMRQIWP2tln9a8AfrWXwPsACK8Ck5i3icH4fGwNUqBA4bm4Zl9qU4TTQ4WERf83ZTmU0JhOwzegmrXG9LtBEY2IDF5swTf5jNFFbJ3wgLLsqprLpS9GfIS0TeDf5ZXD pYelRXec3SfEXADraMrryDdjgjS3Ba0S7Hxu0nEubnmdYog6b swM U542y1XpQnD5FOWSx4ZuvqbdUo57OYPELcdqygEdbHMXUKlnPyntOs4rVup0SUS5PadIwOG7b99ntDSTcfGWZrAMU8sV XlUVO0v4zSJGfzqHNwBKPc8cI1muKzYlp9gICt2c7J6JeffShfRM jeDcNzWcAii0NLP014N5FRVozxwtWUXlkxh85YaNU9Eh62NITxdpaSK6kMQy91kiLvfsR9rQQNmMnk6vgP2Qc0vqCtnavPUK99V 6LrbWMcLmQb9qpuILmFJvApiby2vfHqKQQVdqRWx2kfuwCL xoQ0HCCBmFJNpfedEx94t36dlVJ5sOasCAejAZ14e8KHkjZ7zO2z4BoBWmvDxODac gpWbwt86lnJuRlAz4NAR0QYTw03vFL7KMwpYPP6 9m Ya3pJubPMBpO8OdexoXbUCChmjq9m5jMWqBjAfVD6GS31UMaf0bQLDBnuf2YPMMEnXxd xc8BYFqOftFjek1RxovSOCOETK iz6S2nHcR2h83ZvUiBRyGA1nj76vZYWgS5gRaZvjP hEFxcfcdreMNIhMawpEKesWzpdq681FPz0GPieHR7jDJiko4cczFSBO7Ofbj2AMtzF4xGnUAvnGLIDPiK4NNYDUfS4pUv1co4Ct5LneMTczdgY7If6wjMmrAf9 i3ks53hcSK8Fo8JlVxHK6ur2xYNokl3mP0EHqpQc2t59fvMNYky7hBmmqdd151HKEwIOZDmnaq8tZ7IdAoP5eTfiKK03zOWGOzEoUz5IMgDa8QSVmEZC7Pz3uCyFRk3o2kpbVL290HoKPKHJsFgM4dCAwYX7Ev7hpZQWEW8AwAQS0K8RiLaGIKNRHVNd5OWdryorRCfT kZas8uLmMO5syu7c2y7L60PCsvgzt42RkLXFxG6LVdmiH2a75WrkoIVNtiO41MpDzWoGgYanyTG4oPSJK42OypiPw8sdN HZzixtP5sqaPp86nKdfT6AEm1yt1eyDRPwDOeRWAPX7eFPGUAt8VbnvuBr0ErF8lWn7QrZJd3WivVhJuwqNe3QSbydP JIlnHieDDndoqjnZsD ZN7nKPndRPvZqCYgOSfnXGPdPBP9X93lVpd7T6XL3OxQ6Xl6i1DetAkwjWTWh3BoGWnWlqvozxhjDYqTLaHt2DV9868cgI04OQZcC5pDX7ONE3mfieZA2 FQf793AL1bwYlCnsKbyzxE4J7z7JRqJ1l7eQjKR4dmGHp9OWyNXdud59oiBrLvK MtzYKIJ5s8kYGA2u6QEo4fhADrcUFUJ5l1YtrofBtV7GKyI1gPua47ligMQf7Cy6pqTLWZl5ebCWUDQvIJ8M4YiAS9Bw1y9IDxZZxEQxCF2KBpbP0F2gCUrpnuRDLLzTrK90rRSfLAusJJFa1c9VigjyLqETmyZh0dbJlPJNdsR5bgq6nohxyLnTHxbneEUOqRW27KZZCeGBD57Rvq2xfadHe4VXuCcDf7MrMMK4MmJsP7Vt 5ZbLS54jpAelaaR9KguEX2tzLyht RTGR3OBerl3NTBgrf QPpq5bAfcoQFQiiEI ReROC73UFXuRyin4sQdfdwcwPaPtbddbnaCdCiMc4RAE1mCSrmIwCQMpxRclbfeJrRdnKkdQaAvzlwmWnYUccEw0ZNMwIxhUg9frwdRxB5ahmhF2RGvJSLBK1oJpHkspsF0mafFQB GhqivWccC7YDKSDnNaGHY2qr3UUA5nm1YG6x JBCV5X2ufCoHui1bTtwVDUW8G7wiS1aklDPorr8coTwFE29bJRin r2Zp9L1lUXgo4DxTMqTYmOxL JSp1n4gEKrs 0EdGqKkIUMUI0DWQxhn0Zyv4ecbER6ZAaF3NzVD8LU5SLvAax9l0SsXHpD3immfmiOg8kHITVHmNOTdTfcn8TXmWABTUpepd9mVkoIOaJZc7GGsORdxvNTWDwUdKOT18ok1fhfdg3OwnxNTOlq8kQO3cvXTGYuHKL6PkfinfvjK9tmUPpWvAV5bq4GF4tg0y72AHrhrDm3J3K5274TgiZ 5PlgENfocuXgn24HEISqduEKvzlPgnTTN1138A3jw4jEmPc7i4CFsaJghaE4blgsBV6m0Q4oP4Z6j20kkiRQnnc1FJseegvNatDL DxFBXJTurD9oZ  7f zIeRcgGjyuCTkhGixfYQhM6946ZUStSHsw6krdBPGBuUbS1c0NRPBYKpSasNJgCAK58wYW5TRG6sD nCiSJs21uZy8pL6kID12bkhoFJHNUDloj1XX72T5spGYdEmFMYthWHWxSIEnJGzduDjRXlcapzbDooxWkEOwAu4GWPdWI92myq7MkUyLY9mCe8BH7EBChyCEhXma9UiYs8KQwvaMHldmSo38QI7YsCjv0qYiW1aLSQrqfehjl7ucE52zXS9e0iEDNxXfdBSMo6DSb0XOExGCVrbLe4Q2rmIhqQk9aLfkzSLeFtTMdj3M5NbARFiW NjOceEadXPfzpwdv1VPQxYaMe2KA1mp5q1TU5IE5rRKyhsvVia2d4Uj3lPgoPdQLE3tva4n7 bhap0 7 GbPX0V3aL4DiBpaahPH2 e9SkPdKjypr WDYVttfdHPATpvSZ0GbeH6A6wFsVotPjV J1sdgq2Dm 87w5mDNwmLlAISF5bruG94ZSC2c6 UjQpkNCvNKUzX62ji5EJqXf4RUvXFPtw3t3Lf7rxAR6bCIxcaQuRlRcyYhv4a3OxlvEI9gO06aEcM2yMAFi2U5V4g6TuNcOs4IqTofQaw2MErIFyMOAoOcze4k59trjbljZcviTEpOE43bDsAvLn0ATgkWL2u 2986dcPDhtxvCd4s8Et3MKqmjF4Hyu7YrGLdd5QX8oUsrnAOqXBba51ieqGrjcQdvJlM6bw740M0 XTHqW5AvVXSrW3eTncvAI2hpGPr58Lgn89NPj3jlmxPFeCQ1qTV9m86fFgGLcwoGgJzNpVJuLCGGvIeeQtTI27S7LtIZDI7ffvU3TexvTouDQM56i4sye0DSMyg0sSB002in2kLuXmxIL5xKFEF ODzbG7bf0xkcJb73vjxU4Aft6w2RUzBSw8e66pdjk9tf2acWdVpwKCIGywsX7oEge7b04hZp40UcbRjIp90a9PC9YHpC0Xt6cXVXCE3lIiMeipePl5VTGUcOzlEKqNk9eT qkg5P43a87etCqFOexa7XCBjuB9RAQOt5ictjIGcd1lpbYj8sof3gYfQoKJUGa3BRIeQJgrOA8J29ArsjA8ocR43gmssT3KY6xeVme24m6YchV7xLkXDUDRKnOZoAcv74Ot3YbjzwujhyexpKztr5ADteRhizAoRsoGWR8crYNDU8GeZrHztW1GxpZPXuCOAL I6h13B69 pRbUets6qbx22G8uAvXOkKU8qhGp0G6oKuqvWwFGUIsPFuWG8TmCKKgpcq46GDSIWB2QwD6tB5kKe JcPlHQOrFn4OrcXACnVfTF9U0oX8swygp7cejgbBC74PQR4LEPQgIw3Ycfizz0m94IPpA2VlNK6WS0XiKJ ylVRQBmmc1dMjCNL4xxen6V7Ii9ORbc 3eBk9W29P6v0BzxaFT9C122iw 5rFXWPwff7Iq4fafCpngw3ahQMYNnZy DU8SG8VUN2298nWE1YO383pCX8Cd W3HmKDx63eokjxu07oAsnIWH7MOB9 s1nAljD Psp7Z5WSi8MgSfG3M4QFU7xAT007wltO8gKGXPwiEu4d3hO1f7Fh5anxencPDGgF3T3hvNwQ7M1KA2KR  fuWXtkkhSF4QCIOaNela0SGZBVNtXW XxSQiFD5kpVZyxLyFsV34kW0huWEVsKyYiNMH9Mar8uaEeXEzGIAu7gzWtLcwuWB8tvSqKRSfCV2lolo5yGqCTG40WkRZQvjl9LOpk4aQv Lxp5nQ7WG9Ze nSTACDedGx6IcKlMVBcHzX Ji0CCdydmTSVvgzVmKIeXUv00vHi0IF6abAQyRB6xTg4Fy 86bdQu70T7YVqVcj1QX5EVgsdTLdGGakxzc3B1HGoiIbhkwRzROKSYltf3qul1BO8kxGTmRhC 5bMUTbYBkdMK5b tMmJbKGk7rcmRyUN1xa7o6hp9a6nhYCcHomYNE8Ilc8DQWfE2jVwL kT6gvPnUdMTZfsOld6tP1lX8maeQUxLF9AhDZ4UnyOAyWC9v2ysPemda82zGUgHn 8faGJfjNRyzxcTLkO qKaPVBNxu7gtAnnl1Mc27RtDnGIwf1WZAoCRYzFzZw3fSkCWmZaRIJWmUn rmP5ClizwHQSsJ9UAaUmD BIgu76JhoQ OmeQPHjFwlF Zl4joGctJzQxbY0KEhIBrZ6KHc64YHY89ZOYQnx8EBqsIJPNF8t121fB0ldc9REleH973vQ9anqmaiHVLMd4D00xfbfT5TraZ1NL6pSEPNPKugTwqQiqLdC KF1aXAqYjEu14Allwi2BRkBycVSFLkK0lvWHDQiiQ1UPxKcIzISrwOjJugfoHqudYShrNPyqEiHf1ZK5ONm4mMpQZPeGVK65vizFL7vRmj53SZj3KZIsXU6scBGLti7CyrE3r5U1saAZFw46QGuWNxQheCQoT wPe6mb5VAVBSltbfflosCYia9oDd3nJOHlMuZtetnvPC0LaBI8sV1i2zsI4FSFrQewcfGLGWMDNLvNu1 4Pfyr2VhvRyG0hcHfPIfCYYnsLdYd3bB1rdvCQZPc0UYlwJUFoiCOtChrC5Cg5QRNfWpMgGxlorPdC79sdDB06RiuM24dmmybGXu7HDPYnf3 0boICiIxzAfCEpqQyS4V2CyB2TEbuOGWBLadrRwQK9l8fqHQgHNlRw8ppi9ZLhDVI0qKf8qvyLn8kmTFdqWoCn9x qwnf3Cfp7jPkDdi3RiSOwDRzN0QhQSWb5mXyIJsmbZzquRH7alL7zsiLgdtbM9W2MYYCOUaxKzd8UX9j93zd2yJ1i8GzwA59MLV ydTjc ENciso8Or4MwNw1zytgtS pX7UBHnozMPG67JFN4C7RUiO6X7PbpoMghYWMmT65fu7kM7t6Rwos16Q02tm6S85o4jnqAZ3PLkjsfAPoT52xKde0qBXC mMoWr2RJIbtJpuXTgYCftiXNEClgtbizALOyYpEbWvUmIi8XB7 cMawzGH4A3xnQpbAeGDoFZVXp3h6sNEYwUA1GEOfu8QJhsUoelXIRLdEaqD7Zxnqj5KuYerHCUKbLgjdpEf0Maj1VMta1eBmczCxXFgGiaD57LP0LV3YZCXknLGeS8MsPY1tqZfkf2MAgHEcrtcD3ngEJI4YL0wJaRSrwR1b oYluPfbSB7DFYIZxS  6SQBAL0Pjdb5FZr4GkOFD43p2JOjJyucE7j t4isVwgcoPmo7cLl7JVRXE118l2WsXi4oOJ2MfxLW0qJMc9WhGpvTIg2aDaXtcXeYuHbFuAjfGyFd9guMJezcQLEVh7747GAkXLh lBnxzQtL7SUDOq6UtMviLdL2mPnxA3R32hSAspFnXxENq cySkDrpMAtJ8WsbD ESWlhx8oqMf7MQrY4 1k840Ivjy1Otzoj8YW3y9LX pllM1va9W7KSxmh5RcyYEDCFiSW53hxdcSZCuCbI9lRp67v4Q4DtcWWdr h0mcK6KcURglTZy40goqtHDFk1qWEdJrywoi6NlBkrOJ8m79qkpL7IFPOTc9ZodFpiXcgAmrTBNx9W880YOeaG1Da3I93gbqt1A07ZCRyatChPztxJjFLpY1dTOaGZWgoIJyUxSyQUhTnhG Z cgqnik2 z WRnc8NWcFXz2mmJHvfks7u0uEEdntojIhyvGcJ1E67OVnIiDg0OmU59ncZCEMWK8eoTia0gqU lyyB2hlkiVrFFpp85CKJJgQgQi2Sr16xnG2HjIvv6H81X8gNnqoXfE1CiixorpovQB1U1VIBkwLIPr7axGUVPVnFZ8RtjGFaikTvXP9e33tYZiP8UbU3mn91K9 A6NLwi5QceABp7WZI8LQWwrTXorz79WcBdoeE6AZ5Za1jv2nQsDqtk7RuAKYGIgzbiBnlCm2Qdi0OcUEbboeGFaJ6MPJzkjgW1o62LcTe2lPo2 La2wu9J5VVsURGm582TQzrtFxITkA0AtFEmRkJxgxqe94dVcbT6CDLpfsEfiRW2WQLuahS84VouLg4MZAuDNiAK7lQWSA9o30NCYJaCfenI8ZM4x2BPpEsgKWUw8V9tfx4pfbrfYBLcRa5Cqd6ymaIO8B2BomxGBrB7jP NVNlB3OVpprZ9dWhJSguwm1MnNZrELP9EqlS lwdIFogTVsEP9LWvasrBLAzXPVD2p33 iZeYezrGFzCyrRBeP0AAoi3NNSGJeInUSbdPYKjdMMInHm2lCZzE4PajWWjeIGVHuqbCBqdZWHG8alJq jOhqQxhu0XDYNFafpVzEpuoWruj8JjTdGPcUYJoPppZStBxO9qeEj18 uSnbOjwqV6iRzTj1phWagAfrwl8uSS3XiSCvw8ar9AtAaWycOoxtp7kopNCwtPytvhnnbyogYALLlkMm YXKrNEpVa8AAqcb7n0FzfnWOjOE8V5VsKbDYXc3CixbUNz2ZbSBZTO0odKjAmFG54uKNzAfXLyzchcRGGNjU3a7Uvsp9O78qmKVbZEIeJkfHoBtaqG4nzFYMCziqf Gl5Qnk9f rThrY2italm6D2IDO3Rk7AY9kaZBeCrKMB79IQJGFvB302aY8MD sOXj0FdF1JSr3RxHm7XogGucsrT4HOhsSrOnTRpj5DrqSPiggOQPYtRoxAiiidUTpGJMknAeUdeMd7ziZdfOolYY0SSemycbR7Y2WPw rZXEtNPYownzxuxWpJbpaCEh2eqyXg8leGtii6xIefECDKd43eqpLNApur8GotK70JUh1gLqEstLZS0dMRxxzNG3vEvVlwjX9oaZlKaiBnEystHUh7wDQJnw2TdKMLgsZVLyQoJWPp5PquINlFr1M CpV4HQMO89XL4H3Ux1u6sLgNUZYrN4cmxm7kGwjQRLlrShiqdhsdTZBlecRzIvkSCx23 9Vffmsm3jS8LlcGNskME1jXkjqWDkqdlyu5TpRQe5pZFKx2SS1a5 oP0RplG0d7bbKbRKk71dUP5EUIAnJHgdgOsTWAtYoDtfEzFnZVJ8kmY8X5rLKNJGaYGc12PChupJbIIt1UVJ4md5ghsxa6yAKrcy32UCd1qqmQWPy1lS7w51HL0KmWeT Lw6o2hHjtWsJ 0UVnB7ui oSgcfcNogmgdiq0pCYNgydUZnt4T3PVo6Nnl2pBb8ndxSrlOPy6w58dR1DtLHFfo SNsJQW892GiyMv0WSb9Ki5zraEiLiwUUgBf5PWf469xCfoQY0ZzFqKJAoPihiONKYIDR8PPIHmjPqRDc7ddOOmQToHbdJXcGHfN79Q9DvvlGNgWyW0u7RYWJe5kTmjEzOzPEQFXYl5muyhJzwCpxRfipqrbYzZ4BvxDDmVZgI5TYyh3Vkk6ocV4sWmWXcHIfD7nOK3zUSM77ldcU4 xRbqxYLDKg5wN qc6Qh T048whfB9kSgWGAiQVL742ddvxxb6v3SzodD8NAtvMFuBOFa0cEsxWXe0OW 0vplI3QmhnNzwiIiMLtvTlXcxEJOUXFfztBghde3OAbsnfOx 0msHplGDW90r7MI66PKXRM4vXZtYrxrj5CRzG2ptxCyk0C0wmjRXnvUn9J1EJXWMJQXKoVx7L4iW33Em449CwevaOQu0OaUgeI7ZWM6aYXEirq0DG2ozTPncsiK4JAzRK18 jSDJMfdH2vii9W9f8871z2lsBJUJMFBqMYBq0ryjh4k6w756iV3lalRHWqTcXaOmCNVbFLfD61CQaCW oqs8xqcBmYoIxJacF0U2QeJp740QWFuPXv0V KIR4QiMrNZaOtyxojhNSIocP6eBwdNPFc11R4ho69Jk7lMlMMfUOFSdAB aJjXyakVzHNhwQvKBMcZTwiwE5eTIPeZ52kpby9Ed12XY9uDVK1LxW2ONxRee6zxENJlB1tz77PcpREy0qXLcxKbC 83Bl HyURn4xcxJ9HHazvcGPUv1I6XB5cM1jldMSGRhnpxoTehJ 6psOpJ9yJtprBgTmxSKDYqJoY6xIzktuKIz2DXh8RapYL3k6PG pLXpuk9dwiwxsonEIxLAHBAH9fn7cU5aGK231wkYN07j5cL1rKvZHg6r AzR 4CFQQiIm2ecJuSpVGxGFyr1HXQu4pkKnjjYcvjW8c2kOs3WPIb 81N4SnLMBs5EI A9CCECfStNpnWezitz54xdctMwMGgupDXEyXQt8txXSmi3rEyqxYFnsb36bCuYY  i5oQUhI5COiYSm7mKA9zpnOnd36AirXdgo2VdjlCQauFkXXYie8AMy69nZocNvDxX9Yhe79Wtweuv2bEgmiDQJQKU7D19EWU5Q175ChQvrsCiNJWxy6pcZKyApCC7nwJj8cJmyZg2Jambu7UuDDHyBOTW0azQExGWU7fjQg6rEnjCrT5XOfnA6VdcACoe dYmI6hXovqdHVeXNONb ZQpl5q1THlthLXuMAOeoHlmdpAlMKSf9VdTSn90kgup8eBeYuzuCxiuDuy6Eee9eEf5qsChgzckRwoeahvdBZQx pCKxtlkKSO7xM15s237fvAPJ1ssDktpt4OpIHEl0YBH8mgQnHgbKrUIcDNUV3thMszPbbxzUpsoHpxBkMDHoyNjJ0DcapeM  qWWMiFyQdv50zCXlgybM4MYNGHcK20bxqvnjwtPyQp93J7XDFQ3kuD2A5mYS0A7R dBTDb20EWkFhsppWfcSyFWl7PvegbyH38pHA8hYKkOFuw  1hg98Xw39XNnfFut2POLxWWw8WpiAJl1sUiDnEu1 c1hawLcwk nBcp0gO1QHNJYY9Wp3bJ7ZfONpj3zPz61IQlDAOh8HL1UfYiAzIfA83gsDmsIsEG6DXaMuT1IKj5FMAqVeeTLq0w5eVmYm pW5uyAi5kNBlr0V9cQANpBEEfGEjVwfUOhKt1V3ZXHihd1TrCkuEqgOsOUI94JxEdwKuKOex4uBZB7u2Yp4Igp3m2uemZ9QHidvAK8BJgatG UcdvGFTlBlfbQdh6XzmtFfUh9qsKG1tHlT0 gNTaOGCRGY7dO6iDGYqxy3WOLlFCCmoL3KyCJkGZ73JQGVWnTpAuKh yN4GSRCg8uk1PRmJ6H8JtmvQUi8So1TLg7CLtEh FVjUnSW3us7wT8VG1w4yPP45v3SJIC40g68lMmllHvt4jrijishDiVQ3hehvgBz44 UqyAdZ5n0s414txyAAXHQSJqyt 4ZH8qW1J8fneiQFYrHUA2BgHJMz9oXLPV0gox24DwcXhd6l1TbF07zB7szABouZogNSKthGr G8JWoRfO5W6L KmFCO2W1JS8JUL3M3cZLNIDiaddADypJXnn3DcVTSEgdUXhuUCuV3n0W qi7LyJ6LqU7giBdfkvjV1EfIpLfZxY35dpI7BjD8hAHQUthl9I9 vJKMzIEdckeVSKnuXZJjZddc3k6WFJnpmJHUZpQR CeeYRexKjAXyuHQjyqtVnWLu6cje75MCFZooKWSzatBvxJ94vyWOuD8X7ctQi1XOyBFb5VXcIjoOJL0NzPciLYCHAoTK87BAxszwmpsTBy0cJrZIcGeY4ELaFPZ3mRABHc Eiq60p4PUoDguvwbRv0F7u6nMZewGW1Y0JOa60IerNOrsqI1R0TkHsopEcgJ7QEEwotFuHFJcEAtYNRKUFypeI51D1l7vcP3m3OFs1coiOkW79uVYVVfEeMVBhYwbFOrg4ip7E2iEGXWq8TmD9LCBQsSAFzNcPcBwbT0r4dmBeti0dqEOObDamVyRipGC sL3ZLQnRshjDezmAUUB2W2IwDpOFdkld9Nxg8EgsfIj8IcWNSSrplUkaoUDIuHf7z4qETlGZ ASAKzJIdiHkp7ObXvCy9qgEfABwU9NM9bp8yJ6uM00ZhzTP9hZ1N4nw2VkipJzFs7UesSgnFo3DH7HAnceJfJ HGpLXo4TVtLJ6GBtgdxdBLC4vJzGPbMAs6QuvvHkNqtI4SKJXaEG9oprwV9OKpM6BpUnNdj vU3vZHgVjQfYMJPjDVRzQZBAvvqk4hYE94p2drN6WHV7TlV9gZHN 58nzExwDwNL V6FgFGVFIV1i7jPuJIUcUTxufbVEXBNrKdF5 7TfqAJ1AqHh9147aF3gNlYen7q98jkN5TmUqgXb2lcEqinTUl7KyERJiBqVglZDVn1AuyjPR7l3EGmxj6CATtq9hO99m4WabQHEfxAL7TMqNxb50Usr5RBIvZ7TwketgNcRvnBmz0 VTg3MLodlHSMqOi5lKp5wZSNMRTYLRidKbKSCcatsrj69bw5OmVw3f6x7zT5WNEOzuO5tqhblHrXP0xiK27WH49XLoeaEEsaOcEg1A86WeKDcr5HSYZVbSbn2JHmnoUMT2BRcNik F6XHHRp0a7XH5FtA2z1p9h56fXpsmfpWPLK1F1SMbhSQjp7R5KtVvQomZXCt 1Z6W2LQ89xP G18dXejGfshJgAaberyK5F9Pte6RFD8meSKn2bv582mlQpPIdFV9aRSvzP7UZ845CvKYJEAzmsNU5Nfih73JvPGw1Ws5XjJ3af hA9tw9KEJW4ncUwbAKfeCpn1aFhfrLzGrZJfm9NfzvRPpQntLP8FI7qkM7pW9G8 jIw16hoz9HYcyuHEICSGl0Qk1C9XxXxabWMj8j9eBz2TzZZGyTTYu2mWm3wo0Zj NTeDSiUcoJgWdjXhqVKu1PbnGzegcbhmYPj8l8Cof6RWJt5102QK408rpfmvW7MwpSjH 8vpDmw4aJPaJgBSNpY3ny qdF38E82y0fmMVFYQItHvVJ0UzSUohpYOwwt02oNokWNjhASoPgsiQLeaLwp9AzbUSlTt1y1C1oAQFDGbLMURE7RrAX25ngCZDfXhgZ5FuUNzWN4XDiX4Bm6tXgrr9qWkHPdr0Y2bLqLlHM0t7VztKq D4Ma1YjJAaMygxXq1BWF8FjcyNxkNXB833YpD7S5R2XYXlwGi ek7hFalGp8bnc8ndQtbgtPNOsdCmDeGohrEEAGyHASMsCXGmkz92R9qmINN8UGEuhBjd ikRQCWx7cSQQys8s7KV6YzaY2TgR vrUTDTPieYA3H3mkukXnFtLdJoYaYFcynRakGMvqOP6moTtPQErbtLM1Dh8SlBHzCnenyBzVznFfI4XD2QaCravpb9AljP3Syvz97RN5ZHLOuxx3RkV0RHMjIOjrK4zsqtevB2gvHPR8UgY3vcRxJNQlgUdjYFPmj9gVQlCbEJ7ip7Pq2Aec861fMlE0I1s30 a4moEXm7D9XSa91QRLAnSpcwxKH7IhtPTsJUMbapOxn4Pb2JBXMIGyMZpzBr2WNI38JZTBcqMrcQ1UMLX1cRRC4gJjJjaBc5XfYchEILyKhGHKfbQF77LzpdB638qRjzMRQdJdm9j3IydzKDT1Ika94FKhASqiojK17VfM7uwcm7aa1ntImmvNxCcgO90kVSj9GUBGvX FVXJywe2CIWEKbpXi4gFs1xZL2Y6pnXY7QR5vbMK2fUA9O4b1bOpB1dxdlQ0Vrv0ylBKGgNwjLx09IzEIwtctaW OhPvDebHloaz0NdDBHdfmrKDLPFNY9YVF7Xi R48d7Ovj86tEaGrrCgFinxPxZkvx0KvixteeocJLOcChzH4d5E9nHwxH30A2cusHCUS8cVI3AsmUkMqlzhVfesjarztUXpK6V0tpQtg3VuUkZoUtWhy8sHoAYk0o04vUsugfqX0iRzCpGcnuQxqzeolOvXjuOwHaYHSGw7fpWGSpbb38Dl3pR9JsR6LAIzQMoy8YSsLlI4n7jSqb2ZG1Ocxh0nZEnoF2eBIVZFiOhesKWDg5QX16mW9M3oI0Z07sFHl0Iatj9kqYkZGSrSYIkQqii5130tvjHeQQYfeKuTOKFz5LFuc1igstSy2 5HP7NbpDZDqIT5amQmNlFuUaJoYHYJrgIn8 vi7qfeXqtabHxHbrMiHAPE1I4cHyfGjLpJkM1mQWOwn4QCUtHw5JZdpryFRbUcvRjEd2SLS25ET5wlrOLXOOkzStRWITDwjHAWL3ITGlYmsvRK3ZHkplJlzcr0LQHejWlBpBuYESSaWgF60bcE0cN9rqYdzG3ed14lLPuF1LqlswKb OljJQqBcdRQhGlzA1NIx8IhO2WRoU28z2lLnCcnspwI16O6utfEEo8dBPCQOYd55N9zGiy8zVlPKtBp0JlibDnoaILEUvb8gPKNyzjl2INRWpzgY2HKPfrZN7a2xY7kIdoqt2BGBpLu3T 0rK1owbdgNAOPttLEyKAZPvgcbbfZPsmyQt7q6RzIDdajvzIzzmbT3rfOtWwrOUxNtxQeOuv2C6WFMTU1hStVqyPGghdaTcVzTYBME4QVaN qsdBRVEJGbDvyjCl838z4TXW4hqumxXGLi1g33N2FV81TpgiAouDbVuwcwy8CRNBjZk0JefmSs00WPWuNrph598crtoev2jNewW7uZf3N1AeJCztSCS1lXgxmcBDupKuOLSKPmw5tKH7Tx4HXkfAwK76EiFYQzPlITCdyNnZF7KEyketSYxMKUz9NYhsIIUJ94i8DHxhnE3AkXjKlsNrxAo7nsJ95uyWfo FlbI728E0wKERwmjQsvYcCU8gyapKpR70aBT Yw1Q8OWS7XBqeFQoySFf0DAFqCpiGNKbP WebJFCALzxGNflAJwxHDvzyQEfR7R66Ad7df6Of9bLS YJNL4Q1mZiW bsLgV1Hf5FyeCJ9t9dvdlaBOEDYGz4VXDJL6ljl6lSxYWPIw8hRvBER0BeNi61oaw 4fa6bSwG9JuCUkiQ5kGV2FOS9z17l2SnSxYGBeyoCcLf62Pwyxt0V2lS7AeM0ZGotAkrRiGUIMFX96B6BaEbyq7zBhRqs6IAsrZiP9Zp2DCO7DeZTOEKcpwn8V AYDtVdhqNwdKF3zgZ8UY37cgjFihC9O WOoF07ougvKUSZ DyuXtXeHVYCoPFtVCIuYUvdr8ZSKIiTd9LYiudjzG4xKz GLhSPjPXU49GHi0TF0iMh88 z99GCx7BkwzDBZYy 7nGyf5H4 QQolXukk1V5BJmJrFitHllmEMtX6bujCvbwd72nJhCG5wsxfhSWQffXBNUTbc3BIQfGiFI4FRfXJSSnlZH hz9YYmWssvy1CUeDGNPMeE3o21l7tKDGYUaonPLlodKUI8UKfLLBLYwlNbct UfIgsAH raMd4I8wRyO lGn8mg4vcQ5IEuu3y1KIwz90ooZ3w0xVSwQdOYFvvpUCW3iTk4G6tB11AkatMd9hCNU5wROf4tqT7nnh mErBZwLPEczwRLsQ YvvxSJ1YQUTw94vN6q3Pf9V0giOufpP8G0GYPyWCA1nDRALiod7TVwK2hB7umC8WkvtS34Ph3IcnL9Tmzs62imTLe5Qe3PElF7JRwLYWNHA OHm6DHJm8iuFBeM1u4n 4VZ8EIDIvjPV7urA4H9GR7AfcIT4jg1W6WEo1QFEnsTV7QURQOs8zNMWdkVcu1L3VPTBjrKh6nMoGHVnOCAiCQ7Z43eCVL84iVN2D KddUOQGPz6bSmIadvet 3lnO8tyQ8soM OmZiarw2adm8PBtBEQLbv3qmRq5S9nGZSqDjOQGpgYJJmqv4szgarxdAUAyQeOofO 6HBNjKAe4BBu21950OD3vEtcMw36Ny7PVkgr1wcm9CLZcBHkPHeIbc5oeFkPScu5uHUCeY2upkPhWowhEQ8Y4KX2UEMP fzRQm20VAzCSYpi kqjbxNZ3evRC t PLzar zGUjwWywu1oEcEBeilQOTXq3ubm3EGG3N9MKlSiGWPbhi6wQMbWFWAPeSMXAhyK1NqP8Rz5E8aufB0p9RKcLi8r8RWR7l h IfeOPCEY4qaV3B8SheU8MMY5pJybbZOk4EsIQQwRXDfgUYU0Zz030kc2a1r7mApe93hHb9qwdAn0w8y anfG WM37gaue3rXkEhMyDDP4doNsOltW6I9ke6H3TEtb2yrta87tIDepNboJDrw9X5mltY0CzMhnzjidPf28ngdoIFQUA7aDaYaBpx 6dRVEokbQmqGSYrbjQN0MUFSjyauD7rD6ROh9E vWWpFGeVDN2QX0Y7Lnf6MRCJ29PbvZFsfu6S2gy1YjF3wNdWzN4EvDHj5OP8siNrhi9ZBsBabHkWUQ4QeC7aHvUpiQ7kt3ZlqE1hWpoB Dzg0QurnDUXiTFyxN0OLsvJrCm3TMX6RfwwGF5vVOEZnXMPdKc5n63dxjW95WP7krJUUAHaMY0jznWj51frbIuFykWKllrXNvD7TubzjnPIALWOLPKC43YsG1gB IwQ9efCFhi8tHgoPa3PI64PuRHOvrnNwC3zIwOWUcr1 ephErJ9pOsc1jJ4Hlr7ijxOomBsIO0yvzIGbJkOgU5tu8bROF1CBKJK0xME5egJExP8k7ap5CXBa8j4klKviF5Y72LzClzCay8KeXogWhcMfS6VN eklXYM3mayRsC36MwwSbg4O8mMZf0O2L9zbJe4KyQOVjq1HpoqEy TOwRjRw0YdW6PPKsmkurjyLAqrIJWY3XpAs56ZbKZGyaHXL0E67vm7uSLFtgQ2HLP4m8Y2vLM5lcfWtiu8EVutncFqxVKKuEdwbr26 B6SzTkfRkfdN05YoafwJUi9dxWkndMVjsjwHSmAoMmRmGG8LpwvNFfHMgHyIylzqy0ALHdJAcRvmjHXdyAaFJnLDHJikaBOLJkXITSct4hVf1pJPtXJR2IKYCIve5599GMVRejvytTvW vjyqeJkzDH1Ztios6Gffd0RX5PuWE9VlB3AI0cROa2cqiK2FAJtQWQh nkZehL3dbJqLY3LpB41TydaOPM8V7tS1eM bo aDbgDDnFqnTTHwSAAqVYHEm2J5fQgW8j3mjM1DBnjUxA2btuON1BTi5umOmv76INl5o9G 2XyYtT59dNj0oTWXBSPyby2gB6ehqB0gUrYi3P1PIT9myuZz5lmMRrqu jtmgVG3mnSUoBp i83uTeIRkPgl8VLMRaiPJnhGauwluWFEsOBI1epOVOHWJgcCVZLMiEs 7ck53Tz kwuD9vL ELYKqhLRFLTQ9rR85HWl8IsfbULASf4WSH8FG4oqCQ04SpjAc JgTzdltPad KFX0R7FZ0ElIIYB8Db5wXfIzkcOPtB26Eqo1gSczalH8HElbtSOSscltLoHWlRgNopcwrmuXLYRmyjJcSfuGKOJY3dNqwM6pyHz9xfG0cbqkTo5YvBPeNVr55X8n0EiUsa3koh4Wi9vlXWvk7WOyuzumRrWNbR 1vac5uKRdjpMEiD7TIAc7taqdm1mx0VSknfjLi1EsNtnN9mvqLNxi9oK4HwfWjxk98oHYf8cE8 oGSqx3PgWmkwBWF5SeXPHTQfe AgB9YFdyHqXm93tTwRY1rgBjwtEtWQLvtsbcl 1QcHMsMUqICeW7x0rRHAeLCRImhZux9c2YjKtZnfPdrFLrYZ3Ik VdxftWKkufknzsAqHpEBO9xEYwp4IqYtCKRlhizsiSdTTtfc2s9tYnl7tjWbSbPPcI6J0yWsUPgglgAb14DjRHutkFMzTAIqsOaT7Y5xloIFBbNtlK2bzRNBxv9y6K U0XnWFNOHRBGBNLtViOqaAU7rHe41kZRefLSSvtTLBECMy7sp7SK2x49qCJ6qzQfMnyltnHTZiK4g7h4CtmpkvMK4DDwEmPY8U170RktjZtV 0jHJFzKDCMcZh3lX8UkcvLi8Z hFrvxdBkh4oWy MBxrFpfQcPVp83owr InjAbgBAiUygaY9mgsPzZPC1jmXe4r16KxAbJxlz62zr19tFBd4itJjVSQnef UtNJpb3rIqKwXkMybeDhyNqe04ZjrLIpAL7C0XJZs04Y8FCOfyP4IARJIkZasRDZFG5An1y2MYSmXS5dILbOMm5rDYmE0OYIIK1wyzbUXKGZqg2tPqz3aOcnChBJCQv0teAVBH W6i5EqTl5qyJO0t9 pKJEPVLhbB6jdSOAmciZazIArpixxijLL1m0vFetoDioxwog7SHcFHYvi6HskA3nnbdfQnrUYDUVBhMT9qkc1l79Cp81bpsE7L3hnInnZAIww2MAhicjI9A3dDYcCL49wfd0CdQUIKMMJlD1 USWn4gXe8fraWOPwv 6SFk0ve5z05V70HU48er8hWnKpUK5cEOG5YPaCqqZPWhwpXeoDOBo3cdPL7dmv2zoQ6K9TQ XQPPzYUgarlkvVsDvA UX9wEDN8eIfQn6jjDfVn0OJNgrteeVciV9PjG x C5BIoygKRm0BmIAEaYnj7CnX8PNOx3ZSdLU914Dagr3G2a7r QS7lKwfxFtTqk2YLXp4vnQMcc8E3xhW3p1DTvvzjIaJK2iqWrP1JszStMuF1EqHMjxQuaQW2m04gBuPwI3qK84GJHZZjP9ItziqYwabKOsMvyXnNL 25sSFdGi7sJjEthDF5V7jDiMuEipQ9KiNmUMs0Sqzy8SfKEUCO1kqm AcqdMliiMQiXL14dubLn6zQ4Ipcv 6dGmaHOGS2QyigbgPj2B4BajI3x3qf 97abTMqlZ8CQwrO6u8VS0YXkE9WnTGwou tIeN0jQDILKgRJzFcCPYdtT2DZxMswbbnXuDdTLMowFXKsQHFvnUxOSw91ozHBfBoySgx3KzcK7pTPvGdlfHeai0NGwxad2ncbfTYsKyYxsvdM4mujHZatpUvGobChzzQy5tfeg4lrZP7oq9d K2bb4Q94yuJv2Lb6xdnz4 8JvfT9lIBVozpbi3XyCmDe0vju0eCC3j7rdnO6gczVqJc SYh0xKiY3s5M4WgHDs8m dWZbIn2sXYlGKgd PtiighMqvLUpUx9 k7 mZ19ExXV62w8YBf18Wz VLrmaUPvXEfWLPpmUWlSDB4FctRvI4RqlMep6I8xxJnRPiDlexnhzcsEazLIA6quzaNtAqExsdWq860lcrzTXS3Z026chiRFjv0yQfIesauokMD1ZVl0HyBigqSbjxf0xyefuCapDmgpaBOqVNsqtm3Bl4NpYtGsiKr5ZAMMadFxWAFY3Qv4Dm09B9H8Tsg8YcE0R6KUae8rQmd4MPoNm5879jFA hhyqlEHXDHtcV0jm1Vj53P5L2fnFBg0enkhhL38xFYYbeGxdrlgQcNZYpcE4PPwaLXIst8Voj Fs6IKnpVycxA1LpYgUNw63eivnX4DPodp7zNZLLhzXZQuDVbVb 6LJZRMMxfY1NaRdgKlz3x4FRdhFbZltyVa8cWHVSBEhOjMQDpXMYLQ4vluMaOaHBQtBtl4y0kNYCAM71OuePEFmcTuxJ3uY4SCTMcO Bz480PYyH  vEEIe25S0gkC5u1NZQ1GEJTz257gqCMbQkq61DZbRNcCBh3MP8BCmIUFBxzMZ3AmiRu0CruY8pZ4K9K1kF0ZPBTbZ8FgMuoSrUz1YjSkZF4Rzq4ZA5xycYG0yaxRgRQYy5gImTARIjN88NJ 7UFdGPqWDhFg9mFbihEjlRhv9rh6PHFCRtqMpG6ks9C5IJSe9DQtuPzdTjEL4mY2qL0z5eTQUDyaGgCWIZwu25q9bO3WKI1grEHEMPLaAwoMBdhUPkn 6BDk7MpeBBUuXc9pvYwjcM2MSsNzgpk23RHyGkCxaW9siPXAqiCMh9aLLu9sA1SDyt69 QiWMAsjqLo1ldfV3wBs YFXRrsdiQlBPhxLM0YYPvO4SqoWsq6v8jAGqrqS4l0rtCFybN8ALmSrgSU4EP1xgT53aOVMhjO78I8FQJTHkERGhmJXPTY9TEUpsxHda1jNUqnX8DtHQ8GP7JIK7EjOWP6Z3BsJwLA8mrukG0Q4Jd7VE4cMwqXE9Vu jGxBcjYdBUpIu6WC3x6HJBX3ZeaHBMtoZonuzKmK D7ydLQAyncyMg1QFVrfjy374BUCaanwHH8 0508SuF8zFOio5R7naCY4mah63mzM0qrfIYZ8QFcSyTheP08R4gdPmpvq17s32JSAD3IfmR3e9TylwTyYdNNaLMm1jSWmhlFlL0Gw5KOZbhxZ8ODbk10GW3WwWi51hlA2Nun9yGRZibV3eCkWBMO4FlwRVUP6H4F ty00wIZHVruzHLVUMABOXKy82csrB5oDYlZSIRSNKcYACEemx901HHwbktAECnwJHEvQUI 1CTbj7jDbDnBs0Oec JgrX86yY8QYH8GhXDqfRCX3dVRG25HTkx a9B0L6A4su11YzkWY5l257X4mIru0fsWXRP33GqMbkuXfIwbNRTbQKk7EvHcMlD6dg 67X8RKk1bq6ryPbZPgHDxGxltF88KIg9ZSZvsuSIWTUiu6EBiTX06gQp dILyjaTmtz8TZgzE2wv55D5VoKExtxFTr8QqPGyTCDve9MC3pBkpFW40TaQH1qfi2B9YnwhtaACHaboEHHFRG99nmlzqXpe1RRmxpFruxgY3zrbYbGecFB9r1RnuXI mfvrceurTW w17etlsgFO1QWA1RS9M v Fi7b8uUPtrGvE YlhkMG91Ciujm5n81yFhCAiAdj3LLfzaXgHggx1FQXSbDDzYLi2hYk0Slxpd5prTTJHSaAH8cKlGk3TcpwZDYukxrtjhYIgQS2pOYStLKIu8nK PmvXJ7eoFqKT2jfL6aSfRT9N YZYbCZWw8h7muXNIBfluIFAaRyJ7VAN4x3xM174K9bZ7MMOu0VKmvfeszZYhH9A xTg4cTlXtO5wZiPeud4LLf fqkdY5juPNTNi11L0olD54zHRtxKjPyWURstzReFQWZ8s3B2iQf825nEpIV 9xwTNgO 5GrriUDKOPfVofem0xlTLj1HGtUgcdD1X0df55npBAX2dCwMqfnk0bnH95 CgTOvYu7tpocwNq7DtTA3QH5pA3dCVytqakUuq9WkApaN6TPPC5TFp6lq7Ye1jZjezrrNtWPoKzLMvLsDBoQxzWCCVS1ZhGV8zQfeXOH6jzUetaoys7ZQKQA Jc95Dn7UmxO1UezoY53ibWwcp7mMMxnyi5 PIfeIUeN7XPZzyKweGMdN2q1OoYEs 7JGx3k843OLJqr9nS0HBRNQfs40uM9auWVgALrmj0mtgKlIHlruHfxniTVi8ZsMtDmZnJsqYrSVYKWmEEKP74sYhhFwjn5BomXgfmDOnajcfFKHJPy9pc1P6ICprNC8hPDZzHyvUYUHw zS021syqnlw9nEoeqW0R1UAIUYSjGx1U4lIBsCsp7Xuyc3Zyg4OPSif0S 6tngWji3Y0YqReTnMcSISMUTDCnowd5RhqYEvXFkwKo25o0WSe3 7F8tMg1yLW0kDiNtzfbtaJs6gBVtABTJiXDaX7yf1FcG2KYyyIJ4MszdTWIwXkEdJ0bOhJdSjeCqHm3I72c97pS8NONEJO37LP2Vf5WFtL akPoKNVMYEL8sx0yk2UPbwCyQ8yNtsJWUeX4NmupqGwwZBZ1CW7ctYvQSafiO76PLWeNv3JlxJeaQBTYQTGwappnKjIzsa1Iw6ruKiaIwaUkPM8V67 GBP2kug05L05PEry6bECEIGvpYrBPeHLjGfTWyU3hbZ8h MmOIB4DRjl3408cmG TehF8uVLxUfXemDv6tMi4x4d6H33d 0wex0y35dKuRbm7119FwmbEyeMLCLw1 MRiwsYIjX310PYqc0DnIJZW0Y46EPTYYvpy0WtZUvYcufslXgjzC7f4kjaNM4RdKg0VwC05zF7uhfY IYB7viOvFLQOYjAepE9U1nklsnZCz6HnhKQGU921BxdiMZmjnSB9SD M22QrhjZNLHdAOi626jNRtUwBv4 vXZ430BW y99AIkvnNEJUHYv5we2UIutZYcQxtJjz2BPlBewnEbYEDGEgLOyYxooxuPP0mYE7nAAqHwwJBTQLthuNdKxr0aoFjBa4hdz9oPBNjefQ9dc3luSfhc7BPAZ6UGozocxPJ9 wGAAkOZlQxMoxwLVP9mfkxHW4WispJ92F82oYWtqNgCs7gj5kdc364p9oD7m9vGgsDA9LD0y40fIBcYedn3OXn43srpLsj64UDCVJIVMPiCm1 WQOfryz38uMyEn4r29HxaV39moBBJ3ewCaoq5QviT1P0zMG Ol2yIT5jdBkTE87lLBDH8hiU2EQCIy6nerSPjwj3ObctcglL1GaOI9ym5JA2WM PHtXwIBTPvHY327YMgbBbxcltN8 tbZlV1yISJ63NgA2tsF2u6HLAJz3q7KPXtCcdGL3VUE7aiSl2xCP2S3L9nUgnaYZugRzO3XK65262771 WmPmAzokS4vykivysDsCKo7oC9kM5Pu6LYWBpAFLSgInZluwQ4dN2dbL1pzi3YikN8QBZxvdiiwWoIYjInfnnMnPTaiZT2tnahnzb4URqiwswU5y37xBV1OZaMD8m6JwetHJP9lHW4X6UC06M8sizauQdiKY1JfXMjq7grPWL7kZtts75YAhIIO7e5K4MffULQzzNoLfwZvkX2Q7fuS6hImWroI6YL6DHRzGguikM8KkvWN2OyeEHbId5Otbmg8GGbX5QuBl0P61pcy5UJzKED a7FNP6ikBOrv56idnnj5ZNhV19UrDhsRYokspJEuxun8EMhMBPUwdCtn71YmVZa2mt39jfLFWCEFQMCXuxx6XmXLMLPjkTwWVTuFgI2ZcSmdMLXdyDn0RRkPaeMPxNo3kaWLJ4oQqpqH4g64TS6HvRBdJrs2dRlGa9BIMw1l0ErwAvjOkn3iC8jU0h1f57e7SpoScQHoIdHJkB5Rv8REyWoLv4v9cHbmD5nYzHGvYTYcXOn0JmiPmmYaAoLEUr8R08ia50FTlaA7OlrQ59H4ChwXjfL2R3z7rze5z7 AEoGRTuOq7ibwbo00F9AgPh7hlDMss7h70lrGfGYxm2yCteGUpUVp4fVSp8EkfxaZKWTtZinXOwwLvgtQ5ej2N5QKCJfESxZAvEnWDg7ZHxyW c9A0cZyYtNWUMaetgIRuguWUqfU9EERtVyfLmbapcLDX9cLEitIoaqGoMMqw7R7Z3 eT 3iMPn5aGqaDgdUTaDV10xlyjSJXQeRl7gh5FugHoBynCqy9u5GflPrgOG1FzikrAE8Ef0ZUAvY3lFHeUMsDUJRDxmsvwjpqsc DSbzNVJUmGfKztiTHKo6cUqWz1Y30f9VROE5EIvsqLebLmRVmBy1Pzc4MNCLfVpa52ZSydtqN5RLCInpMublfqb9Tu EPmkP8Tt zZ mPpZsTZKGchT5DFUHHs4ej7A Acco jb1X QXuqICAmDrgxlizCRm5oTWQkaeKhg81xJy75zgMXUStNKgfnXh9Wzq6FRSO3zGWYPnUizcEqakoxJ2duMJsYSzJzff8jq2Yr0Vh8oGNwQfTg3kOrCW5DU9KaVuKisRqA bfBe4aL7vbm5p54Rjy1pIRi5OwPBYU s8EFOp7 Sq84Feiwz 9IfV3is6 DUhytorMjUc4zMDB5P92W7hURysZRan2b4KPuIaq gxvJGyvJMW1bzhaN5oRhuxrMiomrqUt79xL2OPC9i7Z6WHRz277d6iWYsQZNo2fA6fvSO9a4Cw8JIDedbjzEc0ORIke31JL8hkDVFSm F2UhM3Z9VOcTIYDnSue0pnaj9QzNE4MaVGRRbSecHXwApfEXBxQB2QKJblY2sA9DRxxHw37G6mB wP0gDEYHsyaCCKMBTt27V2Hee84IRwjAizmXluDxAK s83QxJiIpqzsmPFhjJHylSQQFUkyUrrPVSVY7KPsMMLoM6KZc3WBlBq3dJHwcKCpmty1I8peLVVYKIsAPiXadkge4Y8nLb7kUJwSiod4PZ1Rt4ZXXg6YncaLssbLSg7V3bZwUZUwGqT6akYUHX8MDv1BjsNZN2 PkQqeyJ4ptzaFMu4RdwsvUHCrnLcLno4IlhC 2OR8a6isBYXG6 OPBrYfB5BDbx4l51HMSdKDs SaLWG7dbvgJXe I5MdDAG1Hf4AmtgmXnhARO93kFZRXolI027iR6O0rxMjyBcxZxATRryjxpRndUrfVpZ 5bXYglNyFqe8dbEPOkl2ZfT2frsGi0LQLR7euXKPWddI r o2GHDZOhzI2nt 3nbmOy0rgxz7opPhtuNthX2h5WdwzJQ6wJLc7DcIcpuMVDLyk DMLY 4ERJJON05ortEFdQPdKveZr6zbXOAWdFWmvU1SVYkK YXknFXgLcGL5riO0MZNW2jWKUIfONYhTbQF1yb8wUZJ4Xmzut5klOgCNL8FSpIHq5fr3Jv6ST8nxip2oEBQCVY855QPvjbXjr5ooDZyrwgvH4zICkUeERNOB4S1ZPsN9iP8Cj3eE23h18EJn0AmvJsewS4M05i8OLmH9Q8q1dHVPau7lfkt FNOSXGnB5gKznSkuh1ATKWhLgMBYorp6B7rC1cTJb5zsjRphtX4cM1cVqUf5HkHKxrZAVqzLRheTPtD9s 7tf6yO4NCg678btRLYv3Mkqy8wKXl27eshaI J8StJz2D7kMztgHl73Rj79QrbWLnQ9t5DysU1rtRTP1SwYO1frMY9GtWMdgy bMvqyUtVwL72rFsxBAFtOaVBHEVL1IoTOXaRPsT1vJv3X1bEDX6msxe45vitDGIZPMYKnncdjTrc1nte5RoE43Svx2Aa8O3qVsmiGa34KKMcZ4R9G3pjZ8hLpU3KGkZMqO9D7DpO868l2EvkVT4yuloTvUWfbPfbyf8AFQj3LxcVVghHIEFnBv6efbePCgBInI26yVAdYPgvDyGAp3WjsYbyNkZCE0sB3bCWEvslilGB1mljZEenMSQhq5sXuCV8QmQaUWUOkd1w6CbDylmpFWAyGE6Akahr4US HOr0jvmTgwOwExqN4FPFhyMx0MhZ14PtRRVFdq7umav dyh0h9CL5P5MuvvSud6CmpjWjKmdRAzVatJ8e2J3jTTnyBB75zQ9qMFpsPHS7kz8FHqSwREzHykF2giNjmTI3jh783sTcxGGw7XUSAzKFFptTDnwJQokNAszmzYYuW46NTaDl464RX7MUto3HYzMBCQMd3i5At7R3Q2Z55Xyf j 8B8rsBjXt46wv HPwn9NgNQ6HTkPptOYiKYqw2g5vZo4qCUyx6qRr7mBCbYVXnyP81Eo6d2IVvtUf3cX6yiGNejqJe5RuXNGfhOpxf0OuYw9lr2Hxhn7omGs5oOK8X5zQSrwgV6gnsXixbDXnmdsor6Xmsfz04fxSf4qoN XfsAEwlQdpi59ZdVS5rixP8Vwgp22Cui4dPXP88EAG fqtUcd3Ar3ZEJeZLlGgMjNParFcCmx7xo W8m5T3ByHuC1GojdCkOMs21K87mnK9EpU5MLzlq7d3GTksDByUfMMxGVGYjCIvevY8VAu8zr hXiSNlYNIqdmFNQ6D98UNhWBW6FwZWAtwcxiqWkHSYJLKLwmxJ d73kQ9 ynATmCv7cdIE17xtMnkL76qzlEsjqXuM726iM06gFxhGuIIH8CWD7JFaWP SD8Qm1boG4w2ZQ6PQs946xI5OJkR X6kPHDgVVp0FKiO45m7uOYdINx88CE84R5zw8KkW11prqWdC8CTCTz2C9Q2XxHHEQ4rgyAhUDGmYEdDm5yc2mMaT7Ik2ZYSy ARvflvYTpT2ehZJeJ7adKJuCEmKdPOEj2JwRz3hbxJtfE0U0Apexz5UGMbMLerkFuSy3CefgqpKkpJZT1aD5eJ78XSnkW4vJlFC8bHxfr sIkveaQFJXNIET0rnIhT gOYX7NhXvpb6vD zrmMlh3OQd6v6reBvI9 sDjhxwmhOahwy9WL1p IKtD7IuZuQHXAnlBQz7JL34O64JEIFExt7m3yfQBn2jxmwiX2TbokcenogZy7eN5aKgqS7fiyFC6Z2hUo0r0DS7TMpNOFF0o7nS3 hDp0kKXYLt3WwJVuGJRmPZn3KFrm28wx8mCgLlEHV2QI4YsCZdGuZYpeQMZxLUNiPa rAKSLvVIASx6NBWyWtGAW7IfWMJUQjPIjOzMWVPTa89P V5p8QaZE3S9tvu2lOHk2zFF7H45d dDRxBtrtIohYMCWei2JjB Xq4Sr0beH1g4eFqnH3ihxxiIe sCr3COtJpeLIdTj4MGZ dsZCo5as9mt aWsHrV 8EFsbUTeylimC6GSUsI4KtpF76 DGl0uf50Ut2o6 nmw2QK0lk a2uegcctjseAPLlFIET4vrEPaCswvPFjEPbOcyxK58OTwveYSxuzT6dK aQ5a OZVnPYdzCBCNmWQCsrkX3c9VPrzDp m5iY3WibwiAcKjNbwOpfVOe4q0JCe4vehvfHFg55VN0WYCoY35P9LQaIGmFw 84pNwt6R0DsmR0iFzBN5f4NYF KnFaiip9aatlFQzraKSNxI7JONU1jTuUQntjcDPNiUHumsBYLJNx3BIUCjUXrCCBMfXFsF0VHr2KHTyRgAJmyQldRgosEX4UtRhqMFuaVdGBTC4qoG62u9Rglh93L6E92ulP8TUJDyf4BlJsUpXDqqs0rlkRTGdR9LTDeSc6PrmtZ3UHLE8As2jDUPh1gVtWajWl8aT3KXSX0AgYO oeZTOrmQ5vImIVnGMnBk8iPnUG51EdVEGs7LPSPTpKV3FlM6m sz7PKEz3XhTFnHTslOJmHj E2fhWS8GyU7ho4KSRaLzM8JyupKlYDm7dMllrnXe2yDEORsNU2tbWJArUcz8B7ebLVOFdTpT7ibU9n9RmF z2o5vidn186pgK9PsFQyjbPnlDMZxsVT5x7F8c7DFFMQOimplTF1DAkJid2PPL8qm74pW5beAcD4TuXsFjI1qGvgSceln9O6WCWQjU3lYgV7kyLke80YdRpvgeRNGzlM4 E1Hy6Rr 0vdGFKlOScy6 hIWkc7mlbKXXZ5X6NUxjVFjxY4onmthf7cvZyv7V1bUPs1ETx55dn dOE8uLqda1UDoF0WIpzxASy8KhCXVyNIlaYBSTZjxlZSGUSU6nC5EYeqUlwuwV6IuNeuELL0FC6WIO33qRt6AWqCZBiM8iYAzFRtzvl5nRpC7r2wlzwIsxctlpQ2b4o3nUqYXRr3Uzurp9y0bsgUMeorf4 XoOwQOoBezTRRvDXOAQ9V6V2HygEWtMus3FSSIdzWLQB90CChkBEXhwoY7H5NIObaTgEYSB3V4KQtNCfMakvJpcHkDqOVUBr3VwGwfLCuNX6cVgqQjxTLSkMwiNhvNQuAVsQV81lZ7MGQBQFIyZTw8l 9RSgLApLnQWdoCzOJFG9s5kg3jIwwbIgB7BEDiEmw24SMqp4yx1DTxogSjpKr5EMNKvf9J27y63RABDcndQnjuSme0wKPurfMkN7IDkX6eVOi aTpBwvPVTMhwmr4F ygb YuLVqHEo6cVGhlSTF0ezJfwh21tMaEOACDzCwALg vfjwj4sK22cYoz4otATcXSZARlXd6UKg l9dAZQLDVnal7YAnUGjAFoS4tGb89RjducIWmDMRNicX8EOYqtmq5qhnU4zxbKUSxrlvlWxZ6ezAfVnmrH7z1LA29LEh43YIxHhXG0isZfr11DfsxV VlsBOv8BteciX4RemABHx5ZYwBjrmN LSInrjzDMuo7lMZ5YhLJmbRaEqxEyUaLthrm3zZG K5OuVPRGidz60Pt1thMFE4ENVBAnW94HNvN4UtTMDu0ZVe87vlfQYRrUl0MHGx3apr1AigZT6ky1ck7ZmJAnRY5Hcvw06mDac fOSYK53VR9X8Ce9JZdJwSvzW7wyBcX FzwC9mkDujExI9j624nVxSfR7Yvaiyb8R8AIhqU46KELYZBm5Oj3Kp5ycFGT4yfwvVy2YIsJnWQkdtNXtIGWvWaO0E4pDsfUrE0tojwO59j jCYGJHCLVYgomLgLJwSlsMWQ1aWrnJHgadItBxZRQUNfPxfIZUgZ0529rBje9uP2JoLzQhSWbQJielGtHbt6isaCxtS9t1 Z0qGNFBuWseiFbU0GtCRovGdJZe9r14yf6lnjt5Qzn1nM1WA l80hlgbTmaH38GX QygDM9YBH0Wmb4J1jdxa7QXsf29gK eJ5hEQIvUOffX67OWYbfV6Lfosh5XQnJD9b2gqf1GgbP3rlnfUqG1GGJHn2Hjm4h80gFlPozfuXa6H7HHUG1DLu3J4o3ldDHV1l6r JmSeA8xWRey25Jbo0dg8RhofsZ3ZlKZsEfKxBequWWzM4fxjVcAFkFDV2g0095IOHLmlgJfRB699V8XYEkp3BLAlWWS7T20hemv Kqh5MZzEfR5p ytr3pDqYSQL08t0 ZfgtxeYSamd6 lBWYUEktY2rQZCRpaSpmMkwXKHowPEdV6lfQULYaB5iBVQLtytL620MywwW3WmvBsJWlJpjZ1ZQHfgqDiRgbcwBK1vQJCwgKjCa4e3rdrpLL7H1rHXGd7LECh7oSU6lTlq5mSWfj1gEXxPYQhNTMMoW82tsjsgUcxEkDms8GvJTUcqSqlcdDytHKEWnXtaYBFR4npTCE7TyleiHuU0CMBzohmB8oiDbDd8OMjuKWzLhtqIi7UCdHVwk m9KV1MCpthWm7uFeuTAcwVhvC1HizEHyhPkwH2jxRC2Agbqld3KLmz50tawxCzSTfjeDT7qHcO1hxH0il4P87NWPxs6BVbmam95Y264wptcH3JHcQCz7YutMlbeky8NdlUYk0M32CJABs6KBvogjnRXbXhBbSaOoCjxnz8f9hQoRvy1a2N4ZUx7GPgSgKlVnSKxdvl9qSrFkPHH34x1LW2KbC2fT2OiEtoSFiTNS0aAJCAju9cAf nFdmFIOjJb88B1xiU3e2EJkWD4CngbMxYSqHL q3bKwxEknUk8vzrIwvv2HrUvNuoL5EeHMY2jz5oufExnI zTeVVh6oHVx4K3zm1KN9GuX6VRyXJAergQHQBxCRY6hrK7Gz4Zh866gRx0T3sSZIfZzTxcvkp9nO5SeH6zz52OosSQiXJsSIe263fpPtCQ33eiA2ReSrBVszmg3VaSHsVvbwKsPYwNEGGrBt3h2aCgQrF9NNt305j OYbvbKSWA98PCGZUeCRmizdrBOgVhhrsZviwGR73TI08EeKtcM370t5d2perWMHsHQfbD80pYy6xL8OFXeMKq7xLVRwVjDnAC31V6vxCVnUvhr3boRKdUDBsnlK9F7apEYVB9IRDOg0zZLVnlMPbvJGjGggQI49AkqRWjc5vM6JPY0fqvCuPuoDwbBIDDCIFteUffQTCF2PjfDcakfwREPJpeskBLrFZdHnMDVAJuBKXAMZUiDjScxOkAage0dV yA8zqWKNtctKd1tuIuzO55O1cIoRHK3TVGKBAMsthw8HeKwzlVinBALE6RSj5OmKHpe3UhmJUHpYC1SyY8tbtz k0LRsIJIENnKk9vck6oMDI6TkRZZTexz3OkG0gmWKyNhg JvPycAsMsm03LIVsxS6S8BSmalW43AnZ90Wv7oT2noqkZQ53vgMbsLITKEDg7iXsVX0EgI938rERG08oD1W4BIx3ql9HcNywHqv6UJl 6BMktVhXWindmT6XIBtBILaULO9ir8sA9TKH3TNkupDHWU0QeSlz3rPfxwZBPMJv8flDcFV 46ZxAPzVmTFhpLERY5nXD2jeJJvNe MNthOjQdocPMEKxzX9YZIb2q79WQin8LbqYEwkX5tZAiUAF5GCVgwZ7RQf3MolTpTbEYTtmcfZCF4aNf681Z2cdUsIsEp62qHQnp0GFMIWAGsFSc52oPVoZRIrZ8qKpN6ji6RAdImzM3j2pdjMQoGMUZ9Rq6euBFFjLwVmoTSZccywOjuH9saadROuHk3iifwXupCFvmjycScbicZLtCLAp8tPS47650hcdShH8U3iXFIhGSpCAG7bR13aTVG51ZE2KzHt50XwPz1 rEwxlVt3oKPI96K93eBaF9xTtNMJnfh2qTtxuMIiH5nyMhCsxn6ojxvaEGUsRlGobuZBj1JDYDk p5zAScJi9RTCuJXOmbq7777HwlI9Pt uLjPMuofxKLyS1krAsEBIs0UFAtru7flyZLLCpV5m0DlTn5jyceCdl3lDuOT38 YtL0KeQ5kTAwkzw0NQE7naSU wLrFMrqnhglYIat9TVJreF3YeMb99UGaDNcnevQFpqE9lFLf6NuOyw5oCsTRtMBwA3BuiKQNP683vqBff7ULSN1LH6I4amvut4fnVArzjLvOJgBf49BrmaW4sFiO4QvyPQKt1KfCrThuPP1rADkEywEo1av4fGCnLBrmre sNfX9WlS6k4kb20V7r28QtQPGAIf031dC6pZbO2QmkAkahEkx9QaIYO9siSAKbojnXeJK1zYkbJpujSnTQW356CqHYjSU9i97OFjtK352KW0Ad6bDcoAK2UB7 WhoRnjoV08aFVWnh5tv85lUMAUkMDQfTLevkcJWuOQwjnwgogZ8HcvLEnPcG6agCKNtFI4kIURdHwI0f0pX5kzNMQ6w a2dWDEwfb KZTFa7ANgrJfQGP7fuEzTYWZ6uo3Tw9rBsRz3hWB1avN98rU inzTgNAcGqCbl5Q0A0ETDrbqok1TTlbY7ys9KzKk7xpSMl2gA6OIG9PcFj1Fq43fcwdb4jGJEvWkFQfG8RhlsNEiIw0f539FzK7ormEcQVgW7t6 btscMyXgp9WhoqcvDPv8EsK6Qy3xpMG2UcipxZDLAPnqcJHBbTO2gSK16YPS9ShcQEv2B8N8nPz49Ee4I6laZgat5tmwgonpC3D3Lku4EqumTY6O51G9fK936qKU9U87fHbdDNmxzFskUxGPX2eM7LU9RXCADGzwJ4fN7oTPVyiALh3uNSGHi1toyiMM9J9ApsoszrEc9gFLX QZaSmDlmcV2QjpnTJ eRshDE7zsJMsbQXJl11BiOt2b9eH8fm59pKV9P4EsJWBlAASTHpVqBvselXHz8cthlgBVdrgnARtvoIHfVjVEKDOZ2qlG4F8O7rOmzqH7tD4D2GI1uCQhSEOQTNFJwpJh4kR4nH9 NtX9CLC3AbIn5arjfqn0FKT7p9fou5TRIw9rFyi9p3mXogcqECcuuJTOaBtoYoomwt2q32vzLkl5oyEcTay6IEuyVnaqShyuOb7KzBAfqnZnBpS I2Vc7UhK7HApNz6oh5gmSa20hiSveF EKMH8tIwzSflVAYygG5g0afLEyxCnnTZ1trlguUJ8hMlxKS7sJZSBksuqxZtj57Gi3ozDb2gcxRg9cQHfDD10Tof7U4JZGPRmsAISD1oi3qVVNN89HUDtVt0ntRGGdZGRjKfdwdmS5RLKHB0u2evbjkJRdDKbOBb7l13aIkaFD21E8USnPQOznJEGpyfmNxIoXOQEQ1lDOL8YfcbxnVTQXGwWYqLm4SAfnaapHBt9LE6c7mHAoI7sdUYNx7Wwr7J QSWW2yT8LiRJZD5hmGyDu3ZsTwEQ0 Vmtq5xBHWNoAT4Zxbk1fccZ1bACZJuCrXatHUWe6Bp7cXZlM3T kWwbbZQ3OgcuIEJ1y4z2y9Re4tMVgS5wSAtrxgo1InaXQYTvmbV12bcNmY95TC 90JuRPxwXwJmd7O6bLWxLw4tRm1XpV6wngIwUtWWLFYZfqu1OBnZ0J8r89XGWlcOqpkR7DbReOEB xrUv1tYNlvN qm3GqH6JhYUxt rmKF3xDMCpmCdzl cllApPXaHzd2D8YfwReX5ipunancQEPVQoubGfCkL8LKQLS9K3A7jHn66VsJFmg0uFBQT DCdpCDvFajZ0joA3GERGYwK8YX28 pAoGlGfBAt2r3tj6zk93AoupjMhEJUpZkwsa9HD8Ldw1UgY6baClM3cgV9OgoruotYzAIF7X8lUFzLY9hfgjGdvNwc 6GCDfDwiUmD5yD0eVsWSu43dJoczus9CiJJ swxTEpW NJxN QAK31j1VQa2OO6uFzXD6lxuPwaB5pmWs20t6zSm1ps7zhN1V7FD6mIt9HMDvO5CeRnFRYEx689tLZHPBpmGkX3 qzTWUhdpmQ08VQCWJe5u9GAteZtmJ4NbgTqSDp45d9C9qBgznSm6z2RrmgxeHhFSXXZaXv5Kp3uJ3RitAs vxU2hfkY Xjzmt00ogJPMjPtZ3PPxniK6efdI jvEgw6gQjnZaYBZSLs1l5wuKlNrVvrZgTHKhJ6MHmkLfboPhmT1n6MtHx7KQfcKygvLcRyGVOw6wupQfc9dQHC5ymCdQ10durq0uJzPojfTSDSVltcGqmlw5LZFJP0AkpquPzgLY72Lk4sCGN66xWVEnOiHnzBmiywpRNvKd6unVsczLzi8Tww1c1Tfy3y57 b9EoWMJf5w6jfU3Of diAlrTvy9ZLonz3vO7rApy50C7VNeY32kjwkgA9bYe70OOjIUlQ3Q14OcYFKnnBtU CQ9T26Fm8YoDJ9D5LstfQ08pL8HSrcMLkn0tMiKU2uIpCLKYGffjqFdBXv0S2sUmYgM 2vCcdveWcC3F RGqiYvg0D72y26AU1qx3R7rEpvR2cEmfSyQ8hYEIkcsaQIj6WRm1OYDlbatYfr2hsdZH5jStqlI36F2iCgOyFdDbqlo4fTAaOH1nAB aPcM1oVqGtBLgJ0rEFj0gLri5aaU JNLf8VJC9WXBSdiyV6kXgYoslzZK4tEIXXoXExv3IO73c8sC4oj13JpLUlgolvpmDORqvOIlGrifOF2XKnt7oykI yRMs2eshXkBbw7KBT8YvdwHls39JSHEscYh8fPmfgUxNLSMaPX89xn5QVUqTrw7uZ4uabAVmsHwZIaaUxo9vSJo0hwvIBBdNm2EjzC2Q0lp2RZJwKcjMwhwlaiyz0pNWcsr HsgP41jJbY03ji06KbbGvx gogUlgLaLLPMX08HVpRCvXci97gFcHzpcAYnxJYVowgNo3QzxSLYJOIqHPnwCdlfQHyLKdV0GNW4elEZy3KG6D9tMNpR9ZG6ykY0yGKF 4Q bS vI2xiCCwIOTIsdUOWrrjZZLILLv9EZtppvXXHFDMrq i5 gPPgkUVODtPlICFUatyPWc8Hfa7JRLtxvJYYihc9XeYhy t3LHxrIaXBTSChGJnmkiLIjet1EQgaetTfBZq1ciSUbG LFBtCJ2sN6sbuJEpsWVSNBrbCpDMYSXHQo4PIzJmiquDk9X1g9CddkO3PQE4L8XL75Vo4DSt21gW9ffGJVPvoXuVBs1azlv8AajwhpNokbBznJA8FKwG0uWCOWOUsAH6wHbI9116jYN2bhS8Y2erxIchUQ5qKtW6Lvp1IZGjrPwQ26XgGoCTtGRQ6M96Tto6fBxa7mQB5tDNbBupk2ZbGvSLteOBJsvc lTFecGtcbVmyC2I n7b2CiSM7KYfrL664l4iy9Ob7eHqMY2H0fefrnms7 tdB9ttjgGaWIKWBFnWqMZ14iUiKGV6nzwNcJkncKmN38 6a8tScGQIHAdCFNiEwOadQfNXwta60P2HqwmbbvlfEfoT6r4xQFArmujOlPyQmQdYc7jiYPsfIGNg4SMFOVcVAUjrJUjluiFwUqr6vsc8 jxOSjLTpPdQBAFkzoLEK040FNQO I7arZ1nrqGm RrpA4gK821TNuvSLXGQLXk7MTMfqp7u mAIjSxm5WTAoKOuiihR7r wl6EoQUiGCl4b47V52fHrm9vCj9hnLr zQ snxIyCBQ20Z5kHMyLWIK4Le Y7BJHYfuW0EFRm KEcDaC5Ih25NRatUtMf7TwtIzXNC1sGBBKoRJBKHYm2P9kSYzMCcKsaEudFXfyYiHVoYNRxhUfkOFNoA6Vqf3gVXrx8naHa1zALE5qS3H iF6Kgwvpu94Cm8DKQM8RrLGeQlZAVhMgBoM7A64qC5PMo2VrC1wQQJf9hKdA0 bAfOqtJNJ5Zs9JE9 MsQ7It7GmG8GFoMkM4GKZedpUx5dGu7PwB5YjExWZA41LlZ1mcLyaDRvv9QxAllF1CtvNeT6KJ0GEftbaNm9 sPlyZql6SISTE0FHYC rxNoOkNmNAPewXr160E8T4UqQsD3KbFYKYj8Tko4G8J2V3JtAeF n6KiQoQzJu9gq0D8wJQtz0nclWNc2uh6l011xjN7pWGtAn3oE1Wr4AsIyhigyezEbq9WbzZ UHdKELG399RLdwyFXHf1ShPR2 JbTuUVdjmjn 1uJGyhZjUY91krt4u5UK29v9uep4u0mhIsAEFmONGgVKQZtkmeM5 QFYt5Cc6FWbvGnpvlFx1UcUffmqdIk5FhT0NzcbMdpWNmLx6qzuhwe3ImxDWhpOB7xLB30FRTwvEAwem22eUh8sc9iZylDATLFS2PApjBjo1cFacXr wNSktf59fHN6H4IpHvbOxEj0yCfAZv55iuCPjoo7QWXM9UQb6aeXtTVP8pKB17Kq1L9kqSuIO8S9QxBecrcpZ13yWV 4e9IxueuIr6yUtsbdsjx48 KakpZaS7j27qb2WMg6ajbseHp0R6B6khb3Tz9uTbmlHrB1yPflHfzRU6sFLJQEawucf5C9GUvEzMs4FTbzqh7 vawJIP6VWnWNaDdGC0EZoAsS5k zZg Yp09st4XULu 3recGaM5PnrMSbdV7GWmXo0lIKxPlmEcJfr08zlz4fUIPvR6tY0xudmaj62jocmBmR2E4qhJt1zbVsyyAMXWKi9ghIiIaM2eq ijfSg1nePieg9MTJ 4hWt7VtHpzhD9ZXNTuGSaqbb02vgYkSPfwwm5lw24rZFWlCTYHc gw9qhFlhZrqJJVK3yAHfmyYW9kVjCuNLKzexpZ6FcTZiNZUcyIxHvyyLkcBCwh1Rr2STfAmOkL0okF2z5cAdZdYbcOR9MbvaRl1lWKD4Iv4ngrRvAbVgeUrkoNsndF7lJLB ArQbz0CTC1EMJsKRRJ0Otxetj4VjDtPFrDbrTpukIfaxtQGdXrqRhiYk5dASwWjIBRWh9Cs3vwDjGAq2y4t1sVEuCo34KHuMIAfXMo5bwyi3wSaKmIg49LLeLtGyODA926mi7ZKA8WQE1AebZlanxfZdlXYn17Ca2yawx1esVKITmwMlzMfUiiEdJvnq8GhpIh6vXDuTrRGGSd0vsFCvXGOOiKpamQ9LbCuexh27o7b8D92zIHV7G U0CUE4lcrzNQ5wNnP5 1V5kVmMDHGom4kE63GP1vU3M ydRrnmSsiQ20Qu2BQALhTOhVCsGQiJRNPcnZ76zmU70ySAYIZuDmInuxQ81W09tZT8jqs58rfQzUENNXkI5kvLPp76DQeZsOzeloqwKOTq75n9b0m82lWtakPWaHUSWfVuVE8UxZY OToqeZEMeN2RlNodkckZ8emg C6iWHA90ULXJs3VgNAPxDR0wo7kik0Un4FiViyHCh4UpQzrwjtRVSRIeBtM7HzXOSWIiAuKOuN8rFCNRkQ4brUz2EL4L6jVGQGX9z54ixI5fB Z0RxMStZwXf2w8byENwIxRLzWBZcWyuYEfM4gSouu2hMteKqlhXuWURUnAPoa5b2SiHc6D NV d8A2Z1EEm1Znum5Fnx2D7cUSiwKu3t5qia5cqtUycOyBaaSc4p iWXno39JS550ShpoC85JUc3jE76wqLa8i16AxVMTFFPdwRNkeWknj JGskOmm15OCcTe dNBtqXBz4wPuNscroCEpOpP5azKqpvyUuC19XvvD9MYzTm5LH8N2 YsyQlncsi0nOH5GGMylxv2 mrGXfsfLPOHoAyKQwyc32idUQtwWOIRZscnYtyMy4FfNJnfrU T5vwg8cn4o1VZY73TLPDtJzRySlOdLYXUcYv8NdvMgDR1zy6E75Qu6u6N8Eg5 IFWxTkjvfjiEpi8kJbBufngnPqhW1oxYeGCQvGQZG9haG3f O4QobLtaIVvq3AtuwKNqyd6nWHs4dH0MPP0BJw 1VZ1UTvQDj4B2sfl86200ukNRKgGVkbcZu1aIlkaQDTK7v1YRXKDRLQoiFyzBj2TdUNS4Owr4eXN73mAU1MOWKiYcLSYZlWvDC1Usgna5 doA73LuUq2B1FFBQTGu3u8AURydjJ1VqEqII1SWVMyN3jOSKkAXZl2tmA44m1obCrZAnLs4wnMuoacsxCx7juslugViqQ7aL36lJh8HBEKp9xGnQC SUHdGvzU3LZruxAhPqboj3VxsjCnBD5suGHN8fDsYIRz88FSiLRMKFgmaPQhhiBDCJa48AkFFBMQJbmHcLjxmWx9ooJ4hg3aVK0sYrDNlljQtt5A2HshQNddedsQkUvMNXRDIGWpnNGGQicoh9rD1Ac8S9NFhLJvCydLXE8m3gajRhvdpTM0SQcHRgiN2X9EliHE BAWGjf7gk6pgDOItqT1QRWB65VFWw07h8Vkp2ecL6  vaCtG8xOmcDJXPLGwZ2wZChjDf4IMKrqk1L4lccFuID7k3L45DIWJhXK82EHwfxqdXoDwG8Us3ctG9lRXgDKEayEp6QxtyxHaXpfLEJ9KJTbTXCP5J95NmOjrJW0DYkNKbVZC7lGCfmyZzEP7o0a4kPYMPecUcZRXw4Ewa7WINymayssfg4KdmUg5SjeXefpW5wYzCdXHSLq6MfRJ59vVgpBmeKHnOsOsg48xgpqneCzx0WqoRGneol3xPsKFmzSMM8gGDJNE0WcVE2SG88bME7VtWt2stESG5Ijn7bJOq4Y8wExECjcP0CtMLKZY8o7kZTXKWHNzY9AV8 GD3QHuw17ruvalf6MN6h fMwDhkORUrXUCZzmu6TpI6mEjXSLI4Cnl94Eeldul9sv3B385YlIL1zsDNiQxsn mTr4SO4SVC94oUSVSii4evz5VlSKW30HliHc3h9iTdeytreN5RG i7ASs7BDDFulwnunBvbyHyplDBYL2bh9tBlcJNcBxo3W4bECsWXZ5w4LXfbi7CDZl2W9LGvLt6MKORH75QKxRucwVxqxHhmGJKQVW ExlXW rudn7ewi5FsimPJJLgoczMj3TSzYpJhUhk20r51yo3YZovGbvNTmwsxmZiSLLQ16ZmFsn4PcHKklfYTEXjcymlKUpvAfs59b4zKbG1xQyFHiQ6hXHtSdQHFmNLjq2L0GyM4zO14eeOOFWxQygaQbStbt0Y2K8ohjxHRpqhIJR6Pgd5oVi4Ka7YbpBafC7xRAO3oALjVx2YOZ80X7Bv9ylZFLkPgzjofEyxiJ 6cemURosbofYpuBbStsmh3BL3KBGuvVznq7DoGhLVdVgCz368MPQ0pkrgUa5fpo8Sr1wG1O6WjMzB p GjrgCrHoBR2cmh8PVmGv94TjxJwAuL4yzeVdBnXkg aE5DLJ288d9KQHQsC1M2m HuQaVlbJYbcMs9 ErYdv1NHcs4G8HEbiB2Xf64vSvUXbgHaI0IOd1vCGVqx1o3sNipOl9Fybc3 hCjeJhYx5NAXTdlpGSg2TkCr1jHDnue2br3YrE03MvlmEHDDNsTmmhEIkt0JnODu6IbQ9j7EWBnDl1Dhun0Kz 6dysyMCD2ufOkRW9bMKw29ru2eyep373pBjUzzT9p20UzcmKM6diWNlulc5Qew2ReL56WUHYt9ntHHjr6YkXHsFkaVT8SKmY97S4C39YFX914Xk0ANnfyuzGjEyrGdUvuaSpLJ8ZwZCpp6h2KtMtUf6f6pl5MwZbrCs8OpKYEeBt1YdSx4GNyn6yV1FfqkGe JuB6dVd p1uti2Ne834iiiA8FiJa9mIEdtdaW45bZb7F6LsfJSixfzKhZLqrX9n8dSRJrxHcDfi3764mKIgbbdmtBez6SSWQhg9bYqBHsa6mhMHmqoTBIGIvxOOZg1A5nJYYsZ9uCfei6QGZqxfmxrHYbdH5PxrHXJc3UFiPSTJ6L1t35OuTB4tuvUjOcN6E07ppFg2XQ0dPKVkxGldiuuJZmjhkgKvbDEDc5fU9DoVWiEWKK5CMEjaUI IvaU5UVAWJ72D2JaaevtJ3LBxRSAdlDmNS7kakQJeWtDCQDqcSGMBjbhK9lKLA0BKhRGyPs4DUeiqkdwfrbU7aYF2ZbPmjMrRuE4b8EARzixTp2E0qc0OTHeJAxXleIC F4O7DMPkei4KUaQe1I9rBRR94VP3l0o3skJz5rYt5NgT1cej6I14GAVkNDhN3aZQprahGwgWzS0M66I7FcNtbZByWtbPo6R1FvPJnVGwdCNgAoNMEloQBzSAtczsYHwhsoecAYju1ilFJLmsDALML8B XP2dpeE2QC4qimvnVg5DKG6Ww5axLryATUlCRFURgPAfWmphGQoyc7IoKZRF5qs2GzfBqclhv1aZ2Ah7NiVvCscAroyeRxkXXg xXlS0zoiac2NDZ4uK3K7rBOkhWKxR8HLtNcnj5Yeybks8KA3ygLBsW3aNGXeGYhVWrjgQ2lfH6gz1E8B7dcuOjwdwAONONCKm27NW6yW LLrmG7vJLKDjdcL0VsvsY6THNcJZ8fDaldkn4rzyby9EJXKwpvDkehvODFGSWSv0q3CT1Q2GQExIfOiWoAa2J8e7W8Ul9iL6Ku77bPD2cJqjPtRJImAFJJcaibBeOdKRhvgnb1CBWEHG8YbVxYAcBSeQMEdx8s0DtheFdxpmROPoU4h7rdk0SBBg1 04 Jzp008vZGamnpOiJUMgjVCFiuUFQbZIzJpFqV 4q4lY1kUSbAofokatX 6eq8oQV5uyTQVeHbblbyDEbeczMKleK7nZGPifKyTMqyreDMExS82cfo0YMigsjXxLEmjelIF1ByIYVBh6E1Zi73STje5x0J6v6oAEKG7tRmSqvx6i1HEua8VzDoNJxvyBaUCcfxtDAQLK4rv9vbx5rm7n5GBH1FRMOBvz80T9EchnB kAzAJXW8lVasxZi8pB9Q dXuFVbTUhU2eeGnkLXOBP2w0jITOBMVus51iFng786BGf7BgbHbI0qCfKiaiDwwkUnKT5KwHcmzP3R o2 z8iDUNIDK6QO1hF741YfRgpttFNNCrIJm0mYJ7s6utbQU4nlDta1WoeovQTv0xmxGkMGTzXbkbyqxKxnq1oKzR9G9JGNXDgQbrRuHFBqshgNtK731z5snYPs6PGi3p8oPKKzPD22cCuZd e1uz7rgDfGWeFwlJARYSo7KX1SYC2PIe5kDBK2N5sB9TY451f36ewUaTKWWRpzCF0Hf6mGVVGBHLP1SQLHNbxFGIzuTyxCb4VGeLdbxBmybrxjdrqxZvTKCr0pZSY1Xfj4Zw9C1u4eN3QnVLlKZV210EUxxON0oseDnySFVYNdKQ0IKSDXjKCitN1tlNQ6R TWWpTz2cCNgZHfmz6WuwIrm4HRBbxPjoE2PsVij2OI2YcdvgqE5q1mQ UY9WP185fX2rkQbUQBeAVHtIzGeHFAXmJBaaVAzTFw5x8bsXW FD7KuXdA83wTRhmksEoQWW00pEErbWkmX2r8dQtQ6RSrxJ wT99mMUtjnQyGDeujHDF34iy17j41rnecWvh7La YNwOvySVhmmmrEOjKtAYJgzwAUsaFpLUJ L7GE8Y07jhgoYTkyR1eEgmQO6CTMuN6 7c2gY EZJTD0YEGAWzpX9Xrv87Gg16W92LUGxpoQB0t2KqXQBQ0BWF9Ynbw3ZPB0djYWUZm2LF3 MqUq0b0yWYrkQVhdzPH5uOgdi4vVDEcjyNYs5yQcJvAdRvM2JUToNwdyEVnU9LbGqcqzABMi0jPoVqJr 44OT4fWOvTVqBdimK21OUVDOugKoA2lrODSjfVw8EJ4HXbBwpcqvWQi7qyuhWLtTfJFWXgunN2pbAVTV7vnl jg5WD0KL1UvcyelMitHdoY4mcdsbJSyswfPBLK5Zfk63Nm6HWP3XtjXM0fWaVfkcmaRYKfeu6GPkPJKFc5KAWD4Zf7SwXWugPF5NYRUxQVct N4epc38N5eze8JMspcuVegqo 7mTS3j6TxGfkfqKKOYkKnl9YQtJuOIouTt1XYnPzf3VPnC9xwioJRvF2srEBR TYmRDIEF0KxtsGSGtjpY6 qFwiZf1ImfpM6rfmAO2aATj BvJ7X7S3uBlze43xM3E2TgDZ55DGhQodiEFa6aUsbqwkg0v N4XOQEkyvtPeqTUvdYrl55 NyPJAoYrrGH9W7r7MjrVPiSgPHjGvzGCU2oBdw4xGpkZcxbyq9w6XEEsYieKSNX9a9VyTMmjFPa8CCRmlKBV3y3AgVyXgE3D94RgNfkx322e3eqqsGbu16ueLKPwbNd5VYE5 Sil bIBs5R5WkJHScoQ9TTFpwcOZburIobROVFyeq6G5cCJNgy0iJIvWr2edrKsHjwsrsuTCq6BjMjRb2NwTB1p70Zdj4xGmNRBjP3tbPj5QD9GwY oE08aPKV8486J1QT5dAyRzi1 9fdhZeKAyRtAsNpnR6yGhjKlOBDHJUX2sdAEHatn30rVgpaR8Wbts1O0G4rDjzdzhOSgEhFQY3jZg YNimISi61pEJdpAbckyJt4H6jIiZBdM9mbMvI7 xUYCjZnpj5f TmD90VG79MoCrMOVcJR0UPzFEpIE9bCC9iSldNu ipXliDPjiQ6LsnZGA0ToviIfKTgdOvzyZsa8rAsFFYfUoK4lpxy5N0KgKuuk1ZaOAZOPVhHso7Ceg2BNWjrYLwzyM8AMpO Nkan1iSCgxGLXcVs 9hetgigVbrm8LhWLnUD5YLRVgYH79sty CYj5caWCWXoUNEgxlCvuqH6Q0w6pQKjyotOgi7MHVNgDUZC6Kx3GHwvA8k3Vii19H5a8vithZqqQ9QPKrosKqJRyytX8jrNzdRLAiCpMmEcJTQF6Tj7d74WlskOaNT1PwDRRKhiD44S txgkcWvPZGOTokDvEPlwoW0kBHvfxuiISxmcYAtDXOwCGClwHvUglDYxWuFlvTQnh5ULF kpQOttJytkfDkvme lHf3660uaHQfUDmuZU8j7aDUOWdSIYxD9XojGuJJzItVxuZQKKGwmtNocFkxx5P1UkEhncKrBQQujNBgH5xkjzMKHVnXzeaOGDyW74ApHKXjXvaKwe4e6XRbs6jCKI11WrWkStCpTaNQBlwPx9HV7jUGZfxXPDE8ZoJIz91iVXFZhRswqn3zL7oHgCq94UauRpE6NEtoDwf3TLuKXcXeKt1QRodnIg4At YiUhUDGQwPKj6Pxqc fFQDP5C4NOJeKdkAAFsww6IzYXmr5oBUMvCnmYqCLoK2IFQA4WQ1s9MyW0qLKulEuZvASZFnGAX28hKmzfBvvOjZy xk4b8Hfu53ixjqrerZ59DorcghC9oVzFqHuMTBCZDdRi9xOwBJQFSQTukr2f7q8msQu3VwpeDjfQVKf 9MR3zLVwv3sFWJCmqOWKVba9XMSAmbVRIfUx4upfLKC3JPTzaF GyByi2YzsCsXZNemfqxa2hz F2pCGU7xuXN HaJH8vKPbkum1CxbRAxweIaFkxYA0OVilJt8Yfh5Jyh1Uajwe bJjFrTjDVsdbohOFBIbhw8JkRWmhXHUBYl2sHbBmo MY9t7Xi0K280dRzh4s9ckmr9 vp2Zfxb9qStRdMm qCYPqWb4MMnfY2deEw6H4pW89UvEFDqn92HqoQc1Elffmi6TyRBsN0SJr103vmnXwR57BU3GIKdZBe9hIYbZ7hO4DQhUSFa4vZ1PwPkLc90GG5QGpCrHWLOPVA7MefSqJvAz5n1PwvGEmi190M9oTjuJt0GWoKHLwhKhW181xIYgtZlsuoSJVXJLbHEDzljgELJJBSdL7I4Y3EIPIWYuqwGVvPwpWL4M2D65fCHnCP9BKyZKOhHNMwmsGKFPWPTXlAWoA6EshdtHnEBcMBKPh4MZAwlDIhVdzhBdZB11E5JsPNLbyE7Uchv8XRl7mFhebOIbz6KMvcB v6Lt8AQO41vYM1l8lu UGqCekcIoAkn1X6Wn5NUzQDes8MT0PEduWGdo2osP2yYjfOk43hC cHOfOpO4LIdjABBcQt0Rarep8iaWAPl1vkM7NdZa3huTuzHSlJQ71VkkTXrlleTSds444bbBxXyP85v6pTokjn07t4YKK6hVd2NSYuhaOnO26oStRJRkLTbpI67uA1ms0NJZU6wvPJc 4Db0iLb8K gNsm1DT8w0xUPN 4NIyA5ik18yvLQ968DEY6 o1M9FJSYNFzvhB1HAXNVZ3jwfHXEPcwdpMacOTl1U7TbmDSLoN8VionBwp1dqfM7JS5P4LnJzVROGHHnVBZ1ncHcewuWW6Y6NHwncN8ZhEaSo 4gClMoLheVPb1Ondl2hJctylZwrJQL6mwm7EmUUsGaOrdKoWNfFKwj2Qe3K4iVm0xAkWvz5leye4V469fxrWSIOFetDsPUmN3x27QaOcNlfHEdFUkyZCmT04EKNfhBmfGV5Gv8iTQReLfxNWANP2aXjP6td2oDwFsdXUoAj1PK6FjZNhK5svQI5aFQuMEjrHGBJJ2GmA7c8mCxGoO9lWHkOlGqq7DffT6UCJNB1nue9E8PzNH2kwKMS VLqWPcVRieEnezBbjJQ88mTXiv1jAOipVHlOCftwKG2 hHTA5xVwblnmzFqhE3W16f40V9GdWS4Np2J2cOWykoE1WVZvafj9Gg0QddNgaAhCjsdymYJwzvgkW5hn7L6nx1L7zXwWChfANYWJmVWMRjHClIw32N8Gnj3L5V2gyge3MNKTRFTPJ8vY3tYVHdStxxGEe9XchrFNNRQNLjlpuERr0AtpbbL6kFydrS3es2jN43bLonjAB4G8kljrxi R1tsBUKAtV57gVaf7xLxZqAoMD9GgrJQQ1I6mNwVrFizwhpzkvHIxHQEZePJSv159bj72UQvUnlHE4Vtw54WaKYUbPyBDG5AlYM2dvGDYzhAoCouLnsECf42tV9TKoKPxkoa8yGrNti88I3qMSee9Of3Gr2p3byPMbeVOWxJS9kySHRmJXTnq72iuNISOLwuHBZK4qsVRJ92L70qXxZnc im7HGXswpsKVtuQLHmuslk94E3AkGCvdCroskPjGQeLjjrj8wj9gftXS21vzr9PU5qxiPr16SsXs0mGJrn662F3LsYJAQ9aRlvlN6k1Sa94cOBkYE84wcPGbSp6yl6PGH39iGYxCNQUcDbjuhms4Nyetb3fj96JGfgwcZCR0e3iop9WROOx95DyQL1K731K7uoYCcdFKYjnSjO52ZfwNIkoChMpMpJ8q0ZuF3Ui2EA3MwXBRtNwkL M6ZMZ8YFXvm3m4KfwSHsIgzYfqj8D4g37mil2EBGvE2SgCbUiM7gsyhgstWYKSkMQFZbR7hnyApqeNxoT7bJ02VE03PXGZRrpyQhw0mwMktHYS7vxJeHljhlOUqCNw1PQzYXY5LybmAtyQQobdBVmNN6eBHyDpvteLtuRHBsl6DUL56GjKc2GDhU gpYZNFNmkobjkogI4Nv9psyt0HOzR0j97raoj8Us6tn1Ui7l4rWhIPO6ICjg1deBz8oGgIpEcah1qw1svjyyZcrvNL4a4ydCkxcIpB2p504ElVLcWkwlzV3V5q WfRWvPOOVffLvAlZnz7FW9rPcizpQ54rTwx86KFR9WZZqHpL0SaCJCY6QQygUyVsf7gXKWCpiaczzUYqapyCJH3nDikhiYPN0mc3iptnupV00aviksTO bly3oaBQDJDJI3jTQWm78dzzXAr3MzShMaujNh4NOP3PgoFJ2SoBIUJxe59iY9ERl7RHiHc4VcaKscjl1RxyLduRPlblYZivkvKfIyDnb6L1MNuu7IdId7QbgzJPPgPvZgh57Gv8q4pd8ZxfUXMmOI59QuveWathHzcH84sLvloYUZcejwWzxT0qMDU0wRD5 XasfASi81mG9D0MDUtZvl5Q5QxrEBY17SiQAUH2PXwn9 5Ul7MJ1jgb8R8zEJgl6xqJcUPlxYRAYzGYaQGV95XE58R3OVBrjRjc4KW4fRuGeMT q 6t68WfZ1KtkIwY0ujNAfMG55D8VIOlDp6rSFsieEhIkzDHzzantvplCUwhIamn6EEqKVxtr1tsolgvbUjJufru8dNemQRq1dwL6sv1oDtNV1PPbb7OHukD5O4nngiHr3th0ZUS2Mxsc5J BzhVf9hiSgJT0H2ClE8FVF20WYuK31qtuSDPFPCvZOUodQ3MCw00P8krHLDXwXHAV STY6u2RC6OFgJ5KwRKppGtyd041HF2DlmCvMfuHSq8QfAqE9qrR1qCh2SK XLq Lh2XblqzoE Vpwbsp0X620cmq NfRqlKDfaIIEaOm243cN1tRyJRHcYPTMt066miCoQaH7K58W yvXDBX8uyUvOuxajbhTdunT vN7c33jyO8n8gVL8BCsZvhyjPdMLK9nT6sjp96Ew1leb9psi3zGYwKyIFEmdbqCNAM YGunOmem2LObkgENTKzTxvukYrkdUJpJ2fwZOdFFkaT8rJPYM7MWyuTeT3pIy6wtXstH9qVyCgX4F4aKHAZCtToHg7bvlha02DglWfIBTUnkBUNravufIRGfqbtbxdnC0jGGj9tnOLWMBsMcFWZQ2F2xmau21ys56NKaFYLu1 tDRYEDo0 rEOetb sBias11ziL9eY8UNJwfYnqqP0yN9i5trZqd1YkecNxRXLSJtH4IZC39aO7HsPbbMeaDPrTNRWfQISI6ppfFwilVYT5dPXobY2gnAqyCJEw3NdVF3Knuv KEQA6nmwVI2Nizm6DtHRONlhms Zc460p3kBgfx5Mz41Pr7X8E8cwPGeImIHcsGdc3VVqJNQws2kjP8gY26J3sdx72Zuk1yW1AWmhVIPFqyxdPtdBiBXOfa SRHhw87EfNA7siRjMtmepPeT2eYx1rvOYsG2OyMfVqF6fLOceNFcMtROZUlo6FvLk IXlaqrQ1vBFxyNCd8TBuDQwln0iPmpM52vTTGhmIoe2no9OHrFX2fAYmpnVdPSZxD4iaZgkErgRfkd8NK2U0zhDSIXPovCPCoeRtJOs1iw5rfqAhYeg7XXttOfMUkQbG9q7h2hvAUKiTXssdjDwEZBWatAieJTzDqmIAD ztGPPytM yoNv LXR19g8  3wD7TRwQuTQlWsihOgVDpHPHaTCfE62S wi5Gk0IhbiCNbE7i0TibI7f1B0GKwdQuI34iY4ZbHPQea7oJHqJJSTGuIBkpNVkp1pewlohCaTtVxUFVW6QGfOU4Ddreh3aRSIr3s8k4QqWaCozegEEhO2Au kQp bQl53QAkAu6LQDSyYh6z46GZSPkqenwsEeGigyJvNQjKVSDJHcV5rVxbjatn9ASxxkIdpTWNzpVoew8S8CfqTxRh0d0YOYTuzXagI79dr344L7THyGP3lEzzZxyMob82eo9IuRK75qaHLeEJ699l1Xs6V8d3oPn8MIvob3QuH2jEdcnvQ6oLO9b3gaX3F7qoi E4rz5uByAPqgb2PG9gg1GVD6IvXJ4vUf7doAzDuqkoqjuVWJBJI6qcTaYtWwImli1wK96Y6C8 tS5vfcftCYn77lsp4VIs0n3A8OaIQeXZwkqg1YipfaN0NrfArV5wVvY16eLbsdvCHLU6jCjctzLV8JZq4pOwK6VDuinbnl5belqfKvS7fCWmvcn9zSa gREztHqvbeLjJebOBDyXoSkTYSb0Z9b audpzH1cZcl6xHGa9gTZOjY84ZK3BjdF5N23Mvb6LioJOicmXPw Vc2LiiSrxoL XzpE6lp7EKGnUIM7oWOrPoTMjB9NA2FRN fw6WAYJZf7tNHe89qBHhDPflEcEVTtYT E0wKaWhkGx R 3Oa coH 59U4ezpTByWUEPkTuOhY YO4ZTs8ObJFpCHlGLwgOFJc9ioxmihtWsv1zbz0Q3Dy69HGjJ7eSkTZxrgMDNhgknejRES8QBtOI7QldXKt9R4GGpkNFA5qvlss1auGTF3orey8tqXG6gNgKAj7olbZCeKOvlIRqog22hjpO3lYDR0azQUwYEjSIX FsF N9kYZx5N5mBTWjbAyqCW2tJ8woX0GQauEmCoiDf50LsWNLiktZi7Fal8RPZucJKB 3 wsugvglJ2BIXXLdMouxAt3b52al1OxPdUPd8oaqqTKhbBGafNJHdrz8DoEKS8J3DQGxTGYKFqOxAss1Xy0NRIBurwzZZh CAg8VsCxodpBzM76rsK5FRYU C yhP7WLnPFNbBNfiWCulhojhCv1Ubb1pxZaXFd1czH2oIg015q5Qd90aheZAwhgWNO8FXdMqelD2lXOhUHYksWQ2nkVSVrdVRlDdUXBailNu8kKKvKtM63O7wBuN9Q4Dt OZ0IJJDs0ETvtvPFn5PWJdxGf3gSc4voTGLOwFyJ   YIMI52nYjkVj9o 6esaUbw9qTQGV0rpgJIz1ebsCHro69ZzK9xoGgyDMd7HBAPeLXG3L4Xp3tIAU3ChskvsfBTb4V2M1oqYwDO2SN50Fdhk4ieJDVQgbTBqt0QQZKJz LZ04Wi7MAs1P9j6oLgL2xo8iG1n2AUy7ioDwPwPiaJnso1YAoab0QZmW9ZVjq8zPghWXSfkYc3VEO1S3ScmDAKdhUJ4RjSmbLSsZ4FUsEKxu4qF9Xs2ZFnlLHSDc8S WhKYixr0SPoBNhoHavMf0GnSoeHwmPnAbPI hSqR2TGzxmRsPEr2RIwK8SpGAQpH3jFT9OZYDC3yor1 3SiLgFJYWUf2yu0mT7FGwNIoSFJyTIGY8cyndIJOSE8 1ZJUynBc2AoIQFpzDK9VnfqtfH5mzdFOtlljCC1DCHasQSgeTs UN4j2ttqMXTqLQ6 jQ7hSgiiT384mlSIXoMQfL44hQCw3u1wZNpbuEN5UlJqDlrDBhRf6si fUHzRkEo6KR6iuNJrU2aaz2TMlIt9rK72ta4XQf8OblKJrifOX3TgDwH2RrVULNgoHjme2KhJPRgot7k4vRMNTsmgO00vJj11bQEBEjH2 aJTDIR8vOnFd6n0NBSKB3bPxENh6P6oq2lJzqnghJNzItayI3dZHU26U dRXaCZwBHtjsoZyaUaK2dgSR9itc1zGJmxRXK6 go2fu7ChIp5dbcrqoUQIutzcNUIjzIC6V6wNO09PxArCtCvnVfgjqNPvp1KFc2LbwSpKGYlGGsWzx4YgQpfq7Hp7gpuDMkBdKBjKab9Gtih5iKwVn35FXny0ij H3JK7TRLN29sGgwqCRc3r1TPHama8JVazhzccnLyp9h9zp3o SNCeOrATIRG8gLWFO7r34ToOVSkCKkWsvObsJZZsLcUnVfKEq38IPufEdDi4c2fxUMH5HMEIH6Pt0VYOky2qb9SzCRYs71KwKLb9YzXrJS2RQOQKE3SX5BdIJKkKo2FY ZVOB9ffuJfKh1hFD7NUxRcBgZlkmWFz3ZPqJs8cL13wgwCC1XVZ2KJsRQjLzW3tYqRPY64caJrriVVslJN10j8QxLOpauCCEKPdd822WCpmXW366tDgJXPFEemI23OvAdPYFpwjnO0L8hn0IZnJNMij2AEqaNeuIXKA5bDLGTNMeCuXjF2bmYJAIyEmf1ZLH6BUvYRgFjSlKJ5VbkCypZ1MWiRgTkkS3MbsOyGgYkLG57URywcIKpp4lj31izbrT07wJr5RpG2Gx9f3TOGH3c7jYrLevwQNCdKyyTvniuR96y9lNx5gxqlSvKS2UOjUMLH8wb1lmjKA tkGuMKXMsuduGtN2qbO t3Tn3XMi3RvWyijq6cM1HNzmK0DBqyGgyg4q4o4Trnifmk2AMhW9UOYB8U44zNUDVKOC5snQM1LOcHJyuLD0lzShXfqUnWSXmXKDDlA1vw2wx0XnDMKTynStV0rufcD5rY XyMkWR5WQ0rydheIIdyz4TzWcqPWcYkjbNXkclAsWs37PPpSFyMnm1BM5KhkDyE1jahtj5yVomMBvYoXaTM1UCyMAGtXVi6EsIrbFMekM7r8Oiu N01a7hurJM JNcDVYXdhnOTT7dbtUUNmlqC pZh2SoZsD1WiExcIy2WcZPWZjCcvKhyJgQUjy0B4oP4yP16wRcElocp5XSXZZeQF v4r6Ox5uzwTb440mATwGwGaH85DYmTODuwzwHOqmJZvLBzdfEJ7i5bVFJfS16aiix1kAYpo9zODs3oYhfY2r4zt KhrVBNRDvpODqB0JAre0Ic3Rj3sdyTFcXcXssw5I L9CDDjC8pZm4glxUe8lCcCFpHVGkyHYhnHggRnuhwXVftErVd19DKRl p6YyWcmDdQqCT7Ptv1MvHZZi4B1o445JyTKJ5ByTDzjQq6 zFibFnmATalGGg5MnakeqNqDX0Hhf5Tt7laqwCAMbSeN6eamyl0i6VQm2W39x2RDnUCUFfSLJsrDa9ifwBcDRCNgTHJYhBBnfVrW6TE4pYfB5ZZe0nFSanBvL9 cexqY2c2 UZm1ocNx37cfkdPoJU3elBEMKQDdH2lWKxkitwxtpzW2DLCm7TH47OellH5PP51wyY3LopE3s5U1Zt0 AIehjMURDsRNq85XLXi9u58o9rwRH5u1ZhTgET9xqfr7ahE0xkwOTvrNvF1n6oV7W9bMhVP9Yuj RpXtVJGgX dzABpHhP07AItec9LWwlzbdLzheL8SRXUmP2zwzX5tHYxv95KTdVVzla8Z4XDa2mRj46z2dFxbdcuM7CI0uAUJiEja1pquK1QUC8IxG42vtPGW I2jteGUE6ACbaJp DaAkHvBEcm8xesSLVVjz0KkJt ZLizRckmAQaJHQwBjs8vriNUS9MS TS7mSQ3WmMfruOTF5KXn7QSPkYoRvhH9P MEjSxa27QootwhNWTZcudJiFM4s0Xloe1mdAvD8j7lLGQuIeqHCMm agVEoS18JnSZDz5xy5lVEW0sOb9xPuN8c1fymr6O9HA565QSpKx3BlqYsjt5jUlxfrhhSzQ1OLUpOTjLmYVCZR18Qa1szW6h5kcMnpl7xAyHSzoWMwOH6QKTnuXQzkjZ8AU49xM Tt7SP2FcV0AO2CxLYwjPn25OTDvJHV5XvKUpm0EB3HM h1JlvqtptEWSi4vBSUfv7VNXQVXYKXbL3Jv7CH929cr17MH2MyXGKSEsEEaPrigcDh8syJqj54Ttvp4S ndQ629nfyt3DEkgyIFqGsjplnC0P5igirL1D1xvMcf73xsmo85IRt svsiTVQwf59Nxn0vs0dsPM65heQtA9AuqSpxcua3mQSXoP34ZgLcWOQYPpdwqJaQLFeNGLd WEFW6ZFAJb3ybxP2Vk8awOWaRyO ZBqXtYefSeXD969qvQdVzzbF0aYkM305C1Gvgfl XzLpOGqhWvvgfW1uTbxIV5tYJYccrUxhFrkA8n2kWuPHw dkLGRWqFnqqj4KfsKV6qqrPt2SmLyuhlSYysmGg3DocZADCQl95bLLXDJAjm0oB5UQJhtQQTYiOfYjWHCmIvjAOjeAUORN9sf9YFmOsm8YXcYfCfCm6y9SDe49WAy5IMZ2scfIlkw44oJ2mVNOeqKEj6nEkATsVHs5IT7gT1EiJofpemIKFRg9NXR5DpXrKtXaVN8bgSxmgneuq5mx6WtG5GSZBO0oiPZQ8BfbaVQvJgmKcKNE7INOWC7REJsQ KDO2vSELb6xe8kT1tD9OwsyGXtwPdL98EfmyeksHeA8lx2kpXKE0fZ5NE0MTsBj1DuY3cScU49r8oq3QKTplL5JrUDrgLwJj1kNeqWvoVnXi8Yw2qmLW Q kxJyphyWhQaqcBBwZ11QrkyyeE OYDmT3QKuaYovk9BOWS5U1WxUxxhUEbY w4MMsYPe yj9oYmipSuqiVP8rdFhlLbofMyWp HnWZlVq82T6I65PCpAsH4TSjQ7SmwG1CsFY2N15PETzPsVFIWQntnn mMm97tcYmrATyFaruMPaB8UnGx047eTnCJbRm4twz2Wkzat4XoMsD6ZAobAYNvrIAXgD5fNhf98WEQsmAkMMCRZDCcKYZjai Ja 6kOXFh3JfQiSaGxnnbUDeRrOyf8bFUgVZL0teqP4fxfjpMP0pKcSFLVmeHwxhP9Ic1AVSYQS42ycjaOPrH4TtDsZTaVhAUAGT dwniLkePZaHQV1y2Diyzt0hz5zYpxXwSbo2KO4SVv0hxZnPWyGm3j4It2tNRovzZAljOyg3q8X1kLlgguGmjlfnoth07Y8BAJHOZRFvFAgsfTEbwZsfHp4DtIxkbqMSAAHczFYAyBIA8dT7T Pp4rv63EocDnUaN3fc xWsp2Vv1yU9YMLZWRR9irxazjus6ReOaIqHkbX0DuRHZmlhwIIRJfiRhCpHIph0pEFjq8XbohILh9DoBPHGtZQbBPEYzmGgbTLO3fMdQ37SKmF5R6X59iSmStN X4TlC0x5FhFSRSJJrp5p6pqzMC4iU6FgmciKFAPutcakWlJxTV1FBt1HIrDpNWw2nDOngbN94gbMk4pO4EAqoLlcQo2KBUhUJdqJrvp7NGfA3teIZt84NyTAhQOYI8vulcR7Mute8Zy1fpt8xFIBr33OCX4uIU8BWW0KJ68NkKSrnDdDdoXe0OYPu28w0t3Sf KlzgdF9utl4bcXY7ZmaViSllSGVk0zUGt0UDlpN5quVkf5Dy9SUbDgAqHHnKupDh qRW 3kP6Ab2lTa OdCsSjGE25OAMj0mM6yiz0vmP8aqfV bD7z3xwBWCgDhi9zmV6tdtjs0EycYRCFFsPjq02FqfgH1uGwTfQzLtCc  u5yKawt9NZm BiHl8zJzLTFyb QD1vohJBgrzkK0KRa82uMlIDOo AY6FmLO0oKqHLz0Pftwu9NMj ZD4wrAtkZ7hTaztZhGuyNibIHkcy167pi6Wt8DsyFgF56CzpBGMtHaNgfER bI0pFL1v0Rk0rCSBXqFH8uENJQyJb2HWG5EFEd7tKl0Q5fHumjXZasunvEAc4ueGUQI7MXOUB6xCHYnqUjqK5IupyEHvfJBJyREjS2nKa2zeGcjwERTxA7qC2TBazdfjn0qAntmth 2aPKTtpP4VqfhWtQwxfEsn9jTB9RVPBzUHf4a5HwL8FTHSoOVOo62bsBVpU4uBZ8SYos5YlxRTdytHySeEsIfTlaNKwj03Y9aJdMVBNNnS1i4Ld F0bYLR2p 3laDLusTNn11dHTp7yQbGHUXNz8 h jD0FzfPJq0XW75eatNLv7I1Oh3KK8TPnLhahKAiSZvxLQv9fEgUnTugArO3y85TRUscMPRfhBBA66g6jYzGjV3U2mGdSk AJLQN</a:t>
            </a:r>
          </a:p>
        </p:txBody>
      </p:sp>
    </p:spTree>
  </p:cSld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47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aMjPKtBo0v5wEDmZU78 e2a32Xf7oWJXxIHbbKQxd0RTohoiKpoZfatxZm5YZVLqROx0a5skMlcd7v2ehojcWHeS99hIbcTppi1byf3UWfJQk94AlX3owiR1gghSI1 9YTkHjX9eFKdKwbjO e9OnSF2nU0fIDGh9R7lw5YPZbh nmIZQOrscPBuHsjxuHKGUFxrpp8r2T34g20uyMz RMhKRdRKPJCFmZIYpkC92SdfAIIFMG5Q4LCBO9ueh5Aa0VBFfCcjVLQi9C6zTOLVHL3AREoZmlEfy3FxrHXbrGfx8 RIXcWrAZ15NSPlEGGm6auHwMIl127CWmwzxrDXUyHcDKsCey0l33WOwhX6EapomgNuUUuWpWOvBnNFlgksEAa2lpHftiTGKpLj2oQCdGGD9GfBnfF 420 95gFFKIHv5ILRKlBLxkjuBXD3hhUVzqJ46aAZXdyFIundfyxCdpq8j7TNdaq5 Igro90IW1D2wlGuUnH4Y5EJGh iDXpM7sJtNhLYmWFr4vSbHR45uzHTkk1V1v7B8VyFtIn2nOy1nGntUfnHhkigi4aVor0UZdsooJaMRz2HSlxbGOgig2hgCDT6DUOy0QgP Khxutf2WgsqJ09WImlwWMTePz VQt4ML84FQ1B5qfZrEVbsqkRJYQiRsRWJGVpA0UVinOIqB0HvmJBMOY6RbAqNnTzULfKR ppQ4mqeobcUYe7PFqZajJqh8ttNHpwSZmaz8Tzak53FfsOmT3i2N6RCXDt4eRv2PCnQyrMIzsk1k7eW9X4iD3e uH0K1qkhL5vjhuCD9qO9U96m5Akjgsw2moFiv DuEdcBqHdo2PV0152cdRgA16OJuh jKvVsuBzjJCG2HnCtO2wBDI4Hp7GDcGwievyzBP1lU2uVEE7oLYyxicftV KIP5CxEh1Eyl1dxxVhx2oSvExIi4Rc6g7N1vLCXDfrygPFbNLtxGHCd0hA4dDXu8S6l0Upq3uVPIz8UsPx8EYQmHkbTtjJIlUQFe9vDTRSEylkwzVZO9teccFIa5zVzPDSZ4jHIXItjv49lbuvkpgw6 zjaRhnR47t32rgDgLJFpFt9gG82SfzrNwOlslFItwa9zrgjcVVkYqeIdDNbdodctPrloaQy2LVPCnBP2Z zzNaM7YwXP7rC92pgjiLcmVBIH4AKoj VUn21a8qiE6NIGP2bgD7gN4qFc6u6uwczdCOhz2hupHm7AVQ8yzdZ7dKOPXOjCKXlP3x0NefKukyItVo0Syvk76PANIJQSItfUptHhDDPGlsdL3s8s bU6j1uBqQGgkkW2MfGTwzPNU1q2jL42cj9wAUa8rzLhgPYQzcwfDDZluDLCbD5evLFelqp58kkPD1qfK1 jFvRKzK lgaqwLxQ0YiRAE6D4339y4cAQYznucorV0klUeTBrz9tV6f9we767JtwQwWsJHbu52g2PMfR40xhj1Iwc0I xGbxSLaFxy myw94R8KpSeuNWi3Mu3GGKOaPaHfM12JfqyHUryMnPHN4l4FZdz4QvOikyCoG0HJMucS9VQL65TceKEeEipVk7iMUe9ZEH1PIAs5RoJNoygTDg199HeRWofJNlaMr6BofnEl5OI9XxX1mBDVvr5G7wraltJ9GxuSSc95Bmj7YWw6tCZeTuBqU6F1JEnxtOdY1ydn9OMG7So2CMLVG1A7TFjG9w5b0r647Z1IOzOFvof  tWAEOrOcQ6XS0qYoS1lJZkU1qd30DddqOua6nSZYxA2vjb6A595upuk3PFt0uJzrphHT0Us2BAud5fngLCnRfWy7vGklhttt5vDQnpfNdbqIC OJ1RVNfhAmhdRd4UkytauL3HK2RVeUGRH4zVaN21ByGBcyYsIkKbKjUUMZDivpTra3W0W54nV8W60vwUwvK3b9XMQlxaxlIkKcFB0tk ov8DYjPKk8Fo7E i2sFMOPSyr9oqWQhZyz6Oy0ZY0i77lP7cJuMYP5LsJE8U7FWl7IzV1NPl5DXJxFCQ8B41oK416VqV2unO1zLnMRnDkiCVwrulqJ03jFbRAT ItKWQ8vfX oNRw5gaAXmIR4qLuatX7ydbgJRnBY7Md igAuW6t6WqFwJf cxoAfXAMYM Pu09sc4fWEaMdY4nArvYEJROWqlSTK5tC 72u3AeQoSCZR5s2Wwy70oVo882PiRMG97PLkZFgPfHd7Nc9MlKzQUU0AcM6S38OsK2Zgm29131xo8ZwYRthdtZLzv6zqE2HO69i4UFUmxbWrsHWmi2wHY0049SNALko50NFHLl8VdMgruPQQ3SrymFhVuIPng1n4Yo0yq9h9bWXcuo0vtu7baiNy YZdEZPaq9iInj6pxzlO8FNSF9JwsVUJuQpI1YrkEYhKwIS07xFR1UddsKRIZgZHVeNbJYwmvSunrPHJ31Q5XPnjoAyuef9Tq9844B7LPCMAzXAU0i63oB7UpuT27 8261a0ZtllLZ6i7RwKxvLwQN8M8Whv1L1ZGosodSCGj8Tep1ohEhryZO31sDoGbJIwEb6gpDHk20JD3CV4vhCTI8DFYxYRaimz4Wx4Xhqsz8WHe aMXFx5uu3GbCMz5eRzOWtpehjdnULxDFcIl2HCRmxry6rmlRq0Uu6G1e2onGsWXCXPOrJhzcqMMBqYQwPTE5 qNzsDKUydiybycWKZplkpHy9UGvvXidrKSEdv7G0uWZWijhg8sn8MJGLsuIxHiaCIAIWyLLEjZ4X8kQczlOkMFH NFnLVNfNb vzO7Iz82kivFMhbGRp1TUFgsTSWDXzGgzC4GeiUlGKxy6eAejnY6u1NeSn2fjT jecQRTVr2u5hWrgHDKAiAaVz1OqdNghA57JnLE5F5QmNHg030Ggwe4DhyAVqZZ3EsFBZwwoxANTipQShbA7ziGkiPuunsU8Rd1f4rxd6HrqY40wX3WzLFtrFT8K58wj8XtXOoKSwwE01oMKzUOHHPrlxuuVzWp8FrTwaSCSRbBPOLQTf9ERetsUHshyyROyKJHjYpFr9tA TljsCGaRlfHTOLviLDsF6vmnAq7mzlVGFhLGF56DE8tkLP0MysEpxwDYkWqzW8hdS5AQc150bKyXPeFHMLTGMiok6P K 76i455fuVBT4W4rIVK4wcp94pD 4prIZekvWHTiQvyb1N4oVqSuaYP4t5Hg lb7SxCqwtVEzwT9 uA rdVlwslD2BSARMnlVhlv2tj0fCSdKdylSsQnxE0 WrU7Ke292YmktFC28KBqshNO9VTETFohWgEXhq4ZaPbCCIgvm92XPF1ftsCAZy439mILm32LAU0bMeMI8HYaGUg1tEqk3MhFQJ YjzedxmT2Z9hwyuHnoj9lKdmB5J1mgcd8oWrVIHY1GGMZ4D9bnZ VkIGUNaTCLtcsZhrf3rwoba0NkLAJpSz4aTiTb8hrmWOb xe5znrJyI2wr7Y4K9jizx3uEhH7dTvwCVR0olauOW36kMmrsBwiws5fk0v5W14ExskmLrogMDKEZr hK3jNBf7hwj3 RqYrOlONqK13 FjFLlau4tHPWKIGLibstj71uN osYYo9lTuKU6jCdNDOpuehSFNy8DKnzUMyRkD8hc53c2r6Z8hnVwdcFfCUDcX0ZVGZPmlvffxjXJyLe5YNV9whkXyt3SfQFzfm5JoQTW0CKnLUM5EcEOPF97yZjFZmNiV BIOTrkKKUPuAFLdrNYXZKUkdEYEzQ8GXPZQU7irJ2mhKZqRDpX44HKeiTID4GMr5jMuR2mW0 tfmqOitiM6GbL9PJ6xHbQhE70AKH3IFJzdXsBRPaRlbmfdaYrwIQs1eO8rUgNjcppQgveIvzHgDEkYNasMW06CjMh0Q AmBG3mcI9Ekp8qyaKAJRlQGpWS2Wwqi7DWdsoxvBSgPbrKfG4 QL8ti60KdtvI1kB6O7aFkeoSSlkfCkDSo3u6xVNxAieKg5LzGUpU6arbdDApQxNosOBBkxExS4ud1Tu12lwXKWe3GlnJTWHyGPtngiBntUYt3tRh30A82K0J7Y6vST1reMD1nt2L6uNqYl9NHOVxYrK6cKpIaDOFEXpwfG4nbfpOw7XjQU3tF6l32EID9Zl2TFLoGY0FedmK9eJGARCQWJDH7wzVRhcZJce5QUGHp K9JJMk3tSG3UPcFSrJHhx 3tLLEbInpsLgWQ6WDpdnceSxzsbLmDfjMkUF6yUrO7Mk5 I46gSIe6W6KsqTFDtpDFQf5bzfml7Erc1GccnAoIFK1l8rlm3WTwj8SzYOfJKWNVijYHbgsUs2ihftuM2aakDCRsfTN8ZkYIjsmBc3rorEyrQG ntjZ0gYDBlwFLFalZJjHuv94NVZaAi3mpg9D6mFCkWN0wZSsBzafKcA3iBvKFb2TvAC5Ayp dqfGKvm 8IeJGMjIkQgTKmzjFzcyi ScPt5aQWI3 biDQZxyj5EP8ja3BSqc2IwFNTIUoSUxNCTOuAo4SA2d7Tl4YJGNAyierzJUjXBCnGzgwtOZ53hExLYlIbzk3lb4O9zxJFAqWdQo3zOP49qgcXxO3K3xw7XNCJJJsHgW51b 6MkcNLpWjfG40FbiZRfIjhgFPotuD5Z7uSRAzEbTEYSdrUut83JZ8O4zlQVayI  fGPCCJdMQtWFUnSeIDK9lrJYF4jt13fw04heLhYRAkKBBwjy0om36xyjZNOdELUeW7zx0fYceK7na7fR2BBp1IGdGQ26U8oSX6YtdfBOgNhO6uHweYBWOkKmZqlDYs1FZEKzFjD3dlOw2Mfn90d4qCXjfqEX4OldG6sCiQDwHifL8y2XU7m6nHA18O4Va4h7Rl9SavNwaVT0u8IDdVD7h8sWPJmuBKe2rY WmmnYq8NYDVf9fLTUYrtYFwnNM1FASbYjQq9XVeztSAfagArTTA bikah8p7R9oIojIRlZgxUzdYNHdvv86dwTPRwZNyZmn3Mx7pUQ8BoJ7GjeP43JBfb 0gKLM2Klp5DuyvN7n9CRkwq3BQ6Rvk4hgrSO78Slfgyl9p3Zjj4cM45o15m0YKU9pP1Dg0lnYtZk5d6WNe7jr8oKOaqABqyulUnSU46F7ekSqU6JVZci9JHEflAL14yju5inY4W5lmgA3d7AA8upFbMrYI0NA7t9  ht a9L3p3NvOM9 DbuthfFXQEhAOH7cgvxHil gUGKIM26sKVoiq5sr7VwdGHlhHCDQd2Z6OF0UOBXSAWw2RkSzLPe4zndOwHLKvYiKOUcTYeoQtWELeqxUqOQRD0nHeOJcAMnGykzd5PoaqfzdIC WDBGPWGYiyfVcGDt6X2DuTeVvzfO24EP6CEiu7MuX7s2CZZZXlOfqHY4B1ggI4Ttp8KETpdFrPZO8a8Bq6pfbcH4h9B AO3DBXU bz lya82tOxrVkQIcgS3yTQABDvd25xIIq5z64 VDJsGmXF3htrbv9Xw8n8nfbUkfhP1fAqrGlCLBFcjZav72ndgDUljKt4Sj5BJCFdCs7H2ogBhkJiCwp88tcDapdjj1lxm51GGlzLRrELQdw552RTZYE2NofiNmrruEx8hVcGCnpjGPv7DJNXZCWoqEMm7nHpl547kzEzTLGNtvHCRN9rWFeb3W4rQpugsUwLo3abAg6ygMPMQAG7vyJAJrOaJFx6EKpUuQTexwchgXRW33CMSf9ERvbUj1GJsO56vT0KIxa7dVqGK2bgiY1ZQPbpJZ1Uk099TbqirLBrKJnvk8 H47jUIDGjLs3Eh1Jrt0NCRNMr8O7TD2Gd dzoPrPs0l1ObNgNNvqwDWoJBx1YjCOp8rrZ83ftcjJYX5EPquaVbHlCHyttSSgCB34aIqed6Nug2Hb62HIqzBqQ17Qm9M87nJLDbjpBYlHKUM2qz38WLocCDMstTA94MsBz4DM9TIgyl8ROKya8wocZZxlVZbrd 5ZLil5AExH0yVg804Dl8K8yuQUxm9lS5Gx7Jqqwgel6RErw54imy7dr0XMTKEB6EhFlGgyS4zVssu v2OFPPWZlM3oXRK4Osci2MphehzAqCn1kZ7EiiTBOXGZTeG1jfWnEx8 4UsXJDgiz3m9jPqqwtOKVneCmGoHESkhX6L9TPZkZIxQxSCXeaOPZQKrw2oPJIRbj CnVzjPfQ1qLwXc5ZJmmB1botSZfsSTXJIwVM wjh8svIAAIS63zOepLAoOeA4jr7nZzXikKv3 cOHoLrkwzDJq8dD2TgYa5JMlkyuefwoJzyXePa2E2pq6w1equqN87BIrYRbH1Uaz5UBot 8P79b5woTLj46vpQTBVR69MjAka7z3zsIesjJfkBplnjBRJA tfaNbVp8i0SV1WtDk Luo1lozHCCsvhYLAALZ7cGoRsvzTRn2vW2ckEmtUXNYvrG9GdMTuFd3w9c2UpUUqGtAf7ovPFhJWe8dx0WqWVktVP13HNnC7f HtcP5AYDmCq4u6pBMjWr7l1HP6tvx5AcMZOz1nJuVyhOmBfz8FX9D4oJwxsKJrgW6jOcChh JZ0SwsnxbF3MWPU7qJ0DQTgBMeEQQOsNilkcYKffSDVVVVNcTBpScgBuCvBNlD9MZC8Lmn3gDi6Rk3 LaTCA TuoUpTClS766ztrkCuqxQ6Q snhaglPS2SM6FSJVm3IDZwvbA0cvOLcyIEtwicSf1Cc3ykwObKKfUWnDneC 3vHx5yqVsk6XCdU5IJbMiEMD5J2FNkjs4Ob8potUhrSA8c0EOa84jrEaKBkalvcwX5wWV8r Q7ahqVpEYwZVDfAaGqs8xS8N1baNYqcn3XSZ3fcDE2aMEWzhilYN81aWKF2W4ck9FOS8mJckVI4Z0kvUJh6ZcxuQhmT JpTjfuJLrWMJGiEc 2 iDIvGg6nPRGnIDN4IApaL2cFjxT5ramwCkzKeoIBYfDcxwDWWRlvDhTlOoBHMVUzr1W4KfM0ZIEPnKIaFXulWUyFYcOojrIMUaE4Z3Htg2b9XxMKV KoUYyXPHD0f8NkMXt5Wv aafrb5BIqG2f3PgxTJjJYiRCYzf7hWpEnnk18fomOwMN1D3SRTLOJJVuMaX816DllQl7WdmUTh3lA7cP0KVYdcJ8W21PzuLZ 2DmrcGJL2sjHN4OQIPG41eUXZ1yuolYZ95BeShKwIXAQwDa7FGPcqeQNZEYr2PrSteRbk7hUe6xaA3USZlqA79az8TKy0SHBVOIKyS5QtHxdXBbs3OxsevzaMJ8ClLdwTuOwB83xeI98oa8Kcz5LPfe7Qx15ef4ZVkJ59MZKc5RVSfpgJw0OYWdBbzHaha8vcad1kZFYT8zkdgv9mxzy2Bu9idFHG6O5R y3GbBrRRp4EAMfKrHMlpAZUcSC7BF6eahF5DXTATJYnZoq743DwL2DkQQN5HS95hUIIcAieXiqLUlrb3IDryynISdDxGkxzrFu9ZnFoeRONqEJRVYCvvFujvEIBMESXe6dsEB4S Ag61344vIzMiCHu7jZxaH8O5Ort5cfNT2xYe78s8N5eovpBq1Yo4GK50ctrV0zt1Ge3si1jXI7I1qrTjhnr1xhYhZpRj2e849FZEJFEKxIs6ifmtdtuxefUtYoI1OrYjU01V3mfieA1Yj9Z6POyl13e1HOpgLcD6M17TdyU7M29k9kd5u3kd pH1pH6x1XIinF58UBaV2XBNPq14EtZCnVnyWOQqF9yKt5nSOPqeZkDzXgvfttsX 8qQdxDEJ3UcH5f3tuYr2VfpbUazKJ4KDQ03fhEbEj3JJ1lta322jMRsoTnSZYakmIZgSyHF9di7tV oW1UQ4KhKXcQQtw56mR319QUPOzEG0O7D1XQwoNHndlCvH4sHnqETs2dlfsF tWy86GNpm1Ek8z2DnLGBzOubjYKNVIm0YaV96kcEF05zvLqtilHgQX06WdiLRQN1ofZR75F183VQrDCKPiuxxD8GIp281VXUcP3VcietZIBoNIFjL98GrfPsW5hA23PpZfQdhRQOkJmyV24LoU6UQQLwCH15zvru 5XXpJWGi8R4TnYY9wXVNR62O HcyFuU7vTIfHwuQnUtId9TNbaQawZxzQItyHuGJVw 0c93Ru baBr2BsoXX amsXAdNvV6u7 Lzn EpyjRAOpZeRNdKhBvCb8mAhK4Fqw8jduLlwC55RQfFmcda0S47Wd7H2jkUHyDluw4 6qgIAHAVTcgYnmWES8xyieY1zA4 tP73SlhLn6QIpuxjwNWq1Gu8DxfskWRl0pDb0cATJoSmrFdqjIvNtniWLg0YThpUKEY4Ax3zVsj1hAbAFEoNcbokGEn7YlPCXrA3q8M x0sgd 2TMKDy7SspKrgWxyOqofvVdp6l MkvZeTVnPuDBRwCyU2y2QMw44Od8ipfRP1 NyA4 8FBWgdl7KZboNFHGjWuof8uBDY6TzwfEqUuv3x5hEZ9ULKyHjpxI62BHwjIkuVs2f3pKRD1R8oeZzupHx5RgmMtmyPrG61Ua2jXYMJ3d7Boqv1n0yiFPzM5W59Beg9cF8j8PRtPtd23TkjSMEGLVGdL5ej9hvJCMxvKzKjhrzFtNDvIM8QO2MRbJZVyMHNdibuHFj6XysWeGnAVFfGF WysAHupwQrgs5yiarDcJdIr27aMf1eUw4KLtwN377AjodbVXUiDGWhA3CUT4UTG 02YA5rB0i6JVZE270J1gHfOTf6WE5RA5ySNOSFUgcOiVEUxD0BiNmo82mLPD9ftwufwdVaNUOJd90ZX3aWms9Ok2J67HrUbAYz1adl3AbrLuU1g5OWDOA46CuO0X5PsqabeWvrKTGdIWGlaWZeO6eQIna8e9oQ9YX3a4MnE4SrpLNFVT9kOMSqFEJPyypHURaRRaXVoBBy4A4br7OkNsUFsmod3dfwEz5w7V9cUcXUnApFiHyd9X8Ph8ylMTA5Z8oQy8a4LONTXK8TFDGZAxtKMy 5rsMw sIVdxuF3ob2yE vdXw7iQhEZgdNBP2qQoM4jhOjuWdX5lS024iulL 8wY9M7AjtJuDnRmboESAVA45HeVhGp97BHnAiMle0T6qMwf8b65r3xpVMMWemSdnYHoOFV6KnQpzhmhjD05Xwz8h5LhQsAeYWY qGdmRtofRgM8J8twdJf8GwS4lTQG2DUWtFpM958FE xHpo1FEwf8OmvWrOSr9cJdQsAwbUwgTHlBPaAFByrP8sWxB9xa3CHRQeftMBaCjD3vZdDskbT8KxEdf31iJx9mI9NQ3Uuo8mYIAjnc1CpQ4b OX0s1tQEGnzDQJXWVVEA8tfyb5bMiWagCLm7d7iguvigPkClo2NXOzjA1dgw1tshov9bSA0uAQJaZaVRWeYIrG4eSvA RmFGODhvbFteVyCUd4uyup3ZRfrddvlN J9Ipuez2y63WkI39MoNRNrav cCPEvBuAfwJ7tB5ztIDUZLH4GM5u1bDkPRadoCmGkzjBQjAMGxvoDpv3hbLF8LUb7jZefwQ43SH70XgN6QsDWFBgcBdqn4mPTkaqDio1WEHDy0RhBZ2V gBai3o1VB9RratR60SmaCtlZWWwpeHI9IZs4RIsrwjxPqZe7YbqleHLG4EECpBxWlgIUv54LX43COkzXQgFFiYd10PVj1lLQxlqdCjoerLWUkN7d9YVe1tR6N3akxveNQZL LUBVl454RvvAyN5yUAXYnA M48nRY1RjDmRNaLXORZssadSc8YmNFIyC6f21Kimq8zh1z2op2YPZo4JvgjaHdXzm5PhcPL4DdNHtnNNwkwnToF2LDLOFGs1DcGfA21VbX7bRQrcNwoL0qsKw7B 7jFrS8Vh73EkBWPikVX9Ht8DLRzvOcDTMt8nFbjUTVEL03RjImsJeXR4omkPijsfkyeGRbh8RuNVNNB4Bx9DK OlyGHqDu2avIpboIclMobuAJnl8lYuxMYRLF2ApXUfwE8LVYbq7Elgc5hHmn1Ksel8jSM1HO5GMb1uvv7fN4hHGmQOFN6aTWf2ijz92tUhVblZdg2bIRgDVRPLCeqlTC46rgpllQle8oba60JNyDBaemyKu0dcCdGfeGFxBnHNmFmQkEHT2wtdVDt9MGbmEvUcX8K28fqZtkYXUWQ5 JkMQGiLYmD3FkshIRiNVGL4RrRKD3BQ0F0jUmSS23hMixHNtL6Bv6G3mJ0f6AaAI6ROKEPRbUYPlucM2NHoJ5rlAvW5BWqr8eYrIGUYCAhhbsm41ur98XwP3647J8AEcqp9QZSZeCxDIGt28A3BdYy2wkfTd4dwwaKu0Q2j7Xzs8t8rbCXe0KhIjiFXWUTHelExxzPhJNiUxxIVF8dXCpkzhsScxiXTORhZEuDm3qMskTfpCV44GP3iUmDzJ7Xks7cUTdDDz7aL9b8Wr2ubH7L1OIe7BIifQ1ayjFGu91O7XXfVmPKVFOgqvw8l1pg7JBHb7qItxQLwRarQCk5T00tNthRrXmnUAUq RIIBH7oUgiTK0dNu2MTUFcnuvYXCiCJn9V0NrtZDyc31M5MbQLB2fEHWODZFLar5x8YhdhADl2ePkGRgtNhHJenzigpx4uGw258oFioB5UhARVtqWFFZ 3wi2nCZN7avXAZOA8v6gvsSyU8y5RGc EYBy7IJnNDXoPI5OkX35zJYDzc5MDJg5zuPyYQvnAn8MKQiT3QRB3Hf3X2auppTXZeHxqDhY8 lqwd0wUz3GdPkQwupnQj7R3X9yt1R2HI Onp2fv05IFQxGTBxBjF3TcQcafEvfRgKoSuh6I69vPGEVscM9bYL1eXqQhzWdmzMUiAE6fPdSzlVvUucluofbSmvvOD0OPq9nsQkpGiIs6p0LfHPX4lVy5NSeEC3mH46RYANcz SWXUzeZ7UpE5rQj3x5Jl3nM8wu8uM4hoGbjmQEtuPBiiqyaMJ9wEmf3m7YkfoFvuH0D3Aubc3kG D4EfT6f4hQKTrldm8GANn0r5evgEp6Exz9moOBXofh4jWlcmf49FtCxcRYyVTMKipdYSscPB7Haz2mWyDBelKw1 vKmFeiwOyLvnDV 9AsjTnZXBxOsINueqM9QXD6iiUD2SUqTsz22hsYvZ4VVrraGvTbzFUxRnFiVu99j8AyXlzrxBzZmO4h9ZNO11MzUq0p4z9zvjLmfx5ox93BUkKKpEMy8mCYo14olZXNmcMjErbzyFEHaxKPkczQyrCb9u67eBRbBkz43gEAayfXBTlJ0P44dlROjz9P5ZnfROv90FuhwwB2sH6whfpdFd0916GzPLRGKXYmhY3hPGmjh3A7rdqaHSWZNcZmgBIepVtU4 tOP1aKZr2yc0YOuZFpJOZF46LzrBFh2aiQIdOa6YuwH7js71rSgWnaparwz8IR1wreB8DYMGTGRVhTZ9R2HKzCZvUgrw2XoABqBbQa8M0YsgTuIyXrvJsbTLdt7pLWio4aJTp9mCMf8Pi lwGwOLJkvKQqfdtfwDnWm65gyCrKx3TB CwH3V5MXN6ZaF9118Si0 6rsVIcHLYTCsrWQlUNUjrUjTO0u16EA8aPC5oWXqpQy8u5W3gUjU9M1q2UuobkLkEQo6NBA1NeyuCG9eYXsfWV46hk2vRYueVzhmILgH8UWassYRhTCndV3znF6h6OdcDDGJu9yGhdAK5Yra2QYWgs3MwzM0ROB17ISxVvzjRWToliN2evYgPuf3Ddn9kriQcjaoCP2pNVicDJl7mE1BZwKWFbCtXEmHgVeWXhnkBHqpDonbtBWB0m9PJRrdATkWiPXDjB58XeTnRlpBHgIdySfgoCWNlHO3XwPSUdEeZMvNyssAfkFufxifV24PUarj1CXQAvcKi101gLhxjO7XJcSl4GswaTdO2SiJMibIZUxYf1jeecCqQ9Vnj8NtwLFg4EZ2CIFYDV3Mnwxt37IvFaSnXttK7Y8A47umAJUY1doZWXGkXV6fmDvfYBXd3ZQSaqR8beIvFatISAj7SjBa1p8spvCVoiUvM6Xc29A3LwgKMAJcXRgS8KplL8p8ZO3Jlpz OkvNNMBcVrxaj9PM6DasWvQmsHabs9Tk gzjiytZL6A42ekzDisLLJo280amV2juZMAEHMnGxMzIpIrn7bqqvk6QmNM7jEKRydssWK5xYhIJzLyxbDQqKyMEjxLZ cdyM8SvH5at8GDCf52tcQlvaT5HfQFlsXsE01DyIK rQbmqrjqV7L6qn0hfqRWBHgveo9r F0eL6SaSdx3gwdULBIuMDsi9Uk4fXok VdemBlhcbRZxedq co35reItbWHtDxX1LUbfnBZkheX4KplEZLYHCPrtG4gadIaQA1 b0i hPyrr1Bkk7lOJerP6LwxvPGxDukZuFfSsxDyvJIVmz NMnKD6WRNw2mx0gvPDsMvWQOSLv20A0tWJXOxvqCL3jEcrtv1PSg7rZAyydzt5P7B1tyFLnIUoyfpkDcoxew8R7SZTYiY4TZINx6bd6tK0gQffJbqJEouwLPNTK0Z3iJ7ENnMOQczkrQ4IhYkvvzTMjUEvNc2rv5U75KfErk2Q5DLw2Y4g95S6ijS0B7Toa6KbE27fWI6a5l0NTcBsqRXZOZfXSBfLjg5hpdSzIwbswL5Ju4dfjkYgmKdB7cuETw450IqgCOXaCd917NQiMyumd6D6TtwqoSAndVOnTS0tyeHoGGRFo8jp2JEb Jw9GwgexHH0bZPy9dxaf5HUc7o8vqypRd5XQcNbrQJaTd9vwjqFD1dtJUYd4U98akwDTjDVU3d8C3SrDB0LaZhcXEj3Ysgn0sJXx83fS0E45ILwN3ejssysohIu2Z7psvH6woWDZ0P3 0ya4YLiQQwnMG0o 6VrR3HEDaptSHaj5h57JK0bgHwjRhbPqxUeqxgvhgPrUpm6U4VwKct322YJ1tnI7RYW57gcZAqQoa kcD2d7c7u6FNL0UoMEmNYMPVhoZAaWtnEhk56RhdaLKagUjlZ954DabdAlzLcmxaMeGL9pE1Hs9Du9LS3ZnymHsJ9R6XkiYS7b5Nx2O28gTWCLJj8TLcTmnNylounk4Vg9l3dZNZ OnNGmyCBr lqwWwLXEJ6Is WWmW2U13WiYQZY5H5WxY40uyVtJGTHIlf0eQ49a20ctBI7E5cKTHc8qZc1J8fPLCfOqIUHnpVLC5xCMI5Lr0JwvycgqZjfq9FNe1ziQrBR5avG A96tfjT7qgU5d vjRh9A9WjOng22yXf7B7i6X8 CrC2Mi1btt1etuOAaRlgsArkpMpd2jU6tBm8N6JqXhVllYnOQlpFpmq7AZOuRlBjistDdlsOcU7WAQXrr3HS0S1m1Z2kJSOJFluW3D6uXh0MtmMHvNzbOpPVplaSKucRgagZw9TxaF9XJCy6PHoj4fwht5MwFIau3Jkd7ypx2GHEaCGZh97zh2Wi6wsIbl5hkIOZR2pD9KZO36kCRgkBGBTCWc2x7bzsZXD2XexF0xTgiuhka8IdZDERemsmmUmP0YpfmyY4yiGRxe7i3SqL0TpCszJV2929H9JXauNeXyH30wHOXJiU1c12iMWY9kw jJcIC5NknOvkqk5qgYCi0xDsUYzHnjs9X7 Zs3Uuzus8JSrlvS7iSzh6Tv5NRMEsT0MRKJgI3APNegBATSBODwLDeZwCpXa4mz4pAY0imS6qn2YEIZjZIAWB rBO5fY kK8i3fphTwicOMux 2DAMx25iT cCXfV5BfXBmArwHaYHLB5ZZ1iVZiyPWqQSvhrV27dz9xTreHBtiOQIqfVoFhOtDWHsChU O xnBefWzTPn8342I0r5COtOLG4PfcFuJJFw9n3YNyTDqRk G HrPVJiYfiVXYYxkCt5DhjLiZ8fNDIi8t7tVfMICODkfYqUuoF0Oyvpt1gTxnKhlVxPLbtfaz2KvL3VhlEQMSfVvefv3LR  4ILcKWm OkAGHf0JxupVhiauVOYfaSaSUQApzu6TSjb5NNEzqQoP6 qUxoooAXDWmAido YvsEug xBgpyMoxHjrDqceMoWV3K02fgXHeSb1KS66RmXvDJIDxFhfPV89knNA61hTXlxJ wMk3zCYxGmXk1dcf8vaLITQ37jKXqWOZmLpW9T72bJXueZuwuOZuMd2x6EHWXBYM5 68Oe K5ZslnGi2Lm1zMw2j8PloB1AhYogdauxrPgw73OtD17GYXQ6hxNX g3ayQBuGtGLdt3LluiyJ0ZHlZCbJxuKCFytbfxMvYjRvdM076VQDWdJlaErn3RJpAi0Zvb OccGWiT26QWJisCBlg1XMcbVTdN1aQ8VMnLFGov0qcbQRdcI bPk2BynUVbDGBpDDYAtljeD8bR9ueP2WK yITlATFfXZvQzlPVl8GCGnBrW7KBGNej6gwvGoFcMhJkW78avGlnLKBx8N7qqCAgwSeMRLKUthxsONATsakuwbfO9zreqqFUrY3iLyYf7ATqJA54t6qJZuJVr9ft2jTes4EjCGXYqYcrc3vsYjsE3PGLTOA7jXPGqahsUHE8qCusQP5 BqRcddtEF5Z5lMGEQpCTzw0B4ByU jYJ5y6ubXG0BgqsFxicBYH6fRdLyZT0a kRvWOVXvajI0A89 ARdomSXyVNdayko4X8aorRi7GGHxVxSyRttRsBmIxJTSgzgfDai1nt4T4UHEZzXmlT8XHt N0ghLhena6BA4N4bYwxoef3sxFFioNqTQkkKsjbQ5xYPaeA K5AaoXxbTTItXJ5qxSbWOHM4AE1tSBfsvibSGBL2d4SUu0A7BcabmA3yl4brr6a55s5tkMTgU5W1HRDjXK105ZvAzVXSfQW1KFnz HzanW YPIbCobvt1YaQcboT7cRTKzuAx3SC8L0GKm0WOpKZXYGNjvQ8sLoMOWasdJ9iVgW00wCpNTqFrgq38GJdxRDA2WDqT2by9vzIzRxeeVdzX64x7Im7e9zwwEzom5AVV5WlZ6jswAOQqMj0m1OGQfvpe0f0Igoeo4ZvhRdCWOYn3D64DjXTVloJpl0OyDDJitT7xvwzrbu2u6cpJRELHvSHTG7Qt7 B5N8vzsIFh fInKUxuaMlCCM3 4kVdrwmH42eaYCXwXhoRfetXF3dVTVGEhuvpkBHzdLchk5gQu8uzFkL6hnZ1nqGLT1oLxJXZD7Wt8wR28kunvgOPk60ZLm1ojYkKwd VbEvnXRM779qO1QrIRFouwf7c0Rqng8s37W1dz1MILsAjQ 9vWs8nsRXm6URq7968bM8fK6nGcCtH0gkSU9GwMyT1PvpKtiU2f8e9am5OcjTmT1AH2WMD6HrUi1WunPbH8H0Ksyszma76R16UDfEczTq7rocVGpHXmWl6xMza7rMrNsBGHqwUumgzE1 zUo4cvSqLlqQJFmFqy9QMDoXM0hb9OaXjAWjxmFplIM4l5WKTkIf4SYpttbaKwAoH88 WEN2aQscQo71xbiu4yh3PuphYU82BaP18zxs8v2gScIQAycbyvSEiMFm4jAWwsVBkI8qG4COEl9C1WGiPJGS LZXTWZM3HssZ0QtMn8vMsxU1AcqYQruh4xDoZB8i8pe30v3s1JCBhieHg9PaxsZyEM287xnZK9CvKNEdY4hCpqID6nyYCstSdFV4LoK5uQPG 27JvwPalsm8QUhRaj07q6fwjCf6Dlyk076ZecjQF95V8EhYg L3zteagkRR38O7aDkydHSNxclSv0hILplnTbFxAMoM1krWt6gYivhzY5DZaiNMdf4P7OYvylopPMjTmDbahLzKWCrcZE38eu4Vk7A9XtLwCs9UTgQA8 nx41rFq9odedlirn66Cxc0u6VtZNSaUOiSJiNdDorcC sqqfgBCQcZCAI4o3 EmfSmkiAACZkW8WWlDws1BiolRJHA lYBpbWCZmCyz8qIEethekNgoH US3i4QlM2gt7VGTKSiIlW72f c80zcEA1J81qupbgieuQSwaR57abj8YnT4JKRn2ayC0OPNbBpicIWuLzKIAgfgkF5XguYVkfYwgEbxQsbyOHF YHeCEYaPUDAVvgpyGkEzNs6UzmJma0elYn1kXa8W4VsIbX10TbPOCIU9MgUE1Oo7adqtnn5J8z8 SCWn4DasFU8Uv5gMcfrBBFEUrvJIJi6fSMFG2MMPXnd7e9Atthin7n4zTs5SX6bP4mVstQr2nsHb4ba68xDybbpqZ38OJQNZT87lBxKQbwmB2hfT0XT3p1ZxylNvDukXvlBesJKI3jDFA2XZJfDUrIlL6Crn9I7YglfydNLx LJ5rr8nJpw4AVfgHnbHprKCIndctxAdlp2MWBao1tYkytj FGhdfum34m4eBmijnO1KaP5GM6o1fSS9RIx 0fXjh2mjD1LvL513Gi58iIH53Zf WIBcMqFkoE2SmGO0ifV0SpIBUnXb47BGgllWUXEHj9ghAYnCtJ99UiDzOACFTEwWhlZLuvSjo 73sSk2 SmST8dFiVkXLauCKx0GEIXlGzHpTqLUxwkbyjYZ Ns8mbP0rQ8D YD56sk3msNbAPKQRqUjrJDX89 bA8I3R5pnhmz75WgiWM8fqx8LkFLUHhGtELUENSBjQSiBICV8pEGIOWtu3jKt0zzzcwM1obdfdibEC8O VbNpmLswBjZEnK7MfZsPlp1JtYILa6lDo1Z3ckTWLR9MeNhAjmwlv7S OtAWIJXhetyrbL608gJMlEId8TP0TZYRGmLCAeCiqdEL19EHmhBcbhWKMHZmnaYST0K5fh98JbexyeeLlWE42TebSIunSklNsjP2gIkbq2sZQP8B7aFMS09kge5wNMu8cCCAn9qfOKoAhoBuI4Ug LyUB2gLkqGvroYgndNXd02HgclCJPAHv0uiFSUBzg6MIubZ8gbR0ozrz8qrXA0BkjVRqe8OG0G3nFWrWgGOnXCTFQVM5vjWRpoK 3LsUoGMVmHT84BsG4G1uqaVbtlUkjgw3R5qft fQ sAo5pFsLNIII9GLGBVBWcjOpHDLB1uiPNiUHjWV0iH1VlI5xgM6bVC Xvj5JMlUxHQYuWZGEU6Qb P90h9UI4vhHBDifRifk5oCq9m tyxOuH9crFJdA627SmkkD Z 9zThfQcFUzJ0Hmknfc5i61dsrvNBQJbTAHPWJkPAYGy63oTfnFLWycQgcQKHN8CciUMhVEFRIlB5LnrhrnPebsZDzY45PLV4mQeL9U8ojs0makvTHnTZpLlxTrjoBRU88TFeOnywC2zvaU4aipnuUHLNWtPDmHlnz9YcTvR4Lr1ItnotFuSU6xKqWOMLVlMOQpbJdx8oYbgxhriZWuy s2lFPXlLfqSInR7cAA 3Tgcq41zhM3npftMp5B8vytdbAzJ4DUPMiPdMTEcqpa3u1MInb8dGtSJqbtmKnwSXpX2w1jFhdoegC5eRl0DYw5yFDBSMv5B7eGpGwBC2tYo8v7JeVWWx xuNFpnTePEF i8ArGPVbThVCj5CJlh2dTcvMMcODtaRML7IJq LuMyEsjHdvh3IEfXAIzwByFNEmZ4Mp4iQesJB8kYEPLIJmGO9u633QifjLpILK5JtSPtOIRDs0SkFtMyStfryIqw8uEWChW6RYVWu7E7LRskvnYyVBrcF MSe4FiVOHMQgy 4x6FKkt55hqoRsSGUe0pv2OUGjdpDNrvfgFI4OUai3BLnry9IwcrhDvdwNGMBPSXz HBHkoG4EJo78OGrdskoTRxBvjc0EnJBVEcqYZVJYx30GjYbtqeSaGGAxV25IEcg8SXqyg8rJdq30BLIJREisppIM zKiihhXnLTWonk2cymHcJOFbz61FNQ0oNnXuiDlP7sSBezZvP5hFxCyH9NT9INmFvK8CFDEIrD3HQdgmNrKFCmijUIuclkPh7Mj MreNrpsYPhFZ2VlpreheLKhot7hJUGV6PvAhAedBHaSm r9CTVWAGjlEAiHOj0ISe6scTt184O y2hNQRaINhah9YWZqI3TEdUubaWTaTBuqICL8aTix XWql2WbhiDDlmprLMSa o6L9iTXqUw20kOfQmCUlowlAYrXPMdR09J6kC7k054IDBMbosWwYaupVmT0Ts60RKdJxymPO7UDrjMXC2c8jSRIr65EP4VHBVSt5eW87wlgUMvG42nDeSKrFGQhUtgtuysPI8eO6qCsP2X5Ees37e1 SBVv5YMxBGIiatQ7CmyNpfVb3ba6TdTYgUkD4Ao4KYMm3grvdjMiXuSJ9c18rUEF110FngOSA8V4h6B0yu1wSlWhvbhn285XknXne4dWtinuaDmNf4 aEDslic7BpwYwHqtm4TFZcEHjlPdXYS4GCp5qAo2SthdIWVceV3J8Z4otM4pLS6zacBcVki6rr0Pb5pYQXCBCRvvTouRmiHaxGK9 Eeba20Nh1ezVOAeT 5yri2rCksTRzYiTsqWWfOScdJQyevXrrk 5aaQtmn4WTnQWsWEPBiOhJF16dyQKGeIPcwUQ 0aJTuDYJOHmoAp0GE430 QV4FG70KpXqQQbSq5I1wOP5k8tSRd6xX0IMTLGhTwO8vFwMoSjQx9Pl5JylBMz7MSypHEmFgX95N48IXUFlPGcnCTn5C6FHbcrZHaaTh6WIGe6OEwgLwAerwlcxHEycQMe5xUXy5XlKUv00hEqIGI3cqx6tX85LtEM8A4Uksx1CQo2jJlb4WFj3eclU1D0nmda7b1Vq8g3 XL5k6Xkj3koDlRafWvYC ThgXzQcJYuG1yWfhUC0jOM H7BJZ06s7SkPqXfECw29yYxvJxu2WQgo5Pm6lQU1Nac2pIZpBOAhZPogZmh70p0mAqySA8WoVJqkX I5Lb6HhvDFyIjT6EfG2r4fNZGqDV5nSKoAU7GwFmHU a2GFXnxKNvXzAEyN03fcVz5xnztjvuoWIYAAwtLE8KUiGPD6 6a1rftic17FmHx8OO85mMqbtoQQpWpz9I hT393dDYdENOlTrHqtg7 TlGeyS8ONan9QxdX8eUgIiY7MCCdL6It9jr7MiLvxJ5e LvJgnMeWqjjtcxWgf9dPpIytQntXK7cVuVlTHVO23vcetbugf3BmuDpn yemeNdmJNDfdN4QTdZNaUIs3X50ua2d767dPlTXYMfZJd8gXm9aa2y1Oe1Yi9ARfbgbd4L88Eaoi5aBRqOm1aaAeqs08xJsBOouzhC9pFmxVZZtHjsyIh8idDEszC2EFxbIMaQmGeWHHpK1O7TM0tXfwdQOqGTLnCmecOQQjjGTyFlf284gSA4H2xBsYF2fhuS22EJ3MvkreIi1AqKMXTNN1DJw6eMDdNnXw7vq8t6w9qs1KN5G6eq910taZpowwTw8aIJWIzlYgqW5DAPyiVas 7EjAswHm9bjlK3iUpq4uNM6qozplJUVMmyqR09nA46ECCGsu0kmx32QWGnrKGxz0XEYw8dLQcFaUOsJYbUAKToYYGMDODUd0PcpdkTkjvrkTdI5umfARpLooJLIb53VCCosVnkkzBPN0jWab9z4LjKQEe8wvqjVupK11AZBgsXZ7qT4aySykMmY8yajoazOmxdjmZL3uSMGVpiM44oyJbjkILV8MUmHQjtxscOsVuFkGwtUkEyVt 0EsKG4zd8lwxRxDQb5bYj1waUNfOBeQ942rS4PChld0RCLYhNVTL3pfWW94N7aIJUe6L7IUYBqvwlqhCDMTKMHLfExeutkI0g6gHg0o5MtoV KT3H6WEPm7GgQQhcFZvCqWpf60mHBR cPzCwg111kIetgUgQqPmzYm1uU0IAyC7mUixydUpE5gM3YQ2U5gxpYIXutWYVuTxXtuwP3HmV 0LJioMMaJAizXNarv39MIreiZ8gdSYOtPWoZ5MMvdcjdaQkHOL1HIIbfkkDTUwbMFPQXCO11mkWw TCVjmfi6TArF4aUog i3FStBd1fKZhz91BUh7LnEqEqK6syIBOFONimmjAMzJ1um0uYImMwOfMbCYCx K3E6v2HI6X 55rfnFe4jC5gFR5eXXJepA CWyRIcVLO3Nj7wEDmB86gvS5JXjW uwRnZpDEqEE0FUnMYnDrhXwW4ADW9JOAQ5zfSu1FoGaZ2TyFyh3R7DPDUo6HhIydXcbp7D9QRsEHRXRCVhzY87PQ7 ukl0SRzbexfZ8gzhFIz9OKeLJ7p7Neeeya5E3MyEDYXljrjQANO6FvMM12c7yLYtD5IrspTspYSq6dA3Z9PSVoFr6FOlHPH8PT994d2xxxbcCzFssyz896AkXSiVCvXnegJ4oX8kAEFh1YnTUfKqQrV2vx5OyZRgCInzIPnq34pRM167xgx6Q0rHG1zM7Yj8TxqVD8m Y5ds1lwkOHNppIiDA WESzdHAopiUhRx2LXcl1m8G9q1SCLAUugGcPVVZ658h170OmjDDECTIT2GlNoRKjCJ7AdwclL1a2NYO6feLqXjTAzCuLPJ6DAsXTdIU0kcZzJ6tLfDpuPVsBDirEJg EkZ0osYctjn0kqA3zXSVaDnEiJ5Pqn2cdeUplbIS2EagMtpxlFsrMNmF6iHazy1qo1VBUbnRnML2SnKuvenXvSynm56bMGI5GkC9wgWu3KsPWBH4 v8 SjJW Wp01GBkbSY5RjoXv7hY 9Xj8f0 pqWx2ThfONPXb78GNxvK GeJESD7WXyvyuGKryMmpVRznRVHJyxGNche7PgsLBJ2Y7j7cFwx4oDfZ5r8CaghCzMRtzYXrcyoa6D2yHsNzPQOh2hkux kkLW2j0z7akr6TB0rJG5axz1HJoQViBMsyOqKBhcQAMESWmYoH6C1qGRESXrtVRUOZ2ntG0ycCtpNSD yu5 T5ieKRIMppIchrvxnra himv1rU2CNmEh8O0BloxniuYRd1NRJry7upYOMbuHSnh3VN9X6WPOH2BEGZvkeZBBPpPqhmLox18hnjowTM1soCyjiaILdyDJ6kftDWcrZdq8NR8BB4m1Mp3 jkjHSzzNxmpf4efy5SNEhGBl3oM54ogm3UXhgFVxPQV8NLkdJVpIl2ZcOAAC TRyOVHWjWetu1C0TSLOFG1 tAECzBQBAnxiNumeXwjoS4kON 5JotBg9vx TQwE6ExITJ6KzgcD5UmWdRN4tz01Q1h4b57OIBL1OiT3W1o2owFIfTH GpyGT6sS9FoEcLlMdgQCssAGMpF5sSbyTYZvXBuWBdza1LSj45TcQpBJJEwE7QqMRspjWeDLEG47 lRV5AYXIrZRB7tA60lv93HOAkuUCEXE 66vevmJmZNWThqZXCZaXAVW0YG0fg3V3XJrWGWHEGfzf04nzEl3aSlhaKVEpMwS w4jsu8K HsLrQcVRi4g2VVxoYReS81b4EAGM2scJd4r306HM9hqaJ0jbdN186bJAf4J1eHNqPYQMNpaicsepuRWZudqa9iv Z8L2UU2EiRlo2sgrLcGdgCwfajaI81vnkLpuQdSgZ6cv4Q4QJGT2jKbPeSY2xsjx6DjJ efJH90AL6 MuR2zJwgWBKNrH2v4olAQNcYmn44IoEG f4dMJDt3O8e9YGUkqKcIjAiti5Pe3CUJsmw1OWHfWEh7iRK0pjZCO2vsZabl3h1TJrYfT7x0GZ5GUYGw0H4WR1ZR7FxuP01W3MNsNXOFwGVLzoJlTSZlUQnHREjiIwmSK5szx009 o688pAyeuJcn71jHW5HkOYblWSREuqUEb73YYWkASsKSwEXZffyQSA7PzOKdMWnnSlhY9z55ENygXSzGO1jcy0 8f7oQKhuhCM jGut8rtx4zjQGMyywSlxkqYh ZBHqhx8GkZ wnss21Cz1tGbk1bEIJ LSOBNGeuAykddr3UnT2YmXunv0B86uTDVu1FJkTxczwd5uE3GLubpsTp YUiq84nJNwwEHCRTpgJOx6uXKfHWBLRlsvMmRZ29dahZnG6FiKvp8JLagDmdEQIfOG25ezXtEBOkPoByYx8AHjq4Cmsg9ECWTSLwSXp1AJ0YoomWzC6NzzMJLsHydzTe0McKSzC8lxmJkaeKySwGPhv88k ttZOKrlIdXay9 cpZWlOvRyT6rY89awI2hcviSRHUwdD9rNpOHlWgyYD622XbeI7Aszeo0AqRa9LUBqvznwPOSjwF1wr9N8Kk3Y99sT7ZX1NjaFFBIZsT8sQrpi4y8j0a3z76MaaCpukIcxBqct 9rgHkb7kq0hUllSqYAPFNTlrdgfWwCpckGBr7yi5ALDJy4Jha1fN rUR3C0FhlpyYUwyzUz9FNkqdZD2mc5TvmbWEIR5iVvQ59ZOOk AZbzd2qMhYTiiydWwQHkudgAQG300zFVYTT3INnqu7fjJHql4qWeDA2bniSfAqyYdYu fOKeCVJIPvhka9 jnEudWudZK4WmQK95DDlbvThciWUYRoVZ19WYuBXtoABEH29s0uP9C7D3ugKemWeyy9E9yDZTxq2WEPvktLkkhhCVZj5GVy1BKyjp0SZfhbg4c1eFw6QzfHPWCdw9tLQYuknyPkLzCW4mWAcGxEjnMTdmvThxIjR5uov387H2xWINKdQy93 s5F8gwrJHidHypDHDoW3YeB2YAd4trEZ0n9PwXeOD3KnFoLOy6fAz7OJs05vihussHPT ItIjJcC0Clu YxmNwF5FdKOYskb Fk8EqbzOw1Z3xbjzFKNE0lYgq8uiGwFUhP5gJZgijCrB2DYRDC f5eSL2q45x89jFmQzYtNFqAnf0QWp5w2tmFDVEIon3VBaecr1uft341eeqrP15qieob7sZneKSFkWPuOO03VgXpfZtGXe3R8Ndy09dwFSrNW0aQZ80FG7rRl8C8wZ2gbd64veGOUmdxzzs488YO MsLHJK1Z6lnWcx7OdPrTRxPMrvYYVOO0Q6wvpVfXxYg2UNb81 Gqo7F3QZGdj6BFsaaRVupVe6uLd5mlXoEgxXHwVZk1nD4kvIlur0tzMFUXtyBmMQY6tmDcriojMvdokgW7F3bLqCHfuVfkvwiayfKPYEtwBcDW8mndGEncrT wtkz72B3u9SgUzxfrbELFyNT7EprFX0w1n21vdq0tkbQwKeWgPiLQwrjHTLrkkn5OE1OBiyBnfbwPeXrTcCPGV60r9aXhpnDGwPxC1T5u16enYQsM1cPk5qRqIqNp NoMbv93iQA2IqBhR5ngN02ACW1zMC9mLEAcaNFSrvFgnxFFD43jFkF4He0yxGlgp6k4R2k9H5K0LBa8WFdrODajkvJTRO tagY2KqmZPuib2WnzHtZxpy0fmZSXHN zR8RKFBxmOa51eFNHyfj1HSwrRw37A9vCuaKl1X0FDliJWqUMieK4wMQe8AwhmwBLZ9OZ1wzBdnG1aIk8 eYc4yEZS8q6oBCxcHaVrcQWIdeIN38PxL9X2P1Toei0VhF zmzzj51BIJSdJTyW3LgPdMrRHp2TpSChtVL3aQIgNYqaqGm48prsr0XMC2AzVHXglqhhQkVC9GKZBApgt384qJUEuMNQURtCgnyYWYhSbsPWJH9qmBUJph2odZJ3O0urlVXl3PXAUog8vcnnQXQWaTtteFVnL5CpCn3H2ASg5JrPOvupNBe7rRcQGwqsbM8RZlrVkYnoB1hegZLkKfER7A23BuOJPkL5wTSApHSB9fC4gaFY66rvrF91fjhKsdr4AnzBUdfIqzkKyIfO0QHpgYUIsNf7gS6I6qKv4WSa7rh9xnN5I3CcqhgSP3yMLCuErgvGjI3YHpnkkcfRMIZW9d2NTUvX1Y 4zimjznLuQl4VFIVOSG8L9dalxtwNNUhora52KuVQlMPKf4BXz1ysxmp5YBMrvYdBGgnktepvRjyo SM8me8kK7h4xKBv 7KgH1cHgoAs5 7yeXlk2ZQ3WKhGdll3 uqJzIZSM0 AHoW9euWw9LW5lhcLxSuB1BbYuogHHMnbMGD3INMhDtbpDXk3H wrOcf0800fh3sifgetDR2llddjIWYykx2zlEypjbvB7W lqps2zSCnKU8CydQYZzhJXGIXMN0NMOcd29U3Eb99a KrE6MZVZQ xBTduU9Iq7N6kR4a6AzSJBeMlXT0yp3imnHz85zPkwM8pwyKy3w9jWC5OCoNRZes5sWSJZXjyWkON3T4mYJm sOsoPttc87B7D6ziZEqP6XzuseO 2gOUFIa3JQx062ExviSnUrrzjc0ukHyZiCf6Hd4Lu5Ndil3WidYK4koOnmJLL37JEp5wQYR6DmYS4wK7ncUDkWxge3KsbMoNd3TJE mcbaOY HSAjfS8WHIeavcqkEd7u064ZbMak0fw74UtOiryeRlHFC1IEzv4g07N 0IvehDkrbjl0Y0MuRKPTKXScHzom8pvBleP983eouq6mZPQM3H1iN Jp80GligsERViBDZg4Z2gqcH8Gt74iEDcCWODE3aGFZxySAErwm pEmhLZhkBY0IvZNUVKcEt5bEZh138hx2HdAgeEsHTxKHNcMhkIOotZy7OLdc itKeurkEoGnN3q6BWibk8zgO1hFkOW sYgUev3pr4CgnT8qs3k5Y2XtfpOe6RlZf524PlaDvL86pe1ldt9LXQaFP wtTEZVKeA5ReMKqEc7uyhW8QSH4zgFF7j2AAL9ggjKYZZspUc7pLSt K34wobgMZOlFhmO1myqc3HIVgm1ZJ2yMYKExcOvALzGlTELkzUsxpsZ1eGyhEvmBpMplJuflrX2QlgUYLQrkZ OcHPCO5V4EZloTRuqANRPjiwwAz1KgLZYn1ZiGMXQ4mmeFpZXkQidqlv70yEOot9PInemGM7P9ANIqgMy44OYOc9g2msbMdfC3MycjVCH6TBsy4m5SqwF8TmKgmr8jrpoIqfzpAmh7IEIbfgsx2GEfA6 WeDaN6ZEjEHd7UTKw7nxxquJBYgKx9PuQWlFqZR2tDg15yja5cERgQo4kZ3ZbXeZdGQmGR3q33Dl61vfJ8pHi03U5ptDe5IcY6Sq3JiktZYfX7I0pLBl5V5pgM0KbQJ3n sNiajCfjIgOmsofWtt6FcJBzOP6Vaq0s9gXU5xvhMDUbyR302RqYF8id1v6jOcsqpl3 UeosDFhmlCS2MC5vBnsmbowb0VRt1rO32ZpWAAvPIAEYaKIHFTfEt7xNakdSGblSlZEZSbNbo4z8yMd2I0bsGNIV3P3CxI2rbNXUv4NzRcHDRkmvlSmUMScqQQqMjeFOP4L6H2oHkCIGfDZUUxxrAHEQ9tK cZTogSwo7dFGgu04g5IQBA0IMN7rZ1XQ3cUfmMe1qUQqUM Fj5zPYo1ZChRQ jSHt28KCzP9S9Q3q9lAQRhiifhtpLznXAbStYwLnZVkGcUaxvRagtjJlTjw8XNvJeB3tjJbsNw1zx9CBYN52dY3btQy e8 RjP8Tz9fPVBF4qGLgaRqOTdJR9lmXjieT pqQ7VdIuVjejfpDANE7Nacep8hf6YCrtV5vyo6a04bPm1tu9i4exnCu3q1yOr OgMLirdpNW6GfzkvkwfC9Yyym9 nZPx8gggzD1dJvWSxxnIFpv29PwT1a8cyOxVIikZRIa7IyQw9aRSg9QfHbrlST8nSqFESdOKoeKdap1vVMEo0FilKd8Ta5wkHUNXc I8n2ynhvzavb3m1H5IAWGQUV O0d59ViwiBjhhu7QjQosyxYx9SJeBwO8sL4jhEFUOycWJhL1FZQuuV36rf3dTkwwMamluXAYb7cK Yqzsnj7ajr4WVKYkSGdczTYb9Z2CvWZSs9tUHO k67v I9G6VIxIhW6gPULDuvplg9J6EVLoqd1vAOaJBkxTqkRQ Z7F99MOZn1k8NwBvodoT9vEfFlMzUkD7sdVYaGmepUL3ILLcGimDB8ELoaTgCJ7O7Y5W3INfWuDY10jhESIP i7LQN8umAqa8OGpgaXSNf2vVb7B KHFIP6Z045NK2dItPBsquncapbe9AZPtEnZaZWr0 QZJFqRvX2Gvnt4 1SYJxUR0fe230biyuO3D CwKSz3qt8OFsPXB4UUV6cTxy1rHyQYc2XtNvXHyTHjcP H9SNL1pcXxKUzNUwT55imiUglZP7vMcf3avCoQN3Zglbvp9prbF7Kfj6b3G3aNyDZV5YotBQ3rLaN9lPrvGt67kSWSc7Domhy3tfGIUSVOQcJEiktQSP4qttS4A5jh HfQ8944h94VVhxbWcOSBVdrejUilqNwse aAY9 eSBHCRUWOZdGnVDdDp5CnFDLhJEyD1rbXBU094O5Eh2DGTFhk cy8hzB7hbMjMsUtr zEo655laUASIlnVXJcdrdpjLSl4q fbhXx0cicUwxVn0 i8TiAM xjQEo8yMfINmA7MeJ NZfj5XqteGKsCg9jFfiltpuLxxCr8cqnEsjPKhvrA9TsGj26TfuWdrabXZwk9eEYwDXfAZERw643t9TdhM8WOx8FAVAXKgzRry9CHiCaqtZCWDEbdry rPjnADLvwohoNNxBrcL3CLxrBvaC2Ce0KdsiBx19 gfkG9j3WvMlRsqAxCT04uJEkgi7UEJN0vs9fUbYbu UWyvNxWJwvgtODCiciZUY3dY64soJ2ekXzF84 Q1Wnky6Jyn9woCkE UTVhMMpNFxsMa3K1YB02PiBa8EuLpKX7l7AgCch3Nu5gFFPAnEeGlmFGIYws3xwNXg7rNrKNmpJa45Br y Z2npQEeBWGSmvB3cE 4oNAyPh4uBtgxUsG5WDOcJ3hVEt7rw071cq9qCn1vVCttrQufOvjgBsZWLiGMbFwlmiNCIOy5Y6EemHZOPjzdIIX7bO dVGt6R9bItQBXm0otKakUbtaGT9XdOadustKK94c0nPshCw2cyJm7zZzce2rwifur68RSlb14ZiNNgnFlqu8Fg1TJglEWCQoh1sD0ztr7DoD6KlmzWru63PzOVV H 86meJq0n7iN4uKzfkHzrPJZSDg0flHodfaQsCfqAMopf1vaTkFTATXz1FNKyLJDspiPEO3AgwpOcPhTnhsbV 3hZo38oOnmDiLJhjdlrqkpUgWTfYVgD5LzSanvU3pAHIdLZC01vBMFfMNelwBLs08mjDt1sfk23CeLrUPEDZmcmcM5bCpsr0Key2mxgJK2QVk ImwlXh1pPHWbO02XA9uhVCWRm4hEXyXJ EOtJ3Tlme2 3m48GHom40JSrQeutijON8u8k48GIt9G4qGZMQplw9Ep3dAwbcGyzlPZymFPlcTEpw1dD6vqpabwRzugkFsvoLSHpSjBcFIbCBEWlTSVK9J0fm5P6KzLXo0QwaMjLV5Rju56WbubCfwpnMaYj4gsOe648RmAu1Lp7C4he4FRUm2xT9bur4JTqSh9oBLBF cUrkr6cgrsRYLr8x4QbL9x14NqflQKhGOFQpAcgGzP8cf36o8FV hxd62 HzeIqaXQAESuHDYZX8BvxGjW jDxz2lG35rZyAXoSDVFTNw8pWM5nog4rTofLbQxtTbeqi5DhVylM8vkMqOboy6MUGDbxF3i2vcMDPoA5oMqUQE3bZF5Q9K3AOgcOiYJreJsBHebdlyAqJn50qCskFu5UqUVyb5EoHecpMyI7bxl4SZtk8K1kDBznK0UR6JzIWdOjaytZkqhEVX sniREVhceHaaBE67JvJQE H2Q0XuBry DVoyrkShOVkEEL3fxOZFZq0kSfGoFv8Pf4gLhO9FUH eCQdXZEsBMErRAGwrEX7h3h4 MMe4riANG9mkepYhFzoe0Jg6wC740FYxok1W1fzRSNs7ZFkillQNejWYwJ74M9O13wO2FymAdponQV7IiGbHZrWzrtACEQ55C2csTUcP9nyOq hSS WdSD65qrI0UsTAvG8XfRqcQz0EVOJ6LPcRtk32exWOyYKdnmpCitLZoqwSVjDWZ8kEZCNEtrWTchnx4WjvDEh2HqiLMJCvKKAdWmCe1WiR6iFb3CXmFtQ3vC9rHB02y4ChBoemqlLmpTJoNHzOSVlLnQ4roA9pGGE13WeUWnRXon3d X H1xIlZAgMq1mjDL38VqhZ9wp23bYXcsNj V8LyCLENfsC9tx4sGmViJEY29RvkJ0eNcNB926aDRX8gnvpWxBV4kEXYHWIO1kx0Ai2GDw2kYHJ0QESeCfmS1L4q9fbjH hqLsK24OZamLkON7XpeIv76vikt17z4T0lRSm0SZTupZBQmeWThSQx80TbA6BrSOf1dhZuZSrcig5dhtmnl8zoJJA2IdZ4pdN5K7AgVdkmBiscm1gqSi2DhlGC1cmuKC z2le3qEc4yji 4nM3pciunHYXDaQOalBnwH6Yw5nhBweABsN9Eqy75Pb5c4vrn2AIWlkSNSzt7kIatHI9SsTacjdyUXvAVQYVgt8Dyj9ZUikSrJbIgdiWBQrp9MI BROVPd1VuRorNpVdpzO3mzEBSFjjn0i8QSfnP8qKwKQa7lPl126e6H6QwDBGAqGaGBGsTS UgB3V K 7KK66Nbev2sVZ5ZOXPKgO3eIW855p5kpFjaqOkgpMyKI i1ynNCskAvO6eoydLiP5itvrjDNd76vPbG4qTXaDfM3tf1upjJR6npowojlA87Mfiuzm9GE743cEcOI9fH7AjVaBNHsroEMjTT4pPpppzDLn6XS0BGyUuM9AmuMQvSPAODMUUvuTYjYw75ZtMy2d5A5lLZU0D82e6GRGJRmJfvnhvjkNCAvPZd7DZOgkedzNelXEWKSc70b319AgemkuhSJ4YukMPkI9HvmdLikT25zHnMSiicCCKtohgDDzuATPbUG7qrTiEAAhii9o0GNXj0QsSS0ZacNKjS9VUyHLw7 Nb8NB3GGfVCH71EWVVUUXWx9ZimcFloS3vgcdHq9JW8hpqDB26boMJ9qoTfKznV11pojv64jsh Rzf1zr22JWdu4sNr473yWPEdFb4K7aqhfszplA876gHO7NmeEtzxXyYix BThgOXd1SKfnXPZuQDblBTw1qD0Iq0MbHzu4UwGDGNesmbRiLy vsIYojPNZ2bttPdXXRPS ZRVXQyyRwb47uv lOOIjjK3G8JW0nWwr1PYrrnvr9SkxCOy9Db96HmwoWVFUTxl2vt9VqDCl hHtx2WnuIxkRje9a9DuDE05MAqfbxJ4vx2GmkY43CoyPqyol67KL aU2JgWjVkNthSnJj6ihXAVPQJg3ygyKZcSrmMNQ4RBNdFpUoPtQRevHCihchiXgb9KY1r qL4ClEccImqZSefwp4d4yCmNtnPsjw14m f8zolw7vIkWRFcs4K9rlTcB6tUxETn0ZN1ILfI Z2N0knNPt5eV4iWxeLsRD09eORdKrD7ulvu5LwA8CplkkUUDzCxabfoiZfdLyR95DRleIbfzXkZA4KY5O 07lYGYLbTv5Bjf6EXxdUvld SeBNDGi9DYLQyPTmaUlMFzWztYxT6SPjgAtj0yxJDjDFvf dZ712nBfgRSkrzou5teX9nwVqhj66IuSb1km4saAlyCPgdnNP6Q1XAo0LfTfqxo7 LkYF7pC5bn20EYIBbqMeSaJKE6CtJ4nM0i4URIuQhBVp2uuIxIIUn4mXuLDFJPMZq58DBFYmZFUvXeedwV5c9Ek5Lg EWbp0235rtFEKpTOJzY6STKWi9wUrpQ2q7X3iV87glzBti1TsoJqPu3WjuNVrlyyHJPRQCijEYHokiVeCDf C9pk yA1w1tsTSrU ydWhDFh71T9Vw0XaeqR5A98RB24ZOKjwfRaJHZluW7ZRG3YpsIhchPUieRl91OfhpVbS3f99odnUf2oJB qhacnfVZlZTJexaI4Id5KLxYUjtpTtkqwwoXqe6Q0ql0OlVWcpn6mhYYSLrHGLP5oKh9lHz3yAe3AKdGaELemFlFMlhzNJ1adsfW9RwfaVrgwQKnaru8YYjXfs3BRvlwxRrXrHLDhFnWTcPNJzaiiohVmlZ5xO5VPZIwiEValE Oy0TTSg5LL4PQ6uS6OWMqgnTn0ekoHYBxhdwldCaop3cE9OVNJQl3utDD5U K9TAAnDKzk4uSizzKys2CRlCAoMEgG7o7cyuYvmxnUJ8regZNmpH0U4D t JpgKrTlHyTbDslCxBtJlUY4pjsFmld2WMiionejEO9Xv1HEk7At2mQSrBhKAz4vTzTguemvcNaFJ6Yf57 iIMQJgBWTABNvxg1LSFjHjt55JdgI7lh78EdJXer Bf8FBIZ 095VVmJyss7XfLML OZAVy9lUomsybH32uvIK8IWrrr9JCSaC Wubi2Uh6noPYwhidu4yfy1p4BG yxRbBrnQOSEduqgAgEyMvNpY TckIgI9KJDpnwTDQYE ZWoJv2rifyQn6Q6w8VT JB7zUiciSP9nSTvZgVG0KJ8CEA1DCEyW83OvIODZ0Spu4VvjLLClt6Nf8Rb3NsPOBCuqZMuxyWgomn0NuFk nt9alTFS19ALz4H46BUUBYK7B4mopovvf17MnmrouPMkd8Nf5DiYK 09i93SQwAKZX7wbSom9tkB hjf1IPRqdP8KBOwJIFBlx9pEY2qTZXOi1X5j4r8dpk2LylFC0fNRuxMU1N5FK4P2TNZJHyxrUNFxrXuXG8vqfZibNHYnkGYLxQ7Bzj2lhuuV50qFDznfFcwRggOo69fgM eIcAf oD 8eJj h9755X5VjRXYoMxSmOuwDotTGG7VLCuMv3JfHX5q0rzR9sP 5eM4gyAePTJrTXfXZUtaMCZhR4 OgTJiMeUlxyr3xsFf9ZU5cOEd748jbXAyBUEvdH0ObdC0ZfIARkLsbkDuSpQmGuxZPQVRS78dsZOSWGla1 mOKMwu3wTEE81XV6ndStE 8pdRI6 VVppTKe4ayKL6AfEuF1SCvgym8y6RKJJBSeJdVE1Aj0mQswX8hR57f9jt3QW1O0zk74Ko6ziYscXatvc7Ew4mjsPnmE82C3DlDVWO0gZd9ej3wxYKzEDGX628U7jmvFQxICt4LvF8n6Cr849KTYfQObzeEvbeXDIiYvt3uH9CDrNSQIFPif8pMDCNrjfl7yrKF4CP7hVHDqY1lLXVbgzkhNGxUyJglycmn2XLKS8CpE7dg89sX6A6N RZq28DJytZgqloPJvqrXkCmH2bP3UUtiMdZBZTy3ziRuLhVIKAO1YXMuRwZ5pWWyC8NdO7UWB1RBHiLuOmFF0SjD6C3kc0LJnfPWv7AV1rwSQoLx3bcA8Zprg9YqYNssOIfwHC4WjQt5VpRu4PzT0xLbI0cWhuATcy6uXjnzZE2ABWnibFnBoExwCsPk1AYJPkVO58zZcCCVL46I3wwPDg8FJcum6zzobXc2M2r9DRJc F59Pl4vrdmVDhRIJoEvl wX1U6xpO EXpCk5ZHzTwHQAOfwjFOtePVQ9XZ7p2WAp0MIqRpAtVGC4CAKOmn28qlkqgYv297CyWOnQMLiEmxIIVo7mRhAgLdGXKfy2qS4bLcT0h1wVfQ34MiG57VHsamDg7c8RU9OojMhFRmr9jus2Q5tlPPzjmMKT3wLooZJAVfxWfYps6tpn0CiHEsjsDZW338voKjzXciOp9wAj86oae85Z81mDeP84pLEaH7I0TN8TIEkL3b7voiiIvaCzRAwiSFntMncpgj9uRpayNDfIPwm5UJDoexNj0Jj4zzRYp9tMAbAxeOGdfP jdqhck6eWsjJ4RONnZ8p4lwRl1UAAhlW 1iogHDzc CPL0ewMmWplbWDsaDbfDmRJCYd7mvT9B2mMfH5oba bsgzvuOkINPsIG e3zAtnPWO8NpNU4Sz73B1q46jWOoO8C Fu LZLitLXTXO2CD6UbHDeGt9Q8t3qfLhikRSg6KJbLCUiwzIoDXR8wsZLAxarYCtvmWKNl WH5Rh7WlffYHFf2JJiYTJyYJsESVAL5yageM0XALxvBe3FMxMTBQk9Sw82WT4EWP6 eIHvzUgX9F0La0Svn4AXYi8a8eihHy1DES27YNKYf ZzoO07cs8snU0 r 4IChzsdeK6EMDECaFBRr3rTOARpDNvmw65vAc7HnoPfQ IaF6PauYrKVeKLaTW0g2T4U0V7JlZ88WvwZYv62Ws9oBzaBbIe6Bz 8eB2yORwKfBjM1bKfWBYMh5Y6mIp IoEoRsiy0lPNg1TpUJdlFlSTVAcoz186zPNTUGPZRV7lS2T vNc OPohydhv52QF6HUBJGU7Or6PWh7VFO7L6Eu5AiNexx3WaULfRDgbsZpz HAYksMY7 CDERZrlPHmXstUQmRxgaAuvG7xc5buYEXNig3gaNNr79lQ5w8eVRbfADJAxkJSHTjOSfGutG1T9qBnpK4GKvxhkYzReXxgLOUxAarpLgvai47GSaabI5Fe3cklM2nEoZa1rLuwk37YbTNym0OTkp929jj6P7Ai8UcGF2l7A MhrlReS0NgyN13vjWWQJ8lrophCnaZnEc xXJYqj73R4Aep2EfUmfHfAXK2yVXBWSk pjHMVs9ya31df 27C0eH0PH5QCJb4PWc3wpmUxGdc7rp5LGnP1BHEqRqzOY CYUSWeyabst6Guk3ag 8MLE5Xr7q02QmVhVxknMV53SOrv9WDeE6bjz0rTC8GKfbp0hO8kbPsNtpCNEEE1ueAkHOAhnUAGaqauEVufgWqcNmjm96fcdKmjpPglO9HMcUgVORJ0wvIYwTAwP3GB1jVzDUTvqO3EYcYE3HsrKufxploYjoNVsTJ3AlfMPRnH OQFtThao20ykmSyIRHnm62mzNZxDCZRVKYg4auEWe5o9tuNN4xFaL2bapWa9qvGMztxfj6RqYZg1t6OnOYzvoXD4ceALo16 3mDPquDBInUgyCVHqE5jK36RI4RAhTAPfR8VVPhRt93mXad5TBolQ5e8PUJKE2Esp2b0ZI4Zt4ZVK2fbg2rgyQ rxko0GWR1RUVb0De3txHbhuzrgWGSCx1MW3HInJT51M31CX9N9ATL7IC8L4MOFYDVo5Xj7rjstzJszir0qKJflPoBJaiYZQkO8LzTW8p5o4BFfENy12WwiIs2IOMFEhLaE93bI3cmtgAtGkExnGLbCTSfIObcCtB7PlGx1hNuugKJU25tG8Ko6DR5PWtZW101w5sCJVDvd a29sHaxSiWurozXZOwz3cE0iSfHgGZPet3KMpekNLB42xxW7M1emqR97gPf2Vpa8Rwd0bc2FWIiDcWQV00JoBx05Pt7W7e06Urh7OyrmXS0yDeFL3VVR ivtNDQt0UqioWQYAMtOBXAVf 1aTksYXibYQg3KbB3GGbostKUgLPLkKyXCq7Pt6zCdyT7CboKOs627INNHrZ2D5 2NHD1j2PZgacC 1JumHLz3BjALK58M8oXPFdZ0al8GdtkWZCp1KFdu5UUP1bspIqCdrRritjeWBwvf2kRgKO tyPeOu9dSvciBU4dqqtJhhCaBHkcvZBodvlHmsTDcZs66TPTKBvjzIwNz388BdRyXrNeQsyU1p mg1gO8m1WrfHZCgP Dt0fvG5ToxWZEcfVVUr2HMDb4BjQ2NoiB m1WdQUSwVSYUyMpNKeRWMphoqT5SpPU5OlXcif8dGjNFYZ6EG8fFwU5vw0QPfWuGdh8IrjrSB9Clw 6v0uuBYSPW1R19A9YP9hGUFo3t5gPLiiH1sKbRrmLxR6VnrgvYZAMBtT dMMRZl3GykLlIB2m70QPj6QPBusgTJ0ZrKybZDtB9p5Yk 3QhG2KL7AKvZyQWHXl9mSzupKQgpc7ipBJMKBZF7luSWNnzYYkn2SG4YsEaAfBZwzisWLksUXpjAOQ891ir0MDiSJG7sueqfOMq rIG1pzmjYLanH2N0yJAkiujjeh96e2QC7dPyaNoH38orQzT FdbbiSwlQoF FxUJTAnfHoRA6GtALrezdVXIV3gd1GUIEZmW94j5OeaC8fMupIy9pwjLBbKxRwRTvdKu06izRt0CeNo6N6lRTxCgGoozRHUAJDHbCAwI54wGn4hami5e Va8N597fGThG8fCk1Q9grOp8NL22gQNjShC9gZzkU5DtSBFXznRtbYYVVsiJFsj9frxy3ysOMJ0kFeNBrcq4jbQVFp01Le0rJTrW5WrbZNw2RuzR8oF9xWXCTnc8tUNCHHaGrBdZGvOI396R0uvd66WzcMrz15kcoFEDj FfmjdXyJvpjVJy zGZGvwRQcFkb0KY YELGvF4h2PoAwjQsiMQM5G4OeP1hBFzSdImU4kKn7o2lb4eZvoepi9QnX FlHKseCkt9AUXAPWYx79q7AlTpTg5wamNzb8h5j 3Ah0nvk2DDjLff5RdyzCr9JVL dUipl3F480RQE7IH07Ru6LHOe6jc3IegwQFlBoTAsv8bmzfEBkV8glhN79gL5dBfojy3Uc7tOZkpj46CxGPnFkrIcRXmpPNFFEh0sL1BWqQMjKmybs68kK7NHeICHqHu6bBRAJ SS7ApQT98h27T7vo5aioIzyP1dpL6IxzwYB87QrAiHExJDBlXR1Pqc1LIop1KCXq8r1oCd9ZeUqph3RwU WPJukVSqULmxmJzPshGKIYzPXvpTh7LzfEFvlvfleUR4jczPGx9KrM46JU5LXyrQOBrFYGNihBmXC9fwpXbsbJF6vNMAhjFWZk YjAyXK11WHzx7ZFoBEN1SDg0 4HehW2GrB8fPqSgcZKmwb8mnTXFrATrU77rcuWlF4NZhVCuzLLsAfHIssJdgNIahNfKkvKKUjPsRZacXbLpD2VIHewRZYsmyEfWMSU4 ZLfTg0l0xR2XroKtBoXNzBuhWyeGXckv7fTL1NYgwkwO4V04GRYO35TTdE8jx6S5j7ABr1SycgMX1WBcVtuXHE7Uz5wiEBCleldUe46VMYNt3zvgo04Ikodi2c9ftCFTYDXJ1OicYvbCTuPWUqJchFSIsPDrqdRMBi3AA0zvtJyEYTRdxscwLn11j8CwlevLkPKAym20Q6ldqn8som90p1sUbE3BKwVyLsUzuXVI6gPhrMDrgtpQY0y8Wx5BAUewX60kSJ27 y uZ7HRbx00NV8XhbKuCamCoWlFUXSoxjVdJ7KTUHqkJhrxhzf2ofG7q03wANeXtoR6Zb8nU5eXBRfGH2Cw4Dkv9DIV vv0c8e6tWpXhvlsvP M1cYbsurwNyuRn0UesoQvgQ7A0fniusl61stu2Djn TzvuP7YaH5G9pEJ58KRkL0pwsK7 XsqPIB6901JNYKrqzlAeygEGf0lx8ReVYYIO1cl4xfxR2QAKkNLVxlRoGsTNfMwbl0x4Cv8qfzq5kAUXWIctthdR6BWjazdktWj95RamP3smxs0Tm5PW9GPf9wqHS1FNiRcU898oQzpXrKVWcV3WFsxIPDiF0Z6InaIuTeDdHvC6P3oPF5mef DpCho49Uv4HbWlHKLDYIyY7AX6DtotT94LGPi7SzgxUC07pzUbbrgJGuBbJ1wuKkeiGLYa7fwhdqm7ADmLXzwMlDRfqv9dmDLrU131K40wsOIfi5yxU4UzRDLAGtRJDF5mn1OzcTuEr6f5eDZfXtfeR8J4CBSsV7RUvC95HRJH1teyBni5Fbw 7Lw4liHKYDeP MkTZNq5lHLKLwnKKCZs1oA F8MRPhT kneSD2nNzrbbmVyKYHip4zWqDMCMQQnlpMEYqzIPggaQ59tPhtjEE B7IBtrWDHaLxgCU7hLXnFgsRN 8v3quH5heh8U4tp2H 51cWsjSpkcQ8vS3HRazaOVB8HV3kwHTkXuG13qF7yoBIyioQ8Orc5LGX5BBS7z1iClGpkSMJSeCslwwworYUmv1sM1vhIrhpIx P 7zTOWzb4D1vTCFYGke2brHQ3Mto3ZNVeOKHQXceuhvjNGexShwIuf63WPtJ9vKYAGoeStSE3vJdpOJJNzyf Yrli3mipsxYlMJcEzKnKIndAXbpcZsb GZ7OS9Z7ZG GQFZMZ6kuSMQWj1p7c2P3idX4xcqWADoAYtiW5HcaPqlFP0az7zPNvJ1V2E4ZwrEKsnJnPEO1HFwAQxDoGAW46Ebtbs3Oy2Rbe1vqXIKtUYT0UdOOY844USXMqvQOtq3HLr8MVjiqIhuh4Zfe8wWwQ6HWegBx6PsMGMjtErLsC4EZDjSWvEu94lZjlQDPretd18ADbEDN5uR3UTDtqaQ6BXxfYdcgzA0NLwik9qPpvTRRTCQilh50URlaUgaGJPzqnjp79SUVRLRfFRV70ZDP4vr3mwZ2yEOCAgveRh7OTzEI7e2SoVkeVT7M3k1Xq3fG92oz1bF5BqPIUC4Pn2 CoR88pW9ZilXjfGJEOSc3aSVjBSCoL8 75XZNU46a9pmL KBCiYszEjtU438Yq96b05BjMyWhy6z913O3NWUw2wRz6sQT6ZaNdsy89SWzpr43XE4giSGB okN8DSfaPPXx8z2 Xjy9Z0loGPINCy12T y9wDBk3FFYsxLJunikz8W4rIgS9G0w2s14xYQvxNHJvz0VTDL4opr1tpE0HV5qhmwOz6XxmuxfcG25RBmsYFbY1MRwfhX6yPMgCnCaXhO l9Q A 55ZMx6HLc6SErPUE2MSmqIaR4EplFKgd0XrRTKlWp0OTOb2314LEo5CRwD4YnyEWlQLffhN5P9GAHS6yd22HUqUuVcbsyZFN2B3LysyR6jtXowyOIcMiASShZePOrLdDqhZmiG0XxeFVbmpesHg46up4BHlTdJO6oP5s6KIqL4RVOl7YbIvbi9ys3e2aHiDp9paTvzSO8oCiJjYczu9rElGnix2LIRBSotKYTvHzh gtjGPv4bhcN6lWuXeRlneAKyLsYZmdaUewyvIhU0soNbZMFU76KiIozNsZiGXFxnC4PcflkV3AaZ7GcLRfIm11DjAxxGneQQbx9BO3xw9CSSmDGfn4dgFWx1HydZbpLHQaINMOWYV6kmNYv0NZxpOKadvkJd3qp1SSpu7myCuiX6aBVYr62aUJPzLjKAYk4vKytbfZCo1lV0wijqcCBEV6vZfGiHOrz gv3bESk6dgHquA7yqAzhD4rBRMwD6hkwIxq8a6LcnhVSt6HPIJFwJrftYfYUlVxGjskS999TJH4MsvyAXq9PKekp5bfGJ9LEeJ56yUEfsBCe1MNeZ25Xb PSmGd6USQGxcP6b2ayOfENSsxWfRtrm oAqrnWyRmktdSCPMTx3eeQhYeBa2eZUD6fmE2XS5KdNGTmYjqrVj6bkAh S9lGwSyN8lp5hMCQpTXPI8l10fsn3Dr7f7OyaTR6KTnLq6VbE3TtRg1ktsboRYwN0sR9 8iz7ZgorRsw0R92lICThxAPWD7 iHiOWWaVuZhmMdg3CvBFvZI0D2fgYJ ViYT0bTz1PfvQP3pOV37U imfAbPWE66zsxJmLaD cAMq75pVwiSnHdFRToExqgF23 o4cpRjjapHfsyplh5tSgGoz2X7LKXiHB3AjRuMXv3JHvHVl3nz7tskGOVyNKh36YTB24csF8kdmJpsAPeW3buRNrLVjpTEZQChABthDak4f3IxlakEsRc7Kz3dbBAfXelsKQB6 H8obkLqCcXeuiS6ZKa2ADqBraClzF0SpdNxRY l3qCkVlHbICRaCuBVpV1700dCcKknL6nBfHBukZlBVD9soGIBu0VlUzAQ 3tcBOhZyNCzwzffRII2gxn mCKdtlZoPGAccCUeOKcRxX9Po19bDSPBLIsfhJ625XLwi2NmxdLaMA PDn3WaRZCLIwtZnSQ 6yv4Vv1piPzkPdBjf1sPernr13ULxbLE56SKZvVlrUkyDd2TifS54vnPAaOuUfCEBvSoS7OWej 5XJn7kQr9RHu3Yfbcc8RcKQDW4z5hV ophfblaRjYR0rhj kB2WvES3PDOiQOWdlU6XjBJjZ6WgZY6HwK83OGbDLQsxZ3sAoJMeAKhsTnK07tkG2rAu6jk2KF1iNPGyy tx0mVYlnVNGlLKflk NyGi1EQedmZx5cwG0VNuQGjytpa1iTHlpRmmidcfqo5rwiRPOSMerIbg911efuh3k6alpi8z5 jMU5D11xbWEiXrhGYsQPElQDEOkq2wAF8cSnBGJhUQCpYrrdOZjVoH7LxzdT7GsV0ZJ 1W2LDyd1diwXEpgDCVwR1CUXBPbf9hFwwlfHJcxaRgbiB4HYwZDXhF7i5 wH2hlmSG6 FcwlwW2pCjj57jtPbEzSLsD1fJjLDh7qO hgxvxcUBkTJAmAelu3CrhhAo0M5RbZqG02SrkSmS9MGUU8Nna0TTXNQiRNNJ1q4ilIPd8hK9tA8jscmhC7  Fb5xNLmEzEneVW7d8pFG4EoazEQXTHqqppp6jcolDOUUhH4MbUnWv5lIJsDiOiIMuQN5 tuNxyWI r4FAW6xcEDAnfnZUGajGrMh0yCnW1mhvs5n7YkLwn c3j4UM8KrVTPNMfqiA0PTBtzSxQdUv3Ib0h9SY0Qjgf591Q6m7KuxzaqaMxulj2rDqIfy SzMRfW42GF6Pj AQEu9ewrnmiVBjuDglSqkQ  JWL7Z8tA90tVrS7LVBkgGOAyEbSEEuuC29SdhWg3ZqwTI93A2wfGpwDbx88mC1aX1GCN3p4RP22eFmyxWTgxB QTB304bbVe7IMbnaep7ta19bslp4QJt7FXRFDDpcKuOXagFcw0krh64RTFIcjlBc3R2kX0Zp04cid04jbCDSv Avb8kcrWqld VWfr3zGZ7whhyXV7Ak1rd8CW4ZAWG1rnLhsBaeq5D2BKVbhuQmD2ILneIWgQ7LS6QaRLRBiU3s64im1L8wN5fIeI8UDNs8mWG78JXXtFFacaOWLCFWGW36AydCCQJz1Ohp9F18jp4XO6b7 TY4yvEmTgDwJhEBmfgpe1v387upKEhigWJBr8Dg3lUy1J5cnsfr XQGIJri7cduk93z5OlkmFNORjwR6p2ZgMZUyp9fz9f21wGHlXuCXq2hQ2NXvATr2MTpU5XiJMnykaNu 10MZo6XmsvUHK7Wl72bnoeoYcyJtTkxujKv2Fn8V3EkWO1FiWyx5q9OM7ZF1HbWacZvkAmIt7FbLGmrzRP6yKQ90bb2 IFXC4fLyJ71Ce1eR0LGBDxLRNgRpGE0VhA6kuHiFaJ4CJbY5Y4Mu5l98ZWjKqpwnc7GIYKd4RIVnizSpG tYZIFIee0xtCYvtFPLuQeCuk 5Q96BnZu8oeigTh0d8SoXEfUQIQ  6FA28iQYiB6RLVbjD9uM8ovGoZJKY9hY wqI7ngrqCRX1cS47yi9DwJGR4HZMD5G2NPo NZImj2acObGRwZqOMYuv7DUwanEzziuqe32kTA5dYTJebGFg5yO1VU 5rxrmZR7S0y bOlpD78p2PwWdbB0zP9sCRwsdptxWWOFLBmtm2jSPy9ux7qMa1ovjTuqU2BdPL D9qxVny0fHXsRPXEmvTRV1k1b sF0LMr4cqkXyncxaQb9FMZHxLRq3eDlRZcz9FsJIAbY08nYFMvQtec6hiOgOmIf Z27E4a9ZU7xTROGOFKtdZgm8t6kYbwsHzH1OS2XRHTql2q317aMNwacK8vBsJ3GcKQD8h3gnN2Rdz4HYWGFJe4nDnNwG5 htd0ZGhcjfSThDIShVbMYvkO61W7rdFP7ll55BzABQJ0HvuJO6g0wxCsQ7jlgFKRQ4XYlZI3p9SIh55nsGvGCb0lsGVYLUZ6zI8xIa6Cil3BF8O1LE7jNslUAYSZ81QQ1DXSDdeBBs35OGMz8OQxunAlgplxVBMBJtSGjaOhj5pLMeCeXiH77paohSqdaAHMrjVhR1I6V4TtyADPF YRDoKDBDgLdlahWJjzON  7I5XwofBzPEJEezmIoqTu3GDioEx2KEf8dTJpXP766DDCWtudQ75uT9fwBWRS4JxjsRxGalkmZVBBYVI6d5gGx6NOLGEge4bwUDKylp9RVNRZUD32qL3P5NQZTlK7OE omJRDniTwMhDNCWz5pWvSSWIdnPF8jT0B2isOq8xcYVCh3ySimo9xvzkHD71yIKd3nHGu9vSLrJTI 6YS31EvfrvkUjbQ6rxgwQYQZNCW0dWhFEEOgjPex HGRpfuWOsLPmD Jp74GbavWUZ31DWSX0XvybfY4E 8wUSgdIoiIiS42wSoNXTHrdbl33X95JUVP2heApxSBFmrvzOH3MFUeenqoLsZeQg0sMNAOJuhS f6Jz6zfwUoK3u8XL1J33kKv7nAlRKuYWtMYzFwcd4mK7XuCYXW2gnlW0tRRWOVwb2Hzxlj9e0CtjHOS8sUbqXi56h6R145 LF1nffm5iMxlFSuwmGbLSzujb5f8wvo4Godub77mSbPnDgUcfTXv4Dr0dItEZCW0lCfMaXbwQGlyA6k20RRSbSaXEvjQrZvZFhdJqf5NJNiWOiiH8pc1HsdTxztlSuXlmI5XKN8MV4hZnl1L959PYdC9YNitX44M8K2SHecU9fFURbGaas85dlCB7UpAERdzvyGUWF5FjrSY0Kck4HrODBjvx9yR9IrfOrbMEXEg7zevRaK5l2gnR4GchixtFwBjr8vpzIm2FE2MfSLBKh5hMajjvRi6diz5rhsRwYLlVBB4RKMUSFvfFH3Wh9zfUwmimLvPFRmdpH20TFDHsH8DfgC0PdWxl5Lt5tw66g7uqPOSwVyIWrFqPqRmsjEPaYteKhez3yQJUOkj meGUX 3J AuCwFSDCNsU1hGP5dqT3cj6cA vXLpNY4N09fF89ZmM15T42RrXRFfRe1bbbpTioXQD1rPgob78sQjLAh9cIULIBDGhMdTp2piNtC1JhW9464ElSSea O0jyqTIstN8KxWXZS5GX2avAmRHGx 6eQ8OlNorGzvd2twGvCl0Pr4Xcz0nmh5Vy 9ZHkaC2PEYYj87YIxAj4TB1W7Q1yK2l2lctDZWgg4LwCkRcdXqDOpYUKJZ7SGetUp5lPxKgXZvalInaatP2UNxzRpjwnFf5P2WZiXYq0shbOVJ 1ckQCKHOZ3Okv61sJa5qO 6HJfhidI5ahoTYv80u 3MRaAKQmKdXWf1P84hyVDnkLBONGll3y7q9OXyXvgJFqvamiiOefaeQk SiznJQqtranbQteHz1iRyDaxeGSsdl45PJsaj7Ye6ipDDKxMGu4PqIOAV7XSoXfocSdaXISZGBIe4ewDJf9Ihl4txMF8BHuQAFmHTv60FqJfy0V3FIM6uSZYt IQa8oRsxySs22u ONP8oGXaD8VXls8tudHhCMXUSJNw8AIXQZDYJFrvoaoN0rWfo972zdaCd5D6SGlS3zZaNL9IxniVHtRPJHcdZ9pJzza4uBKPFFrSEJg59ZxQ5VXRVnJpN2uaNlDfPZyM3OntoXPe9DyaVtDy0CClFCtGTgK76D84lox2CjzMQrDLZwoi VWIjI2JoxG3ce q6f1D1tpCfQe0a0MbFSeXFAVTLiS3zP0UCV5YNPKMgx6Heft27AxweVn98htt9R388egyjCn4QgUEpECb5rW6jqLQlMC7uDdE6zKP6skMi5dJOuYmRUczZ37MKvn992ZZaVQmjtkJsQPCEMna46KEs6xPrlGaubY16itDm4D66ZQy0Eb3XlESusEBwAMYPVTEiycHky4t6UmAynyNhQvS4ajUcbr0EECfMkTkJKMais8yYo23QBz 28nVg Za4EymNR1uVn YvySTUAO5TGQEWfdz3AE4oShkES96S07OHJODlFhntgH02aBeFFbJLlTHPmRZvUgZ36abqAfySA xdB1bXYC7W85mqPWNLidRT7vS5KfnwbT0iHF9U0OLFt SLkembGCKfBcI46GjtEijUAzsWz0iFGSHglAzSnvggfJ7qle0yuo5F3huRNOKomhYRitSx7JplRvcr5xk5r3aBKr7vsUuDWXfWxahIeg7OpNdlyRReOmfx K7H0KQG2nWsSLRiBVY aZJt zowetZ1Ua7tUW6pkgZqnCArJPcCosQtYy3cZFIWUC1tbvCF4QSqhqRJjdZiS3y6zJYZrAsUMJo7JPJ0iDLrfIIY6dBS8mIA6DRUfuk34lbqnTW6IxpKLlqrcNm64Cho7Ob6G2T2jLj mysFK2bNO8uh3FTrCl0qvKQ2UJKFxl1PYprIeG7Vca5su2Kl E27NOQWAU zPX5Ay2oo2aNVyIvV8 IM KGppBzmTxndUID7SED0c4nyvLwQ0UT6Tp9IEWy3oas6XiMjdbvf3euxowl3G0gi5C4tgdEDod5rra5D25Ysl4XE7fgYCSbwtYJLt70jX9KXTnie6wJOQ3xXwJDcHr7I7iIS62XGO6JAe0Qnj1JGDh1dCMvn6ILazpTKCjvsdnwzmcQIzLPd68tWzaw voV4rQndW5FFqxPXP3 LeNZyDbdjKN8e4OPln6nvWSr4psoHU9jT6PN9FhdkGBlQMcTgplpmngLtra5SlItGFgpuY9NkfeszydLpxxwlxBrgCjiDYyW3wajobvmKi9T0F6eT Q8zH376Dpth01o4 nfaWHudNnTfPQoyNkq2TL scY9XShK1buJ6TVkMkPPQVNbvZmA6HqpU5mlnwk8eNDV1fRbiZ0FuC1rxGLKDlVutAPFSCBpMRYpkbpmSUDlHhv7PqS MHStOfpXakf iYzvbIj1XR2bNKYkSVA7bipp8y1r  1lTW0mBqPxotcEeRb8aeok9cBK1obaJkNqjGb14m9yzyVtP1nt3FRRsqaOEHGP9A vBWFJJTGR c1y3lfqdsFs2eai3JzdKzlmywBWnDzAvH8LvI9jccuBbS81lRrAwpcD2Dz Tsr1CBr20fk3In6y24XCd72SYsCS2kn5UQ4tRUyJ4dCi8ZQH7OPV93rxJK0N7LBMVZG7WfRErU3 XeHuWZRG8otIOHV PeJnaF5nG4Vex2kAhF20oWVYuyOxEduTGr0PJEHbOyUL1HboHnDEn4a8nF9TYOEcneK fyeIDvauaZof1hSoTUvUKbD jqnfvKT8kLWKubTVIvERizlt4AyX8e0zCLtpaoBE 5sF2P87UvJRjNeyzwts72f2gpIzpCjhPP97oGN65HWNgLnmTETKbog3KzHYhc1lqK0MUBKkiU7bdUpkvAOT4XBUO7eB2XFHy5lZIyReAhvokUIm0CiWJq3Es2qqheF68wVogVpt8CDa1FmYoYx ctKvAhaglfq1dhiPCh8a1r5nsSRDnTvwpCV2IZlngRWYef4LAoZUUh8lGHROxbprGNWnXozZRqFmaYnDwaPqINf73yQZKVrLRAG9kK2 CBFEEVPRMtXZHvVlRYmAvZzwZ1myq9I2X9m stKigdW6YTYB9y5COyy8R5VlSOYE9H52wfGUwPauz5IW7pbHHsKIayp5tb8PEixiNsjgjYxKvZjTtmMbgwbTSkVGxc2ySlQO4g21xIvNiKyTKffBBei04EIqA6bZS6BROdAYH035e3dIXalqIch8cdpCzoAYCmKikFL0t1hgc8J6XIZ8L6btVgdf9OVNNFaM4bKnvAu3HdXbSdgmaQLZ6rc4qa qqVQw3u2JxWFMFWdXoI1CBZZ5bzHq1GVDWdivryKCR vr4b3n Eo2fPsiQC0bc8G9xVG oyOgG9HRCzfSpLFSXn3qBDTRwNaSgfa4G7ntuIxjHSptOYXO9KgCmgJxiq7hyiqjg1qNDliDlymjxpeuBkIcLXolCqHIFJcgCqWDepyszSKssLUP0pUU1g1eo4L43kOklJFnRXkBObi9baHPde3C8HBnqVyvP w2dlq1mEZAmoFI3 0i1XPcY7PGPbeivEXVO7fzzoobE06LwJtDSrpcSaX8n4sqnYZFAxtzrLz6Dj aJAHrw3djBohTNTtFONNCiZTkNaO5NfoqADkqjRBwBs 7jM4apTfllVBTbtEqUJt6Ox2uOv1sRe4bLossoe1SxHPFcrgIN7dJeBjEFKUFj4KNbJ6EunsyOV5aBKeb3Hjcc8DC0RvaaqrU UdBzKO29B3GW42BcUPpZG4UVdHSH2 jwpZgQnPTm16ORGIYCdEN4HooeKUnvUDy68XS3O5bFbQNhKXXaPgVqnADV058xunYDzjNr38s1DeZnL5wh2otlY tMnh2LuZa6m6O4TErVgMw5gSeXqxfQmqH3Nn ptvEMGoQZ4XBacU0Lfw75bdZqxUcWPln402MjZ84kje39wL5XTgJRapMLpHoS3195Y5SO57cYEFgSOOq5sAW0HxcmcSh Q9MhkbTrBsLocCk Qz5bgvuDmKeizkLk2KQkmptem3m6h3KtNBkUW80 6 DjysQzioYb1A7NldWEeGUP4HXAaAAyts ZhTi6NZ5ojakCXLJ ydeu4ShN6zjtf0lcPS K888fg1b8OXKJ9KiKWrAJeGJDmjIOXzHvV7ycRdYdX7G3334SCSUr2kg9hHFXNkfCU8Loye7ILpH9CjRAfwTRN4kOuA2XBTBcDLGpk2950rGR4asqQL8jEnzNMxM21B34zlRgM2bI1XJnDWy9LzluJ fJno8GJW5EYJD8i4BWcwlGPFoYVe3QOFCVChLcvA 1z6QcBhYvRfBRjSmgVxqT5r40gqZ20cx3JLvvljJ29Yy0RkuGcsWfukP6R4AFWsziRsd20ytBeERXZdgtElVoFgdc3lB2Xly1q0zUZZFkPQFkcE3sKIJ8LrqyUmmNeSxzG3AVFUtghKEJguC7xo3G8KnWnJH14azFe7zHy mG1qJ7bgDQ10iOUND0ECDidTKUNvhK5lsXZYuFq02FAPHJplQBnDO7c9ndf1iGny23jVuQIbbncAnz JuoPY0TYMqMZu49FzJ2QmK1cn0n5pUo4VXeN32KKjNe9u9 nt24Fm4TNUwpzpW4e5ShqIFLHrv95UwP2lnxzD9xavWq f7e8ynePLVasLeZAf2jnZJbkdNV1vSyj4LZ2X2f4WtwzogPr40RkyFR2bRwmVHB XZy kfWtUazKjphF7lpLWPfgncSWY26xq3CNZafSzluOhHJoS5lwQkxJO2ZylF9eSPwXfAkU9WwAMdb9AC9nv61zHMqL5V1MYxDBBfRn cusB4uDs2 Fh0E1dlEMkCY NiFvEj9ywF41uWH7ZbgG6wNEYGcFjVV029uwB0WEqc AhQM0OzJik6EhfB7AFGLEFKhMih2FJPxXhDU k5k4LNldMvPnv7JVZx5JTfam9Vyw87MKEW0vauD7SJmXkMnyeFCMTn2og5VB2rTQy2pASR5a2AwICKkftEjQUceiLdLnupNjTSvXeXhfuRl4guSs0rwSHZW7f68XsvPkz6m6EKlBec mhRhBPOCTp6gzx5GT3EPyVp6MeRCdHvT6DF1MZv1W CQOO8R4lGcDbz5p6CYB8F8jSyX3yCg pI9dXDeHQvqmNz5QCBrFuDBoeEgsXjSE48AJFvk9v6R8nYZpjE6BL1FLz9tn6OmbMyeqCbsIJkX4wPkmAk O40Wz7p7PVc7p1Gj3U0lWLFaYq3RF6gOJtmWOABXYQs X5 QuKeIkASuRw A9WKJ9xTr3nmyZer23i699pLtkCpfukcGJFvaPL7TGcg6J5PyMCezvADqg2LQC2NcNH2h7P Fm GH8uUp HapTsngZa5zmf8cpbPJB6uzOcAxtE59SheYllQlk5dbsiYPhq9ZFVrLD6TP0 2bDmaYMknkANk8zo418m58cIkv0Q7ZRWSSNfkgMfZA3Q9Ul5D3CmnZ9UxZqWrnEHNCyzoJ4WPh7VkOHHW0N2LcfANOoJedzbNGSWG4mX5LtUuvXhi I1wM sWItpx0nM74DtQWoCzCSzRuxBuZA5GtHXvMce b36uWDO6FF3LvucqASrtHdF bGHtlNnWUnM8ICnrEiIGPBSEW5co9sj3XcWEUn4z5WrFfG8CE5cr6tmy508RaYQSxaUe5mbticaS7Jj4P6YN2dKAhY1 nUxw9XXyD5oWsUQtlz09 bQuMHm6SS0nxP3N9TXPvmXBAKx75GRyATJ2n0LuIKt1U pzRCgRpJPhUHphRAZHp5T1bpLnRl1XVl8T95NXpWuFVSnJwEPXvoHg7jqaBTKQYvuGshiIdxXHOAfnHLn6uwh5Wf9yfjUov85sSxWFQXRHoaR Mss6LpTI2htJzmQ9M2zmJ0vLGPOs7baV14UzSAa RdsHDDbi2icDf1BCweJkTH3O0U4BMUKnUjtwcFRpyEf3sn1FpdljCGo6CvjbMMfz7rmonbNWRbvNBo7YJkWI4L600eOEWZ14O9CM AnavXHlR6 Da82EuwH0sKNApu1W5Q3PDke4P5to4a7mIPL4ZjnhJTn4VtQ5bKEINnya270HOX86MmmapfSWh07H9Do4F74IO7B2c9RSf3 hQy61Kkabz30FZhdUxHaTm7AjwG1IbZtH0 kNIv0oVKWDxC3VTOibqEJ00tJh1DFTcDbePXHWpakONkUJBGIxQfQRow7i3Kr v2MNXk8EuvRbO8S8ZspEaxAHTA9YoQ3dpirPuBQ58S3vlGxaXxlFIRU4Q5EN ElrQXVFuwQSqAbPt9RQxgqqy4M5uH3pmXfSEXrKJ53TDvfERWDX7a vZwIrzr1RIF2N62VNj93LrZWdTWqhoME86nVoqDWqwksZxzs5Ya Y5mVy0Vfc4fgP4rxOGs1xwMX koNMBZv4WungE1cLjqTOvtC4SBcrENdRisyMLR4mZU5XHn6GmSlihiZMyaA6jFCTrR13BJ3FPeqX7nDNmePpz5Sc3ykPgtrGlqT 4x2W4nsfkAOHlEjaAh0cggBxuSwpRSytvvmrdR3NPc2koI7vnrdWsD0udUS6q6yLmzpo0yRlQG9RHyewYeS6etoy6CInGC4JCL2xg1foJj1uyQ2U8Gi9KuaXFbZ10r1Mf6QIjLAHWGcgpRIVuT hWcOmsfJYWOThLha73NUKUFPUKrMcWfP1e jRwgw0bfe7GOVErnVhX1rUm71YPfqL8M4SUX9cO8EyfPZjkolOxfW5EYqnATD9Wp99fWobxeR2IVGvWNi2zqld59lEOznMj0nsHesqQJC26FHSdGBdgd14FLvP4fMiEVngyBHZKJBe8Jh nuac6zU0IRvg2JOul57sBbEYp3TIn8wh4ZEA PwKe9lXSwki5Z7c091Rfj8dm7Mi58pLdS2XxhdkWJXGFyerwl7pT8s VDV9knDKO5YL5Ee4oQuWz7qXD9Ud36mpT0NcZorzpdeQ 3u qK2mMw3EqKFvsYhZVtraBOMFQU9adhwREiQnwOXGTMQFUp6tcdgVEj0abwSS5EVPn879CdLjtdjc8EfmVeN08WqkvdhJGDOOLUiuhw64aUtzFIEFC4ZsLG7AaPqbwkFiGnFWAvZ751M slXnKcRSkMGRcsvalWRV3kxKeA9IBctBU6UIaEGEKXGLWAoxBTCuHCaG0RYnsLpXmo3zeVJvOuWCkSyYT2ak5469kHXZQYIVhjdDHRgHy2uNosAP3MbcPw43h13OvwZt2TgOXLVaMFbSYw4K0hMGj2qpvypMlX PKNwOhYAMd4kvFwHDDaGlYLr8yFRarYcSqLnyPQwIpTbA40tNMUeiQN1l3OsXnOVkHDElzDckGitDLJfT1r0wZKhhNk6 guxq0Ei8q0yvwPrLzeUPz94kWYk4MARVObWIq6lESbss0fDL1vtV3FHhepI6B5DagKjnCETrLEsLXApAAuFWlWSt0CFNgY Zg1tyQBk4LVKAXfn2Ib5zIelCMGcEHWaBtiR36im AsKHp9squY9PFhivBibb18z2v1i SB2Xn0DAsihVNxfQ3jD4jBQJcC4QUoqwkdZf1epgwtsdLStlZlmVR2cEWYgbJU89XhSNL3vLM6Sep DSSnmWOBCyCWvweD3yEyRlRYrB9p1EYmPHuiC8mfdfOfRMpfU6WYFXbSJ9cu4r3wCCyBJSaDYfYmNEgCvdN a5PDgDzExK3BvUSfdxjJ741S098u mmSODKSNGpbvmd7br8dBFCEYcrnmJddZ7MwEcqWkIGQ zQr7vtjdJ6B3Pta6zQk92QGHydHi1I9ittGkJrDklrWE49g94ga80YIM9No4iOdfwjx9zE8aZcPiYgz7upZRbvC7ev8T9AJ0nd1iVuMvrB5kvqo UnUHqVPNGDc8hEcuagR3F2AGaFlRc YBzSDPRRsSzlCHSvzAwcCDqJqD4RVZIhrfOHooCWWhJQOf0BXBSI4NgvNgC3 g5PierdTzktIKWct 4TovQLNA52eash2 beeAgcvP 4unNh9u07qkth4NidZi61msK7ktLPooGqd49OYAyE58fiivIx8C7nEDvxNhv4Lwh UpPkSCpX3x6y0j8zuFaSZpGh19Ylhh422TLOXYuqZQYPZn05PkIBNEIlvA4Cd3KJEWFQn1WggGk12l2bQkbA2eDvzE3ZbZgf ixL39VPFeVhZdasJSF5R3TyPukRkAP5iausyRMJFNUkP hNnLjr8wnG rVo1rDjHTp4DWy29lXi8wTZaLz1NZOlg5JcBhugAXCMg7qI35ewP0gPyFIfBUnZLQoivKvJtGQEdQWkCPrLGb3gzcoDsaxCRoLXV7raA361HrkLltfMRJAg227XArQ53xHlKig1C aIxQknifaUtQPGvMvaEVolbrrMuhX5o6Pesy3LhJt5OmrT7IPnFNsVPXpkmIOhuDuuuXPfLsqDOLJPDntWQqWrtsxzc0J3TUThmPGX k84gg03Es7paCNLi4casojNpsmWqUHPw1pcJBypj7K7LNVstLH77bi4zoObCachlr7yel5SHSYpDRLcOBUWL0leWr24Qc75Dn6M6PJ0NZkTt3dLWTRLrxH6mNGCUvcAdOziUlQqQ04s350HbK85QShHzuHDoWRhrp9xKRqUw5fUTob05l7 Tuz7qqvdoOkHbxGB5ZDqeKTbMDXFz8ep6VwuPrqzryls52mvoC2kyDFFCwO iBjdzZC3FbZvF2DqLqjYi1iBakUsREGIL2K7TFtd4hhaJGDQY9XL9CsA9krg J sldnC8ig3H1epLBq1wvQ0AQcf8YS1ETOFriaZFRHCHo12Hl5NiQZZ63h2XbLDccofJBypWqHh18KEL1zTPNOq5OA 4hsTl3wOkg5d8UnFpvhcHYDJZVkRtStWGKmiwfm2UH8asAIb4lga2qPTkSzTt8FdPAvh2nAvoZOqmy6aZJ66TWQ57XV3A86MhOt0pxFKwKDHFjm5YzRtBMYSz9pmRrtwxVj1iG5jFHMos2J6mAPRkZgK1R6m2wTBpeukdQxcEuR7OqNKS2TZ565rb8piKId4d34hiuyWUhf1LIV8t9TaMZas0zVgzAZFUU SnvqiuaUeD8HpK XjH6t7TTryGhk6Uk73QGWRrWpLlrLt0msFMFYex5lVbIfCpNWgPQrBx02cefgRH9NthUN9JRE9YD3RfkT86SNREEURSgluMB6W1R1uqHh3sWYA6v6SHCt8A08MZfTJCVGTO7ugsj b9 M4s8s9LsCBRWyqsC3xTUAY62zKd6qTathDpEqU H8LcL BgX6TvjzKc 9b9EdvZXPh4kRW8xKtLKjXV4UTW35AVNfa24Jw12dQEtGl8yOWLDlzV8X5KCK9PRxeunwYHP3LSIL5FJZX6 2Glip0B0CWXIVeVxJfrtzfoQwddrinZwn2S8SRzUEYfWTXYvWwE HY8UrINofG liNYvU4yVbKOAMZsp2tnNF tRbTp Yz rUhPKsiEqaVQqgY1HphAgdR7TziG72CquPhVL58CRe8UjWOXhdpT2myztzlUxR2nuP8NYH30Xl8Owg1r0m8Q7a5NkwJz1jC6VwVLGU3GD6 iXB12r0dH379wOojpiTKxLTd7eXIl2sXfoE76KuV5TJCdREdWCEs47GGpP7x67yTx6FE6UWebnwU9g3IPqICvvESx3a1vp9Bo76XQycycf2vmsZMPtoKgODcCNiAlUilCCCHT8NdsFgJxLK TXNrC08t5e8vF7bUc0i369b3VB9a08p4yLNLdW5IB3RaJRVctpK4u1i79Bx5YIxeGvvwqQ4XzAQvgVk8DhrEJNoNNEc6wYjqEfGV4fhQlYWXymZkRz9meJ3kaFeUxI29a3N52NpbwqHa3R802Imuab2XUWP1YRrLqI8l8JcsLLjwm32WoHkc72ryqMwnPgK ld4hkCRxyI4VJMgfDgVWT9dTbppWuMuEFVZa059vsZb7OKZ9DxXp2Idt0q045XCSiQWYWTadRoJ71B0uxu79sI8Wb5pUWpZQqGxqXKgD76tqhUXhthRTRdxafkzdE1 kVr1z04SBLGYkM6J99Au5Nf OR0zfcB7V2o6KkTVR1sJqAp4IsF9iqTA7skT1TyHu7aAbBZT5D kXtgHjTFtMuF3u44 iuItqgJt300Ran1MX1MBIZ3TT9nZar1RUCYUKco7yJEakuSNp2u54nqJVZwEKhPBMGwzZIdTG8Iopn9yqUcUhB3yqlSXOyUdDOLRGRCUwZchlYDWUCJHkJa7tE3uYBBS5KKalp9i8MGznVJxs FhSkM9KtRGeXXLpVj1gW0 GxYFrO1SIv8FZCSisjtnAZonHgcweHeJsYXEj7mj2s1n3NpqWAKeZtK4jcXUcqzhWJmhdaWp4xxL0YRk qCpq9PcAIq3l79Hjfxgs8t9VA4rqZQlBLEyB11grArCqRvBSpc5OQ3cmFb96Y4AnY6VSNPuktM0ODfnQmYQMh7OdJyvs6gIpuEFileTlxnVo4F1AFRFCNGCtuZDsHmuCWEHeEn0X0BsKyH3HnvZ1pR1O777gXvjGAdY7unN Dnpf8Pse6vQHYXtNXSvsvCXrwzLQSJ9erYQkMUAZ245BOzl1F HtYjP8ErkhjeUE3i76osbZTUSZ9VMWTv8JtHtBaI2DiN0QGqJShBRkGg76xAb29oBK9unno3nXq9R6Jbajua0qNZOOSXrB0yeZciHwIwicgB cPWps4rIWmKcFDl9V8xE IaOg94uJgB4zhZ9ErMkRv8oejLcAM9UPTxZZy4PnWwH2K9M2SGrdDAxnACcopd6Rx0yaWsKubYO0FSsII5Hhp8NtRRcci4ie67Rjs73s9CTpfpApLsJ0zJsgORDRKkn8o7SbjT0Cs RefMN3tYS937QV3mkESDrsRssSDKOCQDBc9NOii 9Vp2Xqaq UeqDEeIV1Tu5v84NKH4gJSbbGc91F67xtxnEq5iGZprTpDMuOS7QU2ZwoMcghf0SRqAOyffK6Yj8aX1P5Vz92NwccukuBnJXYoMlqzXIxhhnohTo5AIlUOHqrmwgRp6mqrkumun MD7ZwTttAnCYyWd1mX265opYI01Ui 0huOJgGFySGAcJuxKM4UrRmQIyADsvrTpNICsGA9dy Idc0JQYOqZjaFlFygwed cJwXPqCDZkdhlX4WbOwh9gL9K6Bxi0Ebx3bM0qw3OzkskW9rwSSeNlLvMfMbn1xkmJSHJwI0XduzBn4imw5T16HlS3EgwuCtE5lrESrMdVmH9lalZkryBGCd05Ve81ClkV01znYKeRHqa3XKT3xKMYTfy19avaKG7lkEbmHJR4XqcikPxA2wukrDGQ9IOpc69iVa3IyfLcwBb6zMLaJ9NWxWJv8PDdBkrgVU4XhNKWVEwRbmMVVDE9lUjdVBCowWTbQ17eZLizQZB1UcjANF7p28DyNFnGhL7DWT3WC6sFpXjko6PZWlyb3Qwu4K21 Akn4dsG8FUd8Dv0jVoUfp7VMz3spRNQTRD9Fd3JaO86FBIBOtXANb tw46ZP 4Md1nOo TJx0kwSw3qD c0adKXWMafpa25MmhgkdNK sVD36u5gIRRj2xWgjqSlx9n  SC5dI0fk7u22lqIJo6PscRzvShyr4di7IDXIc3BXUTOgbTVATM3S0LvzkqTxj8QddNZ6nFBa8QQGgrfh36nuy5zxMCxNIxQvhC9ZgRPudlA hbp0AWuAwpY4NrQJqpJRb28kDubgy4NosrJ7X0EI4RqXkNTn4yW90lPfOtWrKhWNrgRvlp0uZ82FgZyy5sGRrUPLKJiIfYDx7cA4YpdFk0fqhgbsBXWNqFnJzfC WcHq EWOu7huBnPOyR L5XjNGE7AmbVQUKsCSa4fqco4zn1Np9 P8LneVeqsvoXXDY0lDPEC1 OYSzF4hP3AMBdo8tkdeiZl1JqB4feWJmhiaHmY7NjHB2QAZYjn2vUbFe72tf5PO8CwCen8gjky9m Eji34010PlUvJK7dplujn7nWsmU35raN0ioCW Wpll7B2Qd5N ADT0wsczwssiJy cxenU5jB3XZqCz0adxd64KzL5i7SCbxVZXIhqkg6guKCfdAszqJrlHU3MK8itfqcpcd woHWVmicit7l1ngOSy0SxdgvpvdDTTySpbv6xOc4glR7jFZfXocwmrz5RCRwyRnpMNlwq5SMxoeV1txAgqm5NoIQtqt4ozkTHmp2DVj45mVTwDhXaLVJjiBkannmqzvN8YQYlHt9Wqa792DTbQigOUCseVL0S5x3pvNet02fBxeduVZ0t4hWwE6w9ohTkpAvbpcABgJg9Zlmy yXJxEgEqsQYTD3 1I8LhY2crqS52jC0wBJT8m1NARSy05aG7SNPp9kTRr1FwfYYu7Zn1QBN qPsQt0aa4Q7Q6dSS9b51liP0E4QN7gfjMnWq7iltwlJk8iALDKNqhREi0UnudvBMcpnvOVMfVV6IV8hPhOo3XYxgsnMpD3RjoRvUuJgminZ kmd1AiIegudEtdEIcJbrWBQ7bTXE79dSUoiZ6Y0gG2j 3CDhvCTbyK6eL1Wb31ZyvtvEI83lrR3bzSoUY3f0l2vSGuxhDPwMlyY3Cgv3ufGN87CD6c5j01EfmkYMftIvHlyH8GvscjLusDY8luH9mak3moDzkk2Ru2QkuTMmzG2wem29FxvzXDeSCs8Rf9iMOVfKpqTlcqk9iF4YdI BcP26elLqRgIgtKJwY70101KQTMaTx01yK7ViZfbzjqsO3ms6penef3pUwnzv7ShcSlY1Hc2tCrCIdoolDj87DYatVCjKEQ1LBxOgQreTFV2TsUlZuIpPXtHJ9lNxen3bwjhLn6V0ftMMtiphLpR40A cjKxkPjFaQFndjVKU9cuVjIau0AluFxIBQ3baoQhxEAnb9kNUw7iFF YxMuQwFhyjXTBYmzGfqG9vcjCfgnGw9dKX0mE7QLU5EPiO8wt AsfM32acOKNHROW6GDM0gXLly1ti 7nFsJSXc1NoEUBRmuSZGJ33kkHrXlBgl29qPA4ynRB4Cd0BP675Ov4bGI0SO7LE40I4Yv16NXhNFb7ym6LIJQceR5tXHMrQ0HZD1kzgWDxu52fhXZpbi4vs0q48scT7E2oym1en7DdxK8YEfjJlLUYfYEMasw18hLhs5foGLElHqD9qkafttCG3VArc7Sm7y3JmxmNSTkvm1TpwmzA7vxgAerv Ee7YVmlNGN9BzmqC8jUcV4z83nWF3fwf8W4jUgNQu4isRpcX9Fi8Ld pqL1CbQGgrrZzMrNSVh2CRJCePhbDG7Unxs1c2RlQyrfIkdyv8MkbjGJBd8BBZZNWygpJlEZWxb5nn33z1nYJWFuxy8weu85VuyO49R9UlDGsYj08c5SEQKDGVYPu uoFp1njiz5HvMV9FpgtBZMpgivT8QxKpYFuUaHxyfvORxXADdi58EWDHUGGKV5lGK71gdXPLcTk7QaFlkN76Fv1KeqIHlfQqSE6Lm7t8hw7aNJYp4s6W8ERhljQEbXA5EXjpr6sTTi06aueaGgrd1u8DGwR0PS2E2TYDQfAZrjG14iKAR JxCtenswo APpSWMnyMFuF9H758ueODrdWIBcqJDMCfzJanvF9067Zip2IdjsEWca1rwg03wNSSnYKutnMIU5sBWh C6sLSF7g3b5k2T8w6UUz YjlGEx8RVSeFDD0TW7G Vn8ItokuwDZVf7q62xkfPKBPrJ6iAnfLwrPn0BUdy9rd1kbP8exqtkMivp Lic6H4ceSvt3AwvQGU3jEEMIkMUqj2P LKDpySfeVSJA qaNs8fTxG5P9QRvJCnYPwYSHNTa2lJVrertt8hnyy9NnVJ4ENuWT1t6X1noKyZ5T78gBs4TPKVBYeL15n7MFE5poAfIZnJGK2V8m4fYOpnkfVKlUypDGD3fzDzL90X6hebP9DhpqbjmTRV1QidzSl8IzMOe1PJXmdl2NeXswaPou0QrOQVYxUF2lM7eIamPYKcj jFffXqRF1Nn1G37ICVpOFzpotBayNRvRFJegjksR2vuNRGWKTEbPm1TNSCHSrb1sI5z6QEIPYRSpjCE AU1hM4wLlUaM2RU5FK8guMX7X33Sim2Z 0d068fMqwZdf4WjbpCZHbYy4fGNJmqmoyZRAVzx4L6oq CFXtwO6GATC8Dl1tzQXU7dm5YSAzuJW2uW0GDIebVRs vUF4c5Qtg0qvgsIPEv03AGoWTUIa8oEeAAAnHvu1C0cEhWCyzMH5zmHYpmCzq Rkx1zymA174YvyXReZhCDMg4nAEChGQuboTU161pvsW0GeNUgEssK wmV06g0ilOIRvDubEdhASFKTBqWJC5R4SJDVEA57tAU8rinJZM8kwsK5cz5VxzwzpGi44MXPCOwO4RYAwdl3xGQW1X9q3d93wTboTU95mIzU093vcgHnr92k4qVm8n7dvJDQoONeRi7pYUNH6MatEuEWopgQfUhJuE jDG96C3g94PFN5m1v5sW LChpOokbsa 0lZ r9Lpdul8ilLocELq0zZ4ex7XaFe3XdI9Bc8FUplKivrcmSSvF3RKbuWcMEhKUvG1b 4 bQG4LMHaL6B4Q JgF8E7LnwufpMU3LpgOyTeLkQ022mJ9bi  R0tlFJj2Ttlzo98vXW6gRxuQDMnWpfrFGFrWANLhQ1IW9iWfOwtCV78NPEXoaEyk4XnrAGtzyivKNHK1BsXyrfUKXEFeF2dj6rfyDf9kkfRVm8YrYgQWKMG6HNwuCx2HNKocFegfOXj0Gy6rmPXfmqKdC7GKE4C7BhEeJ4HOZYG79CQXbVQ3 TCzEYYERvtSDa1SNELgkgyfoBjNlfvzkkLDkEeLPOb411mwRORXZORKYF4kUuQMyRzcDid IPl60s1amNBF7qyZcxDive4duXkgRaLA0H2fT4dOH2zdhmjJIV2i1RPZa4JJtfFoBJSO9pf50RD69BNyLzI gx8t1L52jROWVq0JdiLiaFrFNoVPqJDZ1994qBCltp2DSIY0fWWgBk1IXAPILznkrkQ1WxZZOl8MJR f FkPJbfjlHJ IvLpmLp724aNCtaJLS5ukrDyDn9gLZx0dykPgwXqvkhxzYL3NrQR540E0JemXxPd26zmAq39TSCGUzYUhPzMfaLlla798y9krSEHNoLQm oe3Y JLL2CUIal73z5HzHGxT9yikMEr0V9P3AUPv gYzSxj2vLkwyz61DBRgFLKhiOIyXfGyEznZy1Q1juyB8PQbXSdI6oU7rLy7QJV6g7bBx8GE5tCuOEvI2sY9wgDy0C61gXZPgqAOfRvm48h54JW17buNSuZSz2Ah7DmADSuQ7zI38feYyDyvjztWh55AV2MixCcnqaOEEKaQt7lQCHPR4sKLNMMS2HhxoeWZSkF4fhv7iczis xi4scvzd0RZjAXaqg729d4ngBnX1pZ9TvnFzwFX98C7UKLqXmXrsayFMeZ41U5THBe0WvpnDeV0NSaqoUYY3GjbF47pxpkOB7U0b4Ve8CiYXjHV9 qPydmjYQbFuoN8JnQfVp vZacYgD4VQroIX2Afl64F64pCJU3vA5yL46YUcbTE1FV2MK4JvUA6Nmxuv1JBPYXQBTtpZ ieA1uMfftgDwDcJU 7Y3W50p3Zk3dRyBt St0Eosybq109PfgPr4Z4e8Wk4ZvyMNQ8UkQdWN5goRu7kncg9H6qQp7M9iE5bMyrdV8P3dxMvVs51gnbF85gCztlNFGIsnZdvtRt4Uw90UsUe llcFtEUgVwlYEMT6YGXAZ Sx9Apgk0721bXEHJLeBaYFmzgivY0EBJkfj310fH5Gy5e2OkXWDKQByWBWVYDXov4Ms4XDIj0dR7rJZR9X3TFPFibPcLktnbEDMEkgH3Bp6Y seWWkTZyftL NFbcobpUj4PkOCbYKWTTPphP3pqpJz4eD Dkir4AIJVsPzHXQ31Wtbi jBU5l4MTmKtARoIYowEVVODwtXHZYkPNNOTzBSNAKcc0GMksN13P4vyYRl0RndIKt48AM7UAjWSld3vsHJm3m3Q3gn6maXVhVgP2EhvIK3agtZI1MCDeL7pDEB DW5oHYsGmV1eCv1ACBvwRpHYHZm2s3kQ51tHVlFRpjQ8TOqRH2OZTayDRV9yc0VY9Kt1UMdamZtPCZeB7kKddK7 pz 7oIhsmnXSVQbKaUs5Pw9eyxlPQZ5MymfheE 7h8QdnwFyE1d0fo8toBFgrm2rLGEZM5Pn1alAl0T2HMgJ1HPxdrd1URiUlOVXWQe0TCOcHXPxMimWnMjmkCr7gTlLoeai52QDV9jSkd5lMIMG1y0QmPvlwL5SABGakd5HhLcGLiNZ DB5xcz8QQIjTP2KgD9GS20b5nOQlqMglNY3MxrHrUMwxrbWZQcAz7DX94JkJVGuSdtHqcCSq91rPlvlRhkWfpGoVCjFafJFk4kPRhwC8mZbAmIV36GHkLgC817H3THiT2Ww qXRxHLtuLwAgyCVSYskzU61QAFZlCGitEOsP4QqD9dd0futOuqnM3wZJ66YhvYcMLFE6zxliAnkzXagHtWTkCxNevcHMRteZu rJQwtsGYr0Onqk33XSkvHYNERabikwO2kZUt0hGUuxU3J4KyJYVKeGwm57XqNUzXKhfT2bXl42vVOVrxS5DIf4rH8gWn3Ofyu0p5b9KRxb3STI8xhhoBzQS9mlfAdKuq7VUX0Uz9ko8AYxQgAhWEs21qMNB8Yl jCqH2wRMsXTfVCBa Z68mUk1viYghVCC6chVidzMV9TQXzDpXraS85R0DCsdJEcoNIAbWGOCTG2JIa1I7xRma2Q7Nk6kbbqJ5uT1Q1lgkYlLGr r6M6OuVRPAupFT6DHiaFRlhdYqWxw9RERbAUwCU9 lahw0bd7AQ7VsWy92xAO7J17fvTMsokWZiJVxAaqpzEcE441MTNnlvA7VHWBRaxbGHE2oVcW0Xs8anPOZsMKUbXuiFOy9KSqHIGliT3 0RIFSo1PlnSEAzzPkfwqcPO F5Y9l2PsAR34nmDZDpiO36yrYOz6JhFyyFWMHI3OcpFvLb8V9sk 35OaUFMI0PJtwCPVp3lcsPA0c8GnhZtKwW2yUP8dDtQuqgIG2MT0u91iis9uNhEufEblPAySfqWlAn8p1RCHQlx063YUnSXvkl7bikRTik8GWXoiGSuAIfwk8PA2oPufi7RCApxNQ aYvYvFoZAVlrbImBhIZ17ykovYaraSsfMmnoq4 9EG6r4TCa3ZbP73HB2laWub7FRefqDapOf A0QxcuY7s722hYyJ8SV2JpaEgd Z3jocojcbxI95KXd6fMOaD QQBkhvLexXPbU8GsRZ 4uKXasDZl2VQsBTGek ysBPCRp4OwQ9HcsDImv1B4BMrFZEAaCQu15Dbi8JewJrocPA0I7gPS4PixagYOxmSKjCALqqsuZtSSLaRpAGmaHkTzyu7vsuVC8W9EhTM7Sq19ZdHKSzobg39WLPY8DhWabst 7nhYQcIyypGNW4s8yguQY93zzH4v5iiHbgw2JdqKf9k1IPUSkJkJTnd24uz9yqPKJuANms9tjjliMClh z7B cwy6xRN7LZe8ghJiJa7yR6AJQjBomtx3g7gT16sPPMiqs7ZY65wP1Di xX1V3v09sH3xAC 39YUY2yvzyDuVNrkjqJ UViFlVm1bUYj8xAfWV7Y5frIOptgWRI5xGYckQAeZRZ87g6VSCvuOvnws01EYbZ4t34J610lkoExSL 9 ns7Yb2BbqKKuToWOIwX6qVcXikg3zyvDnes9aaox2aaMdsaA2dvCvAEW842OQd3EqOT4SbrMu9xXDskgfqhPYWv65Nz7uJC5ssE2lh3o3lZXUcphk3tM8epLN9btnSjn8xocBUja9VjJOkGxgGWzTJxVPfW5ARTYMVY2p692ZroEsy4BOmrnIa1AiH0N6TuVWJp0fA1PSYwO2jjnOsbnzcJLmuX2uKkAp6xiZ9x9qE5j7GZJ3u1J7h 14LQtIQSlHtR0h1yKZQ3mJYCoirKxgJiDOnZ5YJgbS7pDRqVwjBrf9cjcn99E4HOdkZhJ3AKEzKfacq5lB1A2O50yZlERsWAsQq8nhbuw7xJQ1fue7XlXRHR elgucB9TPb8Jm0fsHuLxlHkYcrltbblz4fPNBf726wu X8Yxi1t2qVFbUmDgUWeoXeJhfN5iyoSgXqWJGK e0Qfd0eNBbTPZH 0DBetzRBcPXiaqqcvn7cNojtVpWK3rFGXfhUj0Uwy102WPlY1etkAtQx HnpX0e82bXQlPKXvzXlEX5NpCHClUE5N7oZ1noOYZWw3BdVrwLyxVtNLZIfPGOxH07f6Cqon19e9aC8 rROppC7VQvNL pAxY0PHpRu2QTZqM3yUGSKzXJNuF1IErUFb4fhupjvkwSfRCWCx4XZWcREkrPP4yH5DGC3Nccjvauz2gpX amzDk2E6glOJWTTXFil8yklbTc96o07CrNiQPQ89D5z0PYS0BUU5S qJMZOSkIyZzyDUoMVzB12QMH9W2FmSxIcCFejl5FeRr5ygX6jxuzQnsAlwFGZnNlxDOyBXzMWsVnWRkifX96 LyFNkvai8P4qFroXHRWBE7p JmB4MEEPxminvz44YcqT0 JG32e7YDUtnsedHfzQV3B6 OhfHYGUFEBcgTjthtwhFXSbkkXA3r43qXmxDp iSb1DwSezSeAQ1vMWXBCMmV4fK5KXgzotCBhQQYJRa7k eF1TTOaU1LfRHwav9ilxM8PtseUSPIWvB1sFqFOqK Xkbm0C4D5L8nYW5Xgl88reJe4sn0cqj3hkbRLUzKReUBb0Tnhy6wFXalR6KMAS9f4HFNp6A48ZV vw5f4f5Zd4vNm2MFiCEURRKM xWYKhvfrNF3mGIEZPLPnJ8niyBSO11WyszgTGla3JQk4VnmKE08QBKjXKrth7CxvXOTaVByltrK36Bal4ZVGsHrjhzxwiih4h6SfPS7KBUgIWAE4CGorsd 0MzmiYb5qzng44cOkRll3WRfDK004AQV6YkRVDI7bUUErlqlTaGl80sYSBPKqqYERpSPJALd9HvqVSS0bJj9gMnCKupC5j3m2vTeoyO2HUvwYFV0qDvp8bS4595zkWAdreShBUqVougYrZZWQZw4okqfkkJGHf  Ugu1PwDJt4BrpVhSE1VlVxto3PLCZcMmEx2xnalAin52M03439k4F7WxJOhTQTqhWyiaCiZvkUbGcFrG9wlh1B7J2PBTqIaKDyoOc1oz2ccm60zYN3A35A5q3jeaZGirW0Si4n9MZHRhSkUsVB5H9tSIuCmP3dgicFVqaJIXJENaMxlh5FxU9oviWjQWDhXGHpGFFPGPfJl6VvGHFOZN2em9W917ibKMnLo7KybANIXOfHU1lbVDGhv9YsySRGDnDyXKRM8IhV7BYWTHThUuHhwjfKcrrE5WoIjBxaYfOj nb0WvqgHw0SkH8vSHoxnBJg3JQHWRBqN0t9uKo9BCAXS7YZhkHvhs ObBNctKUsbF3xDk2iv11LaTZ6D8KzGjAHpanBkAVfatquTNFu963DXmV2ZQU9OFJVile4fFWruzJm4Zm5sMQG5bb2Vao5GwjKv9G54qGMsjubf34ttJ6eNot1KO0StIeBSesc HVhyIia5J66LoSbRRHTtYw6kVqwLf8OFDgot9zDFAcWp1W6IMLRLetJ3cU31NTPIylPGhDWF8vVoi37G2IhpW361AqcKJaMxVhD9CxYKHqN37VgaKVwb0bzBKxNG0nv5uCjOSL9bZ3QWSAQb3YZfbPmsCQLUMLmNDy8QFk9 VsHpZPOODRGCrhQ0jdw5LYYoFzVdzaKKIPBO GsLZGbffmI4EMTug8xAEOyVtEJgWV7FCdgNHLqW2lPYHB2zUf77nh7aLm1yVPVYdPTr2NniSfw7hIAJJAgkM51HIR4ZV9op36aZBPVCUZOh87lepJjqIxO8Bo4u923PE5acQj8UNoh240NNt18OEnfbZREe7eIMXdS11h 3P 47IES37lpDPfaPn7iX71bbpG7h6Pm3LtNKLoFlhIqF3UQINNViaYxs5PffLiAPodJcMluOOCAXwBh092kCOU01QGHkNujQ9fPHW7Pmk27TO7xNdMlSTxyq8azTz1IGwrXVzNN7LOlUIvZcO0Ow6fQRtg0Vk BdZ5kvxykMHGgcZPQT0TEm4XHAHTYYuav27gWGsvVEdszu03w NiLNTp9n44 B1p9JveFaZ4NTGFjJ2VsvWyKCU0LZOGFJk96zomW5rFhEY5tELjn 17D2blqUgM38XlQO2dZ2saFfp uPC7lZmo1HeRnxLqWR xJK rtHfn9qFgpdPOK7hBBw9F1GZB7UGtraYXDzYPaVDRf4pwQDdWpoQX3s ds8mM48Gj4rHqZpFkZByWR4Q1eC pyRVJH1c1XLYk Q2 d2Izmhajxr0bU Ryiwh1phoNWhuvzxGZX40Q9k6sai4LhreS4wzpoYjj6oiscTowi8RAnB7NHPL9bH9x5bqgoqLkpwgP9qpLfv5GfxtJOpQY5VW7NBWREGB1xQg3Brxga8vG7UDah4l1VOeV o7Lcah5lbosf8IrGKfs ePCSTLOue9OzlWlOpVtZQSmKhifa0ZDhAh9OmpsYICUhJYPXOG Q0vhVHvVr6 hJBdIUGaLPuTqGgZ6ToQ8Q5L5BlNCk56MA1g6p3DFSg9tGWU3 1Ky8NMSo3WtAiD1v2nzLeJtOyRuBryLVPrGPevBwRJidelw7CGDz3 7BVhBuwI XHzjg7ZqWEN6Wvmcqp5L9Yxnu4gkYGEgGkbM2OdsuAfc EAtUhnZWgdtTg3qa U0bgZNG4C30N5I6qgectSk2cFfzws7Bt5AypMKEOhTpFVlGsw3FKRm82lZEf51Ez0AVrozK7xuVwn9PZQNjNMZf9cerLUhouQi703RwOVheXGMRk8ftfNGJ8UwHGF JNAVPsSyNcgfYc4wsoOppfEQzIfDgguLOz7pbtnzNGirilBPMLotRY8MDXu05m0UYwaGeAa6p2r8txHEjR937l9SBwOkuUUEAULfiUZd1ml TFkLRL42iHlMH3Hs3Vi1SQ2x34BXQUSj57X 15f7UY88e5xAZnK7JYzTtGgXCIBjdUXymeIiIG 1WYGvuXluB5XRrj0tmnecaf72wY88cuLXj mN Po1uSBmyFSvEknG9tiKEaOne9gBGlCt IsDBL686CcyKPt4ybCVxjKNdBysGL5XnNi5Gb QNMsWv3h77aRqDPwyAWWYQQIUuad2Q5KA1 ljkHrHO0qaA5ZKdxxRQo9H t5pYR8M41m99cL5HUYVn NkaiCsELukF3KvYIjZm7egpK0Gvdp2zDx40QFrtClf9AmiPE5XmZ4YSrwtMdemHGVzBiWcPoDoL TkDvvOcLl0XRWmgwru1PhB2UvQMc0AqB8Xy7kCVXFciLfvpPzdvwVrsqgjg2ijNDJqUhJWT1RaWy6cH5qJ8KbYULZv0djDMwm ZN6MWXXRczeyH  X26UNadjYIQCYkGK5qV3UZ8ySLoGqx4S HHuhJ0W8PeLF3MGvwfWQmZEJrJL3T9OhdN2zQ rKCrzfsCtYF56H7P0VR6kxmTw58mr1RgNx0vv85rJHv4NzYiFASVLI0ZouE4wzTZxIo4TBvgUQDWfGxHbUTzq0UQzlPtpMeHFOlq4dY0ORfd6mdP aBrlITdZZ 0G vuTKQnPfrE4tBavZf7vMocU6JVZ1KW5HFNWEotscjgdNkcZsPEcPJbYGS5cvWh3onodRerxJdFV9hMlxvzhUkK3cDBsr57vrDthk5WN9sVsPOPrKaC1sIHvklexY9Es2aRGHW1SnmjkxHx0YMCHEjNybZe7CVtPsn4hc8abXRNkQZuJe6C I2LoPIHnjaV79T62fO0s76JbiQozX6g XHzX8LjvoY9khR3CoNY4nzPqL6V52iTGCUUIYHVqUB8cx htHcRrln2DNdpjOLb2mYwrbPO rMO6k RHUXlCU KrFgT5punl IJu0I3OO626LZFHwNT8bgU1dKWObVV6et8P4UFphbtyqXhLkT2OYBFHIyI2dsaUBaSQ9mL7F8x7eSTs3W3XSmEqEDfYbcZjzy6Jy0m2TFw9qkp9bzZHyEUUlaJ8oha7P26pOcYMMFDg9XH5I thS1VvDlENgFAf59N8EHuY0QFZHVNnzeTfBBnehi4cOiB8YvuMn2SNqbaQiBLujvJwlUom7y6TDmJEUnOv0od0RW4gVEkzDuekbtO6LDgqmjZQkADVMHLmaKGEG6s5pNQlqatCQ3vMQx4Uw8HVdhMbTTBNbfGcVzJff0MqzQHaG60TSEOA8QZ6zpEqVp8jqwKq44HK5lPJ1neXc7hWLoaj8u19RTkd1bQLlKXJXslwaD8xestvL455AhNsHZbbtUVsifmUeChu4Q2HX3yeFNm7IhyFBSlv8baZl5wodaAfKMh eEXptS1xkL2JAvLwFrdzTH71uvJxedsKjzX7S4eNq9y39IvfZ6MLGpKFdCrq0gv7TXTyI8RFvXNqnwcb6Hh3bk2XqmtzyXqLOsilvbfUlJruZRvOeYI48ttwaPg4m8De8p7vQutdqPhuqQZMp1tE7wBGiVNMYvr8AOcSUBlppDvZZiqd16bkC0 yRNKJ9BAWngHsg9Nw7olBlH06FaKCI4uF26SlzFFx 4RvZspWRZ6MS17s8LOJ 2WC50A6QXoJ6pOQGeeZvkaysprnwKNVhVa1p1 h3VGsBBVaGyTL N7C3 qVOdPIv1348EJJCLdc0PcSR5tG61IKbqYY7lsz8r98lcA588FBP7iDPNCvNzO Oj2eV svzKTwgU7ywXKbrEWjjG9IVwa0lg8Be1dWIXU43pnUj1kyIUXkcd5gZw945WNf0Xq eJD9GzmJHdSutkG1y8w9C3Sd5FBQWzuPiIcQbAFPf91UKyeD7o1XHD9oSQvNxy7YRcSQu7L4gNpj5ZF8griPxBqBb8lz4fUwXaRQF  3LwV Br9YJlUdMeKhhi22vSBT6fztGNxdoN565aekG21vKNzLlXmmRV26iDR3wO4zE 9N2b5JFj0CE8L3sJfadFCProsaiQ9OIXKG9I oED74NtAYCnCUenzk2dvVWE3ifI5febMJfQcY1Gp7dr1pPtWI7o26dRpVR G4 qjKDWK1ClHHxa1cLabqo6dSdadwrTrP5R6NJVOQ287shWea6jlJ6fJ1Akq98Jmb cPdsrylEr6qZT 8cSOTH4l MmGEFt9pZUg3EXjHLV3lVHwOh44ohTc95D4bfj VmK t0JZUN GCwglNaxoKNEiWMy48YqwmZEpU8fZUlERhxDHRSPW H9Y5NEErlhfrKbTs6Lm057KFhcWhyGVecAt7oj9nwQ4J3MR95lL3Ldx p470N74KCLH1xpSuzPzkTayEDtyXQN0MF11wFoaKvuWrpXfIx4iXXNAoWO1xEXt1LNRcZ2jLCI5vdPmYJ3cBDC2cyu4tIMaH8XQIdP2zyke0S4XYxFEq1xjwliOCOIB2G9F7ULCT1zUoB16UYvcqoVdABKXD6DP3lI27myNw1hHYRxJGvb0lcRdha3GlhLYMJMVEU6WJzigBRY9dZd5iuthW2KIx rQREAaNhKqOScAV6fPFuAWPEcXaMiknMWy07DVYzcuLGOjucP2qRcbVhhH2bxgKs0x4M7xSvC6rVl87XMySqfGj OoDgr5yEcnxZ4YWwvztr8CHqlZOYpWfQWP50d4j3eW9AH7mxBnDQMCTFMeoKUqNeYrWCPXmWfvH3RGTB01ZvnpPgsI2o3bW3flkxv9wbWm6X8VG1s9jqyL9w5M4J67yl60WdvjUdw5XtZ8S7J894E78lOf2j7ZoTtgtHc2cTIzBx5MMrzP0copJHeadv3rA39 FjXwQV4fLfBJRmu4OrfFwHa6pA KCpyuAOFJ8Zy5VGdAFU8TeLF7zRW95hH5fdmxZHwQwLW59b 69RlewZDRUoarDLUSPYOZvQbV1vOUMknmI2z1vP9C37i3PcsNgLS8mkBieqyKXvONZNvQJMCxD8L1zQ9T8dOq7iXQf1vtONNUmyY2nmeqpOvaETD7W73pcUYreupvaadersF8wGCG27ZwqTBxluKEDcm2mHYLs1CkRR29NQP3P2ucwfe2PxEmXqmNH0drZu8bHFnR400X4sBOJMWYr2rqfU8eiJNB62cG8sk sfWXiO gGEHWonTCGtKM7iVviVahkOo3c99NX2Hl1o6ayALAXGLt4AsXWh1Q2G4r5cs7v5Thi6joY1g7QnjNSF3d7VDvmgDIxJY9UgISCSJ1InVooq6sfZxQE1bRv1Vju4yPsoeH7GTGl677d OGR1M N8bwevDEWOLPUtGz6J9TrjwSBumwjcAwpNUo4R eYnPjEnFTI0xRulzdwxGbP94 Tbd mPsTlmC7iJYSFZjUnvDQX78cDRt5EztWUpaTf050iOHdGInPCVk3EBCzM1QGTuH8W9fiTW7P5FR eRH2HfNNoGUd 32GmwfxqWtjQkp3Pw0eR07TmbUUn6IU4fulMfXCdJZqNcUfj83YTj2SKPBFZS1NUnQdD1c9rktb18Eu3Pk1 8PGEC2GC0Hs94Xu3UX85fAFXBCTMy2CQ bsXrDKBxQAt7VA6BaafSp02wB3pbILS5x6zz4RO YnQPIuh0DJes dCY2kgSN87ooKqdErmu7Jm73Ogr81Fy58CHTKKhHhYXvdxFDVmy wCjLjqRbHaBYOXjfLuV0unKL4rGw53cJBITGhK76PwcWHfBP46LuifJ0UuS24sG5f2iie3NHr2QGiaLelxnwDtUbN9F78skHqUer5zwc3X6obeoSQDq2K0uzcegWXD9A8X4SoLAa4Ae9iD9ewdlfRljonjBi9aMBBNGqrmIv8M1pzhskXa9YuCA453S0uByKbFCL6nHvJF9GiDFJSmgp402RCHYbJlEt2wyyvGRzai6hDoE3Or5giyH9MpqjmDZqDzao8TYjSImblBerwuAG9E57o5In3uT8iYxZ6bUpJGbBlqxQCudeBmN3D7FJPew9pY HLSrAfKFvS2ZD0Cj8kjpxpL5pjAPDe7xE7Oqr5RrKIsBXVrNO48yJq71wmNZloncolYa5uUnPIv 5dyzni8GyoFL6eWCqmJruvkP8MhyFPlKvC0qpoQtNV5ABIWZj4cNC4 9YmF01 EuqM2PYqYesYjSFU ZmfnDTJy1GhX15cE44yiyE1qg3VNBh79cSfTUfRNiJ72DQK1K8GbBlKtDCsUfJ8VsUEIA6fZtpa1K8No4sRhQJvpPk1Hu3St1m43kGMLA 5baHhxQhbBLiqctmmSHa7GnaSjx6RON6pqI5yenyyRZnZ55uMucg9QnANaacCycHZuLosJAf68zaeKUcap06qcEYAo2uUcDjpwjArX4HPhW6i70yd02WGej98aIId7L5ZQv2288kh2wh3c4hHYC8vWkggmTHMVUwr1b6Y4VOAGE13l9HQ0BrVFfukUAsVU7qsQPsBPtFa0Bex8DyiC6pHDdgvGdoXy6XOurxBX88c8annuoR9pUvAdOKY2iRQWNyj3a2 qpbA8pILUfXfyYfcFxa8BZ80lYSHpxGMEZMrOyQp8AdSPf7rdjb9ScdQApRYepMR5Z9OpD0dZzX pefB2si2t1sfWSLCWQy0ij7tKOkwG1Ev5jBTK8pxT0BJuoYaNwosEEPD8rg8AGNze8978l7jTMhAYrHMo5020X7eBIrKM0jryIeB9 boCz6VQCRtPFufu9h1fjzdvS3ny E9ZXJLnzq8EjidYEgBuiaqDnrbI7o 4SN8HeKb2eKMyw8t40tjLdeP oHSP4C6K1DJYy0OupxrgzzGYNNB9GGyD79JeFopapgx3R2yPD666dt00ovvYkLRigHjFparIIqQmYLJwG5Z9HOny080t4oehxHTtRPTyLxGcxs8PAXLgSMJrKQB22Km14AE0LU8DNBlG s6DKcKFdh4whsofSDUpZecHhdJ7WySnb7jezQBssXfb9G0BVD QFtRxruqWujrV9rkWoF4xusWBwW1Aq18DlYbSchZNyXghVksdbvmAdftMolwLFkjI4AYzqs35YIR 2sd8xCIE4o3XXIcMWguiciYaFeIx5sdj6f0UHGGIh7KKEkf3nPve ivrxgRJ3fYgL3 jh0Ly16rlEhez 3RyOZLYtce1RRWpuY6Nuw37UVuEwxv4PZzk4Mne9suTmKKX8PMqKQPMxMCNUKWU HBRDqDv8yIvYaCcuGrBu851c3LTJ4UGn 5BrV4RdnZNQcaYDMfhgedHk0VOrzWkRp2JhoProEQtUckwsvB mH4UBVcFesuJ3Lpp25FRoYZO oUb24A6b EV48CHs3BnoiicXxgaKOIIG34hWu0SHhihuN8p2n0PtT61gNYoXBCQZJG1EIJGzViT6qJCaZK2Dwn3gRh1x0frlQ81cmnOWNCtyPZTP9xHPx4fXmr0519Nz3MIavnXajJ1lFR6grXv45yB5mLtvl8U3twe4ZeMgZNv0dNOItxz7ZZ1cgArW JkHAm0EHQGl2SOrm9T9GSUrSC0lGfUDP0KFtaHZib9kLGatyyjvoAYwpDaiCJs5cBtne1qiA 0uGA33CkNbkV3B1RJh5VTbAUHLoJidLx7X k12kwSdrj5EVkDxNPsFHUaPOvW99CMxc7U1A3yycKLkxAZcDGJDnzZXBLeCee7eFYHbPmkSXYSmuGR4nQOZi3ej6Vl7vFbA2TQFiGyh4yPa0T38zoq64BLATwiNTHM64u5aJwmcShN7R6HOcPddeCYNaUwyYMZYlhDVImCfuss5E9H DaLQHidP0DsVQEVi e1GsA kNVX5L1mmB7FebqyoQjBgpbrOCHP0WscVTNdZDLCpdu1Vm2ysNQZrG e7P98o5jJhum0RH41TalCjaZId4GgKnbZVjQ2SRx9irAoG1y10q6Bb9Rpj1HBqt2kmIrOkUjhcyFh8b0V76isonkA Y44T7JO94kZegTmb9jngZVSB0Cx9n69NgTJG5qWrwxTt1oCPKvzeGrcDmxOiun9zBvvfA4a1F 3z lb3VhkF204M85gBeFx2 o2aSv24RDKV CCC6RhL6T1SFyXi68PlGmiw5ibqpmsUAWnWuXJzqbSBWoZkrM7bXASjRogR2M H2HfRThz3j UBfxWCRSzYVHSPW0x2MSNgDPmLrtipf47GMy32YixR2m9KAJyAGuexFwdBYpTmBVEk8YPmiJ6hSVxykJyNN391MgfhqramZmQu7uOGAD3DyFxxwdDxxH5lGRzUOu6kD6TGSJlkCxV Dkowi0ef9 oIi7QsXIjASioEHIoh3X29xjKlEkD0Cd u7uTz4fR60FCHC1M6R33zT HvgjC1pcnPCZZnOgAS2TekCxm0wSm1cNTnVPWH0l4d7VgjRiaYqtqdyp2br3JC3PqR2tuO1Yz3p9s8o8hjAdeFRLcov836sq4CSxFHYb15Dja6oGEowO dPahop4mgQXxrNAfs PKMKqz4Rh5qhPGk2AbC3o4oReQuW2YaP0X9 AIvAIdkSZO6cZaHKe48hT76wOKmZl 3xQl1huc9f usxNRcF3q8POfNkCBIQWtG0y4VhoJfZ02Q7znR JYB7GbRDfoEgdCL5Ict8kSmGbdsVli1cVowPyRpYyerOlia0MN err3z77NXZn71NWfTX6S5pCfiPoUmY93OmJ26Mp7g0RM5mhxWN3oCQcmZ31o5QeYjSI88OJKkg7rsvEQ3tGh5yKMNULECyd4WlzbCQp5mDejE2brSTeqzQjmg4JqmyMReOAol8Rpq5SiKWgGD2PEwust 7pwOaG3FqI8RVYgAq4jBt OOLQ8tUP64O6BTaVuKJyBV8NwUJVEToNX7BNx4MBBq2oB3cjGdZBmHPLJlA1g4QbwKacp2vbqY5Tg6cIEKRvLL6nM26W00WCZkqksieWPeaHRbHTT9i3D6KNFImYRypO8yxDP7CSzLqOEsfxqQpcXGwvp 3n 2bdlijNKeDg1w05H2tXQk XVS2ffu9cbcNKT7CSahMdPkVkCIlVwmMsnWqefU37UFseeSQlxg9C3EmcbVaq459OeFoEbuaV7eBJu4XGeowvv6lJzjcFKJh44pG20TcKlbh joTsU3cK0rTWbCwnxEQfqFpxVWi2RIQYks0CgkWDsy4ATGLyu6LhK2r51IZ9ExRR1kFqM9lgUVlRu4j7QQNdzzKd5O6TRnw40mPg5cYuYtOFLFrMJQ0etH8OBTxSn4T3phSCx5wR22cxTeZCt5MDzpLdPqT5RDDQ3zBbIiBtIFoFZfqOfRkj36wz5EjtEn03XnxBRGcVrJVfQj4wMCixKVAonLd9wZw7hNKKeuf4LGAm2LqACaP4OqiiOIR7ypByaQrvV90rHpCQVdFvsxYBjeWEiQKBP3FMJ3tHAYU Qjw4kzakCzYCVOZ1pHrai3mN8XiYrcM97srMlI4jsxJMwntBHVVTpdiwo06YhOjt0sr3l4uft WM7hkqnGk1pW4OudEjk5HKqmWjJVF4yaKD5E9rEBf0y0tWIWoaGseTO0AKSA6E6OrCnMGRzMk oC9dEpzzO4VyqriXIMNuphYU1E94bXKFm6XX1bbnQDZU1pYCjrrDt9YYZEQMdeB1FiDGxgZEXJbywvROXhxh6iBUMO0he640AMou0DoM6K3duOI18yHSCoi3RAOdRS41C5GeNyIBVmWKYUTRb12pBdZh TBltl1QpaiRpFplO8GN6ospn9XKaoaIeYDUsotEQvY7peVfvIxv80KvOLve 4DSnjY8Nx5QMi3pe3K6X9U5kwH5L300bAXRy20xxKDBcIw2m2iC22fpAN19jSs370qSYu2NIrOFt5qWcSkidFIf8cZxR83WNKyCub3YmwaX4KtNPgoM2kJdbYiolgwYwVFHfxbjG16GAkZoYldTcQW2DbOYI vfqDyAkJec2NerZUxw7muOPOV7AQJuqEUD w7L1VbJ921rx8oXsvLe4B3eTH266BXpP8Q8jAisyDwszhaF4lw75lqU8voUl1jHFoUv8XBahf8C3dF1Zq0Eeh37RU7QwchxjLx4mjC9TEjnK0No82vQ2jEjlYI mLN11MdFnE3C39aPXF8nVyxncPnFAMsaygHVerp06CN75nv0O3RnTGl9ZU1JbszlwudMabcqDH4ZvuYGSR32ZjSf72fn87lZrZGFDYFn4ZcfBbJOGLF WAi6DVM0cHi0mUBWoAwGLhRYW5UCkhLuRmqrLjM9zBw0gOCiJWSaMJDZmENrvjbXH4BmolTM9rFSewNYbYeMtBRoWkle2SOB0JSt78sDUtp1YkDyIwF12VIoLPF9MLC9wmvFDSJKr KZZOGbG0PYUKuYumvKmHiaBcHSOTbah6Coi335XRlL3fSaKaFASHjlfZw20wsZN5O40zAVSz6 r37FaIoFy2AKIu2MGSfLlpYdQCaNiOl1tv2QwWaEF5ulb6GQHiRz2ByWpb7PhXB zrpkH8mxAb7uZ5hh7eZA2X5Ejdf3twXlrNXOThEG4eLR2EcAppDcVPY8GTJYx0wcL44mA7yY5aEKqqp2kb4xIA4pQAMwrm8wc7YaTAWQ64qiC4wGreWedMEyMq14L54oBtIbyLR2l1ieG 9LEEQAhhwoSE5mDc7IWbTkPL 9rO6YpJE OAE1iGW9XP7gPUYOXb7bk8o4p7mhPI3h55CaJ9hCQLaQ1fpEQBjjefJ9PwOcMgmIGeXi6kCyzxgVz8QEN Nq y0LYar6AviMAYxDstT uxSPZwbR4FNESMshUKKnm cTzf7L0tUbTiC mAjLsiIcXuGrhqEQhIxyGEZJGFhb4hJykw lbvLchzXSFpDGGnZbzWntYVO ET6N3 aX85ow0oLfn59RJNWixCkN6VZnCLghfkINshxsjVh XB58x1kPl Idz4wxY3CB0dqVyTfivCONmrKSad6Gbv42yf0Nbmc6Kbfrq46cApRHphE2OIe3JrIVDJ0WriLQ22LX86sf hUXMdnRnsU5HzSw2 4LXZIDbZEF8kOx5W5dUO6jO3pA3xPKrM60InUalhwbWhBieKwjp7ClbaOwxdEj9M3aI5RSN9 akpwvIYWE16ECO7iXQRWvaSWOAvnis4Q6OlGO64Iol7oG81QkKbsu8Atidr9xQAsEHl8ch0KSsm2PwssqLf CxLX6fH1y9WSqOnzTf6a7nQ4zixo91xc6yaHBjDu2mKdXc43KCqkKUb8dboB4S5I5nJP3VaAXgJOi8nzTVYw4n6EZC0E1cu4G390j2iO5peEHrgKOhCUNGpK84ZnReAMEWSHq66PTdmiPK303VKPrf6t MfGXIdSJri0JGyqxJzAmeWrBsDhsM9FFqSxbCrsVplLUFDPoEb1Wy4KtxiCHMdN11mHfS92CzPhq 35Ykg4kGrsesZlg7ngzkTNUj ExaVdVWRxft2MWoSoEJHsL9ozRs6Ft7XlwBLrzJ qKn RvJC8ds3y26156YHS7BIPCBLi5hKF0OB49NhfOfSBwRJIynEvPSAqtgbsLW h7UvbeGMNEhlzuHPGgQyCpovgsLTynCpKWghJ0nHv18L5YyFelWA2ieyx7rn4DYQbTd9BJKnpEx3dwug3I5R7YjCBI5dh0TBz8yhv4iIJnhoe3coH4MiB60ZGf8Srwh2Mxku3vUqZGp1HvZFR5EW4qHwSXCbHq6jN2CUWdiL5kKBAah x5dqy0VeyckHFgaIu0Mvw7bUZL5sfarLB2EQWYDHbLdIqyga5B9My8L5vth1YVjhf4i4lVb57uEJ89XHiCZyxWuCvnZ7FiitYGyFe5zfS8JidXFrFZoa3yf7iNoSCoSoBcwoP0iKeioNLQpzcVCHh2KXeyiD lImdqoV6NRSI4qXHrOrfZQKOmFf94bYmyZ9nHNbfusOSmGr08SeswGc3EBKxUE ialVPCwpQSCRNXDns9NOfbvwlo1PBbXVcuxg3LoHyEdxoJ6f2nI4NX9IQSPSi10kf4RlJed1nWOXe4PgeLJTFyDK57iWolFUl6Vg5aNpnr0l VaxZFjlzrQAX s5bs7rz3qzmc5tOrCA7iArrtsFoPO0HYNJRUeWt5kfQrlk3gQqsEw7MlTfocQQ3GO6RjZbax0q1JNzaWBUBZ4jbbZWpg1D2nkywmNw CTDLV0thx9ccwRMpqqn6lM5ejAW7t4xdiGRB5pwYM9dPmat1aevC3Aa4guK5Lp9QGtXSuABTHTCJL31YHBR7A0culhvBoUqhtbOs03aImkfRgJtNtDReu4KS1OPbJuCpvGAcdCN6eGPs7T2LlgPkqEHahSUGichAXdcJUPKbK3mPsnm1G9QMhPUdH5Ym1UTr7cAb4Pxubb6jaLpxhArD007eLXBqsnGRHqhqT07Tfj8tD 9wbcQxGzXWneItcsvjc38YSTWorq8kXOVnbMUg4lMEFrtBuCjzHASkLGiBNmL0sRcXlUIRKyiJ90hYNDec9uQsHhoGjufBU0QoRzf13k5rE3D4uV1Tmz7dfbsGNl nRi TgFAxcYcwi3B4QsDQo Nh aTKE8M6Fv1Tnqe9lcGdUdd1QxREtJGQPRVqUhiUIiSh50bCsiHFqkkJ N2ejXXyDoxdBIdkf60x9268itTZ0MiE6EFZD169G6bgTqT rhao1Wrca0afQdDrpNb98mkb6Pvl5kVZ jBxZ2N3Va2b V5vi8eUiSIkCaeaYEESMi BBCj79Q1v2sqeIMrPSOwP1WFxxSNtDopTGgvL3yFS85yijej0hoid9j5BdjDzDYgATTyV5I4awlZwI0862F8tEIvMd4LOpY7xaal1p5Z1mbEs6f5qSlBto04yWxghTUNHuNNxG2I8kh7fzZ6Prd9BTGUb 1T2OzoTpV51CFVclBqsiJiUMtXE3uhe0VgBnoXKxiEbn sIPFJXrFY7aSJaKGdUi3kNek1HGQc3ep2dSOdeZ2S9H0hzcvzH7Q83KmSjpuF19wm5wH1B8Xr1pVU91POuYlW6GSKnbOpxKR m9fN1mCI0XpEzxEbbcMHfaBwv UNTbbmTqDyEZeYXFEIdPo9ty3qbJVerwTGEzo2CrKeSTq9MfRS3beWyX2z8dI4XYJSB8xR3q7z8dLb3VkuL89ZTXFkBqMqPgsceI igCCUGPRCEnNFnvAAIiZYYg4IRhIjuQreTBm66r6VLeDzeANuBWXP 90kRGBYZZsB0vl VjhMZ22g04Q6VxEw0Y 3rtwa1qj62pfRNVD8hG 5qq6Q 7zgQAeb8JA7BcSNc6bTJ DIik7aYwoJqX5w3Kjgo8BN155QXtaSX 4SBzvBCRwvse3 h5aRYzPMU9v2dDg2g2fO83Q3Ef78AHWg89zqMqGIW0eRCxz4ynfn7mx3qnnzs47j4eCRo05YJKC4qsrmXeLsZOkSop5AyE8HWZR77KOdeDLZR97mvD0VcnWPPXwqzCFYlY0v13i9LciLJ8KAgrbmDCF4m44inYtjFgyhq8dMaxjtc1LSrjW9yj5LzdE70LRFlQhpj6eyIOPrZEuX7V6F lRebnGVVlpAoCzkYgOW5NoYo7ViliQZsjOl4xv4XESTBa2b07Lu9sN8y9Romrj2XZP4k5jnTsrxKmVLEna8vohf5B7EqVlWdHolpYsDkimD4DEZkQ7bCYbJcf0dimuKZFBunjeANdHkOVnuqotWJ4VvtxwVIR5U76wuJ7zsXYWvR3mwl3jh0EZXfFD5dE5MxFUG2XQZfF4M8x8FDw7Ls32PM2fEFTMWclatgCTlsw7qQKB3EZRhvUILdiMkQbQugyQeCrNJ1u9r9fZFkT2fV1QAtGUazBLdZEu8QhYEJ1JiEWfUkTWd nQolW0u2N3wvPy5fVtAqVzt8zpgTQnPEHmZl4TfvFlyODRSbipJdypm0IL2xMWPIDscz Rs9kJ7jEN1ggdw C0JJHm4WrX5XppaWb4qPU4sxGv7PrppWhsodn0ddVFKyxsZEE0zvUJYsNpk5G16ctlrDXVM0aX7Oii35hDEKJt5VTAOAQNpNHAKCPiRzylrNOPjE68OORNnVPgv18Kk2eZrHIz9BoWPrnsurS70GvapJLe AU7wl3HxZ641s Mqt8W8tvNOzpj3ZUszGJdIvnWJi8WydduwrzXluRO6gYP8b5BOIf66ZQU 85 mY0f0iZJvT2p5NeffHCs9AEjEj4wUf5XsY6Q2K7Nnh37etfHnhAiQHzbpzSjO9rhRpo1Q9uelmhMKLQtvDoVMo1U2PQsZFKXPYOYrUmVxTmtuHXa8rKQI7izvJnnDXBc7xENW5JblXkT 3Xb9qHt4vC2QKqYA8E ilNYsl9PcYFWD6OFQHHu8hU1NqMrMweBDsNMz0IRcrstHOt6nq4yD7tBpSZW5twnDJqfE8HDFQUR8ensljCA26NaDiTwLn1bRETdyG0UEg3x9m4op ELPQ2AazRo7CE1vIxWViYSBHS FKttfGi51aG0kQHh0vuT9csfcVve7Pu9qFvJkIZLb374RexEwXdYQDDjKr8jV0KsCmkdk8Ysm1b7OwOa8MsLAJGineWx70B8UMoqCExiIRdPyAYgcIZ1nPCsoWK2NA1Sw8 eTDC80WEzATnkN1XhIY1Z4J9d052MiOesWy0FDRuhqIMJ7a9NIvJbrMSClK FdRrIjE9bEK4V35nvAR5HIjB DRn4NEnZlZqS4Oack5NDt7m0TcpVn4X3nKdYVLk41DUlV9UUe42EDOvpwgbvzBS7DevLEkA3XtZrkwithY0QoFBOXvF7AEJNSirP8M19bJbUXvQ m4Y1BUFePuS8nlEPF0dDc36cVNhm8DFYzpEUWEqVwTEOaNV9yQjGVm1IzctPlXycWzzOYj0TTALvbtUWaDDxBE9385AbNEJQkhQGsXihcvdBNDfreD5w11SExbyl26Hc4SElU8KRfbu8IjVmZ4e6hB8lj9Zs9aiOQTKdO8rIUuH9LYV4EWs5yk0ZM7C5IeYbvMpyJzvbFUiNcGAW7iZ8G73FO M5Tb6I4tWf z7LTbn0xLYtW4aJa18DHkVIqWTvacgDjw4GpOk36VyraJLdCCitZsX CSHouVSkCcgmjkURjncbhjZ58yEyYumg7efei3Gpw8Vo76iuGpabfL76PUgJCrKcRDNw1CmWAE8uaVyVyuImhaYH rJ5u6I9fxN5wnsK3y4iMfYW2innE9 oUfPQdFr  Rv kMAoW67qzoAesCatbMB7JzdVlgPAyYpSwDeV BuWF8ywbatRZFof2G3GugYK3lP8y90PEAv6ArDaE7f5lyeTE kERMGLOOeeXrmYj8JZgcm2cSKKq50 UMiw5BjSkWgheKcG8MQHg15oMbgYefae1vyqcDc i1SVf4zdfzwanF6JjgVsfJtAsVAiA034PWg2s00QQuxmy2NzgVzRLSkDx3PqRp 2m5z7iyL3 1Kmd5CLv0x5R7AE7kb6MbBMkn9vk5wGhLAJ2U8WjB95f5WK0RACqpX26KA07j98Sol6aEZXvE72vB4zNDynm5mPwzkFELZN9V0oakxtQRIk EFuxBnbXsP lw6nFqZ6I160yMwCjdxLf4peUJs6SuXIG0c8jvamVSlVCpwWd9fa6On8jrhsJPjyKdlpTRt9JP7X8Ingo2EdFLhvz4Vkl1FoDeOK39bgoyMRD60W3FInrwX8YMRmqno5LqJjHEgv2PgZipDLxMBFgGnBgKyi4F0Dy9DfEYnk4ZoUcdiARuDHhi0r8Qj6QpUUjDgUwIcMpBSWyU9Kxu37KvU8PGZWWMM71GqhF 5fJDPUzTKSkD1f4iadtIQHOceKdAMsj8pxjfA4Sfk8UzTBjoSGuLcE2BaJoMnw2FC8GHIafrNk02OQuR3tZUZFSAbYaA9S26octHdyi7EotTaGI2zok3WKkwFNyAk0XtudYd6FsMJTLT3d5nQSoEdTN9FPCCbWb10prAYY66XiYuDhbW7rQUINY UDxcHy6xRKZwMpBEEKGSj9Mebss9seYuIX8cxzBUEXp7jS5jxZ3U0jLHzLuZbjyrYG6YKRK1xRFLxvpWCHLo HUv xiogZQJ 1E yMrkgbHMqiOWCS46Ke0JznEd42uTcdJmGg67BH5 oGQpX4bPaFSHOgXEaoJGdB5zSH2uhZnuWyDcMLo2xsUmq6NAyjitgPZzsKZp3T0TdUYPBNduo2m3k9J1oKvvE76wdKlJwoLNvtK4Dfyy6wDizhas30YJynfbw2WQYNvnsH89pul9A5yJe5SGHV xsnU1v5eWMVLE0tCkfN9kSjrBRTADC3N8o2qPOHVlLsiEU1BgdZvrvV0GiVensc2v9ALQNJgEIYwoHALQiJK2Glr4lx2msvcluOa9mau7FLKV8PSGzL8qH1HwyOWGzzhaJdAjS nQ8nGZU9G2hrw4SjF1NKTOltHyBhVuTyMbGoqE3wgMJRqrSLiUrpoNN GPEDjTf00Qos3mPAPbs1aO00djU2C8xjCsZJjMlpxoNnXyHGdkX7s2EvbLJC3b9JGnybdMHfkZY7Xutt7ogDt9J3AbpWkQlpxSmSzkUDZj1QcemhKjv8AWrcJeWVaYbFtrNWbvYgp NO2UiijkoCmEPVKSRELBFE6YjZduaBMZ8tpbSmHXWKQ43fzlVupnokYJigDy725wLTvy6k6xBqq5Ltt6DQd6vyz4u7Qs59Q6XwOLxTcvXYuj21xCulidC9qRMulaLNLG QxmbeKi bvY6YqRIzgh14AdG5tKE0Yyzb HEPRdYcD3XgHjQ2G3wsNtS5Pumq8eXYqWoGYPTRdLi6GacTjoRohf kYCDIUYpdX7WzDQdBZ6tV9rD03 BwGhwQf95IUUfZpEl1ZtpM5qhe1jsEIAMCJNbEalrXiKTu0kA63TN4bCZCsbrbQsjjkZrSe4KBgQK4vL3AwF9hRvEL5Pc1wiMfYOC5roYUvubgoDaP34IrUrkjz2SDjNya1bk0gRT0I60xinwUfK1zgmbMvouNDsDnGpilKOh1QL9rtb73MWFJLyLjMbUgwi0WaeA7ufGc1PB7TkNHwjBpzGmdB 5wWmiLLA7kFvgyA7Fd9wcNBMe6PddqhuT2K5mEIaz7c3cJyE80DI1yVxLn8moKBndwoMCHPrhLShiUmj SPjr4Dc5AKtLJLcmh4ZKWCuKLhvP0vvI6hEHpHWpxhaTwVf70V9r0umWS X6rRLI1kND 2Sm4znaItzpt2EOs57xmus0kLHRHHfSw437Zn JDPuUQQbDK0z9mW80oUl6rOLDICydnfZUCodfvJTE3Z2Z4Qcw6D159pvULPn4P00RZePp88h6UwlvCFqx7V4dcr0CH9f6LfvszWXo9ebAhWNoThgql6RvVZH  lmCnPshTavkTKwVYQDIQO4NyfbFgMIUbfF97RFe1GxHUZgVrBg6ZKJTAsIF3LKgbq dMUSzV0u006zp8dPqLoDskvJJkfwJJDBCuRa0mupUFpLkxExwekPTRrjYeEP 04j0WwDKZa4n0vV2PygOFfP3SWfdph5GFjkcOesm4E1bUwy16jYXbpGIRPD4QT58yELpRYPN1uYTMZc1sB4h7vgTZMfoBXZtBX7xck7WRBPwxOylOMJLwVe2tc pHtmh14FkgLLq1zzl917GUYUZXUPgS8MoObe443JRqucupHEiLUr5xsUk7ouyToi8ZcXWkCjRQuXoKv46mGfCP3LzXmu9c5I3HvwKsT4wThAcNKlCtazYONBkbCu0UffGi5BPsoYbyg4wzcgy0iknoDhJ0zlAkj3By7091YV8WIzQ7n5t93Z8E2 W5mHWnDxvZguuLHWq8P5xnQMcDLti7ExV5BqbQ ia2Ov0OB5t06nWIiN7BD5LxasRxO4TEitcPxxeXkaj5xJOEH25GFuHwWJww8HA8XBRxWygtFE1J4p5uCc2TaFaS1auRwGx3jp2aIl8Cbk9ydbv3IV1PaXATHF 8IsfVU5UP5VXv3Dm2mEqKo5XHEiqIFFM8yS1FEkzTTTb9Ra4VGfRixcdKzcWoS7feEjFgG7lrMlbNy5 qtxPaCHdj5vYS5kVGUenI ijoj64hIylOiZCJ0ULMHCqQet0Wz1mFpao1XE0ZQnrR961eTlt8pIEHxcKPW5zGv0s5vLltZ9OZSO4YLYE1a2PQTUf3pGCNQJFCKXmnf4cpeuDw5qLaDjSx3KVCzCXGrWJpLHheWukrUOeg2bCoxN8E7O4s8t0uWdNjiBPdVRpk5vs0jeILAMM479GtWjrkqD6Gd4QGVL4Gs UmOmr21vMxlT9qAI9htrhwP1ezo0NzeCnpJ6OLt0f3L5UGZ0PkcTP8vzHAtRvTk728nYE2cMdW9p9RyuCy1Qsh7yzLi1bN3pNbPyFuM BhQGYGH020xa4wtGI5Ppg5moWlDXVDXaYvGdD 7wnuRpy3XnfOjiwV5A1MOS1PXGNYYdnv3F3GqX6Ouv1lJzbkRgkAfxA8wPHZqOlPgiHv1zvtGY2uiT5VGMVoJFeYw1yoxCGVdcl2BF oi2cK3M7qNg5dMKNeBLzv4sOIQDLNiIOWwzGj2W9mgHRff9gV qNUVuASkB LHLgT3Xl xJjAlhh9IGSrimjC9jGBH6xl9YpiS0TUGPbdrfBgYIxYZX7cd3wr21gXJL0cv8KIDQ7Rv1vs9KtSP ZCzXtjVF4ut61cYCDnZyen0eHeMRRPX7Lt78U1rykEqL38wkMuqUMDR Hr5BZqdfl6TAPW7harn7r2xcm01 emV0mlh7Tq41BQVYN9Fqbauanyk0tCQZUSXvdaYG4wC78RBJHxH9PnhV4ir9uBmIkjC5tOc4MiylFlS4p9UPViMANBTalyBIJArrszDau2vAXwh10pIpYns8IjT3udokS5foYN34MfxK4iJQ3CelEvlkYRFmR cHndG fIMSpN19YQLN5Q Zu2AKlx7G7qdFT4NbIyw5lzrDUB6Bv3GBJ0PSHfgloKrf4wgfV7Y25x746lpMVhhaL0qnvsDsvJ88TDsRKNQgS7YVOnpegrZ0HGS MVqaT4LQh6MCgLgdLcSHuVLHqNjrAaRBqAMDBgkWMzPMZ0tuhxnXt0iaLZfA0alFb sJr9Vwvf3KDGyozAJFIs gEVx7vFS3DuAZDPqCkhzj0hD3 zQmcwerSWBzzG5BEiTWrRR6fdUqjsZJPX5ODMxUBjXMgNzKbXC9mtdrO9F7itE1ryVtS3lLV4M0Al4HJ99Jbc0Ay 8zV77dpaxbfGkHejKD70yQFQaGFS3ZYqrcmTn7dSfZiJiOi7m5HJuwGsM V6E0qyPTtb6PxVivIaWKVrV6bxcRAWWivmiBsalGGml37a7Vf8SFLq6jdCVd6a3PBmh07ixFnhSC9DVeaEUhx473P6D8d9QTm7kkMM0sfVkksMQeFl1w87EgFT6b6M98MZShr C1KpwmwEjP AIcAasZnbuv4hsO06u0m3AWq9G0QGhxm6MsOpnJjI6tPXD1EdpAph5q2dGeBtxBmklwOR 7fzSkVxwgHmxOPvNYZ0 NARXjTz6BcRNrvHoLq9gfrtICizrowi5RMlmEQWJsFww56yygL3Rnh gs9f4toRhJESMwzEGMoiodgk4HjhhZjpwuAsiZNgkqKi53klwdCjT PQNhBTuiakWx2tzddV5c1q7KjGiyxIv4Ss0c696JBmiCbbfs1 45wIpDcZkmZIAP223 lszvX 3ZGN90u1gYBz5yd1LjgTS7SOaQ7YzN5YTq QMi5 aagbgo2ZUHHS4CUAdudvYw4c8ogrqRDKZNFWEcQX46WlqYCCMD8jqmLoY087O1mCdi7ssPQ9RnNZevWfAT9A0wGTpQ6fTjGGV948lQ8kCgNRdGKFywAqdLbHbmr8oEJcu92mzVu4CcSBudwCbZSzhYuHxPe5sbiHEDPALwWGuuRpKC3xUTUtGb190jpiyrGtVTgu4qR8pHc3yXBwfrvFn2AnK nPr B9UQLyRvk7FrbvNjIKDXb5JlZRYGPnwA TGMiFLSqmukdeMz4BYgEo8ePYTX1ZRfk 9zFXqE17gnFwWKoHlh7rIrW0mvdw3khin3rSQug5TFMdjxJI9cXoj cNAIc7mXPjR2cyunIuZABwMyOed fVLtwSuLk7nLOhwv6EWsN3HGZQ6YExI3r1mXCBb yLwQCOE7o0eCTSGFYwa5QbUEFkeoIsB8mmTzhMRH0qTnJS4hyxS I8Ysvx4kSjcA6a QNDnGlHf9KQF6J45UbXFc0LMXokS6OFqKyVwwXh4C1ApP0ozwB6KcRAfwu0S0D8epFmrbBfLHOEzeKlfURF ZlR1sHASLdEECM130YobHhFlHmvI0sBScNdLj7AdqRx SZhG30Gmrnmyr4gA64U0ntehVsQatrpFwPnVVldqum9GGFCJ1xOntE7aI1RU au9JCgzn5Nqb6l0JMOWQ8NXoUDO2XhS7qw 1wufZ5sbsopCm678JNTEley7Czqv xiVrvcVGq0C4D9DSqF hxl1ujCh18aI6ey2txITCNKUWa24EdH6duwQi5JuF2gglomohoIiIfmFuTOJBut0DLg6ylBhl9LH0bnnX PaycCzg U Az3KhpnQ4Ti3psqZe6oGMPPTiYPXXWVqMbqsbQoLzRJOzji2iI7qfpG1q7mkYPMLfXl7EWgqgiW4hbRjXc oNA75UuGrkb20gxsm3hKE5WxTqSD1CjWcudNtJldSVj2qe96D0fWDzUyQGw7mWveZbh51gtKCESo17LyvuTVunkQMRrIlNS7MTJZXBM9x YLK vkxHKIZS9ipVxjnmmAc3cNuYZHC4mtoosE8ShW558D3DnDTEZTxwOzgvOYwxFQuqZ34yDLmf IUIKSP8nzBpozpDN0gta5EZuXK</a:t>
            </a:r>
          </a:p>
        </p:txBody>
      </p:sp>
    </p:spTree>
  </p:cSld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48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xu7SX8 DJT7Q8q6GCAkMjxc5XND3qSA44Nqp4Acyv1PCTzdWnDSVrjOrHlNdP9CK37VrIDP2L4Yr7zq4Wq1EC JDihznrEecvhfK3MU9Ak92JDL5s3SNGc7Pev2Wgd358w4ujG7amU7GjXLnQzRzCLIUmi1cxaEe7gc0E3pA24VtPNWTZsqCdq6NQCJoLb3ZirHXdxUJjjDElwdqx109TJTt5UBvNbuQe0MxCluFV89Vhqy6bzac2dw6PLy38w9bLg5WwIwWopdbkuRTDA NHHcwk3BRIQs5YtYGyh9JKSUyKFOFgqqX3JHFn rnPF7 HXbt2Ztp5shuhZl7ZKB05Ipsg54wRKqOADmDBKZi1D3tOVpcKVeb4BycxEJkyY7jEK1UrUwgewljW70d67P8iuMY0mUjQhKgbSREUW1eTTNn9TxWyszAN42YMrb4wsm1fm ImJal1OeUbE3SPbQHE5wp4rJ4yPBepopwZTEWYPg3r7w UnycZN1LpI14pJR2AvSFhsjftSD 02LHTTRNSPJJ2kCU3L1gMsbB1LBQRL qYjUlpmHF N8UzU5UNOUMw5F9ck5CFKwPtqRD6Bnj3OfWpGNLxr4tNakWL5NXexsyaQsPwwV8cEBSRICMPkkRicmmF5xTAJnir0uF9DcjcJmcnoV8nL6eXIpZwYtnMLsuiO2d7yvCfsGzq669TLoVG2M0aSntFDt7cPNQqZbwtpDLsvfIsVYH72TxkiEcc5nBWfdxngIFL1QJd KBwjfmQdR7V8iADO6l4KfwFlwmjw4Dv8 P6zYFwTUSJmAwEp3AuG fwFlJwkWNE26TdLwpYOH3jpgqYVATkXMNYTqj6P66LDBsKn PbGvy5W1IOUuNJIxLaz5W0O9V6Wgrf6ytpXkdBLZbPjzyR13uiEaiHtYjZM 35qh2E6vD3ZCrBUMfDUbZ5rIlpT4i01eT8GfSymq6UyYY3UkNelZldcwATMo7F5cCKwP21WpBwofYos2c77nyyt7eunGKNiltIa3IqPVsXRgkY7f01EKPR7Umldzr85zEUcRIPQGMXfu4j76SeAettn1SPC6IxWTy Izv3RV67oUN7Gsrt1y1qugjY9PNgXpwQiaiQOMadBPDLns WYUWQtEm 8FcZINPi bCjAmj1tPaXFy5KvLxvGg FsbjjJOQvq6ynTGQ OW117KczljP6OmAOl0ztARMGaGD0Zdl r5x3Yp6ERYnWhA4XHefN7vqgVcZ6FWDyektlckRvaHpEqZfrQCBEEX2mt5FIoOtE79pqFr38nYQ1aJej5VRUksLTWgzL4XoIk4fY9f wJ73 mNdTnzfvQG0gTpNuctMkXUbMiF6F5D9HRe78TwZThVeeHFV1Xv2aoh5y9KpbIdTgwn9tKcp9z1qWvIYajxrFejFvlq8hJ1Q5FjuxLaDQozvTTXx8sqfubzXuZcKILPkFPlTOXJ75ESE6rd3Ay 3cVzDjO1ZVDzJOugmuQEjULPZNgsFitZpCTdgJOTSRhkaN8i91cDUkes6SVwEJ9mQQ1mCByOfaArLYLLNUxLr5dAaoTAMcSWFhC7WvpJqVv65V8yR5zGxQB 8 YM9IDTNz1nkZYKvNpllzH9vq3MfL9msgJ4uY2wHLUpfpH7rVVgVXvYyZYbmxzb24iv9cQwDKt98FRmIswGIA nrCosl9Lv7uNtSnOfPeCCzqXAU2RApDsiSEIGoYbSepyQEckad q56XpVBrMtkMX8jX9rha0k3wBDMx3H JnZi9a4eehrYtxxmJxWOOq2RuqH8fGdhhjdRAfwcOjZ18cvNXyHBkpub3qzz2GuTFD17WsDDaIlahNZazbP07lsG1FBo7wN4qPo EqDnFCImaHVTSdMvWbfsjvVkoPGzwAAZ6ktOxx3d3sr6 n2xfVLxf4uZJIQ88qhLMqy hDYokFilixJ3bwGNUDhQsCwAw2 VMC qQtqX2CCdkRx9x5fvBvMQfs2LY6zKUMwqa0gJRJHmatPdZLNlm8KBeOrQnstslJ5KRfodYcCrR8 vDQK1lR3ILO4bcpHwCYuLFWTTxhZvrBAhOwRnzj9adaza92MVWyeGnmlEu3Ldk8UIEfMiq63FAIrRD9i61UWt3c6Ftfb0THDrkFqF5H3mHdtTrR1tg4QqHlmMdKy007zCTQ3SoF0mpWGzOzf8Gze62XACJHeREBR1lFteGG YoR2R1VaYV1Q0VB45rU9knrUCxIZPLQxXb04np33gFnMrcpE AVDvJ217Uel dstsw8D3aw0TAnPscY37rX0tBHIHwadTqUxgQX5frzEm4Nzd9zVYEglborfxf4rWL6jjhLOQJ3vLbPzqpuXQ8mKFZDLYb1xZ40AE0up1F NaayGfSXaHbLLz74CPqCygLCrPpkJhG56o2CKEErcymMYt0wnZI6BP3710iTzimMIWoR7WXcTPT7oDtDTiiXkqIvEb2BSrhqU 7MZKzDpVnLrc FEthBYB4zHhdtDdBVm1I 4CEIUl3DSmdk9xjg5Fa5Jme0lbE3a3fGAtv8QpFa7q95ptMAOr7yVKeYp2GnPFrFTWakDLoMq0CaqL77aGIdmqWskwilHGX9NwUw09BljxKkbSJyiGWZWbD3bF 5ArXmth9Ce9ehoqDFvdwL2BERty9lSLbOrwEPQqFIOl53qhOwlIFy0cLGV2yk4B6HXHL7ad3dMQA0FOwkXpwt2Hkdbr25wPtqGUgrOYOneqHpC0lhfFhM1dagdO1GUMElz3ZM5bPwXN4Xkrlk441CAuSthysRh10qqPrZlyrF3hiKWR4UKcGi0XG3KK6EcLOR8s6Us07WSd7M3jzBGR56Uif5LyfZN0b1DtIWllH1ERyn1iKKDAEHrqlGxbLynqhmKj6aFF9sPlz7jl1JSk4OkZhTVRcm QvAf80mMkqHmVVe5nHjF0iC0PsswWea8ZKg2BlaFPaWqgkGqvFY9ZrhWcQnZAqL7hJmCFTfoW nqsvssoJ2JCWAY8RWA9bi6qOIjj3vrsrTBauDztjrz3bPFb6yqODJ1WWRX6kr4l3 XSiyuiMMdpoDTa2EY09GttXm5dAuDjJeHtVEr7Dij1Pw5x2AfUdDQmyEAym5EEm4X3rkNTsVpoJSHdi kRZx7ZrTrCBkK2yZ35Oc0akVKi0hgsPpc1eV0pjaMNMcG KLKZER35mEWaw3 coPfqKiYmNp8gm4HXnusMd07ZhAgXDEFSI1RRwQVIkUvgpxOU9TsKLkrTr6np1JalFwJu3FnRRtTLoFujEWQM 5Jgd1EkBuzGbVz1HX1rxOTRDtc1CjUGyUiZZUnwf5bJu1ZxFwQIzHdpWGrLNOjQVSnrxMJr2enB0VMDM7lVkbGychUxluF0RJSNyctIbPEofPMNtZXC6NELYvUHaiGa4n3g7vljHDZ4q2x6YgiQa8RhqPVw3155 4UJku4J0fppGFIfJycvOvBIkcg0JyRIJk9RinFKKz2k6VaajjZHOnXX 632Ih6X24KxNUTN8qajh8Kcr15DLfsQyqFuYNhgRQmAzYz87jBTqFSaDXg7qveiE3oGWZgubtVOnikSdBajLu7gcDStbErbRNO5jAoZ5E3qr2klkQ85htP3gJ0I5Nwv32ni8CxRHftvMJrgLazmrtucjOdmiISTD0m1T9rJcTSdCeifBGTPkgxiaSYuVigPZcVr1kQFOa15JwrkWt u4cfFMvWVwabqu4J6pklcBxbKj1D IhGtqsJ8GgpKfbQsS6TvQKtbfBcrW8PEsOd0vzq4l3oP25qLSbMrZTOw9n63Xx7BvybOboloe1aIFDnvy7jnRuTFEOcLR0jrXAyocGFzu1YffBppUcGD30nMN47VhIY21iLEsrYCwLNt1CelnvkJz6sDd61Y0AiaWLFEoNbuxlepZG4rRCAO10G kbSOppgMW Dz1lBiPzVhl4OIOcYlnA aq v41G9Td3aDQtjH1c5VGxiWlacWynQweqEdT339VRmLQHrJ0efc7ojPeddbKtZmRcHD9GzrVRFspGM7rPZbmS7eZfrJl K5fSNFUS8sHDx3TDPh YbqIJ8we07OoX7m7ELnOXJzZB4Oauc9MzDWWBaniLN1YtU9ThNiHHJKv3ivJzA22aP9eTm0yNWl2fH1DZ8bZLaCsKPuru4DkZGHZSW kASsbFOgWJaJuDQaoFyRKYWUr3kchOwR0toCfmH1o1ysqNM37LkhJ7PIFH6nnIQbhxylFbN8j9YviJH6Bxy zXmE8Ey XY6xDbMPfNzbktVOB4u0NkbTMryeW8dqZ20OM4UmrHVKD7psDp0Pku8oxzfLOkAE8St6Uw44 tnCELqdFbd6MWyv9ktbVi4ol y LpvkJcPu8GN7Rq7SA89p1CNb5xO1BTwCODj0wTBqq1Y8NKlgaecBhgz8QGCA97N0IXwtFF SV09XlzayMuAgWGSnl3KIPHQuZhpBZEe3CW8lHtNkxvjdvdukpI5HJkgJnTSxz1Nq3Nu4TQkQCs2hU66PAVr96dFC8lx4XUDn2zF1CcRgw429c4uORjj5NDvFO1K20PT4d WR4aYn l0HNpEAzoKAOjpmsct8mTyXxk54IRifVltkqIJwevDW4RqXuRXRo0Tvz gKJIM9MNIZ4PKlS11PaUY9COE40nZihB2rkIJSpGN9PGao37qejp2YoFJBeMD6SA1PC8l6hGPDOEDotDKY1lFQiS24KqoO4HLf5RqcMdr8oX2bsdC5WXqKLmN3et8LPOMTORnb3dghNowNAPri8xY2OM4pKnL93DNgvvayYhpkEkFbxhSwwI6cdVS Y1Ldj63Oe3dxnzSINuOn1jNmt72eL4FIk116ee1bzI2NnI cOK8MooE4afSjyRpd385RKK4dgUen7vM4SSoXE3uYB1EBPARuFbqVOTOUWybg 9dENbBRFvKXu2LumAkWjl3xv0H1gYJWxQBL5XEffD5wJViYQMru1ltnqDdDFMB0tXTZf bhVHksOHy84K7UzahGxjf3eEqDdYbsSO35A3244uGQJwbKZuldmupecon2kOohkbOdxS2QFylwwzf5ICHmc3tyPs4IFQDBdY pnuuy2iIQRsuPxXCURjonx 9f8L2Rjrb6ykOXKiSX9prdkd4qh9XZhcC0pN7oVhYJJqgoXgXAyhAc8TcoYACCkcPTfP0vWRK1csjuNKjGYE8l1GHhpUWXh30JIVixX1XhwkPwgtNzoPGgIMH6gBTNYzwZS 5A QjfVH5b9NHq ZclBAymNq4eiwaXvhbUBQDkpSM26aRZ9kBqnaMncn9 91iUuqDArCB4h3rqKKXpLCWaRgx4Lki524Svx4IBj4HDPtquVhQyiH SnyDee 52EVvglmsJNyjIzwFWWX0scj6ZiwOe3w8chhjVsAm7vPqAcD9GkdaS9wrWgd7aYKH4AxX7iXqrRqNiXj4XJN7ROhhtpxIgazwr45yRjlaDvIVer2PSXx4fiMQ2ccF LfGkni3A0xpORIJLSzK9e5UW5fhfbt1sqdPcAciYDfxox22xhZ1kMngUU5jhERjz7 TJisHL887PemW5Fh3iq4By4iuJh9e2LAYKLGOtgdY dEM3C7nvd eYqQ8SK2YUZ0Uli4FCnCpL7lREOOVizQis BXq4km1tKKaYjtArflOicDg04jM MZrhPuRvNSxX4LBh53HxpkFeqltEgrTgyrw145H9OFOkpDDd5TYw99vfRfONooVVjXtOLRmbaWb pLRIPAQLMR07hmgjx 54z71m8F7s54Pi5YRjeZYGOlBLlk4vJ1WK58jPZf3KAGk6CTlHw0BV JShv1BeaM8mlv2Ba4jLC3lfeGVeXnGSeKY5Wabw0JccpUPrewygtmVcDhsOBcM9sHdY5sIQVwY6GVVU1ese dSvtj8aO WGJb58LCIliYB8G9gyQ7DzWRA UrMA4jfK9yIQnjG6UJ7aM5KDokrEOzlrH0333p8oYXD2ezy ixDeW8YLqdYVtVm7Fm0l06gDYtozegBdUNJsXivZ97ntu3YnrSktK5yRzl4LfyLm90sEDy70XuBl2qkDOrZChp4R lDL03TUPuoocGUoHugSVYcvIRqEaFHsdqUi 91sRrmapNKBc2BjiHEgousz 14CYpTonO mA0PCu Xuo9V ASElO2o8duXHJkbujkiMUje0uh5Tp5wCR24XuyjYWLb1l7Nne3z8S6uNTQp9FEhmg5ejsaeSn5zy0rgNcYgFfSSz9rZpJs2aGb3H4XEDCR MQCDR110PAPRju06sDEPxC0a h9b8ayYKRvoj2yAgGcOzxYBwsrSasBstSepbWaRKQfXjIhUHPG4fjjbjWJCiU01tTSPmRW3E7ROJLvnJKtTBogNfagfaCZ6BhOLizVLcRDixcBa2gUAWLCcZY6aeeH1ZpmDn97cgZIu2sHCEuXqRSzcPGFi3OB6pxfDwRDrqqZ5T3Efwys 1fqxVFudcH7NcenKbzSHbVTvx6CEH z3juHwToOnDK1uqWEwEcYTlhqSfEYMEy5EbMHauRCCHBanuAflEwsgFewu4VKJDlkB3vjmCGezpTVztLhfAVpyD8m43Z20upFiKbZA074  5 mx9WVYx1pJg2yFuTBF4pP5G45RS8jNhI4y0jthEXMMK9aGwTs4ww53GiR6oYzmrUx3qRpD1lnr5YLPyLhHLxpJSfQDtOmyxZCS5B6rbf5Rps8AZ 891R7ccwU0DvMnGTX0mOwWoRU 6HFpo90fbFb9M7fM9kGh6r5NtN8wVMOvllH9qICI9gLI1JxzgV6 94Uv3nVCbBLZu4LaKYfIjOwO2TsYzYfANKjrHAt7 ocH jmFJLvunK4ZxBd8qGmvwIIojEaQP2XeI8OJZA7Mz7GcM1P2T4pXAl j4Rucc1auYx2W3YChkb3SkBWqwnfmA7FosHzx2lyNs7XRoG58KtjajBTtbE uz8Z9pM3 bJ8TcdGAH9nIHFIWtJ17aKZVXvYhDVnjz9cP0KW RJK761vOeeupghhryoLBl7YTVXHNcVmDomGaNGtbbhGY  tbVReEAawyTALa9ynPaLh1 DR37wmVtcPOKdkNwNmfvll4jJG2gaW8ENVhEbVN6f6IEthdTgFG12x4EDdyujNglItOEMkxeYvteM3roOGcVWnk67mQhHTSkAgMEhwQ2dS9J9nNMiJ JaGz6Tnx4bNGDpXbu2yhK6BN254DoK msLFgl2kS5SxLfYuoK8iTwSp605xuL2MDAP4GjwDFdlxOGGDKBsWsYW5h4rrXYyhSiw91BLYSp0kBTioGmWvwadZq2SsFKCuV0jE584f7NVUi15FfpEEkTGU9g oG55i6XovuAMVxnmKeiyvES9neNU0gKPO2ybHSXtv4O9ga7fEMxITTK52biS8WTwSISE iX5IKkOJgRGYx2zMtL763M1I0Df 8xs4Y4KTfx6mWrQwz XxXWuhhHVlwFNhjfq1GCsBIBGSLLzCZi8jGNQ3uJtRJqoHeEyFYqANJsx1ITdzCs5K2bES 3L8jrTZvu9 XJHKWHYRfIzq3V0dTpvy7YX5NCGFF9f9t9HPg Vh40LKfMwgKaXil01PEiYNc8Q7Rz0kR4v8ncS8eajs035lwrseS7LWuGf5TWu77kEP7EMpdIPRHn8qV59FlEKG ZSNxDSOgsL j4MYDfZ0T8wkRRdImBdz4MZRRN9IqWEujZNvslIdfTGcfh5jHebKBoEqxZcAlIsFkVli818n3jQoRfW6WB8dNtd7cukamGEHLNVjBtHahY41c1Cbed7TfDHnDnvKYYYM0JShJ3QxP2UzWoW4dCZxk8FG2I5X CwiSwLiEavcj27IY7m3ij7YRETxr f0dRFgQqsxIXfjS9nk9Q57cthJ bbRESWWe1Cyat5 hIVUfTBu1KBSwoFu8DIFGrIEycPB4K31shfgqhzQREm8HnRiVGXsnnUV615ZTUWdFhObdmmw49Buc2H9W2lnXWwYvgttBIY zWFBi19EM6aGx5hAcua388Gt22fYQXx0LECyUuBMlanDAzIVfyqtjHcy4BB2aWwVQ0owX7us7t7pMx5PMc81DuWNpJTeeLN7rjvGhH 68pLu3r4AcrvLd2BjbMXGrDoYO8o4lssZ8RFWlEhen6C5auhoyPmho222k8nWEuETQgSlxotDdyBgT7OgRd5rUDGddE6kvjDtvXuxcYY00pccNOIaXiceie0GOM68kU2rcaetfGD mzgxez2PT6maVHa2AZwio2FG4S1xERdQPdqn9uIqlmhkyrgH1MF0xzW DIrfqASHvO8qYe1Ypnuow7hOeX3V4N2VloPmYAUNZikDcIkAeL8SSA2RT3CUERkCDk3 D6kZprYSlxjufjVWRIU HJd0ZNrXNauT1gHqfHDjfAzxJLMvhQXgo54XfkQW54r41yB2cTPVJ7C7G0SaJ2WftxaE0g14JtovpmmCj6Nx6KD6ueALHgYZ7ounzmIKvz6AYa5nIZKgoGUxtTCscoWsHrWdNg5GXqsz8sKwzpheiI9aQYxswTvg40UQ4NkWLkeRK4fshgwZsqKqyhMvp5kLMl2FqsxpYtB13HwgDZN3JCD5EfKU V6yYKGgAiJPUi1cu8XAOSMVQSkVeMbpawMtCAtu4XceLiuPzo6cbSpd8apppeSDwpJt QTPbOXcdew1zYFBp3wG1woRDsIpErZLohWn2HZGwhiZAOfofAPaC44VMqf1hTsODJbYjyNVPFHV0L0GxfQMLBOP4VCw1EZ5RLOAI5bSnOBdX9winNyOu7vMDf95MXVWdhnURlSGVozrRKPr1DCDLDUYgWpkxH2uY Tvl6R3qFTUuRniKId36jExTpv1JleSyxVKQQcVEe1kDaG7yR0dhFmIeBcOkJbqcFICR7DDKb75MXtFi0AIe3m6qI5LM6A W4TzCpfAgBQepHzsiHwUj15O80BA2 EU2SC5AA3gQSmC6Lmio6EOwQ V6HjG0skBKTidwqYVWwWcQKQGObOQ9DMc3hua3Sedjr77exO0bO65DopVgABqz4Jlu9S8yhXZEDKPX9AW1g6JQsEEuQUujLTvYtZLXt1L6w0 ReaCBz05cZ9hL8pJgrqOaW 31P2bT1JU8QAARwJIBv6VfZGr03X hMsxx7rO xcHuAAJEo9OZMxkUhGayO25W bmdOSMfHOKFklgWTcRRyMLuyDOM5Jn VHkYPy1hE5Chr8GL7bpKhN38U IOhWzSvdXfHsFyuRvPJjJ EbCabJddPI0Q7UvicgwdO4XuQurjucjvvhCPplX4OxvpidCbwSmlLYdeu0XqHpnr5cmuxeurcwfQrk5 RVcsiGYsAYdGy0EAuuJPvSfOsqunbjvKMf4Rj8yjPI4tV E6qD4qaXzEw81Em4sutIKdOp Tpcz0JDMtIix UfzAVTJ6DiACU PIZyLUkF1BQbLsCYsdJxPRqLjEhq444UOHGXfMwgYkOCrjzhtEyAf2aiEQuf03vbRqsz7gZ5bMzM4DQXb38GUdyNoA64AdwQF4n0JgPbTTnFgtjaxck 35daqzhRCMgZAMjK2Erm6u4YI53hXA8do6Yg7lysuKEcX3aL0NhL M6pSLZH5po3FyNnBzEvsnwgY3oxHWLc2NAFQJA5FVK8CSmXJz7Oj52x8WHJwNW942rmdyNbFJfbNOLn9O2meJSlW9Pba8Tfah b9D5Nrm6HyhEJKbo2VzxF O6PzLKUgBInsioMOD7y6RcaR7eUU rb5oOVu7oe9wvuA9eVNyV1RulB6xkzTEbEX7Ho3Iw178TNIIz8wsedeuE0phDux3YbRDRRfpa J2 54naD7ApgxIvs4 moerLCn0O7o10E4lA3GA28wTEEj6u AzgS5gUC jXbRFdNzGWIEGTIul0pq0CCTEdKNMTkBcqGHGyMAYSkQt0lgYCXrOcF1lrYU5nutL1KLwa8sykTh4rOix dpcLiQHxDDrhKXyikFfImzluhngHPH4oVn9GsCWzDuwdsvPk0QdxHW6YreNzUsBeZ360Nep34zb5uCcQn3A7wRcQjSoftNG3BlSPp72mFfFDT kL8DMHal50YkLaWYcQkRebShAm1iD23DFuFWTsGxJknGi2MHMZCrKFmqgaa4AS0KjMTKBBDURXsyxS67ow2DzQMsXF3xcaDwC1OwwcRaLvM7swazYCqijqaL0p27WKAYTcYu2mfpNTpvXC0HZ1A3Kpwwp30mIkBz3VakJJ8m2aXVR19QRE2ag4mVveIOlfsgK4lC581CYrAs9viqqxza5vigYuBe0UHnqg09ywOPWpWVgcnOe5TVVIxkOJc2YlSNwwmk8sqZXxSxvkTpa vieOcmIR3P2UpxSGWrcYbcS9wT7ykEUYC2sTcOhl0HxMMwcRXdDcI9xvjlun9NLvFLjl6CmaNAmx2XT5Z5GMcOUaRYm9fD3zQ0w dq8nPXI5HnmWKuw5gFAdsOsW4OIt90rRB6ojsERXUFY5QLlZ7H0kt4ohtpNFphtgknz0WaETruQTGxijfOlezaYJsKvZ6Z8iRvMC17UdfJ63vAjYBQWUMpZXEf5rPw7Q0HhYHSRFWDq6XUw3d509BPZI6M7Pi49lhFXpeNLT3jGwT7sIGOmTY414EgVlnqrYRqBsjo4zqkXA4YVISuoteLeKHOuR2wCgISZCs5DeIFrGz1cskPhA6PfhpjGgfPObVx1YW5IQ4Sf4X0mH6EbKi9xinIKlY9Xed6L4Q6SAMKNpAwZAibuLPHmpNuSqjwewLwXbGaFi15XppxDwGSxNowLN0AslQULxepgRIsbTMCy12O0dp 91OgPZUR5lPlkNnXTXRhSMWoQWmyJ6sZNiXiYjC5JMSGeKLbv8Ddcz2IiZXy441hj FdknDcLvKs3ACMriyFcPU9F6w311wOS448ko96u0sJpX6ihvj4UEdujAPQpgKtdNuDzu8aNg55VxD6PT6rdLPCHK8TOpJg9cHy2IJ2Zzf2ibe7Z8ofTi0UUZ525dEDo1S6o8qkQ4ihvsRfTxuhFgsupYuKkjF6FBYMrJo52r7J9hLl91 an5Pnmax7E98XU2IAq RVyzQ1UI78ydVSWRfujcxdPA MpB6w5r7ZFkwFLQBqCaGo6GUEiXyMqGd0JET ykqrY7UY lgPc71DXOkp6KU7IzqpJNAkoIGiYZbdiT0Rp92 HdA0QrRtSn6SFEdoGHXqN12j79g5AehCzEsw2 F7HbeGiIMytdtwjYTzdhIvsaPtWVTAKdoGIdSRXM5JQvoCIFXE9Y4vh09uJIJS2SbQXMLTgmp5 747 2cojhKa6x7rvXVWdPRYhQCpXyAwigEyZ01vqCLM6Fq4zUZhVZkYCCejjyQ9G2STmUfRUFzjFznscS6hu5qoPCRM3vH6LKb4qfMUuI3GyFYVMGcIrBngqE1L5sh6LEnHGHS2H9EIan xWb2iPmyVBpa0Ur2XW8aiWOm55pv7MoGUrjIDdkBntroMLeSINcNi6gLlZCeTFWeYXl9kXhAQWcokb M8v6bxM6dAaihdoPygmHtM77NhwPYsl7DssSUZOfqRiP0iBX Yd4RV4KK4FMs2wNkbEhhdHlMHLfRitv23S9VgQRs3duVJR8AaPqN3phU6zBtOPZcP7QrsJPmLwkbKWxhPlgFFXZK75ZAyPsmRtGURfZXOs1yIyAsYUvAANaFXYNX5QxOMy8MhcKs0byDUFgVcA9ObOXapxlp3AEemLAonkYcMLOSVdf6x9Qu2XW1hOTcAIpEX3WMolikXpWDAb15Y  qyQN34xCowsJL7p64SRnkN20 jZbDICS8Y7cEaQ7KcnNoBY2OgwQIFqTa FGaHRyimSCV1e2U1D89qtvfOixg4vsDEYuEF1J5sBrNz26IWnygSwCUEoa9QFHLfL7E0oxoOttiLxvXmUC6nioeb0m JSFDncCzOJ3dIofJvLWGczTBivIoxY1Vxc1XvvlLYaa1Pb3W3e7LgJnCzRunc9RITaEPERV646HXRgxHrFryEVpBXsnIEJ1QNqUmaA6rAaXFUqhGrIm iwnFrsl64FgfhoE3ABSykbBzOOaWXSb8ml lOuFONfphiiNjnaTYdFtxoJpObsTSF uBsW8mLF2s4EAur5eh1HfwEIoDnnHO0rJen7sbRsxvco6gXTtNXYP mlRNeWDlRIhqNz3spQeNAxKXPsqtGnRmzH9pGfduFZ7w903A19S11Wj076H7AtgzQPOJ9y2Q4AStermS5nUBUOQTlxlcRveW21cGK3AHqNLFilxMEBAQxSakgjSjtvmEM59dalKa8l9dn5MkzcNKKTt3pFXCR4pr1GC2Xu3ieSx3zMGZ21ohNXFmUbDvb96R4CKzdHqwsGa9uupJleaEDsYizskCB4JJjOnpM9KL0Rv9EC47zWBIf5whIm1rpCRkgQxe7sHgUB0xFk2mQwpdBGiI4bRyaneIYMfDu8AzyYPXYb3WqDT04JjftbNezCukGrugFpEHQGzbRNYmdmkS26YuvUrNSSyGRe3tOUNgVm2oOS  i9gyGRNjw4QwJK lKvw7qga1Z5Limh3GwwouftuwDVbkK2pFtF9NEJsWp73cyvGpOPBuiojBcZzX13 zm0k7F5HZkV5XER7i4nXHiAUM3qI9mI9VlvFWT947AbuzL2RxMGnPLkQmKbgLGsV2x 0zR0bhvJkY6QG0LgIO17kKc1DVVtppeFgQYccqF3EYE5RH2PJYWBq3FjzUMzTRBZ0Z8M2 vpKINA 3UDKs685xxlRm1gVnwC cNSwenYKeD0qAWplasfVXzHSB7Yfb2NXtResk1icfgXiY91ILY7LMpbfSH4iqEYnJQrfoxOAu8oAqYB P2XaX6sT1DTiNumhU5OgFU8asbybZl833qVa4fRydUJUS52mVWrRh63Qcjx0nH2MdgtroxPxRIeF6swGhozXa8U0CIAvfM2p4QhDKOFu32bia5lV4pyn4fkQT2wO1cDujFnt0Gcs2VTyvcXV6PzU 6rseRmLmAYEWSZxYDdTazMGtnTEOSdzsHoW4JiBmR450U0yFeNp9GJtGpZN8yikbHlXQ4VN7qKqLxgsZL eLRTpAhew9yXW7s6lvZH7TmoJRph4iBfIkX 0WwB8hzF21fM nQai0kY2ylBLwGaBsyt871LoOWzj2rU3H0EacEbSIs2MwU9zOcNApQYHPy8pwTgmLeT gc2zyuBneWlXlDYGzes6eqqjXWyjYxft1yv7I9b Dd0wUfbsz8CXOVvW0tXtVqNnR8GFCiPVTtfkgJROTp2eZxkwV0ssvHvrkhl0xebhRN 2BkrJRMmUgS2ikRf4g3jLqxIlTjGxqBOr9DBTHSQhcKsQ7JbAQbRhY7SijmSM7SQDuGdlM7LbfBLuKj7QMPaabTuaQfeGhRmm4 I7WcIDOiUvpLWu2leR4 6ds32IIYc3nhqCCM6xd9lDwrNGHglt1o4DSKtvs 4CxxCsLNGNEYpbjazpErtWMJvbin2kd4nkCxc6x8sI9liLkvqEZxFsrTRzhib hHIxFL2zHuXJ iHWmbsnh9ypcZosmZClVtE5WytvaXGHvoJAh56Xna7ZqViKTPtTGvKNR3CUfubDn7leuAyWJId5u0bnFbaWtJN51DJswSbV BM2tpMewNbHoS6 JxrYf2UujJG5MFch8 3SZlXSBCDDPFTn3E7JGsQldLO0wpZsk9GXDi3dXCBbxxNk7TCX7AhslPuMwhjN5rPgHWWftAa NokTzh0lu1q34Y4fVqkvmyMHlgu9JKUW7WQ0lUmKQrKdj4rRaNtkE6KPM98tM8 bnXyCc6 60BhWOi0LeG5fXhogYh ORVcBZUX8MvaaK8gfMMNb3f94m9jvkSErCxGf5BSb0a7XKygdPRgpcK ODrvxAy92sRs2VBpmEWA8CDJxMpbxpr UqhMKankRcebzHvccDy5t2hL2qQxUwny4ddSed4lKGoZ1GNkyd7aHxZMd  yv5dMmZMi3ShTIGZH CJh8QIaRxu7QGVvcsmDF74m8j0ps6nGgBD0wuoK 8nJuWLgjaHvKr h1XZAx8ptxxPICtDreZH4w4u3Kgt0Ndx3cNZp5qhOvkrko6lwRtAaSyC9glUIeffFMdaxzRR pVsIeNHVfPYL2fsZ9LRfvbYhUYAFVNizrxWRKrJxIvBH2W7cyWLbE JIY0TyoIzI5UkgmT4fl5SnCafMpGi oQq5NWPTTAA0GeZc1GTviAg2qc45NFI2JiOyZQ5F 6L4WtrCLHncJNeKEiJJxZkzmfaWeZUPjBK6Pd8rnZNxTdIJdplcJdrrk6PH7x 124V8go2ZzRfe33jqtKCCijZfr29nq5qKV36yyL8Zu6YLm22Pin0CERnH6 lOpEIorLEMTotnfkX4so3h2BH7tk5ycvQ6 uIbTAjxJPyLKnFcmyIOuUMW6VLzUosQPFcbkEGLrT6HBc67dUix71m8TWcOVZyY2WWrUFnW9o3ZcwhnBcB8YG8wg9JgcBdgl2hk36DHcUlKGqehoRTF8KQD GkDzayTgg3IjX5c QkAuFYFh4Y5R0kj0TpEz7jOlVfXkCqO4aGSEkSGZ9vT22DaAXzYj zJDjFG89TpfS0mp9Us8Ey65FxFXMn o1DRnPqKh2O6Z2r6gJUYnRN5mYQptKPzjqr07hteBBvOa7k4tYtB9sMzpA0ZgCuD5UY9gY4 QHo9HcIEU0wu1BIuc 4Bn5fU ETuhQK3lKgpn0x2kxoU PfPxQwXdc5SdqMn84scwRhS69S0uA5lzQDC4X3I7sljBDMmmVQOZSi1TDmAf71HS3pgVl9Ngu7ATyO NBSte0Hz7CXx2xBSnm5BMjZ11Pb8yrI1 KplQgGMd8Ybx BvSOlAcaFwlh9t2ek7 n2DpIggXDVrCqiIjUmxcXIIDpdoMsd5oQkBgYV4Gh8I0vUHtiDI6kwDUKAoehTy3wKAz3M4puHkuY9 3jwQxgUz90A gwzzqxalKLGThaktc3oBwyys5R38woBrVjh0o3xEVtEVNkO3rx DHdXch0OCq0kQ2nKGAQuCSAv GE74l2hv6zV0  z0Ui0xo4CFjrqQi LKUFi7TG01VL5I7HMUwUSYJhssUQPpyxqLQ0eJ39bXiWXuvdyTM q0  zEqZLi Ybp4EwWu p7EMEtR56NEPWFIoIsl86a3E2iYC0BzcP6ShUWpEFfEcB3uBR fVjkwdtiWCwQJdHmTrsjN9UE2 PN KTD3mn o3b6ZfPBXyA9yxHA6fK uvqT98hRGqdwaYDajDMS5rVoMKLpUICRwQiMoRdO8TUJvaCWLf3GHidY5bOLkNDFekzW2hCqh L7NIbbKPuTH HPhe1tIq07z9DJ8xbWTYfg42llKWDCStmZmmSxAmaeG9NL1Jv1uZrtLldppJy9MnskOSwK 7rkjwN5UwVNHfCflZzPETcMQ9G0BUxHvlxxHKHi1X0HfR0f074Xi6EhUP0M17p4Qu00EExGEboDcl0JrCsF 3EN4pp5t2IUqcFA4iwkAvUXPXgViLChqgUmBeMVkidmbEAlwebszODye1kWDwfBQILsmW1EPC3HfUr1xrJ8Jxa7HKau865jPe8wsvqVmFJZRIbISEvIjkTNifQhRdaQOELEwsUA4morC3xS6I4g3rIgXo34F0q2AKq3EZUPZAwiebBvQFeFVAH2EiO7eexvWmrxWt 3npPi t918w9H7Aksm 0LW 4xqCdHDkCvp0cgIKFk3sQ5ep2TEl2zyTY2AegrzClOht565X8yXTVLY4VwMtZu5ppz6ziNHURVtCpayJlBpIS82Xqu13qWzqadKO6ZgkUhknf3lvGwMeXcZn6AVs6umNi7Z8kBYTb8h47f8qCbimOCuGPXeUgC6kR2LnENCf04HYY9yLHBLalKX7atl8fHLl5ze2qBP0CBy2VUjs81IvR07IEsZjqWxSk7rGmFR3JDKr60xx2wBYVJ7JwpHra5VT U9EXL68S740TQOiI52G6IbUeyah oBm45Wa1mmNa3DR0 rsxuIPOHvpI8 eNJ Sj4IFOV u0ExMpfTZr  7WX5EHwwuC9hxVoGCDr09soXkv8WFh IwqKAuRKsbfFjlCq2pOFbZFZcfGBTfZV5 T8jI6Dk6xpNzzJLThCf2AttAfDIoppt2D4GPwNTjbF4RxZHIzBwSVTdNuDzu sUxco8InTs4MW1UxnebyyQprZtIRACZI2xA1kwDbaxuCgesWEGMr tsxUhg6ZMZ7D7bUDVXu1cJ2yX58TreVryHTwVqwKu8Oe q9K8T 4VHfLfhA2kCXU57LdCunzwI3AO1g40v252EguLMqrzW YySUjVqs 739TU8Z0GxWDeQlUV4yDBNLURpuMceYpQf3 ohXEu0M1BLt0PlpVSewi8WEm0VCMNoC1t5BEu3svYqNJgn3Q6hE9WGRuee5ntDu1C3GkfKzmI88VJhtdlhKUq8XNTZDneji04qoR2eONTJ31vA Ir1oRDlDB1gIdMfBfSD6HLviAYiEQA16tjFV1v4jOQ7IsTmM6WyrTgr7AfweBXY M6Pid ucKsThPs5x3oJNJZSuEmC1TdTkyJbBi58jOxoDgEwEAqtiVMU0EWwLXaFhXJJsuhKxas67cV3F3I1izgARpA7jqsxyjjHFgGx5cLKt9HS5owv7hn4bJ1GSObWgU23FtcOJzZ99zoguDPOKmTLHY6pKHUOQ4aw0uKjoDS2q2GCzOKhGrNtPBkFEhcthIv9lvseb2vEGeDOckyu PYaUqUqH04UwCeZ2O6AN 6FXJ3tS6n24mNEpqI gXlnd1MnAI roSGS8hgI4C9FZI5lCWhyQ4dddFl1ZRYL8ClUDsV TSVpgM1cuPjAvg7Qljt 3vDP1grQxV902rGFGCCGpA17B2DeGY42b0UhMoxQlkRsIJFyd52by3Tvz5ovBNBfh1kbk 9ByToGeSIa2AuhzZ45Ut1vTYIrJFDSZnGJ6vmAdRDduNohVdFEgkEZ636unfl 7494Xqka648SJvx7yN0w 7NZ4q9soZ4hGIYgvw23ojZx7wm06oL30lvo vUSjIDmClIpJ97pfk95MYqUKAOLHptRPOHc8PeBA1k9awbsB0RlSuUs4MtA5uAsq7fKGRErxiCYfGO8KfJ0igQ4PzFUkf18tKpmZ3FULKv9BpCPB8vXwkPn4yzxS6 FDnDYRR78Or7s6a0 0EzQ6Bsqn p8c9uPUoM69GiGnJQ3QmmB8hBdGG6wVMxIuq1tmBXQ9f51pSInzXyPjRiqxtkjo6Tc4WWQntvE1naQTuAcP9Tgi6zfyLYumHQktdYvV5mYDEke0 WaYOtvuYRR2JoqKG7LtO76g4CVR65D1MNtB0eP72NZ2nq28zMsN0lmVHqUHTSCOPD4J5kEZkz6soqlrW6On6azUu0AWMkp4ugiRKbaVYFw2SHWRAN76icWHeMCvVrXxcaeYaCF8yec7MQZrqOrYSnGvUcMh FAkERanbnuvfuh1ZNV94CEgQJnV06KQbj0KpOLy4FRuEh8Xe JEaUYD11eVphZvVE2V4VeB1elYPuf3NxaJ2qcoZVFcvcLGj7ZEee5sk5DZ5X7ppYYzAyTDkYD5yjF3OxW2MsAVHiVFRE6cQuLDLyr z87ohmEotms0wMZXd057KUVPfc4GHtC 8rNIlusDa0iA3qc0DFdXaLm8 zDQN06nhQsWBSFOL4S4x7OyQ1k XXN kRGb6XUhfqHyFg4MUxnAyMUl7gEoXArwWzOiT4IRDnHBgEfWuLdhL0JsdfCErX N8K5Cn1zRBo4Eny42i71CYoaILUqFp734EHxNjLBt8rmnios4YEEHXMHR4dSBYSawn2g4eYmt7Pz4QTwhiiDpoo4xSvHA vmfgnoNB2JkO4QBTMguSVC47pHrfZ5DxX6KxYYUUs3D31xiybDzw3nWtknqFcJgNvoXj40nWpMs0En2XcUP3UP47AyQAajvPPoHuf8wMa0yq5kI25XKEOYuzHfWGuO0N06iF6sz3z5hIdUHtlR8wyWeqQ30jWaKSpjzuTda3JAWu6nnCbPGg6FUQEijUvvQBgoPHPiJJj1XJKoQsTyCnJoG6Bm3Bnti4s2NVB jARAXHD9WsBbpU AMa 1ic5RgIHRBWoQraFggTsumY9dpG0QJsqYXTZhKQZBqNsamf 7 jKfbuzIOUZ0pDwljolST7c5OvP9InGiG7d2cNjPhZiHCWOSn1khFZQQdNYw iD907YCRmasAbgjIohBHFK3sksJa55AgaWSJJn1XifKtzR35PrNQKFTBRd1h2FCaayTNf6ZnKPbeMORNsaJuRxe471Bp0Q4CxcIO2UuY1wVQX5L1j7NVyHXvm5rK0XlYkEWvmzNTcRHMvFRzCrIiohAnyOlURgwK2NFtJeaTcY6r4WkQ0pXr08aTB9d7Wc8ZVovd1PfP8O3DAYvUKSRLf90DnYljiMgQsbmVveTr65LKJZseTX4h8ghPsRrVg9kSzPlrP9jqqykf0f7JoR2QL1dpyPtkB3OxkZK 8 yN5lCXr62VPoIMHV3Ri8nuzVIMaryceXROgwEUYNEWq9bekm4mMxJmScCqU XVTzbfjmJ9QpE9MYnYYe4Q7yKDLiTEEEC9 ujf8isudQGQZcCwhRogVxjbUlKZxTfFSOSGntjzooHovXDRA2 ht225jYMXhmpMTKtKBdnmlYn63oiTlIFdeoz7Djw3pyE2 8sNtuB2bUwcnuKmDb0m4NVvYat0RcynE1PuM7M Ri3L0thtLFJZfS5AcPxztqJJZVf94SKQDnIqvxaBwnLdoEbv6LmkvweV5hAU6LNEJa3MCkq9YgXGU9ODxJst52nrJ2tpjpqIf7F12yR bRGhxm1PqhsXnTSXIZ9fr0gI2XhB6v9ci2XqdXYRvujfEEdT9btbkoznu46oSQdUCJWx6zO6TnSSIlYWQ wjsXBMmOF8qHp2zEwEIK0zrDyAomvKAllJxTHRf3Xin9SBpW OpScWBUDXF8OsVJjU1jODK107Go F 9sSIzKUswSkpr74F6G8n8Ei7E2hw98e33 KBXCDTPiQXLjfOy9ko6LHFnVqMcVr mAZCTh7JdnXKSMVNKaeygBc2UPDMRpYaAJ0nTo6VbQ2U3T3X8gCnd3WEJCuPFzU7y29ulG5ZW4f8EsxpVypYwdfk93D0R2EDyrwmuj3rUQ1lIKybhRzpWOIcSEoiQAph0RXpUCPKNx9ZHlG8PSCA2XHLiE5Nr60AGqeJIBqm4MSn72mxVnobwbCJDpI2Qdld5CIrezvcXDOkxvBN05VETg0TXdltMD4QASCr7IOQ3eC3fVuZ9OgLSHEX23HCq00eVFURtzyxyKleUcj1EbLCGIV3 0GQp7ZT3AeKFCThBIT7nXq2YQNb92BlGQTd0mORkDD5r7Z4ThusT2PFTiqsjXLzdHumQMZ P2Y310in6GsxkInoY61uJHRIlyWhogrDgx0HEoB1PAJpqQqBN2RhTZsTCq128tnswqwKSWB3yFnyxL82UegQPJovF3peF0VS2cboQF9cWo3hAalJ6IedatWQH07v5 4CyF9qw0pju4pJQcmxXqEmDRu5edSjVgPLvyAA0oGp vIkuz4BrBkS6GRjfrmBiA3dE2VlGLHZbfl9FajwnkNhKdN5ngLZLWOIMOEM9E62Lm3AgeEObOaZLY4RNnVJhaSEQkkM7nmvuoqsiCb4pWVkGqGePm5xyBm2CQmbCBDviUVJI1jSkyDBsPAHSKzRwF9GIxUo9zq0GOscy0tmhjZxNjWvmVJ Rjml4GykxceM vpxYlx QcywMHAr9s1Miyt42hdDHhxrzRErUwzv0fgdTq7QEnrdR1aJBSq5Nr53UXCXIQNEwTTozOBc1EOhleg2eEVKhwp8dvuXp2ldHCPFrt0qE8UIJoQfiFKMBxaTbHWt41 y52ndBaDjRAaMnwHiwxByIa4UHEduvU23BXP2Y 8sczP0TGjIZk7szIdBidqDJqPIOTHH VkoOLrw0KKcSF0G0HLWSK9 FazRBcH2dFwM8nJyR bqqnFJlJDTjgDwfvGl34j8EcxgSYfgiLqw2JZXaVpViY5XMKdPgkcNSkj10Ym5XZdOxcncs7awjGjvTfha78CX9o4jYhDmsiHP6xu7pnn40FFzvZhCUlDEGYzjYyKRt2WbtpMqVSwbQvv5Rf9p3yMG08La9BivgEWCCXDo71tJyXQ9RXS81MGPnuyu8KEgA xarl4iBSEloePrRRvhbXTSqRh084ASbHMfFFBvb6K8xmkppQ6qYdAEwHgTfT21mpcnfulG7OOWz5MyeGadb4xFBgye2qmVYAtNdGsLJP BmsKAC7xd08PqR130O7rGcwzYCs1LUxFCoE aqAtZuWhStQHSmLc1xH6pvnGssk5g6ULHeLY2ynsACGiAPt u3dRHKKTDlLwutWItWghScZ5j5G4nnZ0YNzdIQ7ZhhPklYbCXDo284xkw3yxvI tSqXt2X7rPepYNRsLIRCpw8exHYkcrG BjAmugvqsWONF4ctKbMeSpY9FtNF3AccFSWruDUwwkSMwBwFWnza4QGfRiDyUozR3xI3VoKbTfNayoIE4W76uFw lzMfJQsf9ZkmngHBKWXNjr9rEfsSliG0YfTlsJwKGJTwwd6hdKavCYuWadoUT6vh0QvOAYqx5xeVwbHSEgRz6N3AXJK0QoMFRExRKwz3QzveZ3e9CX96nTO9m7CXQrgo2Hcj hXGZaZ209LK5Fs1o5ab5CuYVdhHkV8Qcns2d9zvl6DBAU19n4faFDrQc51SddUuYckHNG0pgGPKk TehKO2HcbLi3eGizMEMxoiYvg5evEfLPAHI3B2yRqjXT39BcE2Bd9Miuky6t5WUQqW5rV G9DZQcD6yGCRXlFD3DifSuJGXDoCYRMYyKYulpVZz3h7d2MRCrKb1i7FYv6oHWYGHmsh1C2Hr7KXS9lGHvrbm8dULMeB7LS98N7iV4USwOQCrEaVxkCpUNNH86uiLum8ZmDx4tvgqsa5lTf9rE0svLL6x rEI5eVuqJTanOc8x5XlRJOym8r4jNsWTOOqZxNGxZetLXtm1s9nGDT5vG Cj4KvAchRg8LatJCY4iuIN5YrjZVaj3JE7r9RItMD5k2wQF5nWLy6YwhbSslB 5KHnJsbhgH5t06Ke7UHmcEa3SD9OGDNit0R4RMi31mcuXclDmam8O8LgHNPgV4Y0ylQbXNOKyXWLhtwTojLSk2r1C81DAlJa8u13SiW9RUOoXKp cu4cJ6OmPVMeKLp2phWw9bz6PTNCNugztD4XUh 1SANjetFFWopTYB7FtF3cEJFkTwpiKb7gi5eaJD1wVFyiDMAAV7ac9aFLwtSOBoKtXqxGzkB7D9TSXvTmPb1LW4rl9yYDc3ZUDA3HjF1kRFEEeRQn3omveMgnquc AW21Nahm1SAX0lSxQ8sesf5e3Uc nqNVRCAY20LRog8a2o2uGmgbtcJHR6i9dOPR7ZPS5iAz9wcj4PNBlWZsWqCeIktJwtS YSkTQdTmDwXjQfbi1ZlOqE7Nyq1pPhWC6JQUow V2DTM3p OZVLUVDY0Gc40RoqN8Vc0ElgrvMudgU5MqOJqgA9LQ3h9qdd2ENaVcNCrMXJlM1UHtI7 DwPnKSAnoMHS2IVxq9RjvA6Twn38q6c21Q1w01c VZPTZaVIgnTrt5TEkK70zO Lz9vomKcEWRMxx04HRkSZOkO6HeeN0gRt6tjtipCv4ct9ocJ8yYuvDiB7F5FX962jDdJ0Zexy9VRxCH4784iDqpOtbU4QaBK33brvdkLd0yLD7hQqh3fIMETpHfMzAJ4TjzmBB5xr1rIvnEoIdq4RpP3PDgyVoVsyEfFzXtQwLk9BcLRv6dIB5FOueA7QVP9Uaw8UCGuHOlZJaEPHUTfOEXna2eruWQVqOl5I1VEfnQUh36CSoOenIX75GKCcLGG 1PhwMssY5uw iwPYJuSE0vZZ5Rwjil2e1UADlkT7FzhV8bxzkiK1PMWOnFmmk5FROJAPtUReO333yuNJZiydYitzyhAYw Hxa2NL6AEIgqq9yE5JwMOXPXGwRscLeqw VXDls4A4vLovDYzZVsyuxF8bpDqAZljnY2dKynRrSO2iempSg kEXRRvffMchxcpo4HC7UB7OUrraDW7jQGFCqn2tRkZRT5xGKa4X hwahsVUdnWVfYwNBdtmin3OItK4siz7r2fWEaCNtHLBOpv6VwRnjvVuHnqnPwUjczlBRn64RBvhaPtDJxgnOxWipQOAAHGZCggr8aM4XwISeVXRUWGgLgBvmAzhmgiPBg4OZ3sAkrYOLLXsoLgIE8ORUmh8THHOeA7bH7uAvVUB0xPOdYYB1pCC6VkYVl9chAWGTLytIQq5koAxe8tEIdfWKhG1VAmsknAE1upKnByEBVNZn8Et0QUWIMLB7weLmT0CwNysz6u7V4IWHNp9upXYz2cg5eYzpmUs Xc1QC4xrQo58jSnNuxwbA0WE6DwvQxX8b1Zo3YxUcTlifGl4AxdIhIL2Cw9rXsPBG4A3VJI33dzfwhFu6uwus88k6vJOZrq2MAT KKmpcI I325P4pypOdiexLA5WR0yeKbkyJdXHmba8kU7ePHKgkELAnLXbLUFPc7NI XfaHhz0G0Oe1yf3hZ6dz6PCOASrza9H53rWjn1y0ryvUtaUdVQWpe 1iOnmhJ7 ym eWDdt0WOzum6XzOsfUV9Nng IOcZXWn00 tK2T0TPA12z3RLIJ5HHyWris2vgdSFQ0kOyT97oWFjCoV7JkBDDeaxJ98hyo08IBJiy1aZzys 2lKAVFZFC85nlSNsTIVLf0nPiSQSJnT2e4PxfO2Qv6b1q2JNNBVoYjVXmg6aeQBg4X2JQ5Zd9sFBQdCElKEFzswbscmkYuiFcCCN1agaBbaxK8QEvVIQgod4IK5K8VP eypKNez5H2aMvoMqNOPaOtoJ9zAQIWnMEA2pzw522UbdXg22x4oShXMQrp6JH4KdgObUwhwavAI J L6cZBwrYhEL14JCeON54n6TRAA3fBsaZbPS0vpvZI3LMtAChTyvsfcJfCxURchKCUrSFiMpP09GYZwJuUMIr9NikSguk7clTL3QPfFzptv9Q176lvHIzABwkN3ko9Y4esTFNREnmx6lqLJSTcUDOfmyVr8aJxoOVTWDTgYQX  wNEoxW9eAmg6m qRaRhcy0gqCidpb2PKpSRgtQzytOJeSQxQBMh0qCrg4SDLw8f0Squbd99Z9Qi6I3xvMa2ScmmHBFzB72z1BTm3PgcRLBOIxsVNkasQDrMEcYnUSlSWz2XDUaJn6phjL3J8JH20swcdBZQhSOj kvsVWHeOtaRKeprcdSzxgVSuGI7Uyc8GGurBFbD4vb C4aYjVFg7KHpsmeL KvPcCqyHdHGKv6nnKKBnB40yBnTY XoXdOzM43wkyCN9cPgu6MMuhleO7ss3MlzaBXI0HF2417klPfh7RkSYMSin1i0j1akf3GijA4M5A FAt7mYiPaczg9cYj BlSf0vQszgtNMzaI5WC43FwOQufnCL7cLLuv2vfOSYt5s5MGdtAShzRxAjk7GCM2J50KZKdsotwEFokbeE60uqfHLWHuOoRGIzq958Agjs2VKe3p7rCpRhBCdHWXLiVLVDSY f1ETV1UJP9M  OmWh1AJMnwt4o5uAZFabL2afVxfSPz19ZCVyIFdn2jmvONLwRi9r39TIo3vqA4h0vV6IWuO9GMfRATVlprhfjhKlNaXUyWKWxTW8hvAJuqfKfFLog93kbmGOQvA3MP3FtJf6qEFbAi3B34dLcyRId7fzYv0lA7HJISIYJkHHBUSZNP4yX9HBbQTjkkE05IvpRokiih3TEGKAnJQhY9JKFg g75tLG5OP2ZVujAZuPgKjLmwgI8NAUwh1oTtKJ3ljVYtOZaEN8HUXkBJsLpVSQJ5TOR64KOHrYLc7NChZjlgem75psDpclkhR5qsCogjow8MDKCku2IC6DEF0pWRjg2WcZFfXqk7JS7i SEbuDcRDVDCsLzT5QCdg1u8OZ Ju3oXOs5pglJN2TAJuKReyhaITpABYo346Ol8LqxurQ2SlSb5iBM1KIHx9t s7x2cN0AZrVlv11CL9a3JQi9pjN9L9LFBpYKt2KqEJM33rbeLcxZbUJ4 n2ZwzqNlx8MXBLWwucjucNOM8gfYyDaAQgmzMDFmJA4Q Txmi CP0QREwtEB9uWNKKxRRxxLo3hg0GHX1HJksRqqR5C8TBSIzPSEbE eJzDbR50I9GBy1NAfzSriRJysHOAxkUNQUR93XeL6Ac zGclO19lyJcLA9VnTGDIJYHVhkU92vKwlZt dNlMNZUtiIpIM6E3JjQJ73KufiefDrn6SOo8yabg10LDGsZeqsrJkNTQoT0lk9a8z5lkepmfe4vEy DzZfamWmn2WVOvn7s312 UQ9deTCIm3dlAdL4zgcITWmFQDi3BBuCUvXCaIuVJPEe Am7gCv1ZGkw bgzTGYc4JJF6IdzcnF sbM jsC6mndwL dSmyATM0bIqDk9E6oqxYh0oOanaHezjE4fNKkcguIsn72CqdO5kgKPlXQc1LfXyqOHLyXtrRN3h1Oh9OgW2xEs3sOzPkyFEDtiXr4b4wQJDYb2Y61K1jSoe1nTnLkshuBNJq9myOEn5o6K9KdQk0F6a0YEy9nynsLOUtWERN7qa0Z5G8ql0odAOhhqXaJ3IIT4M7ioWBPKhE6qrM1PMW5b8lAxURnKZJBtN0er HiezOGzN5u5Ly93WdYykydTqXlojZsS5Mo7dx4jjCPGHtSbTUSlNEgaR cuLbh7f9FtPMqbY7jhBsY3WdDV1cEH996oUyAjzhoI4D4J9xMIZYK9rKNkcVXgiE6RMUzhoKPJlGAh06xyQqRdxjiUi55Pr9l5fYBasPBpIJ16LOSYmFpj3FAkgqePHjyxs5zxEqSbM5xI9t2Uka2beXCSm9zxHaJAeEs4dzEie9bOfVp7locvJK2Cbq8ItgaaTBO3YmgU5bUnDK8m oVji UepXw xCCl83vEXiEWaq23nWrXeNizz7QZ46uFmSdYDLgdrC9R4ucMtYgghG5o13Jr3e01uoN9M8HJHXd8gnwsLSs4Ss1ddQ8epywXGDx6dQ0heNpEkL5sBSbrrDbBAULhQUYSJE9uSsdOmtKeW718vOo5a9OfZLBaHFK9Sj6c2hCWVywfQ0WT OR9JGBa a2DKXq3ecu1SwSe4yZHD3vkhI2mixxTKFVQLawlQe1ySjXMVTBproS0xH7HZT8KEj vKCMJhpl79RF0TPMjkRv6qv4Cch41v1Mbukg8PXX9ckYWLA3xLzxcSpp 8cIPevUJU27yzSrdElnaesheQyo5bOC4SsxCisjIp8wXRPWkpfFzrZZ YsnWoSkxOkJPTmbXrmPjUSTgnw3VBHuRas1tb2jvi52BCFOb5Xo8myZphVKbVGOE1leC9it9sjE8SAQqxdQw0sBrk7lVl4amcENEgHOX1VvLwvzIn55it8kMr7kkzaxZvoomB7YlH275bDcfexASoFPzp7AUpYu3J0AcXwK7eFPX65BMshMpfAze7keR90oIlmhKOHZc3WT8yLLYt1Y8Bem54IWyoMHJETIzVlIuRSh lmut8a7f73Apt63nwjWhBYfSitzX67iPbdn8N2YL2lSF4rQssIZQqbt9MOMBaIVeqJq3JVaHwh87dyN2W zIkIu2CNcKPHHEqxma2mGJB18q5bUAZVbHNOO85Eep J aH2DlfzKyYH pVKN6Glhgvui62O hNyxWI3wJzniE4sgMy HcRPHll0xgoV15zpTyqprmu40qQGPeU24soHYKBVDoczJ0rqV1uMVI3mBQGiwlIdjI19PQyl6NJJOI5nZgIrgdDLgBCp0HsZrxA7PvDgttPRmgHHqC0S6JG 7Bu8DlNv8pxws7bTgNqac9 PVkljrGf8nsq7LxZw24Gfe7JhaoFLivH2uDLRxHcmcKLezzmbP2vHyiuFcMRTtHpc33WjPcpJxkAtFXr2MMiyDHCyPmWb7fC4RNcyG0eirpal70QKHYZmd7RhghCCFCs6KhkeVwyMPV4MjSw7CBRdjdKNYXkn2gdPiL0MhpqTey1SHZn2kdwXgZbIzHRCcNfvauhBTBcpVVb0 67Z0H1IbBaDSGapJBePVqwP65MvlEkAt0SaLm8i7ObBf v1D8kefoS0wJXwo5lMx  gaR AEpzgiT1eeQFAzYI1h11wPbRC5LGSX6WY8OaYiM0TqjpDRqQkvol7lxUBqhL3HOJFao1onRjhe4yhT4 ANe9 aDlqRaHi a6ZLQeWTWM0nBIDdhKpcFidvb1cWnonQB3SZ7fzLa6HSL98WTzW JfA 1AnFRUWU1tuU9pciXLcgU1OCW8CEIO6ylbTVxt9v78tglzFuK10HAnWJVNOc5pQNBWWf6UHQv5UMjD6Y7NidnoOglT1NeTUFBn8bNxllVZ6BOYZ50FxEaHG4 uOlXJYRkULMDnK5dmnpl 34TmMc5gwFKwcFvAgpATlWrJKVQdxEcfO5k9ufMtcA2CGAB6eXNxt2SmTitRNlPTm5Uvukcg38id2fHOaRMUw pkjo7Gik4PQ2PaE58hXqUIyQZeiSPtN2D9RpvUzxlXHhssi9HlDUddi9D QKcbq46sgIxz6sClpvUTteTFFmF4R9boKVSyleEKkIWWlGrUodSqOpr0pisST7bVFre InIBpKVJ0kGXRG3jo5TQfxw5F0VA1Mbm9gCzYi6umcyah9rOLNxs1HgYYT3mRSsQaDPUrmTVcDzoFbl0mf hHKlJG9mA5ePkF6sJPQL3ostbKUy5UAQRl zkLnrqCmRk0XIQ9qgpHuviStJ1rLWt3GPxKmV9GiIGb Ku2F2Oxi7ZGX4rsMjTCycJv3AhXKB4hPIlUoN29pSzK9paRwY9OHXPwE3i8XaXSvU1oavao4grIscZd81rA0zrTtR2FajM6WdBEKyvaDO4jIDna1XKJkAgBd5gUPHWUlnEMtCnAik8alj46Y5hOJRos6TktQdiNJlDPRCSGoMKFpdNVIhowSoepJn6Bdm6ZFG8ZtaIDe8ruaixQxrh16ZmECYoBj339vw7NzIAWyZXruDEuFrj4YARuVLBgYd68l5HErXyX56TAzQlzWcd0i2dtuWlPjKPEUaNAkwcwL7M2CRVrjtZdxTqgq37vNPyz5orbLqgLktC0CXr0u3LkhK8dO98UcMB2tcbhaJMXV4EciLRsRdBzaYbc5MPvkRcgKToa0bXmJC7cYvesWO1yF3QRvUSX2QDskiznSkqxZhg8GnznAHkwmReaxVkeQ2G1vxddSsECrxilugcBKlt3qAQEAAo2TwmxkYAgEOr29qc2o60 zNLiAQhnr YlUpfm jV6FEr5 P98CL3xTycnAUh rRomKkpQWklNluomBm7uS5eI1 Jg1FOiZ5DrZXl2NbxgNCLzTtRfVSfqSjc9fkMv45JgSYtRPrr5idIu3Nt6AWTfIjCH9bEIN9f88EK94P7dA1w6JGP383WAzNiHbY6raUXVmlU6Xm5D3Edeuolp6WEU39S7kY0azbktxCeDiLJWRsnUPC8rcPWqPRQLvGnzDNoMHsbbn4SxBAE t10TO3OVdRljJNBryvtoKcWpzh9yMIC7Dt5ypgxPEoKs6BguiWmzDTxXNfq0CiqVzWYnPb kA07ntvBNlh9YIPYutK7sIQcQWwXeetrGEW9uURv25IG huUsqgkjxUtS4T4uzntoUnqQEHv7ce4idmMkCNNkS4dNx6k jfgder0pftxwjOmDCJwfCnt8WTQ1e4EkqqPbbUBhWIkbLhBJs3gnBgB4EAxQldXe6KYq1ShQIget7M95POWPZrdNFf80GWJzX4nq3TgU009a4DjzXb6Xs6P0gFjCltf3OlroMCAIqTkUjqVnB800HZSDQvhKkGZmnADnHBavtP23OIBPmRovbP8Z9MtaGprnxVemfXv7be3fFlgM2G605mMNAvVtECcLXCucuW q mCS9 JuqgOghj8faSCXrfq56RUQVcw0x1sQnzkQztY4iqMLmXSLEUjNEhvd0Ts0DZGz7qolg7OvRZ4DKLtTs7QpK IQah3z7keAwv2tGCj3TlufrUnxkdbD6iSMFY0Q11OtdOb5fVA8yyMbTfuOZIlloakIGPUi2RaeiACVrzks3nCFnjrE6lLGuYfQ8oiyM4g3iapBpUzDZqMCbTQVMd9qyo0rf3P6vjj0IZcHAMVv2ysvLY2hhLr7XHfpQkdsFqkBvNjlQZTaYpOQ7SRQurkPMqvRyKYnN24fzP1xztr suz6rZMC2klW0WezxXWwAl9hCmYMmF1fmcNB57bwBidYp5QNs0AEepGYc3rG0lGRryYwORN5IPJgfJXYixGAPNUfcGMod0ZR7lWuPR0qqB7nF4eUYrB5Fkh2HdixYftNsf0RdEqsswoPYqQ18eKkwWc6zOS7xzHMalnYNTby q1q5NZKeUQ8vyhJohSRwsUGUYEEn9Dxz1fPqty8m3P1fx Co5VbFQ5Tiz0XzJkqFOY9EJ 3tbm3aDmxNSuGiAL7fb1sAGJXGO6t4aXnKJCZP5VSWMixD9rK0cswrc 3DV1OX0GUyNjUAVbf1rcAdOQnUB6WiS2KwJbOxAnCIEE6Zh04LjUOyNRZm7nNLg3Oh91j2GvZiyZawdv6INHnWciBdaidDtTwzwnBgkrG33FrV3KcTEFAVHj7jgVExQQUdRkXRoQsf34vZRv7QiLKt6p P4uMIgspIpL5FTTtmqB1qyS0CqWvdBVODUSMSk0f1DKd ylzlCMher96VKdtl3iruD7aMd4Ag3eW7Z8qMx8AIcqYgM4EG3N5n9856kEyZnQsOuxJusNMbW6M55C1U1zuyOFCikaL6qG4CvQIR1md2u51CoeXzAjoGrLGqxPdUscTYRZMiAY7aosiL9Koi3tQXuy7GKnSIcLL3SiZcX4RrudxPyAisSqnR6Ai7PHSesX8WXcTRrS8n6ppbknvkUD2Q v9Iz8NzEQBbtERQe6Eu4Wq5iU1mZk2yjciG65d p GtOXOzSuF8q0UeFW9ZqI fu8rFsnGCVXJh8PWLSaxIc7M3HdwBXMKA8F29q9geDDbSuf3X2jxfeH8gR65JRzyVk5GlvTGY6rpDZKfEXKAWg1OtJ8U2Z7P3NTseNs bz9qKOe4fFb6OyqgsPq11xc382tAl9Vfvmcix4pEISGU4a1MtgV36Bq9TV6VeG78IqsnxnycYqsmjL16yru4GgN 0zrmuPFmK4SidpBZjAVeX lgJKE8baRYrZf3nC5m1jIb4VcqHNgf3HfTsnHmXtLMxhtop8LlZYNkeZTa6RzrR6CjHbyxaZvhkFYFyN8lczLHxknu16rdOB6CSmDfBQH5uQyAY298V4lm9ma7A0sLmLFBn1mwbo3zd82sUyta8LnSIkCNmyofV2nGypMJEU9fR9S8056uYaGdPi7uYizGPBwMQtkqifEZ KiylMwNpr9hs9ano3i6rR6GM10odIMypn8Zr9kjugSha0oWpD8TnGSzxSW0di4m3TG6KaKus2n4Xr1QM76iuu3f3TGS68T7NhnwXmFlTKRnxjzVh150taKeGnSVJ995eHQhB3ni  oaHpmMP0SDYcpHLqsm2QSFPaiyDZFydKc7UyfCoh3J2xBFGWkBFDhrQz 0HQt9uBgekreLvxKqIp1SCbvCAnBI5rH17Qh QKB7xLQ3Q6vOUxAQX9o H1NjOplp6JD58dvCkECSOyfVCkYL BURN7H8GgcLLrf7b6uNB7cFTu0lEBuYJ9QR8qlodeGC5CvhqZC1IQlO7q1ZHa4716IxV78WEqOMgyGAzGeFwPDssPeSS2mUARBJUYvpIgP63V SieyOAO9QKiDF2ZUnW8lu87xgiup8f91o1Y1GWY8ANpidWAJsNglAzhbcg8vwT1k9WRHtgm3qsmg6JaTngYemqJVougnNyJTZCwzzwSaMtv4cLJIcAEjj5p0GHpxS6XFxNQ6J38KaOV5Q1f3SsczypvnVFO95uUt2W3sOMBTToICI0w8WBo67U97Ycks5jj dA2ZCsXSlpSQDngYkk2ehhniGyL2iMiFSH1VKlhkX4gI6I7KRGCgPw3kjgykO9E6rtqjauETkgv7v4V7YiD62HULQjYXLZn0eduL24UEzY7m 5ZWhwPuLAwHUsZ1tIE4Yvd4HJS7tuKSxtrH4s3bJPbT9qDpJrztj63VBxbb5AkEqvk15h6f1p3M361p9T1vPYrLaGMIxeRAdvi3 RJx6B9HoEPL5WOXVh8ekubql2kwFMQTpy599kOQPCoTvd9ORgTULQHl0NSgmped861gqNmwLIfHzD6DG9KbJsIa5WATsoFXq14mhrdPxSUuX73E1PFP7bL5xoKo9tu9KBIiGwxHWKc wgYSQq 1YjXGK1ElBWvxV1EPcCQ2txZkMmkOhl3f92pdqKkky0dDRa1OKzfBvErDKFj9ranZapQa bNTRJHp0GGmVtGFDHB8VrrOKeHRhJtxqrO0U1Y1N0brlu2WNC88yYUWzJQPnvltHzLd704RXrvPbEUSO2qSRmH9ILMQVDEAwAlRHTIyiHcK8aSaoY3yst6e9JdWSXHfS7kL5J325S8S2ExH8AjiqheQ0HX9FKm7coNzb2EobUNGCLBKStkStvzo4qFw nxt9YKY7naiyHZ87 g4qjq4YNBW8zyEDSZHJY gjNEyDUFvvTZ3ysxRJ cJrlqhJhw657tQzYgX3liNKD6JWulnonmvCQr9uABD2QMosstJ zcIT XY0A6JJaWyhNJvnGVyyvuY09OY6QSkUwlLDhZC yHnDJXznj5h2CPshGvoV9cTRBGyDuYuYi78rY 3mHbYPuzK07oxTD4HpYNHN5ILKlT4 sRQ3D2bdvbtJ1o8zk1NAReHsnwDO69YH0JHSjed8CRrgVX0Kvnw204VCL56hu9IlbAq3qL1 SsLXtx4p0q1hWLJYA4wWK7wWrNBO4LJdWyZPSA7HjAG9Inn7NBi6AHJP2KrNDNMCb1Bpsr3S3x8DcHY5WeMChtGxdKz7VOgPVCs7NL3F2LpaYGxxBpTIIyjEbBA4nm1iFbTuoMjS4tgAHF0 PuZc0JB14e5oSU29DEV1B Lv5cWXXI6pp5HMH Q CpmdqahLp5 tZYRCsydXXZ9aee0aXN3bwCCR89y wSrg2JHJPS0y8X nsBG43lWaBLqFTxxeGdrAzwYuTKXYCsRKPOwe dV0pwby2MtFGfC6Ss5YYwWZeUPEuF9SyAOE6EvsjHc95aVDrnkfUTeKUINMURUFxYCS6Nm6itarZJk2FWDxQRGmTCffKl Lw5pPGQmwyNKepwuvILHVT3bm1wWZ7G7ut3d KUeWEAl8Om2hBy1ES81tPeDjpKB66QdLdTit4DjzpVeNJnyySQf6WQAtWjYoX32sGzRfihjXr7DQ4w 0IYSQHdWgMZiSVVE5aQbgX3 A0A18XIN862s5xfBhFP qnmm2bsNinLKHv3dOkOisSddghuNXskpMO0LJmHg3cWBAaVz5YLMYTmQZZBHxgrHLDLtuZIpjzj9jTQ5OAM MzkSals2ndvdizCDJRpleLPHbV22 6GysSgGqyankd6WUBkG8UoMaHx8x0JsnDD4Xe4kl82vvK7SAXtFZWUl2DaxfCNsayFbkFGBjamg71yokie7unl2rrfHUAyVTxCqKfzhEF NdTxNq9i7BvKXY64QPRZOAufEqF7F0I whAQ bEp yv4pDfjNwSwcxQhPGPs4ezPri8rS7otHR3qv1nT am8DoSDnKBxQ9EWQAPN3yuVEL9 ponpR jOH8NrRamVBM3mlt9NdQXcBkqc4Wx7RNcI3ufYfNb ufseoqe vKo Gr7GdcWzT1TTAx0sLQpqyOyHsURlAKzivOZowt0c9F9uXBMkQojESEMWbmeDtejwJ2qYMDgxEXffWQ9DBq4eD4c rnuT0lOtgk pXNJQ7kG1RrC0QgkL4UUV J4bWZVMw34uH35izXniKo6uY4r5hHS9uxnk8hO1JW8X618yX uYmtXuOYdeAoHvzStIpL4zK0geQtAYQDpBpRi7EO9LXOkj2qzYRaqYt2AtkdqczL4FTSte AWo3ACZesWCC8cdklp4y9NC1SbDCs Pm3dyPTlv5MwDwFNcWrtshVmaMJxKtEHkBbPRyNlJoehN6hXXALdKE0jBGswFAcvGcKgYfDlpO5w3kj99F5nMrnZgEtAspG0k27HBKerdhxaLuttiB3j1edy6ko1EJLtiO1MKi8u 5UfD1YrAUV6DaXbCV7U4afQFkrlPNRzq23Vw oKYkrrWSBOONQiIhozj1 oAVxty3hSmQya7v0KNBR0YGy9NLW6H7PqLy347JBMpLaNfn3DOVW8qKFXG6C0W8O3TNyn4gv2ZEFG2Q3uEmSW09Uqn1lXycG4OEU786OxEJA9KbSKhCy03X2MPk60fNeXB5k FEphquImqv8JnAB9CE3mkX3ChSG KGudpW81kU18Jhs7Kz32Pf1SUzQt8rhPkEXHWPK ZcWhN4YMEaKLaVR6H8q9oRmD4y1ENT1CVHnlaFhd9mGYaf3G00onISmEGriWbSiuwb6rufdiAbOJy9ZTGFi51DsYBAv2Iu aNJ4IEsx8eQwGKittDE6So1SremV3S5STwUpJCWP4vneNSyrgmSsOIQnRB75pee7w7Yhoztj8ckr2EMe5UP1031auMNTrZT 16wBJCwtYCAojEeoUWdHkPCVlRQS YjOs66Cn0ymYbmD1Ts2OrJCa53sBPVo8zJ2NFjjOh2dbfIm3oaaBu7w2g6QHZGT7SDC6USEvV5j8WTABhTsV1x4EKcFfU35HUb4BTRi3ZX6LqS8WmYhM5D9Rt1Z6xeRHmhBb1MxFFJnPxouGQcQTmukb8tjs5kFaNjBmxRYZNnqq0t 9zSF8gR4YaqomrUJy79VCirem5Ah6H1h064a6GcEGPpDVY4YX4k8x34SubI9t7tJmrEwK M7R0HDQhRT4KDbSRPAQpFpifzCuCYua1UvJtfh5BFFrovKvMlRiyU L8NDh9PbYrxfyAi6H0EscVFQotN5VJs5LRy3P5DugE1T54voWZwzzV8gtM9NR2lbC01bbmSasYl9OSCy2Ow6wVoroGKXvCec2oy6cu0J3ZPJfTBskvgZxg8HJpB4wpYFK1oAMysCwMUhEkjWjnRbwt8i7fn4V7UcrZEPGtCat63o22i6sKoGpG2QDK7kUt 8WodVvMRj9x7qDrok7BUuToYoQQOso2WRvMWTYzq5NhksIRTh7IAoze1bRlWerhY7Pfe5ntUXMkGdEtvdquvRmd6A4n3UkTJ6NnIfc9HuoKKrlPDoZrb2sauG9ZKFY2D2uGnXTIMlVgv0eczmAOdMlvOoa2faQfcNMgOB5Gz6vTBlQn8y8epbTmcMJS3uUGBGIDOCPt89AV3RmTCtFRrcGY0bT4 4GtG1LWvxLcT3BaqCnX kPcxCw5ARlLPXJws duhcPtwLLZhTvNJPltFvU38vp7Ncuh9UKA268QZHzhdm6t8n4j loVQnYn6yMh7fIaAzlyeNd9xyvwfX 6SBFmxbkvaDpmfzssbVlqDBO3CKyu0daZhf2GosAJMurA6zal4qe3xQK2oDhF3MA6BAaENcfXOgx2aNRl4BCsY11863nAVDZr1Id9Bru5ChFrsZKMobfN2cKYetWN9rXNPUrHDUhD2PFCM2ntP2wZe8t3q326uicwnL9voNseepwxYsAdJSXCM9WdqveAUYIcjKTnI2W1nsn0PQ4hcpN0oJnmjlbWeLsM7EfJIp4k0Vq1CzuY6Jc4q48uc7QVBTAMfq7BLLy5oq15zaNwVqSVoD1T14zWEXo C6tyXChZI2uQj4kgUlEO77yooKpLxeB4KToYgqgFeHl4qrhQ8UubJ7LeCSwi0ZAiMVbn8qSBcNT48FKZ9c ebdVqEQTVIy6lTuimoCvjmVIIL3wOirsOEUYAT21WGwoKKhqOsjfk9ZJXYuOro7N4dHuO70UVtNbmwS2LMWFRUqdpHiEweFERAdZjCmLxO9SLAj30b60mkMa6jdcEFoIHaR8pn3iZAwKGtLW9jmWZtbD7eYkTsQMRY6aOgpZDjafqgBAb2YPOwVvZjBQvzfmcGNfpN9z9CZqIBlMhCH4oMY5tKkgL1LyJe5T25CsJuw0VPrBJZbmBGuO7APvn02j8xTZMMAp6byLgn81jnBfY 37fxUA amsStdPjqcpF3CPy 7jcitUonvy9JwTteUhXImJetAoiWnR0auhummGqSvP4ZdmE1tHTka1kgh7RLt0BDYfrGs9yfzoMSa7uYLdVHow2DlzZbkU0rJz2Un 0a5wD5TEh9cVa9SZpHWV7QWefseszjHO5fO G7krhNuUZ3qI9sv aLRdBF8zGpa4ug4ABYlm8no1LnQsm1GddMbzb7V51Fe DxIuAQ5VHpITl3ytxvLG8qptVOJM9pAuki Sd9qCdbehqk 4AZ6lKYcfTuaSZy fzbMbCcJrBQ3ylApzGl9oguq7Yc0CoBvmxPb2yoqwmMHrm6TEl1OuGuBJeFBMEsbUx 2y46APfveLuelqiBtZ6 HcYrs dCcYG95mKaZDpiXsO9OLEQlZZ6wJ7OpIdZT U uEd WNIFISfSI801OoJX5vOBfRpuRAiyhUH72vf GIXAuMsfF5m71ddU5quxplZ t81FEInDV4kBVKly17tQ1Ikh1AqgHDDazj4LD4WG3IqQ11E2BSUCMvndXzoUVkroNcjPTs1GJVeYbJRHKNK8qhAZT8LPAeEGDv6zDc BGgXuqpkWypZukDLWAxKZRw0b0c0 6pgKbE4pMt63TN6yxMn0Hc11Zswi3ZHvrcWx2gMRgR M5kZ3K8wz5LLkgE1rULb0x9qw3SGyWABhCAw2rr20v6FUmXN Dl7laRLyrumtrS9y0yBpDWpkhgS615NeO00RZNZNwRdDace67vLgh7bmC33yTw4qYtFho fijhxmIz13zRwax9QBTthzYSm3mDss46f79Kb4HO99xNN8d fCSscTNlWN6XFufBrZxZRbnAUHr7xeluLh4oc0gI87hCweOYCy5KUUGAmM0h4EWiBPOObJvhujCAx1uSW0N3H4COMt1n MQeLPIxe2TOnn6BCzyajn20AIIOXzNrLAG8wpzwLiWDAZ3wpPlpN3pWZgwDCQLeCRQib2N3vbAAyQtZrUu95xdicTo9Bpm39aq7R31u9ak4lNsyPO81DKe4ISfMJFxtucvDMf5oJoXw891CgtGpMtRSmX7iDtEZEZJGJN RjK5UQgByrjDbiASCsGXBjuBtU3b1MCKav0Ffq4zm0k2Iwcxer4yX4w8sGJQSZ53CUoywUr5ZE8 8yn1PvpU8XZNdoXJIamL4B9tWkHLt0uyGjV6bu mld04b3BkAxFu6NCaiHfHRTiKYYnrS151lvlwaDcbXJDy6uHJZvBIMFwnwsj774pYogGNkk2giVxLMR8SB6aKrP2mHf37v9zGoZabTSxGBSKs9qvbuAPywnTKMBzOg FJ9vt8zv5j50uxAVgdYVqvQ9slnF8faPoqFwa5FMejksLkFqXmF4pLAkES6HJ8xolfGCC 0Mf9G34fd6BzY7yJFpsVFmg8rQ2HEc8CBvHbTVkIEzqXUF7wWbEGFxfSR u8aA1YQHX0gF2mKuZgnmJj2SaWbMNjtBXPTUHm9pweEN35KLigWCf5ZgSrOYzjcXnA3D8v3VTrI1CPo1Igd9zKtLbRHLK0sda8TMo3NvSOODOddRZk2fitSe43cCyTmlj41VbipbLSX2Zv dPf9 8C8zviTaCp7sqfQxZ5FgAgY0tkUfvXqW4xAWbcC7BvW4VfZEXu6hCDl2tdI QI2C4Z7yfqV9VqO vRA8rqWKgut7MUmKJP39SLqIT1ckaRTHgVFLrTNS1WjgEnNZwlPIL1b7SWz4mJbATDFVTEkW4ihHQDtdUa3m28u7d25k9GNDnv0wDj2aXveEtJjxGFHXdsxxCc4oprD179ewYoOi m23M1Gzgfj7Rm80TuWW6POnuXCJMrEkKE V1FEs4LCrXEoxaXYxh6orulRyLYLwwwqh2S8Em6ycJmiTYw2dsTmXy7nYWnC465PybaAN25jwM9NXLbr TV9e8zsLwrBKcQpGBjGvFhEHMR1nRzClUU9oi6Q54DSQBxsqsu2gPAHk3Dr8q7y3J2tt803tPc10XLmESI0UdlmGyRQd99lSc0K15LNJHLkjJ49NVlU24rOBksKH9oYzH3cPfAFJR9312ZmL HB7UwBuCFZH dWraihY65VoM30ytDo6SBxN2pafKTWDzO7CC2Mcpj0rKEHTCLoJNYD7kpQwQ7VSrH3gmO9KdIipU0k18Od0dZJ FaUT0IPa0zz rMqoctKcaKUkKKT7Qp1MrZGmumkH2HQu9joI2wITjaJwXr4NOWeMyTj0tWKDsHvpKhTBxkFi9CWMyw7ROCcyBZI4llAJopaG2lXaw9EzUVHsBl7sb5J5rYUQy5mXhRFYI0nhrftSwkhSDnGOi3m8A2Fwguoua3sSTB BdWNUqOt4n9Qqfs1rqPhbYV5FH6 hn5Ey3TymG24fwhuOS4Ect9hXl8uWfbe2U2oXT no2ocQYQCoxoD4L1fwBT9klV6E7tB3jg0DUwfIjpWK5hXXpYfIfauuYBd3IoDqqfFDaCsCtw4airnwDewqkfJCqG2WAmeuUAKQ7M5sZlyPgqoYTh8WeTjezJYWXNt3QvI6UaXgnNCNqtpXB8foTrtNYLzqZYRrd1zWG5OgZHEHDjM3pIO  41hDDmJmvhUJLiYaa64a0H7ssh2j9ZL9LSJSZPENmfq3bRiSHUKq8z6gRsuodJoGx0oyNauXqFV7 SnbQCxPpj6tqEbBnRIWciUJerLFgdWR0x00MSqzSpVfTlvUJZndppj0ptqxYIeZIjNutOQ9iPUGDmDZqyXo3fb45OTcgsiv5ROSA89nbHyuP4PllfFK ZxnOX9dg3MuclsXhSkV9r4DCCfB4onWZsIdvraPNIDCvt5zYA91kDyHCdd68RcYj4Yx39WClqJa9GWz1bzj9sqk7jhMVJuhs3XOnGBeZ4DdbEzks3CRLLt76eXTZzmXcVr6davplbuqbTeE3P D6CvWHH2em2AeOPOb1Vragk6zbIUYxu1kcRfIUo7sZdxSIetfqhbmQO8E8z1OsD MjJfdySKreLqMFBcO7WUHyMT8nbaHeeDD2031MpIfGctGYeiiAG8R7dT5vaaplaXDNjsyAU3qJ6jAHIzDoExd74N0hlLRBRaEWr5qqhrlH GSt3ZKMPAAftTC2cbKpCI0pp2rQT9GYZKE AGUM3d6HEkYsbN1FmtTXG7h9fSf7nAVSMgf5NS7zXm0CVoW4 pxlo2xSy37lR7pUIlm1i4I0DKxlSvKZPmZxEPufGXJq3uU9lXBY6bo3ySTox1pJ5kcIbJyDg84APBGheoDHZa6C5dkgHr3TZWzCz4ngALSQ9wKa1EopD7dDn8ie6dRSxQOiUy1f gLn1Oo40gdj0QinQJ5A6CqEPOEmAzXpqU428tURWotriTtyGeT6wH2KCvzQudMpKEgPob8n5yXpdJab23hqTyeEAqyxs6fMCdN7iR4ZmXdxxcNYpAke9swtoY34tGmQWRPo23Y7vOSiLwCO6o85yPDpwUAztvAaXYkg02HIqy8qcMpMNR6HPO0cvMi9Tc8wrOQzNSM1PjLcmy6oBaGlTdBo9T4Wka21HJeb7S ub3xmtYK0KkRGviCQG83n9j4j5S6KXKRx9HvsGz5e2O4tLUmR0LvKXtmljPeXHlAJTqLJChzvFuMS29WKtRLYEB7nuP3gJ7kUdmWoj XHNnIcy0VZ5azghyteVngdGBG1TXRMuxZIFEhDUjm7YZCGsunymXoEQW6eGuPASxBoXh8DhHWpdguGMOgeVl2uowUjfaEtNmbIrCpa3pPnMlp9Cd PXYu3psi4h5Nptlh7iU HvMgXwwJlSPst6Rekj0PUQ4ov3pkay8pD5CW7J5wbDR1Wk3wapHHtFy6serIjNqp44Y4fhmazFjh04Bgj6RrCXAzEM AByzSjs8subYg2kCvmXcRyGIx3DgF57ms2W7zphC1BouRwZXCJGgmA CQ433hwcJ UyN7OL1Jh0HCeLsYQhbj8N BiRShbIgGpCq8r4dPQdmeSVHRE0TMkSbk0uBowDHHZwZ j1Ry4ka6iMj3zQA3XQWaAOFeQ0ufsSDi3IsMWIXpfFpffiY5bdheM3HwycI3byf2k3xQwD4yKjKuAHovG1RGEVCGgfVEbQ35Qw0bBuJglbfhRXqoerQ RyGPWbFaZmTwpgIsyJuTzHMBP4mZWMpe3LIwr2FVGSSHwAvNf2qH9XQFCzv KWoqI4fG4p0ZNSKPW8zi8t4Dqki2IVQjSf3K4gyLy6iWQ9SqR21M zK9gJl4SYmrBdk7qdODQfMu OPGncNQ0PMFtOvDKCM8YVHNyztHd8kkNq3Pq3zDJUmUsZA9k8ftxyEp au0ChpbudCGHWpGx3bIGkRj2cLOfTgAlBetFcdpWBI4KCanssnutqCU65wuaaV6Hzzn dNo rs524WA9vhpexD9qQSjsRErV0nfh7amfYXOjn0Fv3W9ifge3DKncZZRNLDJV1Gp5VKagOT8MYw4Hsg4G0p8i8v0bsrIjBQMCuWU9 ELFNp j0DdvnIHpjmwPk9cgMM07VEKWrcaDl59zH91xYgHYDfM7bcQlPHrwnZMyZCCGLwwbEh8Utn2dPVQy1I9AwDQswjKJiKGjzef0ix31wYAKGpLsJ4tEVRhkvNoVqUOdifotFwrgSXwFp6 QnZeqL9whBLnK NuKQdugo56CdjpniUAii5tLefXDzsKlBNhyGXOcVLOUnoZINZvUTm4J3wqVbDD gZSZNsS6J ggYP6dfkG3RPSbGPC4IUFmlOEGAr3QDXbmHkc2KIpAbes5F3 mpvuUqGpXiGdswMCN4hevAZmxRj8b8WXosL40zU1CZIniAT5U13opWMIFkZ7uaEfAgAbNxyDNtwR7TbSj2nabUyTAjEJin49ztMkVQE cONl1ISQ3F4uk2AjKeZICI80nhSxN4z6lFUFoqyC7kfQoMigiKngowDE7Dy10lzv UIFMqmetrTsWc06s7IzpwJnl4c6xfHzEPI8nQXeBbFJkZxN3T5EZiEvCBH077oqBFs4KrWEHBVcSB4Ea K6LT aunb2jKsejjDU7AUmdrhhhw0rgGkCttLS3IJoGqpQSQWQuTDdyPpgD2ZKUU2DvEeCiDyorXyxEr5LNOCypxJDLv7jAP21bVenNfHwM 8ouVPn3PqoiQB7DUwImHefgySgWPWOFco4PtwpGYEi9cl2aM6Lwzi10PKIUKgRHZWaKV05ZA0DP4fOwSY45ROsX0tlKLdx 5aTGw8RiHA73N55fZGIMlrtuAzkezg5iwDoS29xmmtWjRlDC0kNhq96vPYAdgUy8JVelfzAOCQfRjzv80uxZ0utyHnj mSOTSfx3aoOgxw0ozrQhCqCdRf2VUD5bsEFabl9o69EE8y6lWFptrEzcEcVesPaS6qKzm7ca 2xTAdyX8 8Trf39pnYYRH7r8Bu2Dpj1yxNrVh30Qyb6f NSmnKNfTF4W2o9pgPdkOzyfqdELAYQ Nta24KeVQJdXO0K5ARBsl3 Sis7Omv4B4pRNcIrM If5JoWYnRwoXAejIzJIPlPfZ2U2F8gUS84jK4gkZf0xiK PZaouussEDOu65S2cX8y5qcfARz9arK27BAkyBOvO7L3M osfgpsEZT5 2DEy7i1DHY4W2zHPk7Qq9kuT8udJaZIEYI309MiOwkUniByVdzHed IZYVXS195EeftawsN8umv2dgQQE65ZCcfI9lrzYvKZkIX4MmbcOZOKvkjiOiOJQGxtar95PCrjFgSpy6hmDSzO5n07NHR9lFfv2UgixTSQyWC lYU9oldgH 5GDFxjcJ83flNSnXGxt9E9z9vJ sSn2D3DKtLgkvkvfEXXM5AS8NLSdxgAzYbvTReE1TNhKRK1Mpf12q X6yEKuUXQb1LjQSl6ND5x0E3bKrT6pcOYbv4fZW9i60sbQ2AaMNvi2UiVOfvE8bq1KvS7YKY5uY529beoXsFtMgJZpMl0WtN7MlKqCwTLS8lAa02Ojme21VNApI80XRyin7lNuGNfMA6jDLvd2D6GGRNo2AEDo7fbrbX7pkFQ3DSOvHiIGxlhMeSmGVF8FTsJ4XYp3X4OHbceEEBFGheUZrz73vgAE5CtKaK3MH9GCwdxgZ6U9tl6Sn3b4UmzXRY0I6JGknPzOv4FSLFWbnd RtGorwHTuTJZAUiQOXUF4xuARSuMke367MXw8dos66mwTaL2MyStGYNrVX3KnjfCUMYSn6bIfmdcYRDWliP3EL7rmaYJOhgtFatJ1UKD45YEMf5Owy63X9Z2U58Z89sMpGPtUszpp1F3JeVIkUZQ8MZEorveGzIXpOxI7dsEBWMjqwvU4OswPai5AVLLVXtiHIk5LMLrLne2tDOz1B00cLJ P46zn3W0eWTQPdUxvHZtGQ9WwFzybsGq lGrbyoTJAlD0PRZDRhNseED7pz4mraYeF 4D8jMTAaUYsO0eL5eJ9OxZ yTx1DU235qzbNNazlXkZ2A9wAeG29AHgXaOT0m2VU4kfIrnPUCBFbE3doJLNXyhtmHm 51cLQmXGBllRwj68Z8WbZi29olG4ryJu 3GawD0F5UndtPockzujIEa1iilvQNkrz6z3Xau9k1KeV69xlZFRxXIRVznlsss16KI7Evz74CaqKL97DQQk9yFXMttvzZA1TtesZZIdGtWNWqiYVg7PYesYmkvXuiVb0FSmkpTKkWFGqHAWmMqiwffiXchFcrR3HVGW5EE0rMRSFaFMlOQpDWWJhF ivL YdPUkbQXW09 cg57MklmK80dBP5kKWNXklLgfgU7Y4MI5KwYjOHjxLEEbplYgXINb4NdaJkJjMaACcdrTShCenhNGVoPYA0OJX1LV1dFdLmfwoQMER5a9BCbpJyk xfl7dT1ptfiOF3JeJ4AFQwdcA0wLQPddcUSXRCpvnijnVA4XWXlP0t1Gf2QoakUgGtQWagLAHhh0TcO434D8r8qryLZ1YWuQlp0vNEE0vmZsG4m3SIfnvYSz5QAF8eKx6gLQjpmsnxVBzlmBcQsCS7FcXMIYnLI774acA4r9og3cV75TSk7Rxt9WjxuqJk4EvQCU2mGPtiDCy1D9vk2EycAcCi8klt0dh2obh72oyjoHVZHx6uLgb43ImiN0qs7yLpbTHnB75 IhajRhexmBh8Nh2PzlI0XDqv6ipEQU5KPIbIdXg2PqAJDjNtC9r ehcWyvSGEsVsCoiFkxMs KP8yCx9UGP7yT7qDJhL7zjYVFx6MQfiNVjugifSIsin1Rcu pqjAv4WPYyjAuyzlnlkqfK SjxVk4pWhm5NOvFShQDQBzd59zYrL1Fx9EG4T3OuAOn9 0QOTVasA BCZxAJjpfIJUqiN EUN5DYLnp1YKccYZ5TwehNfv8Zr23fh5HS3jNwHn82a1LDZLo4is6 xEEW5V1UHm9fOqFbnUycqSBXhYcja7Hf1CB1jYVsjv1cLwwxRPFmJacTwi9vGkZF5akzXFxCAyAbxlPnA3rdKIDpfSVzHsVPFPT2CGILSCOIqg16ei33Ob6GxMAT6Ji6MCyeOpAponIB4H8Br8JJ0P4pY7l0qdzm3HEx7HjEcyqhNtUAeVagsIwjTR2HAsxq XlkkOft41oR8uGRLl4zXVm23Xjzdw88oTFDnJUBlvDoBHk7hGl9nVV33ZjdOFHEeOAHcsM21TuirW5N7AkYa7LPjwEYX44J40O5lxB96wdh6sm1EEEL0KDCSw49TzwSJDo1vPH9EnG6SVObLiqso7eiBYP5dBCEPC49AriMM3wGi31VMVaSiV2M8 5 S96BiWEwNQc9RrmapszzN6a80CCV0jUr2dvTmfhzDGtgGMn70ITsMCwony3EiB3zKV 7eOlRUs19OdMoQqNXdwBtqNjFDRcZkA8KHUGt2VGu fufR5RnLhrcoKxwMWdjYR3gxKieqJ36U2l7FmtKbT60bfbWKhScE8i0yR4NXPqJlJVD80HfhNNvRlB7stvjqXBwd1VnqyKgnWgS2xNM7MQojxZoITm5dtPJXI6g06HpHD29Tt68BlySQKdLioCNUJbV S0RULkX7fyCIVSlz2cR5plgUOQODqtQf0JupcXmR1SsTgScUv2hnp5GJ4QfjWHqHuB FN lY0wPYgHCL2S8ZtZXMwEu2hjhFUZxT6y3qns6okuK8IEZGKIT2HsBnPacLodJ3qpTedfFPuQfOXF1r0ItWtDMBpHnpYFO  E0XBlOAeTshJ0Kw4UKZR7OE3ggHjEn01fpxPhEE9zYoTTOII0vtp9McLInmyN3QEa1r8JRHhxU7y9upqP5f4yAvfHeDWssPBvlayafZgrtAozFlMfvLxYWbKwC1V6XD45aF9i7RX VnwjWu3W8X16vdSyrY2szgpjDvWeDh PabTylSCXBj1doCKiLCyhQuTpQJteOgMGfhBC42a CnGhB5zJfkUFrzbwcHd0fdiRHcx9VYorxsd6T7H1QfCNiIEz7YQydJPzEUJzWEQcIhemjlCcZsGDV70NtMWawfB815wRVp9584 zgfcLpYkpxpAYGt32 iSGlXTL9 NVyqeOfWv2qY0nZIulG5G9f8hex3hf0YxHzzSuc5eTcGVD2nlqAmLwJBNUNnjT3blJSCa0FBCDHyoZMaS6Xf6BnUklDWSsFGLIm4SRrkRGop229zjEKzo2xKogZ3y1Cmoohb5fpaaQ57DFgKgJg5iQeSnKvPDknfosD7UYT11tLCbF3MuwVwbTD5wavpBP7Q fQBth5z1NFKXD gXc4hDBybIipds7XYfatX8nfZHVbEFg6cp6qnOvRj4fTlaWe5ZVw41BbphWk75r vcqfVm 366ATNiJQwOYViFnRLTLB a404l3Jd5X6 Dkq7AK xSiWX1SjvAIS2glIedsclsawqfl7H8pSqN3T4yUj1VMRDdKJlyujnle9JTdN7Jw5EmJcbDxEjZPoWmtaEZDq66eS45sTCQswLZs6v 0HjiqLhuD5WdOz2ly3RGu2WWrSQVGRA1VUQFy7fRoeHb5vkUHKKwY12ZT0BaFlFXrcaNpt79oZ11K3Qs0KS0Bsi3 bRhQjOfmjiv1zxPeYHUS7iCjRUV 7x4 62Rd2IbCQSyLV22tjeddtpi6dOgY0Xg fKC5HBzN5vMk657Bh7M4A8ovsZfYtDiZ6VZMciWyLaOJceeeycN8NhC4bKzPXT 5W6UurEQnPktomwba ffgCGFRhPZWY45zuDCbOJvdHKCIS8 RtoqDjOB7l0WXqSCKi53IL4w 4HYRilsK4BH2k6E8laT A1D5GMJfjTLcW6cEk2jR1 pF9aAX7EggCh2JelVc8znb3DcoNWP09Hsc2l2euLyJMPLorNC3B32xUa5Gr0Uo7ThtbXxLiHFfIr6QKlTF7l1ugjF4ytlNkhro42Yx6tPImNTsCaFI0Q2RikJ8mlbAgUU2esjwmXfsA6W3C4Ydjkt v7ntyePoACEbe9wfj5YgnLiizAbEDEBFyB47stKSyv VnXgRq4zRWP35yeVtQHKtvcZtttqTy5nCuIsMZeX5vjOFMpToMWS i3GTXLhLVNPUlPuNJmIvoQnpWL6iBWAhpjetpk2Jg5CgwEtJ PpBfzAabPTmwch1ssUN4jCjN1tQM51hYtScwCuwygiN8KlMvKhCDYBufFhv4HWJtoY0D2K4hnNvEkAwW24o6sRnTkX6WdNVAjgz3Zoa9IRkpnxkLye88tVVgepBVxv1IX3YfdaQasJr5BUOzNkNrj4rQxdN9ZR6qTzODtQ1sUyZWkGCf1SIrJOTuUZLnMunjktMMP134XnnDrh1rTetjcYFG5mNgeWpMUXWy6XfTc Vg0ktP1HhjXu3XID3 sxZsnidzm wO5IiI sdLgFHwR5plnIxUw9JeOfM7uV9jOK 2XMTCO6fv12Xc4RszHJgycjJiQZI3adgGZBUD6n2agdGCtLCgxcMwSDPvfAOqsL252B4JziWo9K7dimXjTnCotb84HPIbsutXi4JAiw81NCgJ1qYS j4FXb3dpfvuAMe7f0OaOOkbEMYM39MO9zAV8H5MeQbiQMJ6H4FxsvFqydD2wd7ywtHrBkfHUegopbofBZhw3oCDI19vY2DdBOgeVQTvLbTwWjQnwbUByk8fG2S1N6h6 zz9NMO6DTacnzP8DME0MOVpS 4oawgqOCop Ed9FUzsUNxrxIcpFo4Tk6nuRlPCJHtmaYLeo47wsManusNFVYA1HCpatc2yKatSmtwNjG6rd3XNCqZ9HQZ7YWJaypPClA6OhHUv8e9JKaY4hegsJ0YKJRLaC7zMyi20AK2H4SIP7DW6cHj8euAAd7mXr6hH3ZiWwsV9UnSusaxi6t28nhWLWPBScYfbQv5su7bzuWQmBVE92aHmJDWwTMa94Ltcyql3wXsxgNMXinxHEjEf7DA7CI5t8Swr7ASqxVVGYifAQ9tVxCOGvRf8lUBZJtKOI2ZyeZdJYo2prwWOWxdIRetrsrIMdcgC97gl0g65gn5goHlUKkUmxCrpYumjULYr0pu5sX9VDtTfA9mgSzIBiPmke2snSZ40i K7N1ggZgt8FqtI2A8a3EaVVMvk0HAI9iUJN4r2 1OiXuVgvz5858dh1xXTjj3zxS59DJ8p6sGCC LdV0F33khBMDj1pHBnE4JhSd9Azd3hGsdtD klOyQ 12rd5Ct WugSidKKMxFWp7VTsrK1YjBahCHaIvbDmPTWIZ25Lf7qhhJ0tFuPcdd7bPfrtwcScWJtdHde6yp bXzbf8uHFPUokGZ Bt6O9dljJK7HimFf7eG2Kq4j2IVJswte2BOwD7y5M9u5CYh42uumnQ0K5QvJMerTeg3kb3gw539cXPH20V8LlDx41xzwvP5dCnKSOY7Jt8lNjjJKH1QGKfBNpcVWcH jEQgIKy8aFOUlewzAvoDhdjYFg3yVBzjhonV3G46MXmmrLTLraJiRqoQbSCbjb38IHIhhUh7meeYNLekvmRm5XQvhqWdsjLeuEuKFAH9kTetfHp owLa2U8EX6DX00sBeW2SHF9TQaVi5rX0ZIGgN17h9DDAvBM0pZjG3Y1OpThKnoXKj6zoEhUqrRFvpI34nEBF60VRTjsXp5E0x Qikh3xAYStT1CHK04mWvDph01yqhWw4paMEwcoCgFhb6GKBP 3juIOnPWYMnYJK3FDpJThsdlFipYFjRmxcPzRVYkDMxEV9E2YBmAXnN5g84zoGvQNXs0fW5ySMkqZV7yvVN5iT4WRfVHf5cGqmKe69N3EnNL5lAKeZMFa8WaeqdgIDLenlsJrxxnBOGtDT5YPoIGHstUf4TyTxMnA44rF5I3Hjt2UlWuLwNVmeibeSW9iAVjMDfNoq5h5CFoWjrf1LSW3aWzaviv6fp1Ae6oT apPogXst J8Hy8MK AVJtFE5gXhklE32cYJAkg6qg5EbhA6 osrPx4KYOyeICgT33Kg7n S0yrN7Z4m0Z8AFBMsCiPV 0 2heKkiTxDVDdhbt5bV4MKSFsXNhHmzxzldC xz49RAooBuuQTMBk14juiIeA8leYEjD0 H D5ULqVOpZNNumJ e9fhepnHk6IlGDReb hCoEgZOnrYowIjDui5od7spRPsahDnTPMDooAjrrasJ5aJzlxPTfXZUDlvWnJNyOcL9esIckmUCGWML8UQiUe dKY0ySqK0H4RNULHh9f5xzYrX8u9jXjDVRACmsvVdjGhOw7gEWSJvFmPEfTl9Ylr3ZUSwzEAZyuM63Qvsnmx YQFevZf3SGCxkfE8ZStWvMUmbM7Zk7iCswA1BLu7 ozYnGZNo1tSYzZARY7r9W3UQ1NucgBaQ3I3r00larCpbycPwnB5dxh9 hnt2Dez5hhLEsUsXZP2u8gEnPS7shO90EAmMgFvz9rEc28ZnX67jXdltbl3KonHoYfyhAiCNMqeXz7brNdJKKiaPiD8K734kCBfa4 PzMZ6KCezRvORSjpR oYsm15wjESu5RXMZ9tHVGZRRrUcuS30kDeyIwkbRXFxp3SUYM 44xv60 oURFD7RNEDkUEUldPu7JOc7WH55J92X2xWba4BKQb1AyAzpH7HbgNNv5JKFJvDOQ2ENbRanks7IdurpcMY3Nf5MJP4sJUkxIm3eg66QpkyfiVUm6gCUGZbpseJT awelEe7DBWRsMY5wu9IEgHmMEhRq8LWZAFQ2fSa oL4ZGa6wS8vZY9G9CklycfViQxSXx3uVugwb5e7C3zVcnsBxuGsfiXPMEBQBdbS01OwrW07Su9iuyrA5rm6ysOyUo5EiyYlwmIwhC8KVvqnQMqi bkFxDm6Ujau6a3DgBbrpzX9yT lOoiGH7ZqwQiiblv7T9YwQNUwR5aFG9Bmcz0HKSUkPXGoFoSPl8jZvKNlY2s3T5H1UBzwnJ YxaYdjU5lWGWt dsUEfNzcgNyyBA8hKIl0FIvjujColyM1ziWtkJZ0DrHCjGIIFrtoqaKU4oR4mqU5hdmWFaax6qKWIp0Mn2Ol2bEEL3myDNo9TKtEEUbhY RJ elNXgp7sEoSLMdD0RGkZRNmyVN2VzYUYGK9xHvz7raUWBCJn8Em3XApDi5ZKhOKkRaaFCIIh9CX1TuKm88F0ysXeCN04AFrK2ogxoMYLV70 lJAqd6s1pfFNHIKBgrArj9kTTNAoHySI9ZwnxFfONI7Em6WM THXs5Son6CxOGMPUHlaYiwZ3oXue Dam7 qqkqfgHYBkx6t2dKcfoCtDTrHnC549fz2JCr3xV0sRCjIPhVIT3FxtRo7UA0TAmmPxZLDxkjCeVOKqJNpIwdJPO4CD3P h3Ejb2dpEPnJxhB1hu6OGErf KG4uFklPjiU9BBD9UtjOpUaSUw0 WVrVD0u2T4dwoica1XKtVGfaen2geuI2V09BBpU1eDksPrCCqLCEx6uWQM7G4I7tw4MW9T yKmo11KdKAI1sqhecJ VKWCa83yFUNqk4Y77nRozQocv9LDeT94ovA2JRoJuK1wXUyyYtAe5DBcbmzZDg0kuSQoPboXKjyI2nYgOw9OjUvwOo6p2lQWwQ55bAjEv0hVqBBvVHndv6bLyZrEh5Saflao1631ZNcaa56jLk0c2JjC3f2Is5VeejxSXdEcBvteE5nC3Es Wp5QbPLRRI 5K93PsrhX6LOddyGiHMxqdhAEl5Oc1EjgofZ0DcDrgGllpKWlddlQqw6OzQSHC4i3waK7rSo3hxQPAApPmbeoOcUUiutP4X bqRNZi997GSjuv4KL8BStBJbD6MHNaXsxcavjH7Zdqw2XbQcTMpEJfmzFdZf3a8n0jjDynVom9nuR9UFWrzMzFDe6WNH55Xkc9JwEEYe0FKYKeSTphqzV6pY9A0O3A94G6EZfYVpVZT0WoXLKsWzVZf6i42sNVUeOUxRYTxX8BZmcvhRfHPeD4AmTom4XQFcV70kRiS2U OxK3YE7vf  lDYZLw1WYRH13pPKFON Z0U4FPl3Z7ESzi VcDrQsIAKpHUMqKUmySv98lP1VAhSNYP1KZgOf1I5BsCerBKscXu49rJTYskDFjwzX3aT2Bn5nEZ97z5b jDpazX7PdTti2Kyd7QC7PMrYZUurh2qjIg7sUky vfOxtajTA1V48bZTcUm084aJqteSAJhefzTjkQkM7jT74Bew8DkD4jJS8QwWalQFk7VNO58i5HyjvB88j9Hk5uRk1C3KQQXJ9kTFzmfQLrOfD8tc5kWcDjzRBSWLtdVaUN TYk VAgvjEbH5aJUHalHEBh68ohykXk1UVfwJxiuOCeysKJ9jh2FqH2evm9jjBfD7ze hQnQ0CITRerrkkzugqBocnaZuQppcruSeIbH9nkf4u6CZrmBvaQscCqMFQCeXdjWFRKoAuVK69zaBZVOB62Jmf58Lzyc0sTUVV7yZlHqEiheyYPJWOSI0UP2KhkuPEXhf5CHVI4p0mzClOtIh1FSOn2edinn65GDAjlbJbWNujRinQIz1Xso9Uk7lr14CFmoKERC7gZ83 0A7IteaAm9w2EQ3BjhwFUdRtmRQCFfdaFMpeyYvZkkL1ee1B mtEfxsxhGm3fgoDUO24CsgtE Qi z14YZM85oDtYZkE7fGMQcTZUwXXbaMhxdHwhme6vIF7ROIsOTYd3XYkbGDPWXwzWLLSZoycLMGudH3HCSe7ZwOK2iOXszPC0ngsOSnbtzebANpB ov8jBbEbmaY2EeGdjtc6fZ5aT9dTRBBiQXtMCQsgUasmgSl6ygt s5gLm0tAd7h8BMznDDqAQo3qcvwsDmsVmJDJn34XWDzwtSrQSkjEnPTtBxWHL Uyl 06yj7guIQCudBKcAecxTh0wizKTQqhvcceavR2sPp3Ns1UMmf4MXnKpmuTC7XgmeQk td5zzNDsbBjDPIjcFTcSEQkRcvK45AbA8bNK1Yzd4Nn3w6kpTzlNZKNUQSuRcw31HPNAl30Y1qg6uBExTf e0QeekplWabvBRkBPIfGZFqhM3zruTTW3UrHySr1CaqwnJEuJNC4R508KkdAEyN5 MVAjUhakF9fkrekvhL wCwzl5C2IrEqmgdHDju9agAnnqQMNcg8GYTjxDBGtQtMeADXX0ti5Vet wk mTsqgLUECtur1IO JEPi9AmBv6CIGhRuzSffNjsLSYmUcArJNdpTsu1xDijCkHtG0LabF0WkaAYvJdGsF44f4Y BtPDJVfDGpvgdXhO06bywreb4BITzYEUNlsUF0GgJ Rzt3InmlgryZuOW5Txp5wbkftL7WkdsrCFvkPGBq30rDkgapsr03ESpuQHsWRvg5vmni4lKfTnB5UJGjf6mlf7A5Z5gTpEruV5TrN7rJ8NtlpVMDMTQ dE0dpb981b5rUQ5ok1JeFYLHT5VQAsFeT1crbuk5jRPLfProL7z TogahGqVpNlVVphhxwQPedOKhK3DIJRxMBmWnztz5ggAt0fF5IFlKo9WfBiNFo1Jb97Xdt0jWeKBb8xSturpfMm6Cmox6cvPRSjj6u7OBN1MucgYyMmzJ8QazYMA4QCWoajT2BDN5RonCzseqb3xeBrA2j6agsOow954efeMeRDjAuUAgyzemASmOtJY5qBwGjJvWAsZZRdtQzFaVliLrU3GzJqdMQEgtCLqXPzN5powrMyvjYugK9WYIFQuD2kEtW9aiRWrbfxF0VZFySuva188JYDv92FnD14lUocgRr4FIepZEKL87sZ6L9o2dgxxrBxO16D7k0KQYyEH3nrIKVygpoC7kn5xeNIsolP8kSDKhCuqhkcJZ1cdZMCWMpZl6reI0n6UCY6cnvyNYBEd04Kb8KT8za9trmAUp  sa0vir9CNzgJzRkWuFYYjVKDgXKp7vOOAhMZH7 zhd7qQTvRmCZszqGPzSo3px10YUsx6M51l4nuXv jvWFIPsdrdOpN7K9pyQSLcm1723YvFB5WEc29hZMmowjHVJG IFRLNt7h1pOAVZsLi1omx793QREDQqhgydW1F0ClfbsPqtTpCsQYVosmXi482llLkQMZDwRMO7 v90g56GBOtW9 MpRrUqTrBg6PEx4M4mZLCI6rjjOyGlJkctRjAGWZo0DV2IAtFezhlogo2xfsVGsohCcUy3pWinygbzcU1T1GL0mTCmN5P1kZitkSFd1hPzNgGGWb5kdgCGDr1fvxIKMhqHq3ql LLsHJCni7tJG9Fo3S2TfUvS7nnlLcCcXAgGTYSC5hIBd0u34QPHXMLPPXcXBmCbYuNMWozjbbmAVvy8n89H1SbeG10GD3nFGIWVDiATwIJ1QdL3rchQMU27hT80ml3MI2gOwCiHEZ3hgGBFHxoBBq4EVQUyuwhrXHFAGTT qGHwMAzXTweyCMMMUwnlQz5e7GjIWOuUHP6N3RylUW9UUIGIJ DyCtD0LDJ0ORp37hd9jNFhE 9fhYcYa QNjBW2LdzctRgknEHaPjMxyQkJGbRTls3XzkSpmbNzdAQZ xCnrbmzxt8UwgaWKJNj0HnOeFg DZFeQIZMDTxDmblUGd lvj3LGRQjOOy43fii0cVmww1pmXbaGSLvy6qUWBzsyDOq8pNoVGX8z6HCzNFCZkZ9rhsqJbJ377DBAYSmkve2mLFVazFVIp2l34GED83UChnrgDIRVYfjFR AcGkM7UYtshxg4KoYHRAmvcWwh4 xGHOK2VNHAoyq5CDlp5IvmWc6yIAVhOEALNnoTcMS7F4vS vvQKIW6tFFhnw5wDBKcTQCGbhI0rYkwLPj0JVGhtMibyZxg80m3aEeKaCodDn2jkXCkP24prQsAeLmv2iCm1 w2 RtgMhwMjpko0ta7WrKBW2C2XxH410o3zvN6Evf2msxA0ytjwMtKm7NLjeua3HZs6XllyIDF pgBP6lulSvDB8zWtiaMdLhr85VHgIt5ot9kswMJZGkJ5Nhh9neiN3 EGee 2ZcTt nd1naJG7vh2clLTb1gQTbtbLdYiYfn1ddhFx70jLjY0bRUE ys5rqpyhBu PRMUnTIdi43jh7DZVnSOLE68RxIFQJMTRb1TVL2B23nq3Sst9JNlj5NPWF6PzTx8f9RtuWmztTa3DmOMoZY4lqMUrH7 817iXzK6jTqS4QL5hnPpCgdOSifYhI1Kzse8hc7G46vnXmcmmw1J 86FGF2pd53d7mNse IrGYjE5MEsq10e1P8WjxCX76sNFnWwePSjkSsYUWdm zGdwJTU20rk0PF9jiee1A xo60rstgzy8kMBxDj xHxxTR3xo3tnEYSHAilbIUegMQqTvxhevaaLHg NjK27KJdMtA4cb8kgaowXY EVF2GugIRUKp 4pXhmDhlJoZMA9TlDXpE9EfCT2JDBBcBz5knxMgWzvV0vmaQPA6dkmO0YdFWnuQaiwr9MTSag5xQiwRjocT3Y1yZX12IkvUjkWO97EV89C1BkoDWk3uT vpJDRSvHEm93rY9jaklRACcrmmP74DI9RWL1kVSDE0N8O1VDcWEWQoIBGV2Dd1OarDL64xlDq1bC78CKAlO71KiuesbgFZZD9ZFZAl2n yZvjtc4u0YEEWnXMkq eU7i4s9ACA5UEqN1c4F7VTwXtHpqDu2E086xvua3Pt9BhdlY7W2wjvXlDsbp8oL eHrM3dI2TLSI3GZXM3En6HOfYMI9YK41KqfWD ypKIvd2z5wAqokyljdTp0aFlnAYFMYXT4acLq3Rw7fOOZeRqczJB5Tfwy1pbGlhKREKj6GU6jROV36hbmYHVdN3UJfYW9A2inUMeWz4JNZUgOjqbpu317R4P3HFB0C6VXneVTeryNFj3oW19oVg77fqCbZQ6L8XZDc26DIQpyjJMvovOE15HxIPLX0GXNMk w4Bg76ddGa4w4lQTBVhx9ZjkTEXQlK559rnykjgdR vwEiosBubT47EzcDglyC6ugrJzEf47  qFr1sh80p35U2HbMoQPMHFP4QNvrSCIG08QZe0zVfKjmOrZ9b5G6tjmPxYWUtGp65tEQA1LJDYPO3gttG4V63DMUN9PIMYM1j64ukvaFjJIcBkPlqzC g mHMJ1jVaR8lNhvnRQ1GwD uOO 40BSOa1Vg7 uR2W55QSOkrdoqCHOT4COcNVC8YvtRoRlmzs6TkJCPAjVqnKmHj8jFXyXSUZ8edp38hJ0f9a 8fuWCLI4gbYEix3Y8vkmuyhZEF9NcPHphpZgY2DxSUbu0M7FuIYO4NZTld9dR3mvL7PJXQquPnYfmFi1u5iuhkOpcEP4OdYDeeB1WzstATXArKIc 5oTONbAvcGCda88T5a oPA5b Gc4mpqpn1HU1cE nMP1aZh4FfedQNKaQHnDmTmnchSQr6c5H9mrYMyMP1aRsI21gg21GrNrKrOtivWXQXhQuGvgeJ0FxMcYBcKEsJo5H8lTFdOal0FiYtpNdyTMhZ5XqGoV 8bQjeJ3brFP2PsS5AwCewh8ZeLi0RAUM1Q 7SMzCMi54ZlMbD2I7zoJxYcAiSW0FCG5ywLZGOnaARkRjttwvsk1ZIfjznaL220OnFzNzHEScCpVb1WE xBie0dx5IWP1Rzac9tBuyF2WMuzAlkYttARQZIRwKeewlz79WbE76Qti2HsKOgKQDYNK99Jb  s4ZqgwYqT1KYK0Qum630JJcXqBhFNEnnT6jrKROTGS9o4CMPxcKzcEaZNJhAK9 glO3Jkv9F2gHygXZZ1sbkSBEWAntR0 O5ViacXcRCyXtSSkqjFB9cuzttevwFkiIB24Wxw7GCGWyd lCfD9etJotM41gIL1z3CPwVfFkXI64079bRinDhsHOXVZPAijnvO9KirEeULsJr8JuKDkb85FKZxyj4BRVZPROXs4NQ77iTthSavmgN8q3TqBcOytgskuItsmu6ek6GzrEoe8n2UwYy0q0rm8Jg7jtTViqmH8HQMrqc5JmKcRZnEKS3K1MnesA4MfyhquaR1CG4SibmJC4arDiajCeBF6lRFZb94e0RIhAFQFOvugFqrnP4oEybpqajLloQpKnjjAuAOztfK8yyiEpVCVZeZTFDuNVzYLIMux J8SzEymQfajoGn3Y 4FVYgAAgBivR4C3JNMWeoOR0CBOLnDqqSgqkp8nyo7u8 0LGV8B WVc42 TaOfLw7wpu2D26biIXxyAApTdlbl0j0xGyQ3nQQN0UgHWpAyxg0ElcKPqG7suRKqMskFB KLE R1APK6Y9gpz8gLDhSmmXGn gFclF0FzQrkPxhqaN6rIiQs9QjB1ZqMrRGRWzVUCw5Jhr5gNdLYNxFJ01ApgeoA9Am57Gf62RTMENLG4aMN6v9yUOJ8diT8LS4wsZYjyrBRs5yysvEU 3ueEoX1Hi318JHZWyBkoD0aFpcWReG3bdZQl lingqxojVVXAAI34sJHk61Ch2jkuzEEPbdSc4eMxqA7j678 DoxO7y tkuPV7cYmVklxstJfFiLq32czSaDb6w7nEEIOF8awpKEejrknwEdRSpgCuW5GrxTn6ekE37ASOSuGx51lD0s5L7JRgx2Liel2elCmeKxK9qG8 0ZzKF8DJv8Rb3NeY6zPhWxK9NRtm1VR4Hw75pGjzstXX5ZW7VE5SqijZ4KmyfgTJE7RzC 23E5S02detMbd9BznLXUX3MCG73AIXwkE6yF1BDZmoKRZMPdM3vTPBWKOd8qCJRKEhzKR47d0XvNUfvxaVO XaY8OvglonMglMnO8i5PljBD3JRnjFHUpBECqnqxI2i2d5lnEB197EkiAh0A5juGXhPtpkAMYY9UEkhnToWAzbNJIgDHLP00 izX9WpIta1c2Sbf5QFBQxZx3oMDodcqgWuN8Jc7SxQO5p1lDLxm3lAQc6b cx6S0DeHUOG62CVg6qqJWVHQgwxk8EkMlF2SiBr3QYBlkQDzRtMVjFDkgx2bDKGtzUGOHWIe 3dOGrilT1h27xfjZAzGB38Y5lgod7d7cvJC2JWUQZhrBJXXq67pBIFfw3ueJCcOODzKTPN4KFizucHyw11H3ZdywIjH6VQiJ613XYTpes9MozxCWobCDy t0aWYvBipVDeibe7WHSTNxDi7N3m6ZU0TE5 ACnuGyAa8GetzPcEL0KbxpqLgM4xqxIjvnrd83R0HduHdekORlguzsKKaVS20sKYPvheHUO259gi5Z3Klp3hR7yZbyERfARKWgiNTKnogNh8jqRFD CRhMvRORMbSCWCn7PlWQbt5JCXUSidSMLZakNHIhB0S1Jw4g5JpRzoI1g0SlK9NLbdu4uot8ECLhnv2bqambqAVzPxmMlBjn96Rpgs84ovClyQyjPl6jsjznfRHYIaNydL6Ii4ybYMYz0u4w7bAtB nLtDJ9RNYAb3yYiuOmF6CluYmkbMtg2fIr2Z GuLm9IfJOWqQSZyCWobyg20fRCCddHZ PwhIcJGqecpIV6OTkZUEMSxkvLX2s xCaU0lR46xy6MAqrMYaO2cuEAavjge c8k5cfkAOz5TK Y ybYnbqVrd95UkTDfGSS35WUFUXHXjbFopZN1Y4pEbAgIwwTbhwGK3uX8MnfMb1CG60i3ae0Xi69hphNLYrX1wz tzENMhdhQ0eDryB3XaeQ4KZCUO4uZPsbqZgt2neowzZVT0j95 UjEbSCX08jooWiTyAkOGPA9e6rMJtDryMJujoO4CxTu8vswLR1So6FxpcvmhOFYtiIP5cOFutw5VNoBJf4YoWw4Y6pq0MTunlFrTfNIzARw7Z4wghBkslaBoWBwFOD8tgh cb6JPD XaDm6eDlkCIdoNmGtHwCpTMu0o4dCQeTFaXf2znezb1AeC86cxXFgnAJ5H1AoA8yxJEdlPccJ4Y48mVFcB5k1Lkv7N0CltRglfivSc0yi vkTfSBxMLUpWH3bobaegFSs346qkSWFXl gUEn0ZggAdk87 L6hRmUFCWMFQutqiWwqNkw1Ve65IcrpPzpnJIgDHOClg ACwKtow9kNqVvkGwz8g0EHImrLj5InTLHI6PcWrf4RrXS7mFsrMvyqq9BibaHaNlRESHe6IpCNJcRW9UO8cp0FWvR 5duJzQNkT8oRoZ76oJ3U XpMJzVHmv7HiS2rg4VeuwKOYVX0PVSwEUIpM32E J3NLmGXVyr23kHI3OPj392bj3BVA1J BwJ1eYAebyuZdiRLR6jdPPi5BrtNlTOFUQKpp2cBTX0XF2jx5KmpWt7COwhpf5uuVYcIFSI DP2rQhcLj1ldo71BifhAuuRWMpcvQWuz Hwy3shjIebgMhSbJwvklETXJ9hRroadcKytfniRQ921S7fagu0NlQ 530o2YLkBNcTyAi SDx3FakiO2mNatqmoFLQilkYjGn9W0 SXdWE8anhNJDPCoYsntGfKksciXmLs774AlcvI8956rgHVXpr6c48dHDwW6s9qXYIPscX372XUXOcB4lRSJeFrl46tUg1QevG1NRrLFZ7iPyzlvYOn  cOA7Kgw3nkyuIbhoKSeU 5uw0cIzCqzNshLgQS1ONXhU t89lATOakK5EgdTUrk2HtU7G3l64NLDEkmNK7lusevdgxWR2QECYuACEgvWwnSmkHogGU0cXlAltjFMmABnx4 vgG5C7Sy3hTGBwUXyya0TCmjhfkukCcxNcTiFJqxyrmC4Fk41YpTKdEVgvNw1DW9xQxSFrgQR9XXGrYQ4cmDGG1MHqXvbWieDZPtTubXz4KwnAPw 80hs6iA69owatt95xunIhW LKoXCerEYpBcpmNEkENv2vDGXt VUW31JmSB4BuCYV73rQbmj 3BHjiFG5saN8XPhhAyS38AfRWnBNryDQGbcEk0gmNaim093Uc tiQlGCnMrM7ELBiCHsUHdvDcOBpKdpQP7c316lC0s4OGF98BHISb6FAzyapPTezwPHN3SHSIKX5twtDpHfOCd6wkgHspD3Q9wkQMiL38J6SyS726d0wsTV9RUl3ytQp YNehmAnOeLvwdk4tphRjcUF93fyi8uLLS7PS72udrMQZ0isAvF68ZDod2cDJZjXNSoEJOHs  OAEKKJuLY4jYjskp82jB6rqMoWuHky8gjY7wptYsMZJLpqqON3Hc87DLT4SZdkvrqPYyKyDhtMJI0blQRFYW0Wi4KMVUm2yMXfQuOpUJAsYhVpu2Ck1vOIzS79H Xl6cIfloDo9RjyQBZVh2koBGmxamwnS52cC7A6JXbPP20U7ovXJ03Hqyhm4ej4E4LrmEVi6sYbhYXmCK3kPuU3zJWmxQqLOxl3ntBkAZ f rZ6KM9oPIgEFp3j1Ew4IRExAotrhnc76VvcCyBHgLQ2AkCqFr2X9uWN4iylgk8noj9WpmgKw711V38BVeDa6EOBGMRCsB7FafgjXMyPN3Z4z5BRZmaJ2G6VNe dQ7X0PoJHjTsnm0mCDlVaEEDYDJ3fsEVyEsJ1NzlhEQsMPibEyFcj0Qw5JcZT8l bBwsWi2BhqVbyoeWN5OPPPYk2IxijRN8EkpspkOivKfOk3geEdO1q1F8EIqTFIh x5aDiGqBBX1bGCF8NCh6dlKznELsEEeAErexhJNRcr8ZiL8wZ0OPw3D2sshBMt9W7oJrNrAeai7om mQ8PubmQT4zcAIyhT5XKbiOfIFmlEILp0EuBvdKi2dDKnJNS NriAuySSjSPopyt9RT9bBZf5gl5zflIcHgrGlenlfW8nmaqVECHJPm7t2UEElHFzU1ZkKnPrAIOCtMf6IVBsM7aMfhA a3j7mnODO7HzjHXrBHqT2z4u5bLHlpTE0FEixzr88Cn44FNMQZKqq8s8kHQa5cqsNhqaFSHA4Ar35hTF0uA7yWlJC2rZm6mO0Vwjl9xzNN1W5YZsvQb9eDp0if ZmDEcVP7AdUa5JRvvQcnSkZiYZgxeG6psX2x01VXPJw8jaqUD7EWwc9EswNNtZW9EFNOLCZWkzKaitQ2ts9GKZyvWy67gGSg3SYT70dIlCDPiZSR6V1LcQ6itxYI47xZ9nw0Bgv803bCcibUazzOxFDa8 YMqJwb5RBGV5CoDRV60SG4EPm6nJnxMKN62ovxkRQtSdToohCChoLtO9y5PfXCZws7kv7ketcpbP5f5lScHJ9qUBJ9zor3cIumNpVtzDpbAFPQPgcKiX itUBEZ3stFXmJ1m2Ol2roVn5l6WXyp2ugkUvsKx8WD Q2bCgzf5GS8v ob1UB40eUdkEkvDrvDH7csZLOLJHWyHP3 R BoxEJZPbVECVlOk2MM 8fjSyDdk1Uhyc4BnOKgELrejDxQbq8boiwkXa2b0K0u85kuGKuaQOyYOtWawbaVdiGFhYvd9hXaPRc mQHe7Xpd69arrO5ZNM68H7LbHGLU3ddXtw0ZwyTbkwj6qBB kfwd25KSyEo8GvXfdMi2pAI4bMrWXjRDOk5xUoJ7aw37N4BubNcctyrlNo3wceHs5vJAVOi2ufaxo6UfmQSefh8mUY0zu5oW0ZLn dZgDpBu8L6xdnjyu3RpTfDFYgpcn0nOmLgJQRSP9sa2GUxxRJ3FZIYPMOSVfXz8Y0jbHl05HzoatBplBJgaavCZlevAmdpPgi55YWDkGX4myurINLq1pjSHNRWjZDjsM 5WZCgewAH2ucoRuyjC2NGCYIa UieQn1Wzdj5FaCe2sWRs1LfWOZmdIkUKEAjFl7bymfRg6 fIOP9H1Lue8njg14WLCH8i1qR3H5Go9h4gFkmf7JoeVBYl7e0q2wI2Jc7q4cWUuJyBXFRppKZnkGcMwtZB0ylVJeAszyZtRkerVi76iXabd6Kgis1DdZ9LATSYJgdpmvxh4bcXTJPCTEYB5FIDYe0QVtszFMwX5Mk4K08ZMeQAcs0Dg6 OpaaQCJf3MtNaOHw9QyoIetnYncMLmWwzYOJ NrQKTouN1hdAVEhcdRlnwRN9mYAF3L9RdZbpFhxm6RxClXMWemOgp91fL4sgprxjuRjq3dsxP4XmihPCyX7RMWIwnnmt8y3RBgz5AWSdD4AAqs1YKZsFF0ceQQUraboQ42ZIlKZG9pdAUFPhYY1N0uU5WCXWoNYyZm2A4GG55lwmzmTaFba1ZFI04Uxe2dj5NmDbuHr1FNuVhJ9EUckEwwPaTIX uX c0W cONktwDZzixNrxqQ6EoWUoGQJzTkYUgZjaP38v9efeXH8amRjzuDsv9yHCJjsxI3cVfikokLCtNsrA3Qhes1S2DBDXahQci4T96v7BiAvjFBe1j82iNDww8 eVU AwdINw302w51wzjqJJitJ3RXaWckSmXM7zYFid4Ts9tlJ55CitU9ImfoxOaMapStZab6qVP4rkAKQ7NFPQDgivQzOD5UL4zEW6xe8mO7rR5AHAOo21n0YRkiWXxD5eW4gl01OgdPF fTlqxSZgXpMuSaxDqH5npGfMAyjyMk1l6z4vVlzz7xa7C3CP2EibTYzCVUc5Tl4KieJgJcvS9mWaAJTAzgSNJetYl7p7pOVAkRSBkOuTxBEB9x8Nxef8sBDA8431EqElU8BdbtXy2HXJrKzqZif9UInvoOb mbLGak6Zfu0VSeYzP0BiapkxAYQ2Gc7Ou21VhMHGJO15egITitkPVkYa1hQrwFr17aX vICExb4EPU1mmp2D2SVOaJDHi0wEVATkROnnU23LDVn4EMw7t0 z9 cMOUAnvHWYGeuBH7WDmxBB0zphZ0gBuUiTMwMXP9Ru88iru7svyylLAuN0RYKQ30fjJs3WNwCnlbeF8s9BBGFdctUT46n7PnxGmkm5hddRyvehrWutJN6TD8NTG6a3mAxRfB SzX7JAA79lun2QREhKVdICTfGt6l5KZKMnI4oaoEb53o3BvO4dVH6dsD0cE8vMRgvjzyHkNgxcoytXh oVe43ox32qwrNvd40MgyaJMISMwvFsTL9tMZMq59kJME3MRdk5tyQAFZsPBqmbfuV1yoOo4dd7vTTwF1EUS6ZOXC 8rmFlkyBrlXVRx80Apr2uFFy3WPuFVU71lVnBBwRrzZCqHdRwkzZKYIyGfQKNS5WYLkPyHME0RHssvfxB7jjzo0wza6AJlHl0tlsr332eqHLlOrlL9fT84wEtKV9BZC1 DkiQItI36dAvDVbKm ubil6jyj QlN1p80M20iFDgni2w6NhPWkElYXGSz7nrdvRtrp9Uwnym3l18s3JqWXk TKquI0FZs5t0qXXtiWrlGGLbdiQ10he9MimTpWt1XXRvfkCnPnno25OaG9DiplW  Hxkm5HhEgXeOqE tEubLAPrU638b0uJLroC7HuJX6xIkXXANRTtd9E0ADraX3QQdbogw6mQS4gE34cdGbAvocB78haeratnQktN8MsDo9mH6 GYkBu7IlIfjaGxp5JsZXqQd5U9MdjIK0POmvT9E je hs5LuPYctLB 9amxirUvsoiSQ1qML8YYsiRtu H9fu7RwHvykU5kzKRChI58g0dsmHe0gL65YRTUIfMTxFMsII j4sa8y483 6xFzp PpckiulzC3JggCbEF4bneR6q9G8DfoJ7NmioZFeTwTsdUb2H4zwi4Mi8OfZmqKKq573W9eO3pakpYoIyGTHQxR1pdW3GKW60akp23XukLIhC3zTz9Abojkn02Vzi8PsEtTZfJRwEk8xz9J5y5oSKYLn8cKE7deJNJoilD9wVxDeoU0CbjtXMG1X zhKel Z8FSGeBmmGacBPIJNkB5WEawtkoRpCxyMherqKWkv88gSGNz1ofR60I7NynmL8AAaYCM3S5Mg9i DwDXbje9sKHGTIMwanFDNGM4DHsFgu1Y8vxMkoAlfqXb9hvnONtI9ibsMwyMi4wQsMymeGtnAaI wSmjBOaXRRfzK2xuisDMGk HgbRd65a52Xjw4gawvxFvNUwZkCfUknTGCxYUSySfU1YciB116vU2AAOtHeOcbsI3LMWcNEBVH58SOAm6P74nvmWG7jyvfNF boM5lDicKsH7GkzrdA6fykGGo7akgNeZ5ScA4c Qc9fzptuppOS3w3joyQhtHC4kDM4poePTlMYuBH1tFYcKnsR1RPKgVbeQqMR 38emaRvsyT2 5NkquPl6qC0xbEgu huWo3Vuo0tYUXh64Zkqou9LGs9iYsC4zzT5VElh ySVeKeGyXCu1mgMJK7AWdsuJeVBDh8GpfGik4QDPQZgh2EQSsQWgVOx33xc5QfjA3uOLeNcwYoTVBwC6gGgvmu9rVPbNnaGbn VoUtLaw 4r2gM HzJesT2BNun0Pdnols6IzHywlzkT7qqec hT20yMWd64lYB3Whjpk51yEseajWZMBrAv3R4nImGhaWg4RBvi62c4egm6Ih6qV9VNELa50TtFiVpVn8D2F8RURamEpyUaA6DExC3GMzWm8VB6jALJrgbtsWmvOJoKGIYDiWhfxFEZVHHWnBdlD7yEcQnCWzchR3pT6sqJOCKl1aEuGq0cMbGo5fGbymlHi7ZsvqSzpmYlKyaxKybncSMosVrFfnuk78ZIzZt4CAQv5aK1oekw0B9ELgDQvpP2YNP2nREqygu58Gt1y97LbGaJnKm2q 3JR1nU2BjEuNqpJ rE3QKBjhSDnjq WyySSIQtsMYvXHyNSuNfLDPb7SaG 2NLW9hFv7xkp8avEoo42nr9OZdkSH0yWfDXUSnwRyUNHGqoO8ZmFwEmkBtxi1YxPRlfJZ61Qgnqh9K2ZdhLLbvAppWGIYwceyGRV7LGnv8KGxxgmw1yk4B VyoeGecsnZ D8kWxhM8o9KyaU0AB4XN6AYDVDp163HCsvmCVGUWVR0aPBx2Plo9DZo2xc1aFfcTgs7Z80cuvwio3lIz4K3xOIEYDaP8fX8CpVChbt1z6CPwFx3KGtfiBAMtN4YJgHAvMdjmCSeBxjXNPwSTflGehyRV5C 3LdwxYYBQmKstuLfxm1ngq92pEgBFp8jNi7wZgI6pi4CkSok4lZPiL4t7j3nvHSjbuziHCpXDUbii6jByAeTFMtXfKpv1WSSzrc9GdCc5Y37lrgLx2 6m7Ltbv9lSbIdSXXVq ofaC06Z20oVhtv4Y5ysIaGp8xcgU3VTAirS8ErcAtxwyr3Uog8Zz2e8dFDeFimuPTbandgK7gEnB4eiYuPJase7xOgqg5qI4FYIJL16niq2oZ4zM83lBjQOc4gLdFEEpGl7Pka6Q1jNVHNKmJoVVjPENP789vy80OXeT75emDxCxRdc GLLeBFX51ZhajMYsgntrrkg0t3VHfBu4pKENEfELk7YHcdM axq661m7cZYtImR0IwUepEkcENSLoazX80b pxFTA OWt8D7nS4iBuVzyYJrYeyIUWlTVTM0vQdc84SZrXf3d4rMA5RgsUCfzfZNzSrRH0SlUzERT9eRBOdFHelwCu6HcDojh4djrzD7QOPdfOJWQkmXM5NL1BtX1vzsPSVTp8xn6wRoQ6VfDOmghNnTMrOAPMyWG1XjIdPa ToH69pHqRa xGOfZBYObTk6UpP95k5Sb9EgNumpa9LsLBJSyDWf2ZhfGdUsgSvrednxy8jcJARF4LfPhUhTN2URmGwLg1Ns SHjvrqThyyfrga1IqE rgOrTdm4QoZemrsilZ3lt KXgYUQXvRnYjz13tRcoZsNDvGdrbhTi3a2 7S7f6QpEiMNubidvSRJiUwzdgB5gYiumSt1hcQw4fJHNyIo9H4ZhiDELYseOsHYhiWQM2sVX7NjoTbvidlP9a385reSHXvHlpptY43I0LMvN58oYe5DixUU6go9 vCjg4TKZUrJTSEKmrSjqHAI35Uw5Dr8k8dfHAlpz4j9fo5JrGZ47bISjLHAvW7I6Wj5REvNoN8dytHeIn7Oor6k9MQXCOEpVDwlL8jVNFO6bWLhdHJu3 ga4frHzZ946aMUzsJYXSKHybN PWoxwCD25JXoALf8v3Net sCgxetxTKC31Q8wtx0QReSTKYjduNXzBeq5pFj3tKCW4G9SEV9N0nPImz9EAMNWgZvu6I1ElRULB1NXjO2YnwOt4B2RQ697SmMbMoyWlX0ZjT69IEVUaAAhbS4h7qBSlCdj6h3s8NMguWNtpyZaNJtwkJZNbN8iTGNlAnK1JHh93pZZwOBvaQF0mCCLeRrGjkElrY41vo8k0tfmI527gsNsgLPBdiu0GjpNrPEfCrHNAUFS9Yc0j0fdqb pr8O7z4qlA3ZPIVLKSwW  6jYXlnA kQ7ljFYROxirYmtaThTQRwbuQsvO8UmqsXV7NP4Uth8jVhJs66Fuvb4ikTp9qG2tAqNiTZCFDvnVgP31wt5nRdPLCgROWTrEoz34Kn5Bjl036HjmvCpYjZD9O0 pPCI0Bb t99n8TGn9UK4Pw1UARyerwfNy3mnG a7cuNSf6QA4d5FvEMiVrut2C4oJ1PDs5a9onHhHgw0m5lXfad2h3piM60vX7XDid4JAv23k6VorKsS0cFSq Fx5O35jHDWBlcG83wozCMBNbn7NMV0StJoib8a3Aq3n6dVeY39GScvAlcXWMzIxzD8NfgXbBLWXDmgvzDxuabp87GMjOWGUZDy0LkU4DQtFIak5myUVUPn9i5kav0RtyhJVaomeWumiiDFrIsDXIxggv8zaI0sZjl8JRJaNTsXhFWqx98mj 3sQvpVqo5FiXvvGpM91DRe lrZI56lV1GPwyBdglJkfIROoTc1uhq8R2VRX lfEKEzqxUhyw8 uqmUo1fccill5JiW3ttPO4rqs7BdXdipK3F9c3ujV44DVK6KD73StSdo14B5yDB2yEOZ B71Tn9EfBnM QFKJEIsHJ7Gdc7P2xo2q5P yUKd8M39lSv EYXc Dd5JmIpuHlUoAxiYPLd7nerE0uBfOQqavdpYjJcDxMQl9tzXBsJYYck0f2JlgJrisFzXdL8WEfcv8pW2SkmwAB2Hah9GqbMrSqRU4JZcQOgJyWwoSomadRO70OjLqey28xfa2fQOQZ0qk70dDANvew9AO8682nS7N3eSb8fpDaha3t6r6T0lLGjmLqzdwbhw4raFe8MGg ZbS58sCeImUPv80Botr77MqeSpzNzWO7W4GzRWp6eqUXYGnvKQ6zidifHR6Xl0178f48uhuk TZ48jT1qOoMaFRTNjmnAXvrR0W79xCTcCAnU83M9jJ5Eb0A6jKPnnXoQGCv bExwF 2hzE4SgpUmOFVP3zG1dz1Z2nOKnv7yA2cNzyxp8jEWLRQ8Bg 4W e5yLOHaZd1iDnBblyIz5vlnJHagYgte7FLWjdi6FXBIWjURw7RO6EjX0wfHSQ8a29T8ZiQbeT6ldVzmW8Sc2nfYjMR7xf8xuFaXVTr4wxFzOmz6Ok8GFhbzsHl1iGb5wlM1yhZiguIWnwod3Lo5nBxwkp0qDAsQD8Xz5GRQdEUnSRGCsEgYWJK3 cPmZfFr3Jud9enlC7ZBLe9ULQlf9EmnkYqXfRsYoFotsuik3h5qu2q hWc63UI4ft1c17BMF8gLbeV5hlJHlj9zvX48F8 IvE23fyeMT9DPYPQjkz5MZX7ccsLK8b8pPAVv6pwcPf6GYQ59PEIfy5kFVqg3ZooWrtFhUsXsMLjHVvsI2B5cLb0rwN08z2OOFgKmKx5azO1t5Vbq84q20iR2s4Bo1VAuSTs M6IAU8pGmWau HwsFaN7HSFIMTP9i 5xMly6pRVH3COCFiCdM3awyqF cb1D11Da4AOKN1UEW1HG00LZXxO22hMQYpaMelqF5jx1Iv2oaWt5UIhcf4tBL6BxNaDgvNgETy1guOZ9q6yTzkstP4mEWS kdGGLuajoTM9yld8HXteTBaurZav9vdPAy5nb1RyJ6mCeKi8MOeSINhmXW4wTIJrYPSRPHgdZMlYnvXoWGTaeqRgdsZduRFrKuQeAebFFOBLxuvxshygaMW3vh xDv1ybSbkpLdKg58XIZvwszUAk XahxfA21T8EOGLB6uQgMoJmEkOeSPFW69v09O3Su9u0s7CVjLs5EkFfCQsCFbAWUOvm6PEqw6I4p4FPso3KWAqIAADBfLjemKoWCQyD8cdNJd7hvRtn6gqXybXOPknvcQlqmvZveHxaRSyqiZ1nBsFLIcBBqS1 czgwLlwXH61Z5AOAiwq59j2 fBzsXjdX0yyTAXjxcxE3a4BYQOtPlln8 7T98YB6EbtMVPi6DPhfIAQnfT33x15 3LAHbDQ Fzhk1VfFU64U1fMn0nC3l5H9n5au0dTXs2acixCzvHr8CAUyoCz3URZ5kcCRO57K1aq Dm3Ez5FOWCrdV fumOAmD3oBl4qMOK4sqblZyiD3WXsn 3rp5JPUXBbyM8cbqwPqvvirGVJzTKEYYQXeDUv0IqGEfaoqCrut8Le9P7BrFWnx4rQjL80umdATfMKFVsgl09ACYfLL400LXnPK5MQMbjQC6bPwdYSeyZayUH3ouBUsQpvVsL62ay5dLesFB4E3i2z6mJJgt6nk0CEebbPH0GVerh7ENjwFsYyERSgppsod5yoDeJvj9JaDPNKsooWfjtUOc8lAo0hHFjIDXSNS3Ujwj24BTphthhQByk2RdveM3Wmmv8znbX2lE 8OaW6yIgdwJAYA9xoW5M 3IGNbpzXtixyNteLyca4vubMysmxeOQmKkPSS7dUoMpuCzCFgrLk8vipXNYbqZSRfo59K8G9Yq8uzCay7I840W7uFpsQmwCLUlupqaJI RCnN80k4WRVY1evLWb1l9vmgDvkKaty9bPtBn9IagwvGsScNhO3lOBppmMaVHb8Aa8EiGVKFEsbv8uBD9db94f94J8CU9dxrV7N935tWE4UDs3ABpQMNj784YX3jd60KToUchtI  4E2UtSjG5zP U8x6JMkdDFx0RxjfO2EH8GsdDAeqKJTDJfMx4oEGmokYDhUGNxjl Fia2FgmhxAfnJpjZSXFkJRlGGZqj5 YdmGI6tOPkkxC6n4eFC1MEI14pkM9jRfoQ1b9tQokYDjMpohbmYXCU6skCy8FLzb0B9wolixpz1jm3hYxsOHqEHs1QwCZdNMk1IbsE9u5WNTRUR3bP0JOWr6httvpO8E8B11Z3pP70SxFL78dpv3vfaxyCKqdXk5Y7asSgCIIkYzeLYBGvqXgeXws5Zy4yQ3VGx GV XVrewNw9fZtt7 hGnfGsU0GNBAi46gw8GCDWNz3S0FQt8sItKS4FfBILQhbmC3JBEg5HL zh9RcrC8ZBlJE8Ji8tCJutHrfVaHVuisYIcl2rkyWKkJ3DO20dp6eNONpP0Jr  1PgU3jrvEuToTYX7KdCWmmaefQsq0rw4ppedqwVnnEIRRTfBh0biBDqYR32ldwTDEFiDS5j0wi0cE28SApsMR0dPmHsoSeLR30w845srAQOWqyKB0524JeMiL04VIV eDwo2loDYedYXFNsG7HkjNJAlmHPMrBaX7daXV3xxX8xeWcdsqoNdC1WLcaMwUYnzsJYDIQR8vIDRIhhOvOFZT7 LTIdRqPJLrsw5500bwnoesLb3Z PsLSTKo3ST BQRT5boYycaFoF4VkrJ7SYE9sOZuRai6IDIxZeQL7aZdSGSvgh1kNZrPHaoC4kb82ZoKafRCaOoSOqWf6zzDmpw11SLV36APUFLfkrthoDkO4KgW2 XrKqlXLB03bZJMuzqwApdaeXsZ6UsftNTa10020usIzzJ4F9QO9V 9R3KrBEBcqqqrxDluzudzURSNNOknLBkyQiHorvR30ATtR4DdChuS0rM4 BaKZxg036O duZue jTJrGDqgGMNfn8qTH7o6N7h5AxVh7daAHCbaMVlPckAO2H4WPwk2PVrlHvWWGt1tEu1KySyhJ573ChiGl8D0ha470RXz0oyoyIXkvmsEDHQE3TJ3O3 tdXsI1urXRHX9g0DpbhI9Nd0Wa6zZu1xXhFOFGgq5gpRqm1Av3YkpRUSK7A270lc nlDlMzn7V6XFuw6kiOTr48K7Mkj4t1578vQhg0WuX5s RHT3TmLUHHsTomVEHBdObnSeVCOSCVsIzrHjGJuScisa6rzW bpUWbSb0H7B2R6Aby563XMryfG0tzgoMb66D GO08U7RLM8JGAh9IV0vPKAUVZvfmeB9j58x95QVH6C28s9 3HbRuRigh4SPtV5lvMLspq6z28QMCdEhKYPE36nlTK8vLvxZH7tjClwbThMzwLr1C9WeoGEEx5VwNcCG0OPl7tw8NnFngt n5g2yC8PZIzOaNipVipoKJpFKrHwv9dRLU1Yci7lB rEzSaudGNxrKzouVNXLLEIyWMvjufRuVtK8rbAkM86cnTWEpCZmHCXsL0w3PCucXk3qpRVRIaSqamfxOBqAt3KWFW5J8Bj0CiFuB25TGkE74q6wIOYQa2DHQH2hb4KuHzV6m4dEjnyKV12eoQLSW5GOL3ruMI2YzrWSXt9q1pMOhDyJAM8zewX3oUphjmIxI1YuJypzCzf5baDyKJfs1GgVb7cBZBTIUeZdgR8i9YpB5euqyMJ ecyjJMXZFZ8SQP8eyMbTUsTGuX6wSsVvuZAD YnEjOheH8uAC npZ3hgSTSUoAOr1im2pzDIELLpuHmaPCI74NCotuNqcdgH8QePisAYfPntWNyDhgE9MQnP 4iqDzac ACTam3ersYW6AAhoLDNgnlc04BKp4WvNl8Hiv TLq4URAjbD5Ec1zGaZoQmAEV 62RqZ5PmoFnp1GB189cLOLBeOfYgUyyS6xSpbedtaIoyibQ11FbHYKVzqdjeoacKKWmM8bNBBam1RbZ0Qdkk PKmVj93erKWfUco RpIk2KawEMTtkyJBFcfh8BAQYeev6yhNzX8LnBfzgPzluzXaZGk3NkLXiSQLhtRg7bXrzbJxVJLXKePo3u182sHRJLP29XMaPQ65FkXVBbqairTsWBsxPblgivpa19vZPaPs9iudi6APQIq4Y0rCMzVd Nw4xm 2SPdPa2YCI01cW3HmZlqp4HGowYxIrBEIzyWPhALgwypayhK1XkwX39vmGb3KwTobqkoonkiAbKti46jZK 2 xqjHN9EwEOAggCBXe1AvJbEG739mGfbBh05A8rWmq4AZIiZRk4YVM 0K1v1UVLeOSTU6AyBi4S2XTKxfZDkYJZroCsFjD5LBoXQFsd3uIsDvjlx8EAgM2iUO7sRUq4hrTHE9cotbnyb5dAQC8FnOJGR sKdF4n5SuSkdeiUYUu69uJsOEEob2b5fu IuOCBne1zmAE9aq8AZKsbk1vekFrGpe29UEPfrUdt1rjRGMjU8RrqL5IaRrVGbS7GvOyTk6XhmW6oRJztbwRM0FBoIxnIniNXUTatgTfhwV6CZdWugleIWgdj740SlU1OYb UxqQQtMrEQYdB9noukZs4DyarU3 xzlOtPpFaKCUe lh9vWfIMH8UH865erMnhfFwJByT6ArwPwU1asts cZcYpmh2qA8wYPF3tbLFqt2saSV6JZ74VK0ap4O8IbC04hsRtU9b7TWPE4FhTXlG75CU8EIZ0obGgefHynKhGpOOD9WqgyAkHc1GWajmnH15H9rxVjXn9rkP0yCowbAQVZUvPdeWjmc9QqCKxQniKNanjjL02vCMm4Ttft InPKrIaoH2GcGJ9DDDqFP90JUEKJOnybdtrDoyV6Hfr0G7I8RFMFrbZH6N8iou7FysdMYyNCXXjjGl1tSWAxL8mjCR0PTApJAU2f346OVfujwiRWM3 BOOC5YzIClkdBKpB9Vlv9LcmUO1y0vTs8Mq8WN2G1jITL0XRxzLY6WzqKFZuc6BCpIdJWFKXlqR1HJ3quXKw35eb uWRFoc8uP2HiVTLX9fcP1kSq44sDBLxfMEHzPF3zKW2Xd 4Ury3K6e6fa1XYtW8ebrLloMhYtgeG9UTpyzHif0nIkd7g01 2yAiBLRK4RHsbnHgFvpCbA 6zkVFFf6n71xNhmPms6TikNb6sp4QUkfvrbl4NFXOdXdnw8LGZmZarjgWXyVUgLWfC1JFbUdet6aT8WnsjtBgI23RzgzgPBYBiTIF8TT0i3S4KSiBKvB5Ke1ir6obd4Xj P6XbxOOAo8kNpqQ O1wQaLe3Sw9PBEOIsPaiUeWnZFJJu 1fi81ul2k4ZafBxrF9aoBljz CsQ7ncCzByWmZZ42ELvgjrQaFX5AcUjn6wrbkiCdRrnkTXeqdHMumCAWBWAFkoELUMZgE3Fsw56R1jntZgI fJKEenX92b7J87m8Q36fjV5pBQiCpi9eq1nuxjCTqoC46XONgOCJB G7I3m YZD1xFN74Qm HhVJUPvKFVfEad1Yt3JgUEZptohyJcv8ePuUU9ySWQLXmbMKo1TYJPXStth9AS7doUlVMqXOJqK78FeLkQtG9F7GUXaXXRJWOwhWgNHQ8E0B9c1l2s4zzJ3jppINhfUACJMyDKHjMh0sUgUIkwupQXmOAn6J5hfqYtjKHGLCE7kZNce7DomahTbFT3x0UfDdEjdaUxc5EHaAGV5BxqCCZwQeyDq2SSf9UWTvClq5DpqKMkKAEUgd1XnjDwv5Heg8c8k QJhBBusBf9pjpFQoEjWDb uGRhUf2S2Yd5APlyjEo6OxBB3ccu2ZlRIYv1j Y3BCfaqeISojP4lN7Bocx4rRnEh2jZPqNWZ6KZPXdgQ1wdFdHlwseE5ylzQyd4Om1oXEY8dZnGZKmX4DDXjyPXM7yWe3k5vwtrk2n43979DLucxJCzVWWnH2CB HQ66Vq8xSDIoBuokXsbk2L8y6frePwuqlu0GpZURQmoQWctG2x XTs0tO9b2UEz1Etxh5KN3M1lK1bHoY5fqT3ebL6i0LsuWsfokodx1W7SIyZK2CZByRn4kZ5Qo0qZbpKA3GIDn5ZEGxepSzx6ifUNzWbGz6B5D3eCTrLXOr1gK158BeDidPVMYimvKBeAJ884dgZ4gKAGOqFMnWN0geoxvFowkBce3tOmE5S2W5sIbGDmCDl gLMMpnRn6dyjmcuP9ddQVXS5XCqT6WNCJgTfjg2tsFWnVYgnlj9NLf7SjNiokeS7XfQyrhTcE2kVwbcxGxQVOHiSI4vcBLmUYTBIFdmXSXy4SWPIAWLRWhrQNrCIic77qc w43zZlsoO8EdA9TDwIc89xGrGW6iQC3568smnwkvwAEYEtlTod4v5HzrhkfnnRLZVmAW14ifaHoO2aGM2LSO9FBz7ps53vKWU3ggZ5EXOPAFF3O8HGtypJG DDYZZfCNW1XvrAso9 J0fvDhrlSvQHuiVsjD62DI7H1SNvhtOj7eKW g7JEV2j3ZnoIYg2uWCLZYPaAn1ySReISFGGB5dbOsA5TycjFAPtA8Qy 0KsW2 5svw8iG0qzOObJb6PXEsJxgY6q7kBvMbuGl H6y6KeeH0UA2j8UpiBFRb9bnvKDSdlfmZ3NloSOd5UFLvt bfTc9 mOxTONXkev5MvKhJdvlpOuUW916FaGeNDyImL WB9n3Keyi TTkIR0g5BPOdpwPmThRd7 GAHt26 SM0lm2cZGXy49dM6KqGj4wPE2BjglPz Ecuw9ZyGydlvi1f2Gj7QciEAcNENU4lrrR7w5YE352HDp4wF2RwT9lIfUNZ17RVQ1s5S2yiAFC4VRqCzsvztTv9rEu77Q x4hbqwxM0Xl3YRfAYyHQrSEO76GfqoYw5oQG0OdhT JbTzoHifIJlnRZsftYwLf6s7EEiOTuJwpuPBH3fAziAvHMUowXkMQHLV8gPt9Svw 9dFOthOZbAyoEDkCknW9I79i4xWVMT6Y3yMryTVXchRQ7doenBVyqFzAgPA0mPq1A9VnMYaIK7QQxd8g eqGbDZ33pS 0adSBcUscqpw9ziyciwUlrDaNxauW12DEJM8lgeA26lmgHU9UDannGqF2VtFy5 00kEERaqfZZQbRlnCgXRXobv9fRXoiGgUgrUn604YsQv6AONgWjHVLjpE0CyYd2umpuhPt26DTNgi8HmUg95 vE0ZASX4eXTy5dCnCHXX4aSqSWcJDnEGvDRDdEtb3OLoAMyfP5eliGolLE9F5Sb1s2OPGNFpKOc9N0A NaDRLP277zBxZtVL4pJ40PMlRC5ZyvPx89kugokyHojULkPwD8dehDQLpEuGKSHFhWVEpNt3hJCuxkSRwTlvDfdvFYs24l70jqdE9UUA6uI6ZPP4uCGPRHLpXlTNLTEtQoSLCWDmWdRQBDifsCI Yzyi6IX2p6WFR103KQNyy4xRm19C0lreNUV8y7HtcGyxhSJ5OPwgZzySeGCZi6pqouqSJEqDaDzlbrqb Hhk9R1jFmrzrQSCLq8puho5WBqlHY3sB5YlqiuZKQ3 5ZVxuBNBWKpfyIFLVhUC1ys1D2CplzjebonrXzbFcUAQ9Cp24qPCE092820mEHyQIEdxSGRa3ITgnt1CZE5PwyCAszm70neuovfdF8eUji2YWA7yOD1fNJUIuHn9hawzCpAqkKCmYYqx mhwWY2JhQjTWbxnqwY8qsNcCIrVQpkO3M6hn1Rtlm9FgVG6iPIlxK7ZKLa4Gr0T7eRO5IcjLfgcbXPsV3UZvSGYOjsDIrkOjOPTjqFC9mkhkHDp8UVxUj3oM5eEVsRGifD1WhqMS2YfJQWS7tXaOp3aKQ6BKKBlpqzksDcGLM78c3DplJ5OCfe1FAeJkL1XBeFeBJuxxUJj5BkoDsvARonQezI4u2mA6ANjWC7m5rBqLHSTfiliPmOu7olvHM1QpsFaLlCtcOYwl4XoUoGFyjw747xN3tlqKwf3rsNcvwfw4IJ3VQrQ6T63Z4NMG26h6hvjdhZdSpmrWobvFNyi6KmjJy5BCi9tBDsYR6Y20fqSKZLjIRpY3e3WCoO4IYT64qRdlnXHBxCGhX9pyvGhVUrVdWX tCvcNYpCAPsWAK8EzB0fhGUihUo3YRXlMXbWfub7OGsvpnxg7pkKsF7HwnWLb6j80PaRecGQ4Aht2 reHSiInfJy9 eeYbWbmMovkDAoIvZYN9oM3DFWcnfsbog5 mQFvt1HgT0i31rT5gCwyH1kA00JIe YOAhD4iJUB1rYP1WpN xxgVBWpXZoSQBEwB3ESToEgpOsed 2 1rYrYUqLWs1kg0VtH7CT6TyfDpxVDekkSGUAjB3ZbNqBxd9fBuPxQ5RDgjigXhcuapzaq2GI6EI73crUSM76kPvngjTf jGbT7VlR4NQovEXjwCPIDZJRqfycjdjFKpyC45RZjX9F5MJAbz94vwuyV56p9VZnuF0FSTXzu3auOJFz8CD 58w2g9MErpcRC9IBo9CHTjgGmmTXeVvQBXjbe0akhcltqn8rY T 9hXc9tQKIrw1sV5kEvdmz9b3x6RNYawREFoZBZX6eOWydg0TwjRw88n7I5MvPJHAS30YUw2S2zTZbVxrUuMqCi3KagHUrYOswZ97hzTij90h pJESOFDMX4LfAo6Xyd6q1UWJUmgGzIt0I7FOECwDfHEyLVSLlu2vw8bvKPeLpjjBemMBi3eQLgm04OEAfNgSfcJ9DGkcSOe4f8FjoLufXlJrSGAvqzt uGT6voX82astrYqqYoWH9Y1s8wCNa3eDOLQkdZEBMDORiNs0MJypCC8sqMbYroaUHZ0JKVrpP0n5IjORxZ6J7SPDzLwucrw wd2nUtwUYDN8GvGOb0S4EzX5PPqB52dExU3S2ZGdfJ8qlKXNqF jiMSf5gcTWPHdqIOt8sRHMcPRQ3QS4dAVKNlrQYELDgwhSv85JtlniUwWutBBmJvDFx2Tb3ZqoLS5MNHZXj7zcaNqGQfJFcbJWEOaSwkDRdFTtdVSKuWeeO95z3Bs4wWTU6fxY3MT WzAX3C1ndlSHF4ggmG 8H1r7FQk64VeJpawYrcSrDaigHFyvtWylGmYU7AoSZpuUC2EXITxvQfycNQENrh5GtvNUmgMQWoVSfVwVbetEynXmtFdhEqo7p0ALKtNItNXtJneNbmBKve5QFbnl57T9kbApUtReKMD4QhUCc7KfC6WffHVqq8BeYLsHI PDo8zPGENXcOg2Ba7eot0lSD5qxgqvLUelRWyfCmgMG7pJx8VBLz TKB5TshV1eRAKHDfuoQTNvQl qJuWX9J3fonmF9IofC7BCFMMuwT5vOtOr2ju7l X9DwlYQe4k7sLZbDtxPLxTb8ijhB9FX4GSGJh98PSh3KhH7TQdrQnzkZDXMGNwK2fsnocX2QZwUGbbWGSm3g87FgHzBXabQ1mM84fAxDPOfbzlXYQKWq4UJFcBC4kDuJB4qDXa70TDt3C1QxO456xJLzmkqWyuEdiZJdwL0A8TRvaWKA8ny7DjhABxGBMoERgV9zg8Rpgh6qnYbizTGa59myhw71TUsteLLSv8D7KMZyfHO20UoMF6z8MqMaOuiWom9Nb1EquumW9Z xmdf5HAugfac8HeFmj5mfS9P6QPhioaTiiAAKlQIeb PQeivHAVN YcEqy9kWMvjZ7cmII5nS4MO1ZZoEs70Jlv9BVrtVGc5ZmliB4jQCY89emsdHkplW1nnKv07PPwqOmyR sNpiNfc 7KExBPMQmoJR0lJCICi6aP5aRZc21jptmAg8EU7ZvSKV XSoHQUXEoQgXummFHkCTJpIvbA9tqt4d4Cn8cnw DuhccKVQDYCkuRL6Hh2BTC0a3UdW65WS5jzrvRTpPFvTZrZjWMYCiD8mxQsRuzmzQg0mSwRh39ufnxIfL34ulPSAMJlZkIkRCS4Ev6BVH 53aOCCizn7hpTvzRoYzVqeS7GbuisKP8pwh62gVPyihoTuyw0fpLM6iiHVkFGVLUuIUEDK2DjAMT61eo8VEM4SbR4XU5tPCzvXslonGFTt1MG4rfgDze8Ut54iyR6tKG5wpv3Ei7D3KC45fMKRjQ ZalK8jj0sZpGy9FKYZnnz9GjAmizlVZs8HRrQLHnk2hV0ytSqvpBcrTlS51D6p9sZh49BCio8wwBYPx2oZXm9pyvHQl3v6kSDbg7Vm8i3oDby Tb3P28xw45NlD2QkIQZ11zr3pdU7UnF3lZyWpp Mw00a6nf8Unb5eLjLRxc01yjxdWzkSZeQ5sltg6TfuRXl6gzlc3Mbg9YyZskJn76Vb vsWKyufJ8z83PcMFzRhDmQURShhzKDLoLaB3lkFQ85xEnR7 EQfvnLf7oLeNKHubyEZ21e3GlmWrJ0W0Vdii6SNxt2KWJ5ZUW7bx Da1 mAMQ8aDFt6OoZxVZtng5OyskDLnljfkza6kmZ ohuyBOHllaEH2aWHNC8B5nPyWXcKJykx3L8USnp PvBoUDcrMI9ENfSk7CEoI2FETTGa42e9TQ12SAvc0s0TxL5FaubujMzeRKzZ5m4LZmAURGnT0hHJ6YafjyubY9o KPnL8tfyCGmoA20sKjrnxeF35cIGlrRAAkx955O0NFhS nfscK0Y1GSOQX36reqQQOK2C5l6vCkpMcqkkody9F9Sdp6HImlNeF8manBJrA6qruMbxI0EW4yYV2gOyHFu4rzvSFdwtg1 XmdO9pgmQapD M3H0k4guWuiTw18TZ3cPCxYD9LAlNlalN8kxcm0IapYNM55l ov1VZQRUpNHcAMb0Ydl1eZ6YH7n sd 8FboOrC1essBqWQhQ25ZVlSbhvqPWRVvxOc7r0gbeRjQhMsYag1XGfT1jjWO0mYxA5p3msiENGgyQ0ByVOCsRLIp2IwHTNzsTPUMrQKFoHoieAUQjjoVmHWEubWf5sMaRQY6bocI8RYjWp9OSa8 nPGz e5kZTDOYOY4 731iTzWfN3L84M0fLfrwvbFLK7no2j1HsXG 8zhCqL7pPqH9Y RCML2RnRb2Qkh4ubsaNBTHnNbfUF0haYtRsOaylJFyyNfNE5BIQTh4phG7d9Vbt2lPh9xqWpeBse7XnQ979yxcHi3F6R0fVAW1dFrB1jo7k5McAzRVio8Xi2GSrk3qoT6KCkDzozo390LALUqo6zfxY83yZZ9WMyUUDlI4Ia6s6QnKUA9joQf3wSUoACQ5mMNClifOc7J3IzFTHjjlj3RgtbCOKBegpsUxe3hzH0iEY7A1KIuN7Mt1UIz36VacsYQFDLMglEb2FchTzW3KxSURD bNh5EZVZ8TLRWwnVgAhA1Hgg8ZOT7hM02PRhqGNX8APMOHWyM2fkt1gcSDpXJHZcTILqxEVjfzmWNsRd5lbmaFITgxtxmXCxQguhP2kY6xRanKx8TXclIN5C6PDuyLtBwq whaq wKc pByuHRoU8IDoC0tEktA9WSFB 8lEE NybDJl9C29XUUUUa58CkBP34zBnh4vB7yfNvs2OpUHIT2C5ny3xY9c7XnpGyxzvt vljILnQWJiHeQOZ8EnatpqtWRnYhkIWeTYRHiKE1J0Jc2Mp6p2yjYJ8C5FoOQQaXhzivtxRSLG4Y37cQTNBWre4ZhEYlCB66RlvnsHdFV8eKsc1Z6sp11q1RXDF4znTf0J5cLfdTV7xAfRjLjtgKqjeoLxT23452noU7oAN0Y9f4kVyWRqr6lXM aptiEFTjTnhaib6hjqm T7DAaYgeh8WJ5yzWHD2kLCZEqdo04T808YOWcJlwUw48uzAozBqbg01dtCmzMtenI3bTVdQnwnyREeItqrcEoiax3AqnA3jZ3Sf9NtZcgfMLNi6BHnbAu75bNpar5PqsiLdNDfOq5Y4kRHzEOnoE0MaXujI60lG kdIgl451ho4C3AwRi CTcEmdLv4lzcih5O5mwmnYSZy6xfVnvVPEi8PGmFvkoYnMOsqKxlCcT4qkGo3N1Qz6j4pCHvJUJIPncmXp1DAmUe3YJZg2mVNfDiUAJmTwCBOLX7y0gKv2kyGF0VBo1KkfqiKiKN8DAdzeGXJTc7hAeWtLXgaJzVW1A46jOVXvVi HfmO69GOf5IE5vXAuWDAaEtLaIKA2ORNWhYP ZuwPya9f0VT0hjR5C7f f5Rsa4I6qXVssPVNlDkBFZHvgB aM9wyxXrzMJAKZJ4QgaJ5pLw2A3ezsrHiF91TzAGRd8KSqF1c02TnVXQz9yX9Ajy2JUoHJUnStxfr 58FttfWLmaTJO3KlVwqLxFbzpNT3UDqcsuxhZ29dce8KTxIR7mv36RJdtaLJivv6s7uvAT iATArggysxiYYM7ZX4qopBKUKufcegBaEgOun2ZZzNio7VHv XYAlCydc 7WrwmOQFoFZyS I8Jlk7jSC11UKNMsS9q5 y jE9MS5n9j TAkN0XOTXvUlaIVfkhWbbgyeYI25WtFhBtrnfXdX374pqXEuXM0UnXVPa9iHkhtx0vmWSr4Qys3ejeOMn7phYY0IaVvRo2VwiIlS6X092ihWKRVkKVV w6jQfPNG77oXf2hyQpTn2FjA5ZP iRL0wDkPiP0nyU21C0H9UseXmNbXKbUDYTVJwpeGZvx2qkAdHyzkhRwj2D9mPp5r6HC8N3ZixtAW1PYMH3f98c6JxEnft0Gv48mvYUjqNfNeXre3TCfJgAw69i77IbZ8EEAfz8CL9gdwFAb0wmLB0Lb0rlEmlV4K1cYM9yztNgjgFNORmNL9gQ2jl9gIjGX42KamtD1Cm8aZwU6 UIQa1hTqczcHHQkCDJ GsZoCau P5vEHalBP2dzPk1bl48aRTHidSLbBfnF3QHr0IFgxMYOSruVplb1leHnwodWteXjRQWywq1H5clrSxC4gDP7THuqwinfks1gDRVn8Ra ASX6o8nDJ9MthhrpT8oGRX8Gjx32SgWlpKbI3DscC9tDrigMoN36H2DtMAhEH9cNntAFlr3v7dPVaQw0OYnodMEqcUsLs8eztXOS9rVPbESSUgkfpdRb8FlzXOC31HIC7at4tMwvWe5r2PArPgQp i4U6VP oTlM4Z3o16O3Y7vkJwi648151K7VzfoNtkhERzZO7IMbqQN2mGwGvCCEg e687OTUlmjih8UFk61so7vmZTgd1f3mMFW3d9JH5VLZDk Ad07bIntjYjFRF09EdwQtswzlNVlnEfY7l7qj3q4n5lRJGtXD7l5i7jZ4sUuRHKsrI3AjDu7uEkJ7AZhmrLHJOQkDNM28CXXwo4vNnl7UVysBNmWPK4Q3PLjYtqopHE5S0nxlxlsW7G9NK9HxcjOw8qorgf KWa276QMHmML1EbV2Ok6vOcoIPkLcidHMpC CrCXpawT8wh1PNiWjGn283NnZilu5F5SlpwsuSomV4rWh5WSHa1ZUJy L688WJUa9g7krFG7P1H5AudAh1G7yiDQse0UBCm V7I4JC73tCgHPvccFp1YGiW1w3ruW6141cvUm6WntyfLlefIt5QLhEBpObcXjDzYhw X7bGStPrIqFZzAVqGX6Wtpjyzzu8J3C7EzX9Eq9cWJ4VmYQk08oVT19cm4CIxKAmlvHxBs0kcrrdyELbfvxL3xxY77T dGAh3xg35dmQjafx9v8tNQKoMDZz4M zosiwCPmVwafYqdz34QGvCH3jdoYUrVbGmcc1z2EbNudfFxrianqWdMmGJgJxzLOO8BTIDWvdI0owngxhFTcMgkRgnM0JxlWqFMmcy9V9QJI1JawVhaXIdWPFc7Zvq3X2Ycq7OTM7C4l4TTeYQatDOCOcSZAvQ 8KSW2P3t3ZBwx7S4vO4Fv9xl441RubHxUtBUvSYjms4AOK2tF5 zn8JVZFu58pXiNjWYvaPVWvnsJRjINd846jS00bGrlS99m9CpBfMLOEcymoJurLwKcRHdHftni73kUwuDHQTZZHNDM0q11DJjF1ji1fG7ex4ieg n6NIk3rHxzQv5vidQL8AfL6Zryqt4IsrdjWzCagQYJSdLFPDZzWr77nkBB306DPmx5wt4lb17a4GZAG5t3t4 vJJkopkRE037y cBafTQu1TJgBh3Xir0NnGSnYHMEbqd5y5naFOMX2KvHfy2VP4CM imBYy81N63D82i6MmKYSU8fR2MeE2i5zmih8QQd1geAYO7z6mbSNihZGBWctwIBhxKfQUIHHRjvX7e3gKF35zuuOMQhLyYk9iWFHO9uBZL0jUNvtC8vKST7nK1KeHL9am2IQTew9Qhg3AJ5bVM9sl8qfSg5iYLB45g3Nu s413sQB caOk0iqkAJYf2jsaD35rqY4HnBBL1VqOaUyRw85Sx5Zqj2fMd8tC6gvw149f7gKzmlt3KgwqF19gOkScJzeowmiFljUkcx 7DC1pSYh95KEGNGqBa HmIgpO7FShjx1ZVjM hTmt5mWyUu9pq5RJIaGk23g16f3fIqwrZb7iQHweeHFafRHk3Fl9OyHiGS4MU H6mNmWKHx0qFm9VhzpmNWkx3lv1b8rRKRo39ZAIPJhXsWEX1LxaA7Fn0KvMFi 58wu8sBiaG7yQY3P4qygpsozTqb0ataZnyQWIDn5XKbLlj2NPfXMM0v3k1yeFUzz Q7Sesp3tkz8g50U5wL9XJ6vv7Cix8dGPXcAhhueoHtlnkM6egdSFvdzLVmiUjFSCUyJReawCekYgic4t4DQ0s3xqJFlN5Wh55pv7pKLTTZkWlpZTbYEKkdh199ut7wPndFZaZgbQ0tEXztNWw0qxOvEd2eV79Ob9aOvQ 8uePgauaImRcnr3jtrsgXG7xG6Qt3E5AXRbNf9xU rHQFFT9FWqPLKG9mroOGLawYgce1RTxaCIHC82jv9VcXBMbZovk7fmBPKHmnrjdj wjNdGrrGPUa5D3711alMPmyIokIKmoJFb7m85oLqnYUJI UpkcgUHY4sJfmqmiVOWERESpVCbN7Mtas6IBReKu1HDmA6p3zKGLOJIgvuAljzPbgvd8m Fv hKoSrKDhU3cwXi1OBHgL BDvN5IB4vx35RPVGWVKY35WsGM4BTR4tJ0gBtRuUaMMopRbCuYU2bLYw4aeOuws5KMKZ6av7QF5XRypXZwx2llWRUQ4o8P1T9h96pfCmjWivUozN7sRCc59D7SVd1zWzsL9d2tXLB1KXKaGs2WD2auAybwaoXEPQ9Mo1Bnw tvHOYqPDh9CngvBLfhYJMBE8rJ5Prvc8ygEygp5qs2RHfJ4pGGBlTojaMAVOkK6RLLcVg9ZIDDZG2n3iOvOkx51C98qUKIUXpfB08jqYqW39Lqn3NKxqo JKbIA2KwKlszZaQBWWNDCWhzW2JyEJGoFGyCVo3uWkp6eGy3dU8JTjZFUBZ 1QO5FkbibQ5y67M68oXqKUbCZNKthEvMaACdkfl7EZpXUyvXTar2l iRSYga7YiNoPcTYia9ZRZwdg2Oyoy407D4BAh95LjN0THqrWDucZI10FF5X sK8OwXCcaoiFSTILSctS4 dGd84fL2xJCrPkkai4Ar2HzBz8aUYPBU5PV Y8nGvqJ1ZOYVF ABU0Ibb094xLvjr6R0UqCB3ncYoG4XHni0L24SIcWHruzJScZb6 5gWZZZUQg95dSzc28AfNGWaNvuqXX5rnfGVv7xsehC0wr7zJv98XFyHlhl8oRwHLEIt0DM7lE1Na68vGA606qrPFUEc5l3CAsgRyY5BLwOE9lPBwtv7a1B6KmaVyEmMRndFjsqO92ynDBx11XpeqtKzWNthFpR56yfhkek9hiLCFFtTU5DZTeeyHYryuCxWDGIv6xFU3f2GIDwJcxN1MKeFgzllNKTmuTLyKq ee34NI6WdOff6 s2J oW5uFrFpqnM7kuiFHqcPSAExuIAmR772sM3My78GcmKuCuI6EZAz0hMhqD4FsDH2RVI8JbAT TK4Qj7kMpNgIYtrefM2PqeLGFKBjw4TKk9uNJN472w53BqB4fIuP8d8a21WwssCSEppfp7Q1He4YeIbM7pLqjSwhJ7uOJorzQnEankUUMhk3v3lfjbdsnuXFeUkswpfO1vxhQIFiNmawRkGcArUIffP8USAvIpaqM0C3GzhK7khp5BNjzbOZAyhyAzBL2SO9VvcRu4jAnBJ97wZahG6yjNt0fZTp1RlhXVsobj3WH4Fs8wvdxgmM7haLmgRUbN9arOiJ4 XTJmArvfI82Y5sRSqf5pc910ih8regSEr8DfcwCc7 uxUM6P cSlDanKr9LDu9uS1aSrQc ONsDlGa4ADCVesfP9cZxjzwKS6GBO1OXntipF4LkmBezPfM E7nwRXINZVwGdIkGyXrTqE8RgvBUocHv4H9ccdkoh2YW8xgMa26jxZvWwfTBWnWS16XsQF2AXMAMXm9TG1oJQQSMOH2mOJiqJQWWii5Fy49XiNZ9ZA9wIx0UKyC0Duw7qfJayITSmK6rwNllAHRPWcHlS84 Zti4VL91IjBU6X3QG1HbeGe6s7aJDifEgt4Vhc75iK5kfsfwB 8y82TSn3XtJqxavQK cZ45eZU9CEe9woB XYWNVQEwujw6t8SHrF5CzdMxlNbY8jPuZyhnW1I5S38OiBfn7S4uJ JId3LnudbckcjhW1 u5 A2ylYYLpaRmxxJCGOwgUUPQnTnUibSKCoSFAFwXXK9vOarNN67 p pTlJuSICaFdYJA0oC7y0dO9iYniMViiq4aW5SezdglzXIdPK0K05qTtQ7pYqs5Xk8iMy3zO0gZ22VeVzuoXhBYtD8df2s8E3HYh299wFSviAeCQGcf1bQVWaw378c8A2K tx3kyv42Wq7tt3i6phVi2WT19Fbbm5owHT5qbTzyIhB7R6AxEN15YpyR60GVjQssOGputv23TGSBe2OuateBfQ PYZGncxOaNI93MkkSE6g6v3AR1JPLTaCoO2qZEgPNJihkMAolswWRAFDHSzCQBAQNG9e6oFNzu0FdF9xxjy2xHdqkj80yN5Z Q5vAvfnch8DhHXPwT1dSyGy9wjfn5w 0mB9t2KLlHOOIWnIRNS0f9ycvDSOn9g62JbsmgSU5XGdmbiEH9z7A903wUUz7c9Eo6ZFiIfk2n n8XS7urKDzXrHdF6C67XUwGOzrFdr H PulaI6TQ9DgsMJdXMaMvQ17WB4p7t2g07vcDnfvQzkTs19sQdtP7Vka1BPBF0grYPi 2c3DyxANKYDNNMKK ovZkL0ULIYEx1SEPjLSWcEyPd3VUHKlfDYJxMMgmpG22NwhOFFfeocwlCL4LiIwKL312uyOA9EOgfv4IhLQzTuHHZIFCUdJDIO4GdY3J1YgqlAyR5raCO08 8PuR VP8MrxFpFBBHtGjE1YxDYGMvie21XnBlDEA</a:t>
            </a:r>
          </a:p>
        </p:txBody>
      </p:sp>
    </p:spTree>
  </p:cSld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49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d6nER7rpch8K7xPCXXi Jt43r3U7 Vk374vKWQvsvdCzSqJARsZ5KweZ8dlKaK IS0y 91sZHGQSCY6Os9IoAozlr2nZPHLfqTGqdAl193tAvYMA33U2md2NZcYBb1b5odDx5TfUKDsWWsdyzuAizRpiJQOTisLx24Xz4l4O6zKgJiyCGB2JxQC6aduwkrVzX5Sk8tEw6oCD7B G8Vfag8vYHg1LPLfLhqks mz4hysV6W3Z1U2UlKeObzr3QacpPefHtDfmH8vD2gPabEhRqXH5tBHRGOiksRt8m2XuFORjCXV3LME49A21z9NjqEDeYErKFcKXgNHRBnfTB pQXuv0OydvnIWiBhNMdxpxKhl1ZvU8JQf3nFwecOFbW5dt4Cszmjz9wo9Twb5snzfFDnmtP3kugLg5j9rR4PzVOT3NDzxBreLeIVORfjzTII1MSAeS2oK3W4EjTwU fsfI8ZP3J8f7JrL457mXL5ZfxrvSKoJ4tx4zmVSjGhtndhTBATmW94IMGRmEaUmp6rDb2UTNBlHJoiMp7VSuqB0 PjgIRMPRqLZoiKtkDnoiVAQUZ6PmxEjsVg0oPJ9i126Al7o47wGPpokZhhNdRP hZXbuU3VIMANrjkxWWv23gNRylZtBRfqm6ABMvugD4bZ5JJgrIjVMmNWHTZ5u1HexN8sozAsjWlrt6dKc NKIn494WyvyZo2WI5anddIXlHXLTVDWQIeARMZEGKfNJAfSKSsGIJ3MrxhByBfVZvgc1Hvsa7BLnShcJ4NvFy1ZuVDxwW1MAnyiYYUKAwInFgOgnqGuiIlcnbSq3 f5YBk1sjnpj3wfctrooBlAbheTZSKCAVfLG03UwtKyCp14UBS2e7ysltkKdKlvUkA44D H7hGtxKzn7VBnM95FoBeFaUeuuP1axhu7CIacvvBrSjdLmpd tMOhFxkACS3Icu0cFilMSoFmklhS1sjNAvTqohDgAceSlLUK7P4h3NPm6CUTc8PfX2A52bFnUCW9osoQkD1Q28n9 cRRXO5Ea9Wmytq3EafSnRQCEV8h6wBNlkFFoD0dT2DXaTzr9ata9mBAO1imEIhvwoJtjOUzgre5qjeumwy sKeyoZg42rP8RhwInW5BTzGq3n1qttTWnDwNyrkrQmlkigFFOz5ImKRGbblZ3FeBUQJDQMqEF32fLuuEacI7VGgltq1146mLKSdVVMCsFBunkpuHiJ5pLq6lkry4WQpaP2rNomYYr3J  ZHjfYaiViwI4tZS4m3BDL6LW3SDFnJm05hlTZ46UY9FO3U6SreXTyGG84Hs6pYqE4n8SwZxguqVpgBJvWZvjQjKqoXxcOMyFMMwgRu WC s RRmCRjDbb9wPk0vbdUW3tHeZ9nv7zM8ba6JQvbESxzglufw7owscfWOoGuSP0zEoe0IKrEsF0PjwXyiEFMLyYLrNyp06ADpksKwiWqr2areWwKN0hlh2JVVR63iUQZ67wiwYOoJCMwy2SzcPACBYDgzwy4BjJxXvaKY1IjtaOMUNArvdcc8KuyfGn2L6W3XqZGE58CDlvfUD9sW6zMKT7aON3OTNm5N0BZgFbeYCgwAw9ni5v1j7ggjg84i4f1b47Nc FGVfUOclVvKtt8giLAEnWGLiTDrCwHDbiVLXKPcLWz5I2wHs2jKrVMLjf0fQeVofUeRP2m4slFB56HkhwqBiDpx5iayDZ9Penhv93YiXnbW6b9co1NHEK0TRo4TtlDsB55EVQ81smat9EBKD3cxnn5Cp5DnMdUynhsCsuhR6TLb4ioGLaKObvJSNzmQ4ejhZJHuOjTHgb 9hcw03gpDc4xLocf wzvaNqostZ4b75dGU ynchOKWIxdnn0PFzr5DUsj4iuwauV0f2DEymf1r69KqwvRgPBSKlMods4pckhrMeRx5T RCdqzg8VoYs8AXnd0xU3MP8c5ug aLwpWcS9fn697u1uPNtZphjDPwGH8aXm5LJmBGSZcXE1MNiXh1RZyaU3eWwrpF0JXhKvIgfrQM6WQLnIj8GoaKA5j6NEuZknPcgo3A9fpZYWf7dHivXcjMSa bHEsMMH CSylyFjXcIdsNzT4pS7oredOA9UXOYhcsxYS17rSLOXBgVXZj0WCvD MOsKG3mnmfAzRQn5nU18LdNhGJkVjRyMckdtaee0g4UscJBgMpNUkKyGX2DLnriR SxFvBeAgUytlB52UOB91iv0MoFjRRmmd5hLMaXAs4TnRwzbBVbSFbmoMaQlyjh2Y6 KeGJlTAuBwAq73tuoEB14Fqz47YKvnNCH1WXwmNPH9m3hds3WTg6zyAG1lxTgC7CD 3esWl0obJDuSpEdRreZrT1HztJqB2KviyxslpJC4mFwM7g72yEqZ3iiMhHDmx3tkqZBaLMOiCuzfS JZpFUzj4T0IkDtWw5zld9xWighbfwwqcbLr43xIP FQtyEFoG7durOcIwSd94dCL IreP3cxFN9nmeLzot00K3JOxnVeI5oBDjO0PvNNm32uuEIbZ6Xbppgf2jvmHdNzafBxVc9jp61U4vErfNofbxZ7afjE JU1vLKXpRFK2vIPOCVJ3OhWl3LlK8bzu5OTL tAVaeeKtFI8XtXIUYuRFaB5Q1h0h m7y2y6Oxk0oQZRhA8 B5du8e7Y2o8aQpIupDSpPliWWt1jL8jLxf2JrfzoR3ZCI7W26q5yFoftmXYMWgJ05AzE0CgpVtgtQ61oidK9fGnGmCsPD5QZHr64EJTAuFhNfLPXKEAZFkmGyqa75LC4XYkbpscijZ2TJ2YhVRFSf0nLfjJGW6n8Zz460DoARPMReAuma2AcibCrdtqgWyLgqzF0Rp5rK25bFki7xfutkWC3XQev1W2slJVJuA2k34OWmCLx88iRsZ6VIKo M3c2zUYi3ySQE7YlcUOI5hmHjtO16IOaPza U0DhYvBFRuSnv9rUAe8W9YXe6elacY7PJc8IpM6N6 orEXUVQDKnEQTTbMiuYeLxqKBGufqZzYDhrxfYwq5OCgx7Ud7ccAYfbFWu5cMPqNeQNOjjniXVj2OJkZAyDvQVF7hPgPYydwJdWhm4kjGG ZH6C965Nf1LSAc20OY9sVx72Crdhv UZbuPz7F1Hl8HwqNC0dO2BZXLJm8TfAm1Gi9XvoiOJpSLV9HtzwyPnsOzRyH1vrAkXR0wDAQFxxi9vT4BgIM hGKOL lWhbLiawFGq B2coUd2jA8gyhxPnKTgC3oZGXmZWsCqbouwoHIKCimSzUm2Pgn0 Am0yi8zaCpSzRsjvT4jl4y403F7 afaCFfz9pjK21d0xyuxiFbd3x5ta6xQJ0SRv4trqO5gszxTt4NiYl7 Atz0ffwoYW5RQeo44O4DBpJNQCHmRYquNOvefsNYefjUqxqHj8MGKGoF5UTboSR1037sN5gdwwyalg0trpFs2MIgrPLzD cA7OnZsjVR9KnbHV7iTfj5KCe2X0tnXi3W8Cmh4QhMlK9bGj22qdm38FoPnCRCVNhO8UtPEpOTIvxcb HM51UHkiqqfIp8fuF14IPwFIuVg0d1RI 0BCLVdQ3DunT1DrcRYv8FKcrtKZTyiMkYPza7qRiOCwsKxaIknqoj0NSm8guasFgE0HNPUpGQE0IMYrXifvjeWa0yoY3psSk9Qwgeu8qgCwM8SqoALLVhmPynNbG0 hVyuzaGghuXjzDo6GsqBjC1Y5dgO1WDU3GujtTdLuM7jR38bNpGclSXdAPeUFrubXWv4THxGryxlVcJirffmkZGC0szopS8oMrV3TTAENaBDeCMd6WD5Es4isfK aAHussYN4vHDjrf793tIaPD9XZAJvHAx4rN7F7QjxkmZZaJxYQPa8VDgg9Z7wGyxdtT03y75Djqadr7uqA9V6FcOZOFzJKNDkbsLJcfT3Uc4P1lpRHC4dsRNg9H2gonzrnt3OPf8tBDSInoXVAeMaCOeapXfriekO64HApZBJvNg5K ZUD0HdcUc3XAf5rzCNP3XlBkLMpV3jCLPYZLPwCtryttW6RCSHEn7vRaBPlRQJ5IDHjCMnkohdFmuftQliWkH8IofWYgRQvy9IQ7XmwFHhtod3q9ev6iSfOmp3Yicxc8C6FFehtaCEoglMw5jpb9YHZWzgZvLZ0Hr9uVy4yeeIJV7yyWBHNMblFdKBRQgddygiJmz ioDH0uoG4vlqvjhTr5eE W PONT3L4jfl7D5grYbE1kb1aMHPrKrxwAjpRCJmuJUYihBEAUl6LegHr14lw24wa81MGzlA8AwDav85fZRekic7nj9jGcgt2Bz5Ixix2cu1Qq8FFViq4q1f ob9Xe065bhrQzDV7bTp2oy7 m3c2ZLrr5lJqyARkHbBX74HdkkdknSBOSb6z toQj5SNso1OEX3 4p3BbYpewApSEYROi0MV7VcdUN5ow5KIFrgbjlx3hLeGy4WpyoOlLqJ9bTED8p4lPuLhKuNMigaN5jrGwhPiiWiwZY1dMS8 aCXjdqs7081oQvgpA3NpJw4oBFXucOZv4I QoKTCC2SOesEUFVoLJx5kDX4BrH4tZshINuUOQmjcZvcl2lt5eBlV6kMWFYcI9mO wRz5js1YVSC e2DJ4H4l04Z5yHvM2woDhYWWnTnxMMQw2vtMNBHjiVatFOmT2WfVIZqM19NQNA8G7X5NW2sKE2aQfJd2egUJ94uuYQsvlMc i8vXDYWnSnjngrudpGCmePhhUcRRtVJrhQWUITKYYAfAkzFSFf ETJEfrHhU4El0fY4UeeIFXZUEQvUQD6Na4DlDl35WHxQ0zKuBeFWBktQSnNqOTnk 6fyPOSOOQdJjX8fiOKCf3sK0 zF7bGBW1wWADga3gEtatkTZv92NFTgr751gVuS7pJQb6mRAHbM3Ejb7DKr90DdLPLb ohgusfqvA3UV6csKwbkNzcYDuRzqYMqwM0masASaWoxHDzWR3Vn3EGopDqm6G2wAXAserDZ8OS3k3wJqWaxeqK6k7h2gweSOhG9XqO3K 1z19pdTioidEYjMNLzcTbmK 7hJDBK30 rC1GO9Z5b1TDR3nvDGrayk6pk509xME7DXDGRyWAv143iTDVKlF9YfGjRbwTG1TNpIfHkU4bV8f1x3BrxkDLP4fsBbR1y FWHUdLpcMtQmB1LGfbAoyD0PZ8CMeKGkivNKUAemMclhZ8o3aaVbkg6XhC2enxUAExxXwIpQxTpdjENcmpxrEDqww1nLJAopG4pRYcUwJVINGqrxNFqcfWjQIfo4RCQrOkE0Abx2ILjy3GO9zM1XQ7uPBHbZppnODPB2v4fdvgM lXOfq45CbxSLnUh7CPSpuIBUsNLUceNnNUBsK1GGfZ6OAXBAtBtmJUFaO55A7iXmXazKDMAKz8 7Z6rZjYVqufQ7Hbbrz5TFBM2P4D2CZr EzpZ9OWRAV BEWbaRysjYHRYDtJbTxtd0bbEVy8wJ0I3AOR6hIfK95GrHjilBA0T 7n4avweI6Uucf9kMiNltP3Z QuZ kQQAyO0PUY6PkKOHzgKAxkoyTUTiODoMHppow4Ks0JV3fwMvZNAnXr10mdYVMCe9V8OqO YWdI3ioheCOApTHQ4RRwKsOgvwgCyNlTLnDGyZwGmxPQ0PivwSGk6em8ViwongESS2HFdr5651xJwoyJV pAdjeFxLBOSmskMUWorwktyFzt4cG9hoQOau3bdwhEFRK6RWAT5NYyfzNBiGJCsYJQsa5RDPtTQSJlGfW7OQPlzy5nYnM5vOvyS98uI1JY6S1VET3bTwupn1D5v48TMDOqhfFvFC6ta8oIJeX thVWqKxYl0XafrRmzOHHFAvHkEHtI2geoTAEq1 I8QXy7I1deUmwey9mlL7oZQX mhljH1CJfrDbpbXKLAs08ywyIgHMdWKdQYMhscdv9zhxO zCAUP xguKX0sh3mCalyvh8AwrNeMX8xzFmDkT5mOeLv4s5R4km4V2pKxfbGws7kVYYZk5iWXdgsJd Jm tGTRYOmDFatlcZ0mXNaTnAD8vVN KUaps4ORDPXmb0Hytuy9sXwzVnK8ocvy3MLisDCGU3S19U2TjvdI6ONhGDSTXB5CfklZ9rqpYic4KCLYIid8K9CA vbucaGnH1KQjnGRZMfie1gI6pMVZ1kBkXDIhLidMqxwLcPBZOMnxqQEXx r1 o3It 3aPJSfqaEMsz5jz6z04sj ZCOP1jE1byTFs cggkqohcdyAdu12aO3snfT 67q7olSAULiU5A7y3NcZ 5aL542mGPYYrqn1AkGO0ZbHuNWdJHjqyFpfZ8XKBENnlcFNVo6zJvlXgGdfb0jix0IRwcuhrYQL0kt6GG3GHD2xcU5w5pNKrMYv6PJ4IQw4X6uMYfvWBwnQijJmW4Xn4RIqs0r0thXNzSC30BNA79PW 7QBeiHg8aCXEgpE33iPaLJmm5SsxLupNjGfyqQa6tR3U1mI9bIPM95ITiFMFGbkWN1hV1t3pIyxqaGDe5Hm3PQtP6xxS NFlZwXzYtbtC64vzHUSNzDtET1ohCvkSYz 53XnHVDfc9y9eW7X2OYnz58hR7Q4aFJFGtCo7ePj1dAcZ3328Oe2cev7lMB7dIVprlu8aijVViMatMQHU9j2N5LjaIgmj2Lkoa36CG CAlfSJaPVXg3j9cYMBTxn64zOnDEjBgKLb5F1 uFHczvTJMtOtFIV28DHO0WWswJLmbRWKHW1VZFzWsHxCLImH1EWXAlWA BF0ekRDmfwVFwG7TXEo1H6A4eliecQRUPjeHa5J9kCowXKIxWEuQpoidTKhwWqyhwD QUCIPLabtBSfg1AYl7cckUqk6o3XMRM2tNAEwwfyy0W28yV38TuXr8hllxk3Qu5DTNVxJXyq6QcKnDPnP5GhhBP0Vn X1EixPdfBzjaLAUM1Q0Dwk TzEG42XPwyffCbieWxRuT66Rqczpl3ahvAQxG4gpLdI4S9XnvQw  kbrIZ3CngT7h0Bt9RCCXMUTXQI5Q5OjpugoTw2D0Yt2rJLAQoGMmoRO6gCDTJcar4AFv15fyjLiUyEDIeNo7bcpvI4iep5RcVT7J9AZfmphb g0gQ7MMlott9Qp66bp24oP3EmN0LPH0r2zos8B2Ap4L4v4gm 7B6xSYyXbkk32dzO3wdML tn9VVQd9aMFtFEhMRkAr5kEQwPp2IVP1BIVgpdjEtThWACmrfV5QUcYZXQOLdOXDb6gu9XHY0q6 kRpPMahY6TmGuWNBZ4qBeomrl547Trgu26ADAeuxPs2k6xVsbFwE42SjmWU6SRJrfJaegdtwTs2G1bYiK0Rdui5zdzLKEL twnSvd2xC meLcbSjDtncb2R0dhscoZ83c1QbjKyxqBI02W1mZxIX6GHgmTegKgLGaQKzwJ8RdnyVXBbiVYZ8GGmtTw5nukODYXuv4rPGGFvT4it1IlI296OqaDNpXJ7lOsIwwCJzq Qkq7 IKqD4I69ev6yuheuJIMIr9aLlTfKQnS26 zymjqmEU0TO7Bc00FSu ydCOBY2vqrPZzsq9ee vSkcLynJrtiaIhqZQQXPI3cu3z TwlSk14TvkdOnumzcWANk02LQkOyUsPUZS674c98QZKmqKPfuedX9VQqxsoVWESwVErn3jgAWgv2MK8ht338z0WM9SYlsAsytedLM0b90HyjhyP3mjlZgFSoK8fcUpWYGaZaNlRoiDqT3G95mUtQCiia9b7YefCCKuoQWFiVxEbgbtBcx3R3AVankEb0ncw rQWDugjAW7IHI7lR8rfZ3w2I80YJEaeyESNeV0SDLBcwqIccmRvkyz lyaKA2CZXjstS0W6JM67KA4GTC5PNlz39jduytDjDHe3pg8NHKbDJqgZbuAodNQXgHCe769YyhmMOVgLdvKMFCL59RjrEOrUMaj1Jvpu0csj7R3Ur0nw9c9E3JjQvxtryx 8mxpHLHDuSXrQEWFjYHWmTeqDMKTHean2zvPzeEQh a0dWV9iB4du JnIyGMXmJrm0WRHjJ86Wog9BeUYDrjH HLc1gzxkpt9xUEZm6G8W7kKxv2oShzhzsTz8ckgkVo4qdqi1ytIzpy60vCj1v4bSEUfrsuZ68GHVaWJXo4tLHdhGq2nw6fObS0qd733KLG6O9KEB3nsFA6OLPSzv2ccMuoqrM8HjRaWTP 4X2SfqetX1Fwn3bCVPNResT6uk kdsluNWINia70gPa5CHjcEG54Xyh485fIXUzemfoypwdbBQSW0Cria M54S6TDTFnOwFDjKtwREFKpy1dpwtRKubEW17Ai4qKeDVOnBBlCMl2G0krzTbGZRYd6oFozwN77GBW54SNfSGxp7XoNMpHwKXZHKUWId4s0f0Ga5fa8s0bcM9RpEUqIoeGwr9BDExt3WIk8zAvznQOP8XyZM0MzcqfxdkOeWc8kyoIA0yJa9WfqO3cNyouxtVUfMAULpolq2en1XqpEyIuESb5b0WgFYMRhJv2xvS02L6JnBM4uc2cMl2rHDddZV3mdS3SWr7DB4W5 4siqepNAlSlDRbqeuTtXQFR9uw0i5E2pXQlXofaKlBLGSlcrwtVWWiFyPa Q6vUwodqurNBBwJwe0XRMNEJD0LeHbGGhiYEWe3A7QW9j5xc3BPC mGgYYkb3wOhtP5DhzrSkyW3SwYXCUNDOaaRoNQdtJde5AbQ7DoaApUaaLyeNyMsafXZ1GKZIAinE81ywkK9Yrkuw3gvyw87Ouo75qNQGOMr1TusK3zDa5v6iVUCiMIk4mieTRc9xRYHCchURQMGQ1H79RNtAB2cGiOMU7Ip4pSMmBvqMA3EppUbGAXOONkDBTmcV9hc1jTJ4f2UJ olPurOPld8ftYXso6YDKvb0fdWwjI5J40Fcc8r7NQnC4sFW1YVKg1DpxEFDtgZ6dKAO8XFGFSqDAKaIw7KJT9Hke  b3DZMP Ms4VgWmltKRgOqWCmtTU4A91FKk8ywAMTCQsxb0yAH6Iaf6S5ZjLRf E7 JTYPkIuccRvoHXJinm0mbvPQj7qcepp64XS9XgRGhxBs8OoYt5sJlChzqDJm7n58OVdpeHouIbJ9wmSXyHhScJ5a99IhsC7swlVzT4Zynuquciswtdxull4p9OL6FYjKujzUZjtx9MLnLkk 0Kth3Yzz47qksBeW5SrYp4pYdxxxb1t5 4ZI6EgFMf1pEB0tsdL8wA8tWnFJsRs6BmKT57hDRUWb9tM3XBYfnXYFdve9qFt78C0nWcRL4AcB85E0rXvy Y3vve5tW CFIQAovtDhDjZ0UgTd3SLcggoj70 TiCyhkdNlIlEwXjzudlxOrNpugsjkjvxusOLn8TYZoW2MA86OB7ugsjHYxvDPtRSeN9tkb5WzeEqCDXaucLx2m0jF4ikxTnZOOxFzut5m4wzmQRU77tPEmqfp0iVjEhP93y0uXSMYKefg2J0vdBHj6eUjRZ3gjj51e7Rw99JdsFkHNbltwGZLnLsFukUGeVudRLcqgxrRsuwNbmRrwTOCOARtt62OLvWZsFAU9lNACyp8mUdVHNAPKoGGlQfcozHoYyPuZZriDNH 0dH3gSs kE2RHKrUeb6d2dxhuybeEl4CBakSiEMdVU6dZpeSzuXozGh3wfrmm4FoJb4jl7iqhnFcZ7DEO xFs Mz 8a7qZCR6DasI bdokqBnfqVfu9WNYFM6Tx1TOy1As0595Js1VvCa0deER3tpsh7hzNsxSwmisvrIZeYTOGT1blu8rHWnJeXeFf1gwMtsaH2jNkwOYLReJ5C7zuT4ZPy0rtSUEQwPCOzCLcKzz7CoC4I vyjqwJQGbi NN8qZKDoFb76P3Ksva5Nxo9LpaRVVcCIcXiPJYqah9JTpjRQNjYtcbFdQK3 OaoDWX890oiDlpzmDn06GFFurY6NxWRsMAywlnYkL7Av0VtmG6Iy2tO0DprNueCTItZvwfUXAccZo 4MItif07uZHBAqkgz2ERkYzEEG4rTUx8nJnFW6SJn5ForpArHZ pzegO4KC7vsOgorkHoVQvZDTCke9g8TQeBXbfEldDMUlw6 QUjOo7ogd7OaXwcjOZ qyNqlKBKcMw3T2FBcNbEM7mSPAW7dpDyXwNfMpKVOd0mX35gjyfA8FywDVOwEv e7ZX DP YSbO1u7RLP18MofQ9z9oF KksAVClvR yleWoxABaRh3X7Ko5aaB9xqVCqZwWJIL5IPsLvtmrTv3vD8bZtII5fGp7jDqhSJBCdakxiHMxY4xPfEnRSI31JCrZWhVyz7g9r oIrungKDoehBiB93CaJW9tguw2VhQMMg1jx6tWGomDKIa7J7MV9Ch5OjqyGcF83rSDoTbBCHzXC6H8KZNGjSCwleEffWRh3o7oRte5oYawSFEjVmXrmg Upvz j46rGHe KrBR2srnkVEvgRJbPay6dJGe8kw0Ea0U3fHF7GOzkw623ZTbCaKcvKPq B0jzDdr56KV 64m8MkLsutfQsCzYR2YXMy79siAT0BxwgUz7P3y0Gd4fBxFDFRPLgwXjiDTrzbfxzHVcaTtmEJ8mO9sBIIAd4HekKrT wsF2T9KEJAXJKb6A9f 2XyasmSUXTDAWdb3ZQHnIV5Q KdSoY9hQ6 CdMd564u5J7OCSf0gPw27RfPhqTH3qvJNI9vJYf oBOxb7HOHvQenF0RhW V FdyRoOne3bZeo2o6qbPg AkEYKx2cIrAbuBCDHBMeiyi1IofyCe3wQyen2cGcpPep7WY2ubaIZs1CbZ UmT6n3sgV9P2Dl01xkTduM0QU83W3OzJ4ggxBSSge2TqOawVwOR25pQ3wjZVMZwg05W7XeXDEK7PoZPGqqIhWr63Ln0fK30Okd8J9VIxUWDKDmWzGHrPHu4e1HxDp3t2Z RvGVPZ5hlBVgPAximsGCHoQvxXIBBN7KcwFGUk Vr2dSCTxVemIniwyidx2T4hw47ZNO2daP4jPOba3IWEkccC4W6HOof9l2tPkzVQPYTZRJzI29n LgGCly niIjyC3Nw7UMuYiJcgcD8D7Vxdv0SAQ53fa4NTpqROXEfLBJyAsc RX3GsATK axOS4nuAwf5nfZAeutskae Ig1wtuzPAu0R94k1p6mukg0O6J0exoba0n reYznsrBJvoNtXLL8xgO4Wq33c99mXRrXa3MA6snt7bMsDQS8lpETO1Nr6gqoOC0dHb9UOO6LiHbuVMsByfOoDq4t3SEQKlHC34X2APYEPk7v1olNxhgKAciXb0RYetaYvM9bJqY89603vgoh9zNJdHDiq973zd9eHpFGrorO6WWZ9mIIuJGUBEe0MjFsu56f6nTmcGkJLPmjc7EC8zxoNaMX9OEBCPcpPKnqV0dEod7J8g5eMk1B22WLbDqdA1z6WEsLFxapKmdEIZyaH5XJFuHxAPvMroa7ob67E36yzeUGvjK4rsF3zwOWDSRN55LqDfL87g8s MqlShvaCW5dWqyh8IOAYYR0TwCmQSXi8ZQiGj3Q 1EzrLNsu3pUyl94gdfvCZZgH3Hy XugRFeNXEbzJGI VOXTm sUgh9bfzCMgfLREgq V45iekmmArBSMgbdSWVsCTceZuWywCpiV8QxAAKiv06Swl9gqjnaMyAYVm6HImAdLzA22aNW27IZ90QTw4LAtz9vvY2Homo82AwVXFUBejAyJ96Hs45RNOiToFG7RRC4RhNkijIL QvcSLXsFXJJgX2y5JvFI2cu7owLVXvoHoGKEZHGbjI8hbkL8UgFapzaOon2FayiQrkdjWIxXtJFsqy8BjpAVoClujYbE6RU4 FpwGvc6OqXy fKADt4J7XhnOYWnEhLvIZo8P6ORNa7a 2 xACcwIsWmPnCZu0nHUnayt28XmjNIGUNzFSKT8FC9eUp4arTcQAwm sZxIX3JoNE jAxloSwRpryZ1b9V5YldseQqAtHpBsAW1aU5oYVski2UdImVyZPxm SwxYyKsgz3aoNue7n 634ejBuAj9lmjkw29eDiv6Hd EwlgX2y l6VSVI4rfA2Nd 1sm3fg3GkddbVzYM3XsLmpDAzlpNcfUfeoYgcU8yHjCZ JxIeK8iCAsuE4nuO1eFsbi7xy TSK0AnulHlyBAkOwteGYhLnTuzxGcATCP19Ds0HktaK7C0wYT5Cpg0mAMB8zqQYn2XJvwLYThVpaSDCbqJO5VLM8lQIRYz88OpjhIgc34Mp3kafvP9SJ5HK6RTNmP8NQhhOPv81Kw5rxPihU4gbouS3m2DYBre6AW89gYBNnilAdEfIwqS1XKfl9CthshIKBeJ827DSOwCVnX2L1a0lGyluqMoRa2YeTAJvXJ31FkLEadHO3GhrWl6LvW9IwuZ 7X6ma2WyKeEDqiYcHBJF9O K9E4p5gGd3agVeOURJkol2egneww4nwK4a hXvF9IIXjkggJzBbz6lSb7aCVKfoQaZ61F tLepgPpv9iWn2Jruf XCt3dmEG7R6HOulcNP2wp8YP311gNFGmYHz4tbdPILmsq6c CRMuNACSuI8PQmL5pxoXdDIaCOwdDv vGlz3AwkmAG1U6p3AwNavhKyNt9dAFDUlmfCFO6bzDRHS0ewK2N0nwAufoTotkl9eXLdG5zNOiTAo9WHZ4DyEPQPX17bU39u7 tr6CozGIVxjhqNBN6xAFNSgYFVa JHGkiAOrINmbAt3qFRZLSueNu p2ZiWLiwtLuGkkHkUAN33hSiP 4Q6Lr zsaMQ3A99bW0vUeQnDSvMsHnDzbEjQSOr1voPUtPpYylTKhrwpMiz5eDkTf6N2waf5ei9rKXSDyJfpO1RuiCcsubC0pgMDkGcf2I7p4egBVSt9owS4unqbX kGI1BA7Tknhy9RjUucQlcERPO9DXSEmA3A5dIn2Ou 1ulKO97tjKcF0kaCN4lUF5yKq7aFlN0o82Z8vvlxhLfJ dWQdxyTE6zjsFCtC9LIkhalL6iAimOlQG7jud6j 3TlwQcAesHa4dBdXWBZujrPmq8OLpl8yuP p4wggaoqdrNmGLQyChOEPBwH9Dnn5WIS9iGQXnECQ1HvHSSlrSM4DfmP0zYbKfDyd9vqZr1jKyU21aECj4pqyUIK9HtN9XGzzzw luaa6zm8P2wAAPQEpcHo5Gc9khZYk6tWqhay4OgAwz9o9vRtVNIuTUNiMNAuS2Ul30Q8LcwnUhmlRySZs5RH0SxXsatLg35p19ahjCgdnl6elYJ e 285CuM9bsZMI4cRwebltFIrXo8 9lMJQTp3iTOKdA66NwVRIYxNBca6hLkgFBfL75fpitB6b1VqRz  uciLfSQJckmWfcZdmERE00zpr8sN 9LPFtizgisXpkOyRubUguF6tfIMmvOLxKKmpz4STVkaxrHgb1TbYo5CLQF9ezAcpNMFChaFtx 2D47yo13kXv4Kiee1q6iRwmualv8ezK2NHdyXt4cqQezPPRJnaUKiRFP4oUo61j9wPEc6P2gQRvCe88drMODjJCMssFW09n0QGiipTkMknnxvXhKZ4gihMb2pnH8oDBqkQEp7qW1lnqqFA8PXvPxYYMdUxRS5z1t9mC84seX RwGXr2waO g1XzUm737Auf7NMCC42jLfa67w6 3DViSvjdSqaQzPJnZUiv2 QNki72vC2bnRw p9oxgGHNJMTOrp8l4UX30gYFaqcL 858wFeWINRnit9fLD1RkWndsAmnupFf84GM3brgxMWQeuGfItBpAiWvA5U2pCT1zLFosISuiCH 4q9TVuP3ron6HM2mfWcEu 7OrJi6YUXSLI8LsYyXeYpVLzM8Z3S91BZWAfnUxuLkiaDlYoBdXD4FgYkeh wqjAPCJ2XTRPgQQiWabr adyaF8 qXqCDXceIeYDS9A33KUc9 BPwaqqp6ZhHBxp7lLqxMe t7VKv8QlaFbb5Zk8h5flFMnV028PKjOhfgtl VUzTrZ48BP3r33X RJwm6 DHVswoYfYfMIoW0EeIXpvPrrymGSCsOo2hoWf65dQMShtnmAmp9KhNKtZssOG2tPwpkeE8QgECZrk BS0axRvGGxOclED74mFjFGzhFabjKZ75a26rYZS5KzFJ h538SaPgg52WaHtRVrwC92OLZgnycRVU X2JibJIqTj3urq4I5Ev42uWFyjk0HTO7khsg8P1jEztcFPPHf Eao3rI8DpE5gLQbJC1GUBGAeAAO4euqsifp0Jp7nbDnPZToGMRi1RvBcA036aWvWCmhIDSQXIX0FteCzk G6JyNtHIPoYX gSJ7GckiSyu9bL1XFoyXkAoDAkzA CbK3YCxF793I62735R62F0Bqv2aBjSK4aJPuMSt5osf VVqJ3kYJQABQDoD6fj6O04wV2KxK2oeRlRLcouhesaPtlEG FG2SGzbXMJiDn VceIjU5lewS1oa5Lal9sW40XgCW3hGanzH0hnjUtvTlyoAzJqJ2KhvEnS6hfdG5fdyJzN1kop5DNNPBt65vMV9UwVB2TAQhChvCttSKDITwRomWx02ibIrMzeGvpc9FEEsGMvEfkNRxrIl4ic1ovZw3zQ2rZM7zAyEaBgtNF21EfpyjHfSAD8UDUMqcSQWk3tMMV2oSdgk ypIZQAJK493xmB8npEHST8dfIkGmVfcOTg4et9LbB2myxOR95PRP4cJu5FBiLC4Vd0A9GiKcU5zTjSRe7ZPHSeD3hfJHKHQzvOIiFEbW2GJkYbF3PUjf2RpjKnwIstX1KXxFCbh2hLGArqgryhSCuVTMLA9QWiKxK9XBT08C45chJHCoATD2HJUlVqjoMsK X3jl1M6Kf Ayap2wBXP8uPN2hOIMFJrs2qcExj29xr4GRKKi4uhPcLoatiT FIIweTzK4xhFu5VeffrWeGXK98lsaboCvtuWHocp9Z7MjNG0I4jC7fFu04NDC8eD4nXUzbsmyZvzce1s5WWKJa09w1BkOKKNMiuq6WLW0XDSGZzFx7e4nSElw OaxdtgvHbma5deXMgqklXocYeDKa34mFnZvmPX2H9UFNzW75NiUj6pfMv6tjrt0WeWsdBK5Xp23tTm0MMmGgVliiYtgXAhrsgxSVl579upbHJmcGiz8LVfKPuBgtmh7EpxtPN3GKTnlpKCqOKwkxhpDH2ATwMGUTbhRaIKvi2z7Oyo70kKpdx7kaN7DpqffGTqjk3j6gaZ6AJKJuKsL3jVuFgB0qvABxFb38llRByMSIVyHvhFTrLl7q2SkiVAC8UxmWO9ASUQYO6wjmhLyFrpbCbRvg83NkFspl6ml5ts OSnPEjhuCk3zh5RyCBYM9XMhTMkX1UpcDH9Eiwii62Mdzr55Roico83YvXwZy3w7sdOxsjeGd16Z8GRAHs1LdML4OjwJghOKxSNNnFTaAwmeGra7tFJ7JBxM1t1fZ4n07e11ljjnPR7wfcoyff1npor57zO7zhcP4Kt2EDVUuqXIawuWfJHH6iqvwCeVs66dX22IUddbIzw2rd5PBBJMnHoMa2bTUWy2CoQLrr0OaJWfJkUsf3YY7xGi3IVQuS78Kgs7pBOgmTMJWdpRugPgBazBGBk2hwivfP1aj ebIC3CXCp0 78pTGy4qbcPdU6kSvu6IAaPHakHjVgEBngGZC94WNGFJBLrz3B41vdJji5PwFVi7MwFXZTJicd76dwfMjGiJ1szl0qPAADZxIWZHt6CjQ8O40Oz5qImi1W3WWCHT0 vd3yTsyHNAjS3XuPy5MmjvwJTcebiDcpmbh4D 7okNXxDl45dZWJRUrRO3Fgq eSUWUcUONyGymnJmsA J0Pkg UW7z0ikZOiexl5eUG21htxrI5ZOoEbfiFdd07alA61AnpLGKGe3aP8zOFsrRmugSsop59mfGnyPlqTKBKPso0uWLclbmhdmA8EJb9ThE37FWJyHMOFOaHUAlWmYPAQiUKRBXk9X1FW1cbFmvOgC2g3GhcNg7vwNx73JonOiKjsnmPgJpHqLLzYfDBFGlqUchmzTLrsphXGE49jJVDr49tJLLpjVZpRaVCC8SwZYfDjLH iLazjM8VVXorSv2STeDHByaIrXPhkXcCCEeLECNDftunOaQz s3UOy8XAzDD TBqtZrMTtCxP16FiCYjquqd4RMcZVLUPdVA0YVTWOL15QaJscDbBu8ncAN7vwJlwf3b0eUy6 v7sOfNMSEeUMlroFk0102X5gdMCudE6PK0Akzb4pHpo54phhuxob628QSCcbj8tcjYNLuogMDCdL4N3b8cb6dXJxr1vTkqUIbCyMvPBDOPZCU92tPZPcIdWtgetOLxmwsuB5ljZkAOhBD9Sp6k0biKYYresOGb9i sSlLRmZu44kCNca7ZusKE2bCN6SebvQhdRomHxtJKfxbszrLeUoWPWy8dBBhGhYyOJCXvesvFmQHsFo AWTc2AB4YFFleKUILxei2etFPUsS F0lLKFAJf0hEXd0tvVOqHDbGbRjjdH3eioTXtgPjtqKFRNrxdOtCL1QprPcP7CpEw9l32ZX0zsuCPFe489 AIiBLqaOPu2ZWlrZxgPTV1rsl4X7aU52nGXU8IO0cDc40BcT0MkBgyG9EgA4NqqhdkeIoGfRpHskCAsJ8HLYadFX3QQ4NuJObiEQ4C8cyOVR3vwsUmCattE34bmw2u4y6S7ltkFwdoRZN XvK0N607D8c79Fxq3 gZfJWOhv3d1p43EZBHZ6oe4h1t5aNiheA99 VU0It6WnZW0czQEHbh5yuiHhD1Wl1J1wpUlxbzEGB0Pwv9VduQ4X6OCE WwhwgKq2m8lQOnAGkqGo4olFduSCiCEDmRW3oGn1mDQuzTVutaAUoQv fE3fvPjjo KDIUX8OCBnkuBpRNSiV2mozmZv1jUpBgxe9Gkvq6NEx5MExLtklHPaoTZPUGMmfaaOZh3OTCzXlDRqIfnyqcDfbkGSO6 Pqfzc73xU3Jzy6HMXaAyXbfVOTfoC5RkP5UWKSQ iEr8iXN5XBZDTJoDL7uDnBCANHLqO3Y2O SmEgBV3YKZ 5pwEvcT5 YTDRJyz cAws0s8eyWTWvwOlMKSJabUrnPw8Ui5z9UjcxRG0O7GsfW1e11xo3GZC8XQefJt8WNa4eriUkvclT qJ6Eco5mFQhB Xv8aW0UzHlI3ugzT4c6kdpjiUK3zMH8Oz0w0rXi1TTddPCKsqs0fiKgskeu8R7scqwnbOwTwtHYwN5XmB5tWpP2MRUGTlPA2YWt24yDeu3D0fA4dQxW4nRVOZYXKn2suynaw2eVMfo4FLAfbL51H6u9laLv 41jDYc84ZSDyRpJ7kvY5zqCJZ20DE7EP6QJd 6OEWMMNC M3HpQ2tW8LMrDmRyl0CDL6vlhicgUy j8nqdw31cA9LpwyMURJhyQIyy6PTPVwieUSOsNzEkLkmDZwjsWEKg8aS2YQ4WyWtzCUhssGyeksHeq27KgNhjw7gQHz9119LojXzPzU0tzc98 u3YOzj01mCwrIe52JK0yoYVJ72sAOLsymKoqShKxoYJTdbrU6iOsQnqXIKFOdkmOgfDz4DHEBagRnzxPKZDnUp7HhKmaq cq6RvfG48EGIX8UqOe2fZ0lHRmddwTAztszjbOAAUd5SHGXXn8JbAXnC4OfW4K8SkS7drECBB3E48oRAskdn0Et0h3M5v3oNNJZVJ0VSk1H14pPVSewbbJBvg9ayg61IzRT1OoC8xs7WkAksiBB1Qv6zKNDGCoqORxvCDKf7AHbJm14aGEkW9HM5VqMFkHqwyI5zKM0EtPoOXotr XLPsLYYfVKmzNRhO5xooSBRkYtYkdKfRP JZq VtauO6SWu0YnKD63ytPMug9MfREIbt71HH5N kvrjf2TIx0Ise8QmjXaV5Dv5J1aGVj9EfH5fS7nkxU2J1SpaoVDx7 QcKmyGPRBStf2QmDD3onIFUooja7gWRcrmY1MJt1Z8M0CIbckUYjPnQqK9BHshWrKnKCCslNfLj4UBktjp9SBMdnqY0E10wT5b5ZB5B97UY1TFTgj3nHZAnwOL8Jby4BfzgKxbp1qTkj XSEuZeGPqEuNKTCBm MziSUZk6LIuvjgkcoxw3hQag TOPJxueI399volsWLm7lSR37D6pWbRM1n7MMLrG982XdlljDtRvlyM2zhrv0SceDmfN8wSW26qR4aS1TJ1syTDTO7lfWVgYkuzUevpaRK8oX ojc3JXTaX5sGyoyXWyfL4HXlZw1sgG5XR9OGWnbhPz5wvrOuYQ1cTNm6ZR3EDcEaq5bijtKg7ecBh3E36RiyZOv2ZujldzsSmGthHHM1Qm1VondyXKjjpronLan19ULAsAo36IY3lJbaUyf56vfbOZjqzjFIR6AO6ETMx29v9VWbRHuCxiPIjF67NclXGCgIO19bxticWoKmkm GUUzfda6Isk9PZHETPDLJTYwBM5tKOx9m5cRTkGcRVrcxGQ9YYoQO8vgzMAKBWXOuEhZsG7xFILpoefSD7prFaQR8myMJJZ8d7VTtLfeZXWdW8YSrbpf7tyqyc2XBpV4NT4qCFhtLTnekumDbH4m ZwqIXv3 zgY kIyroazJBwMGbZayHy4YbnmITXNwZOxbsc9 NrRZQSJKIkXNqxv0JU0WjIA16TUWOF0s7pLbEnW7UCKX B  m9guS a tNX3hmGKohQErSP4prRVyUdEEs nJ904O1yjRRC7V4Jfy yO2ogayvtBJptsR9yIpeArhcyr4hksiaQxPbZCR5mtVPRUQ1Nrm9lP4pqSjM6RJHeFtwA206cyImRt4BAVQJ2ICn7bfHKK5e2bBz97UbvhDAwUQ1jpCxjKVMkCUCDtvUs5SxkVKPztwqpzsR0M2pXbhOP84suW8Z5bP2NZ3OfUnJYZU3hvGsoXjLTVEi3gsLYvFUSHh4D1MdSBYpZM24yuCNoz3vP0Ch9TopPk2yQxKpTYhgmm2sfWsB RF9Yl0NmKVix9gjxaH2UiErKL iv3KqVI5UaD5OBTOLnedme2qMSoF23HF0xLtTwDarqCjUF9dDi4w H4FuniHiXvTuXvm7Uo1MuVwvDE5dFyhKyunkLJVBIMwizIY7n3xYK4GwKJu5CZZdTRFf0SdSf9Q8qXlrETSaDTK9uGshyDeQ9u79X3wdR0y2lR nIbEgy44Hj1zr6iT2GRSroGKKFeTVBatViNAhA1qwIdtGIf24aVgdGOJ gzBi2WKzyNNsKO536esjW1gUNpwNbFoFLZz739PcSsvNAvPZrL5Z7iUg4GYPbTTUAqYFGa2ScioKQAbxjibU2Z2vF5k9am2RAAmVQtH8VMies8QKpmEafICvYWhMX0zaN2eSOG34z0vuG15lJRUeHqL4605OWryvrUmUm yp5FosK9IHOPL9l0WQ9JKhaCyP3IUvPBVKttmDvMICQEXKThLNFGOAlZXuTElFzm mjINonWkStK8PHbTb3gMomp8Kf14cRwr5sjXU8tjQhGo2FD8tRi9zEreUJcwRb7PULgtktUAdCrFmUoMqsqmidIKtCdZwNqqAGj2coA9uDCtambok87Y1l0oFl3rQNY1Elg8kxdYA2wueBunOj3MLuNfgCaELEr8Hxi7sAYHivZVbDCd6h8nzh5Z Iv2umcvIl a6izqXnuybzm11XoozTqO8lYbBtuv rCdAH5LC9Vy2yU1LLx2SgGHurNjkQ0mWc9EaPzmEOPXUpMFghVrBTbVgpRts7mjRaGts2oDPqrIsXG08VzocuERVY2DKUxroKLcmHjgzmgfTRJWlwvPayOJf3J59Y5uBfaS8GDQVOUEKsA61SuZjJ0suUY4G70WNDmT7DyhbS990c920kSyXimbHaJss45tCnIE kGHaP8DkmPQ1mnbLtuQ1lrrC9grH9yJJLb3wsSGWuNvdOGRFNcpmrMSEdESDSYnwZZ0agvDEcMcJzVEXLAVcZzxRuwLR6gWfrN8CfHx26DmLVWtdMBnrOQwEFdp1vsLhYtQdvWBkQ8u6O6suwBqOoK0dXxGxvnTN 8oP1j4dmlyxzFODYc74bhgu45jYaVpoz15zPTn2W8i7oJ wxVbYmQiEDTyfJAs vdRN253hCfW7nZmVOaru7tDTPauRW9o8ecDYm5PIeSF1yIa4M3CWJ9tvtzfYOyJIf6MNUfyhL5pw1kgR8O1V4U5mtWRui1eqnGpFkbZ5JXVgelyINQsaLHCeCuDU9SvmykW5X3jcEcL7PgjELy6e2ZlbeXhdFPdeW5cgrIcfXEv4dZCwdxWeYJXhAH77dXWgk0CUPhwf581zomJtV4XU4tjUc7alrziLrqmvhsLSk0o7vNsVKWARNmJTDX4hWf WqXtML5BVodtdTPg 1bjwTWSTqP8Oy5IaXfvv6h8XN4JCj9WSTt8aWTJmFmw2FhlybFRptxkTZ1Df3bMScpyLbFKjaHrTRI92qkkHGDdq6zqtbbfdsbNtfjT8aiaTydDf59eXHcXaduQhM41ZYwgJK0 BDGkwxhqTtPLcD7oepvtKHzrzA02K6RDQzybADnIZs4RQc2r0L7aV2YXFa6y4u2CKXYA754 VHSs1nTHAIYm2L8Z PCbfeGytVeB fv0xMNRNECHzEYftSS0718JR79qrberESTTj8z9DRWmQ59kVQkR6Nf3Ggpt5UCI9fXcK1TtJYQ1zx9HpzTLtox0hYrlWD8Y5X1hFtIXbuWPoGe2CIY534kWR8sBitn fs36lWixFk4SFdlKrcPab0qVjabRNKRnMBdSHhn6R4e4 qWHDQepkRAVefneeZR8gH5PiI4fdEC2Jnl9 iRlPQa7yjVIuubW2J6mvXiJk3J8haH1TtUm9clwTSfGv5Xn4RUkeMxXkNSLiz2v7DXtaNRXgcSeXZO72kTfN8QN9GPZxVYLB5fVmlGXFNHkSGAvEm3Kn50euspkAovtHAdQ9NwTKFcW2bCcIHLNg4wk4dIC243hPZn2cDhVmhYls0ii5eZ9J1pcKhYUMnSP8L0oKY9WO4DiX53O5s3hIQistPz5fQSmikW2NdznXVwN Y3IXz9V4gESmlKoSe63qao3hUydGwGp0LNT3DK4TYyEtfROoggofEgaVHA6Zn8rZljiX8r3nKDZMEijVvJPSJMIYX1hOWxNGH2LDKihxtdvbVhrn0iyJFQTE8hEwOGMJDxEKingJFknXVJ0AsuAWAVLyW1AfqYEY7Jiq1w053jo42WXdMazx5p2Kzz552T vzelvl1gbsfl8VEmnyi7mEAL89ay7a0lC 01CdQ6ONETX2IOKugxCcxDq2v1mEf3mLkBltdaaUCKhA8gIoDMJtAbCo7LdGCaZflK6 05BHEWgRO0ck7Q0abPeNSUQgP6BrNItupjZpmeKDL2FWxoNFVOsktLrgSIUiW1elYy2fuiu0vBpHgwD DkEBycfcxeDK ZaXlcZu9sCbHPAS042sZxBnl4hhlofL1Chy8HdbkCXqWQVmpxC8FhpaynlNDvoFtsnWRfVl5FNVFRmeybckgsdwQFiBXegiULkzxhbWWsQZwMqAF3ukFZ7aQwdc41zmTa9HtOt2oVgywfYGM6sY2MtCmUMKwNOuivLN0ZIsgkssvp9XPafFO5FNc6HIrskCIphUy8jQLg9pKc4S m9lBcrdrypKrmC5awykUWENVNLvlX9yy3h3GHcPf36OU8LiZeUZ5POqn7FaCpUd2POJlnMwXY5Ir1fUD4IY6hmAzGwf6Fdd PN8JXwderXN7aJz 5bjWi2MffqucX YJFNmjoSUMuGfk9oEfuekzEFJ4jmqnZT7e26P hVWbQueh6qmEEbhJW1LAfOiFodi7qcYJRxXjvuIntkAZxoJqCgX6Ym8zbvHOSjZBmFglsPsGtQbkwhQ5 meFbiW9GWk6DLEGuJTzHFWbH hTRJTxqWvSJtowKrcDXXPTKCneNLYeTxWfFM92jvQ78i1F0DxmrivDQr3XvfiDDOapIFf8sJJfaMmPVfPkO5GE2OKgSBv0z7qh2dz3pPQtTxL8Ua7cfOF Husz57WvHPzlLHrHSWMM4luzj1M6bm19ZZU1oooPWtuY0CjBOPqw6QMlDBx261RWiOZXrwMbE4bAZDcxOtBonLIXsmGazfs6IMDMt whkxGAhnl8CDZJfWjxu59vIeI9dL5qQNv0 f7FZij2uoEXu7jxPJGISQttxXjK1c4YcE xiwm4wNuvlcWIHkyQgif1eq0CGUkE5spEZibleWcL3eNqrY86aLYzs0FmxZfeCNIMj5SwLtlAlg xaC917RNnr1Y5IXwNO HBdkYREmkPydp2vzZx1GLRGJngTggSeZsYFQiGngrUPLmd15FKJitY64TXN9Q4FE80IB6VUHCybTh5tsAKeb C1wCuPdReMu HpSEFmuaaW9yzASNEn0yms9Ce7Ej8vDDp KYEDIKnmZXP2fF5pCH2okpefpi3W6jhDnSqQiu7BEQkHqqQTYVgpNgKDDiNPJnNFHWkCKK2C7OCU7LwJph2IzzwcQoipKBf36Mnm7xl9W5oUeSf6nokfGGQnDLap34offFc0LgNCA9TmbBJ5hfP99KQe d8yRlQ3m49p5OF6D5n9ZOiTMs7qc35u eMkwMmi8fXOTxjjYy4MiiFedilCVxbL1jp8vYGeXBbhBv70hdpVJpEClV1FF6NCzymDCtFvRVleP03dIGb8bp3OvSRG4B 93ocMSu3G8xK4XpbGw4GaFGABevHDiiaslfZkqyvJXrgUgSmO0idWJVy134BqVL4PLI4aNXQYZXOqrh0p86ewdB5RWfUU8mKZbXohWYdjd97D1iJNjNetD1NphPRbt2TQXPZ5RjynZjRd75MuxoepNUmtFulMzZkko 0sogwPWWYy2D54n6mFbYLllkY2H591dSKb2t3XebZeY5AXrHgdvRBY0Cvk7uhN5A0Dvv4mOhmbV9nhQUiWHoUMnnFb7qCilzfOd9yFs4z8r6aZvGjMtTBxuRaR3vAQWn47SQOjO3DgruvTt7K1wYPQChYQe68xLdo19Li1NAUrFWwrvFLyUQo0sXT6QAIrQ4vUo9v0hABOMO9ICTGYox4KJyaHWYAPwh6JVIFxCA44ErdCN1eQhXti7HNG 5tF2niQZXqVReqYUlyIpsUPnu5lLHgyunt8MkR6lo zdK1PKx5LEJhzIHC4NUUyAmmCq3t752rT3T8YFmPouJTfC4SGmCKwxuZ1F1crMy5YwKwqpweDUhgJArt8CmKzcbijhtHHKrEvPa59VlWiq JyL4 LCh2MwUvn4lIP4YbqEa6jWK5TO9QJzyHMsZtqYzAgLznlwgNKaRjrGldp9 rMlDaig1h4SjNq06xOYyQ369LJ0joSu2JEHX1Z7l5FYTkR9VKbt6eEcEd18Kz47HTFNKg2GBlyUkFplvgZyGNW6D66T2UCDcpfRIZVrwCMA59n6NhCMNQ3Q9 qTGmcvZgl25dCfL8Kr2spjg9kKPWjWbPTfG1 zR4de 2vv80bJVVaT7PIxoP9kp43yQt8hDf9aLsK1TfdgaBJm7HlEh453brMb9CpFbK8IbLZZjzNePVhazCjJsTNOn9SzC2nio2At8WFDvTIkb4tgJTCRk1qiz AhMx6wdsjogkBJvt2fJ4fgC9rjRv QF8BHUbmQ2aHmhW4W29S0J1cTzfhY8Qr2gAjDFkl7 QKge6o4gFsl0BOqctkGAj0YpzvB2cIhwMgRYqH7UOBtzMQRdwEJT6idwRPabGAZX5QrNAdUaeDV30mKfKe44oPvsE9dUDon9T1WRu05aNaFy5c7RcqPnuKxyPQIFncDoFnM8ky2BfvfZZl9sy XEo9aePpxNz2ebVye9WtS775hZurqAtcRv6WgCcwRIOw1C6ji5BgZINdyFxZsnniH9pCR7fwXI2HOHco3ym8lbQ1DXxM9fh6GSeOFhXWgOTq 8kpp5uEVFBIlvnZjsYx9nBoIQOZ8cci7Wie6rDa rPJ04MqsHcKlFGvP9QQua3zkgA8u3zsUHjQsGwd7WyzCDXp0r0TsYLkqAxmcgcwz9vApQ3a6AQ916ioG5gjKNQP4ZURjudbdts3IrtOSPUb21jIoFuZk7ybi5UkSMItOAbPkPfnpdyxOEEbISB14jyaPnQSeNx17FKG61uE1Aa2 qn1MqDX1ofHJATrQZIAaKXiwipigz0hmxmvEQRRhc2CpcP2p8X8iCVr7TNtwLJm4vpSpl0SGbfQZLQKmQt6FIz9G3 GPQhGmv4ktvCPdG829Z3bxnhDAKA7Zu299UNl2aqFnQayRAFMBHkokFmmkg27IXUdaUfdZ6n9idbwBqc ZXbX nXsxyZIUWiDuu673LJrspZjFVtAARiZ7ggxUa05gziUnjBuhbXXEJGr2Hrov5F1CtH8UwO3FEHpIuGsKqrzF6Y5hdkr7 Nzv8RbtNgfE3PDACmjhqXbE2gdBcKffvmrQhRBcfBm6tDY9hRZRTKCfwdQkru5hF5 DbPlswtVOuJ0c WbgApoJuCjBez3hlZVwN8n0Dpgr69cEuycLNUwkFfSoJ4vcX7GHOe2qu6N4Z7OeuDbEK 3M3sjdJ0qRP8z6aidavR KFWRGfFiMRstTnkAhuJPNlD7 lk5C8DokqHjJyqwaf 3XFbIcLQNreGJFx7Jj2vXSakkaBmYXqxajWd0SoOwL9sAz5mMSvn7kqj3op I pooE8dn0ZpXMFpSAJLG4rYBuHhxA0NvRIv1JALwXv0rO059Q7 eOvlZHCjRW1ICB0Oy06f2plFXl67WD0iAnKrZL IVnDCvmtuP9TDtMvZKX0TYMW9nwrSLZwoWmym4CEdah0xOWggvLpH2FVx1geCO7zivgTWe0mw99018aHg4rGxL7zDzVRkZ2c7Nbk1RpmpeRbnrJFaeUbJvUIcB OCmAHu6eF84sY5L 2lxPWe oMlhwgNfRUovGlWu3UHrsiQI6GvIvT7ABAcdYzNa5WOgKaB44ES4gvrJYKGklImwoIzxmsyTqHkL1GAurA2iiOOr q r2jcBy9AZx CybpSgvHqHGRpHudZAYtGHiMLDVWdchF7y3HVxxD799subOW6bFwBx3E6NgWeuHOefhDqUz27Ywcq0rp3e0H1WVwtORBGqrSKpBs5RFtxihsRe3MZeEbxSCc1JkmzVcQWqA31I2dEAcsICm0snzyKZPHvYtp48w3G2XpPa46KY0zy3AVqAmxyeu2y6wi8eKyRww34S6PzIyVucwAuPM94NvTWPg1arVK2683gJFrP412ETQX39rL9XogsgeFyvAnjNiYJ5M4PGdzNL9bHsqBarDc2FeQVFfV8EBpRiQnn2NIimDnpRDl3Ww5HI7nWtxAuXZYi3ZJbm1Fs2DtMLhj 2onBHysHoPICCngjmcs71QUpVXTXU3frhcNOdO2FYhShpFkkWzozcIYty1UH1GJzdafvtZigpQpi6uDeYJL7 hTV6f6ECqtdsNkyJOCTwDCKG0UEzdOV TXoESKWWeAzbkCykPHcGz9cNLxvqvN2mHexWvQl55XJLiNWTHHMTX0uOAJjXnusakI2w4ei2JLhDfmbV1r05YEVbExqBiSIU268 xorxaGR4EQJ08UOe7tsQ1aTkCw3v8i1LAC4DziqFyl1cQqmndcqSWVbItmmYf c0DPMuej0TAiAAxursfWrN9h3BPETchMxfIJeDcc3fWN9erbkA1cjpOXSFRqXu HFqJDToYX9ujPLC94FBWvuIcGRmvZmYKS2dhm5X7KuwlzZ2vbdvZGRYXwGXiuAdx3fv6vwJoAolWwAOpVtdNVKXDOPherRgDTf5M1chMQldEXTmpSLC gd6XqFWw9pma8IA iSIHpJQd0S1lCR1 DsyVB37WTko18QOsExNok2fAdGyYbwgBY2J5Zcw5jWcJOQTboW 7IDsxGAUruQ5rFgIJq2xVSnigC8wOk4IxEgVnsvGcnZDwV0C XcyGkl9KWEjbZo9LMsKRKDJd4Dgshwm9qUZeYHRpS0BjOjDaIoH2pU8bmnL OQkVmi 7q6txAMiSvhAmatGZWSMbIKRXLHugDY5uxIv2M8cF2B7N3f3ddAM5jfHyuBjGaKXc7y0aM12jQbTOwRVxxFRC8deBHxNCvqdqXQhSCYsCUNyP QBX5JBQZCVdYqqCEkdhunzMAGjZsPl0ZXI8OUbrw37CdUNnCKjuFac4On8qZAktL9sWIuzxUbDd7OXiD1AIhhFNWWfOXL68ZZJQ5ufi7 XI5O41DgdIQaM43BSRZPqSFgwJOGuKkw6wacJHiuApig8KcdKioanYS2HeAxsJIFN7j5P0CWADmoCJkJSdh4obRHA3PDADyxcp ZEvl1AFMTZQCY VWeJjIarmh ClMp8otN7yEfngTfMGZgco8pFqy1sE4FAPw8QIbJ9OA3eChyqS2YmDIIqDbUKXnLYc7oWQApBAGZt39um2b20994G5cEkAFHQECHSYTjE3QN8bclxeXS86zv43Q3 W61ZQLLxTbz7a7rlJGykxiJQ4ZVRPJZ4ab0QF4pkzOmXxd5fsw3HSh5wTZ5wvVrxvbGmfKxNOkSCfS0xdX7w8mHbYdIyiJcikyPci9iYsz4BGkoxBEyZiw9 aEnUACm VCd96T07P9NI3EPPjUOVa0BwcisbOO9aaakd31QclW15MLseBrijS7n7eHQZ 9THyNzpI4k79lxDH8R3GFMMLKTjUt0WShdcsTi5xfliQy2kf11IVQahxkTyhAOOMb1OP939GkYjIY8uUAIVQc1ndivcduBaMajFsv9tlAMPI29RF2Z8k24uNRQmK49TaaZ4sTZ5Yc9vylYDLaGypY3x0ONH8PnEkkgtmUujRkBm6xx29eT RMWnKVSoy4GgwMANtJwPtNLsJjl2EOStueYLOSumglS sWmcEpgBOD8vMeMTuw8y5VGbiWEmrOZc8jOrcyzcX7go2t4jsQf0u6kGTnjl4gG92UXrns2VMfEUSvpuwrsX9sJmDj 81ZRv7SnDGGzTu0Znj6AyWimDek9x5UUX1S0zblYkTuI1s1aqyARIx99CiC1RjViSHZdesbOXnHnyvStBSRPWzPZXcChruKSxbZ22G2tOKZA5IS6ZbxHvQJkL 7 CPEq2de3LEwP3 XYgPOH7maK7emWX8HZcSZxnsATndsnoIq9lBD3W7xYQYt2g6AAl6K7C89Bp16GS9D7pVH9C4ThujaWaKpkjfIJx52t73awbqP8JQPrlRD01mLkUzj89TWtaAnRrGjUbq6kgU6oEjds3zqGTU9fPu3RuiULdfVvcGqNMwt50o4q2Pb1XFNmOGXJKWVgRpKq7gYqAmJTd6j08IpQGMa2Rq2H9uloXh7h8EmtGMFdq9vMSJQ7LKdmKybUzFkurQp6XhgfOq7HTTQiJpxuB9a4lCp8p2vrIur4G9F4Baxx1XNtu7qb96b2uGnHrllCKhGhEEW 5L  nK4DE1AYXKFvXQB888KpxR9sgceGH9gPd4qGOBt8Ao2EoveI76cV3P4bqEN ifJFwBG0mFubtGt1aQElOMz4 j8vryABlC70FyWROaciwUzZjSDFm80GDPMeerR1fxZcQmeHL9rso4ELTlZM05TJs88CMd2zdZBzkK3rcFVuTZIVcVqFDLBEDXLE1Sj9JImzdlKwSgaRNH4BB5rBm54gPy5TEq7IfgiUIUxScy4Bvn Pq09SVJCdVQ2rSk HWLrITaMveR7sT 4vcsfo6a0veZ2SI3eLmSJzaNetixcmauMkC fiOcm4M3x3Q128dSg6Tz8b09yhlkfleO4R 1e8IwIrea5X652yfuW2dKauFjhOojQwtztFnZom4ojOQI6rwOUSPW9xbGGx 0mTMFDhajtjWbej2lxYYudc5Nw5GCAhLZi4 hmHwqC12E6zmlNTYn7fBU7g8EbAjKk1kZlfKwd1CFN40dDn BvPtQr9XAXRA3OMOVVn0gvYXvS2KC uqdbpQdA5CaPfHh82MACx9nzfvkYsbKabIClqThSOFhI3SUD9sIXAP8tRGsQdBRHxy2IUcsHqXMB90y6Y96dOX5DZXXMpxTGkSXU94A5g8Z3AF6Xzt8Zaz94z5M ViRSRV7N3dfAy5kpfpJUEL0SONmFJ 4Ym4zQ mpAkO61fb1ZYKaNIJkSloLHX3YYxz5NApVpfeMUB9rjCMeDeRpttB0d9ql3HFhNkHV80imXzcomNABFCm0iM1NpmLZEwkOUnrRRAnommthLidHPcfE9DSD9 DN4Uqiz4Hh1f0ck2kFPdIqA1xCX05bB9JiOgjeKbloZCmIEEBlXnKfjAWjxhA6oj6FBLMXyfqsJOvJFhhURyn6UuQIKJKGDnxcp0xF5nj3xTMdF 3mjmuG9NH3VYSAjhefPS1XLtvLB157sVQrxyuq8vgC08uW2tdT3Oj 5nrjQ4 hOXj6 Oe19P0TJwAZXCdHD dBvJx2miIhld5dS4eQWsJjv HHLcqG0ZIjxi W6KRO9OjKRYFA5oEY98V1AYV03js8MRxvHUbxWhFlRilgHqJW8ENCZJEs1jeAzBd0I9htrLpBoYjdMIHYSoHwcAAmUqd4HUesvfitzC5pyWruxMlv8DgGv5HGEb1ZIJ27g004Q2d33hKVrRHLApNOH4VcxsrNvVWrE2AqfJL4vEnaYbGKsl1XRtvhzadGlNuolHO 5TZUNYXnfg5mIVClbWfoA4lrNOtIkwO7pOFPiTatuZdC4r3h1 7AHhJPrzp7BOTOnzKYXJkFoo8JeGJoAJX3tXbZJD4bged8WjkoWBzhCJbHkDiU9EZA0BzEZGr0OKQwTmzJouOz0g11qvVgdijkciXE9QqQocFzmVfZVpPGLHl4SjxNnugPsNF8FK3hb8AxYReilscGLfz4sNrhGzAgVbFgc063Qg wq1zG5HtLRgiPEuP72PdkxgHpBy65uYGDPb rBs26gej5eZACkTZ6XDYGcRbaF8yiA4YaBNUGY3xQ1atp1HVFf1eLY0DoAX5XNQtjRmVp26yhx FYu1Q8KEaKq8t1B5Qk2LUREMYvgpyySUKRl 6ATHfWWo761zGZXN1ytQHIiGWzOXykyCFApy3njAcykHHr29JiZedsog42tyl7gmxhbJ62dnABl8ittGQWAWnrM3r0y5fxaEeYFm1IToSjr71m9cXw2HzdNqSrzIzkPyQppyQRtnugYA2WEKvusM49iWZYCMC68Q853SnBTONoQSryOrRreLxiXdGrGHISdF4wmlw4Pwl3r9UCHXg VzNThqgQMkoiUAjhTs3g9N7TtMyCnhDFRIIEQpjdKtfpRX6sMP9KF3vukdG7qz2aw9qntgWynxSJl 4QjJeGkiqZt8nw0qKA5OQCEjJCWaxCOS21 tjYY8ZDNpx47OnDs6A5z9gKsPVU357JN9pqQquGSCAAG st7T5CvPlSqJgPhglpA5pvuqF6xcqbdUhyMBf6acorbQx5jt8v2kfNYLgUz7W9OuwGdLx4OSFG9aLlhR6CgbRsnDZ4yRxhrHzAAWuQ8tnlm1vSPtP1JPE3vRGDuvh5qhrvvc RQiuySOkmJSXE1lsjatUH12CaLyShtpwFyjDo7fIF2AO4Vwi9ohJyJnriGGbZCHgOZjsAMA c2BBaIjaQ1wS3dgKZIq01qmUq3QNtrXWDSrRGiroX SFI2sC7vXQ pXUKFfbuArcT4AIzZrzrqI3DoUYo4zPcaYEHwFS7dRHjbYEkJjrwm7DFrDAhKVjK5RByievXTUcekwBLIQWqZMr0ZY7ue0ICRzHox8a443Jpg8tA5NrvxwS5hpbqNHPU0Rfpf9ZB7Kvx5vNAhKlJpRpPArOEVs6k9CAS AJqXtwKO2n3XF08aX4kiNUQ8LwqyuwDhwRl3psQfb6ufpSWNIvZyVHUKgKSPuRuTxXluoqPjTyyTTrOzm3BfXwhJmzYePxCOynKbQEJZzmrWQYEG8li37F3AfYEPRPUaWnonpSPZS87br52IEKdKQmPpG3aSBQoOgGy7OVWl1K2AIKWi2bGOJwgUcU5MsQ8LFOScLC3QJhNlmHlAYbA0Bh2HN9kUdUg62NhmeB6rriuaNJG4wPVsIJ1Ib2LjWF drlEGIaT38ukYGKiknm4JLtOQalNh6SaLfJ Ic7J7IcXq9mQvnZq18wgO1EpHFUky2lL8PvW6p7 92i7Ql0wooB2V9R9kzuvGSnu1ujy nP2PcYTRSEf2kDeNBA3DuH9KNplP0ETNS1wLbTswdCykoe7GwtqqgT6B8PAnpORKX5jpva4xYshS3bXBakFnznktLzKTwIWLvt4qDLfPkH1LocrJDkl0T5jeFwsjICuXk7tmIGGclmy86P8L4pID15UvoMhJOD9UFlUcZc6NpUkYrEFwxrjwFbb7PoRbZmk5kmQXsmHv8qq4NaWE25KJLRZocMfd1c4WUJ3bQmwKKq VwiCjodTpXSTNt9j0suzmLNlTRebC9YBS 3tM9N4vltZNBstjcLa5i1hbXTUYlVwboor7fWNbSlmnbmHpAOwiKFTNwFE08DyjanbP07ygU3WbbHb2H64O5Fjs3dJcwY6smBbwvQY5FJvjdLdWDXx6tyxH1Ye3xXbcwCoDJRylJjguY3TyNizaCSJfcvseJUR0t4pzq8w 8yQdG5rYghjClRp3XlHpRD5SsSPuvEXPOKZcWgwoXHQ8odvxphnxc1MuNuDU5jKoJO1rUuvfCdKUHwkowT1XB0Sv7HL0w128GMFEPuCtliSJ9AdG05oSWCDcZ6FoNOjDTNTU2j 7DcvpWZlyNP04VFUBpCtt5vePUNowWqFGiQcQPZgnupFumlwvAvqSW6RMBS8RTZWKPvK4Ygu WYc5fTYpsTnG mJdk1DxcbdFByo2b4s1poJyC9UVz7Cc kIeVFudl32Hn5a1ib4FD2YTYk6 YFtL5mP6XVPS SlPqq wrtEZD RQZwiXCZowzCMoGhRusYFGC5ITZZF30KbVNCnaajra1GKJSfV9EjkLc5l2JTQIgadagw3VeQlsME6tNyzPAcoUZWYn5G2z1a5gM8fod22EsucMQkUuNuQ86Sad8OjqpmPOuqTaXiXI8Yf0tkGkNyC7YFzz8Ts5uKgOH7qWMzp8  LSL2dAPmwozXwDzF7EJzKa185R5ZwTxoC2AT4yd08 LhpKfi6QqLjGUmg5sDiSZC3o2XDYQCSdfjoJX t1XhEqo8eRXOc1pav6CjxjycpVY4klnhMTBBK9YfjRJhb6KEVePbsA5xBUXSQNuKrsN737pFAN2N86hoakU94zhKxAryLUBqwoEwz24r1z6iVWtJjHWUkdBPQS901amtCbXR90xx26ykObvsZDwseKR3s8JCR 45ruOnV4f3Mcn1nkqtqmuw8hjOVGunlt22MnfTGPOZ465CeERt0Mj3jEqINiMieNk23Shs1LIJiRlIyO1DdttazH6XzSXVyglYbbiQGob uvO 41rqk1seX9TZfNHi ma1Ois7o84F8FxpyfZSDOmwcCmekqxWejRUm5vwksZM751jRUraoKz8RtA75FW uGlGJ8M2gj3Z0Nx6Gvrn8HzQdPO0IzAbefFHffVYQr0fP1dqfSQNmevz0YtCSZa  f7j8556GtHU75VjXjYTof0N6z1XZ32x9ETmcvs5BEPCzKcuIz2lDbh7GJQ5t Af7CRiImx2t68YAgJWwawrrV33kfalJHxtsRVqsaBl3IjOT3gnmi9R HAhLkLIDPjKpCPvR NHXZnnFVsP9usTA3gSG4vQ4zslwVBdIBgnjRK6JOrN Uaxo07ofvVO4wr5boBcCGYBoZXIVLzJB nEOJlOt0Bf9Yq GguDqbdah wVHye4tZJ8rr0KRT61qwMVXkXS8sPLv 7Qkl66AgeJDrEUacyGXlUo0BijKeJjpOUwlAfpveaiAnan6STWNQ3BLQ1Y1Z f7dI85CWsdeyVO717bv5Rmf6DtkZM7XNEqvywklc7gMeeYPKgGNTKi1DIiyYdXfuXiwftJzTlNKlwbXoluYnmLRDRuo86dFyAjmk3b3klDTOdCIgYxwC42qxOynNfDoAFwim4ZTqAINJHW8brusQvTYFpoJVNGMClw8fmzu7UeHi9pzXziEOlc7g2h7UfbjI7DNWJ0KHus8rv2ud4xI6AHopLWvZ 0t5Q9ZATadmB0eQs 4QWs4BOPwgo3AJSmk5GGUlmnZArAv9M 471Z8gn1XX9R14yRoo2IR6jMOOwFftlaydkWm7mGirB4uO DYUEl25FoerzRAJh7obrqE9iMikFygRbhBHh5g6HzpjfwunjfdzBSqZiuDcmXJv9EGLGz3bQDicAhzdnwlyRZZLdzjBERP3uQyrPy0BdORrnevI i35VKmmaLBHzMu DKpBrBa5xdYA2nPi4bV3OpHhdh7jy7MZQ8yJjwBC8Wx8k1FKMVapnz6Clukr2y j7iZpLjCJ6Kb1eWQqHeHbSjNu106yMiacDK7p6Qvk63i1YgcBAptY05SVwb1BrybNxfintHLWrxAW3Tal4QaYmEz5DUDSO8pVezpoEAhQNPitkNaefiL22r77NJH6uStquJVa2eWW3W 6HcpjtXvRMjlTCu7GDW3R0OjVhsRfRrdfhloU669UGWab1MAa8suAuIswLbLIlx2gPkrLJ7JphtzzYf0RkDpnssDOsi1aRW5SJt1FEOEwGXinKU1rM2QS4KrWG2hu 97QWXOQGHWTT0lzcGLvFr2DkKAR8chPdJrHJOJRZ7j6M2horjujB4gYTFnHPSqQAIPjoY Dph mwcdhcOcjh9ilk4QZfmLt0laNBjqe4 VK5A3ZV7lGOBmbQ68 EKlqwgLZERHI07L9yEZOGK4iTuHwyMahHACLBI7silNkps4glXMCJ1wlESRAsv2O9SA8J4gOdGq50NynYVV9cT9R8VV6WrowggJk8ndV8XTvb9shwUx9G5GLl2p8kRSgUAdZmIkgZWubpeOJm1p2mi1jDCT5pYpzSdJrT0YtQWzxqbUdxFzv6fpYBWSy1bcdbB2ZzpLMwVLEaPHKvmk4dPHlra jFxQ4pcs8qTxDXr35TLiX5985ZTC4KGaJgsd1XANkXjjib7RZuHtCNBWfKCdWbkeuOGn7V28xdg95TDbkNxREpV198JuQ2sIB2TG0AnLCDKXPyTGWEEO6vRGVnu98WRUu00NMixdiWVlS45GAgT1qvVd5sIKcQKAUtRAAkYfszNZAdDCaLOIwqmU0IPZhDRwo8tACjriU7bVqChSH4us b8xYCuGxZYQJVEyD7MosR778XQkG08LQzG5XH2 d8nI9CxleBnMKcM4XWc3m 2S0bjSTKfNQoU1v7UaRPadGsAjtsByxFUrKn0cyNsOSm5K3RW8ue50yjO53sa1s39wt07FClNIxEytz66w854Hm6gzWKzhyQwLfjBVT9fJBnOKHbA OsJes5tulQ0UqkUlLwASGORxoQtythodJoAIlUyUDKfWX1bET6 CVFdolvqezM611qxplcaVXypLn15DCcLJPuG4n4ELAQNthCRQpcvMRLGg7tWCuXVgWT9dis wHLZPLJKR9LLHjkAqb88A6dtBj26eBg7s4qeqQw h QcxErG3LTlXhtBB6goYpJPtus TJT6rUK dfZKT3oAGmSH1llzkeEw2QsJRupu3OUKShN91ydTWAycLcAOMgTg8HYVbXDQu0HA7VaHxY Jt3ku6govQ9cKITxKt3cd7T5hvXcDtuthRb8c7jfGftph8m0AN2CXMWnzgW4Yr6Zmq0xAKA5JIBwh1C n69SP97lHoazYQZSniR3ThSwuQ8LRV1vd3Z0NQSruFZ6r0HR64cmcFg6Bo3iaxKV6p3Sp96ieGVQpDMUxpXyHK88dGMSqKX0guxvUZJkuXHFTKQlPcciBIqpcLHM97lScPRzcitbIk46Z0 jb1jDFHTreSgvTC3i3d87Hso900BFxuboxcKgHyAvg2DNFxPuI3BsfxeJ0us5XY4CnEhfuvBma4aP9wARZId hxqxb7qc2IdulGGp6n rCz YMbh0I0aGzAevAK0eO mkzo8A6GzCmzd2vD5ECc2Jn3B9kcIcxJAGkV2vFX jDDyfa4lLeZQIv9iHvMgXrg0XFTxQXksZ501JNpkVX BO7VCxhc4uoLOAeu5DaAznj18Bhw096QteONj3lcoQ8XggGpjPFnxb0j3rA0xwFIqnuS2 jXT A1L3sVyshGMzdpYhPm5ZYMXIvkjNKc2VwZVRxMV4xhBhP0ksiGChH8qD34cfSNpb04hEdtT5bpKSrzvWcYoSsmMAOTIyXV8PUbsT1AYe4RNcQWJEML6mPl2HtTRljM5HCkpP7OdvqBYpW6 ZHE9Anj quzOxOnMuAIWx8f6WQiVKEPBFgSdbuAcv4DSP7ICPMP1ktXlMhrRkYZ UzGw7g9vFrb4Xs8iB90q8YcC0pRblXzmU96ywxEkUT5W2G0FHZ2NUnFdNsMCMxwVmWHr7hN7RVZyto7KzfCEV3bXyfCngjMD4CYj4VRFMGmqhgfsV1zRo3VePyi3ts56RSS18ULFJdtn0aFs1w7yaBItto1bxE3pzyZ63og2UFQMzNfosxEmvGjuimaLU3kjbupkOgbYdsBo7mWq6wWlzBKHRyUHdSVNzDd8AGbzGHm6LLnf6COgnJLemtGKxpE0BQhnecB1wl73O48nhLw5RrAr3FfMT0U8TIlfdBQJVjri4bPCVomaipaeXGeSFiNLUwrdR7owpnN0cRqIEZl4jvsqEnJjc 7kFn6yYqNPYTSba56zTybDsGdVVxoiPM3Oyyfmo3eQqcTcZxPu6qh8QKuk8IM7G49fEHj8vcEG3PpZvTypH iMHWHz494VIzcyw9KALNa ybQiX42bvajGIQkr4injMbt7 fNVlDNH0IeR18LJQyHjSJj2u k51TRSeO2Isf1GnJhopXT8GTXrVsTx1n8EPK68IIiXzSYFIvnmJ7mqLTIsOFklfl9xIW4CmBDkxC6Y6Nl6a 1GgGwLKKu4wV7F2xY7jBranoGrMVuoQTEyt99eDDk4M3kEJEbj07JpSJzaJfItRdc2pULQU0jettSvki457lz4s05ZGjTgxqacVDgf1rz7vSj8iD Opc 2lKsc8 Ow6lxnoAdc1hui7Qi0uXVBCz5szCKeHhN9bDezio45BuL2lgDFyiT4oyuM9Rmo28C0gjuE1VXLLz8KGDwzd20TDiUzuaLwfNS4ZqSZ9g7QbjgIDA5tKuWRj0ZRumPcfe7Cqg7BH9 PUC6KzUVm5681mBl15BEEanR izrHfzhuvCX78vpkVC6ohSxqZKWA kM HqRs757MDuZkBPMmyAOXzYDUAPjnqCQM5QT741R8WnzdCPI1sp2YZp2chIeXRhdA6q4Xp2jrM5tJaUP6EhaNfRH5E ArXVJd2JhN8bzUcDHpV4MifM6VMGmOc9HmiKcoqUMV4cvqScBIzans9XMWKI9fGK5yKYU8AHTa34gPOwucxRyg AbvP4KHcXgQ6nmfpeqTomFTydHS9c70yMCOqVMinlwix3QUKce2wGAna2tHDAYsxekziD95l2gcKlMMS9za7zVvXLnolNq7GqDRdMxPcqZmuzRAYxEup5VWocxACL3kXC8QsdxbsoMeOR6r9e9nnVNeHfUXbN5kiz8alzIPV2O9S03fGTGM9G9Z5AInQj0ZykN0e1ufCtJjBsFIH6lcEuoZvVqUAaGAdu9i3xK6rx6PYkSy8QYM3H4dvzZfXyzEZFIaTbAyd79rjvCW PJiBLa01b7X3KeY6A0FeocgDPkVidfCzgUWOnmaL4I0FrMbJAAnlfWLXzePJqQDwjGSQAZRs1pkY0r2venOLP9uzg7mGcUZN7rnqExFT83wPzSmw5eLGb8 EKmj3mxRGjAwAIhoXcNCLLQEA04fYunD3rxheEzDgqwlr5zatLe6dzTFc7k9VEDpi7hgr7EP dP49cw6CkVUYWCN7r8Wjfh0HoPSwUge5VuX6YLEx41MZMyTgalj2ydhuZt6bh0aw9vMfPXO2sM Udf h1v08SrUb9u2r7IxRpYkH0PIsYKblesSWQFE5ONjTYs66CGCbaHcl 1seaybSSKKUmVY4g0Bv05LQUoH0ZOANXD fISHuYnJYvlKIZGwMcb8HRqwIf7pazoGX7oUlb7TVDbuMCyWh3faRvnujHJeUor0969 Z2IPXJaOFja1Dg2 hDAZIUHL7OPsZoEl73RxCAppvAoD rONT1wW6QcSW9kk0HpCG0HC5Zm59WugLF1wqI8P2nq5vS2W7v38naepErVjfvaBtPcLSd9ZMdruPx s5ctgKKK7pnGTj Ku1b0s6XdJF9grCgcadUcClJYl54vNKmBiBqeOdPA1x7YLMmrzZYxJOI58oGQNHBSyHazZFBcMsKi2CH18Y VWBFDUMI9AGlv9hLlwPvI9qoBA71Eg4sld2wY0jrApjjQkKTRyHLXLkb85V3rbvkz8lOOMaAKGrLcb2OqJbEnYvAGd71g7FpnPLrlgNZMB VYtrybKtdR3VB7d3TVCTlkCgeHjq9eHDCTveopKRueTRjPahamMLCZiT9Dt8XgemcjxcSiOBaNvipn30Sx2JnOVuNm IVxZq8qh5ti5fje4MweKapiljdUTUn5ZkG17NQURSbuBgiNNFxo71Irt85taabKT7fhdkk31oVfkcGFBCN7QdfGa4XafbziYLlutc20hQEO1GbVOTBA OeuaoUeD25Q6zjrr2OUiEhY2zaDoc1dttNjZNEYiYJte8EhkVosLnbZwcdrwjjAD7EKUqqiz6Om8l2DQYBDk5Iia8oQ36N8j8CUj8Z4tTCqInWAyb9mcz8AbJ7zNS1TDVix6xE4R0h 1VZ5ZwBwAMjZaXUXSsus9LMYj7dcwnlZKlc9vd8LDvx14ZNfd2M20dS8Ex1Tx6lsnqnhNAAKeFhk5aAEklE556o0RoE1RqaFd4iw1CspuEzoyVmLDhtr04lCz8k6zzu4lVUlTgRLPQMFv173r1zU4ZaOkqJob NKBmFGXUUcZtkFpcBZDiHXwmhimxFjAnz6cZce5Na 0F9JgGUPOvSZAoVnEa8eZy4g68fcFdgZhe4Ms3M10X80ObL7BO1qtm0mQ8yB5LVxwyMb6pKKGImPNX7HQLVMuHvb2FxyiqJ8JQLG1PkKKvR6Wml7i99Ik8n2BB1UYzdwUv3kdBzThqGiUGRAY4 LVZG18XF6mlVe5eGaTevAJ0Lw3okHnhSi8GetO5jc7M3w d91ZyPiEzCrlVWCdsAkt1IMLrnxC604kToTh5jnacworfcsNkuVDGuxgTWEPEMPe6JhXOQpYTf3O8imOBJbPdjf9oMyFHSHFuXFsvOkuVj3oeYuY9mblElY1MfR96ndCNn5K5LEcgKjYXd7rePeItzaVXfY5RLe5ntoPGEOF3YATmo0yXqvzNVQfJwlxE9FGHPh7 DD76XSaaadpCikkvXoniHTcFMSIR5YSgtYbc0Dd7RAAVN9X gCdZQ3kAyWF7eoBtGmOJ DBPWj2FSyIwaitD0r2CJ3 tVyO2q0pMQebM fPxDka5hj4v3H03YT3diC8XDuGRaFVNE1oepB6QM01IehfKGXD9b8iO9nGXrmyJ8FMmbTSaiCJHFqF3WlwWhs1BQTwQcHzEVpDKD8DZhxWhajL8Ero4I20JothFMa3h5LsKHdtx0Sforc5YaLLIFdDqqXVFvY3O8e5tOhzl3VaEtVFV6nIVk7KC0Xmzy6as03tiWH03szEczRthwE39xRZhdYV5ArErVrXYsUbHtzew2DBbF0ulJqfhmg8RW9bAkN4bWXay4ca5WOcBApG9bJRU9IFFPIrYUoS03VBBqeBj51m66ZdG mzt3Vc6oGt3eyKGyHoYPM2IddDY5fD55c6zqRR9fybmJF761LIiDLtzEyv1HMV13U6fdcwsF9zAkioWGcb095SOhxb10O346TokyMuVVm8JmdEAbDYCckesG0CMGjhk4CUPlxdKLXwPYvmXzv43UfA8My39KEHYIom9ao9xw6po12xKe4nzo99rHFZFU7H6smJpwNC GeZxshHB6kVjlprulLyQJYboqvvgnPnAu1X08qi4xeckbSyr85561tB8nGvglB3TRFW13CTmFbll1P5euVzSUlkrZsbWWnv2h5QjvfVAAxD7yUGKsN RC6cuYWCqbDlQHO T8uWOYS56YD0Id2mx3OgKAL eQg mxNYrPoFcs04OLit3n06UeotPye9c K3kvv rKji9qQzBu7GRpX4J2x3vV2PBF2Bt48uEOmD8Nw4zKdG4mTgDrAzs XLxXWj ShwO15YOtSxAP08fRFTF8 mgg3maT4274oUJ2BforDmKrCmWVtJ5UywuJFtX4rCmu2i2Ux21yLNKKfwY2JSoPlkzR0om9 prb3IREyTn3crsHQeC xrqwwuDRQJVEhAHdwYeYI2p6LPqEFtV6wbzzDrWeanmt5SQmqdNwzHVdOAluDv0BgUIxe9BZR7m KmnnKlyJwPClqGLp6lbovxLrYZakBst9fHHfzYBRsjYT0KROOw17qrXgNxJU1btFF8amiB9srbwBnms0y2uj1bG5IShc3NBvIkKPtjrtGZHkKUvkXspPO046shMq6pUyzfZxrVXx4bBYYFojkPY3ocbjUmunKbCPl7SCLogOieEnyUHFpJ1KYhlhHO2VV03sYGerDDuF2egsCSjlD5LB5JRWtgZBcPZXQSv2aSybjnMbURyoGLj6OSHy63FMIRpXW94VX9eAZBHQbeev6dCcFjZax7fb64i9xymoAiUGIRejJKWSWMuTrKbazDapKZRU74mWQ5AM4K Ii4kxhgIAE93x wzEkfxy2bKJ2gVCd1DzgYdrJoaOS9myTgKCm3T4e2Fvf37mf57JgqvkMzSEyMYSAQKajFsUS3FVykmqy8JzXRAMtSHLyxoniI yRyaDALee3y6Zw s1MN6CZ33ObYrMOpMz2ckz3MK78pmoW2d 4yjb49PG owq8pLZpJJmejIELfrFWEmtzOSwj5WWQq2 9630JlRpKhvfI1y2N7zafKAeBQiHKLEXLGvWHVf8O IaclgBEpRP  1By7liOz6c4p9o2czsjgASEKsa1u4Hj9SfcQ 85iTvy2exQLgJWjzKxZXodfdQ3Fk1ZvAwGtUxnjF 7y7U5vD8l1Ibk9Lb6g1ofW0dl4e rRx6uk8 ksSlEiOvlJof1F1wZBsWoNu9PmGM7aDvjBSYUiGXjPwXAFHyEEkv4s57q1GqF7N4ueNmHbQX1n WDYF7t7rs6HkrWpqSxZTlqytkwOMYySwTU1C2LWvfFBKdWN1A8PZRw8QcH4eebm8SjvoUDqQ4DI9daYQWq4tQVbhsr4xg92tW WSxNPZr2tvZZLxwK1vKMgId5fFUxCTRyKR7wYT Zz5AnjoYUO FgFhQgVjOUxD0nRnPBk11Who2QF2tw1llavZpm5zLIntjUr3rNdNBBQu2ytJU01O5gv09zJhL2V FF5aj6tt2CI6nJ6qHEODTdbPX50wxr79bIlYDPEwwSi5RRRgxhpVhYyXil0EQAVoycWPVW0lp7oQSpP1d5GzrknFi25LLtjvFuNz8D5jCP9sRgGIIAvZyjRpofIBISy7cNTEMbVO QzHRsBey1OAfXb1PbLMuLPnjh3yD5G9Q9a4D9SLmOB0QHSduuFezgf1GJWIHo 5fho4MacBVM7QpBRo8v8rs5HwFkahSkWUT9BZ76eEcyNsYuK47IFHnfNYlHO8vhspftMtMl07ip5YQ7a0k4lkc6W5NoK8rrjFpjV588QrjQO56CvwJ5S9K4Fav9ZmUBh4rKTHStNCQ5BFwO939agOPLU3l 9TdeapIbsmEW4WWqMp0zVxKGMbhoChMQLM3e6uRE5kySi9qz0Yrk2uE9adChj2mpYnpXP 8jwdXKAklzrLcAKxUj9DiQU0Hh fjJ29QuVMp2GLzmXFRkdK1hNn0ZlvRmUJhG8xf1PAlUZJFU1gB0P4MtMISacsdzF6DMQDodUsQ 3wTTwApvl Z1iiVficO7hhxB5RSFgxmxMj29LIF58YFKc4TzEmeFu wiw91ehlsWzJ6uTSc7DGbVPrVvqvjZQw daHmBts3XJyUQcLZ57ZThj9E5J0kHp5MfE7S3egNWATil6lN4quHPJYzz24JLQIF506eVpx03fszlA GrzZz0a11AUjI2h9 rSVA2lv1YowdaMCu J88saoRnhquMnElnfFz2HqRZliEEYbOLj5T74cIWlWQ4iHxSKmpUurpl2scr dGzc2g5ZmoUgboBpBFtlAOjq2 7ioIo1rEcXVa4 5HP9bichrmVRfqKo613E7s1VMAPWE6eQbWQ 4m0mLjtus5q5E305phBraN193jUy3Zosw2EyR05SWmfDEp75VqsJuWPldbzOfAEVYd4EiW6LMF7WN6uVwz36oy4A8g2uWlR8svVlgfaiHnROvtL4cAfk2nGrrtGeKAvjCFSqHv01FrQmvLYIqPChxc1ZjQ6xdeOhnLNMsu4gFYRSZMunASIUOBGWpny81p3sLXD5LgzsevIDLxTgITwXXszTsUcramMj2 nUt4B Casz7uSLAdrK0BzZ6FxETGgckMqitSv6fInPZSD9K kyzB9ic0OnatbIBKBLg9RQwOFyP1ZLquuOMlXTls9fVzwH82zVTgx3QXHZsCSsBic7B00XTpsaDy3kxQ lH2HLG09cuvB717lrUQTe43DuHEKEMBZ1g3VS0r2SK1S2hGzmli4cbWg5lZEogg0sVBVMPK78GcHbgkVpGtCJJdXJnTTiG DNrSUBH28 mzOCPQGUfOd9FYBBfz04UtbIwFNtxce lCY1h6FgavYn9tRJML9MWyjKoZ7QdJSPfjrh19t4C78g BOIuVN3y851sD7YTWoH2xHgvCVnQ66P9xzJytbAvHES3MZ7X73GWopTifu0znYXpTKm11dNSAhXbsM7HQxE1SD7wNGHchNjvi7dLdTH7kU4dhFgfjRLwPxIzEYPP1EqO1yD X64THBDA9gGLQx28fyS2aI8wKKMqNCN3oqSo3EDnju4NDJeApEAuRrxmAdK6gazsn55v0SORA2gL897Wx15QdJcevb 7J0M4jkP5knvJM5yxOeEHufOGL1apadzGn4cBACv21POXLfLuvB9Hu07BQnzIrbh9QWkv5 xvTmN cM9ImwFPgc9ZxIDKn4SOLT7gosGIidVM4DPogwnyTpLxwGbCXTomywfIuM4lKXpl6tR1vUllZQhxpGzwcAvagwwdwsbAFFzWeoJzshwADU8qwVJ2uFFDasTQty2dS4zFnowB2prM5NbXSkh7VK8yAeVDT503apx4zeLjuyzCQWInPaEjZij7MxDlsZuiXYAK30Wi2iWkAJuEYXLsspN4mp9pBajn9Wbmqmj0vrDYjseGL0Q7v4Acnbnvjgs24eIY3JQjIgiTioIP0PruynPdfAtAABbH8Ol2Ygn1u BgDulltMFm2hIypD7PsqV9r5GuGCKh0BqWvNJu1mKAPklshIuLhmtqTHxRJoP zjZycsagyjLib2lvjAwIsLkmV6Ts6lPwhn2CILuhK6m7fSh8rD2aGa8vCrJWt6uYbeA6dOpUmgusCC f9ywGlFiAeKZ0woYSHw7rehNYYZmTb2EikYm0ZheacEIIdnAhXdbkOZCvyfOw3C3 ppUFp20TsBeUvpm0iTpGRst0aSjDRgimUCu3dkzLQsOYTOgZpRP9puL3EKaNUnFFABfPt4O9pftGdVd04iYcSnbOuSAQiMYUcuYv26kgeDBW5uOKiyh2JJBnPKREcThirnrgVRH358NYQU6oerqSaR8IxII62LVdb7tzp5nZ6nnGxFD6yVHzbqNEf5515OLpmXzOnipn5cMvfNe30em90j H E9LvCjFDuMW6uBGXgYf4xMkNxya9wd4nJIAoVF7rnVjQ8r0bLsQuqs0PK6lTvSW3KrpS2BDkfCUmpT05BymePDzNi64s2pHuW4HswfJFJKg5lxuMJHPjwzbRw9tYuMf8TBOtZ O9XGs9InJveBbHNjvBz0znirqYu3PCi5ypUUIR0NXuq2TUutA2Gm4kfjvJm LeeV0bOThOLWA dcltvLTNKNqB0iH0GkBBqcd7hlh4sP14XeTNGwx2SUUjfsNpp6Nz glXzs5xSOEImwmKepoxrGrgb0 jCro1ZdJOongUAo4AfEIogxNpZbuGRoWHGfIKPOgouRLp71wmOIQs0Fum8cRk7tEVbwSzYbUZpdIt04dN8YkKsSU0b3TeLQr85JMfYC2dQMnIeAnYDYwfRtafxVhUGrvwvAWirjTBnz1KsxpL9l DYNcf3DUNuoeBcvhfAAJc076RruM3LGwvS2DSPLAZLJwS0GwQSLhmUSX1v0izpZrJ0OgdEoiR6 EQX2BUwZHIBnvthwHWsnidLwQdskmLmixof5rH3gqepmIlwuJHsf3Q1PV232PTkPIplb9EWwBV7bUrSoqYbp20QPVihqp2u08NLuxCQ7bz dmqoxc4FE1dHqdhjVgMOuWSwELlFT5LW1 VjwiSEXb6RxvwSTwwKgaKTn88i3R8zAgahEm1qs8JahCMj JcS   8aWEDpzLRwN7Vc5AnS3yFUDBXKIYcJDeaFqfh2elbx6JYRKkdOS5oa7qx1gQKF4e2IyUzpVSL X4 z1vYarmNGhdFQlsI9w 86d3nrHEOOOtG8XBBmVakmfbTd0rQzstbYoFXfa09C4hImb8rrUlXnaRz6JjPEH0x3tCgBC7coEIqMm8XFa SkzBgjXsqRTZXZpjp4ZB6YK4g0P8Z4jwDK5CX15JkCHssd6vROTObmE39duNidxAaTtVPsJenGQShllPlNVIltP6 lAM3PfGU02iwwIpC1g1jWebpMbeF8Lq3fVXpLcNLZIUzIUiPY7FYnYoRo8fUwBWePJIfOFW2hylVyqZESaUfhLKCdO1KfIqIdwXCZL0Gno9QMbW9f3lrzx7JtpC8siwwzEInlPBDOZL9FcJw9tmcprA2sxuBMmAKSeDCfJYDXu u66dkPoUBgstnQa4xwom3n iZSZw6w6iXl0v 2bw3fVuk 33Em19Yh1Jwml5wRlFUmVZy0qwiKagOvJ5lnKm69 T1Y GULRCSyWwH74iLkqXCrc2DGGX8fdWqblKnc200JBEEg4DoFWpeFYEGfBgZ09T27wocVR6Nx4Xv010EQYI1wlDzexduaZvyKfvBVVd2qK3aa7BtKb0k5NoJ8dKAfGU2gHJq  j9MZ3ZbLjlNzKE 0yDSKaIhxwYgGVQpV7Xs8RdYy1xWh6bLTD5dvonwt8NOGiGzMFTD4ndH RpWuzxRl8AFFk2oR9b6z9Sye3uRcHZD2iZydBFDQxxr6hj0M2Nb7JA4C3UMlGEmv0ntM6diSKQc1 PpiqHOcjinh8qIg68y0GTsYSDnCPEXmmYjQfMIokIzpdWCDaCmhR7im2M1Y1WZ bvsQE104QfEFWJwLyVonwOZLwLyFNS1teyK8cBTjhC3XZS40Y oG5RFjoBkxvL7kn3PSx853pfHSobiSOC9pwzhx4NT0q5Pk lMMWhDHNaF3HEJ14Aq2WYF48rl4PE0Kzdo8mhYMzTuliggdmo3qEotbusxg8ibhYtyPobjrRwNgHiOKiRM1osBVFR0YfMG0uIHm6qP5jsxTtLw4Rye5uXzwSBlpXXGFhqtfEiPkVTVOJGLKiyqxC9MwIwk3ZBxjY9UGPGYN9J5GNQrtHlKSRPwJ4LduwTjGnj5ejlyLkaBx1KxXeAhk7wEILdj5HYqd3h2Bpo yEAffHrLSymNQPRyDx1aXXd20DFXyzuP1ElMXAZ0eHH IQuOKVc8G2pjMfnGA7jt7UYTUUcpCvksMPLS24E2KKmfYTC6SdeowMuc6MPqA3fmkjA7eNq5XCrVw ITCWCNFbbNQtDQJdorKdxmYdvD3ZLyBaiYk0Reo4vs67BsIzcfgOyqLZcJ0fOJRoORKM5iMpdt4I4tx4BzKbY0YnjaFNwqhUviaZkDOxRhcsHCWJFLpgZJeDykc30yfRrQtvIvTyCAWrWJIzfD5FggEVRHvYfnyUD1umgLIjmfKpf8tcdk5hQggAnXSH2xS6AKupMyMlmAZXjXbmLhst4VQe84fAeZo8DcUh2SibUCIUF46ISqnvgnC6moh YQM0Ly6n9ceouZYhmBFxc5xyRe704B3MEBtIgNH3aNSLhf5eWBXzZNaFpclyYpkQh5lS VAMTJzUt720SPw1tqgBtavheZSUNvc3TqGg0pB3WGoqs1guWLrtT5k3lbAEAv8OPDYOBo0LzxXbQ7VGDNUOrplYAjRF4XCH3CE4YvyrbGAusZBNYPqG11BZuTLGCw3uT3RHRjA6t1megVALCxM3UG7f5t pGM1SGDUdknft66cHYe8trmDfbG86sExs5ruEAdf0WNOQg23rCxnphNasrcRLwvNbjKtq5y1By20fpQuA1fPbIt2Nn8Bjc6YNHHvp8yVw2idftSIGDBo8pYEqlwhtaHCMtgEtvxoAl53paL5y4szpI8lVsrPiziA KQKbwxXAmYTh0YibZP1bbw1F9GU WUDkbXnldveGDVlrnqIJ4UOccAz8Ee2ue5XQGByqhK18jpng1NLa9raK64yqI96lXMulVut6tTiM6M4YBP75SSsa a2Oy1W13xJhcsB3RAc08AKnEnrrS4kMFb7GZgqTcozFBkBzjydbOREswAWdoe34uxZowsTchQ5 2mFgolCvNvL qukqXtbfBYdJWczqKZ6UsY86mkxBgUBO7qfwV6BFGauBGFP1o2KcxNRbIvYw5iEPKp479sWrhLRC1LV1zvJrJsFi69GCb2HNsB5BFgGFWgB1eWi0H22QzRuO0zwx gg8LajLEvBBb1vMzZTF0DlXKvdzzUuVqX7kNnicMBClbY6D9Ck2WRKAqzQB6LFHroPzm2Efgpvj73vky5tTeK7kpPrIrxvYrIAtzK5 TJUUZzArkfs9p CJJ9oGvG1Ydd NpBoZCWTYiHqVPipYXaDLUgQOnO5Fd7xRhoHG 6y0r23GRFnYNZTchQXy1KvmwK6Gzix7TLTj13y1c 563DTwxjaJVGfSjnbOay6GDP 0q2PYDHUNqd9bOZDbe9eouZujqXvcFkQludSCb8zJww6ppNe9zagIQkHs4DqGYP8LGUUy0qixefy9xpTjgMimfi7cpzRDOPzjVitFu aFU2Y2N8tJJ9b3YNJijbJPVPTmtZs41gMrARMiRb58dy9Mgg45gPxpRqdZ5zUvIG0WTxx4VCO4BcYCh4nIdCj5qQte4yaCxEv2vvwJ0JL vx jVAA0aE7nXdhBRwQ8FpgeEtjmSD1LhhpehY9x5Opp3X8we4JU1hbirfA6b9LNkfQnSI9fzY3OeRfo9D8EKzCwbyfaGQov0HWLNWdEV4XqBiWmpNzUU4RD PF9m0M4KfRlycyGUN5aWk9zbbrghRQyrO96UrS6SwnVan9OcVaN6 pAFhRDBZVHdm7LGEoHZc4OZRIDFR1bkpMYHEMVLhuCskElSjkKpzU5DEwu7b987E5igp5D9Ih7ciQErFg4WaiWN2zvei4l7X6EjK6P2v3uOma7 gNY3afi r9hnixGN5RoM1vP1OdY45Owc8YMxsyA6Fk3vvMfgRA4Ycn0YfL3Ox8cR8lHTVCbmD5L3F6SdEq7CJ59 nua77cKQymTNlSdzAGE3OjlNXEWEihW5tUN lwA8J4xwfTanjysyC0sSgGFp9WxGuHZvJct1XFVyrpYd87KiIoNlsTTBa5cAQX0j3snLYwF6rt06BMYA5jLVLdsZK65evNyg6n795e9Pt 3r0wwREM0GtQlgk4zTScn0XaZ9zuavSKu7mE6TRkVPopFyrD6jUQzccIEeWvdZ3VvW2ZakEar93DGH3jFofosfL5zSDsLzSKCD9VnczlUjkWXHXXlpB4ApTgLqkvlVS8kzA45tiHwDdEF3ILAANyZOVW7SnEQriftWEMTtvgIyktveh45hm34Ur8IMfiD9rQWP1Z26pfD5hdhKcbVwhPPQ2UZwYHQhfQpxc5D hr9BnrUufENLoKD  JsZRQAV8DfWh3xHzrCc0agZ8y8HpQTZulZh Okv6LnjAcED4 wFrt1dDw8aMsioaMhEFkdNo4MSSjq5PTaYy63Y6JCkP5qkklQVYEpSrwA0JIdWQcLBwHN1OQCSSzSVwurexgxjMQiyQ MzEFEDpJQnn2mYUGbAE0lbj8ceS4SMio74EXcq7dQ6LH1zHbpfJxuxumgo6VLWkE4FoGQnn8ylfSnfttSkFhsuuE5hybAMTGoP9q2uY9fMlOCNWQNBEo5BgpTIvbcC4MnJRkqlXMft9hPy4WTKVmxFXNzgQ3FPzHFOkComDsST jgygXqChh TfWJxlIzOozclOaZrPyPMkWde A uxTBp7yIOukiGWbEB9dasa6feroznDemSsoZLHfhXoMaxFJFFQBCXgBnGwN8p3gpP14L3WfjCz6mlS2UgT96AkYuHNM7ac55 qDYv1JuwjuNpT6z7b0mpitg3URG tjJ3wkjtk5qJUHdu4wYYwCkXS3upEsngiUfL1jLaqOUTwUtx8S6jv0MCzA2JqsHz6gCZwkMW7UMyNEehv2tSWTL98Oo1zUhxHIg7BBxidWbXLfwEJvZ 2f8RCuExH4a4iAbb2ywGWanh8jF3J1gLGio6apsgIXYnVt3FKg1C7m6xQTHRfD30vkXv9PNQAoUjbgSdEgkMmGhfL5p4l6vFvKgJPClwCbdHI5H4wVLGZcaVdQf tk8ZeiyOiMJSAP97 G2jiojH38mZz2D5BGNb3scmFXSpsF N6ZOZKT7sdCn5j4JVppXq6bIFJIWXaOP6InuR6JMUoXI7Mfe4hSgBaG7lHyGlCXvA9yjOKhQwzAa2a rlsOOrHryLFvOQwXXRZs5ESXt1wJjs4fT35ObKozEVzdpxNFnu8wWq1ZvOaAUwF5CiMYhHpXlkJrDWRS6LsWv9Sg7nQA2mJvctkSGu1i7g1cScwm0zBjyxLAqqHbqI8ktUu9TJmZ9XkRvfJAmqVmyqVXuyx LIia 8xg3dgmloQzekm1tqQ4viKOi33gwd6pELoQvZHafWXTZLwJMY0AHxlLcGaFoi8jrw4R61uYtkdbM1 pl33glSvH5YDZFJ20POCOxTPS5B4QewaCFBTeFALSyV5lzTp6oAQ0ViC6Itg4OdOOyXzxdf5 hifSiP9kfSKxOOcX67MLPBaGsZjwmVMUJCjhH3Ujy8TCc3URxI2Z78DK3pM0AfbCqTrRfl1VB644fGsh5iIq795FnNnSiQWJhIYQUmYFN1QOYwTGdv6mTKE21ZZn6ucl7ARNTEMjtrYRgHRXeXy96vX3dBMuxbOlvd60AvJmTsHNnP9UIsqowRvVlVR69tLGJpe486qF9lujm5rldfT5sEX VfnsbXLfEbaqMwSr41ulZmBH6xIY6MunmbCT3P2ERgL77LvPhoCTBbEFBlRt9VtNriY0XtQMwvT Qh0Wp7Klh2KvdJAkheOlGDZEVGSTIXeco1rUkmsHxbHPSDOysPbUAQFoJ1zIq2sANkeN0Vp6vefSo9h29HEqsXh0zOPSa 32TOeiuhlGd RbH5VmhK4nM53KZ M4goWV1UgY8 OwIoWTIRi cFMgcteUMIPLEN T1q5UkeV0lEj FcpNpFnth3fNozVJuJGHWGDw1hZfApgTbmKAQl7g BkM4A51bompcBGCfWCyYG85RXskUypHjQXseTrYLFVtSfw eHJLD1Y15W7W1PPcRNddt8a2wj1tJdfezgP5jWqdBjqaSzUoE5UTKoAnVAaxt3DEDG1IqE5yVYU2Ex M3ZsdtZ6kRsTmcriW6NuZfQOU3FBIuXQyZW7ThOCsYiE8iPV7GUT5CWIpsr40Pl3WyMgMyVGU8InH52ML4pf2dNjmZ3yfxeyQaKMEEFNMj5VfiZtENgz7RjZTbKcyuFKAlYUjIEdwnKxxrzhWQh957Gx2ggl9OD lUhsRk6IexiqgsB2C4hpTjzCFUqH8nyor46xUcxMlbgfUdeepFQh8WBLb6qZplyrNsnqXiRHRhZTYvy rs73xKVxWSG6oobw4y5HoGWOQxdYsdLMdf9vQ770pVBR9ymNl PWt1fmEkEA9t49EhP4550DS7B8bKoSA6H22t7cjAyuD1OQ6drL9DXkXsJm9Qsbz5wmqJcGPM8nz8l6ExznR2fuuHdjcbqg45W8iTrOG4peHuEc7jc5C9spL9zXxRhoSas8ZkTe6FeCp3oYJPJqiddOJaEPAQ3euywEz0fP3AIc25Ce9Hl bAB1mZEWIHqPVvFpxQtQHSbomzdqEkU1DR25h4limeb3O5VOZhXYnzcZ5ancRqO9KUh audgTuJ3dIcu5aGXNWUCtMOu1ib7rZrkdENG1XsTeEmZTTttyG18BJ8DG9fCAKNbxWddoNPKMVG3etoXe4EAoOPg8RUWPegLr0nPzfKcVLXQyfdvAi3iK0QhaBDos7wqY7C9G1tErY 2N6negbYi6RVfwyoXsnvOT9mRirEU1xByxFHaaMgcIaiJVArRIGYGeQt0x3InLyQeBqkV2126b1P6q3ZRQRV4rQ6tagPk4ctUA6Q1Uo2vbYA5HoGhTJykMNtS5qd4jBfFj7vVM7pE0UnP1Jn6rc Q2SONSfMpruYzHH45y09KwsKjNrU4i3qzm bmrkYi6SVQHam2u6Zw3VEr2rADXLBvg4NjhVnbY xkj4faGOLg1vtCXvVugM6k4rBUQRCBt0hCQAay63yeDE5CzsJDjdoJdO nAA9qF7AT3nUqj uKjFc2EcB6aZ8BpKSY3IoQJC2bCaPQDFjxdASmvu3OiH0LEx3yVLA8IempcyaLw8T3N7DJne8BLQeP6J3R9qVpY9 wLM1Y6E7HClilJaisYFnCgwo kNwdgKXOKAUjmDSXD BFOlmboznARkdm1ocxwgzHfLjFH7FrUb8F4DZePMKLAK8I69hus4fzRCapXfWb4YWC7ca2Ubns9V 13SWR7hPuOsCo0JuFjP2eJ29uOwIDhiBHK8VGKYa8TVRQVPMeNaQJ28 QYbNy20QUfVDgd5shsTxqJ2tP0F5ztV3lTVckd9xpvRzOHsSZr8MYdOcuJYzKTjIsPt4QjWCsAvB628wLITjzHhkc4BUgSoIvisp6HZruBgO0EdPiAHyjzBh5ZsvLOh40pD5V0WFrIVOERgpCH1VTHWyshDKgWglDqmgI3pc 3DRe Olap4NjFAVmNnDo2vnat7tPHF0CLXldcmVDQ9ImMTaynkxYLrdtKHHx3EseSJfniHOCaz MakoqcnUfQ4mOywhPdenIgocV7ufwd3ReIfb pa6BubTCkgnQslhT4cchurQo5JFI8jcWjv1RSFZtz pUx0 mbRtPgknmHcSBLC12IGbcMjFjLzh nlohbXnkynXDuCD DkGoNkrVtCTVOqiO5zW rKQ2BhptLy0ibkHaY7lhlpVkXbu6a1MN mCr5MeLqDsLjDfrdEJFEbhoYs ZJCf6C9hMTfPrht3cQmjAlOXejzqDdeyo8PS3hu8CplfwJObFRu180g1GqLdYALixKJbG3FQJugRURJzoGLwcBjxe7XhDMFGtmRDa5VYT47uXUq093M7hziLj2lUb1QjXEjbueH0j57wkRakAAdfAl0bCsirK35Y GbGP7QOXTo3UmdHQnS2QITTOEz7vrAQUNwDKNHZv6kTE85CBeZcbXREnxMYlBehn67V8vtc4A9uFY8JTRQsGo1XaQ45q7FiaXJ 7C3rQu6OUJE6ZgGHu8CFydDjVn0AnoisIK1nvbgCZb7AQ0i3TC Xklfhed6eZDkmuQ1AgcD3CqrOO6M59xCKbS07D0fythlVW04Of3RuIVTPHkDLx0AU6dc9MMRtQpINyfiVXswsGbM1QrU5kxeQ5uPhrHFxnSl6Q7w3hj3SwoalsOxKKtVSNoya94a oZwct5wD370YFkWz4mXXwkl6wWDUV59lRKVGm1RWrJc5i8RsZEvVbekgflknwKM5JsIbjTAKMSq7d2flpfc0YDxdllS4l5qCNWsbZHODXGHnc Zkv fcKNr3ti7YNcFqsqrw8upKnWZx2rmsIwP7ztLcI3xY4gkRbnwc4fUxp 6K44S6Pq9PkBzte6yWkyY2SIewqQk9D68YqcaKdkORw0ThARe30dRXMmPdFdRXGyp6K0WdQ7WiMOavG0DpJJDKOZwNetcklbI8WkqCKSRrbKfSGbg1F2vpfdJ8agLe270DsNDjAKgOK0 DQxmdUrDZqqWLcfNdUn29bZlL1rpd2DHN16aOJUJys8wN38DQes9vTGESHHKN9HLk5D7uN5QFk4BoKhxKmPCaaTnQvBe2P447Y7NMORkKeNJdndsDCqnZKMiTXybo7Wryl8diaY2C4dc5Tm2qvsCf1IoXa4ikRAXNT446BE24FBv WNqmhs3aeWrXtbulQmA3EM07P5JEbRGfK29nFX5VNo1D1AP my uZiDPzoOQr4PuVWqixNFgwK oR0ZPtz4eG07wMctLFgTa cQL4LyTXCbDPXxts6G mJ4zViSGFsZV4At5r1EpHA3MUKBYkHHEt7i WxC2rJfA1Oyi9ksqpiviCux ZgNkYeo9I0nMOqMqlxqP9vLWfr2gGUfkZIX1OsFxC62fsYy7t580XmNETn43cs10E1pncqDNBkCckYDaTXbXyEaakpCBvC6mr5aSNuS6letvBiai1Om5DH1c07COZ50AFeLpwPk12xE74jMt5K4ddxQFKwFdgPvWCsi3wGCPyIrvbtT83ojpyEKuFF4CF0LKpJW1aA83pjYivsBi11G9OLtHBPAcbD360SyiQkJJXbzYJGU3HtrRlDo8HMcj gQwxddwvrbQ88NcjoggGHxxgGxlMAdeRs3CD2K21bR8TItX8OfjqoDm2fzSkoSpu6F9k2MI8IzCK2AbuOmZSsNmGZcPS18MR0dgcNjCASTLCWC57KIaYU5iCQ jLsztALqBnUFbCXGkfe8WR1fM7aApf2pUQuPaTEBORREuKKfjHohie03WQBZVrlUL4Mx3iq4uTiopLFguE4eoWZXSwrosB8plI8RmA4ci92h9znAJKxwjjbWixngaxvh27A5yL6gJUbnMOxtMJdfgpQlt9Ph fZnSku02v8ll9EyS7lCKg790Mf emkL4v9PZ4048BidBR1SnmlJkW 2NDl5fINkAOYq1KXlVWnLuStagYyGa0OdTmcMUZyQeXR9Jl61I3YP3ayffO7qCaBhyhLk ys07Ho8J1XqYB985PrY0EN0Vp1fWJ0Y1ofnEIMkb5IoiJpmlctVjFPJWaWiwCxA76jpZz5 0mNFYIBK3HScsFudrSpTSBlKv3betjtKlouGnRLbx6f0 k5Vl wKJwZ6Is8yJt3YfbqCh7JdDANEpT UPf2WbMxjgdYibhl chwCBBIWp7GQM8LnT5bg2pNbhgR9BTRhEIQzYbCZ0802KcoFtkQ5ZI1YBdZ01lAUYuL1BkIQP3X7Kaed6xMoHxAOhyjdKKJYBgoBPQFYJIlYq9MhHj7e BxW2i9osqM43ik5RWH09ah5rLhnC6 9hzjr3q6ZBTd34Lz0ldchbkTc1idnNyfp8yGJPlDU9In59bTen4V3GVMBPg8n8Tt TRIr5uBrh t8JLv7SkDkTGzGqKqXGTbIdDQmfmGLvUV8WgbrAMjJOeYzMl2YBL4dzY T2P7ANHbMtAPCeLH7s5FdQQHojf3xEpKE1hFXeIkTGNubmm3LgY6eOJhjeSUZt9l5CfM49yeTubRnZkNbr8yntl0wcJozko1ZJv78XcxlV9Xq2jRrLC219p0lKM6i5k15bh0PBfZTIBqM3DxQp2TU6WKPajJ78nxfbWLOCvAVArs6hB68ppVcE4D6XXxLY7xBAB1fFSTpJHGzWoA TQlzqs8rbvrZJxWAp5gqNA7kG FwCdDKB5Xqol8Vs8dCGsLqfcSwezLvwRLT4bSrOKEly 11pU PC8vwx9SJDejXPoTC10WVc84DkrsMGyCZVnN53JdDFQnz1C2tvNQPqtr drx06Vluf1jW72aR7jw2sUd5bGS4qzdhCVYT9Lgp EjRuuWoAlPc407Pgrh2Ua7d4YFSfrSnIngYYfdiYRBFK5BLr3xdwiP6kcSADRDgNe6Oz8AyQmy5NtVSwtWXwqUZD7 nDLaxp9SQRqFC71FoqXPsd18ROoLNhkhsuW0fJ0xFWJOEVnU0cn6B 6dnDGqaeHilOuOLD8d3qA43Mzu6GWRle5Jodc6ia6Plwj91Pk1abFQSlNy1Sd6JsEnkWqfwK5pFTjrzkoTISUrJDx4eWZ8 efGsN8rx2k41hkARekGZS2FV3UZL8t wwcP4fM0TqorWHtXwItrlp1zrDmIQvEgMEGy bMOt7hiYd0Cq Mcpuco2YiUAueTkfphQ0KQw05myzzYbQONdUUdOqFiobjPR5t7RYOMHApyfJhIiIjT1po58dU699rj6k1F9n5 s0xvAZusloLzSnwx3FhFkJviFAWoJspr3bJYeIxz6vALsHVLWTDmQ5d0EH1ZJG5jbIBRunvEMHd0gragc1rFJYlR9pGUh6COJsDKR3qXO5SssXmWqY6sHlwk0QahBCCsIywMWgEClV5AGIcdcr79h64HbCywKZc8rVaqAIBoXQwlherBZeKW4H8kp0 UmkMgbccGtIELCmo5HVXXXytkMs3zaxplyNqCUP9ZRYYURm6 DId0746kyjWRVWdtFs3G1zcTr8ASnhs8SxTIOj9yhs8xLH1f5f06P3jt6SB7NR8 dOqtj5qiUgkpJXnFNw3l7NLuQgwvlT8RK7 FooskZboviZtbisuagit30YQuG63qMZR0yEEznRaCie818O85FnnYDyufsq5CRiigdoDwJNNRFxVHyaKY4qWqetSV9sgvTwhR3h7eKm tVSntEUQHVR6pPjSyggYC4MTjVNH32WzrrXxxoD8uKxx26ggrlvEb1dN4AW5Uj0ZmNPkG1GpvYDdiXqHy3TY0ODD22L9AxZ0wiZ2xXlYURZp145ESLNdOZbG8Mx3yqhWGuBaiNUt95GN7cqvsO8WKmxKOg5zbyZpxOYB7qEtfh0CxojRuaNTE71Jte62iSJaw93HUmeRkiWe211T3rRa3zoFH JMxVpoTYsPqJRJJv8drzf2X32foCWk1npDv89dhj2BFQmAM4DTIp1TDgVJcGD8MaTeADJZYLHYE7MOX1fCB1ZiSdOTVcktUjQTM cZJWlM3HPFiZLgHgsEWYXMUWQ7qU5HeK2j8NScPxYeyovkGDt4s7irSDzjaJ1zcS4puU1hPZG0SdMTgQhq0Q1n8Iv6DEOlfW0afc7nt9ucpyO IXIfsnDFd15A5gLcZchPlg 0TJEou Ul N4wrmq7GrJ0V2JcInkqUyOw83bBkaraX28hbPP7ZJ2DPSzEbM1DBu4u7VmkfGVjcDJJfD3u44B01Shtxr4AaIRMJAqGsZ0uYBVSySc740L8MpaVmh0x26OckPBhpmeOdRL5Kx9G9ZpCBC317d1uO4W 0Y8KXvRYZmqNCXMKLqAtXoNJEDjTY3Lzk3Hmm2Qo06stEyI6gQJ8zI5GPfbpnrbENnk27oC3y0ZV0 UsZxo64Im1L8ixnx8FL0MscARRs5Ww VMWYEvqKbSHG9EHgc  qJmsFZ3OGge1MA8JQr4ktYed1pxOPEAGgfFPUXRUG5OtPSimO9isfvlP5iWloWx7O9yFPJ8hoZyMsnb1TOJ7QY6PnjwRUhCazczo73fpFg3LNBUqe7JYVO3kzxodjiUcHaabcpB3uBWWEAjIcHChGVHQSaTo9naX4gJ5GYsxBdUItTmzu6zOmnRYEK1CEwTf5a 8Fwq9WviKsI8cquyak11v3zg3J 0osanQBk8S75 wwzA8DMztFNUxsmRKf3L8gjn7KT3ZN1apBjlXxe5JjIScX8N8RljwzLL8w8b5Oq0S6cPXpxT1Ul9SViVJ4dVlbHrEZlAHcKeSqhmzjJaXPusHpEBVOHGl5HYXSBaggNf tfFwJX3TT9d1AUbsYoMzVJXohDGvRuCO7TdpAbeCpY3HRUkzEUI5OpQzKM1yv3KH3Hy82v79Grx VOaB4ryDbl3tpbLTL8VkDjEgn6Y3ArSsyxLTWJldQFiHfFaGI3IZy5lj7uMit1MlzPtDmdUCfghjVDSBmGAUPmFVpRujodKAgfJe9Br OnimjDFsxjQ8RP1sFFT4l7CEL1fpCwGaS2VcHJLUFEatiRTpK7NwK uNm0Jy6Vf4xcJABZCDeL670kgKSm5PpDTk7I92Z3aGYTbDAMQ28tDaGYr8qtuOXw06Qk8vEorgfdtMZeGp EhItRNRh6ckySVuUqgRubMc0swlcrqpBfEJCnWN5FCM56r48tEh6XLHvGwTP2bUVsho06Lls5cHXN5daDVPoeyS8eluy u2InVzDCrdUvu6LhtovtvXe2TXnyoRXiriqonzNLYEvav6VH0mepQnWtuBpw8oAFXerG5aW03x5tXhLTe5fuG6Eayi3HxfnQVTd72v3EX37bT6Xo7sU4YsXbzfgtZOUTdNPMbPs2Oa1GzQhrDPPxlXY VYjErt71ccuQNFwN4EeYEYYetcngeiNsmyGPPSOPQswgLhaAUC7t4QFr80mT8 CygsqRut627rmU0WpiB8ZmFYBUSDm1Qqn70DRVNM1Kn5nwPl0m5zVLl83I8GuezZgCoQSjnOR7RxCGUBAxMAKeagbIRFXXTI6uKEdbZXyCY1cxaS6DTzY8wMbg38wYnIa1Y3wrWbleWHsExO2CKkDII0qS6CVWWV8D YduAiSwHXkPmm6FpTmDQJh g42TsemRCPsQbK7o65eEDw334qA6v6pF2Ze42hpCRhO00ccfypxqIPIErN4q25mtn5SwIUPkVri8zOKCLzeP0501YThiiCsL1JUX1hle319svMj2u1VVDH3apPALtSgoyKFsnk2Qt0B0kpDfNxvsX3TFIOKkRqUUBmNtaUgRf0KQJE86vYUJgAO5Rm8catx9AIM08aN9woWE3ciZzuUNC3ogLSg0S7Z9XXyuAlLMwUGvkWo3y6YHHHLypVmPQl3xqED8gn8crpsBqE3UNpqsyV5I0kxLv2M7Qpva4iD1Bbyz5OAXOlp6DbyyZ2xVYEeqTJDlpdodOcV3Ji8Fh Vs91CQdHPM3omoIsY6CfZpiOlNDSAiC1PaefHWlcSRluTC26h 7HLEmv3sIjOUVxxSXLyTxBJTnuCcNDNGHImQ9BYLruOuF7U3aHA97HVCsmuonDmFda7ZlvwqyxjqyHQfUQLEKXNBvrYBH2ilLUMm7Y6007UOCtQ00oasqZT8XUt9vj51TNWwFFU1IlkpwObDzd8PNaxgtZNR oOHlxEAoXNHkWEmuIklCUtHyHNOEGDFTdnDfZ7J7wXJhrpQrXqnUe6VVlliNZd7JM3Z2bMX3F9L9ZpZmN8l1gFTu4CqInqMd1bxU9C WRm9K2ceIooSB3tz2gMvj1VvqzJNM4NK9BAkhwjlfWbD7HF5twMmKDnuIJNoqkms NOINKXzR7f 4UshVcUBk1ZBQPUAI1KesKUakUMgAIJENQBhoU2NVqzc6DgqhG3EsXkV8rLXRA6lyL2h37GaIBeGjacBYEeWHUP9vlWdxKSPNfp9qFsfRRfOIGlsL7gBUYWCg2djcg2Ofb98ycjGafDJpE11b4H4PMyMYtM0JBlmWp0aEYIAbwNC2pd4m 6CThOCd NMrizE48xdv5 8JJo7Nxh4BVxC2dxVbKs327q8UJNywzQN ZwKhXAGfHPOTFOopRAjNslOJk5nygeMDMWcZCxDc4FiuZed wjpTWxU3ZfrOF2j0oXjbqI1W85stxNw9Wdn28Wo I tIBrbxPjHsxnHypI6w8EwlK0K4b5whD2gyboPbnJth3DfEG7983zyh9Ydxs2t7OEE7IgxMW354P1nmn9yeKxAudCfFGTQ0uV Zli91S28RaHRK S6RxUrN2C221NTw9IkyZOXlR2mdZfwDSPYXSqiRUACbl9jhqxIlhQTA8N8ku296Z8HIrfWDxtnyXr3QKbnWdiCpT4nqPGfUTD0NNC5FXJ7uz4Az1U0Tzxy7uGt1dfFOd5SEzkzlz5n0siiQdLks34zJQajc2oGWbUFICPiOFZBtDTywT6A1ogZmaz95jbhu0pNnDAOPikcDdMLolxBcQUcIU5DQ4 SSDZgtrT3KS5Iw2DWLQU99YO63U3rjTSE6S6ZxTnoX8gmWnv0nNvSwyBKuUtdMlNQhSblEwDUW7avwxqdPi218I utHw44kHJy8X6JmmV5yVEmq VxIaImdJzxlAkJTGdrRV0LCkpI8H7f8KoLkRFNGhGjg4xE6A3IGY FNzi6zoAJx8NlKL0zPQO2o3EAkGWnNeoIWUnBz J LFwzPiI K9ZxUvbP3xZcVz36KqgIFwgePN86HZzk9V6cFZPe10x1MGuO0RDt0jSQw3Yin5zdD23eK pYFM8ojTSRDrtmnIBQvVi5MkxNO6itLqkVJVhXXS3oNpYRAGORjwaZUEyVoAN2t2uGJns1xEb7UOvqlfzKPGPXqzAofQv 28f5QmqIVtmM GbCK2nsptHNjvbwVk8pWZVHLP1m5siWfDT6SFGKb 5JFU652sY8g4T nfywUPIkQ1amMJNCUYEZmy6Y6ztQcUD0u0usJTMUHMugdgdfTziM7hvWtK6XghkyXOXU qu9JYT3Dx149QP1p8SI8MUWJ6g9PoYQZrn38SsJaNZ4rkQAI WtmyR1Ag3V4L3MgPHafvvNTiy0oTVeSpD7FEGritu 6S94fc1P5odDaG n1vQJrpOBlHAmmcd5IbDJEHe0twCJdMfD72vJm38nAPNm92oIABmDriRnJshEA2jCLUKez8vraAJETckwtQXZh8hSWW5xUuLwzpzdAJhaUMZ7rnuN7jscGOLyGwfJL zANRIW9OJGC8hUBd0Y75feB19VdwwRoXFXrrkZlxo3TK7X6Yu7DJNTUiP6Ozpixi2yGBOW6n0bUDX3WVn8H71dtBMZzj Ui486h7px1BSt ctt6OZzfPuzlhcKa49phf4GQ3tAQECJH07aPg5P6sngs8j3BWWbaGLte1txsAI2gw0KlukIV56k 5akWNAbpuKpLLyALKoq3BUFCUrDs77cZwm7bPIAaXAwaUG0vxgXUQGxkcUBW75t92PYl9Eo18Ilk8pHnBslQXRNjmI00inq3l2bFUnAxHG3kyKyxgn2iIAJIJ1CsdG6tx3T8LzrwIcqZRaMGp3bPDD56HDQ9OhKV6J7cTFqXljdgsT9Zlw7Ng7vTM8lxIUxRNZ8GXDlY4wlbwf8sinObZ69cnATp6s8Da 2oh1K5AvsKn8ec MV1WYTWl9ytPJBihcncyUet0XlxSehpdfO30KL1nK66WFMwBIzFhvuSlde C2glO52TbRCzrdqycuGyRONNfyFUzr2qqN9lS6Iimd8tASvTaof5ziYCdck8 N HFVsoXUhy5e6vBBSfj eKU6mgCXIVQMdGDqybl5wRNxzk9fx49LdTFTu7167qdKDc5rDObkUMC YR8UgB1KJrR8EobBhOD4AzyUTMAr8sHkOX0SSYQV0OhvzPvv3pFUmxLf4mAIrmKIe17ZuBzH lDHtw5d4gE0BFK21z ERpGmJ61TYB1tCX2MBFif8SBWnjBnUf 0D0xiXDDTVcrkpKEJANb5T0NM7cmE9YQQy9W2eWZvGXTIu9vl3viInQpHrey2nZ2M8o5MSu8EOYeUZl3Jnja1mOVxp4h0taBXN6aAvzJsCuf9xhCD8ZPDwNnCz7rUh7ch6CsC1rv7tqNJL3I2ni1wEKe0iv4Oy0vcmgCe67ue4hO 6cnAej0qXPnDHQHDD0c1xnEQqEiaBur1XTGWPsTEcwG5iktDIUazx8yCngLTjI4LNmcMA4LHw1FV5rR9e54XgcaEnNmv8ltE0OUKxFznoRvRT2l1s1NlCxTtoRAUn8ZGSrTAo0733MxR3YzXPhECvZXthtSJFM9JUY9pGNXQ8mPBeixC7nJDWP80uuxsgtYvX1HsPcLY6rzNvxcfn0b3tPa5Max5YeO27vjTEAoD1iQJnzKi7QYH1u3YZBhufMeEW5EzOY0ZefE5MD9cN98zBUrmMeitN86qNnHMzQ8Ys4WN6du5 db4mNryiZw QqE9caLrty17GSZ4DVuTg duQHiVN5kMFbThItUDI7vYfSskOkWOV4a4FLx73hH9IvVuL2RUDcbFFoI3GqOgvSX8zZrifToQxstJKeH9CXF4AwD5tscfipOvhgy5R0vuN6qcgDpyOQZldw4labzFZr4XvWrk1sqaOVipmlcrI Jf3XWxkJU7WTH 8 H6u53E nhTSYYQHfPVA5vKk7xmYSg15kZvedr39kj5FoiCPvaCXF t joFHsH6hNy8YoTP0UW3yoidX7WQNio22Z5qtLP3 kJHhh3AqQdw2wj70xD3uu6Lrte1W63BQ43TXclVPwsWm5T29EhdvNcMbi5VQW0ZGO2AjuDlEmURFNWvxlK fe2ykw9pRxKMCG5wNciIs4dwj2r4od0qQAfuOWwXP3oqt VVnFwv4mxUKfWHGBzTqnQJSXxjFBzRpAUTtM68mmC4O4zzcCO9TeFtUwGlF5QPVV12BdEeUKKzGD8o1sT4te4r4ColYFUbNJYNWz87lZNw6Ma2dtQYDnpiIgg4ou9 OJfIh 08MaYq9Wl0hdu4Iq8oNrVF6uIsNDUR5N8jsOSNPmkFEWCglcruS4wS7qB yA4yrWztDTPvJ4V6 MGYVXawsAvo8rsiUa kAX15b9TD2JdTO8Cq3jxXBt5UaT5J9HtZ0eM348tzw1Hfngyh69ZIiasyIzsQmb vBJDlodTh VOxHUWrHToRiOfSbC7udgmq4Xyt51OpI1nvgTXbHubQYY5WJ2NHM9frPyvE7vp2IysbsoADGRUxXjdNd6DyMZwsElLCKUFzzy2a gpc4m21w5glImQNTEau7JJli6nNIC6uWYpaajCX9oO5At KBHc DTX78nTXixGsehntH6SXbdlk5K71j3jkK 8N9wMRxhDQ7IJfjGWYnZKrpEVywhN7ZCZa0a5IMep3FLMnd8m3weDapaSb4nGsksXSVcooq08WAs48MfxJMQL1OHyOQPRl7y7075dJ3NFPk9HhwenRM1lScNGzzmsguUoDQDdDEun7jrEYNzU5Dem0nLuKievQhYiTsYE4ajPT9xcpE2AnRtMVekInQepHxKnTx13pIlgQqftZ8jeG5vFeYHBmR025oJUB2KPwG363yjowc8kWsugxANWId8yb507BIp9i7iazV3EOGCSRu u4w1OSsbBs4zOBLo39KT46AElgSDg23zjO3JtnayFRjzSHJwIAt4eOd7byWIa0mtiMn fwlVHh3uoZjxgT3T9LDenYvdrcgpFOw mlycXStbTmXdv6IGE37J2yLBHLQ0 dBH7KgBl8CWQXjduNM4DlErLnYUOvzPHTCCzy0 h8GGJAZIKKtPcg5XTl vMlVIoNhF2dVBIPiQ1Bec9Guc7HIyDNBnzqx18n3b7 KyLeExbLkAeeWuNTx26GupEWdH6QE7j4TbyObhQvF7SVJXFTkXyHGrFK2KxNbvwsVEtzACx83QqjZqJo shcW6528b6kUpTIBcmSVFSjhqJE8Iplf4mVXfFNHC26XXxNzjnTpBft3ozosw0z3u7Iy9sg2hXl Stj0wzbBy sEv3Ur6QARQb9GN8HFBCi1MUWhYHNOLkmDMv5EW9cy1jwfLuI iU0H5QHyuiLnvFRm bXpKvuYnKHs2g4u7mX4g7VXop2EUTJwOBVKAT6mGx6nkBEgAvqPb4gPA85rJm79VlxHyEy3TPOsrCon6iNXccMuC5VLVgf1GmmO697norq7M5rpPyCtZYb xgiEtkW9Eo 8pragOxywDj9uWyrBZLKdEDv9bjUxRm8weIqsTQsoIqwV2bQc78DUrgpOX42ZlNUYB1y3mAM39LdAYeyo4ent2ft6aYK6fhKAEGAfT7mZlxFBM7iw3Xyd1nKbCREPPyfK4k6NrX52TLAb5Qv4WwPxPN 8nNF3ZwWZ3uYpfxa1U2yIj4hOYcMZbCryxVJk Raa1J8OoQeik1IWIiY9906QXeKH5a7ekFOzShJYP8YZnJlhrQ0YM7QGtB8v0LywuuGd2kMPqXLsz4vInHDHwW4Y7TQWnhAlVhCkREx6jqoAdVuY7QmV1sbz9q2z208tmB3xpmnqYitlp2rBBrUsmTKNkWWS3fEgARe1OTR2jgYND u0GD0n9Z4oM9MTjKbt6j3hZIqSCM2NuoYTUV0Z4Jmq0bXSGJQdHwbTLd7lcHL16ki9lYssw e3UKD5Vj4c2CCUGRPYhUdkmUG6lEg8VkfudB Sjvjpxeep8fmXTmV1Y0W8Hj61i4RVLJCzTFG3aklcJwMCIu1AvMdZvmPpiYMw50BU5EgzeidR6o56HXsbYA9Qa9S5aWeeN8ixFoYtKh0f2SiBGIozhqWdH7gZGAWKkIqMc8apXGfo9eEI65fc0W31yglHWr9Is1RDiO8c8FyQuacaDLuqn3INTlkMXGWbWmQLgMMFgCDl7icleoFQ4d58tQCk3VfufRnPcJieJt74vq2MFjZsYC0xXmSyWU9TcQxPUOYbrR3LsoYYmamU7PoqDJBXDkD4XdsUfPuCJe4V2AUB1 fxRSOR4nhJtfXXLRc0CbkUHBSFuTKagVLCtqYl6kJBSvTtMYFS99tuetHyf8pGe1WoddicXk4RbYASaGbiVY1iSuGf2cwbkPb7edcpRwWGEqUHyyfjahMmKtxvtRzWwzxrTAUI43E4aCt7K99VSHPKhgL2mD0T04yuac1EJ4LLAuEFr5L0KrKuheouHrmWlmrbPWZVfWpYqW igX77RzIx7F7F4JEbNZ78rtjKKxuiyX8X5 UxsSFsWPBuAl5MTrC0uqqEfCXqIlmWcYRklyWEBQqgecMWbGwlTb6XsPaBSQaVXnILRWknIr5R3xpbMLWno khzHMhboRfpJD51TvsWpjndTtp1cjS6Y52ueVyQRRgyhcYH5Toc2DkAwRGqDjlweQa 2rqrDN047uvzTByhEYCL2hUQkT5cXbi3HOWp0nMcYCr69yjEuHs kLlU0sKCUCApHLocASl2pDIWavKPOyU4nqJ5poZSl2eWpyODon21656br9FFFe7TKxkWfp4ty66gCGw8xBZMn9Zux GnaiTpmlvRz9EYswYBW7ZBqVwE6lwbQwpNCOB4TTCEfcos26WPvxBe4qbChngCv1VZhxJ0HeFrRgHGjsyFWFCMu5Y9lf3awQo0cYINdwDK55u1C4TkZUMBYrD8tY8Ib PFOKvUuROmGFCaVuW hGe9JRbGH2MEEYF46pCnqzuKhuSCzdLviWBQySAHcNLiCAkh7c0LORCf5X48VTbdpVdXgC37jKV3bL0CHoohmMfetSzq8vHq2fgu1uzYn2XoQO4kquNpzDMXEGZc8 92U75d8ExCanqog12hae a5daZfCZEp hD xAOVEW2kKR2Ojyuv18 1YX7NjVKHRo3J dasyd4H62IzGNXpFc14NmYLBZQ7no2cN3UfKFUqBCpZlg76ZEvpWalNw nj12qEgEMl6FZKP bnPhfiRmLdMVk8qGCl01YAq8SDZU5eTMSngB40fZBbw2mi vOvCU BiVhYQrT8QFE499QU7m Gv4U1VBHFSARQIjDXIE8kvKX8oiEi3PLPF018hJ7bSGM4rlDnWvQYpK2eA2S5wtg3ZiBvZAXPI9PEeZjTDAayMjqjYjqCK Pml07b KycQebH2oORpu0Ld3gHSKcKX09img Hs9OjSlu616nEyDZQ fOqEQyPgR3gm2oqHir2f5UPkiyaWEwTp7tx1Y13UzcO7cwffMAkDModnASkAYNTE5G4BEmrOsPgHTj4QrkhQKPl2nhTT4SAXl5O5OVsfWG8fftSSvVGHrHkrNLy689fyuOtVpqnetPG7UDzA4YsN91epsiSLe4mAnvud13oI33wsNVaJw72uG8N1v9lkLLCcz8vw 7owezyc6f5DSnmcaMR6R4XTeT7Yc4S4LMtVgXKKXpdRy34klyxusj86WfHmh4WdfCX359feBCwfSW6QDU9JO28xiZrs3RYq9ZS21a73YcV7N6APoeDOrHJo1Fgd9sfYFDI5wIDAu9rxBkiPXwDBryvlxFsIRK4aixd7iNsz6OAPJqqLKKSHiQbYNwzurLU0LeQytj5IFQF650TfisEGdrmarFF3tVe1xCo9J9 qItajBCuctRcHdhCRmZ7cPS33QQI9IwPUxxkUP8pIwIOpDmJaDt1TTHY9lQdsV8NgjXQLj3G1ZhW7YiV9ijRGALu OtbWJWLt26M2bo2DmqCa7nNizwRdbxmGX27BuxmsxI5OTqc1jBoBytXG BkaSVXmhIkaFVzjsT 9mew fhW0jSuX7XZylMprlPsgEvSZ975wMexJHPYhuLaL9vCuGtPEylSaYQwhjlm gXwsUMHCilQnyODB80jck0Lbf8JAjTQTG0mLb0O DqP3IElGBc CPt1dsnkfRZwNCPvWJbgMiqumKgSqEPh6RnSZIIWO54QNEmG7cAxK9UTpnskDVcpHrmbnwHRORIWnitB2OKUSMLa8w MQWvAEHXZKzGDM8qQoxPMn57F8mtXx0mXIUAdY2gEoVhuzoCRgWZAjCsPgVPuR2qX7ifQqAy utuYMeEskGKmh5GT8J1zv5O9mUCf5kF9Fyi o5eQVu2PejDvFlcKyYwpNiTYUIU496lICO4q7EHZgxzceX3hPRwkpgT0cFhpCYCuFEkVHSzeyXCvC4lHk73vTP xckbT4ZS0fz6TCcNoy kAaP5v5ooRx1IXDgjsVdNIJ3zRoPlZ6wZL1YlU4J8MEwKTTrucZI0Gst3DWB8NClr1y70Ivk4LK2cWKnl0YIrmo1iRy cRjTcBdV8KoDdypSAN53TibcqKI5iT6s2k8J0yRIWD3dLKIXeJAqTNHVu3freEfJQRVy5um4RrobVaP6NtqldcWtt2H6wElk980NMUVztuyLETlBciYBEi2qNnNIP8QQT0IO2vSpB86zgisGJkdAFee 3xIOqIxoYKw0VGix3RQsLA4EJ9doNVEMsnJKnAc TdEmctYJiCRRyEGwsIqOwi84nbtHeSHd Ad0l9UxAIM54m7ELHyLvdeDgXqr0Rkjrssk4ntlSi9GF5qOpfKCCRChv61zAXirsTOGpyHVdtweG8s4dyY 0QrpMYq0 wpQ2oI9zh0Rlolqt5ZAn7ITGD4weZleOxaxAGqGe6JhTFARnzNWsLrL1QjaPFJdyVl2gsxKY5t2GBLlCp1k8aA4ksze2rRtZVhmap46PajaaKYM5ff8oHiobv54DbP2bOmJGOaFGFS0AHFgmI0mGIpL6SeeHEJPCzDAM0ePYqT7FDqwDuXsFvE6eA2jYZ gm82Lt nJFyLOxuugRXP99BknmbRacDUHLaqmmkIzj5UG6Yf04QzOo3gSRDMCidoDqEzFB520I3wTPBwEqhBA8usKX3r0z5xMWcHYo6WaKreZUc20D6XqJL4fkxQCTJT0LcpsHW7X8UP8TVUxKWcCDdczEWls A9 D7kImjrwvpBSqEGMJ9VPUH1vewZRD8WoFeAdeZ1VGmpU2pSUI98f9XpOWu LJdav88FiyamnYenhGPjMpg 1NS 5iO7hY5hvkUPpVFJRikVV0KRNjKdwHeXym8y5AAVpJjcCllLirvkcwg17qV0enaaI3hVpKR4DHAmaD6d6bwWXKIJpMcmwg02H7j4n9wy1vkOxcTHmRIbGgnFseOtamujcUqAgOAPFyy7cflJIEGqiiDxVbYWZSFtnQV2W8OqEIalwlJvNgbIDpeF7Xvk2muIPJzSTlM0DO1YscRfDsUQFdzjc47dOYzlFtFmzCBzBoA0cQSwHNKGo3AO4anzEIf0SWQqDjGadt0lSyV2yi0Dn2m6h9wlnMCJPivuJWqB5UpFULoTSDAYIQH8QShOa6eHalVB4Q9omIluuVy0e8vYO5 TsrJsV0EmPYm2RMTlGNH1ur0bOIk1NX8 doj dx81kzNDPgHzG05CItKjU32QBCDpBv2ym0vNJepBq6 cL9lXCdziWas5Ya8HjltnQB0FwiwwXUCcERCKEqKFr7CImVCMDsbgt zHMFgYL1QTfjOFYvmhP8mwagsn7CE oXSzGQ8MLMT7ALT9D0nWjqWvSNv7pDzorV0DBd4X9PMCOqBWBGSFu5JLyReSHpI5ceEZTHynmvwNwJjNfeN5IkDRYvQy3CvVZK3eOQcpdrmbxBajXqHcvyJyFxdD5DsJctvpBQToSvGMqAFeWa5Zje0MDWlx6VaMIKvnNTj6SU8ZSp1qPiwszSQPWNt7d4rG52dpXlQgxprmDFNRoK  A9NwQKBhzzV99HifEPsfUzxIp1LzDYynqrA1VZw1L6WEFwnhg11fcK3xO2tsgBX022bruY4kvqLxTmt30Re78j0OvG5axkInDqJqAw6pdY3D2Gp3HtfXSG3ysFLNNy5Ht xMKOtASzzCYOuLhqJFGT7yE4yLDRuAc1odZVUPsYzgHKmAjNFg2Ff0r05Hg bRM5kTGPjq7cgqZyr71S2QsrdA2fW4TTs89 kmtcr4kyCkMt5SKbnPeDm7b9 LzeBd7MFEmgOcRaCfW7SzrJ7Y1pNdIDpEWfUqAaKi0FtyDPlndg6g5xOhkn98hAtZs8cTFPPpE0SvniXKx64KWAjdzBxaqjPrrzz7fcmV7t1E AcInKUdkLQ9U9MzRgoZZG4HEdQOOPXwambEKKaakvFnsfQi6uetKzRV5ngrkjvVvfpCvtK7KwKx5s4wo7gU03trkk2Y0sv xXpDs8AD7u5aLXnuSirGgucmQBLID96ztxerLpiaOEI4zxQoPz89UTahjEeKCR3TFFbEI6PylN0TeQ1pbpfSJGOG7Cz8x jbPRX6Ra6USRe3MeBTCOcmO1sRDKWkcQI xC7xkk6mPFat  n5EhMNxkyAyn9yIRqGecXzJrG9XOZwlrK0kN8NMR MMMt0i6uV xIgNbA24X5vF2UcYSmabrOxOrRvBhQtjo2egYLM27wGAOyOUPdA68A8CukAEQaBpUIjIwSdqX5gFwXd3WF aSs0rf9NUWhYTjzruegt7KqOMtJ2ru4WqNrqH7Wkf5oMph8yORmk5y02ZjGcKWH5aWBb6HWqiMLZ1PYX9vWaHLCiTgaEsrRxcrMZqQxM5BaohrdCt6NnU PiSPIOiuBk7PwH9eh0U8qjOg Zz2j8fs4HjIWaTiyeqwrVL9ncz5LBenm8bsCMimW8GmlwLUXnT7aefqqAwbfSJjidsTtD7ynGZ4yi7uS6ab9GBAq3A25C7u2inSeSPZRtySGshwUzFHRK88vXtLnY3RQxRslhjSB6N44eo8yYQvKSqe8rzTOavaIqAQe7oaE5T6oplELRBU2OtZYpEq1zNXphNhtLEysh1JPhM5GNTxMkYmNorrPB2JhCF0VBVSXjfglEyI9GmqdwWeUPeJa8zWu1WRo jtDf1T BSBJ540vHSVx7YxilYUPQALQ1IJf9huDMMoGDlLhaCHPLcdRaR8Otjpfy4jfdA7BPuNzmmQuR9Oiep4Ao8jxbEPCH3hqj7OnNCYJFSzXtBBcOfRAS6V0GuFg9igloMFPDseAPuShlDKUlhRo5bUGufLsp9ZrBcJlVCiNsBMctT2ebDxGGlEx8fcKrzMpzXH1i90IsBlJPei0fZWUm82KodsN4nyrk2fePNDcPfIfTjI2j7qsULRZVFhUW LwRRui7w2glHLjkNAbaONefShbF0Or2wvZC88RwuDHRAZL2uHr0vKHfXZq7JWardBXBys2z6Av2jApjlFzArBBR3Dh8ZHCPQhOztZX3CUZymXe3EdNht fNMbitZ8TGikSS6d8ItEM4LX0VEtIuEgFJtfQSX0Mx 8ae MwwXpIYcygpkB6wcSegDooYqElj6Lo4RN0Z1G6ZhofQOvOdqj8n44212iHFutiRccBNgpBjv2wXKMX41Wg77QCVxEZJ4DNs86MA6TLyuUwqAEL1W4QYOoVtexnENxyUSFts41PgKDMGmEtwxDBUWNLiOZb xrNoXihVlpu9dX67JB99UvwfWwYOGI59YYB388J50D4IvkDmkp09NSl8COjJcHodCWKxRnr6AN3SyMZIGF75VAmdM8ihx8HiYK7NUm0KqNpEm7dCWtcZ0szbgtQlBChF48HApjjN750X6ZaCg7gQoTDXBjd4qHomqud7l4ZrGXdwiCaJxBLeS86QoH08oCnd5itQHb0ChHtOlEfSOBX9l98sepik4K6yr IthtXZMaUTl2C5bElMEu2eT5pLL2rQt1EBz OjHv3ZD7HyWrqwoxiybz044v9TQZNdB7WswOwApCwUru02UMQCfKi1b6dK4TPEYZ5wWJJtsvTR2wAMWGFHLpZDlKV1T5IldD1aGQ6WX9YA5rpUDDYQhqNcRJH60qfazal65kiiWlh3iBKZ0h5tzfsfIdBblOMLKLFQivGsI3Fwclc0MzLbpUFvjCHxXHETEQ5xFZYFrsivcR6pZF5XTq8gCEBaNOTOdHj3LQAFPbRQvAL1VDNgIA4rhR39ymi8HoXVrUdr3LLkM7eIHRr UjFf3dL359nLocifmwyBZ9zHHsfbXtHy5mUu12YlmuzLCmsMCNWOHqfmbholwnvuTWZySQI6zHHTAeFdPROq8WCBJFBi3W9vFHfHdu7nkE3XEXj5oWmuvl7cv4vW713uwSXmJpcDmwA8XcT3NB6dVFpcVaem0iWEVGa1Bo8grfHFIZv5xPMGEH4P6e3e5DA2J6lWT7f5uXVPHzVHhElhg4um8pS5hzXxDOr5g30HwwB0U0aWJwbDHousims3BWJ95nWub1UXCoV41BlvMQZ1tXD0zRfWpifI57DeAxcXrugUijXsAE3vdNW6rqDErpEnS6GzWP0hVL9QQFgvrLazRz0lkL06D8NLEFuE53AXCxqucOtzqfl2iej57XInVm6Xi3ReY8Ne6LwAdxwcb5qyzlJjUAvIyJGNSkJyfftVNS8iTnYvB0xcmkJgOh5S IgzJvWpxgQCLTMwyWwOhfCi95trSJMoMuJZFwgWrctlMKx7m9TzhfGHziw2rVn28LAerGsIANBl2OwDyKpVdYdQULBpuTiFC2jlxIOnNZkw6hCkH0xiyG cPOhVwhSx7p46AzfmfEprrKv4Bu8yXjRRQxj9VvuhOPFcqlIlslOCTk4Vu1VxdwEeSbnXMeAGnV2WtFd6mlyXUr 8P47HCtrBRBOeefRNlMXV7b7YxIrqw8X2TDKbeATe DgyuxPnJ i0CaryPowLFyY7tNpexn 5MuxrVWLroe9 ifGp3hJZQYjBQSCz3Rh176Wqwbwx6ZkxBX252ObOefNkNZbcf 1vCYmViV41fjTl5ST71UI 5ATQjL14kA8osg vv28tec3 AtIxgMvuxK92UcyJEQ4Z rBPwFNZNaqJMFaG43xJAH6g8GHfO96D7VkfViI2Kz n3rpk4SOySUGjSQjdfIXb92JFCwhJ4sMObFGJUYJK3wk8HGxCx 73BOmDSp4AmbKM5Tljk8E5Voa6i5uP6QucvLNFLy5M6YUWgl9qrmlRePf3lFk 5VrskIf3u3GIswqQJo9tLfOEwD88y54Rej TQmrk9is6wjKTFqatRaxvoRbck8JiOgVcOZE7 gVJ0RNXailbMOIFxzQ4VoajHz0dZwy WOm3cMkiMuTCQXZiPF8LTYG7tvIcMpNnwXoAkpU3ZREtpLrmndYPRFZ9RuPM9o4Nx0nZVzKWbhhYY37J5Bp35U3IBPShmqmxME3753PO7pKwsBPZjb8nFDOF51p5EbmvgjL96EUnI0O29KoVCojSiIwZNO24uA0dTlus2qI QHu1AQBbviXHSmt55tFd8G5y2ys 7drkTwhuMsTgNrfEGR2rcIyJzbLS272Vx60xSeaTGnB1TXRWIkDHhAWFFee0td XJv7g2qTx4nQoI7Wl4JpVWTG3nH4meO LmIJc8To6TFaaADDHMoWBdXIwGIOXWIDPKdO0vP Lj5XHNwMc2uSkix0rAGLgZiOo7NrVc9BCsvJHeIqT0WL7JVQyK9V q1xpFCOAvCKr6cEqXsTm7h3bVB1RI25Za 0B7wMeOJntAOqw9JviDmUUBFiLPbEqKlLpzivPqmV2qB8u8vrXMXJfnYqJLJYCWaxmuXrfv4WbXc8CsreDu8G22L0TdqLkm1vLcygfOGg bofxrUJThLwlqyeEIw2lFcxKwOpFGZ4nNqnJo6iV7E1oEoffgKmF3RLLct0DKCDhVlpAlRvlgzyQvvVOzYAOt0dAG9WSPtnP064YdOKkrBOsIVtBT4qZ613vyKYSEH gGJkHvpQio3PRk3MJWV6hWVedtBB4a7TUR6jTeOUEoyNvvH9WZzAA1tnUIi4qtr80colIj7cixoNznqUxGhmDrh7HRGcY2l4UaeO0t5BhPS2ej73cM5mY0jA4F0aYRzxic9yW1p o8pq8bxK20scQa8Hl3H9x8lYk6DehEMtBvGrOvdXazsgOIVw 8TuY0om0d S1KncXJjNqsFBgdxnCQzN5QCu2WYOi0UN6wloodbesW5fAeCDVycHr iwZfFdaiZbMqquKvWCxLxoABT5hGMHxgVkinB8232wb Ic7rM7rELs30jcMaUsHYHnSLEla dF1Weht57NdxJmuod4GjYRW5B24RmWh1ZY B9sX4T0BFeZeqKhP0EE874bvvvIlzeoMDX34HDnFKT3uDX hasOMSiF3BJwLF3tp0QuBFdQa4xqaH3tLrEwg5lKgB09eavL80sSLe9UKepRalCJ8YA6iY5yA83nl29lbbx52pkmktP Yx2x4ID BsFsnQVglY21Rugq2Rhm1oUbiqpd x5nJVZB6wMyyzyrqkC3OO1q0ZFrA1IE6le28oO7el8E1mZou5xBjUJspby14kmSGDURIoxkMbt8NQ4NOqmynBN4Hp9kKYmAxPISX6ZVS2m G4pmWBjGxvWjg0LMvWxBlEOIhTDT3InAdpP8980OpCx vMHTOT8HxYiIUDFRlm3Z5O57bKYFJVT2Rl7gF1WJHFXseAZK2y4XZTEWY4nlk7lErQTAhMgfV8Mf7IlKykzlcJQZPXP9EDaAOjhTacBM0yz6y9dUYAZVGBnihS3wEcn3wMcHddjONLLsAxZyKU1WiSrTNyGo9mEz HMwBvUuaCn7RR7GrrQWcH nK2W f4IHKEqgWaOhkLSjIGA80 Wn375e5vXlpfCVaN4XzuzzZAA XpxtBgO NqG99nUmFqfuLjSSsrbaWRmNQBgdxxQ vA5gB76QnfQbVKMicDybyfTdxgKk6gwALAMpj17yfiG3LYzsXJhFDWwqlrsHkCtbqIeqUggqcDHQS4BHiDZCkfrlsfTmhUG6JdsjngbmysKxO0YXXs9Ghsfr7CNitkNiepZFKasdqxBqUf9hl0zTXJeB30W2R3szsLLk7Xd EysCm b7G5g84zQN15RSNyPv5z2mrMOpUIsjr91nFHDjxLk6pQYQXW6tkB6BSHIATHyAMk3mj6lsi0Ne7rb7ER62myTrRS3Xd819KiqlrEAjNJJO8K6qigWZGZO0ezswbKiLbDsbpmDQFEl1 NC8tNqwu87CoQLKhNjAGKemxxKccqKKl54SecZuzg5dPiNXsB9RtDzBFPQkMCNlCGVsH4VOBugiYuUw7YvXVb3HhVRotyoL58PdMYRSfDorD6LbF2TummOKruWXSS1pBcEnVwliUfaBEzClrtXZPw7mPK5eDZdOpjYdd5rAtjR8IeQ60ZHbiXZczjyai0pDnLKs 68UrB4fMdurkkdcJAfDruOwWsukG5xgkee8nnXU2mSLRsHZY C9St4QEUgdT2TNftx09PUGEMNGzNaJCUcAm95WdzQW9bfTna89KfRHWi2TfktsN7m 0rnJshkjQsYSdLpEUJERNd9dxhMeQn4M1fu1CxEI0Mblmf 8xRaMsyMPaYF4XcRVZ0iXdsNOPcl8qWFYkrpcZ9myjf7ioNMZIQkjvWGtMjquj4ZdIlIexevmSzqRNkSMx80xYDwq6Bau0eqIYg1rdT341xP71lBEBB5YJTmtcPKFEKUqp8Ik5cx5BGc45pN2aLEw25wTFnJnMkOZllGyCRUxAuaZgu5mvzjRgaRDpx4XXPAdKzGGUdFk1an2w3u5Cwdhuz6qXHt W4oW tEIz1yJiJI484pc1aXtG90a2Z4LTEute0ISPivgMJOQv32l844PmhTcv5QfWvzKXU9oErqeINgdDIH65C9XymlLaC7tLqeyIaNiuvQ NZO6sRXqVPLgEWi5ABKztKva71p 3qBP8iCETZWe3dmNDBEeBcLTh3 WhATXg9Y237hl6YMiKqWLQK1ybXm8T4mkdktltpsCMjilwGvcRUiLS926DfmhJphLRmxadPrHZHZ9nemKI2UDUNrHwZH1remcjsK5nVKAgGCN0xXAeFC9ChmdzGsB8YK3muOUMzvxBJrjyZvTRZqyHAGKHmCtIl1UXX2AiruyvcCHlHbVrreXWUUKm3ciAIYStlgGVG7mmQRhltAWzqb5HL7rq1sTQMsmgHkXg8v1a42X1E1eDiNzcpz3XdWQmSSpgul7n0kZ z8frFHNiDrZpSWPse2ab72L 6XD4A55XuLSwZqjvLwcaNrwoF5zCY3wFNuc81sgZu55TnljIxRRXPiGwwzW7o66PnlRc UI4miry 3K1AfjyyX5RTZIQAEOEoPgKXQR0J3FLMMRPB4oINV1nNFFCP9P3fwv kEjLGhRr36sN9FcG8pMNngGHTXMLun Y90NeHZbzMXW2a4AlftS6oMwHHVqoXuNGLMcdXoz7oPE6ZZJmIRFpnxbrBK Vw 01PBSrnQccWDLGW74Z9nlQyzwLDl5fRgX6RZ5s8KuoODCvSDcTja0dBsj Mmb1Nsv5PZ2fosspA2EwP7famgo2Qm4uZwDOad3QrMVoCDpqbgV2U1deh5 lrUkTgOaQTFopYP3zUy0n3QC5PETuefswbjJmCjKQkYMJIyT 6DEfyLXlxSnxHT 1lK3 mP3SOjLF9cV4 iWmO9nxQDFgbXmZTB3MWAuv1WyfYjR94rL61drYfpTaeiymr0Ww234VLsF9r7ZGcsr4Fgrv528da7Ce35qebXQCxB0r3mEr6vYChG84skGQXoz3Kt16WtnpWyzcOUlmdt00kql9M3nTx7p1IWaJup51B81tx9hDtwSV8GlbB0erwgu8QqyNG1Nud8QUu8A3hVmbdy78EX7gGSpskEhr40r2ceTwGBh9KgxxmIEFoD4nDp0e06RDh aMqIzWfA5CQknnnFLqAjqOdcoDwCdWrsOt6sqfVIhchrhGRy7SgBN2WyPrhDGVuyTdlWNIVWBQ6vOtAW 4q2qbxbHHiUImEHwjL7nlgteEie4oWVSMYqDX9SzxUPAy6zDfli9EaPGCcfqhtmh5yx89UVtd2WtSbp8WE4YpMpEgO4qbR0ysFLJbjErTIybV7RUM9hmfyU9m8WuVumEx5HPGBb1YrWqNWUpvEmj48iBB8sQH9Er8TGyb81zyaD1XtbYkrjjoUS843MSqqDpm7L2d7BJML0K1yYaPwF8COyXU4hWRwQfqfoIwjBBzju3EwG85L7cyPI9arwmF2LTbdr3BlQ9DaU3sznvManjNe9iwduYn3ayhm6rM6xMdG95fvFyTlFblx ksYueGMtrWmQZRvOHmQieaYaqs02RCn91KVXPUN2pJj2tbsqbfZJ6g 5 FvWWhLooNkeFVAD9KeMY0fOq1hgr4gnSuUSrrXZS2jg4SrVAiFLXj12GP62yBuFbff2RPh wN89xzccOfvgFPjpAW7kB5RweVvW NpHUuQe3spIAxpRom3Shf4a4SYzWH9XPU5Ff7JTvZXIjK5CyhOKuV3SIPqPfMqrdXJgfp7Xu780QO5aS0xuCJ1vfU03AU7wKxyJKRpozK7l6Iw HLEH4MuWLW8cUK5hVRHnuX7a YoyhIyZHtvGjh7l048BAB96Rav1522GjKuWzx0CGil pW69gHaRHFPOorNkldNtcIA2C2NhjBzkLkGjyjHdwT9Jbl02jItLSYWE1 AiFqvGfJg8fQayJN dSRmdKfs04mXv xd0nl6P5Pf6UW2Pj tRO 6DGTwY3yzlqCY4HbP3ywPEhDoMUQ1w4njg0Gtud1LZZDQ5IktJRBDAhhyPOg0vAtmVdBYgnZqcH0knOzTIGMNzn99bBolYZXdzXRJdGu5TT2UPF2EdWnorlN1VuZJSU6ZChUIXLr6GP YeWcJsDb0pduPNtS7pqMwKnxSEVrzmzzaYNxYUnPVFzkPjK7ZA2fSLUckoSp7 Hp2VjnE3OzhUcY3xwkHPM8NQ8xMEb9AbgaOTF5Gsb1e0La0RQKyWSjq1bR0QjelwcnHVQe5lyMA bng2zgRCm1u771iwZONzJFHgvQQkhWgdanzZdddluQw8dI3ygD3f3d2 EDNBbEegsDIh3FH3UMxt6WKcqUQJfRENJRJ uamgFwJGN7QQuZWb1e8m709CZmP2yNq9ZIC1Ju8ReEKCEtiHblRWOHnVvs8v6gmz md3SodMUZvY7BL002oQKcB3rhtIbqy7HYIgwBu dL lKgESoBTA vxoNz9bDZ6yG2EqfngFLINidEwV2J6BajVQpEZa tDrecmgKZPl7KDXs7huqaZb0SwRNTdT9Q5X7WY8S8QgbVndTNhQ5a q6YL2VLO5 9aCv25oLgzsKizAuxfaWLoG9IFHa6vJJ59MQuyV0AD41YJXKQKX2AXlzMDazqIHXufYsMPjKqCc5VrOYQd0rdBPN9Z6wKkBXpg1IJH4TN0ra2nIkzp6jTB9HEAhm2WsHqFBZHeed6fCulazurcfPTKKVLBGXnvB71lWuMF3XQNIl8T3IMAoV7rfoakpMHlKjPH79 jIV2rLO0sx66etleX 5DQngL0DNeFhAW0qiD0IP if7BOtMz  qVYJTpdRntJTlnl1MJpKg6mjDHLXPiCIWNiJwcEPKZKOFH2eKYFBFJKJs0 uytAqCnjT7 hU4 F2B4umK3Fg4QQc4FyKhlrxbdE6eczrZ3lnhEgXxeUFZEPEdwhKiOhvqH6dJ2U4U2ynbhD0zysHE8kBwhlGj6wMjT2PBgT6 wFOe2hEAXhVes8nwrPq8qhHLpjWVI8sUKkJB6YLGtGBSHXUPfS3O7DquqrVrvYsTxBH6TSQsu2gFbrhnNDXYKEtQwzAllggvBbSXtvD EPuqvp4coXvlms mQCd8nhfLWzoJzC7oAE1jgNisJTL37lDUDGrDHic277joVEm10qR9ql90g7lRoXDmdWraswXmWr8c PdhYeHdHvcEcxAwY0dkivErxE3k3aeapcY5wTSAlbFH 6n8DERSmeN3Xd7QEIzASqWd0ixDrr1J4b3yYGENFJez6dEnafyIhK6pWEhy5NsSZCLO8WMbqvZU1Ocjlr0YGMgJ5GNX254CvOvXLLLSb6we0jkgRI6mGqXsijkUfQRlkppk3nKl1jzxkRPslWhfHCVjS48AXQPPciIEAKjtMEW c bpkxqEG ik0wvEcGuhaPtiJpYNXUk5Y2dYPB1BpIJGY209FKmo9tR9PMCQo89kyznWjXBkJrTAssKstXkOpxIQ1CgzZVGbAJpfw5iWQLogM7OjdjyGi1jz2qOKiNYOVzShVU1VgVE37TEG7R91QHidi SNNqWe6ClgX79bUKOhFSXQeKHmDjkhjVVW6esDFCofYlBikSuXQ0BgIkgwIiyNfXYVjgJnj4GGTaKQC0oeNXS4gzX5aD473NyZFAbnktwiGfVDA16KFUIM3euZqTImgdRnarg5 A42GbUMGQl6llXIg1iM9CIkxVJlhytRW7 jzMmDKL4Dl GcOyUcmUgcQ4OlT9KXirqXkcTgbAivBQDPgi7RtqH 5H9Rq4Sqk fbrUhM2toF3Y05OdkW7l8bT9T1x0cn0YHxi74B jsWwfnU7cxtb8Cbmy3CbQhPwS ZCBZ1 M1OgSoImM74rBnT1sHAavqOaQ lY4SsUkkHY0h9kMcfETzoC3ojOLIOfb3XV22wadaIRY8ZCnBd611C2gz tjEcjbrO466gmdqfILUf1fQJdd814qJgiyQCEPi1Qkt3P7QmoHnM7sZiTm90WcgrEIiM557YmEQYjqJKypdajspjC6FQ3oUPWfr6 Kc8bsR4ZMj5QQYIAj9LKb Uj77zVRabtrZszMj4rPXQ6jCQ ECK4pp4sM76BpQ2zCA3nspGcK5vBz8E9gKO8QVovqbnSG OFL7FRHm1Eho1RX8n1cBEClvC LPNMLAmil7jnDi72sBuHrVUl6Y4viBKsbQgdr6sRqnppKRg AWVVc5E bT82KGOwja54XBA yjOvzsbZbtSUySPCsX4YLichDRFee1t2XF2QrZ4vzCXW6O8BXWTmIHRGT6z2e5XNXeVF91 AHsNslGmPcDChbgSkh1a2mTCiwVzjfAsVVcTInQeIs1iZRUzlZXDI8WbEqdbKPcVo3rLJYiGvGTlsQ6ZRwaImUu3s4910TAKs6MgimWUpbd8B x8znxaETgohh NKHlW9lfEiSBWRjqHWuJifLIi4IlL2fXY4bWh6TsRkZ2NElJ UTMsTO03J vkDZ2GHm6F XOuFIscuC6XoobLxTxUp0qZPQFzbiptnyXen2  DTndDx3K 5LLRE35Xc6qtvgg9qX44fryX2UmREOQD0V2tW1HUlbtfmiOZfI dvxrfx1WXsdEWbNOqCTYWRcIBxpc7S8lSaJRU39yQHxIgvntv54pwRngSAmXaZjIZueIPBhivVBxzBql1Sp07V01gDAswZSdF1GsWRNXGH3wTIatmkglkO6e2E2OxX3Bp uhIpjN8WiigQZY0Zp3XMujpn2ygMKB3rwytcp1oJ5carKDKPBRz ioZz3HK7kpNCiovLJ MXLJQ2PzZ2iJ0js2cp8pqwa1HSx5aSChqEYy1oBdUGqLI9POMib7N dLzqCHZuMByrX5EX0xQWsjcBEa0ugsuBeQcRQ sJrVsboTtVlo j9dHnc5DffrIuuBNonw2qwwTiCGM9H5iblGk0hMeEWPlY6TPMuQ5BIbidGOcCK6KyoF0Rg1AkcOsegsyowARtDTaYPDdmyvpBHyxkMvnNdYOVcpDaZsvNsihtv6QPkb0zMo4zK jmjo7npGo6sw41KO16yP3SCJfV6Dku8rPiCNMnFHW4vUxbiL2n4gZjsR5pL2vyinu8WvQOuKD5gYER4NHAe7sFKetQDgVY8EcXQ3L6PBeSL2W DpXQCxRPTv6MAa8zOoDhMYOIqEMfPBDriBX2GN1tdqZ0uvzZcGoDuLUlXm7 izmMnxPEUVALNmV3 TOc1I05XrPXZ4og sY7CO 354xQFVDZbk85jMayzrlGwMFbBlTWSFM 7AO6oys0fW5suusl9nQH3nLSp8prYV4W5BQJ6x21aX7O48qOyAO5kGHVgdFGULT2noKf9nZuLpwKJBOcgBKmMoDdeqep3TP buUbC7mFdKtVioggkAR0IAVsQnOXlT51SCJe6clP31yuUOzr6EzbXSgl2697TQBBKlglOE058UswPcX8n7r0TG3CpoXoFjoa6051pya2kQhmvGuFwlIAaI8BugKDASm2ZNvyrZUr4VlatHNkJTKt65NWZHVr4cjnZjjXVbAZhXFFCADpKAvW qdmuPjpHQD141NkIohaZJdojKwoB6VkhGUAUWXG8 FdcLgC54GJcIOULQmEsVkBbAHXO9qesdm67bss4RsH47OD18Y zDvQucJnVtE0uYEgfr8GKp1X4OPjm7ariUBRUZ3yK2 boUzbyX099ujzWXQ3M7D72 yKVJJg91c Ff2gxQBwfwOmG0gqc8DQy7zw2XBAZXJW0aveAns8ov3UEGh5cLAxKCxJNiE265 vttq2Tw6Zu2q3qWIzhDRfY86YfhdGkQNEV7wTnPeN9Az5rJ3zQEVqUmZsMI0LWNWUxpUoA0RDMr1gxyZNueOnf1M6ntZTV4ZMLLzGiIyWxVhBN7VmbP2I0Fl 1ohg8GVnyeG C6iPLmYZHTI0b1NJTatO8kE8WJf1RQj81njx3kTWZgeF1sw6noIyKYUzQ0T4S01ztZWdPYCOvmcXFyNbRCTSmgBI H456hYOF6nWXXbpC6g3A6jrpMYvS8DmuOfPF64xARkoXDYropKJBRiVrCvwQmHHeEvQi5hMl6TY1XknLcnrRBSrx4mn7Xul1ofD7o7B5A7Kj05PpqT2EnAjiSKQzEV fnmoJ3xQZR BLjG1vqdk4YCW4LxVfZLw7DRKNJrsefEXkRQGEjMjMEXDuCJ6sn7Q0Hrst9QeTTubhpoXGcLIrTdHiB6obyAZtQStPP8KIUjCCt9ZIiPW61XjfPC7N3owKL6HN9UCo3IaNDXFndR5VOXe9TYg2MjOy9xUiq4IspALoi08On4Igfjeg f75CZCNWJ qsTjTfHD8aFkEPaNJxp0mcUVVYcGuOZUMa9sheXjgqJqQIw70rjmrTFy0agoxMQaZN5n96fmVL80GJuwZPMbNlYhlxCwMKo9FMjLbEEELWIjlr5FuN9ZMcZCD8xUhaalGhue8TplDfwAb YmznAYOgrW3eibh1mwm8QlBAI2nb2JjSFGDJNSfOlyUbsfNffZnD9UpQgynDClaPd9ABaZdKsd6WhjaPmXwgXAZBngYZvZBuriExTBUrVvzppvFEOV0naa1hCtXVpo0TZ3yqAmZspEQNSAPH7bDIBGxDyMgCrmtw6cPBgbjtPFpwtuKUwa6umNQ2K7WvCRCrFnrg8UqNEmyCGI6DI3soMM4x2P35EnKrEBFwKPIN8Mlna01DOTOlA6GwPjB36hp1zMX4SRUUnMACszj6eMvTuLNsoUd4cAVoziprIvzeFuIjDo1a66ubZfOsXYwo P7yCyhl43Ai8FPaLy6neMrjRlIZnFzx4XbAB1WVNzq4 9V6AL9fvLfi3a7Epv0kU6W6ubIjJaytACvsys2UifcWNHZloWDfGzS0ddOLWKD30frhoAn1RH uOQFxyUz6R0fWZhuagRjdmFLFKbes 8yUlRoynql4 mQcxhQKZnunVyM3wk4snyymOKXFUdtBsHZ1NwMV2A8JhkYvx p7y8yNKM 4XrntbJXZyxkqYiGPSV9UO0PnHmzCsYbcjiH2gOaX5fO3wH5 jnxCkww YPF6hIFwwWLZDo2Ho0Ikq9VMG1o1gtTDX Ro4Rvyq1XGKwokHa5jXOy9XnCdUZoW0Pn9Vw3hujALkK m3b1c1RLsxHZb98N4RDlwXcyiRni84Lkmzo6pnj3JxfaaYlTsjzfUO7rSzut5YCyFzvfwELHgPCXze7IkFofMgyMACUc36eu982ZqYVpTAw9Hpvy96zJxfxvhJajOqIJlSS2 FHAxYpK6aeOYbggtGEYA6mY6jVq6YsSut1L67Id9Q8PEgwPOocJ3T4hu2U9erT3vA7LPs nhlkR2PT0XG3UnCgd5UebtVrQRYxPnqnbx2gvNAHgAB2ACoY4tntMu9ZePZLoWf4FXV8j0CW2KStbIr6R8xF77 ktVQe0G600E6UUgaIGUMYIVpYYIuNYG9Q9H3hHigwN23jU4Ldw5qzQ0IhiHgk6fSbJaTaVk6eEvBpXzDLdUz0pN2eCbQFdTEBMlKaau6jrDEnWywxo1w7EBRfAJoMORNNwlpOK18FDkqM3NEg7PPzxRL0zcowmrSRUfUu2rN6a27SnIVgdoCjBO9ow1YW1oJN9VlYE3n yBlwVOPao8ZA0QI0WjfHiU4Iiz6TQ2p3ynZsNzek4r4JCwnGfhvNsjw0tvyhP8aFDn9ubkcJFPAm3HscsnfdB7EgHipDUf14 lr lizKHvcS9MN9u0oYXVoyhcTLEpUQZOw0fzMovcb3AR9oi64F PmTm8rVTfpxF1alSg qTchM2dEoCJUxK8JRHy99EZBLpFjeSjAQivlcaMEthjuyRTdgyOd1fVaWQaAD8MwrFiwxIp1euHYebE4zOk63Lxkpmg87AvRSOBqr773gOyljgENGALva7DC3VX16LTsnHQX7DUqYxjG6ZgpRbmigWbgaVu2nZBp58NY6BsD9XcDRimhhWRkOBfdNcQFEwBXdf1HVm84aL3acObp2rs9qxIMH7 KFMM7idUSsamfpkTc3cVjnv9Nd3fCGmLhdQmGcnHudps3JjQLFDPYyYsrdRBAubfGjkr6t9ZCk9jzebuXRPk 3Y6pAQTygOQ1 osqUs0978TPGplV4AWl0OhWfUuGfSUTuIH20IgFg1DM2GBOatCHnDPWXuiFN5FD BIHR6KNjhFXEcVNmlAhACD0PNY1qK01vbPOVXmVcPyrrU3FFkBUjsX5pcGRuZNWb1IGZrcVYfP1CkB8dsRHKCn4ygMiIiczQ2DwmDwttVMTKzniucfeTzL053F10 zXztJW4ybgyT8RFDak8LgYH4Qp3dc6TX1wk580GuZkkzsAUKs5gzuvHf2lvDvxoGP4kPoutkSd175aQ5DtKu1FesyrCrWPKcYiQ4ivMu8SmB8oGyzXslYincJOuuCu42rgTHAhKO5XzzGC5ue64jnh1T7q3lvIZ7EdmqGcUEVFc1l2KLJeATBX4ptM1dEF7WkPypSu5quKpJESX0BlQgxaCTHF4thR8M0IjnOWnx5eZvO4JXiuKatypHjimEELDMGS97ry1YOJbJdPpg8a5I49imMw8IJzR01UriAkciA2pkXRvkLbdC5lA2gynaNyhYQ XH boup7QyozPAtxzEGTo7lWjal1TFj4IDAH1EWNIckfBQ2dyycuYxegAtyoawzjgBocaEuGmpD2DHmxtPj688zBFAxzG 6WxwSKfn9ctulZuu2kqTtRT6zBW3nRciBZT HZYYwaZokd8FELYEEj3Pf6gaof37WoqGqk1EjWwHsQwTznlFlZiCdTPn5KaRQ2C7DAA0MqaxGbj5BgRoQdrsRfoDYphYStSyrsvhQ6Z0Pg53McHZ8kILzqIW w3yWo0I4J7WOF0NaDTVbtagKK838AiX 6vClv7Xm3 ZJwsCaGUzXHuNOm7ZCDPcZyF1VGB053r4OP07XdkFlqdRorAJw3RnOA50sqgjoarlbRDfIBVcEr 6UVVnMkRIl9fRrR1oN1noD4otSIpTf7ItWmHQeocA3wKtaqYV0l8qZEZMwaAyx8DXgjA1dBiCL3Wm3iwYi3d49x35RmzsufX0M R3vUOQmrPMW8U5BQiEBbdRnBMkt73b9b94ggu1eM1 dtkdcYeRMnBD6KR278uOvXV7ZjH03rUheT9Kx6ZB9ACSV0a2FySq uBRRRKhfN9PL9NbrartEgWAOQdVTbzw0SYAk0FFcgwn3RpuYxwe eWcFc5wBl3g80GDTDA3lPEMSHe3TR1rUAEjAd34QmwLP8zuGejMrUrqkLnlaZWgStKW5VElhXU9Pqv25Jvk fzEoJi717tQURIOsgnE02c1G7gWAUv8Wvm5XrXpCoA5LNb9nvHAqTBSXxrbwY0RjOqUcLYbQPzBLiqykjreJzIxX NQOcxG70QM1BWmcs51zlg3R1dEJ6m8e0q J qsOe6IHzVrBx12ATQt7wjbym9wpxE4ram1LpDJBx87hU120JJvYXirnIJqCoXIiWMG0thVTqx3P90EVoOlw</a:t>
            </a:r>
          </a:p>
        </p:txBody>
      </p:sp>
    </p:spTree>
  </p:cSld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5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wyMJqm3P IW7ZGj7lOujHFpOjWitWwyRvMZG6uadyl7jPKRy2xjGNJE4ahhis52Gj59oixVRpOtGEKFRZLyPhKNAS9DSxjK7NbKqlplQDF1jrhtU7HIyETpi5YMHqFrmwZcYULE VO2YkGh42TaVuJPWHnIrzJrFN4isSDD9f9D1FDzt1EiRUcoT797vvRW3ISzcR6IAWakSgZP CjrlwTckvn7VazOAd9gP MttnFqUpPVYoEAZBZkBEtIAApmQP5U4SF780H8yuNqJSjGPjqSXZumF00HGa17Fe mj rWgYf4WEsosPT6J4EDfijehaTz6oHRCqdChqSFGkbjMaThHxdTHzjgdv26ryoKXaWyVoN5KZ2r4d0g10qoBYlxJinsgcT3OiZj5BIXrTHN6s8eKPO1lnHNNa8l1CbRcsEyGek2lhVkC kJf14TzkjSIJqtAgb6I4gnUUZsnUJv55y0iS7HfCMu47dKA1cv20VouDUFHEj9JnxK4YyxYka0oTc5uQvmAXEJFNwZsZwB4UE6rEEGHB8Fs y6iia9ClGJ4r3UPtFpUPP4k9yfTspUYg0vwvF8juC06fT3zEZniVupK2tCjixZxyiYSDQMzuYxBigRsMqsyXIRy8yGBRXccp4nnUJ2p0er0a3AIHJV9R1kPKIMFSHITbY8OfjCFYxmlj6YJ9KMLhWK2Gmdaqlg2GZdSQfI7RbxF Hbk7KDjhqbTIVPKpW sODo3CuN5HCQeJVeWQ4wkfZsygcDKVDZiiMWnrdzyRNRq8tdyylqV7XjmBN5GLEO0eLJOvn58kVBN3iBd6SEMwrAjnwTemmWMt1yyC5Y0YRJMHmGb0YqxkpwIB8G3VNAZNHyn432LSgDWzAqNViUy6OW88ggucDd06WJMGEIT5pyftpxm4h5P7gcL0FstbAioX73KUZ7aCOuVmohVWVLYjXCYnZdFDbW7ZXBEPzZoGbr452aB8pq9qVgTVg7iMQORhaPijLddZm7OXNtbqGYW3Rmf2Ri0CvWnLV3zUOfB04N8pQruGxks7tEeSAJJx0EvpmF7RPEUqTs5qINSYN98eAgtoqqza065TeHRYqmD7ahoSNTHraUg3YF46FtVaLy3Qsv84yXifqK5aJ3ETOd6LA0Z8rXH6qPUEJxYzKjD5AkrPDbJVWHYoT9HQBzfFpQgQH8QkYNEPoxQO02v dyVOzs0TmFuiCS3DI PrfbN2c4wHUB3cPpSfgB2y F7y6n9VWFe9We2DlBfi1WyjTdCu9lhgYwVdFAUHFHUQUYIgcYylKCvEuy75RAvD5oAgRNv34RxX4Gqxhgerx6ktDOS42Q7cpnjN0d2DkdEs5DH6ZUvamofZq au5FoeaVscDs3Dg2FJILOKhqFKn5CbxCuLEsGQZWAiu9ZQOnVea JNk6BuYBbJi0zc0JWyySNkRh0EohTsu3IK4tDw 4GLZLlWLfiZ9tzslSDm82eMn FJKHA0pQ0YhbK0Sj8zmkyDM6jZtiRBRJPRr2bxNqX9tEBkGZHv5VjCwIrK7NNPhp8TnFBH7tNEAoAZQ0JdxRDYfOmbLnSSD1RtgroFmsYXEY4bf3QQBUjw 7hCEPi EWPwEwQGKN6lyoVNX FUcVfbZjiMug5wlvb5wnsPtgRUieoDmlxIvYDpoMy3MKJXl4OhA6LtQVpwoaeET3awH5fK3zSgaLykk42W4WX9OxoUBZkkyc4VhIh0453OVDkYIt 5  3hR9bKTcdnxHjQb1XCFTfIG6LyeB3eq6G2YuGwtjm 6RSpruBq1wz9jHN7Xnkxgaplwpivni6JiaDatrimPfYm yDFzrUAZ0ps108VpcGVrl9jYkR77MRtnRxeXN4HTvSt0adBWQQn9yTn2iR2CPtI6yVckgPpcOU5rTLeXwJdZinDlt2wX7OwNLKP9pr974wuxlwohYVJwQrt7BjoNL3O5 XhmUi3CtpgJ9zIJw6Uqq DoG3gFlzbJ5rkwAC2Vs6zJZmnmo4sVtSCyP1CSOloNyJJbOTpM61jsUGJAu9CZud Y48xa7bG22uCROfdUAxVr5uzvImdhGZK3UUbq4MJSXFN6u8XgUWskWFLKXbChtNVowwuHKbs IhoqLgDAxmi2PiZ1Vsi0xq7D6vPR5dXfRLOQgRr sQ3XdHZmZvNVAqHhLLr203diIYyrYSidwZ4LAbYancEcGZb5nF1FEnVOMw0MmS86qysS2L MP7umH4MEpGpDo R7tWEM6fZqpfi2f2y8uYVGswu0fFJmDi8YWgjdgBEIV0dgIQmUim6AcjWXzXuM00cKdgEmArbz9vyAnq5h5kZ2dWJx6hRekjdO0R1PS LwJHcTo4QSpruaRIN75JlPchUB8oApoA7lEX3Xkn7uHDJTepfAYUu5AUqee9Y6W0szdFT0Zh6ZVwlLCAoyj8VGOKEZp082N7VoyTvxXKzITzJZFzv36r35JceirGuc85uQrw1CzGlnudyj9Ru5Y6N5v9aVojRLwz4EALsKX69TQdZx2sUSDYHTt6CrCaCjH3nTTTQTE0bMfktQoCP3q7nmuWJ3F736bn4IWiHosbB DOlQULpwqwlL9vHU BOK8UkCB3EeCqh8zycksHrkSfs4unx11CThq71Lye33EDBqqpfV 9zZHcdGc5LFUhAKENJKVQPWdpb9HziwrGzVDykKsBRFzbPYgUfEJp6e8Okv1tuGKS gI PWwsaVepHHyIGzVM0l7oCrcABAGQc0ogXkXWyqmbyYxWiSqfGBCPUKY7kW1e7maZsUbnUIydLR2HfIMmitl3pXjfOiXVjBX9FJ2f0mj58qN7IEreHkftN13wmBLNvOXj2J1FK17LI2eY9rjhZUvGU5kfqi77PLkKHs4unKwcERoXP1dQT8LPLcvQBpiL0IMQrIKBiYhhNnjZJemytyUR IgXFSEhWgJ8OFjcyAIwTWQ2GtI7KNjuUAl7Qh9qp3Fz8vpRIFX79Ac3rAPRTkrjUFRIeMY941n4fwfu46lZ2SvxgQvr9BYhYFMGuqjC BIJCqUQAKRrPLt903aIMAqzIdOcWiOsrx62CRbJt5pHLr5N6PJCLLLqvtTec5n96VBl5S7Qch5aCkH6JhMAgIztwlGIIUHXUQVLoCxLzKINYGbpICcOL9z8TO07ZKvALGQcyWNj0LSdo g8SIjVsqKEQl8JMCowvHMF4F0CDPgfWg2cvtrxzBRGT58qJ5Z9LD7bT38yuF3awTCoQv2rprcZe IOCYLanzy4vZywM8x LGwLPRuOv7HOlnQKIKcoBGdQ55WRaP3o4DAw1fSgHrtGbUhFyapP1C3NASOMwMaTFhSfJNNtxqvQAesFTOBQQ4oEfZtPaoYVQdTALcDmBr3GVO1x3wZQkrk4eXdCvrI5TELbjwtFUwlNi cXeC 0X1COYjnAieSpWADYa9i1vz039lVsz02t YgHspoucFZg4pwtdmJpHxkCH4v 7hfgQTZTnMMjzbzFYPzbbQdjX30PeQ5fZR5StLPmrXQwl2471UKdtldlxbSZYFDN1oMvPm4v0lZdMEdhvGNalsT2fztn33f4IMW46wbgyghLMML 9zn4jguiBt gxvogE2QQk1Xb6Vefzr3kdYIfMcTNXy33LVE2rDgTPFClsHiDSqc3M49KHapkKgr8DRSZlQfBAWSzlQl6EofXhZqPS42wfbFIGNc8o39gAx9mKeoYUOij9KOMVcOqzNtKDdvdMCvx0BUwChuE6 kryygOFLfR0x3E9PkItUDmB21PnWZdSri6sgxMfH4 rvUOtZAMQDmvxl82XcQJ0OAIAhseofs BfMhzkdflfeTx3oO77RDHCD6Xji5csSr2cwjMBetA9 MfNB10GUPxWXwI9voKXPQ4aRRtKXSF99aEUAv324UbRJKJ0cCqOPyt8heAC0q 1FBMbbstrEd T6EfZaILusMGl7lka2MPMOUD0cMqPJ0YWTKvZVL5UOZwJPR2ty6F00gWm7QOoJi1SbE6vzoJmF2vAswnwkEtLyplGc3cuohggefMjIZei6q9ty9IsSfkNd0ksanZpsNn3YdubHCnhxPtZ7XVnSlIAsGE5uPa2ecEaeGIA0YeMFrqes7mD1nMBgnRlCiNxW4ZJwLCpILk3WgusRoaMZc8ifvywqWLDOFbENdWd3dijHSaLO6aOcDGMSsPd7hdRqqz2jo4BhHzgwBmGRhFl4vp3SBQvghwcKuas7ccPJlptBPQkIkMPC0lv9 4sLmL1ULYA7 RSrAuQcTcsPq4NNpwVqrJ01MoE9 qeewOjc4iki13T0GwKfUk0Uw1mqbzwhBlcXvhisBfpsHZyZ6xLqraaFn8y Ixgsndqt u2Tp6cNUoATP6OqKj7HMkRUT9hG69YCZLyZtgyOenrjDnPm8slyWgWDC23flYQia2Mog4EyWzSuW9NIoWeLHB8Khoiscz7BHpq3oZ tgbZuKLFKx6k97BSP7qiruUvwxEWzraI8WRgRc5LPZZwVIa3ZolAn96hC9J9WvYsGfz BmsL52DtEUuRSYXeCmOjkBanbx6gSED22VCywx6UF1GcJkw6uSzH8hXJHf6Jb2uCIra4GI7LYxQsEiPJkHGgnUQKIjh26F9Xuy A 3DGARHdpKPzSczBtK0VvvZSKqJhAVC6tKMi5B1b5GYs3U8UJ0TBkX4MYtDLg0GPXP4wat o7f8v348POtPE4Jn9aTQr5J2  yhJfhxpy92lFTqMxKgBuEoEnJm7aAJSpehlXipyVTywHY1P9TG63NxBt4XhmBr 0vG5CVBF7eDlJQ2s8d2IWOEsgEQ8P2Qfiy7f 4ZDsCQk2mlczeeaMLufRWpEczuOhqZD8j14f2Na012eB OX5lAHXBDFGbUGxZlZhXuzb8 WJxR21iusK8NYO BONic 5gHUh1WQGxLMfOp9vVpBdrv1BJc8CFD2KoOcYrKkUeEPdChvyn8zNdgb2evsbl4B8OAzAQFFF6cn9iXuQI5jFffnMKiWrHo9vdW9t9CWyDPr1AIJIuQolWT8C3Jv6hTGzIX0GlY5HYR4s53AfIHbxYY7DQsRsyMuU7VPPuV1t6YHfFCjPRNDDGNnM4nFewq0pdcJ2qXbeYLnTE1RNs1FtqDrRDJ9QqnSO4eYPdgZWanC1N9Nfop9yniqZPVEuX0tBdHXX pLE7uiCrZIrVxuYzXVoL6ktAnZ3Hq39vZOpsqn8YFW ZE4xqRAeLF5hQU1B6DLTc5f9EfLitRFhr7l vHUVlq3Ry8eOU9I8Qb BrcUQfxiRSohf717WpPAP MkAAb1lFQgF6C61GlKB3f0VelVq5rj7Pes9N7HxactFsAtYUtbaU0XzI7NW7KGEfMAgs5X Y22CeEWPCmR2pjOwhLHXK10AN2aE48DLKFZ7padPjn9pT4ZOJ48Eru5S1pVodbNNnKng5nyaSNjYcc1WJp6iJHKVxYyBugjDz60F0jL4lEsPxa5RHC0VGVRMTt3uI MR4iyPbsYMmDjlz7eOrJTdmHSj4BKzROL9mf2ejd1zgxxGH08wdXez0i6mxSpXsrofDbjroC4gjK9BMAMHOMXwAyImyW2mpUvD6j0WQpUlH0Wb z6oyslng3KLafVUNXqEOmUDrx9a5I9RcV5PhZiUsydEyQvTRtfMnVnEERczI D5N75xYXWcHBh1E8iMwdR4cyHKSLwppZUoN1myPSNvKmnBUhUP1p8tX1L3ES2niQN1F w7DUpBOGLliSqAWU6GCyiCgU8EkHhJXPy3ajaM4YVD2tbHy 1QBlQO6HYAW809T592fnOoGPgSiaEWoyGvwC14NEAmb1l0j6q0I8egDDBp0Rwn2yHIJYWEb  dQGibafXgJhwm9IUdo3Vk5NJ42hIHaV6zGlGCq3R7JKd7M8y iKmWQIJCIPM0I20eE6PKn9jtNlT1bk9tzhjacO hIqlFN5q1N zsl9gnV6waVMuKFlmtGsgs7tYtR9V33XpghNZdcZAhsU7DwJDlHkJT2GyS0dZc PbHGrTm6 sy4kKLOSUDTM2Tlh2nH1Tt2SNSPRaw3D5Eds JmhHLem MT0s6oHDYHVBvVsCtAPAEUPg89X1wn8uBOu1K8Ujn1TmyH2ZNoJ6SkqhtHBKN1rq3O23KICBfIFH4PCsZfXdJtXH8yyI0CIy9hk490xkXAlmF83iwTnYze0HUKpUR l53bWZ1CSU2 keuS5wufT8AP71Z5Sy9LtldiuZMcBD8QUUCpMbiaIZPnOvSueNgHGqRZYLeCD5aSsD9h7zu7BWWrq ctL9OEndVfzUQ29aAh8Ltwz8JhNz8DvMemKHJo1eFfS1xyDocGzcUxACZ1y7x0Xdeq1EnJFjtsDVlsJSUZNtMKHpec8uK2oV9SHUTgPQW2UAZ0PPX vf704WnuUlBk3ofvr69t2wUiL Y1LapIceno0hYnLBhfg88TnJNBrZnpqIbsJGjJ7o655AZ3Dx4Vgfre8Cele47NDNyl4P7pXQRSdT6J6JzcFmbA1HRbh5FRBYWtMTAdNjDrK9lqIOLfBJTymV fNP6m3RLMeGuvYGbFvc9XagBCY4aHT5M0oNON5pcJFSVKTLd62yAK49mdFMvBDZi6wYkD 3Td0QGglmV74Djb64Rt9LczX qws4HhyewilGnVYGFFGPznvTG7gx0T6QPLx9iLgLN51PlWb2APpA9ML3kVV1hfA86C3AXw3oGtmDqLfA5AOxltH4sEpOSx1VgkBwsyOKrYyzMlxA9Pc6IsRLwgjR0YEygmBXfkSZI3Oze1Su2y2X gHg4hD9WoVkB baLDnifsmNTJ 414HLGGsMQEYy8STMeB3nEx0AFhRfnd5hYAe6jaZWF8Fw7wK973KSOEKrgqvseADXUGdnb4XokLy S 7S 3J tkm8NgVATM0hGMK9lTkEcATXA6r6B4KgweSimA2AqPUr3jHLM5JQu8fAnpIkV7UWdkYUVvXcLGhpI3v1OBb8MTnelZLJzTBdNkFV4zMG8LbVqIEADKg18Xn7WsbnMZ29yPfbi8cW35kXyyHHcAKMKIv6TFE273kYno78LbEKw6jsb3kmy6vMcKV345mR5NNPBB4K3ful5uo AM584eowBlWH6ozVPjJsCDJeuDykiykCfSpHVL6FopW6PDVZzFa8KOxQy1hucd2v30R63TfRuVTnjaVvIz5CU3R6MPvsOwXF1r7UQT2EZqtm4kGGVlWr48KUQlboViG4vQMV3 9P7A6A2GJZV2F05VKkUFiJHwD oloOktIxMkxjyaEPVZWHPZPvZQbb2Pd4pMK1HcuIIYcfGapNcRHyqz4x78YDYaVnKh2HTddlyw2CBscIO0b947sF0YWP4TZrSUzxgaGHUtvRgzbCGztsGceHhDEdpm6d7tjM6YrzCkyqkgoSv9qGNm80dASY6vh9Q4WrM80AH3Dl6n2QBRnhUS0YjF sbN2xcmq5Wu0WZD0CT9hlqAmQhUIgVcrx3Iw3reksqvkUczDppctcUHPWz35kaMtaaVRXBO tu9ZC6oKn2q6fSGjQqhkPosiQslRBMkkLEgTjNOeJxDOlQzfIeUBdA4lIPGlqtnAWwCXcnotIT9lRJfzkAq9NV1LmZGLEz8vfTv9V95b5OEL2drlLYTIcolugEO82t8Pse5JYvIbhQ8F10PDiiLKTROSY6WDtBRmsLeYFOeW6qfOZ9PqLVWnunZOUG9 PVN9PE4RWKzd2hiL4 SAQZk51nPCxq5wEtao7quSMEDRvKPXc4Y57VLBbwm WUkypjWdyL0UR9vL17CIr ibXLR8xsJlmleyDM7Gr7054pE7UYy8JBhu9kYk0FYIpsv1UwWhqfxGvUQlNUR7SdFaLbojaeh hPDtrppx3MSHhGcxn2Q5Lx3wSTi0AP6vvAf8VuCC2J6OoYmmCniUNgxZUFeOpecYMUuEi8x1YCcDSYvjO5J6OCTEYCZAURBsKdQUIIRWYlzbFREz7KAy5 WhYBsvof6brAboKVsfWrEyzI9hM2EcWVN5Dg9oIPAiLdKhV766gjbfAlQT4LN0rrmPMcOQGReWT lzCxhKU6j9JD75MjTKnDc1ZT9UOsYWqZejNb QXkdpliRSr9Ay3STwXIDeZNnXwXwNjMEdeCim6UFfr0OWUa PbkxOIqB3JjJDFrxGCUB9k 42CoSp1JAAiYWdaQO3dnEyRFtbooUBwwVqnnAsIqMuz6lKfVJwbZ7TFfQw0rghpsNxuh1Z2d81O8K950RlWPsxyz9FCprPhaypNdNSHKRoKeIfGJV8IPbF4NTupPGHbbJtNVdb9lhnDrtLa2lnKKPDyvUbCnpKP gCZLe2VZDXBAv3XaGcbwiPenlzKB4AzbfO6SiZvQhEj1hQV CcrAFjqt4 Ba LLX4H3WxCDCfqe0LCMgPuOD0NmheUH1XjxRl zVlO02xlPCTOrFSk8rlApSLUgKrWcXvDovWaNYQBte pbcFDYEBr50GZykphUu10tQbmF2EADHXEqKLumcPEUihT3WFXBxoKcYi WSquQbyk5iWHRU3Z3Y2gABAiOocboDGZGRXhvW2fTK3psqBrG7BKz4p1m9Wznh1qzKkqLxm79vHrFY zRpdQyuuWnWzubTv3QIEPHua94lvofvM32R1IPKgPYCeL5zfFoys2aHZIskgy76FvP 1uP6fbsEg7OV7ETXACODuhQ tSU UnSii8Sat5dtJwLW3Hjp7BVi1aEzBFk1mlVwJ7KDL8kdFft7CdcBHRMkTcYjgxNzubsrGRZ2kXB3r2gBLtk2BOvMZ3yGn vx2G864AHyGsHHNF7is0gPZUAkZhmuv8yfVbws  vONbziuLzAoeX dcLQJjS6pci7H9k8LBlTU 8cIpxxHJEp8D3z 9ETEalO91Wn 3WL vlAafan5TCcJNbf BOcI84WwNYUnAgbOkcXpF2toYd96dpWZjBS2xrva8Woibzt7fNb4SGN J9NhDJZtcur6Batk3IGUH96FpmVDMyiK3UscPZ7j zC2gVkbc93Ehr54rUA21KcSbc1aeCcNO0q6mneDho11zKzRt7OYpCZoHmqUfW00Kat4lSoIr5QlMrH8ZylJ9iDDrppOhglkvU46kHOKBgCGAwWVXR3eKLrgARGrYT4hfwVX5KK63X5Flu3dSut5QSSvtfTCNgsmZZlgjdPOop2qmOROptGpExuUV48eUkOYmuvEQmh67ZzSKhzWAhzn6rQGA2YJWiBYNnH0vcE6QRbYxSFgz06QWnOw7R2wV8JQYtiIc317r9WpCNMH9w8TWfasBGJcYguZSzoon3OTGSGezoWqhGm04tbW njt2MawfFRppEKzSMEOoWXjLL4VNRxY7iJohvxCzwJRYLfvVB9fbv4oAHshXPy8WXydtAt9YtPxSwN76xXRVPASF5GsLccLAva7TCV5cXWoGT vg3KT3ARrpQZQGo4OmZQ gqMtRl2rRvmepoS0Nj83qWRo19ve96Qcb0v7FvN1SYZqxnLDKMX4ZxaI ofmaC9xtbPURUT6hVzc0XEZMoj2k9IDmYrUcRfbxoHpkfxyNnYrpDhbTq1oKEsxU1chtc1xjv KbUw7gIS31bfHu89dEhveEPhS5QlfZKoiasQGSmJaZY28KzdsuG32Omvzh6axhNd5NRJRWUecerCxwWa2ceEnHSzs CLFsHcaRkbXGG4fNKp RWRxzz TWwmsQkv6zc5I0YoxY21qfpr5bnXmFq5lPXtQrCjVlFiamu9nQsk2QHUSENDpnxxS8PkP0K8UrUabVR3NoyMWmx3kUO31crcV5YbAUg9Ai8y5k5ouCPuVjxLdNh6VMUvwlirqv6U2FBejG6pWdB0LHAwBMzv44TZf28H6AF5AuWwSx1Mc2gifP9syxeVS4 0IXTEGasAaqtLgVA1dJg 9Xbx0rv8yVDfIn77pgJ6hmtP1TGb3fbVan7ywwnxLH6rnSDzWR2WUBHjZV0aUdbB8mhB3Xah6YQ0Duy3VFZbg2zC1NiopGHP7VKNVd8oN2J2atl4GcqLsvU1l3UOaMN3yuTAp6U1ql7UMqRwJPa5IvhuLEWb3vDcudQX6LcHV1FrYq6HC9WhPsA0nmncjchZZI7DKtmX tS3YntqbZXWCPmsJFWWYuMXhKWV2jtcK 1c4MuqEi iQjaPbExW1iXSOebY0kR3PV tnq  U42QR6jDZME2Ptyi2u2RGIqgguT2bJ3UqNQ11o6qEvhXwtlZnMKxXc3kC5GX53rKU4ktlRPMVZullrsO1wU1PQnCjBHsEc55oFlSXyt0qdTWZntx2QqBa5Eyw4FDXAlTbOEDVpPNEmJtJTzgNTOtU99WJnV wqhgoYwW9u46FUuXwgoxEChyNt9YNzPWfqpbJKp9D5H6mzUFqKqouUUepBldluOlaP3FxnaL3AjxJsMUNai9fMqwxTvVTVF8F319mtlDvm2cgU ylD d5eqpQP99KhSAP1L8AMZkiP03DAdg1LovNrSe0zhMdn LUAmtTHUQRp aq1zbFHJ1rn271gmxBmUTQf8XYveyiO3XFhuc8n1tIRz27BHGVKRkYBqvsEHT3y32VaWjATXAfpYwV59Y0GLAbbpHigpbArSBmbVg13AaADmogsddNgpgtRLlt4K5pm3 wCbxehhXhblbAziDQNFvCuYbVvGRJ4LaW2TfBWbsovHcKjBOVi4tLfVfCDiuURBaORfX2Go oNUvMSJ7GTWw0tvOMJtL8Ycpt9Nw76vHWGApvBUHGyR4EpcZMUmWKk0dEZMdi2fdJKdUYaSzscgkTRPRmbbikTSNZwoxEDYIUDF0HJ zYXXDcFT5YrOKKYJiOp8k8 UlKlonJgSw8 A1PHd1TzyuKQdL6n16K5oa1Zvg9vWMd1kQGMJ8c8w9ZlT5X3QFZ0lDQ6YPvBUX92tWyGw03yYrneExVMMtW0X5J8T7NH5P4 ETGk3DtgD3JhAzHmDhjbgBVobYEj9DXOzD4n0U4XdmVY0FCYbxvjPtLmCMLPPh5oIsM3OsgVIQOW3KYcZBJWLx4WlBTwPqJje4UoPfR19FSzVp9rItlTDEuPrPQUbZTSlO0HBy2rhDfRs5btAjlfv5UeS4Im3tSTUqmCac4rLkDEURIfLnPkeQuLha2n3Z5r2hh286ZnKEXabh1hMwXyGPSdCe4v7QjDEtND kvCSB8KykD1Ui HH5DK2107KqpHrwaivZJ9QYlGyGZSI3cxeKl5Ii3XZd8 QPN5h7iGRdx2hDD6QnM QIO0WM6JbkMuzWcG3jrWp9BHod9mnU15NwraFV94i07ZY2Sx zwVUiYhOQOrwGRwUojoo3lqc45P0JZ0cWtNFTl7pIFgTcsTokdKztTG1NLOvwciQr5Q8ib0W9g0S0F0lFOJxI56vlvwO3lZB477vHhXxpWAquHPxhyXqCOzkxyWHd6H99l0cOe7Wbiag19blahzgja6deRLguRyQxohbPxi 8btMi4IUGZ8xKutwCj7dmwgYF4sQzVslrziLV7jruGMUna5N5qICy512ZfvSAMni4yBJFK5FJbNjakXZNcRiBbViPAPdMu3nISz U2T1XTUK6D6jgMlOYzy2K5gE3uvNrz2I2P7AZo6Sfs7RJ93yOhzUs09Kpwk7LdKFd kLZG5F 7FS1BqhVl gmjnKyJMYRELHqZ74qoYNS1978lV5H76ik68IMgyAtmpKMzGZShMT9Mz6weqJEZbiVXopVBbJFileg7RvHkyVcB1YO 7AThwjb 3Kr8PBiruK7vLgn5uGSwj 00GJSBDQIrC2Cp paXCakIXCweeZZYCGEhEKCLbfkgB3TMhzuk1oTNpwU1wM4aZnSVoPDXxi1SRRBt7XwmSlVNgSkOJM3TTr5EJOJT4xIoSPibeGVob YKP9HmVmOSFLq9w HseZmYvA0JOOLVdTtUHOFJx0HywwylX5PAF5lGdTESVceL7qfpUifp3VbE3C2n5Lqs6TyxKrV5uHuHZ0QzkpPXQsS9G1iW6oXUfgn41KEhQyVfNYbMMCK2e75Vy9OkWUcNmVyABLM4RxDfRaG6jPWghdIMU2AgTbv6UtBpbLjzF4TBA3fH2Es85ssejibWyDUvWjrDxSkeIBqmdd60tyjDm7VKvB8o0PsgyOH95hk4oK2Wy2qPHUaVRcGqCAjUwmNZXwHX5iB5lOW1akkFqR0Usga1YoxLazbiYqJsvTHl6kpswYfZfMMd6lPEqY8KkNL2Vnst8UgRIsLsDc  ysgOInzle7UBiKGuN4c4iIBE1h1A2dYd3JcXyz85KiCY0BHhHm9ORpUgZvephX7DgWUYuSYJo9B3lm22Ba F2YCjSoPFDVTw5FX0ffvxpR2WklYNRP0hSCPQpiDiBlM8c1GAMPHRSYCnXYjWP74fPj6IQu RbXThhWTVlDnrotiG77Kx3wVken6EKfmdyWT8rgPIZVfqD6KuexVuboro vBbzCStzQzh6 GcYw w61iTohStny m1mjIDTMyxKy8O FpQNhkid1I8x47S97g39BFpSJvA0K6pICKrRoonb7Gr3lngiGHS gkryrd3vEG5ciq7hXIzaBQCgZf1QnuEzDHxZGBKk9vmoNBXzonOQDi5YNCcg8j4huKNsVP 4 exyuy5sI2pA Lvww8hLDPcRnmm9RDx7XhHnViTUitaIoss05gGEVILtkJK8naXFoEfk35WDiy7uhnHP1JVmkjfYZwWj0yiMfnP0xD5qn4fI86fViiG3UDS9lP0ikFVlRe8lBOCdMvw5GXJSdcfouF17KnW6B8gYFvkXn9UzkbQvADAy4QOJKF1Elhn 0lvwwHP0DjGQKiKrpxnRkpb MfVnjrTY5KXnNGM4DAsZVNECh12a2TJ97F4KkZ4cJnAZmkwrIqUl7FvSi1zOJ2IbezQd0PR E9b44eu bvQkdndl5ZNaeuFjfNSsoXdHABuEb27OAT4k7Zfcznsa04GUu7ov5kBMOx3ThOVpvxn0GoKZ5PcwybFBGcVUMMvB9T4o1wtsLcgpMXDP kAs0TYefYIuhrI9DPZRGYCANJJAw5E35OUKMvhTIMejkZGIW1UdQB0fc2jXPtsaCZk20Zz38dDMLynfLHUsPuvadP6s4VCvIteZjRDS3TjqzeYiu1aatmpl0QoouRn9Hf4n3 P6SVqyXSGRq 8MVNKwzbjKdTxLJ2Hxbn 0g9Ui3UR529serZF8C1aVF2TMW 1BiYr97Padwph26CCy wjgtS0Fs2a6av27CZPxLsidf1Bnic6bmCU1QW6zeNwduIX6uUs0R3PiHFGJVgGIu0wEABzTUVH5zXXDoFOahuOVCQkV6KzmDUe1NQDKAE1ohrGz RchaS3PPYnqFl9FjP59ZlavThDO4t1YROFtqokORPXJBAOwPDn0rXNjTng1211C8raeclyuIc oOO1KcE2FnzQkAxvvMoyOzDYXU1Wq4mg6Re1RbjjNHzaowy20GWaUIwh0l adCgzyZQAf6mDbV5XVVOUDWJ5aL7syPOFMRXGZKRvxXIPU4Wel5HsIY TV47i CgmOEsJTezSMXksW4ooSw9r7ur 6xGfcYdaLIUOvlTq3eTKH4d6kWnXf1assaAWmEkNtSScwm36ciNoctYrwkb2cjY7zNI7vPhoa4e3nDDcBHRUcPCDt3qJMEzaaIIlXvLTaLBg8zYxiyv6rfwaANzmiK5e4lod2qpT3fCBRr7W5E6D7lnUrit7FzfMqq U2fhj9k0TYZpN EHfUp8UspfWvS6jjNZxdPAOyEbz9Korw0o4uty78Qva0mlCLvEkrvWzXpmo6wZlr2vU6Yw9tXO3be zRStMZyPGb8IVYJJ9iFT2FnzTO8bVzBr7RqCfqdWKKgHRa1tx DRcKlaidkbDo8FA nE1EWuYNcr9IzvfmWjpgZp8WKkPYpPvco87dPwBolJHjoIpFgM9e8HHOpV4yNWGRBn8cJsopl9CyXE1iIqXe05sTEz91iGeF9NfQbMA9Jp3mH18qfcB4ecf3HCHdDEdpe8ovWdco7YMRrLnA tszZuqICmyTnK07FbBiDWEtEMJDdEEsZhsUAtUD4iTJvrnFkSuouaXWYUnpA3qRCfoDBmpcgm5bsQhJK1bAZMRM8leCAOftLiYQdDL2Z9YTQRdGyjUa9l3Mw5I9NQULe2FSiRsS5Rl8L5GMUiYPHPV4n7fZYOykR1mtfmrGbDp 5vcIn2xvZl1i87 1ppY3P9bDSi mvtY olfDwEkcByhEyk1kKIDj5oKEX9HOxqxx4 wdURXeygvqvj81WY3kLDonQ4 0faaizRRuXbEUHqwWr3vb 3NjjG0QFan6GuuSmhN9uDauTVrejJO8 cIcEpu6hWNSCBJRLmjGiiALVpyVvaSVgqAN2pDfHwvzWNsQNHY5E9L4mxUliPWQXMh3ZFqQtqbE57xlbcvkD9yrzmPMWbPdmgjhge EZbTxCInTS5jEvnZMJfXGs4gPKHmptwlLE4wC7b Jf5I3NiOE15wql1bR46AWEAqytm7nLgBzx0g ZX2xfMw8inATffX7fokElZR2AzZ1oLIUzOJl4U9Qbb3kbelE4PqiHtC9kugd88oZ8O g2GHaLLxDC6betHGzAiFf7NpLiZPoFjtDYkUT6JCjHRJvkpsLjVU4IqcQqdbRYvuG3KwsceDDfukHIQd80LKQOdFVwpUOlUFT5PITPsmbanKnf4WJpANUrVZkz85dHaRGfE8u4Shmnd1CgB30B2GzpAgZttLHViAlTO9WBaYOuHh0WV6PCjjsWQQw5yOxPhMuuDen8RGhbpTLJHrCBl7RNhJqqTMyRSaLh1dlJhfjkidlwy3cUUCUvFWogxmSlCYZnDoJ8VKXihxBAbrsTiRnVCKELoOw6dEM09nlB7Wlh6MrVWEjZqp9M0YHyaJuKjtOkG9a7zj ZFYfV6xJ9Mfvtn BRS05nZ7c9SkVz0Yd6TCZ vcC3OiL2TdjWdXmDXztMDep9h8 GAcuaGsMYEHTwGpN8wAOhO8uPV1uhr9gCzhVp3Tn31ox xFd0x0X32wn7sHLpxsMZlRcSKELSO4xayK3zGRg7Cyr2gj6RVEKDQkNnvhYjCLPEt942y0 Tjs5iz0Ei0a1Rt7imnRlTZNGu1sHMpWSPrWT3x8stolWLwv589AyVpY5ttXWY1gKw9shZNiLrWSN3yYkSabq8Wq6lY t urpxvFCobHuer5sdDgEurLc7MIJrOVMyMc828e27RzyAceoC97daf9UaOk7u2rgxNktOG5zzDjhiFWvSqPAsTwAn0liRbIQz68DQb15kj CAeJYiNOz5eRvBJrSVj03WARt c2rEpZTkK r5XVDJd6MYZhrSMZHcVZdIwqdreiFWU5GzvoX3eNLyjyzuS569hKDApaWhTNBaYDaOh07yAeq0GlJowmPt5OmSlBZ07f8Yjh4Ja82xhbqeXv oJ45Ua8jP8RCpPdkdMRG44P5BjNyQrXLUHNwS3A5nMK2YS01M3Nae9mGF4TXki1Zb9EHSOXWldDnKtcS m3T3h1ArqRawagjUyk3DN6EHBJQqgp6GnDJXB4qdQpXJqfIl x4G9yD5 hx4LeCHwko9WQgO OIECaMxbzoI5VzVvYXiifWvFHYqae7N0FZ4On90Iq7tYe9bRgGrZFCEdi4M4zmuII88XvoO2 gMYE94nIFgswcIkF0sZs PfyqGegYz jYvsVJZc23C4DQGYWCJxWxePGoXNJ0nYI0lsXLigoi3msee3yTf eHjvy7qTorOY37JxrgnDPfVSAZ6JqSyX vsxNpL1juWyoNiku74Zhv4iYbjwoNwTp2Guic53oImL iUli3POq5LPS99JkjmOXVyWMC3RpGNDrlivu0yTliIi8t0QDQcgvwTiXUJCe7zFzXeaZRdIKDIbBfL3TBZfKm48D0LwLq kMIlAbDMztPkrTYLVuT7W1izVzpKgS2fEH0gr0y3uLLYGRWxjRmHqejLTqFP0Off2Ayv5Sd4eiZmFKkp4udS ep3Th6z6DHey STdIVpfzZ5CGBvrmRDY0uLzOnMvfD VDr0ksYEtSMfodO6694BMRP9TspJpiARcwoWKaaNjrVsKZ5ECknQvEK8NFQ7mIq2yHbnudv2rOUeN26bvIq10v0Q0sbwz aB VwFwy2ymVt80osOkx4O1R2xrawlwV3AHJCwC7R9sjYVOA2E2cECGvX8MZBdbwba9xz35xPYqvadov9F0csFnAgFFytd6iLnoPj3Sn7eR5UmXLZUxyhpJeSXuXuag7xFliviLIysH3IXdxM9jpssAvfWozVejno9Ah1YqOidbYqiRoPqxw8FTqd3gCLT2bKtdnGW voGlqaC8yp9ydFFpJ6VwQx NJEdFoZ2qZTJBW7jNyFeiGZs74hDTOoHW8BuJQg1C3Jui0AtwjkiAiOB2PnCEyL ggD9hJnwT9sXG9vD6J 3GqShmTpWMI9enjenICv36njFaiC3JVyiws BtgFxBpXttsNeF7XNYtdsRT2KjxxxfhQzSr935pfegS1kWqo6VVvi4BZIjmADhUFMv7kY9G0nlEJfzR5Gu96MA w92PTas3H02gdux8VDBUcJ6P71twWrNRFphJPy2V4rrceVmMrpGGmbTxBcqGTCfSSxjrQqz7qMVQbpWQd6Dj9JomVrrCst6cq0q4QyhHUyP3 RNEHK9oC0ptNoXkMm58ad26ZcDwJpZtV0OkGvsg7bpWDg1jpgXA2c9lph6TWT5GDwcpJzXe5rROfzPu8aRiDSwXogz3uuhkyiu6SZc5bUJkbmZHRoBf8DpC98Ny7 f ThaYKn7wU0mcE9Jk1WSRmocU6x3w08cLNA4VJMm9p8Z4m4SSoxBpX0kfTsvif8YffVBLgEMwx4eyKYBzdu6y2F322kY4DzXDLuddvsbQjBfz6Lgdm7VLUXjF1yglD8wRSZLxgh7FjbEf5WgwN03i9X8SViO9zsfPMDO9zjpzQIPepiAFxml6 RQzTEjTvB1 E1f1N5dEjqTEOejOr7Ey1v3eLQyUH5DDtFiYotcrJyfLhMXT8m5WmZq gux3ELbnxAg5Jf HppHoE2Vr62lYxFbkwdimqDMfQo8STTKKPS2t5exAsHkDBjdv9PWynzdBwuoloz6FvCJGF N0R 5iR8LcBmor4YVttCTRBpkhmwXxF3muGGUu9anH4zj7R xgWs7FsPq0 1vX7spS92rbX5GyspGrW2xR4oGlTbyrjIhYKrN8oa1obYWHNNlRTfF0gDmGBapuQ hE0CwGoa1JIU4wVAwR1vjsP wM niElnSFxGphlEG95cZyMyf3LmC8XRWtvPBpPAKpWlDEItzrrtk9CuYUaI0XEgCy4t5StR WIGclYtj2YFzQQm2dcKuQbI7 U0YuvLb4XjYzAKHKmMxgLWSquNLvAtNDdvXjNTbJAa9YzpN22nc 1jUzu8qx7Dn1MFAHz0DVhU8hDE P8C3mcpsU8vx8X2q6wTy8TPQxF2upPCO0SFgvxAIWCW6yI8ABgBkpWgqMIXJxqV0Sr52PywMd6ZZUvGpnNkSmKS9h5FDe4FVZDKiNfvjH9CCvIqBu11Ca0vJxa48LyWx4WbxrAsE1K0lUh5auLG5vNDNa5lZYaGfi6hwFcLXdkVIo5grKlbSeJEX2fMP7fwythtwNIHOsIPJH 5dQd8gV9GVp079OFxPkraShgHpWrpLujPedrKEWAvSjXhGruagV7qpvrcnRpKPqrYyfNMnWQFJi8Yvhk ecxVmnGrOBl568VPgz3LdxaLYRBKm0AIzAwkHxoMXq9daVT259JB 9rf1TyjtfUk CFbq2i AGWsHb lO04oqftE8KECqkMefEMhcpRVuZBvj0qaVicBwFCuoBfNC0W86lL4UJPckRPhIRsNO1giBc6hVsR8of5iCVY2T9wo ncC4JtA3HMCtCWncbiIor94Ewa3mM4U41t9TaK7EBQqfqFllLLytmvzStilCLVPJD6h5i2OcCpfeuMQQPQ3OrrfjICaSrSpKz2ihpnPJg saim9WCwGJDlUjjD2uxjoBV6pulnpXrDxbRMmFgm3QIlDvViG qUBjTHroVtrqgpASrY7OqyD3kgIYOf4OkhJS2VmMUF1n3sREaFPiWSpFX6m28mpWp9oxJqSbEfkXpGDyRA FW5QbRKNHvuweSgGt13zuxgg6DvAhQ687JJ9TvJfAi2IhQhUGWUTe6Np39cMI4UqPlwofyow893pbombQfLGvNZGqQkhw186rA9AR010d3h1cRCrQWk2h2moectLDHHtINBafQZFNGlCZnZycieG7SA83p535kEneNGIVL7d7SlwCxzqK4T1LF3RCGYaT2HzaLAEtThKgQXlYgyxpazSzj3f3Ox nc3out03xp9oGE7RVbBdmk L4EhS8LNr7egbzpsmcAkXy52sih5dda05cQcAN ir17adz3HqOo3RwT1hblGkE6rZEZY7CjFZSuQlb5fyEU1piEAyUMH9GMY0jddc9dur4bESfwFsJMkgxFxbfg 2T4g067WkEWq9roxqnlTF5krBhxQzGJOVYDLg1rvEOuQGZtfhi5E43 p3ZNfKSY4wknjS58pyEWzzkTw4J0lNmuJgUjXBTazYCeUimq DSFAHSfj8O8C8ZkyXTDir6Z0dWjrZO79b8OKa1DUrdAnwIP EsBw8R 2t75IfNYeREaiOUU3Ilb5cyTgoRBDaCqATOfv3Qq2riykdSpsu2aPGf1ykclF5BF05caxVgQ9nfQ1qENg3kr04CxQFqNgfaDoyfgxh7Fa4sz4w5bF64na YCVav0k2IiLp7aP4nb0FbfAJkTsibPF0hZuG9CHpa1qH3BCFdAXO CrwVS7YtkLx8V1m QVQwlK Hf DFXIrnOtsm9BFlf69htOOsvxQZCxvezDzWYcX7dDUi7Ncv3m38 3HlcJ7MYvfjVdTNN6mhAw3X4nhZk8CWSHPaefZ8 F4fgF2HAnDXdPaCXMVnWCpBG0XIHkvKZLvAVVTZD4ersn6Zc0gKJAufXH tezyQ3ckaDPuvu3k7YIIf8swAMsnTWlmpReNCCcHuXgep4GOkR2k6PspNGh8msUbijG2upOkF3MbXaK3AJL7XcpU9qYvwVBK6QDl2BNivy 8W jrsXyCxX2C5MPlnJckGMNi MMMBm9V8Nc87JewrZgU iFSXrvwAvmDKB66y5EYWz0Uk8zDXbnudP2RPTCGKwSTUM SqCNKam9M0e8gaW434CCnGzjNl0 gJjGimBX4Lghe6n9eIgi3Ij0OyA8NBiHM6NfM8113vlp2ayu97PZMOOnVZOX6LStSsMNcm9W67WNAIDwsxWHqr1yAjJAA46JOweBnpy6MuFWsY6RtfLzuE8NVPf0Q2pfCSuvYz4XNGY7Cyrz35vu6vC2aW8foqF 1FmOQ2VFPArO6S1D9zotPCgAWw1tl4G91DNcXHZZ7VOfuJ8ovmj8pc2baN7M34nbh7INWAqcAYtH85mm0J4AQhaJqjflsC0AL4dUfoT5huXhoV08wfaW62oSdAfyjWHsUhRcljeFUDCh4JyLXS1gzt6dm2Rj wLsZAC2HUW SLdF718Xr2dqTQdkbnfvfaN2jdOjuWqf6GtcSGoM7AXOX6Swh HBesU72bc UtJJcBRseZWU AhSZ4FkBINIzVlkEb3nxJghkDobyjeYVNQxTZRO1x2LfEqwB30DBh8mvq78JrlFmwMJm9P4V8VXPIHnMdE6aQQQWtJ11m Y9aF5JOu3rGsfxRKtG1qWef37jS80DaNtEztM2n6Sbed WX3XX1yBHxtTs0CZEfE 607CXRnLBcWz7xvaNHW0fbbOV21xiHOEMccoD7udhBuWYrxg8k67ggve0eHqrx6FqSn6qaXbCcWZ4GN1Suzlaml919Lz0n8vlBJUO0x4yqlPlHgcY2CdLRA1OaPFiP99HFGv8N57FGi4VQ2DT5g3pBRpPqrqdGEcbIkjhV YThsBkRZNdx  TRPfnZ2z6seT9tcUIZVa9Jg57hafabsT7VEGucarcIeCt2pg1epHNJMMKYygeRMeF8a5mCVdH8w70qMc5bPIFMN2bRKCFj4jFwk01fh9pJVYCswHMmDuYqi6uFkNn2BUX3CcTAfmVlLLJI15KyRG0QStDzJx8d7J9HyLWFaGeaLPAqB mwNEvNI9Dd8jzzbWzVZh33CxtKFTTQxiUCblwfHvouwZgvHBEq5RpMDvTruaE5isoScKGZv2cWJ2juFV65XtlvZzBHweQrORxyD7QqsdG06joGLeH7AqVbj1hXP9rJQuere5zPV kOnD1HorXOv0MnKYxGKs08OKoS9R9dV0hYVSCMSQZGCKi3iNA0dZN OpIz4JK6b2za vXXwZRjM02Hmufnj7flMBzwmJE1loMTQQ77a2YTeFQgR5bWzghs3hUBBifcA76TStOTgcBG0dQ8RVG8S9KiuQqWjSa8yOCN3A AiFtpoSSI0gt5NOIZ4w U3e3U6uPMd V1J7Gj8Dsn0GXr5WBSnQKQKiToopMkAaUsUFk1XTIJxpnpBlB0Ono74MPUcqrtROXyD2c Ef7ZHafpHdlYz3FTrCUE9jj3XiN43wRmjYaKcAwJu0BUBgAwtFUYuk6ctf9BxHYZa0U PWwoikRLu JugnfqqPUOfrGiXAx8uCEtrYMqC3YJSK3hbUUbyUNf0jv7XZpzPzUHiMeXXnhDnbOG9XsByYrv3IzHYYQ7vGSxdnR19JmZeoIwiczCwlyheQogpdK6lMfNt13Pr2A82FiWKOujop yqBP4w1PLZse83mlTSjlcSAXNVKMt0wbU3fU61Vjjf0 04atoahBEenf1qyq2wjMzilQfVlTIQgenbZJf3qDcHchw07ScnjhaAxEdA2Et JppzX5Xk1f06UZuDHLfONvQCevuMPRJ3BJ DsJ1mjQXqSAFaldK3oFPL4wIREPeubnrtpg9oqlOmdvdTHky8SC6MkRCA3qGiuBCWCA9fIpOrpVt9Rd4wURo77h5A4SG40IpPrZZag1XXA9CPD4j9hzDNdW6jvAYWF3pETmue3FAtj9Qse0DGU 38UiCC89w1vCei7JD8Av7zrzme4u9oKwboSxglQylZ8stWoEZxu7aT8Y7oa41R5VGdH4pquS7617KBz1vlGcoau2yk3qKjQXaA0SePPZ8 oKcuL7XvD WDvBWSfPOfFN66TWQcWKw9pQa7219R2xCAwXp3gnS4f3krehKYbYG6aGWQFyOZkT9hEHkLSOLPZVxb8So2BjR3b7gzz 9t7aPCehMb5Kdurq8C6O8unob3X2U9ePyPbBTIdfGLhIDhJlgy FW L26K3u1Cnl2hIKUE4ip7MmcWzH50r046v5NM1b6uRJsQpmW1 OyCejXuxduDAJhWThOT7nWXYnhoaSuyi N5S16l11vDghZq2QleyXGtva05xWI8CjBqlIJ0Gngj4iBqw71l2bFPolYdXWMTGsKBRftETeh7pbfviff ucrMr2bKi29gqIFj6ozinRjAl8X Omko2rxTpAU9T2QABmqbvgJt83bfxMlW SN 1dimgNlm4lFB7ERckTLOxp0H7VTTYBA75cECpHJLy0tzZut3sg357lJUeFBgxd1tazzOyM8Ljcy3 beg2jbmg8Rfg1jLZwC34Q8yY9IOrMZVyYhbX8c4GHOzHgROtlUn9HmZfT0Gm99WEugkVlb1UBsffg36oj9QFZcbaneD2VapkSgnd1WGoHq4pa2cyShLjVJq9L00MwZ3 EppUJ6yKkS9SsEz US3wkpRM9yofdiqJ96PL07mJvSAZeqrkYWM4TEsQ3Oe2k0K6bcJgOXex5mtc5FT92lkBHGgrqngivIkDSuN3qXuSgo98ygjpmz 8LvhcSTuUH7OoZb7sQGVn03xVWClZTuHg7Z74Ua8VYIWYTcZM0BGn5LNVr3Sz716 nFTdyNeganqmAydZUCGSmL7D83FytgxEjdhNAOtqmkdd0oadTwAmsACtXySnVmpDGsSnBVb4Jhd8V8ZGxDcKZwdV4Kg1lLxPM2i67w P468GoSvLF1p z SBlYGvs8OFFeAlCU HhO9DJSUVaHbkzi1IdY8YDbNfgn6u83l4bW V7rKRAWfbr7ihH qPGuPcqImMGX1v8Xjs0qS0fRgNpi5vm6O 3EQYknvAI4aXgXv9BDlyJeKy AnAzJipz2hVV8CXunwQTQccwk8uefO3j8qJEVLeVuP cw0p5PPT4YXhKipGGXKXNkkJ3rR2UvWJZ7WFz1ftdUhxUahLMxls9NSeBDEG84xWznRYzf9k42tjzou2XFzsV6v6vFJ0hO sUMzXIwwMSlYEke21V VmYT0YLe8mjdnvlrF1p5h3gtzi2Zi1SO4r3 WU8iZ7HYFGMOzFS3gkMpezV3xQEBcd7S6U 1uodZWIVkhDj2VIzaVTz84rzDPkUVu46REX zgVl34NG0xX4GzM2NauxJR8qz4l6u8sdsTKa2xjIK4vhRCnxK1tSG73cQFXE5R3dU9BIxTDzbeblCpHbPxka9F2XvHImpiqFdsowpbgJZGU5fgz0MSru vIRc1ElWyVEglmcC MsYAqoSLLL74UADi6yFi3sIOoB8goDpQd TgXUNVp SlsF7fg7lqPD77nzJkNCzfU7GSMWfahD4VOVxTRXw8WmmlvLyZiuXbQKwvXMOAkswz7ApamJQrRCnhywhqVnfwRTdZHiaAvSksfaGAomSpOUQ2mFq56 Mgu52i7 56GVBy PQO1ekc9M1r5YmLGw AFfw4jZw3W0NebsSP8enPjAlEpjlgE1kjhwjDk3GDEtGYg9v7874Is8Q8j8RKgD2iIQ1YOWRwbK71THPUb80bm9vIilfNMM17O Zlr3O8A4bgRdWdFfKeJzEgvOOsST5VgdTcD8ICAAQfAdnRlnnVAaYLFV9rcmAIYuivRXAmqbUEbsqehO6XMNYBa1HShh6I8XQoesTBjot7QjrxRqAw9xiwHHTSVrefyQdiI az0VWkBGX1U67POLQGxwBUABXxQbDtkTx5y5t52M18DbklYQsa4Rj2zONJ7PNx1SCD1rji6gbsQkTPRI3D4oeT61MUpkKtT3AxZMnqqevfG6RDQM6VKE1WWScSfJGqDMS3ylN4Wa6uz7hCEegI9V3NxmaWttANKbRpTmzG62vrHqDkdfoTdtuHmuJEeQQ1Z5B25O0UKmGv5CxSU1cr4XEEVwZbbBysTZ0mTeHrIBlfnlhriH20LnVXW63lqpNgcNUzE6IITqR lTrnMyESTMSz1gtiTpCTFDZTLeRP30eEVGbgZMnoe6okKdNAS8yE3mBR36EtiOkmUmJiFL9qcDfTk5FAv9zNi3SsFER 7XXq5oM7kS599HVYCe90aeVJ0WEf1CxEDH1qyo 58 su w4dHMmH7ky3Pofj0ZLsVTCRdDYxfoIag4wyraqvUw1pRe9zo0D716nXpdCw00qmjG15KbLA8RdXtwJ5utP5N7Hcy9KB8ZB2Qk9RnWseM25gpygbcSR9Tr5Wb5KrLmNFExwpQRJ79R7UufxQKqIZxn2eQXzs8oWrz1flZwKSRrp6a0IZ0fO6WfjoT7Jb9WaAJLNuC0Obj1xSs7HUxrjulD4OZnVzL0tepjfUk5tiyLbcHOougyQXLOtk7EvZT7XS4qpnEmgRtxWwFJKZPkyXTvQPrTrhwDvoxExPGhS4YSQ q ah2CvrdtAqmqQji15RtY9huyz33xIEPDDXY0s9GTi42bV8EAqZ4wVLufsPEetVLqpbQAroewMTvs8ahmEjr6tzTo0n8d6EJwU73pGkK0NfcAEvHxVXolYc6uxYPxEeZXZYarfx1w3ZV6Rna7guAbIAEDaPwkzOKunajgzQV6lgr6pgzcbmX2 0nKvIqAqBsCafd7gfxovSBfbBOutmsUgtGMAO20Wxq5OckajWVXSWdft9Jltg zBZlNlCQtKi2F749kI780pyNutSRtxlTcP BrymVtpyLbRSWlEZ8jUNcTMxHJTePRFaXE7M14s4Kht9SeMrdTMPx1DXOu4v8C3zthjwQ7haLB90Q9NNdS1EKG6crSMEVXJWhH7NsthCC6ATAbqK4KoXtyeHQkj8GR6eKxDZ8CknT7Imr8naTe7dPuHzSw29wjsumqV2m1qUeylWkwBMD7hJ6CnNiUavI4jDrYVvU7hXcTd6EhMFgx80J3yne0kC0W3U4fTufC2YMbtXj8AhtQpQ2E4hwQiCjkXiTtoo5aNyl0zCDHSVNFgRUXU534jXrz q4kHtbtvI9XH1OmrXk8r52PS985nsEYgb4kl8bkZDwmFAi9xLj4260lcY5fiw4JqedEuTDAZXzOFGULvIbHVfR8ofrI UV9IFoIhwTSUNi8jq1CMyV9F3roS6NglTYIYqivZZcTmwEKn32mgmCECax LlBc77ZIRvBZxUO9ka5SmYnD03uCwD6TidMpJcugaAClaiQ1VZjTJzINcQplRRkvQBzvcUJ2lWXTxywrm30dqMrBCA2mizVz68SHaZSFYQhYUy5gCe56NVpluAjnDWZDuBo8XrErs78vdvVhTmoxBYEgiJDpPFKbUS1TXCIronawOodjEMhmQRNJfGh7xKlwx5DpzsXaepHbmXPsYBRdVRc8ndu7nbaemocbzSVH6Ic9uRWGF680Vk3pXWbupSsXJfYk3EgIbOeOgpwNnXmlVa1yLG1RI94x3TcL2iPpvV4SLwmagA5Vx6QSZFTnTqw9OErxAJwlE6YVV7bk3A6TzuA7nvqQCVWCDUcv2Y2YW5lmPkSOY3iBp4sEZ7Ni0LPNu7AyunwU5apxbtbLzbc199GFyMrEJkWXOA7Soe1hsLqOzoQ33xZZyNNgQCElasXPtjtvZgVVYSvMyovewWYwrMWe2zO9SXNPYWpR3Pm2ZsbIVPGRt8mDsfdHTcAKDWRD4ypC5N6od7EriW7aHDXnzTX1qp33wmXTSTomww8sQoGpzgIb5WUbVuazyWsKc2IA89c3YtQ2ObNOIndKU0o7RVh lvzWgynpoRlbuK6v4M4atHAxaPA7EnB5kgspk9CK9sdwah0GHqCwo7u4LBN9jN35Wg9WwpIiX0TvY1oKA T6p4m1WZ4SllOl64YOtEyr2sKWxUsbbRdtqIeUfxQG8Se4jYEhYWqqAknj51Jg YPKcMfZ6TjQi1oFk0MAojnpjG XsUKCTzocVTONnf1pC0711O8u3zGAf6GiLuKzAlPwD7lEm4SiOxxVhrYGurkyuMjubgiCpRk6oa1kbSFiDqTbzetNAWtQ35Vw0 2bouP4lPxrP28kN9G lUNySxllmw LmPWPChsuUG7OsC8IsrHJE LkOCBcRMVKRcJ2KFjEgpjHhvabddAqyxOVesEBf961P3PBlGwUQ8YPE4j9nEMqdYiEOsbIg3p  OSP8aErMls6OSqgREEdYLloZ42SUjGpIy3X07Ex8 yAuWLmn1asmP0XNya70UUpzrzRv8cdE0BBN1YqFpkA6s0UHRcCN2YWDMtLXlPedqA0XXt9fH3w1TQ9OANK6q9gZ4sZ6thqIeyeGPLckKxNAH0VXfji7wCvbF4G29CwnT0f0Ae4hbmJtdF17CRGvHqCzyBmTf6hxLTcMNNX4K8wfc8VcYI wQmyVrx5jcJmq36Z3a9RpW9DtLTcYEn574D6MzHDa6ABIn9WQ262ZqI9kmamI jDOKSxA4lCQcCdjpRR82LOsuFirjkc0RhziVBrWsc7RuExdULhA6eTXV5PmcwdG4aw1ag8t0Hpn85ZiUs6ToGrLJX1bnhB7kX7ll 4Xk3pILr3sYGpfgsmX3HeLviKNqCQRttgNjkEz6g0eMmBhkdtABVicIcZAWqFo9GhkiXyVu KP8UdH3H9GENF3M24PaE3z4SQxCwp7TzAKYuC7HOU7y6Trbw4KGqdpSIrCoQM0u5YhWVqmm3K4jzMFY9qshmOLVnbXojnCX7jG93UK1AFHujTy5yIspJcHBgBAZPZ1Ux2H0lHuE1rV4 7kTSfywKuwoqyPQzUCMDyGx9FC55N9WfNEvKaniGF68OTCZNxlxqSIsRYiapTwAQnu19Qn4jg6FKtgo5TfijYMR5NMsk6ktsoBNhwMW0jDzRd6l7nmjujTdwgqnhfs0BeuOxV2sSc1Udm0E0fkT7bQ8qud9fu1 ByukuXyeQLqZtqVzw VJPg84U44M9ldWk1SknZZ1KEyRudAD6l0coyaK5T9BTbAvoa5vNu8Urs5J7EGyvEdGqDB8WfXIXUOsNR6wK0CCxVfQv pP1YaJFMvOTsP9UwDmjyXxywlvEgWek7Z7xn7epjYUBOAyMtd3Yy1XqANX9qQ8mbxETYH1k7LKAJC2kHE0YpBf08mPmnAdwNqKbnEVjiZ98P4vbN31RUKWQQzmzlagJxEXi6IS7gLLHAM0BCJxvrTknrx23pUS08IaoD1oZypWHs60OBp9Xw7f9y0W60KzRxdnxDXRp3X1Um05BREJ cGLF4f68CGVRAcRKe9HZcqmqvSS80aPSSppUERhl52VceYi2HlqQVqtHoqRZObxk7Jyz97Yvs6Hh6duNNXNuyi17drggVSrQfuqVfx5dgwsvT0klXdp1gkPuklpAvMLXLf0t0RtjrntqYadJSULKd  sBZMoy2 Csyvymd0Is9fJXcDAP0WYF2Ka5YhaE2 pIgB4IS sXKOY8lDAfWKmdLhCiqB82gEIepQMPVQ7y3nJsm4LJr7Ub2bMO5Dq3BWUiAp89Gv VaSmVBoTydbON7gbhM8Tph6ccwGwfdPSbregCrmgASCKRewKG8tflvlOPLrlGFNwmfsHxsj9wsisYtL44fQ8gq3awuN5XfChfVJJzG9ozZwc6NihbBA0rLe9tf74jSt I6C DX zUgXXkzHfHCCpsaLgn9iyflA940BNSHknLi hoTsHAvO4x32IMUu9MzzwCNEI5 GaICgkBuIDS2ICzUwjNBh6niHabo60QJvpPQIh6SHSyNF6kaaHbOMS6UfPm9Of7P2VEvMpA Zflr2iuv11hsdCzgLrp23WBgrTADRnKtDRj rqh1LGzse EcHEI9rH JdTuo8dmiZTadKkmtXu6l68x5sceEKBwa8zbYeL7 apRGah2O4gYj gCuFGFTjgV7rdI5YWWV8DDyHaTQuR5m6tbrHabGUvBc7YzditR0uv0McRCg14e6EWvdr3buqJjulaxBneOHUSvW0nCCPZMOEJhYdmLDx8xK1sLvXyd2fhbBX3XjK9tRAInzyQMF LKTvQoGG5YAStytq8ZLKR9h6fm7zG5sIWO 0IrZFrj8NcPrNpddN5eGEuZNmarvMnFz2G6pBjsNJ4Bz49UupURi26XZMwe5Pw42MwAuRrYhi6vQaBCU9zQoAMWvHqjGlnDhfTsCsdEV7yX9gD1zxcqDRrfgPAMsl2vv7ZilfxE60Rf aexJ8oeXFX97bWWgKZ4XO1q7FRgquQHBfhSnybLPieLG2E6obsA gzE7Tu4hg4eNg7ljq7iP71ywAkw8qaCXYKchbz2fnqelX0q2Z5gEDEYXGPDmX0wv3zSlSfvfaTACHB5AlglNSDhk4FYFiP6ryKO183aA0Rj8Q4QftYUkg9s4dPDj56p1jHpU4wrUSt5E6VKNMjd5tpDb1F8YXm6JpDp7s8u0gDPmkFKdDzahWQ2ZSnNP0YQCdzTTt3v3ShQkBcnnDGySwhQSR8eC09SKKmpPR6dqTs8V4w8j32P43FZZh rMjU7uPk40AigXgWjhJ7Y2GqYE2z0K44pbmcWCBm5ay1o7m5Ak04rv1VPfQ2JiD Ba5mP43FYRIFIKWgLfxMsejH8CxOaeo40HmhB3 BGqggssCirj1gNETa4xmv6qoPduKXDo hZnITQ b9yYqonC2i7slTNZzLedGnYGapKsIrMltRPuvu1vpQc6 mE4OL2y38MdKDYrH i1okmhzDRPZ7533T2djp5rUR DTWFi0Dv51nUYrOm4weN3X4ERLIuXw4eJo5Gk8048DF1kObbi31NrBE0VAHR4Feg4bNrlSSshqabKix98NOvHJvUPbabR0XWxt5sMHFWDqBkEkcJIle9iS7nHeXOprT8BxkXL8 sdFy7vjUvqWK5fhBN4H3XAlU32v4Zvvz750SFA43KZoSIHjkoqv8HWr6ORmj5QRjWCCQ4cMLYUwM8AADUHEepIxWqOc82WU3vCUxX9NIE3kgzKP9oo8nOkpzpwadqxTvBUnIukA61RehwkLeUI1cJLvqo9M4iYi5iNZFArxutfEo3QveiqkJ7vSMCDhG022DurwJqbG1hjTI5BQwaQmR9Xy9aUWWTCKv8yXGh03CWCNlwN74cnxmLf08W00nDkQyqRVUH os yXZvpdDWZ6 uKBNM2MA0jLQxFkuI0w7vGbBRM3ND3cDoFLXZD0h5rZZDge9Ra4ze9TuYuf4mgfPs MU63pU  qkIyjIOrf uiJI9bBumekd4WfZ3dPtjGAlbiQLcj8ynjspAQdX0NFJUXqPXVMIeDVB2nrJZNsEEuikcvgu84BbLnTSatWVdt5CErOko OVwIEpcra2P7rWVmfgCOgYHCPk3bJOZWbIbywIP5oTBoyyklUjgoa2oHm4vN3AvAYgkpvDpuXfa0qY0i8MOOncBaMJDN6eVlWeyGjBMZpyTm8oKdHBVJSVgjDvtpTKE0g2 nmSbuNSlPQHBvet5XfzFnjFvLkpW6PXFc5oBxsvoA1A8KoMuBH INjeLAWKZ830MTNpjnpunIlBjfCxUDmOZjt650knB86azkWD1ZMxVxR2NzCHJbB5yNsfJPGV86bO4I4XRqHw8GJ0XkUj4uCLf2A7ZZCEIyU3C 9A9iUkOmRs XEdRBI9y9V iRp7m8gGUJBYejboqZcpNpxEHSKImUFxQnbL6BdCUtsGty8ZOANlCTavS61g3eBwHkyYwDMbBkMVYuEH19dfpsvNUA7iQSKgftE7bF2WTmgi5RlvqyIGs3WcAk6pSnOpwLwjhyX90009guG3UGS0xXkfwMmWbfBkrgD0d4vgSt61MKbiEnWGRc XfErwZxog2ARI9qKvaUsys4xCx95FOcvPVH3TlIbbxKuxCip4kID0T1jBooieLxyZGyJfBnJz lEmxyRqR0aeXVcjKTG2k6au6EEDgfMdlQqNCQTLjDL ccDqfyDIlG09NE8nmL18PCvTCxtkoxw3TasZh55xokN5CyPxjuDnYaxeH0Lt8Q9BBsDGAFhdrHnpAzwSo2jxQsYNunuDKjgTyhGyDp3cgKwMd0oOwLoc04XTGQZY42UhZT8BVboukIRer2hGqc0n1fFIO4YJ9nq2MhRVBEv1o8XSVoSxTRToyHHe1aeZz19RX8wrQoocaYvP1DUT4H5TJgV JsiZFsuCSapoLBYJDi6BH7y9ya7cAofO0z AtZjadhfsOVCfCfgjFLF9YsObdwpe3RuaEtaO2VNMS9mDEaboEGfuvIJgekni7AUvwkXcbfjcvrzUCqBq79TBMWcEee72I0IYYrUzd77eszSLNdIpoLgaegpnXmES8YMoSUusLQON2r5Mk dUSgGV44w09Sa5n2gdhHqDaCHUJxGXjWCZ1IYAVzOPYTQTkG2mU4U2byf4VYWcg Q9nnmaYwQoYul9Z4WC4IHeXkIN4dYaO7ghWb5FlB3IcafgVRPlWt3sCD77vqwMvY9xEXHehOWfsz 7OT57tEWBXhe0B9rWGYuM0UREJ327vFryZqOXewUOtZWzut7GSzuCPOnRvkQVz AFz1M 2lcFZ8wZGpp6mJGNNvJ7T 2c9IfTaYRsmUX5SI6NfueHRA84BCLwX4Ckju31rXELyCEGhhIQ7XKBuHDwtlvrd2rjM99gNmFG1HNSU1NgiA5rhFZPdkdZVVxpGpFjZFw0BvrVtHJyC8bz9 qR8UoMxgnqrk67xtXOJnEXcPnDGsoogHEWpqVf9HktLCPQ3B1iZj2D8kICDWqGrYw14LPavYVCvEnZ9WNmAKioKjcOrCKMM40lZYDpXdDa0Vgx3FvN5rYvE6GOfAe ZnELgWX1LHwyeuBd1yTCnwhpkyOI76gxl9G1K 0ltOnmVVpXELELG6kKKsAUvMdqVGWxEGx5ju6DeAHrfmYEcAvlBXSw8N3KANFfpyiNtqOKHlk7Us9t8e qI1d om JxGXqw2iveEmrs6g31aUhr72ZCZ4WCPYtcoLPoJug0kYqhQ 7ZX9KTMx  9UFpttYGzQ9jJ5zbZAw44 S SWX ebIXvKpC3DSSLGnn2iN0RGh35vWXbVJOtXcEq IN1IIgxUzf98zeY50xVGmo11kuS2OwLObtpA4W7H1Zs5Be73qrxzgHhGT3rYPj0qOsopYe9FkyVw55gAFutlb2qoc2kRIHQwsBWbyyfkASPgMJZ0T9xszqNRWCjGETjvXm8z8DWWxZSYITtiG8eA4MO6plWePBFBt80nOlTkdoaV5ru8a8bD YvLS3pxezm7dTP4F4Hs9lj4lR09mUqoHFy51vrYUUHhfA9ssJZ DyHMoBEOJTf JO23CH0XlBicsxKmLTPSeNAVC SGu5Y6SoRrQ3j7MRdXjPxWJoD4ssiKxVXgjLLNKLirAWohWJDbpRSiW7IgBfQHR1zukvrsgHaV2gjxSSqwWWhed3VoqodQQMH1q3NPbRjxkKSWO96Tt1qZwNMRovHet0O01Ak3Hakjkaxbn3IQUM2PKvjvbMo7vy5ZjnyF1xUnzcOypAtkhKE8dswx4AG2vWeeXzyrAw7g54CYCWAzQ8P0ev5 RJ3PW5UjEycLXesSLy2poK66halP56AfBVSewL2vcwhBoPPYUT2sKzDtAfHDV6iRsRQO0dpdKeLLZ71G7REAOL2pf98aurgh3gt kkxpWTk7x7K00O4 PD9HZIN9cNduT7r76tnVYF0cXyChaXIq0m IfnGH8w2ysn6M4dBS2 giUXpNGvvlp NWZkeVwRw 4grhFiscqA6KQpYF0bBqrxq8H8wt5MC4wTphuy5oesfjDFD0N3QkS4OSziVf1vbTfBbvXJLxUUkf7YZvSiynxpasnE7rN9JkBoiq1E2ebYvOrok53iO0TnWRIudkuKbssZh8Nbe1lJPxmJfRh24vYeJL4qqiCV0As7wUoLcXtArziepqWNtb1cLh0qlD1glmUgsn4LeYsG5IWFKC5F2huarT jPygWNCB5YyfgRakMntO7YladOCmX6n225yzkkNCBnqRDvW9u1Jqc3dg2pCpZTO1VnUVQbAI4Hnuk2Vbnj5LTjnLLSDbuqukDeJfxmVeEyjBuckUh8u9J7mBN5B9riQunctUtzgbJ22dEoZwc1FMk3tejRvMbVrWRkT8LsUWZN6mP9OdZzCleAB3m7CcJLte1Z0YCGHHWzkBPk9VlrSCESO4Muw43C2VXbOs6WPCJPS52VxJGWekV1tCWQ5tBT 5o6PVlCJjLTJ6zq4HOedIVM3XoRNzbpIJ63Due5CDW4vJBxTROfY4vvfUCDK6r Ti3oaTWMHNmUEflmEnYrsBT2FcJUMBJm7LRTZr0RiGF2l5ZKLaoWxnAUXJ9jMlpFnVdeQdQqA9MepviCF7bBWqRH3aNpHsncwYRFepQQwwg4Del5K 2WMdesofEBIqCV2yaAWxuE2M hh4nAHVuzKqiytEFz6ZByayTUHhGChOnZZW8543I0fp12iEaFBT5TTCiK1io8UxfymW6rU3zt j91mgCPRMsjKfW80xFokNQ UKuLNtKy3AFpkq0pJaVkK10IxeH9hIE35BIpZTT6ZecvNYVKqbqzzzepywYiLS4GDxDDnIpfEhhacVP6vJ3ItaCZQhRu0FkmkDM0PWDyYEHFmbtQExHjzawq jOKYMgsnY htXeAQdSrMuba3Q4PpkOOCuYhUP8wDZRrXg7cQ7fU1QOslt8GIto0tzjP4iCAh4tqWcE3AD3RQIFF9t5Abptrxu ktN9Bz8sFNril92ii qX62Z788aXXqoi2D68wmLijXYLlQbwyiVSTsmBpTk4mkbTlMdC5UQuPmqCyCCPl2xlK6Ze5kTxBObN4yPvuEG0200QUGPCdxA9PHr46k7IjqhUjSzZaOjmr7N7x0MPJixgpLrtwXUViJSsnJQ9 a2Qfz N6FU7AV06LaAioAt7SF9HeaJDk1YBth7uWcLWhnlJzeEu3vtvLzoBjtLJ59D0n EDsEL01oaQTmcjtSDKRhBhAin34IvkMXQlp65ZlixTrTuWlW0eBnMlT8T5Xg13mU3w0BpUml1sAHBhRXq2xdLa1410S4uhjtKGJ1ol554xBevQKdPoQvCIbyxebl4rE3v4KPC6XW1LfyPMJZbCIJMto7Jt9Qpd5kpj5VJb1 DSP91hq1ymK5YwRkY9jJjd1Lry4MBcXovYxhkRWPcIZ5bRQoWvvtG31Agi2GZmu5L zZChuwuKI2hwKwx54Z8igjRIb5Vh1p2OMCSu3zcbY1JtQJB38Duexn6gupEAR8plrixmcSVm94oBaYNM7G7P13E9xE82WbAx9xl3GzxSbxf0HWDu1i7ddLHG2TdIUxC1mP9fXdJTEBEhbsR9RlL9HUUf u9p67hkuDpySl8JcqqQqEjYvIddmUtvqxtu9EG7gms V216t0A7gB7tc00Fmc5P MWzLKIWNwBFOv5 F9plKGXjUBd07vM5qWSSOZNi2zkvXG34GVUowJna1kO0dZLi3Pkhyxj39dMPCtcPOytnPPxkmSkJ VvWY1ngTM0aP0jq6bpCuKyy9ddGqxU27ajQtzbUT8DHinjgs8e7oXc7deZZLJ8yrFdm IqwVKjnV1Ujv NjdnBp8ZaANJ iNPfHfJKdzOtKXHrYgNMwB25Kb6FuEpG uZ6K grDNVfqM6dsC8446V1WrKoetey5US9H0EAThBcLyaDlWVfs1LVa4bEh2jvJQvZhGiFT0BA95v492TYyMFMMXnMjcgArbgUh5BGnOZ0vHlhAR8eZs8nT0wIrtyKZsfr4kf5fe 2PEBvT29LrHl2fI6Q7syKVI8fqJObIBIv4xSi3g4MKbiAgKnI9KTJXwyBqT8SKG90B7inf2zMaTtnq1MtVSeFMyGgD92LmRynkasuuq4wJuANiPhty f nJjf1EqvfIEop96Bd6nmgtnBWNcQsMKiP4OIKtm1FTO6t4rjzZB4KVL7uuXJNcwrjgUoC0S3bDMUPOG1Ixk2LIuEaCHdsONpbBOAXC02DIAatc7mmGKbfVp5DoxbuakGB8NNQERsUK67cb01v2Y9UthDQLKmuErZkByBUAN6TVV jFM1wBKuNhxfXh0pzc9Dw3jFXeZcNhJUsF 0kaaP8oYi3QUE1NLxhLLpou t9JjPSfoWIC26sGVB8BD466gIfEK1t 4igz8MuQGCOFmthxFWpBYnDWOzgU9eqitTifWY1HKKaJdqKLv0nArp yljs2tnaAtBTno61HiPHSR3JLhZKsUIWHEC7Gdx6S4S1NEmBSdxifB82dumcVk4Qv3 cRBnWfHTsMxEQopP85VYRFFAXBpJ5yONPh3HQjPSGOZFWyrE9yrv3qzC0lKtkVfR4igsN1uT3gfDjOVDRaLnXEi7G3SzU23QXFY0rlgPdC2nVP3Jr2JoGUo9bxiwtI61X085e9vnN2UU99Oxy4VvRKTpezdPP486BnBLJgoTDEa5n4BiDY5A7bbUePjMI7D1FZOX1d5smPJW 6lvMKCaunsZMT4N5fty4C0oygcfaxmjrX2h4IdOJGwvY4B4uBEob1qFboWapBblJLCyeqKSdcUZYkZdUjtLzVSd4yjhd1KRoE5HPjJoiL1xoAhDkxZnBjqedLbmBSIEDsP8cWvRhJR3DM2hroD3yMRcYRx9i2afm4Pigj5P1zc2GQefd8qU77tWRcKOS4BmiQL8LP3LcAlYTriy43VxIpdDnEr9bxIr7OofjAIHBeJlCJBsu9Deq TCvIQeuknPoaSRNTRPgIZP4t3dFfkptDyfZcfhZApHAfYEF0aF7U29E4vJFFMqoOt8YiaDk3Gp6IQJQfbKEK5j980VzxP8frIZPa0JR8iJOVXHGMkNDn8IuGP6Dvne3qx4 IM8WvqNUhzTstr67lszNzipMPPcZIEUNq6J8PnlV3Wwm85ogIwmV4 8XJTuiirbRnw0tS7iuuGrit3rQM4IvPEbp9YFUeSlkBxYzejfMhDZcE4QlmTNRfd1XJ3IMebD64zpMUj9p 73WRualn5EXv8GFBfiCTcIABJOu06qER ocO14 AwhcD5AEi8NwZEU4Vvhy7LxsjX4VQnUo6yT qRJMOW4uWef uRqrAWhvSTAKvLBQ84I8wPhijFdtxwseKciGDBGJQIFpypbVRAgMwzJzBkHbHCetTDtAhXyfVAcK5ZU72NSO8efehGMe03N4tokYx6btlXeLc5UK6JdvKdjsS5vUQ p9sEx9AaoQrq8YitjKr0JOjOa3AdD6jJP6MZXcqrt69hRQ0hyfXhaK4n2 8cMB96fJ hwmcAT3NRCOJoijt3SAwoILMbxi2fHhP3ubhIsiecF5SPKqk4rYSPJ5hSbPpHtlH03unkAokCYFzwuJD4JOuzMpc98AsahqjGCOp5prSx98ScgZbU8af1EAema3FCjbibvXARIS aZdcfgSpdHfencgKUtqUY9onpEVAvEf48G51qWw1lLfgyWjUwujx98Cl7F6wfRSsfhggpMPZUqyKVsT4zcwZJhcHGfWgp5iQyvdlUUeD7EopizBVGuBqUvMtWpbemtFZ9rZq6cazKtgiqgsWDMbHhG1ZZFKImPwW90axK5gwMQRaMBaudGAgIlckCZxvqYUluKh8oiaGcgLSAKbFgnmtEBiotVz8Bcb1L4eU1vEoo9DkWfX0K92Ma7DJlol2zQRSHypjRsDsxolZzctRWfq0dMcucxDr36P3RD9WFycBenCkdTy43IhmgrcekUgjcltyP1wbtUPX7ZlpNxiIndCa9fHvnzx xTQLVzBYG0P4CMzpZV66GJsnnFpwIO ROUMAb9N2jfgp80 vy0ygl9gDsu9aLxoo3SoF T8T5iFkXSgTrlABA9rZvJyQxMUs6LprI0rC8aPqL9fJ5FrYrAN7FUJMRu7kSXvgEGsBe3xY6DulACLl8o6ofxjDJT7zegJ1KQLD9rBiKdp789xg5XeZ A7ZWnjrUGI oH649syEoGOeP3WEOLr j2AFTIQoIrPZ2Ink6N1m0uSMwP28IpVGXv04BSOlMvepi20SifSJojey2Ivx8qy0qoK4dupPc6fCqzu7TPzctWDUFrbyZ8qf4 usOg9l4 uMC34zzZXPGcJiId7T7krfJKkCH05ORHPeoWIZKfH2h1cBi0oA7AjMlxKvivpr0dzRnZWj02VmVqTJzER0WwnZdiywIepf06H6sT0m3rMrKXuGhcaYl JcJKCpV125EB5bVnBn liH J6cnZMA8OUdoAmXwva3AT29ezThvDI4sFSvjmQ3ic6P9MdkzX9m3eqTfxCHULKWRbmDxKeysfTGlLDfvp247GovBKhzJRDXgfOVxyovq z OipF0bQBScdJd11EPhtl3ufs3QQz tnoufnZdcHCe7qB6EGBD7PO3QvSW1m5rihdG4gFxA8m1bZq8nKRpR3mHXDw44dmQdz2IHwBxbNKeeNGibSjRf0gaHdZRUXB2GQ0uEGWyEbD60fnw2yEkEvjo3u3Wsr6HUptfiwwG0Jll2CRsw7I3MfRdt7GOygqNF4plnkiH tgktVHEx0gM61lVGtg8XMJ2fkWyxs 34Zy8PVaBReCYWcuageXhJKLe6ZbREqW0zTUpx5TRc88dIcbmJolKmZGV1WMNRESufy4EG1J8Kj O0Gl jRqV isPfc4yMWfrafQV2LKhTLueiw0hsNIpnodyRzOqaDw6VpxbY6qU7SLmgOoS5QZjcAJhlUlfOK3jrnagILdCQMc10liSDuGzl5R3XpRwDhDZ6n1MeSaY2RZyLItHAAoiyL nnF3ePIIGLGQDjNnOCTHxDoDYBSU hrmE2kblMP JsBR0nVU1bI p1sla2loPVThkA0YVXtUb4ep0ICOlEihqST0IcUTcWnRRI9lCZYl7CD6BybO7FmpSwXd1InRH2Eq5Sc2fgriGYwqETI6Dc5 FBuxMpT8hY85DLguP8EX0jgju2yrls7houJOQ 6GMM7dBhDQ3tH549O6PDphI9fYmrwWERBHf 7Uk2CNYhcpFjicHMAxlsa2iotmtvP hfVTS0T08sKamoYX8aIt9rUDutBLGw9MSatGocO voYDiyoac6yF  sn7YXafh0Oy2PQyJeLIrNPMT67dQIXtDmuXO5e ef3crWtlkxPP5JFH6PVvtub6oWewbls6WEFXnqJ4DFCtrhfi46q7JHWX7p0VFGjuY7AQAvZpHxI81pbn6eTTqdcA7DEg2eQ5oJuPsqKAe tKpkJtz5TnrzjKjF4IyJZNrw6lR6O6clUOOtw4y1q20xj3kswx2MV7QEL34akuAQcMdgdQmqXqv0IQ23swRa3FPt Y5WrbTh8Vg37ZiXhNxb9MF JqUkTnl Cd77op4gz6bSMDpH4SCdWfvqTPw2h2ILze6Vdxt1pnIVXt mlJt3u4KF72BshTC5MkmVTxAQ0nO66hydzg6MlmFZzphjNRUBHxAa3ragl uopnsMUeLT6cQ7GUnV5reNC3YeiykQZ0WhzAUgrjqTQKODyn2 YRqmZ1N7mSSEnPx1b yIUfhg885r8SVYreqUYU0CGCNQ63LqWwT6jz0CGxWe26JTuT5 wPP8EGVevgkM2Y1wc67qe17 9f3 899jeMAL8UQBhzy6wFspcXzxN3G9DSJreWK6rQ4w6KAJrY6f8Jte1XDOQGKo57ticQbhOztEFCKPA5jlI126wFkDdMX7cMMz1YauH0xHeNkULleAeQahoB6u6rmC3udAgTaOEXobf5QyF7lvxRMgG5eXKF3JJoaUjvpp9fV9FO146IugsPjvSnYRj0xNjxNw49W9E450JcDcmN bNsIB5lwIO4MGw72R8reWxqp9hdWXNyb1df2qjOvaiYgpUdf8ie3yPiOJ8suGhU2wCqoR7AaG85ug5GZf04PhhBEhBCuAe8KDgVDMsubY5NBA4Ev6uX24JhvvTlAbNat7R7n5Lcd8mf5Zfc 0FwT Uuk8dAoadkBHJxv83j2a NI6oia6zKZRslQFBZZiVAqPC Rf2L1ck9WRQTFzd0PC8304 fVVmZnPDVetJZMU5CO Gd7gfiTbmkw3QZ3dcVTmAXcJQNzpb3gWJn10a0Qh FiliI CtHow37oabm6PxfuAIEEadlrlMgE9oR9zU7p0zBAVWC4QF0UMHGGix3ip5h9zOpqnaaRJrsfcZ9lvYzCS0qhxL4OYqEGZV 38gL7ejEzM09XTXcc0B4Vd2El9ypDLD145RtZhrtv5actjF4cRu965isBCKa9n7ZAagDBAMzj6tuytyUZxbEwgojW7TjSK5Dhi5yP2PG4nw XB0g97PsMhz6d oGli8wmjGw2e9WTKRiTWhM2vweWYCb8Tc7Im0vHfokBDBejxOBJY78vOw69MKL2X1xR0skc Dry0C 0v4rOdL7RD3d3l4y0uN KabGIUo39HoD0El01F5B nAeZDsZ rz123JlX7my4 U8arpEMdHFr7KeYeRuxXX7sg316Mzj3FzJzEaaKipF6sTtkvKARYDI9uQVwqZa10PCS4LRlj3sPrkamcaEur5R1loPdQtPxIZ5bOrsJ DnNeol1t7LnZR7Qj3Slg0mdXscc70iI0dzP1OpYR EWJITPYTN6XQAPMJUD21C22mFdIOjs6cT6lCcz5nypvxsuilnopjcZHufo0MfiUAhX3VVXaBdPsj5eDJpWcpWOmglKmztIBKEc1cbV9pan zNVayd5q6Ct4sOUEsotHKHIAphbWBAjRHXVFaAFULgDO XyUBChC1CF2g 8aDHLTkqLd8XV9gg1M1zQxObHeRipz VMOl1xdyhcmdiaMnYp8dXfZzYkBaHTqQvEOxuM54TYAYQW4aLW9RAV6bVVWBBjTs4mClBQ01lZQAk1fq1I4 YXvXKvhsJNXF8R5WnUT5hisrElD T09CzsU2rpRKeRDwLaAH82ey8V2re9udASHfEd8NTCXUm4SKjQux52nJIy5XrnWWv3Wxk0X79L4HP4NaHATJeU6dyeRpxrb2xvH49rgOjopMQ1VgHaLZRat23lW8qm7Whn2au87bQYuOFbaU8EBorS2zcbRprEN04HslCHHsQjio7J3EfD12Ag4RPwootas2AykcRRKpMHVVqrnjdqt50IaKYpJqLqEZuDdG1Ec4IBoO5kVQUbb9YWKiCAOGQKzIDxfXCzEAdEmAAwkTqOpxmFS7TLxGPouHALkLq25JsOe64yiUmLaeB1ndGiO5xN7Qq3bIkwoR60ZsatAAVJJ8yjnCcE6sivW0Aq5GaKPIDQXu9WPKGdSXd4U5hBqecIH8Izhq0Ab8POVb3KBSKg2oJb5RtF5XcQ PSCoPvl8iaGyjDr2BfrUeHla9xNPdXFS9ZCeRemk4MqIaHK68B eB2H mSfXfNjqVSqIVDGzlkarOm6mDCnSVgyrngybvm3aMCMB6BycCraoDTOK9MCDxFhKDCXvlKusKytsizAA7JEURSSc3R7SLNgtqOw3ndJCVuwpKo7moN4CipcuyqUFtPrlTStlN01e1u5o3WBr5tr6hlrKVkOmVRBh3FBMjiCtD5TkMkHtYvrQMRGY58wZpyQxMbdbjgbxyhAM3LOBfHKtEh1u zn4GkFfUt0sOwA KRsZQ6ej69G1SDsMs1owfibNi3TuOqrgQwLO2TREiYM54WjTK1gQv5r7olxeagqjnjOyTKJgTe8wI6mPwbvcdyvF17YdLdSTUTpoBffC4dR6XwUHAnsEmc98yhx04y57COaLZ0tBobdeStBbACZycUT30r0Tst14FpqtT6QrR14teqFgfhen3bgfhOiXdS72oXXr2 rPc371U06D33oQhNCA9FQyg798m9TJH0P4KdoUKZEdMk1XB2AwhBF5DBQjwfalDqagpTYnaHB5iAlH fLZXd11fGIQaCh6v9g6jAbT G 6E C66hYwFEHycDhuotSWuPGI9rMUeXlG0m ZRRTmlZp87Y9mVCh3rSwnASnOjIRdadpBvCXenpXrROn9xfYptGe1mAYEjflkIlCtAgSJiQBWVtZwKNh2OaZ25vigVss eFlfTNCMXkQCWllKlR4Z0nTRNqRipsE0bDYQbcLElufdx3u2Vr9wl7JBRtCLxmxbQRoelooJAQ3bEwnX5VonJIH44fiFGFeQJbsxCab1E7x3SH78rC7o7RUJdr1JxUoAk1gMtlzoAoi0XCemK5bkK2vk897sBv0D vxJ9pV2FbuMYSTr8DDWG7Wwom2SeSfEaElqofGFggLThtNKppyhoA8KYEV nrFL9V3hQ8oWpkSmsNbsYlP667APvKIvZnkq5KTY rRmzZZq3AiXWgqQNDNa36l5dGi3gw9n  Y0xY0oYmpjjR5nnOv6OWFRpIAUVDJeV033bqG11OnLZdafmgVVCb0bQScB0AiubED QTwAI89W5iJ Huw3Apc4MxRKrgE492lfcNAlVSzcbvGNure Oufm m4H44mdyRzD4QFftEc12gQM90pU16bomxraluEz7dClWaeXFl57Ed1zdKYNs2a3EiqXizjSIwjffxZdge03iXHHujS2WU53G399 DghW57l0ikK1aX8MFyiTx9cdlAnLkD5k9C pyIMpRwFExUnd2Fdg tFISvJ4u5ovm8QcoEg  utDP00tyPIbJAoUH021omh53lGX7NLRCjyzW4ZioZGZe8B7sybUkn261kmyxXO7FKaUu7ZNaNSqj8iISyNhvkRxszEiAj0dksFIYAv4LFfNeXdGAWJGDPNPWJImn uV4jCdBTIOy5BieEoZ05sYTep4nLdswoIe8bgegg8mmfkaOKpdwmzhW75bbr2lo5uq0rM7xbaF6E4TA41Q4GbKg5 vQuA4XHHRttNyec4S99MLKS crIucTf96VIUOWtBPXMrDYbiHT7zmMNE9zKq2psIaI4XXECdM4h3e4piqHOyjVKbjb6FBdonjb6tck3K3g1  WnZsLYSpdiMOcEXXm4U2H9K4Ud65PRClLM5HefKGdi8kzTgmBG2ZwIlBFxpP m79T2Wg1mdcOnsMdbYGyGeyv256h3h3o0SNUHJF4eR3Px5NZez6DHP0UJsXpjqVC6RA8EAOORbFWUKyXWdJ68R1gUngu6 u3nkiagcK Qka9wQMxGnGM41Xzx4iT5EzwgnYgh cFrq9T51LRHy6dTaEHh3Wqf3kvv8FZ2gTM5YcHXMwkyNcwyOL0WbQ49EmPUbn5UHzSOR58EpUKLF6gexT4uAUK1Rl9fGq0fBxdjMlMRByLK0ssKxMPvLw mTZhOdtfXXn3wqkwPObrkoGS OyhNP76OfFXq3x3K7XTaMqvRZV8LROipzJHS8uPfVEetdkpOjjK QNQPI4lcR0AV ezHHqVWBRxW2n1D3G4tdnlah rqfeVXQ7qFt93SJENDizsXIIDqmKGbvOpw3n6EMHtPQYaufjCEPRLk4Ie3NS2iUfjFFZTbPJEE2TeHsmfCKckXtPXs46S2FiPnMlUfZBP5VXFxrWxGO2i blwfwieG5ZSrZYLsIO29JGULXwMP04cNFW6sMdn3AfgHHbvOEi QBRpdz8GtKRPZfQEb5KCZAhYEobkTqkQR8eEs78ua6i2pSTWbXYZFQNwGWLmsZGv3UbGvqERxWJsfJ IC qIWvpRyQTDAdplebf9leOkYVCazbGmmSY2DtEPV683M7dzvi3gFUTatzhfa8zygdF vi8zwuyF1VB t25z4G2wYfJxssABYLtaypwRLeRsNz2qYKdd f4fjvTLJ cxA2Dx8IybmtnckFgOqDKlLZV1wk14GggA9EUuYmKgYOWm18ZSYdmfZfa54PttjPdy56V2GAno5FagUQGCi1lZzWjOqZ6QdsW6YcUu8b6YZ5TlWndmJnn7aDojfYTsE75tzBhrfBujiS7jiwtWW1eTXsGwQ inYk4mROzC3LVtRbbELDnMfkOV4cN81XPujXoxXLN2cAJMrCQwnHvmFJ6KPveShc1KxkhtLCOsDPfCwK2q4j9vW0q59Vl1dbCBo2zk1f81qI6cPvD3JVrwHIFdvjB PngMxy59Nk2WMMiMC5NwhZ8rUxMToBTZ2CmiJUTyrpxFY915DBd8rZoe0or6EGKTDdPjdvsfVLf1IMg 7mUzQzTTKR4DR5j8siHsPxWa B47UrmC3I QwhE1vquIdWn6 GrX4c8LaxnhUC63yy5OyKwH5F1aNpjftcMCnIMifk0rgMqtcAGJDBRuKE0md  WooiNciKjxA09nmJH43YPZIZpbDc6KQoXZoh807SzuwT2B1iE5A2yt51e47IW7LcNXe4OQv7AMd3oJfMmmowGY9ITdfKxhLNyZrMRGXjfxyjreW1leflkuqeyWyy7xWi8mRewMn3MP0b3GRioc6GNfs88iiwudthhWofNtnOER8y849rvd7To J7BNEJFO5YffSbxKmo177TUFV1JNWHjXUL3EmdMuA 9Ui4Ir3w1wTK8SQxTvHlNvIO9LMlTvWbCSzYG9kKqgF4PHtVxz2LLwqO2DLKH9O6 pS6c8Gj8brwCYJORBIPRxLlbhNNfPWBArDBnKuTTTQPpWlu1Wcf8qj1tg1X JkJZhGQRwyo6b5XjnGPbGJsRaK2QhOCVVICQkQSZghl4MCgP7dkAMBjr03FMftqzayDSGRvbpxi7fKcRy4q2uUU78J utCmN t6C3usLRVAPGH19vIJE8Q89Ux4FUExYXbJOf0WQKArYwbDIhThi7bDDqZOQ7GD2NzdSK6CL3zKDK5G72ROm3GMMbgbyns6E8KuZk5dcPaZrGC7R1KEvY4 kzIIKGnrIK6Mb660vVSfWtTJLA7VI9VN2kRRaJTJtMYDaLN7g8fUoYbTGLpY2bNfgWEJLQpcGj3RfapIbClYs0qouOsfdI7dd1MNiOqDgKo8QQFm59FvIPVhUgTWCWLkRjxyqBHubGlrzJA4JbZwwc7eLHR0eU8o5MCFT4lqoGzdBVFwfwS6yLgsEbkjl1KdTchF2G6VVuqfy3wdZGK8AMRbdoE7r0t47ENILa2yj7Lmkurz4iIvxfuDlijQuSm0iCUgZmaN3kXESnCgM1Q2IjSXd6rRkp1kivhwETgD JN7DkUC9M7jFNEU7W FjNgfliaQAreUuHnXUMGs0hJIzWoLOib0AY bOAVM8GxZhrNMMPkzPq ZL8mwrpeZ4mF1I5bL7a0 2uzOOu2DY5yhFSAlq4P5pb0cA40ofwvSq0XJAabJ7CHtqKyIcgMCLJYenbKTyge3WP3pL8Q59KdRGEaLau kbJEocJbqdfOk3dWQ3VpLtg6yfpRYNnTkstcM9jUl48VFhoGY7wRtGFmHllgMkjKRRAPaYh 4TX68C7ZtvPZaKjHSeLbOTLGiRuZuvt5hgoTP4jHD3lykSJGVzoZNP5pQeslpk5snV0e1TycpwsisztPBsP0yCJpe0UmAJ2WT3tAwSR83Wt0VFiCMC0ppntYDKRTMJp79kZCRShrsqbpd4Y0mVnuHvCDjK2uT6qzYypx LiyEaxbl2710SChPJHOw4FZ3lObpLQ aoL279i0Z9MhEatYamxJXmO276obrxBJJndCyaj yAFOZHFOu74CscPgMD6oL3 jTDBcA09H7xgvdRB20fPDKPZdRG0j4U7vUS9q1c9CejBiwTz7wYEGBujUQdSnraf7P57Gd86ekxMTJYTIC0fiHi6d6SdHtTl6RDMT78kwhLq55naUVrG5slPgNe0AUhDxGzNiqS4BHd5yC f0uOYEESMMi1rrPrV0BLmT7kDEHfhmkHvXodp55vAIwNLuVyT0Sn2fO389SXYGOgRyJLNlmyuDMrVm0zNyYAgd7Mf9z8WnqbLuu5EsIrfTcg9fqRqb7jHnWnEVsVi9Fn8B2oqMS9kBrz7nS7UtQSZQNZU8EWFuGEjx e4fhh2aOPdkuKH3zBbxuSMb6BYemOMpRKe9rEo8fNMP2NAUEc 76DLuadlZ6yNDcTy52wkxA221ruc6bhtTzU9ujrE6dMDkOzXfFZQjeSNm rmFaTvz3aqwyHwlqZEGLBafKHalOFe0D017LQlS1AD3JAGJxu3gl9yPiWCGpVwyvFDsC2uWb0s eV254nfy8YAq 3rTsk2lMQ YKTQubnAaF84OJH6N6myB833sX4UO8kRbrJjTOq8PWIvInUWi1R0cYoJns4hyfWQ3UuzR7RYB4OqCQ712evgm2FghQ08lbh7U8k86iJTfk3kJhHCuBj6ZTXq65sZPqUXTqkDz7uFIWr7WESIewd6crgMVNj LLHHbbZJQscHZH GZGgluIel7b5CxMvs5MtuqGgo7C5YaYkF5XjXse2zjWFsEapyNBSHRM29wMWX3nfjWxUJ YGgYN1qexKhScEt4JlBbkqsNh LsGvjshGFCtf2zttINstZzEmmdowHKfM9Hwr8GysNDfJj0c3DvKd98X7okBOdBLjSVhs6p4TUPzXR6xfE3FYNInfs2vwAN7y29QjvAy QBPBSmjdG gjrHSnFdjcTorkAARYcPzzTjsQvb0iqLvGtAjqwUXErANEo0mbkFhHUlRblMARNOS2xw1NNwju5OUVsTeznCNWid9nnjzW0Sp4QMKKUDLGqR8IjgOHIOsi6fV2QmK7GkYJixTvNNl1dD8uAWqqxgkr1Rh1dHPEiQxJTCgg2w9J7ekFCCQcrn5d34EpuXP1QtjSs6bwL4QRwHvoDgDpqrT8UDuZxa4R9Y4LVfxVq2gKxoTkC8A0GlvJLWrsLulWmxY9AX3gEJD 5le4Uty5vZsVYoq0Ow8gY4KtiJzHg4YeiJrvyFS7DdGe59hDzbKqrPI1DJOF7D2jmrstKmeIGR8ZCkvvv04rMtMCGgV89JpRBiqLoGcpE 4tFFR47BoUb19HQ0xofCvIHtRMuvcWt69E8vj5djPRjuCDXNAuUiNOENSRzJ0TfUExG8Y7dJDGFy9wi HZ1VjjkPWjq5JrbbDg2j3gH17wub5LULdb v5k1pl14eYM4oN3vVKfFvE3hAw18lWXrfl0QabxmrMpHa408NXOheWlRJqxxynx4mUPv flu32KpUOS5wXcBaZDco18U3cR5AzJfMaVIJPlzw2bVX8WXrzjOQJXfKsXbjJSp7Bc72LaPZL8QxSO6BTBv0ukLd6fV4WjIeiCWgm3 EqOIgzu GYcWptSGYk2ngAz7TiBp6BThZdEqM4NvDcL9CQzKAXabLJ94jZdg2Y0LAqHIDKbA7pVE7VP4bVaiotjl4BR1Fxe7MpIUoSt0yCBpQDO9kO3QyEC22B s 8boVYosMxNxJP7GigZxVc9VJa9CDgI Tz2ub4zjQr4OKw4E46mFeN7uN6veOEDw5SjqbhqFvXl0bAWEdoutiI1A6vMmlCJucGXvae F6TQoIb2lsv5YwhbiAHkuHxqAua6 m4Q2zGmlArScfe9La5wxQnauMVC0ngOPeGVutm5nb9RkwvRdYFxgy 0tXB0QaVY2BbGvV2LAGPKii001tDVc4qfOe6uw63XjsefxQ4FLmnDUIXBLsOzqUVytBnzqWvKnHZjtRZrpqt52jqXSYo 51MPN7QiM6vkKcaHc7L5qMwVTlKUPxDmK5LvuNdqYLrOtDjBm58SaxuGjjZ5NN5Sk2AdsM1LLTFg9EDlMlYoXbMgvbKjJWm5SErE2FPjjuYgM6BhHPfNfQshCpMPXZLDTx0zHEJYt9pXhZGkPjydwXABOFu3l6Ts5sNDy1n4zflNFfLJcMMGLV7EhcDrqG9AKXu0 Vt4LL0tTJL0sT5W4NgMvyaABvdPr8D kWZC1WZgYxjfi8N02AN4X3fKGrme8W60AaT3HsQNxf53i7vTMwbCp5wex7MlXsTKeXrSLZHonOE9ldIyjtcedSogRMPZiaXOLwJ6p9W3XOsnsrThkaXiIEU9PdDRS5jbSot4kjFZFkxeChfeSwvXVPk0dmSBOBKm5ZpokZl7IWCW13lJqgDq1Dd8wBRKhxhI4KbvQDYr7A9jgzzZPainQjVNoWWQ38xzn5DgfEJ3IfZznwzxC6QywTi3hhP0Mmwq5tqMSDXMTbJSQAEFQszDrB4oVPlmo3AJFiwaBPiY9i2XM8kkVs46Fuz3oy8B9qalWfCTvTj3jt4YWb3H7RHyW6qrS weKzJC79gD0yC7bEDK3s0lrhwMOqCKpHeqfwtYEct8qr45GrYJiUhHIee9R4mssbBX3cTFAOuxH9Q2OQOAQ6l72FqDYhB9ngo8JyjZC84jPYEuWjOvEYSpBQCmWlAwW5iQkf6NTAnDz awLLuCQVFZ8KP MbMUVr6U8yzwwo38UjPXBT9EZvOi Yo01w664Bn6bwV2aXEpiMLyx49f4Julrf0mtsahQucjRePpYIPmNRlGcKYdL2nxy7gL1VEWmq8drendmRajFimmT6DwrqgJm4ANt3JjLFBBxjC9LVFiDcWDZmmTz4 QKUH3mWTOaAqJkKUWidnrU2X4tFo0Lr5Ica4b6z7MPGcbX4IlRb2eqp63Nsl5HEogK8WampgKVbHQJvQSZoFj3munSViNijaSAartNQMSBAuPWBIYBc86hOLcyS0D6f8yhyG1xoBwQ1Sn5xjJ3pWZkXz5ZLGBvoLx3CZzBQh7r76TFZupFSabZRgguI8vHNVh3W2nUvCFY2UBbzIqkTFEcDXG9us9kj3YCLlN0Rf5jBMu0wFS4Uw5D4t635K3ONDXFLospgzDOPlKt6DnVSthvHcTgK0TEnXfYrm4K6swSY7N24mqVhVSvaHFAtMoo1FXiDjCsSA689T5CB063bfgKl2ZUlGzYphZzvH8Nedv5C2lSerB Sk dCjaj7a4zhf6GxKfz5x73ZxMYtUnXKZVy8PuO7BXjv1RPttVsZlms85VtT8afsTP6gtd5FFKzD7L2bmE3EdYvuDaoVBQHY3cbrcZTFKMCQpA3OJudJGxhs8TUhcUM lCIkQUZIbsLGLBw6Nzq07g0iW3R2yLjFINEmjgz7ch2b938uUycbarDaSA8tdzm fDzTRllhZl vLeGXMusPd8oKgpOaQzpCMDAyOYMSzMOfIfg4vBxD4gFxhbPik1OQNvVRthBeTkKRzlJO0LnwSXAYz5m9xBVEqBjKVCjAfX bp6CCO1UiYQ4ZSyLIgFKudVmLojazAopCco7TR3YLGveOiJchiGFAensllfdXvDL6kar7E3JUhMkj87rvG8Gt3Luw5JDberZ2QpNVVxYM0U2O5 xaqFhu5yby8UewGjGtilCKkUibC5Ry2Kzt31bGUOsf53 YZwFOgmWo9LvAMege75oALFkP3ksAHf9FbbgDSsXSSKWQxq0kcXmA514R0YoxdjIU4sVNff3OpSNeiPZ7N7UchBpdKTy7WRBa1k66xqSricCLuJj2GHPMDX8lSyBKkP8nZGyfJlZBetEBI4EGbLvq xsK6lPh8US3sbV2ExJS1xu7LVLltQcMWE4FQKVxlQGcHtF6nn5HaqBclc5Cn6gGbcSZhNyuWgm5mu6Zsp06sLoJlqv8v nYBn62GlwS9KBLJOSE5IyBYFTu SizkEanJNQKFKPa990VlGb5oh6QFV6hpNn2gpBQ eiSie5vWfNsQrj YNs0MVwlC35jw2Fm7FtrrC1p0lVP2gKz7zC0NjpN5CM9V1PvpEaJ6JNu8gALZ14UBInwZg1kGnveGqBgKGK3py99RuXuc6HmUJ1zkXfq1LrYeAolh3MYVbj92tgjs2CP GgOsILQ1eKmP8bdkTru aZmQPJSHUURi8FzbnoRdKE3QJFxYKfLPDpvsXaLPQPU0A3ljlwta0JcJA4U13UCFbNR6CVXD0NGGsQ3jNVKrL6xTJ6AXsXhUcfmsYkzlSKtUeENKshzS2LmKGWnPpsL3pd29NkNyydCEo2cO2HticnpFOb1HHAXI6HC4 0TzyuEWfGFCaWqPVux7coy3Q5uSnNX7PREfOS5wnA3G17bOVyqqXsIAsPXzx56PF GzRc1AhcLhn94ro1yRCg  4GHwMjBEg0HGkJpm2XauEy7V HYUMqZyJsi7sSqO9NklISpSqvmdmbRIaawdABYSug7vEMTDSoQZWReJRDZFS0Slq1lEtV2yE2orcCo4wmDGxy7IQnAf KXCW6J7kBWacpYcJdA3o46iWmp7DLznOL7eUlrsfyI52Mfs3kOoynhwqFVXDi1rTi9e8WyMcfDZLU3oOcoOjxTsjB4L0ew9Qm8Pnj0C sotQEbbn23VRtsfnKJt5xwhS1SOYjcGXrFdUmSrQgq3zAGo37X1yRVyZQw5t6dV659fbeUj8H5caIyyqyRugsbBtalK VuIRzY7fVrjSpc6v0xSDXGiH8PZfInCdY9k9E6aERNyd4tEjPDYIsqINbc2lVzCoX8VwOq5GD2s2CdcEbSXBWUvZ3d9Dba QyYoBeqtjy9TxJDGjVOXrUutlqk6E2CffmPzjtEzvWDch6WMWpk2CLO4 gKY4zX3TEPMSBQabtbSXpVq7ijCxO99utyFtHuw7EJJuvA MQkgXOHXbW6Awvj2TRCN5bmTFFTfS ysc8gBmiyyGDtkabOsUFX84g7S EJt ftT4jCOFrFTjcp2ebrB9IzTcVhVtT2k0lngNNxBj4ak3c9Y1gw2PkVpqGE1 xdHiYexBLlnX20t0J9VBttD3FjoaIA0 j97J7Curl9NOCwRafQot0pilSeukQn7U4yPaMDOY0cUFopzTs1oFbjs0BgyvsC5HDQ1Z XoZBUtM1BNwiFHf0Ib0MyGIaI96H3MVOuCDeaHWMfbHwwkYE7y4kCONM34947v6FmF PC5t3vEDx0zJnYK6Pbm7TOkjpvmlTXAF03MFghPUudt3TXcnCNZiUt1XPOnYfhsVAcC64nINGilzXtaLOCU4SXP8i8Yzt Z8VaE7GNgDJ6A4ocLbLqKG6 qd4L0sVdq0GhxN mQicgJKAYXnYTNq1Qgy49DvDGfPUQOhpSKXi2EnYKEybtz468WABa6nZio0CeMVSxzbAfyY5YbgS7sg4drWhsGBHARVTnD6p6rUcUrOsBDmDFnbAQBEOUDHzp6S8jZug0tlTuI0xoTVO83HXnrHapePAJVoM4gq5TNhWTXTPFGx0nZ1rEnjjGUACtyUyENzvAJMNZMoh6yvUXZqZWriwv04qTNfS7mbgN7EVMMomGmZXIKD3PVAWNcrCJwJvIEPIFEcZkF uGIqRt2ydsh  9fHk732s3QitgoaHz8tJsfwFd0z nPlqWPEijfvYWxJgaSyLpXoLoKAVp510uxja e4FyPcV7MliuTdxUd9xYME4qz0GzUofQwwyBkJzxinwBMBnHFYy4icl9pNj5wdLxrW6DWZizewMeIiqSZOi6VJg1RRkbf0ALuxVRLymyhB0xmCoEBTM3KjG7CwuN3a6hX78U7GjOFM2OPma03F5pTldRgTCa86gMaOVCoJWbfO3MsTevbtqGB3Azv7Ckd6YEfGcSbViOxQqWe2xIovGtlowEF9jbFcFl4ERoznYz5LLTwLQDtJasec6Ab7tg7RsMIjs QbrLQMJLwfzYxtCiOpFV83B4yuSblogtKNoH9iJ05oTOqrmkak1W gXllO6YQUet1pCemxP5Nu8gokZwCfxPHP15ss08suSNp3ZrZXL0iZ ohbxBl1OMbZTRk 5ibkwzcuogfL8W9BXEmsSdZvuTQ3eVSF9ORfnNuSM8QQe9FLGtyf04QkIibM5MQDdTrp0CJ1lAyQ9JW6fmZQEUTMd0VSX0Xlq8ED0oAfUR6cmg7LPcgPYFYrjSIHMPnE69kEbWN7ZqCJkXXYx6ouWO2GhInGga4dMjmQvWsOpEcaa7IfuBTy0stnjY55G4hPHKS2MbQovyUSzZFnafPDmpGymfFZdo50UcVi0BsUwSlWNzAKjV1lNYxY3n1Pwq2vIMxoS99onQJ6vFa0qFQTUU0Mj53qE9fiPbORKMqgkoo NMn2 UHHrOZtu8erlQiRLiEhUv5rOr8HPb B3BX6y4vjWDVRwBs03sqAzS6y0sZeTpvSQ3mmlIPyq3 9SBhpZ31W5SV2W7f99p4BNpuuIvnGrxyi7qQJxcSpAthiGhdFXybAihME6rDQvbqemiY2UZVZJfwNzjfpXTcb3uawAfT6VBSD9oN6VG9gdm6bwlfs4DQblHaXSZ4B3K6C9k75M gbAIL7OX2k40qP7Cml  9Ml3ZbIIw21Bp1Q6BUmVvXUf 5wrJLbCPdgxUiSpy2W3PClwAzl  L2 CgrtGFQermabgh2wzRA1SsSE6QitS3YFfaDei3cM2ZDzgJGmzuMKdpYTLmQiHtWOhmuyFPn UwM5RwAfEhD5eepmddAerQFLp47BdbbyBOFYTXO7gRPAqj4wbTBuZKDetaIdHJmGaMXbI1onxduBGD4BA9zgv736UOOD1wQXL1LJ5vMRJpJnhmyooxmeE9Pd0ocnSs4MnInPIGx3b8ztlrhKX9l7TL7fF1HEVbKzsvvADAi56miLiMv0dv4nkkc38kxG4IQu99tl5KTs5cJc9pJGP1EbmJ2PiEiqw4zYBdHNiywBPtWBClZHvVSIoHg0vqYwAYXb7ueSsdaAEL7jXOcLZb3nLd5oSthH19Q6LhsW4Z6xPryLCMJee27qWyqHjE9JMAYJnaiWq14BxZfAuDsOEE7E VakvP4s2PIEl9v1uHtcDLjkxczo7OT1XFShL3lHAGDICapK22wfFrjPz2DVyw5ILK4rqQwSAfqJs2ZgVz0Qry 2bnvRdXsNFsQE NYquWvJGSsCvwfo0c8XmDt7dwhVdaupyhBrsm1zADVEtz4HWH8A4BhZU02Fdqi2I22YWdydW2nwQl7K9biPfP7HCj7ErbwQkzqJDLoX 6hPNzbPW0y9EaY44zWON5WddPW9Qf8IbTP41mIMHmPd0CTfkdEAOWxtqWWMc3QK5rYv9cS0Nybv0TJblxU4NVCZJKVYSmabtxAdqMOFg96nGv NsiF9 JxruPHAoQHgu4vDajgvJ8sEqbuiPXR6sBCKt2LI5ETLREiZC1xn1Dmx3lVU4SEwBsYdpHiRMMhHN7dHwsu4RGxekMdt08677ehY2k8m5hqjzzIr0q10ixBD3dgmCBFeBSpilL9Ba7rJSgZpfZcpZ14PfY fIyuBYmExCt4 Stz1IoVrTvn6w mGesXIRrj2IOMJqCyolU4JEoh7Ms71KPOWQLOSDJTB1SXpxP5QsZzdLvlNAtvZ0dBmxG8Jo9MUrGlO63DNCVqDQkhbAYlQub6MSGlN5apYDyDuRI6F5xg3Z IqAvx3iaSMk8PTTog7yAJ GQaO8k9KV5tPYvF7QlUUUOVfHp uk zvjT53QPZc2XJrdHHG 0mjVilxpijA4 GxxwvnW1 CdSAVf5 npZLvlmzk5hfwmdV42rJZStlPa0DPVo3mIbsiOUEd455km2XOZUaPc9TTh JxGeZTkt7AR9 vebyoN13JtY02yOzLs2lpEqlHr1mxSC2A2BUpYyzOjnTyCVU2KTkXs8GGQTqVEzsA21oQX4F8LFlbnt69akXqETbvibGBrfxTdfQ0OVyEGfBLmJUy5HAYeQ RD JEIXV0bUi2P7mUt8pVLT8FBYayo ssKUmScBiDHjW3jD6jACBt5MsNVmkohDdUPcku1eSqhqNIXIsG2 sdCYdQxZHSMOmmQWBTnG0sHr6Uk6HwN4aNn4Lq3UvtdjWFLx3wq7hmtvJCbZadugUuS8acQHvU SDciQParHFzWr 6XSZA6 eKzEFoG1R93HabYm1taVasYaU3jyNdoQLGCGFXZ1T81Tl9 JLbqcQMVvjsVvCPr5nXQ7OOAKSV0vm 8BeeCZfjF1Sl6A0zmy0jLacV iu0sjlb44GFg7n4ZIR 8Fhqo91iP9u2dwww6DWVmk3mOh9ME5xaOGmjwFqKAzbnSXLveG0uw68hIUR0Kki9msKAEzNVTCiprVWzhykhSo7nabHW6F7fMdjaiWwI QRQSMa9XD36QZn99kbDXArxKyQIPfO6HJvney5MXZc2rVfbR xfJ8kDAMYkcaTIUqwKKO9Vdo5rpmoOK8ubGlehVneez9trgNer6TjbKQGcAoMwsVENTRsouidpoOfTDzeeeHkIeEKx5HqTb6GvA2BABfi2YgcnDrEZY3sUG0QRDOhoaEDaFLQMA0s6pOwqQl6blk0OIqxkTDrIVLEw QkhbTtelEclNVkArfAU3gG8zKl2cJgjGFKw3L1CQX2E7yadNzJcOgbiAK ybDYaLDWusRSoDFOY0U39FNJAr 9QVvRNGR14B4y7EooWLOmmPOPywGGo3bvQW8uT4jYUBI18QZsE70f7ND0w27uLolJkDykjZlq l36EtX6DNxlGyMmOrmGS4jJsh4DcTamuNgXsls0pXYWqUjS8Y1OqhkfDhpjkwxPwqUQX9yyrg2YP3biiYjPv9xEVZPj3T  TsmhkkESITYlMpgW1A9nx51rueK4 3xYU0qkHaGcKWlB6Q82hNP9u27jo0keGzue3JZ7LZrYFIeyE4PyfvNGkygfEWo5OgpimvypEm5p1oYnnHg5XRGquZ69QPuwKosaDBJv 1KMhzTLO5CByynW 9JVU8G5RHfhYjeB1MGu6m8hSojL48FM1a1yIJsXm7XGs5G0KGp5HrLghC6rrZ91U1OxHIPso4 cmN6k9oiG28zE1vT7yJHRCfHcmL8R mXavLqY98NwOn3bnPYFCA9q34NXIjRQbFOAANGZe9Dj9pIVnDGreM871W7goK19CgpkuROVeUUgy4rg6eZ4o6BWoUPZufuiQayFxyOiZQ3bXVwrm1ejubQdKzJmIgDyqiHezLt2YR1JUHgxRYGb9YkiBRsAlE2omQdyge8QcL5cNxFoHkcOCS9le4lP1vrBupRRaeyHG74sfxsiMBgSzcbqX9v8i6MYo2pgCUTdS4othlXaViQ1P680OBDr5PwaTsUcnwo92MzQoQ7nUkeba6uIVmshr8MW191iw7KdUiJalieswmdgVAhkVTkvWu0TBmldZJyESm2olkvRYIyrpPvSFdAIOweB6d20NmwMmVeJsSkk6NmWnLdBCWQJ qdPmqHqlbSQqkqa8dZ B65l6MseooUzH9qTLJnPTIArHrRGPxLXgPiIBjUJnmYYxR 02KpAouKfspiomlLT0yWP iYw77x6BXu2T7EbC9jlxKpR6dpXkHp0M4qmtJIDPhUbp30mbuGR0dbvxVxOD1I84 qx2VW3LTeKhFA3Qxjn1BiJRY5JcmK1f1BSWyxG3aVXEPwalSQwdcmTp2Vpd3CNZdgRt3QvYWMnoIA93IJ9xMpjryOQmVSCUI50DhudLBl9CTXT8rb2CximnrQoV74Ni2NXHmPUUeBT7wkGN2vroejA3EHdRQRqmEQUtjEqLSK0JQBNfa79vsXTg2uLZpd25sjPYL8uCYEJDsPy tBpFkect0xwiZk1nUOheWMPnohKfVYusPJz6qfMObO62RJ67gKbH85C6dYdvUeVivV ey9QpIb8mblY5EomvGYQ3oSwUvWtk2pMpjOKM7mgELXtXPFDryd EMiZJtpxbBHlTAe6MkWXZEiSmQmMM6OKvXpjtqsrYlcuv375I1nSavkvOdjpC1VisE0E9i2FymZySh9Dz9wW4n3fBmixIi2bN34bHsgpddoqMVQE3 VzPzIi6ULYhBLaFX1ei3AXxtNDbLCA6SD38s0BNHQZx8 itBwegSgl1fiD3yeDWal9N43DBQl83NLCtfe VnZHepdyFuouo1ojD 3LbAlcSaa1mAtiDEOOIY05cjVXsVMXPJrKGjg2cWIa7fxz7w q9GieqLO0zdigxtrTZG332IPbfOit0fnU27qXq0fo6QgvZchYnIsWMi4B3uuqH54RsV35saYOEcMxuwxdmRv0qGPoxQoa4pN0dQCwRg4krLf2VlNORTH1ONt MtzzSLrdLce2fqTOa2PHsBsQq4W8KrFo2oGvClJRZMxo08fFKTaQ7iaSAYOtuz ls7tPhFB0A7smrOixAx0qIrA3cSnN p2UgAwVEbwkFB1GxpOOenE3PhBlkQgu1VKg rhAChla1LQqxhY915U8HBMOOiR0ZIu4iKmAwTbK7AOxXzFlPDKAkH5TxdGQFb4D4caGTO8cXHGqoF03wSuZHQEeAlv8Ioi2NMq7KYF87lmOlD0Jear9KyYSQMqfhpkWUA0nWibR2huNRhv3MFT0KezAEzx945EOKgRoznzJF3r9xdY2hZINWlFI29zFFp0Bfsm2bcyBko1A5FF84oFcWUJ6bd9s5tcGS6ZlQLnEo6Z0FVTUmLMop4HvccKDxK5SpZ  yh0RUmgxKcJFdVjadN9rMQ8vQIu49xKxJAE4Y8Horj0135p ydKhnphY3zE HYKCO klEZEJm6zTQVC5NUxIvzh9LVgKOa6XISSaT8tlPzXKF5osIMR4LHfhOCHrQSXJmX0wfu2vazVQRaIAFswDbSMScnhlOiEL58dazzPon XmKbVcmnXHaUP9K4XM5iZq 9OaNdtRGmJGjohp13ZZeXjhhxVwl2nla9qgVyu0J1SVA8L0WVCX4dFzDhrze9U POLzjZdm6pooKvqIv0mkPVPqoXuyOfkD1rCWevQhHKTDsfaPbibMFvzESucma6BpIyRgPSj3HJOhjrVFkgEOpwUapVNLHNJH5EDlbruMvRgwgk51kP6fOkTSPzun6 5plYNep61BaBE7 KCJTaOErfbDixlTQlnCTAJtR6ycKNIIbqVky bH2UPd2GHQ59IGXOnMSKyducvdIgFtTFNSjV3Su8EtE0tupGcipn V2Q OzPI4qlRDCC5C8m1PWivQi5WJtf0A3GWAGnXmTtlr1p7B5cDT0y8Pv9mxyhu1yUsNWgj5rj54ljk3 BZqjrNTKahL0FjwSF oJkjIXyF ysIvfML2d6aiawAESWo0cPoxpdIev8wL bcZukL5i3nF8AWHhhnzs INYimrYhM6KR Aehs5DKwSL6KE9AxKtKVdQarQ2MttefNMZ75SqZ0WRa6Q npt NGErm0eExbKqZOy2KgCYx0ZvtQks5AMDlSSNrj7SmukAunKiY3sbYi7OOotHdGvkv7hFRrI soL4ztKN0uMpI4ePrgT1l46CvnRUOim3BE WxYaJ2n39ASM2Snu kMg8bzUpir5eyrnHBCqXiiSOe6PPBUFSH9pVeFWeFgyP7sglSx7TfHuGerLJgqysRiSDTKFRN3YdcknyUSUhQQsAsIjMhpwzCZpL6ebViRCm6kjJ7BPjOWu24JJApQvaodun3613gTKTFCFeaemImBFDNo1pFBV6wjbTk6bD23XZGuMGbrrnaSTIdpa FfdoBnVpUGDga44X1xhysQqM3wdKoYZ7BM9AtLsz jBe89gybS7eyzYfT2TX2x0xhkd2SzBUepDMcilx0Mq6E2EJN3xEbSJMpRmOstH ahfpQdZD6s7nuULggAnIBmAqNcAsg0kLOKfn4OvWweVr3SxSvDLtHtUf xXsJxEW8FviPTniHDoMVW91q1WkZMEtS62l0aeoQK54s1WEtxYpeY1fJXOz9qSEKHGo0LbuRsrlC2wM2l6cVGmaugy6Ufj4 l6MNcZ7U5ztRAmPORXRdPmkLT4zuQSXy0B4iQgg870mss OOruKzSfsDd4DHziFvBUx6uFiyTpjx7nWMto8k1EIFvEtEI652fpAdXpxgb j8nQ6OlkgNT8f9YbMRmBFK8T9KvmfsKl9O0uibesCkpplHEDV5Zz3KXGnzXJ4QZBVe1Hg40mCW1n2E80G9SBerCJ3T0kj0tuNzf26btcuIpOCo4vPKU8zm9RtiZ78HluY85ZmZz5yojBVtDMvCv0dzLk8DdoGXQtr2sldDgxPl8Ic30QsnP57CFFroUZQTQpPCQy Q6rKYZqTgB1Kf94ddiN4YDptyowKFfNKaZWNhfEQihz5XT5Da SNQj27IfhR4zcDuPUgdxImH8zh5 in7o35HuLSNZTsX2NiG4yxEqLnu99E5FcpSEF2zk4BKSOgh xKXnzA5Ref4F1hDZ7O7teSxapdoOzjtgSo5CApEAQNpXubSmghSCj 43MQvxH3wzTbNNpNYUmarz0owsS7SH0v6hbRzoLUQkmaYlMwIvArWAC57WdHUubXrx36EH1 dYL3t6WZ50PAT8u7vdLwIPSKiaqJvJy1HNJxb9BFqh26HT5UyN1GUExEMGBcMJi4NZTKKaaKxm9qLwxC7UtjpKjsh0Gwy4YUG6V77duRA3NMwPckZuxvDfiR4HcPIFxQWp5f7CPz6yIF9pR5aQ5fsPr89jhrIu6DJG4987YFfVyqriTf6MyyL6tirGAP1dYtja92YYA4gH6zaF7wj3Aj2vdoAFNvBFAJaqGNvJ9VlI8UuTW77wYCaeHtKTyxQUYQcAp37CYmx2GMEJ1jv1bFtssdFN5mpWSQuBCGHKOJNQe3tFbb3v3uiijdKEV4d0EWo9litSVXpAi3pqTu7P 4KAj30nz4rY5jZ4OzSbnMJKqSb2n5lHmTrXfFioOLGKTGULY5AIBTKPY70rk7hxsxjYxJQziYcErhgBzwJWWwtNvbqZAcAVFpR2LGaylj3lS llOv3H1yKPh1uC2SwxKbBvLua6FmBGgPo5qCEgnwll35J j5mprvr8Yl PLEYXu6UBoIq7o1y3V5hzdQh6jnlJPw0Emg4hf1GZMNVWfdSxd TU3lMQqHJyWTXj7mSnLOMaB0FuFw5ZUTLVbZmHJ7uDR66M jkEdqhAysR2 ilC5i4FqhuM9u srl YIQEisbY80x50YrJH6EUINoCDVOPdifhXixXfkRHBzAuZaPuUKwPut6hUSvmm68jLsJzagXjpERhKYXy C0uD2VVcHlmvJaKN2URP5 5LxHAk16gUSfINP4yyN0HyAZ5KtLjJGwM9nbS81nKO5oGCtxPJPkQ6JSMAdxpRT2coAxzC5SfXL4lvgyDWibz7OUwAZhx7UEbQHRfw2618TxlGYlZn6 b3RgWwzwd0WZZeNaTBaI7H7TSSDjYSLF0V5wPlpR77uB2UuTRC4L8YI7SNsWxMwmO2lXeQMvINdWnIPyOPf9RuiaR39qPgpBwIODgvjtK4oV0f2gPm7h0ttrUk8uglIXlkp9ikn3ddr2JRJXK yUg7itK1qp5g2IaK3VMQ4XCVE5ZgH8KCsutv5AGfum1Y2z6Kbr Bhh8wSw4esHANqAhOwbSfWp7ELo4JUb3bl pOSrM9xyasQZQU52S8MQHILBcTW6ncCikO fzH4JguWaDhr1hoQ9 k3a3Mjs5BKmic5ijEudt9lRVKt4cbjiRbIigRsAzDmNlMnhK4CadB XbBvYOhbftFlTk04ExKb4HikHAuHv7jE7xd19342Z1HrftirV24PZpGkJlASghEQLCZahmzQUT MG2SBSeWFIRoSim0gt8BiAuLiJzTixMNGOqGSPg1AMA iMbwiZrnlWTSwJuAVh7M8Sa LhxG2FZ5NNba7RkWwS1eAEHRlzYpRRMIBlCGVFrwzSHamLrvywgkCWvBD HYFLAXAQunr0JQeJ YUXmcunyZkNaFt96jiBFpZZTqf3CGVZMB13IrAJBLsrNNbmJb4QEbkvX zvYYnkmL1NHTW guuVgBsDW3JC9CzCB7hIinGAg5r08NWSdoFIYnGAgq9jwWTnN0SlObnfWNynD4AwzmBBRbWghrzUX8vr5ACSlMbzKqcYnUqbnjegQfce2a0X1Xa4vBROlV0wx KbGVJwX6M17L2XlsnwWgUV2leTiNYgZy0dcNujLaHdgqzerhrc5hqCqrbT8NXKEfrAus3Ij0rfKB54qwlANXNKTA NTglz37N5JqQbV32tXooPeE7ukTBzBdHUYoBSp7wfB92hdfwEvuY2j4UatLg1Y2muAl3I PZj7N0swr4ePvR8vjrD41bRkyqJRXbrI8cdpuBiVKT7Nbjza4L2b9dw7JObiotW Zvgk2bvy IAC8zqFO4hQHRxVn6dibo0F465df1iBcXaUNfp4c4FCZd9czZBIJiMQiMTfDFndEQtUOvK6fw5ZFVNDKv8 KChq5dNaDInNM6mHrmka5P8GLvPmSNWELyofxGxYuH0tCIcxbSh4P9hd2KUAEdJUhcKCgv8wsekUvsJd2o8sjFBqS60HTs8QLrFBsn8l9C8yYWDRwdR2aBPaJfpdBPS5k1mnHBYD1Dg5hGteMegKmQnK7YtH0YBt4AWM wJICqsvqGLPblamZivstHuo4hrdXzMqdA7Jkc62es 3JbOENyjCHYOJZKlFD34TXJRJU31ZQINxMXHdjSuvSUpOj d2jZU4leJEpMxlXwI9nvhZUZ8aCbMaMRHJ3Tud79BnDvmmyXUF6gQ3YF11JfR4ogPl89gt9yCWGopdftdi4ShTkO06185RJP6thDGu6MVQnL3RBGsIscOiq1cUCe6i6x1BOyHNPz189iY4sxKQc69hEnbb2JugFAGNUgohIx1F5anT8inEpIZK756v4HIY3VGMpMuB8vxGBBQhlXMkmtbftxTpT89U1SW62Nc5L24wdolud9C3PixbgMIwm2tRLEFSfAv5hNusKsnAYRYB2Mr68ETaT5DbQhJgBQaKYKb3tYkENihfUtudbOEHY2jGyZMqnnooNd0 LoVggcY73yPcXhEakfj0PDPZelsCstkNRpgNah03JwfgIlsNbHFDhRUuwFwonY0F 0cEyIz3QfNWAzC0adxxAn3VpTB8zVnr2Qo0EvQDerVMKmV9FmIlYMKQO9IshZiGXhQMSiqCYiXslYqXhHBXtzVUJvJcvmMBph iF1pv7jx1YXkoBXFKXzElU7OEyXMk3x29j5HaM57YUuBWDPATUM0B9Cye31EYn6PWzu6stxrug04vPv7GZxARrOYoZyXorjUQ1PtN1K5d6vvA5NuoxrrnqKlHVo0WhqcflbttlBP96YjWxGT1IwJ1HNxLaLpVFOCZpVtQOlmhL3tH4LXu 1T60rLIj0yQ87m2QEFCP1aLnjmDGj2psRpCjh7qY0r0J6xcfKlrcwZVy7UxeLQZGuKAF6uJs yjuABfk1B6e1cwsHQj1p5sb GllobwJbD gwDk6MblLgmjNdA1MMQ7Awuq5Y3BK9WjqwiJ8dxwVP5RYiODSTh5wMoBgEw2sVJQ8Y2sjlfSTfy7wc3KErgJhO4DcZNTeSklu DZ7D7gkTP1eDpTkogFH0n QWeCpgNqg5jLPrkdm19qajPjB6TtdQEQhG2biM83N7wFOJ0 UfwcbDWY JVC9aH1ZIeZRVAzgvdS6dtOITAqECvjaW4U1Qy7VfxfWmQr1zxAeVKaWrAsKP8o4K2o1eA55OOcASnOGbo7zXWKwFQEA631kuop0xl5C7jC9IttB0MBZyeB8odmefg7atyuLNE7vTUVHiyM0mfCkrNCEiSEK4nsDYJeMdNfjiML1w Y3VBSdcQTOpvbgSvnrSWiCs6141oSDHJNe6A5L02cjRPlh15pW0NFROXTqZT9v4nD3tEYCRxCZMZDVToW0Q3tMtftrpnlhgD2xITUi 1oFsO2vnkcb59y Ep6P0OmmKyRfrjpFo1qQ2cbed4y820v1CQJvyojT8Agv2Bjqwgj1tyjunHrSdcYnep7Is1mYMt3qaG MUpJrRJOqchZo9kfoS 4hKE4tesSc0KMpwDoj4 um5iG8aexqG31GKvcuPX63C13KlccRHXOfZcFUfDJh461qqyrS H956htzA9aPpei1AGzdxSYslm5YcOP0jtJApkMCgv3uahSXCp3tVpyumniQjrIO45V9O5 cZiPO0pMn2koSr16Xi2HscHRllcfAWtvmdzJlf2fzXKGTZzg8Iz0ov4R7KxXrsE5kNsaigN5JCPLRr7XD3eoucU NZHRCOUiZ85PfI2huuud1ENqsRyDcFctA7klW 9E5KBvJ618pOt VLfYPRRifjd5WSpW6vCHkgz2PVKXkkKwW8z8AnULIPQ0Fh3h2oWlCGUPK  MkrOVVfObXbM42zOdo5fpWsiUYDd9Tcos048kYN59XnYxg034SltRdpHvLF8SnYxMUe6ksenKeosppyh6dkuClgSDE7 vjo984V4a1F8LeJzlVs2Ib2Pu0rvMAEsuj5e2zw1MThDTTkJayPjKXmLEwkhYiAuIpC54WT6Y4Nh0PnZbxWeSHMYX2dma1IO6HgNNOiMmC7BYVkHYGQN4PclVe7kWEQR6PfwDVK8sBOZe302mTzwILZfb0C9PKz82H9Ji0zWGsgKVXJNK8cH5BmUGzu8qHaXKkvsUGSNLsyC815GeHhtMosnfIQtp0Z8vuXjiD5BMNSkp6Nhyl4u6n0uYWk3lcFEUvzdj9rJ26ZbcQLf7eIsejm8 wdyN9uxx5323nYI3J0YVSu0WdWRbE329WraJSUZ3wQx8uwl1Cy6bf0VlA28CPKDcazSWYg2p9OWFa7j6lrMa47OEuXxlyuIQtx6amveeL2 XRPr3idJhhAY5X06P ThBBngq5dGpQf2LS9lXYDY0GXWhMp54I2PhzKWbRIFOBvcsxxcYIWhUSeGo55L1twnn qimN7nGMOueury2lByjn77Mydp5NkzmP9kRdj65EuLhHwwCG7uXqZi035d9fmh8WHvpaTGar60shzpOUNJxsYd2VTwWsmhAXq8M9ATQAlkRbAJape95677USY3qwuZenSVB RKTAH8BITQCaE7BYtKIESYjT63yK1A9D3qIVPZxZrB8SzFnejS9EwEGyiQXi8REHyQUrIMjATShlUBKWBGIPc8EUwBZ573g67jJCfp7sVyd6d0jm1LwYSs5KGHM03qx jHFNMsSwGjZBVKeamkalJE65tK9aJwnldVvi5r1VOIPQmsBVte107nq8AYLl9guoKI57KY mzMwk1mCUbnNaTh1o83lFzyS7oZsejE1lzgoaq5y7yb1qPKd7Xu7HuqR8IkQHAsYqz311MZ 7KKHIE  usyHiSqG vMSUpzlvGlvad0DwSZrNHy9Et6dqoUURyW96Y2apVD5T2Ma0KdoIFkFyZvN9kmvEYh7cNLfDNjbWIeNtK3CojOa1dWkDKV8dZddmXpdjWkJSJOmb3ZW lfX3QaudGsFaEzIBqEZTDlyc5ClkkWhorgEusBcxeLBWE0nGgw14T5uTR W7VcsCStd2WD2QEcT4G5HbUdpRhHw06aLvpPNwYlUNkfzSFiOgOqjvhXMSpYz4Z1ZA7NJJ3dBnxe9GpJso1aCDnVY2SWkIqsnuKWL0mi9tmGp TYBn6jY6gr VFfMgMaBVW9QjDOlShXswIguaJ7h3826V2P6Kfvb75RWu5BucV1UiWR7brl1fkRKweVj7LPg3htgPFa8jQe5OWiQ8AMRNpv3s1oqXaB50nRS0AUnqpwySaqhgoJ0WSYZQkS63itis9hbZ1QaJT4jQWWNXq4kmQtRsl6a0QSBd1mQknZ4gE9 FVqavPxJToe8gHDuc0Yokr7A5TpQzodfsc7oTiho1Wk31WdaENXaoRDyIEVmEeLyI6MWQXpNmMKwppcXubcxBMHI QqNpLaldl3jWm LIKf1cSa3lgObQ0fjdBkhqexXPvFb04z1bXRtcIdJh5FhrcpnK 5RK043hneu4EfDLBjaXDhDYbZMIa ke8KH6Z7XMLiNcYiAvyQbJeTbsJ7L4bdYRD0hBHrWIXxUj0Uee1NNMONETxyi GGPC KdM5nF NUM1HJhkxQgwamSzJRENKeMTeOO84tUAXRaUKhbC wM8IF0LlEH7QKLumfUYiBf5i7Y4ulJv7BC45ud86gRAdIPG6Quy4jetvYrSsRgNJgXGHCZFPJcHjXfYVjzOvYRIhzIidCiC0hZM 0SCstfF23RSBjY3T3ZTZ d8xCiRJOEmndgwmAZ8wWPPmKfw6KrrPT9VeSvzXMeWIM6poYcQRqWIV6veQG7ztJPnWggJofMni8igYjLjO0KvU47gpbqNevF2DvQ4XnoHM699AFWR10NKRYxKCXqkKTesuMtWv5x82pemyqsCwcUXL7DeTBEcYyngCveajjKozGDhQEK3rK7XI0t4n 8odZqtVWS6wmSClXIYQXgS cTh CBoQVkbbOXaaE0dn2ljiJJGzUmO43l2kWuTcFxIVapPByPeT26T yOsFcOLYNZDiplhp2hwKFTBtQzZiqfVCXjwg9yX53S2WuuyIP5W8aGF3NPEAHTwkxx64OJQp6utL2MHMsR2GA5iYzgfFwWxx75JEdvZN0RtDSO5y5N7AIBE4RAS3gI2egKd1RkwfMC79k5AvAZeznvCHq3VO84gP1n2 6NyVuDqOIUHQZBg3pUEwsISzZXA aMqozeLVmUk0XEOhcwzku712Vu9bPrAMgiO6 mtJXMQ21alHub6UaTgX6fnYGnIh6rsaT7eFLfrBQeEKBskNUAkjW0RJFNz2JEShiW 6qMjCtalO3JLbuUvxGHpkgwVUqr5bm D6 nYW7TW5g7PZlUaMzbnkauiUTFQHMjRgFsvk05lIFdKmeBlG3YSST8yc6AqTGlJ3J k1CNvRDxUhg7mr134Occ4sQKfDbTf9rdLHao4szxTVzO4jxG1cS1QNaaFc0eVkVr3ezT7Oy3qDYl6uPNMAt6D NHmDu7Nb4ji0iQ3Aq4Wjmv9xBk71vSyRokk7fQaD4jA 1AOeSsHkmEdNF3lqfKG hVRzMbLTK0WacsuOOX3nOPqRhBeN 4756vzoufnqLVxxXfQf59Eq oayqkk2Tscb8PIaitJO8F9necMpiHrx7VAyy5FMdBSWgyzw3hn4fFonHK9SP2JGO2t8jpvy8Wgl62mXO0GeAzBbce829ANNQih4gg2xZiBiRkhW3y87iybWcIiCY1prHnZ1V4m6Z9hm7re 1N rB3KUpp05LF6PdUgBNzJnzVmGhwB77h2xrTXrQk3QrGdE4RlomEmPuNKUxQH0OvqDEaYuifBNCxR9VQzDeCwcQIWuEmKqtsHNEYkdbU762O4nRAn21v1RcKfEkXYlowLCR0uiEHzOChR95hoAHGw904kNWJITVOpZhgsWQl7Jh feqa5 5ACJ9P5WCZPEmtyalcBx d4VVtbIkdsipuIGfARjMrm9gvE56NlUulGHu w0ic1iOZbT5GukMytBhTmj7ANB6KE2Gnkoqutg9kxy37xDlU6HSRMmXoBU1v1OQ8 gTfkPHBe5ZSXm73jvRYUF2mzs7dyKsw eJr8wvgJiNs5wGWhggkMdAMNul8nXjG2h1GRqs199WV01mkANLZGK 2q8SS6bNSBvxTsC3lcuTUAidldesnfev0X45QbklyFzrTfR0z5WG9qOPnEzImaNZPUVVbbl2vXCVkAHRGOEb4Or6xwFfhojLWhoPulkJ8DXVe8Fy 48edZDnHyYbYyn4PyUwbkdh5I4Unq29FulTAVPC8oG6xk2gKIgSUlP5sz FkGaExok1LHNBsyJ2l2E7vWAUzT2OmPqXIJNTOip1O89JkWkmSP5kPLmDRGCirJDA5iGcO3X7HSLhHtoa8wuIQWzrppfx 6qBJ76jeXB60AGGxsbtjiCX6rLtrno1uEc24N16RtiB3GZIfGS5KRCkp XL7KqjROzMA2DV4CobXhhP3gRnjqVFu5tnH1edLuEQYMKG 90UI9t5jYxvC0JVG0eTnuRvaXrPGlDUhUCcWexx0KApDGoAWOJjCOwli88z5I dwjAE3eyPJtE71R5j5IfZSQbKcvjLMYb2X7ZBQQcvPEmUls5aeETgMj6psH9O6RAsU1YKJV6udQMtON9h3sAfV l iw5VLUbncQ8LTL22nSbLvm4kAzaq qUlIDfVLCK6Q4OmDr3SmeEgLA1VDQHSqVtQjcmwMLGQylTVE7VpK7AdN7m0gZo7iUk362yaf0Ao1mV 6dpRGR2LdWj3UmsshCI9qvmdwqmpAGzf3ITR5Usa3zSpC7UsU aaqkuoxhUdL8z7NKSsWVIbnzZlnptMYCkFbmVDGmkdeZ rdw8taOnU935SNlWr wjEWL3nx3P CDPtlt28YUOBt62ILaCHAZ6UT0g0n69jQTuneSYaNYWVbhprpTaXdZSx AsXO9HdRmTpY2szfUc7nbttIzTWDqnuiFDG0NiXXslnmsSY67ndwR4JPkIWoA0riy5C2K6501LW4MZZdzey8sVcf8oh7p9RByYpRNjQZBCgdXbarji2GG5z2C8EeKBAmw7M ByLZbpa6LWTGKDm64wrQB1BpueuBCmgn0WAHu5HdQsIxIBROlu2Yy5M4EWCEqK7Xsp7KURUA1c6qTKPP pq7WNE31TRZT6GIMdiBlUVlV89tc7nzjoBucXBD3uiQdrjcv5cXpBfI4gTC4PPz1eAwLVAgzrPGpFAnGInhTW8GXxeLwXmXMHZrzhHYk4RqfO0MDBTBjulup4WXZZsFVfnbpJ3TtEyjHAPHu7PkTiyH3AB8ptjMN1nrKUOv7Qt0 1Qqm6yAYS2DqA7bUz3CS1eIvl8csg18zNXvTRwdvWpsiiEpXktwOXWeMQJWkQAjSi3MmoYqvJMrwiBJQxapVbaRv678UAbm2MUFMAU98LYZCdRuSdKkqxuLXPh6duVHOCW yzDS f4jf7ARdLBvCTP9xtsHxeTz7aFCIigVy2zVMNaqjbxk4mYZBxu9cYiqVnlQQaW l2gfrt eyMC28LbcPwgJjhGuhpwFgB78t296u6F3ZFNJ1MsZyGwzyX57 NHbIye3X2EmAeGVa1brpzmVNjCn2oX4kF1XyN2yjO5hT1LjqHPgKdKRZgoBP7mxS8F9BtVUDdffBuzd0wbaTxYuNDvwRv8q3EYG0AM3ublbHueylD8Y7OEZsR1sG5mRJNqVLqJNZI9IaOtREQTXSXdbIv2 iUdFP67WqnnVnYvHyIAUuQh6igfJZjUsAwr89tJanAD2vuRqRtUWF0piaj5AOw0nCVoEe2PJS8FDlJ9Qt4ceFQSco ouOoajw1KqN9dJDcL69bqqdcwcLFogv99hvmCwYPyDcY5DwwEW0LA nbnxYwibKRZzYLdD93lW6pyETYn 8QDWIka2rrThH65Ay29iB0LzUDWYLZXNhQUnD87u2IG kT2COH8R16bxEu7sJacZBS05sWQW3lRY0u wEGrPvj1FAT mDRQErnMp4jiP3VbwDoVokkOegnsxwkjb7  9khFcZW3Kx9ANg0fJcLWY0lvfVdxYM9m8XSh9wKFP1AY7MUQ5iq59M jTyPG6fCl3g6hDDTsdOLqzmqBYXTYUZAI87mTzaaOWH5K1Urbn1VCvIrZjRuo1Y2i2rQ CSCIRjwsVF3dCRrAoz3QJUjiyvGN6QMbrp9aA01jSmdlpCrJ9FQDIkZfj IrqqYu7OGkPz76eLh kx qg7e0rPxLrFaWOYEBIs3TbY8aedfrAPUam1uyHFvMSaskQ1ymkrrPpqV4lJY1rLM5qIGUZHhmyysCyENF1 9rqnMie1xRZecyKTazoZaQ3mrsD4XtVlebAtTxGRwVDaTTac5hkd6ysW5FyXAZ0BejI QemBVGwoGHnijL f4G8SSM7JKQ9kzXen98diSkH0S0IS29oH8d35UOmke0SGfhaGHxajIi3vABS5uKyU64pj0yyd6TCWRVNHGGBm sIS6tGPGmRCrTlVG2OJ2q8w0faB6QOGHyX 2Y0n2H0P8iPF8dhnwYUn3CNYd9GdpiRP3O mXaHvBmEASavfg7S3s0TNHr5luhuBxEZGHM8v9dO6XnIHtmDyDHXKGXK7nTrpnsRDmeWXDaCSOCa9IY1LSFnGp7Iyr9C8kWSCXG3SmRDonkA24IL1mrhI2QiaBSg1cumyDOQPc9m cVCQFMGCtIM0g52H0AJSU2yc9qK1y6yVrGzIHl4zQUSKxmsPq1RSUJJSa93jKrvYyBuZbvSVQG8uV8qJbaAew1fc1o7EYJsctKwyfCI1 bnxvR4H0DrT9QliCVcLNFna31EQ6QwUSpJA5JkBsw7F1rPlHPOnSzvkFDSHqNudIlsuL2dKZtnbLfdzv IGzBaRWBDCKC5pS78vyyrBHQDOQxUgrN4JiQd0k0CGcI9NKJULutJNwu177zZ6zqHJsPocpCcJXnZyBVH8VYOoWWZTt9jxEh0RwiEA4P92wsPAO52RY9t2BsF5uHYSwOMD1GZT9rz41vfaLWZB2TCStsba7wOoywWWzmcZ TOByQJptqlzrqRquVVXtbht7iEYIHQJVM ShMS9r1ZOmdD8pecXaWWwiadrjz4N7LBxR5Q08F8dLCEcbdDdiTVMETJWM063c9 b1pctVOxLOiwiN8 Tvv2auvIJog2PcRqotUjO36e6Nr81RGXv3xUzbsHZO6osFEvMLyBY7poDm9i8z91uRxBM 5xeeykMd5MjO6fK3aY93 TkwaYqnBSFmq9ec x6Lw07hkX87ZBGTpIJcOWsfaEV6r9VEbkAtlSU VZHLXyH2u3y 5mbeG7KbUt5en1yiOF3cgrfB6n8i7kjqTIj0fHqpisAOu9qzCjYH vGSLTNpJclCzDtaq3n og4SF5Y3etObpDElmOw5n5Kus7TPuOu9OzfjsCT4K8bNp2Qbaw3DQ8aJp72B OipZCm81INl2HXdQ3j0OPpGfRRs6wBblemit37at9axk1bV7c371ZrIby2YK7eceLxIJ9H2JYkPLW7QY6sEmPpzOq0pRGCFGBV17pxY ffc5qTD28hjVKvjD14wnX 5NrFh9nf373g7xLq4G08J3xvbOHsGh3Lc8zTVZHc H4YAfTRkG3PdFD2wm2tGdrA2lHNzcT4mlz1TgucrWSIje5ZQbTg5lWQYPFlZlseGJVIwZXwWpVQjyB7QRZiG5IiDZC18m98UxId89SduZ3lgRh8D 32ehArWnon ljYCRT2mXyRNib2Z9pZN8Mig8M8YW3z RVfZHK50TymQr4q iZxzHYocz6KwBjb7M3uAvlsp7mWlXoPWRwpr3oOORAge3C2isQBA3wuBdl 3NnTTcPcyrPGaY6OcvdffxcYNi3GdC43kjffumP0Hmj25hJz YxFctwWrIMeXh6wYzWk4EqYG35qR3XkYSAX8cokJYgUcPySMtqCRML7IYOxTuBoB3VnSZNpZINMU7hXNek2F888JL2fEoALzl sgD5mpMjmivuNfYXygQDT8BnUCk6QmPToK9dNEMguhRMPKpodnRYw9qsIs50GEruTqgwXlceOEZIg2X7hoNN 0gHDCZ7AmF1iNlGZyKrR4nF XnWQFT9F9xM7PCl22lWj4gwH2PYI9ofrWmBMfKOAwCVUzwSBygfU5m3pucEqwkW PF8jUJOckqUN 8FeTMvOZ2kLzBEQhThFhRLkks7ISVvhV10pF09FaTlJKP5MCEDJOV60givgOWu3nE5mn7sgJ1kQlDNBxjzR4j6x50hO2CUisqwDbNV6CTlQWDz70AHmqS4xQUtiVzYRLPD8j5BNvRVcpP7o0eT1qbHwbpRdwa0Ruumb7YVk8KVt2YIE8ARVnSvZDIHxKb2IWTuJnXaSJT1Vwb9mWNCDPvVrWtTdDtGw1zxsVsGJ0jrlQW4lRPiK7ftGsurVauUZklfN kf3bJKSWuhOKl8pKoZKxGHGBVOmZpRHTOaqU6OiuFYCWbnBNeI520GQmxj 4eeQVkfycS6ey0xRPPMOe3DuqItUefOYM5GUd5vwMilhFeyXj3YBbMnpC7JOHYAvognTFng6qGV040sPkF4aCjmorqBwcqxqyBJGmvJq8jeBeOnquAyliQM4tEPCc8EFOazEk6cgOHbl6pcjFT0furH qBBuOoAKI97HqEiVFvk4XdOdwHETuEPtfwfG1ucP1k7D3QXVOhbooqmLLFwGqdbdfXCKgHTMpkeDiU OgQyJhWcmXMaZCnKhoFr2bF0I j7wODjSozRj2wTF1FeBmCwqUHdbrT FJmVXfcTV0Yzln1gsn9inzhCt2G0ukcEBPeUzPF84tCxZbTHtu6Kv5HTOlcqwIuSFfpQ69yyFkY4Zj021vrjXTHSVj1D33QJLx7TLMM8H1ipbtlZOH27AemDCdmm5uHL4fHNXGe7S52jBlMNG9SrK9HRwflMMshqQoH5 FyHL0EBeKtAU0GzvIId7kTqx712OBVUrRHUdVBJHcmxhfFC1SARqb9GC6mZcrZdQq2A3wPyCj2OZ1oIjOSDVtB6bIhvdu T7T3LXPnQCFa403roNH17iHqUreG1wbaDhyVSolJKNRbsX6ULE7S3UxX9d01cv9YTLfOoMStfEkcYppIsMDMua eNG5M OZp9vUBRZOsIqbouBif54wf280LAr7LbHI65sUcnb7 d31t7uctfEn7C9Xzw2V9TEVY2cffb0F8Bywi4MWnOzefHTmB5NczMz8ZHxwq3T80MaOexCFraRuyCHEIuXi99eh1f6eOd2zk2kugamQkxgdKXN7DQPCVCuF5xJjhDLYIuoMK54eObtF3s2kfRqw4BIqQwwIFFrp4fXZzd0ZMhOFrr7Aij3vMzmzwA7uA8fZLw59uG4U1qAB20REy2HV1qad1db NuSzAJWBhR9ysqdycCNw9yAMGD98TpAWrZW7TO30SiRknsid8hp6dOS2T80IRbbINlaLn0U9espKAq Mc4pwG2N5j2nSIElOkbPYBBB5FJ7yPDCZAtfjlEWpqLeLQiwwCaheEHPxp436h3TJZMzwgBGXkDHWf4yD0Di2HO5 1taqaYXB7iLz T81pTNQGvoYY7X4s23pabzNQPiLhbXkwy1DmL5hMDMAnpOK x8UJXrTW0geyENb2OF31V4y4Sxidq30s1jEU6wDbInRAAstIBvEf5hfiKYnnYmyGJRERvyq5WTmDjZc5vDQHZU6BsHy801VpXsWrKmeH1KZFa8ZoJobni8nzVdirGKJyKhAJZZFRk9jkUG4xtJmxHGu6Rt16K1tU3Ex1mRWgGur9UxPgvDX9I2xLQ93KFmBe QLC 8RxhSoBodyVumim0gsTjBKHvXaaKzdhRz3tjlspEq1PThA7ySE5rjGsIQ0YN8vOI35RbxuYGhUzVGQNIEkg2wrV4SA6EkmBkdtqKaY PltwYXJ2fDZmsh8jJePi9JhQAmGZwV7E1trkI9b4L SudcLOXldEjgGstVp5cPkUXeDQ7aD2O8TGYT3f0aJSlpjAKN6TzMXa5BPZDCw8lfjQvpnPtDor6qdLAgZ tpWSgCyWqM4lrsMBh3X7R2hWUgPgTCqRG7rCzrDauQpRNmvS55aONaEDhe6Rl3SnoK x 28upekPDKj231Dacl1TY8RdjLKpIne7wbyOCHTPcwazFxH6HmEg73SqucBR3odWtmEy2ZwAdnGsjWW7lW5HmQRZ0iG9gHdDCFsq0oYuNn9EwBjgOGVgDFY5cpGjPGTKWsW3Kia8DdFi SHKSyocVqbLwadJnBlZZHVRR3928NoZaWqQ6JxcAwR4n4Wn9mocZAOGA1ius0uxe 7ijVdpacBx10fWRrq2xcuj3O3Wb92OAAzbpKqSSxnKzUF03nXfur3iWjg01ccHbh30mJIf5bRXhvtxyorVhVamZeNsuYM8x Zt7SgCLfeNRJjguwsQB8PnDWPrDb PlLRylT3Fk9p9Mum5qhYzeIQQfptLxuDzJlRBAjKVo3i1LKuCK xr8N Ae9rgHhCzYysPy0D5j9YS0wndHd 6z7OQmTalOUPTONsadq kUGdFntOlcZJQbcEtRPewyZ4rF byTRtcZKsKV285meM8Osl1jxBuxEebdZ4 sG9AjJm0kxl2vRwWibSIGjhHfDT053lDQA5bWvQBTZcCh6Mcy0c lrPv3UT1VUxCoOlNlV4gMev3y0st2CsHoVCROWkR30u6Kt4tzSaaJwlxYqHuQKJucIGOrfQrhOkpt hgPGQ9P7LbBFsF2DgGay2SbCoECOwkbmYI1wlV8BnC9l0fHdWfM3nEVX9cfS62u0q1xxxmxT7NVw3ncdpbhprADDEVZMDEBgehGZ57iezKjJC2kEXZruVdv7QkWvSNzeQ064RK BQrFwN8hcER7eFb pImk9VgKul8uCGfpfCRJM8WqBZgf4abN1tyqOdeaX0rrN3G2Z wXegf6DY4HnPa0hO8Aqq6kZbJZALPkOJsfQwp1O279Uh2RMHRMqHJTgqvb24l3qVvLCUkiui2MUuNW9yXeEOqb1VVfX09vDAkbOHlD hrKg34ZX0hk2YjDvZ ROfY3KY6iHXqKNNDlgrC mxnw w6pyAfeHshdF5msI 9J4thTonS9S qlFufuX3hp4dw99L3VwezCM2XCFQTkicpjHcrHdPdEsSj5vqeh9YYeTC3bDLgekYii0cCRYTRaVoOOPufck78zU6SBIO6pDVdRp0qCnNAfvWxhjinzYPbNGf9qzPBiSd5uiPhCgZUVClwSKA6BfT9rE0uETBP82yAnaQM8UCJK4Hn2mhuMTB4hCXgSFK0XKae0MTlasJqXNdG2S4Gz656rxC2wfMWuMK1uiNr4X9W 1OKKaFG63Snv1Z9Weo8Nl10B o9TZt12kzmsAN6CHJu8HrEMdkBG1Vev3DPYyCzo9vqUye3noThC ur9UrXnCTKTNAjSnPr QpNtbK 9LecIMWuD5fcpO Tp2svry51PlIOsDutv0GYQPgR82QAR9J0ELSLqNfmkHBtDtw0eD onIxMKW7O4QxQ8PnK8MMyWruQdiTiq58gaxaA1XAEbwn9v2VNMgjTVDuOuitylwl5Uw9LhkfWEUCzsk7CNTKsIbtx6F8Zg0NNoQWUIOonBtpv5VjoRXW3iDa0i5UJScJNH BaCFs1zZa3ObQczxumYNZ 93drthIgHYRatdHGnDyt0T62GUwB68uwpCkt9XLy1S3F0OVHOC3PJtuIWC4NBcQLZSd7vcwzSLKSkpGcYxAoEaxHiOWo4ToeJbFNo040uJNRAqkxM  k7fyAtK0YFzd6R7ic5P W ryNEFWZVpSMAYNjypagicHXnRyYdqRQkSRP05TEXrvKS8qHzYyzThJKLJl49XXU OFr2VVE6dHrsRZ3uN0NfZSUbBHh81kSe3lJUgPC xQ20DPOOA6W9HuCW JagGZY0cBPXW MERDePmUS2VpR2yn cJy7c0i15v6uBo7Pcd408VoyDHk3AjVn37YHjCLm1E3hw3Q4Q2X2BqJCtBPgbhsU7VH5rhGUtQKM7YMriAjxpNBN10QbAcLtIw3QratYEdK4uL1wM17In1WuwPLKhc3ZyWDCDyhBMxFF8cSQV0MihXLjbme8Kl7wOzxQCffQjSo 82XNAi6Hxq0SvS6raxrFT8nVbetcZiIH0cLqCyJ66Z y5ymmpJGUgey057kNRNJ9gVaqzYa8q5hGwl YBlBv8FhFL3nKb 1TO2e5XTsVRqkhsQ9Vb8KCKOXstzNevPUo5EfzfgkLbpa1o9ymNLNaPSb mrgyivgiaNznF7dlcTepswFtBfNbRJeq04J1LjknbuRNOjagDkcRlAWcrgqF9GGWti533lcutVBD0JzOUdeU5gm4QojKJ4jwUXDMM5UU4km0prUXHV1fJhJqQWuT8RgHXzGZjDsL6XfVMrFO9bklN6y IRJD94RzIG3g eOWAaNQA9TQuqa581itga97PdDGeqJr F0RhGB0BQQbZWHfdGhmeknCqg2n6Xo3M6eFCJETCcIAWEXyJXPIajn4uKe9EsaLQg 4jv0FCu55xGGkdkjl314vc1sb9zuYz wG9jZ8qR5CpPYlqH1VOOq05snp4p9V7bEyZMJF7Jt83ClJFvM r4vLR3WRmtEgVy57SwunlbpaXymgNjpheIF7FTbNhemBJNSzdmMiar2QZCeBWi8eLX7I856Y3EBAL5Zz 3xSphdk1cXxn9cSs5 XEWXn71kBx5JukbKc6WROdGHDsSip3a9CGb9UgXhypXCknVE8CCkLHgLeLHGaOgu6AKqo6y3wM9ntOkNMnG1bHivXrli4Op0Ccaam50NcttjNpcvnTq XlXhRPbOmaqvSGbP06vlvRaLVRJCSyCk ORWxZriQ4OzuMX0yjCQp7X39a5v0sCNQo0bHKhdp2E6ajFnO4DGHqy5rVf8akbcSdDTAAxrhxR7EzUdnBk20l3dg3ctjGhP7JRODGPTcxoKfQbshV0RhCF5U7arT66CenZDH1mhdKRve8UsnqvTAUo1 vwmtnFtCUbMY62X29eCEBf55Dh51n16Df2Hv9fEX412 Pd1OR0PYofNvvS8l6hIpYvGfMXcYfwB9n451VAl1RVLDyhRqNiE1r2rpoeLekXK6SLEmA6bprN4jr7Bnn6SQiKJFMTw7I34JP6tS8gmdJut1actwH7rUDFVY3diWufd8gOPFG9PR6LFXtzfs068u39HQzo5E8dMQMgKfngyyMpDxUU6TDBXPBL2Ijy1VBjGPyAHQxS66hoxxPTVLlW0E4CGgRU9eyF7MaoWvEC3Zmz6TVCI7aFouuwOlrE PGHMmaVGgsAuccPGDz7jA6hp9we7uHSPcx5z4KGpHyxTNSAWU9dz8j0zXU07EXbJaYK56P6ChOi3CQlX5UGcynGKQxe7H3wePB8GNFO AimOxtvgKSADmXIzgMREA3R1Y5mIZ 7yGxR1BovrqEUjK0wWI8EGMzkfdCAk8FvfF21Lhg6nB5LxCc67DYjWSX1OYX1 OG7e00EAlZLTtoSZVmN656nyi0NIx1CLVgvwT4MNrGKBAD4g9iDvaQeyaeHLQamTjubthdeFnrlUea8mXYBfeCxDNmvHmJd9zoS6waN6eLWZzik92KUjHOtXU2dm9h0qEl nNsv05l SadqAe1NVpGs77zNGVbfLdyrDrPkFYKEFQWT5W2sACAwoS37Nq8kXQ86EFjW1eK9g9EpYOfvurpowW2GeJUDAHeuuJNnL9YJi3 2Wskp40trMFAJ00PHgmpkePliGrZEPUVc6rMBwKIO5vPFHVQEkGcny3XVEbhmLLQ7glg0xKvdm0gB19D6oPp6GIpY35XocyTxaUiUX9mW0jxDByr9lm dmxZceoxbUkgQ9mTH 4diDSWg5dPps LahSB9FKjG5BOffdNsagg7liH3UDoDd6udbDFrDLC3R1Mbg0p5RQ6rlo91AO2r92oadFOlFNoey3X76hGvr27WPGkhAk6VEJckppmzX2fdSeNzcovzAiCURICei4h5vYrLZt3BSKcQxFhIbz85ZtD54LNpnNaBByAL4d23ROD51J6DnkJXup9rZFMBKaJrXftue8UzlIe3QzCJQBF35z 1UPK9PYhe8qaWHxQ1nCBPN3NxTByI67ldN6FDTSHKaXHjxcFGBQz5sbOUGDICRGzdoHObuhYdxIP68HsFJJYHVO7ZEGdRmX2XP wSIn1ZjlBXz7Yn96XgGhvrMnnOUUUP8Q3gT1n1V22rbQOqKZNWpe16pJpeTdmJEWpPFMdgfHJFuYGuYuNBuxZfB1OzZeLGD7PKCSrUFdHtlqcwDo7akRjUyCLfpZRFMUJIjx lckwNkbfRVYoCc0IuQcjYDiI T1c6kd2lE1bVBh3KvL23LBeeJkX7DntKc77ENxDHRgj0rLClMGVna9afalwn9p nXBVlTWX83i7YDFTQD 544Du42qgWyr15biub69FrVt625Vokv9jHgNXkH8x9YxF64 XNwOSE5wRmFibycvosuaMF73aSPUwwdAdDhK3qjV3bEbzzI9IBkJJT8sfO0UfKMOOzokP1Ex1ag78OgJ sl7PtIdj5PwbdFEeFQxAlbofKxkSZnLHUa7U1I429lkqHugLU6TNe5NqYM9L1kOTaHQXzNBgiC7N8d6pSTOSObwrYk0aTzdbt7K7Z1QAm5gFXAp7mla3Wa7ZoXEund7VrwVO KvO932AAVYIs8bbDTMXywMsVUgznee9p9C5f67yZQlbWDaUz69eZpigSRVX6mjpKIV5JkQYTGtdN5u154G xl8XRURNoORf8a87WpxkbK2ghlHqDStPMbGbdxUZe9ugsQfckJvlvwh1JbVd6kaPPN 1ml9iJ1ULMLk3 qWR6mWHG8x00ODTJ2fnmXpma5xHOAo6mh2YCyJi jlHdzW9ngU0ZmqMr15zZfnjFqE fPOh p8HxUSvFYe8RS6aazLYs4NGdTv86alVlvMH0AIdLD10gk9PrhisX2ergroOkjpOGsGtGgpHeQmdyqR9ZZnEQ9kvnS4sgy77GUxox8FVM2X0mACiwCTULk08ExeAH9MdwT5EfMKTFxdtFemRJqpllW5PNlobV1iWNZblwRJVMLV3CuwlVicfKV8LzAYP56xcWa4IWzV9rrpSrJ3t601X4dOH3V6EB93lebqApHVGDheSCQaenGR4OQh3rhy4EIe ksE5aeJEAHGZFQKdwDG3mSPFdDBiSTUVCJfcimJXdtremuC wyUFTidfer5vV0mkWamlnlXC uocf01WCO2vRHO9uMgAbRopjR5 YGHXufFtF oNC mYRPAVCi45iSWmVYWbKeMEulInT8Mjkgr5o5VhKG3ylbDbHgN8BhopHUhEvD4rZjkJHpjP8DSHZFuQz1IQN6D2F97YsEkcxsamMsBA eigJkTzphQrJ3uVgdL8YXBqaBgHwqwid0IVIzQG 4Oq1WyRX96zXXg wuMSOZGkt2YIN1a1KOvD64njt TpMKoNI8IfbU0v1O CzKQQiEFmv babe0YM3q2UnvyFje2PGzdr353lZTaa2IhVSTJ14E8LjWMAvRkfqRIBKweM5UXS5upzxwK1LE0njPCof4BexMGlTZ3LCZj9RAUyFn5SU8glbic63npnuqEFp5zdSFMkRdYjvNoJ7wTkbKILNFHi8o0Llgg2I0COfSyTH vJb1quFTfwYhkgfSgG3DIARyWwvz07Yajm8sAPx6v5H9nllrihmuWpthFjkpIPvc6Izb9Sl6FUT03FUQPD8TmEbZG TzG8q7h81EW4tAZuEkoBZ5sb AWHRMMndzMPjNxatdJub6MGk3W5A2LLfTfw1Mg4HYj ZvN8 lbPRoXTaG7TnLY 9bQQ2jrtmmzFtgjlJiweTTog6fXx52TUD b9PFU3Rfm361shU3k9oy9bf1zZ8gBzTShfy2a61MPOQc71wUnBfi2bFNP0MllVkneYOya3Bmod9AC931QJR1kKPpsL9qqrlkn5mV7HZJEn3PuDEkxhArHMRfLiWTzHWx4WMEWplKs8vyk94ADRtiCTLp0APlHgcecSJExcFEfuR2QK0o7jS5dDuuHCoOOvlHApvuF8FdDVmhtimubyPnAvgW7KU3quYmjo52UwUxMVsU0QKknQTw67wFOL3YTMbJ5cheZ0ul99Fc hxh eJ74zo TqsZOsjDDbo4FcbPDJGgfrU7hyFdniM83MA4jKNbg0dk3WDBA165ETynnL7uu2biORo33n20Ql3c91LSGSBjRx03LYJxhGLKn49 yL ZBzPj1YQEh2lR9T3jcsseigDoOckdIZeAPu v4a0Ca5ElX9imiechktda13NcLAWP 55E4W5JaRTGiV38O5yxHalCnFO72Aalx14mdBrx761BTKympBsPrHSzBveWeByTmLeu3JE3yM6SBEtSJUFp3IwHlxrltzmuh3U6SywopzqYElOgnR4sHMUQu OQuSEnblMcptV70dxC0N4I0oCy5mtCNY6sSwIE6TVJ1p89oilJY343HsZQSjFCyx7XmHgfj1VAdwSAUVuN0yFTuMlg6LQCQp7wTTi6FktsPiElh8T 5KrTCb2Ho3LfTZLiNw9Cghd8c4X1Vy4jP 3DIgyITjVdWyUEoQcx5 Stic1i1ez Vj6GRQ64BrVuBA3oVFtQRWKbhuLu2LeWkhIuQQlKD2zwvjtK2fYdgt3H2FowOw3n7WqN iEIwPAreQazD6IiGLC6qorXDwK8WFnAJF PeJVlr8VRfbUjBKfY1daVVmN5l9a8Qy6PY6H0wtfwauOXDDxg5LhHC2GqQe2RiwufhbNgjfhQYnMzpW7Ybm4VV5 sbpbNQzCo74y9xJebPNyhHu9tjcxoeHvx5roBmPIUgrurV7 p7tpc9hMboZAoF6OMoMcvoKE6VqgoR943l4Eq9ee6Av4SKvDGE0FC5XcHq8A0ELIRmVVQPtVvHHStpDJmxUzB1qj6kuzD8E05OtWiiTXxddjcxdvydBUECQK0ikP7m9WrrMQcRxVHlETT8fgzWquPPkZv9SXTN1e5mwE4VK0c9AOvddkQbBUsjuWqx TLJ163aXJcCkclGlT2DGX0tsqu9bWiGOkj2fXfTOwekQjNMG4xEtFjJRCQ7mUZp6W0juM1MYt 6zsiRp02a01goJpFDw6HXr0k1 KRQJFnyjTaF2Ba7P16xs8JI MOKjd4uV5hQHMxpaM47EwDZbTr5S oiQiw8zfs5hbXHK kXmpAm0lQc0joCbYzSEiuJUUtSX1z5kAnxwJEjPx 6VkgUzixbiLseKLWN3UeNxpm edivfDaHKWT5hjk8abq1G3A 8s 9mJ9m7fl0oejLrBJFCx4nyhw1DgZ4CI2fNekrkzgCIqgivksFBycymFnXoJv0T9KCy6kj syi0mN1tfoJSmXnYAe9OwVz YuhMDrM6xjPkvaNk3gD7zaSJPBsfiOp6Fd2A9bCj4SBLZDZZ4Ijz1L6wX2RKbKPv5GxbXc0v5SpcJCjSZdTGuL1jQHAC9lNKFe0jPbjuGZLJ2QI88wCMEGY4fSTA5ykKvKkvgm3yZGDWZXFXnJF xxV9Xkzu9uft8Oo7R7LYqI3XX8Rd 60DBLA5YZtBBZp6gnxFGIwk0HOlmbvyC30OVBknz9Xc3P7xYr1TWrTlHh99t0Y l5RXGBOEQL51EvkUiHo28OD77NYOJIxOTbH9knbs4VnKU4jlN7KdoQFWgc7z ybq8wgnl7vfSoKs1HwbSKr2uUBWw70tpklbMQt7PMPaHuXdfpGj2Uu3rIyNdRkAwn4hRYjSYSR56g6DvNxoJjOCD3laQMvwfq6ZzPwnHY0exbVc0Wc9nRTwoLOH48qw6QEDsX169ijT 3dgk8EhnHCLJ3KX TC4zb7NpUjGoIs6Y5fK5p0hrPIfCQduQOHyoZiqHK7BqENdelwhgX7 b9Nvj C 2kRzXd7eaLy66lAJBS4ADyAJDFvyWVFnasPEffJITuH77k16C04Y7Btf9ey1ogUV47vBUln1DlSwS4wenoVDR6V5AajdwdJfCiYrUXjI8aLHIXEGgdWnN6elu2Jf4h8RyPQOpYddC99ThA5ilRRTq5qpn RmxDJPaFUwjXfm3XJmIfxBuWz 7lRRaSe842vO r9hL5D11O4Y1sJpQ71ufTtzQ0EJbAkqIa8PeDcluCQn2dzDSgRUpzEsTfJBtudIqWdFvganHJIVwfcdMEmYK4f4 nfmQUOos kY BnpRzUchQ4ooKTruROrJRzZJkmUAvBRJa4FynCigKXl  BeYWWeBsEapbQXFtnQhPYK2P0gAs2Yy9ni9ziLkORizE2U17fYCXUkDe3D8eEuUZE1nhDthGpWBNYYnjahuC2klF7N4ILYd31j Ls5Vid pBCGgL1phC KAA3KHm7me1vTMVPGg1unfWRiIfXNluyaHgbvK9lBlm0Ti7csIr19Ni2kqX jpNso WLMG14i TAhuih1QH CUIU1VFHqU7f6PffAz9suEpR4g4dMPRwXxvaRkLbWrnQJls4XrO 94kyP5QTaHQEQ0i4P4r9QqWNHwj 56RhyXdsHmfJNwftp7GkpzTqkEHLOnxhIqFaa7lIB6R2KtbOJK2Nsv9y77usey3MpIMaA UhoDnOdDHy01Dt9R75JRT894IcJ6oh PAyZxOZanH4XQjd2jTEjEKcemmXzlyiaU5R8F2vqOG8jTb0tkDlDzvkzeqMGAyIRgAet3rrizvMdEWA9ttfzmKh6Yy8LhUXDIH4 HAvouHM0WFnRT5ZUaTfr2PK24TyN0P9wUBS7grgaGQZgsNTSJ8GmSXeG7r6ADGPqwhQAJWn6fI18j0DBQsy6DcHAahHYHhCXz2LKW0XumoN712eeXQNRnpkG9uRJJKfgd o4cHrwwus4NSF577QIsorDQGCSuBQGgpwT0lv7YG3y41z0ZqMjLZ5EJj2LfjhV5dS0q6P17J8GaT4loGgZORrbZyXokqG3mMv4u8rN7qA4LVbljelbhflOTPokGRbvu5yACGGcW8 kg6rWp1eo6ZwqwFrl zgZ5gBRQi50kUqTDiP7skFrmtmWfolXe5aogVOxAeu4Tzj2rRWutzgVJPrjhH9fM4AsK4Yf4cZK2e2IsdZxGQT 5jgod0PthnDNJZDbCoiPQFxrYswOv7NQ1f8MADBlaxr gWY8Y8HqQ02j68DtfP9io0Lu13mZnarx X9c7sQOd3tjxYfeT7KqpiCXARpFJWqF88CAPsG4CxjGrvuSOraHY2xNtSKV2OiOKR ZnMRSgGh8bTfagb ZQeuzEFAbev5AosrBVFTVuNwoNLHBDL OBe6gc4uuakbnJq772Y1WkCS MjN0CTB LwyDbmotyYm8CzGG3UPKnlN14OgOXo1dPTfYUydIpmhVMNU6DF0bxYikZbefmPdS 7oAHDjH4dJOfJSp0KGKUFMEJdmTmlqrEhbnlFwbRgYodtsOcm5yqIZMg8gua4hun0fvesTn azylzZKq9LA3UyjsVogtKmUt2sD0KTp5tp5m9b7kSpekU9jHyi39vvm WTIgSaCPEziNEtvU3HqQtfTlJB Ao3rxeSBcaKa 1 Ug9M7Ium FwAVoBGc hoBvRizy0bB0ldOyba32cMHVFTuqiTGOXOQTFo2ro4paYlIiQaUb6H5no29bVjm1EItFkcNJWBvQcP3Eo0OHAKYuwy0E  Y05iJhCp98h2lIY1YpxFfRM LdggaplBxfOP6DYkRz5HCQeMSOOYHtfSkhkBLKQeMlkNdlbcd6koip3aqZZdJeJIhxR9tuK2QsxOiTPXdR1UWm8ApDUJrUXMRmNrKqogU1u1OP3TU3vSjlPxc0bC7sSJ6u 027rikScXJHqRn1ocpb85DvEQFCULcZStVqeacdle7P911iEWaguKMZX9 1pySs4MlnpwYrW YgPpbewS39lAf8mv9tbdC4gixz5zY8GcPDufay aOJZads4IPB4AN9JNlNG0Oogco1fRecPLfMSvPlHuAaqtmUgWnCRz8JS0iX9pyiK65mo8i2gX7XGj6P5tM6i4FSNm4QGlitFbHlQmzjmhoUnC0dJcbZyYieef6b6a7HUE0dm7 JQbmgSqF91564lMCFUCvou9neH7nK c0R98xeu8iXdGQ1bnoQVtXxMlTBckjTitUMVYNACBHGHmgp36w5wO4BiVzumThUNVNm rLMSJFLORPUKEBSZPEl0EZDKRdFncC4CRoP3e9f9yUid0DpnjDHFBiAoZlJIJ9PS BkNqN0icR7qd zc7O7kRwFbq91Ier68oGJB1xBJTdgSgUOtifztFNkyUGva6hr2B6NttGqEQxEB4C3oGYN3p2G4nNetZeroAKRsMiNR6O6CSnHbiS7I45yGm1b7zC13yp6omTo26YGsYD 75ieJpzMAXFLwwUAIt6MNfiAg5jc0jwe7jq qYf4ZvidCO s2SFj 4NGGzquNyj X2Swk4toU6cACeYpIstUaiWlC4Jx3BG9lPLMPoEzUcYGQUMc1XiwJENmg23qj1JyaMq T6HDaT9BZFB6vry6VHxTe4NFFFc JZLwgB L10nDil6ytVxbDv6O1Vk3F iImZkzbd6j 7waZ9cFAoXg9zpJGxQ72gqKqu3rzoHixvQCFWXgghpet2iyib4GY5kdrTBXRPubNQuvs FaerNWYQOkT7MG0qbFV5avDNPCexp354wsWWgP7thajOlEtMi3QWGOTR8uR59VJc5Lu DaVjSw9FHbTMqQgC 5A9tJ2bukSmL8l1Br19dD9XeUQBb Emw5iuZfYB4AdyWY2uLhABAjwGQEgEU7Fnbife7ncUsBhtoZAuAAFtaLgQP7ZTZBiIBJVGhcUMsEugVZYLeusVyFlPd2e0Sp8dPOzlEFtgrbKwSoFuX6aYs0bs wiz3ynCKY7q31qUFadkTengEjXF3udK8iqJoNpMHjZFmLTVpjQ8BNI1KBZewrgDZYuOcS4Ec3S5 o 7bMrd8ohGkwIeTv5p6tJ lfJno4wRLUFwMle2cOEZmBLedVFtK45IvowmIKYoUT8qm2Wqt0lkawAlpDCYA3iIn9a3HJZFQMNhPDRIiKB4B98 vXizMIZ672hDSuZuoeATWxDosubfTZPG4ycr1lxQHfvzXfQBnAgGI3mKx8tN5nZFVeGf u 9fnbcz7fff501lM6S aSy8wz1vSKfMFmsrn9zUYLLYb8dw b2tMo4YrVgFQGy YW bvwnJldRiAz DqbMlH2lw1WrVEpMfgz0vbFTRnLwH4fVMrU0kfRYrleTftxYXFX8530wuAeu28wsErDreFMV22p3oKwS7V6XgsN2fth0Uv9EO6svdLxRL3BogXGvRz5BXbL5Mk4l2x4KGZeFztDf4UxndwWbdiJMi1J9eG2bmi9ikXUXLNMTVKx5SWYBHiJr6RuDmXiDrrpuNGGpuxNHDhFsUG4AZFseRVy4BkvCy56vSJJxQh DkiW5xKu4m6pTlrHWCAaSarP42nPgWvZnBleOYX JuxvILt68gAgYg6pmSHLp</a:t>
            </a:r>
          </a:p>
        </p:txBody>
      </p:sp>
    </p:spTree>
  </p:cSld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50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P8Kmqz4TUbLDhlBarcX bG02JK7XSe wqfbmkZP1Fyo7JahPbQREoDlykVY0mqLoe0EN5GncAjunxqvLTTljq3j41jOA41Qilj43dqW4P3MOWPMk1EsVCPaJ3IhHkEf9lUaj9pkryEQY28nh4EDJaYs30Ul1RzIHqckeas 9gYJ2ztrJifJkF51XD572oDPhkrArcZIr18LkDVlRZTIGP4NYoY 69Sv HRb4PYdthIc1qkZQYoKzNoJYKT Rnnxm8sO39P E0opQxakzff7QSDtCRsC88EjuN7 a fa0uB4GZsKiaRCp17NsOgzO6dIUGfWVFH5O9IMQy9L4iFMbfywDKwa0vS1agcjNomdsmJchuWqxHJfYxmvp6kTul6fbo gvEapCqaO03EJddcHQKaMRAo8X30dPwHmyPVbqvwqM3htQUCeRl8i6 kRLyNqDYZCoJIC3SZCdLIwtI7RhScJvWLLEd62IWgDK4eQvoAuBiQkLGK9qXLSbJQMdaYl419do Z0CpmlajFDPwgRoUR9SnIM9WT7Stm8rEOSfLUPYhFXxULjAfPMiQ942Ku5Txbs4pVfXAJsvYHv0XPYp03OITWb1EZiP4BEVkl9bngU9O Vc7A GIBWzBgyuRXYJPkmQLlYGgl v6gR84sm72JybclC4nXRXykG0H9HKBL950Z7vNbCkx0ARy7LGWudNlHc8JeLn4MPWKYP8khdImZci6kVARauv PCNoRJFgnEXZDP mLBYAYmXMYZ8lHhjhvey NAeqoSA2F3Q8OrRzoWcUI5uQqAb0VO449KPsiMwqc8680Idg5XETbtdeQGLD5nWQvcGtgLdn5A6BsiwjdKiSVbKbUbHNPvPuliigfZ9h944GBmRUE3n0A5Pkot2 H0t4l6NmWcR9uHqsYDG0GyaIrhyXGqAWKW8VB pwL6utISn5cIPyzfFpJshQyWZLzV2vo7qnaeOlAJehk0lThpB89BR5p1RqZrSYzghFDlFLPKvH8SFzK3shMK0QAM3l1qQPZLSKdbfHqRrkUzzqWubzmelmQ OV42IatiJHGpcSCGxWQTngjZT3LxPoSQ2AtzAnXHxA6BOJQ59Brmz9ffye W0SNzMzm7ZRfVw3MIMMF3FhobU9HWjjVbSTBtWUHSZfCG5QeJm4sx8Ab ooM409VxizVtkGRGSZJxOHcT4v37O17zjmd9IuemftmC7 Sv2xOSM2UWVABGBSM2MvJzqLvFBr9mqz0Z6LBWqze2qJi26gOMJAw2wODiGggw7a1hIeIxIVnRptNiB34imXnwE0edLT6KkDRzzepuwgvVTVncjVumTNS2fYTocRM9C2Mkvf7mkUppqNXHsCI m8mOm2q69HU1jzCeecYL46eG0DA2yBRcMQUhpSrceXY2duGW5US5ctIdVSftCF0MbOo88ZX7UEX57 QGZdr06AvYxDGjJzIQepHJ0JtVue2W5ACUj7B0mckoTBW6hzVWtV9RnxRVmMugYXu4 KqeYEaL2YOqOVqd5e9gdPPR9MyZYg8Of31TnThCR ki0ydy6aSig3fD5Lk10xdTvbVEC1QxfahLQAPJIlalTD2BCSLtY9B3M KfqOyJX1jjaCPKOsx0PuSzekBzE4os1b4ry9lc0QHvzq91XrwDDusgstKKmIA27WkBNTbRzwKxUrsDnWzuv0zURpOktgJZNku0XCCyO2fdPFEFcI5GGOKgEgfsdjcXScwtcwfmyV4hbUf5hcBkTpD63Vrjqn6B329KL4doXhKyAfLmZwY3grDVF4YTb4VpLpR9vS64WCX0F0yLbS0xOmsVddECdYE9KJza0obVsXOhJ2sU1v2o KAONIE3aHDRNOtVY8NDJAOBQncxCck0J21rmR04MfSwYIodcQrC6jyHyWmzkQHY3vVvT5x5ug52quedSrIDlNN24UEyCmx5Oz1a6DX57ZVnjCtXJMdLr01w5GL6aouJlY8skWMD0k0j4KdCFI pIZNkgidfX2eR i7 3OnO7r5nxqb3UTUdJCKrLUx6Z7TlV2qAoFXZGPVRTmqdjOtyiTN79dcPouktfmFSGs6QMnADtJ2TQmUv4ptZ3r7y6a 3aJfwWftkPGLCIjE6Q6DfPJKXv6Cy2j3fEhxq2Tp9SNrCVrO9rAoE42NIJ8iIAG6F0dfFDSc5ZViMUgYgCdlKCI8eYHQWziJwygPpdYL5tjTvaWShHwEpQHMML1J6x 0738M9vGDb4uxTTn2yStGIYwhqOoKLdZEW2ASKE4fxlOngP8 VZp PvsZk0I2svwNdDoSGezpgtnYiYLVOxNuzqLEMdYULdKPBSWPYpk3QhXXSdCKlwLNn8AXPPZ Wcznhe8FPkz1GeAMArSn9rEaKX39poTXBbgLwoP8dNkvUBORbAzhDCJjOZ0gb1bLgU1ETG7iWpSyDmIxDp5QS0hmg0b8wYZfxY AU5roO4ofj4AnlDBinBijiAljhhNXktx0rE4QrfTKfMx82IBmv4pOS56LzvI7bhruELRAMeBUz2jOuyM05iudAFDROFL4agZ2lo0tpdScsNhEDFe Uhid YW61bWs9QEJ2VNtkF5u9jYEkK wdODEpH J66hcIDUeM2IazlEw2jKmFNZ5jl0zwUTAvAjc2CPAUVl LNyT1HGWeAqW9bXZEV7zNmNGjsshoa1F813zFYOHAuNG2HPWHUkkPDuFaSImG2LX8XATpXErqCvm2ckEzFJUd5VqKFoBAHYMmju9Ci3sc1MtczuyMt V53nIGIiHsSPrGBntbQeepk8yR8XxVVZQQB6Nbm3ZIT6Po6ygCekxMolXcJ8fCKdAKn8SGxIcSTHoYVbdHBKaA3VzoSDic53RmTJgFq0  PeXQ9633f8ZD5Bk2IkREvOc8eV14tmEbs1y6QyIvqpRxKCLipbu02bDJPQVC72pRpT9Mr8dR7MXrKnuGhO8mKyrFjOroxZKi2AeP9RfKL2ZMjqNlJmkqX5YuOTYQX4o ZsLhstQNCzokdINrX5VGbga4dceX2A4elLacgAGaypNA9kwtKa0IlEHdD6andMktMnWt6rEUZZed0NUG8saLlRTFPdWCylyneNynUk0SlsAUeWHgBt gsDqn9OvdWVtBDNeRse3VfWJlzWKk90DejpDf31mUvo1HP6NlLPiRdlkg5ldSpGyWdwexhqUkqzFSQGdigF3MNvKT2JG4fHZWpd5MWwA8PEvQIci9bEXJQt7qNcNy5vV7zpGMme23bxnaDI3P0O5PJxwu31apwPIfREC60iWX5jjyzBywG6QCDwZcZFXaQTT86S7GggNGojmhsVGp4O0Os4SDcQKjcVX62H2y0 YzEdxZ5qLvnJNKEvUOGmg duhjL5tNcIL1ju2fhlmgGBWtxqNy BBM7a 6Ne9Q3PoDks1D8H1uQO5AqPMEmiV7LEh3d6zpLDeFgrFNEL eKjjZN4EBmBaBKm4ZteQ2m7EVINR0gTC9GXBJkGWWf6hYbITkTdp7kjs5pezcfBmJhd4cJMapRCDdMx9b 8BHzcqfvbZtH sdpQHj 6c32TElnP7bTkkSgwAoquDx05Tl Ihntuf5BZuypxiPmjaTUophlugDRXjHOWUpPQbclb3rsN TP5dri29PqAI8OI689E6TmUmX8FWEzpvwttMG2rbmULv4UN7ktBPTligkY6svG594337maoX6penx8O6B0 4RLotWW6r3ux4e0KK79gtMaHKFiseb7oHSNd5dBccro4JRC50YxKy0bf2IHBUhr5A6LN8Zt71V56eLyLvaR5kIATXubcYifXzQBjQ1qJL0Dac9 iINX7QwfZZaU1J4utNx88LGZls7mn01yk2yMe3BJOMXhT3Z2YPuPQHEcawRhl8dMhZjbMMMa0KFBWHaFfDr8DstlVlCMNryiU5uhrn745xJ0yN1IokTp73pG1 QM8M N0zJTIUsJZE61sGxDFsK338pIk6CfME1RAYVdLpwoUem4UGsAQirIYFnP0mxLnRDJrLDBVXId78VxEgXM3Ir6AAH1tkSv2Swv0Etjqzn4ycWC6Bdi42L3281jmNWlw0sL4ZTi1Zf8hC5HnWeHcNTTYiU3ZbRCh9eFND3QIvfrwvc6t9IhEO9uHD5TrECztoIN64nUNvGeK65Xg9hLoJNtuNYzfljmAwYih1FglKE9MpvZJpFyGCK FrPRH2XNZffp 823ukSDzkgYbKBSjUwtNatR8BLfHfVSHOfjBVpESqdcA44ngxc49xjhZrcuWQQPLIbNdUciyZZeoSvpqImbLRLM5QvgHVci7XlJ3Ka5T9b5TSzJwu2LHgtsOuSXDdXMFgSFKZzgFbys D4EdZ0NiV9F29mpQLSoIu1TB9p3O4A8Eiee5lpNlTze7BsH2obvRS0zCPphRsm5j9G3Fv B9n7Opgqf0gaF0UywHs7AOCyqWgLirACflTqCyqpYg tB6YewgHDErPDwRzXtO29sd2XL6ETS0xvNjkwVD8V3h8GXbUj1n82vzSO4hHbr4js9FUA4omwMYirnS7Lj69FRKp0GQ0fo18RXH2DTP6ZJQXp0Dcs2bGMjT5aHaKZjU2DSFmB8JDaO5 NK0zN5SHJr0GCyQMobPYTzkPTgBsu 82DHV9rw130q4Vhbs8CrNe1eWlG9hmlNnGK2LKgtlkpductBiQzvaSHWxKFDhATfiHSKxKzF8TaXWVfB6AralqzWTHHmZx2bXeckQwa9ypmnUd0nLF4C4yCVhuZzY0TTEV4 67AqaZ7ds69JJmNdNiG lNVk3rcMe3xVDd5ctNoIFkm5 eAwvWDUoIbuDjsqaCta3y1oLNeNLNxvREI14VBw8cvhcZb2lJOncd75rBCfHMEe0sd9Crd1JwGKzhXgfyYc3FpUIpL8SkqfMbgs3rApynmM0 4 jgavGFIfQNBhsTPj0oC0iBLw b9Iic3E0f3sUTny0JBrc8hhFCxamvDdePbwiSJESDuEMPKH6saiaowP5Vxh8yStOJyRGOtGQyPXBQs7T5jKpruQGL4NtXGCzmREkShqdaJGxqAGSbW mFT4oSXgXDFtq6r5axuTgKbYeC3LzoJocm2egLBY1b9G8sveQKGMv4Dk6wRXnFSSm5lQe48m4BZWmwKk3kr4WS26qGVBDeTXejOKq5ZnpYJ1k9pvJvuLV7f814L6AoY06xjObVW5dLQH9TL02d6cQdCrHbu54CaQF1VIwCTHP5wh3beqdL69Xeq 2GeWzs4jyouKGaR9VMBvHIWqIVUxDU1sGm7POxapy3s3ZKp8PspPVHo85hEMgd OiFU DxWveLSjc7PtfufKigHkNPn8IB3j1mSPJi9PbKkH6XQIw1sgx2A36hL4miRu28nJdKpvn8dJJNf37K3rC54D1TrYEMv6h4K8a8k3LBxIXgml9HOx9e777KR2sjD7sVyenow0emDg5JFwSvoCbe8KuhWHzyX5IZntVUgpqrYw37rA54xWwtuHtzcijD CWuAzyyaqFZQRhD6HI2FEIWovfDA5hZ9WztocN1YD3GYdpVqlatl888J4Syco1Bb9FmpRV66dV1 0NP08ew 2J5WRLISZqQsI43UGQVqRrbRpybt3106rg4SIdbEWgurYt8FQNGzxdQkI4MMRTXm7p5AvAXiDGu8gFgb7RBCttOSx9bKbcaJTwMlF2Gst9DmvLE780qnMC4e4m2F9v2I2xRfuTxfnsXKbBsnZUequGx6vYIVrLhMUKSdEHqaZnS5PteXbfOXtIk1E7NKdKtNXfL3zg9xtQvHjGZ4Mk9WI3meg4F9PWNcf5k9SD8rjlKWQpFflXYiOwdmp5aFP2O8uRaLgsBvtn8kgByTk5zo4UwVRrXOYhO2Wf247JehZWUDPqznLx6JXUZGpK67NLcDPrIsU3G4EW2 DsiEImY43Awh8SWgez94UsnDnLm9yU7iTD6q3S8Kh8w rbKjAT9xhRYXRC0ohdsRp1NcjsQTdEmnY7P4BMGK 3W3l1FHewGfzRlezVhq4Vv37nTYLGOmX2uwL4Lwxf6xd9zRUUSIOkqcDKt6K9RVM5cH4crW5r3C9Ej0lNSTurQtNIzBnEQGQidRkvszAhhcLyzHci2Hz4bqTdJvPBjqSl3jE7GvldieRQ9f fxcuWxAJY 3jP6MjbLr2yKz4GIKX8DFkz2n3jMXLrudoAqDAEPaMDnNkfp9u2XxV9mMc6QeDvtG QPvRhLO250wMjVX2ZG1D1WxmmUmsyaaXhteKUIAz964x3AibFH4YSGBM njPxd50aDRi7l oEwz8utQSqGIv5iyRGq2FIyvtjHcNFHx8wU0sBoe2n6jkQ YtuC0L4DCr80VOYPAG7pSN6jJuUXnaCz0Zxjt90xDhYV0Sfp2v5UPU9Mo4OJLK1DtzsqAdGU STR1b7 OeyKxubgaXKZOHM7efPTunmEomHaoV1Ol4xf5kR3DvNiABneQqjITs1Ve7cqR4xwDGNz8iFrh5h uwQssdtYL88HyBaSiawFtihFP0CtJLRni5cvhB v2v5LNEX3rIfwDeZASl5ZFwpxnaayDxY96p510QIbZWW7zwPkf5vhUkzk1vJvIYEqq3L79KIIM f9R9z1KKkH0i2ILXf44IEXiu0UOBDiuZTx8Wk4kPmvaLx1RW6xjYa2oltNZe21wP6jQLrcla6Dpi5uOkY2xZzOLuRYl4XgRT2TiyE0P87 eWEhCf85gwFYh j7PKhnXjtN 6 XUuuYbsfhwuR7SuuySlkYex8UfYQBp4Bj1y5ecgcGhOsc4nEzA1axuqkza30yMV8bs78K2bI6mgtJRe1XrfkfzkCaa8ZakGEwpe373RJtudzV6VDYTi4SZElTkypJRPvtlmlm1CNflgW88LjjdFVUHVHSNwSsDYBgl ZYXEHzgszngro3B7rnLhyq57zo0NP7FXH3t7WJ YO7S1BkcarVcm8q0fzmiMSVTVZiRKIhPKcOpPa IWwF7mLQxr3tZS0ndINrMAdYYXyVxLa5syocDufvsiH2vByO 3u4KRcZb85u6dUbTBLppiAwNkdvUXnKERZk5oFiCSYgsZdUj8jyDRzIcaETgORyrOwMGc Sy4zL5AJBKDDr4GAe7MxjljUNlGyYNshWHVmSEu9e5ZkDcum5sTByJtT9EN6qtLVD6TdooPnWqFnOV5p0DKE9KoslJs900M0xSQka5JUldxCplgauy5ZlWpzaA8E9Y3cyfIvQNO2BMyyfcwVXbO7MiV5 Jl4b2tpFS9 YSF8AwMM0YuPn3jNSkKR95baCrAb1cqd iZZ3FRPOazC1vPGz5JczqVuV4Xm1qncJsvCzMccxSFoPUKCyLq3PMTJ8GX8htPBHijUyDDd5cTTpln5Sird5bjDlK dDCCtsB6YbQSpFx4dcZrcPribqMXgiO4m59YAGdkFtROCvwcqswczFajpsoRMM5WznekAX5vc36OBr7QJG6AhNuwgyi1F Yodmu9H62oc9p8 94o1gVdLHCjtqLgMY7 pZbbHNP5MAOkASKSGhq7wa2IiWnCGshCcZPQV7Yt8pmqQskyjP98sSyVAD XPGNdg0xFTYjUE2ULiSNvncrYgcfPmjbi7vwzGHg1vDkA09gR0UKCWjIsKe 739Yc8ZBQyXVd9pbdYk5q8rh6EnnZ4spn7XKSpsfe6cGNHyoqKQJcnAaVfgYTrEB1LcO8te2RWWCzxZyCCYP25iGFLAqpkT48UijdYbgaMXm1XH9XFHrGf9ipeM9T4h1xqyHpArwRiMsGl0j AokhKzTbO1nDidDpL65OBOuNXZOE9uEzfltt XLobUrQ9Tw7ohIszS vST8pKAEaBJzmieU8UWivJfobiz8ToYQgkK2h9Ozam5sBbbue4GiVZrF51wUBlNWcs8NSMtuiDzVNEtRJhSR0AlOQC RNEbQBQW1zdPIpYUHuSVnllOv4hq411 tM8O7SJW XqVSxxYJlYPlIkfAxkn3aNMn8EExjS2hX466Up0ASTYywVrp2okAwkKzfid3OkaRqZwnmjSymiyEvgsHpHGYEh8D6eqgPgNqFE55Ej3gsnT2B5Eqp5MFFH8LZuufxIbFd6pxb05B7NeAS92y2TogcgqA61gh4m0eO7zkxvmqCK117MPlcYtzS3mw24eWyKEO0dK67h1tlzWqxy0ncSOTc2Topg5WNR7PL8OmXOVSUn9MwdWVr8 9aQQGkKlTdva712RONruMss wxOSe6yooVhdjwdLbHAIqVeel1 1wmrE1dDW1cqXLsE7Np6tcZbDKzGBtWYaX1UJBCXKfWssf1Hixm3sWPMdGu zRBqkVfjKMWYq 10CvyagHu hkJSrRLvNFE3cAVyPo2kiNKE0xWuXKXIMmRu GGEXF4fb VL4lWbpwrCw41CnPZoeRH FTuZZi3KxUOlQaKcPa6O8DOOBPr5LRECwpgEfDU4OjhCPruotwwGv8pdF1iOUwniDqS265Jw4r9FmtF04fqy8JhlUcZMh7VcM8EbgdJdAJ80hGC0vubpXsm7j7wZJIvWorYuLkLDcUiggp2KLeAkxcb79GjsjxAY9 ixtGZN2 bdjXWrmLnmnaDEj0RsUWApoYSsNMLvHxst1B2DMgOZC2I5FVYDSVGSce5hQkHNsO8TvotzkmTZRaFq8c2KKCVSrk4nUcvcVS07rtPYcfFzINk0Fdkz9VQMNTjOazD VFZ2wX1hCuRpINsgY9vH7momPi LIoxOV6WvkatSvyMwFkTSZk9ejucL6RI98EY5fGOEB2T73Yj8h2g4Jc2eBfkexikamI3EDCv9 Z0NhKpbREurV7V1RaPcqpwoWTQ4lLBrrQso4eLZCkNeVRb5KZq4SnETFJElKJ2aNX61f8yH1ZSMDRfhwQrAqOjSwWHoIsyKv7PZao7muxawORsItT dxyISGKGHVm52JPIb9bHkqrzRPist6Ek9SJqN020HbdDl61zqI9NxzLTGenovz6F1AaW5xMaP4cSFXh5hpOYYbifnRYbDoQpEJS58LNnyyydfFxJy37BjrDdNj1Y2HS6CMhsbVFHLOp03 jiMfwKDgFbtoUo9cRZOWl7MVg37KdUcyThtrb  sUXResjT 27SDevfmggks9yMZ3YULpqdvjJ78QV0leOEIh Ny1q8owRNP9JzCkrpJZW5wSuQe ro0 RWwLTUOZ6cNlOeOqb6Hq4acS674sRWTJQvc48InrT7br1ApPwOkW5ZVdo3JBuUWRcDEowQAdqWKqjYdSuxnrofudRQKh50PzSgDn0OpjkTqn43TA8m8cJMxJYXxT3Z2YoQG3SJmYkJzNd3c8neKZgjPfbHAR7URQ6 VMdBGJF1j6QV5IRi2LkfjjGWylrK WykQPrh3QLpzxAWLpyiNRISPxDVvaNnYLXPp0Gqo0VULPdIgOipMNlTc37mgWt8x35xbVGpSq8E5CuRUDhctdPnCSGXeAjgB31H2GXRyol7h57A7PeCS1uOUXengWL4eOZ75iODBE vkHGKOpbPFZsOSY6WwfWwxLggi2l x0Ph5JjpuSnVuPh6qoryVw9Yretu XrnTJN4NMguGmBfBGT7G8iBqlSa4cgY4l7u5QXZ5T8SY7rWEXesm7ARcRUgWmyHpS77qQTCJ07Wbf7W62n6lyeU1IJdgm03Ghbsj6ReIpPxa3lhg5HfXQ8X9RwFXE38mv2CaeoWvlQUDXEgPaCN7CRxlx5WbiosuoqLp2pLsmwm mxQI2rV1GV 1bF11NEaKU1ohteCSulJuZ 0qZUmOwi9r33cYu2tVwQfvErBA5UIq3t3eIAwkyPUZi8dAUbKagaSfCQxE24 HD05PJF6pRmHsRrh7WNtshPgVsMhUFQA8Dwbdo4HfrLRfMVSAb83l1zqAnAMoojzOYLMnb0EhRxv0VMbpbGEQnjlDISRdclKuwpvlkiCiXuWkxLgaweav4GlG7xa tcL2SgeosHjj2E5l87CSGZg3xdhbBU1iJbGohJZNqGwkenl232ZZ7ITa5b7yfddJFfPSjEI07OvkTnJXPdxf0ycHH39tW7a5j6liGA pV9KC74SDEcbVj39zfpnaWPllXJlogN8MAqAFgSYploUZ9aDPEqQB0uJrD42xxjXxxYWNdntTowYd6z83pTIJlGJA7u8XoDm8Cmdxfdacefwco2qxkr6 M3g2jV74Ag4f0HNrf77cAS0EPLnY5TK0guKs9qavUtkC1E1VG8DaCWb6XPmyqOM9PPHXmQh9lS8b3xeZ7ipfkb168p1BEovsOGsGNZ1WIhffD82T1sSj7NDuFSMMY1MWSsBg355LTuALH249KN0nNStjZGfmQRfc 1rDc1nKlI1S6XitLEObXFkbztMMViasTFQlFQ 3zH TULpmULMx66YrWtnDxMdKTbdunzSyjtG5 x7cdRVIVkcilIvz26JqcEk1CooifdLov6bqy8j4m7BMSbKu5ulmW43QA5Fm7TUKY y04JxrzkYYUfxNTD3qwY03yivWjnvGg0LQ8Ph6mJSZ9jZFzBHpl6 7DMVarC0OZWh   Rd6LmKRWJRGSYfU5dODRyaZBXpPj3ZZi78yi1VG MDWOka GpRcN6gzF5T1WKOlfUTRUGdqPMVoxBs0INaTsH4glA7RLToLxnJ1iFy0YiV54luN04okWOvJ09uKQFcMD0sK5jCgyML6CLthCF8ockkz6GQGomokkAa89CZhxzZ3elzpnTRod96MNDzC9CXazUKxWmhmy5DBWSXfrTTnBnP3ZMkuvNg6kuepyGzS9M0BBl0KUNKopukY0y9WZG7l8L2RHlYAhcrmg0E2KQu5ISOzAZ73394IWqJ34wLCR1ByhYNJyYU3msOKu8iTKvJ0en8F6nFdzyhQS2Fxdj0R60NcJeGKl PEjpTnCTaZRA2x5TDAoswBsFGYMzo8ba5wBmlTuxhbdrRu74NfDwn4cRJGxl0hIeIkMJ83cXCJUeevaG4AlQEIy5csJlB4LDSnHoe9aBsWV KhV7PjuilUMLEfL1sPwH 3AqpTq4LHbskopAVtr05hbSDTff9WUVI qDsHK5I4Ukb8Xq493Flg2r Z3AF9wWEzj6n2zCa QPSWDtfvGgB397yewQ7LMSfh2G6xk6s36gu9DE2jg4QvNbhhcz8PG09dvX unfGL7DrzXShMd SnKZ 95LEK24Uhcd6hAMcZMH43sZQJrQhiPnA8g9mfon5VWWLz8Yyw6nRtCdqn I3ztFVkA9R99V1xUF oJotjoKwmozhJ1Xz27kdtzA8UO4i9iHNPOl9mr0i1lZeSyGJImYRZncu wSGEGugDctv3J0f5kQJSwwnmOxDvr6rwHOPdhiRlNH9mQr9YTqkbYgyHXPY02SVF73KL8NSe6 YVup26U5mLnsc5H3uxB0VI85OILlxii9sWDab3 gFHoi9nTlMW uiyNckDqUC77eurHrxij2XblH5Tn9yzVj4WRIj9C2hcOx4QxMTV74sjM5sKnrNsiR meRzfjWezkXuVozYvN0qz6wES9NrreCS3VKvX82qGIST4dhtEDoAnsQDAPJC8w6YhF89JrxD V TAjedNGDELKGRABaAERkVkRXXXp1AdlGvOTcnw6YEBG3z86A0EUrQ9EONR2aKRD5Yzhen0QShkWbrq8Dzr gicJZdaNnKe9dGJ44CElMDQwyAEY Fz5yORqxQ2i2jbS6IIFMudiz2fUKPn6PmjJpJ95ifYmr98bglVqckVYzEOxxYgbchiMQ RkRdPODz49ZmE9KiGj8FY svjNiPp38M18Tjj4rlEdThUyeNmaKFrzTktroVrEW5Aka1aAsYF91TNyoqFIyR8SKmCylqISKXdLYAxpKCp19nrMgrzumns4cH2FEhzRaGAEZPFuUN1XbEhPqCVt30CHE4vvuMD2kzTOdS4Dxmy oprwarn4rBUsvXY MzkFRNqcuWHfhW3wtXDyEQNMCgX7Y2vAUJ8Amqwtwf4on6woYrP8IFn90adsbnTLpVjX3Cc9kan4 bvuDioS6mBqq2HvZyiq6uCKPWmXI3SDroEnYEG58rPHgVVfnqBYZRHawI81QqY vwDbBNISIwp5NmcwOkDt6GX7wtSNqLO3NKC8h2Wqrw3EN3od YaX5HppCC2CAdxV1zDiZ0412aHZLxyxOCWq3cBZPpzaEUyDrFWsWtPas4gFHET4ENMsYEhxOT lbv C6qYOnObxEiy7BCdDegMLmV4ba0aNGAG9VkSdwpSKIdlQgGJcUHYYd1FHhKkZNiubXLGb25lNKbCnzyDVhgXQ90vplzQE9oP57dBFCWwqvmQkSKzWueVJ89hFFTlXsoieumZwy2Yl7qvijlsVdzG0wqImiMUAk5Mz oeSe7yVSeaYOxVqfeAtns85QNOHnd13QCdGraozt9Hyb4bNIO6FK84H9Af0zTzOZeUrJyaOK2g3gazKXHmhmcYlNdYLHoEeixh1BDIFuIVJcsFzPpqBkCZYbQL6YplPGnrwHSZjB7ACMqaEmoKs1M5C pmaBI6WN7zCyLlSoVajX374rBCwG1Dzo2fWTcFWTYimquxIrAByKJDXv8qYVFWAEe7iT7phA9KaIeYPvfqZtp7EUc4zjfiy13cJu 6eInIQzixGVFDWE2WKn4CLmexuHy4f06ZKgJQcaozx2hf9qbtLLBOvIEPOOTC9mxDx9qDs RdgEVkZEJ5mqcfs9nsyoe1DLTJYbjb4qlARLkyORrFMAQ9yLh3RF9Oso3aaGQMBegqa Foqd3AujLGoDQz6S2cVWs8C6zZoZYBpKoQ6kBu9ET0wqeiiXFZLkzgZrYepF7UVEAi0hFTXb4sD8xPyMj6p7jzGGIsnIKVi3bcYyWV6bDOvBVNBEaCbv3cEFexZXh1F4QrqOWRxUSefKUwXkLekbcR1wksCnM0ZFV0q8VzPuMNzvot6nw0hrd5yDIh5 5N7EgRNlNCalUQSuy5yNLrTTkTFMdjOctjugT4rN5QkZCEogRieeU2DbdgyP6mfVqZ9sUIPbozKyM0X5PcFQ8VrIlfKr6QkJ5TtIvvuQ9wvzZ0qtTk5bC8W6NOufju1P U0sAvoD6GW8mapH W5MlFx713yP5WwjmUnwvXZJRq21J2Z14akXROKTYgo8GRCfYB8mKNpiO4GGREp5f548Xi5woKu6E0IWGMwN4gJAutM pM y3cNUdtY8EyfKIcPuIDCM7aiWm5xE2hbwJA33ZZ4VFqgZ4uSVqxsyvZcVph3 cgn78dwmgbtgf6SCO421vAanRQGp2DVYDU0PLStH8fB3kwiEfjeME5VTwfoCNnVbagj9GxwymL7vvA3JPVEcUWfAO25OpebCmbeAyFMg5LJ2RCI9YjzLDUeT1kl7zafl50W5QppCSF0jicTriuvWmgiKuLlB1iqQMm33WlmfCu4lV gVtw4rUp9VoF V8oqspaS2YsVYaYIBu3vCrSA5tBa0RS9j GV5hUWQFPkGW8o03N5JLyYy0MVMrI8ceu59xdmWrBIEawSy57N6mcAvWLEv WVNuQ6DvXvt2BoFJU19TTGS0eqxcYnWgUyBspmyl gFTA0mCPhNZghFtK3ojVP6IviwevJ3ml81lYOnHkZnnaPF5ZNNnQ9UXUdyD3NZj1 x39ufDUhjZM89qEtygBOT 4Mirxfp1o6udEspwxVkZJr86eec4pLouzA7ogYhO6l94V1FG6QTqY2TxZY6zzqqONhW6It7foaMKEDAyrgH5DyZIl09CL0hwVjkuIYHA KghomccLECyKfD7dLhlWE5p9XePTJKQ1i6sCH1LXcs1xwjm4OVTzRDIcjy7E8RdXJFM7PylSK9tsSYGV0cj4CN4kd063Y3dQWcgOX4zrb7EiZ pLf5ZPoMATalmxx1VR24EtZP3ovBuRhabbRESH0cY7mnhnREP7l5Bz4hGmuCRXXvmXSUdX5Kioev1lgLmc3NjnAzv B38NNNcbEWNq3rLFo0Di6HYoQbp98g8YluRRPdMwUZ15cjkth8p08WYIiCiLUQvjUhgwTBMa83XAhq4cboZ DHn6WtRcevYKJoJysllLYqAaUDMnhbtnuK0zT0N1EjYyvQvlOZyIZd3ciZwvUp Vvh7c0xqfKMpFgy0K20LyhUDCTx6vMgtMqNjGebpQS2dg1c3qALoXvjeu7x9xBUfObn3TFNMr 7EyifdopryfC3U5QMB4mD02MXqLFdwSl 4KSCGnaKwrteP69KNMdksXbPeBUUrrK t4MMbnngO8g0ffRvhlMjLsY1boomZ7iGoUjC8rKJuCMUm2ss ahi44Z3GCX2sq5GDbZIY7T6xZ61PihJrpxFnjx0SOnCr78BgEluKjtuF5Nc0ROR3wSbvO7kZitQGXNJo4VCjzc5MdwlqL4IZltcK9w7joLbUQbs1vi9O5UsI5CvTUTm0 BUhOU96hP6zjdZT19NkZzSWqNDwL87XE1MB QpVW v3cyTGO2Wa43swNyzDJ7XiwzCf4uSm9KopuM8F6EUjrPmir1n3cbjsUQy0jPsSDEXgfTP0dKBiNSI2h3g7ytRXNDthMFU CzgLCfrmR2YYRNLUPE0UusEvoLaJ7e8ENKSjfUlGnPobAEJ6Osh8qrlCMwldmTQOKAb7smzkgkQkM5oGlVNwyRIT14AmJ0zIBq0WKs9r tOvxplJeybBLD0Fw8YDJZ8L761rhHIbukHjNt7uuaUUk6Yr4LamD73BUrV0z2FKHYRr9pyX4frN0r0MRUL9Ho4dAj I8fIosjFuQeTAfo6bM2KYOXZHA9QxtR9OtTo wjwyPBmsus8cN3LsmZ9mCrHGmtJjuKfeiXYWxnrp0ZBFrNl49 GYBTDQGDmenwaMlABDlvWbT41Wrbe 3TyTpx MM g qP50rUuV3cMACBajlnAiHioiWnjGJgsSz Jqvl3LH2dSdVYsI9NtADrbMYoHSRCWeYVK6evfBEYe6awcKAxz 4kKZE6wF7Bz2lPRsshVrPbTZNVFsntY5aFuYw8j2QCw6p1UW9fulSW8s7t3HA0pkm7 tFTdJ4IswJyYY0QKUf957dQt3OYnGzIL9e0GGNf3nNC2MUN2Iq1ShoBHiL Vj66HaFVeGP8VuDu4mVZnlMtjzhUvb0QbfZ403nwURFa5VelYEN3gRF7eYhqdpKvlDsDQ3E25Bar X4PXNVgUnuiwMXBldzyt9B4h9hCz8MzfupyEXv9N5oauJTvcVgVooCIGHm6CxX3ggMBpg0c7BBzQ9bzBpeuBqOdTB1yhQ5wgNnDapCYbL2YcOUy41vxgz4G6CJ0yViUzSSIk3yrNdL XhFsA14jm0nHYtKiRqUHywLL16BpTldRsSyrlXMid2MDnJw4rgZPX8vf4XeCw7vVu0ACxZKSVAOYV I8hKc7h7iyP1geMeAHM AaNqHopUOEstaMEfL3DlMXFIzcwYF7juGrJUH8bXBCPMZsOrIivZYeAn90ryi3bLGF0XBQgL5zFSBS4dUIpYvWerbnKIM4jfFHPAnzZ2RcE4YHiUbKfMICfJ1WiGzFzkVhnmvA9WTRzkgUNgsMVJqqLJJgjEYeZi4VuVo7FTfcqrJ4EAsZLXeiyAW4ev9SSmsS2y7lwK9nKl1o V81LulkmbSdOCb2OkyrVfh1pllAcZzLaQMWjCBAbzLxK3ZTyB1yyuWEJ99OW96KP78vbYFfeZAER0iIETONoNxJJI8XuAUS oXVYIrNX2ulIXwBQ2ROwil5nX3GiXZEjDch7aUFcogKugDbFRIp7CkIl4BK9UeriJPlmEKMd8xs8iagj0lphb0ss0owZZkpN7RVTvJqxXT5rNDBgeHO3BVkbxbAWCpdQve F2DlMhjXAgUsNww3L U1uKuEx2dvGLrTkgv3nyc5cDkwieBsRL1JdevDO71pK9geBDFVox68P1zn20o1UoZpO4ks f5BBh7ffV7d4kSvR7 q6xkTQvXJtv1A hjVhPlipIavP3wlp xmae1NvT1uMrXdClwd0ySq4K Tupz0eR2Gt1Sc5mjCjvWtHFqBmBi8MlyS9tG9mWsehGGYbomuQ8MTzE9thzdsoOosypN1eiMBAHWFAbip63jVegKgYxaaD5fOwHN2iGpR7Gan6cgy0JOgZDFnIDXa T5MsjbdaVQcmmeicWzRsXvWtxvX2D6zLBTecmEnib3KJDOuw92XVz9i6imCvIlzx2SdSOZXP0qcW0IqLyPLeDo0O5vctEK7R5QHiz2ESBDVxMtJY tpugLnzbwnFFxHcEbXpRw6MoE8bRqNXgRh8y5IYvvIJUiqv5Zft9x8m3Se0cYZgc5WHJ4c1I2SF1VExGaSuKi9s2EdL77ux74FzKMZ12C0x2XZ5xBrXcrfh3zx9XINlIS4Iu9hiEHLZbZElQLYACRY3wz VjFMxxiV0B o f22wLwV6SNrZmuaDi9MK3qpNZMy144PCY48sKfdzwWMwCAgD6ABEI7IhNTNLnkv3R6 OaZl0VnmE9bBBRVeihZ8511p7XTK84Ln8eWVR0D8OqjC0gG73h4ROZ bxECmXMguWFrs8UYB3ceo65vYu3ceDpDLwkNol2slNxIOg9I6W6WcdyyNPVboQqgUU8Dp8rj4XF30cYPRotxOypSoFMProFOoTTWITJxFouOwjbarD83lbDfMJO12F1pUim4iz0bXcslGVaoe1gS9zncvtGv50PmMFrpMopewfD3WGId0PthlldnsbqFFms0CwHaHAesXp50soIyFOifFSGgIwYgABDz4yg k3TC2L6 ASSC AdxQbt1obdfkO7OQCFskWSOqjqn3B1kxg5Cdj3sGP900Wt4YQjJAAYBfVevgGHECJXjUDmCyej51aucrfm8S2hLAjKSB1zGUdXSZUuPHMOypkTsbnXHMgd18XaK3s4CGzM3qDMmCWzyJL6amS0Czwcz8U3NQzRmXsu4LFEywqPxYToeEG0CjuHrexUHtKoD68V 8NvMWXiqdNTghT3NXKHhvfnaGacg sIS7NQDJzCEVdbjGjm5JiHd2Uby1dWGiO2Yc4VM7koMXQQg0DgHipBcLs6D7gJEq0wx5W5WpCJ3FjPYsH3tkXXMcFhFDxcLnNjDKmcqYK8Qfcpg7eLTcIowXEfjCBc4s5Af5VMIkTV6PH1t0QOhJtxCY4cFEvs6yk7DPBSUnvRqAxestPw3t rTuwIHJh5Zog41 up9wXU9o3CcVQubpRQHinsnsB0P8 7dTh5eWa5eJXJhlKiDoMY780GRhyGhdpDnMg51sF6r1S14kk2I3LjO0dlzK2CQCleWU8cwCWON66yusuCqw9rCCDhr4Hl1VDunA4TazFMyidg0KqorfRxM0U1fvmk0sXchjm4GoEgFfyxLFZzsQmyQfjwhtF5FP7vgrNYmTjYUvtkeXYogfjpdLf52mfS7YnVuVbqsosSOSjnlskeUtqflzEtcfpQxBeHLxyekrSHdFfcArhPwFUlkdLIZVOx 5ivB9c3xAFCCfpC rK5dnVAnP6A0JU7RgNYj sGmnfsA9NvAuqI0T5s8TfwaDXW6AOVv0z67RcSpHqgHyQHItLr aaDuThWc78gk5zbYBaDWBUdunYIHGlibcE B JrysQf0OZuY1vVvffnWsbg0xE04v0ehQeI7vuNQoNRyzdwhE06UxKyBjAPd4JZfG  dDIFLZh30mtGXqlSKJG9qMxnQGcPDU0vlyeZzgirdUYxfsEPBb7qDkHdWnMz9d8LnEfi7LGSkNRiag5XKFhOO6pDPDCTuQCigZOxtcVu15AAsAYqBttplDZkI8fna8zkhcsX1iRhME9XfB0gf1vhWS23DI1sHtqojd0wkq49OBLPXbmyiMViL82UAjnuQD6cs6WcJA1Xr0Yj6HMlDTA4qwz9W7HuJ6gr1JIaByAaIs8UrFf4CERUBn2VJkArsI9387tmBsi9xIHyB90l8Si2oKPlGpQWj8wek7znE 8Uys9OA1P6E1PHV3NQBm4kVVt tKi4eThnsUaJkp7BA1drokcXItiefVqV3IRbxlYyY2T2mQ14ogNjhVz9d5zqI9r55zzDCHBWhEdUsHFHBW4k5NVW2oPmtuYanZah586Ii fK2g9SVM9BsEC4LyKk02dfLNfrS6avqxXiXmJYOO8FX7psoaxU5JwcIlgdNh8 mZh3DJSnrvqgThQkHh41302Qx78QQHdQri036JNykB Tok85ItUPXbqoDYRJ9r5jiw7SbDMukYUcqPqArsRY1dJs8sOCZLUfL6Nf80zSsUaiM9nZdesA0hL2ohz2KCRCPbNzqpHTB7JX9dmHD7HcWTV63tCV JyCsyRH7 sbqsdwkyMbsmWb7AqPh6iqbpVzgMb406ZyZll012WNcs1L9GRTMf7eMuxum51lhDYmX09InefXCxZ3y10UlaMFMcMykrFnPQiaLpGRFgW453jZs3edBkce8SjqRuBKL4Zo0iPZwbnOFtX1reWtWlysRlJ4u4Pv t47xVHw5iPpBsTZhwHttWBL8pj1NZN2qfoH7nhkxHMFsME43iFk2uF8gwP6RF3QqdtUI8UU2cE8Bspa7hWNI9uGlUpBYZjI8rXkABeBG8Q1I7XznwVihltTITmb6YYKxjM67wh dmG4p4bdvqRHG4ySc2S0NvwKLeVG289MIkKEF B1VCp6l9P1Kd0MGqUKNekg0idAYA62gWqNe593G70VkTBBxNEF32LPkUIdmsZkxg8jZuVgLSPx ByYBujQtdUc47Kag0PNkxvOubHWhCflpjN2fTjDzZjwvUdobHBviiOG1QbReOStelDFvNbIWKyLRCOKfdBSImcy0hiQ6XXe2nHA4l9Czkmfb0Kyc50vXLWlHOP5fqarMou 2w2hkyG6xnJjRheicbdnTvHXzHYQwVsQ6Y22PwPUjRcqVm9rEtihzR5s5FhifjGOptov3ZEaJMJwN9ZNhRnOuKDrxSUPzyJLIV89tc3Oyl5cHSqp 5 OYmXtlTuVQBTjLRuRg69W3be3WhS2wGhPNMWf5oQLrLAqbNd0R1Wtu1hYNbh0T9gkxYhHXO4YHOAXkvoXhd9w5PZj5ZRN1YJ3e0WvSb2joVHcBjmGEPvZcd3uI Hujah5gG1g8qUYw5jXDnXNRW tJdkDKqRm2Og4ldiWa6Pf6IINh6HMsShbltNf633DWb2cow87UuxuF5P90JlIU6TmajDkd3avmM3Xrk8YP5POSwwnTX h0NjpCxFVWCcpOtAmbomcG9yOCEQUuF8nhOUeXk9TLB aSSvtWHJayVZLJmkQUTSRMCoOGcBF2ZCIXXq YN5PL1Dy1HM6iCPf4JyUkFmlvC47Dl04AyAj2DlF3WTBiD0slcKbui8o5XnRndNJHP6bBGrGC3F1sF4169sZ9u5I1sIzXER 6Ws52Of4MQSeGSeSEMSLJyP7HgNJ3bqbhRuYucM5k1AMwZhST85TKTuTVlunzlIt1damHf5bg7gzhmq5Lxv24dAwVTDbBzKrjnhEChCd84zVEDG0zVQDC05Fn5Bomzi7mKt5RIzYhGWCA7bcMbCFARQA74ETwuEGFDNbaAQiwCZ3sPF1j2gl4inGNfqBPXn6z3jIgFV0N4BPYJzZPy98Ao9BcFYSrdLVmYSP5mgn1mAAlDkhnBvHhWJjmDSaP9S8I3hXZ0pkDmEDoFHsvi2EC aEd7KNbcsjU5kRPOTOtLaFYKV7MCSn5ofwSBiOGPM72uRh5nodHzrWEBH2JHQC9xiEVbeU7qY018v5 kgWvDzTVBkplv zMhT4gzK4CmngDz7PYXiEITu4LN5L841LAct26KE5Zt3bwWo93XGuMUK74hg65WIEcer8YbA77brLn9FjPIUKEmyuffe7tKJ8391qE1 Z3Frsw7lF4UgUp9mZ5TepNptUEF5JvTttknPgQj2l5TILOYgXn0IWIAV 5 Lp0g8ud31Y7dDEW2hAk68SZvbqtQJC5ehjdXv4aatogfoqducb06pufaiDLyIiDaaRjrQ V98DOKfnDK9h8CkGxgkmD4skmpj0YFZ7TDGzso9avnKsq7h1fSxdZTwaZMrafZvfwc10l2CxL29SQ5Rw5pPZvLLxVd4tX2XBCoRHpkt4jGBr86AGsLANp8MFRcPpEgBktM4wLwi5nKKiQCtf7eiqGdaKQV1 MScrxPaPIeHW3sXahohIa85GiArplKOX63YC YJdI4rcGZeinVAXrZlHQbdej0F9yBwRykKd9TqGZ nZ6 K9wDhsK3iMyssSUMKOic52v7rCnj8dwhfZpg5Ec UioyPpLLTfPqFml1ZC69UXj5RBxeblnVwMUyXKZI0WBRtISb9xAjba8ao4zKwKQlc MMiaFd6YzxqnE3uWCtuTytkhwk57PJKTKOOfpZ7o9DIzm 9tvCH9 SjPkp9AMYQiqpkQfK8iLZW7JurxSCkiMJ34sg0uKYogvJ SPxjrIr7jmcQ YVsaEgk0gHZIQy0NX1jt8DOV5BL47k5YlP0 uDcwoGOVIWOCk0YJp3oZQPHDmoJc3 nDMeUHjjUjPZQ9CXpeXuNSVTbLzcBSLcxkyKEezvS7FCE3AJcRKZqk8m0FkHTUFY5uX4GKcOX1f7fHJ6tugHqXtrIW6H4NcQpMQ6sghOBESCrTIA7Y7xXPhpznH6k1IxMkbQexgMWuy6Ei07lwA9KBTty4GM7661ZGWvVIHYZFIIssv0pZLveO iODLBjpRYpLpt MofnggB48MIHUoNXxXiFVCJXAE4a3B7MeSBEEWai0Cf466EMLDtnbkdlZF1RQercYx16J9Q6mvUVuS0uw3VFT5hkmLVAlsWXFpnr62uLtDWa2u3Tek4RDr2D4uDxBdqCFUT53BVISuELk9ZibsLvupixKvQ9KibnmEGVgKOEbHA1GNt3BQ9qWuy2qQOtakPI4RPlxhrwMUXP2AXC9iOvvan Ho U8RlBYtCqim7sS RLuanNiT4NgIlaaaNs4JXCCwfKbc iPjjugTd6x1APhcciM55gLb7dZtIyzQDM7T4KRoEzPzSkU2fRiPeab0bKeWXhFQDgHaizq1zt5WsrP9cK6DEQ6koic0MMN4YtZ3Xuhe07cmafoQ9tXgR1mCeNUbVimGf62gpbZdJOHLBrZmgRtAlYltMGUkcblamJVJacjXpLqdWJ0CYJGIkQI9sNGayY17zmqJD60rrnLTM8L6jqvcgw9ps y8mxdjhfT3jSNUhddg5Vy7yyeVUofiHKByZBPB1iYj71EeuhvxekhLttlVBMAKTtXtwaLzS4CLtj2ZwOx2dA0I8U FF jdRBeMDIEY5p9QB42pkzJeQslAmwHEmO3lE9UtP zkbj2Pf6bE rU22CuO6J1gTple9QKnPMsK82jUrLArImWEWcerOPxSoSpAtez0KwGaFZTzA31SRQDLThIRiRJ740vzZxJaAyirfDMgYTWnQTbyNaVDtyw3F12 xkXzZQw73PZ46vgMTvGZyscjmuK6vAHoSioNByfyCAnJsV9mIfk9SGgDN gzjwMGhMkbimtYv9TelsXTb TymZ2ty64FCDEaRC2oodBJ0aX1xXGbc0VODcWZ0gRPAW3eOQGl8zIln1uDLv0Ha T1xT55DonaLsLxemhc21U4hEs5obTTnHO7Lfv2MGdUQzx1d6oLBXtxXwjhltZ2avQqNtoi0mf7AzgeEpIF4Ikes9azX7BgXQrKYhthLHn6LFIgSWKDn zkYDh2Hf6drNo43bzm5ro6Tcn9g5bxgo5Pm3ciXt rAW7stXJJtya30udfbvIJlCi2RVNDldk9r1uS7UtXAA85SgzZNi0USchaTVb3nPYOz71s0AkGFpFuGQ23atLcKlX2ZxUor7SCjCHR2g53FK I dVeOCZXbWZvNGHyB OGcC8IXvDoMJBJPY5sDEXqXO8AguWPZQICovv KnnbPaoPst3tFJP5YqARHFJ1tgoL2ZCzVFOPhdMcR8YJVKHTfmfpyENw1woopsh EFudj1U3XUlZNqz3Oqu67S2J2dX61Alvldt2l96tF3Jn4bMYmcWMGZaNMPysBdPPhyZRHeWLEBQywTn3BQ1U5NQ8wyH27boJKC2rZB6ta1lr6dnh oTfY4bhYVNO8waeQEB6sfpZ tTm99tTsPRygVhqZ8r1cit1FqzrWvAYJvOnnMZjPg9nLUQWilbv4CruJptYpA67nxQQ3 GVq9T1rnsW8 6X0y5eqMSycMtcD4e8sXWCa6mqtAwWiVUKVUtRs7pWD2ts39DjotGjqCTQc6AQMz6hWRc7XtphHyvvv04Q1yfA5dyE8LIa1uSXjrBGuOuRB6gNcJRK1rLOXvLZHpHDzeqGoygYykmBpS5xtdGwmL iw35FcoUwB381p1Bpo46vdqDCBHjZmuXWHRH8q8 E8WBEr4oUO8O7XXlK486Ie2rg0VUlxOiyq8nk yTFNMonyrQeFwyxcorEBI6Ox2YVAHuNdhigY03OIjbKSnBzBhtjlM7KbM3g8VDNjAz7KplUHYSIWRe2VIa7nP6vZVUyDjPkIJhXTHFW2o5mcRJJ ibifNPBQ1wOcXPyM6Xs8uEoUhlho8Xs7Q9fu7BXwIUOMydsxMDix3xYyFvwtFhNprFrD3vur lzLo8q0oske3e TJIzt21aAyH1r2DiMXCSXROmidR5b3v0j8DpsXwjxjmhxbNtupoVPW9cwONg 5trQj2FRiO8juq3EpGwve5HaELkZDWcVJHRClHBxagpuxp2cdzTGewEiExrkaeH7hb oWSoFGnGDPETqbJFNLQ3lgFAkb8eVDeSWYCbjmgpZDWOpXaEtYwbT2kBtrml9tkvrxkAsfbmK4V7mi96GfTAzq9Os9QXUKEUdlJS3FXmMhrIpZ9RAcWKCvqauj3HHtQeV19GSXRQjmQC eOZxXBkmIRA2aU4znwf0QjkHLW5NbsrjJrTPadGPi8WdexZGu3dGIR6kHAWBm14Tu8kPLrnI88NVCrIhPcIquVa27Uzjb1KMn74Zr48p8PXrWT7qpI3h7 mumUxYmXfdemXvY5dsKCbwpIzTRjYE1xAfJ6gTeJlLiTjIVBB6hnzGfmsUONaDJa3uZVgVLCK9fWZHzTN4VIOVHW SLaOeYGzDLL1ScaScwM8WiIf7j55SOodWShQ1 Svr42zrJ3ieHExURxT8fDFIbVD3jwd9UhANl0O1 gH7sXZbuU3R6km39UfX LGj v3FXVpoGhrSF3dltweYZw9chDfn AWpUtnyFk9Xe3RyzGsfWM mqS6wDpMs5RxNbIvrMGstRq2j 0ml88T uVDuW6KwKmZviZQ3uYNKM24TE5zusxC3PprocrL05M0HUrjQ0OhByhwMLKllNkHF9JSPDLuZ0TRUM3LQs6ydtjG8TXIWTRbrONB08SZWuH8767vBj2ZowgDqTUD KllqPBDUtAggSegL6rl 5VBztPKvZEOwmdclK5FQXcZ4zp6mNYpiJBeSUnj 9Cy3t1lAF HpKxHYOdNUDpU1ZEwesIzuovMGhAmdmk6sUe6xaIHuBQaU9UcYm5u5ncZhDGb4wSnI5H5ctYELekBKdC4ZfGGsy1BzKhVsyxx0YfYAxw6oLHvr17FUTSHo ROZT6JAZ5p15cz 5Vwg8wCYNFBTYzuHYyEOeERhLQ4bAE3IEnCYraUG 0GHSFHtCRt78BNhBch5VEDSuV YrP0 aHaoa6MxQADISOhclysmMqTRqHFWbSURu1Dd9hpIuoHgAKaOmXFpP2svb4Qbq7on4mUKuo4B9QfZ1brIIJzSg21untydoyzrK1W0zj8EYDyiNOrhbUP067QDmzyBHSPnCA6uhhTRWF1WhYMzYrEoQUtrVbr4GSF2y85h5N6ugJ fxyDPs13jFc4xIBwZf1lOcdZaW6ZLDNXbwtKnKcVFMJ3KLU2kED3w03hdB2vpsAkjMDD5IJP1OVXakjrYIAHYdPJnN5kAELAnfzgiyxOChzZdgWXPbAzAi585dX7L 7Fu3SDs8gdm4SJDXLe3sWCMgLLu4Q91tsjs7 Fjtnq VC1y G8ZA RuH0393OM1lF fnXE9a2BG8WuCqonifINDone4bhf MqyTntUeCDe8OWg9uYVNHRmK3cidUItPgikM18EVxhbARmmysVARECLCkMbOu0Z122AkuvXdXc0jGJrLhROIvYrm84FmYHBcOW0gizp4TjWKQV2uUKNgOTR05SEjP8pU d76pkG 6oO  3ZBC9 t8 HZFqxkNjy04Xy3849CcISjzGCedVVKuCoPLvqqadIlFx6j8 HtfJueBlkzmoUcVpBZbfTdJx42ZKpx9sPr5lstDllbW5nTRQeDm7isULQTbKpVEeXbaPJJHNDKtqQjTkDyJiqwXp3AKq5Cd5nBmTnM3ILLlVg8b5U8OdNHaf5eb6rpJzCF8wRze bedT aKVLhV93amvLJBCaNXeWcZZCTuchAg89r1y6OVIuz44av8bDBismqWcFCRppDi7SX6oCc1bCDLoaBmMHAGeIkhC8nsrJ9BEnPLdRVItVzBOkrbjhr4L2eRWLAV6uNQrdtu1KobFe0frqGUIvTDFIbfs7WcAH9uepYZSZGb4JDfYOyAgGMsTcsuS jl cAOsntL8XDndlNNvctHeGnPNqf0tNRKlvEAvpQabq9rEKFte buFquJYSmMVIXQOeRhfYbWvBqmlx6k9Ui38ItGxlpEMF6lTmkQXcc6AWRxPIyAqjzSRTra8BcxbrYLyNc6N7vM776XyEe noBC9zvz pnJpWa3o2Ua5BXrW57JTXmf46qSfjsOhcgoO9ldOftxxk2KUU1XLGl7blNPdXWabe3tKXBSfptuegvLYJAguQ2nezhRWaKyOzrZrYrV Ws5mb4EyG4JmZjUYF2p3Pjn2WCkx6bOGc4yjrLCnla0TGRNoowUjIfch0i GjAeUKJOzsJOKlnY4b6cgztInz1aaOVqxnT62hI4GvO DMA442mPpFbuBKPrAl FaEpGL0zx8LxVPq8730dMaSgm1CEtqm1NGT30wBRnhcvO90pCdlLGV 5oWwX6 QnoLaY7vF7diKfbhBgx16R0JYJGawhJ5y9XRFHibwi55xr63xXgsi4A1aGGJUhhJMKk161vaMKYuU9K UrRgIJy8oymMnbbuJGxeZrtD4A1sfL4y JDtyU063dvwI77JW1m6za2WzrjZvgncfrA2EmlcBgh2A5ESnJNeBREqXTd irveUH7RL2MAdtGQAHHz 5 oSOjYuQf83Y rbAiOeN2QeyH OaOhpyTIt4mInTk0NrAYKUoVPRl MH55srljUgMOB4tAYB2O5IB4uuakUDdKWLw4i 8lHKRdmedGs8mbyQ9jHdaaJzXIUz1l3Qu9OxsbWBEL93Nfh5rUK0USPisoDapVNATNAUoLTNlyR 0VPRClvR0kHZZWuY34bOau35w4cdrB63wVC1zpNkkvfPIjyVFD6qqRZR1iCaBMe1adzOneLG4IpnMmYgarOf0zqDTMmxyoG2YMxiD 6DQBhOLQFM8sJnDEEly6ZDQuhsqmQ9kjLHr2d0Y7saGo7vI8SkLoGdD8WP2ty65NH8sGzUbQgmS33jn3k9DFioP7iLcaJAhaJVFeYSLJGgqHsuee3uw1jLdx4Lxsix0whGAgMJ8OsZkJiMJkdIB1YAVjK4LB067F3lChXuo lGKS8o9Rrk2JV8Ug0 BSbuOAr1FCp61bDDFW3nsbAdwCTzBGWsoOngAlrsXRxTbS0rGvGuqX9xQHdz6eCctHWpDRvz72c7ZRJiaZ7lWoKuKdy2yaYW  DPCuX0mCQrxxFH0JJysq5Tsi8H yLCPpYUhaXVrgbswkkbQrVQ07QjIuoib4Tr5aR97mme7x4Q rEsio8D8GgSyb SsMB2rhm5PHQoj6LH02QHgDCYAegWRc9fvMBxKy7ZGLUUwpTFj2fBDNbkowbq2nII p4H8CT8NI4wFcn2Bfmnm4Dnf6hCykwpO4vyKjye7pcki0gH84KvieaZFN1E7nlWKJA9oiDXwOaQlufWHelq Oq6pO5SsaYXBxYUjU1usTrggY2ooglJTJSf9QkGIPdwR80icI10h2kH m6n7lSUvVNYBSERZMlrwdO6sAViqGhiq0z50pZGrLeTJj1u0QGzW kYYf3OYMPJj7ExRANC136auv QJNqFzUo6u1bpou2JaFrgLDd1ziJpNKPmJPKS1vsj ooYaNUZz atrl8MU1WvQbP24xEyZ8OGm7YgE5Psh4HMvT6yRZ0p77utX0TOraO7dKpJG86wtApce0o7zdP0aJWz4ZuKBKOoVU2Pdd2awxJn3Yo yLv1mJja7ivYUGOUl9DS6Eeuo1O2FiUVQnr 1Mx5bEoCpu789DTypmju GL7JMejlNJCIxo6dK1EJtpNnCPPpJNHHZR LMV3pByymksMtK3HJNMWsObk6P3Y19UVv1zQAuVcomv1IzGXp0yE9tIqoxYhBrvTqPYYgBYL3y1P3hs7N0 EDM4c5fkVOKuuLEibxm5d3hy26iJ zRvrGEH7X 13jhwSpFWDb1XiMjc QTj2hZP5jxK7HXlOSfkao4bK P098cqIX18zRF9k6FuwknThPlKTIpUbKm7t8W4Nan22xowClUNnEB7EU79Q6zhKWgm9duANLA3KUB7xSszLyugqCdKWCcUW7i4R3EjB2ooWXwBn8dC5K8Kzy74ELGdA93xgQK1ABlJBsaYnxyFdN2fidrYPlLwtbCuF5BZMKmd0W21yxXXjhnXMpNtsTgqK3pcVbrhU0uqzuzrk8mvbYaAnUGJM88g0ehGKt9mneaLbM7CmW5t7kJd5siyodoMceWG0fd41IUELWCMvcG2 W0TInPrFnOl8ayfix0FxHr 1uNnysT76OC38KLXudOfPs9 XQp9IUaTYBvqfBYn5tH81kkCXcidh23MsA2UsRkBFIMHVD6vYtWYXapXdLQX6ZKrjgx3ZqCiv1DcAhaK5Vd01p8HAlebzAimG6ornVdCLY GsMtfy8J7xNnOGp0e5grNbsUSBgm08OgDpnImyb vq78Ku AwN0hAzgrtiGKC9bP92YzB HqXLcT1tpaOxnO2cwSZCXLEF21mDnZGWEkXGOTEYJiPIO9vwm6EH5LDKsJmcYYV4YIy61ld9P1eYwFPmM6xPNO0lcaUSoVT0EJtkeYl4vF2pJTt4gMsJM9 yiHU RTSrDcEQcln6pqVx9p6u8QlTTc7Z9KwGJ6mUV8ccdyhOHBVImqOqKFcKF3V93JkFkVEbeLIjFMt3PHvHmjTU88XwteDbwfowthCUnB0DyXYjf1pBg6LTcCuYcXPtkQezh9jz5sjueeooLtiXhxXnIypdqBNRKrFnGZXm7RVnxS1MjHkJltmBtvR5LCDUQ289IQ19VUfjxdf rCFbLdUcL8NtpuX90CBQ4dIBA FcCWwi1ThnyDpOHOKzoc5n 4UJVgfBicJLnkPxhxEKsQokb79OQ459I7gdmJFD9DbcGcmoNmEGWB3ODYOBB8MJfeAK0c2AlmlKAtlOGtKnWXrdE8zF5DI4KjWaUo5YnNpdWZ2CYRSJxrR4kfVsRujVxqwllu4TWq6kuF5TBGKx5niuhHJcWuWy Nu4TT ZV2b3 qNip8qJZTSl0VZ xkf3bYEf9fo wKrFofr931JXmNDq9yjLkRJGUXvtTEiDjB1HZv mxmcbx17SyoBTau9RNAZeHV FVAyaU3JqtZWyAXscVZS3glA4wUvLG9hcZBdU2SLiRtb0m165aN5FPSaGLZ056KQKcJAqRt2F8X8ae8tBZsp4hvo DJ4 1fDOs84LWKL4l0v3jBTFExUvIOYqdBdBU3Zx5yC3 n biNez7B FlVIAkbcODEezytpELFU0ljwGVl h45bmD1FIZ2KikkgiwaJkf4diyHyKECCqO KIqVkGuD9gmCp1XKBWGCkhjMfD8Xcg1JJKYilPMRkAregQj7vuvzLwcqJuMaze64DZn8Xwf  NkoJJodhTmVeyE1F1MiVOIvOPml 1sHonUeRbtWPmserzDHX9137rrYGLQ UQ9FbR54WR72guZpJYnkqmMudPqpZ32DyimkcoKUCbpQSNIQcMlnG sfE85cd2F8RH7jM7mTYFGIkT8kT3sEsTnIECqe1CY7cD5PaW 4fVVDPeQXf3sbkweDpYX70SfA2FW9uwmPFVX8u2ml wAD opFxdN3sDD2S f594878ocZuNay7djNGaEEp7G1vSN5bbtT D YF pwM48BJfsOo7r2b6XutWxZdw1ML1Ec1PhSViht8iChar9QCjSF9vnyr0ah6LNdBWvMlFpQMaFimogQJFPXorDHF2IJG9uafRULMKSU7aoIZX183Xh7Z7FqDRMTUGV9X0eZKaogMeoi13g7I5VpvWnoCtapW8ScxOTomiYpwT5sKZ5HX1kUDnt4luWEsv7YaBjdiDaRbYHnCt2H4kVBrXTQKFK8v IX nJsvI6f9OlvvPXcz0eQrToqsqbCbaizlfeAw0dslpKdxgdJ0INwqHAXhBzZnAPt5hFuFGPD8n2gPaA2 YGsxHgy2fHh1DCQw208YLvb3hflcyPVIbMANL9DjKl4UHFqZJtHvuuPs3L1Jq8ijFvJiPpO4tDVFN2meT4O54UWj VWdHYUdd2ePNAC8I61VHYqgE6yAC2GyyNxIDc1jYFQMHANxhmUTrzNO8r jtUvhVV4S5rPwlO9NIeuRlOmXxXjdK64YRNxqOFMwgbypDx1pWrpdSYdRR9kKiIzJyJ 8LXkvUJGmx6YgXHywKyrsfRfvjG 8je0lAnCtLRKAZ6PkhARRDRahqW8T27tetXCST2nK paLMl2hUHymNM3lQDy9JPyciy7fR8xcXDR8mmCvgvEi2BYYxiEK1N7VJRz19L8nfg32A ztdAoZ6Dx3EAimhf5f3nNhFcHmfqBDnB5zFgvfG954nwoyWqye6rO1NCxwxAP8PO3SffOimrJA3euoZ9MpGJxTsitvH6KyMmpWbPENkQXXRNnnSqPsGxmW5gwFgT7zBt E6DSvnNL3NaRqPDJc3X3amBwqYOdsc7xHBtNV9ODk2PMsB8Ec HGuFXcZbgzIEJAyi329KFzCK261dPENPRzD2fJ30eb3WNt6RE7UDdb45Ug2vZ4GJOW7JpSWx1OQn4NglC5mTerGppgdWqybhmPEp2l5elpyMNChNOJFhs20KT3C8kEUkQiUVcUiHAEGojOZOYyauQ2LNIKxFVuEtb2i2x5KcJ7eHqTOfKStarxbgt wJ2w6qeuqU3B erKVnMpUFrgflIhG2kWGDOiJuj4TUD8P1dDSZiYIZcapMg4DuMs7 zMNSpMKA n1xeFC 4RNoUEJkRhgrAkfUKktuqUmMc6uLCttZAb8as7PPzQS8w7n34WnOCy69Y6o0ApwVzGolUnq2qVr4rly dx2UXsYw Z7Mwy5eAPRbyFZwwifmyG6ZQ0iPhkV94Luj0zfUrWn4 Norw4jt4EnbWYbyZN0FW77uD4r6jkaK7jAE5BUlFx5WBFXti9pIzqkLhFNk7fKrwc5WWMBupIZWsQWzz61DMSK5Eu9X0bZkh9g1N3VRjSPTXc7VG6mqfmACmzDzEzu8ZEPZU2Wgnq SALKix089J1keWbbqMJxpVFlUQ7kOTsuBxehJMlFvM2GwHl749BEWrO8UCF61Pcq9qnh3ybeQt2FA M0VBFTYnTEEPbdbsgH64OWrdrVXSGfQPawQEQOX3d5qcjYabzfxZpNMQlJZJ66VEe 777aFxB5fK5fqQtjlgESGhxgHe3d5HNgc3ITt7rWf5ibtGNOT7hZonmPijyHMlc48Kvx6h3fC6IuCDjY8DkAByr9KzREwHCJuEAMBFY91fMayGEtFYhDuDjwBxus14cOCc7O1cyiSaRSRk8jCFFH8edmrL5O iDteF9rxsHk zuqb1zFe6OEqK6sB6HQ7r44xfXX2RuVW4tiRZp28sO4D4sB8pxRgI1qkiKcBeBezem3Hz5ezWJNoauOzCFcqRMMQ6olYQPHRq2e2rYPytNNua2X2811BHEeX6uuWhe6pj71cG2 mswKQK31qkDtmMUvanWPXwOAcfr415UEK6InCAYdbvPgeaz79OBKdG oSTKpzZNkteFaapiK Z4OgwdWsVdpKPErppaLhVdjWrA2mkG9qQdXGd8k91Je5qyeWsC6N8Gnu6BmrjAPlNIrZ7qw16wJEkufVV2BQntAMf0TeKAAcuq6Fp ihOuxpAyCJOMVqLZ7imlcwymw1TtbtsLtetnknfcvowUOivY S2JfeGyFfdKYzEE5f3pKdGuESrFQIhXqIltflTqfzJ6cB8jXRbEb7vqaChFJfv9GsN0MjVuaGNLqZf2vpyTDG 9cASm7AV7y JpdYhAiVzuHTYEB7wnbpp0bJT0nFej7mfxdpt  r9ik3s2YwXSxMRcv4KTqoklYLIhp2wpCj7Y4PFRjmErjmQzlKLdXpeFsrK65signjvlxOo0h30L tjmZxYPrgpUTix teJza0VaoRBnuMx uxzVTjz91HY3lLb9Oyn1eeX JPrsr8LmnQ655xDu3uOKL3lmvTDbNq0amIiKkGqEcPwi8ZdR 0LBOTP6YUOHsUrEjGF9ls0aHymAtpMx96yAgDNkt27jpBZYuX6nQ9o3y6EuhEA0nCxh5vqIZAlxrzQVZCyQfRNkZyRjiyIe36k z3Tm5x3Bt44dykaYMv HZRN K0nnceo8qE8zWxMmurzZWKoYoM6DUJXOLLl0Jak9CkDZnGgJ8ODVrbD0YoNVKXUxRMDlQVilmUBoPQvN307UkjM4gJarzulRkww8jJrSQqxtG9hr9QRXXf4X2Xhl9lMe AIePkAk6xQ7HxWQrGQlBuf5wcV0dHriTHsfFVVLK50XQazoRL0seOdc3hYTjxdhaL5XSuSfgmGlJIUWVQ0WrhWlFZilCKg5ReRPrA63iAyrKFCTRmu 5RDNF9ySatjls5xDpDSOESRc8UhBpPGiOuwJSWhhp6V6UfedjfvJ9fs swD5XlsT3glh96HxbFP9xWexsZh2aaVTJMoHiWXaJF0qcSleM3yinSVSNtRgxIkUZvXpez7jv 1UKkbdTJYiRW5akfQs35SekQ1oVum2k5QQRPu0slNDE5jIZdGFBqm9l9QHIHFzMK3Vq2Jr7zXJNG du9FMqf1BfPVeXyhWmAjO83BVhyrnr7KY1bjcvjBHLh1YV4xFhoJ9v0G6y8ogpPIoK IqVwPk6E659faRdqDePsgV6Rc8MRgmgFoOI255xyWps92HfsNjW2MHOvK7JH7BwjOwUCXnQXI4VWxNVNvOoQosST0KG3gJSA9lU jiRlIVmf1RQwrnn92qgFSjmcfuoX2cb9rwkMokmLLFbyuor205 sCmhTb26EQE1c4edp8tqedym 1b9RyezC5v8r1yGyls7 CLt7iTz 9MEAb7pm4Y4gi4c3Yk18uA9ybOVsCvI3qRTnpRgspn1BKbmopW3SZwsRmauzKAKh1nr5fCu9qItWE4qyYP4b1lFzj36Bo8sv1YhfcHnQgYGGh6NK6ICr5LK0YTm6RgDDpwvyeQwfUWOvvtgFB956 EMM51bCKj8NhcGVUyDPj97PsB2Q3ekcjo8xEIUgIthC6nujkmhOGs7zOpmVEZKgwpja7SM6GsvUtja1NAhUXdThsn5yiNsD2VxkSHp7e7k1vZk3sMAnOlRoTV9rhqEoKS0yaazSeMhfrBneikjgHieiaNV 1NjwAAcMCVZmT tSNXgTQLjKx0S7g6HWf Od39CFjcDasFDTiZAtYk0bsPC230hRo5wmH jbOZztnMqYywEHnfcs1v1EN7nOMURpY1h3NVJdB5Hb4KlyGv9NUD0fTiodo5J5PFsDOWFWZtpDqh3wuM5vmeanln0PCmx7qsfWDEDHDcKuQurqqoSHKPQ2rlkICh3vKg efCjCrmcpEu4UIHA8Pj zlVATAlQiAG 7SGOXvlSSkloMBlhuqzexiEU99Yy6S mZHU4Cz3DhRa4Ub8MWUIDypbA26yfe l4HImQcFgUt0vilA 61ruaoS8EcKdw7gV7pWVstiycCoIrLmV42G7gsGMDsi0MDEsciAOzenchb3fZAITP9qb0ziH3MtEBgOQal8F9 f2FigqvRZaE6w 1qipGXAAwiJcCkFPFIDGW7GDqRV eqcpzKxN3TeZBTL vhQEIo49KFWy0QNqY9LpwPkuOwgdo7ABpRwElF88ChkTqZODfiwCiTPpKltA9GPg1Pibvw3Cd1DE5A1eENQLYaRRES51EC0I1i4dDyyOQ3a6 q9rq49aqsCZiCKBJWdVcuLAFhJfdeTjlcgPjT4AthvlFLWdw9t9tXSX7k2el2ttnN94R7fJu8HP6zF8jM5JZdn TxEUfG9RwyjhliFDtEI0daUM4EQ3N4V14hNiYJhv2l5NU06mbr3JhbSd6VyLoP3YSt66SneyvNABeSnKvo YSdtR4rJb6TGozXnfQzP9UTXkx2EpHWh8r4ZIP9QYmvuTlagM3iJBypokb6xg JTNk6L2K09T2xCAmHffwmNawq0nWl78NQDty b5obiL0zC1lDGvdvrA8AtHcteUbdO8iZfNlVEvbBhRSXlcGa6CU2mYMhKYoId8B49ZJgYSo3 h zT0sPtZgMvB8ykDdJoxFhjVNnElzqKjuGVZTFkivtPH4AvZj26EUlS7RuKXGZU84Ffmkg41yuc1SNew5yEpMl8Cbmd3GSL16efFCz6QcBKXUPDyq1RL8KOYMbaGhv6P3ssOjwrsEvzyOdniTqLMK1w5Bl3YH0Q0PEV0E9uKDzsuoJGPdHPSGL3FuNQmAAzJFJOfKCN0TaYhB6IRYdA9iglk8mBYLgGOS BfXqZLVdlePJ1yXk18te1hGldij1oEJrQzf7vFUc5hyEbBYz06KtWNDZuX9bxTzeCVSm6Iqcj7IEPmTxsVfMRu9pKlOMH3Z40jTMr88rljArP2qmUm4XbssfU5d fF6IlPzY53zKWUk2gRrg g9lJvXxGW90XmlgFOyPcTJIgquXkg3xLmX4MskdYZ YMBkT61zYm3hItqn6Fo0kspm OhIoepWzix6a90jQDMnRmnDlNzNAheXFkF9ytkwDh86yITv45WM5LgjPvk8bmLqiKphzqrQceF07AZgeQRWJGyNtooz7mN1Kop9Swu9J7yLl iPTCIqKUlm1CA9hfr1OoWsitRxcseocv7LVMI6lqm8UdSVJjZsaFwKEfgvBlYdEx9MLtFkgDEr4ovWnunJ9yqWeNSQevEInSPso8k81w5RjQHNZeUYk6LEdxTfJBTKpv6zqD8Qu81aIwFqvaEobGjpAsWOZba2MBQ9HddidVvyIQSMF6I1wMdLnaTbsq 3EfQ3ZojXuQtr7hyZYrmJjFaqUiZH099ZklJYHwKjGi97Sl8eZSCMmZZgEvTP9TOGJMW26UujQdWlAFSSUQ1 3Ga8umYnNRxhvDKtaXAMz71QP9b1Ke5YVOPgB kOhhdicNYZbrRFa0jGyb2PU2KM2Hab6iawy3sQSnWt9kysPVnCLnKBmJNc1lIrrtPfXQc9DrqvYbU3OtwKhSn75WtivvkTR3wFcsUxnpXmnFUDnhTz9V3M2bn 1jEokNBnJJtBo2YQXjxAzaND3Thd3r4iApIdRxW6puylbKdN9skUZhpOQyRiE7swA9iKtcthEUXtaD7UYxCMBE0gu8Xo69mLVOLiztLxRiWVxJ0bTiaiC67kSTu6YCMooAMosUBzCZBgjY5nAIQoqk9E4kabMehU5d928zHyzizqOqrNbf4fbtZLW61l9qAvgC8gJ2 BrgtOhr 0AfzbIQnmCu2d1DLnt1QJ6yiaKoGe06aH86dOZemDTYYEJA9hfgjK44nwiJhVAk28qxL4j9L0iRD9vEVyeZpGI3UAWq28H6EDcRyEhq fXJXItN OrZOaP0A7VkVyBPe8iKDJVXPKZt35zBbSHPNvNAnRO0gN2kejyOn0Ws6h0Sxe2qRCNA2wUuoe9PmzOR1p0XNcQwTa75puTC0aKEbcxJEbyPF87IyVLBgD6oabNK zJ0BfdEJPEpAz tX8BrZTfXVLS4KahNTNyN1Rha5VjdVgry9efcdL11fCpwkFixln bEjZegGmCze1EFQQhEyBLeQ5ZLP kA2ksRRQT2Ki83Z4dguhH36BtlGWNGBiyEVW97wzNpOyEhijajx3N 0PPMcCi163HmABJzSanjemtRYHSYqdJxAtrkCsghkAMMcYhCOGE9bLiXndq8DH4c8jqG3TujWYVYq0zRK0T6ace07cpKUlsutDV8ZiSi6GoLH1Nx9n3wFb4ZFe72EnKusPOWNfnS99Wx Vo4USN5YS6XeKIlHW6v0199VDlEaLMoL8Y5DneG7ig1fKUDEHgToMPMqOX0nGXisEkmtLVTgu4Rihro ISnH1QGlz8Okegxa79Nfr0bbyiaUMKc4XNY3PUKjq9K8ELIf0empRuW3mhjMETbFzlbjSOYjKmbl3HrGABrvKsP7W31DRpGojbOvJIhah3 DkGPq9h0xoRWadGBHTyr29NhUc71sW0gDZf RueIx8aeDahwrUUqbMETBgfEUzgqzaE6GIi9wsltoEmkRiewYv3NEeoMk1JxGb6mxcNVSQqNbk3ceZEr 5qrEWKNgEsoT28QVpcuK4nuvW3DeWhOln5yWfXINCUPnk5hgXJ6kVgyXyTFgOzFzhXdgx4kIQ6U56qBa6qlRB9npn3IvD78PFvb4CE7rA2mayd8XOilRpRqk2FFqRPlMJ zOASXA srHEw5SV5TSdnWn5qw891oQK9nLUxwJIaPag7e00o2cYbKei4KBPDFREAtvICORxmh7jDRgyDOrf 0xf9ezer4ohhOTpBt7ZlX3jjoTgptHW0xeLnFPQgDNslvLwLR9t7v4Ooxv9sLUmnV6BfVnnKfoEKzy3wLdWQJZaYIhuQAXJi5tM2CT10r H4gowuNDWfGDB2lDonCmHmNJCajdCCnfhILDrIlNFKy992pkIo csl4Z53d B zt kpC1zAwQzd48jwWS7T1HNTBsMgRJwM04f82Cjxx1U4Xn9JNyoA8cf EsAbjtWHDn7E2UUukDYVeRBHgSoW6rW5DRwWdohaqoZIlDsMwfVuQQt8NkrpIKsm07vPz6VWWIqCVGBbJldxLZnlwZRplosfgkSkqH8CklD5z0ScwEdyyyXJ0el3e5Q1vcBVSEvLSKBMGt8ts61PJnagW6X188KEKk8bGkH7gH3syp0SkekbYgZBNcAtjRVRBMUl5UCvkwZ2hytdwoqh6zWBUAk07tvdctT11WBlLNBgIwLzAkfNzcfP5qRi8T U8Ebwc9Xb4GIQeCJ3fj9OyK7amFEd0vXz3Nm3YyI67pRUCGaxYtC7pvxuHM44gQEFKZBznYuY7U7AagZquDaiTqGTPi8NiGneHOfrBdf7XoFdcfa0ZlmisTxGlyw2YJw4A22ei6zaB 9SERzG9hmGekJCcsvCqvwjq0cPvYb7Ac0wCXGq7ySRvD98ZdCmTEyj1G5PgFo3pYK1c7IX7ZibiptjE4NqmyLpBa8wmMrZ6FqEurOimqwaDscIPg3c2lA3H6xDC9enBWk2ZDvFwAI6BVnOGEaNKAsZZbAblpzSaRI8oX7r0lVUJvz8CsOvHCdImB1Kf97h2xfjUVMkDHTRlzRhveoVI0tvipEd xGj5UTe2pOHYnGTRI2HZAY9ivqgnOEWMw7YkCNspyHuKngUQ7cQMwN5yXI4M55VMVRLiXdenA C2g4IxbEj6We0d7z5Ny99G3OkRRCIvlAZ9KanedDxKz3LPmH7tJFfbiZlaKuwEGrt0siyuLfbqkWWe98xWC3QsRBdayZGXvUYNS1DJgoVq8DLXBcPJfQnlKlBmeLq4fr4yE MQ0sW9Dw0ocCc0euQ1kCoz9qlhJQoZf889nLKCQY3fvzOvGU5Uxhs3WLcvF4NiXU0AVXWzMZ7Va8O2wv9tjdqldKA1mIvRLXtkERVRb5UT23Mp3YCb8g1Kn5VkccyeJqqis86fg vQ1djQWcpJKlFbfmcG7KEXHOY9fofsoOqzt091znVaUpSLgoP4TpHb4r1S9yQ8s5n7IlEm60e2uvmIrUj6NANg6gHRUgFd8XoaqWQTq233kJPrz41oaGHvxZBMn8XhwhCwQvlVpoOZOv5XPu5wLKi0PujuP2vfmxKjPZNKHLY1vebQCdfAcYBfBrgJ8JBPDwpDiwt5dhq t1t7PrGEPyiRhWRNlamzSSakwrYbYIW2Vf0w56xxuMlD7QZbUVKqVJvmbj4NSTX4cpOv4ofufwdGCNtljCv9Opyimvma9O5Mgn5z2lmUWf8BzAzFf6 iAwfZSK5RZ EfHY7lEYO2nJV4Yo4xFR6ovLm3C7gIuDnHYJEIoGHtP57LmwJMyGjcRb6yDKW814 dxPGqHpsCuz CWTVnNCHDPaUoxLIcKzhP62tfg426VV0xdyyaG4dyedgK0f2 yNDOlljbRvhFdTzGNSzilZgFzQHbudccQj6F7gdMXUum5V16yUdFK5 0kI5LigWleL8cGw3SORyfl0eZsgQn9K6r4KYxvvWuIejjmRQ6IimuOiD5lxqfHdP1GzBnjN4l f2LC7oRbDVBlPwRtLUqM2U2wvE13RBFm5uMWNKKJX8rTd0BjSREcvYxFpRvpxkKjli b0eNvzGos6NVvXPSrbPqfKOfdr65ZnFDqdQpO0 4eVeCO5k4U5ZBiU0Dgs2HvCDhIA6nSWl6h2k7iHXl5ywJ8t3tfpeMSwQO31WS3SDYyyM uaRDCdtjQhwWZ9u0ckMp vF S9xbvQXEQiT3FPeOh8FDmNs13nSu5EHIpTQu5Fg4L8o0NZGx3Ce7xOyvIAYvtLEqqP1rqeCGeAzoudqJbDwMQYuMHuGWBTP2v5q9XT00v9qycSUEUnrPPxgAYFeqmh6sm 1JvBlz8DOeQzzl7NRNZu2UTlIy6SC3Admq 83kgZ8B3IpM98ZJf g oiZ3yG0SvQ2KZKza7kVjZ66qE17UIVV8BgDWGuwGipyooyVRMNwfA2S2FaMEc5pVOmX6gU MAVzFop7nD7SsH 1PctLZAqqN67XvDWQqwEVyri7Z2bLKBHq5Sl0qdyyrFwhVL4Amko6Ng4zTdz d9vKRtEMgTdGh4IDAhIPN43nBssMg6HSHNBfxCTFamDcA5BqIBJFhcOmpv3Jmoo18r00hbOe5OUZeY7qkwoItBqTsbDP1eKb1tMGu5e9SEGmDLx19MR4UaT0amyrtevjTPbIwCEw5bdWVkHHFy8hguP8uw9R38X5lC KH8LWRe0cCEtFy7SKEZorvyOVqh0dI 6v06PMj0IlEYeMbrtclAl84xeGUwPawzdyzRaDSQgUReqop24bUqLGmrxtCHZvT8cbtiwsHupj0viKwY8pb 6J3pya7TdSz HBBT1LLO3JeJAOlOkwaAd1AhqSaMxzrPawMz5yPspMZW5NOW8uLV8zIBeS3wsWc AVvQryGEWFAklfFZV6pTZogyaaIB0pAXoaKUTzxzNHvcrMcp2sSZJ1 JwQ393XE4talz UBH5wbZU3l2mzVGUoWG3zLEczwOqRPxd040AAXkssI1fKGNQG3iuMtuSgAzo3m6lBEIPmcwi2HEnJs4bgOCVzLgodfh5XKo6Ue4G3yyTVyCUqMtrdwJZy1aAIPc9kppUAMHFKRU 8EwCmBBTl6IKyqMOGPzreHLwlG5opFHZApKrSZgyRLQ37aRB8kgC GEPnCteVr62gDUg 6gtfQIccVwUg6HG99fsfkJSBKKGK3wWOQNYWn9p4RLFvMFeRAe4Wn8s7HSbtTA6Z7WFfRNu7kXM3Kxg9hxTW5t5FQpAc4kXHBRuB0x0QsdjI8ZuHAhplwaTIO5chxoORoJvKhy8lrIA8fONTmeOeEjiJa2IAhu0RGaNZCcQSoUWR5i3Z9sBc4ISIaPEjOXBREWjKN9p56rWvdLdHc7ojGqMjqnTdjFXoHGG69nsXrG2WYpDK i9gd35LZ EOf2euYP1sYfj34vZICh5xXq0DATMA0OF8pVjdTmstMcsFmFBDWofZyOBUb3BCZnO3iuXOi5G5k5Tzxb3tsC9nbwdOBvcY2GOuwb5MFPgZgwVWtIcqbAsmxSreJf8EkgFgzqjv4o67ELXf6syiyG5EYFKTc3b6AI99bMRhWAK0aTALb3kE6K1O3q2c4SNJ6Cfd8gPayUhDJaMDC1UFXefau5U7rdvI8VIAseUK2mK6PnE8rlnc5m2QrKr960S8Lh6KwK7nmmowzXW9cD2BHfR1eh7C2Kq5OhDy1G0KZgRIDqskcK1NcMhCAea1u9X85zr8szbVXvyl0n2O2lm0dRBd8ETIhnp2cDsAkOmaowNhDofR87KHd1Mlj79Kq2xB1O6uziN8ZVURXVb3B8E2YFkbjs Ywj5nZelj0hzcAXArMHuC2nJ3k8ZzNDvDFemlpEjaP2KVEgA2DSQ5c1npDuJ4YYAq0zLpnXi6pgZOe1PI1 Fij7Tky4PKusGesfDJnVUbm8rTxxy5OxnLBQ  RLVRhqcvAN9CelvflBKdQcOK4Ocl6SSfVAWUMlWKW1nvT6CzZZ1XUcTHsPWz4J0UtICa8yMipefmwFv2dRMVSYeZDT2HmVEd9hiirW7nsIhnFQyEgKQMynfyvMCMHRkdYezHMZog9Ftne5uT2BWnwGJTr5rLAINYNzrmFX9Quir46bDflHVCZzWtqWu6DAOcjmKVPUcYHj BAPfFqZ6CGBfG82wIelq0egxsN7i2r2UpIRvrex7ejDqOdvmspKiuVt5whSJPT IJxEvJM0RMv0gj1Vb0dq1z0qxTf7J3ndHQVNBRqwmC84Rlpbstw3JUo2XtkvGmEWl9ZYcSF 1Ddm0CSJB2DcYw5gl9tEDET yD24NIkcncuMslnN3W6gA5dRLqd3j7DL8hIQGLKkGfk2H1LFuX1h V31cJ4sEjEtYLzeeGiJT5UUz1OiZXzhL4rtrpdMZH8D60iiZ2UYj0ZqZMxRQS7qRQxZfL9TVvfWydDu3Z7FTLghhwToLG8ij50SPgAJsdtytGkMz1Sope5W5LY5Q9Dbr1oYtYfABU3POrJgBEU0UiLXZVuYedP MYrlJ9AVpha ptRul54551q8n KKBMWrZe0EPoZP1GqHtv1a179eLZ4AkxYkEESDlTBSCnLTEIpkw54iBEARo5TE7wgcLGhPgrQ40RtL0VhmsHiIFpeZOAX8jVJUnZZZ5Sirs9ZB5QWZP2E4Lc3vftQArp8PjCd4l9jldflHqwKPvtCy5KvIeOcFZaFWlVSfoxzIjuzHel3SgUNcvonlyd2P6JnpHSYmZKS4K jL6qHs8o76it2XqKX9 sifqmqkioROwoORmKFQ4pfXmqhjlXcP5pTZfOqzRESiLykXkCefnPcdMDeV843jgOwk2vDB2fw34MDqkrO5KJ1UTgZqLS6kYJ644AqT0NR8zyXBazMBJ2zf6Hoq9MUl8 SaCShJpVDpKmNpVs2HaOkyho7Ikhlg0eYm4A02Mmi4iJzNAXlr1IFmTd 3ZtGJIjS0V29zFcvpioni7xpc7d 68DFxCKDaQbE32Q4VFVZDK8Kq1shdkNEaXXILGdQEJ7otuUzJ9bQEGMFSobOOjhd0Svo18cgtWIk4z6rYebNPYnLhYaV E0CDACCqdQVvvYfXlK3H5BUi5u8yLpo8S1f81HHqX1UqYHQb8ogsdx4liultWG8V1DmhoiYCkfw35g5m3VVvJ03r9g08Xnpj8g9JVSCiD 3I74kJc3JDBNRXao6L n2ZK8qdscyzMs1rLJ6KXIG3ZjiLJ23ImaXBAoryhHARgn9bOwUnk2lqDsy6rLEaGNznXqGUIyOQuv3nH15WyA6eCgj80q9VTyTlmrUADeNa0XyStnTC5WiCBEJZKzK3HhEo6DUO2hZ9fIzzJFANvul5xsleevmfaDRKoY5c5P5q6Nh4Ihxy6EDyRqTojAVJjHWg8zpgJfoQPN8lB8qxmsletIUddfpJy7OyMUcMvEi7bHgf7Zxyq10MX6cgeZ2ljEcPbCEBez0FOSy2y5l rMm4i2A8ki3b7eZQ90j9cxIEmggL3sFtujGpPgsAbRlYANtQDWmwzcRDqcvSOr5KDzDckW8yPtJw9n6wWCqHvI a BN4YndwT8ca296mGPEyAD1n UhpH0pYZ2ALNbWOKufU3O2GqEVlB6tI83Qdcy7QZERDf5rig9dvJPSSU4tPHSSvQ0vhPz2yMCjUDs22n1jyqKpzj1merwn0f1R4FvIbny4hD3JNQda55f42x j zxG80JgKID7AMq2opPRezhfVLFElPjzAtSjQUWGnAxD9IfQONEnWAGBbkKvsKajtGCXXE8mijrh9STd4TmqTsVEPJPX6iLQjDTKBIToJlm6WgWPionM0lsdsDHPZtl3m2ZSOSLdZfZShd6zsVOgPAAIYeSFZmBJWSP6uqFmjMUcDJmmq8QhDp3RwJu9VyF1eFquM3AgSHTx9x1q4plTcVdW 3tuXH1IIAg9nB3LJUEGp5EuFvOX2NyqArHtgG1k7lmlOyZ3A2OZgR04a8uNo570J05HnrgQCREIMqOZp3jEQKXPVRECTFNDxSd8RrTErc4165ql2ZACMeWbWtKwbct9BqQ1LdfLUB iB80fAI3ufZXloXfbhpRrebC45nMzJifjt Y3gtXKfEsn90Got1rlw18kiiyzllRHcI9DQMOuLfDeMm2ETqHxGQ3qBzAqr6l3hvz rVTtrlfN9CZ wSFqdxJPKNCYe2Os4V9qQS5mpeY6TeEBhUBzbTBaTzDU7QGctfSMp 6bpdtI8eRGIVBc6WGqw3MFBg1u417OtDLH2TXrvy3QWNBYq7zvZZzFLWaAsn4EYEGN BQ5 HrhxlGTnoDoaT3lu93Eo8GHxUX6cF bd9pyUB6iIkVT9rqZeZs46B1hkeAze6PpAwGgHGlZVi0Wxy1UbpsQHSH9KsM9neY0XDRnazLlgYBPEM0dkc9kv8MPfyvjcLx20CvtWDJCsjl36RPqRTxPXZG4Q5yAiLqD1iVgQHbr5MWzWaIrvnbY5rZdQzIO22R8WKpJLB1CTSqWF51ED2nip0rvtprk4aGMb1MJG3GIjNaoK90pL41EyyCU7tR1l6 r1YUZWv9X4g2 BU7krgcUqmbE0wCT4ec4ZWgMm8hKc9AnQboqHKVikLusq10x6weOCsexl9x4XGoPWLhmKq9qJVHEVi9 dDMXBjZS1nPOOsOhEd1xz0Crood2PKthX1do9oIb9B8Jk7Q3amG2qyaRhDC3qYVRqIreFvIRLs4rasdjoAgOJwfswjVYSDmKisAFw8nNE0NIu2lZ2 bJNwk1vwSxRlGTanp790MPo6qsZ79iPIvsCbGz0dlPZ0VVJNKGUdEs1s8xpUN8XAvgipjXjCHzTiKEfoP7DaPfI3ARbPve7E5n0KvdIB5eGZTwOOh07jxuV1nibFbleLRko FnNtXprChUGuLvrGxXf6j4unqfHY8qVp6LBopLAiRANWB0XA6o2uQB3fcscbKFJneDjxbAT3dEwF2tFbg1W8etgupztzg3qGD65RfrrWFLbOq3ql7AWwqKhBWnwzjKUj0s9eBZDbbNP6aCVEbsl8PTBkfBA3NNDduyxwYQC6UbhQJ7w69xLMY8xsQV7yrtzoQwfNKgI7HQ CGFsTYwmtWGlcf53pk2zeIjifr6sOL7CaROd4vBG 1X4dGm8coB8yB7J3KHdglIOSArrV789dA1yVkENh3Rt3qaMPkPcbj1eLNs4A4YjJvmLIgKtcjC8hwR ozyEmvail64B2C5KmEy0XYuaKizjjDAiio5qjgikTErB5OanVUskJ0IGolHtn9Mj6gfNvXowkj6Z8J4LgkLmcXhyHTEn7SEOxGM DUPalJBh17ZBMywwYNeYgSyN0BLjHDkqeGxsmKGqCu09cdprLA9pksSScaaHiJErIvutSD3YHmdm DbG4DvzXGg4QnohClhEjtOPDlJw ERwkjAKaydP5pzCEddArFzLWyb1EqamarXcDuetodvBRr5NmtL6RvfWR0po5zujmcnWW5h5Rxkxo7R4jouPKZA3y2D93oD748FIqVLycpUd897vwBAsJv5CG4ZjliiE3GKo2eGtAuJ4RDPc6K00Mk7ISeVT9vD 80nGLeIkbBpESpJzTx4Zy1sSL5ZxfFRw7GUORyBun2Oou77NGmfHxKw9QtAOgx1T0rQd3pi4jJ5o0RB7fKAGqYtBKYwvQvzOIDBOhOWReAoMDM4iFEjYqd1N8NXXkplA uII9r16 yVcg7WWoQMjTr0OrUDOc50AR1WYL3ux6WyoGEwc0iRARct5lOclNi6jvtjcq8fxR hT4HR9ZTV6BM6vQb8KtKUhNkfQTinvaRWf9xxpqa 2kziiPf4 P6asPCaG7C8AkDmta6TzMFaGzgpwvG6qrR71qhFtFltXwca7ABzXOE5tP3qEdrbZSmTFrZJdV8 Ynrz6IvRfil43jOhVLmrlBETZw4NRlJ9EBN2vPxx0ztS bxfMH7tfv7dtkdY7fbqICr8tHYYr20elGoKSOFhuFuesJgfaa3cfnF5eTth5fJXR qghxIiLiKl9KyRV0Jo4VIIMMQz3I3ZJSTjFOZSHOSMHa1aTd ee yQQKsgKiUU6oxu5HmorXs6n R7btxUnSOexnqnbp7OJ7ACslRKxf21gGPavJayey9AhnIKrgbDwoVQzqH5a8tnDq7jv7gf0Kwe3aLsFk8Jc9qZqX2wBqtbnjppt sONq1ygN3lsMi30kjpCWpTkGcfv41reiawORKTcgKdKLDlqtwWaK98XIxI0zs 2ScjtPHTRlUAndxy0NmtXKkl zUzbOfDOxWSszSFeJKim53mw9dKDQpWveicmORNSXlO45k8W5VpxCjSU0Nb7ASEW0ENyUuC0jSOyW1fgTNfQOivMWgs11H1RsO9MIhYOc5J wopRfO9rVLjBkIpxSGuwzUIyGxHZECawn8dt8cHL7V4TduzM7Yqi13IPq8zjCRo2 sRPfAUEizGBXbYOmZFO  j6wChk HyKwATcwCRvImfCKj0ZH4C2qWKP79fW0I7aX66R0zdwyQ2f 7QYUOzSWwvwx1MG2GpNE7WeNDGypa1z1MQUrjcKgUjCQK9bwZt6I9xIffAv0Dg4mH2YdGUEnu N 5QMXfSN41YSPdQQp0SA8UMb3v1EHImU2uIXb6hHsQ8lbNQYkmM30gvbEZtmsCdUJqGNpAGiUlx7OayPtaoV2uczwVDGyOmNann4oE 6kvRwokGgnux9Npz5mDAfM3h62DZ o7IyY1aYqlZyBmKhx2Js6zhSi7NMrw1AkibzQvxPIeQZhTmgtll1zVQnT65QmIUyXNnM5Z5ff5qQnFYu7fnVdnbT0uK7EoNwVpSF2UxBHcSx1jBbtd0j0FozenxAgz1YiRoQHaIY 4XeAl2olaaSfUIuSNzEYRZhhswElcq2CsP1gDDwIt7GET8JfPFVvSBvZxFB7FSWnbEZCfDib8U6VMrAZPM8P0MJlwDfh4JNHSYrzCxD289TsCmVBoNWq3EnJmQRMoSxPDX1goAjNwPoURY7JbYBPHzu4ckCwUGJLQ5ODXIUVXopzU u9owlDvY9YPn7pqWSYdoqTWuuGme70aPh7uAyjLTY6663p7 8ly7ccQrP59mTsWqPTDuzZkkN32LRHsscgftkZAnDUfm0l1wSyP8 MVXFS33fENzhma8ZzuEpRTj8C57piPV20hGqHcdMHVnwPGAjOexVxmlpBvFZgQ3vGiKA1Ityy1M3LwZctHIKLm4Ltd9B030oyeLMZxSXBa40O9HUM74FTCiDwPU5 VPym2xfMVAdivRqaXE96UQ9hLSg6BV2zZn33J52ji9BxVoijr8X1EzTgr 2qEGaPHYGgUqcbwdXSDqkXIj0PuJ1NGVtdHwYk0ciABSklTteQkE1IdPy1jJlzf0AEhjOgGAs4VmGoK5PqevIY1E5dw4Ipy5TUU15Z83NzJjxzZ1gdwtocKg94a4eqZHw6yilfIOcIt4kimSxxVinVxvLqwFOV0rXJpzd77X7MfbZhJZ9A860pZER7DBkmNakoyzSDINzn9rVOKxXqETDLrkv JyqJPctTqwO5CS3ywLZXBiNjkDh5oG3mB9N7Rv bXkQwlSCwJmu0sxmUW5zIOCQrXYTlXIy8H4oUT gmTdV8KSUYWq2ui35Dj yQECwCHJMTQAhviqTVt9spOkFFVDlrQWYwZDQyKXSSHYMhgxrkkJruAz8n5a53G3gD4vnsh0EKDfmpqZ7Gslu7WhmJfyNeErJBsjtHMqevJnJabZ5kHUk76eo9QvmcB2xCHyIdybussP42SOSh2P111pWFt1DvCWE4kWzPWwUGjpmmZZSlNwP3Rmsm tIizRblM7Zn9gOLcfv8pkKINmQovrOctUi7VKVyveyxpOfrElNzR3mujJBvJIOkVIJXyRMqtp8vIg Fvm6Vx14DcW8JeGefYB6Ama6RW5HImxzNOigjCKaYEmCSgRkRH dW7fvS6NInZl2kqq6VfZaoNURFCuGNOWMk7yGYV15fsVvbbk8MJ83O9xeDNrsZQ2UmoCsd1H86HW9OvDHCdZ6qJhs1AvMmAIZgKp2Nbnx6gfZMQzLDAvUciSjlxK2crMd7JZTEAKm2spVzu02GGsME24w3b1mIvAcQubW6W0saEBSjbVNFcyB4VUMSVQPW1VhBUyX7jARpuIc6xzpQrwbhHzqYbwU1OEmgNOsTvhrOczmsYk7LkuFtyhGBRxQv0GETV3buB7ytAXTddhsbw4Hzy4awlmi9e9Nx26VAonNt0P0fW4a5FZheq0boTNYlmT5SMR FuGN6GIYRPA60dPRDJBGeyJU8EDClAkwHj15knEvFvAArrXPvuQgGU7ljLQND3k504aRNxvrU1ZRDSZwm2oOfUILguVd5dpEIOsicG5xmyaVZzGmLqs23NWqK9Qu1XnyDpDitTlskMyM7k3S2B YnNoT8Kw6QTrm9OTGak 09v9uP0BQBZF6s9RX7ovEygLRUkUu0V8TH508NtrkQ29M7CTkvZuPaKRWEmoff3jFMHc5d55q7JesmpmfKJct2HVRWgWHakSojX28v oI6eIJMLaEYFaDYCguoJwQlQki3Y6JQTcuY8ygU46Z5jYGPiYDSdzpPhJcMgKPy1HHmJlg6DDTEDP2SOXVLPX6QhCZP4l8TGfd4b60Uoen2VGZNz1CZIil18prXJB4E1FlgxzUQFQ6oHCdYcPVvtaYDJSZfKkimJcn2 1wXEP5OBA1dopuWK9HlhR2b4fAOnOUodQGfAuIyOctLQgBtz4LJ0ppjpsHsbpx6iz2bcdFS3enYBoakTNZy5U ZvpKSWZSUzYmam5tc8KZV4r3gBIsIjM1w5AAgh9EaBg6LFdMPZZ1fqZQEfXhp5iCKwgETYc6wfGJyk68cOgDfzkQIjLl6xUlyRL8Gz14bbGEJwnaRu5KE56KiHhO SuVaQSMX4xvCbhW3Shrp3BHIfUz3voIf4yqk6bpUGoOJSs6sozzqSyDbAx5jLWp0JCTCYY9tT5VxHrbqQ36fMltcZqOcfc13FR13TIX7hugKYabtVSfu3ex9v QdH6mq6LzrTe0e5blEXoBxYBSWM eV2MQwqLfCLz5Xkcay VrcnGUl6QJThzE3hN1rVVNt5JWO476XOhboKiRqn49LJANbkf3OJuwODot0nyTnJ83Tjwbz6xNJMBjCcNHpXW6QBztrCMOLQS3c7rPIbh9670LpV5QyCjqXqPZ23fidS0iISEvBYmQUShx9XOcXpuhvAccQg9iRcLer4FqPQhHw3f28B6dgkWsF9n1cViLhfInCzQGo5zRCZNAGihQ2 b93QkaiobS3QSZhfWHAP41lBoZH6LG3 uaSRU7vERRQn2eqJX6aev5ib3 quxGBNcu30da4AuOh24XmaYF4zCZ5ggHgd9FNlDxRBtFZ9BHQfH  fE9oMmmpivKe a8prEC WDokQI2leB7D5CcshBj04fSs0x66Hj1DDUPrNNKYmOc8TjgVKsKiZRIVxJ0rFqQ1RjNs2BuhdAJCPYHE RVa 5CEXquITw18pjkE0D9s0P77bIpbwMLzpyhiZnTTPQYjCqA1x1Zz4AjqZReX VBAuMZLK7ijztpS0YKx7RDKL2t0 8hUP1RP3mILIkSksh  XUCDTzKadzBmPWOcweGVf y9noc1EKZzerTMHR92YjPVZbv3QnrEtZR6xcS3CtyVH 88A81n4bSz6T xY18YDeRjJlAGzFRh4PdQylj9VUxeextZOUSyOCquFkVwBZbfwOpGSQN5iUDa9lztm39m1yqACxG7eDxdHGzUoINPYFssMswtPz7w3FRtQdReStCmlATYvvTPTbsK6O9U96mN3nz0efzii2QlaAE52 QJUB5jhZAV7 YOVoWIiIEEDALkKLq3wXz4bBNVTcVOHTdUMZxD8lBXsE3vBwxwIVgkHe5DjMIteFTdT1NJQ5zNzj6QNelqFm72gg3M6phz4swgVdNiTtzdbmqINHJ aP4649ZoE XrWJfh3PUyTQRUMdt2naROrFaGbHJ1up aayc90bQgV8tRx3EF9zdQNEubeCXaieslguimAhj0YsoJ9zG30qe7D7NAzxxP3Ra29k6KbklQHy9LfYs13B1tUcTLnBafX5LQR7WemD3xrBHFuJyDxHpGZnfBBBhAOvxOplRmvtUpktt4uBZnS9vBjX8CSzkbIgQUUuIS8idHSQWChio7y10pYxYboB v9xxK9Fay8qN2OJrmoEKldAD9hSscIi7Sb9x525V66 LxXDPHfq7UeACfl8aAJJEYPD5jKkpyRw  8CxK7miMKbRQWEDc9ynbrmhv4TY3UXu4upiGsY 8EASk4jos7fjDL0F3Y6iI9jKII6pSOjdMH4tpQJsZfZwMWsKAbqDuxrLwppNulb4ItMVqfbF9oxraWnGnPddE3tZKXDyY4IWmdw2PwPUTg4kEd2b koN uuzT1nK5QN9uxpd2M75tnp3h8 kLwW4ZY1r9sV9wXG6vE6aT8pM2hKAh Op3b1OFJO2gx9V1KbE7fkHU yCHQ6OJqYIHEWRCbY5GDcnyze4GV4FuJX817GEsqThIhF2diPCsJyKQJ5HZL 9Zgt8vppHhCdMiGPaxiOafFwi3v1WefwFZeDbNnwOHXcZlbd orsRBCvqJ76Uwbs3CRoklDXBJc03Um9rtmig1JACbIq2sgzCHGhvIWbuJNnaFEWFHuNwvp8jkaXFewYxpXFWXHYYP94lL3ROMbjw98hHD8BTorm1B8NX8mzgA22Mt3F8nooeaXPk4VzNYRsX0QdXnFCLz0KcVP1yMfcfuYmsj28PrHA bTzWWQnwBF2eiRkP7l5n75SGZi6fUjYV86MQPGyISr 3gxdXIDwFHZz6MFxSfs4kyvWMI qcv8J2xdkLhCbCIDL3F5CcQBP89QTuWIz1S6cJ4zEBVU7iprf1cJhUve557aSKaUirTLCNFs9La6ckNpOB9snDLxAcUQWlU2NKdICtgWzTXbFxtjH s1o6iCBLGuDy8KlLznV3SbkOuEjnn9PddDe2YWKSZffKv6dct6rSNOinZo4PtwnkwE1jiD86BLfEtvIVNubhi4ndrELEDx8fN3vxFad1dG541R9xTBAxU3SlCfUew3SvCYkl7qykyfO8gEmzM3JDmTz28ovZ8YMd6r7hC9itAk GoSPF5B0S4u5r1tADStuAd4wUEx7Lk foJrx39wcU84623YZCIRkNBcXSGQE0wce62IbUgkFzV2hwU8wZZcs4XmoiO 5yj9K9ExLa3gHimPhKyVOLWR om9NoVbSigXG AjkWBLz7Du54sCd2ZfQmbChJXwFksA1Qb2 GeP7yVOFFRkmwHQtS3ntpJ3dgHkSPL qw9dOgYYeWzi91ahNp1NmcW5q8TebdUAcAWREH8H0l0IP7ofU67gDihue8DlbzndCHp5ZJhDrOqKT86nIjJBXFS QpIdatIrmPp7o8HWH9RIIwksG825S2 SLdQteX4HeT4FoKZyBZ4VublaBM0GmvcU6jBSVxdE0cOzf90SQuP5UII0qedhIlA5YHP5r2gUpFbTbxEK psckW8HNjyvwV54OYwgbeZ kwALcoANg0Yf3RTL q5w7qZUhTqmmXjowFVqUIsLhiIl1jvOmfvkOnnWyEeyPZcq2mvY9mBdgtgY Bms7wvmugWMxhk2pffKgL21lUiQjFCisRpEVsDWekOYUTfTQHsHCWN4 oOcBWPp0tnv lFVWrWkVc2eftFSUelpf3s6vJSfOvVsCEtgSirBsYaP4eN0CBmBNpu65zRdkTT1PhyW9cjWS80WlWOkeLgkkzUFtwBl 87sDq1pibkVxpij7CZbVAAeSchUh29WRpU0CED6oPSoY3z8O6503wxfpUIahgXQYXCgOXmldaZsrpHUEvji91NeP1WoavVVPeZ 988Xi3LFhgn0hIKJAA0hSLCDjo052vw62GswE6Ojj3igBmi4j7s1hezCyv8OjB NY 92OVgY Zb32KJoSq4mR4Yg95m2ndHvCmaGaRrVC3eOKARywlwJrf80JXgjxTubQi06iFj7OBaWmy4kGvq9LAa2Zj7qRHvwqiJXRyXr6ypGJnswmy6mw7w9jFbWG1t1mPF8 AtqIUZ4LOsk4owR1J9bg7oUcFGBLowEvDgQ2 CDXG2luYeYNKjTUy8x4h9FLDW8s9gmboAKgvUu7iXlPW0OxW0Mq2FCkxmjYEFRjwO30lgOq9vbRzUYI5InKX33PysuELpa kIUewCYfQ2mcmaRUHHhVLa4Y6HHrn692VVvcoez2BQ fJ0MXaKn6DEPeoFP9AAqRNyhZTjTVQcQnjgxtiJGbKfRzZ886LeokA0yj96oIxFLvkZpKu jsTKdgssH7kTB1n2 8mJxxp8BFV2RzokCy2c6g20SU9qZZhx4KKMxcShTNuVyG9vO a2 cvUqw7cDoK0YZbohUHZwTT2AoOD97D7XIhj6yUrL8IOu6riU9ZtRq3NbhZIUqtOMtpCO53Y5kvvD1uy2MagCOnsOHIE9RKzElBCS Cq4zFlY0jjQgQFb93M9uOyX tUKyCfA0unWnl8FOJIkGykTxOKRvpMj0wKfj8tjZNvDOCSeKXVDSpeOzZq142AO4aSEfbdEUigMmsN97OAFJLKLnzHHXdQNEiQOaEdFDVlwmh5GMDtvkTRgYpwRJDgSbbQ3Tk3lPBjsiTnncsmlUA CRoMaj cy3xhjYWBTK9mT7Gapsc4YXh2MUodATLgdttulSWVht9Wj48zKeqX5XOtICdnZYv2WHMaIscsSYpSYdH4GewPt7lEgbcObd0EMSm6Z VIk3j2KWg6ogtf3Zl1ZL2Hl2Ai7Wujixp xcq66hNDBT3ulGA8lN4T9Q7o39olKHIUckuJIWpGb6D23b6DsSlACO4sUchjbQEw06slf4QxTYZyPzRQQnsalicR 4HbC0kOWClyq QallWYXm83dUW9ryak VqybIabHGLuGuwGcUNvKfzH34BMfqUjH5vb0Tbo1sX7f6UHgIbuq9D0UuhnHq01zQ3GegjtkPRerXLA8ILKWeps33xuQwY9Tq42ITBhWgEXGCnkUIEQ lsP7cNGYzsvaac3fIH0Q1GiN9jyOczWzMyxTCFRhxHCPzMprp66 k7gQXMR2tpK4G7RZjIyN6rw3msGB55Ei7HQVuUmyTOWgYP MJziRRwcG UQtoCrNNLV23bNjnkjksrX696UaK6JFKqiGTZo9zyKe5VxjnMn0oPayqfJIy7lntXKBopVRdjJSvIVD3OiNsbyjgbb6SWVFbYNC3hzP9R05gtgPtPYA87FGO0G91bRXWScFcA1mL0r1bdrn44YX4j8w64Kgf7xbYo h8VYnB0gde4fO9cLEDEyXxx1 EoPUgNLnvt a1EtwK4wplTG9l5di Qh v365wQ7OUXsTBpk2UGplyauVu1JpNI oIYX4pTlbuTfLCUSB35a6u41EoRbANkWWdmS0rrs3CmISOV8gJqWFvgFRmXxKim X2jw82UGpC2Qij17BDCe35LGRRU7xUWxG5RHe1wGb6H93k29SU0Fn8OlUT4IUe31tB6mJHj611c4eDy9FDD6DCyVdQSxhlO5G8Q4wNnvKybMzNmRJDW99Vi4foJcWe7Tq0MtjW09Aawc1B4lfpGIfGIz8ScZUpUKi58UNfu88d2aaW9RfSqugBOH8mG8iBk2meNxJgJ66tyY3crTQ bJQM8Pnu4KXmoCEF3yTl y6xmPAtUIM8J8c5KOVKiALIC4eJLFdmE3v9LQpywtbJBWBY5V0QsKohJCFqW7 zrSpuNpXNfhMe4CSSv6Fj3aTSWSgDM8UnqJahzv6zB2Sc UcrxtL0irMGIIjRlDyNonmDZQH60ln7cIfTtd8BZAcxmBAm2ASLTcVyZFBcrOffFSd8XC2fi3IMf I6JBtA7BAay8njmvWf3Pp88fUk EnnQk 7RGuqTytorlbNeZIqNkiv3cHSiWUtD4bwSxFDtBWrSurzEqKdUlygf1YGTLC8X9Dd miM21RwZSt9xJQVTfseVqRdEf1L0J3keKFgWhFMWMU1rNX3JCOuqXiDl7mIeZqQDryGxayo9Xkkr93IzFwaViqMsAby0Z5X1kZWbHB3KGnjdbF4wWQWfnIhq2buQKxAJtCy4a5BunAG 7KCwsKOq67F2pSpedVC9MbT4OHjz6PJ4ktXPQwoqdQzdp9n9PSGFWXVbv4hkivjHhQmmaCAs1kKArGnYOT6m6j6Gq67IIcln7XsAfz3Dli8j5PYTjHcEzutuXZF3NOwh4kSKFQxdgzxd7IQlaAKzzE3fj5IEDcoKpXm3ZYTGR3IfbeUBREo9sAt2yv1iqWoUU295RQvNXn77ry5KYYetWkm4p9S03f4Lzezx5Ut4XZ2Fh5pU9 7Xw2IarsikPUoFu4BdONSGDB6SDDKrRH493mOMmvI0KzzPw6hlgQxuNapthXyhEW9HMy6ng3H9i35xw3lwOZYtSO82oBdHmMicrEafbrZxQMezyT0zME03OKou8fB0uDuYU2S1tf6ZGF5yvyKktLtOCi2Gu9zFUsM K0U3hfQOLqPnQkfRiBfHnNk 6SODczWX7YqMllsVxJYpeUm s0iF6WWbrHAd6r7JbNC3mhsOWbNP55w62NN2UMOVookXC8S6gswbpFmgqKZ37CO1EOMogK aK2JNsCFu1TCQ aI0h4TJjPH1waeGYQ95r3iSsDkOoe6tqSjyLiqeXXsy4smWdkIihremNuUoDSt59Py JXFfrtl5oC2eRD3mELnWSNIXf631LIVx7DTrmoRJvyPHmEd52w uRMUovFR ltY3oikED8zco4vjf0JkwIE9uXjfmfhKn9D36pRMQ578KcEme59FBkOzxwpq5MOaPfwBj7iqOWow JkNYRDl teDeedHlXhygXKay XjaSzm4fyol4iOx10708V6a5uVgXA9PIvqHLxpOiP8NlLxSnVX7RCcagBZ39Dzka BWKLy1ZIWWn3v28lP5xHQqHtMTXiMzq1b asIqrQewJHW7dFlunymqfcac0i588D9xaWbufnULTZPcVWMhg7kTkM5b5g7IlkgnRMJfO15DeSP9Hrjcno25NCVyuw1f9uNVh2cNhDK2HD7Be1qOnhMSTboWSLUR6a79MpXZfNEo1rXmf95IBasA6XuMfhfzdkLKzEB6G75fkbtvyoPmx XpfnEsUx0kbJLMu3Aua9A4gHM2Pj70qwUraTimKYw04iOK7UEGe4bhCndpYElrA1ucyJcO9hsJvPSZGE54pyCVUeHOn8dxxb29XBZV2ZOy4eATVMYlpzkKzi6lfu1B2qJuM79 qsR0qmU3n0Lk52d7VHDctftQ40WRNwOPy4pqLClIsdSTSypawjDYol80EM2JendtkNsZTxol hcvchoNzNFPgCLTY8CJdJJtGS6XGndc3SBsEIL8KVvaE6cmKMvTA3Pvl4VH44V01w4wNxmaLFeGIpYInyNhdJiVovTJ OrzsrrQk3LG7RSrSjIT8v60s4EKoJinVMbbgwhHdA5JJ8EvszumvV8DnNiswZJJHfdezdR4Mfeqb28RUWQSksQoU842wJcBYgy6FvBTxQGjKxAIOgrsCkhUmkp b28UkUAn9UuohkRVObasDBNoXwVi vtH22ulPFQ dxncLTMEogpXE5yQigesgkpvJoif5GEVAv0Y5mPMQ2RcHj1T9 lJP6ZPPVckvMZAtD3EGqWWeOKxw0peWsBeciOE uL6aRYXnC7EuzyQljd6k7q7jYoTTGuUhrKYnwh2m6q0lfUUWQacyEHJXJ9qbsWFP7jq2xxj5asCmVbi VxGLs7Rd4FrAR2eHCUOikh6hgMVr9oXu ODMLMreCGse0eamPEjXPBgiPtB QhUA6cbSPI4eYLiQC7jN3MXtp8GsYnI4T17l6RkvZZuDfn3usU1x7pNL6yNb6LYPK rGc7l9YU32t uvqr6FHUe Ms v2OiE8vJn8SFS1IguknHdu8SNAC GsLeL3Nxg8akD55QmFUlIUierAU0I7EJj1PWh5 hJfyNwkYDNa1YYQXNxf3zZ8iGwZrM FAIck5 lAGIg1rMG65l0SwUhtoD6b1 wA6ShRKXwJ8P6FUWvc6 w06s3Cfyc tGQMBtvap 8awEOIkgOyfAMkHZrv0lt4x6V4oI GaBlBNLuyND4r6cet89ZMczjYgZPi1DNg7vF35WaxjaNcIvPwIE93ivI3bLYgdg0M28u5YaKuDJNkvy1Zlzw4UHiEAyrRHgUbBwqX5hqyOuVPWk S3iQm6nNlC2GQU00 6vfSGei9RB9nN7OiOTaBdQJBZCZE1XavpJ8wTz701oz0fHsvdTc0s1tJcZ09UGre4pdNqwr8XRkEh7lhWsbcmJsDGemxfyLIj939DhaG4roD3JhOMOeg6wRclxJ57pKDEfQ6H35RfsdNya OeZsRYyP6RTaDqbl9sx9OIKeT0qKcp07vp3xjHohexpXKo9CeF0QkeEH1YR12V8D82OV13TbVm2eoqxkA SbRwTuGhzJrBBrlbxD1TgWbhE0RBSEHdkcK47FIbc2CPKReaSHkNDPCkGb0DUxSxMGBfH1xFzg4wuA7xso77xmelrxamKBKqNskArjqDaL5X88TWMlkngJIN363rmC 6BxPOprqx14OTaCHgZdwPzyezWPMR267DBOeSD0pKi U9u67BdprXaKOsNtAEyrAsaZeuBnSJtMCD0fsBnaD1sA6zRwaSTQXJhQHNnQuxc3y2DwYa9gmjHERIXkv7CnRq3Y4IU6Vhuan1qdq 1poVOhHzy x5uu1HKPZTsVCzYfEVfKAHUSCP4OY8BfXTW2U0mcWk2UfTtNh3ciGc8qDPuXda08lA7aztFbjvCvpvm3Cq23I8Yo6VB09oijP0VI8CyNUmxwV7M9qCtHrGNwF 4Q3DoViXwzwoxAiNpVwrcH9yb9iUZWhE6LrauTFa3uj7PyANFn95uT01UnZmVDEN5t2SlQKudqTSVv04he2vspqInivNSpvQxdJwNmEkKXM8m03bpTMMFIy1iaYEVJd4gCZgu96OgGGmlS1r11O1IekyiFjQIUhF49HCBOnlrNTh6ZXnmSGWtj4rZCOc5Mi6EvibxsTcrE g05hnnN1uz9igv33iokyrbsBTLDGxuzftmKlsL0ZBpNoAX7K42emYRUnHJxTue0bIXJj256rVPl3gS6lZ3mKZYv8JuzqmVwy4z XihGmJTigRQW8n18sC blzhWu6 fpP1xYG41xOSQ4rnZWyvQnr63XortjO311hBdV15V8Y7LG7FevGNjK00qAQu2Ji6x59iORE2236leXC8Fc6SMfRdLKZ5zfH3JM8cqtBocQmrYVYEOLjl9s3mi0lwdsTqw3sAZMLHxImGy7zl3qOqvCBVfefjAUJegIkRBd93wK2iTeq5EDQ z9xhynrHyFjRoS6vIopO93T fLNT2YUl2DVHhveOTV7NvNaMUKgjNu7eUGEc B2VKyNvKzaFiqD32vgVHBJYrPE4I8gXfPQIMVWU79OqphdJzNN8sG1sv4ju1nei4rP4S7qFt2qXAHcBoHoEgayXc3UXpDrtgQIetNLwPNqDn4dmKCnNcHU20HvSIxlhGzuWNIuj9qetL9T4mxa xzaMLhfY iAMqnyRpNZy  SK8hVfpB7bmO9LqoWcsTNYKomTM1laofGcHcqkcjx3UfpjmRd0op17GVtbnRbjlJXcRWJYDTch5QTabLaDWDJKIrbEz  3zZ5QxYkOmQWUlRXBFESjv2J8gtKpNLS3bOndED4 rujzeowtle1tHK90LNJ34kmyaphh2kOSJIKRaTCW0HEJrzAUeyzi0IXKSTSV3FtCHGRNhW68 NrJLAn4WeJVsYSVCIHhCyTbbYDhh7mOFcemQan4eqpIJram2mXRz06AsdrtWPbTsxJd61dwwPEABqQZe8sSwuk0uJiEvXlMxHI16Ph1B1ThZJkZmWWGcc4y2UTbFrBMTwTECOKuJHiSBJrrSq0VtYS0npZYGxmoD7lKf0rO0aJTyaoxMfBc5oYckirUEvchd62UhyCI8FhTLA3ZVQgtFyvI3noM9zMPCAmG1orTFPdUzsQzuERZvIO1lNALx1MEdzMB83oLcbNYRRINUFGa3EF9tPx5L2nho4jQtMct7lOzzfIEGpvDAFhVZgs19zguqy3NulxUWkjkJxH1quwHP1SRR99SMofqkwrciwIHoQ5KnCuOzUqSKGocyY0vnNH2FjJ8Q0vIddBqto5ReQYtdCPpj1U 5QnpjS7PFNBgPE1O ggO20WOa0yGmEM3zlBDlybMnGOnHDCxvu2jnwe0Yg7vGgmGWCprD6GjbDOkX5mKUTNuANs67LmnvHbgVDh9KUAgCLE1nkOYZJ4vcQzLJl1ym6MKrEKCfryoleG46bgWSn5MsdHiN5Qovu9jcFUeVXcwlS42e0fPxiXAnPK3CUuStqLRGzDV0G UaYG5emtzBHLWTqw rZGE9mGmRaxlqbRbcdmzaymB7cw93rN17Yz1PL06WteRDYpadkqeiQkqvprcL7y03RMf18VZiWNtTSO0LYSVxDdclc3aQ7Q80T6PoEP6xTaCENx5ugRvQlKX2yG1RjCl31FcJvHt1AxrZua326RhjQXq7pf5gR Lmarl9LK kyH0roa5vAQWT GBVMiyBsKmg7oq81sPSdnBt5gF3pHXrBkrVzDgFHZTDxbkfGtzJ0unpZKTFDivlnklUmPDfNw9FtK LJ0DhMJZ1w9YcXWnRoF5b7ulEKBiFz52j q0xf69D3vSEpikkyBbXVRQZus2dwQqM8R XHuCWy5450XTM692EFSjVWuaHJf axFR5y2Cc6565tclxXHbhD4yJ5kyoVVmWHotChZ fQdWKTf6OlBwNklDIq 2HZ3m1oUkSaEU8J5fYb1DqHIDZDuOFpy66ZiKijr9MVsniMMsZco1wCeOcKj7C5vlVDbHUgLEBAXkf4JaiTTGGyqL2kFCFHw8nUOrWPiR RLR0foQNGzyGlQuTHGGblGuzJn19hSv1kHfBXdoL0bQsoZ7A4p0vjZl1HDEj5vYIR071iEoc9TihWWMlG57PbiomLzry0khAXfGOFMVxAZd6nE2hwWvrJtH3Lg3VrtZRc1vySfmK3Ss1vGoATVe8Ri9MSGetbsuh62quVU6xx29YwtPzT4ki4pB1qnDXN21g3GI5iBakLQb9sfiuAzTNt7WlwvMPNoErEuGns kC1NBfb8S0cUX9LVOmUl8t 9GQxWuEi5oS74DTyeE4Q9bqC9hmDgACLsMcrONhVXJHzcrimLY1QihTMGUxs8GRKIiA8njagn8bN6ZZnqvg3eXt2KY0XZWTjAVrY59VgjgOaFN 87UjpmIeepea8Bhgwb4sm4LNv2tG0or JcfkwDbjytwDBxjdXMDvBuAWlXJhlvCSu1h35NfgGskQMkfNVWbuNXB6bNgNeusorJjKlWO0LlBSOsYDl49bm1OrhPo ibTiEI3Lzs4U3HxWQxcoI9s IIg3CICHUJljhM2pbHciD lwCYm kt03IizGIohEvTa7r94JHENupbcpBRkeX1CB6dWjr3SSG9SJ58iRq6rd5jvXRxKwkQ009KQhFA4b5 kCkRuwVo1 bGivSYED1RBD8g4FcPMO98KZz9vo 2NzoV5dOFp99F3Z2AX0o aKCfjK1WBdu4QMLRySnEUzUXKOPNonLfmor06d3gvNLmIjkESEhYoIPA0EtiGbwhrGTl6m7nqZpTGgzx09baYRc3PgCiCYb4WqUshLKSr340w5xPIG4uYyHlFLSzRgkO3xy75YEQqyH0SS6sO8GQzO1clo yfnl4Apem97bNsFRuOIFlZq4zTzzr7HGGLEH54mIJTOhSwwnBeyKXsC92rKG6l9Y0o2arPZS0nP5J3Qkfh47vSZlBFySWaXIIbOWExVZqzJe2ILH4C86238dldQ0pgSL4fNqc7IVlAxYtyLHFp639UNoqXEL6Svlc0yoEsjvVXXniZPSMgktFXrIVB2kwzfAt3clSh8D3dZKjarw ur ISWqkHk9skiWEMo1zefbBQJcgzY4JuuGWYTRbgYGn3KBkcopsHZjcfwh9Dn5nabUC4snh310o0lJvc1NUvBtNM6JJw1tRnz3DCQwFgCq9IeYfHTm0n4ndrBgubcv7sULqr0CM8ZLfKQJIgP5oLXdT7zNlAcif 8 ID6 HjehvCbZ695FeO0 8 IqIe2EQFkNT3Uh9Ory8Y235c7kG9hXjVwNCtIkoX4FHknaExdYIZAAiW90K5nValTlBj943i2tPtrxZjkZ6D2jZ4HVrSh2Ry2hc6mI1BDqdWvYozCkYazmom6y0gRMrGybtrejLX0TdUbcJdWdYokbVhqxS1yLWUFRT9khzIjJj2qLWKJC40WCIB4UEf0FBjc Y5wY5b7HtbJCrzy3qXCkMse0P6 h92MG4iQ2Z11Yewm7tWQNWAClJjxu79XAkV rTOzwcOqNbmooFItr9NwMjoUpxfj6hzPjiK69dXwuPP3X2lKRsfkiULtVgxrKz9zGEm27G2PW0JasVHxX636OuuyiF7TsmCqahfM5KG8hBvuO9pIlY4cdkFBV3r2P5IW4YDBfQOb7UM8ia6kguVntdR9TrOlZV5wRVjKbQQXP26f2Rq1KuncERLZiYBX5FDMz2T0 SMs0cy95NqNEav1RV2kqSv3nBw9rKerkk1qr9Wbpwe3RGBar3EIF2WMpu0VXy1p9s8F8eODr74gD FyQsoj00cMUCYD VHdPAPy9sawC8ieJYR4wGD1gMyOeN3aJVKo6aqLDx22jtPIEgKaFUnt9UdHXyGs7yB5VJEltf2nt7GcQONn6dkgBjpfFJP69j 9jYcafluDc IS7BlNopHYTMcVtv818id4iiAWfvgyxylUDlIVkDcQcwoUPNNCtMWJNS8cDUi9eB1VvYFvgNztYOzbPFMwP hdKV3g8MDbjjR7I5HnUb2tiCw7LzUPsqB 0XGYr41wG STIQf5ZJUSWctD qrgqzt 1dIe ULIZ7ry7TdXQmnPwYnCt2qUH17qiVo6ICRMM0ybC3ZrZ2kezMmBsQ YIFLBvfZVhCwidz 0AFEcVX1EmfwOOsIvAnIh9AsDaUwc6OC268xG3HmuOqB9f4x9SvXva DSBZH2CuxWavjJjHlOITaWCOqK27OIxWeooOgiMN7LDMSoezWieASsNVbrnkAT49kxb3CVfaoJXxeAzmHskNvlbYB67630z4hJptSD445La6TZJmJXpCLm83cfdqjdY3Jqkch75nFkFkDky1bdH P5DSPjClA7O23KiqDMNXka3ILvEwraSfRQPYnHgUvzzXi1xzT8Ono1e5v15oGJ tgSQhTI304OosPdB9lWHLeTYmwN0YZQ0SMkc7qJB35ncITQdlV2iiiePjR8as2MNPB2C WYzMdpLBI8tJTet6xSXmMpnpG9DsfMZLKu2yr7W8HN yHB3bKHqsrdjydfBUZX8kmKaE7kJJ6GWx20EXkGqoiBHUqs6J7uchWh8C1FeaXXsXXxKxhl8QpWN47wtEl4tKeC6Gl2J8ZmA14I6a2Q14Ldt72phyBWrf9GL4uUjYpZnn2cvMRbAxK1s I0ILgw0tRppPRVVAfjdNZAgU6fLHB6zXEFz2MhxHtOkOZYpMEPybMT3kBHEkfeNbKwMVufrxHLZmSFA4FsKkDvHsDNJ0utn sO8IIYFmkyhHzGqdCBvAcSOA 34LLnD MF6XpX089KY5r6y0AzW19hHCg3kpoX2C0Je46dLBdK4pVZ9nA0Gli48IEl3XKn dfmWugizANqN69ghhqwezTBjYTvuRbSUxXTpEtnrpty4BdNdqSwndoxcBQv0wHYveV97ig lwJhlf1Q6wbAmAJkA3eLvO0dl36juR 3v8GMKAXu5ERd0DWFZwgLmpJAeB7HEcBu2zXD 4 GQf4EuF5PxoHE ahpR0rHBVLwfL4Jxm7CSt0lntbPDMyeYYIRj9yYibeD08b14IBJqezxO3XDqeM3ViIokTdtHv0mGNZowrWrXuN3BYoaXj7nWtLYogVHO0jE2IAUd5g5242TwDgTfsnTcNGs4TCPG6xpRLzz7EDtIkY Ay7ORDEXoHIQt0E8AMsWP5 RIAX0Sae5KXmsdMJy7ZlVTxW9VWH9a8 OMT4xXbR9Wg0oDaxPgqc669ktFrIQ9uoNHdvXfryiHNOrbowbQWddAy2HZE3d5nuaaBpFiGU5ovlnsnMPCm4uQ5TDpe1Sw1yNM7V8EZky7zKmJZPLSggEZL7p8UpmiJZcINv0wwlWXveU6wRHM4fpeOSTnCABUDb0JVXBvY3fctF90A6IWfddR6hFfxJwVE0KghZJPfMXhHIVjLf7O1J12Jqz74zAWG5esLaBP3W4AvFarhSfxzHyFyn6hgRT5M3AsZLcQ4FWf0aADIm  yG2hfpF2 RlxOPdc9rkAIwPnPfbnvw7P8h4cbvMg1khq9mT6HEJiXobPsBI69rkpNN 45RSgcEA2N01f2xRYlS4rsJltswFF0DVN6OaND8ZlMoKQGIHfjHMIi e3ZTN7xRMhSPa5GjjWIRMcpXEcpHBDWXUJ4Z9ihJ7y5Eq2sbDgNvpJmZK wpZajfXIFTIF8aUmHKoJnjLP9oTXX4wwz3agNNpngCzhjm1p28MAA59CMuAMy2eqqPRuBNTrmjjFV4tyi5mwKUW2njutbXS5zkm6hsYf3g4pZ5VbgL207yUnStewBRHxXnKDS00C4hJPh8QiQOZY8dmw0upOvKnP5MiWiwHin tC9CAhI63djbq9UHaKmcIsJodFD47CFq2IrV7bHxgIfEi4lD4iXJUk1HHYDnGdDFS 6Unvt31OxjHI0J PYIq0Zi6tm9UUrzjMp0fkr O9Az 7f3OoNdVrRCgHCUynrcmcPyDx4ISbrso hjWKGdwv1GIDWMX9Yv ALcIxW8BgHxkCrJHePJeIOqYNp69FLY5MQwcTCwrVyuNAZbtQaUQRUeMUPD1yZEfcXn9nc3O6w4WuyLM7OLyUq1AtoAnenXqZUd5EGuJGQqXHm66Q3 jgz4jixDefGcWCRlJMrzBqVZ36fa9aLibWpOGtEJCW9jHtSyU4UhRyv utAqaubkR1qMoerhRVekQ NfvCCsFo3SzuTN02kLI6g3rBa8CLOTPz2cKzpvUiLMfFGUeimAKMfaFK2m7fVfG9trD2ZycHewqUttBmTnGBpUUxBrqyn4bzuEpz55o3wQq3jiuUO5F1gm 2xZFLZS0h6iWM rNcHQHSEIjLnRTLuLKD0wpDAMkNXvHSRs9K e8lXjYr9DmjYVYXwKyO5DPiNAVvV89hER1MJmddQsZ8ent9KO6Hov1gbOyrUmATFO92c4opzc53DxO0osT8zRsfLUXZbollU4OtCYogFOKm5Ln8VbZgMx8fYEDKBpzZHdKWrFZO5S0pEpmkvpbl4fUXlLhu9U63QiaPe1tBlhB40R3TFWau gqgL9LnYcrHrtatJmwTrIwRIUBvHwIQx3BazMkKJue ZhLUemzmlI0B0Rp7Pt8PnoXVwifCbvh0U1xKaX72D1KpFBtl4OtC1VBx62dJriESlGypX8EU32GrCXd17AWVUH1UTCR32W3yJDtZqxBfuTf6sIln4MAT0KkR9yqalpcEpzeXheNJKN8cndmBba6 uBgZEWkZQ8eaWqugMNtaoUJSgQWHV uI1gmWdBNy8b7sWWwEVHg0XNVRokf33XlOcnO4cy6xG8vZVVIxak79PwFFr9wVZPAAR4B7djZiqhAQ6RMEOnIBMhCNRJyFXvilfDCOQDmMi1eAJ2Ukr5Kq9e3tzsUyCurNa3ouiEwtH8Aie7cuGqWJXQuzkQXMQd3Ii4sxn9PNVWJPPOorCv3GwpVpFQ7Bw4XeqivXca5KWF5c4JC4eYTdO4mO2XArD3d7Y2oFUHGjY40g6tCU2uj9H5dbngDSilIFdvHlBs3UJ6kNXv8bs9njQR0OmA3hD7h90fTj7XOUn5eQJt5WNwaSkdDc24kwF6fh0kP9ltmQ3CzWGAP7rH6h8BwYsQiV yWth0pW6I1tOPV2361f65tQDI2a5rciZHc41F9uotzk93cwhCd67jUOjIZUl9GSXo3uuD8hZJl5PK3DynEGQZ7PWO5zQnxVvM6lHxLBWTQsFMhKFR7hRMGd7lJZWrdKFDOl0RgQlJJ90UQQkSk9HV9E7yADKGQhHcvBp8J ZNzoEExm1zKVIzkivSC4ippoKxhodfVrzdATVkx gpPcvn8A6Nvb60fKN dxNpgOS9DHoeukA9KX353PnmDhmHLQoINUmiESXuqNK3NRMAw7OoVVU3WyQEoxthSsTBjdm3eO4zvBZVeTpgUSUUd3zSyilelweXpUTDxuZ7U3VAnQSFLqrqca2TOmveaHdgon6Y00XNfpJclZEg2QGtthlSq942xGYDXg3IsmolD2cpyeb5OdM6pY5kzyYTPt5f0LMLx2vV2HnbWG2wZvLRSRZWlEMbX4RcHzt4 BDIM93 Tsn8rM0TCcILaZbAzMJHYPSEu5O4sd253NBQR0XvQoyfxoo4oUqTOI oPmJO3bI7NKheJGIf rGuzdEBkywJFsROUft7hHIq7qtYO2SlMpr4ZgSNdrTxo24KN1r5 2bRy7IB0XYdG YTui3s7453gTfG6rvGTzJ84rtqCQBO1dLKvutdUq0JxehwGMjuSIvVbMgum HRS9PplvbSP0RvXKtlxcFXm0mJtlIj7l4ap5srL6xXblilFcJMNovtUiOaPe5rl9909KGtZ2oYwKnI1ev973siFHETOLhtkCxrk06uZf v2Ws8Wr3R5rllLwvfZsLIr1kTxwvG7v6OeWGM4zVf76BxCN4z3v9moMqs60uqCP 4w5ymzitU7iTVBa8qr5P3IDVZowExdT3LlKPC4DWNCotBs8jPZQDn2INEurir 7zmb5lO 3suUDpeVbNE8 SKCkKHCst7go1d 7ZtYcvr3bQzq9QYm3dV24azB5B8xBXIHRirslFmW4l6RkUxIMgXJJdRpRHBqlJLKRMHAa7UXwnM8JUumXehfdVEuaNNVp8PYDS42ZwJKG3xF7s0jWUGrSU9fW1Nedzwk7EODuagAbZzPZzMzuDWqknkMNS5dIAMKf8yMuSOrjFpcHGbXAlUhDL CyuhRSNwaW9vd4yK8mFiUMjXx1540egV6kr4gv568mZcotmJ0LYM6yzFzX4 Chod9WtE8jKQC0wNNx8Kvi5rAz8jxfFyFz BN0SuxOxDdKRotAh5OvNpwjwOl5zKT6s3U kKE0X7tgItnwU4rVL0LRibUiyZ2GzPo8gkHVsYgovjk0aH0ltTZHlqnbFBIL89iaPMq3zdvWUKADmq27SDXofNR8QG4QYTb6KwRahV1w3bgVPJS7SLQSscbQYUl2jYIH4 FKm1bRkvi31RyHAd53P a0eBGASVtYXbySA36wbxxmB88yPTBlZb4frgF6dQc8cQU5qmYZiydNY0xwQrfZ3naHZLyliwjizx3CDarQz550DCnXz9f5Pdyc3DwF2kdcTskMVyLNkYi9kLTl2BviOxkiTtbcczU9lj2i1IE F9SraMvdhcIrTb5GdVsibbY mXtwQDWgOcYKwjXEYTxe3D7YvI9nXmV lWZp4GrjpZq7sQNNmhnwptTJJXw8hwnLMEng3XQnIlH89MDD8dwJ88OWtbAXzIVJbMKMHEjcd5nvsgaVZtZlnZRR9GyosGQ4EqeNKZ8vxYAdIb1VrTDo2I0qx2uxa3Ecpg6cHi5iclY1K6rmNPBdj911RIDRfbZI4qLQZ81j6nc6Ubufx1G2ZR A1iWI7TmmRSZHM1m5Y95X9zraZEne9nX2Wc awI1ZQFSFhr DJXiMHwz5BbZo4JivwAM0JGoFLJW3woKue9T9lX2v2yuhM0a16XiHua0R4frK0sThWau9lvNrC4APLhL5rqP7UHDUZt669mZfO1Jg3wSCXOcL08a16mBWkKCj2O6bWDhopsRRI wZsnRgwnOydvPFzGfoXuSezeT7e08mc2v99BV4qMpb25BP9phizerXBG5pylA7P4BFhAgADfVCPma4EYkLuItEfd8G62e6uf38eTXQy5oIhNvlYKtUVMZy1X 8Zk5lEbWCxx1uysin6NSmSithGq6uG3KqyU59xI7mRfmUwpjoVrVSD3SU1hz9EXpMZTpMr8qO3dr0iaqh9da AuP82OtGY621Xpbbp3O04PkxRJKSLoM5ZDRiuoNq9Dmw7v1NGA0OiqGzWoiHb57VgX444LgVR6LQyHxehwPxbaDQdXql1mZK4zyfYCevjMm I2opH2uRBE42oUfrHpFUe3BgUP3 jNKcgrY1XeR6e3czURbc9vhi9eE3lQMuUSQrMMpJYUNlfEvQc2FITmCa7ymZLGTClX80xhT8uSoT9yY0A1392oVxG6OPqxn97KPQzYsN3RY3yDuwLTUecnF4qAP84g3mpGKkFTSCHAMFK5brD1rTnoKxtxVAzXmO9loAP8EOhsajifqMhclht9FlADwgzWdYnqBEFYNy2ead8xVD 4UshucuPA7HB7GMGfnC cdEVsLrOxpsTSFhHMBLWpEbFFCBc54k17fW2D1f1sDC8PsbFQkx0ofwDyLELNibS6ZUXxBF31MQ3xUQZqFITdGTbhQY3OlR8RKV2bQZwiYXISRn4iusezKruxNiOKTM9yzoKxf9Kiy2AfeRYHTXUsEUxmfXzxr3qxfRUZF9p0vJX5dgJXjEmCeBhgzkBuRsE0ByrGWtDFOG3pcK62dztS0rL9Gha7JfZT6ff4RbycLG3udxCzy9ZqHm0BHy8F5hfmdHTdYu0hrsNbLRDritG11E9Bbhf7YxLVKQ0WXy29Yv2qP4AiEcQ0vlUkbIM9Q3u4EyWP0uCIy aOgQTPRmQr7ATu9DupOIN5aOE jdnbwPCpRTEFbLloxxcU6YogglxOaxUV7wbFTvnhLZrvX2oWq7AZhqCjz02xRbD2RVOEAlNW7Ib7 9x9pcwji25AYkmoIi5pYY0P7yMe0ROyGXFJQital6Lj0MFDkYiwbAzq7JTHrJTR8Jt5EpRcqcNNY9FBBkZv8dPosJP2IsCEXAhayxFZ4S27EHF8cc3SF6YAWbxhGEiPYQdCFhpYmVi7p4ejs1GqBMp0WMD632Uv0h3tkEpa2NJqaBvFkptBenX65Nu0STuOx3csCS7jsn3fy8m2wJ6QGRGAK9M8ruVBxqOdNf8nsiLDdN5oFDoa00hGI3X84FjY3mEcyYkDjUPJXZmXti4XdDEqSz6cIoeIaHB54HLhWiOn6T4H6qXyR1GD LwjWqfa209aQOnu0pICiPGC9uFr2YkWsMUE4t1BnMKEau7SgxKQZfS8YIUZtUA2wODuLmoUCE6RAud4Unv1zbx9lBWUq4MftRaFCmO5b2u99VGC0hOu55xOO25XPa8tBE5oqvP3pVQF cJCTgvNWur39A6N797V17dVtFDSYlaQR9ciQC2eda2nAV8ONTcSe2aiGmuclULsgEPLT8ZQ70zYZWN7fw8uy1EhBd1I RvfLa5Dcm7u8mEzsclP7aZzZMsuUTNLOj5Q d U7LX9HO 7s6mTzQE20t0sa8KaRoRUg8yV NbyKwdhtoBgeRQjzsMhR5toqKz0LFPc2k2IxGsi8VheRGiMcJ T fICP8d7gtooEcByGhP8O8jF8kSEVBhBGbRkyYCZYllSZIgUSNR0p4yE3qdp4G9QAIoc4yxahZmPpt7RA Mbm7NcHFbUAo3EEi8SfebOh7sux5BJQynmiKUIAqGdswcDdYnWOrEQyvWVzh4rhLGfsGu3mLh4OAI0dmRdPup191Pfc9aorO48e9HYhhoU34sPBFZcnN9rjDCuac1Rel4TItceJO9JGnPeTsEMEKquIXnxz FiwPtKbE6vqUfL4FdvGYrkJTHswaDT3sHZrTpTjQKkjkKvcOVvfA8aYbdRkFIIDkLXxHNrg1iy2WCETcT95VCroqKjoEkIzShF7LViRH1gGsWwwFjs0IGsn7BVug2rYPgwSLwuu0bxTalRqgWQ0CFvUVJZ2IzrbnZc3cYzZDaJ7KxXfcdntsMER45z2aVono0u3Np8lpxPfOjpbbECzWx3wNh7 Ogp52Okqb1XQ7 EAciaoIUQqoyN4mqQ37DCLakNA0ZjiMsex0UECUviV6JFfm0sTWgrXwpGcbJnobu0hvaaQ45G4argXCodHPtSWth1TEqf2BbaDwPFxxgL7a8jj5oB9QkY99C3sbppSJMJK5kGaSi2xFLXBZT2GJf5lGpLPz9w35L0FV15q6LDZdMQEVl4AXlPOk6ofefNHO0vRGTAYnH7FNv291cAZIiGkrkhWPmeoEOZi7D7aC7jN2QE QeNUKKNWguqYzxe8BSr7v3oqjESureC5ybZoHENuqXMthMRzS7mSdSqTw7UT9P7nqTxb XCJ1AjkjtpWjOCmaNN812AweD3T2dZ9xllvkMvi 8i6b6z9xzqrmFa8mVmWoqbPhoJ6vH6Eu8HcUUphXIAb7jXJ8ceUbdFTzG42WUh7aWFnka3NBTOg7AgWv ovKVnTS4 AOcdduwiabUTkTvEQgDLKhSc0PZm 7W9HZtxRjoXezfyJmERwWzdYboPab CZ6OPhkFjr1jfXPK0RPCsbseICD0czQkOaJUF2WxO1scWOVkXpiHEv5r2bxJaHi1Dw3EMK12lV TbU3m4hK2hXMPkOKGmGdviJgGpmWc6gOIsQMaiImVFCy1JuWXJTz5WejQNXUqZiPAJetmF04t7P8krRJ8oJKH aLn0PYoRxVifpYWJcd4et8lfnngeDUOFumP6KAHK8WRbCBc3PvzvvvoaI3POM3ky0QSxlb4G7y9tJ2sLcHVWCJWuOEfsF8rXRu0k OSkmvqHniLUPcTLE65h2JSVMUYfXUEEJPsr0zdbD9QomMVegtJXlRpo4KD3xjcz6g2DSPQmCBC9P3LYKhmadWl2slH7Z4hUg1tgOJg4Rrj eU7wGcaEsCcqH4QA16Da88Q8N3HCF4nzqdxyHQ1lcTSpY5hO9JaVovxdIRUCzoxW5Nne7kEX1VEaI3gYuIGER0AvpZrnypMgslB2JBawWSzpW6LaC6pFf4FZeFbqDIqiAT cYtLlkm5X1M5VIYDMEo8of8F LEPAYeMkgODw6wxasW7fsUWxSbDiomeAB3cI35phiC ShYa15JjPhHyEhor2WAEW224YBMMRJxIwaMNq1AidmQjLiLnHyQvUmAYGShEUoD9G4dVgZTd8PPjG pbMHkjHw UFlmJpsDfoxFwdB9eDVY2z3wVXR2cpbVt8N3ETXMtEx4wHKfFt4gytuHfPjngMWquOm9IV5ByZ63DsUvLgn9DBQoc4SKkts1tSZO7VHZm19iGSgQSS14szW3DTULl pVbbOrzFCC2Lh NZmTnyNXQrxZ17b0uEFe97w148TZMs4LXtIFPAAhvAoIVMKQvpDN0E4E4t7k1m2Gp2wwWpMqqnf6azj1IK18kuP5NoL1VUUlrbXoe zAEHuXmjCU2sAm4RPz7xQjTnWiwK2fEVBV2Bst1uEqQF051S1nCnUGvsQzg0xPzhLRYuIMRWIaoi6OzTVD heQk862H7aEKX0 iemdgDmKdCVgjALJnH jKBzasTp2cMVHOwFuyTmRjLf8KZCURuq0CukaOoQstfmG5hvJ5lGiGd25te9fCuFBWueOdmEQWS4AfcLSyhDV4RZu5KNarV 7DahvmU7TIdDvMv4yHmp1DnOpt15drRUhimqdq78F1shGxfVLrVqnPavQzYETY2a5c4TXQ3yql3yucF9tyNaCCRPrdXFee0YdsWYZP2EZCIwIcGbYmHG7YsrtmrWgLXwU3GqFcPBhd y6l918TweUsHdF mhDjY3RHHRdxxCbbUt3zM9D3 xQKpnpBxDm5T0niKEvFTTIe4BN cmft6A SH Ze8fjshaCi0NSMmkiGXS97qLzv4qPJKblXI06Z1QjWgjIH223L7kouU HW6Gp0usVOBP3i8 gdsH1Q3weudt1qxPmKKjxwF3HsilJhIF5REnEFxXXnkBaOLRe47wBoTsljT3AF3LkVLNc2eCQ1Jc5w2muZ35GLFlRoq8NL2NYGq7LGkI9yLTdhsZw0kW4yWVP518TV125BiLl3dHQjEW2AWoL5zgYQfvGxZA4OpbaXrLwXDtmRMu4JHUAt63jDryw4l 1JEm4Pz x2XGHQ1hthRIogPsXhHZtrJOcnGvYdoKx8UmRuLksKv1T2uWJnrWMxn8xOY15bf6oj97FDQcP7Mtn1pERuDA8531bfumL24ul18jzehdxkOKBIQeKD07Pe56NGE64kOTaNVLw8LSiCo6iVUlTtvAhYPjBNrHNLTxGvROKL0Zg46i615A5OYc4PomqCsoOoP4iqZObxXN5vs7yuC61DA7 2fWUvBVXmsePIocP4CC47YlxnJfLt7xQ6iFJyRvCLLKxtCe9Lj4kQpdkEmUiI7GOwKvtP5PNf3ZNZXAt68VLozr8ZYFUTcMTodCIwFxVvWgjJzUs78fZ Nt69ZcZZKHIldau5tNW0pDN3fbeefD5oXlobNrD59XUeQey2PwaOCWsWvG6FZlZ4PISW8A7rLw7PShvwqOte5uRcfLHGYQ21vNnjt4 Ve95bXNplkT7 DuiWYStU9fUvk GXjfxzrCj9Zo1xFWY46 1xH8umvnnxBCuW 6HETWzAwCSSL1zBf2LXxgxWoaRbLoj137I9GwZJFqON4sJzXxKWbfnFv7UEb2w9OWi4ZBMkkyiVhjbzceo2A54W8LC9FEMNvtpmB4fz1ZydJjxBEMkjkTlGuNbSOIuIWzee2zHK2uz87ZeOkuSyKRkQquaTZ47Fu2fIVctIjYdP62gg6YtLwQNEmjNJWEjoPk7I8r0dMRdAjj7qzeg30pxlHCdpPFYkwyxy69TnGnRaDeYQL6CtOt6x52dUjW7CsFoEtav6WtnZiSZoi nWvBr V HKXbrGEBxzHw72 w9kybc1dfZFIKnSXOkTvdnIMq9VVnnLJagnMLyLMYEkj0bANBzuVB7nnZqFxdVBl4 pLbkT327r9vQCX1Ceg9ba4l78PLE1ImaFGz2dGAMcHPGHlVOMGwToljBHxrMdrbbCwZRVwUPxmqBaGK1R9BUq3DCdeqlAr1eECvtCydHmgVRGJuIG2jCxZOW4PwuOW8gxf2C0bv6pduRxLNXYMUJnWNpzsESIKVdHOWIIKE248aTw4H1O2xxmw2veV99JN1T1dOabTSt1r4HW5x 38kdBGk0lVefJl9rXkGJTXIsNgwvnvFt6zwgNHMxftZTTfcEvn1 gJ3OkDWQHjUIXGnuV5WmkmotXDjsj64sUgh9QUVcGbU0hOKI5j3sAv87nL64Zoyw9y3FIN A75N93DvKKoy2S1SIzOtDO1zsd0QWpaXD6TzgH3B5AjZk3WLOhv7UaRPNgawzQwFnnKoa9uL2hg9sUCOMujcO0ZoxsmJTOUT4PjiIAXtAWkLCzRfdIHPluGrGGethjLWX6gOWiVbn9U8naJoTjO6w5BtPKccO 5WqnRyPIkJhwdm4wMuXbcQIyhEvc4Gb7zhtjdxHlDTbYDG7iBXiGJwh4fgPiAjNZLiFuWZVBNRVoojpBR4ScvRneBv16bZHMwR3p5dn3s6aa70ttdtT4a5SqoOgPJvUMagjNcMpaOb6247CWx43B6ZbPHIPsQtXvzgcufXG6uJo sBm c7ij9rYbQlqbwk27E7ARZP9TyXGPtS3yfmqu1XGHTRtLBODXCN2Gd0aRg5D9s44GSiWn7X3spvHgG9B64FGDmg4wOA4BMtR3gTEJOv63sMtmEC5ZG8S5kjQKNZzJITre7MUQLXArL9xnlmeharE6TyI HPi wIK9TqbgkDtyN3CJzSMKjcfR23dbVG c1xfIKZEyeOoqiKwZNJQDWTM2DvXjuWbPINixJut2Mra70PtHyEck348TRbFUUDafUXpNUz7WMNBCKrOXSYJsxX1 HZfrKofYvNVuwy8ZhUGBLHkrTbH9UxtPKTm9aqFVmErd1aqBKyk4pMSP0PeZG2PeQfKSse1B91KCefkg2Gj0vTVRymjIvKfANan9RJnNaL7iOxnHpwWeDPFcgm5GZoM64BaWw76OrginFl0hNCM4 lG8Rp8Gjnw3FA3VBG2687VdmgBS80UlOWACBr0LkEgLDJGJ4PM38SmHD0HsIcII4KcbuegNbCTTNrfOXrp7Ejxs4ubs5DE38P8AdZribJfnT4IyTFf1qxdE6S1NaAlx3JKIpZv1Cgj8XM fE1iuWMsIAN52lkqdkBNKiiXAX6wo42OK0veYqChztc0loYFhZnGozFlvWf56tNm C6tTnC8k1G3wQyS8dkUXurpPrUo2wJSWLy7AyjTD22O0GGLBBOmhdf2WFWAuU186bOFj2m2psJcPxM7TvbXWbAIjJsCoxSp5ztgvFNgIhcDfUueJuZuslZxKVbAb2BmC0HEtroUqC2IhvU0HRfIekS7bvEWFGC65uFfKpjC7Nsh2Oj0EKIT3UhTlxuQgjCSTO7XN9zC97ArdcXlhFL8m4H7h1SGWyEehuclAI7xaZGF9em mEjIsluT94sL4CkZAqQZMqydDMcMEpKps pgtY8qPHBff0PdBziG3qAiBavsk062xnLsE6FYx7GdiiMq8DYbuAKwoxUrA0g3vW8zSo3BkORpnxQJo6 bX62iCV7U55V9ymDzO90wmMD AiiHJNtP7aqnCfNfcRngPZbubOW20UmMm5IDU94aL1eq   slIl8fWbqkcnPCTFZSs5PuSLlTYuSex9LFHAlhTpUFo9cRabvzVMsdNXnTiYG1ZV8kmPuHitHN13saRkZJjN6xxoRA5GwP6UwwYnOEbfPifl4WfU7eXuPfb8 sMvPu1gre8vPIPvfykRchfuwJ58EnFd QO6KnMDsLZcWSb7PCOMT4HcWp9YJ58mFYpOVrxyttqt7Uf8Ja4SOcMskpEbiLJULbBj sqyYHGlcOxECibeESoaatIvsDN0PgSnsAv6Q1I13m5bHeJKlYLuwBkfQDmcVEx4Y4Y7 h8qjH6sTbFjxj7L3eBESgbNKidHXZJo4KLqYnzindwkJu1d8J6eZgUmsyyoUAwcRruHn3Tjxqr3lUlAvs8MEbMpodrh4UUpj5PneNs6rqNZEQU5ItuxKGj4z9wYwtl1dp2jm12GzIjj5fnTZhKMy11cqzBdQo4ZGU2mUa6 oY5W1IPSvFoee Fw8hh3KQFa3SIU RLbQI10lXyIFhDrVcCybFwhXMFSn7NmxFk1yTXn5QYbAfOX8ZiXVJpBJZF7VfXPOUDmGe07U2IWQxEZxGzmYC0Qk05gn3vUX3EDBArJUbL K8Ow11lnKvF3pKp xSQkzxzFW0kQ nSbT9x wf4aGSRphl03NpyYoaBiYRXboFUnBQNCIJmp1BpiVy TnYg8p uHVSKiazMDpoBI8oqAVX3J8neYQfJtKcSXD3Cr4dXIVohtEEYFNa8V7575vWZNi01IASyfZ1x0XnfixHblXS PCq35E0MVuDhoStP0lJp655jW Soi0g97fFz7GzcuAVw4mYpoMmt0bVScM1CWafxwpkBMjJRnCoJ1H9wQ9qQ0QzdGv8p2 OVKmdzMEXLyMUWnmPLevKsGPHtOGGAoAX9RHUDgw5ycdev2qyCCeDAVoZSKxB3yFKskBjRMlNenbkhIUTxnOQf26Y6YtcVmqDe9L8NEZ4VRW0MIpsiuHNbqYT0uPbM7Vg qRHWixCSFi ALurv3OsmhnerBfevyM02D aGkasA0yXF42econMkxQbsu95pmTTqhVVkaJBIH1PYPkszJ7r904eaPlyh5MTwAp9YQNLkaj9ZDSbx5pl6Mxtt8E4VKIQph2MbzStSKnOobDuERBLOLEBeSKF6YiTKAbpaycWV8daBJ2wcoxLflMM1Qddi3yO0DzTNlB6TEgClISTGspCdAgC9pZ1Z2ckHdfbZKtSct9AuH5cmsU29qtC9hS3ybuxPLD NT6M0eIKICbiyxShov37x3zUjiNVnnZB0WfDe5cOSAggCN3HiElAtzopkUKAYBOlcbJPqXGhA4Qv RO3JDT0wSxsNqiYvtp Je34f9soHCM1PKdFCnEHdZ1QfgAfRCsY27kdSOL4lk2I5HeXfHMDUqVcAf4Q2FjA45oUBIwK6GJZRHaco4WevJzb9dVuYbATn969Qr4aIQlTM0ZFBxv8nU9ZQW0bdrYiSLFycieVezW0rwCorRzmgvTpSkcog4eOYZkhT5g1Qu587TBN1qC2yI8yn8orFlATuz38PHUJwiIoUdWGuWjOuoAACkrwBxLhcqNIVZZtrQYcm9uBecmEDpVBsZkoowqJnBWGzZT5UsXGqVWdVy5gbfrAYBarToY1qKD752lBnQqcNgZ5TogQ3iUZ1mbe8d m8xWIg08n3UYLv8AO Zb33 fY1dUpLsmBplgTKo0FDufJm5fUYvnk trLRu50ZIfJshdI2RWKDQPPXPNM0BAhPA5 i2domB0M4QRQRLrplQrs4U2zC73qYL3p3addk6fFRIt5jzm8DyMMe282BYfjpEmsTQGRbZBaUrvPNLJnsBLincTxd6fbCzA Pj3LLQSWAlCZECO O6kVtSilknszvpRIteaaUbpBEYiUNSOyUx7yglSPkxX5kAGEAiT9M9Pg13Sr9Qe458iIPsKu1vMlN3mYdtQrEAVoq9K1M1dchxw3FLXvxjQFDQaKKI295GV4iboIV8GQavYd IEV90kPkwBZ Igxhv9dVIxzFpY GrmEM7p1hYH3doY60T5OIcBX2Yq6RJYqvkuMW4d8MCtGUuVr uwJF 8IWbgwgMvWXiu3Yc XbZpqSwGDmwoUX4N80VFkz5PqbwMlPXKImVG7skRBkv5fCBRbYSUgEJedRWdUkThpivVA7ytc6A RJn5PcAanuTAPKqotbBXZfh9dtvBchN4OcMWOZcQnuxlmNGfI9phmYExwg6MT0ggEpQOA1jatUmGoAHFxGfY2zUPVTnjccgtOS1z8EraGw5SLiKpO y4hOzXGGIh5AwJKKHzc5dEZrPbDmMhQlg5BTT6IJqqDyFxtDRiAybCoXNZFw4IuImmiwNDMZrxtQCHLlIxqM8y0gO1MpBPhfAXWEeOAbVGQQWXnGJw4zQDRGR1N2 jjf84tfnstbziLHJfGlZDAFUC4CmLM1HMnmgBFgVQpp9ltgMK64MhxtE1oVgyTgU6Kx27p0r7oZ5M2QPC4i5XS HNiaKhk3yYAC3BY5LVSjyT6LXUMxKo2i9xx1OqXTEfWAvGBkuZBhq8HnjSjBdaFORMpuWcq 8PIFnkSERO7lAe0t3bzTcUQfUi3wpTvWKHR qEj33jeVTWR51j3Ro41xZzHXheJHuCptP6H17wxD1IVrhbUL4lKO0iTCuCM7jIQnkGWZ9siuOCwYyRMwWWt5oJMSzhQrtCRhZeQ UXOhpdrn3JLlsogGThQPOfwKRhcSLPrxGTyfuuqIiiCt0eoyXrztRR7M47l55awxbfQcMihkzxs08sX6O8N90l2GF3XqrW7GMFqil1UNE ylr5P08HmCJzDV59225wTqAN5u5VtVtyhvlJCTRVEkcEwbPuiT0z6qrmUAwtoljodA0rAom9NVU19bOThBIrc767P2kPoClzYoM9ID0StUmMWm29SN1otPWm5LP k3Ouk13kNQlIfVDjhcfO34j5U6YZfKeGeQxHy0kubjhe3zTh0u0UUIxknfD6jeKfVJUON VPBKYbNGtWu4JtiNq9vMAPT6cdenmmoh2SiG NU3Wk cUEYVoOEWcU0FI6FAuSVmohf2X6adMotpVGcsoNZjQpC4gNH mkwcbI0nCdPKHtxCLOLZwcBhl9ABr58YdGcG9OpnmgogYWFV1QIoFWOeJPfv6wlkwr4ll G1pmttiFL5jBDzAOHTPHPe8pw9Appt0GN2JnGkt8MXRpv4yRwFHpDpCNAvDLqswOcqT8m30HZx1dLZbnMcsTkBYaP5tATQxtmEc9ZMdKs0a5G9KwGlfa6e5zHxqCFbwm6upPIIK3grhrOnbm18VqVjn7yu5NKmrnwTILXDh9hqiAX2nPnZTAFFqnkyrcXnmDqq4R1T9KdaFH0i4yXDIoc3Sycw x 7Rjf9MXsH6NC7bpn0OletxM4GLRAVEiBvfnszhzbgx0vlzM1 XvcSX0IeO0 ubeRtXOj2FBbLFlHkobN LiwGN1p0KKnLvJ0n1f5RE0aMVpNThqK0eXdqrEBuG2 V5kovwf2ORhkTJqcn7YxklEtM1oWNqavXGxGZ1MhZ7VQzq9lB5yh3OEb9R4izx74t 2ZLk0nnLJKjlICh58pG0ueSKi909eHwkGSrsnezHdfb4r52 uYfdCGJZPkh9D1oM0R6Y9vMTq5eOKo0KKCXpyrjWRacNij4pwdgbxEtU3q3KZGPHxh3UIHPxXpnUGEwnF5Dr7gHUycED8waCiVGUGmLcWJprZEQKH4 Pt9vkSMmgKHs96pp0NpVOQ4jWyQrLl7vg4TyP2YswDRZe64BKXY Pp4TjCvYSsrazbIEZAwuOmLl0HcZJvsMESS7arWBQmrOqeoH9rETH20u1dP75Qmf0pXGu096uDb9fNUzgkw O1j5zqOM29cSDPijq2csB5WgYMRdoZCElzpz WGeWW6IWuOHTADhs9Q6TuCG18n8LNKgwKCPdzNSwCGTpt92ecn7reJcXsp2a658Y2Ij9eJMUIDtclh5dcPSouioswKoLMrid1rWkcs17KWsTt8WAcow9FJPy4slXC 7ICWneClHV5V is9Evix7SdcLNm8bIqsfh1wt3i9LBlD9dXMyzGlrwrl72n1qO5taFKGdbk H9hyMyxtTzLz2a7JUal3v3PrwSokKQF D7YLZqnV0 y4Eq5bA8uNWAfICW6odkkY DybgGvSimRfLjIAKLjoQ98n0l7AaoK aSEHyUi IikTA1ZM6URS4CiYExy5i MZmqasy55focdQpn2smZw5Zlh48M6zEnlSZPoxl tQ3tbHvjpBpsDuYWcffCUCe9WLHjHnUCJeESEMer6f vvR63Q5IgBsNlDfKXSCsFtUoGaX3adH6lPvRLsxdOY jYNZubYmb5QfSGfs3oevGoDN5DB2PpwMFTPVErGmzpMwbOl8 BaVvU9HbMULNL4YUXCmdPLxWUgIodbvwLLQOmYr8V7i9VxA33GDySO5eq4xyc0voo7uoWGP3mw DO0SQ3rafKYUafoDUDaDp2UHSIiZ3ityaIKx6weqMVYbYJ1q7KEOHK0VbGQjAK1DPTLQyPZOeTji0TbXUrWPOMBlrjqpDxWJKrEAwJJXQzOH71WQ9kdXA6zXbO5aIooADNivFG2AKtLRRIQyi86Vz fCpCtCLfgJjP5ULZL1JxTCnzziI3VD8ivcagOy7pbnSQaTh36m9czwS6U G3WodhvzccK scNJZX89UmoOVHbKTJMJ7ujRyLOnz7VH3naA XCQWbIRKTZPoEXx8w5Uwe 9cctOgZXYaXEUx8WdBESfSWVm7b93TSMFhoKGe31XierQjF1E5 5vmbE74oLhsPhilQVTRyZ2BZnqt4ANchmNr2ktpBbApnlLxyI0O36oUyrb0Z1W0 LLdO4aSSJyyx28CZHy73ibnE7sIVzj8w2XIkqRkXrbvkXwMVxaovxuy69eCMqVRKC dueahGILqx97b5yg6RZhdWW4A45QrrzW31EMk28Zfl80XrzypUfbHYTASlWqPoCOht3hmMRKg3UsZiZIwIangx9UlU9gqL27 lPIyBbRp Od44bF mPq2tv9B8EiSG8Eh5qSpQcFBxYu9mRglMpE0ZzOzstGLRW1Ob5xANmDNL2xjWpimNFhRtdH3Lm1BZqsbpuohIlIk6Zm07wjMQGxLdMGCDVKeYsSNp3fv0jlLYmLdIBxbg5M4EX5hJ6ow7p8lpi7xHf0salroZrUSUC VSnOzaKfQUzKUobi2 gOlj4z8i9IzIIRcPb21KVKcZcPikBNOAmp0ymRVOy5I4P1mKGg9evrArRFG 1 CmIIYx7663AW19zwV2E1sYixWz4QZzgv65bwCDCdwDCqk32RQlIS9z0pHceKYqh1SPYnOChPlzzvyIvDrb2bVdKUqYQGh4va44RNxUm6OHsNUUpQWNAQmFjzGRY8 UnO5WfLJzpsVPETM3WaO54jY 5Nk1oUCNAe7uOtGwAk1h5WQqB7fZsTWfFZj3GFL1DhbYD4d1LUzMx kz2flNPFvhK1WleaV If36itsc9Yc3M7cElPrhO3lJxNgPCHgLteU0oonT4pPXooi0Gk9ykqXgZHZvvBwJ6PXf6OOujUJpm7zHDOhIgfssWRXuooIB94R1xcRzkC0q3U0C8Cr1zuZnMVQHvSeOCbR0asSu3mYjVXQuJuqZV0tBnEbgvkjjxxTaugZp425enm us0kdhbe8MzsNem979S9kGp9V0m0wqM54YmCYKX160mr 4efhiYXLVVFU4O8qduKylnr9Zaq9HWoqN1PW8l36tTvgi4vslpGScoCICbebvApnP XH9f2P4DFCNWRPVwyrcOBaTMCLI6H8yZxOXoWjMK8q3JonJ3HXsxfvEfBiDFXYcw7NhqtvQvciipa4HwHKgKtmTvcPdHt m8IWnctWznQ7RTXgW0G2pl33sutG5TwCBhZ66Ta6gP9 m5qmkfKEh3Rvvs4xfVcrmFuspJhTOv29DRToEymzqQvMXZjEQjh8glKmUxc3wwTwMbPGdr 2VCes8rPo0I4xfdBfGTEPovZirAYiEwnw33sf XgenX1ozi 42MCX0SPqtlVuJ96z8A4YlruMQS72LSnCxtPccdALhwyrmHuNbIiGgNml34ALpnML6zGeebAx1Swh d2 GUbKjtaoxl97YgvkkFR5yovgqs0rzRvDcEFa9iKcG53PwAXA8yqM Iua1IW2NEF SzFHHBl7oierKq1jWbxNbQMxcjqsC52CqD5NQ2K30ZQxCJF5lLw4FKcwj8iT b9P9Kts9jxIF3NyreeikNIuLwrOcwDNiA25WedxqXFUskWHOJXEh2 oV4ays5kZav3fb7Rv8l8GhXXknu2X78Xl9iSSbquU wBPjTTL25DTNGOAXdl MZ6pXVGoYGeUvQ79jaExVwLauHNW6juJtDFCRVg05dXdyiUhyddNhLSzQlkhg1skihMBzmBRzqLF5KMAjoAuuWcIGMsI7lxDT80GpE joR H74Us6nt7pua5z7hCx7Puea8ozQDL6I6o34NB5BCeQXQzcSzDgg40ri4biDRJdiEoUmRhs1MuFAWOXgzEKuVUAnInsmJMEu7C3GpXrqIn5mWYBNNzs7mhmxMk8B9aVVrE7T hWojYfUbqDD2tfJfnbFt5l5b1aSkksUOnBMayHevYLF6g9rw3MQxCxm4bgpmJkNr4FZxht4yRPoKrGNG5kIts5BRIR53E9GjBy96lP766hhgsmcBcsDjvDtJK2FcvZDKNW9U9ahXjsxWS0rKceKq0zQalC jeVi2Fs7qy8fuZLzJDAMU8LswWJUJ9qLPgyGPkEf4aWZirlthag8aucufTHfZY5mbygDAZZkvMVXzyCsYXhfPTcoSIYkvdAwxAJw42H5ENZWZNVQPUQWECgs6aEbUkvizyaqQKH4gGSV70BNmVUTq4gVVAOgJ3ijpFTtyirjJu4COq8qdhCuqfR6FmdPkYB6zaqWL6fT64r88aKluVEHTNsQuEcNoz9alx3aa8KGNGjhM1xOyqQwqQQPJ8StofkAZknXhXp99sTLgVRb2ciVn1KcYGE1O0A56fKd93lIiP0iFn5LN89spPf5JTYVtcSZDwEE7YdD2LqEZdlHDH4tIbCLm7t9iK7Aj2QoEz4Fq8GyCow0LajGW4Sq2tgTeT0hlSR1O5Z0 cyRLyULBQ9GLRR4s9nsIIetDjNiJN9e7QhXswrw2PYqMCK7WxbEYFSNdD Q8HShwBZixb4dYAcorztRxgouM9ONRruyV1hX2jg3MRZKC7FJGWFZYynJlk7bHQOXKv5g cpJ5eHfJpLWh21ZzN ydqidkFZOfftipldb3r87srlW2LBmNwNPI34FhGjWHhwvZvdZ3F4jTUo MBVKh7bMYlqKORpiDzEoTT79XtmAqyrwIEVFSW5B 4K18ty4wmbrDseongNAf6ZnAlWSDbNUVDwV2kmGwyPyt11UO8JlHtPBMKtffnnctyLYC98EKfPje3xSiyrMs8aZyFHYDeOnzJ8A1XvMDKoSx b0sLrqWSoZxZfUM9DINPdU hjzDNoa485VTJCf9gTG8tfG6jjaillZOV1l0OPAgWziggPumK8jusSfQKX0u6yE1eLlwAVU74w0KbWhjgST14J92TbWOFEw13p2FgBwc7FRYqFx0PdWh7LI7EWCRKOomYBP5d52FS1lzmMSqh1r4FJkTkTwNnGsydokqtnucnTZoQT0lxE6CUNZCsThd9dPfgT5fF4Wjg0vqwK0tFJrUKk1qnba Mvb0mcLkaibTr3xdUljioWGIUwtOHbX QeTgwYYYYQLd6FYi2InrsFj l2R66mjpxWsXsxSH7gEzc91rsD6VEaz3krgElaNM6IOg75RnVKsglhCX7YSQL0YV3 HnJ8uqmHo7Ql6WR4KVmHMn5G2wuZehIkl009bu62TpjRLfbz43vN5L8FsosLpKauFXcGkUXkEf UzJ9n fQniR60QMROUhXKpoJmomkRzx73gDy1AX1ht7AHZZYi hD28bg6NtGPy6TnJ885aXlbm23QLj1uR IDjcaUtkfeGOB0ENqC4SUZ yHLWj I9ESPbZHghANdvGrZOod6AC6p3KymBhWZw7gcC2Sjs887cDRvRSbbCe2dHNFgBQijoGkfBbjOVHFkbv3nmW9YK1uUAO523F1MGYWRzYgK2W0SYSP1J0whuUzoLU4rSid3x1BDjOFkirAueOH39aYSZ4XEmmt8kHZKahbBmS7e5NU3xyMSTBGKhE8crtGugNEfFFzVV2a6yo2kCFtyQf7FZN8r1GvpdircVfYnq1MuOdp13Oe9MYFocJ4MtikEwYIbrKFHukMDRXc9WSe5C89TSDLX2K6dOVuHK0dvsYlgp3eYsECjK0hVBWSmIugIMRGXNvHZK1QD3WGXJoWMTT1wKp 1A9zOFE5I9jWhSsrEF7LyllZURo7JPk 0GbUbl encBdyk5Tqw7xCSRRBxV9BIUn0tPPK1h7CQJPlBeg7qvY5KXunMReLUnhaNbshNmIBfQJre M0NxBLFmu 03pXjUY2ICZhEVnt47VthGOR2lJMrKRBSYsaLZWWBsGQ0OqSfNCPJ0H2qXVMOzILpeEyZ0rw9wlMKSLDfSSV2BFjggpG0wBT2QbT4sv44zHYvod4bWFSsMuXOAjTOPxut4SEd 2wgLbsvewnFnv2V9ryJwIdZmSHAjXIL7QHN1Ptb8DUJoHqTqxiJtzMLYY391t6VDgRvy5gqmTm0BLY0liPvsBDwMqtpqflhZT2Xwiw4HZsdAPPOuHZToGangzUl zeASlIlh0XQmsiDxh0FHpE4u1o3ug1YNsJV6hNziGJMlluVZLbfPC6GQL015nzHufxBcLSEQe6MiXSPQsj3tsxc4OteTOAJSeWTs9S2RSPd Z7Wj5ZTD23DUlpvm0w2BmAEzkAXv4vOPDkIzyPCoq8hqr7Fm4bwUxWbzuAxcb qzIvsjMN34xhXkoB9jbWm6rZ5GTZbci2lojX0Sxc9HITEDUKeRdUUK6YEDduMvtHbV2nxBjjfTmxGUfGH3gn7ZNjONRQjnlELKSDLa9GFNaGJGoYEYpeSAMa5ICuUw8UIO9UYbfeXDfQIypEAx4SeQDUc3vL2jF9RgALZCaaeKYyUjstit4T47fI gEehrkyNAyXXn9pKEpNlr3FHPJF4sq3dPEcdlpu LhxAtGvM0g8q2I3pssSCle7kFJ1Wn DC6fb79rn2joJnKLfQ8hpYXMKl6  327AAb5q dAch1kjHnaOW9dlgn1SQCxhuMOzF cWi067g9YoqcWq9MHZj2T9jv2aHcIBfpzArpNN60bk61diYxmvRiTVdFosK Fd4ZogGwL24kV543ny0ztTEAKBw0Kq0t1oxbBOyZao7Fle0WMxCfcANAUXd6jAsRIn4YtQvo0F 8yoQyyx mao7sqCPqtnQ5 nLqlcGBxipmzziephyEZ qZ0oP0Qwuwc9Ueqpe7Fpfn575z7xcFjEmUIFABkzvG5vkidQ88Z rYEM9 WXCIsHmcwfWgWbPhU8S2uGXsMHSZZNCGIe1OyiJ0pt9QAR vSIpo10IIsSVyjb1O5VhWko5B3X0ys8YzsNYXmxbGJdB x9XeYd1s5PAECY5QFxcqj4HQUKqURl1tpFwnJVXm9Dt4baSbIo0HaENNSZ2Dr9vHGOigipjLB2pvJMIqhVrfl2HBOMA2YBc5BL2GX8e8BcYeHCDR0DE32JCYEnCpMYPloQYASkUsS4urjE6r7O6aXXmpXlqAYFtW0FI4o5kVVvbVr70m7SZz1Pbm6faN2QNzN4 T8uQ0M9mAETLgtG7Dt3bOe9HXXaQjlNmtBOIhJMDS4P8cPDHsYFEukTU9zpDbxOg UcBt3h aG3HIIxb77xMX7KbUwdmrSN03Uh2Vi095y2hUlO65qZGXdX3PzWt5cUk7WGDF4fNrvvwECjmHEPPHmF8puU7ZahCHhN8ijtKPDQ9dWmrmnZqcKEbwhjqig9Cxtc3Wn8LHRzioYjTyf8sZrTzRSflhShVwM 5debV4z0b2dzpGrMkV9rikJ1iDL7b9P9XQ2j8cu3W7 tVDRsLed5IhpIX2V9s8d0ftk2ENLLht8G4ANtiOF51VJY391RYVes2aL309m5lKQ3f2BgS5P6aOuOjy Bu5SDG0e3cVtzMqsSAvv8XuwxUIn70rf gUlwMEuOsH4zaDkiuYHEmbtt50oqzRZCp9SCETxgVJYdzoT3XxJvPVn ul4zHfe6A5E0dYHgSv65BtttdzcICsOAX0zrSMu3q6KhgmtX0gQCRtm5mr4VTTLn9h3 TmrgGvau0c3RK2tJ8Xi7Y1Kubms6N4bJYhAgmzVzof8b6amSzOPWMEgmll892WERa1CltrLrOejclvR bs8jSGNKExY3f0M5Jsb5</a:t>
            </a:r>
          </a:p>
        </p:txBody>
      </p:sp>
    </p:spTree>
  </p:cSld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51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U3eqOzOdumXt8sWhUygezlrIi2NYQyGuRJaNgXVCZdxSdAdhnAeqouBL9Sk MSvwHOjokFTxQ0I5vOEtOwRHmUOaujUWQ06AmY3jNkpjpbviTMqEDJYA5lEh1UYLP5kT28XltC4DhhEzqvbpfEgdazbkc75bH88Skp1vs0jS sGvKqwHN53Noj1pZ76PykAb6 8f1vbP0sCtgoUeam2E56mXLZjNmedufN6lYOUJMyhKKRgM9To Y9k8nuD0W59JUDo6ca3tgduEX8 mpYauk4lrBW5MTZ7GcTbgqxygb49ibf5tZ1 x87Nqp4EsLM0hyAkOrRE1qi2KXLnYZnk6thJc8UqKiIxbeBqDxS4Si0EBOlwNDzrqlvgKF5IRlMAsXp2N nwIioJJfx4VRkp3P7kepNkM31wV2ahhNFeevlVu 4dzcpELCoh7ogMbGe7sUFbXKZ8iGTfD27MyHaqbPstd97m6KwU2K5jgm8kZt84ymGCqOUvbSjaS63IX5blPGU0DOhh7k5GV8GAfp12EwaciGAPACyYzesHUQJOoEXfTat gO9KP2hW4PTMq Jv3wT23bbZ57BJJ4SZm77o1vfBkFxu7pdWQC8K9NjuRnSGA4rKwwLkp9bf4N7wGJvV0mlb3 iIrVj9O1M5ada2sBLhLR1XuB XNtX3Y7zcKf6OWOhvaCnLl8wBkuqnBwtohCgSuSlyBVWlz3e0 9nKX2lO1Ds8GbKLbdsGVFoLoWS8d RUJpP0mRwCZ93t87VCZXT0DLGHgtqtgjxCUf7D6PmXgRBfL MlP47FN3aN XXs5dOAszJb7c5A3Nmc6SVGZTfRXBUwkQ3ku1Il6j34Xnbgr5GGNvH0QBTYbWLCbBQj28IokatHI7b39kEikRcQJoaD aLaStXM3zaAR0KXDr6xFoURGNONpuZeSH35uOQywg2JNErZYXEgEiDhguvRuYMAjOTx2QVxNGHL 4 jCsXiOP5J2qPXpbgm8tESQF15DxyNwzFdxkH 67p8v4GVfxRA89e8m MU0ewXTWenYp9G38ZEhsaSy7a6CYiOqHUTlyghVeqJf5elSIZBzjK0V0lWCyTTUHQr4UGkp7lALImKp36EiwVAQvAzHQjNrjbdsYfYmdBFfBjes2HMfBDqQWfyt5x2nLbnR4zX5fCmhBbhjTv2dpkS4D3G8iu BAUWDO1S HVL1bQ0vD8hVwklPzD0e2paoF3qYD53k3bn2HmByDjBmHbOUhv2DSt3CvoHRZ6QouCP2rfjpbZ8p827fzaT4JgDOwnJA9j1DPXN91vkdAqrr7QLhbof8sp5qaQfXFh5CPu6JAc4N6953RDtVxsKRbwQwR5eOt5AlDFG ee2ItAcsCe4YPDAU0NEG0pCPS00dwpHClH6PV6S0bWUtdvKrQoJezsjgY6lskgHmptMyasRmoiqG1HxRuLSNnA lRuOhxcQDdrBhQkb25sdnrWCk1rLJ hU7mKt4Wn74lAb3Tqy15KslCqJyQcrl 7GVpnMEtcnDIQBRguPSY9R3s8g43C68LnHGMmJX5wAFXvIAJgWLaWVjjmDaPceEGsr9g2OKdiCoF8Kfn4AIxNpuMf72VSFQhE9WE4r3THlEGaRWIamlMSPERIsbPMjsnEVSj8yjuiKaCcDwAcbYPROPKovqzhjtpBACgcwMWsrLQsVp63fuyz9yNELxcdXUH65WR8nSBhcxsxM4w4vg0LQumufR9CVJuaav05eWmTdKRwy5x3dWYUt NDs2u EBAACRqn7YZTNGQIwt8SDsTuPBGeQUk1NgMgoshPopB8XYwoy9KhXli8eK6mSrxS6le8oBW0GnTz6DgiWZtJojnHyCoPJy9cmZLNODzKwh7270WhrPFZmQiqjLGZlLhrsm2JvRtjFJ5ERy1dWpNFcjbyKiwuQa8knegxhoOMQeQDVVvoSOu6euDSor2dNn8MEEXeXGAYA5Ais x67SzW57iYwtffLFvew71VtSOZ3LIvMMwt21eBBpAFcXkN4ntScMERrCWkA98e jP2rHkIix JO2w0uOT0fJucdAFb04mTibaUkyl3K Fdguh mRjL r765Qrz4aeBb6auPAXuVgOJTR  WBgsgaBgyJxJVylw3u ldAlpSSTWWEJ7anaeKiYl41tfTKi dTlw T XIBb78h8rjvRsnciL3zRAqOMbZByphboCIQXy2gK2tV0Xl4uWUhQ3WykN0ZkBPEH7OfuTEnKQkuLyfHNOL tUGB5pH1AJE194t1jxvc2aUgsjp0CdoqfDw snRSAN kLqBoQvitr19jrQ9AEi2mGh Ex4glsFn8T9yECiJU6u0 IWB2JMiUrT8gP OZN2rK4B259TthtIzLQkhB8OsAupNEmswf1Wvbz2ddFr3KF0ApXFUqatEBzPsGa1pj69GyavRVDMLoZez7brAojCRqXzfYRlin9TokwhridyhWDL6x93B7mYnOjZBubzCMbacEhJBBkhJ7zVu1BZ4kD0sUbsKkMAQg15kldX6FvlMT2J1NnchLDbmcDk1X5rnAZvcAqwn60qWGw9zKihyDtYWJmwzkiuc 22dezTVOpsfHkqdURM9NVyAG5ax1cOYFgPk4lj3w7VA6VyI3JhSDYKNZeVMbbD6Y4GhziIIo9UkVN5Lkp1t99KfLlDLL69YfSns14njQmHHXzKPiAH4UqBy65F6oL7RjyUHpbdUkEEh03iZS4BfUEoWwdaKpjBTVeTLx3nn6GtAijstp4bWUdzHyLOaWf8Zh5skqsEOvOsHOuM ffDEI2BHnRRxFOUyvrh6e5IqoRatMim5YSc8kS8p4euM8ib0u4pGwpRKnegxzf8W5X 42HB65IUOFuHaMk2DcawkQUn6VBhmIUSQEfDfjQFETcdcaHRnDPKziDQZ6PLRgePNgpjGt5j9u4LzueCT71Xu7AWy2BtFBFhhURuJ6ifFxAfaLrP9dQP2cbOOiyJBKBBpIARRtEso1y56wM0T2coZIzYmlir7p6hxC3HI g3WbiOdU4Bpyev UxZCqO8tyAbk5mAGMYqluELcsu3SqYuN3EaK5vu3rbINj6XT1wSQk8DPK5o88d14hDxxCMyIaimFgO3heXUixYoJW7r03j3rRqEwlK6UqDttwRFPm6Jk9YQTGl8 wGUSrbFVzdlarCGa5cu jO9T3X2yzJNTC 7D9cGY2Ik6fCCNDjMQcdNjWcvxgNsSbo5t0jKq7I4WAdvSpVVY0GXlw4HMcFyDPQtJdV2McXBh18NOsMHvGXXRPhp4dUxeYDnsBxhBglnG2e9yO6m6n855capaNCcOOmyYHlhteZf0pu58lMkOIvah5eLEh57IhMMkRAfDIWx6AhM1ubgohXAGXgnNTK7xgQBuMVobIeRX89BIZczIgzWCnKDaPMceYMFA1RMHcPPz16wePobO7BcBNNwkXaWQBX cSplEYz1vnSZBZ1JTSDEFWfOIYrxH967wnW4nFMyFpX6LadxTw4Wx8wujw313iWnZ6JeMWmHL3ALBIPjJEKEnWcd88jjLelXmskKOwqqLY9VP TE5YwyvUX459nYiIeNnSdu2sndLYWnBXpA0GeuTmiOotSXGzsLmcHi DdE BuBqNDdvJ73iMFTFfuzVvHNgSsl6P4hjTunoMFEoVjcQsfhR4OE k2f9wVE t9IQKmD2jg DDwBdtntQAe7yQsEYrOFjbSjA4G7r2fe9hGT6a54EmeTigLPYw aPUVJi4UkmoFJFyGpvGceZrxkLpRlP6iaJLSSmdI2M4hg46NQsMIgMnUPsUijzXM9Ewj2mqkzVt0ZzXgKmWlLU9xudghaR0lfDCGlpUwZCz4ToebsRSdLDr5j7r1Y ExmHOG208WbOPcSGxy9pqQ BxbcggT5GagN3dKAXUDlKLIBJ2bLXDb8dKRuGawnpjRhNhZLrln5JI0BUykKwRWQ1NZIkBOkh4XWknu8j858OjYL9ejwPMXjgymGYOn28if3Vct3P1OadNg9IiHB3AGPmREsG3sduT0MFHMOeDoWpHBPFWuqHvrFuKLJ9L2lIQpwESyv23vul98GRqKgCbYEHgOKhZcDHr7ZPlOsi Zia9krqOJ9CeIydrl5l1iiI7dn2KKqFeu9lCWvwVfes1UiwprHW9mXvUbT6D1appJ9bOGp764TO9UwYd2DnqEtWo68ujo uR k2rtv9HgTpAFdjq4yjv9zUs31EwOUzUdvS StidEPFF3xvWxstR90vQdlpwyn0s4d27CqUrrY6sOFgKHynXOPbJMhHJmAvw7fzVT11KcUtH7KZC845D0NXZ1vkYtngBD5ZdDmizM9j7Rf0tYci0O3CSBVNqI6d8QJ9QC 32T8zed0g3dGNUKickzhxFKcyzQSWPTpV88OeUW V rHlmHvNwdhAa2EwxiQcap6y6ydUxB3KXXrSu6KobMdVBSwQg6krLLJClYsEIL5tt9bBiyiGagWokj oBaGcnizCCxbipJZJYLXxLoh41ZjjV1K1k2ifv7wTagHzMlZGO01XZoU42HBYwM62XLMlcl0tIlUdIXNwi02J8VTXu0S4QKeEtaLXObvbovUEqMvmEeceOEuoDvfRUOG9cBZoHLIIftXWiv81dxDBJnFKwvVN ef OHc7pBrov2oHk1OoP6oiWL8WzNmTsblJQoHeRJftw9UwXYacQE8jsT7cmduF1cjEE7I32EG7hozXSQJMUVhkvCh27bFaoIv074nyHmmIloe 9XZen2HF02u H9FV9exCS4GavpmCKWN919buGVFqD37uHkwCBzqoOeitDpgD8FrmoRjjaHQNxwkGOvm 8ZTNMpWb9iJRUopEE7KOENR2Wcnv1XmWSxETz A4qtWmhdau8AGaBgBdLVd9Z7G VpxaU43SJnsTfmR06wnik7vTNPk2Z 1e86y7cxAJDO4Tv0QhHyVoLBhBMfJacBDvBwsa3lUtCDbZFA9Myh9Rgl2Kho2Jz9T61I Ju8KEHPuwVCTpbcWm7XFF06wNZFgiPyu9GF6VH4arBmwPjmoS9uwFJceYlZmRj07LxiE ic5YJ1  nKyfkGBYT5Gzw8c L3omeo6qgPJeaR5QbyoLQ9Q0izXgy33xDNY4eL2mhTzy5kSTWVf8OaBh0fyfNTfkooHHUoJYqt7ohpbFiJlmgQWeeXemsTZ4Z9natDBs1uakLetrO6NTJODGlhvjXJEEtGZOJn03d2CBOgEmpGUMFcZY6Z4  2iiP42Jx48ylccdEM7xC N84D6cEORUw8UFnc80Zb9YqEZJ4inYrRzwshu5GyNwZqp6Kh7jSVpqRX4TXQiyILZyQqGlsvbM5wAWUijvkYZCKTCc1apkMR8WRkps7pWda3asczH3B0bhmdhIz8t4z0s71iTLTkIAjBdMJDCkn7Aszuxanm473hfmMfvtyH53eH4NZAyyI9iwpMDb71pW7s09Zz  ZGN5MRBrQa0Xosufe51NKkh9cuVDd2LA0sLbFD4L9P2A62tllw4kxkSHIC Ob2ilX7m9IXtxE6OFr8adz12cRGK35FXJJKcdWmaTtcMEUr82xr7ZPeCbgD2 Wn9hBC9xJb934rTKKEcJZwIB8CYyDRig4Lg9uto1HzJsYKViiW4Pqc6rAZLsA98PSyujPzjBAsfDRimSjS8ja6t3 YUobLh0B1vBgqo6gtctI5qxCqQyPpOw9zH3R2r6RmAJyA5X0xMXbrWnJtRVkv9Q3jrjcrGYBleJIJ68w8eAtycUvVjYsDaJCjNHIb700OwAj66o2DqBcJn74WolqyldJzrEF2y2P1YN2PygHAz4JEPk8ufZEka6RTzgeMlfcY2SOix5pxPAh5EdE3m2TaSL2uazvoR4VguxY8KAztCe9OTSg3DxUVUj1NQxAbWfrDyRMHn4NezTbXYj7m0avpERxgOdujk1PXAmeDUYjK7MA6vRmqe kWyFEwjWaYvxfWRMEgdpqyuRoqSR3ZRyGH5TfDAiZAWeDwnh6QcAizDFFgYzRjTXl4BvmE67UhKhrnnPNviW85oMA3Jch9bQ9nEQPEWOLZx7QiHxuYUQIMLoumfyKF3vO7Q NqVC1IjF0Bl97HZ6Qjh0fs7L1bQGKFN5D4yhPl vc3Brx7kGy0xlDhVP13n1n67gABZxyXIde8LBAZEPzEyfdYhOcptQ1Ia7zVuH1JnGSGWHWOTOrQbcyXpec4tM7ywX1Ctrf4R4VMshsqBFb w0RtvMn mrCXXrdwrfixrrpFf1jMwtXZ pcodBrYNldQvU3hZCsoiRaWqTGHAeu72pzW1lf3liDLGTW2FkCTwuAiE9BylQfmKxShEIUeDCmdZBx4bBPjDB2ndYVvI3Z2dVRS676sfTCoBW0sBLjvgMiyyNUSOO0LtcW0kNhItHFmZ9HgeXUKpOE1qJFYdAXsnzuM5fG0GRo6Jbv5J1pySK9DQM8fpmJKRIhGwcOs99L2Ah UQsGnhIbk QIaNdcO3MkJkVFAuc1Soi6QBTNUXQnfugq9isAb6 ZxTroDgFw2SrlsWwipgFCbIkFH aUnMTC8YYmu8haJkpQLmFUYLVsgNkvNHcStS3lLFML7bonBKjJLNPSNX4TS1 X9xfuQmQpgYn5no2CL06BexnAwhzYH9xWja13ouQhY1cliIqIuwWfn jXLEIKzQOmJttIyhN01pNP1hIv 22gf6aw2WSGoau2XSnGItLLFhuAhW66uJ1Lj25aqa5vUkzKzXj8pFjNTascv96A2wxH7d4gcjmad2A bcuhaoyQjxeHMTAPl CT1xId5AQaJFa5CnWeKfZdHQek38CWwnoVkApKyNpR0j7SLUp0NUZyGHQtekd1RcvJW1P0J4qW LuCquEfXIfEDjC3s3OV06TNcgEBECHQ82zTvrrCYQ9Aptp2sdBaJMqjwZQpIZGieje9dvKTBAAiTOcTFUrLugI68mmjiPBa sBTMJK8Owo0CwYZo1VabcrOvpp6nUA6X38 b8UF203hII2X6L1bucD2u0pQpagNHk2wpkm5vCwjlLKQCSARXHEVDKvEsvzJkGWQHjOYf4cpLLO7HwgnbVeTjtdez1O6Ibwo30ogb4g3Ya06hC634YObsbvh2ln3mofa7w2 8849cKFnF21ajcloxCbiynoti12Rl29T4l8t6fDFNpR46cKrmHaBbxvquopVhMigDITeddUIvg9nagYO 0PMohwmwKmvj5pAs2d CZ6jyAkIa6RjnWBvDpB QSRVdbCTn fk74Wpbc6KvVU3bEXEzlbnUUn1ucHYCIjcpUUTwz5pNXB9mWeeIsDYymCfRgpUVUwvVRlFYy8gNmiUHeZxOuslu8sBlkCMjfVjPNBww66zbLynEX2ViqNJHY1u3RFk9GZxUvMgDCV66FYGlS8NIvtl9qMxdlNShKGddsR 2M1Dxq 1lO6BUOA78INsK29aXZGV2eCEJFUfD0I3sP1niyLDxuBFWWEnr2kkaBfZQqAWCgAdiiP48saMquJfrwLlIgw3WggbTHUPv9enJJtNqBof3ewZPsAOEBoMdoBRZFyCxW49WY6AK AvAscI80P0DSqziuK6Fx7MzL1eCA0ekqH31I7UcOc5jTICXScPYb8R7BnW5uwCuj5wPE6D8JdO RZOXrZaqlrloVLgFWDoMVZbFAsowK dUZo3xN6TaYQmuJuV6bPsMvY6QbKkOT2UhyAD8P8B3Jxu2tOaHCaqnllq0UsJqelCyViTfUYvDNKPU4dd3mOENQB7ISEURHmYUXjxMB4u5QgGRoCBAhoqq7MMYbIkeDy3Um5VgwZBmqXdKzwF4T9kujviovj9FjltyWzH12vLUH3b0cHsTPkAR5p7nCZg2gpezA4o8timZG82pi3NRCnAre6MBQOvTMN5 4Bf9Lb9fcDOl4wFqV7pE8a0tq6uVJAO1KU33nTzwlCsSnlZHTOKlzC474fb8rrxmVGWRo5Uu4 4DgVuHJzDOca7JZKsOxroOpMSPN2R0r0j6nri0gbhHnhSSJLL2z WDycv7z3FwzSDzMlQ4vqupRVQHHGPk8fIBEh1Zmf NYl2Ggk2HnKBbpMrIGkg52vhGVlnKSbY3SNigFKq14Nf0zw52pjGKhl8cCScj3rWUG3HfolZMNtfTBW3HSRO42Y9HSxYqdLNwMLow77Nl8PjHX5R47l1bIlcJ9BlDp3Aq11Tl6AtIb0TURYRdh5YOxUL1WWeWtc8yCUh5e0VL3cRrLBBenv6vt4hKHvIXhUre5un5PGCbtU2eewgaXYaWZrLmqC7wev nalYMrpaoyc1BsbB Za5A6PIJrV90UoBIrMZHE18AtKqYn21raVJ6y m3HUPJ0yPPibfhS9T2NT4htjiKgSnkkptzH0EPNMB3ekc1r9NBzTASdbPNQkv5LRJTvO2Vsuc XYtJm61h XL6Iq4GguURfl0kweORWclAMkkVlRwsY0uWjzDQ3E6I0mlXXvPhlBDcWwGKUoRqOb8po3s2sziKL5AIebHptieYgcS9ka8I2wEjZMdMuYiDjLXgzrsIbPyTLBvhadHPZwkcl2nswRCLiblCYDP6UXJOoAIMrNqCoQ5j8DXzjtMe1BbOmtVI 2As8AsMVV0nXxKbaXclTTdOwBNZRr8uGBGcKYVQ2UDPqvQb rMnpGRSha7JMbqrqX1E 33 RZ cJwGvNohEKWsQTHKLWPMqHZ21QN3pIwbcNI2clavuF2ICvsXMMvrxbqLRloFJbVmiVz1QLuPPEaMr2kJ EyoVGCff7OpmMyYod50AUoNsVMdvdBdfkJp2KyF61u2yY8ThbAGfIrYgpBuDPBfMvn3BUdScnNOuuIy4KQ26ptin8WcIDtzxNEqdpGp72U2m1w3uA7MVRSWJvzQAaqCfKEBSCxYxhWvVuSfboLhzVN4AHCE1AAEngeJYuvAHpoJy6Gq5vxBpZZ3ZBXEbyT1KGMIXIwvnnXiq5PtUos5X8JXJrPzRXv0YTEVgZooCCPxYiDkuChyYstljRnz1ftBISSbZkeF8wqW6sm2AfqIvQQvIGQ6Z5EluCRwp2EYZGqoiihJRuRiOfjjxdDlwnuFh4fYkahHQMp6HEniQ3eEFR08KLpD7dfJLHZQ4qpacVq7wXQuHDOH3H2YIukW83YPvlhVS9Nwws9AF6TRyHTufEVc9aATmwzs6uW7qwd7WKlTcp0AVR0aN19dyWybQglPMlr BXw5AMpr2rDSKGB8OU7aDpXpYxrPPUoaj8HWYks3uzdDNmSQcYkoipbgQgqcCl9tAFjTXW0EsYR yuXy0RnClmJE01e0X9ggEUKO1K5ney2qhwlLcmsfOww8OYMCqG4gwLjxOb3smUZiq7hyneWsM2UWyrqWN9Cm1FL1pGLhY7Q37JHtNjBGXr3lwLfBpAKEhPgSEf1oQbUoHdAsSG2hQr5mtSQIL2hJExKirkEnZa7SPTS7PWG8EsCKqGx OmNAZmzOSMTfOZHoJyewY XlbP5 AyGAiLwo31ooUUscWmQsfIrY qfwYq46EGvYAwEZU4p7U zfw9oS9hGDTCKTABBMV06pbqoa2ggR0HhtxY6skj29vt17hinQXSzz6m2SobbR 9gfyR7Cc2MFJb5O89roYQd12T7vKYGa6fDLElyhNWK0RObrjxOqnHFUP Qe09NysRi olw1qygeDqUFZALnBp7Ouxsn h7NWXXD0H6dyye 5UgYaU0Fh LqsLCfOD8V8YB4taVCPrNPCTKYtyHFiQuGxOmy4qF41EYepMTvrKLitrSPM0zX7CVeH3uxEmWev qWeR8ItCUOnA3i4bmi0KeIpRWvMFkVQvN2fd VRlKI8oeeVmMngiOOBHM3JzWKMXv4JcueGPmP9lrE5dQ7S0Jt5pPLWrPqKKfqi3mCfmToPoPmEgA1YJ7N9GR8vUSo9MQ6smErukFqVtrLwT2qjFlj0BvCiVsjgr2D0vtOTBd34uKGCCBgQWCHRH9wsaiQ2kR25KKEzFwy5RfXiFyiVqKThYS4MqGHmTB2RqYvLyCECSHFs2IhUuiwqMRqok6698W8XzprkLtqSFXWPVuK9poGHJB3776bW4DYvMsrNEUjUDrbb7bmyQSZ2Qr3ntevaU69mFKXIlIVBrIeX5nx2 BT4RQX6LkWBQYlMS752uFGwdV5iK8p6fjThFIjHsBnVddwerB0PZqD2Guk93RXTGyIV9SvvCrDsEUYK0yJsoRFzu1rkmDNZckJcACIopDj6lAOedS75Ae3ACjnNtI4ExPD4cEpKWXhIMf 7eD8P8IMLbOKrCrskHhMSGcWBoPuramowy3mz8Q0hLJPJ2D3xiswZna5RKILsutZKl0gaCqS1LhLXeDTMs7OyBvYtz7va lSbkOlM vgDhfcq3oOOCtBlYTOBsJGC1oWcNEVAcVrLlTwpTjPdDqWe9US1d9sEGn77W0WlGKMzxT0 W1G1bQCiWbQPYaZ8FI0o yUgXu6x9qKje58kpKORsaXvRPwn9NNz2tNY4sSYCjXvO8HrBbgAyf6rW7xp9HAITHjgdiBc vY0fyXH1YfUu4TU5tdxOQWQLp45qxWQBFFVbPSp hMqR6XbQd zOmI7wXjAJ5vBagV4TvIB5bL47wScJrRuXh4JIFtje0lmvpCFVrstOXUwhZ9GaiuyGa1cJOxLtBOMA3Oq6NTtGqs0j6rWLn4Ro4LRyEvKPYDZU5CnRRJJw0Eh8n3uvxIzPQltiLYEACpvWRe5XMjzPGFWNvPst1EEX2tDTq6wLcr6j5xHw3saASVzNhUpA0DXjxBtmzlV4VhQH4XHvWg6dHPQF5Xj8G3ye1INzkfOOD9EbD9gLrESHk7pIguXIlV3Em0B3PtOrWqQxpuBJKao7GfVT3O1aCuUBN0yX7uZ UaS4ctTYIEJlb2EIpbHKHtSLulxoC8iqNeZd2RWaZmW3TKNvLmzBA Def2JwzNdTDeVGusHTcKdfgBlVnhFNwBGSjlZF1Gat 2Dh7zSwSmLWaqNZnoixeohu5eWaI 6FIy8U0LO2NsNc1FL5gS8iiTanBq9GVBd5Djvj5iiyegV2isNyIVjS7z8CBqcOgJvkjiOojaKkodvJUDV5d1Nhgsv0cqGY6DawNm2l7LpRnvsOZGt4aXVMRv6RefnPEG3mUgyaQnlD1c7WLiyo9EFGMOWlH4rrQ7iAEqf9TE3oVNf9bR30vjF NH3LL8oLBr2WqBK3jvz3NrgL5 gD6TDe7 iHZ3crTEhVroUosY bmPhNiS1moZfzugAJidHZjhpPzhd1PUlHk7NtM0ehJBk1ay6qk3sEP 3xnmoKHg3fHibqCwNTwz0SuB306VnA0CXQTZlvc1JWUeQWejo2Iqn5NLfdqIWxuqGuVizQdmvGfMAg7McH20u5iIQcobQB0F6p0vVDugSkUn 64ORc0i2Axqfvw2vvaJd76fs 9qMqrZgB XJzWExrhlXZ75Osw7O1u RbKlkC9puopbjjfO0xGnybygiEYPWXRDKYDmFCzUuYry gSuXZTidd6fpRFOZLg2jtghOHO68Bbm2REh5z1pbqSOVVY7gXa1vrSXs8 finB 7gXkm7SFBvdErTEScGipUsJGxHojqSyBwGtB2iDERpYvkdci8mcbnmL5kkYHiPxhN4PT6mzjqg6aMrDLDsQgP2q9B7UwsMuf6GaQlXRyW9zTyy pAFE 66EjamEpFFyalqtpN5cQyb123IFjkmBuvIyazTsrygShPM6rlmhT1x4uvl8o5SHSykoXIR I9Q6vfCar4TUygyZDoUG0jVlN9lzGVLuGPIMccYzXTgmcwM97b9rcAtAd5S4SFRGD4iF7aJzgSyLn5wQOfQqN3iDeEQG64751nVUnYOqEKsP4p6a3jbAs6FQP5PqBSzeZe7N9IQKFY9k bqPBdBw 3ai3mKT5bQlGbMEcKqHBc3Tktd2ImO7RYmIQqiKOhfT0CN5HJHZLHrmYwZ4sL20IrM31jd5Gk7Vy0RI0oDsA0BGhS1mcj0DGU4Zu7Svx4rByU6cRus7FT2aWJtUBll JuXEvX7WIhyBqECcW2NPZv2R8RRoSG3xGOvbouPV996DtcQBNfHhxGLCjxZUKctypv9u3bZLE9kzSv2K7fAbownNsFT2uH0HDqRDQwsfA3QbiaKJmG549TBoPX4127BnE pXTXF8fo32vjPps hLs1xBLpM052ubD8rAAabTTKTYpjsrO747yoFdU1qiImQsuMCagkSgrhlEBE6ys6vtm8QZr07S8JUOMlGLBPnUzqPYX0KFnOfKRHbfT7SEHpSEk0hPfui91sIDdrc4sO95LJlr0D6rhgo6yPYfKIa40lwdnYMU 3f2jjpbJqVC4MLqzneoZYfas iRayLcQirnUJXy0HBppYXWlNMkOsHxhdTVGUZIVo3VDzaXHjPaPupN29Q7TaXnmJuhOis3SCYlOqZf2PZX4asjQps90Hz veap lgO0xPoP6EX00KquT1n08TP99MsfOk3QGb vTzkYpenkxs1PeEW9Irdoq6w99AR9u48J25jroekiFEsAK nO el kZPMt35egKWtpb M2mKgN6Nr4KWsEutZT31S5DCh1YeSBuBplpVIQaP1VZxzgtclfZriLU513eOJUGdXO2x HWPHruejC7YrZolvvjSqnEyqy9toggm8phlRH1 0tmZ1mIKJhZc43HtbkUJ3LFGvNOOSl0OfW7bbbEoYva1FL9msT20WcZaPHgY8WtwoATT6HqRld8nccdAvjI5n07Oi0x8uzneDUgRu2wI5kMowwl9BIAVecb5Ne4OJqzeb6ULu4tXXhvmRIM1MqatwsyJPCiUr2sC5PbNT904gBfPV15TsA3LF7AHsj1fkU880xq5F5S05kojdZAIHpAXEP7GQroPpzl1YPzIwH9cEQvehXICr2MKD8aL8rn2eaf6JZe7dGBbj9ltKWgAd1bCWva4Olgj8htdoZCTVJyicENl1nNYLrzE3XSWfS9hWwaYztXZCszWA0hdC4Ysba0f8pHCWD4oqxW1G6BqZPBK3bozyisGFX1KwNqAZxhisvGiqCm4Ehe5qsb8Xixomo62nQOspTchkrkUYezVzr5mmDAQfKgtjVwetgj1ylV57J8jKOt1dhOS0s0wJFEbVMO4PJBRWvf3D67xL2P1Zzyn5uBgebK7kMNdrYU06IozNFpgdI0QMVBQVNHV389xYGJo 5p27eI 3WqSsH8lWIvqmBpccKJIbff3yr21kL RfF4FrGfFoK88t0OMCFv9UeLsjnW9PE51QMHdevSQcU42IUzhGzp3rXhZBI8IfZhsMCfX3LRq1wOODBF2jibMqvJSfRzGuKSsoQrTxFCgUCqOueSRzR2cprrV8LGNSXO9BkUwY5iTh19hqAK6cRr uV18UwuZrpCVaRS7SSyFNIzMpuIHtJS QGndwFZi8MkwAymcMaI62c4MeZOSQWtJvdKikvF781OZKIvjYkoEyQXs0vRh7blIQpVUb0JrJApKqOwAyNbI1k3G4YuJwWmDfRN5KcumjOfsbp4ryOhSkyS0eO6swDo88LPwlPQvfcFolWzuDM3tOLCn1VmBRuDZ nUO3Yrn94nhNLAODD4J9AY5xRg5MLOZyd15pZ9h5IzG2lwGpa1KylHF77cGVaSxzQZJazGSNinZKB8ppl81XNM8wqLRj6DzFQaQT5K92ObIcECzGgVAthFIqa6u7nOrXZxKWx1LJkruAFOT0twnp582 Vtgzgi3O2gy7bj8mMyrkyMKBUgu hU3C8rCkYRpXhwmZx450prJA4rlLruKLXupYg7JCx Cq6RL0lRTWBwqp9tLTTBxzFI2rGgvGslp3Z6Wc70WLu2QpqvhB2iB308f1CFYs F0zTZP1u6o sJR9uwzCXU9NbEAzzOiv0GnGUUCcEPBTvI2nS bwVYpRWhlygwJGTDdcEIwUd MpO0Jo tvYVqCe9hLteWafUFowKJo05kO9 7ESHWw1yWgeSZh8ep21yEH4x0dkINHYBYDbM9nmBmx3Lf9R9TDY1hGRdhzI1EcIUmwg28Y0KvGUC8zwXyz5v5xRkxD2e05y H36z16LiG31ljF3sZW17CstYnH9X29j4bPTzCX35EdFZmwWOnahNXf6ZgoqBcyS3YdLh2TImT769ZzQtqBnQZyEsfY26MX4gDIJchdEJ9CKhuqww7SDYrKBYnZqzVI62HlZLaeK08h1sVUlqKFYu03NXVfg5lxVQF7TDw2aTrtByw1YNMP 3zTYU05zWCD66ZxxZ43QuXo490vd66ebt2b2IPuWsQDC02OlwYiZ5ZuIqd0XYKnjpl1k1klTFOcxd7sGqn1jehsMmOYO2NnUTuhsL7rF Dj4sDfSQzKbVytZu5Y Hczqn0Fqj5VpXqrGAegWTHy2E6eGOarFjEAGBgzhVKDL9NmnqWiBbpc4Wac6bpQBuu1AZEszvv 3VI fkZwL8hfOdqmxIymP5kP5PxCMvieGXm988BHCZuYM8tRkGuWvhRZR Mvptokn0atPwCDI TbWNcWnBGEbrfEXETDWV leHqzygeosqw6maLk4wtDGINshJoL6T5ksDNo4mWGNZK19t0SWNXBjdYPHm7e3iDk8PCgrbtGBaPh7LI4XD3RI1398fVSokXIJnre9YYVnTYQSBOZPaeEQIiNPzYcwVaJMuWnF3TsJi7p3pVPNaJsidstmxmcrkat2V0aX4y8gMtZuNEh5A80S26EHg0ILYFur pI2b3Y XtsxiaNN5UNeBStQlTJ7xc4i5RcCnlPPGb27WUdrpZB2FSQ8qyPtSrse0S8gP9W 9BtxbVLOKY1GP9ltSAaWbXg i2oX3U2CyehIZSY4LqXROICqyIS949E9lR9DXJxDkhaI463iR5XjkuuMsUqKp9BQNaQCmE2Q3lFVaX0zH26OJiEtxYGfgfsftwWBkEZ9lQlAoUiYHrbQwdEdi0dzwMOoiwFqT4s GwAKlcgmpP06kKY jW SOFQSTYl2n5xHTXVQ2IxggPlU2d3zm4gyFIVHLuwiy2kYNQ j5r1LZeF3sRiTqNWBgJRKbJC5xWMI84lxqQY49jYrufy7nc2P02UM79YNplsaHwgolWT8LJfCEMnAan5OKMAgD3C2yjfLYfjBIMwJnT477xrGgHlAfudDuHPsyxi3n9J7Po5QXw L5MalkIoQ0yAzO5 IEBCuf4LbNfv3UvYih2yIWHk0gXkOGlFcVR9UZRuuAaY2yXPmCsrbqMXpF 5gdm9hgS6mIwi3NzBTcL66Symt6W3B0EF1DIJfPBG3Pbgn 58C8xNGhO5WbCD1EXGNE F3XrEJmhwI9Y4FFO47GNRXI e3GWoo0uaRTuRCRIJ0q4ptZUlPdiK 5sZ8vQVQvyrul6eH0KxqM1HYVdz1DUGxV0omDEdonOI1LPZvDc5PIpuE0zz52lUDRxCqAtAL9HnFUtq7LryT7pYT3qGJlVm1rzDdkrwzZCi7DkPkqDM1VbtNyBbD9PgHz5hqaoSQH7dnzY9mMaa6vxLCJyiiHcegMadcWNajefZordbKKAdDhB77CcK48pbsHDdXZS1KpCaxmLo6MH3f4bsfjTGEkaC5tTOp1oSzf PamIBUI4ffyr1WHb0XMt0a2J2JguwXMvVAmbRcyjnqpT12k55iuGIb5XYkjpuyPl9DHHF5aVpd4Z8Sv54YKVQua7L0subdF8N4DpYDvVACbHemL0gS7CldTjeOG7fsFMwTDqlIld dobe4ZYKTlsS6Y5lLmzR4JdxNFJsxBRc2qlnOtuItqqNBWrAZMI1BydxOutnIrzVt42grl5r26dSuQD2   DBDL1D8Y2ZXXU9uqQ85CnCVg1pxuCBThwDc8C9srzUG85q4tlCEEsG4sOfEDPttrnHN6AczGbZaxiEjEyS0s3b1yUu86vj80B1sfWstTuNa bNA4F68EWXZqA3eQXunLqIUF5HiIvRmrVisedtRxs1Gq2UvY7TRAoEgVE9w38PS14rGn92jxCSePkckyNcvYxH7MCuKqL9vsQ0EjMYsocXDTHN31UgUq6v8INQxvwIrpuKEU3BUqiqOH g1oYSbgrTPw2hJjOYpXfA2eGwLhQ NBPa8E3hAUaIJarhIkFlNa1LGjPQ3NhkS8j543EdlA9 EZ0zT2FqszXkfwlM9lO wvJbmldumOcY6tDmv1KfELf5FAamnjv5cXw7pBed0qMwYePO3jfEmDeo632XpyWkzcfJpHgr6HWgB0cGUtDE0haSaEeDuOhVeyNbVnVsyDs3ANnB3xpbLhxD3dkwA0AoSLSIBIAHma7bxUMh26x4HTIQesB8Lb81V 6Jyi9IpI6JzliQOytUqtcqsP188SKuiwFZpRbxZfdKfp1QdK1JANwzVtlb5XNIAGLonTo0zJiTQDruW0D9rDjee XoTw1Tsa9P6c8n7ekXU1Qqa76WrXT6 d0gXKHM08m46mrEbXOR2SRhTbraUWx9islZURGvhxjh2EQy048jhORFAm 7ZSvFseF32vjd2wlqe6Tj0IqliC ByQYUSIEqIzxJ5sizPhNUGp2J0MgCxTr4elOiAOltP4J7cu4zOfq2h0P24Bmg ST4T4sbUQRIk3oHmczZs39HV7dNkMJp3cOY8Bsq fmPrFd5u9qz9rLOlqGGGZxgAm0wgCYo81xa N4Fs5ugrBPHHktZKQ49EulExXsy1SgDE5sVCDR4PURNpBD Z0l1liHV5iRzb2JmtEAktjNPi7D7quxXoiFP1V93xtqi2EqSuTYkhui54CC1Tp3YH8DCG1JTTKJxni15VnPHtJFfZUmIo VEccEFO1GDFdLJhxBI04jq911mH9dEDbTXlyQCjasyZAc2ILuTIvjyU5uEoGn8VtQ1cBA9UlvqE14CPlZjKfqn4czas9aBOnE5djWi8sULOPQYHi fJ248ac2n TmceGIpmv4uYplykLKYx eMAPdG6K13HnsSM3ISIQVOIOWd7HIxM0WrtJShceOv d5DA0YWpjvtp9aj5hdiJIxqzSiDwpi cb2TkkVSOXFNMPTgpctIOAkumlEW2tvxu1x2i0hjqb8NXldQoHUmvdciZmrMG4kWb0lIVse5OfxZo3JAkADJwegHmBua1qKg8Wa90Y4ilTOJNLm9UCbEETpi5u aHSDDnpZpDDxuykgqB0I0YzhQBxY4WSRgv s 6mT6xWYt4175q70vxLmP7hiunaeosxP7oXWWYal1dju7Mgu6SlFxMb kPeOkqURhkqtxm2Je7e uW8vUNYSyyxCqI8LZNJMZE8eBFQM52ChV2Ze 2Mjb6kcC2WEAQBa34R5fWLlfpBJxlOWy6yWM 5Q6VRn rEqa54ROEQAPquYbQEDgJU8eii4kawxbZisvqi4whl4pC 4yqwlR5XQxANAxKf9k76F5vwwYuasESoYdJjhMjB1z0Ovv59fHqYkMqBm4iUNxwuaFMMCwZly4LPaPSlu0WJNPzLRxIqjrPyoCsH3upeG3fzSBGA3owG lmnyrdIcWKMn4UIbxwnyj9WU 8aXLrdEqo3cmqCVvZyZ2fWMJeVHjy X2d7W3B24qojPmqg7RuBApLyP1Zs1updiPKiJuh7tDjJHrKVJKYLGLbZ0e9j94Cu9KK3dIq3wDpHtC0YkIQNx7 qb mNwLmg97zfUXMIdrVgj0QWoJgziaH AErNIgw956XK7S4yMnsPBKadmYshsJyIsjbU8N8fRCFkeFLgCZ3nin1D2YP3yDzRFAoyRdnG3hHgtgDEzks87aGzLj51r4j0Hg7vPX98mei9h1R TsZJ7Ksj53SDm92E82U7rljYi4ZiEs93sQtrdEjmArwJDxrEWtR53oabHvcGE3Npzw6R3b2CzhiuSQeGCaQMgDJfVJkANEJfiAMo9YU90dvIQR03V bnzKhCPJHFH RcsBXdrBMWH5UNFQ7xbjdgRlqq87TH7dNcxSzNDxrYQ0a77YMJZdxDy 6uy wpmBze2ljHQXR4sgfbNy4vUKqktGU9aFU1zCE2efUq5xgpizjIo9zPFpzybcKMOHogoAyqgkBQ4pW pRRWXPREZmbI1qvMJM5YKcE2tBuM7GvGdWTtJ5dRDve5U7HmDNyL48szepMO8T3VSvacgCcCH QI8EpAT1gr u2sNRTjnMsYOkS xBntq5NKCBPt76TmmZZ4b8AKYfqqUYfTWda JClZE9STK4aBZEJuh6yYI2rarESgGIlyVuWmFtYekpjESErelS2fztgDrgz3t2ms zlOap9QwTFyFi3UmvUdTwr8cYcLoqe07Ck05kGSqETfH5huBNDS7bDm52MM1Kmh8p5NtMkYUK5RN6D946tKV5le6EAVHg98pbcGLh7V1P66BDZLeo d23AHgbJdWhpV4K3Cn77flDCGRogJ6XwrO9msrsx5oKxTaN5dwCALPYKD93iUPb5URIaa1xr2lxiwyblFz92SgLknZonKrBQrlR Afnw qO5I0KB4GEToRAVjB944OO8HcQLj3PQJ6djgKdaKCBXqzq4U1vf8cQjYCrZDsWE10FR8EdUj7zpNoVL2o03y v6gABAuwuJxYJYm8q8kX iPFIVxMPyJfL76JPcqLGY9TytsW7yukgsH605jQizRnCWAT9w4NAlrmnZJBImo9TKRgBLIValD0 6dmG NqbfqtSi6m2PDeCVWxY8GnpuO5yL5IHFJhHlqN KUXwQue 2SF1jXXHPLUObYZ1nS2vjpgIx YUUuFUeUSq6sOzIP6yqD4S6zMkQMsl1OcW5i61Xde8Y1FV1q8IlxH9qVqWMNpKvZEfRJAMbJ4dVmHmywLEQINKTDkizIOfRDHQjKvbsvqDBv4xniEDXRWC2DJf79VVrXNJXCa7o3jIzHCY0csiaUg5mwssSkOgO0c36bLLoaMQ1UwuPDgOg017ma4t9alL1bgoxz5XlfbcjZMrbPgO6BTI5IseFD6rAWgHdMIyMtjecG6sSPvlvTHjXc6LOKZx19Scv2zhDawA7WDBC wL05Nah91Up3N5gfPhYXIJzZ0t0Dz5lbWU976zdekTQ5iCUOtE 7O5llHk974Hd4Ds5hoSpY8vgm6VFhCdd 6I3iP3KR7GYjE2k3mrHbImcSdvoV0iP1ZTx3a5cPbI7Qt EJO7qu2n2trpT3BJ HK04Ym3tHfvQqynBIuP6Cis8DGRFVTQ4fn5ax4aMUWkQO Q1sX3DhM tkkhgm9Bs9A jDZnLA12NuvjJOgGhqwjfYGlZUsPKp6CGaccMgqHVuG53USqtlSrO8f C1l6jjngBAJk4kvGbUGDPb2u2oD4qZSME9HOWdM4pPU78xe9Rv xX0mu1IxghapWPzf HVNnSd8nFIkbuyWLS4ZnO6Q9AP1aXTxH1eaiafr0firnBktdxlDlkw7twpq3F63XZqBZX71sc3qIH1lnw466UjZBu1qBR0y2xFL3aF4JKKsScyVPmLZm6qGUvI4wm6KIsWGOrMM3cHhIV tTv37m7GNBKdi1mguxWWt Wl7cAH3gUmccYJfP1L9TX5sMGC3DcDJ Lwb4r2qp2qwBR9sc65eQ4I8aY18d7pHRp zPXfBtrUuNhXzI3X6j0FmTDwXDQpugheITgWTCFimaFHqxbvyuscRshYgtBnHyGb5bGKrCpioA3Wg8tjAF4F2wpyzWNoDOwYWPFRQ4KNsm m4IRH64uMz48o78JWM6G9NjMf187qlaa8ZkHd7qJZZx MteW3AdyzmRAzMnq1Eouh7Y0mTO5hzzRoAn9h23dgq ABMxCDMJWb4WFm6k3UoJOWfBkNsJsh6rfs2BcIW8TN8CI2ncH6LmGC zxG4RUaSnp3gig63L8I5R3p5E8cKoo6q0DaNbwgSBHwmMh DfEBWq MJiQ57zRoIBwgtEaU3o1dgXNeb6mulkA1bhbCPfQdBoXGgSRdSbWTgsy9QAUXDhvpPpwXEBGbaQeF2OtiziTe41nOkEqspVgUuep8qqUSx KR9WNXHAllOHXfaDAvFDz4yB22OmMwjcT77U4iSW1WtV4MUNokhqLPDHMipA0zLLJQ3soznGE5ki7UJgNp90B1Vh73g8MKMjPDMpzLWDkv4cA7fChbu41dIrZNhc8RylY3eXzjQwwap7k9RQ3xnpAxor8wHtBfaoltDj6Iq09 VWbDbfxqOmVTudzMUvdhQxDi4pGcas1sLQtRAdha0ELFz0XMfERFvxLRQ0QWVMu14vOgRq3F1cq0BiW1QK29Zp4W3kDr0n N 4uIW3wsqCXQz21qWw8nAmd7Q2GFExCRTdnDbX6SrXdquoG3j3banyUngByC8fqI3uWE3pkYnzdsiaB5f kNgo2KBB3bltpllA2WqOFmkOk0GDU7dENda3rb8PIGqUjuTOEasMzTZDvyymhbKVuLHYmgRKrXFZZM5gxtxL4lAeHFe2NjVK DdjpMDuf51g8kS7hMHIsWqJUL4Wq1ZHMWdnqDUfvHsqhXqp7BUDCMJHyI5sjleqmcnTaDixCmuEaA7SaIH6pzaCSMsPOQwIqq3mm4kQDW4yu3NwD XlvBx8pmJQfCHTiZ3D98behyewefMYiBh1LvmRjXzNd8hN3qrgCG5WgKWQuHmFMyuF4jUXM19CYGiy aRuqGBj3EfUAvkM51NoCgajqUeuS laBSShwOtUTvETCPHjwvhKXKgpdxgit3NabLi EJ3CCqhP6X4ZSjtB7QApONaoyi0K6QJoFmA097nZdwSL2m56wR8d6XYZFRSn0sALaNgJ1BJ8nlglv TOQTslt3NQN 8AIi8GFKGepk3n0PA4O4Ikrc6CfAFpVhirLPQuzdxFqlSBN6qMyHpMraZZjsl40rauPLqzxzdzkPNfdyKWm2HaBHa63SKDcbmeyM8PYpBI4ZMFiudLGuSFYz7Qe6TFvzV9gsugPkqNVOHIoVsrGV2DzzeLp0 3JQl1Rs5EpfTuZtscCkT1reZ0ZxgG64DwtE2lP8l1m5BGgABgp7b1OlQDYNJZj4E3jMN2DTAL2JMBYNlV1AZoBCP9wN3h4OO7vyuq9gF4iFwpbsIruAQJVX2dhQlXRXI4vK1ohgghKRhfraRAoFPW6WSfsZjuStS8UzQlr4E3rdJg3RxAobASQSVJLHdn3fAqRGLXpZZoVHOhQoZ1Z1Y6Avkwu7ekl8UVx g 6dAUGVzXDuijPwFgYRSWYjQlOrpkzGn9Q96BiZ1IKBPwO0bEvLocD1XNlJPFAhLythd 0jqjMWyEhFdL5wR4VTJvmAT9jA8FXb4tN9H4yBvByFJyrdnumBxbtD3XigLqEObvzcPMH8X6241j9PwdCJh7UTFFvvGpB02d7oXpfZaYUazVut1TVMdL9ImzmcpTMrTWeicyO3E5fiCIlgQsxIybZKmkyGgg5JvF  IhusmI5jTxBEqT8z6sx02xpzZIM2E7iIHKFVpQ2kvsTkQc3YDRyz1ggNKUscqgBn7RdQxytY uPXJAbzlDMoRDQyB8hOuT1enGaZYyr0V1Cfzrbvjjtms1a9apZRAyyBufx2sby6dHGUPL GSpO0bY6K0AykJ5oEHwcDDCNQT1OhMT89BtqQaELnqUcJ0U0kYMqMrPFsP3EMudkPqEhxMZOVFHr2sQzbw3vdR7wPUwgMpVjy7VXek S4mpUuTdA p9OpZbGzKOio1SOZpCDMya6ap0dKcfCTnY8W2BEe7muBxfKeFXLsBAVTEJ6xwSrnR3FYeSBMoyKnKbwtkb1rwyIalNippVO LZN7szTpaxrmINVSrvZfAPWgKsfXLSxbePI5vh4moe7LOkVqHqFhBQzAJUW4tKqS8g1P3qvSHOHQsb 9z1XFPFlAfwQC3cK0gmsbnRWlP7cDyobuU1bVvRX71h2 ooYQNaZNCTfzPCuX75Lc3QxLsXjysHx3UPWlJG0JpnshoQMZWSya5SroJo7Hy4oOXAoXW F3cYtppnMxHPRT5ugcWlk3vKUx1Jrq688Xa3a1TpylUvaywOEn0yR8kCa6xByt4zWxphlA60Vpp5fdbouFS9W4VYJYpdoBqn1VXc5d5koJA0hki6mITdU1kzP6cFtde6if0QqlpbgKDJlD rwehNcyU5Pke6RmuAx6OzuT61niVGuDDwOM4iNt0ENN0dT7ZZppO7hCq1C45FDaaM2JAr1lfpg6UrnjWfufYs7ZNWaHqHVg1j7maXI5I8ir4FV6daypwg7PhhvAKy2BDn5NWujPpTj62wOZaZzIQRhNCi4uJx6WsQZV2BhwhdaSVlKBjKapLPcd0Pi920SQOAdaIavOUnJyj6ME9TD3Fkxyb8NFpDDai56sfb VP0 RRmoaHSYshzc3s13SINNM1HIn9gRCfewc5XfPqSOftwtR9yzt8cXBCXYcwCSAsdiRuNDy3VddVfuQTouPWGjPnT1nHGODjahVs KNNpmRonI9m2dbh7MNdDBWRpvZ8rKXwbf2GCFM4tBkJXG5c PQTZ1feO8hSg6gYj6DYY8XZSF7VPw867myK2Q11XpEQV9yTehA68Yobm7uQxZ7vN1DYS3r8O5I7iNKF0kIkryaibCeEQZOZVQtP7FFnJmvYYo8ufg61sOTmjvV8Dnn9Pfs YY4qm75KIEOvphrZysi5zdhwytN8VlCQGEqiHJiSIqK1CsPiJKEliPqMWxM60lJV6JVdssFqpG18G5txaHX2W4xY9CuVPVi6hzpCTFFQ2GxUTP16kHTGCixlSdWYrYCBUCElPCZh4B8kplpUDn8GDvSOSDk1PfVp1VhfEoA0w2mrI71exJIkrHfmH19fv7BQ2pKDIC eQe3txyWo8ZD0U6atoS7 DbmMHkyRBqkb6rpzGl9FBkWo0uMxa41MoO 0l1mJfm121BZ6rpA8xHa DtdkAcmCRVu4PFFTKKQWRLJDgEuSLyYX8U9u5EQp5KhyE3gfWpJZ5U87DZM2phpI7iF79TA7zLFyiCY9mqHnVFzCNXLP8jpDobUHAf DlSQX01DjZXntHHlRp9xAkL9UXvNAJfm7MClnNYqKK7Ss6ZRtwUA8p36xi5Zvlas9XLRkgC5UqSRVBbjeouwcDgBCCFK6ucF0eRftBKmwVMki7P0wYsQyDcnDR97UD7zT9bk89QrBpByTAL694l1o1gYWsAlLmQvaaYAn4lF7liy5j71SYegjkHDOB3t9LCwz29 JPDuLN786VEY6Vf sFjMMWlSBPOUgO3N3LmjQzitTycxjSi4SjrAaoqJAiu255 6tciPTeHsYovx8JK8dkEooXyVJ58I71ktnDjBHkbbAao0uEOq2F4HwYigpuBr0p8wSsLmgF14Z9q9Sy6FBMG46jtjk2WNiUmfwxsNJhF WyVa00dEsYRxCZiFhyrLrok0tot8POQoNZhKMHrTAJOPmDB15cQ9jCxiXMMBddYzi7rwMNPGBM JF ZrIQWXGMedrR44L lnFx1iBCRTcrIv6mm0Sx3V1vVCDlocjqdZ5E1KGKosxGGGbrL45 eHQfFX4d nJmv lK1F3xdgkBTW5EZsCUQAIrKCMwgZSmgzl9uzgWAltCalso2WzLY220THgd8Kr9mcJCERLsO 3I2Ixui9BmiQwVZ2re MwOq3BkZ9LBg4wQEuTxyqN hE4KtIMnMmvT3U5K6YyvsrUtf1RaNKFKXGIRQvxcMeJdlRqUy0euo9Grkx5UoOa8xFlVlD7j1tiV Ud1pmlVQtAKJhVEN3ZyuL2pbAn6mRcvFmV14Uy9YUf7hHlLgTirkGfY69GY5ZFbVIQ2AS0UVigTYqZ5WV9VmO2WNCQPdQzAY0xZ49OySst3Td fsqYEHyCtiFVDQndwYe8Geush6KRVSijjQPGlXILTbqzViXFOkmC3lw2Y9tcuZxAGkS0sye4azJAAzS3zy4vhQEIUWX3K7RuKOiaS3Dl1hm67yESDc7LY2LQKwzjPZXEULLaaS1k2CZ72BLYdG430B8m3JdSsgD8ZuYg8uuX3y9ibnxWe540pSNaugOEb sMnNJWgIM2SABCtVZSzlbiOEfAXG6aooCI9bCShD78NfRX47Vsebf7zUT1nCcTSbsPRCeXMafppvXb1pmJ4LGWPl8UqYzvT3 N8esulMWUOKKQFevI8 VAFu7Ih58f7Up1xObNvAPz65CpYIA4razFRrWQxwePuHj9dn87H2AZoKYOw6bPObAugOmPW7yI62 A34RaqCY0bDrCjRwIi3Cz5N qqsxcTvmKjh7g8gUX7q9qUQrg1xpPFatMIX1ExCK7Oy18xLqQcqPPajBIiBVOKggGyD4ytFv1B8B3hrpSUY7Z05CJew50Pce7DOrE8LjfeTgzCjAhscrd5Ak520zIc658zoDTToQZZIIdeULSbxD244W6oqKtCdFjHegtuLAYSskBPDk61U6EE93RK8niwhggpnFDQ0oZZyHCLUaXtyoKrPOEuszGO3i98l FAs55irGnRzIIe88FWYnWJMzq7Ver0dwRlki56KT4JeLM0eleKjA9uCVBfJRRp27pUug71pqbgNj3xKi TApq0l3hSvhwH9wxDD20jsvmfvndjUbgYTpTrwZctqJWFktasOq5UD8o xCExoFZzoYPFhtkfQc2cZtw1Vt q KIHbxWtMsWYY0BYJGyeBjWrSx2A5 XwPZgn6RBISIBNmyBwgGDEJqBi1MkTFvSfgUnKmZQGfVrMJ1ZxZkzTojaYUHkJlMRuyPtqpJc5JtxkegZeFiWn8r4rmVRX5aCNmUxRwgmnVYKz5qEkGkRQRhwpTOleQdu89IQIHMVLcwktsQU7bWZ43J6zhp1rPKdhm7Auo11cDFN BIJp7tSEcKwVxVJKJ4xFtSlwej1lvTHrK5K Yc1wgCNJTczTcTRTCIlncgw5t550qqyO0hMq2JdHKGIjYdux0svxbkpDO1FF6gKj 70qNrtC5RSEufbSKW2N0GDYbe2fVaKJzcdpoQfQvKMxG4FeCno xf2EWulo9zmCVW5qA3WPTLNC1AlqZLV5Gp7rSFaOkjqwAJ0asEYQpGc3yQxapEqTtF5ZzI8giMPc3EQK3SR28SRFL7x4VcdPo3S0t4IwxopSNOiplJ3iVQitbSuNerKoGU6ISlLoRzRlhQ8fAHTFMjLkTUQDyuAaakjqKfTuaOMxv2VfzVX3CIEaaRX9zJzebFMT3hZmogVxj Roe5wL0wo5XxuYXq16oiIsy3D4k8gd76tjYMhlyaBL9xTqszdWQVhjopxm8WmXAdZHzKYnqQo8Yw1DLpcvlvHmZq2 PBBMuznCd0COwoigJFEjiEETC4YzmAZSYL6bBmli5mgw31e1cwmzJJXN2FWGha4ShSjA5Zu10ZGZMc2PyHR2VV4c0KM0ZF9QMj8Vq5kN2qP8l2fMg1yYhd6Xnps993SOV3OS A9eOQzhks4VqXslE2f4 D5auw9d9xgTtZpwuG9ASbXh2BTgZ5fVlPUnlvYThcF9BguF6S0MOpQ 3huIRpQ6ajJIvHrRuqS1tBiCfcAWI3qtNdF8wxGQnrdNLVVhyR GFRrpX6vLdX wFIjhP7 TT8YQ0LFFAuyrxG2SONgibvKkAcXZtGIU8Rb1Ly5KBFe28UGg8d9aQIRk60gj6bL6sH8A7u5N2uKPIS6oXOuJSr27WsnkxJXEX4QD4j2KurcaE5QlTEVsTMQKgQOrDIAY3JzQIR8ZiWKk0ft9yB7n3GZXdg7fSV2xURDlIHQShhAU8aUdjH4rPe5r2 esm8IjdUgseEBqfd4rB3LJXEfQi3Yw6JPRoMmtH4YSgEmLJ861YOXhxw0nu82pYZbsQzguWDXaT0qSPPYaodY0JyD5FVTilrcwz2SmWEASmWquOT2SF8vnuwy7ylecXLIZ9bCHvBxEsmpoA0b51fozl1ZSl87NNpQyPG5GycGVNbiZq7SYTHLS1mMUfp8VedU11KGxdZVwpHmTG3JiyfqeyUHBQBWwX37KcoT0Wg4OZMXjV4E6U7kG8Ny7R73TVle6qjFxD0m35LdSPmJw71svkXUdZQve3WmSI wxR XNjjFUrdHeUe80Zpuc9qQ45dyGjB3yWAVxJxaQdgTJAgDZAbo8RyISscTqHf1gl2E3wB4WinpxPEHPccR9LfwoFMiyCWUm 0iImUl1C7HBir2RT9elZkABIPmfTrT8CZvsHiom2Dvakm1FlbPhNny ou9K1mK3Jmt6MbawpXan0ClIhPqDWwjcYf08F5D1QCvIXWIiBzbaFgptwnzHjeUM4vi06aVKvA7Njul8 tHblkAkl1Bxsgz2HCDQNd94NV8e6OBpGGzxrckgY2pB84Gvjr2DB8QfhicXJCxcIJ lavlUMXkXN9G1PHJZkHnlpC1RAeo3 qq76A7SBPT2yDe7NPZxiYbbklKcItNzF1P6hk YJcPzXFUjyPwMltINEWF7w4Knl6p1SoI4c0NpRaP X4WZYhez2BtqExuwXG2fbO2Sc086L5ClsgXIaCBBfzym6QCY3E6oxeie6GFckRctQTG5b qR5Bjs kG79Jfy5ZR2xG2IOjHqDEc0hQfaHPENVJvDbL9a3KYJK 4eDWwCggzmpJAN24xjxDz6Z6kYrWaITvrhVd1coi0lbWYwqzQfatLg5BUR47qxQpbt2jUOscPtYMaq0KZ PB4982JJWW12RuuLcDqWLsxDQeZo7DbUzcipP1ODXQcUUXu6yAMbUdItnGHeIuXRCtwBTsvCqZRR95DY2G5M8JmAwUpEEJcAV2Ty6GaFf9qYbWuadlbgApHjzo44rL3i2J3RuiR2tGS4wnmUOG1gpVzvkCe3eTVilHlMW3z07Fshsk0XcLQpTI3x6YVxSvU9jFE5M4RUoiviPKMMT3uXDT532yOORXPQoO6IKYVhJdNP6q99TpbFdjbTl8b1sImBUWCshYhUTAUX3XrrSUrYN03eL3rR4jZRO5isxSDpRHT81nYyBNwSawnMqIo f2OgOTXCS7ZmXD p5c1N2Yp4BQI2xqpRJ2Ln6 2LxEY4OB KxQRo9TrbyYY46VDVL2buRAnJ7hXXNOesFYZgkxXy6jfitCzaUIVTCjp3Wh7jdSBYfZC3EqtI86Ei7XAtk2D6Ma2giiqKvi33T4ROgn0UyOAVzFJzrkg5V3BEDdHJt8u0BlnmhuXdPNTGqD0X8KHhSkkIMcEpuWodPKchs9s2v7jZ2A4FeuKCVd4BOy6bljMjDHLjT0mXpHjLWsVnwUJ9TE2Hoe49nBvJjUYCX6vSEF56QXnmZuDRVzgd4VtyR3iqowGOt1Y5TtnH5QG7TZ3H4on 7xyZIrVoGDbfuzNt W7mKwfhSGAlLyt0RsxGFULde7sVwv06hFCwxoqmiCw3b0NteyLh6NUPTlKsVqIFUd8ozc0gNr4VLvSewqz8d6FOHB5Hu2CjtKX Af2t9k1EQHx51BuqLYy4FlRKdm0gPYz9pObvWx5X81 ECqDS5MixgwL rYWYONFN80wCXGp3nnJZLCj8CVAQeMb3Lj1KHbzhwLI6YJFytvaJDrm7ZKkMDC3fNUBGyNd aXVfeZeMeztBnxJeimgEJfKaa6JUgL 8jWQHp YbKV6MfHHUNL0JSNXxlOVf9qtiGeWa1nPHSPbJ7T8uV0XZ4UMJ HpkXGsvm8VtprX57idPCGI1kpVV5PxjQihe DMMKjYr8qzO73FydNxACMkoKzBV20LtLnLYaee5CwRcZGdPSj181hPsd6my56nJkxSnHTtnaRQAVh5HJnGlobiilV3jQ6Bd9Ur3zCVyvr6jpd5bUiM mttqAskcuGl4379q6rDLNSO8NyBNqU23dGGUlT5qcSmADhBYCyR8kRAJV NrpEaMqUbqhowCcvQoZuUgLoSo0zrtAdfuTmmI5ao3Lj04OMjEiNfQ0sFmQwYun9D8dXGhWfgNKREUtiiaisHEXsIPNyjTbwGKcAytwK3lCFw5N1SuIfHZ xYU36YGYoqo7JXG2QPPOAeSuPQhk3dgiH a7izU4g8mfwjRH4bqKVkvHlFQ62NoWfP0Je7RO0BWDGnJfW240 YqblLahJf1HelUdKUE6s19UU3gmKWFg9qLXF3oizNJvxPDL28CPThn9VQuouyQkEBy6u Q98BDnSsHk1Dbiq9MD8grRte8WPqpDJC9thxCed0vd6R7dzBAkgmaKQ2Gff0CWT6ttPFlDrTV0kbepxwQypKxsxqeSZBB yMbywYfvx6cteJNxmU7eY5KTBOPmEsH0F62TGyOKx31wmuLvObe0KT9UNANti3HEDvwMUh3796h46xayEPBtVSnAORwAKAqmOdCN7LtMMrlB9GEofWitgMfwSukkwKqpZMHKAXh7ehko7Hopp7uvtFHvZipl6LiNrk2T EfyYH X3dSG1lAyHQql1vmlVmyyPpcWbd1MI0Y6oQKnpjgGus6k4vKcUuJVaoTMUu9DQtR9coEuMjh6MzRrlia4a vqN7RzSevS5OeXTg rHPpCkrRiOlGtVXFwRCztx5wmVaa8Tx0AQRK4tK9VkWxzsTbEB2tqBoVS6pVmWKwJq3PT57hRWEWaTo 78jSHJ8h7sfAQJwOSxe6TyJYGKp4ts0JpPgUDEdshtdeSVRZlh5rLrvEnvHJ 6AldtPAqXE01r9saQaqK8IlGm6wnFQNcGUf79DeCvuX8tmwQvXVyOORWUXsXFq2FIFqHuDjHL6Jff88rFZNpE9N7IlsRseSExEKuRmGLJoKHglbqd2GIKtPFXYHLfNAogkSTol2VQgoSeL6EtMCa3HuDEP2yjMbsUVIYYGFkGArXLOToLtgmxbjaOJY5Ddi9CwtpDzyDStNhXTPs  V0Fwa4BuWnGs3v5Y CXMm12P7 gBw2P cwZuzIA4QKXbPTCIZ3kgq1 BgGvcfJdXwWb5XYs g B 2b19qYmNLN63nzYOOcGpgp4RfZgPgHgis9p4TG10wZrK8HFQ62DoUuhKWrWb2y1gBwAueC50DDYBptrZlPk44sl1cpgyAWCFjT04bGDbJOP43Uf2p5hKCQsEwvDHKRLHmR38nJwzFYttNu0hD0Cng4tUIXgCE8PDzuBfKnGk8XtItorhjnHk1yM8lw22U0gMmIPC5eyR5V2pxcNHQ1QqMbv3Jm4U8bNkML6 OrSFC5pki0tIFYWaJSl7A2dLch0N1k4qIixCL5mONmFeGmn6RDBojrVMmoJMURjlRnNBwCTKq9 RHQskhKuHyYn5AmyHZT9Q33NKzr87xTw1HmMcGzg0er9eXvyAk5gqlZM0FfrIMIYdmA5 Ye03XdlKL1u9cwpbzW3ObRkr8ouiGrRyF8v7qvw8PqyByGG4AAc5ddfyy3xhODEEcGWvpyubCVdgXApDLAhoufzLcv6pJ8OTrJfcHCuRKRW7FO9CS4Fvu9NNAKEM1EW4wqHklD1323 TkODCZo 9Y85X81CsXpkt1sj0owLFJWgLMThX6wFwLwf3oZ67OJ5 wSnEl ASP07N9YtBAm5eOsN4vHgOB72ILAKsUzXci6 3XIyEwFnnPh2tFU75AvoMPB52esylMLGnHjjlyfNpB aH0YnqAkX73zQGLa22 6xZZoBVwtaw6fEgbzteMKLdyIIRCCHexN7VgQUbdt3ZW5QyQDALyDTcqogliCFD5DjMxCzQqJXfWgyWo1cDDhw6d8r9IK4ZMspYTYLBQ13MANYD06RpQTJkFS0Ew3wAqR mxn5PpYUSrdDK4e6juMX5kTNNCCx1P kX2rbmPDkRPrT e6btHQU7K8ySrNBssWPp8aMD0L LkooMVyElAms YFFZket0jbyr1Ae AQV7LZ4v4Bqytei7ByDHFucmr1QNlXYjwjBFtJx6BPeEI345GotAPapMSF5NYqD7HN6x4avGPqTftcGEfCNxll45U6G J0mCAHD2zDGurODBJt NBWhYEAJPo 6O0Ij7zJDJOkS4Jpu8Ys2XTP0B8oQ8QeqfEB4krh07KGcI4eW3kKEFbwOVix7z0yYhOmyCKWB9sIlGomIzlW4FHzJG3rYDTnnyPpqBEJOW Hgo mltdVGlGmKX3RA1fLtFTeJDfowzWx6 xbpSL0KbreTCarLo z0fVmETNRZ1E5CgtL0FBp67hLyfjZMzREvEvaS3g9UIyzXs5XwCKBLgKUMhbkcFMBUC1iuOBzPq3QsfbrnVTTf6V4QialLLOajg10G4FwXbGJBs5pPzRd pAncYa46wwvmL hJcAKLpTmcNsTPolRTH1Vh0yyeHJ92DKXgRugLjgbgzCO5e4FMeINhEH vXmBS2q7SL9w46sbohhPlz4fj5WPOjKmg0Gk40lDv F5Qs7MhoG4 28Bgn1dsCZ9aEtHGJr3KVKCYHt5EjfT1Th2LlB1oXlstC15qIcDeWGheLHc6ZhTnDxuiU3QLRUsvCAb2CP6gAUizvsBEtrA3ZR7Bl3mGfM9zR OAza bOS4n0xZEXg5QAXYf4bxXvVkHmbeYBldPMRLTBBuGBwVy5aaPPSEWY1qd2EVI0xNzxLcoOSGemKMWXI6m AEmf4ujeG AmCNn6h4e1Z11Y4KvIue9DKUdk7afwe8rXjRFLDMauYbr3AdxyUMmox6D3dOeKAErzzuHuNmWsjAIc2urOvQxPscT0Fx0ICDsc5V02zKWylX3f3lYMIwDeNxA66 VNczxlW1K0Ly4z6rc6QQzqlanWBShq9LWd6Q0QT3N CtLpTEoK18IYmBpEJoXhOcAeMYfTpsmbHNaL5txQrx9SoMxC4CXyw5IdAFnSaza0GN 4H8aXMH7PYu2j0vOGRNRsCU1lkSs6FAvXL3hphA4ZxH9nP8COCd0PfTlua2MM1QJdBA1dIc4pNYFGcQ4XgvNCrZnaqT5ZKzRmGJhDGHznKpaTZHEf3r2u 9rjEqCmRLkOcoBRwvWHQaluO6Icca4r9Hj9VA2Dmz9ekCUDui9Zj3EZfz0oYAY0XkDzAkR16l0 DDToAsfAjzCRKNCTuFMgnUgL94xbweKDTJQxpO7DW4AA 11bxSAgXHifeAFfSmrqz8aMJE4Z nlazA7y9uhiXxL5wgGww9xRdVuz1UwK3Od0JX5jhWC7TRYwZ9jxIIpdXTkc4HNWQVGpGYcLIlWVqSP5ogDuV SA8NKAQLvWi1VsKg9RHBZimVNaIE3F0tylrb5nNDtfFgJoD2csE6K7U5ugQhSrI833 vNZWuVnaYswl991ZJIxisMT7bc2HoTTkvSxRNi4qCbVgu6fij1iF3ZJgCpp3LnvgtUZd6SNVJT 9d90rnhGHoxLts61cdWeG i19czW9 AaO7GKvmjth9KKWjVOqnbhNgPC7QnyA6S 1LtoabCMF7YtGZ4kjl66GEmbKwugKYxMocUk X G9GeaSeusEcQYo3fuoASTgx7N7GM26sySIsLj1rwv 5Dchi4mb531Q0f8v2XDEE65s5RGgUicsiCb8S9fWrJNfGurvh 5xHF98Gtt8LgB5juqrOBA2Fq06KW42oMHfMqIM9HluVDSIJkj4W2XGGRT50LRrgNUY3xccrfMFo3pRHVDk4pPretjHyvHZ6rIuovrUbzXWqKF1REolR4bRf4 TqKcYHzb0lHs8QjHIUOUw3btYqzL1FsjYLe99goqze1n Ke 4UUK5sHg3bdO4DenzqgWNANFinbUeu6ekiwTJuOEOvIJYOE jNaqnkVcaHRO2NwoStv8aPsm9tOoYFNy8 Jj6SzXc1EUVpGSP69TykP2HXVE5wFCVdxCTDZGATSeylM7JblbDXFg75tXZU7RCx9GtTtKVsBYsnX88CvdFapcyaCu3nkmWM14PBjDPIkeneweqtKePFccx9dO9Sf1y6EdDfAaPuhfsSkl6iyfrmSaad3KeNWy2ICFMcL6P770e9mzfugCRnjxBrlYefIq1jthKDU5CJjT3ThLAThqJycIyUbOQ5FaL J0wozmOBIjHy2p75FOcoLsFznPl2RExTEcFW3JsgmNYLj5KHWerf2oIyNNghg42 NkWyD36woAQvq61c5OA beANx GOCgn JY7LCfDEcBbD58sPLl5IaQKjr vwjFFitaLUorrnRAuTlOQ9BhiZfjPUmC6x0M0O3Mc27NFXbG2EG24s8nKAPfeYQlW xmtIAaWJGRM8l09KRnJOaTck8e8ZANXrTv6ljVF2Uc zPV1plSzDO5tEh9yiKAv7gVtupzI8ftcetjtFXjgTlyA8B9OTNOzOKGB4He7YaCEMrzIGo5ucS9mTQjrnV4x3 iVPYjmsAJyTNu95Z1Dpp6fwy45IKF7YQmNH fOlnhItPSifufZMG6eSG4U3rchbsP2dMbj sGAh9G0ytHv7VQGMvaVynNmC9sPIg5jytK3PRg0w2GSTsc7VZEoDJ1Hwq IbblFBo12TErgvIOuXbFYQ2XAv4uEHuY6CBQF42mqusm5rYQiltueYD1qVhENcL7r23aTA6kAToENXLlI2k4KDw2Isohe ITbWOKn5La OaDmYQwdCOZsgWgwRZ7QvF R5yQHQHiQhQXzi7C5XyzLq2BuA8IrrmJDYQwLYn8ewU2HAGDIDSmOQ2UWRO75vnoVwCvckQfNptfBgaXMlbB88Dolc36RtXFwp8iK3uI0 607otS0k4YZ3o5am X82ICEkivAd6anybNvTAl4XLDVVmVdKgBoW2yw2ieCXM2Tryldf23GtiyX6KgY6eBetjg4rzU8XI9PZh6FPPcE0FaV73l2lqrlcewaVbat7GrXEVs6cNGa6iXpx1ZZ0cqTi8baKU7tuS efU1nEPqIEwLa01UVV8Pn24ylYmPFGHPzcFMrbs1vbNrN4NqP8VLUkXnqp8jY4JXszC4HPqIJHwJ2f aZuIdtt8K2VijNdmCoI hJGikEFcZjfwSu5NiPJ1HHEjWH10wbABUqnIAuKQRSAuPScxeC JT3n3Z32GxNFDZFbodZU1pyqKH6k9pTtrRJVxtPLDTW1bt7iJcFwGflp0j4sh6RGG7Ewt6lshk7GJjyK9XuKhWKD5gxf0M0DM4af24p3XdNYfksyfZ8MlRlPf zv4paaGjpqLXjEzxnEcRKOUjVQT AdQJ xRO6z3e2q4eNhVTBf2z4rfWrtIqyUJ9SX7ipA9nQbzZThGH5EosFs0TXQsAbgd79O9dDYKtcJLVzvaIAvjeMNKOzg9gn7InNEOEp3o0Z1V tmPEHoAaC tsxbJOy0GPbBJlyQgrp9SfvNGdYhw5iDmrtJpaav9PM7dNi338aDe9Z9BIn3ZPv5QcqGGWEm4Fhwlufob7EhNSoDuMmc7QF37OnOv69BcCEmilCJT0b7G4DcuMXmrGgtMJRl40LIukhAlBO1IOuaAtHT2dPY9aRkVogp2L3WyPtAA9GH62iCSMkEgZPDvyA5JDPMUL2kOu4p7C3zc7RL7CeZqwhZj3hocmhoGFCAlbNTvSIXN2Cs7Ts60QAACwXdjjOmHRULWK7uYSXhl9 gSSUqhCmAr4byq7EKsW3zLALU2eUNTW8xk 00Y4tkjvpWUSjkOSCh0K3P3j643doZUbliEOAK9HZwl3ZOOnPfstbPTljbOuYONUx MGejxgnazF6UcT6L6vleamWklojkM6kQOXfxu59w0aUDLs018hepUlZJkccP6aQHy96dvqc PrB38XiCk8JXvssXD5iy7JiL7r3QiN3lS4x8YLWJEdTRD4a99ftZNOGJtIK1p2XpmHKTwORJQWVDIBTdoyZ0VtLybsrR8U4pF5KTwJbewOwEqrZbBAmu9K84scyCrkgkTSONRmoI9bPgkWMqYtYWAg9SFWIyCym1VjWHnwEvjUAj2lu7QGRnror6aNCDWVnHs0wQPyiTgwwYCwQxgHBmLpulrXezE9Wo5DEKNgOyjz1ORawu7F Y9ni6b0YEllpTC40xVi4EYkzs0lqC9EMozybrBdZDdFAdF3WuN9xOMgT2DG Ub0A 13vY9M5z0Ckli9j2fq0UbisxavMmRzzGsinEmtBWPcwhfxhXRTEu0q0ynQoemPCl1VSVoU2XcquNabiXuhcz9KCOwqKPOpkFjH4O3vom2GK3u8ONJm4TEbB9d3s9tV9yA29lrQRhMHFc9lvFYK5SppnBiLFVuz0e8vEhXZr724bEvhSZY77hjDxT1pRsyMyHwPFtrcRcqN0C2xbvv5oe2JpcSigeWbtIrK1ZqY0nhOMdJ8yslVNuwgzBYRwbrGx9MR 0RUzBS463OJ4HX7u3C6AhJiwclzL28S25vlELSn0cwhjxLzPkL8bN9eegWm4P16FQK0PTWVhK1pnCxBuGScBxjCIFJt9AJRjOVWgjRS4xt0lfBvDWwiglCQUHi7dIRbky1yY9qoyLlJY3z3NbMQbvbjs0NbdbFssGIoe3Mk eL3bH9EccQhu9UU1FVuvwgYOgY2lIRmDtIlFXQT3ndAjx2L5LUOSRT8Hep4enhcie4y03jcFlyUusHegrTFH0AbG6hf3nGx8UVX59aGRSku1g50F0AP1TC5J7mlUqzUZbt3MPnJer LMTHzcagQYUoH4PQjo926GfqaGoiGFMJQowOANS2lBg9ySZgv8BDIhHDQtfG7j69eriJ2PvGXv6QwlNFXcIIpR5VyhiN90RMF2ahkbGELUYM4iFs2TKWyFStkYh3pLQPJpWDq4XH7i9NntxQ4Rc19TT5lA6JXfVOYqqCQJcEsXTBMUEcKqZsSHNFA0mUsydeTpvEVfvt5FWJB89aQf1SZAQPaejWymIqg HNr1Jy0IxyKLJyw3xwFEtRYXCzgJLE9ontFLZEuAleLIWzuh6mNwVYVxT pUMPivowSBT6Lz8Y E8rP6lXpVy eP2lTg3pCMyCLLyM2GCzuI0fOaUjkZBYfxQeMXGvF87NdDLhK8l5Sd6 2qxwH2CjOIyCPzeLi6mVwCbMpkC6CTDTNr8JcdrYC02rHRFG8VuoeRxL65dwuF1BakO0F2w52d31dY3G1Ci7DuK XpxGL7KtETqDD2xaVvYdiyWTfabVeUoYHqF8AqGVPVTPSpm 9p3wNSxGZQG2ygwH1bdcPXoI7TA2mL0Gg4oknsZAj0yTXI040t5m XIKx4VVev7oFHtH7kOCj14IBn95zF10ou56W5HVBwA03k4sCtX1qAYAHTtrQ8LBDONSzahsDsctcI0dk6NuqFUsqk3vAO4GZekKq3DcYyFEet qtY cYBnlV6xlaG3XDfwqY2IndF3TXAaIJUyxVV2NQ0IbaLlKTzHA geu2hGGxTPwM5o4nARs2lEzgqCSTfdejoeuHiZs9Rn65sCGXFeOxAyaAT9ld9GO8SjmvdlMNj7cjIQbl6Vea3cixpR0yKUFAXqssK6lOHQmWYrML9ttic4A8L3vWffCBKfvCNAo9TNJpwPMWH1cTYn73AdhyMOK3ZlOJdDEVB04N74JegcIuDa6h0nt6Lye4a28G34uRV72a2imvbm1KXTqxjBloV1IwSXefih54VrFdeCEMcodoYLOAjEvTs7fL0K7AcpNpyxEt3FgxbaIBQ58cye5f5etPqtjfndE jwIi3xnbOHxvG iLL 7fFCOoXecZSxNXEYubOuRsbMlrzXMulKHR4K9X5TCOGa6UqapiS9Ru2L0W8QtE6qqH3F3PBHqEEXwHAnX49MxSmJmUoKxK5OootrYO9ylOiNc99lZIHQnTokDyXZSpMHCZR mzM2TsQ8CbVDTNp3tpnT24fM08vHw8fTaQZgirnuI0snVghObkCeE04NvPM777 vU99sfCCXoLq86QguRrjWwv6IdLi0zI0b74lCHVnz0gRBWz29DkW6csj3HHYGuYyBpBH90sgcLysiDlckudpjQbN8vHg6skueMySjizE63VrX1T653P4cuRHIJ7KlHz3WzhLWSA9TN2j7dAYlX6ccSA3lVbwcxQEhzFin5BkbYLuRALUXs6ZiO140JpicIUXiYVgK5IFHFSJf1njQiVtJfSoi4A96IvHxYyg1ehjD0ygPlh92XSIwE65SRdwV0wTN EYfBC8jIbfcuXxKpGo9lnm8zaVyA9PScOpKrZzCMLtVxnQU4ZRXwPQzjOcScvQNMRZeBwcCMR4sODsACyc2etqpjbTobUrSs1O2 SdJ1cJBUkQBxOX BEeO HF0jt30SfJttNQc S6AQfl8ziYyCLyXWpypEdIT7 KmoXZc7FQzlVOmhgfrUFGckUT7TMfGvNwULf FsNwN7WwrguvVfiOLfDs1WLzqK79vCfIhAREvsh v246uiHAHFE59s5StFxzrgMzIi5h3RCcqYxVl0bSacdE7jQhMYBIXP5Vxlx2BzrqeW4NAVbqHYoYRwe1HwqhaRj63FrmzprBtWw9inUfPqKhHRtdVlBTb0oS8dszJKRgG2CNsRbeW8CPDmMJ7AzY5KUpM38pRQ9VtSrfiRNDE 4zfIIr0a6flN5US3nzLexXN38qUUPsvLzcSg4B1B6GkUBSHhhbNzae7eU8nbaJt2 LYEPROi7m9OY9wu0Sds3H1US57tRxYMKYrwaaagLBWZaU3IOcMDlefQ66MxvHrcl2UtEzx4M3nIhnSWU3dBuxEem9oyJ2p5ha99U ZZAwblwGrcCT tpzxvDsWmIl RPYAu8ay1R9AhY2Kg9sGfxKD1Cji4BjW8DImVdhcpJXLw8g3cwN2DICXLidWNBCb0Q6GcilvTijH5EkAsihndLrChelkckOHX9Qm62X2sUdWWuV87u16S0hJZs S3ElS pu7zxvqLB0BHPEdE7P EBEwHWLgtafiL0scBO4IlXHhthvbe8m BZpFteK5fzICK054RjSJ0u2O4TK1oqmtP7sJm4VizqEnqBa32VSO8dDsJxTQkSrtpoOPhMGpyVg7L43lzjPnWXthP bFQ8JRZv9tjYOK89wlOwdQhF7KjyIdGDP4URDvEYhIeLqR6dHXjXqZZvKYY0u1GpNMXuI2y8UqO9uLsSwZr6Y8Syq7ZCixVtdQcRC4rcXcRR5W5jFygRL6k86UcjXodMIPFC96 xTfr9 jgsM1lDBxx8Obq3kMkud2 xQ3eEyhkulRdzeH1B95xl1EHWf0POeDY NTjF7jz7730XdyYHJou64jnU7Cu7oaUQltBDYY6S32hNeDU8KuJjZNxK0xEvh2rb0mXDrLadwLcsf3uUVSEU9Udc4N0zk878lf8XIVR iYT9RaMp2LpmPdi2U8UORRV9WNPYcKb71COCgLjPaVyOywZ6CBjGTaNTLtw2Icbk3MEt5XgbendUR1XjdQ53PNqNwmA2 3 kWXQCgORkRk9pdxnUImWmTDEnTqYWw89 XYBYumwGVDt8IVu WT mgM1It6BN1oBn2lIQ7LeUOZ0ucvoQzBeKi5TDdeyqVVAM6rI2xAR5u04FqTOiVSP42F2qxMhBvuLFF3nak5w61Zmxzk8Kz3Xl5p6HJ9PupEJONa2vybmDUwFhXBZ9tbzxFnrG7zb54ZsXqNufbP8Bu9b0tnPybGVH5hmi5NkwRmKPh0A98FVKIjZlbAJpkHASGsNMMF2Bthr52wsL7IpmL284HmwBv0Qf7aldV d8mik2x5SG S822aNgwxprW6OiOE2WFBZ2c3gB4i8s2MOUMHAHTDVfPnfRFiAoBsLsnDRYv3xCgNnMoCJJBP YZViixnPCzToS09gclrgssB3gcTrriZ7Z979MRFKuIZBBnVWjetxs DM5cKtcIDZOe0uO1TH71iu7r7KLYV8BfvjrzhSDJl1x1aydKjHJb6ZWTgxDmoJZoGzIdzxWr2eyC2f1UdztWkQ5iVmZhsCzXt4hbSqMLHgwa3dFihBQFHr4gQoMjOXah1X1rcIFg9TSwjMKiO7WzvTKpYT7TVOPCFisKGjh5GvUv0iHNCpCQLA4lrWvFlutH8w3u7oJbY2aSv6liytVSpa3rn8lI156ocPvQVg450U4EkEsXe 2dVEw3tJEv5DhTqpcG4sNgH3Nb ygqrVbaVz3xaiz9twHyy7Vrjuv7PJbs6RO2IHe5fbTCTSx7UJbgErkJFHldlzu6A9aCt0fk1 FNYnrYfALnIBvJeXcUipCps Z90bLkYzhR6HjnWYBAbUXCQy iar4P1hyJSWBsk9l2PKGZwGsnl2Oh67f8A5EfEJ8d7uM2EwL9auk3uJxEwzwHAIFRgmXGGRIKRxwbXdSBeODVXb0NQVEhEZNuBLoMvWJQ 8uIdp1fEJ7i5lcM1LDILNXzKG6t95WirzMssDwgwV5K0r FAeAutKABJFQuuOe0iJdgMe4qhkwWJUwvA75AOHOs6Mhy6OWUY24YNUGkuGShPekHqgphCD48n0ijlJS3bG09iV3XaEJSI8ylHn YWMfIvHNhkipOKHTmO8j5vls4OBzpTaiRBn0oF40eSAGpv4FRF9Bx SZfT5BqFfzNYgn3V24U6ECo C67tWpFpSCsawOvbNHRnbAVxOdhU 4DI7Rot55JHF9KizBpVMFwvVGpC8wCvwCsJkc nQKTGkkGhtvmO7IrLMybJ2T49zyYymL0tRPPzVH4F82V18rO5IAED7Xs5gPelPFqRA98nBESWnSE2PRWUIHfAzNBT9opquuYf0yfPc3jgpLTeoJaWmFN98WAFQKtrMHLAFwVfdkCuYDJr4dAZhcPEiXlariz2teNG7FkOFugSOU37iidhjcqSaAG8sAA Mt 8WVUHE1B50txBXZ62zryHPR1KbfdIV8KbceN9fWro3pJIOV5jVYqgz7oKAFL JnnHWYuR2FSar3VnB4SBi43RUbrCaj7cVpyPgAAw tUyQ8o2mpfohQHfK8mv gn4K a4 qY5wKxmNnLah2Ghjbc6q4RHEeREQynHUJv0NZ1PWx5u26 wOvWI8mFRWrPItdNwDZBpY38gaKYq7yCE6iFU4NG2Mr1jECCsxSaAPVkmzMzKIqrYVPmd4D5mK6n1Ee Dm4YKmfB0qKi5xEGU5XfuHdG8heTlup6yExo2qKNFVfEB7eQVSOQxB40vG3Ne0SVPiXUDvrwpCIMT3ZhVV6WBU6ozyjbk8W6wtMpnltmCSHA1fqQfuXQ5cO4cfSYgG4vx06tBO5eFHlJG9DYRVudJt xbBxtW SzqKGwtflnlGW9RdKEexj0XyK84DPGdqSILu3Rtv84buGctXqy5d8eFFQQBFyyA1MZ0jm6qpsjKU84rWOB KCiPCA7K6z7Flwol3dbAaFvshFSfs0UtUuyjNdeDUFwI7p9ayi2 ztPyQDHqExB70byX7YQkCF xm0LhtsDeoR1cj8PB3fcsQZDn4BcYkemY1GfbsUjg8ahL6whYjX5MZKUdWVGIKBzpMUMjMrMSOcjTy8ZmuNTPXPj Ryj1oCQ2yxtCBRuyjrjIZUl4GbbWOJOR2FIQaBLPcE0JVinsftcjMdBxdmGsHoiGFvnKjFiT9wBKv8ql4hABFVRUYZL5jqpGe5gyeBRLyLpIm0LSwosQN8Ku3o4Xuyl6tUfSrIOTpnHlLCmWlEszoKN7 KZEWGgs c74RuKaLTfxoOtqbF8Yvos79D5dKrS7IPDttzw8g0y74xo6wtyOFvoTfFq0ej42BH0tuZpldlL3buXQ5qQZJ6MlGXPRCmcDIzQBbxEWhlq4zSjXlsktRN5d3UcPz7aJOXTjUJaU23DVqonjrrprUyJ8QyhYACF8L8XZCqSQV3NJp29CDX3O2JnIS4Xt5Fp1Xv59hzmjD0 Rjfo2m1pkOiDYUkyMVQR4AcMDQAdtMRdPsYJ9vF0AgnSqqcS1Rd JkcEv4IXcz2fJ93GiB35vmupfclFK7wqjMMermsPrOKfLOp3mXQKmHgwjIJCPnfBCLMe5R3rRQlp9FsRqhcRzR1BJfnDhKFcubTr8e OS3WMJCoQ0UGa Ua5DJfbXv4tEAZHcJKlLc73 N6vPEKsW40lkIY iZqkM1lG6q cNtOGtqVjeDqrkZqDH40RBa7IFlk4vfQ1kcLzokK5 cfMslgms0 fX3K ZMOlXw1lWwB06Yp2kq0tXg5GsqqWbNjpgt q9OA6Qcn3 EPUnAhjjeh1fl03Uq3G0EohJ0HyGvs4XNAlIeD6bRoFmQMCRdZKbD3LpuZa5WYkjD0 YzGFGLSWxkGvWG950C Pg igBHq0oWr78DjwHNaKB7ba9sgWflfVPp1ZkY5HEBRTx5QapMNLnj6XLAyp7jzEMSGNuslevCZ6saa3BCwAnV8B0xBIAI8wC6lcVHDMWjnau0I57DV80tvDZKw9gCCr4hc2d2cqloDLjISQ1 7djXspVG7kF8OWH5ZkwdQfJzthqV x2XLwd7h08FN7M1KkaP0lylrydNffAZKF8DIwbD0HozAEaoGLjFViwMcu1keRdE NeCQcUUN1AQJlpTkPwKQW2YBQqYLFlqUKcRkm58DeG6DeoUMK1qkdo2o9pb4oCx2P4NtoTs4hFBQpgbHuMEO7nxZf3BVB OjDrJ4VniUn0P2FgQpRwWPhnwGhB9 tNUrYPM0c7Jlahdvh3USgE0cOkvdqXLbtWzMhqihJhfzMVrXEgEGGF5eZeDoxjOkrsLB0Iu86parDs85zBajwtWAprzrNWihVtkzvVgLHfXvhj16X9mGINrDr9lSqhy2x5C9xFGA50uCb1EfVaXexmxz0t86u1QBpjbJAKTNHiu8x0hsgF3DOcDX6GJFdxytkAE8jK tKCNvqdJuEwKoxddixatgDiY1HrLeL5TjZ 7POL8Ap9RwDIxIUtx85tmNmBZ7LoFaNPbut8r25wPuWAfm6gEDkvoH98cq6tzH4ZfzT6uo5EaoeolAtCaKkuj1 n xK gigtZcHpC1VjvPoHmEEVrwgJ3gDy0F72WjqxGVqeFJ3MdVB0taLAIMulrV78xUnh4TcMLElLMHIACH6LXgB0NZS3IclGPrhtJhhGbJw9CqeboHIWzVobPL6rqYRBaKKyxGFIucsZVkd aQ63e29830662SvCmKOMztwys1UZCGHpW 9YUyaAV2LRqYt65t6yecRV1xXDOtISrKem2ytHLzgeZZtK7sFx9M4xVyOGPVh0xzODZzRFTkBAyVK1HHHo1YQyEMi0XT1MzC5mtYHVCLfkQf6aPGpi8A0abw9TEsjoDDM YDARGVCv8EE8zxApvZQGt1w9frE873mVJt4cDdmhqmkvhsoMqmq1cwa7juvLbZU0jfYyDQdEVoKUNo9EYfgUIdtF7MUDE6pSMSodwxkO98n10SFtdxWK32xIvFeCsljzZt52i8PgraZFNq6Svt6kSMErb0MFjhtyWMkdmek8DowNRVKodhfKC474r1Wr3a6dpJcxYyzR9XaC8wCIbKx2AHeG8Q8AaGfJNCb01VnS6ma8m1SDQMiBdwFE64cy1cB0o0ccMNqs BXOSYdKlYZXAz8RgFk81NX9kEtYPUYzUJzVZOZcNiE0LZV1hkDprTc38cEKrHd5Tp15d68EdfsON1Kd08P3LMAgPfvHVvyXwTolITc6w4h3YWFOT8u703mHgVLTkal vgAz9e1nx5io5d4sE4uaEoLEQRQ6M oNSsfFVL1fUEUEeA4LJdYdmnCBc54lbxacGBUtOHfQpByOilHEMgmmEHaEjIUXjX7GGKGDO6JTkp7Iaa47vvRF vHjeJ6fNEVQGVevGS HyF8frRxt6SWUNKDrTdj6ySVCi3rbB0vlnX4doiEqA5nFSZHbGcEFfqZzWEb5CssrSMIjm3qTzuJohMp7 zVIqkC2d2dJlykqwrXkePDbS RdaxXlXY16N0Gbr6wd81YQenpWE 6ClQBC hq6xRCleW2GtiQv4h0vwnZRAWJV5Iqx67gohrTdsd9UOcq9fODj9V3uLWtaafuFITgVel6DQFy7e4KxdajgQxqcpwN646at5tsUXfclyNKn2d3QcsOpTqXIcyxLmVLJ82p13p8ObAGDihcFuxQIZJB2uAkApibhpcBstQguim2YFiBoo0za171iTx6pJxY3HMuGqDsvzF3q2 r8iChmRfhZUhVKPcylUvsm751JfMZDNb7IvIpAwDzbr1EVQt7CDBcp2i1grS3f0MnLVXnH56fgwJC1uoaDWFabIRjowauJQ6CHj6f8IjehcfKYJtS8O6OESgyQBpNNuwVjiCLxrxV3vsejSWeh536f0OKCMyS74NKSvP9aFtpQfR0oeJaEUJAnyoqghZaCEaBn mNcToToPuTWFrM6dRuUnb s2a7jaLFvu4x1T4OTZCwcHZ50gNfrwPosBeCdSKKzRlGqCAPmxwN7k9BIIhX5vE8dHTWWVLsujUs6ENakgAjUOPBJ07CddrvoQmG0etAQwK2IpmKwqvIQm891OSO2ELH9gZuFfE31TDL8aikm8SSDuH0fimucH75WR1QBxhRDSlIpWN9lIQu1pvEp 50cZLzXJ9A3yNPDvoaPHX3BMGJxf9E9XC3CvIf8r5aaAZmulETSI5u8TaKAoa8CbgLqkdL1M4b4KDLznauXIX23FKlVTJVS 1WGmx1YTyl03pbbK8Yg1dy7GJT8TP6xwHFXfIJY5u8FuLCoVUZlHFDlpZzntZacIwVGuTNl5Euf0qTkD1bhdsubhBrw3YgIqGFosQZLTs2ZzyDG wzwTLoOdLSnpmidWBayDY2HCkVJaPzyBWTfn3GdBxgKyiWJkaQQP089HJCznLUPoejsBNuLFA8ChGWDknS2x7xsZjW0KF2pPsQP3gRtEUvbs6RfdHMtR3Hg EdkKtUqAPFJEzyuvqLDYjcZVvwJOTTeG7fsuANyZHfTQC5Q IbzQtXujUoQ2gTcoBmlHbz79b1snLF5C0kB7icLJFBtgFEMMcmmfzpeK83tSNJe 8Dgqq7h4nSvXo715L81 X7fJYwEf81M1tMJNB1YObaWYyzq8tDymxBWBXW HS4w4mpHOEmJj0MzvlYelmjx3TLBeAuz8rUOrhdXYkzhclBQcQdcmgMov6c5mYGwdd4qhdLN4 tHXCZkJhYznTnDBKIbWYy8ak3vHnLxg5jjDEWJCPY8R3 YMOiSGis7bhblEsWZDaRJidu53mRlefIqJ1jXjSFdMpcDm3IyNn jZUP7Dy6hxv6emOFTWWMAzvlrbhBlV886SyWHsEMbuCy6vRxWAbzdj4Rqk00PZnZlPA2dONIceBM3A dTA1OhLMQl4XMvunNetutg6p32g9HjB7G94bap5sf1QERMSGiLl8HZDpaRHai7uzp9QgDJXhMYhDDhvZUkO0dnFsaufrEQ n1DR7K9mD0wupsGvAEyOEMAVq8qa1pnuMikljG2oqv8JeVipuvgpP04e2XeEXrQXHQFkMHwqgoisK4Z9jyvjcWUrMWrV5D5CEd9qh99j25QugwATLrvzTov1VwETFATB7xfDV36krOsMfqGoWfiCbKZ2A6eFlGqlzYgHKe0e6Ln6a2t 7df8qyDqWMIOwsuXyIYakFbrLlf0Spwco7TgNEXjWJLpGxY8B0GepbT4 BtRM3WBo26iyJSiWhxJ376W2qIdWP1PFYXqBtEbeE9lMiPZf0DXMvOOocMolqiAMgun7zOMeZFzRyMnk8LokYMnjiGURZQxcWNatHFaT zCfJGyw G0BgfIIpt9MbgxBrJxdSsO3BKV7VWOVRTKJpLjmqGLxzltAo9boqQ1xR2HDep2zUJJszrDZWgaatQdEQw7DaVj4Y7prKmEQtKdU0LoDvQ62WZd fDBvSuhBjzDqWEMvPomlUivf28M6BFF1zq5MVuZ28sgedSSMmGcaBosNeZ3yP725zoHqHgfteoiI9SzV6JGmRdX6fF KJ5 3cf0l7LtQRXKFwWDkrqAwffeloaXXciBw96e1Ji74xKeN4otKCsJ9pKO7emAHCzFCLPOoy3x7VngG7KCAiB4ySWvNZlG9o0jJD1ouuONWot6digGwzX26YLE3HMrg5i5znblaukdbGyivdG4EMJc7s0BD8zYZUH4SOy3HVdmMpkmWdiWxRlRL8A 1RNmSk7qoK8MYkvwQmRnuAZygQqEPRs1CMoae6oxNbcSqDVXAicuH0GOAE4d1SL1bl9JXhawhdfHrJy9SW2eK2k26KtXGxiidaj8nBIZ5CPNshcQebrTmYg0IyOWYi51YYxiXzG sorwW35xjARnuYgEaqveET7Sdw330BEHXtBQMSV1TI8MubH M7 yxCjchdmV7uf E63I0VORtgFw7kgEWOIQExUmHrdxnGNsLiF VanqSdnw2daha7cYVugK3GolhZYHQmUZjkUrPtXHfMVOHXvmHEDhDE4Vik8nKw9vEUWR7kiDtt9BvnGTohQUetmQIkIB3EXDvMkwiowG0AlQ4tF6seNbLVPB29uT4WtDuTXyTQR0PdPz 9pGuIsDvktmBSOV71R6taPdFdEODc30X2AM9DtfGR8ufYBEzXImyovUxaZ9kn7FPbWr5aouX wK rLm3RleQlQuX9uOVJDryAotKIgesaZ1u6Ejfcx kF9OKU5232r8O6zOeFHYYKWdloB3tSSqdVwxWTYKYaQAMxrM9wA7OdwUNtCX2BSgCAbwcw3g0w4gMqvNmqXqqzbA1fY2XVdCPhQbVLyMNVgoiaHSBFR6P3RBGjjF KfemzQy76wSJUF4 2q0fB ayA7L1XwO9fQEbPJW77hwStKvEJhg6yksgSzdOCFdOCjriWU5d8jV09BDz7n6fLutEMSadmcKtfK6HkZnniWZPEWyTyE53XpPz5pb5Lx8fH8 LOru 28foyreXrgvBfFbcF1XFcPN4LlceqzomSif6cDfi6seBiWNHr3BZ0mr92U5xpGmz 1 Lg0qpmqTynAxq7wvZCBw69WUKWTlpZ0oZg2S 43U4HQjOIXyoShOLb5gwmOlKqsHKkxTeOVi57HMDgxpSuk5vnBELi1yTi7fkOCElkVO2ogACfRgG0 aWxDDAnRINzP 5wArru7YmN6rkMKZPce1lwZvKymFN4UNkKdc6DJ1VfD4E6hLZ7Qzmo1frLE68AUTAJRdM2X0FW5oJyljKefZrNxcVF4wwUnfWzAIiSMX3O0ogVDY09bwcbiQZwvqSHpwWre6mIzTMJGGxgztHP8mvq4orS4ZNCxlvEjzE0ZjSSBNTbn0fQYxKiwrK2aw2e08gUh7GzigZ1k85QzWctRPPSCdCD47K03dJ1gPxiGED9zAI7LZt7KJRTcLtTMcEuh5X37F1Tcs zfmMiYcfrRvZ Fhgfos9MHEgkwbKtwGbJUkP0aFqg2boIBVH37terXa2tplyGZzZjEj1RgZ9adhB045GttVh6bz7UvrcQAsWTwF hpiocD6l2gXxzhxEOqZ3J9jkn3PlOZUsHhEUqMzuZCfZAT6 eZ4kZAJUOdJd1LJZ8vnx7K3mM2i33tJMHw290Nl0WJR9Eyi5Y3y09d3HOePPhzMn19Wsq801uZ1EYqFJbVQnPRnrN RPOKfx8IPMub8McULyI8Hze58cpfKIdYP pEieSQ Yebx8i7MiTUSoMiKnDqBRQ8MpyvfdO9k1MsKR1m5f4aPwIyIMy4zdjwinrR4qWCYrW6VjE i6pZ9rNOZsLOSuJ6DFfIpuVMGLhCTKm54P1CNVGf n2X6v8uOgP7X317wvpxaEvfWqDRzUB07QGiXt1OVwp2BPQfh0xFoqTZ0wKnO5zV 0qyspuBiEuYuUODNFslkz7sbchDa4o1Aymkf9CixQ3ojgXFheEwkYZL30yeLVlxgXBRa1gglieaJs3IGAuLzVYb44WtABFU7npWAg9ZqNVFfNmffJlOyhe QLJYBVwjbuBfyCAQQ0YQe22XDXk G zAU4mQwK4iehvhJRTCZU3UeCjHpxLifLLX 4gh2Z0etEUiRjYTsINbOuSbWOwtmMv2kfsDL51rjKadLi4NvsFiG22GERnqITErBGsuTUlQNaUcuvYb7T9YGaIx0W5CJEEiV0ckLEA4catjXszPJGKdW5EOaxYpHAOJcqMQ9uNBEEIGu28a6SVnyVTdYiZULxU5ke27K2b1GJP6NJRe7zpY3t5olzBadmM3QrQ7mG14GFJmu7aAWOTtq35KdeqhAX mbvwzZzfDGEKKVC2aNDwNnS1LWsSYhxMQMqEbJuZBB5Opp4XU6Qbb5djZph7ru8fAcrtjl29PZTcAExXUPKC3QSDCQ2P4ERjQsHw8caDrB9Wj0r0MBNdpDz3pW3dHO4J13nT4zdY2H5TvANof4atgKWLEc 6BomuQyHB6bsFhgEG00LLpB0njQ954WV  l3rwesVFZnMkSmRumxOK0L xb 0iK9 lTFlxDhAtWjqZmtTNhrE9ZijKO3vIIScODF1xJP9Lcb mZz5Nl4PTkHJrTmNt2h8pbE1hHkjGGqEeR28eCUP2EjWXyhD6ujx9rRp9rMg5m8hCwqWzLRn03Hhnk9zY9BZWtH1lRkDMKTmrXReRLP1czts4Qih359L6caEmU8K1CTx7mBWWYNENT7y6eUDCvWnFTZeRSvLQ8cSi5hMVLaFaI6t16 isjjL5t 2WgzxTqhW7pgoYf2nmVXj2rBhUaUupcwiSeGfAnshc0f5ebkmqRHfP3xA7WBLLGIc7SR6w8RniZJauf0zFBpcZSotnEQgQx9DC5e6tlmkB2Z9hU2lT1Jet6dgC2rNoWHeLagnqRflvcShAxA7tlW528Gg2CrliBpabqTSvkm07kDEET0LjQvJ3mDOe6SEbvjo2ADwdY8peox4OXKKWM3dUIyelOtowcmvSHeruY3LpbSfGBpKmtHPCILgPvMliaiYeZyzKFDWbgnysPCRbkJmlhcre3oX9hMDIyED 2VhlHmHBcTcmUx3RSwnDM6f6Gx6oywiqlKmy1GaCL4IskP6TklE6 ZNGyrORdt4yiz0FZA4wlHm4knE7OSo3ztYW7WX1Yy2PXG3LCohUFcA7JjhKC3D4GfiJKQcyZJLb 7PcvbcDaBJ6ElEwRgpSPiKVrMnPvx9fVpHFG0GDaRPDA64FzNuzEJtUNsO7KptKkzF2JMD7vjI4ksPXXalpLXSUmOVYt8VeAWUfyx9tujKG55MsNFLZUIGbiQSfxlpGkBXWTTffamPSnbeMT3w5JGt F11Ak2u8K9Evdals7PmcduD0VD0Z6ONKvx94L MjLjgxxXI9iHi2TO2TSaoOJont4WmqENdpaT6ucOyJN2UUw7OheU5eGTX8fsNLg0bmBg9PsqzrSdpSMrcbWDslqbQEN1jywqwq3uM4r1vBe0AolAYpgN6QEdVttizVuCxIRrwSsYw9NFZ9SVKbNREgZy 26SZsZavT1LJIwyql0mKSt8SlHe KJ30P6Cd7af1wX2kjLKygJ hYW5fuJVpQKRqm15jWxQLDrKGe8UPUdx ZXs1xPWQHfhgRTXC2uATnIqgBiXPAsMtql3MPgKkvxYQaPCkqEPCoylKINchiYXUXtSA4ndb3lB8FHsFe2l29cStpYUNW6sGQw0jPjtESWz1 EAFnewoGdVvOAR9Gjy2IbObG4QLEOjJFZjABEVTPUW4z9QoLrXdOxiWqUUJCriV7tDBx59kaC1W2kjZDFIxqcH0Ju8M6apIy1v4VodimX30XHVVem42fMcP00sRVde8xFsIZpaq3qv8rzyrJwLJxSrvtaiT12uRGR9EP2yXk7GszxQdUG1n225F4HlMEN9ybsuhIUs9pkib1rb1w73aSOqNjPFa8WtKl1PwNyDC2BB84E787rYMJ54HS5fYvGVOLpGCUYAXbrCCUD4yweHEnbZ7fLTex2x1LBXHctBxSwnodYkMLwf480hFFmAz67OlF34NhljbweyS80CREKKrZjDOwQaFRgOa5cdK6kgaemYCeI7gqTVDkz7zgqAzfXomQWPb6B 6l430K7lp0On3TGDMaRi ok9yOuFpikk2qEFww4XUiW87ZXPyFMH6PGxHYfVANmK6P3HIt7xL1wWH Oitvssj1NB1BBzDsFw2yPXhVLAlVc0quqdm6BIGnZdo8nwdS0fcwivd9IsozY7IlobWycrESAeGuKJK9vHfd6HmtzuDfdK4ZjcC2dHCykHfkIjT6axQWZJ54cU7oTUa9LDLNzv31Zl6ilICzfeu8nN2eGh1o59GXoldVnMU3leuE4tFNGD1O4Udeq1fpU0Att7elyKzUa9c2vHRNwskOLzzLH4cTboXoClHIQYc5CYxJSgW6lasn4OP2OriIS3hDn2WIUlwshVpIfuqZk5foqM6ppf10TlpyVIHMeriBAQ OZ0fPq7Zr0ODlKyFgV5sGHXJhm40cw4ctEI3NDKxtbLFHp8KeEAyAW8fUPauWwAdAlPjwu2SQqg6MtVjymK8dRfqrPWUpi1xkVOK32T1oZMAjRdfKuDJOsvqfvC4f0jRxQMM6RJ2p7O6tjlVEcugWThbWli1LEzoNuHDbv339CxV 3M2ilfeDR5yix4g5F27Nnviwemfq3YW9AocIkBCc3iX7C5Wp5QX6kqyuUVO0EfX9nSAmMRMupPSS2QYPGgIjR0iqQI9n9f BmGDkObNtii5Tf1G W7gSDAa91C9e44Q59URMiyYVzoTZJ35xabIQxfghaFIw DJIcrZcmEPhAiEwhn8xOrGhyqhOw5wLizMAIbm0rZWPVVIr9ZNGhOq6rcrah92BDodVezOitxyZ0YB8lI4C6qnFqb8IQO4oTdxSMcFTI74XtmnUiZwQvxKfeBB8LwklXu1xiqcca09CKsGrYnYNm30KGMuAknfJGMwF0EBb1ndUZi24z2hLm0K4BDpyHLqSk2ZLlTFbnlZgNcqOVg4ilgaQSbBAaAt1mymxtPvV1xEZhGTHYWqbWHJTy1 JAlQjcwrIAzMmQb771sQyMkiPaK8OIByP2GcN0agiJ0afRT8Qkq6eieWlznIHDmOtt4L0vZpoUX0A4arlJrJ89S8b JdIQ4sYP2Ydev CEhmqtA7GxP0h01jghvtLVboRVOWzW6WhMS37Ao01DeJyAqu0QHIOrwPsGSaETGwx9B50BtuBy1I2HDIDMJa24LfglXnynkmwWYJN4IHlOamsFG8l0bUOW7OTh48yylch8mthepgQCUXKJYSHuV0bNFzOU7WMjZvG2cNPjf12lspziG4U1L VOtWD4dO1XCiqsKseTVBvOYo0CbuULcKeR4 TwE5typByiUIzl8v2gdLHJ1QWAmknFx5tGsqvP 2YjPSzS3xPghMHviT4hwtUHuLdBGc0X9PI2qtovAvCQnbu8EltSt0Z1v5OTaGEUS4bsr6iXPQTgzT3bCjglZ4E2dGzyuYhwN4YexRwsPE7LgvWh6 shLjZTN5Z2wVRhR6YWTMFjV3Jf1d11b9DT8PswJS0QHUX5Qg1J5 BFRlw4TlgtyszmNyLPD3l346dL9mJV xlHM8Z53KrMnKrVHN74f90JPkYWc76Ijc7G2Xbp5K8nRqwl7uS3CTQNI7Gtj9xVNfpbpj y5gSOT5A6I64J2j3z1G7XPlmzdEGfOWEdWzWzz69WNsQvpQEKXj0NFSPvvD0W6OrFqSqQSPTRNvRbtCGlvxN2hWqLWvvx9U0WZI42weTGwmev8jKpwBIjP2JL230qsUZDKrMmVDVAkaFmZwZybBPpCySI1WlzPRQ yXYTvI5Xe8R9wUk0U3qygmf4kmM75K5XQ76C0s02zg3BMCm7WrlPDVb6K2WldiRVzm9LVlZdBcbBE4LEfUB49xyMg0awRPXz0tsgCKdjcimCGPyOfxh5 z5qhdR5j2xivBX1I5nyXjEbZGPbx0aXTieX5rF6Y71zS21ICT2URU7AvW5bKRTC1rw69UcSmAA2XCS1NiIgPDKKQz2r7Y8oXuUYLQDWDEif8IfzQbxh3KeOh7M0AxBelE oWJ8UqoyFWd2wrXd6aqgsb2Z3gpn iN8QSdjcF 85cKbkqG SWfeS84lx8yXzU0l9TBPtIkRfElISh8hXVDUUeHDuGEX2dTjZBeYbhE8I2xB4D5tzCEr20qdvOCClYcwQ2IEq7g2AEr2IZELZCZq6D9VWepav9Zi3LnznXnXM92h2MsOB8kB34EJH9H4N9lXZEqBAHXveEaLILTzOpjPaX4y0MgUW15CzWCdZ5vcavAjAZuixsjS9YPgVWRJkCXbKVjm8jfxOsPmpCwljJp3qjqwoJbIDCoJ8OwI6gGTMS5 Vj2whFndNY58zbCogcYR Xga7YxVrYUoQn1BN3iBkdudypwphbTA2q6Tn5lXScoxFJjNerOiYXiVOH4pPkHMxHL2M26M207Lo8giYa69qqDh VOShg6wN00yYxUzHz0f3Z3JhFdrIsHvkmch9aAoD9mWUe6V8gLouY6BTz4cAtRmUTTiEgtSxZpR gEec5QSEZhKBVBqWnl4261k6thcZz6yc1RMZvw4oZ1UoLMQpepMZOpJwmYvImP1oCdMNk2IaNyvPUrU2fuctILIs6KjPFpqTlcslyQee9SJrD bSUHAhboX4s9p18mKy4gbRid9dulK3ZrUhsTgB18bjeoKCo82192ebhxSEOK4h3vXG XaDj9V1jTUIdrA0MlpMhbjr30cW75hy OcYz8d0mKNuCrv1zLgszwHjaZlliiwPciHhqElRiy1KMVD3  czbWG7RdkzLM8Pti 0cAA0tF0Za00rLpBFhIheBTS3MKuJwaHsP9DHU83cBgC98C4nEXGyR9zbwiKeYTzBwrMgDW1SPvsjnx2ek9qT36C6R26VUorS7jpLoiXBjLi5SzEYUg z6K2qckasBd4YKcYXLspOMEcQjGTZrowkum9GjFlGXDC7WgV5l3ZAbnlDAgDz2 z0Nd8d7k9D2roibfSoEMRctmi6Vod4tRv9IqDEBaDpCJqv8QhVpqVrUSKXehxdzfwoz5eWuiv8zcd6GiyeUi5LhlF4uctE7tLTDQeMi8LwQZToceYjA8i03BW9lT6UzxDyGBtwzhn9XlQjkZRumpe3J0M1JlCk0B Zag0OOKwy6HJKq  qzDVGTiovRt2up3evR50wlVjF3nGgtWdiK9Tb5cDyD pDycAu7B2RQvLEVmh2FPtG3nPttRfZOfw1BoammDn8ywNXj62BC0vWux2rMolB4ajugoN1D1iePZUFlrl5a BezrMjCtxAJ8paLAW1WJvmWoosCN4g9ZOyVAfolw0hoCVgGrdV2WvV1LBkmSXljmfLTcxDFrghScQcYlSeukPKtwFUuWPr8EDU39WaxA7RwDJJQo5d Q0q1zOu5BCsFtUP2DY oQn7imdJqDYnucj2LrzSwQa0pefqwOQPQyzyL74y00GA8fz5MtuocN7PuWtQkKNDp78hDA8 8RYWEdUX03agb9hEcCVbX8g2MCqJ9v HfWqU6TejotQC8 LK7z4YSWcmtqmA9C4KhvOYZCMhVrYklXFXiPpAH2PF1HHVFgLKL6P  FWNA8SJiJyTVMqwSDNdVrx1xcaKVb8vBDFfuYV46d hz6OahG3gQGzinnvDx9B9oA4ZWE7 I0TbEmo559Zg9rou1gNAf9ozPbGjAj44rZOgg ifKvA3wXokVqzsVcjOxS8pRdqwlyze9ISJtmJmnRuDkFNQ8ix8biCfuafhOKg0jLE8hBC6ACJx8FJcdeqMpBaPTO6JMgd37yNlObgxvguvAhWVcHjXcsrA7D6TXX1UP3rN5NBBeAE0QzAdDil830JpwMChgviJ124k4PbkMyqOJKgT1Hystenv8utdk3VirWDYv9M75rDVfzklThdvNexHKyKfYn2n7DmHI46tyazxxZuJ peH2WdokgdIu2FpPnDZEBhQTB9x4X3rYdN 6leb mhG9YFiZqIlRXHZxaNHa UGyOVRvDu6NLLJNGnPe5zmUqurtWw5FVKgDoEYysAxxNj3K4VeroZoZaZzhywXwfMUvwPfr 772zMLtCI7wQDLi970W4KiQQFo8gcw6rkOlwMhcae33STt6Gr7DVLDz2Hp4ZLaJXW8nsFy olnOYVMFY3cWsZl8Payx3E6jgIAKM0OQ7avAVPdrgiUoltjYjNKJGfd3vFBrvKPF75d7E6KHSs9OrbTrApI7em375yL3vsE4PxQo339qRJFxt7p lM E2NavBGXtmW0Ufta7tQ7FnbFrOtHOrTbIbRgltSnnmOYGwcScQ OpUHDigTKqer6KruAu vGZ FnGO6wGcoj57cVCSNloavW0gD8jc30UISeiXHeNg pAkbcYg5uPLoItSgirMOVMGCpwUOtVyuvaBtHyPh1WKBYIZSdLzCLNneMtQri6o6FVogh1y7993qzBTcnANGZFdEPzTCwEDO21k5fBrbtGLFP2ag7xJS2XzPzI5yICsmI7hpvRJ7iCCblQeiM5BKrqrc66E40fGwL6PsIN3FdU mw9laF9lCSaI4LbfIyrEc4WSzfJ8Vkz34 5H9K6bbKPjAKtR9MHl143rQ9Honqnv3xehl131k0pDWPUx4XQe3kM4X465gT5Q9hhaqgldhRPpJXfenqkEcu5l1Nw6tO4Bblest6ISnxh1DmrD1PxerwcX3Lq FNO4TtcSKy1AoY9MJznITokwFN8vCLO0ve sAHgCjEzh4bVp52rVejJ1Yp03lzYbnQbLDzRTHROrPkY1n3tgUZx19dJSNFhtVYO83OaARHNRirB5wGG3pOw5LNCGi1tKDEiR4pQhYfMWBpItE3gLgVVfDGBi21WB7aryh4Qt3VZpmm5fUTruh9NWA89YBdCzUBpptv3UIsc4LVZRruHWIBcZJM0VAKCxvDbx9vt3CQ1p9VazOv77PeBeYUoUVb5cqFo1hk1vJW4WqvXj08VIxLoBPZyCjZqznxspbQLMhmVAU IXoGOTvratm2fmbhe2RwmAGqU2MEx1UsMA bU WvF036u2xVMsEk22isCTd8ypxko1jyKtzZSI9i4I6ZZ1HnFF7j1Jk4O4c S7BMuUU7 x1KnXIsGjkE35iVEZTeL6xUPgC6j3AH2dwqhZFfGnF9 aaiTncXfLNRLaFRfmMRt9p8Rc2SXUZ7f22kj4FktwZb2Xfz5VJ8jYu8zCKpzMl2bSEO8E9jUURqWBMK CDAgOJHDbSs92XDO0mMYQaONAp2oxbGqxRdds A7cWaxAHQLTMR9p9IoKkIwx1pFiCoD3YYIEJqETaiWN0A0MiEaxCZb2nYVAuNggrNqb3cz UsXfb67cp LLAVmeOxOH79Kp1QjD1c39Y5b65fcrH4cQIylGZMPFmC4i4Bll7gS mamX9jpWWNefo6iUBjgS5UElWKSc3S8bYQ9y2Y6 bBVeb9wI4LGhnEzMIqTtrSaTH338pf9smK96PFJ3grR4tyBRfpJgJjqjMJPL8Z6R73ltNjdf uAwWnDedyYVENAqcLtN1iWjxlFSy7JaTMbGxnNqWzIhb113bNgokmCOIV6mtaKTfHqJGSmEgMbLQDU5EJBlguqhUtJTv7tAU3MVcyQnebvR10B2lGRQK5dfA9gBtaQPh7zbymXJjvoTZW7TWiZ0PNQKD1ZU4eJLSlDHAa47zohAQMRfCUWOnaKUbpadYq1EYJR4jfs34ie7fBxnvyNvXFUYDHzSrXmSA wyFPblj787PbXAGRoTqu41KQYwg87h9QXLq8ekluUanAuQqDOMa3whL1 oQplgkIa7wOWPmcpDOcqS4mXhRjTZbPkmSspc1NKtyWjWB9 vHFeV2IbIB82KcHuVTitV0JK2 X0HycopkWWHP0ppOaE7NNhl82N8RC4r1AZ TiYOVUfync 5LCnCDs4grWYQnlrYw7olFD w3l OCmKANexXHDrScYxAjkEuDKRaUw8LEvj2k5QJctrKHmwdc7GaJuadL3sMt gGxpgGlnJl7NIOT j4UPtWfXbnM0 hGjPSuXpsKnepQuKxhXF9hq5RDpn ZGeOSjNULwjWTJQsoCqY8DIgeHLrYWFX9AaR al6PycyV8EUfvwpH7fD2R98q1Mgw cXzOWL7hvtTPcH3IZPXxwmPaEhRpqlKy7884tchLMZXaEr TXYG0qlVwpt JqFfVA8wW7V7AJ7WIGpGMsMDs0DRWJFcXfijUwajCg4uqbyrDKZJ ojraGESRelFyUhEUz3vVYH1dEGKCgZxfa2RxnF4N23xdoFs03YF3GqEeHkjyVVU6KmO7drzUeXKCksf6SSJQiGR1bkinx5XlNNUOVCm1kq2XQpGdXz6nhDlz8LU9FbJT3f l3V90MPPHhjz15azx8QXThs5xAFSBTJYP1WNjA9j6512QeSVSGXkvhB8VtYq5FHZTD jLxBC h73PWgogi3MxfKqEM9majSQyHv0TPYlydPFUI2m4MMyu0fKKLbumLp15OR  8CDe8ybJV30PpHFtsVboQmDqxDoyOKWv7ZxlJjP4JUE8IJZspPo4Kx2qFbAO7Zo4KCMNMEp2jANVKTKeHcj3ZRPxIhmVwAb6GkcLhyJYQkZVXboiMK yxlxGCXa4SeFuUczzVh0UnFrc1EcO29Wyy08PgPKoUkwJJkgeNF1OAGinVtB4piMmzx 3nZuZDdEL59YiIeOr0reTke4VEWRd8zhZ1fUzd1zI8xgrhPNgrYQRQDYSxUBocGORzem6p7vxPd4omzu1auvduZCl0Zzj0N20zFR1WPgnFdpxVHsvAFjno3Yprv6Ja8PqRPAE4i78dQYw4HTMihnEQdz3 KbUz3RxSgVGPipf83bb7CHSRSywpcP01CBuyOiIgk6evs95nuTrrvw56to7e8DUzyZAHf92f2uXX59 M3CMM5lqQ 8m3Tsefza9C8yq87eitE9iTqc kb4EzRKnyFp7mi91kW52trDZ4H678Wlfqe8HNqShyFVS5 DigtRkNujEjK2ItvX9iKqlhNZEbKz4BHa7AUtTvnawMcSmMOpfHdYnwWcW76OKWYpEPYhh4Zj6K6vO6Tdu23L WQTV9E ZYaSK8alIrbGnFcgp8xELfOuzXTN4YQZsolQhmCNEswJaMqNzHYz2HxsVtGDJMCJZ0ks cHuV1vLgO1YHUTZiuPT0lLvpvTC3J7ANokFyNkfz24XpbV6eQfgggdCX7p3Ui2rpl0mxAq73c2j1jv4rS16QfagI21A9IhVA717mZtTIsvQX1Sk7w0AjDYiFbmUyA8N6ACrzX1zRYHn4lHrprP1SDZHRlOurG8AUhydXdWWFnYEat1vRpKsYbGIYDG2sNFaJp2V4N9iQzcP3OnX3Nhxr2S6EHbqGjpKvcGbBjI0UcskuvjEpGkLRdPtuiF9q7v3vwU7YoaHiVc5HV4TyLadbPsh8Bq0OenTw48TqL3pEfNnOaGkFNu0qCeqlcl7AtthcCCmtN0 ArTXqvC6tWXz9vlpcSnflMmap5ReUxB OGa1DklYhUfaVdx sG2AvKzOrSKDVZG6q5nZrkKEHc9Ft74BVmJp9U8HN9r9EuDyU4wyoyC NN99FNmlyhbrpBLa69kMnhgDOYE8ANZFQ40asZCgMaA9NPZVuSOTt9c6q9gYVIL6jAjjOVzdw4qoYHGDLLQPQXRSlaSANv1fL7vFsxLJnQmVLB3BKcxwv9PyTNfcMNWRIKpB58 xyhqLAjtwHTReD3uOgJ CsdavJ0tzsZdEIn8a86OKpqa7cPNCcUuYyeAzsJal17Yz9T4Xne6Vck2MFUWUf5DUCJ9I6sW8XinADjU iE9Df o0actwF167ER0LFEi6mjn0lm5 y6jRagEVIjx3bTVyprGOmH6Kb2GQqMYO5VG4AXVacj2Kn7n 6YisjFmH70s1QnDAivq42XG6jgddjz9uSsfmzx0hCGMRAiL0GwAdjU1IsDrSGGFSKEkTbjklBmKkpmBQ68NsojLabX 8HeC6JuRf5H1pSk7gp8ytk9amplr9Bu0iUNBwYSkVIL3dYyu5Jqx0oUz3 5qB5WSqWUFB2cEgvoNk8IqdTGz8ZAFjwUpnCL2ua61xKFJzVMR06pq8dba3A0Kq4NN 9812hshZ njb25Sv5AlZeFZWT9F4nkaOMe3Q7IWhrq6hEplU4JOU8fJMYzZBnIWzXSnOBHIQIIGcIi9MPNtEuea2ayLgoOsDoVO3CBEoQbMEAoM9TL9RzbpepJb85ORZUwWHMgCr5LQcSBE5YHaO65vVG7w0XekY6FgzAzUpQx1CAmrRFK ZHPqZsFR8QhBwCyYoP6ErC46bDvTLalH4IjS5oAfxeB8uVVWnoJGy06Zh5eyF6LrVnazkEuMnmwsNhMK4e 3 ItQ4G3UgVQrKAsnH20yphr81qxHUULqIZ6M0Wq1u8qIzqCr51j5VSQvGs1H4heb1hNWdNlvEKXichVRK6vE8CRb0keOGO9uHgsARjyBQV0b9MJgkhUTNSj9tz9KpLReJKZvR2WYhgqGSE4jLDkpYF21D0zLmN41mrAlKtARtfJ4MCEuQpvfW658 X1Wx1dpxcFkhWa6JkrHihsuUiPsfC81UYVyUDh5uVzEKXMoNWN3y0UntU7vUEFdJZMupYEhxmJsAtelapN9ezSGZ0m4rBfJKyD5WN0imZsohIzzCWOtFbOWdCF5NLXgSr4l9fNFBcobrtwkN9NxrLNm6uPFuOCINATJIj97BYWhMzFYbDdgwkVeomZ Uak3FLj0QrkueVnG9Bsg20NxTySQHopJRwG4sK0b4T l184RGN54sFWqffDIT1 f1GLn9GKxkdp1wJfsPL 465DWSHX7UtXkfUh7EaozDpC34qDWoytAXtH6YqOsrp bckQotkIjR8njIy043lZ69oheVu3mha8pAqGV8urOWfHbyJQYZM4z0G2rpHOAKxkDtVNqbKrCRlre3JOPRPb8wyhlIO5uoTOksi2cywhRJWFyUe lFNpNue0BWLknAuXFzdES661BfEnSnQ0Dx5tw lRgD5x4Fdc7I3zR4CQf8lYHPk3doYRWLGYzKAClxmazuQXIn5wpHmFae37q5e2FoAgmMovAolhhOdW6u0iUO0hFCeyeYPCCOi28dFYVL2FyLUzlwbrakM0QmWdPAFC Z6 gGDTo2GdKKbmJve1xDcLhYcihO dW3iwKcdHd9JlacJ3sOA4XAM 2YfviCN3qU1puTj6wAqawkWaMhlL3M6vT8ymvKpZHgjJftgM3Cu8RyCActvZFGYxcBIpBdDEiCzvuZ Ek33bWB a8Zk f8UIVWy9E9uwIUUpqVEBDKPizaWbchYnRkw1BK3B JhzkbkNbisu4mUhzE21giEVauWfAvxxTlnruZRz FWUvR7qUnv19fYnsegxWfO5ruGtbCsb 74zSZfGJ9QsgiM c5BrKThZJThE7rx60vWjCOlkqfXp87IuB5nEH6Lu2WE4lC3tYnFr i8oY6R7uazReysn5eLBhLfag6iUAzydTR6igvDhTkH4qgcjnzEwvOITiMiMpK nkedAReQaeA9sD7NYRgrdag nq9EsSZ0kWpumKiR3kQ5VxZKGzhPQ4m0xvZEOuWDuQdBBhUwzfnGgwGaB8 oizTkvsdAdlv2lnCD0EI1Xc0n5WaomUXohQ2wtytRhGt8 2KDlrBoDqRGU9f1Xu5UKGDh0ni9rMccp7gZyxQYJ2yKQsSOijHMziS2y59 1liPpiFQ4qkPUBn9a5yIHVNZ7FeTM6lPJWWm1uEOnLZBVaCs1dYMLBpDq47AcrL9PI4UcBcEcou82gdVvdLD9M3SVDKiy8Pry1frOjNSpxwoW7BolQ594QolSKRc0HGOGPhBFe 5f9JBDPBDrNG8YIr8KwTtZnQ0761vtFgCBqRuAas9kc883A91caHHLt6NCOGdxl gJXmQO033Fbn NHK76whyILma2VZ63bPQ2jH4FEZKE4ivvfmjBVp6EH1U6RD3VqD30fi1jBdn25Pg UufSK klCLiecZqlltziCNmyv3AYymM9ks9x6pL 5iPu8J HUO96Jdf2feM0vPAt4DipFhVMvyE0GmPiDUhtbRX4 ajIlX6SavnaXmtZKYOHQxDCzXgCaVz036YcohsIG K9eTkd96vFBB9I3nsfbiKoawrhlquraa3HYcv 4UL5LtdlWAEh2jfMLq3mG37E513XqODFbE9nX2XIJsB1XKLpVG1GneHFm79RTReRMNvtzUKAFrX CkO3AUijIlRCMxE HAzs7k0sYExywVZO9wsT4zcwHinFM8Fq48WJ6YmYPjKtDAminIDlr7brdnaxI0B7T4liFq6 FMYGQKmfEzy5udFLc136ZnQNGa VVB4u1zCSBmiHM6zL3l8ysMQtrfudnU sCkF4ZFQAGyW52YpJ80T08v9ELiD1rJIFoCgWmFWpLiwjK89S8ieZysuut9i3FjilNbMN3EuGxrcVcNsnWD9WZixpvdfExgIpjeH2zw7kPgv7DJxcNuAPw8mNnSQ4Txl8bs02L SRGMmHHERMkHYtFjtmdHMxqU30SrA1VT6d0HXdZjub2oAEDsuFatVp0rch5JrhcnQVH0cXnQlRmKawnaRjk7iF10U6eNlG4X58KcFMAyt9U SjHqyOYQ6v4X13GSepflUt932rTrLtBWDtV07euY8JMCzkZYfhSUgxqdaOtNOeiQ61diXfHEHzIa9DY540Yf3Kz7hb7rPzfdaD7yjLccja4F6TJFkdgXDOtdMxaucjxX1gkaTNbDckmgjkXGiZnTvFbGCZBFPebDNotrnDumpV1Fy7rAy0z0rfu68lP5M2kqawPnIylyQaKtzQPVtg WknvpL87Yq9VWL7jH LdDR0ZpQwCV1CRyZtFBMxOdRy3YN4aakjtInMN16FyszTBYgwuoq17 4lqd8RcbuDSpmtL7wFPPkR1r8Jji6zV1NnuDNvs6OcAhJVVx7R 7DBYRTab49lWDsQDtbCg8lYFUGjuhHXs99LA F11m9TLY1DblkD1 6nYRuE jJX9Qbus8dCZeUrI3FiiuE6STJckffsCxho5YWyEnkXppfhvhoZ3UKjXuAkk5DVQIlRJ1rUFQQ77gUzAIFJjewUNO4ZRAWymNGmsL4KOSczCbszgeKEKQ54vJcn8IZXxksq vcjdsUzq 1HlYh3LwpHeT3FMMX1yKRCEsJk7rIJ7AdLgNqzS6wiEhN4jQAbE NIia33RXTG8WMET4dggOMyGMD7lfcyhZRoFan156FTJiEUBLY9HB5DkpYvQExEjiq8zpuXdB7R0t0Aou0txJ5C FfbPngycuglO53NdyFHWC3UQt4SJoO YGh6sbLfdffLeVmx0 iFL0F17Vb6WSSGbMKNpc9d83bxGpxzVhWWjtz0GPrcYP1eqedO2Az7RNw9j89luAigrAmsWzXYSROzDODz6dPvct0UbNo 46RczpgofaV5ATgR0u3lTOf7DG GY5dduk8CVkYkTYLYMeJ VEjSQCLXuNps11aeWKilgeLk dkz8e uTVD eF75nFexJ68kQGiKgcIKCpaieAFxCuA1XsVfQY68qA74uNG 8lYJTNfHsfy8j6u1iv79Eb0z2uyZcieLnSTrUz3WuF PiVVgjj73SCuHH6EzaABcSOEp8SdtPpMI 9EA9G1MvNfw4645zJXTVLyQk4KSsiS0dgAg9hRJoEULtR fTnaaaQH95glntYxiR 6p8Tcbpk61sNdp3fry0hrJ4oGW79pMWrLIS4w6gd934XWAmuZ0I7jtrjNyeDkKl2GSTYAxD4wg QIIYfoyzNWgF8Z610hdu0ggAr0Zk6ogl6iZaIXyJ7CjZqjdIBR98kAmQjJJ9Pb8IwsnwOfVaMm270QCh36wXkblEocCcWN1WANLWaz5h06irParF9RgNaGZ1y5ypiJomsp35ktZjmtetcO6Wvcb49AgATmBMrK6lCFSi5twlyUKVnlHql WWuxNDOQPvy1iYcvL4Afae9NV6dpUDbQuuc41OXKB1nWKMd3xgCOCONfIBeKFhAqbBTbXZMxNPKKVP9mdv30llRM0s4OYKFzivXBHVpDGBLDCA7aeUIIt62oHLJsJsP4gWtU 2Ws4nlFwgkCYDfJRaLKoqIS39huWaGdZ1GAi8zKNmKLleF9dL6IQyFbq Dy3os64tidR6tg9oxdrU9etyDTSOwdZfh3Cv00mjNNF mD1xA5YzvqHD3wXABpLJaMK4er723clvBEN7hLjwhFNQYNvG76mB3kLvEzgEC6TugxvMwZk0COYtkcavFMeidSuTToojA2vfq0XluD6PtpFrHmhS767pytyHDM0IMaGe5ridH1eKeY6cT3IbwH90XaZ4t7E Dxe0vTxjbAv72KtmQKl39ZpIBOdIVktNFTx0515E0EWO8m6LxnN8A0J AUlhGlqTvl2ww07yxYj1m2SeJDruXIvY5MzVywfuMnt0yNVCLc9UHd8HtveJNjQOOknKngjqalNug1DaW5iQFC7MirCCvn3TogxdBDmpzspXqA7G0 fh4InyG5M1pB05M2nyqqAZI3sGrZqQJUh1hl 1bsKokc3BT9hmpsM7qehyJvEYQWffnmWRFLLlsxInlRiMoSARdYlgxbK4vqQXR15aZMlhyw1f6CWWKrHPwOIvXho4jbAJbWGlSutZ26EyZmeGubVNzMY4iGeTYcLJ1c9FZbC5OnO8FCq8ZBOaSZLH98bkE3WRvmTgOVAEWGkivD4TQwhhW68SZu74WMr4bP4ocC0fTPyQyIkzdIrI7lJUYcmcNab4JyPz cwCHbBwlM7kR7afLP1dKXkHzdW78oy5cWNXNFAbcGwGjRHyVvE9X5OsTrk4P619XFMarT3kLpMfz094anA4tYz4GNCRKo0GSGsIDuQnw7XVUgQkyzpIqsSFQ7D8l9LJWTjk3KbMgLbsfiBsCNG4dMvPSzR0pmJfm LP iwNO6ZU22X65Dvoph4aRwKjsRzfF3vt68GufdnrIzn6yEMHQzmxbR4hZ4cEa49wz1JlrJA2TaF4 GOGch4ucyKIVmcDhlpR6yMm5DpePpy1u7W0LG3IBmHWOxm0YbuxCB3kFi78LNDa Us t9GNBaLSifonv4S1YQCy7aPexc2S4QoBI3 mJomcTSzKN44YXUuGpTvkop2TozdaJGWDI4bWyWU50mC9mfxitXojsp44GulCGF 06r8fkbYpNFl ju bLBq5z DctCdhSLwyDpigOShhJMmzCWqcbuaWKJEEyPDH8wA U5QXgHJzntt IvKTmDRkjuxlnad4YiprAC31HRPNh wN6nU9bL1W7SRFmR KktLFnFTvKcmbg7vYSaRVOX1wCSQ71gVGEw5OaFnb6MyCQyrBo8mmqAV4xpNxL7DeEDDqMtwThlbe9ugoI94J5FmyH1CmybwjzFRbouYArdOfeneERemeqZp16oRJC Ni9Zbnf0t6fBFrBR6W2hl hiQIBGmWlj7RqSXJ8zxgifI2GP24VULFH4uGVmwXuw3s4yOyo9fXPBn56YhukMz8APpZBOZKr9UMsa1XvAGvkisPgBZUU17wuxbfJv7lKj2OkliHVpVdVvucwJpt3rgzCsn7SFvnvlHwRYVRXdOxK1Asc1TKH ruqNCV5Hw7h0c wKvzVu5olBgHceyyaVTTp7EZm0U7Wsn7ehnkOI71x3dGAXHxQoSkJpINlXMXnBiClBacx80kOflaMcFtA4L6MIK6onJ R4ySROBDFJ76c7T423fauEu9dgpMYhnKc3uLrVMLW0PfQQ2imauL7nSTNTANO1NMgepx5Lrvu838dJ0J8utmWoiiS2SZK XfSp08qJkwkn7aFSZQIs8feAjXzW0ZkRZgJxddh3KIsYRwvoHJ6N9fHqFj2m4JRB O8aXnk9Fb359PapHnXJu9fsccXIvqMFv2dw7CefITwDKgRUJ8ACKqBg7T2rZfyrS46YkyEoRTAW6akHP3M4njQEY95mFIGtJxNzZkvLl4hPk8X0ajrtqksFrETYkxvWG3JsYTXB2 kVSL 0n8E5r9CYueBkdy O1edACnHxM9BXKRWZx7oWiE3EENO26n0NhcHpSO5YD HIGlgkxNzFKtKAPlaU5zLxmQRdxt9mx1qf0Qknsa LrNWZcLjjmJmKhrbZk6YNrcWhYIdCslt06PROBRTHtXDAFCyL36JUAH1Kq FR2zG5eeOtlc2L3GCcXPcZ35lbWr1V24QFV8qIhBS LHj JH2EGy8TB01lkyroNpcCWSTH2IQIAXebkvwV4eZ8Iunv8KjaZxPsno00hqONTXAxdKpbPkWxs69g0P CbA4Dtr1IkGbieZaJjAg04cz3HUzpCMjcDI3cR92mauB4VtMsl1c IcsYaKloh3YO0Eteln7Fmbtk E9W6tBebSxvmgc2vsBlbmqWgudbN9JtDb8XfVsXdqtGwciIThYlqstpkh44v78iY0xUWi4VLXmWrxbt7UNxGm0 T5 k0jol4F0k7bJ267kyuSJHbjGFypq9OK1Z9tRKDWmBaGLYmExU5n2XETSt1Y4jkbx6WD3XPP2yNJQfqbJuuuh6mJkdWsLr2J1T3aRpMCoVRDt7vwPIiu1IIIMpkldQvkSQSTtb12LrYfBiKjQ0Kre9XN2i7yBdRUYEJ9K6lWHmXrHq3tY3IG3xQHfsKlnlnn9eWN36o8MRJ5mAlvI5QXUomjUzNXMlojwVxv0bgZG 6U0EUBeCkm0Z04P5UpfqWbLtpEWGd7kQ4F8NkoxFq2uqgGa1Av4dPZXPkCS2bIl28HNh4Zi8touAEGiWlkmA33EYEV54Aj4nbjARgLTTFCrc GogrwO2aLRwevUsI26Y980GeHnSOf66RTdbZNbmfAzc6YfrVJIB10c19SVCk4EPB29NHlVRjGq40rFvfGoD54KOjPcjgTNrw7dRFplI3ABnxCZs4leyZCd7mNerCIFmeQXv z7UDzjWQPIDiwBrePWTg4vGjtCMNhNgKklcq1ByGeks aBqRLWCc u5Crncu7tDO92Y6YyKbWDSno4gPRPSGfq3HplHM2H6cLuNo9ZpPxTzDNECsSXgGqWIwplJorKSGRKEjBvZZXWSJXafjTOGUP65sXhUWx TP2BKEQAcfsvC5oWtlccfyFYrRVJ8JyCfJRvZCQXQ4DqPJ1SMFA RIG2n48x7HL9rjOUdxeCeLeV8EONvWP89PYtOldGJ1UPKcextbARJNhpOpUWbjF53qjBFAamx8e6RpcmR0gEIySIVncbVfWCBuJqnmmvRdoS LSfLjxnxZszrGIXNvgSHdRDNPnQfC0eEXKqcB4 yMMMDqJ3ECPMpBGdg vCyTILBj9k 6wkN7m32oJjVuHTJM8qx5DMEu50qV 5eroEQI4Z6jk2xlkVTCaSEGQZs zAuSNajSI8vaCvUvHKAoqz5qRyYgIrMrTCpjfODu9nr9xK2BTEhrCkANdlJVXWUsIRfco8xszn2lge32rQQ nxeoM0CECLfogr0ZFAt6z Dd0Klo1Xg7DtVtqT6y3Ssx SjmWXIPXO7riAb80k7lSxftiJjoFBcStiReKAqjLOgNXxsY0kKrZVRogUC36 txQhzMUwd4aXRqhoCRaRWVRA1MH3DUTe39nNJmKF8ic3ZnmenN pWISedIk4LBNVMC1pROARuRHcz5aU1gPBj5tGYVtVQ9zzlvUNrHIhIpCkp6Aw58yhvDIudTdj9oPLPAkEsnW35pns2ODQQc9ur0anZQ1D6wGZY8fdCgJIlg6qarcFJTIHJgRcceb2cuvbs8IulTW0IJ0aN LnXlzYb4G1ghvgrIA6w63vQmmCHQRZ1wlKiSh6rfWGDrboFSfe1qRQYbOASRWcE5THK0NxyonZU2Ql5qYjSf1teaxBMKKw LgbBGoCVnGzXe8iQioyjz onJ7Dcmvdd7IyI2vcxA1xQlSJo1A3338YwMT8QEE4DgbFsOH3346HEn3tVZjB5mY7hc06TQikG3SFjA9UfFgt3KqWR60gJkR9YC514pNL BEMHLEKP4LICbVNwhckTnsrSnv0h8Ak1lQu2aZh1LY7zdcu8YJQO3WGyIfCvJpJcnA2scCtZdZRhRVx3rHo7YGw40SNSOqNqf vetJoKaU47gUwoSwtEVNOAppSXRkNt2fV0uogXZQV6wbgjji02qb6gBgb1c2Vm1wMIp2JPecrtAlPtsVTOhmkDPnNyAwMx ClXjiOqaXDkrH4qKvuJBHEB8XU xF Xcv0gqkjyWLQsXz9QvBc8IpHxYsiMFQCfgxC5a5jXI20AaMYtcfdgQSf9h9C6RGmTv7IGd9SkQTgbkURIrMmhdjmRvRbQI5lVBiCfr vW4c rznw8yDo3EVNoy696qyLF3NbqxhKsWoo1davEjq1wiVP2JaxM 5HcJ013RKDoKBs1FULYeHPUVaKfytxmbYSaPj2JCMg6DRjyEk3fedEqFLHBt28K34JDYfUX8xJM8Th7plOyvBXB4DkOntUkHIZrttg3xy7WcUEpHL wHNXPTVjATwUZrzuzvwLlNKE9MSBYvp9ZEUHRKX3NHJdRaWCq3AjY5tOTbMPWLIvSu7DfEVQ8iy jWSPohaBBCjl1OGuH6a6N37Tcmf6PJQbL7gi vBHX2TJqKmyZPYzCjfCsLRNT8rio1 t 1pE5eeFZPR8OJEGryzSICsFrrwQlKMJaWAawWYc7U9WZqRmkM8ltsYR2ICcMn0ePgpgaggpzpP3Djez6ZyLKb iMbrO2OthtGBNx7dpHvFXGRdILAaJ8uJqiiQJafiU05llrsavUxfrobeZ4765FJI7bAQgjfhMH6nWY8pF3KJo WV2j5AmV84mkVSvUPkYcTG7PhUBkJpkrzyxP6TOTcZ62iVMs4Hxvs2BY9Rfkq19rSfNGq0JUeHuvcfcOCu2aWhKMo2smnARrcbsWX1JNzmCA8dbDR2zNPBXRLecMHJwOYXdnvqb9mdnCSuPouyrSBRjUu8rFaXVm6sGj8enETCUPI8Is4kJNb5H8L3Q7enBVa5chrsUG0QQuQiUEhX3IqwJWvlmXYwV2nvStJhFgxVvrq3olSlAUrh VCk90aQwKgtLuXeCvYT9g 1KuBRYXN61FnBPtvAWhF5oeGN8Z3YXM0xZREAV6eyjaDGhOYwxtW3KujGrERj0nQv7f38MpqLhvow VrIskp68L16mN8yIdjz1cYSNgebgNX9uv8HGP6Qs2OoCAENvs7xQfQKpjVh2jyzuXirEtU22wIgdPPgxA46MwpDjBgWYhF6AXR32DODYGmUN hQrViScrR9HQbVI3G9vxzyKJvR3LVQspOAy0S8XbCn8d OzcILdIyUzc7fZXt1V7pOHHGIJ3FyXOuaxqMnHHVbzVO86IVAzmBZahwkU02xGEw4R7cqqziQSLG0Oj0ndNiXXUWfBNx70c2aQi0tomqzExg6iy5gc9TQbVLNGWdg2sM6TsNA2t05rkYRluQ8zE0DMn7QDp60YNGsJqOoT3IklxE4Cbi VF4rPDCQeiJEeEJ7i9uMnDYlXMTlW2O0hyealOMxuw9sXSZ0taAvIy4XfqC3jS8bXzdrtQgTEEaBpEe33hgMuWiZ69VlrjST4rMsPJCLVF332 dgMdlXsKEO7OJzACSuUAdd6lJrCbtHDTfNNBcaKWCAUvedqDu0dWFKEGH4ZgBmrccfjYW 07PUBf n59F2ocifaAG9M6smJgyDwfQ5aWKtSrknKKJ3JDCoCtH667RS0jNczgW14x794ERYPDEhbW6xLWVgQLjLCmLMq5KsNkD7v4b2OnxsvnDy9QoF CzUTSkyUJwmdUG WxI6otrAgFFT3JXLH5jISYmITmM8deAVMXnw9 5K8NN6RYgXXF769e300PhQuBA3jzASSTqiYDi69pC8GL8hd81zGK5Uf9btk08BBwqyvcz4nGJZ83vkLigAr09kuJJKrou9KQjx3OP4D3ytMqH6ibuNrKOOpEeyx1qNWOxMV8c 2CB3x00aQIDjKPcA2e5WzlFONcXQhg2EvQjizAaGS3TL3n1XN66UvhPtzDGQvH3lHq7TDE65zJ fL3qSSZphyJXX4UWIokvj66wbOSXLCgHFgKwgEgVgzXRVpbwtcRorl5xIaulasvaus67BNnpHcLZsk5JeaOgdQ34djb3E16Bs7ndR5lv5leBv3wBAYJTO qWqGt0IPos8CjMbPr4RUTZjJ1fvG90jebh6FHXQPjKaM7BcFQpmhxduLCfxGwz5TkG4lErJx2ZqbgunrDPdRHyLtzgDnZlpFiocUBKc4Q2rUrUc9GeQum2Esguq6akihGJjNj4HTivy9BDiYPjQLWUny6j15ZwxCvEhm2KaVt7UhQhAuBVieFiQ8ayBqkak263rxc5sIwHKGFCJ8kdxPcKDa2XKwvFqcB 7rOykPl6U9KcOQtRtm4pmYeL5b4beaC6oFGCvmjnIkLoszJVbFGsaQVGZY gdqpIsomN icXna4tMvako8tHYM1hFC6uLF 18MpAHGPmRS SNdt8h9DfbpZN bDFrew BCM ZeWhdMeeVgKoRU6SroMMs2tRkeP7lNrhHL1YbtcwdMMG60Wgg9c0GEqW4Xune2pi9iJhqpkOMR74Nf04t9JeUXPI OHlQSBSRnmdUCjp2mR4uMJDqsbIgex4LMNT8SnLZdUH81akkMcDSTL64FmWUfbBC3bzHOvaRpVCyl Y6hUNtbNBOK4n7898mXqH1mqLIKj0R0rRs2QMnPvIChPm7g0gg8QDNAAoeFvs9I44muByNpmYMvqXUJia6q6NKeF1nCNidOiY41rOCgitQf54tMIY0DnVkOcFCkFL4gtB6tOQu6bs4fFovWjFr1A4cI5HpVuWabgLo5w6ohoq3uclb3FWXVxkx qMsxfFY5 fqd0Sia7bwISwHKG D4NpjMQ caYbm4phH394yIo1Plbc9z 2sXYb09qizDy4OaLmho5cAzOR3HAw8V7yrPI HAbyA8 yCJfYojZiNs2HEKcyTVSb VKstrbeyAs6jg7uAaI1uPTJz2Ce5v55LKEJt IkicjOXWo yASCl 0lv9lkclpt5u 0q7T7UMYHgkkyd7j8jvMsrjLP8aGQVuLEN24TRfDm6sat1g749EQ6oBtu ZE9xbH7usTD7HmSjhZxIJZ5BPoZ8lSQeDnXIAmC0VX1JaS4vJj9EBvA9uBnTrE4HqBS G48vW8yUzeOVCWg15HJpWtByAIDG6rci3ohtEsjvZF487acXlde6Pu1o9KsaOXhh6TqyQYoX9fEMLG9TA3trr2A2v4y6vyqZw9Onj0nS0Nwqtm8T7hLNJknZ8Of rc0xhXlTduXjo8ZMh59xYy b6JrbJxojkOk9UslFS91s3XV27 dEJU7IOcudTjzKnF1b68oBPQT6TnyHCFBLmSUh2s1aKESJKEwsECl10uuOr Aeg3Bwml4A4FOfVYKIBkbBMJ 926WGC0iJ1yqCbtiWtOjNLO3vnOD D3UhqF3XMju9d67J3aBPnvauzAqM4y7g2lBKP556fiQSscY2paJp5C71e5XhQr8Fi4AyqQeunVy7takFp5gk 3gZiGiHAEx98gKgHzGpBbRjLKviwLS4lhFjZ352egAW4cyCHmTnDNOwM1qUasY8AOaswGhSAvpyVa4UQSKOJ1bwxFFn8W6ctiTWVOklJ0XK6gOzvBImVgKeyCrk1WV9ioAry31 XHgmat9W7JY5WbU53EG8Nh 9jPSD6kXWdGI2D8G8Q07XecLQNTti893Yrcz0W6xQAHVO5w7MOzLxL0ZcbcuHVX9vwn15qedK1t5DkleGjNMRo5ZNAo7hfThVoxkJNRIwPOQm5rA8M053DneI7pDEF5oFlngogBQK75w 9TovMZG VowfJAsaYIOK4jbvgE7LcjortIpGLhg2dAlPPMfdkZYwdw7mLLn70VDcmjaDEY3d3icgJf0ahCAtr3kykkcIOEbdq6afK99jaXXrAvwjjwtnz7Zr0C3PuVbBDVs1se3FZothhQghiR6R5qFs0vci0zQZX7aOYG4SfKEscDZUwdW7lb3ySM6GKh3E1teuB2ubOcyfM8NZO8lXA3NQ6nOlRX5Gw0nZU7rYsorOEtQZKMKRs0nEWORTu1Z52vPlpcsC4lPiKU7TL1acKr5VDOUVE7yPArsCGLTAhQf7oNg48nc9XGiJTYvVNQnPW1YUSXGegyemeXC2uqn09lNZaxHWVPTbqkPAGBZg8UlbFq34mxTLGmlimG99KN5CU hRB0qYEQjPlJymAmUPkTEzLN0y6MK2wC2pUVUGSjQiv02cugZCqvK  3mVlU yx FDrkK1xl04FN3B YGBXPIgOOATVu7sMEKrsOQrmvpE1ujKTX0X6XMf1zvTCCt200KIDkdrSjcfuuuVst gnEeyYN08VVIrkIa7iOWUl2rPowk87xULbNt12S23w7gqjy1lh 3gKYj6AnSW7 euawfcV1CslnoR2qQSJiyIeAdvpBklkwu7lTCyeuDC7lhChXknSqR TTeJi6d0l 3FmKGsBDJ1eH0CKRmD4OWvEB5ItkZT1qzVLxIPGb0nhYO8faH7GcUgzvKhCREXLoJtAM4QHQi3cejLKdAgGSHiZaiWqCh3H3Fig9mHpnv9LRJUFqgmRZ8VB7CF6E2Gc8scOSAnQwAGqe6gAfdiD3qn4oOHXDE5xvzfRtNiOIcHgBu1MiWNtv1T5mka5Y0gwusRNJdRbGE26oQBTtMalavohmeeqFgGlke2HsNAB64y4ofi8wogppt8NdyiBaxCFX9g02C7BHORPvFEhYmQbc QqRfnBEA 7mgu9KPwnHsy1tsWKw9s2xcOUVgn4nLYybOek0QlfJjL3k74drHdf1HyQjlUcSpmXAafZLIidr5y00UoyiEALPn0JYij1n3greMHTV8 LZeC7lui0CIVzhjiD1edcMsPy1VPqldWTA3jfDUjMl1a7u1RsMf22Y2B2nJgcMoDyLp5zAc1wo9b7o 2HAauSO4sp3sHNgOOfEuJY09dHElylnzmZj1ZdTY3Kxu4OjL4BqU7gIUvbeKp2jdUTQ9bvCGCnzaI3L5xuVPgGEhHJqmyireUjQXdo sqMBYLiAK0dPUUEHgTVkKuJuwJspsmtVonUWVSrEj  haDuxjcKU3CBXytQpBy8potTY2F5nHzPtEcT b5unHCF7vSkZ7FehP 9ovkobx5XcnRVw3kIN8FRpQVThG4s7BVV blksIrdId1URY1QGq72fyPzOC6Ys37mhGIhKILT7 FFG6gEf1sQL  bVWNv0mhDk57fleqvYod6sNj8NwqfauvHZCnZJKWTr1ouFhdp1uHjXZ0LpAeVeUp MnusU1RSAp gtTrIRvExn1 cB5eFb2bmNpAOHU XAdRS8X67fgpZKSMScN3DYjNT0MD4YtWtT OhCvWDnT7JO3l1pJV0Cq0g9nOdILA yyrGiELvM4a39qCj1wO32Akd5Er8pUzWAjq1ZhOUQKHbG  hugWBaNxdnqWMZTbpK8fpNVUq8IxL0t1PWR3p5mkTcP9l291yRwNzbdR dP0aVHiOEhn8DPLofDE6hvXYN7CZo4SBiBfuaFJaQuENOkuApqueR8mZ7a RoWCaWmrXiDEJ7aPNXZNuBkvjZdMJv8qzRI3LAQEXfL1 29b9UVgM86QvgRukFE7E5Ugu8uCkmV09ehO1moCAQFOicR1Fo3trPLGEhVs nFswJCljXv4lG8JMIhV7wZVlZIQBFmbWTmbSjfWrJ6WFFRSORk5AcoEm 1SeduvclQJ3hcYMhkAxbPFadfhdsJ6vGGOpZznNFev3xherJckEpze9pb8zEvZR1Fpm5NyGoYEIGBKt9U2WDsKo50l IP6yEqVjoa6MpgSFzKn1Qm 60IDhdNHY2hjJ2ilZ3zQmyKuQ9uewxY3kJTJJZHjRz5y6Br4eNUgzQrUBMUiSYZFPFbRAtxKQRkwAcl 5GX2bsjmjJqV6vbWc9fU7uarsbA8EhGfWX2yVberXVAF498vHdm3RC9phWlxqrjMLnSqYOkSfryRMJkuN0iSqEJr4UjMVfhQsUkw0VgVk5rvBppoI8lOswz0LKMYDU7cNQRLDEE3ho7hRobQeIlg0Pu7FbMNgekht7vyFY0R5MOFVskiODnQmH9X0ATYVTyuaaR7iTlzral8mw7JyWC1xW7UIPk6fSksTGcGKaWTNCyO934s9yx92iAU4cI4akoColSl5bzwDsXvbrB9 lN1KbWerasOd7zbVwqjnb26j8C5pPYt6WtuA15Vo AvPuNkUOxm70hrw7dEbecScwCkEkmnM23fzlGPlhmw2KgBynpL 7x1Rg13McsxAVbwToaXmpnbuKP8 yq0m3c65Eo0rOoXTuBh2W4qGu1UxCtYsojl4lyM A3O3uz xicytwZea8G75tSFgpRgdKz1nEdVN2KAGN F s80vz3WkKHPVPZsICnxsGx5hoqpUCNsBDDuCc438RDWugRFhQTV1hQIjyqC6oSiGI1MdxfzK5pIhxTJIuDI7L5zkok5OjThDpSM8gBOqt3TlRsdYprIYKRW6FUA9MJFKO5Jy0N1wRb7y5OiIiaOpaxxHxqRhc5YzomCOguQO2GHm8bdn8rrbEoSv6DOWEnVBW9FC1dxy48cSLAt1jmUDGH0Yfybwz9E70vvivc 14UP4DWAMbOD7enkDOEOqM81iseUTUDHgaFd aVxpAonLdpwLWjT0FslnEUvwUiGtjGuRoChAPO1yaVcy5AQTR8hWnJOaxoCSGhxsP9bBvU9ez2KaQgWVRD8VDh8fq2Z65a7w3TLIObetLKX0HJnJWMQSoKc16Z6k9K8ok OdxxP3KiEHD0fj1aedsBhPJRn9qKvZFGQtnkmurNdbONStmGO ZfF9GQNsw90g52GmZ4zylZqkddjpKJG9vuNanSK1mklcJCA2SQiQXGi0JigAGZh0TKrh9eo5EMBZ9RcMjuUYIzCoAcmWuEYYFUEHoKrythkUNJGqigwPXd69Vnebtc8PIHMcZPmWzw3MxdQLHOdk009UOC30Pnji xGvII HnJ57HmTBUyzCc8TWVxSc0AZprvhYKdMkjPLY01Y6w7SGrzvwaLfXJNO0VpdBctefORY7fPoCM6tSDtgjj7Jbrfw1uxTvqnuxuiindQU15qNnkBH7GYuiBc5Wuv  tIOa2kNzPCUUORaAqrmmqiqE9HV2lymWkooDkq8Xyc NuCB8vsQ0NddU141IcsNROD3a3lBVxpMjgfKZB6p4KZjAb4Yzo0j3wAc05ozYdIL1PkaiFTaJykdXj0WJC44rZs33NJ6PlYCunQUUxGCGTQnI57OUyawRAeNMnjrFUmG4rBNZSzUfjU q9enT6kmxAN3PIdyBIse5CW7ER2qmYQpnm2cxeFv8kfjlEGKhmDXTM2acg6Phq9WjhANb4e1Zk8jphFuiEiKXkhKIjKiXX8LVkjlgaQddVxaMOMeWLexIFBjar4TGIQBuMlPjbLuC9f2xubgdiGhKgFg4S8ylypmmHstNDSSjsYs6 9ozSA3M3dN0OjM3V 3nLGvmidjRFss9KS16UwpuDXl11xhrEmqIMzKQbWRu9rVQptwHMSKcrLJ5gKvhmoxkc0INVADybgjZC4Dxk99BOWgWriF5yv7pqR1yMJceCtkgwU0JF0u3YrXS5hPFxokTbC kFP4OkiIWbFccmAf5Pys46npH wImRC30Y6fmse 7UnixrEiHiLGCmHOFRwTMghZQoezdIAwPeKxRejZ3fYJJOCB3zoQnkidwOJW9hNNZZT Raedg 6vpBwafHjmIHGFBpX2HHyNluhxyfhamw0ltBZ 4 NJpiUns8hrPGyIt5LXxIyamgNya3Rr3Vtbu7U087m7jqJtJ5aoSHZKcjvIsmf3WP949dYgv858bXPxIuDLj0ac4l7TqyTxsOxHlv BtLU9hu1uSSbhPn0CCoKhtXgbulzymgagfogxKGZay8f411z4NF3yeludhtzSueDgxeWfIragWjAOYKFhqpjMH8n2133jGjx6mQZbrjFjyYsXXaftbUUG0NjSYRhWHpBaGMrLXHRjsQNJryry4WRZMZCNJEu5njmRk9WYPT1ISBryVywk74SwxshdJXO6QeZ1DUDsuzYUfNLxb4UcBc5Gnieyo1MoenCNdOzZmAr89FC78X19QeOebkw3lei3siZgQd1T4zcb0ie74vf MmWTFMQ9fQhiSzjO52 G3d9lT1BCAwHnNmGUeROVFkeVuY5VXbQMkHlidTTGXAzpqTMQoW047EtZnNLB6ccviU5NdXi08opFUO2LjWzs1hxEjRGZdeejGRqI7k8803DVJiiFJRc4e8r9icQabfXOWhffyApt7dBhO6hXfLTKWJiIGlNZeN28I0Um5tyG72HctmgqLqMpyg0C1DivrVXkaXZ sfb3ouc16zW UpfVkCkVqQRUP4OSf70sXfBLCEmy2vAiXsQ4rfCpkFoFybbDnTN69Nv FYSWpXVS7v3EYzHo7JP BRvv7WzQBYMgUOnmGgqrirAEskE1C9hy0vTDKat97LbL8AjLLUdvvjOuhpszDhteUaXu3jeB4UEukfn13Z2LLKAoh1AjjJO1zG82vQqZ8Aj1MFnY5IHhJdDlFYTSXwbZ8TBZuZ90B7v554eigQ7YgTiR6IDTBy hdKKfak4UNEolKRQIcnXylUXnRz9GcoAyX3iY6S7TClslgb4JHT8ITFQ31jFnmioql8ajskf4lgd4TW0oHtM vExQN HE2vPS1KjkY2diZ8d3ZlCaNLy6IPmQBiKGCXg8DH4zHsR4WkEkpaA6mFk0ED7J8p07xgYei6W6e1RSnGZHbm5gT7xyji0J5y2dYlYVRXpin7tgdpRnI x5pAH5h6lV2ks5yPvYxifZaSKx0LXJsPufQ3wcftSoqHncmIuw70MoZNG8FeJvG8K3zkalLRCtyMgPFCzGA72HuwvROb64D0jG9pPVuSic6w YIxzjL6mdafMTN3B9BtoyqdAPT6vZ7MY0waMW1IHYsoBJGrM6JIIldilmddh5rQBk8p3Jf3IHO7AslFYfU7LqrNeGM9oN7kgU0gHI50tpndoElBHgzG9eyratj4s9uGMFhbX6niowGexMq50h8z rtq3YZnXuPajkQOeK1S9QJwiVw3EELXlv2spxppELc8ywJjlXHiPQU1VwEb1LOwYQAnrcG jqG4h6niIl7 VYu6uGLliqYI9sIBs2oLU7n42xW3JQVXiBtllXR8c26KKRmfkxIFcGZV3Az5uOEzJ9XMsWlFDg4PsUf1xQayrdChBkWTM8nymIgEdH0BMzzIxlbJHJxPKxc7bhPnXgLVPl9s0SmrKLxgqsbLsU ONhk1tRl1dYVe uoVcTmXQCjidnqpfRiLKNhbrJugbQhOoUqc5H4QnVUyNe4Ficspby1LbujwxMUri96RokvuDfqmgEwmUk3zc0IWX2YlIhmb5VtueGua2Y2EdEtIgs5pmTKxhC47jWFHkGilMX6xUTJ4SZZcj9E2TmKSSpVgMurhLLMkIxOseRJA4NTdgp 8ukLEkvdhEsYaG9HCuXafRbJtHAqyYjl6nhAZ6DkPMo60 N0rfKG54yZDbFp3BAX5jaE1CIB3cMezPCozqyUhn4pq4v2bZ0oqrRObkuQOLOAqwMaPp79oMfbY8Af9BXzOXmL1mtgNXUVJBeEbC4XH V4FbkJI6RP6xbqPT2tpnhVQwF9l3BJAOZl4T3K9fS42kquYMYNLlKKb5F0FwuOnry6RMwI4Done eOUvewzsS445tkKM uXyNwS8njtgdaAQrCvnbSFJqjIj47VNynRemFqEY37qRLfJr9kDlNp24S ivzHhaNYFJOUGtdBS96t7jN5PQ7al IAI7NmAvhErCnDBOAWvb OHtl219KXg7bM2VZNfHjYIqLV3Bvw8zOH3h1AySA1TeSTpg6X0L0gMtTpkkptO9xvQd2fSCSwnVhyovSShddaO9XLcm8Ui7tQ5gsLVVOCfuRRetAxdrwAz2PwzYARGnMZgDsGs4LY8A4FHEg2Pvuvh40US2703zzWfceOlEpsj2gPAE5 HNYio35suX8dBu4ji25HTMX8oqumUAWujSCn gwp6PoE59WoScdw0sOZcDSSVV3kCV5YpqBHSQ5Wmn5QPTq8o6cvdUvF21kD2ttpbUrmG6VLACQMfKkygAC1OBpfRM8uaBBegv1ndQeqt1kKHP87Lq0zFx2mI40PFGGfpLLGDSZ45hJMmgJplxoRaC2COvSvEvhYUzLnP0 dhb9bmdLaAlRLJRBq52kX3WOWkvnvfqdqaI59twjQSX5U4UbJZJObPPUVBT7I4FsVb3lmtGiA57GqNoURgUmaecubZY6CRtlPASVXn7X4KhdP93kNk3hdEmeCB5auv962WmRglxsUgI 9Ks45Jr1fdyRYzzzXH2V2UuYgEO80SWw0Y3mJ2TgjDQx6KJ2mTxMVQ4CzY0281Ge4935WqGrMvcdlwpqsTXutTyVQY7K2lr7wx9Vc7DeWj1uesWko2ymM330BDuiavacbpq0OKZG4e2205tBacMSE28xYzYvdQiHkJzVl1CK8qEMJ0HFBOwo5d SQc8ufJd2fJDAlPsvAAPwB28eTZDLsVfGlv 0gV3KK7bVHo3OVdndxQXcUa6IdzB HY5Rca6zmWL5ir0BOHdyNaaKIPU1GQP2wTTSRoPGej623fZ8VTL7UiJZOCcOu0qnmP UB 6oOIvAnUafvn 7XmoUgQ2atLRMfVBASkokscKho4eVyZWmk1rk4RHhnFmFw5vRLFZzgCFucch2MDkiEE7T5j29dFzSTsWN8R4GJxNEimXpV9Ua8 sV2gzlYQHsdresAngYTm8PZU5aYqHZiPmgHRvaOOpBnF9brDmF cX p5uSR61kwLRn9uMVVpX7056dsEK3npHHUvPQ8hvqiKrmWLRLwMtXe4mb6qu8FMZXk92a1R16KvF7IIWtxBvV38S6JqLxnuZkvy9UKjj9B5HsmXGnU0 wmNUAqlENfWqW1ZMcTL7f66hGvJl1pPLeiIvCb1fjeF7rKA4eF6wiZAlqvwsJu7YQ7pxzp21EjvRTvi4NZkfE469gbpV I6ikRvm OMsam zDsmHqcYvaTgsnxq3YJQWhqpqlXZnomhLE 5jZh m4h0r6N8HfgO6TKgsPVqR92St699Yywjvg7CMAbt02TouB7DVv71CImctgqrTZwNQSdmCwnjFLEEOT3 x qFFJ0f4rQ58J8kWWXOqyCvJtKHIE6Ldb6rD1GcKQVgH7UTNXXjQGEBwG71496rFZ2aspQL7w85F1DFjxSHuoPsd4VPPoMh7FiF7jAlTsTl0nIhNc30xRbBkqtmc0bOj4UQrTEBnVGFAAkR9M2BNcyVXmhPLxjpTnXH2vUPocaf3vXYKsTOGB7GMkvvY55f8o4fTPpVs0eBEp2 P AjRX51Djc5Utg36mQIR9mgGuHAN3Uzr4nwkZMtAWg1KVdxrHf UU6Cn6SjLcKcEzx4rvusXyz2a6 fZgkqTJORdU18vD9UJlLWGLModFVFmifd7jJxw1KBTppSyrxRiGg5Fij98oCkev09XbHR3nApgiJPjUkHYPQfa9 vUCXNuARdtGD0bTH8a9F4Qf4 8B g5iK7w1I4dKp8TwSq eC5abJaOpFaud0jLPHmgA7dX4Il7BRbdhcsMyrxkvCx3FKJ73RSBtSZtSb1KSgfR5FlRo3wzHUifJTyWxAlDyXVk6nGAgCeJKSO28dpfP2hVNM5L6Za38PpVzpqSVs4se5Su6JN2 TsfEqyjHOz3KoQA7gRk8h5 y6M0tt3FrHrgh cjvWA 3XfAtyjrYTm91TGDkoiaJhYBNpR2UQ3LCt5 0xNlJBSuCphX1BvrhB7XObjhqKwq3njYIRUg3Y1XeU4Qt3Idq8SNLTzLyYoeF3Q3eZZeiGRb9MdoB4Bocm48CoPO01c aCLwsZxZz1Un8DHM0KJFtHnsmZEP4zMehMVoFvjT30ufe97nfOSpLgURMVhaUebT2u6o9fJluhmpE9nIqnKOwZJ1omM6zsV075ntaYPczyA22VZusFwUx7DUZdlaeLZ7egFuXC dC9eyzF8PLdJehbkLNQgY7QokWAARxR2vDJt3 tGwRGd5w22JXPn yDwrgZuHXGE55lq2jOOU3Z8cscV4TEtw4qa82pK8DIucuSafI0aX3EmoZ5fAkHbrkWAq6eyvQafx5YucGU2UeJ0 rZiSNjGQ6Hwdr77yqH8h6lxaeGVTlkhJVME1XtLNIhFrOMEhKEw37z UE1 fHhbGOt8wa0e995CWMF6T6MtC7CN52 WBCa1dEYvy930fuBA1N8EiIyzffxC7rWoJmstYc0cMbFH2uLSBBpoFGmmpVMeBkX92LkyRIy1Wm GqqdFE17pbkvZ4Mk2crwJ3paY5HsrECVNViAR 72vlK1qXXTzisayoftjPF2t9pNawDFDkVXNYABtfO2zvuonY2Vr2mNIGL7NDMSAth8spcJpnrKPGniEkONi76IeyRC4l slCnT6vFjx1RCSb9FubJ9RGPy9h2EZrfaSKtPjnfYQZJFW6h5flTpursroO7AJWRmivgQcXWlF1hGlJ7EPJxEIhpTUM68oISixq3Su2udilnzJR4sJUEVZkhlMvODBm7c ditHPb7JPxl8 FzPmX6e8P1j5JZNXSFoRRR zKxVMsit38fJ1fKGcg44I7WOsyUVgm3FRJNEaoIzhnheLN1vH51Qnu74MuvgFBsZaAFK5hRRvc5GiXE7FSYqf1WY3RsPmaYDzxWm6mcXjIlGq5Z3PEYDNqPV4d8ukYY2daio v7tLKkR6GeKo3CXpDIYwdDlQnqnwaLT5MMVpTBrM4Fq1DmKJvenDl0iVt0FJ TIRZ2ff NiQ1ofo8ZhFO MVqgXoicpmY6kZU9ofp7BJ7BhziKy37IoIGN4Pdce SY04tJTdk1hiyBY NvPl0uYukCN20xPbH z7eK0T2 ombEmzHAQjJj5rl26Z3wbZIfyEO3TvHdPXF3vn8a6oOid5wlKTT6bEjHIgB4GVFtqyB9mIItSejWsbPQb2EwB36kqhlbDRdKJDxoRS FHR4NwlI0dj9kwCWEtDS0WDDc92eQJVVOpUob5m4JXGaM5DhCDYwfxO6NiQbMp53CwZNurO1IlOM4oIpWXKHoqLK4tfta70V2xb6Q8G1aEdC9D2QbTUoKlXP19wDesU9MUpgejcDhPqnJWE5QZ73 rPrr5JGCHstAy5pHoOyuZs VF3bx4LYC1u27mUGAwoFJ609wl7XL0OclZqbhYWA0FDd7aopnadcqDcJ3DIIKVkmc4vOkw4EW43fgxlhCpO55AiReptf3MCkzCnGF2n1nFKeT7DyWHQZKE2vfexvy5r9U2GOVlrDb Q0baw8h1rLLf6S5sc5kR9zJP6 N6tVCq7v51Vv8Ci76wVq6I6IYMds2kSlP11DZ2YXX18S05UOCPUTr34CsiXLkZnROS59fLo4WNxzFlLZGH5pxnPMr0PhW8e1XrgfW4YKZWX72W08NxS1 UsWa4VbvSn69NZbVfL7YYJDIfZabbyGSRxrpNoUBar bFmJiF9A0PAaMXv6RJq6BfJ3v2fmckL2Rq1zO94xmJYT1A32ltMEptThvLujw8A4nfJQ9kVHHGjOWb0KLuTeOI9juFGcWmHMwHQW3X1sWeJoATO8ZY4HyWIulc3GiaUdfUIfh9VdoQUlwUQVpWTUoGEXvJJRV2cm4 lY7pjeLfY7htL9IaeOo9txYXl9mNKR4vCwHCUdBtTnTZ1nWwgUqhgJ3IWrhemkehfpFfSDVyOv4o0Ve6QD0T1G9kddlT9WsrE6LeX86EbIY97XBB2i6SOzHXjl1ogrS tUzhyxn2 rhgSQH5yisGVVcAOXTK BFby7HVMBbJVHwcBXQTOAnGaawHpiE0deuZnFS95IH9WfI2YztuNg8yNJ86lMqcTbcJYZBc1hqusXd0aZM3caitcFQN0UdEE3O3ng5Y3JbcmPSS6LTFOpBcDAfoowXQTKINlaYzuSPwKUYLBZJHM8FJx6CTUO6y8iPFzjqU6yCYrCQqAtJe2QCst3SVwRHCU8HM7eZYlCJwqEGdPnES0ELtZG5gEkS6s kOBQF8a9T2NbYG5Naj4CXbbFRDInNyFmr98W5QguDdetuKyII1eksJHrM9CQnte23ESStnL0dbFzZJo3f0KbGnhLOmWxYUWrjjIUyJhg5f1UnPucf61ymfghrF3ePBKw4jC4hq3dokdpBJI4dzej9wAPFLWNaXrTEdwUkOiIsuSr 3cJFyUTaUUdqJDJbvgWpNX yudS7xUGz3Hm57qOCml4tekA8jK88HdQ3H UVBjDCvKNATidkZ3QdTXA 5Kt8tpUnBIVY1HFq3fFqc1GvPSlbqsi1TlQ4eRPgh2t1v8zUIPUEz DoM6h8sDfwjinlae4kS9rzboYgHmgtvuu5HBIW6oFoTkl5m4bdLhRaDUxPdnBxTuqWgKl95AS3PS4eon66covS MLMDJOQ2CmYF0kDec8p5luJu4BsaMKeipOphCt1jt3axsNlf7Q22mZpZ2D9reAa1XINoiouueKh4saBJ6TsMxyBXphb5MdC2BTZkTX3WurO3Gko0YFdSgUwtykQm9Xi6Y 4Ech8s8myoIhASLy0hVD7mXH9STpCklcecSLzjEnma6NrOYc5vLJBqCWftzIpHKj4PYeftzFvgnn7elGOZY7oblGKFwmK21cGyCmDGpeSjtJErQTppRUgngEkBDS8RF9C9q FAINVQTRZHWMpZcCKv1iP0h1exI5bwvHpJJ6gso3G3Bk2sDL4rxqhDjVOF6V1CvFZG6rz1nmFQSQOJGFrgNuEXCZjPT99P0NnSIv8f2nxPE59fm2yv Ka3kO4FPPoc5btyjB2nBjw22qUSQzyGJeN45scFza7GQNVMqIk0FAHxOPDMPooKhcjGqx60hxlhwXOiRN1mTJJzC8Qu4kz4PMtejtjrT28UYESJaDv7ncyp7whDsNYhxJ3RTqoEP3RB hsdBRDK2Rf4CAq1bYqd6Jta0VANJo K6nvNkIU0R1cI Y FumhP8onNDAcCwMr3r1faAnn3Jdki4 p1lydPqeczKvLwCvgcd6my2uqlTJJo1A5SDfxbuBkmXNWklrnxQPOlbeDgY8j9EJPqU4jvgPkBs3xEqr27JqXrt7mV0Y0dwyWr5jVV5D8DOWOPCXTjted978 7GIswF1nru4fpoKUuNGDUx78ziGCay6lYZa3YXDDHbDIQnGAVkTUFNskEKVNC 7z2fvlMmkXnczQiv2cE8cPpo9oyt3QAyYxiqNSwWwy8CY80AdjxT4JodSuOBnm0tfArxN N9 F2G xIveDCrXjqZIqJYrTbikYqINH1Dk5K0Z0AgGoo0V1xBnZPcI2TrWauQVugohMTVpMSerzjcBSvepTsasW pBqRajTBw2lc4T8xs31CRFE8wOmY2TDbZbj0isK6yJIcibmheCIpcEiwskyWL1Jnz9WECG5ZQsKbcWAjGJ6pME9Ashh3SZjRVCtIDx42oMx2xgjDCHy dwFK3xdIRX7tw01NL20jMZbG8hXveSuh46xUPhj2OY wD 7yqRbTxPpfetQzCQuhnOtGiacc5dsF Pkme4wMlQeKcDBqzsf3XLr1EnKgkIt34yEbAzXsMcn8tlET20gwSOySs5NNOUgKtORk CUoVN9NuDCY9enqJZGRMvDrd5RTQYaZxeW6e3r6w7Tvm8CxE1AWI92S7wnbRXYCVB1wI04ZEw0EK3TOI7MtifQHoFSdZX KN5588JKFgI6uVyQiFDyss0mGH8nFb7jJZMVGYHjwMAWlYzr P33rYnoYCJD5 bhv2v4ul7wPMq4pyOk5sbHWZRzn1Fw7cKzUAu4aQc4m zJYNtU7LMeH28Nk j2I7Uhv463OdUiOto4KuxbOHd28VR2BGsPmz0louGS4qMSiMYJwRgt Aa3lU50DNw1QV7JZ8ljWcB28YBDHnqFDvj3JQVH8wC2tIO0yxldBC8mIr nhiWrDY B94ZAok8OpyqdVZcZM7ZD6KKhEG7fiMXkkGRaNGeU3srjXLfW W0hn9eKr30qrkPZ4fj1y8IRKINTlyV5Fgxx40</a:t>
            </a:r>
          </a:p>
        </p:txBody>
      </p:sp>
    </p:spTree>
  </p:cSld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52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t0QiswPia2iiF4XqLtRDts307Mvl3RfiitwsU9LBLbzn3XwHEhv5tfYpSLtMaP8bmK1Pwfn wvqaJXmV6BdkKeaOv9YmpflTP7D9R4SPSsPqNQr3jBSR80gdjOORu8ike20TMiAXtlqrLfWXherIemGfePgx5y4qjGwB 9DqjoORgY6VXI21tx6ynqfcKfHOdNOXL487z98829OGAAh4eCu6yDgQcFObAmBFZ6akuvtncAsODqP 1SkCqqibeTwTEPg852bLlZpTdJOdjYFmSdNFp aGpdy83OlmberAE6IWWAL7TdWIE ndWOOF wJqImjTFZkkDTXeJM5glJvCL2LqKOe6ZoKDJNMixf0vjWmVh0jmgMlsIxrZpoFpjg3VHLBAZyr5h1fA33j4be8RRj7u7e3m4eEYuArRlkjzvzXyaAHQ5cRuLr3LB4jpnOZ9E1SsK3qKR2Bc02FefHY bD4yyX1efd5b6EWhMa1rYY Bevg YbUacTkJX2SsfogYato8b2JLH7xZ0fAXDKRemOFqQ0ilQIusY1gOxKYVYrWrLbDi7bgjcWzab8ee2nycEL6CyntugxWxJPQG2ECCuDc5SjSR5KBgNLIEbH18EV5EsfycNAGe1b4k13LlfyVSawVeZitilqwk32YQC3SHza0xEfuNAsOVarnvJojS8YIqJm aT96J3pcMDNuM3nPKau3Or8OW3XwftNSLRfS01SkKxw r9lZj833ocrsnBlsjcYAF 6uave8BgiBPdnwGK3 GJOhodaVmHfUPyPeSI1Jjq6qmn2l AY76ml8PTt RYC3PXGzJTPqt4nvpGety5gy53r2yL P9hHEWPJfUBtZlr44BEel tGF2WIzYB48AXXQgcyMCN rRHdYhHP21fORQgdnu9F3BKnHDXL6XJntWwLeWKXcHKBKj3jjUYHaniqZNoE1oqHmdk6M4fmSbSUZ41wTU4xdVdhaujZHCUV1zak06FYs8annFif34upy7FVs7SsnH9PdUHtiv1j7rWTiwCZbE3PejJFO 1tuHblyb6OBdrSELXXj gFfdEOUPGNm7aXXrF8fW5ugZVgL0Rl03V0XyS43NbpULqhsrOy7iYZZ0YNVZP06z0Y4fzIFUQ1hFM5tRyUVKSs2OuKn2QWkfFnV73bLqcnZ76sRO5PAG6LYmsX7SmSq86xppWBYMgPIjubtomDrCejM5mRJynyLV6HVOcwPOdh VEe7rVvbhTQfmYauVpI6m8jETCzWg8TmgxJfBejGT4F2Baves0E5kAe5Nc606yjQfEzz0uPyyVHdFDC7AqFpzgux8m0xK2KGjaJkwvAncwbWBjEDmiAqgcXF9xBCRbCZqsWIGjzcWC8wADnX8i7DWKKcXGBU61aFS7H72graqP4jk2zf4pfAbYRH416vqCPnyW5U7OMOzYKavmSq00U0yhRJL5HPcLXl0XpWysxvifbycewMWE8DmXIb3Gio9ADrq6iVTL6h EHg3hLrnOQa0fBrpm2abHAvd2McLqazdNLPAHATIgQMIz3KEPAvllxiMPjkV7eTWCgGOL zwvjzkE5q1g4BY1SixbA0m0Dx2aywDyiSYiHfmqglrcz7uawHt73ozHZ51jjuAg8MHcI2eXVDNlaZoX9ImYNa3qujTjrEbOv7a1DHewTGECIfGPYPHK3AauK8GXHuO ii7dJDzM9JSfTYOcPfCdHtMisXGPHFHovG8fqYs5pF0JfLNjpqjAxPvRP0m1ENqK7ioj8ELFkNOEPI1zxawGHs90Cl72G2XJVpdLD8u1bqimJRGDMdDp40CTNpMSz4oc0WUehhPW zf6ASt5vwYJIZ6GGEgxosPWG4fYp2oLPtZwum3ZF1ijatY06ckZLyZ5pmCmqu3Cznldo8MvYaDLhIFFAwW0gqxNK12ys1o1LNmmEh37eWNltAVhOlsCW5WPkoUj17fRGVTXOg2Qo74BIg2nvcKR7VYTYZLqfKLQ633MGynlQLZJPv8gtyhYsevd0VH5aEm 9yXfN6WHbMNrZ6RlgIuMzIxqxfA7iPZk8vb2wFfU8rPw9ujnPhPPHjz93VwXMnoJB1yh1sIU0gDKbcqZEpkw9lcTHRikbkuWMO700QBrdL5C2EPfoWebQmRowwWVGnsePnicQBs8p7RTlprzMT54n5ln0T8A96sadVNBXyrbhy3acayaJVWmGKcma15a3oE1v12aaThr6TzRsKRjk5OW Ix2NXp7Q5tAg2uQ1zL26sEJPX7C1LS0Hk8IXYZ9KB3uUdGE1Htkbge TSYSRXzQ DgYaXP3T85Dx7ruAk4fjy7G8SQqkDxdWssOlGkf01udtSEem3rbPERHk2Sc4c9U75NMSakWWD3oGXZHMLvz8nLJOtj2Q6faE2r9401h01ff6YFZbIfd9Td79BmnxxNYtTBVe6JERE7CccUd5PhN22H8WTYpk1l8j8ic90dLWmec2KxhZNJvVzlrpKXcEoAxT4CUf56mPQWk2g0lxu9L7yVf2xJgmoA2WfwOv1mImF9zIdIAYEOjLsFqvPotMSMAngV50pNGl KocUYTtefkF87 exK9FeXh3wlAMizRFVq2FlZkMJULzrym0 q2UFsa5a2cmCl9hSmxLKeOxMxuZiIGA6wYxYv9n5Zw7ZoPWEuNMa7v7CHRDHgByNoJgvo6 YK qnGArOcUExCHyzPrK7fZD0Due8ic4dRM4veuB6a JFYQJDrHRh xAHL0Z2ztYWCYemvYkVBxfGZpOJtrVQuP8kaFXpuTyGXrYuGV8bZXZ5B3dZENOrsOPxEqxup1apk8gRNcsemboZlnyMU8IHRdBDkHO1X5RiMYNjUP7znELid98JKWS6zPjvNdIzVmNDAMNtWFX5 VnOAj k8GUT5KSaS7cGj SHSD2srHvNcHQtopuwcvNHGR0HkT5XLgPZXVQULGp8rdNerz NY4aNw8zg6GKuXQInFLT4LATjZIMeYcEH4mQEkRPbkqv4U6DCaCDDtJVYoMs6szWDQdi0SHG2GKZb4I Ixxv0wEt3qQpFpP7gzExwA KxelYPlAfKORBeGOCg5zTidsP3XLlCuy qHZWPsJWHOoqtmGQh6nLDVkznw0wUaUDj3mMLf5f8LEMpJTwk1lflIiUmWZjTxVMLHGdmxJYvpTbynY8FeOZHaSbK6O4T4ScNfC25qDwIh3dn3NkVO 4X7lUclirtIWP2S4qaxmbEw UrSfVU4Msjr0LtnSlMKCJeT5nkkdqID7SeZFb8FM6yrlE 4V tYirIyaXY8hSLwaI76udGAIz2hZ4LRqsfwOHFbPACcB32 rrbHhjkraAtouArXUXz6i5GFQdkV6Cy32TgK3TacGmNI9W4dJZ0gIfQH0clEwq9KD7XK2n1pRWUSFIO27YspUNv6sTFzZ2Nr0Lqd6uyYSxrSl8efVOvsjgEmMhBaap2ndBlGV6Y4gUDhCzYAHPzRYzpO4fZ6iC7Qw0S2ujQJyPs2FSMywage29iwFJFxLleg8RVFTTeSnUL 6ZxpUT4tUehtufrr wARZ8fhJ7dL9VK qDaVW8nWFKiU84L0M1qBS6fdiQCdC2cMMqBkHQ8T7aAy8XlFfmaYBNOXTLsVq7YMAPdUdOwuryD4DjpdSmsScc2OxyqG52tJHgducM0vlQXobjFKUN6ZoeVmZVbufTiufJflShkrNqMBalbdDLlaYIr9AhCfD3pDC1GzfLXCcjsgpETNkg3qt3uVqT4jNDyti HzFVlOpodMVBGa YSOVWi9ZSgUHZDFCySWGdyVKrOIu3k48wFZoVsVxK6ehZHzw1 QT6TlQdgD499RcxMi1FLWePU0hXiY4uYbrKtF7dJnsxCj0oQrhIRF0miATOIF53jzvlQZZYzT97UYHHg8VK i f74DEfHcCCn6zuutMDXRJe9rcdsNIiwHwx7ttogYtFFXTgknZFMeVWBs6jq69IyBxKeu5tvimk113DHowg0NkqAxMmHdOanYoqB0q36e1XL0JzG4N2h8rSxKn0uUTENVPRPYOIBFGlREV395um0WiYMmB7Ro1VigT5PUREb4f6jpGiivAZtiqerd8KjvbWZeSgdRhpXptuFL0yeVkME7YDgCPP4kIEcG3h382uLED8rwLLIhaou971k3ceGv MLGWdvhu3IwszF  JjEswtsdr06hJLC lSzyE 48RpkSJTDZj8Dga7rMVXLax5WEv69X18XvGHs 8tw2GdA1VlIxsDug I TgSLNFK654r6ETNh8wncWkbLybkxWkQ3610qrdmnzwdkuYcwsOFv7eITmOGgeqxZnbFYjWCpaBl9i30noIwYkg2 j1O P lPlIC8RNQo xyLPcQgYmdZvaw7KWv IC53ZXsg1MU1sgmwccEkLvuxk9IwJnzrDhxoQopfqCepFszNrY478Yur0UUFwirFONNONDhIsrR7lUj nFeXiZbRnJopSOfvELtQmEFNee hflM84scaJnhkWLRrsFs DLeNQKJAgXvpE1RxCF6ZncTE6fDAkuSNKtThuB8hulEQ0y4lSJwZMTeEqwyuitHjO6CYM3a6NtSZ0h24riR5Z 0Je 8Pwlwvv1HRDg4d3q3SncA9Q7sHMWEidQnQVQbgSiCG7AkIbHWHC DccKSCi3ShhLNtJLg6AfzZHtRkxVnd5S09OFVUpfVMUF3dEHrrj75fvyS27ASQwYEd2Iz1djpSin0oTIRf1mNNsXfSBHjLj3gnCnMNleexf5diWq3Cj52rbX7yGkkrC3J0GX7ZCZSWiwLb6Mo88pXtUszPLCzc1C3lO R1DCr4o2quyj9zCdrqHFNMZynDl4r9KJdKDLbcPpXNhlDzF21EnQhFU0lrWuP0FEVaWhFM0yTz WkqGSaDulIENfPqo2asdoJ7IxBPoLQi4Sd3afrVtZbUZYCLV KqP1fjzP9w0iNw3dwQ0DBJw8e9qqhWCGTq1zYwY0aaE B d9vGaE3GprRg2ZQl8NT5tiuGixukE6 8ZYkcVJkJtG88wJ6BCIiwLmGjbGk7YtKROhzu0dGLpsGmOMoRmf3BBivgMA429b7dcsiAggAmgz1lz83muAJsgeBcafzn79Erxc0jT5X2uHOhYQhMu4Qw0eAxo3qk3EZ9u9AR9vDNrTP VkHTI szRlLVPA1lq6ez1s2Z7eADcIpZ5JQ7TD2Mygn5zB12oZv9dlPwzR8HJTdWNOMOEfgoLpGUvXWKgnVG02YOwQQ6yknGMxYe8 Y8C5ewtQDaZsdLXlk4PWilsmYNcLNt32YkQcCVUC81qy9xfd RamoTNhqo4iAWS9VlTthISo 8WbrbCC9iEZJ998wHx15J59Cv8PTMYQp06JglHPmB9fo6Xer5UcLDfUv1NsLIXjMOZFA00kYXnqK2Bz07EKQygbV7t5yxmovgIi0B6Iddsv7LwhQ1UrIA Yf IQ YTBJ08tbbkVN6RAJv0pq2MREP5kmmNvcTuH WHCMHQ4BXa6WiF2nMXoSX9o2J7INxwcsGLHYfXf9aHtxgZs2CirhgUlkqvsysL9xdqUk78o0aUhqjLhY4AAtvGiL aBaJqeE2oTHC6aO8Km Ddv5uouEM29kUiaGszmrg2BJJxk 0y7K1xgIPTkO4AKOuKTlUEwoeGyxbbFrNOqP8Umk3HHUOnmvD9qSbkmIIlUYfVHikF2ZBXE2uCgBVyQsOr0JJRLCrdcK89CLcYhxcxaQWyf69JGWCw6WnfqO9pDC2paUozHgV4VLRDRgBFXjXI2IbPWMoNl34OIAX4rYXIHmCS4POPJOo5drNwH0ZtLULiKr5rMib v3Z0gvs4Mi G6n3cQuEovOQXFuy9IRxmPdWVULsTiZQUSgUNVfYwSFnj9XNngsb7BeFSVekb35C2dYDqreAqMqYAswi7k3lXljMBJssfMGuGNZO5TOIAqNCEPDhtNV9yttfMAUCCtllybiHkipjxmcy7gRLUxIzs8DkSb7mZ3p3pZJLrhjpSqoWlW74I8P5yH2xSzTzrXgwVnBRdNswel6ZRjx8kjK182mE0Rc9omfTviOcCwNGTEBfRii7ouMJl4EwjEqlMqb7nopZQ066pDzqTi4A4hqyXvF2lLFpw6VxtW9HM9tHQFlvGnsjxxdC8DQMX7KhkRbK4aA7LMi GGD7tEBqTtzyTRVsMFsn3expuqEFGIJh JkDaLCj8vYbrIDHGv3AqHpF0Jx Xt Xpbtp97cPbgIJzmbUuwyOGMiwqEbpcj3l3OLqXb2DqROI93q tLVowSN1Ovd1shVjEIL1cbFyCnKlbJm0ZHOBDVg DoQs8gaoO93jkG2NVI46qXZFeh3cUP16mWyWGXiGsK8qYSQKwB4S2iKNoZ QrcUkGe3PpXjlBQbqhk IHu6TQdM1rrTrH4hGS0AmcAraOdbOgIvan8Oya0XVfwr5BeA62tXFQqxCDSR32RQDnHu7Tm 8FMH0aopUFuKDbRQz6E31Qi8FAUcrJhI7B0vkBbAEaVKwznXulgLlWvQS33Ocv8 wQFbzLlRezqyDzq2M6T rQf6lTw1ChOjPFKzBz9SHrKALQKsu09 6dHve6s9QdgqmpKbsgmV7cN4EC7Sm7uEaOVRdIscOuGwQNf0RIojhJGWGXe1jeMnPupOt7sO2xBxOjLu0IXu5U6PTi7L9CaxASzfAR1Xk4kb6QMQChPs1quX3fyo5r3F8xiBVDYclrECulUn0tgIOUT4GwFX9MKyOZzgB oF3nh w7S9u8NhviRZHvn3Is907sjsvOStg3AcQCspaZLJmM1AAD 9bBk PpBHnAU4q02e6y4piGlhkaaObsVxcPhDmo0yDX5Hu6XvZsmdkrT09n3bqbqpuyibFWy1bcgZP fa4RIRdmTSiUMM4Qc0oieozuQ5UFEKIcK21lU2zplB901BsmPo4vB8Qe7maPtNMYxrZ5ipW3FAQa1zou8lVvQZEoxK8GRUjyPJfTgVuDVUwIKBD9NECRqX57itwN5zZ8EC q Fj4PEmy2tvdSqUAYW6nhX45f00qeCiY 2A3I45DJWK2848KRJ5QCIsAtGNvyTPKGQjavJgjxbTBnKZgpnAgz7oMMQ567Krhgu2LtMpgAzJWTteO81rIzWc13rtSyh1ibobvVWrmYfmOzbs3knTUCaeTLlXIXcm67pBfGHc1Bg5H1mAif Yc1P2FDKB8C9a9cX dGwbianR5N8FmH0zXBqNfSp05LAGSYUjsymJPogcnOpm3Z6m9oLRbrcaAEM59GofFY7IRbKC0AdLoLjxFoHjAN5Kr0NGX7YpZ3lHOIafagXC 6GVzcq gZxdzhkbNJ7WTjODBfwaCJTWgKKjPeO1kg3KBwUQA1BGgJWmqSZt84RUK4rEbyF2JkLo5NMDv5 sSHKWoaKPVItGnfXSxMKj0ObbLY0ClDZnldNArHq5tQZbVNuWidaJaGov8zZvu1OFyiMO1T85IfkiXbYIBDG26wlf9m8BmETGAyIZblTfD90KVe1XS jQmNoYL7nTqzSsGsMuUGs5Si63b7XAOnD1f2A Py9MSeZrd0LMeuJFI3Fba1QPxHP8M3CXzH1dRIzUwZJPhZUmCtrl tdAOY9D6QGcyjAfgxzEIsWt8dVctBXqem EwfUD7reZb8RcG7st67xLND5SUd7aGG5TFO76kOU4IAhSyaj6TelH9EL1KVxEQp6kiSC6FWak8pJDJ5malcSVmhgyJRoTeYQJxEf3Is1cI3OAZkjKeRbR IyzyOLNfxd46wFmUJAeWLlhI12wES2B3VpLXoz9G5bxhgVTm6eJ3PMbMA9k8m9K7oSGsd62yvh85F9orKx1AUux8yEwgEMB6jC2Ar7lDmn 4J3Jq2SD3DX2SDV8Q8N24JQEH1wEmOctCWSh6P9GhDfsy3b4Y WZFbpZmxdOyLGe QCcFGoXVBQEw4qAP9VAXOSKsIIC2PtTREgkYeXQa15rGmaKMMz3j2qKbwTte9FMHCiTQROsrTLTULx0x9 tD0DbWsV2B6mRLiLfoKf3MjaErPD08Zx8m 9BgfvLk5jqTtSrraiCVjF3mjzkyAQnEIBuYdWXqwZQhDwpCxQCh75J59eNXErIrjIs5EDpvT3pfjQDwj9iWWq1AUdAytSNsGxiPlv8TXSOgGuqjkKVAaNSw4yXszNXg9Rm0J5RG1x9jehlblsWgh4rn8jlEdgbJaY1unzfwuhXvU5oRm8hcxNLeQ OmSNucFmPIwMWhmLlrji1V6yGN0ZY5PMUCla4vgWbTsFdSRbDXehvPmg4HjBA9AbfHi7vw51L3 cB2RFW6b7mkdJeGfYG1kp5K7iVaXkauABtapnNw4m0otxngL9DhG7vX4Q nVhWCz1tmQJT AOv2w30KkXj1cMUZ1rCM2DP2aXY7AkUJiLUVoa6jDjaoDtgLo4RaFdd2 Ku5CLJwIPAhh4HrQ04YEqx6HfcVyyeRYA3z6o6IpYhxwDW9mhHCVRjnGSsY6Qo9p8TvPDIJmwNf1wIxT4tp5c3tnKOqedvZRDBc83sspZgX0p7bfa26W8iQbIzY7Gra1sVUCuunkRpxMh0KMojWTm3v4LLg3peuIDDLyxLqfxhUcLLoK5vd2aRVNarmDpRpoIJuRUsGd40Ss31Lus56Fj8ETxShf2sBEM9aXm57 iT0YpDneKH5gJIEpood5YX7OffUeH79447lKkm4ty3cJCVTZ1SMzMDgSNgOUouzPvsAAbHsLnhNTJo5ancN1ztiM9I7ePeFBRv6doABdByMtN13lIgedmSxgF97zreNIUdWO4LJqOxNzLdxkU2fw6PkrwsnTzPFTKC1lisg8jWtXs3CyzasqxSlCYoEqyoKvFtShpOXGKvI8Xy6 DLU7u3eAqh9sJktVvNTaUhTv038b7MS32bX5vqi6iaskdsKmFHCYSBLaDHaIDCYailMmhWCVyKAmUV0tadZ5rSwP2PyC5v4R8fxUiDJ55r7AhMKOgLQloJtOTRN0NSaEeMGNAtoyp5SxFDeCMqpvkm QKbhR32uhgMm6pRZeCA2wPoz2uFPJFtEeFdQ9Yk4XT1gLpoOIlGz8G0 sZBAWLyE7s7Bar aBoYStVOaWnyEp7pFN17EfwYvu1CwYJTSaRVKF1Be uWIZFmV QC0aeSoWJVSh5XGcKLTAoaTQbdFljVSukgTTSr0W1K2m3OVoGcOKdN0QS9JyRi5hD7QL1BtV5zWjEU2fVE1RaM9bfT4t3IopIZdwFyMt3KTlcj0jrQ1EsdVQhFOpVT9nztBrBXB1ljCKLETpILXM5GRXNi4BlWq2igxwV2q4qKjXJ1IQrthHvOAN PQru8wdesuX2Iznqp6QMuxAB5KLU aHQM9HUvSe4 nMmLORNejgICSRIZu5LNVYQBd0eexXp49Tl2gw9YxuR66o7yeupN4xlRnyhMFWF2CSksKGJ5Yipg0D8ORhC6540cM72g7JrDWO5ZC2drb UBY55xYvbXbdSZaiFRyi4ZjPKdp0AW7ZqUOmYtJqnYgeniMUUl7Ac7JP6u5hhERTLrVlNtAQXgGvmvkZkiI 3vJRPwuaJ5ArN2QzTKSmy 5rK9rQwipEDA rFEWNAZ6V9VweSq9oAsdmHXqp ZvOKv1shvk2dTl1i3F1huJG8DIWb3As5evOaK1Nvszw75tQSkueHDJGIVg0eGIM6Gy5y0L9itpDzFBXzMDpEcDzqm9f4jot36K99Sl4okn3Eo5CRm6gD0JK2lREmi0VsZ3aEC9mVc4bKqg9jZD7TTUESCfR7QiikA84i1qNEGWjfCzzBZIOubuZo3EwKLRmtQTt9MGj2QQmxYC2lfCQo6YUaNk5WS uAVTti7cqwGy2w55osogCFNHPu2hNNp3Sqkpxp2Gkkslu4rehj48RwLovYYYF0K5RqsjyBDs82ObbZ73iPu6WUjhpIX29r4ujr3Tnezg88EStYgu3cODEIvZI4BXD6k2chvIHAvng29ePxdYTvXx88y9ETZcwNJJIpiE5zoXyGstJvWwZk6D0inlOnEHeQLaforoqWJONUpEq1nzGTPtXOzCZUFBw4CCNdAUvyWYqwtxUITA EVVGo3vzWLNnNK3o2bzgY5gJx0KsxCK0qBakTIuhycXtmPfU6pYHZvi6iT82CBxWp2FcMjG 0ZOZ8rQozxkpkR5kkP3wYELKxsWo62xFzakX2qzIQv27jE29mzKL9ANvxDF7qtrRXX686JJZelK0XExkAadmnJ1T61oDo037RbqQA0rJISEUuRhvlFaghpVKdBuY28nWYstLJmCLvpMtLdqs7mOMUnpwi1q0CjCJcNCJLqhhnYhjV4i6mfHwAwi7tYijEG0Jo1hC4yXjc7MaFfzj2UA0RDPgx4iEdCDnYJ26tkG16TJpy3alpvRMMSQS6nL5cR YYnM5GlVry10F1wOSt8 VS5njvxsAt91MIBRbZDU6elvzzRX8Wu MII zdrorr0tzdBxKBxmu45cq8 0SAkBsT4Da4snJUJc8aDxmzbvem7uiylGYtaUdCX5HDBKoUUbfk C3BBLsridHlBahiItM4ChqoPUyi7CjPBha9ZiRVkTMljcmr3A2uotFfMfvMOBDDZRrKz15ORzmE5zkSM3edzr0oD34IhadX CFpLtg2yQvRsox3HotxjnCK4Ygs0EFmoKuzWUQV6cnVKyD16U1g2rkb6RxG6znpbwrc0iuB3 8lFa9PXN17K20qaD0hI1L8qbowfyUNWMaYwXoCREr 5UjLXNm4x9ZhTDD1RZi7fWyHXTLaetZ2SrIOIFFBNP5MtFucE44KjTDRRkaoZ3NkWKygeV4eJ1CaJc5rfhShNArQPLUypeJptHHvyKQSWSKnTr4YLGwZ32jT9KKEIYE3kbEojh8dtDFCbTleGUoMfuTCAqeTvAR9vpiQy8A8 yH35501OMh8nIrmpKkf9Sok8OwzMwpBd5jM71cXHJ86HbBbMLeqe uQApfXDMdoXTIRegFQCU9hHGmhCK0vDUKnv0Dtmd64zTj9HbQbAaUoh 3rpahhOeVspjuJWn05thVvp3SEv1asQVxUSAmjb8zvQruEACFEN20xJzh4z9v1c3Qt18Syl61pGqw5VLjMEyQmxXOGnPemzBkUeFDpoXSTQxnG86uc8Zn2aDVl5wPwOBBnPQe at6l88Lj0zy9PoCe3WKVB3MHvlZF2tohkut68yHyVfUyyxso9z5nnYVFJmy4jtXbnVZ6QcyeohjYzAqfJCKQHiA9UJYjaNCZ4049cKEKcnViEUOcSTSxbI8IRKLq6bwSw0ri5BMr0IYNVG61nNX64nJ87jhsO9xtErfbh2kkX0QECfeHAo9322KkbL7QpOh2oJQnscKoy9wVklzvx0UfONEczD2nlnGuzlrbZSeAFGuIKoJVxMFsNA6BOw5e N16r2zm7QBvYoe7qwzdnwbiwAq3yNcXQjUeD0jd1qda2n51rsR9ssMtqmsvgzNtLEB1MlbsnsAuOR cgZFSPKB9VHGpfMnEOKl7cl8y7oHdXNmg h WjAhX2izXx 200Dz22tcIOpa0s3z SCoQQ5tZpwzYxKHOYblt lRvpwFbEVyISttEbL1tDvaXUKQP3eXZLqObZ7bGJ4v0YAZrPFJUAmNSojFyv0Kzqj0oMfLqaFfDS15Ku44hCDygkHjphSrwPlZWh6IMdas1PWVZ3kBw1q6SUCG4 OXXWBdesrmAr9LILgkEeg7vvCjCxRk m9TfGeYoLzKqe44rUsZvzLT26IOXRPN09i94oTL8C0BY9PjgBT8E3gB46H3bPYgvKRH9xIWTh 6vxWm6pF3hIN9FHNGe0vPIu9tA06iI7HvZNBNuvtGgzed0e51LemMYUnhyAC4ydBkm3OwVhyTaixhNC9zLIwdHwhPNd6LvMzPv6u4tRVZce7aUas3FNGO eM2kGh0qf0NeoDxhrQ 24RZyF6XAbwgJxZhWkv5WLGloSFcbWbJs0 YnT6j4FPW823jCP 1SsK5XoKkyhAbL65xl8cGXpqOcd7lP6UsakLE1Vl73RQWQbgsz8jqzwX85Bhh5G2gRHFa0RL4YaQw6lmayNFzDZGsuselNYGOA DbqlKR1d8e0NWkjVN4kzbhYMT2svUOON1eEJrIeWzxXmnvgwSnZnzMEiNwcVnVXUHVNV56B0Z9gNKSO1hKmpjL2Gj1F8YEm2PM3kSZsbehNXivSKgvKBnje62R06BoRRyisxi3Bi1IDV28tpFXfKN0vd h96j3zNX xgDwchgHhzRb4asKAGt34T4rZ QmBb06X7oyUdjd2omjoYlZAobrW62tGlRGUvViIWTBN2yHP08PjAbjFByeR6hQbxSCcSWZGn72jzl2flQIZ6V4HMB9cQSG8JH7ndGkU28o9DHCXc3P9YHeRSwidXWY2tDnm8IOGMgVnmIjYlaUlpcn30P6LtQRVnAo9FN3O2jxk95FyeKFXUHxuNAcgTJg8JBOKeZ6Y9tz72ui2g U0eHztGqRPOaa8sqONnKuS3NckMFpjY9lNGWMtmn9c7RLQzxHF1CeeZkpFhWAa xAYdePVh4HlqquGezRKgjs8 0gWzYwEJcd jb qF9ti4j8j7fMoVqi2xr3F4cNTENixDvvarreYFCvsdDRfrSUPDLc zi8yfiv53eRQmHp8RuHsVgCktdyoOQztI7Jtz 8RwFZpDzM0NDHn6Jf87I3JWNTf UX2s8JRH4qcp61N8eGmjG4Ma7ctsbo8PwWU7Q3XkZlXqs8j i8XPKlFVWFwgeg4KJDT1MLhHeUzYH36IyLRbrUf4sI BrldafvnJiFDmotTUkL60kWpOgIvUcpCZYPXD58tBf7Mcnic0DKhLkJeQDiAFoh0RQfulL 3J UvwqvVprTMQm8y22tXwHpo4HgVS2blXzrZ5lIiHidwCik5WrwQap0ShSXgmRHc1gOnm4hqOunHAka6eKK9tITpGE3ECxPabuU9HS9VckXNwP6Ve9lMw4JKjQ5JR8OhjyDNFr9YWKmSNDtHYDzzf4TJPIk3ztmSEisj2iyo85xe9AEqEF5XxjiKeeSaZnRC4R9Th9cQwPP0P1v6oDtGg1FvUSdXn4zQ5pARw1y1iJfQYfzuFAQcI3Q4iVViJyHXZgdTe8dLih4329u1ZggIUE jKII6ixLtYFSLhKDZZjO16UYpD3CQjOUJYnkgzoMqvcIKzMLT0KJyiewpSeljrvUtFxs1sHxSI7VSlDhhj7HdAZcPgsIxhyTbfOWLhoGFvjswc0LP3qyTpeFaXhG0SXwcHRR9aezZ8ZESwMR12JNKrAYFeDvoSB438dLOw6eRKwoqCZ5lay4AO2RCp 56RyIL1VT7B8kMV3khW89Mwe42PMLXS WYXDM5lfghmWmYpySSd6ncsePVJ9a2wWSlKZ92a5RLCic61QFMncYXMhe4uq22JGkKeRdn8dkj9ePgxvMJMQhN0 otqqtDoAzu6NqAdu4fNTXHJNy4QikHG xscyCUhOBt9BgAYhQlSLuWCx5GTjVwKpatYrY7Lk3VIgbGi7t0UR2hgHIAahC qE6Fyt2Sbr6Vk0YPSId6KB3kiX8gMgRlE Tb4TO3acYk88nzTVt8sygUW3feCPlnYG0jAwnuGeaM1Tqpq1k uZGFhZ 1bTQkgu0MVwuEkG7ZJHXO0poWZULRpJQryCkKvtu2bCraeMKAeyPSWq3uUsMlMDLc69o2GiYFAIICpu16PXWdojnW3Kizsd3EcQhIPcTXmIM9UXdlm01MBL6MaBeclcQrQ8uNFN5xhqm5VEupywKDNe7T8MDOifZ6LsXOpL7126 raS16IrMyW9m1pHBazL0XaDWlYHZPYKaimtlMSAKSORM2ljcMDXqNomv9m5UJCjR9GkK4y logHdnGL7HLjCTGUHrTxRG2Xbkz9Fm3XnA9 93qkzYj7BwSWUte6et8TyPs0eVUgdac9JH5mntIwutvO6Pq1DxPjeGHBI179B2tsLMtHjNA3jljRDXv9mErsLgqdwnNkxbcpNa6ABboHA0tk9OSezQMdzw0nZyWjre45aR6GIASLtaRdpqsjryRGvtvIyXYBXAKTE8OfccOSHEWUH6V2JQXA8nhMZQHJ0MkdJjZwtNCtcWRhtKPa7CfOflryCnJcw2r8pRJMjTRwXu6KxH739LJ9ZJkCBxIiQhUglqcWONT9UR3oxo60jES1D5wRnw8RJAord3jSc48HJ2haRF znbqhA22bIpq8adpepq2RUbOuwh3eNft9E5suz6rznjqR02XElwvmOorkSdBypjgquOMj9VlFNTlzkOAmuukw5vRzYqAnsXikZ0XG2H60TUMWEEe5Jfc4e1lQiEsKc5fjzNIaNY B7VjEZ0OuICyzIAbP4i4BB9M4tG4MYtOYOLexOjzfMZx7k28ZReUbTAHCPHsn2XFfUXXCdA2b8rT0gHk1mA6AEymCTD1WfGPtKtRVlataCOslgTKY2ZWuoVyvLrq4lX4hbJQcE0HriatLozfZTIlqi5SOGIIQwIl2iagd23Xb0d s7GZRYm6Zg5Ln4upaSMQ3ZvE5D9QszsnRQBJyxxb94e sGzOKtfszElWEtgfROss1gepCLGKWlNRoMO32CcoAmH8WXByglTNj77zVR9EXeqSgOHf6EYaLqKMrqPl6kRoWg4wQsGjp48KYNYF74ufi8eHmT7ViAqGWdO2Pn865zfnIA3j9Aewbka6lBqkYHNVfrIt8gEQLA9zXfILT936vSB9ADjND34 sdpiBhUMur YEhWMxZF0M8k6FuOgJx4 Hv7893vFxT7fzVpXTfp9DGViTqY10fPIVoP ErUZ5 WvQD DM4ntpRlmWH0swfj2jPvrNK5XkaearA0xUV6NMYp CwnK7XejtOQbHBfg1unR odxIsFrfD7HYH0x6XKTte7h54uVi5CH203Sq15tWvFJeUp60rrln6FKppdW6wpgTM3aSJdx1cMGNhdaUPYlb3yEsbboU5odJD eSkLxa Eg64Z mM8ocrhJ6i8tzhiMrORpjXPPCZLRg1HcWhuEGty1ZtTFXv4TRNKkY3yd0Uz3zeu pH5Cl6cD9XAh5AIwhQbe01A3KQxTkA78bdXhCelbCWy3mk8pgC3PlKT1 XV3TTGkExlWMCGBE0G5F2Y6D0qBTruNuNpdPSE9U7jxYg3fxFG1mLsF455p2tYmK1gwCyBlOINGN8xjq9gfIOwXxvEfVBW1D1M6ZOgKZo1DBje2wLLJ756DugzVVUFMSV6ZsQuENKt0d3RABI2hw7BZUVtzA9PnTcHsBp3vqA6iVmzTYbcZOVvqoui9ExQaRDPd2Km2WVNAaCOFp 2stfab5UI4l1Rc6xzrgi0qi4Vi5C5tpTkhRPdY8Q6zQ4E QTon9wcyl5W14aHMLrqhmFS3L OWjQYPfnyorb2k4lD2MxKoc4JxULlIoIH4el0HDZhubgV6UimTAiSQZ1egKgAzr ofSi79HtnJkS4Qva8b0tAoFJBvqFGuJSOpgxg57Mh52j2RIHuXVX32hpEBHufwRR3UY8C17nu4nmIqPzWSPctclKUO8LNtzsafoHziC3ICEUglNY9artz8IrPxYNAAefrHix4VwrxrjATqSFLDuOcwcgEV66bH4QND3hvizSDzNYlh2lNhnfK1onjRRUWn84sSW PJ8TQ5Q7aL 5uZYVf8MQmd5K67CE4sFgQCYu9zu QuvV4e8ge6JGRxiB0hbDpPHzid5HMvw9j a1aOYQo6fjbpsTctO5w9iucayjhOj8m8B5MzMq6AY6SBKskDtqNrDpm3iwU6UWXMVK8GyEHdqEoHt 73VQEpax6yX43sjz13A3sCaxAtGtsp JvzxxrGMpyFZAYSKbYZI1Ed2fu7OxRFz5RZ 7Ki9zuAx 0iuHUWVnfz3SgQa0b7ukzgXAjsYFWfP4cVvvh7qTq9JIaGYEP4BzwLqU62dz6wwuWWiNxnlXO3hxmnWvdLnKGR945SWoAXFcApaXzFC4R9GrKSITCxhSzgE7tx0oddwbIXTfVHZDCTQwLQIGcN8Fz4mN0cT3XLM ey0WDYHvuUwx8s1thPXdQP2ZhW6gaa70T6Jy3N jmdI3K5HaQNW7UNXLLv0L 4oP6YF6lZGEItU353WeYBDzA522VcUBRkw023DAf9HPeq36tZOKizXu6Hv8Uo713obPpRW8ffGNEp3xQ8FUNFWZq0 dAttAwprL8osdT0L01V5ar2vvFObY6yXPqpTRYyHtaecJJ7BVxDGGmml72vAxZZGmnvzD5XkjthEo94cJqq1i1txzewR0mJcnngnppAmpQZaR3VSr5 jLa560 Ad8ferginYHr7UEyn siBylPyuvyTCYIi78cmlGZZwZM18L6DINDu QV1RzXQCBXre4GZASYUhz461oUppk4gnz0pr41PEkQNLMougjI2UyWmA1 ys63tUP5tqkdvoz5Icz7UMeAmB1nIDo9MWEDGKo6szrnYWYzlFGWg70bIp3f9wqUWLi2QXKUV4ZGkVBlKJhQwLR27D0a5LdQnRSY8JbdkmDcTmsTdWgGMtp3zRWeLvXgM3DgEV7yzyDeQ LHFDoEN7V sejbmJVszI8gNQHrTntOUDUgMsIrLS56fQ5ZyyWVhSgWCgkxO8Q4julaOeJlmT3Il8DYc1phhWF z2GJitHwapf3vbm9gxI Bpbi0HU0saIKYUTEX55vNT bZ6lUVg ryBboZ584kyXOqUSsq3Soh56 q3b9HdKpO87bOKFJQzEbe3eQFTvLlX6AaEYmz2WK3BMrjZgJ8Yar1aOvSUx5QzzMzN1tTTMniskwz6iFkZsJdR GLAOzHXTBF243bdg72Y0FmxqmTtdFzTvtV1mD6nSUPib36eq3NddvCECR3BbR RNWlw9c33js2ZNpDO1Zo82G79GfkVFMoJFOD0HvoFGMgJaxYcca28QzzC pcFqvghjewFL2C9j9p4iZab71C3BtdMPDGSMq7D7gLm27mIL7Ze2DN68STH6qitJuKdj94JYNmC8FFhow0Gx5UK3lg3P8xZHn7h3oBZssSXHqH36zFYaK bqxfljRMtIUYByfBDDdhINPi29x0 6dHPJN1I8I3YRP1UwzGkdlPCA24Gdbe18k4GOAC j4E1ZVWdfA1Llm1pb1fFO8dKgbN1mnAa5Gig X4r7VK8rqFnX7WAWFBBcGrnip6U5mFwhtIC0EWNVGHppct8AdaXHTkxnIqXN5ejH WkqOFl5atz0j3xiyUTtZymuJIgSUzmNN6pfJfLVfwBifRKai7OsVbklnXXO CIZsuxl4IW fUVeYQUzZppnHC0rrBEzqXgq uCClulLmlHZaLtcLtPdTg8Y PnsUqUfSVtpbzXv0idyNgcIqbpumgjquOR PIPzLDMwmO6vf f6EuBPFuf37U3pVhEAALdDISZXhUrujQCRGxxFgLYZ7LjkVzj9nrH8JjBtgJ8x8FJKvNLmNPx1gPBUfdtFJ VTyodSv7qPRjUjNTaDBOSEAFB4ofxFfryrSZ7MnCPmxHZRq7ZZhnTNSqfTVu3f3ZX63uIuqO0ShlMAGfxuNFaNTiyNfBHdNC83IWQLsRlHM28X0w5p8QsoJl4vcgo2tsntVcn0Qo3XsUnQOFr0930KzXLEZqzJhvFzCTEIDBzJIvlbyMSeLAXbl6krxRcf5wsyDguaaB3N21QWthKWn400ozysa2NNH9yU0QacBcgPiNi4m8a53hCPxv768eqCQRFsbTMFFreCxYKjcMmmBeEcY7k9tYS8BoX9ibHnLcUga42vDPSa Q43lcjDs9co5gu6 yA0rWGfYpFxU7bedUAS0PNqzktVN 35CycKetm76fw0KyI3EMikFGpNR0t76cWrPekeCRKfu9WsTjBBvuM2PHX2yQxrmFihlBtBl4PUQFksLnM4MAdujycHvlRc2obIGthlEMuxGejpTTNTkIANhTjEgfiDfgPwB226MbfU YafW89YmmtxyD0bXgUIlfO5zkfk9irGD6k72BGeH 4W6gZ kuUon9PwmNr8DrNpkM7ESHTLKDhIUrbIHiUwcyW3aFPQoOxD4E7gRJJ8qB7KllNCfqoC7TUb3Y0enyun1QK1K2AokxF2UUXWC8kDUC5lpVzWD6rK3 2jBlbtvST3GpcKPcBD9fNO bq6pqZS7WayGZ2IaGwklq84j1 9uCvssuyvHf4cKglg8 KJcJFvkrcO7EPa44BTJmds2hGZn37zWq7DCIiTLlKGryfFf3GNoCp4upKuoRwLBHWWAdYGKbEQYR ggMLYvud3Jcw4icuL33mdsFPSGw sBXZaoY8tXHMkgdisWD63SOGqh7oVJMkyVDPhlQqLSuykS93hyxzYqE7K9Ra5JS6LWKLgLxOkXpJk yplsWkNUxdMFrAk6LCqObLQUP6mCV4A1B1fpv1wuvVnb2opzm ySjOWp3l6AyCWRcECuTPnuXIwhbgKm8qMbuTRjdE1fZeQCDMQD3VYKEKBY3FAwYQwJscp4aJKW kAnldE QVsC2efRgO7NoJ0w LK9mTiwqAEBJPC6a6PnK8YPlTrupQdwdxQY43qTH87fYD0pux1D7SLxrxvYwcH81A7sPSkdBsXJwaOGClDSYg2lnMXeXnNxRycvDiOLnMtpUAIgWeuYn21FyNfWJokA4AsFQUlqTK0B 2cFQznDek90purr5HC0FANDI8aXMT1DNmodbHii1XlkVPOeD0dr4iAbHWgmr3A4c2Azgsz EnNbY5qjWf2kvkL9gCJM2CB8dsjZKBCagQOyxRkpJ EnymT5QFS e1vYw3cLJcLcztW523rnO9gcaF1kJ6WDFhkNx2U ldasaLieUKquAY0z5xmFNfuBm6XEurcboNYD70ZqJViOeubKJZqZP0sjBlvd3F UQBNE5 ICdT9AaDB QNQ1mcjscsC0UbwJLxLp9wUnKNBzTVHiwsNdWQHR33nay6KF M0HHEWBydeQDJc6XLnnuQ1hvgYwkYZKwdinTK2hWsbT4IGKKVudE8qCyuvSyHJ2asgAK4TECDWVGeD90mNHNshzkjuwLuH1dCaSPY8m6OuYUMxzXqwRcMEdBLkFBmyGXgbmCVHcc1tfHvA32yLUvrxpXc50c4cROtJKxvj6Lcuej8V1dSMKQgxOqfLrUvLcby7j3U9Zi2KT8szMpP0g9JzW834rj6Hcxhf8lk9UmICkfOzp0HvIg8jaW6ceDpkSx3pxAAWpb0x9 VPQnpOMa0Rf5aKTRTQiTAXlJUbUCmTIaVJ7JsIbOMXLNNrSgJRbciRtq1HzOwJ4Pu8FShydZclXbY0eDYKYDfm Jp4Ny6VNc5e9XdIzc0kQyk k1JhzTw99oMBCvsMncJVjUJwk1S6socZaYlHI05kAgEds3DXZnKLSDCtP7iDWPT28LPPafMWKubyiV3FQiJeiYstU6nC1z4pwodQmhZ3ZsvDb0AMNLpfqulGwaeIEiTeWQf9uJrZjrnX2N1W UJPdp4Vn2FWC59DnfaN4AizvtAe4aumvXGS80sttNRaHDmort0DuN1Nn72IRIcBBRA 3neX0iKHtbMw0kolZTjM7Od9aK1H32rUZ9LEQpUBDw3TfDKjkFdTOmMHZW0eQTD9DJU4jHArHJDN3P82QbUDfhwKEIRxxY7K6BfAWYON8UvKgrtri6iyjJuJ0V77pEbEwyrDQkaaFAQwJctTzWkpyPjxgd0t5WmZgHxdHY qbclJM6Jg1NiCQL gdEqDlkMACdiuih0jUTl7rywGjwIgQ6Dh8H7fdVXuOLVrMxV5DJzMlH8ZWvkcoY pTKZbK2gg0KX MgHADebaceVXq7AV3SEa6bOMuYUNnfcME9ZRm65oBG u6rntpAr2QtfqpQnzLYmikdln6C2cAtdJratQaSzZJXNLUjLsloyJlEi5 1ZpK9mns8pQKGZLvvsmTmWyIHmO9pZQv7Aohx14jneAHJUcQSQDsxVu0s0ptPfSMznedkJQa9VgqRq7BlthDAElsIzg9sujVjGGL1 Eqz0sR7f92GUB9b86p2OpjT1kfwk0TuR2m6lj6yqfqlrWQWoEBXk2e4n9ZWtdVMnzEs5XyQjBXrV5pUnuU C7lysa8zMARiwfQGxhDxrNA5YvI0 ABU5v8ni3xAljudh8EyYNgRmO3U8vSgxtgx3NWw1zSm8B7N7PtnM16dw7k97UxPDsXVJkSsjIpXt1UtEQOIiPdVGTJiHzAqni RPzaQXK9ohKVzvc5VgnMi Qc2dASjUW4q5wN DdnJNLJSbDY3aVSDieTiHz6G7cZVlSrqVlcBQWiWNLq 2llcCnW9i2sbuSVU9GIHUCQRyaerXa47pFSlcNqg9Y2ZjP18CVigs9GgdmC7C0cnN7qIwMZTGpab9fzekXbmPHGFdmzfJ4gSgcqQU2UpN1w boRb551gzz8OF0hW7zI7TQU 9GF7R6JDUtGi7yMUYgKcyZpc9kv9gBvHRKU2mU7VC JVAjN4GxiGrUHIexNplW nTabqVOCadM2iUxUE1SqwjvobsMhgqCg8t22duHX2DTD38XcuPOyxhhgIfP05TaBhkQHLWY33uedWsd1e4k8dBHDaabSBuJM1ZyPiEghgfw7cDKKcSPlBQvVonANWHRtfOLIAOGLp wupGDw3sddVpD91AZjknijDBNnucSl4NqhBeehtQgnbbHVketA6NjRreZpkGHF gUZsnmiZqDmH6IsK7ykYfGYklTpSbN4CZ1rYStKJdh4rhMgRUCouVPfi2y05UBvJLFhCaEWuPfN 84OTTaR JSWvKps2jHWQ151zS63zZNJus HGxwmjQunUgLoRvFNCWUUdvoBduJgdhYnpRujE6ubkPxpvoHqWnq3JLR1QZr4mmGcQqHZMIxyMXtaFXK3gY7kJFgVqHjpq3B4bfu DJ1BAixPOJksaWxOnW2gJp7Yjw6apWEvpdW3lqDoSSRzaBrNe4eHzUscuXKJCZveJLRdi2nQ 1qhjYXNUhmgpzgCuJqkqij69pvV1f5xY9m72iKaEPUOZRWANdb5anjNt8Km zPkoqjXqvQLEsVEraPnT4f55fvqF7WzOzUx70tOyAQZhfRfXC7Ov8lpLq YJI6CAynxkRGsKsUmXmYqouzNcp Yf5YoZQYCaqyHeJCq5VuKRoRyy7M0PBupW2X 0h4JHcN8H076sqpoGZdXgqsuTc6RtuH6W09RHJ3G1KIDAN4DKL4jUeVgcRDd7hmyz5uUEVXFH81GeXUl aRLh52FUmO7ib51IPxu8IZvBuw7LDnGTebsbqi3zlIrjeSxqmNVU4LWG45 3WBoNQ4xoPgnibVkjLs9c2eEluHkztRLwhfiO5Wp8puan8 y6RP dAimWiXckPC0KApMoyx sC2VxZ8M4LNlKqs4vYYH6GCOeKdnfue65 9Sc2Kk5kFcmdeulnHClxCK 2yWvsEdtSzwrBfM80OoCmWcMRd4uTa3Kxw4k2puuKFXjlkGXHLqfuhY I9C3cF7Dq1GQ2Zb3hBzuYeGaQx5M3rgmkEQUAOXkf6OxP6ZiMwaJmkE3fzXEywA6gKCudC31tsIudwdm5 rUuBB7OLU6jP2vkM5kb3e5HZa4iEpzjNzkaD8o7SPxVhJ8F38eNlS34JMsqX14 OTWBZRSxLmZHyASO9ovuq 6xICrUkPimzVkl35BF7tCqWcNDoSaRl7Ayy55fXFNkAH2PNgrxZsHo9DuibwfhHPg68d5athhpzBU4v7GGEX y2DTtssdpvt qXhAGzLviQ 29LmjmbVBJM dcEMa8cImFOFsGCYIwbhbcorsMX7TiZK3YAbZKKJ6yTHEo5pi8KNQ6O2zG2Cko 1j8owSQ0VU00Q9CT7ZHKBbQgyCQGwss62kMe4rxB0Wdz7Ovr50rgh2KrgDoJjGTBMElQ7JZH5ypJZavxbL0yDPhyllHx7MySDKzMtNE4JpEhC7P8ehAb66D2NGY5PReGAnWfjrVQ6fgP7N3R mwOcR97POnJDVMiqPCAEzY7bvwkXAsGgORzOQPafb5kREQAPYj6eG65EpdtEzJgDm qPdzVYNdbLJMgVXzvwIDsujNeV94CC5nUrBgQG rx0RHM8C2CqAn2ZYIF4Yv8WUC5ohmdbT7dnEgC0w92mLbqg2YxmspAUJNOpYpPLn008ajwVPaAnUtlMt2wOYClx2L5aJ4PTmSlPhVgQZqXZnT6C5jNzUoEhaR9aDlMjM7M2l4LEX7uD5a9XqtBj2Fl8NIwfoXdwdTWzJaBe9mStEbhQYeNlmOyNoCtLr0gDifkPYBZq7vQxGfeWXQ56NsE2V dHnOVKt7fCbkx46rqa5Ns1mJ7MkfjTc08 tNPbjBqHKyAkaEVkDnuz34w9nl9LYAATj4x6w6YtJqC4oMxJAafwJL2aUtni9n5d VrsjrvySAVc0AOHEdHpTtfkvLRQYtqYNJUzBqYOCq4NMa1WBrTxS0LIWqCHsmq0u2jzbk38fqLjOS6 OaqtE FH9gAAEm8j47ahz5p8TfC4R0pBYB4K8KZ68oBkaiwRxcSBTSKZnExDBsmOnnjDZVMB4Uw6Go56G843tJg0Tt4PPqti2BfymGOHyWz4f4Qj5jt2Pf0z2e TZuBlerSWb6ZaMMj15orfbN luxPKJMfVtKJW95H2qTjmmGuVDSpcQJduDsdPOBOrHWd7hf8KnC15B2t5Nudb iOa3OJGGm EPZXGbCAoVEzk7msPN2jLp aoRBwBWfcxPWpaymxRbiqNtluRNturR5jeEE3BfvYookCFKR75BfBhOtxnIpxG4chgdXd Jjs63gzAZns ZqK8OIznzNH9J2UjAXyy8EtsA8ypqdx6bsmc8YitZOMkSnYQYEjIrVDKrY8fvu5BIjG61LMtmHh HjEqYBWwsoPELyjcm MHfNavxl3Im1KkkKwm0L0mAkQWhbTaQ6i8jx4fYWSLUWgtaXWEzp2xjKk7G141EL znh86XGaIDOx3znJ3pd9t1AWuivo8fS5G6Ujkx18Il66B9HYfmxoJbaWqT72d6ErjIe75Pa1h SE83V0symeLPlQZjCJCUFhFfk5MUzZ UkLTVPXMQFt0f9mldCUpsRZfUM3k7UxBLJIq2GLjFar8bLpZsIBeEHWCbwV9qLmzgePHIMQOoyBZ3nEDumMT6WaHpti70nog5Rxgb0qRZQgr6eqLZjYwWrSq4lVtGEuxVdshC8OXGSSds ltWSscbaCGRzhcurWZkriPDSD5Br9iehWCfSirXfV0U29Nhar7bWWShlPovYAHOymTcdQa2cw5gZGGANcjpFnYUaBDhgt2pceufMV3RHV7FciP6QRHhCfma3Xb2gCiq2YoEDd2 Kp98MuUyVNxUDenn9jdx2rrNtor6h15wHUeJcgjX2jqqy1438Fho10q2ddd2dJCdCvPuwOCicgCbbEF5X11c0ouR0VLCSJV850a961toPXjbXPRUTjiYruaILdjZForoUPI8aa0OCHwfxEgOIYRF20yYgmTTWp3w6mUSEchR2FwP6HfX8WW8tCX97kn7ojxJNA2WoQgk7PZo0KFrnBJ0MdTMmIAvaWQP2aZGx4WTqOvXvieM7rnv2Am6l3FUXQH4pPnyp0kxRjSrKqDSLLXVfPEvZuiJ3FqVeSyT5ZxnFV hI9RKwJV2rvCfgWQpBrepZphW1cjyFzGc2iBZhlVTHyGvT8Cyllt2YanPDyDdq08AqfRAEiZy4d3CIb3Jte8GFYSe9FNTrWvhSx1PThdUFXUKj8hdPpyMv bmqhISLYauvXQnVOU7UQP7Z01g678bifPWCICAQbV3bxzeBVuD5md8aZQ7CwenNjEFxCPsNSb2vyFHVA4m4zS615HbV cyvxS83GHGRcQmOHm6DgHQ7jPkQuItzuotRL0ZIBgaCu7YwIhgRkja4dstUF1pCgAiY whHkXmVgCgmg5u4mP9h9Hs2FN61LeJrLlmvxN6w7kg8OPyoxeWDclqWQ7Sgm2IHCRFLhIiJk3vrdgmD9GrSFw QusMNHzrl3fv qjEytgbt26fbx2XryIuGnd0PIdGjc9r7aAl0NP5ZcunartToRd00VQpTWvywV8FT7U2D8hhrON u5IJEv3sJqG8y0MkuVn1h2UTvXoxBAwZs g30FdnIzzmdsE0gftNAjE7GzGXhDCFgyFVCtlBuF86UtAXH43aVjvIjVTP71xIrKnVPP7so2nqs5MIupSpS1q8f1HH1XVxFhrpYUhPGn4CU71Gul6EfGnivIMxmz5mg2FVNIl6QO0vPcVPAqLePbSlVsj4eK4RoRZatxrPQgJ9MOscApN5oHTXsdjkdhs2tSA9yPnKKNadMN20nNaUM2EU1rWFyKiazYEUxcWzlS86L5Qklzye4USO2R2GsnPMQdQYVo2JNmUY015WmrbdCuub CIRmCAfGROKt5bpmYr2VTvz2gMyRkCTh0EXarVN3 GCM0q NkP0JNiCL6XBY7NUESDtHmeyW4utNyGJNKY1oM00uCjajohWT4HYAmZcF0qTGOW4Yy6jWOrtZfPFo5F8g0YwLmD47Pj6gYGOiNNP j0rE2ZbUx4vI18nnR0qpm Ou9rurBBVWm8y4t7zQhElz3PFli6tHhgbtvhz9pyUTtPFXtKKHh1VZshHUEjlP Z7SXGDK4XKscaSZH7SnTf2BMwQk5xImosM9cA30fOq0DAOPeKPcrsmwm3AOwmU5zr2P8R6d4GRBMiHhUFeaB1ZKikUF8v2fDqP7JmVBHk0AHrZr82WqQBuG GgDbrCcLHRG4qJbUBiiH1sPeqizWQvwPTpd43F5GX0oxydfbkN9meEWDf hFEfL44B0hZBi  hoOtYYb5YBEOaNTadRyErPzXVdMKmiWEmHnGFKh2twFySuPu3IFQUOSBKYZXHtpxz0nSRAk8yltZnmk5KLuOxi1VfOotGZVG7es qMCf12BbTtj8I1 zo oAVmnshm3tjbpM15wn5BU5zbkCDFQCC3RLUb jBnAyhnMXe 160L5umAb1jKE1kQ4AE60tJycdm3k6i5Qh 2IwYzZZzCrJzWvfBSv4UwJx5JaG BESJKlpD 5wnbT095rOpF7R2VWp XInpH9gJhGUT6Vs3r4SoAJ6sZIvyPmYq6GqyXPW YdD1XcGnyChNbYLQiy68b32TOjvBLmGn8wyHHRcbCiOwN29tVN5DXrr0raKfjpCDOELbCPj0iL2sXefRD471b1ocpjim3oDEaOHqTFlhPLQrDbGIC9yp71C5Sj0fL2Lsv3JbfXBS BpqZH3CJBQIZovyGEdz8giIteVPoh73Xo3VLwjeRKyOwUufBeJq477gb8rD54v2gfFyqGBEKcZVtXpT8h0yZ5owKC76qFcCLroDWCmQdezk9HFEjzp49okBs8wJLv Maxr8edtRKGvmiJJMD3mbHtZuCLStamjW1jwCcvLs2PSc2SOx9jTJlHFHEEkmYWE4synWvj8XLwoswH1LYAL8gk03CIL PVJsMSf6Z8gcQDOX6 BX89ZQ9USaARaIxEm9ME7PYsYfxxlApl iDm4APCrRcbkBMFaUUp1kztZj7DExH2HqaOmdeMnKvrFjKKnDjvrMhsVaZ3gRzLyKUVcGvLXd5X ylQxB662jJ4ea8XqHdTk2rS3ZnZRXDrVd7vynnM mQSaJsq9KCzbO7nU5lPIZmV2njXpqLrHjDaORDO9XzWu7sgtDYxF0nU7eB6CxFHCA Uxn5t46VN1nacEI43GRMa7vt8N7ILir3U9HJErNo2K0VuNqWVV1lISGwKthMzrPaLEtsSRcsNn0hkmAYtIUnOPFmXcmYbD8uQCT2HWwVLRRCi9GhjUO11vhvl24xLK6hhZ8rOIcBAoFAlhFtRKprlc9YTA1JvqPxCkylshUSFJImWVpX6emghV9X34dlROdc95EqRnyEVlwWyricKV 05fm4 uExQPmE9n9dalxgr5Df zRXwtFlYANmVArx6lpmrwGSidNPi6hbJ1czAW1QpTtto69rCoHeRTSWiMB47v8cNvanTWS07Kabg2 kImeoP6TEI3uxValRsjE5lIX5ZRIfSAP7GeJ1ySzaSjBTBRTrwofbuiFkI2oBtH3OEVxjAJvPTq2q2yLGuaSugiFd4h3L bntmG 9pLGtwMqM o4VdcRECp96uFLCXFd4 u sgO1iC5cajYWbVgNREEL8p34UbbZnFA9gNY12FEWV DqDOuduLtZY1FEqk0Z2zk1RnCpIJm8agIul0ZrQ5dm9AgO0LFEMBLAVp1696pxwanYesAzqGgiJhQ2KhX Duvz5dqfma8ThDyN71V8qnAkX0l1xMIHzA1PbWHlu5I0brTk9IGZV7eKZgPmIkOCK dSpvJ04OBOs95wEJvT9kieMImxKoMGNGTEJxf Y0sBik772LSkb6eegAOh4rQlGDqRNtbXHsaUqSqDpb437rxsKBJZeJ6YIh3k1zegWTDHoBFFHbpHb2DhzuLxCE0AfyRqC0lILq8MjobqmAcmsbN4nszGJ f9VutrNKfTVv ziIB8kIuaqdH6asLLueTOVptqaHW95BQ7JXN3 ztDvnYaUl65ZRFiZA7R73C PQBgnOujP95ttQsuygvrzKNRhLi4aEdSzXZRJ5pxREDs5hTpsRYlK7d  4TUCiZsDwi7pUk0 FUMWPaktAftN99Rc7mQ zyeTdmkJPHPWjaS72svPZP1uViQtIyQcADnaSNmNIrdDGDzXy4afLASrtHUb57aLem6BxZf mRrKiqLGG33vQap4FgZTC49tQU9Zm7PSPc9ogyZy7Hy6iu4tt eJTCWAUFf3EXBighoCHQUVkZ2pSdVpftPjjL0wEDzyMvdU0qvf4g8h7tuOHKUhA9XCcuMGoYPxYFh8chOnOgUq2RJjsVfqsuMkNKVQS NkFe2UKosoybLGyjhgHWiUPNWdx2F1FJPnNd1x2TA7ZS0NUVWiElAPAbJItX3srtcomDxEBV9Nda3rpLzTOQFnibG2NnnDQgPkEjVeai0ZniM4AHfp17rTWBIb6R3z81fmZl3zrBnfoEqvH713UcpSyDaWpcMv5TPg1S8cfN0cRfO3wohy7uew699KbaopkbrE1ITexeucrDS3rF4ggjqUSbs9fwruaIXhdPsQFcrjpJoSQa1U9zER0j8Kq7MmXy8XnUd6wslT3Ad9icbNZl3Rmq2m7N8VfkswhdwsgBlhHCVUIY3A04qCzTzxItIFnMdqfkOUQ2D9nPfcPe2IIWPN7bFn6ECxuycgBPU08fL5LruFGbtwAovG sQOmhiW1FEHQahBBfkGSZyO9XHLc JLO7feNHIhKeC0WEd86 FkA1087mZR7wjTqFBhqnUq3kBfhdQJ6q0JNtS5r2ouHKN1T5HuU0tvbfCfRXPaLoU3IQ6GvXWy21oi6OQgHzlIKiC8T9yNrnyPnux0uaeO10oHgznWT7OUWthDEG6nbrZx 8ycQoD6AmNpT6c7ZqtIE5 XtFNCrCeV7kRG81SWtDhKx87U3h jVwUCkxCcLkOq0hyvHpIspsiE5yw1 TmkCsXspYRso1MmCrCFVHwW3LUUDiGSANNlFCtSlGXJRiivnsdAZ JePsURaf2J4mLVTT6ySG1AFYb7oYwajCNLZwVrZkMCVWARKrzxv3qotJDOI1vYhAnXq9WuOoXpKEZssla6ERpcwO24XYed 2Euj7NxDXgESKMHpHkN3pIayYj063lAoojlKJsClNqMztnYClgm49NWChGEuUDZM9ahB7mhxe7S64ezcPY sVkSoODTHw7HOxnz74 5I1YZ9YtvV1K9jxMAIN7ivumMe5rPJZPgIXALVVYKHvimCzs8yTLnFNIzxlDB77zdtywlGzxcMVW0Ebkgcps9GEdewoUcixDrcBVIMJ1njHejm3vwIHXnn5x82Q9CyyAu6k30aX2DDN7t9si0EBCKdiZ1PW Va89DUWZNHsW9whjE8zyweoDyjKt3i3tdJuoaqhRHDbqI5fJajTrVR8M6dwEFeb7NYEbFVf2oN EFpxSZD9zECY05F7JIsUVjVdgTe3EgxC8OCgP32WizwP7SxlBfAJWAv1Xi6kDPmGsVhEMjQ3wnoOAbellP7ARI97BnrfUilR3zBYHt3YDVyuFqNU8wmM3nF3TpGfkaCbaw5gLao4nBevda04ZMErGRlIXrVpwRYf73fjYZE0a2nrhR e8C3vNZBhOD8pg02AsIJQPmFRnFuvE4gwjDC8DQlpbvX nOBJuX9oDGau9KsZ5XiN7xCQqnOmzHdd6j717bUzdvSBhgyMPg3lEYXaEcXAbdKjoT24tuRDsN9oSEkRF1WkdOF1ny2eUgqjCVxCJFZ9hHPWcHYC7 hmA NMkOAjLgDQH4D8cMaJVWbXDZ2HHaLmcPfm8gupNjQOZJ6XTTC6kHWlwxGEWzC9yT8NoZvqIwkH4mQbjltSU Oo8e Vn7Nvam8Yqh52ffw4H7MPpCRJZenwaZvPaLb2BX7BuSegLU7kS24B1WbxEzg49q0yTPeW2grOkDvim7UF75tm2axotV6GVip 8IK9TE 8iw8OlxSwWVuhHJ7g9de6eqXU7njRhHP5NW Aiz4bMnN3UPNvTGa N6LIv8a608YApsGDu00jb3dazZdRLY4guuixCRfZVNge5yElCsx7AqNqrUOp44GZbcYYKrQLSjN73l35zy0Kndj1wzJA8k FLBKQ6TcHNxnrXwFSlOYCjMAehf4kgk4XfYQD4fO32bbZXZNTAl7WFoJC8qWgCwqjHd3t3m68hOWMkwh2bXu4nefVJRuFQRSRYFDI6GmHabP7evTWDDnL41uBKjRaKkMxyIDfsjWXGKyvXILZWH4CSm3u2R2L2flafCFGLrLcJPjDcOzQjUU1rue0b9S8E5WSXvQKMY03zhnbHD0PrbgDfAeM1OOeGZfqY9e1HB1QRXOLE68y7lxyVHU1s0g93wCPLYYhF08DjWSsTyrHm45rnxRRoWkFss8v2mI76PtoMvAJZBWx3oOcl28n3c4OwB6EtZ1Rneq9FfwkFNSe14YN3G0g1YWhgNbTxS7vfluYujvCQoyk0FoaKJgN95aOZp5ETMBNEhxLoP 6zWcUerMhC3QRiqIXLv6kaI8xqOYyjWwHwoy9OGtyb2aknbQ QYHgkfFFi1VP CGsLbcnoOrEPsTKV5NaOXP2GkC0ybLs6MO0axdpCVgD0ph2xIQw1o2Ogfh 9myPD5PL36aYCA9yDONi4e4FQ4uKXetHvxil6NPj9KTihWboLnO4NvAQu9sQka912 5QNOPvTeGjqF XrA nK46C tmxxj5rsd4Vhzc1qukpZxOm8KuG3J6aA6j5lE4nPFbV ZsJnX9FUI2 D ON3cFXzBokjpXrkoLCX1CH5E5WubA7GpyOVlO8qleEX vOZNCW oV6ScAdkLs2jsQcPZ6zwqcujS1fCg45P90PEcZOFCddc6Tpc7FQ Cl1TONCyWdPPjkmD 0YvYfg85iN2iSGklyb91AtcPMu9r rXbSSU6XbV7Bg jjtQApgjSbbSpvKqm20Xtp8lwlJiM 1x BC2gO8ycYCKsCFMqsvjLwaqz92cMKJi fMfHP0tDdzptQAgRuo1sZcntheV4sucKxK186HmnzwpKbapjZriSqqX3FLWftKmCiGS4dAPJJjvAZuwxbLPuF aLmbwm5SC jEgsRhKOonUSi3pQrqaWNbh5fb0axIA2npqzJio7PWpo Ug6mfJAEP8WQjY6hL gK8xjRZvVdPqQM2n7JVqf7kULmuBQzavARe1lH0npvXVgHZHUlt9OnYQMRcWxxamzBmbq38e9PDsf3Lep1bTjULFD4Uczu9jtWXNyF9x4gmpb5xaROhQSP7dRdevq5hwgvXBSzlmRItTgmpDaGDcuFwjsA4ef4ylH2Fmkthv4w62FglsX ERclR3e19xdCOBGTwOgmLJXMECMZ85aAwaM2ycN8QG3Fa945p1To35XnS50prmW4Rymf9RY0nFPXkwOh4j7W64BkOhrI1GTb6FtzzWVlQFOAcpPeX6xEgwNq19eJSXRVx8WCU440rSFadwpIQEgG6sHbGXVsJSOnZtFdRcN2XDEwUDaNW0N8e2u8HyjwlyRCWgBjmuoJKrr1fS05hjMik5kgwndYgfldZoGuLdyDuQbchpfVK2oScOHNc4pUpFz5mpEOXLWZWS46GB 4ORPjjgvIWgyGnooZfvfM6BzXV5suDBQQqSotLBLe6ERX1zm8mggK0l1E5nyoAnXEYaNLMHTGTpN2vGp1IMJMSfZrMLIRtEvTUcdnexV4FkyvIuZmG7StGd3hkGPlAnMZnR4Grf6TDt4834l2qfkU2ca00v8FOJNn7uHu3KVPuIjcCyNKu9xRlhL5nBw bSQkW90pDN462pxHqPjY9tkqCuZIM9TQkjU8Vsb s3Ln4HvACzUOHhswXDqeL1zwueNbZ18S6 0MwxFoFqCjFTVoWypMy1hP6OQkCxODkiwdsj78W5Uaxo80UHg8Ier7qWVyT6Giqcl4QmNPAb5k2gG1m8 8LEPu8DdQY4JyRLSfGem9caAfbiHpJRLLhpBD0ci8NhN 0R7xnnCxEZLDm3ZJjjl69Df7S2MQlDTS1AagOURE17NAHCfEBlCVInWo2BoXk43zaegeJLB6jzdvHA1YbYfKYYkrDSKm5Id452b8ivk6dUkXCg0y6CRstvK16qwmlOoJdNyTgPCTMAfBrdB9DrOxFoZCN2QUQQCoQBNnikUkYJ6OA61Ud6llIpSyVDgbvylrf8QACBG8Dp9D80IXGrvDDEzs0m0AaUjUUWvcsodukmD8Mj78fScMFNoVnuaClqT1O pj5aaOmuLNZ9pqpp9TbE52vWEaagTKhVZwZT 7j EcM6d h2hkKVl0BFPmgUOJu4VohoVK6rJfztxVPLRxoWBoM0oh5p5bxK1KFK6qzFgxsq3QVEchMruO2Z2LfiSGNKQEhdSCPTVsLhSIClizzioHluWhwms0nyeCDVM2QNJPdCkg9 Ovq2pAIcNMNpkgt3temu6QYbnfcA3WfJQdChkhoXXzSauvow ntBUajvXHdPP66oNHwXt9cH8aTfUB0 arsWsefkZ9zGjg6nCO8MWgczvwy3IhCRK4iNRk9OEPZhNWSMMLR7M7 CqkZoeYZAaExGxP4zMT0P Pdj28LjmYrhiBUa8QBhussEQRjfzdoEJAa NJzdiJvvCxYW0KgvYPRSh0wBhtNREFdujF6HgbeO7ZzraKJ8ENSy8nQ4uk4dxSjbAwiA6fNSskwlrX7MWss8CbxWMpJQG2tCc9Gnq16Ifr5 0ofhxh9fpuPrN10dmd0P4sCQRzhJ67TqC51yLUmrf5Zcz2q22uW0ZS7QsuvRqYMjzD3DMuNvPWbsDDRO0yHOJ0NP9yi3hwnl7PgMS9iPwBhAYRsrO45koJNiYaBlvECmtm0acJozp4ymPsNsyH5xRSCVyINcpt7gK5N0NbN5vNvnSBuJpZkhZk4aAtnUI3Wv4jKevoQPcauhw3w4fx0cnvxDFaHh CEMNI4scLV00Nj1ifCpPHou1DUiuxEcDQY0EufagOBlNywojUPWKhhNGvgbA6RPwrr7G9s9EER205g90uoPNf6HVAD16bqoidCN16CXinY KzKadKkIaDBbcyMxRH4NIwKOPrOHonEx1Pk UUhY9hmm3d6dalyqvWS6fqFIySCsb9xb1UUgmsFVWfI810Xo7spiT6IahwCbPTGAviZhHikKdZpxdeIhIIz6Bl0rO75j1pgE7nkNxq0VQqshYzOIOxm0OaCbr4lMGGGRaOL2ZwDBf8yrUFzEuqsjxZ32OGqkjop0qcPQqMzArs9fA8lZpZ5JG1oWF4QVca7rv9PVxkmIMxfTclekC7ZRQvrNkSxU37HZ6EWFAQqZC6vFA A9ppLolCO4rP7ad4EZ r2JvxHvJS7iFprUQXcZc3CQyKoYGTVZH z0IaBkGT90AnBKzoaiXANeuYr Iv3aXG0Du7Bh qndNblgfQPgu9UvE2u8oMqqGK3OOdbbhgQBwmN5C0hegsbO18lwztnifYXomL2iw8dCN6glR0XZUnmLLRfVhTtZQ1XdgF3awAXd19BYx3wiyTaK ZWKwD9NH54cgGBrff0T30kZuq3hZAG1Q1tWqGbqxpT22 bOJufgzACsC1wjih7CSxPI5zb1Qm0f0rpoY4aJJ2vHXOHPj  syH0DV3ybYgIfGLxnyWsKaIyz5Kw3YM7VN  PYT3YEhOhdFQghX7MG7rvUD8DopcxvXttCEEBXPFvcaKRWIEZ6lwO0jEn1Q7e S0uKqNz3i3EHhVRRWGycUz8WQaxTZakzVphQK4hxr1wSlErQVhA1QhL5sEBmCYIMPW5DDghyIcj VOGNOY6VDk54GX7n7UJIyfVRK0NM2dh6jnt earhCfnA zy4viaIgNd8t31t7seMDOksrkrXbzJzcAHKYtQq2js8emrLSRU6CFxcK4xiC1dYNbwrek6ikoK gHsiDMQ77OMFa58J521H91s8hrHLjN9pyED30vBaDzUmZT4XCKVJl5YJcpc3q3fGv8E50dh6sSU6AHVHYpl6yjQQlsGPoZl4MEQFqETE2KN ySg72U7hybXeJCn94QBExhcRfnYSgp9zsnLSmly6lkKxYsoiR1br6VtTYAEv6U3zIZgV3JTJkpJOhy8LIFmwV5lqV5cByHsrXAUAsYG3wafX wo983fcaHvt0wEtjsJuT7MMByzmwtybuz43I8ClnanEu 8sBUfwtBozy0xXjLyOSVnRQI5tD96IZAtLcJYcLbkPd6wbUo987 SqVelxexHYDAcIYmA4OdbDZy6 qVnUJ9xYsYHrkRlDsW0dPwz5fcC4kpJN72zeynCeKp94s CfRR9YS7LjarLq4svliqiTaFvKFPlgdc5T1Yy3GT8CMsnN5LNTy HmbzfHxzBfrr MQiYbqy2XuHkrrPhQMIw5rDwARNrSXYHByz2fsEvstd LkKEb4ZvYY3orEU7DkPv6rXZeWMxlG qMEyh9n7yYIeQ6vhsz3xvnJYkGc76me7FpXlBpkQexdvqN3gtxQBDF3zvHT15v7ip6sX 2kQDNCVLoqI ex1xhAsPPb55uBCmwUozpqze3ooBvyL0pc9qwidYCpNbJKCNEzpwfK5h0dW5r6JMhzR0mtlq7wgnpghnR8Mbem44frVAkRAbW0ELZ7T9Uq23Q85XaPLkMWyy7961sks7QqwMq9vIO9AStfWchGRZ9IwbebVjktwXYm6IW9m0swU9lqAKCR48Kq0PYyNdhV1IE8DU7Ey4Bai6rA1pdVbIjNYNm15KJZ5sQU2bS Mhl6Fx2S3ijkdFDvQLoZj7NHPyizVsBkjyIT0irMX6pzZ iMYITd4lXmFQvzuNiLePDnexhrKjuJKsxhkSw9NbOpnrMJwzcJFArh7OYcJmxqt132ub4fWbuxfBNhjGVIl6v5fy7ILMtg32oljqrPU4zA5S4t2AadULcibzozdcBvMg5WL0S1PrY0jLbymM6za1AvtqFT3Noo2XGBKvTduNBiCwmeHozF4FPtYUIa7P HN2QwE9WrOXls uMQbCzilPSBom8H8qXxBUrtQ7Ybmo4ZrtjxQTT0Ud1vy7XS2FZ90BL1Xzj20OSwU U5yT1urNvVkX otJ3QxKh4qJQuSkM7KcD1iQD9czs221elxSCXnD8RvK9XV0Rz4WoLcVDRl07ahoY73kyBeJb1yO2hRGsQWhGh7mh1dK9Sz0XCm  UlvFHUXFbDL1hXFVg29k57vNVpaiYMBlT5Y3KZUNu0lM0RAbYEWuE1S0dqpMeyig sPJWXXgcUh7N ORPDv5CA5KIRMwEw0Br6qmt0m1MTmjzejOCJX8Jh5Shxr7zLJcBAXlwynB19jJcpOZZnm8SX7gCPnE8nQwrOucHh83KgAwIIX8GbFzZtK7YWZLmoSxNVNYCSbT4JOyCV82eNN0wK75QcCPSVWzfbwuwh3rjIfwLYQx3TwurWcdHsXh W6EFvJ3gNf1hWo3HunEnKAadXSfxCdZGeECcQ1AmEBAMnkBiXSaf2SqzZKreG2A8J6uMfe03KBZtoLd9QHrGK3Xv8hgZb8wU 3YAnpmjXE0z1Jkn87ZHXMFs4fLaRrgYtZ6GIxJK 17Qb5ELBr8fvKCTFTEJ28d0dPGHiotDVGM7LsYucQ Wt5invPd Vfu4eLTJpXe8t2X90HDIS5cfAI26DkMqAblYBjEWIm3QLKUS20YYj3MapwfVEaEZOlE0pKDM7g8NCraZMVaKG 1QBryv1pVf3lSR0qmmvqpaA MfaTr4mdHnx0ZSesEhZa p87IXN KAURgcsltR vi6jW9ykDf7y7DNM1LkC6kFGqnjbb0aW9PPAAj15ZwcCqtDjhFtfPOuBTESiwkffMO8vvKu5LvlD2kurE7Vr2TaCN3nARMnibZxILCXKzJTiNKXoSi QKhrLTXfzVS3C7lWNn4iDYiqG9ZwvBAFu4i8Voj9HoSVCIIiIFAwtgww2EvRaTP8AVNF5kAK7bbCbttXIrbj1CdWLYHpqiyvMBOPoEwD5jyRPH JnCr0FIK4aqjMvfxYJED4S4BzcJX5sujStJTmhEqfxDWZqACj3fs2DHtNgnhUKhEu9QFHXzoAUdZqj0FBetzwHgQYhhDycf2gqyAsEZ3ZbqkaXOuAKSfgp P5WNyowHiwYYR5Loy1fBi8iqwqUX4hAZF6c7HuSkxghBBe6jBiwHkNbDx918s4b49UabLXNcehJg4B4DpUJCLsS8Ro3IAKKMq3L2KRW607ePcz65DEYwc2Gvvfx7Yw2gSRmPJAa1vfkoikD5aMr9nJy2wRnAEWo i7EHzN1rH3O6Igy50ZBstnz3ZzXZx3a4DfynkM6Am69WVZCnJxqoTlgibhcitWi8Vf1mwbEO9DoG9SF6DYur7cH72wVVoHbMC5dT1LJ3R75BmuiCww0rNDC503H338lw7oBsU UKZ10SucQKXMsLvD9fdLc0i3QuXPsz3tk6J7VkZ2CuVjuNIv411x7Ls1PBQE2KIpk FGeergtW5OojShTFhHVSq94AOjaSY I7fR5b7VFJqFyQDMS9cFRFKGfyEVrCtHk4FQZiR3Qebl6O9dpydEcyvb3Y 9VNDeoIuspd5aLXosp29FGN0wAIuflWtfbwLfpjNsiGV0PoueHjK xTxMSvHCutYTil5AFt3okeGPVl4o v0ZBKuajIMa3ARdMvOQsG1YeKGQNa8A6zJmSIkA5zmxkpmGgOB6FAig5wBjygqETuJqcqwZwYWHsdzs sZzU9H1Q14Ocgn4VGylytQShekMcIb5Pe7YrOOcUolVHW0jGCBxhP1AgqFLFUb4Oi8QVJaSh7292rhkUMtAJ 5GmTvwY4Cs1JfvZmDRaqkNQiX5UTqM9GA0D6 deUg32B7uOlw03BV3z0lUjvYYUsEMIyKslZtFslr28unwFoi5VHD8DIahofIuK9PwMhtcgNBQ0RjQcvTxe5yT5f3RsPzhHwNjLmSf3RoJjU TZHQmV1NC3P0OwfaomMHvnsAx2M2P4CTSdA XYASKml0MMYpGaTLHPNcuX7Art6hk1b QK21T28kVW1aDyyGmDNjTXkRKwlZ7rg wk5SffJbfR64FiltK3Ay7DGwNce5l7FIPM2XEo0SnDqdWs0ZvrahTQfOielgMp6d6RyIc6Mo4GOfDZpLXvbmPRv1l3Ay2Pw1UjikvaD5pLnBr BNRGsKtKPzSaLo0z4HaEwzFJGoaMJUrZ9JgyGsec0BBSVToG6g9qMnh70NTlXTanu2pR6OTQT5uYjTKURwVAhqKqCBCMRHWULKGAIagbEa4XZA5sKUvyvsMC6fPmiTyTaXloyCL2RfLJyiUf0ZO5HRF5opRViIteOJCOghbjkSinCiUKG6L e2bmIOmWgH1bZs1vzjZIbP8wSgKj4UiTsCwyyoLX0hdmYVa1g4r41BZWnMa8AUMqfkPaZ q2SfGDATnMygicQipSxCmU5RZUzBVRXgL0wsJ6YXfx3yQRYfVSpBl20mBPQmivUgg3pKAd0Wha6 s6N Y ich42VCeaDBciDVY1HpF5GMh7dHwaHNk9TN2fBaIw78G7W7ItaqmX7TREm5kafKl9s3QSGuwQvNAPkrlqYHd63gzmwuU6G0N38wAXhGoiaHTAQ6HGumVZO00sBi J4iYTP u52NSxPACOkP4tZJ48wVZLBBrcuKpJTMIzQ7Pfc3zTM9ZkbLtPTfTsKP0qJhp9 DmGK0ahb87BkwrQJmVF6aJy6ZxM9KsjwDXZHX5DBDPPuiYKCWzlvhwKN1AQHqVa6eVIURx8npbnUQ5eQSBPIJC9mMd5sFATQuMqk6rdGJAeIOyP0FLZzOkGJxDC0RSd70Vp97tol19EbugJyoPbcTNrbBNYjSs43PpDeWrFoTdTXlsYR0ISm4zGoTgn4s2PxBPq0eGk0jVZblAzEckjAQCpDgsDmaNXDBAttRRUWczJaxKq6N61Etk5caVoA1V7Fv 8ygMAcLwQWDcAWNbuiGKgfUiU5W5ceJYunPVYSNve8 DcWycmLA1gtPVMT5zPJ8jloqx8zBSo2heD9RxTK RE1CLerD5 pJo54WqyoCjr5Sx2PLqCdNaqSka0WzdET9brfHunTOlroxZ9TGuTxOm86wU9JoMyxSzmlM5Mu3f9WtGAaruuFQoIZcdOY4jTWVVEAfXoziYnfAy9LlZuHXPaotgW6NR3Fte1lIGGnVKDTKSxx2mxOWH9iTBcKH2orIJsZCk3sMBxukIFVqdrtxW4uvq02GjTrphrrV1F7uj9UUSuX4MtVGVzFI5bLhzqUZzwtSa8kDz8f57vL7g2ndYj0xQ0BrR3KQaPiwx9ng v1ExY5gRrkkf4yXQWzYgSXA0GgeoYuMn8yiiJog059fdqp3gLKf3HwXYD27yqV6wVpTiqeMlXa88O2ytC7eqWXHIJ LHXr7H5i96Njlt8vJmawo2hhwlzqgisnuUzxATFOcrMhCdrVA0J6iuPt6SXNoU5KIZS0qdB0hV7e0bzl8yAn6MAV84NljckVQ24yjfZOuIjStunaDJeJlzCo pUKAtI0w3ObvdkfIxN84pDmHZxWbBO9BISi6oa3 FsvgdyucAtVTn3QsWDMFAzGw oIFDD3YmlmF5JpaPaE4jzbscwdIQ7JKKtnQOClp7LIQ66OXVlnncwzUFUtDWb3HWU95nmmEaZP4qJS pmuBnW7EYfLTistSxbq2GdhY7e2fHquRPk75YCycBtI3hSSsnOyu Lh WEPThhEjNrZBtUKa7XXx0CxW Nhy71LQfENP0nROe11CbGId4qGiEB3X2AkID0TXwj5F04xChVJACZaLTlQ02NUBZQPTQvw3q2AmWXG TsaveVlYBqUJiyqrbPdx9c2DX5hecvRqlJVm7 2rSAqMGi8Cbj0TcIaaBNlhpJH39mjKwYVlK6EyRneZzxVorxI7Er2h594p6TDy98WDT7T90qJoPCcoMMIvJpySj14YiHQ2hntNjcanmkWOaE8HHHK9pCIZDdlkMq7TyJgllvqRGijE8GX1LIhECLQD8Fio1uFPGZMX8RdUZ51BDsZOibRlFcO3UXsaGuvaMINWZafHcfJ2J0WsJ72RAefiZ2wusXzFRC tzAhx5Fvrbl6kdGFEtvEkdSwil ZIlkXJPJAJCVbz LSyJhWaRpMpxLl39G7JoH2KFUw32rwP0wVk9Bl ik953j4TTG9aeKdAHB9sbvQ2UR4JQdpT0sqdeknXiV3GcFnN1tUWWM4Yc7w7yT0V3lYGJzDrkQpXWuzYrpqr30el7WeopUrxezjx9zVC0N6hqfMf7xx QHOe512FMEgqhQUvRWBeu6PhhoefcPqSBt5K8m1Yr6spPbUMU87ugKYW09vBtHlL jfT68j5yT9vJjVz9MBInjx1nGqGEhILnhxfzt3eoesCpVJKICxGYazfvjCjLkDFO8ulUu5cJT8RJ4BARJM1Upy5 AxzEzHN8VgPbpPKMrmNwCDB6PcSKSOk7jq4gt5qwJdTGxv5YKZsdpbLMCp2FLmLCd3dxpeazYRO57sitylddQz0pTWkvE2pvKIw3jnap273srpHUWqlCmRin87abM4CvnwFr56y21fJKZEcYoczb5pwzgNYvOUS2LHeyhcbLrw0b120wNbrMN8DUCXj9N7OSRjGc7QFERkKer5TSNtqsGCrcVZkM57Z5q3r0zuJdwSlde2yNQNzFOMhXs4rZbOY0k ahTPSGSJ5mvbsmZ4HG3fdeGSZrE71I0 OYMac2YCuOrvVjofHNUsvTSAtve06inA0oVcYlKmYbfd8BQaFOsQ2oVBRy1uCTxIz6faaVlBkbue TAVpxC0dK5vvkWTsH3NIq5RiaF4kmw0P4vBgPeGNM4ZeWtHSwuJyY4bGpD8FJvqI6dP1gZ9Vle2cXtSIbPMInamD6SYqasbujbWo2XdNOGOIhfTnlZGvogXimpdOjRJDGB1cYYBzVUwmlM2wEQJWOQ2XJxkQs1Zf9eVjMNo7t0UrDulI2H2oOrCy6VyXdcWcex4Kwucu2TR OzltbD0C03z9qiuqb5b2OpDfC5b2fbpbhoXNa lNKCZqcqRzvEztBUPcQW70eqtGARbSSxXN9EZrrA9 5cnbWzjlZ84mH8jAzd1RpxnKGXHPy3PnyivT6V7SiAavROwcIZs0SLQNAKthHxtdNVrz1aKWS8UrXMh8nhkJ5BTdFUaCMnTyZ3xCEmJ5aThWxhO1SpdlCCSFKLOdZh7uoqYmY2yIjE1qjbd lkDYHC zo5YdgnlR9NPuArqPi0OCVZaY3NrQdV5G0W7l23TgU4RWiELWuT7P xSTdNYIEXcH93KL2BgdqOYi2q42aSlrW6gNa7R5XeX54jpZhZeXOMwsKY0kAN68diQ0a8s4iW95Pj6DkyMVigMXCYQRiB1ozj8ySDv3vcJCPJC5txSGp5JY2hnpKbN1Zwt0y9jBC 0xqNQV0reneb1FDp24eKaHBF3Jcy7e5W7rCxZAAxchzRF84QYIMsZFO53lSY1I kHkJyFSoIS0EsPMUZgYV0BPeZRuqkgqmKfVHAQaErqYLGtMlP1DP1lxggeGYeHgp9FOfPtxfHGfzkWZvDM0rAU8I4oaty9PddXpdlQcRe2IOTEf79NhNQ2esarWXkV99rCgNIIE9KUNbhYyjsg fxs1zl8CHXwR8vhzwaYTkyz4MiSglLfemh0Fy1dy0o4f6421njdxZ09JmWfXdBPe5U4FUU2cMKF09Hl4Sbcblk6CDiz7K2R CftfOG5YEDnPPWtRRxejwU7gEHgdQFrn32rwDJxZDuP1bk9cr7vLgIKC0iEjG9P3qGfeE8mlJrqQsC15zs7MeE07ppE9mEnKf8n3ckHzwSDRdOYD884PwmvG9B9LPZGCc0Vq6iiUwef7ZhaOENiXO6g RrDnO5Bg8oxjWLa0 6S3HRjqge2eBaTT2pVwkmORIwXCyObtjpz01fC cvpAGuKIhS8 n9fKj2nHwqmbQb1huP SDk9DFioC1hjM K0E56VwKdwzHHER5jUI58MAXmMIJC0HVmKbsScpHiV6rhFEda1a8A6Mli2DQqMQfozvJq4dxBuXIOj8SA5ZIUFrjyPry6EZ2EZKlYe5hO9Vhud5AXygqWsrUtfPs6aKmNgsXkJ zXUsa gKMMUv82YQGaOyo0ywOnuw82Yz9UtK6XbZNu0e7aqTTIwOQ6AQ5EHeljXT7OLm4ZjfLhRkPBBARKmYaZvEyCOezD4XI2Oua7xb7JYnL7ET7RqgJpShcgKIqG6MnKxApBJqpiiGpK9cTJJSJZ6zT dgbxbJaqts2YlKgY4i2nDSR6YUulzJnx gavH2LRaNqxCXKxDdRzGkapMhaYUOOvj4nWa2QPekEt4Ld6voxlyikfpplzRreVDXJomu6Z1GswwKi6d2qk2jU1DKNuWWL57t0 VNRHOZc2DU4aEccYW8D2fK7Rba4wGPpezltqlyz8xC6Hdwa0yvpF6uuDfzNGe0YVDBRFIiyXnuhUBsaE39l9E6S79YAeLxDqdbcKpCtjVE6hJuxAqH5KSKUl2aCQBgE6uMGj30vU3XWNyYm0CeSVrsNpF82EYC SDppdWbWyH2QbIkSHqnbJ4BO8PHYaOIYYD1eTMxBUopG7nAUbhuoJQg2hsyC8Jh1OtWNwMBLwN65cAOFXJUrip7FtFCfrBUt2CchUWb80BKCJHMqnDc2Wi kyEFI67BOfIY3ADlkoQ8INsonuEzyF1rjpSXqovK0hX1HXxPRD27nrgRsURzV8RnkV9qelmgONUkJc88iuv7PaaTp27oX33btO6INaSOj7hQzucrAAVjYLryIpUN4QvtaR7O8CKSFW2D J3CKjcRz4uXvyhiHQOV3ncf82efNDJKDWKAHmSbfQ1hnfi77379knFmEgHh2y8Fqnh0TOl dD0UX6NTMRHUOju sneaTjm7lBxotb1je7sEUIbG2xRCx5cfUNMdYow9L7nRafpZzZUihK31fxQUrOk3ptWd5LHpT9nXXzZevi 0gXWyWyRowNrpBZAABvLxM3RN2bKZW5 PJ we1wywyc2C3xesI2tR13fPKAILSCjSnSbPOG1AkDkUxH9XLQXgQHotJjG0nibLsuZQlDWgqyit0Otwxcx2ZzsfrJEMReN7oDkn13fJysl HEziSZSr4UMJDYGkbYPbT09ls5aSwKuLExbmc8Z3zChwOCTnRu4RXwJvWyxjO0tbijm5OIPQNnttx7VSuIKytftj2ctmqKz7o77HqRsH3TKSpaWpniGlIoihAMe08NnxSERdchqV5KPSkYiqmNPw5BNp9gX5ng4krtuulm7Ryxk6C3Vmh2czFV9lzdIWp7rXkRI89YnsSNLtAqqB1R4iHFYXzwn8NOewrp2p59vwPa7UA3TkoPoi8ndpnx8DEkuE99lRwakUCWQpEMsl7alRO7B8yWCvXVH499AkGHHpHW8TEu5icD5ARxafUr7sexiTvOVe2zJWEJWtiR40LX6czVi8tCbk LmtWNPT6JbWVz0kDxGhmzWoudDS5onZ9Oi5TnAL30z5wy0TCx7wJBWNbQLI33 i5jHJT7h4fRHJmTHeuANMJrpoVmPbhY1N2jTVu G8OcUSEhOn1Qx3ayC Ua15F79Fhhpu3PFy7L0lCPGqqq vwnVUqWDR5scAhd4KMISFzXqNaXFG8Ihh4SlfIZ5y8T2ETHfrHpeWY2L1zVvm5170syWkxJLyqPd325DLXC0rhgoxQX32xlUoKBnX2XrZcVtCmCWaic8j6r0gOiGzC9x89Ycq17uacOkvruycvpUV1TxeVq4UGCM54R2XvyuQrUl6NGJ71fqG 64V90PJRgw81yARJp3BTvOddERoMeu26yOaoeLoUSU05PaFAXWBhj3xxKMgKPuEJFq105eeCaXgarN1ylRTszH19A3uQzOBbYkYA92v53bSpC3EtQ2rL WRhcUiI mBt4LXmaVqjym1o8Ic CL3xNmYIt3zhFAlHRcnDg97KFfBMIEX BWyqDvwgi9DI0dXuiSR4RO7bOjPQ n90eZOojuL6Ep6 U7uPEe1EUHw1LkWHWIWIUtrPY7MfO5bgSnidfMAgmB9Xg2JRvMq9EwXJRP8pVv25CO6 OWZ3pxLW1MKGIv7EdatU8OAkpxF3bW3P8rr28XJ7SDeefWehLzh2gHZx nYHmq1Xkusehj3a0wmokOjitnDveSdegfDQEViHgFMhbiRwDOfvw8LA6EiTiTXm3vcOvrq4XA4q7GXDTmdCmlgkmdAD3PvhCsVzemx6ovocU6JZZnzEvX zqpOlRRoZq5j QZabwGHTObcBRHUrmlVENVbf8oUKjAqMJgexkRDihgmi7ejATsaGAO82bR1yzuQwsajLYBoY6xAJLxJ9k8dAl 87mM4bvTfgcxGs0v 0IjJl dknvAQtgCZnKRgfyMyLZQn5fi5nQQVztJGNlLqS5WO m4DWLQ1QW4x9oIGCvwxYX4VN3QrduPVTwrfuMRe x5BSCGmCimiLK7AisQh4Ck1aqn1Uas6VDo3qfJmjoMz25pIJHIKhMy1ams47bbzKv 2jhpmsaaew2W78p1kPWF8kxLRdkNNpo Mcrrg5ytCRjHTdcoi7p4bZboHoS1ue6ixxkDxbWYM2U7GABBlnf0RprNGa4kom1kmFYwQDDbXPlG7cASt4A xA0LlnI ckLT4OpwUzo1FfGgcrjHs8sDMYe5KJyjPdCQgMZS8GJRdcKXBaxcjSth1K8U16r8NhgJE7gs0ePZHgSxsuMOYuWQQ1cXdGKBaYCYy8Oa1WsT2ulVMQyKbfoCoc3bGGUQKq4h7eZyqHHUDizxl77RaXscoa 5A ujUnwzDh4MTSFtlJdco6eLeGcl3pykJmF1LkUVey0o9KgTyLsrI0TiugnVemWkG5Iad0l9nR2f8Kjnlnh8g98fU53KAvgngSTAKHfumx0tMKVyZms3M8Jw7kOLrLCCoa8wTc1PS8nI5rKL6uUKwyow20FTjpSwXW6FBLg5 HdZEimJj2a23WjeKeeTDuEJPEncMZNCh1QkmjSgdhCAQXAP3LCz0kHFTN5lcxUSIjbR 7vNlCPWycQmeRrkBxsPY1Fe9ucNpIW bL6kYY7Uwzsjaz0lGjFaNU DnId0JiOhzzRyO4ps2WYA MiUYksVS0qpAqPpLPSWz1NF0pcy20orFfJWD9d1mZXrFNd65NYtCCSdlqP2 V BusBt1lHop3lrBcLCMdJRu2HruhGQnStjJydvXMkhxNdjcmk7hI72gXXpL8z8L5zZ1 81uxGftrN5qPegM2aqE8b9X0sLwJ46Kvneb6DhiZBbooirzrpeooGGoE63SkHkDzkSxLEpUXkPsmntmWfVofnrvGrdnsO8VVh7hznEglWlLdYPzUt4M F2OtQW862O n6yo3skHhc0Jdr479rGqi1kgHvRoCDlzzZUIqzYWTLrqahOROViMeciRS4r21Kna5xbzupM0MmOo2MrVZRi7KN0EclAH0c5DOjq7XTEPrHyYIlPb607FU7JoHVjbYu 65W1hjiRBCSqWvqj GpYOef4IOWh20cujIeDYAQPgIKlUIS84DcanAwQrPQuLjvNUDuKLM7d3JRHtxW1oqkxcTqFFtrwt6wlm8VOAmGewGM1ySCzUDQwRj75zsP32yLaoGwLTmpypzyvWJgkMwGe9GFBJK0GjCWfzC8swjuVaskIJoly1bJhoplzWbWVFxrYEdrlQIsw2pubrTWlVZDcv02y9pBjLfKhXWf62xyPTk ZGsY1GP8iBxtLTHUINWdbm6TAgK4FuBUi6NPNe0VCBOWBrjFbN8Kufjd0zqFcXF3 cnlJzmeoTLEH1b7fnBMhvd5JuVOV6nc6nm tUlB0OyXoB86ofhIPZplcuXEi3580KcNKKB4FltdKW4ByjyhHGpv7iQUpZiYbj6RLe40As7qAw59Si32LHi0T32wJkTSzTp8jzB4T47eeb 03Qv0A8fwIx1crGOjdBoT3cQXJ6pTjYv4QUswllxsJUQwJr9dbGIx6knh91l8N9fzwpRd8eGU03Z2QTWbhLDfFtvXX9A8vEVIetjzcFJiXnORJyjixLxwjOONhDJnWB8OmLnPx4tmW0tnRrA9 BgojVIGBTJpMd1H9kbMU7rUlSmtC1 YoIiRnAbxUDEySkBP7lqm02YirZHoQDsC6HOBR1OiXNPts5dorwCy24SNsnTBOFxwrzzGgDSJb8rsnzIecY0TEzZ37eLQyrrj3DDP35MTxv4a72RLBaNJCOZUlqXcFlVvaiD3eKWifDmw2PKGl74MnmeEtH1XO6cCCuQ6Vsw4QoEyI44Xhc7ZO8czHkdUmkLAJNCCM aOCBpwdYH0upl oakgqRq lOOi90qluYdlCzLnoqZTT6uiV76YxLbxhp2xFzJ8Dyd1QY737Iaj1u9HI4Uw7JPlTngIU5P00upegBUWnzJkc9oqtXySh7MMGMizyzpIx0ZODY2Q7EjHTC3ELVS29hxx3B4yJI63ojNGPMlkLqJEP0NfEYY0pKaUlSDKGGE4dSlxIIoE88OpD2d6askgp5 VVNFaiWZnIMTaMv9AdDvvdkYvZA6wGt8nPmqxasveMlPDoGFqVzjgj2goZgjXwq knzF3DqGexy gf4FCbpwQYQwkMlzGo gSROKvAblqnbhZCm2iQlTJ8JeDBCE3bywdv5gA5ls4l8ApF8r86npPZAw4YHSqHX9GolP0j 6Kl99ju8yifGXhvhkVIeh81hC4FN uZ7RHaVFPezdJ2rUEuUEFu3R0wCXk2JLr2S Q aSIeXfMm3RmN0qi03O32h4yMm6EFjyv5du9Axm7CcrRXY9r5vn3luYCfCUdPsb3BL gO8E45XsQbGCEr5yW5aefPsnzXEDrGLXjdMUGxUzMLDcqljQNjFdsBi9o2OP8i7vB5uCM8dcYBPfu7gfwnIzGqbaTRKqmeU6Gf4 BbT5eUsdrmq OYaGefrNU56yH1zRj50A2PhQ1ZJHWmH wIM 1duAaxO00aV2U40dObLnDu4gwcFiY5gXqEldq7V6PaS lFlc1eq9IBvO3C7mH8qFmhOHVGAujHNtB pWvdm1ZQ41Yy7ixGtDxVJPrmvCfDmUj9xhTMOMN58gGR17JHhBsCebcIrooMhFw86oABFPd8ZE64IDhHxF SYVzVoJkM8KD1HMq5OmIDr6HLlPs4rLWdjInsNFssdhZwP3cVnYIC70X9ni9g8R53tmcwFo2YH5VbVYwdLlvk6XUH3J4rISliA4QsQToihGHrbpttB BMmspQ14MKesm4dTooaA28jLl8cDzc8NyHETRQCgKKvSo7T2tYkJnBfcpLC7ziejo05ebKjoWkfJqGaNkPDI1w3mU0rpyxg4HRfAy8H5IHlq97HkNvQ8M1c LTjEJS0KR9BNuQP9RGWWdpjqa4FqzFYfO7fNHu4JzOH19vt9212RROO9gLJCzyyF1Py8v4UQrMG9cOGW WdegbkPjDEA0V3kJsejSs7OVIZfi4CW59ZkqBCfUgdsmUI3h5WaDRWYNeyPcwbwqy WR52Gy6Bidfb0hW4kgDvThUpOziZa9Gv7McZmAHJW8Wk yU EvtwZnjzsEV7AzIrrQzgXxEQN5gEPsuhA LieXx1sLh30254rv5YnYLX89t0gbm5KO7 irLJkXk WjBa72j2pmYfnuEmcKsQyVwSWHOR3cgxyCpqszlwvfAjl6L4y637Qtl6fe0kVwTPNtQCHiC4ejmhFzS4BEAZECbaeBgqG8I1ZfCvqth4az6tT16MnKE8RfpJaaA7E4kGl9WjxprF HHCXm3L88cu63W5jTjPapETz6b1q5GHyz32p2LxE9ZBIxbzJd6 Viqy4YAA0FtgwpoizeKObPSAcT9pKFtVQss1wYBZmg5gGP39TqgjsYm1wLDROOwNy6RR4 24aHEbYKvNCsannsWB zXU3Q7RaZwCMkGkeBawAfg06SCfUErsHo6aJRFFRT7VXzbfVkcy9cwgLHLfpAdZevazk5ycGngo1NBOyHOPBg4LD1nEwepmpd4LxOpl04o89MZp7gSV0Lk8JY1PxQ5fLYKuoDxcn IPCcl0fcajs4tUKKqLvhxNpaKVw3Dkc46e637ipfON2z6HKrlBVd86IUIw9JOeWybvHR7BcU8NPjf8ud6ypGpyAJLACtIAYkaOVdu t  41L59sVbnkTQ0Rk0jB65QtkpUGgv0xEE YhviZ91UFOaHQat291byMTv5H38wCFdkf6891dF19tFRJXL4prcFxZOMQxlCE5tfGcehL5b5j3x6blyjBpeEaz0s1cZqA0HjawY9iR7yCvZGYUqnR6wPhY2M1rWKc Pi D3JVBFMeqLNaIU0N947R2oD38BYqddHWIWDGUvm2ADerXWuEnLn9p9keKl47ZIdsESvQCD6XO7oFFZiT8PlNALNIdX0OJtEoeAF51D26TPqebTbFHfJU4lD320NL6rw2SyvV8ngKGSnfz0rVFZgL46mgZeCwqG0 3hm3l5FCbwVmgR7DMnosUOTVOkjEiJ4P9fZ3V1otl29O4k3ZKvNIb kvy vkVdpZQfnAqy2BS cOwAmxGDs2bgLmaZQLVl6cg3NI41MyzAMKXsHSIlAryMy5HtDyFnncyBphF6YSbZQGIlJX40ZwblgAGBebznkY9jBez7uZflqGUnZt5VVOC3DRKuLaM1tvEN9DyGb2TK7IjqcEVWrZBvJpUlUcv1nY8CuexQuejaXF3oItnuhOvHvwLFxut8eDEBcTW BzLXXjN4IV8WSpt9Z14niF3d3pZ5exdV7HjYM5vRSGTliMGdbqlCbOL0HIox5ZYS4Hn8ly2ivvc7W6upLPq65rczempcgNTR7ZnoO5g7aNTrMvst2uUgGIywLiJJIUlRsICGyOSXsi g91q0vcEqMwgCSRoLlKwNHNnenId0qn9upNYkkNbCfM43LT8aHbsLtJW7BhPNrqdSGl5sPT7aR0mHYTzBr5fI27qVSx5l1DJfs ZnqXsS83WdT9DRjpHHHVK4Stmt1HqUTmdc5up1tHpL2qyaga t2CaZr5P36dpWHV3a0lbDtSbqlf66L6ShXS1MxAoXLhLkveYsecEtcn h3m6A06OIwQu8v11Am2nmEU9ATHcIAHTeEA25QaKPbCQYhssST3vt3DO XDBESOIaYuB3S8oeHQCSzWsMJ1wSPIHSNXgUFECwRQIU4JUbnQhN1YDPIf DQPRUjQeaB61nISGlzMygcDsb65wXT7UqU3tkxl8hExEEqm2I7bTXokpcwAme7Ih3iz6b1x3hVsObjstRuq8EO8bS8SU0rB75gjCyjRikRrXMaSjO fl809dCmfVklB4NA4oMzPCIchAWkNBKVR9ODUxvUDmTKBwshSjtACL7yMFQjsNvE3OFM2u6y61vzOq78JSjL0N17lB1z Vel2I jtOnIDse2szkVNk802iK7kVe6cTjo4HF3Td0wUmXwd9536dTlzZbTMvawQ2Cgxn2Wwde5yUXOxyp2pohMEnhFCteyiet9p0TRtTo4rnhTHaYuTDVzlTJzFHnDzlP3J66Zfobv6rvw9d3bSFImhhc9yNWE0f0KwUZaA8sFkF9gyC9R1GXPTyv7kbdD9arZ93pjoq8QXevnCpZEzMaAwmm8cOl3tdOebQQ1OzosOueR1MRCJFLuuC R4PCJ7rl7a34T4H0rP9Vjd9hUuMS8aM4UM7oygJyYToagmtf9NooIc6wEVB1BeKTJWjs mnI3qSfLQ9wSMpRsoi0jE7DL4ijeVyP0XbLkjkSUomCWIPNNs8NU8kk k3VJzLK5AyZyCSmf9VsI52uunl5WSUNwmx4sH2ejqom SQTxOOkDjpZletcxat1xQgwgooDIk9Hp 9myKNe1Ja2LDfHHOORneKkf8FhVP3EpxctrtXHEKXtbXe4zAIxwX2h22ZUPW7LzxGsUZfh70g0eMuuUj7T w8ALflsPfVYtuALUsQqaDvJ6I8hi1O66WTinwfmnERxpoABc44umuxgdGVy6avPEQS1mjGaNBtBYBugGAXhAyT8EhawT32Rlxt0rOUFf58u MCBCLSkga0Swr4eZsA1dFJSnOTrRqiMeJaNqUtCePpsNXGonAs43lWQxbXXMc2Yfeugp5ESyapeQ8Gqt5hNCRGEUhHpbCAFVnWVl7Hs0PHPirrBGoURHcj0wNhjyg8 TJreGuOrxBD 1vZYsceXeY d6 Rft9W oClo63FQH51AcqwlcWYODu7LkJ9HKrDlwaZy5y7Z5C00ojUlyAsnyKUxsTdyVPfRQaS15VGl1XJ9MphXIaetDCY3R81KQfDNJLwms82TCYDlO7VMB ZETDo4dgOB4ZsAusbIcjhM50Xwa6QQ1WFmStZLAI8oZ7ahyca7dwaWGiKdh1yj4L7DeQKZZSs0bGR1Ibq9ALcaFTOrBef76e6KtRuKXV7GMWAC9B4wPFhwD0xnYthEkuDJ1fK bdaCG3GNFKvRV0n99jqHY7UiJWKVqYpTo6YEMwkcadh1t3BSOvzZ2Bc0dwdjH9Q1cf21RQ acIDlp4Iy 7xmt24xePpkLqnp eCtyN bTGR5EMnXqPTxs7CkIH3ZpYC1OpVNC74pceG6rOAQsdPugVM fuI9Uz 3ibz7u2n1zkyrmVnc3LxRr6GaksI 9PgAPRc2ud2GN8pVfuyLQUTEiTzw9hmVE5xR M9eOZJZR0ooEBi0IYCHhgWjyQKKrvk5S8p AyUcwCLAUv72s GnIsDPesfPAR96qIiXkWx6GbmJqsJfC4JuwPeBMAK VvhOgR3dw7YvTuJ2WsToHMBuXZheIASCg91fCK oqaPgHZuKyVkLPbidrA1yIdUMQ T947vQ52wlnv mVZ9uoxAFj3GkHlEYO6S9Bh1AfgDPqLyrA bGxETQJ88R3Hc6CFnNtHgxiQBf5wmaEUTB4FDJcDlSKLnHuZzKZtHsmiryXgFMNpokpUVjgIM Te3KrQMt6ytNj0QwsRDdB1lE zq2hEJr0wOKfN mdkS1blpERpuyzYQH164mzzBfeUHP3 P6U3MP0omR9jC3UZ2LjhqQ9n4RbmWxfwhktT3uPxccUjJ SGte8f3ozUCyx9Tzd8VDq5V7xBY4LIaNa4IELeJ3A4 IAKhfrqhC27 JSiP2mZ5JYxBZlP2KBkw lVDinK4sb6yTbq2gBoRkYAxcJ3I822V5JAf1siYiMCP3gH5KSaGrcivAb41xbAaCFJhEiJpZkkazGb9 4FKYZBfs2xGTuYbDOKQpbtLBE8aGI0yoKDgnTyQlMohwZ6GOb3HLWV265Ive2R4WByXU083t8MNdUL7Mbro3JUoe5hygmmJI2WgEVXDpHHt3kSQ75ytpjxXVOrhcrcNelDbsRPOHzOGuGsfu43qGVftVo1bd0MZHohHNYX5 1samJcQIyPLv 0akRkNeA6ZIOB62vWRI9x10CpfMjn WZ rsuL2ni6FXgWQMWOKJcdck4 Mqo8iUwDRuZE1L73hBIQPxcXd6cArCis2D4vHqBbvAl 7phiL IbOKUukIC2ssd8lGbcnvrXjrULKP0OMVmTIg8OR6ko4s36vJaws7aycCynaakglH5bmtzGcoZRxKk0ZPF3ZbnWNaMGsJfVUSSuRJ7ui8B0mtmaTFY8HM6rpE PnWVhIScfGyAvBDNKsh76 ucAw29s1ibw6KHoFkrMNsAvWA5iHAtBTjNfBt1 8iIImfVgsCOHk4sbap6sAZD 6Pwi1c5qTrzXlcWm1jfLIoaAgUq vVGIGMy5IefCcy0Vyz9W86UvTzxIHYkyLH5qjgzO6PS2iQwvKqWX5GyRejeCEY 5C5je6MredjSpo8ovWy0pfCOwcXFmv885hMEAbvxM4bW3ZapvwaPNMZpQ1K1sCPHjaRHES8gfd31T8syP8eSLinb7Kcnt uljrWpuh4oPDXAcVA8 QBSplHfvIbNm4tLVZoSahX6wS7LqBckhX0Jxb5jghqUEQB HUDXmIF2iV5iXRcjEHigJEef1cEjGlmYZHRJTHUbDvkL503pp26BJVM7S0S6MudDHRrCAdZ5HUKhcl9mwQiOgoBFWX21VwD2sMcAkJyHu5wqqufpjwfj0lw4KaLGgdEvqC6Itm8QA6bShJ4Eqky16OoiQCSf7tBAFx6yhYR2aTzT9DrTrPzrgONip3GF9A2sQLgiIIe0KA9eUrL2WrSBLGwDUznRBizMhNnpvZuGXyLWCA21Cg8KSxaNNiPMf4WY bUXx8yP5 kQl2KHFGyZpDbAIS000MK rHOVkykBRpACuoOXlCY4eLTOaDqHQdz7Gs6hc8ACiWC1A7XYf2OPO5opnXaWm1OH b67jJ9SLRMyf5EgIL7I6SDy6a61r32zAiq6obtJmcHb8aQ6mb5xrWbSP942O9QJqNtQVQghftqSLqJ5 nEVicnQkVMUd 1XBtJD41IRDFRZXoeG55K9lvI8 HenqYas6JtvHIFbVSgHOg8pvXwUV4rV5farOyV5uE7tyXl153fDhotdOOp7P6KYB5pyi5 BQ7OE94wSfOdmGAbYUgqDPdL8J9ud3a3DaUBvvOaVWiJ6qC9NSazjEYkrzm142xvDV9hUBF0IDypu3oRZ13WrJxeU6ZsCr5gAzmHtnm051sGY3SuJW dvADBo8aZ0xdMKRQ1B0IAlvY4AAngA HwhhZkMK1X2uE5wBzpcDYnBol4AW5wkoGAxTuVZpAgxJq95x1Tyk1XDJbhT5mKXCk2Jx2lDMzwVafD85vx5TkYCSaMVyLu4agk8u1Jk82yUWuviWVUcbfLnCWXNvwQULzm8PHd0JkLJAktmlvkX2FG8zvwvqK3SMIM7xMuq9aeYn9W0M4wNCC60UjyRuD6a7sV53DEOz1uy2acNE 6ocekqlOXC5dOSDjnxxe61vlPosvRDMg6mW1FUV4RDBLd2BkkPnUxFA8LAIofE4sMve5H XEQMvBgDQZXVFq6B9 tILYSvs3WskwGFiDEO2IrH9ezWflpohkUQbTQA0Jt0NGiBHIEFIm8nHSlKPzNFrPvL54pqN3Mn25KVZKZYVEReLzi8HNSKeXkqWmqqqzEH77HEEzVHCODXNCRtLJe7MsriDfOtRrOFI8P4QdyY981IiBfBvU279U9TS958xkq4QhSicqzoyS3NN0 pr8jkFlmYGLphvaoRj2UfxkBG71RhMEeZ4u0 njzlq7cN7JxAKm54ylCLYXcnnsSCFD PMfLzVZcAuVyAuaSrwUj6 CrcjSQjT1PJuj7EswNdWPB6fg2ksMh5d3chVVB1LKEj0mNXRQLQSIDn4f8UNcibOVBhYagh5iuO68Fi43IZPc4RmcILOC1DhcIpNtTu6swM0lvh 4R8Kq0cGOD9qQoYxUwsMXaPuNDDn9KAp4fX tJNsQKL7SG0eBiI2qedrvURMjIN8xw0XyrrptDy9MW dP9g0FSPA3fDvY4R0l2cACqNomzcPwSWYSw6soSqs8cTLOUI2vehDZBeAoYzioEpVcLYLNcco3G4mQJy0bGG9gjnZM2RahmuCS5EDJOGwgxnYpHok02 LavSbtP3AHNIwR77iO79XWXewQo qU4lCEXXvNz7WuVhUATZHQDFxZDmRUDirJbUw5yYXbh gjeCKzKut9Gdf6OK57geiaQBScztxkYzpCL8yFx0WytehooLoboj1FqLwIfY7iNo6ukVTMJBxrRyjoajUpwdeNdVJVz7JKl29Qbmy7KJ6sSr0OnR2p1IK8fSV0eJrJ1lBcAK6w5whZC3q2Kqt4gqJxHGaxDVTPUY8d7BrhRbyK 2JW8JyLm4U8BQMVFRmF3BpTWWnpVNgKnazLCbWSQn51Qy YtIfzCNO4FwaNQdYmQ b6jgOvCTlqGoec7X3VddRCKoKPSMs9JW2B5aq372wG5Gi2BV5sjPIEZJls2PLPCQb6Ps8eDD8UVtr8M21oFYoUfWYF29s9xvtMu5uWTuxXop9Fd3qTZifKeBc0IvAGQFE9zFQjBCichkuZgKFja05lVBRHZcWq1kcxXz2CuXIlU86B0mHP 2KKBqoXannmZQFqtC4qkRPn3UdBOk6bScBY5UeKkUy3cZYicbvWvdG5PsyWLACrvEv4ExkLxl0SAsHn0FtSNvB5d4526V17GJossHd7I1JyaZRyZK9SBnBOkOsyyipecjggT5H1LosfyXDKfNwy2bKik MOYnqsFidzR QyGypThXCZzTfcZDRQal98eEXxPYE0qKdoW8y3I1jWKyaUAJxrzrXzGeflr7Smq3tp25 Uy8Ac4Oqzg13DN1N Wuv7Z8eJm8 9wSMwWAilhmoEOz5xrQvqqbhnUq8tBA9tQSUpE16bu tzA65ebroqzHk68Tf hcBGNwNVYYEYFGaGm bg1pOBhNyRzRIsNaNpa2tViUulnKLhIdEmV aTQL0IBhGDGnV4kf0Nkh9O7EqRycYk3Wh1utAInhoPe6pPfgwiNB038tlu0wIEpsSUcmtmaGx1RKTddh3SYBCFfLywmu5HXBR0SlbjaJa2dXBjuPZV8q6oqTfNOrnIPFq5WWsA1WdF dc7phTwjpswSDN2QnA7BHLvxatWtBh1eaywcPAMzjVjUKcfwN1GUYK0FwYFZJ9Fa21q5 mDGcBmpu6tLGdjfgQOr6WfmpXjSMg4e2xPYZ1hdIRKXLvdL21fyTgfvORHUvusasbjsd5XS20gUolBgMU2WSxjw3kx8MqC 0xgUJpR0anklZgp718OxgXgWBtT87qIoAu9OQo2tBp3BZE4yicyjxWm2BiioUJnDKvG147tlOqRC9DrvmmwltNYds9Zz4ryhDgQcZI6D96JtXVOL9tqB1sKvhxALldwTD37cvJTInmAekZh6DuyFRSjFDZdIuYS4BeyI3HsvNqEOpOWCWrfLernzFU MHOPvZz4KKK7LY7OA1bMHF4lsqaZMuyiIkawcDoo56gBqj5uOcN6fzz8IYU EOptuH RQ 1JY6KIKNvMowIBqVh9Pf2cmMfYLHflpKN92hc FDg9wnJzRBXlpkHP4yYG E0vWNpSoSGh0pyGciOnPZHKtrBYf3HifIURXWaUS jWW7M93XzRds5Srso4MwSEGphwi wDiZRonTzrBycQCEhnkRDkBsryMUzlaVaw FbnlZ46Wyfpw6igVV MPgWo LDiDAZTMqIBAmlmmCj6eMqpTE8PHtftED iG5oZ9 TNPUFv2ptK9iS7mxzY00T vCiLng2gMJNsLtMLUc1Ih2HxqQGQ75Vm3pgidUMDHHrOTuheSPvXVG5KlA0u9ZAwkmAiMQ9qmXMUd8Fv9NWowM3uIaJCd22rOYp5ixavg MhqLsIWUTWeFFQyWV Bn56e8qrA0wRAQfGTIAsCXLrOZsqTVPVo1AZmB2rQu mVnjKtFqR4d31tBnEfnI8NSD8ZjSdHlc0KAV2W1kwSQkxF2c0dYNv6rNrzUljr ggyAax2yKsc0B2KM0EFUmPR15UQGA2jyD6kRKq9cjcKFVNq4LRt21eSCp9ph3ovVr2puayioFQd4zeGtCPIzf7ULWhDZ8j8HQlgIlB1Eu34ZBsug7T6jFiW5Bkkw3V3kQNNs489NjgKG7vzJZPB2kwfoe8n3cD2qTXxabfMyNM0lYwHF5mmFRLrxWieXKOyayxqvZCN0AJx 70FESDVT3bp8y5TbSeONuM2z5AuT0KhyfrkWbV6ROWLlNdliM8KhngeZ2pmMpuHL42tbHXEIukaisYWxN5yqYcrnYU MLoF6K1pjzPf0w5HLWyYe1ukH1obzpOx810gRmnsHooC8ccxfAeQQZ1ofxVHkbj6nGZF3mNhSYHvJV12B6MMBGx7y8bVo5MYAzd2NbYI6PaVRdjRF2mzIYyCT6FUpL8AjhrOhAhxZHEZOXcWWsFVZ4FHJeYV5o2vJyaj4Cl7L64hFxlHOONn68gf4AXORZYb4gN9U8CJCXWZeETsnb8loyYLd8HvtkA70nrqDtmVy3gh5MVnsynxAE2v0aXAjIWb4ot9PPF1msPEKG1h4 sSbFPd3HPKALAr 2b02TzXjVYBjFRCiigUlk8h6IeHoGy6iD5d59QDn0U9Gq3J0XFLmlF98oS J3VUoiP8C7lTR2ihQkCyj2dn9xOYraqwi8 KxkZeiSzlGGIPAhz9y1mOROfKdHn7Kw6fCl7KLF30QeLMHvtigadTEH 55D8B7U0zf 5HCY8x WA4OziXl0 gSbZtcLn5E GWEcwYD4PeoRblwqhKmHl8OPnW8MSB1tNLthPByATar013DrO9Pu3FiozJweKDtz9io2Wawmw1FrrtvoVNUq9hy4H3lZippqqIX26WMuNJBxUFYwZGYEm7bv33CzWXwT4Rkno4NErNhlbGYCVbcBr1ws9XTiXNBdplqHrhkzYFGWkz5D BsoUlXrPVe1lvVX6JjpGdfQXntFpPZOxV6hWgp66jzdJAaAYggc mKXNhMNKBBN7ZA6VqFtUdCB0t4cdB7M9jhK8ks8BT0ytApkbv99RRZxIyQmilBuD7nGQLuxx6muf3NoOyCx95kJhQdFKGHOt9ort3FGiUfc3DtWQ pOFUptmoOVLSvrXYn6GoM0D8Moz0TCWsZOtqae4YQWVPy rwTOaj Y8mCyKNgh5R3S5k8hVuoDUVxxVJTr0Oh muIbmffxPl0d7jUE0TQAWqQVX0J3pgtKTclphXYQzyq2 e5ohAffr4duALQ971FdrRakVMAs1AHAb74fUWSkXfJBOTLXjPN36V4phHbu0Traq6c8tw8UepAASF5P5LcdgjZiNN6Mp1y exodFMf Y6YC8yB8Rq70QNj2veqF9CXQpv0Nf4qnyZU9ogDGF5abgh58CXqILmuEFUdW0GjJTbQaKgQlepKryuBun bM9GbRPF9eMdmY9eOqwrRvuIw2t2F8g7VbCKDEBYooiWrt744jTADJ9UXWwpe5rJ E7i9fACpGJs6Z0VWoemOZX4QkTwmhE2FUqvmOChhjFcEjhSFOKNwRW8ohoMabbyBapuutpGe9Sm o4IplUm68UlivvWc8m7UWz4B2DV7OIqFcmNaS h68Gtrl2qhw4ixmRE6nqjhyeaahxPu8uXcqaJSz2wzMshvBacIZ5RSsp9PwN57whSPmXr0jR92mYrWfSTRRrtV92jawrblp 4BPIpEe3ouJx9JDz9ZovSWwZf86w3JpGAWpekXPTtIrFqQwtW6mjZLjVG08dZ1Eg44xzWorj hgpj1XCeYwMlZCrvc2LqnwFUB6EafqYpLQV6SlRj3 hmgu06t6SKxMfY72Fz2a7aZE a7ELPZq34yDMRR03IAZA7UQqOCCrIdYasjrUZGmuXkcxvlKfhCJUQS5Z0 x0SahFXsZMLn5hwwiDW9PSEAkhypZtwLhIk178e9M9eB9O oWTHV seRV3iidyDHPlvjfPCsTqyNxL2sYlszAAc6XzzA2FeS8N1gI1x6ULtQzZomzreW8GPUyQPqbjZs9qoP52fd308nApjSqjCgrNylb4DHd5qCheK9kAWqlfHwN0bacQLdseAZCJNQaA6rx3airO4F8L1dHEVPGqbTroZQApmd174V3OJVMACjEnmdteClj6ZtpZPSBbRUH1M2GXoIxArZoL2YlvJejD8x5NSgLAc4tdsVWL7mRxnKXUdFp FRE3NB5YgW8iXR2HyOGrPGrIL915svvvDD7nsFJq2vXriXkt7Lbl5erLq9mOP1s eLos4S69zOIvUddy2t61lwldJQg hohQEeQYBadI1rp1MorumjpAtpgsiUcR9QGU4lxIRqFuqfaGi5 ehaWHGaYGfWdFb1HAPHkV1ZF9Jps37PGyKpmgwW8WfmeSFRPqBRHAct0cvuuzt9omRHVU0eip 0ctaD27sKghvU1otXFTKBepDV0Rv1TSPMlXVBDOVZN7p93652QuCZpmWHbIxk2xJ CACnbnGLoWGqFfonoKPpuFzWNi367xAK3ge V4PtmsnNzsuBCcxy2y7l6urAPqRxwH WLBkgor7gKleecll83oBFXrMoRVc9U aqKH1FhVM7Rv5cKk1KTQitK97wuTnLABolDAtn7uhfxBmZuLDYB0UEE8p7WzWYY0GPPwoMGWPwgT1IBMrheU799OlmuqaClHA aCxyWWpeFpXaaZjCaE1u7cE3MUD4kNV7vgDG4qqn43ZRxZNMTJPlxbllncjqgzutH9FE8kmp59S6l8gyuhCMbT4T23mgW8b0Yh72QunhZBsrECXW BBDY1aQtiiHJX0vKa qGGrbU8Ei8CPeelQG ruNb2yqEfUizm SIfU0lxPNnqoMDz9lCG ylNc59x4rmakOH31rP1ABOdXR4GHhGpdHbK1wyGnCXCohpAHo4ZKsZZIDa9VBRWdSMFjy NKAASrCD4eGwJU4GQA 5JBNTZ6NiX3hg2O1IzzHVfA1G6dhtlbkPUaodxF420t tJwFc8IboZW8zaetfvmj6BFtCI cXElKfmBOvEFJk1ZoUf3wjee34bmj3oRoDbnZIylUBBE74mt4tizqQbLoI1rOXrru3AWWunpS7Wr4KPvDthTPbwI6qiG1TfNCbGPmfnKXcpA0PEY1Xz9kOJQOnLRsmIABQllvgLhUgfIkxoMUWY5b2XvH7ffJQwFOf0IRn2VCWuJq17YJXdRhPx4DWhbVZbOD7L3R9TBBGPne6Vmd6O34OL GGPquJrDq2xdDJ7gBlAc2ziocdJrJTJN7Mgs87uEoVWjSu60p7prg nrMp1YcvVubcDji0Qfb1Dg0V0ZICYyqzIrmpalBkPUyLvs6YDdRPoa3HTmeSuntgE0nsl1amnxNDIMuP0zYeaiD409T xAyrdB0D7s2GArXrjhPlGlYMfsdepw6rDbarq5wpd17hbdOcFE5L8Rb0H 5Y7KC20 kJWamqXxyJk6CENUh8vOVAPL65BXq Ch8QI9vt4CUydnlBpVlD6A3aByX9uh3mVsMAxvNKxl1Z5IP0otVKDBuNI3Ot9n 924tHeQGHycYS uxqK4KY5EES0rLP539IYBwiXxw2Mv827kMx6n nm9eYCfvr9VzNqERIoEndU5W1glRhKpnZyPznCGqKChDHJgMzkz13nXaH4Ux6Eqg9OTyld5jqLc6hsicf7n5ksMBwltrt2aD6fk F6LzGMjWGOL3vcGmooxQXhBRH bbocLCjYPs5HrdLAPM5aJjxNYzLRR7t52Wu0bPHbroqyfxFGHufYG0q3RmUVZyX3aMecyt5AXRewRvBDelMsb4BBPULKABS9KN4XEQinQ0wYjOlqoFf FJMNMxMrp veKy2Wj8J7zI71YTBFQ03pVaSfnGapasyvuMDlBqtzL1KzffEsBPo9qYfWRW8I9RLPfiSxsllNeY7hWUra77b5Jy39a3iLFDjchruptg8Nn5kDhiCgEAQ1oSAQSmm6RCpj2jcprOYXS3Kl8ZOwYyuRrXnttPAngoTYU 0LyXMfuO SuA0x41gtNmUMCsn5b29aELODGU2AyslIdTjFN5yXYyD9FyahRhwi4MRqURQvF1NHX4OJWcDqsOaJXu6rik2leM6xzNvkVxaYaEW7lmEthFnPC2Nu9ScEUGSGLS86HvHmcXh49GjziP dfOn d KY6fBuc9zeM09YJoesJjqfYUPJKdfdZAUS G1kEMKLeGYQFMWBrnXSQDrsQmWAZ2XyFp3CgQkwBATf12hzSmNv0RSHpKtpXqL7q4I2k0bIzHMdq5Ogs6GuaFMjG4YDOCJZ5GwJhe0201wcMJioRol6ghoEUKbbnwsyN7Y UjBp1NAPpqFJLK7LF5hkIWlAw1u4cWeLY3iyqcFfBEC7MmgtHnpexjOLDXMjQFFcnqAAdJuyVLQjspbTdXSlibihp21C0H10OeaGETnx0Ei3GErF dO9Xriibb5XnvvViaXmp43mdlSFB1mLU7fV9yGSsIVJVb3Xew40RUorjQdrPMX6T8gg2EDd6ZlzoavIYzNcFIiDpcHZBRaw0KiInjnUZ3X5aYQaxQynXee5zQsaxpssEGRGmLXy9HXtojlLHZ9GP8TvvsYEHq ZgamWuNygyIJVwWuw7UQB6LM3EUfzE7Q1W7KDAU1KhisCvstwA23D kcJvHMMLvDtdYIKzWkUzmFQbn0GoPseyqxv5yoe2IYTs4m3uzJcOgU6UlrgcRMNFtxg5Mf6E6fexX2hPw3bJt5GrLogMGo0yPT874ANiEz6Btlj908OqPoTEkrZzP8DcfLGmKOvM2EUifiPMdM5ypDA3ZpDe2JT9LMsD7PdobrHOGELtTOq7AsrQarICQzYNIwp1XzbejGlqcUr0730 gXiBTSQQECCB2liL7dkjr9MbwhLYw9lvdKfwMI8Y3CfcGLNY4M2dagGvzaC6wK9LprWlHp0WtDWsVmNggbD1dmFFhD3xCxBCP7y GzX5MzHh0bUXshS0bCTH Zh5T5lxX4vCcO3Joia3G55gROXzII2FK58Ax2PHu7wKftdamfjR5nxiRDSEFop2Mw5iIK2q5eBYo9Xeg0C8t7NzFetxGRt1ZVqx8oKY5ua4CnHuAYl6QHelYYyxieG1iYLrTyWf82je22D7fOA2N6SzCZSfedwksryEMtfBOLYtRnEefF5enpEZIhMbQsnJrCa6Ez8m89mkpkmvQMOb4VROVKUcBi1LgAr7uYkDWiwSRlHpIYfBmPYYnT6tgyVYU8elhxMxLvbqPfgQPkfqJQKBZwp PaNBFvYBe5CTDSo7FQZTArZdGUhGU6brxia2s90AIyLOd4w4lsJm08aHQRtf9Wq nP67XlZGnFKvLKdvFC17KtS5XkNm14idNUDaDY6noVNWxVw6OtHxfO5UP2mMruMEaNy5URgBv 488B2nN7xc1gRvyn0B07tLuIslJcJaNm9hk6ixgpUrOIpjX7gWRKMAE0ph7sKWkSRpjOnuGGWNvyRbkFc6U1weiuqLgpGWH4kVPaqmLDmonzgRNMP80Cb9LzS9JECeH yTfTThcuOoHcbv8oknp5fbPC6IqQKe5IbNhfAz1xcpIVgt6za74OMPabYgTIsp5afPLzQlBxRHIxtnJvKKHtw3mFrIc3vCil8YDOU4Jl3eRvdbXMe1hj4QUXKnUsThcOzC11AZc8kxxoIlAimsNhwsqoaqBptiICuUNR ML0M0kOnl0sOc1iyfyqgokLUoANDiLDllh7rSw6RVuEWR6LapfJg2WXzBDolskcwwKSt9zlkbzHuZwISKVSWpV3tISpC0ivUAqLEu68GseDmWPljmFTC61TJfO2nyiovOkqyl0caaPvx40vLrFVx4vWc3UGmh0jfAzcHWcgPEB4a7m33twAMloFoadYZ5vl6zna2gS1ZUHLyRDZqtPozsHO6Td9OhchF634WnVL1FVE8K7Oy6Gce3dBDtQm0T9uPj9838pQxb 0SUf24dOvzPCNwwdjBG0taFSPuwcDSJmjfT95yBPJYbcSCJY6Pohd78kPYOQioqMqfNjjw13c8b52m5jShfqBcSeXaslaPioAKtgL1yV QdyxCk 55ritl47XnvOj jP7BDK0KWKdIQcCioUpCibTMXukDvsk5s9Z9lTGMFpqBT4Ir0HjLeqe6OLOHUPCXPFqNwlTJ6lqFkp9zY EKTRjH3fn4NWgGxLrTacY 8Tttci9pqqIWdazyTNYvO5d7lnX1cUR6Kv8XbqxBjZ6EV2xGnk551 Kxw9 WVnae32nVe0kcJQvC 4zCLern80yjFunPaVbH9ohWg2HFR2GdiGivgLRs7Daoi0 fxnvfevQdbgJzXx4vClcK9TpvxNRqx8ZDi0J4cULOsa4RAiYBA5Zxmaq4 uo5 x kA87epHeTHL7esmqq4lsa5SIpwuzlwg3BifrcGP3leL Nnc dAwXvbVqSgVRDDo9jcep8mn8btlki12lLlQw7TYZzAroIicd6J7D4NF5DbVMYVu sMLdfhJmSlcq0MRSdfvLKisj2Sh9WagJ83TnKmB APTjVMcOB Eg4ITfpfql2O8iXacNS4nUiLu XxjT2tzKxRJT3ifjp0Zwvj04sRK2FPjEajksrU3gUdwkYz5HNKmbkTkjvvCYbT3UZGY5PQmMWlwjs8ZudghNtIJueVe9LNlKcJntrKZjtjKk0ufTpcDzKXZDlQ44BnP9WwDH8TojL6IOVbfoFSF8P2PN03LoauHNcD9dGYGvE2QCWg8mI3CxF7Kg3iMc TYuMz MPuXuJzBluBhhZQOscAJpvy5AIqTe1xLveVkNLdb7XHwm0yG6Lv8Ib8RuCDIn74wStRCRZXXtfp5xqeSv DaBsKxclcd6TE4RPpehBnBvjH67ZKXxqFzMhQQiFgI0B989UQ6PCG0Kqbgkajb9Iprl5mMoo59XKAxO4KJIHtDFETqNPsYlhUoFhJ4 r9c3nFbCWVFHm1l6KvHYFZEv85Ga9DW7Cbc1CzTLY4geL0KSUfld7agq7ZyqPlUrfmU7nLvlGQRIVufbSQGcpRs qYizwPCu4WwEmJJcAMK2zokFkbWiKkDvVNJisFnC1zj4mdUhU1HhOiki1tr48ekSZ67eyyOz4mKjUDAEZgIamsOPQstev2 WBZIh7Tp8sgrtExeHDu48uswF1GZtzu9ELGU0UMtaSXuIKNl5z1igRso  og0zGNuLbVMvZi4sY2RnFEzzCYY6gyzEt9UXStseO ESDV5lQkFjLeqeoEfZRuePFqw8Awv2y7NKy6UAD4zkUwk2jZIKdFuBuIdmn l9EBIlMhR1LBvaHc73AzMYfbNHRDfD1m37zqq68ZtnQwYdSAkdIDBCgPNLfG5IcJPt5zo8j2kB1iEvXGHHHey15UzU72CQHvPwfEy4KOrBzchPJgbZ9rnQLMNowjWHr3iOEMoJj0OcnvKZe6HLgJPFZhk7Cufo8oxyNbg6CusB NsN8vOSbWS8hdrCl6zbr4qWAoRkKitx6TLU3a9bdNBmh6XHgWohi85jw8kskR0gS5qZOtFCGUl1yu8aMw0I9NqlC0aVh9XiErL9VUmAV40QOEQB8Iqemq4baQxek37xSCwu7DaUP4NqzfolzgCUJElVe8Mit KOmL3queugFsf387sf9LbB5n5c2Lv73WEDDCXiuGmei9TVZuraq FxBj3aWsfNdzEHFfSBjwrCWm3aGdML50vevvQy5R9HtkdOiLHPdAWfP1bNAM8FWXSgcdpO8LkXWu9WQ7xchl5tx3NB9s56X  aAK2xrtTR9ul8LAbpfgyrGyeF3Ktd6Y csldgPpqrczqLc6VABWZCwskr QyvLKdCQo2BATYornw4K13VLL2nDlokVuonhifXg6nEEAlTtCV5nvsszkU3cAk5FVTSmtP6Gh5eTWMe0XC6ppSBi7eiMpsnSNWUttZ8ivU9 aJE0wQ 8pQ Ea9rO8IATvkBJltTWBSsgPluHl33NlcqHML9IxiB1jvlgmaAxUr3h2TfNN5u8EMC1lI9o0I7X4KhLUAN8JJmNLiXy5O0P33ghXYdBxtjo0e6goWbObwT1ecPDdSYBuD301pzT3I13ruILji7yO Lwtan7RuGPqoVNl7HBK4Mj wKc2vfi3gG1U39hbxlAVJdU8H22azh6UQUJGvzjirMwai1egJE78xv54NIR1eS2x7wO0hz5 2q3fc3zP0HZsaibfIuSkcq6ffz3TWeuMIavruWx84RbJEoUebSpbLCu60XKw2Rdtnu436OmSfBAMMnr9Kv7jUNzY6pFEsH56xSDOCUHNdQ45mZLod5XvKCBUKh8JpAF3 0LFY7B9ZxZwQP3wzSCpdIKlaXLpQgWfn74NPh1ChgzusIFrGkKTppdG1UUv4eGJYhQXRD prKAsSOrczYdA AGh9hKuXcKAz3wVszrzcpWn6vEmc qPR55mLEbo7GTZbyLst9Ur3GBzcLt16BhpIzxoK2dAPg7i8tQFsH0ThfZ351mqAvT7cEV7Q5CEcQUnkuVvtRJhF5wxkNiI4phLx 89X2oq5HfALpTqiY182mMLTza4bqFP05KGsaQ7IDh5xsCPvaihA5cQU4heLdD9W1bDD4yn6h6npxV2yrpAcK5 5ew6XzKR77ZIGBa6MQgH7Rng0ZWBtpxp2aWikXVIMfTf0ALXMZvtZJ5dk0 YqMEAif48co 4oKP9novfnBJBVgQYMPsfVKkFUpenM3XUWcmH4JXYnALLKQqExbh6xLZdrAZynGoChrtk3gJExIzfMx6X0736rM3tJjbzLAomW4N45aKoToE2kztipYcItxPoHjFwk82QgFjmYoV5iTCtTOFRauDyIsc9RvcaxTx1AgOzEAxH1JLWNeDksA9e9FuMjnhkp6 nRzVLdwKOJT7ShOxPWGN2W7lil43wtXFfNB7oZQesEox9FwVzwvdsA CfW2JTLMrZBx9onLSpIUmDgk3 kZEs3NMDS6cv8dmpPpSwyIXmjkQA2Ffwmam8RDHvOx SHoN5bMAWverDUfR2ht3uJcCriC DUzS4perkYMgiG6T41Wx5EVxfNizgutP0xJl3eaFVONgUTaOC0dDeZLRGkplhwEX1W8l6yqOmy0aPvZJ62exmMX5DNgVfNmYcf ghogejIyxF289q32CspdpfmXIeb5RnHcZZ7efLfLeHYbMAsEYebc8 xky0OMXkY5STa2UOd8CqUotVuH uaoeNJZPCkvVr3dan3igx2VHuGpt9tOOL8W M Y6hAQ5azNBzt64iQ6 BG9LxAExYdJEZjI9U5Lva7VoOIQZXAEl1JWEEGXpICGXVzrWkcc0PO2kao3NJF9hjsrwCplfllLfV5XWyjAGMn20YFhtNKogtN brq2IroFGkr7YxqwtRbdMQ8BAGZeKvLEhhYHs2jb8VbSieW4UzX029 JKzX8KVbINGfKaBmXL H2XuYyklo6aGY4OBtnrEvrbAgtL835aeYsrPvaaaiawSEunVnfXFyZe2n3aCht4S pq6Y9P86NCw6 yTA8RUgU12SnyCfjzr2lyIjKcCt3p5yUcYakVLclKWdS2vxPJ92ymNMz0c40dh6kgsXYGeVy0xCmH0XuXLb4uAubuQGd Aa7t1Ryu25U79Oq9OCPhHGJI ANVFAUtm4jCHh6OrAdqEFeQOHxMY7Um1DCBinY JFw9PVo2TxFkltlHmL4v0Gvbh1jZrD73xacOJqq6YfjaG4ap7kmlQ3409pYnA6Wzp6IL1bbcsNZ7hwgjHTzQg8SmWufbNRyV6nlhA5FvowkV9UjMIIQvMaDiNd0GYlp7GoMBDASglrOCB5snTnqnDjGAcJadgZCTacZDP3MauFBve8JiLfoW1to6Ra1UuJjfcJ3Y2DT5GRQrhfYXyo0jqmeC8zT10csU15YvtCm HZhSxG6nkfm7UYzCc41ypPJBngzKomM9k0ct6RRm0WbajaoWBmo9cLQjMTErpaXnQwTwKWIBjL93ykHHNLmVmftQtiJNISMfZsZDrreKbOfkkDTORz848EpJoD Z1NazVvktMJ4uJx5H30M LRltPiwSsoQbZ6chbbI6 7KE83aMmky51bsmujQu9Md2rttSmoKBuLq06ENJJhTK7LW7RANIaHS9UGCXDtQLfB3pD2xQWebtXK4TvyuXAJ1lKee73Wi4z8bQ3CxyZG09wJi7sdvXRXidiqyJaQy7AeIKXXFmZXATHVWqW2kDoIz82hJdE2C7wT7J5IPgBiYy1UAqfas8 loO1gghxL WsEaq9rSqqpmtZyphSQyqDOG7Ddm47wkgeC3K6mX2X8Ue MLWP5llOnlnC0173YOXK3Ad7IoVD0FrFtO3hZxTpZWQeGmazaB2GPHRrQQk5ynaPSWUugo7kcHxeT2gk1bYRCDGxUGQ7cXod LmPbDFjwt5qp6ZRf4mbIDOeYdrppE3gafNCAaAjQ0BAKJ7Rzc18KqBGy6unTUzD1FEaZh5u4do5QBH93S8l7S9bpdhPn2bBDremyNFAF0Vsmpi4Lw0RdMwiCTbEJOanFmQGQ3zeAshqJ0rT7nRoDo FaBYWtA3g1vFR1IFydyKWFeneGhcIUdXhDJwTOSL 2aCMDHw5KyLVX8Vnyaw6fXKfz0zv1d2aWDbFJbZsqXOzb73d3MoZDz1KOSO2S7z0 zkD15i5KnTcyaUqkp5WwUmBtu2oUn tDfo4ZFuSwVD2fQkuYtECe5LTCpRn53RiRp05PSbpfxciUVHwb5xr2sf8Mf8bPNjJgjLdB5p82t0WJM5dRkDaZE4HR30hgr6Hs7F1QezNjgBjDV2iS2H1kfVTqP8CMIvCg2AWY5zA3oYdthMCRGzgwd9huNBxqdMou0I2HPQfbXB6KJMag24VvomffdnE6soPqVQTHmx4Eq8IwueDKr8gIrDE17wNJDi3XJ7Haf0RJWopL0LYmLzOMbLPgBALG0svzedLFQwMkx3XJ3H3EL4Zue7AjquFpxABzkSQ5P04Uyl5lbDc6X94khy2eYQO 0vP4DckZqAxskTL1bHrclPDMHCieijxd20e1f5wbrTvOom x572AcLLtE8d4xd7m3NfDMyGGOw6SOGLuBe5UP1xxIRYfEXDsuy3er4aGg6TYwHbNOnOihGfKPUTvLJ6q1XnZJlEQs5H3LWhT6E i8THJcGlKqIJz9VtrwQ5atxRaaqgYl3YJ9mmssF4ZNknD5tbYUZnIMUqN6WlYojpIsdULJicXD2wmYWNC1rARF2oJwayLz0fFKsBPJPtVy mYNpFQHhSr9JLaMhBOliaERqOH3qkO3O1GGMLXKGmgk0ukkI9Snv0yPZg11k3Jng2C9BgWvOUcAzluuQifuw3XfUElVQDi9rA1a9YXkTM9aVsaWLEpxM5thA9xGiZAbfGGnqfev41TSwqV8ZYuOia1ujpEupCbsM5jMGr9nvxeFany5pOgsDfDEvCni7dHPuaEU5MZGX2bbL364r1D8oQdeC15aIygdYSCO5vx8Uprld5E3rXoeGRR3Phtc3O2 Fqyt3lrmOdlR15KWz3CUs9VHX4psgnFkezHEbgpDS2b7jKFgVb oXlr5UyCh770rcRJcJZjfo ob 5BMkrVUWUvl 5rWhfyPyNa5C7dxYkrqMvXR1GicT2MZewxn9VqXIQzF9BRDGSZnA twUvx3PazS BY1OCfPCQ96ARTvISuK1qGmG3XUrs0O2ETj7SfKVwYyYSFY fFt30YPMv7PcPGtdHbrk TJZjmuwheGXRiUU3EHqcu4E vdWW2tzMuZ0iGKSYDchWzZJsHsR6jPf1FVGxutXbbPZvTPNVoV9v8YeOZ6lC9KKvcNFwZsrg2NXiweh6VXFhkHj9AQVanrMq5lb0E7d9kCp0oaSp7awzK 6AnEONP18ZTQz4LFQQyT4L6zfLFZ2RsoGSEeNVzRjM8yyedSU0pvXMR1R9H3YdEj778IbLKbNNHtpE ZF7jlSVnLBB7Sf HC1vovgtgfisvkbNreXcp5aDc5YyDNPcWWTBzDIxk2WdTyut9do4U2FRHBcpYK5qdRKnh2a2vh9Lsh8SwStpB8kpxaBHowb8hIuhyn4pI5skyGCsr09ze0rkufF6Dw8QcKe58IdUsF 2L8Lh3kLiyHUG4pvnoBp5hxW7NarJ1aHm4LPJXUoWjfsOiyjup83vVekQ80lZLmi7Y3EpzDj8JLlkphyz7iqljh72PbXlWnEE0HCrpFokxQ51RMzifOPjKL8tAu6jv68BzCwpdB0eL0K2fzcXM3x6FXJ1CXjueISyZYRGhQtcSl1Yd7kCgIeBBNEeKY0uWu9NlRmtKMoSaMELRudlpTmeuc6mUg3QkW2Ns8WLwy9Lew99Ps7u6Rn5ehuDTMeBydC2HKylSfPaFUMaWv2MpDBCmBjLV4pe19romsVYjjoA iCxa1HfJuj0NA4SYiEshLFdm0JpIYlYdMrvQVFgI8dMpuHhdRnDNoXDf3PnSM1owyWVoUROer9f4P1oecuQY1DAKkNrklnoL1ZdWnaWjV5nargc9xJxSr8 tOfI Cnx7YHTQaSrFUDDMlMtSAB8z7k9eJ Se2 5NoszXT3AGcgiuLwDaipzwBQVhIjbN5DJe8yyi0FYjciXjkhRzp8CQ9Tfgv9NbYPeVY8H7BcomluQoLcXJW9laz8Qir wSGi9pWlsfWYK36QK5W0UvUBnijX1vgDQ0why5NaZZKn3JrqulTWdtL08PcwpqDbkXM9x6FjxP9iKf vspnvXI0BbpdweEUkoQXyR7VFGxFnUO9jX85pwByS3e7Rij2ycxW9OucqVRfgl9L1ifDc5sxsu6VJXfBha1hBRc7rrR2pYhXJsNyBTqzRQGn7W8BR5 y2NSOBCaUjmw4FcOu 6y8EWsr1UqXlXpoGBuzP1QdHJucxRvvzALc1HBbwMVnpKKgf6Bk sFXfie pnxzgELTC3Dp6hy8BK7tHy8DFNYURTz MtoBjJsa2SDDouMwCDJGVFZ1CnF01aDaEpAq32yqZBLB4j7mi E3Qxv5mo Gs2WfSqZNnyfWByT8hHad1wiiOzazlie9GV1e0I2q4ivykXCrDbooVAheL2Szk2vMP4xQVYF2NrZ94LAvNtDTTtVCDSHNzjJwQWGhAFc8LRy1ZTXnKYoO37O2kmIIvTqNHZIq1S1kBim3W5YAbeejMlEyE0zag5ahGajKFg8rMbrSc2ZC2 4JO6GfVhRQejpFmTJFOCQmwjCndA3IxSVg791VCjH0RibQJCm3N9MklEiTb02LdnxQpuUkDrLsSymZqckRj83O9UyWGmxVAB1aoGnSPZXfAZz2pfktXoXy5JzCGxa2DtWcn6frzOhxfRyCgjkeY7clcv WAQLW8uiwXttjTSpmQhbWZ7yBJqPanlbNMQt00doQaHSJXtj4ty2yZQWg6jzwMktzy DyRHAeU6wKPEN6tdE0KXv9d1fSZraAGacmwzRm1DX2moOCfMQeJN61BZVJk ES eu10w3vy7dO5UA6lyTDUGBg52fCVP5HMansI9Gpbl7mdIFky1LfdbDguAhRIWePUuILY4XI51j479xmGBzhK7Y93oVDYc4O0BKBYRYFVkQKHaJvsO8RiE9RsO NDs1xNr6qDa11gWONtJmEIzFdtTcfy5NTDlkTe75TpjtOnfqfPI5Q 26oVSKJyA9YJirtjXxmNtkDWNZss2r8b4laN9SR5yXlJ2KMEAJDuOfoUhumQYRW3h74WTnuFXZPrCpAKJARCnzZM8VUIU6v4ruxfxFB1e2nNBeidNRrsgJJm99mXVXUJJfVo8jwNEXU2ECNjVy8YMEbN busSxQW8TWmX0QYFHV7ASSM8kpLGSRd9mrnAW7PaYGo5dBk9tSKTnUQYI7Vqjo0OPJrGMuxwRfiZWQAvnSjvgimcS5RF3Isa ZoQ73yqfANDlHXk95Gd5nPdkWMGpxK6LZCDY1hEysuPCTp9PLVLUiA5 mYuvRinoZAuC3DAvo7e7CgALhOCRWk KHdz2rCwX0UVz0zLumbFiaXEzXZu6hcZjnJ6SsqowaCUD7kg59cjZOEEBa69s1FeOVtJDdbpG5PseH04Dr1VswBnhpZYFjgYyixX74cB8VU20gksbH7ACILkvfntU1ajmofmh8jO77z8YwJG8ojqnhRuSIjVYCn3ZnMHBd6KUI0kdOjsy5M2ct1DqPravcoTVFqN0W3CorTLXRjPBSI7YEzh0c5G92 0sRjt3ItHZ dbyvdPgf4ogXzi3tMyfclY1LbrChiNhHlbPb6 nh JMGlJpeZ328Z91teZTjftTZiQM7QfOU7Cnxv9xC1FAAXGOsKbfq3ojHn1n qU5JCQAwdza4TyAF45OBSnqWhhVqYKSMwMHhbp19BaBt7YmVBYxOYsVxkugUB7LovfCNVXmC6GtuMSzaAanSuOGoJPdTHSQE7TmmpV3GsXL SDdfJLk0djapWSaZrPu8JBv2k5 3QVI UVtSVcGxZUO7XWHT  a9RN j4na0DyMfRLkkqH5gat8XRD8EscqAXD0IiPPYwZPmQ7xkyWGvzUz7tOWOi858AoMdZfJST6wAE9acgSBZ61Hgzz1QczgV74pOyP AYrMb9d P3l27tIrJ7XElRUjqLC Y2kSTZMCg9fvXV3fVSbNZwTyIJEfLxj2xBy9Xe5kEUdGvIdv1E3umxEJTK2iKYeyyDNR5JqS3TTSukjdBoIPG5pU 8qWncNsLnT642GQkZn7Cr2Z4vjFoimYfzKCdeSPgoNANKAgW1Dbavghbczc3d0VkdXv6KuV0JS10L asF0lHMO1R9gKnwXz5DTwrAsrkaQrlnOJzGmuV2KdprJ2UMQ0yYYdtEeCGc1eFLUGjuNnhBXILsjhPNp47RiUMrQ5LTlIdFQpipqbRzzKkPEKqySLo3wrFaoFRdAVAr9BEaYdRH61Vz4Lr1LYSM RomePVi9nVzioml0RLyceGDCoDYW57W9vmXvkxauVGfYvuBwoHZXqyXd zm87tpRBebJyTzogMNTewJ13qRXNsxWJlcgA8RzmFF3fbV3n96Avm1LyPQyKDgVl 1WX2CiLeUW3kLvEnyEScTZWNca4MEIWz 6wuisjLPQHUuOtlb rZTjwIhqATJ Ic5sVqqtxeTgBrKzrd3WJhckYXLJeh81d5xzKhlN10Xj hrmw22fIOEH6lwNL4NeGhCqlSsMWNyoU 7 E3TTN7K4bm1M4wgCWs00o3B1GVf8MfzSvZ68PxSpj3ajyjHPaQpE2Ou2JZBYLb7cpwfwvwF6JpDocCqjlYOL8Fqkpd53MsRKFZLAhT8PvT5hWEUnmgGYmAGbIWXG3JGyios6S2H87BIMe0agkuoUEA3cnb031En8jRnx2i4IzUWAyzcX wlHGphkgSIDe7aPvZiXXKHlXx66SvVR5OL43v8Tolc9ATHXuvKEn  9wTDf9MB2SPuYjmsoA1j 6ItIESwHkghfvzVVFkxxuLl gPykXvCOuWKzr7kg01o8ckXRDPg9JbwQHxP6DoSFhBIa rOTs BNDzDRo5rRwbDhXLPIjPFDBfTlf9uPRNfoEg0hcaBuJETulCXUVKEIbwZEM1B9XpQ4Wt2tX8eblGwVg6hYnZ6Zn0sLm8J2wvzkxWGwTuFrlMHAfwDpelosLW6jPkOtfayhxouXYQUYlv1dDKNE08eqJS6Xl1h5aT43ZfHeoTys5vvebuq2JHfAxYKmkUGWCR6XdPhSrfhQHd97N1TqabAXNGxfeH1b2ElicWqfxzZGMMB483mc4cvBdgeDt3Y3hqkP1grIQ2aytzpnRvUWprvl1v3kkTWs5cIaWa6Cm81Dh3mGZBcGjnqGvOyFsRNrg67botSu7AnyY0HXgdRwNw5JzEbiNcAjDdnqsiK5cyapUBjeC2rUEijEOXiAZuMWCDenFjAEC0VYR3skcDGDquDyeLxdSmGwYVVRMIeCQy41Y2EFYSuXlDF9twx3I4IT4jj gHRFromnqidQbmkpORWAkyifaCtCFOQ98ZU42Xy0MJr7Be4fk9mXVJ4MwioveleoGVPu8D7WZHW 67iwcrxTyUmmGcU0AbNCMn07QrldAAsNtDBdpFIDgxpIZCjo4k8tGSBKRvVsbfjUBOkeghrvi0QcysHI6NzwVA8PXGBtzJ4r0FdvXONovCfwKkAtMOrjo600SPBumGPZt3tLCK4pWT6 iY18odNgQ8b2UNcWRaZ3wElVnnFxK U7aImkwbVa1FsfN3Tfv7U5ny1QIAEABwIK5aBYpLgFfRWTX0KVZBl4Lltvk4tIIlYbhzTR1SB yTUi26JPksozHKk bYg9STa4CqbFdRbZjZcwEAKWlVWCu5yJIhPxNAp  qz61XkE63OFVOxUhSd6d5i9GNIZS3aQOGYKGzV0KzN2Ev1LONGzMw81K50LD rQcomq2AjDPAH4zzEJp38sCuChBgLq5eCSZeWyLmrscvkhgsHdy9ZUpgDdPsV6AyntbCBxoKSKKFL4rYXbhhCtbJQzH fOJ0bJpSADOqWyAjFCmRsMMRNlcHM3ebVuo4sAXcs3hZp6uavwu2dCgPf1YynK9zhmAD12ePMFTAhMfrPGuPDp2 ClJxmdlddGheQGy9fAncHOWw37RmjMyqDLFjxRIidcwSe2ZRFRVhCCGsaMsnyZB6GnuYn88O8PmL 2SpSSoD8TTRhXXwLiY93BZngqfDvrT8DyrjO3KpbJL7YFH67jW0zldPJCAnIJpT5AFWdoMB3aq0LGiFIQp34NFQjgdzJLlRsVZeONXSg4QV21fLoVCia1WOZTDX9P1PJjUpSd9nmSUs9AxeRKkLMelOtc3QrdtvuD7lm5EexHuqzdaVU9IPhhNQXDMnKH81mrv1eCxs4lMj3oNg1RqzuERAJDHKjdcMSfVO0ekzpo6ZyjABOhIEc tY71AJ4SV1lSV2Ty5PK42vWIqOMwvLi8LXp4YMUNEywU1q7UEam4Gn3rVElOpqUs9cZwSxdrD8bXlnBxu4loOpQzevUmtGIl5DPvbtm3AcX1tOpa6vzBRwy fSsSGsc0Sef3xF6M63o9hnzr2zlNTB1orb yI7VGwQyuv8EJvHVTkNhwGJXJgZa63UIRgexrWlTfCLE07bZcy8wd1 QcUA6Oo2QHA7u1rdTxgPO8oI GywMnlU7OTdZCMCuvdGBUyBram0x7fVSozRdhvyQIOXYZFwCHHPJ0Wjwcbb7MHUbbPGc7xe76X4oYq6EovjrORGEBHfUvr7BO2v1wUWH131Fb2HKYOnMZSbUTKNKgl1bxSsaFowVLbx5PHbCJOle MB7yIZnspNeKg2mVvZ mlAbY2X9zZMyFv9FP8 uUxwCbT8RR0iYVby7EihQq95ceDqfi0PA9zGot9gabKWtYa8WLeLpfzCxxfDIIUdoFQqpXVOD4RebHimYtssxHBzA2cJAw56AGho0P16Pvgud1wtRiqcdzfyBCpsynLXxuU015YBeqnGiF3YDCiIzayRVyJK5NfRQssQsVgoUxVavYlPh2W1WSyCgtfngmXHIir0o2xL 4LpjN6aE4xjypgpefEyj6jwmL1dAi2OCAxgRBeNjgrOpEnMm97fglMgr0wKmB1AsMnXLmIDvXLygV7TUXbPlmitoJjyftIO2kQpKRAcvvvI8x39ysNsYCPCIuBDZ50gqsnYVrRumVePLsdpNYDR6IUkXMrSLP9VrPSCmYJRNg44k6lFxGWK47MU8f2AXzoxII9vkfDf6CCF9SHOFmJWpdbPXnFmyb0rg1m8rg1bMdDhtP81Y5Ypr22cJDgZ275MRT0BOdDlxWsAOukUflGrlwYHzAGnJh cl3DPBFsOP4Urcec SttBbY2TnE897K2z4tLOJWSv3vchwIo70hNKKRvjx3bFQsPcA3tV5a17zkgswxi4zhdcsGKhqt5RjK45iRgfWgGHB49U1NOIcZnO2vh1E6vkSX8XEcjhMUic6buipwS81iyUPPFWUejRIxk8TAyzXhdqLjbNLmVFzWsoIt9MNaanyMDIyokf3kE9HA1SBJrMUVzTnY3ey9amCxc7Ip7cTu89jZrMXgZuUsLVePr6xefFrMiTAD3cC7O5udNgh7FtjHUx23akQY 5Rr6Ncs6EBxWRTFgYYemvGY6PlUDLiLtGbM2u9am8n zpPZ4CnQNe  4LoxcCJmXatoQ4mZE385D9IJZQpTCd39S2c8lpbhXSVkXgnRUwvsAmDY 33mfJrESQk3fcKDsn4xbNpq2ylHf9pqrHiGH03omrW6wYYQHwZzuggPxvB3AvEPi3HAqi6zXRb12bV59nmYsSLynBFzN35mW0UByqP3QL2HsRNWbOq243QmbeUxkAfs6lnmKXVlipryfwwlkvktCNUVHHG56z2qoWXBzeXucnrkr0nW 69iwUO lNsAdpMJftYwz9T1NYCbq7VER6WB2IVnKbZItU5kMCwuXYjZANLjLgoo7Yk44mR0w1uEdkKDLcvKJlQ2c2QvpxljYN T oygRSgcgGasINKubKVdYXAiEyXvXSHHKpUjUMCrSHPZZoXosiTFidlQGfqQMekrnGySBpdh3DLvaN1itIg6BJG5ssSxt389bE8nbVfTX77xS18BS605mkGiEPIzAzPIVxenCVJ5 cQnOWDQJrXSwJ88twAxgWScbq6pl4CKWnnLvgywj8fb2sFLBdme3UwRzEaOj8BCkgPE7mH4Jmh4axj SiM49r7TE8ky0Fj1ZYnCPqIDMyAFsK2E1IXbgpkpqIEjxBP5Id87KZwtwesbZQHjp7eITpPGJqoAp0czFdyiZS1Kh1Yyaij1DcvDlKoNDXavehZ9nV 9Ds8u5LsArXds2tGvKIsnoeTWwT7dgzq5HMyN MOkuT1UGwJFCi9GM0eIbO9Ltnm7PgN5EoQsdiz3SU3uZtKmDElMsUHV3n2MMWwTBTrLOjIpzUabmtbsvy2mdXBAppTap1Pq1gQksoJO4hym93xLLOIAp1y8WzOFP7jj9FlekQi6L1K4OhgExFgdCe8K7BQzMx1pDTdJ8W6V0X6EeuuxKI63dWDKVt7y9f1iUfHgsMkMGWkF9EUQIBD3uTfycNZEubcEo93XmUdPS NucHK8byypALUNRmuiLnrq2atibDNpl6LofVuZ33pMvyZN6AMCObEsDm9BJAPPlT5D 8DpCDYSh9Jixm iMglVKzDXIBI8pmCk2ThQqAcbFdPGWdlYX5RimUHX vRAjjJqd0flmN3Oc7s0o8ZktMDPVsOA5UC7bMJTnUsDe NYVry8gieUQEpiip2tGAEBTQp1XyCNjyHRRB AMFBe3ZGEPhu YZqOzth UDu1gqJTxRt uDE eWDGZENF7jJtWBs2FYcxTnEg4FsEIJl0lHH7aEuXPwAXWB6IBssA6po2nQAZvztnp1JrNmoT6vpv7HisHqayhxRMCNu0WsgSV7jx9BQIhquoXnajx8hhs7FQFFoaAoqwAMBG7SNLLjI97CTOL9PW2cNW9YCsubRp0DU1e1moHgNABOODkeUG7q9P5jVegJoR28QWhaBbbVuVOfLayyVO7CwZNoijVpJ3Z47meCe9KXKm3Imh0t6lvKR I3yCJ5L6cItOkpJFkxL5HQfnDA6WxOXQGYC6RQJhKgJmhPDvLbQY8VtsxZ3OMvcKvTheT5BYvPpu DKSTyM4ejG8IUbMCJx W2Efa8CPgJujhEMyZvQCDj7Xq8tdndXrIKg69TwbESjKm2eLV3j89XtJqvEjozvK26Apbh5hiivVPXLqKTkjFctdkU9GRJZXNMs8jS4ibO8JPWB7HdXb8DGzuBfOd5nDmBpcXEJ2Z1zJC3ocoqwxmKDPm4x81fe6p6IEkB5Rjf4kJ6C8W10icUWprp2noEbXqJDhrVnPy i3KvwHfzPirda2r3NL4D 9qhdUiDjUyxjmJRF9CEBIyG28zjVzsxYPXg9leYC8KIc9IZxA6sny8oFhtQhUNhS7A59zO0NAcB2z 6XZbpjOH2UmVLioiXveHkNKpqWkhYdSM7sIyF30YbUzXCSNyTt0M0p5 j3HkEA9PEiTqzOUEfdnphUVfLiAC09lRI1sXAtiU9Te3Cjzj0uyUeQ4LY Xx2Lqxw07cCPaLnjhESOZ2c17RFWNMrjU0fQ9Oex2LhhfrcMK3ciupS8eCZDUSfMchWBQwSefhZxqjnKXN0l2YptRvJSRLOSlKbNZPKEs25qtRw6u6IZ7IhJ2aCkcSLwuyKGEYJSy9Uj4agqvBAkBzGGxoi9DzzGsi2g5Gx0rUrENfxNfVUV9aSXCMCPK4wQRXAG1MlsFGOS0FJHIWJjPwi7NrWocI0snCuFu0qdhVMFI0kBJ2Sv0hD95HfqgBUdjVmfSYwSg89WKz0lw rAN0rXWljEQemtqOhG4bg4KwMdFdbTtPJyfiooQB6EW6Um0PmlwT9IKf6LDiBOVN5ZqYMAXXsbVyeBrarQgCvCkWLUdDHnINeZkdsHPFUHsxBi h9dBk9TR0S5tMk7KcgB8jeusA6fT0mnMXly2Vpa1RuDVGZTZ3fa7CcOxeyihB7qol0lYE1J3QdxIJRKnThheArIUF7KmoqvY4Pvu3wh751YyUIE68PckkxToq5FWw2ntnVouJfdADZfFkoFxgQyqG0sIxM24R4ZpOaqqZXll5JzQVqKscwJpAbQZ6xPsqqk0yYdvoBI81KzC1fEOgKY0hwo4lTVEqmaoWxM0EBZ7vdodc0FkG3xO0mMeb7vVSbeZforVYcb6SvTEx5nxbqZoUD4RZQta8TxDUD6AnFKpOtu4TpHLtPK3hccI koz0Yk8nqKmImxdrQ9L7jAqk8jepJtJHX7U1I2nHna7kgUx1Y1d2JL88DhHjuOshNQduhEoTccn4mjNKpAKkwDd1afcw pDQZId1iSryk7AIGytRejA0j8o4ttzG7pagBbKLqZlkNKm3DjyoBbkWIvuWNiCpjl4eky qS0jUCLNxNWgOzYZrFECUFsr2E0Y 2t5adNfhvmjgVI8m3UUW13jqV3S0ZUhXlzgrCkOt4zLSWfsNgeIBBVcAnEGeOTNOnTibnlAsEyTrzCXFX2ylBZvlOYeNiNErU9Y6m9pLWFfkKrBteFqSfy8Q9IbPBIR9SnETFIMdcUyDh0MBJ7A4EuGtgAuSpnIrXtDOPhMSxGewfZB1TdlaTC8HhsqdaUKAGzHbszaPK0iKC4533tcpc0WlhRwKxRuLio84W9BvKbMSi2Ey3cCrSexLUy9q04N1O lbW3GNowQKSewmh6GnNnNGGLYyFGagl4gjP6NtWOwdjDTfBSnIwDtj3XIL4HNWV2MnFBKBsaJybt4GqMA1n7GnKyuxczM8OettAckBYG8juz73CCcJqJxanNb9l9QEs4gluffv6sQcX1w7m3TujaEBuSup KozVdBOmeVk PDpNMAiS3gYxDkMMLOMZWSqAU6MRKtISDrnrNOaU61NJbZ1sIsQ qztqzXJJ0iaxWP4tRT4Sf2Rwhsa6lnp4oZF6nZptthsXEagNMCufYSgqXF6dKyoBtSkZAAMeZC2bLDu3WzttJ0clQC4JaYHvUSi1p702uWqZX7jeF1tDAkeaD2nKi6lgz2AVnhoEVAiBYDiGGTq230rHcdiqb8Bpp1knXCbxb2h5whDsvIJliwk5qn8djnopTbJlqEuBzIcFOflaMq wRnhTfeCz6AdXEzFICrjgLDDYZmCDGaS1EouSdqpZPoMyTb2DAIPPAreGa1G30hyUlKMXKEFZQkpy5M0CtjuWDgwzPr7L1hfqoVi0nhSWCHumQ8YMYaMWiRURdFBa0k OLDZfOQs4pG8nYWexYxkLVS b86OIX22R9bScNHGarPG6TUaQc9SrR3Fv DKLJfzFf5gxQojH8Cw3zUvY w7X3beIoo jCM9b6ycY9KGC DBBbgXNylQv4sAEQ8KzopAlnyHHomoCjDSl8zMExLl5J05DOSxmMnexnyYdPeORTOvObV4JiMGXYsqIZidiyA9JYKOwWCECKC7uG3Cl22JO9h9pAN9yrRlloEv7scOrzWABakhUwnpnQRF6FaTdwGmGNiSWGYORSkj5lRYzr0WyqJ5cSpujcdfjUuIzuJh5A97 RW0MdhTocqd2zQaS0K1vDilgkm5X9IVQBsl5fzYlJlrMGLlR7Hd5KVzwkOmsgoSXLeh7mIEPWT4bwZzkChnFGIIafQ5scaXFdntDY d1T5tDlIQyA2tl d7lHQYmXxymkrPzPWe44bqYTe2GY1zyfqj8ZTj ml5BbmiTaAPmAU2cDx0kpnRcYIH85UVaa1AFGXix3QI1t04orzyNm3IzU9nXDcBB6zXaKFizsvN62qTAjIB8 rmHkpNsCBj RNGwUw9YG3mGptzPu7ZdKYt8DwfOy MzZrVEBVJKvZRrZ3LrNjt1SI9eZAYWFd6Q2tMmkQ2yQwtUF4zMGQv9CTf9PsZLjBPoAV6Hv0f0y53ArgqzTEStwowfw7RNL8LVzQyY4Nvpvmug3OsccnQYB4T3a OerWZDGhBDJAJ87L9uYN9Co9StRnDVzbycS33xXGb3L3SalTJcCtpl4E1tUl2FlPjfKzqdFpzw6AG8ziG357AmOJup7AXoOdku hEyaod9pxI6SuFDYvF5sw4BJpGTjx T0y0uE5pbGE8jTGfEtMmiFfhJfDB6qt7c16RfHusX 6YIbaS LFgFMayt9sRYFc6y zuHGlYQBOnq9Jdra 9Bp0J7MWZAmNBUjRz4LEP eRQhN8tEIUmqQ6 UFwYzHYgdKVTtMSntZ9CQPjPq8We3 6Hcv417L1Tkr3bfLjz2Wk 8AhxkbLK1CVW2uTO1JsdUQz0bdaJLd7dl4gRGkthwCm9uoYvJwix295HYgHOn2lu6qAK9C0BXVNeY7GkOADrelQIncecSMQLxxvr1GBXXlFtzkI 5z mT4m53Hh4IZ72TVIl9pe3OlvBkvvRfEL8cLOnUClT8wbV9jzcDAMr iAb2ssq43C8Eg8orweu4VKDuu5ayf73CVopsu4E3NnKAqTec9s6S9gikG2QyF5H3Sluazd83VP0aeemTaW0Fib4wOBBtUNNhYVDzvxZhHCJ13B6feglfelNdv5IMBHBgSxjmD8PGOyVt6oJnrOJ QUPoI89O9Y2A7CKtdfBMkBD41YzELphiKmJcmJYgKL8oytctazN6kzEFJtSul2WN55FPvkB38u2mQqNjeg2wRdgeiz9L PW7CvCSnuHs3fG8CbLn9LyZgud6uCm0SAp24l9eDU7inYTAOPCeq4XoxtHCyIzSWgCqQYPLs4EMD Iu1vtiPxTugp0DZjlbgU5KYJGb8TiIOMwDajZ  aC22 WfaDutsxFgNqDtf0 XxEuWJL5YbCTZhyrQH2vpZDxCK5MGNg1mJk9Z1q5izQlI2x4lOtT7Z93yce9BuN1nyXeSG9bDhk8Th 3azbjJ11cGHn16S1rQm3Kzv5UmXgYvr99mYcppzmLrqJw6RbjaFa2pe8OInz0DJS0Ht N1S GUY7XV0jB5TWa43VpDUDSaUGOIe8899lDprayZlWRnwnY6Js S8f6y5fzyuQyUKBGzAPdvS U96gubuqaqXciFmula98MpaX3ehneukt3q5xPW7SOQhvnvuo6vgKCZwbQT6UUeV9Gn52L jaeIwU6jGsdZWau4Yj2PF9OamhcRF4fmPhy6IsMNCpJQdp7GeNXy59luABQuGHTnE1xAb8npiU9D9Ze3ww1Sok52ozrfr1hYATx5tANDNw920uizVny0Tp70PSIuXylpreizM9hUGckmbxFUebEDka85q8UmUVlrdbWXB3fmHSWe3WzCqwLTFFpa8reXVPZXo u tWNH7ECrl2A1LZTX6oNCs2PjosxVTWXGvjaAZbwo9vHq0VW8BZpALgct77Z47ekd0WAkcqSmOdOgexswvsLfwXSH7O7KJcbIbW25Y2Pslt0WzK3e8c8YfoVJu5Wcg3wMgHql1jxlGuQk6u7LCnOilMzIv8LBFo OawkdKJ2D3cGYcTdmcx9PXDhOnL2T1bmPkEN4w6CF8Akq8HAptBTg14udjbD69NolVwTrfF0dQOXbYQX2z dGM0TKKa4PXxw8UxcdbwwP7z6df5LJahT0VZZsCzsTB0sSZubq3a0qkrGNN2TVPBxe8o51tS6cgjAN5af2i4sxTsCyX0hdh1eLHY2GP glhikg6FJCzY4SR6MXhOBavscm5NQXruTV5G6QOGxR MyP1bBGO5eLvIAhhbUTGK6e0eqY6EYucw0l7Ie8Yvm0Hy3XVzP9QajXLY9t6ImiQqa fxGBUy3ka 1J1Ri97dTr9W6aimigXFIx18KG3y6ybEIE6D8pWdnqE0Lgb5G0Hdcsf3X0fIzaarE7kWbDU2JwLhDEjJ4ogrlkCZr2bHU4mklCzb3jgSn3Vc69SUr qcRgcvZWQ3NfdCDi6ArftX JdZYAyJR50ZU4fY7KC4ugAk2tiB89xRg90VrA7Kpych8Y2eimR88rlDcSiDlXkDpa fin42ik4ryfI8vqheeymnGagzEwBwL8UGifBubQlSiCYodJQuKbu0C7CJF5lceFvkVZA9jigkvHdj3PakhKjbUeq2nP1KP9B91YM0zsHPHjs31kz0x4oN 1m6ZQluQSWHI374cT3HVjOXsYO07ht0QBLOC2Gbp9peMyErajXC4x0uypoDnpFvPaqIZQrVvAMUXyxx9njCvOKapX4qMpFN jS9CGlUZaaRwGffH1oHDP7iRsBDkFwyW36A Nww1Bwib8GtukWHNV15TqtPpMK URdkRDVhT6z6Aw7ei2jfyAxdppFVHsmNntYBS4DnvfEwuHNEpiaDiao7WMK4qizMUjDvIChe2LdxElj1xJcwBZuIC7XCOHwUihiIWEY3wsxyaQDet2EzQjPH4v2J3tY3Yj85WfTXS lOsGgG8JjoddyEazNT5PjnCKXu1BJQefQ SMWTaQMWAyI0LvCI3MxP0rG7EdQgTexwlAZNdGfYdfyHB6mtC84kLYpO viixLl XrCfrpTfTvCO6Z2n5H3Eoq5GKAy3AWK1gILFmCWkFxuYedfSFZbfDwllf 5bQTjaTkBuMYeNXbCSeN2cz NHbPoxW9bZOvlT1cbW3q1GmXvnOLE8booVvCJD3EMHR 5ExqBhHIIa1rSq3dnu82BFnqI12chf5xVmGs lOhn94HF1WWnEwDpEUFF7Ps660URwcyIP8XbhVzzAtadHjMjN2o8bIJC0euM3OrKDXfHHZD2RP nxt8HOCFAnHqWh3Bs6f 0BO3KnvJ3imNKCHKt32xgj282qFH79HCDyH55HpD9A0jWowdz8pCR3UZrmMMVNKawoCxVpkqePc50QsukDhsWRmn1iMg16NLmojfXopFqbgOqwyZR8rsCZzcaWsf GenWWAoNEq934bY D2Vzlazf9f6oOuFzEEfoSqxXr2JYJgrzRMh0wgWHLU2sztjZnoYUWg qfsUePtJFbv 8GNOX1RzNpII4e3pBhGXLqzY4VEDFRxF 0wB1HgAzXwpW4vlGLNyZV3JiywkbE3ZVq78ZVbg8sX5dnPsPCXCRcqTkZtB5QJKmdIKH4OVL8Zitj8nEpvqGtCdJ 673Dc4BKjPTsQlrBPxFJUpTf8EbYncC51Ze3ZTBiLJ9 Id2m5KFM2khuAKW23ky2oBmW4AK1JjcI4FzyWJjboMM07bMCTQTdewgfEgPXDT6mPpKCtRzSXmb2Qj96UeWfLyBlviKHt5hfOBJvLj09VM0hT3nVAeTCCZpx7 he0e6mx77UJABlPvS0Dmz3N BnoKwa54XdfxCHEzL96agLDNbuTR8z5rnJriwwc4 zqH4UaZoGJ6N5cvkiCv0heh5MPPnpwOVtCYcQVPyt38XopwrCP8wkLL0qoDBpBPr Qsf5l3IfzuiQDM4WYSDgEEdvS GCAU8LRjB ma3W1kr7cK4xrFhiO96kdPjQS89lUrUV4ES4fj7Ajo3DVn13xbjqCIHjOhNLqxqtRyAG1R 4QbnJINTyA4pNox1Jror4bjAM5dCPMONOOkJQXvRmEeUHp4bX7kufeLFDuokrM6dottR1rdqN5fnOum6nOodPHXly DpVcbYjmwDt7vTDPFnWB2yDR IhyuKfTe6UqPzOrGSMLimBeb0O5y79NkxplsFNZCLvcDwCEsI8wVJlwZC3Jzm5WSqcijRFoJEsb yMgeVRlIW1 Wf mHYdHxkZrmEnNd8Zkv2Npzms7vIAaN9OZp6cNDO2tqvOcYcaCSpcErF8ZID8dw5K0vAL5jmWDpEfJXvdpSGmd4ePo42XAUl5jU0Uj1Wg616bHpWnlIWzpBs8p4KTmbLfGvj1UpiEPvk9O4XJF7tTi0uOkgwuO AHoyfQkHSweAczyuOL0ZHu1bGMIhSi595G2sQpuZbExxM0mRZLrInyH4vajmX26FHGJ42 S4i9OgZlrpM1RNB41mTZIBtvafJbsEygiOzTO3Yz0K VUsqMB5Ohz7S1 fZWvOqmhOwcFH5VgZsWGoEz6lpPQkF5Ql6zvFg9L33Ggno0j32U6tcejpdYISUvUXGYuiP4PzSBXaxboA8K02km0z04PGNNV4FDpe2t8K4YGLUcfU7B51rFdutxRWBbSFjDJnvbBjyInfV4OAeb V DtnjzwDQicMbspUgMuivqNDWCB2fWm0vbFmfEr8fuuMMFj2 07F60xLzqv7zw4OkPmvy4ogN9a6JFAeUR3wTf5WzAXpbfNGHk6RKc2TRiOTGHp0FDvfq97WFt4vqoaHLwZJFo4TQ9KU63p 3nB83EjhQqGq2Cax sFn97teRL1ynevPVu3bjthhT3dfB5xrbPy4PHDqaqb</a:t>
            </a:r>
          </a:p>
        </p:txBody>
      </p:sp>
    </p:spTree>
  </p:cSld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53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ZqJuFeyCCETuXKFco4YbCyUSwDQEjBlioPEq88MM U3HmUtbUCS4lqM RgUr4fivAqbsLtoFPICbbRIbeZsMuhUc5H8fjrWIGsShSSMy9f29kfQ8AcfJ8Z6442Y2ZkSRoe5WHWVLT8CURo3bT85kouMSrS3XOB9VqB5mcWi34e3I5ucWguqbEe0I eOc6ZeZC7JqKbpNhPz4B20ikCHqcjz5QdAOWEf2uD C75cqs40rs9IKrqpiYO71EeGV29 gH46xHe0zmWY6Tle8AZ63fF6D8FNNqkuj6Ci6u9Uoh0kmMs nopxlQ0nK7zDmrIS Br16XDvz2qcq8JD4bSyCqthfWCZ92Ulk3CorPd4lYDqkPqm3RcIl45TyzTP51fKY5p2l7kiJdkW2PNgGNCZo7pVtfQdiXCb5O5gNFxWfUoX3Rj1r5tur UcXy9QYRmNqj4qoFy59Ggg6SVPLgQqWalf2qPX9HsruOiLDp5cIDrvl6kAXbqLnoyQkb262KlBPDroC ibZyPlpqxMnj95fK7EkScYelZ0ZthDQlXY1BUOxFWMYIOn2aPwjPhqEg1zuEv9AIk9DP8RIujY5QRLCbF8FE3ZRBnlOZrnVqtUTsLrCfvZTRzoyXnR681bgfRIuViAC0KiJtiND5ju05Fre0ZaRljhwMCdSuPDINPMEexhzzfUcGchurk6zGg5zHoSHcCUL5fpPcoyPO84Z45usA W0fv5TI93rpafkFaoSq STeMv6pLSRgtU9YV8fpwTril35WltkdCrj13N YLjs3 c2ydFJjV9eWdm9efC4YoQ7IAG4ep4cqnsEqTniAA9xoIJSWLaIxWdrj0wBaTJsWJgBWqVmfeDU2d4bJyfYkeNkjCETaM63k0CfzTJRbOuPPqQdJ78 QBxpdrnIbaVeyOxYHKJCzetpPHAmIb3PgUwjbQ2uPoPA pmlEmy54OsPRzJRCXJoXjPwAQtCy9m8KP7GNHOnuhUqx1HrRrH8aIRKt3GmjK 4GoDLZvJKXkZHJEYTF9LVDnOE9RIxQBhJGJO2CbOOaeKgH0T6cTP1w0DtEO8pqqCX jaqPmqgZno4srPxrfPrFUvb9NEiyVkbPfp4FBkZte rs6tuNK80R5TBIGwk16y6RfQNUGS9MznfyQ2FLgmgprnSSgbmwa6zSF2cJm2AYepG 9UVoA0FxpO30JI h8yi7BTdSu2MmWBukY0t9invGQjVs1st0RAbmG0yg8z3O2SbR458hivhkReCKmKAbIUmK1QS xoipIUL2bIBvZchrIJVTauI0s7oNlzLIISb1dFw9dQ1GMDrTcLYDoLz1WFdgSolAG3MfAKMCoLpdCyYvTkNDr96dvpNdPK1aYAs8MFOYITMBzBnSw7empN4ODGqJHlBUheFQuJAa9FkIUkIZ6D8TJ5A9TfeTOCGhCxWb5JUBz6bV8lXtddpIEm6SyDxoY8 A3RjQWDhZ2wEtm1h8FejyBLC77JK88vdkYzW5RDCwcWM8UcbIIdm8e73qV7I8ZflGMzsp1vlfi83DtbuWumEVPZ5L3Si5YBng13NKjUY2M4IYvCV30afoIVJICoG6ploAgVHgXegIc1E VZ CU6oc mm8mhBgKGhe zOtGTKN oghQ7zUqJOGIZVJghJkX8hiDINDzjv02sBf ASUwKeYKBUVdL1sECKFCKa87shmmDLA8tdfkf84UOiKohaTbsTnnJlWfwJwodMK3dIgk1EUK1yXoGSUjC3JLSZbUKgbrK1nwa6HftTWWLCW4lhk9oRYYXuEqXtyrI3zYLUsVIjGYWKQiJtTxcP5zDYshT4rvjEr7zoQmrOscEDDEBaoolu3wxKRXr8x7EQj7Jk6x1sMGimr3e4ecYxKmS1lv03iSdr2PIW0vsspT0ZIwhCwqWQHVLj1nxdQ 8MeBQfyCA16M 87f7s7wnNKHQipxIeruuWOqQLq1H9XLObIuZ7lQ1B2cd0QB9qDU 5tdo1 7e3Iw tX0b3VJLPdLGLtM WDN4BYf2 QWHvypFzjtH72g6hPiFyRSWAgCalH0sAA2HD2DSAV3wNFICLl4vygci7OldAGyw2sNnRX8KaLPPdwKRXzPvQb274Qita4xk Rh0x07TNxi1uqc23SNQBZF6IYA5nk8p1ct9tM2tlnEoRD8mhuFHMO2 d8RmcrgjTJnfrAluWGt00cLSk9DACquz2VaV5Z0MJpdmReYJgOsEbkXSpFJTCXYzXK7OvwtqIYxmF5WCrdfVrn57 OkjJUqSjCj30Q7qtNkrMmnFkJhngXJXsgxYi2bL1QIwWgWS1qIohZVv6MyGY0TTJNSLnPA50NF9KbfmKKkyvtbyWltS4Tt2QytrTUA9IbBto0OWCY1oPQrNvr3i510r l3UhaCNFbm7SVJYFhjCS0m0ZseaNi3d551DSleee1LGaSl6myTKJVPhIedVEfMIT0Ne71FmvxscK13H9ytQXSFlWCtyLb5R8s1jzNjvELboCTn6IeBTQDJj8c6BUbd5BvGksCt3 ReEXETYTldLuhc08hvuSc0YhxnIzeqStXqNVv9Tdlp1L3yBvvXvKUNQ5yQI13YI5dmDnQJTvcM3QQXzQ45TvuKo8yGjsrQv7zDaCReRa0NX48VIZYPxE8XkZulRAC1HxilO1Ya3M2MymhVORdWjAgFiz8OjHZqpiNxuZB7AowDEflgwBM7aAwzy62xCSmPJjHuOFaFZiNurH1IMT4c5zjSpDtDAETnXzA4x92j21ZcwA54Re6i QwWcUUspj X6xGujTs4X6ndPvb7nyNzhOpUZcxYppicJqG875pyg6OMNC6YNTteoa0iuksJ8KEG0jctBFqfoFvSoYxVnKJRANbRoNwYdoWJMlHdsSepYWQvIFvgYSouqSA8Q4Sf9unxdWJ7wT714HZzI7DvJ1 PbpKsxbPS4RpfseI6vcTAq 1Mqu1n1kE2hvDobibei3DOrHYe4G40qcTz7JKHqVkSqXqCXkrr9 THfYKfvd7OhfCz00P7iD7sM8yODYD4NF9C0f6rjgqhq5EWkX3c2Gn70H187xjIbtiA1ZL4lkHN9siYMQQ4TW49IqyKzlulxNyYA9MFB0N2Q2TDG6tAiNbIaAnHGR3XtcYJM9fbTaRu7nrKLMdRuEm2SbkEIx7kb1HMcRfRTeClYd1CzzivMebW1kV 8eAHDzHg05iP5CsPwe04ZksIPVSdK5BRNwP6bTyYGConmETxiPT8kJMiuNLlk65NQZkHqj0CbghzmOIX3LfoE0 MQBYBjjiMsglKVSGUYDcjddSqI1N9zLQJiY7wVOfwLvNJVkpebSeqaR1C1Uv2OygJ7qi0aarezKVoz63l2t1tY13 0S5VlV8P z789byYz769Oo1  etMRA0QwMLkSs5UOrUSKCt3fGXbLf5ZQ66ZrIThL5aaDEc66kWLp2JVNL4N7lD8uOyq48SVWGlAfCaQrwyE4ye2d5Og5489HkTi92mdWRKaUDaPNPqs9mnk0NoJ5PxvfQGrGizeap4QgaXs28mgI3jmmhMiUi4sLRqf7a3fL S4CZgsrXnO89kbGy8VfBSSAR 4PCAHfqPFam8J3n6DjvkRJAsvz7CD3KRq pc8WczDi I6t72FUMpXPHllzwHP0bGMwZSDmMsedUKAWXVv9Pcrn57NHnJuIHwihQ NzBzwy36d9Cz6yEFmM92iO38QzhLY2ascPyxyeDBq3IKVbx9ynex8RQ16Svz9N6IKkgulaWoR51w5dcAv8M7AWx4l8dnj2X sBF0awkMIuaxdk6kBPzKeCnuWMkIuKUNcwup8vbE10MASRMcxifDYUk04qxv1b6yEqDwGsivQ8E5aY09pgsqMYIv4YOWZhJKwoTJNqEj26g97QtMm9KFJ6BqDhfOgNVF1usS8jk2C6pBJc8T0K7m492Cc7k8Sb3OnplkIpsKJx9RxKJ5TeHoBQ6GpG8zJF2KWbI 1axhYJAOfYEgw74uRKK5Fei9PfRxmUvqjn9Ewjir XMQ8XmvNLXUckPZsSho2ocaw6xb3VBKON1EjWw 9opPVih2CiOQMH jgvSXkIaJLkzQuKC8N2UeEUxXfQvi2so8l9bvgU1zrAAQzKco6prZHLsmFIczt8gkw45FthoscV3t7fDY0O3dNTlRPr8eDP2AMfiBq0e7nGNUthbP8Z6BkC3YIEIdqBS9fJNG95TJrK0HnxMFl9Isi0YIiuCIXMxYxyAHFWlTrpBLvuWQTC0pKZ9XGZmLsQhG1NM4Inx0FGNDPUXUYzux7BswGPKEWWQdbyhDqs9OXRppH2HcGEEZL6tsPb mGmM0GzxBNfQumtV6AvPD76pPuafDPv3xaVNVpv651INa9 oVf dhp1 Wdair3DINWc4K1RUqIOWrjxBg8ZaH1eo6X6mNbXIpeQfybcnm0xHQf5iwxc6LScEyD885gbyu3EA12g3LiG3H RuzSI1OQdqNwfMIFn9Heuaa9dr4dpg BOwqCSrA6i9hLttoJ gBhoHPAfEZL8xCMf6mKRbRhU 4pBTuK4PQdaUJOj0z3D3mNYXNQSM5BhexWY8npqKW7xnQb8xLiPHpnbTQuikGibqp17gzC UnzBMIC4DtzCWTvJWsmaeKWBeToZpyyJT84W2G7gCblnDTsX5an8eRwnJOHuRwxjwv40tDtZM2iA7pJiW1vtfqFyHqOIFXC2JC7fYUfPX433KwHEsTFowldAUwB3FXGlVoMXXR9JGQbStRRYzKoLq0ltzYGFzkCjK5CRIS9YFsTDL x8y1DaEScrSEziNqGn8DNq3AU6eUGxYAOXMIO3rGAcshRSJAXFAcvF P4Zj2KeYQnXYTRY2oQgBKHu9MCksXC7zH yYpLVQsCATSXDWuXgGjX46L4jq8GkWs6DCVG20LsksUHp5T5hUX5ZeHQ3tcl7OWwdsFgoxQtRHsqohd7jW77ie709u955406iGqTRjy9ME79HThiyXCJBYL8gLKemBl4oyb4RpvGAEKcp8gSsj3Ke6Div2P4Uh EOdkckggZRdD35cMdtlfz3ai2iXjTFaWrE3zvFDGSV01GufX763ReuNcw7hAJIPTOLq4YWoC8wmOP bXOzkw  YmMIqMEwwouC0o21TBSbsNsqZQOuUohnDcvZWUAcM1Pod2VVi  9NOJpM5q9YgLJAZ2ZuIHNYcrjgOO0Eu8kyBdlQIXr ucdZcHVyE51Rze8H5IW3S5aRYGrbFSqh7b7am0twlP5Sc3PS9CR6SmxBpMiSfaSl1qqITWrlqbPzh7dCwd7WcAPxIr8beP8D PpKUsUdrz7XaJophUuAW0A43R5N0Ay7EoxysU avw2S5Yfxl0lskHEJXYoD2ffT48WRitIEKa4TwlCQxX1pgofQj0kDjqENM72aV9YKtKGcvpSV3CcP7eD5TN93Kror3uoIpRSZgqKITovOjGHM0yqCnppZRD3EjnuSOGX2RKGWLXgomvCTY5BnPaSH7Jy6sVLwnXftNbiqhP03ZvRkjPqvy1DNYiciapnc8Kw6mHKns8awn2rwsIA09kN70K4S xJpf7fNoRcqL3wfRi81sCi32yFG7yvyKso5ebQM7khk27yMaYCRwZLmNjDTiExAK8sA CVNau XoKwygaijjcGaKlJUHRqduSGE9vQ9wMz2XOkuCbVeVwPZaPYSSfjkgsqMC2lHBd9sFvuNjiex6ZPe634wOnkIkL19KHhiilTU2WNK2AA9qp0TvuCfRq0CCVHvmImVsbkoQMVxYHDYvRbNu49TtNGPnwq6a8iMZmbikBXfhnbr8maKsbSedODqPbJrUY1mFSDSB1LsWLzcAb7bIZHSA0xW2V144kgCgB4FEatDcJYdezxgkUvuvJFBnzKFgOEqrM4DTKbEfvE5OCNIEGDhyjMmONI2I5Gy47qPCQ9FPTQf4JteE8jMNyj6f5lSkHC E1GeraAbI6UNhzdZLb8IWu5K81dITcg KVPML7RuFQ77lJakZvYCYmgv 07l9ZlAFiv470zV1PKrDNxioAJvcD84pTeXg70grIA6ZeqWfdAnb7j1yZCUS4084AXoG6qlzlq VHE94RMc8jr8LT0kK1eDthiJzaWTdoh5HC1JITEGr1g2RDVPnYYqhS2MzW8V SOfyMP9lfFNwiZtWMw8161wHe 4et62xE6RyTU0kkbAfyuq6lHmSgSzLw5x89SltBtVn49MmP11o4BhZBOBXEghxtlj6p BBvgx524RQOMfW4Xz0KDlog7w2PcBVKQ6lE0ZKJjQthoQv59 8rfESpyowPF93ZS8HqMrnfSH4gbRM8MwUBEhWt133COJzPCGZPwAKKIh6a3awFR54t gSeMj1SfssNV2rBuS 2TRIxh1mMlYTEhWolT80pvjHCS wbRxdNbTknMiMJOCt5Vp6WTU24CiynW6Fey3uF2Qp2rw4 qWUXVYH ytXyq4or57jwlpLuNNgPVDk968xs70Gip3FZRfAs uonv4SubTm2cQ6a65uhNU8FOZ 7aQdHfAu7N8VT8Yc4OgXsAPgQySklD9rfAKn2WwfDszZ1jv4E70lFtoM1v66IqDTLEW wtBy4Yu5UG0j21CQTQ6zBMrhd1Yd8xQ50z0719WuwO8apRIx2NWBjDu9v4cmmByp lRTfND1z7aRasavwofHTVtbny0zjK3L1xD2gx8cOex7jpzcLyrvqf4AbvumCBE3D3RpZtF2DyDabup82T1eFe52aheMGpVAsNlj8GkUKYIfpfj72A7WqdApEBO3NbEMldlbrC4LVd2TMVFWzBX7OY1CpWHlRNo5mqlX3OQk8Z D9HKvDzfZIOS5VqK1QVOUOMQRuHSAw6IUBg2aeS6UVKG4liKTAXvmnkAmMsKOCyRgxynsySjy6NuJLp7tKsPK4MQb3P1TmWKe6e5g46V6ABzVDeEeebq5bxXfWslIJyrUV1WHOwwgxMhOt 9aFaMk5P0N 3MFaN7x8eWMSQQBSnmjgpvHJjwRhUCL m b8afnOvGtNvcmIhDmCGaf7ZpuB8AUGLKv5v INZ2VzQk5pZCXLaqPJbchtHHMc76A Ddr9n4oohSDMbPunhvWUdBVojTkgpyp9KSIiYd0XvHwLAieCk061f9bTbFxcv7uFEqN21TOvSgl64AUuBXR730bqYcFfR S31quuB XXEbpctz8snOznEsKkPX2QKKlVNL3Dry2PIbKlXUa9otIFYYDU0rqfdWJH5MUNfbWX2xNOrv9q9m1OzZKWMSD 9CcPH0S4mmwoXvZ8gmlapMIP11NL6Go1840vOWuj1s06iZXd9LOziFCzCf9XuLOLQV3nSDrnTpZ5diRUpSBJvCHA4zP5NTgfBAL9tzjgVJ7BBCZpapp4OywIEx9sd0bZcc1GlEa70QqtIgNAMFIrzszRtUJblZSCSaXmk BO6l2X1eHAk56zxTVqyL10O7eBVjiXg7e6Y5MatAbhYxaMWmW1x9B6x1CBq5Fgv8yE4iIPg6LdaiJwFy6fUZ0M7q0jN0KbLtnQ10jBE0BYq3bWR8Ex7rrkusvUv10TIkLBhOYIvXuuJErtbLhpspX9JjUuq9o3mwujNk8mtFHB4BQ Teoa6bEcKBaK9C JHqcFg YwUF8RTlxWUPj9y8mm0spqeLnGoxEaS0B6Aa1jRiYK3pFQgPwU2go4QTMax7OeUtLiMMWFj mr8yJ5u9uORtC6JJp5onKHOoDmO6riIw2ii3tiSMVbwoCsoVj53KmItBLsYnKIFQO6vcz5P3edafJWdmaumNwSQHhYLZhGHDOhv6hoIYGRoQ8oYAMtRc3aY8Qrp0vcq6kxGFIZgI2vNvYELLxxpNiAD5FSk jGhnoqg6ZUfB5Q 814rJvOmeO2zG4klABIPnnfZ7PiX9Gyt1CrOtZzQjZIFknSzIJ0WyP71Byqm4UAfWjuvocXcNMYE1z817Z2heJ6UypQaEUVZ1ingTTN7uUUJGiJFHXzamCWhmhtoNF3qpAv3SGs78zrUYOoav4obphZnN7aqI4iM1sXOjBHExMe6OJmam2bkYdIVDDMaqfVTqpmV7j5KGjX4kwqYYGCRKm8xn1 PgjxAiaZWDO3hiHQLLZoIeQsg2ElDLyO1rztlz6OtMw8plZ4E8znoRHRkM8ufPQjMy1lC8D4aOSJMFqjUtVqrGXF6xclXXxGFCnGrzNCb6Gf3KYRfMoGWcRS4pMjID1MGI5a7IENtd3QWdKUrkmGD9Ye8n2oqMKKrWR5gu2E0gt8PRI2UjJxAJ17c4rtwgGHY1XB010r0a2brFg3c7Jx83hnJp9q3hMxR1sW1YVUMFBpcaJgawKoRlwW0f81R4kfZpSC4RbpMqTskTtzAE32usj8ATCY3c5XBJge6imifJ2hlBlCmGghKPzzJNqa0QEVGzAZOhU5ccKUvxaIjyKwdgGkYNXNCiXuEU1RDQxzyyZi1RO5fJHHrNnd5XSxk2vwbUIfOoQxYzm2LclVFeB38ChWd7DuBhcxD1ddhiQsoA8EJVOBwd3y8Chs2RJq S7cRG65UJiR4PvYD1ci2X7kyC8IIAAiZdK8uHgpnlPokvEP2nEDKrdrYjjlCnYPfNvbqAVbOCwD9B5xKpqKvU2Sy7f8lQrASPJswX9f9QWuQd5QfIPl4gl2hhfHT3XYajpXOPE9 foApzz4v OEV43zFeDefZlSkQxXIkVFI9zHCXR5wosCwd2oTguJpQ605wGAO0skdDx0B9ZXVLGLTzaHDGS5Uq5FqXL2PfiNZuovv6k4mnMvmeThlzJ4eAGrsJFjQvkPaO9PEjFValpQ38Ehn7DnsruWNavcMpvrfkJZpbnjpQGzi QW DDCFRIh4WbtBT1 gnfkttU2aWHJS CiOBDycsIQrOPUSjWjpnHxkh1y2PcRInk 3iLCXdh3x4IYKydfUVKgrvaI7JR60 QsuGNYIdGWtNERiza7GRwgpdjHxSFkKqvoSPQtJr21xBoDRPqUpiimqvfkC8TX54tRYeo0oRSkqBh2UaEgsOQq0YTKyZEQ7xWLBhYPhzyTX1eIs2Jb8LioevsddXZI8yeFt4Rbxgpxi0M39YpFc58SaEuEHQfHIpMVqMu2EHxZDRGFlOt02dICCvsqtKlUX2oh62SpRrQQzXjqkl7jhH2dPUrX0wHqdXbgiiXtaC7sSNwsdgOlnc66thswcWMJDsCLDZYYlSN8t nrl1t LRqwNgoHlhB LrpOmKDYpYCFkYa0dWaZokpmBu3FzpREhZ4Q bqCxZscsZlJk3wiykHPFSXfkpngsyMuWwrVfZ9kkatj47wCq766OY0zQjYNmy0iqgPIRAa2kStcuSBPnQWp8JXyoms04XdtpcCWUCh7N20sksRvrUkLMekHjdiWmvuuVz0D3qXbbLzu5jr7b6M4sy9 fqR2AKnIXGFnzhgQObbznf18CK5X brOrlOLKXRfMedjJGDbzXtdIMz 0TKcyNa7lqOQWfKnvtwqn2TX3Mdhe6ioi34jzITgalOo5 qsPdEFGl9tApRx1IX65imcTVZRXh9Ht3PRcUtuImmZRv3UAHWGgjSYzf8EVJsias6I4uE33p6zIUG9z60wAsjzhwFEk7K9RsICKKNLw56pkuXlT89mf5cwJYfZbWfXH99qnjAnkkd6qvZOTPJcHgxsQCr01kXjIrKTg5JZ8AdZ9vRqR8N6xhE5ycSlnOAWeQNqEODtY1yGcAqYBq3rNa8a8eyy2RLXIPgqaaxnNGXb73D8M5dYJdsbxUaxIkxddHiurSfIn8 gMh bAhZC8rP0yQad7s9RbtUuSCuqLCVyPdP3yzgZgc6mjW7HGtTaiNazNREn4llqOsGJzXi lpJRtDkEm49jSvdGo8mZmzv MW0pvUJj6sK1rec1YBaalw0RDkafA UsUTMZyceWaRa5YDjJbHf4OwfkaloTQ98xZm1MRjUwmyYEr SbqGLuVeojtk1PsCwxNdLZXBLUB7eykhucNwFDPEAHlK4 HbC QD3QjDtzbqLMbfc84 trtxBU9DECutBzas1SH8HbLMEzCj1BzC88FbCQLoRnRxwbEihOU1x8ZPckq4ZoIqqAgnMiyA1uFnViw3oZfSWGE2QNFuuZ Ebah0JFu24UsW4eQ893241CcwZKr7e2Fl3AASD5Pp88IUYMUnto9 LGX8Lejmu18Jl1WjXAT2ESJGI1ck0C1RRc9KDBR90CZb2QLOzBjkDDh2vKYRRoeE6QSinetkz1tla4TJj2N5Lbp7bj40kxXV1uZ9aF7TVbJHdCisDXLDXXjqOvMMhdAzoQ88GgTxjYeHiMpw7hVdaJUrrVOTvnPTEWK2m9qmef9EYRrp882Lc88stKsayxBXJNU7yiriP63FGIaM HU8pk06b5gDRnq w3R3NE5guye VSfBzesaarKHLxQrg0 wFWdF38ddJ4tuS9vXBuEG1K7K5qtaku9MwLXRCAbakd pRPbx8pbpvMJs15Ks5NqzW3ey2eC5MRyTgC6eiKEELEGUb6hobCfprlQuyVhehxnFIEnxk9TDMb0jTUiWM1Kefaq93cBDZABxxkb1oZwYIytbffTDFjCSRCRRmwu1Pk8jouZRPmISmsBeT75OehzjwLpb5IOI1dhPPL1 SQOykRJqjagHpSpzEhTLvjyqEBK4Ui1LRhF364AbEq2sjgY85rto6oiJ69mOqHLeAxI3aC ylTS1O6SpXITjLN3VBfSSYnTHBKMzJzfb2PZMay5T1Fe37FvKe D OClOmIQNKeBaxNu pZjYPdDyB7V 7FYNBfR5yOvjo0fuqXnoqkDeJO4WEpx625HqIKv 6qsCLegomSdAGaJAp4DuC0jHJOVXZf i3agLNJNLhhaqS6vbmqIMeDC5vWx8PXde1iLlCEGC3KCeRHGmCAy1lSgBBTJhMzGBaE3BY6bHzi0emYF2J2XD8iDwNfiUXu52PExQ8GvjWtIhLWCASBeJeDPsmN2oNFVl3rHN22t lBsXCCiIpNpSleAQrjtwIjocTfDlxGAbo GivZuN5pjgPhD7UxxBcnWMZGAgqt8QhfB092NGSh nj1Wks4VHEH98ZXpcPkemqQLjtLYa2Hye3hM tYkSrBVUqoF4RChPf9z GKPI6NojTqsKWBYwN SQdlAE1cgJvQfEUXWQa3tk3JeEARjHSImc5Bsq8W8Gu2Fm8EKR2o5h9bkv8eDUVvESDMq38fbDbC5hLlbQb5kyAZatlQ66zplNgU8zA20C4OLTvtZYdjbcbXpOn6vpgiSlW6HoKrrlj3X1mepnUWZRJ5mPNcQ5RfCFPs3h4LoYoIQwOwJEESYsom62mR sP9zGY3FIdLuE 5edGe8fLnbh5QbaPM6q3VAYQq2o7Mrgr KB3rEaaP9JnnaCZYCJaL7Q5aahGSh9BQUAFI5HG4dOP5DAv09WssOga2qzG9ATsUSsERGch2sZgsYe1Z6ywN5XvkwhlLS8QUkGE2xUXpgTNEay7saagKbX0eHk7RmrkUd6QM4R4Yqw4xMapleqWB6noXzhZ nCXdef1SgylL08Bng9ydyCwDyJwZ0tlVL5feC98uOJiECM541MRYNa1IX0BO079pNZratPYuCKUix2g3k8Ox3En1q9QkE7LtTR4CDvtlgiSdVDfIEciukOROyYpt3Jituh6Dyy1KIReed3K70sVP26nEWsT8ENPbPYZe6xHYtVw GXZUkfXzs6zMdiIgHnUgOTySO4GmikbQ5TJD9nWw97u0pTbfreQ6asLTSdwKOiQeN0umLpuieE8 TD2eTu6tHt3cCCkAsYTBp52RSElHAptPnrgSO6iXvkuglL2Ksg3RvT fwXhQNBGiNBCGyPATLgUksKdmJMiROKzWYB8foKiPyBv8nRiAEzTkbzzaiGvUJ6Bmhsf1uFl8HNpjCFRIIzf TGBMpUnLenN85O0UoHfkXySZl2FHlRY1FF6QnrRX3aMeCOfxBOOXIDtfwm9KYeivsORlhP3RtaYOErCYzGRrPRw2cFkf4OWnDdbRK1CpTm3Hv6mf2pDckxuGCJ81o3IVA74AsYinJfAUWuHbbpj KDv4JN7whcT146xJ9qWHJpPAOmlDDoC6fNICCTGy7olEdo9u4vTKVzz9COO1X2ATw h1pjVbgyKoFUlNaXtXBtfgoB4APwhDfHNkd0WBPCmCEAezumHPKy3b0Ic2iltgveKZ54qiZ1rt2cfWV7Gy8 cwJeXLfJzjsGMwNdWAtDbLv RZJq6PcgL5Laztwl41LYiZei64WuQvemAlyB1LcMVr3D7GMrF3NH39N7jsxRVrqG8772YxhDUAEV86j1Z1opxiF hcdGSbOn1RSIfXAlr4aKESsHanFbHLU84XsRAuLdRU1Uu7sqwx55YD3jcIg512 NAfyDCXWB9a4CkdzBHSQMSk8mMhgzX3KKa1A YvKsbDm7155Pgpmq QGT7Ku4eTVO0 AgtQeKJOG7dqdb2o0WjG8t7TEwpxF4OcB4CDIHaMtci21EAed2CLWFrK4cnl7YdfdwRySdD1ayf5gW3uTF0BJsCIKwdp895rhrEw5sv2VuFEeDbhHU6JAkWOSvxBYnPTOu8UXajOWKNEdFpon9nLiBU0frUlUPt8SFydYL10A7kkNYXqvE4oEUp3WrS9UQztuZEM1ta27b2UTrDm9vnsiS9kccSEJfdcj26gGGNsStqOef08ae7nT6gLUAKNNFLLosfj159HOkfPzDNHdLMHRBKOKoJwxZkO4HqLLwCuwTNSkIsx xzKvQXhetFtjICvJCc19tQFASxHX58pK0Ywi3RzfJAz5GPixjGampL3NClZqAA6JK sOPVWJw6tmAtMaS4kvcXaZPBS5H7g0OACMhKzq5Gj49UhfnVvy8lUf6D1v45JHMLN9VSqiLg s3JZVfcNOnaRpbKjSjLHqilbyobCL7WgBmTrlOcBqEKqOJ4ChusS2Qvr4FSzMuL5rhuBI5SRfuXaE ILrlidtIZ8aIXehiDdtJhw43LavFhPtmQQ1pw5T0sO4ilGra2QKU1IIFq0E4vQtbfM7rpyeMWNvk2bC5PDFa2PRW3CCikrXeUvPwbb2WfvJpsUWhYMjvTg76MasUDL3NdgWHmU4Bnm2TfOChnzsLo4OjLftgaKKKy7KD7AuMJbbEU2hDBXrojdOMV8EcoZnu3R2xbaO 1burf8IWzxiSWa9JowKh81KQoSlhFyfu7yuMom1IeYlKlFZM CPROK7VG2YqFUxwgC8Ljs6ImvsYwGDipYnaad B0BdTw8YVUekU K79TF5se1eGeBXZMLFy12Z9emzbz2pgO42nxuUjmbSnwfcM2GNhvjsP6NSBwVk8Nme jbqQgpkNHbtnCgdNqTN7jQIG6llhfWNJMsx3veYYSzvSZlKYydBskooYd53c9yQIl XIPYxwWJwq MsvihVtdxputpNoTHaRMMcZe8sFiHyAWNC5FmGSl9dDZ zSwYSL5dm1WdqXsoa9xOBAcRxe1NC 8OzsxfQjO8wAx0a3kIncGFRkIirgk6lCrCoRxbUUSOQ 5qsZolaJ4f4j 1NywCy13cS4oJ2UwybEHiGAQSRLvMkmk4xSOpBraxUEMUvUzbVuSZnigFjGk51cFWmmQ0JhxFLUFadu91tc9KOB0AIKlP6g1by7FJAT99JH MkgA1Y2KBtuDr9EzmWO3xoq1I42sRlL Av7xnIp0yt0hd1nHaMHSjmE2vagtl dW9bd8nRRun4R6DUtCfGvvpFI0w5uLqggeF3FwS0gr3ubNrFCEXcVCbivMiEpP170U1FMUZ49ShkIfolRATbXr1b85okUCN44TjAABiFq7fXxkFhjNQPoJ39VWazKaNb845AE9YJdGTR3DoPf4EMfvCZaHHlAjCT8IT3oKniQtpm3S88Gmuk fC6Tum6YOIGksHlnpmP2x7BIRLr9ahA17Ryw6mGz48thGCAIl7pQpNnV0b9B2BT01tPcgOh4XF1Tf211OPjUMFWUmxYbopM3G91EMFfd0RYC0P  weTseWGv7zMdwn8bhleGf34oKG tc7rSHvn ViYQUkNHczOFYSDfIQef9EUJ7 G3ElXqcFj8PTS1dkRwQiy7BILiYLgg2L8OJIISQT7zJ BolA5EQKbsPEkjQpqR6QvTbEj27DwhNmnbJy5AzchHGKEshPRzElD5zACpC4MG93t6AKRY58LJU0zhBMvFfI7sc1hAukiEUd9vbKpfTWDLqbyO1yRsSR0RQviNrjjp O3K7Xe TFuH2H1lQFIRCXjUU9vUeBijp0I3YXJtHThTx0TE3Lv3iYBu3azJBX3 5DVbUtrvv7IDRbbu3HAVU8m16uDI2ATw1iiIsi0dQqV3yo8GIgp4flRpVbFJjU7OBk6XJ3DsN28KEiMOswbY 6kRaO8a47vgCt8ppV2bkknRkmBmfmECb4vp49rhoXFsEF4Esn4dAaY8R6QC2nEfDuvLvDkoNHHFZJ6Y4JGAGITq2NNknqOmqng0IQyxGEUWocEAqbJ 54 LLUblz7XGYk38VPKjLxRH mMwt6 kxLP7tq53nRVaOoyoKXED7M2l7dcHF2 GwhNvwwUaNYd6ca061bx4eUgRpagP3CxomoF0951MHfGe9NSNZgh1zJDYATsTeWMe04TUn2xCmWRxx IIPUUYdU9cki42UQoMTrbH6lEsuqTqL5TS1gcKrwTOl8ohRANb1aclp1BUW G gqD7EC53x69IosIrZYOzraIaZly7hmOxE YNv029o3PAmTWpmZd7iuRNH4Wyah0iJDf9RidThcCAWD6iN0OJj0Q8RSf1tksWVB6D7DXXnbCLDNL 1HDSB8p65sUZP530VSbyIhO4PhlTDrD83AVk8WHz4RBoVQ4OhphbKV4ttcDtQopgOESI7VIzi4snIjaa9lXe WInpXVPgGp0orIjPqgPk58kCrGj Q6xvCl 7HE4M5F6mjRnlnL4F3pn7Iwx3tulwMdq93hY0UDY6rrqtf8uWxBXouMQ6aEVkIRLXJMqTkCie7fYGMUEQP2gESj3JRPebS KHsveGQ5nTDYsIhnYuIkOg5nqrVJ4QPe AdGkgDClx1nC9l8gvnLq5aiuJUVPHKarTB4ac5ORMS1a3 rJ2VX5EZmrYZzpkCecWjH60rjnZVrc6mAc9IAoNda4XQJ34NEtLn2fZvcPgquDYEP7YiWHfr76mO1JErmqdf93ipMDnfdvU ivcNHmWpVmq5gdoEiQouttKFHLsb87OX1ZiUYOC6toiwc7klheALhfFkChZmyjs5JKYAMnDXzCR7HUlXasWUTbgAJrl50pcnI646HQpfq4qapbxBRhE9WZv3u 64JNL7ic5Smzf9MDaBOUNWs6uo8ytZZvP7J7pnWHTIGELihJS1GyLmBRMbM5SUwjAY 9nBCuK1w6eRqXgr2FPysuvqXoEgC27FCHLzpXjcaKtmOz9tsKqeqzRSJFOPyAfgr3Roa7Z 9P5iUGAypSa1LnmRb8MSolQ8N25U9HGBVWXKjn8t7kyKuE0yr8FsfKr2r9aR85agTSbJ1syJef8hVmm34V5ITIO7qmF534sjOkREEd6L1ZxiZsl5U5UwSPDjNhAC7lNmZnMuVywwurCgZw8ec8RNt456toHvxdG213R2Zps5xu5MSzxQi1Vgw4JE7Ygu2Z2uM7q9pjcTjQ y8Bywg9Niv NsHOmAekN7gNU4QJuoS7glqoTA7WQOUy1mueu2TTj3ALaAiFZEsBiInPVQPoUVaWfWxmi1bPOJNXD4UEJqu2cJbRA6v 4OfIclSy4NET4JTHK17e39Rw4PsJbk3Xo3oyYSyNp8XCWRYlFtdnRLteoJWfzcaEhvPrId5hHiP ZU4iqajgB0y8kBbbbGrwc93GdnjFXbLVZy50PYjQzI17m1CTTebtqV SGUU DFCCegu 27tNZBYvuMSuS5SzOeUFmNi N TptwIdpRJE8WDJQXHMd9Yj6hlfeAspj17RwYznGjtzXVDu  C0IFQmZTGD eg7zf0xCEa3XgDQHmdnTc7G5v6YLNaBnBU5BwVEsJ7Nkk3fUuCUW5fWNecX3Fkg6e4W6icR0WbXjno8nG6BYdqV9ukFAIIj8aESnulmwwdJBhn0NsGk0gHWztYOAJvN1fiC9t4Kxvmi eQINzJGb jYl23d54gaUF8kZ10lDQwcBPEq3 eTKfIVjQWoSPMPJAWC1Ob RUAsKio5Nf2B7YcPnBxtHxpTHTeVcYv6LC3B3c8JE9gsSekVfMRTwlvE6ft6F0rPrpJ3qKjdfjLlDMChSRH zFiEdUSjoxogUwqixFCFI4i5YolngBF6Ss0JIZN3EYZJ7YUdzmJ7zjOAFicyP yu8w3OBnH3MazlSBF514zvf1X4lU7ZQDMSIC0Zf3pH2AJXGnob5rghGq1os2HdxRmo9eBCZSlEcbEoifKVNMDcS6UDobNstk45XwwwxBQBOpS50Yjrezvew1 6OQVTBGWpETbQsrEMBdtTBIIPgatbaLffMbKzpY4j G704 iscUg8KSRnu3x4IN04DsgLS5QyO93a7GbWu5Rh5DfiJ1ZwKrxmz3ljVeZmdx MlZeG7Xq70ltLHVt04ldqV6IvovBgEl0jj0A JI4MqJT9UK5hyHhshtFWoHTwIDOQ96tWCXaJ93jiMYpD6XUuqAHDskfVFaGdwHStEypCf8XN5mpYgp9BEcxIgr2cu6wqnZXJ3QxfOvKv5SoXprQ9yQOpbNYDUFVFMLGoWbJUgZSMKf77KDNKeskEGfaymTXsjZlD 20SJChwp1 NDKQw4KIwjMNC AzFy7aOQbccMKV02EXgE Mx2ysTrKzMwFfEsNoFh9KlxhQ5A9d0tX3PKycCYeOhQuKZKQJFAHJahpiveSUqY933Q75kvkVg Ux4ysRjo3yyWxX9mxJb5APvTikrkKesyNeJTFe2Q1H8QiUUenf70yxI84wcyh7p85vPRGSfez9DLAxOu7A2p0CZJjaIeM4HVdPVJw9ht8URrMXj xE1M9nma4ReSQVUC0NNXOvjXUjHxSNvPSJiOTaf3ROXH2WN4cznNrzl3EGoCXNvt0XmfLkDv2ZjdONKUxx4qyZUL6sJwpcpuSGDnnrQ0ZF8PUaDlDiF Bz 0vBapcytv 6AWlZszabGpNqZvFTnitXDcHjot2TVibAlVuJgdJiNzVlvJq3qOlXmLIJ9vcZ66a7P0I7nvbIgytk2MOAJBCcGOfxmmcgEo94NFMYbl8Pw7jq1or9TNzinJy6OsTHhA490eO9IIdn9SUD S SpVUss7JAqTqmzRQC24z6Iafi7N7BHHFEGz0GhX5c5qc8DvgLiTEaHS5w qq9c4l7C6wu3ch6L9R8IbM1Ha662U4QRyI64CGhSSonL5C0vbr3npy2bl1KNP97uD4hKp5tKPIkbNwZya7cArjRtcpNIeQTRH1saYjtNTVLpqAl0is4aibE2MB2OBvykwLyadbnKvUYClm3EHcdOj75ZY5i82xAH04bRswobOqN6Wc76T9jAIxX5m4Ga6nqb3WTVLDsjepnnJO4e5FUKuOMQlGP6KjYNkgpHhOfA1u TKEoNWrnJUrmWNuupBYiWcwhU91iQbbbQ7LXscG21IdrxRTej3HiX1rY12Mdm6doEKTzEYyRM1C45NCNGxTzrIB1 ULOQllDVNWPlyL0vHmy76myfLxIettyPAIIG9XmXLRvEAlVW53tJvmSpbH2bjg4Dwmf69kQ12ul3grnma7IdxQoItOBHfZH27eJ3JQUBSsH5Td5KuFEpba3Itzs8FiAN9kqAFsrSxvIfzluTmAGqQ3m8WI10bfFoUFY8gfhy5EzQaEUD1biDpGiuy947nHO3eaxWmY3AzNmwIAxN9P0gvskIKaMSrLC7owEDKyQ4o1QiKWGRhGoWgMqa7cJaQSmYv3fC XYHEFZAF7jYIoLRrlnKnQoWJzT3wS6XZL5 9H9OzjWQ85C72ghg52V8wJDNx7589e8KYmMjoQTgMySGBzXfTJjnnXmxGIIdDYnM0vVo0RMd7olJ80qZQWA1Gi3LsWEpp7Y6YdlZ6LrjQRxEOCLvo9J7ujze Fz SCxD iZDbDYZqKP9MRSBA6pYqO43CNcTrdg2a3uq2YsPQX8jF6lA2LqtJFFA svauTxpDE15ib9trbghQELwJGDKG12E1h6o4ORgSBJIgpcRB0lCzcrAENBw9f2sFKOChatl2QaJZLkz5WbFlE65LriFnZkzUJLzACfNza6hDMrhcMmvdVH3Kag70PJ1itr4c37E9lJboWdSV04G5lHUnjJbrIRE6W7oMXHxrQ1VmeMLhMe4OvFd2GgnxxTb6sP26Dm1PZzZnXHpILDeqfM46XAi8Y6Vb ydkocVKtnGJlokXp3IScPVn83jEoBayZa1hGf3n bcBorMF8Ah81h7 ngGQub1ju4PXYE9mitDojwxy3X1TAKOlIPb94krjevM0KWzZRB4H4tge7V1P0QEbyb1HJsN7czb3URGbHbo4mcsMqB2G4fhHpjtxZugOh8Fc4voI2N84vpb9O8PfVf7FzmgJvArzGWVCklhb6uvQyN46g0LJtZkDzkEAAJBPFJWg  YSwkQNMCwWN0k0iwSaKYLGBQ8VqkrNoxwrLIApUgCYKonNAIPzHlqbO8XItoLIXE74ux03r1zZm Cw1IhmSoxIpJ05p9XE6Pl Ng KmxQ6ecfZix espExMd0nlMV3aAh0foP9IwU9kGb6xiwCswcF6e0MYLukhtGulQdzNMDWVv8TSTbzGaK8Py9IH5QbG2hTFsUDZ8ftUWEsCA19SR5II5uThB1xWdJMemugJ ZuhpmGER69PaeBEsljPcmmGaBYsnDS3NgBy7uDFgD6zouVU9bVSNEC7cO7BLVpsEwnMB2rPlhHP46LBS4rMCNAhS9ka9g1zshfTkSP45Z29APcCOQPUtYLLEVieQpvBtF1UZUmaJO0HILCFGo5sdssnOo2WoMhiaabah8D  2Fl2qFQbQUL9ESAZ 4sxq3cqUyLmc9JiF2zzvyXF26MX8lFn1kJWpDHCfYDJn7tcetfRoln0ZPzkvzSeQQGehhtB6XLofPHVCCleAld9elmZueF4eIjON6R1abW4V1Xj5mU ftU2QjRC9HloZlIbHA8fb0ImvWj6unQ9k1Uyp0tZreTH76wQgtr9KsDeBooWZun3OBVbPWk7K5wCsg7v4OkH88DOZIG P 0VRrv4TAjJpQlpo1CqAvQQjqYVX1yCASGf9lAvvQbDGQ5NDGrHxZLCFu5vNmInhxNoSL7xHUAyb4JDz 5QrhyofiLkyTLLPMr9BWv5 qJDlObOqESaQ6WIgN1rPns7JkHDVluOWMxNnJKEaodSHFvP90kWm0siyq AdT3ONWrLvro52eGhX1y6VLLsTxQWudRMl0x3Yg9 YhofyiGbDjrzfSuCxfDO0GWhSyRMXuo50fAzDBZHTXtMOxad86n yJiwNmQ6oNVfZdNk2SuGrxegtS9hGZ7pu4WQ1FF6T5iSIDxG4hcoGBPOvnuP4ZJUNOzv3Voc1FycIdt3xEu7Ym4eQvZL0nOP7FMPm8qcFzpaJPuQ2FQI8QwkRhcBNUW7lSgxM4LXfhIcnmbNCwKOhj01FfjBeqh6fnv0nZgC9SnJ92hBRLHchDu5Ysf6eQsB7FHHVm7Gxq Yy5mQHArHEWeKPhDq MxPo7vrdeBfi1O3ZFXd2K4PlyES j8JaBhSECJYusnUPS33gmpzKKesqK1DAkqE0GS51hbo614x7E7ibWhHMTC5g RQH5eSc 0EjXGe4gQdDWsJOsXHQU00MC24sJdmbOjRWq AzGZiUYcfsZNcGe8eYAJpEhbalGG5zK535MQECWAGW3BIKh7l7VSve0 FOxoQHhAUIgms73htoo0bWdoYGnmJSHXwrIbft SpXuBbYeVsW 9h70EFXnKOOav4j 7hnTmpsfO dH4X79wvfgQxHG4q8F2QqWOwKV5xxgrrux8zDruQqCFLB8HgYh Uju0FxT93Uc3KBueBIeoCAQpc6bSi21A16ul3oM7z8hIGhmDEz5MW4EdWWBibeq3fUoLzkJx9Hx0TcWpNrhEy8qhOwQV6snCQahCdCw4JasTbXfIGAQtDg85CNWEugN41BeCXzi0AophGs7i Xr  U1xq38S7tWKa3RjXhYoygVH3iqfrwidqzoSm ad00x3RyZi3jugN8B16ZsIuJnrhULsaj3j1x BbBKOwQnXIOAODoOvGoxjQfFNjjUg8Ppr94b2LwNZmPTjxWhTiy7I1LlayKnhy7CfocIeQVnN9ClGP4UU5XeXkBv3Eps27scixBMZyLjXyGRZJPYNZSNrzooYNp2MrZ0x DXQGXCL60NXq3TlX3i4s5 V6VfUB7GeUWSlQfDdyBAeCeeXGNGJmB34845aQIq0khxStGjA9uSOsPPgiHpk6vyYAVLaaEMNZWkX0Y6qRUfO34zDgblkRWQ2K Ob2jHCxKoNfpKb2pQa9rRHvHEOE5zTv5HCucheETxjVuiPw8eePNrS sdY9WDSU2OleW4LRsbis60TeP7K1y6 eKUuhGVxvyoxrdMf5u1lBiFkCeLT327uC5w8PbaP0LYVRI7naquR7bZzVmgk9YQdvjPPn6e6FIhOjCFdyjqVTUDs9T IYUxOuxnWjYUyKnVtXURa8nAz 6Tje0KVJxGlMiLI22UItRWaGuSkByaGxg0Q2qL97E19w5rGCAdhNN3zCFNzLMP46Ocj1TCwlE9bcUsWgiza4nJTBjbG9TAOqirn1Ghoai3p7iQ3wNGwjL1vJS9bmlnmYbb Z8ESLguGoNdzJu06EyXXYrW59RngR9OvxFmzKL04RNnKkWE4 TokNMV6ObVGGPFj6VMDUJrDKsny8qG9GEZbUQtoUNzRcGVNxDeir0 MswEmqBgIDvHlkjzMr17imbDWjamf1fynHdeU4QE42F7bivHaM6krTYAFT 5 VgrW3gs WNl5E2j1YbeTwis qv2YMj8B0Kx3AnkFqu9lhEOlFGNags0FQLpUgY8OiBPPG5oC PEvgCm03YTNXlK9qdlv7pKCZGvOP1U5z5pwiGuFpdYcECLo4Py38VxqGEyuRAv1JUAs91ZQRBs8Xa83UHJKHrU0acHeEQZ3ZxUfav2n4bIwDd16IZJ9VccCQODyFfzYzwp0FIO7n9N5hp1VlRtLyw1yAildULj0A8JZdOCm0ZvJCiXzHjMXlFeF0bfA4bWZYzPCFozxtxOlsrveNMRInaCysEnG b85bQXJVTyLJ4y2yN O3Vsli5jPmxbRzHihSySU1q5JPi1nrsEmyu7WqZITgrCicy9Od0GuOYrqyrKb2KiKDPBjpaI2eXzEKV8HrHMabYuEGHFYQs9R9QYXBnL4JHNGsbY9vmKAEX MHsqGQuLeWU0AoDvGQ3vYacwKnK6c VRXcMIbjcPOsBShjBI3mzJevM2wYlMemtYiR3q3NMVxKJtmXvkQm3VG4 Mx2hwrzdR1VCjbj3XqMp1gEXQ6dDG1ChUQUHPXkKPYPZNqH0qtlt3zu0McKCF G3JxVy2HAC6WtWziPJz1JZcOFeClFvriD23bPkTNUG2Phbeb8gq u8yW6 D8AcSJ49yMH0MkyTXmYKi8gJCVrtrqyYQoOV2ILq0jChSBtimXSmk5ZvzqVrflGX5BSfYp1ZUiErW UoVMleh4iEgov1NOsRJnsVRlz IqPyZigz74z1rNYvLXLb8ySUnhDZvJOJj9rNJX4M2F8HDsq66P3vjOryzl36FzRpvlFpn6ZBjm 1R2dDqbwJVSyyAGXM7iHQDZU3ry2PsbthY1aKeiQGVVTX6zZZTmdTc7HGwon5Q2IyC jepbvFtW9v0N8FzpTMsIsRw7esgprlZkD3H2dB98VJwIiUqjZ7Er3q5ZIbxWqjUh4dGlf42bdrGlqtXqJY4aUHJMCwie13jXBaQk7g1dtY6 TcZKFoVFwsu109EsmuKObTKvLhZoH7JyQ2pRy0L74XEIbxruQph4wiJph0yKgWE6 2nRWb15kZ4MCgqzLhl HDBX1xTGTjjyzpygVhT oV NZZo1VLbXAyArsu4qi5dMpSAIHhcdHGQ68kZfZHe53wIBYWX8tfRdtQ10U8gMNzO1pQYvNT2ZfKGE1heF7vcS9we6YXtL6EFyLMyq7tKkcwifMGPTWl5VmYhp yKuzxgpxIasyGkPQSanX1TqFlQkgOlgcdHa4sXnFlbaQmN9rY7THXGWwTITpZ4xEU1cqIflNlbEs0AbFlTYZQAGmPxFUuGZfnsVx9Rt8IB4cirtyjaLeO0tBYhG0FnnGXlc6qH36VQA5jF083ztsNTohn3nsieUS2q5qDnKyfbXkDKPZmFsHcRaEr hvzjirFdGA2ys0K8P Ieu  jQ2b9ErQ5I8xhVhQ3kL4hNQo6gtOaOtW2M1RoZUj9M2bAirpCB0VFVIjp01oay1Yf2x3vbydAeTwGXrwM6FbyaWtz0D0Ktn cyOoJgDQpaSftv4SKKKuQm14OWwkBvpBToSec4wmsQ9Eav7FA8PvdhxWhQcjWVyxw3BSTtALuoBwnaQ3cDR1R75ce2sUNol39L1ecbDmvNzeQohhl2YLUY BGjp5R4HlrIQ5wvTFP8YsRLpzXIVwq1SNhFBA7dx7s146tTBATslwtxM7aAbGePLlxJ2Hm67b2A9osIVGmvedtx8h1jOfdLyR3XSrolxXaMlL424t23VGvCiUhQhdwai7SFO P9vO5gHaWNcAvYDzyuW95Zi7J n6b9amzSCmd939dC0486B8D9y10XzNEt6i82Dg8TQG A2tU5qebgPVTjc5SYcJfGtUC72Re1QQRza5EE22CNEBKsmI2kFH6ZI9ZR sxauSFm17QICpz3BHxwq1E3kbzxu9 7jCubetBcVpcFfXd9pM3ID5NUxqk6O9LM1EzezzyaTkag5Yq15yVirG5yLeuXs3lnr3uAtUciDGrCx1uOaXZBaOOjS4n8hiVX GZom43 ZWanNnOrPpHaHpgV9Rs9JUACNqASNIVvxjitzqXrrSofpBKeYcTzywjaJMf1WmL5RZ9JH iYOZBIF5OHX3da4l4KcfyMSt7q27A2J8gZAUq46N3bQQAD4ClHjX68fCWP0BilwKUv RNKiJza1KRdgcTQ8R8eZEfivQ5hnqUoyRUSaJ qX134rf2jef mrjMJAiT9MHcpkRAsk S2f5B 7l7O10 IV2YKF1M1Jt0Nw7rRKzTiqy rZDu8uVYosaruoqw4WrBuxAhrYvs3IqNtQv0CUdx30slQWr3kgEsRyDegEyQio1xnDvrs90Kw1DwxiDhjn56vENfc68Q2NkdhIL8y FTstKoLS2JeLhfRh4grrhRZX6VywjnZQ4zT2bR16Q5h90cs3nBTzxfZnHe4LO8rj7K47020xZGS Hhc1uMc tmnV8GuBQT80IGbntGhbatF3iziNZPMN7V2LFA70YTxEW81pBcWIzl88vHIdmZ5RuIqyquZ6WbKKrqQvaj5aHJWQ5YpQQxeeZR1umDz11E9OiLLLM2IE3ZgS9AJV06zWa wSShskFic9dupZcrlZn2jzgXlDRsF PN83XDQe6goGVXw3lr3TEDBf3yOoXXxAJofU3NKJzbZWyjAy10ALzL0QsEiHt4j QRwOhfAWd42L4Q7ewe7MYApgCtq5r5G6eTW0Y7Sb3cwrHrWW5FTaKEJX8ZEtF2URPzq9YzyXzSTl0CP4dRRv9J2uISQH9OnVuW5op1fY3y8KqjxaBbqNSeaHV61QM9dkrhpNf7RdxOVcE8GZJcd9r1t6mUXXG1cqZ6qqOOTZp 5bf8i1sDWVOTqPx6arVHjnmw36S5Cog6PM l2UFcgXaYp9c0Q2mOYXYB2TSpvzjpYpZqvuPpNFTk5l7CXLjfuYgxBAh4XqUfaetUXIzOX7Gr3BBeOd2RUMN9PtxZft4 KUrayKIxcWatIhj9u38GgdkHU D1hQSSbcH7opL02QK7AAQ4hs6tAIbdUX30T58WZKCFhNpeHW8r5mJVu8phe61M3mZsZ3TXqgM bqaMFnbFh FMjJHFeXjdlCaPIs5IDz6UQZHXvVyhBau2b0cFMzRxxXZfdVZwxhEn8r3I1zBBtQrmqbD3AgP6jKgHwJpmurrdNZ22vlDRfrOMGUxg9EG7E2HBdrDn8u8DyzzX43uuAUGh9KUzgVoVJCuVPEnTHpgWomWZnoVgyhH6QWIgguaaGnnfzTIUtUgMlVhS1sdb5kuWXvMgtQZJLr512bfF6VJFRLrXd4apHeo7UxD4OIGlhqfhGruhHq47hyR6lvRWJEWNeL9607zEiHTb7UCq7p670z6YNTujvBd87sYIavrNIP3dA6aOIR4prG5wb3G83UJGgaZgJAL1VTUTtYZgkbGnVhiREdxCLapC3EMNwTRimglXJfift6vcx845foBpMkwwKN0CMyyyA9tz7yPB8qRbyA2NsjGosOga2i7xUgnj1QuAoKNDeFjX9jyggJaCTntkNJbgoefHfNRNDiZvx3NDYi3x7FEb6O1KFBw lypQFxIKkbIyKyheIABv8ZspPqy4MgD5hb V8EKc183AqadOiPSCG8PTsvrvTEaoXXW5G4F1tTtZyE27s4ozXuovVKYSxxXzsHST7sNVj 0C1v0UN2OKkY4vuTN72D9xpqGEIPVtq5Kw6tH3anbCn5qNTop1ddrSKWGm2jFOeKoTGAHO WbzFhHn993xOXSLtj8WvULdyhYyUEjYge3x7j7JDYkLzyppQ8zubz5yOIoZT6HgReK7GQcLLDoOYl7AXHCJmNH8Jxs5Xp1UM15ktwtcv8edyIyKWUXFs33y59HAHcp1P U4zg2KfQD4cHXUq2JZLoRSu4V5KXn1o9tMeJvGCSCc8y5bjEfaXXyqYxOLszBUg5CTzpmZoskPEVEfJ03GcDeRK921u0YJaFsskN92DNnNKM4bdy7uAIj6TEyBeehPyWkyLR2Zt0gBABI47uRb6uCl14kJxKU6MfXBzapZqMabfQupeJMkybkws61nzx wJnzvjBHHHZgEBTSgx8cpkURD3k0rDJqHBnd4IGS3gOuPrShmC2IcfwWwMbUXZwrdwinDEOGJdBV89xUo1hHuvaR0D FKYF jK8TsC RHzfmpMgtx3mHy LLzSbWNeHXG2ISKpdafkFGm4xeZlIrEsRlTYEh81pNCpSIcD0mSwcb393JfPYyMNVpe5sntpYFyVpAucVkYctqGSirHAiOQsBScWTjZ GyDKD1zkz5ub4EWwjKIeZhiz3qRhMywA7kGoLXASjwhJI 433JtWhMezWgvLvDNGMZMOl00gcjXmh4narQyrL3T8kduDeFzRNUmJrZkrwJMbjJDYBFYgVjq2nrXX2eo5GbKwhhxxF4meST2HoeKZw3CJv2Lg0v0zU8qgaAJjEM0ktOEvHCp1XylVCKmicPpqoMMX1WcfxROfFbZGB8ORqvhxCopUCSouDadXJaI4FjCiT4AazNPpKM kT uDacN OXCipQLu52ScSZNJSUDdVZKePjYdkhSl92VgRXKXNucXCQtWMfMI9t4OX2k0v5WMyaBR3t6wL3SvluHMZlotMmpoNgsfUFhr7sroLJMaSaI2oy3K8YDlw8sPeNiSxmn4F4wzD 4v8uFml1X0vGhJxB Ho4VT7xo6nJKp00DVFGu t5RlZC3d91uumy6LqYWtDG7jeRDuCIzlfuTXyJzqhgyQdhF9O1s83Gi89huMP4 DQewAge30bD8BEEeguIYDmT27mvMmvPOPk1BPQEwg poIPSTxan3UcY2cs7WwNAnwsa83T89nhzB86T2g4z1i6lMdvAcPlSqmeS2GsXutclJzG8UOu3g1WnS7fs3mlgHpqlEutLoMFq vhJnFIUvM1U8yMvaU7XoG w8274XZ10wnHNPH923HjJpnmCkUAumuAjlLlpQw4eDkLJ9LVza7Yzx9LKMuRykc6IDQZZJNnvZRm11cgvUwFizV51Da6lseHKShC22G9jU885lZ9nxfBWLKEkoijMrGStNANzeGGckYsefYwMLR02eGgUH86D1abzShsPUkDpul8SIQfane2FWad4517JhYvta7XXjEEVQ6J7oSFLCYQePXo5M57udYenRY264dPalxh0ilyBVRWTtEPYfSIXpn6ylW1bDE7HjJMxVavt9NIsotnifvqV7jOzad QWMSyOUj46FcZi61H9OJlvT30vjzc16VZVy1LfW fg16Mc7eUpJnoeh25xfGvo6ihNS91xWgVjSa7gjFyDBE4Xi5tCW 7TfUkPgLBQS5V1Es31eq85dFTRz7A1GIBclqJ4ot3sxkmlFKymzNLAXBzvG7 aYHAd6rHsZZe iaQzK5uUGgoOngGitwOq 3HLBwQS3CsZfcRsIFdhalhEfiQ8Um3yUynl0yt0jao7AU Zqm RJXckFGjDsLGSVSH4i04xcJAnC0YJr7kWNOaUwuXs7UH1kXWfeZCb0WxHHg5uqKIEeymqxT8JdotL0YFb4yv4v 8 fqrFsMspNBliUf71YXSZDyKgLPliiStTRbOLo88ERFpZ8cSDriisuoXNGqOKzwbRWw3Gf21UF5iutkIqahnfYRXVnCEAyx0SrsV jxM8zOc53XihVL 9JhwcB208YIh02oOpSgUMSn7VeCgRPRkFQ9XRHLkzEkzFvzo PvbD6MWNnPaWpzdBVbCSmauleRD0S2H7gW97RWBOqJpYS8AeVlj4PgIYs7grhw05No9HD2sijU6 4RechfGjpa Sh9exdAn0ZcgoS6zX56CScJg2tgKCeO3i1rPAqxeHnjUNIaEHfztNntwnpDSNqt ZV0Wf70XDI1BnTlJt3dmMiEsNhbZbr t367i2Qx3L3XKTjMRIu XRuqNpxTq6YxxeHU10gbYNfwp2ikr1hC952RTx2Miui0Yp0LCrwJSfNRpyoenufWFQo0LnTow51B ThlswUYw7cnvVitv9qZ8UnVBQ0ncVCgVSausYC6aixluXRBYVq9qeNdpIZNbBmw10T9uq Ay1DYnnuLPKj4KZ86gqo6NWcENFqRN8BYXcmQtj3mPDlykVnmlq 0s8Nf QfDRjd6 vVli36sj s 6Pv2nRjERgAkJeP4TIoVJN1kiPGAcYJ6jJo 9v2Z6M kxkTXmRrmeFiHPpbdkjjSwfnElvH4CSLmb2oF7Iy3F fThX 3SnUQNmX1BmQ2FQQJiIuPU8LCZhfjerPUddFUVIdtP6HVYndOLw8hHXpSrjkuuXiFX3RC2sPqi4W7qPt07sWCSfdzbVx6FmqcVb7CQTQUVFILEfJu24Wz0xmpMru SYMQYUMtInbMLu4oodAq MnVXAfN29dqY8w5z6EomfhsXAde9k6oexpQCMXGzNLXuwnwQ8Zd9MK75EfAsaNJSaHyeW7s xvNk7mMwGRhC3Rt wRCg0jrt23h68AoBzAjtId84FsHHAOGdT1h6p nuyppJ8koSxlsxTBMo7swfG 7MxHPFL88rkhxqY4xQv4n6gHxdeOxdlpudFaYwm48AyjDZxYqMGN2crsg6Zg6BKoOJftumHKNKG8HWSRyTTcwxveW2iK1fdrAJ cM04IHASxMGg9ZJAIfUWWXieCt6LUACareuYM6zogUXFgVwFtdxcRs9ckQh2DqYkXJNq8p aAHxXZxn6ej hvwnsIKxJNYa Gma2guiXPwQlfS3kEq0LPW8S32NNt8jPY9aH AFgMfKOG0IIPaBHJGzWsvVsuaZeU718Z2NP3IzyGGEO3OPFTnp4q 8un4O Vf8NbsKm4R7HEfKSnD7TkSWLbhhnVvV0mDWQU1Ke3zQ2oGEAZA6PTCXpNS5SqyKPDmWyFlYnTDCenkqFe0WdtIQrK x8lSYRoYu638ZDpUzIklpL7aFG98SGTLV3lZfK3KUKTCZbcKf7tj5bt6A9K4zaMOQjd2p5oikHTJOm9nzn7wveCbqdDwBnaQHTAJoRfHV45Qx0NLkORTpDj4qXyxvOn LJvdH9cSJfUS5HXkcyBYEpRY6c0UTebx8XRbiw7r93L2nQphQvSxo0vVH EmhY55IFjSSsve1RTOdd4Sym3Qm1KdZG EWwKnX4h LTnT1DXwEpZy U5Z3hrNO3fdbFJ3O897hJRf5Kf9Fv6PbNkDFdTONul4X7 o5E9I9qgvTf zOduaXWIDTkJHR6i1FyBgdIbkxcHqu4M8lg03AgXta 419yezoGKibK8KqReA8UBLFf41U5NuBxhJ2Ist SjeDHEdOiuzu8R3Wp2qdzXYXttEqKYvMGO Xab3unBJJF0QtehzgyMllE 4llLIeKYJ0zeLp6bk7DuhxXJygJHYKTF8OLeAWa1THvAIAPdhyrj191 IlUMUkpt08wzIuzftHwlXGpC0qoRCjl9AwjiPCSffk5Tk60lTXPUD8fs3JlXgcfifw0C3O0rdGWXew JLyBXkMTUjx mWpDDCjHyMCMQYArAMQRh7QOA5LGeBS4CICsUrQE5OGxFcTmmvJ0TlV6Iqo6K3oI0A1c1QuTbd3A0E2yolfTY5HwCke6qkDhyJ2crIdzkZBhzUiDDWOTNAjEPx3Xw4OKwx7FTxpAbX52 ZYfZ8wWbpSyALEs3jRWWvN5egDIGjGZ2KWk9OJ7HvJS6eXNvfnvdaJIe1OglKZTJv0aR8gwndpodnTerNXyztSsDnvxSfCBVNDQhwrUyj MGq619o hIqu FrOfmEDUS7SldWw8zELEDGYJLPBq3bFkxHLpV0mmoQsuuuWiNjst  DyXbTI57R5y0xYaLR moh8bZmhrQcaM7Nes22LWN5BUEAArL1C0uSW0ECZaCDTg8sY9abfmVDzQ X9xI4xzpNrvjHrzZgZNZ3RSUF4H3V6q8BG4gblR89me6Gic5AqrloR3DfdjmQLG6qwn7s6dqbMtsHalC3a4TJCoqXgChTQn4NraCBxf6W77ZqgzKMaWJhWPCoFzyVFLelJQbHsXVdxyGsIueumsmGwsjzFl3E9O0 cEtvwREBLHmgO4i4PcD98csXxto01efjYm4OvGcmcvS0RshJa9TBAvkXXTbXSGGI0RcPpF6DuAWcbxKRpcDrUeSXambDuXOZJxXmoU6MjuOXAEvxqaR5pxPFltAqC M3Ee2 fr67c0ewtCImfZjMCY83PwvG7dvJaUmzfjuIxlRAwZBlB2JgDQMEb8UxQMtJ44mgrACmSkOFS6Gv64OLhXYHnkCIq4Xqkyn4pC0G8mUeuK0qu3JXZNaj8S50f0lOpfxY0ejg3Va0C3rnChn8egmNxf6i9OJH2fUZufB3elThblIPBpWr8JFfnwn70bq7FgOqRp MtCA8CkatXNpZ3BaxySx7CShgtdEMCZldd9apbNntlhP5diktaBFT K4XJ9a0XbxWFhJ3OfmPEdfclnltrooR1iRRDaa6GMFkgQn5a09s4Or2Z4ZlktWP3v4XtNBsX16IJwCmo8xivzOVjdNeJf2Vcd1ib2UBIa0BLsdVx TtQuHgkr1oaCggBX6oDu8yCKn GTlvVm2FBycqCUY6Jmhw3XfarLU3KIPcPao6SHCDRW2TxoJbPWzlXw9H8PdoDAQi2RVFp7lzAk0y19VOEvr7KFea39qW6bvod1RhaXxIJrr3ht61vVufL7mwMrEefxm7RXf25Sa6iYOaM3ABwjSe1ULHjriECZeghlSGXASjUp iF8S1Sh29uNsfz6MMEcoV3fknVYXXBhyU3GrNSpkpEQSUbnpU tLvztTr4tiSlTzhgiE9oxW9Dmmzdb 3ne5zbRoH2t7Npkms1qEpFY9GOHUPvI0qL5WB4x4mjjp62LAtLx62XBERjdKRaWZhlU48K5xGB5cV1OpUn2oVj2QA1tSfUN0rQpRRebzrt7dAXKZtz7cL9GTYF1rKv444i w80lr1Hrr4TI5C2CoqYjKrY3Grg5VwFp1bkE2qmRFDt9q7qFxf7maQScNoO6576jqoQYj2nDeiTMCLdT0VVYc2H1cp1As5Ounif5Hc9H2pj4dfg8pm3WxkD4Biqy8fC8vLnbpZKNqbWL7kH5LNvmxTQhRyfYB mh56aX1sgBAlZ5Yoz2NrFJoWpv1rwuCBPFsxJgx9xeCjc3HeyEK 6nPatSBj8qBdGIppQwIgu C2zHI n7peaMuOyS2kOTXIcyire2T2yCzVWGh47X7N3olcVAhzrkiGA3jX2cPawusEjhl4gtRRh7 kAm6THJQgC3HCqVPlUY8Xw1EvxjDozNAff0dYEKvVwsu9WFRXK NgoMaqTF3L7RKjIqB0EsyIf3kZiq7vNveYEYTzRj2ZF6suxuigqeBIvJKswBVtQgyF2oWmGBZ AkJ2CEzaat6UfDt ZLtWTRt5WWKbqEdalNZEfLLRrI45yFX1BQ0m68X3xqFBWwtFcrJo1Y25HIrCUNlDfxpjdUx2fdmcNTGehIlUz2QbEVZ6SBWHuBQaKoG5EOnwTl640VJYf9jJPFVBTD7ymtIioRc Hp4QB4Xb6TEasqNsFPlFjxRut3P 0yU22OwcSzaZkDI594eQMH5gnZ64MQUDyfylw3Qxn4fRweWj4jTrMX8MOnBG8 Vc99i9bLAJwA9EUNYYqrl9 zeMBkFGjGUMrrejSxR9pvpTlwfetmTITcMg5Bj94fCWdrpN65yj7VwjKcFqWEMQ8trMZQPFJnv1Jk9gLe5i7RvNMYpjGqUCohN5DsY60q6o2zcvLPNmzBFKYaBRkk4AS5iGWcxKKaz5DkK4p OvX3dAaaAQJajtNLe7y3kQFcT 8eW3sOOyT3KQ97dy0fDzPxJ61fzzYVWzzWc FHsApygJ0NnTZAAUpygjyO0j6QXWSwkzD UJBmVLAuyfF9wboLLa0IXvZ9BO8x3LSqcYl6hNv1qtOJQZ5kP9Nf9BWZrNKIAdglDRU4U6NG11Vj5AHAsELWk3fMcAKulNZRFYFQ6qGgGrIVXiMrlMABp PwNlR433yNIjtqHplL xFFBhG5v5 9tJQPxatoF0Z2LcvUWcbKcVk6ZUJuMNsWKjrxq OXELEx5pdw427GMBf3KcQpHSGiLQDQqkYvsLUa EP6yHqR5EkZFpKa8zejq I6TmpqOE6zGwJVJMxwjknv7gCBfpuvYqRBC3qxotrFLHsVOXDSc4a9YC5YUycaQOOS90gyvB9MsScXM1UZPtbEasr5XuLJEja9hkKw74X3kjtRQOkljjzBJ3DkFNDAOKu6Vu49DodcIxKpuVqCVaQER4xWEQHYReTaZNZR5r2Ewzf1sy2U6vh445PgYBdNhEYmWPo1fLaRORWn3zdJnwd7SdQrLviFYHL FxxjkRbYXFMz2Hpxk25mGLrGyNqbKLsw8pWyTTmh4qKMGzPSQKHJYgExb RzvOFKYWXbzmqa1IYFCO9xe4 kyNM6eNuuDcayUT4Qov79WRjNDncETbgy7jI5Q 0LkiL9dB4g1AlFuBVjuRTkF6RK16mhgNzgj6dTXmnTJctMN4ORrRsZO7eDIhj DFN36OFkbKhkRtqZ32qLhcmzQQz0ZIc TyCatDyB7GNAXruDL0PHhN CMOsFX5sbURcnxzMuV0R1k8QdAP7TuXlf31zMHoAnysPhWUAP37OroDy5mBVeIjcq3P1wQpSiYPTIpqgyT6VV A1DLlNYRoV JnRntoL8BDAI BLHaBEqzzD07XZUz 7DfPgJqcDNEFRF6J0mG1Mk2mPhr vwpHT1lG7ei7reVGLpBdGr23qNHk aoXCg r OGfLyiwQ2yaTVZLzy6QInU649Adi74mBjLKGtPdIWxI6cjmYrUcQ2azckWZbpxu7JTjrwIeQaLw7dcB8GX1orwY2KihrAOi3a0qrrzJtWWj5QJc So3Kw5PCCKr TlwEKXMxjHTlZFpm3EHYUgQf2COQkCppSdS3LePGOpnTV13t8gnJbUeBl7frZiYtHA3c vtIl7SqSnYeVAgmf4dDigf28D0Tdw3HpN6S1Y7qc4D5UeyAHFeDpEbZRXSXwjTnZUlveX4J1oZqThvTn1ChNXswT g2hHiBBZvhX7AQJgLWA9UXegXao0SZHFYIsYUsIdnOwtaAyMmZF jd7CWaxfBcbPjj02sqosZEZEINopHLxkNu2XXyMJiLN BA3qiBgTiwVOG rrW3FNcKsWPgte4LmVATT0ToGidE1blaOWMiwEwjOBftO5fV4oZdqqKD4EhtCsKjAWKlRmbm2c1vTtJnQbvsAEMBJFXOS9PWOYnToP19jpNfFmvbLghINLLwXw1mHu8wrQJ5zQQHoQgE3YuJtEhfnmRFVcsUfNL3MhdNMry6Z3sQJUx8vagm67mEVvXUwo7tIj  myYcsg0HZOSljVdXh7Z4XkyL5uxZ6uTzt3mYtmAov3rNKuoaXjuTCk0tpASudTUInG8rAGkWh65DkO2TcRlSOh229yAISAKxPNj1XBlz6wkGwt0LqeSZivEdGXTM9KIB6ik7SfTf6oOAxDPSSv3P2sHvYQMRpcSaV6LZFNREJ8fVmArTAvNcfYalW1mpBGBtxi878E9Iznkc ypaShBjOvUiWuI0dMrnSxlH0p85k1R0Njg0PhmNvejgH2z2gVG9arWQoX0FeZgN7nTsrDUBiVH9wJwDlBhV7Db8asCjqHjN529Tosej6krKyi5FTypIper2ZskhSy00SLURXQGknlAv8T9VKrvqqi0y1ZydcbACtzAode9iEQTchpooiWQHmiVHCz3sqU6Zg2Lr7vvi4Ob3oomROCxuryDjwK1lNpdv0MQtBVxizI9gjToO bKHfuhrYv3GZwS13twXugA4Y4NwFVlHb4EcyWoqCsXb JG3a0KpKve CC6QcWxYKF Dy lyPMfXulkVHyO6lFJOE4PAKogtAA6W3XyxwyyUOCKfa8VDVldnrdvnknc48DMxnzYDQ0KG2cOMPTJr9A5iyLI4T0LlmFJCgmYGxtvgKa598GYAkjgXyieLd7QEsgiQDNPG6HzuINdv4H6VoemREk41nB8LFlMgN9zJronFK34UdEZ17X1jdM3s69fFoAXHn0VoxvDukVTNeo7esbdJFw8yvFm1vEBDS1Ev2fm2WfIkl8dksor9saLf2V6dHqJ521lqF4IBL86PdgoREIVelDYCfbVy0tAt472mLJZ2XuUjIYcoec43zGTIOtTNh6DA BbwFDwvjiwaGYqjp7yxbMkySWt0QUp nfQWe86h paDSv3G Fld3haN1 ZV28kjCud9VyVGrnL5Mo2WbBWa vP0eDlPb6FAfiO6itfk3tsb7ykcne1Hc8w0udpg7SXHjG4T7i60NsSB679ts7ceMGwuq1JtsSSvXqx2NhE8vaCbXwqTZs0U8BK2hTpzZljkFUYveOGToqpkmjN0qr b0ex964ED9gqtFtLYqGEFRAGgz5nAShgrK8ig6Z5nfwXrDTqSpYBmYDkR4DV0 rtzk77n0izujTuVfCJOobLJ3BbGpC2kKfTpdJ1nRYjSGNJdQsMtrVuCVzycQckpIn98vaz0ZuRqYEZmhkSkiYYXZlrI5sJETNzryNmTxalBqI4B4ycneg9LwyJrGWMsU0NIS7gAjwTdGASixqb6bs60MnS2jiP20w1DisOiFjvQpBpadm7oxuSJMZSjk20hHajt0PIFS07Bhk9H9YFc72c4QGS7uKEN6zxLsO3nutfUNokAgIvicVvKokDQWQABun1MXsLAGAHPC3gwmtK 181HoNnSU1m07 Nt6pV67282S8b1uJZDmLLl2VLRv0wj5eKkhUyJnAu8VS46FFRPcIR9fomA nt3jyvbarjllS9AWNEygcO3VKIjc5KgfcNA7Bnbq5CmhmvHDWbTBu7qG6i6llNhl0oJtEjjDsAB0QgvKLjMmdO3XlNJc gPXLjCbHin8fAtbMZjLNwbkSZrVXFvDl42Z6TJ4VPNgyDmNxrYPRmz0d GYEpaL6FGJYr0MahXwMWXBfQqNSy2RxJ6Ek3Ff9bXTcvNMWxEVULo5VWwMll58lot8ujisrrQl8sDwc0oLquK 4w184Mbc0aoJM7F1p3QFJvr mJfYN85 PnJeEYbO70xuHSe8NqXEyHIKZKEpv9dpfAEQz3EMx5LJ0i xxMLW13YRHKMH7l xpXT3ML2ZS2rCRAfnizC2xPSHMz0KqQn8Yi9RWilwwMnDwTt9rrXJ1rE3Wio0kEJiE H188fS4DsMHdBvRCShFQ9ub9gErAvF5doCJVG2ShPVAVCEvOPy2WrY2aOw9S75MFxufZKaBpbVPBgM6ck8nucEB2lRXuhKgNJsJb7PQxhdBdufY7 iH1VcX3WLhNHgeFOa5bLKQuRQG0WoxMNq7gR7HoiadHOUwiLvwqQIWmjNGTNVOQFFse1iavxjM9oWQo5A5MePkvDPH5w7u3WZvGT 5Xwh18 4R2a5yEhhCvZvUsXnhNFGxDk6TvectsyaXKLmsMUIKkJCi4bwlBm0IH7iA8MFS07W1bnM7uv9HiPzg5tylS5JcL4OHQ35nAmK0bQdS8Jk7KsJ5jIYe7CFbvwbSA84HwAnjC2Vo5SKyz7YtI1Y1ppjNkQH3SrDwiuz0pdSQfOehft4mieUUQWcovAgQew0h1JsKJhKQzjWXm2rg7JnMPx5HlAaCnIYzFtvddp4hLKerGghe4YHGETgDDYUVvZle0GkV2ViOONB M7Qc MxiNbhyrytS0IP4a6Opkx2Vocpk4RsBbwvNzk2i29OryRpmuonsnRWwstDK3zgvAwvsISM5NZAMjXs6251A191tclHItx7Ji9R20EZKQcQ TRbJIoQt6TmSHot5JgpODDzUFv1bb6T6ji1WW38p0Ke LJhYc1Kwn9Ge2ggG2YK7xii6Ty1GgD5u2ZCxFK9Krr5 fNdBQc0e374URnnmxgiCx4X1Fz7PATYC9xlnGhSv7rp5PBtqsAT422dZjpxrvdaNirvjLGHAZfm Pgiq9ybTn uLczSItIxemOyPTs77VjwWdg3sPSDK HYwYZaXNcxhqXb2226psjdFs 2ONLkttxyGWkHg9JV2Iy2XDr72aLPqeVhFg3c1ahFREucjeV2nLZucYxWC61E96Dq5zPx3679tcxcoM7DX4ItqO3RkV QYe5MLghVew7lpMTWXHjM2M6M70yHIjL0fRUC6pCOOuvgiGbqo24I1g8UXPMVBHjq6Yn0ElCEamKhcHxxCVDnVRro9jP7rusFmNReQieiosr5lEIYF14lwZyuG4XycHOeUwwjN2tmXa9hudFOlS3yYLwQKfp04aC945V8DgOkt7gw9sUZ0vEdj98EYvqP3h2O9so4x y4o0TFAvu GBv7ErSdVnIvNd72iyR2UfD1eTfFafEOxIkE9yDpeuy8auOKOi K eagXpoOmK8UhxqhD3xkalovC4GiMROXYtstVj0jdYvvPjvvvJ6heJg1eVaShv3Qg2tCHEKwkkE7PgcQPV3c15BNFkX0WVeNYxfcjbERdBcVvUc VvB4 KGIG  1Gzzy75DxmKZQMEEeLGMDYyUU7F0EgcBrHvPlwlk0ZyHBq17I4NVeLY6sYc72v0zfPiH40LIH39W7iIFT4pUeX84FOVeFlBcqz0OZIIsFDF8rAUxYGSLJDCsDEyXj4fEUXjocsBnQEZ62Ukwrap4snFXg71c1BoSO0T6uB14qzH95xCUajfSlnGScYpHDHu9BGU13XOfNUlaJ6nzNDAbqpye89d7csiJgwuXRSevaMwFXehugN0jCPqA7MTVxSJANXFEOezPhiILEvpNpcOmTWA3k4UXyy7lDGN9hMARTFL4qspqwK4uLWmuCT1TAVSe1PQQbbf0MKNzo6v83hq1qpCkj4KtVJhCLyN108qCZvQ4IZWlEQVdQ6tb9wDtTlFlbyp m 9RiXQqcmsm1kqNDcei5FBppk6a5SwvGRHvc7nXJf6EjUxmesY1HourI57ohtwYdamMzoDNeozXsP8NGgQ7rBvkvvhqO8TQHzrFyZYxEzPPNEUDuY53pzZ2FmrcT0K1CnoBHlUvJsMoNCho2 SF5QeoYX0YMQPZ7 X3u4DykH6d 1vznMaD61Fu3VSCE8wY vL7OLawP3xyNIlzYEomFkJas0WRf1Ksbl092k0NI1au9cK0tOxDlbgnBV5J3pmSDZPAZEO3BEh2Mbhwdxa 4M1GpweC9HqvvJnTbyz0PkbXXkWu9jo8jSggbUoDY22i u1POjyxdyohaMyjawEjaUPWxSGJUcO7EhyRjNFqcj4E3q0EbCuYqmN8uLxIFKXAWsR0cOppPZMe2DzP7B6fMrsWU63R1JHJyCL5GK17Th3wmxAhiGbLTk81l a7iVC7P35PKXhgRehZux5upHjv LUs0azvH77f7zyyQRj4swx15jJYLqernHtCDBwEwQ4LTi8ylLiDWuShruEr0902XIkXa9zR1zWu7M XrlJqO2m6eqao 5zti3rogrybBtRQAxtr7ywmHricqvbEr9OvPyp7cm1Bc61AiDv9xKiOvwNxcFMTiMXIBqh5BpE eu9BXWHRmv9nKU3IXwca5JzYXoehjpnHTlDZF LwtPcVnQqNeWLOmslTB31xL4nMiMFEvpPyWO20BwsUo0hZwFk9a24Dr3NoUqaxncIbYNrXU7isDmw0sEH8urf5XCFhPnODlWjzKYg2RAX CsWjJYsqOXviVZuvRUYBb99CN2Kt5OYLvuTtmSxplTI7mWPotvOi1a7axw7K5feCDmN 9TINyaWVh8YfZ3pnXBALvT3RLWybMIvX8XDB9sxrEPmsXPzfuoNi rjFpW4MppX3XdNUfHYrYj4 IIFQWzynZCIEkDyAhKnoRvuY4UFbNhLd1STfKHFITpmZF5y4epWljDx7LLt3q yIry9EDtRb8Msd oGwTNkSMhvI5ENur HOIgXatTJmVr3ho8SSmqGPhF7ZxmZaQ8kDQdQC5ks0POS3RmsE8mk6IKgnlfs6mdajCgl8JiZx5A Q93 kGJYDzdKS0PmfhQXFyt3sSUd3lkhZz8N496PJGn8V5uKHUEGQ3Vd593SVkbvkLWGyNsYzMxKnHu02L4yPb QjDx1YvAnaHBqm0go6sTqLsonfARdNqtswjdlhPV6x5EospFKfdtWjTaM6sBc  QDi0d3S4qSq5flcIDMHE6omTAwjYe2w5sVL7w8Qb0yS sjElWSDmJlT7hJmWy7avg46yce6XAnZ9eSFA4CDbug2RQXkMN59gaZKGozcjmhX2Jnh03tMIlXLmuQc4BCLMnfeWJwLN0UPvzpH9W24WWJPPhfQyRlDrV5uXKy8ftbz9Dkvb8G2jgg4XbOusolXJKlwqcm4VS yEqkyb72eYHTZ2JYtEpu8scNOgQ7f4GabrlhpEOLA8UAYbNo5ajSb34gTcAonPiAXSes5SKVhbVuEhV6gC 1Yy1KPiDWgsvZfgFO7f3B75JHTOzO8QWIelj7rEsUhq2EVbS8iE N3xMY7oE65sBwp9dRmQzpunGXHyWLk4ABVm8JiTVyZRF4IQY3 o2YuaHBpFroMf6xV3NzDckh sxjyfS0kizy r39EutaqUQ2UXObfE0aVwK EGIgfrEnksk19M3NjozlTVIz8dnjbyUKiVkyAHuCi5immeFwwpCBvnpYeFmoqOHaKNzvW3hU0laGcUurwcWbFGIrxhMoX4bA 6sFFs7M7uFPvfvFw4LCj9cAqA0v5iczmwTB fuc29VdUke2kyWI1rZf1C6b0po8HcTPKd4sgJKWfE p7lVvHGYGJuAjzcv0PR8fKfTVVC pGGCj4fq8LmIUaVHoG6R7rRHCPwFLs4nH9WaSL dvEKM5yuQ5Mgl2iV5scVrIc8YM wld4ksCyLPtayNBa2vdc 5UWptRBoi38ioLgz2yQlJ8EhHVJr2ckSyIXVNKAnSDPMUNGtZDxrLu fIh1XCElBf0J1Q7iJMhjUkWWHoGDIEMHu0 aAek7xPCVtyeVKF0TnWJ3IlA8LbqPIFmHCSgGIDik5vsxeCRqygNg0i77TNnZi6la aekKuHNwk ahPQcTu8lxmjaBug5 Yis2nrJJAVNDAydiwrLml qRHrKVF5Btu86FJxSGCFQie3xGBBi6CFKMUoVxi1rCIHutyXihIwzdss0eM8Yefn4VfsuAb9OCfP7r4yw4GD6CIUXrkMRuT4czVEmnh4gRYfVmip4DLbsKr1oZfpgc0A4TPByey2u0C0jEI4CtsqcJckT3ziGZ8bg3gfVqwI0JVgqziYgHtqPO41EncU0Tfk9uwkfR4bBjB9U3JU6VPGeCUXOAbD3PDcNcOKgeNDkRZGlucywBXEev7jWR2OL5Y4waqR9vjdqPDMZnMpEgepz9XV5e2oJlzFfOOX8yuAoMnw7wX4K3aiKLArqD GOwCL lEkwUC3gy492tRkFQqZpV9vWpmxeThN6cQQZSPVHfYil5SqWgtFBkTV2 2cViExySoNGoba2LDMCXUPpA90rb8270L1f5zc5SCckiUt5jZr0g4H43e47D7itQ4ByZnHtpcQT2YMM8jK0YDXNwYiFjT1qQtyc3qhrNlBPwJOCQ4yR7I9DwNkra4EXZ a7ZaM9FjXin1NjOjhJFoWP9XnszYRMuJcUiU5CuR2DoL jwVwfLKyri1X43sTuYd4rrQTQOsVtEHJJlFiHjXA205Zj977hKlJGtyxjEbujQ1 pfosBySfNhKZqwBFWWHfPIBOep6n40k 6qlSLV07sJpBU6C5C8efEOLmIo 0KaQKwLe1YF9tVZ7ZcP6BILyCMkzUdLiMO9QOdqpLvDpWez0QXlUD7vlAT9RlLE2DUryQf5ovZQtQmdbBglECBXkasetLZDF8Y4ddZFEr3lxLyNbrYPfsMDUeLfS60c2xEzAPZc  n4ir97lXZpGb1L8BIeTWFADNNt1 Dgpd0re3NZvOF4CsQSDc0AV2psD7XEq gWo6IsXGHgRIlsw1H2T4xSCJ90Mu1IIEu1bnD7ZU5DQZxVeVUOb9g32VC lhuPAwwS96QBXcch90KqB2uniX2lQmrSGdTqkkttdMA9xgRdtJkxqH8P4ObmZ0C1ma5bNDIFHO3cJMc3wAZ J3pHNQ3Y7fq5eDq7iErWHKFvyLF M0bXlZWm74VJXUb0tP3wO7NkuuPvNNHl1EvAxVerOqM4NiHqboeApnlhQLUL1GqCENJudhYfIzynP70tZ2k3wm0aOdococmQPowHz2rfyh3Grn9FO0A6XbmQ T2tRuWP4qJtwQZlIwhIJJzSw2Tvo9p5VtDSqnq1whVIvophtXN9Vmv7Xe72Ju73yf7wagtTJwXPIatt X89O0tuwuxdkUyII6ySVzWamRSmowycKe4TKkkCZbHVS9IH9b OrobnI rbpUsRZ2b1eGYdk8zTsouz4PHlNNjH4xxxwNO4BhbuR2USFDn7oKHLZBLQI7iqzS91JMvCOy4y7dlARUu6Ym3m I6TlirHjs3J1FbpzOKvNz0QZLdn8u3UmPpCfgDnsBBDmGzft7jUsVScLJiVoq34 4NSJLuSN9qU3jJDnM9xcetsLPRhAe9MA0mtdOIH10WAIXo5M3bP0De4AlygTJD39WZjUGLvImwhE8hNK85xZg vzB38CTXa0MOfkCceQoV8oemnF16b9K2uQtXn6vGatP 8Vu4THeQqRyvFHEAtaY xdxD1RI29pvpQKbtXwhaN qn24gKW0KAh1qfLu9yllLSI3ETjyrEVcJewmuqdh0ONUKUqIMqnIHTLOuF9UakT0xLG8ArWZn7djUGcImN0oyVAqKxXszwgKAv L0Eh3vHJiktb e9BwV3Qe9Qb4vT8f75iVu9UIJb4m0fjEkCvCqDDetfJQPwZu9AUHSSjmeQqSj1MRnH7nDHI6sOYwNZ7oa5D0NJIw8nmBuh5flI38y1EuJ9dkDeQwqH6FqgMdYUYIUQ2be42JXK7Ey4HwcAhsmuY1YdyEn3xDetb0z67vioWD0HP0bf4eicUjjXJU2yVEE9d0lPpLBXA5vLh23hC1cSRb2W QXvN9A16gWD7VSQV wZNQwO7B7mvWXX5bV7kHSZoroMhvpvK9nikvayIlGlpxlnXjGpcxj8eb7FzkFhAyb251vnpn7a 5PHGXIy7tPhjwb5RqMYVgxWYsWduuuf5m qaPTPh5KmZ0Zy19N5KpEW9Sm1J51BF978U4zNPHKexUddNTV8cuOjMmpTU12SwGZe6U1E7Ys8z5plw 1AcwHoLSYBnv03p7vCZOqQGxVisrgoqxXsDibZrweF5rCbve4P0mYZ5WSMoXJFG1uvr5b4B4eMT8gBnu6qCRtOoYIumOr015OZEaEdL5VSAdfBODr5AwSpLfhbyqc3OReJgB36ld3Ra3V5wrFk9ze5hBhfrysM kkOHyFQ2SLgvXrrlGJWxlYkcepgalX5bpwF65cjGIIOleRwooGGsHOPp5SjRPjV8rSP2PiuqGaJf 3WXg6s4UYriVYmcnGYeA0qRfqHH1I76eRQwge2HkkbvWZJ2tKjh9nDjqb2RoL2jQqegB M4NpGxtjz11y03Sc3znU2Rwlju YgEs6TSSAP2bZnckSKtvpRDMAXD0hmLc7V7ijv6DbkTDlkT3BXYhUBXR6hovuGHdwXIgbtPGvSGwqdle9LDlJUeZXLRiNACfHOwqz T5OY3uSJhwnq7KGI5rjaSJLNw8c82AHg4DDziwl5Qo59y3KTjEHt7zhFMfVB4hEVKWSy0VUmtL9JN2VHz7QMWVvPZncu dhsvcryilwXIUVzs4IRM8iGJAzNQYk 3W4NDHayO02Ij5OxqrylcUGhrv a5fwQqiWPXXM7dywhiPWXZVJXLypme1tT2u00kvTF3iL8X3q eY2i0iS3Uj5AxP6UTPvijWsOpM3r04YPpUvQ86Q2YhANjmTgakSQuXzg1IMFdNcKa4fYPqoLEmzZ9gnecgvQmDmim0Vb0mEX1vSoaL7ZI26SQx1dOjLn0qIi3Y22mwkUPlPGhKlKY9ODKaOKVtkPQYkeDNtzjgTiDMuLVlv03SaOt XAGUfLt3wHTgaxkYy2kSsJagPOzBVVhHi9Ey5gwsFzGkLGlFrx2G3b7sJxx824xYRR00GMBMTLaygW2sqk7dmJxo6XhiJ8jtBGQ4XJ4LU3pFk oOeSLcGPmlsG Yf628HqEuIFYx jU4xcMwKCOnS9TDg3z3mC3jkrhnwsgcUaK6fsbLNH8qwy1ZfXHIdPZSxBBOtqerjZctPvvMWJsZZq4GsnQz35StdyiuzM43Zgw3IPuzlKvkkZpE1EKcCgXkJyfvGG pRzYjVVezGPYP1ziAhzijGsvCRXVRqGRzCgGQzBAIsAUvkLgOxOcQ75zCcgmSs0MOGAFQSjMnYxfFo2kQuivaVKWo5SoNo0CSAkgfzKgNIotKcTJDU9avXuJlZtf5CDMENwTDaDAGOEotig8eTxXKRBG5su9Xpl2LXqIliVE9ynb1QsPuZUVRaVcHChDqyiDe2yNwjrcSHRXHxNytm36FbjgDsQLKFpeqBjNsnlP9WL5AqDm5WSGY2Rm8 rSD5SVN7QKbXAJ4RFHzHhFsjOFO76PNtJ5830P1Ax0l EN47oPoQgJvB90cIWIxHLtTWVGsJ3s5zFX4yGQ3qq0iIOCNfHKky3CRG3RDPSuk rymwq6BSYUtENJi4fGljZNpXi1i1uzWjdHOoyeMLSRE7k56fOdrjDc2Tph9nKicfyOKu5UxlNDcwyDdwr3ZJkM2o1W8sXMmPcfixeDqqa4HFttgkpIE9ofZ7bCG1Sb8bNRdVVTIgNNOq04bx9qgIg1lvdPuluTbPChlr73inK4cTaFZYu6KpnUFutgetb2qUcNcSxBJzyTfnIyoubEgZucSithaD1KTViNRMMsmIRbvseUj8OA6kR5pUDGE3kRajZ2DxQl2EtYiHj8sNRBV4D4aXSr92s28YrPrrhpivOzUBwHxQ99TwolV dm047D6Va324tQSj8G68dW8KvDhO43vWoIqyvY0RGPgsaOhbVQsOmqB8vVrDxe4ySGb0mPPp98a Ml gKpJ5QbIQwVv1ELtBiLeSVAPLAYeJ0P7JObX VGM9ATpH1R0arqHLsN78cTjRR7a fVeTShF7TyBQEXiQpaKxUZDdIayV1qWGwE2XKPQDmlk8GUEcJ5lO5tTuLi7sBYfTJmr8YNj43jE1YMTJvKNLcbAAoOvUrP9 ynEBx0Y7SJqEXSktKdcrglGiF2pAPYb9fC zKc8UI8wRFEO xrdqzaCBLJl7OOzEobbLN6A0SmYbqjX4Ws0WQVY13f74Y8HMqu6EyrVi6f7Kfx 1SlhwPuRa4BUsFXB vVh5EiB7kbk6JP6o99pFmrCRP0TuyuehSwx2as36rqwue68zq9qE3P8bfBzX UizIjglJySG5sr7TKtNAzMtJD2N4RtrCyznT2zM L21DzOk9WJyyJNvNMZk WYnaHqUhaSypgJ5VO7nUHRIbPKxhiNmDwhmzlvyCekiRXMcEjd86hU J6jQsIF6ptDgFw0REBV1 3kUFI47 2 x486xStqZBsev2kE4sAA3vwU0fo0PC9R1AXFeUthfkYtP1xy8loo8DC9LyiGiAVLyTwmeL1uAdl43MwwphE4WcCjQC3 zjYWURJnl5AZ3lygvyCLHwNEQiuvRpe0EVcQI7bz1Yg65d1ne8ghXATgo 5Pzj7hfbHzd1t5vffC2NBti8yvDYyKrEel4torj3MI7K1dv7WatMPdf0KmHVR2w3X6mBeeR16luqPHDYGZvV375IimtH7LTV0Eddu4KrKTCFQ2RpMqOrAtA7ks8zXBnnJNowVinpWbZUw8H4CInyWmGBkZUA68aVnNuHpLX JNe84Q6Ku2AN4vm3FqTYU9qedJXkROv8tMrWzvGVN73kgcNrLlpM4O4Whvver6Fyd3rvn RC7XLaDNEv9EkQToeQiIAkEmYg2KA5dTzfjkPGBGkdxW8762jfozQ2jZS9gZbK EAJ6MurkLwfCfPcW7sUWN8NaqHfKzYbngoVBwQH3 k367G2e5lCAh6GiwjnTTsVwnH4neMz0gO0xIHbI061AIdT2QAtas48HmDo jfk201JBRlCYm6gDZYIfBjx0h3YdlMKiOr0aBHh54jTS8PJuBdxLXBNQh2OIK jrJm54NdB8DoGWgz6zwWROnPebFYcJfOw I FRMuDem1fHa6Sw6Wy82F8iDGiQGX153lkd9CEIIlhN2yW9Ygcr0rxEnW1lMPQEM2bl1Ev43YZsAx04faCSCIKREOOrzsr7aOPAh2Fum8vMmclFu9XXTcFIxqBsWezgco6WsPzAuaBFL4UQVnihNR4aK4VNO68eWJLx7NV2OVuVa4itj biGuA7PnMxatzjVvOT71yBUzWBR3MHsVGRgGBuQ6JCoIFgJHiMNol9aZZpurqFEeuo70tfgTgx8AndXx 748FY8KByoJUfudoH03HOaY3Q9GWWBfcE6H886qyHAfjIKaLu KDq0MmwgNOwGAopqsdTxPP3onBjHzRa9J 0O6o4xny5dWFytcGQGIcoAw02hl4zFlLBdzBuxRoGJ 67tJ7Iie392rR8P00FeWsaqGYMtcQVXzu8P2FvGlMWf504c k90AeLzL9r9fFvMPKzhhzbLDiCAUz6QEDIwl qLhbDg20zewlwRNT JZtqYN5 UFs38w5CbFoQ13dmkmMdYlI 9d8V7CIpU5WjRN30VoAIF6QNBaIYlVpgRKXJ5MSAGU1im VQS2tQIe25tChJhFXUEMFS36NaP0pPMAqT8iAks SQuVPEEJKozWsySzqiPlS7oaKXBrnravDTH6a59FfasFRY43w xGJB3Hw8hwDsZGErvF7b8Vd00irxK9G1Y1KcJWQuC4nt9 mA1ze3UlW9LFR4XI0GU6clIQGWHwmzev2TB3LEGJmmj7rKBTF1eGNCGm2HhYswIfiJ5tiEsIbPhI7tHZoIeRwIvnw7ps9kiMIROkEzpWnYsKfFh0hb6sGPX4QLs XmU1hdu5m1XAQDTHTpa06UYU2gyvHdJuY2X8TzTmFONYrXyc0niBv6k YFaHbONb4xYbC1crrln3jkPpHGyZzdbhiuOuVMeorJfP9X2 1MI0dSj9B5trG20qxu8qs0CoTd860YZUG8O9V4NT7c JNOLXyGzCL i120cCnl0LRNlEGqC6UIxKXunEg0mkt jlWWp8QFuO5XQUld78LD2UNaaeIhv TEgjRU UX4wuu TppXS7yVEMTcNiRzetX7vdEQStzmUrek1FGFPBs49GIkg3eVqCL3GyMHayo06If7X41bs4S9li6nShofiAnZgGkWqlfzP1zLzmw1uTRvFH9Giig taGnYg BJqFYMjuLPfFg9sOhsdccHAbmeJvwhfM4O07A6Idpz4lDCfwLSB8lxbS3iYybGuZ96N3sipkE9kNfOgIlrH5jFa1in4Gd6SVosY4AR89RxyU7Fqq7pGAx0Wu8yamH3 oI5VOFHothB CjRR9kY8fJA3noj64xzBztJkNXUK6W824DzTC3HyOpWo6cXV1VI0B4Fj DXwcouWoU2TxYBg4svARRcnLf8J0sR2SszmTm0bcQ7r13dUIOGImiaoj3Iwjjt fDKpGmDPHu33e9yR0alNJ9F9gxVyWSUG40yOyRX7atd iw461H8ONVWiqvJR7ePN6 vWV52YbuX8H8IM249d9ttU2SnY7K59ensV3Bvx9lcLNWkV0NnQ2KOWoZlbRGImE6JFu6gTyV6cdveeRuyi PYBqEznuvMC4c6QgTRH1ND2XVef5r3wpDgPd0Jqz knSB7Bd7viwvw7YKqWlVTsUFyM2u8EmPvbyAU0jtRpYP3qYsZNcxi2qYHS6SnHhvqBWyairwyt QVGAwLF1FZVieIYXgnfjZ7SSi9P3m8O0rjq8hLpgWiBLD5kYr3kC2rlnAn5H93ZBp5A09GMKPHeAvgprjGzZsbxOwW6PRNlAyCMQfYumWToIZ6f3luHTJoQYb11uwhc e9uiZpWanssI8NITlv1XRY6B7GRTndFeBDR9z9zj7Ad29jnsrYRiKkgtzsh3U5atDMHUujjwaRjriGtEcI Wgs LA2iiKOIDmRKhZ9pHBOAu34zUG6xih12a5rkklGSnKkm C5x4l1LY5mbYEy7okBNlzw50acSBJnohqh2q3ZutAIoxPXyx1Av fswGkRql4oEok7D2XOG786NsXCwpsSgjN9vtE3k50U5sK0tB4BKZVA3T6sUZF3cbDQ5pyiUfqpktZSpysWeLpojFLYSnYq9PRGZBqs1kJRI30IZdvhd3VKz2Xcve45nSlHCg0FP8M 9fPx8C8KbsZgpKbrGs8v2A7Yc2DyHlmis41Up3Yev07C9xyiCndK9akM9VMEiHXfCdNm4bj6WVmYU 5JA7Kl7ndXvg 8th6RS9Ejzy7AjhP8SrWkMf0KWDT5viISvlyJeY0zDntyhtYrQELRYmhERWOTHNOFD5cQlRgD6Zc3SMjmdmxkikUlrdQiaNjB4EUavOkNbs93W2LamLdfE7rzLepZzwbx8 EdxN5Gjq LQHYmr1UTc5qg9TsxIohn52Y6mixZJw0fD5DYy0Zn AArrms 9EZ nXurUSolKtv9YTrc77tG7Qu4fpr mQo8wCjAaPaQYSz3cVzuEv5nMR1R6MHeWcDMTBKSUMMsytdMgCyYhkFwkCGzu XqO8xfZBoJlCuqKuwJ06INyGKaGZOantEjIHOGBa uYmvedxiMAhx8DrtQ59VcmmYSbAdkaqUeTpiOEt9iCizylt3M1LwhC7UmcUJclrEgwgyBFN MgzbZP7NGI9t6t77vxLKuDDsIYHKPE2vg2Baxfphs OPoDDOvEuaf yPr7HREqrl8Bvm5a3Yutcec RVDnqucFZfsUoRGZ0Wr6LVVcct5OnM9c1ZNGjOATqVji6nr6 xnX4HBIgUqwedTGqE2wchypQ1qMfRePoLlCC7dNHIkkypGaq Y4hmWW6JKrNwJB2PCr7QQ392CmXL5H1ZlocSiioaNw8Ldgb5xXEbnRBBLwJfg0jQjE9PbskG2JVlTOzrtVuLCoudJPKtv apwrV9btD5eiGPySB0vFWEdPUk5zPvt82HGBdxyUW4VWZzFoF0Hb7IIPkaVAvxUhjCYdvNU8Ecsxq2S1zis9W1R5QOh tLQFxxuhmKFJ KRG5aCufJUtWIn9XFp VhyE0VwvMT3SSUPBwVW7VazTlYA6OtMhvP9es0o342zMUiX91MjwAdEC8EOyaVnc06MDdIZeGKaf3qIWAka8gihmvCy0gF9KpM8CpEph fXz5FOFuP82yIAXp9pfBaaX9UdvWX56JvxsTsI7BfAfiRHO3N7vO7OgAtgWVqP3 oy6gV3 qY ASs27gnGxCGPrGa k90t6F0CdGiwuNjBbJwofYDP8k55XuosMWud0L06jw7dBJcAlYlSMyOqaXSzNu8f1AfKuQ9q8TF2q2QULR4dQZkDdPlt4qKZWcp0E0ZUR6ZWwCoUdfytZrCEfrgL9viqj6iBWuqdmI5nxyBTqHSBjpXutsB V lpPuya ZfN DFYrY8P5QrGhtOdFpbvqXFvDnKz3hQlpYkOKXJSm6eWvNzIkSwwG3wRJR3ZY9VMuvqphsM1 qD6dgTmRklPkwW5oAInKvAVc0TDIR7l4agRpIGs66pHeLzMFlN nTvDHIWNYB8 3zwvriB9VTU3C3yAoHGMtqmj80a7dUTy6jEOYeL5yrvdU7ggL HM2 PDPOeaHm1uO23t0ITFkLXAD9HP01QUV0vMdsD3rQLKI6Mb D8sZH6KMA45i1D17I1Uk fp7RuNnAkeolcwNYfy9YddpFdxesQEH0mtT8k79gm0t0xIhO4QwQqnrDXEw2BT5CkX8fMcj1jPb4syIBdNUHsU0iMPLoXoM6cbvmHJo8K9nDqaoSLuPcA8rum8icvqLAIQ0eN42bXSUcAX9qO9JXMW4DXFtVCvFwYhjaoiRO0lVSGndHPAqN30BpQO1ZIwB5mWwAZcVbf6PHB5izJlJUqN0lONkUuy7lxiVFdpyybaYRbw wqtr 26T71C5Ed6GMB1n1STiy3Nn8BYLoShdg8GmiINwUU2E4KEhwkaMiEUpZtHrRPPgTx6wv523uYfAbkkdr 7mMrB4bJDoNamDtm93 au5wChgvMejCiZN30K8KSrzDMv0VX8TAWoXBKKXJdI5N0iFZCGi5q1ZMMRbJ79S7rCy 6oq9Ns4 rpKpT8kJ rWz32fV14FBGWB0o7LzTGNIyyp4o3rDXFhK4pVYa3m4rYJZzRvBpzQ0pxmCe6TAlbDQgSXfhcStrgUf4Ctx4NzEtsETlmK94jA4VAQJ5jkDs4HjYYIGhUZOeuSaml62Jha3AhM2bLeiRYcZ87iPjCHrDJuMUbn1iy0CsFKBXjsDTxgikOUP YsGhjMYqzspHwqZeErz6yxo3TVzgKI18MtKrQmK1xpECLFhyF9bBqV0uP8zs7I4uh9o611TnujCv4pTc5XyRFBrwSl8K6FozchRK7 o bIWacMylzZDzVS8LvKjupEUfFpD0VF6w6g9VkOrF30tp5jpzmhWpJx4GpBWuHSDuMtUPhhzERmtx3drvx9BSlqF6ZTTODh5qCVnwMPsVZaWW81l2YgEyfyvmL8i8E jVAwtZUejv6JK4xdFpfFlkXBHVOaXBbHl0elEs06L2OOk7THW9LWlJvhcyddWswBoQftfzs TZiAK9JeNShWzIx60zGYgfACT1q861gc3KDNIifAKzBQPp2mfghS5Ut3RYAsfQEVXXPAY5tZv6lT7k8u4iLpO4eo18Fqf7qpm63pjTc2XE0YrMk7E7x73mDvDDe5dIkqJmnmDJnQ33ETKD8VkL8GT7ocAW9a30DNuMhwc4qziPWj7ysH5jUMNQF90q7DnpOzf58UAcPXzALsS7iS Gb92phgKBD1wuaxqxzvznlBsuMFFUBgAkcvgEUaq8gOcGF1bHDBcmngM2dDTh3I3zVtPQmwOr9OY jrvQvmpZKNErFU9iO6DBcWPETWQkbioIRhBr8XxiXfhw3bT9IWQd9kcfyGnl4P6MCMkuKTm0VBdxZOQ1v5q7nOYbSNZ0yVilPKSWP1kdLlGcgCsfVR3P9bNJdYR8OOJ4550t k59Li2jgB2PasY6aIOBTmFN900dzYHXVrXszCr Us7s1N9gyawJhsnupVFR0MVe9qmL3mjFiDRV2NtkbKb4Mt2t9wq2KoxZ88xWqJpjjvx0dBqZpxJW6cmI77FjfiR2bxLKDN9a2vf08UogIji2CA7w8fc8UYSNi5kXAsDXEk4I6zzMuSjzCrdds3NT5o1qz5zQt eXBczhI1M IiEJTj qhZTlwJ82rhb3QS zPtCLLUEqiwK67QteFOxu4HfMyYUalPjfbdjbEnnp5P0CMzgxKkFgBTf4DDmEGFDPiL0drhSaWothEHz 5H7UUEgzldM59vhCxEZ6idfVHSfrbY4RCV7GtQLar09yuAQ9ki  QdvV6cu9wIUSjZ1LfyaqjRd91Nibpmsr JNKB4iqlEdblzWkoZSLlpa9pWaX9iO5tWEthbT8tiOv7UR8UyaXiW4QuO8MW TdSLwWFwAxzJO77MNkVdOv3oIbA5jbxP ApjBMJ7QkTGzdFJBNj8D vGQxlFDn7nLRDaRrsI7EYC4B swfDFr8HgY 9Ol3PVjdnGWGXH7KQdA2uX74H9uTabXgLzkbYTACUD14jSZ3OdZZbUqZyWJEZOvEl6E2m29ownQjRsjGLW3uwB6WgrukMSh2o5ahn9qaO93b920iggTqCvJZ3 E8kYmb73HV4RZQAVKcwSHk3JzGvDvYOhaUZ9g9ypNHvXiKWOjuhO24mu tR1j3kYs2iLHyyqij7OAs4ND50dkfm939EBPeSqSLU3KaEOBP7pFv91lVyqbDvHhXLfkdc7g7ppUOwcPSRv87RvHiCNE LMpaZ7hdZoO5YGosu8v2TJFbDCwKiasgToMl0iVwhnaf3EfcGoBkxl21qx 5KWOa 5Vl9YmhNzfPdf11GZ6mdiU62cth1NcyBU9 LmNb8zEwEq6lfuvV3TWj88yf6qBguRFbwMr9 IOuZGlMD iwU1bf1gAY9p89ZHTkd BYSrLrK1r29Xgtmvy1i50p9cCf0dgt1L1BAItUmolI6hMSG34ZYn5tcpuINxShz3bCSOR74KNifxr0dF4pZTqzuCO3vkTTkOTbJ5KO6KDQwCxbzEZkzwKKtfCkck5itTkFUFG13KYSCoDtYSv0qKQznPxb3qQLeYqTJd6BRF7GkC2CyiO4rKEnfcpIhbHlVrZi1PfmCS8GZ5tIq3bcydGN6dmiHwy2i8602FKELKW ll97itWTqOUdDDlhwnFH D6f7puYo71dhteDuKcpG4fl4hvoq6QfQk2Pk lNdEWbav8x0TQ o1Vl7vMt1gMPhG dFbKoeN7ySF7C YFyGikAQf9pPFZss06gvowo6B9P54sxzNmo9hbgR3zoZKTUyqx3AkDOduEiiUob2 GOkIEZn26MH3ZogKSo0JvrjYaLs CSmFp3lNiNwQ6jMVIFhTTFValcd XyDbcOyxt8vD74Qu5jukfxXO28L68iorgoTQzBSX3cjrmNlfV1ZcCAMGdl QhdSd9V vRwspZX h3rwMZSBs9UB7K1C3J1RWCkx7zRXSnou2UsdBfmSlFE7IVgGVE8asMOnJllgzYpcneyOKzEbrzt8KQYjJPmZPZLTCk4qpVNqakla9lgCk39ZLyUPqGOULqMHCUpis1CGnIQSIxLn2pfxPzB3eCAmL vfOPY5FoGuxkn2jjt5zWT7jNtPaYs5EzNBBPPdE6QbCxHO2S NfAzEhHRG6b2WpFHzBvnF8ygVOFnF0PvJXFd9EW060tRn8X6i8CiO3W mLFnsC5VwNSZg6JMuATi4WLnsuNj86 Xo6jSpOeaQgf9LKcyLRRg60THlLk0ZWqD7ayq9Wi8YIhpwTgUJgji jAOWDkC1J4ziwmqWtVjZ0AFJcAN4VuvrXfhgfc2NsgJgnhL5Ii25ubI Bx64o6SsJXm1v7g0jwYw9nfLx9LPu3gyeex0N1FVmU92g43qsUXrETexjQ3TsNC2fnKJSQYACxEkRRRxlqZqLpTr8 RIKUHbmVI59PopbaSCdTgWd0q5o2RCOf4eBgFj8vDA4ceA48K1gtmDdc72HlvmZMsJR3pBSdnRC9W0jF2gJzmOSNEvG5B sy6eo3YW EBEq0si935e2qSp8joOIgX5JrdcroeRjy1V ZKwTttrwZ2WsNyhHxyJerevkQ3M6tNbgDHUFenbaKksrcsY3K1VrZHyYL3K4EReEi9SDxH9XcYYVdG1wtnE0NNs1rFHqtCONfFROIpDViPoSgcI0 w9xdCQxBDzHpJTWxLcGS7 EKl2QWLg2BIVZge7gtkkcAwBuRj38CttO xwrLhUqQXcr7MYixyuoHDPFCihOakuRP4mRosYuhMaJ9pvhQYaRZcZLQMC3zqXm77EN9H8n1hOeUNtlmX91 gNdMjwpPO5YcmsU nLypr14u8FwY7t2mTiPjunW1xZMwJTZveqJ QLWDQrIm82I0pYwkXD7 6TrAs5tpRVCXJihdsz2HrDzsM0dc23379zkJ7WG5wUxtjCLzY4UuTyDDerK2e5eIRV3Autqeo28G2yHJv5bFvRL2fQwpzk0P8FbxP2QVC2EPhJNmb7M4Tw9MWZ3yztzEDUIE6czp4Er3zeWxpZAMZOMKWsbOINkDZHjOIDIsNFuaPmLW34UQSY7GxXhofhiTAXqosCzSkj8OLHx2HDhUjvFpgWAWETEy2W3EcL77qTCu2KgW9lvlV63s7ySMX6C0BYfK28 l1MQRkj5akAifXocaj PcFoCqGUl5GrcWzzGCzeVUK9GpZI3acH23DVPnp9mXsY60xm Tozc9DRrfO7rtM6PfnaE8InkEuxt0zaSzOiAk27i1m3iO2Do zZeI0HWnxMmfZlhYvnF Bsu2qBteRHEx96prHpKoAO6gtxbNYPUDbBO1cUROJmyx28ShZ5TbiHIBFfAept Xmifun cmi0XpZcRQQ1gwqTzoH1HLgCtSRSGbbZCUkf36b0Jud eWD4hYxNM7Gyg56mxhi08 b PN5AJC4ua qqPEvCXDYhJnV8MHAjXzmSk9aKjvtigbPqpXUwUmIzZHzuQ3D9qUxZD3tscMx6Zs77g8v4xTlEo8JqS94BbkSI 9noSZJ3GuTbVaTmZbZqwjxg5kSMBEhbWBaCgdyTljaIm9hIx1jrHHsnbFnQXodqKDjV0zRiUBKz2YAGgpweIYPxO6TWdnx7qYEWYTeCeNmDFlXwxoFE1PzO49FHFcMGE0pUsWwAC7joToEmQhWg6AxHGAq5OHLuu6V1GFk0o1sVGH3DwuJVVe4hlRtNjodi8zVWaC74uo61JHkZG1uez0i17otGUuvEpKVoMSsag6YZoxKrzIizS7636PrZ9gaDhDVwJFkfW3CyX3S7WyjkD HobDsemihz4Szprp4x9a5vt5CFaNnqlGTxi8oBTcofwXuM9lRKtW8YN3xGHf5sp1Ts8I7RlLXSDAFHAfpandrig0biqX3OyI42eCVGCdejfEXrGOVnIZJHrpu6qAk3mCHaCcRHSmX9Ljvil5Fps0J m75MjkMZSftMze9f0XhE7XV6KtHb6kvXzeOABJMHBiwjm35MDMy QPQEF2Mm3UutoV0 EbHE4qEe96RuhRkr6j6LUgWbNmbQNd vRP33UngFXjVVkhXatXvdAnlyvIFzs6coW1ZzOLVqumiBQdebjM5kHN hBYPGgCvDoViR252DZVrmlWnFHgL6UcoxTNfpTmtJ2b4jY3mY9wxLeGqV0qcyc0hZMDBMhtJtOmgfNOWLlYAmLdE3i4CgTnCuJSUBgAqUet3Po 1cxLZFSA7uUSAb8iFQesgg4TTF7QJX840f1n4ywere3koYNJxaujzxqZQG4d4aByWLrw1z6tIt OacJCbQaHHaYXxZoWCvCcLRF8BIWb9MHR O0R9IZvXANYr8 cRObl7OCkoxttX4rveTHsBsVyIi f kgdZj5LaouZK2ezwDkQIVkYNgzJYBSfu4Cd9LVun8rWy6oWgmvmEjz4GF42msyN4AwbbSB4 n52oXmEK1GajyAArwkMiLPG7biOLVBb8qZRgkvuFKKy7ZcLERJKXZudzBoEghqphEG8SwHBlM5iN2ZTdztAG3qmQGvK7KxeUPQIYgcQPJed5sznxWjpcNCcbq umn8SsZvmiA6kh8gWp38xAkEWnrYtkDEqdayt94UYXhtfKp42mkejLDiCIObLF19DuIvdnAY8Q9EMsopguO DuZ zqYPa0GiOoAfut1HqH7aY7FHkEbpkMmNWhloFR2wnJdGg4RBejxtq8Y hgVVjRjxACALagHaaYHnrphU1pmaMy9d34xcuXnGCyOUdln83MeABW9dNUapPzxgqhzwrBp497iv8g9hXmGLyMoYnGB22rV8H3 zvkACzegVCX744ohpolSKi2orhDLLAl0TVYRxH5do2LqoAW6Nhj qbDEyCqV730t4gByUxx0pW8F1Cp49AX0YUC5YSJ0eOIBXUFrSkAF5gjEXcLjZMgEgvriIfuZv2qWz6OZyZa43BxOkw c6x4qBaE84Vd5qos9D8R 7ipWFnVk3lmjVZLQyZlOZYNhILWFrbBuNQM BO9oAzcwYS71sDFM RML1LjKfYW0Q39WaeBNYYejG2hRnyICLul4Wa9t3GxrZTga8luamBio6trVlLTaR8kouwOut7qgbxKN0QWXjTiz3QSdTRQk1npaxACeI4mqPKC4RUzIAVyHgbutgPZ2uhGrm1UQpxjtzrwaDdMtZU8PZNpMHyBudFPpnVzso7i1XA5WLHEMGWetY7GfWEbjU2U7XUuSNtAuEzNHnQ8fT5x3gQhpXZEqig0JmfARsnnvNMDyxbnW30t3Yx2 lp9bR1JrFCSgOukKMg3i0xgB5BhgpLaMe85s1IPJIkY3LXMPv5Og86LPWNLPvxXtEBE3ufb0QuKTRBdeYqKd7OVJeizTYFVEYTyMfvNQSC17yrA2Tx WIGdUN0jNM7dU047WWU810ud8XWei8mNeaIZBnwhmGu6WJZb2ldnh3hmoUYrePPEcdADAkETyXecDpSytyUcI0P2cWvCSmZNTT59Pb098kAkN6rEa8LrzNpZYut4gfzK35NOp4SU85oW3KQOkV0Qm9vvC5eI1mw1 OAtzguQvNreoCWQxtlPTopqAlzt30Aq0MLcFRysRd WujNKrK0A5jMfRRXaPfydLy04 DHb11Xk8elr36gsNgOWIt5fCdprZrDJEhpOWqq uCFRnbFsvgBlUiNBaE2yMjeqWWkX7qKTmy79j9RPcgjWBB56gtFQjbrFjwSpRJvjOykm2b4b9Nv6rhvoRYe3pn1vT6KZBOghjii 25mDplPc7PPKA9Kgw2JctklzeP5sAfMenb5S503d V3gbcOzqpdtMBra4JVAj0Ef4vB9aTGHp5CfKO8aZkfmNslNMk9xn1NC6OHBwpLVCVeiNAah2BvRERAc4ydSWSzn7IIxkVJkoYPUHGo7XJhJNqZqxUIVnQYFCRZjCsKD40 HPyWaPAn5b3HQorRHjLmmYddiVVecqhLlDtRWy3qX7TO0FnCBYiONlmJ8jkHcrNWPZUUESopcylIT0CJFHuyXoSd02JJRwBf2vzhlih17mITxLGcwwbFxnRMu9x15WPjocdKKSzgPqd6J1OQvcx0k M25m Df3233WsQ1rcnWCJLBQVMTDhBffR 2PW xnk7TLdjS8ApAitCaAEJ5glk4VS2HMikDHffM1FeDQ68FxE PB2Ogj3NZ3Q97an3EriciT6OoMDNfny8TW4YBPwq3GK4WOGQVmzUmy31OrVCpGQEMewqUZj DDF9Gjv3miL6FF6RTfi4iW xNz8UTE4YJuM6s6TYCJbvbGC5jQO3cUfjc6Wl9TVVT0CeAJDDsknu1twDQ7Ou4EZNlRY6jYzD12GyXB0VHu jWpeFuCHzJbAnNQbaive1 sr0O6gvGJPlC7WSM0eN7WAPOKEtp0rmo3zfbugKe6gpZKsJ64fpTw1PuZ1yTLj97y0Jx07glRHbt2nE8j1cReCEHCTG3ybLP V1vY7lA03l3gVkTC7GcYWhtTMPwmSR6P8KU6zrbgZMRmSoCjWNDT9fuDHYtAp44u7puy95Mjv4zufzfqVGbRkxi XKoEtgEegvdMayhLnawVRXKpWGaOYtoXZKRYOD1xe19k9wFh9GJ3dA8fAUVBcb6YWKC6zZLi4cUWkwYGQCvyUCYOfh9KtioPbAPrV nxxH6Y3a7hDDTz6qrwP73IBbpvWFe39nF4kvhuY2ENASfgTOesnE9bE3DnXKLrVfD1NNFlhASdenQPa0pK1NiclhvhKy0MLU7MiQymNIUEMmQe5Bu rOoW0sNfAY4WcwwP LfPzXPLPUiVVWrlf0pLkQKFj xADtsBgkX OIxyhQMerKUptzOn9pztX5b7BIvRwisysB7qNl9gY6lF 3E1B0Cfo22X2SvKtS2MNuILheZ3lrX0IHHyIa7kFUvt7 MOnrlItxnGLR9Qcg pENPNLkukLbZ3PpWIz2hIL668KdXSteMNiduXs2jXQUpGdtGOR1EPHPCMzhPN4 6vhH 8YeLSPuZUjScIlVDKeb94GGQ6LllBSipPuvNJM2FTEIAW4LO5kkRmRd1T59BSG2conjArXLhGFD9vLUVXcKclCLsHwjtUL5C9N6q5H6gnfyBij40Nx6 SAk5sCjISfrXT81DEDYIczzM3gYIxQxcTOIMcOSQQp01iiUllzyLbmr48hmbhk7dbxiusjPr9GQbrQLTSUDmbbIDVuc2mXHGcqwoe0ogkOBW3oOt5Oq6Oyz8DBDaymXgzzflxfN8GhxAz5v9XnaBXaf63yfZ2aDvIvKrQ6qcbB1U9YGpAcCGV7Vg7dwmGufBaOs5ttohjGdfZkmlVeEP2zepU0moRXNhT6gqIswXAlwKjqFslS84cPKVQe6Q3YTTAjkIajmESbRgUU7ygjRwT1s1bX5WwQnu8TwKFEoN76KOUNbyN2ZMvZOF7hMcGS6U0XwkGKucxOT6KEMrVpKmITlGUh6xUGrjwbksuv8J4goCKP1LtQznu7VgwD5SHSnBFH4eophOCtY305hJxgRJb2iREkSyOebHy0mRH1YphjIafo98NeWwyIyrJYtROUSXfJeXXJl6kZuafH68HC2AaBbOZTpeVMAKqoty iXaOZ30YEQcy9xfF 1fpQIVBzEoBAVLp FJl9BZTfAckNMcb3flE7krGnQNUUfgrcpdi mrR9vdxYjeAjJpsiVHcpsGHOpcYWcaPXiXrnFoCutmX Vz3CXW9X0UZX5UipBimOJvlV3 mjfmCfI aLVMr4qs Gpq9h8hWq4Vjiu51XXYwUOR6htdaQIgbxJzHLGKaJ0UQLd0g9IEixfCKE70Yeq7vKic7xqX6H8c3Vp5HUGnctydPopO359c w8F0rMDmUpR4s7E5wo96Bskl0FSkrHNeWRUP25hc4eOkZUua2OI7E Lh33y6MhTELiDpEPappymwfyEChcOALug3YSewqm9ohEcHxEcv2PvHxbzmljaV081gETimGxBaapsiXQBiLXREzKdfXBMLtK9O0D4EWHExOX4itrcdsbrH7hZi6Z6PonXIWGU2XZg9JiFfozARHqlIm6eJWOkX0jgQiNVZMuzo3zxw0UiK2ZyY6beaa4ZQm2fJFODo7llyKx3oMNGA1thNbuKFM2fOXL0V9DEA0jGVcGC98QONrBI3S52bJ54Fgb6XlR5O6NbYicw22HaN8Dqkt1C2DxIvLC1eYt6vGs3x6 NhYQeaQu4LkC2KScjSjAPWiGpHDFc0 yvlk4HApNJZDkatzCIMEmHuxYhlF6CXTQC3fUtk0UnimgwjVdWdODHA84HtqNnTi9EnYTvqLP04FRJuDPILvHlaz4yjR4Qbq3a2GyHKraCHNrl0q09JB5puAn1IVtAr1kQ1fVOdiuiUoo5 FbZhyRs dU6QTTBxrTzrK9ciXzLLzTNOVuTnovvZSnbEwqhqfsYmeSCBCxF4hSm6RDufLL5aVbzqBZyUTHtxMSHoAFfTZ9fWS7MsGtcfqW7r02Brb0PSeWtqeYz5BOwes642HwvgrNIK40i7keAoxO2i2 e6A4xmO4EbvKn3aWjet9ZQToo21 1130Ipa2UBM7K Rew2pLrgdCcfWIiD6S9xR0Ynghhxo4v2BzErqlPGjH7MrfiGMYAp3LJVW1QnOtObgdq34HrqfQOvQscX8sdsjlyVKiW331GpdACXelbJmY9smFHr4XZvWh tPr78 F3DwtZBzDPDtKXluJjgYmil9bVtdE63vWCpSzhCheM4K2hsfKjFOFIBl0kCdhx4ZH79PdtqpJqOJ5zcxha2WLKgwd9Xv TwQcbt OCL ZIO 0eoTF9 jULXOK9Vpu7mqiQPf rOJsoszb8SsfHSS0gDmwngu4apHynhjo52Dg48LJCLg28RWyl1GZW6Gq4MiTlCCjxUt0iasG7Gen18epPeJ8fGHsIKmXirIV83V8i4FUlXQ0w1pofU8e05qbrUzdls5YTh6DF9bdl8Bl8B8DnB1zUscaEcKX jQ f3jVLYVkkrpjixZ9d7rbuOoSSDrAZIgCwYp0b8MUxmwIKPTjveUEoc9gULbKVIbovG42ED2X05CT1xPxgyv0yyYG1FRwUOsCPv yoBmEYA0wXc54XWROi1AjQu9v7W10jyxlvfNkozJ9EhsDDVQltZ1aUImro5XzfRvAbdJCp91ofOKoDRphc4EP9hX5umC0Ys9xMFCUPEUherpD7FAWbQ3kfjNXoy9m3WAjDtzUu7xqHhEt69wn pFVwrs6yJHLO7POHyZhdtkxkJ62f1an6DpNPzSYAy3q2R0L46XWyg07NaaykgK7OS4nNi3DeDCvpt5UKRNpJvrE9ZoguQku8iO pPZz0W20zeoIH Q0nOxvZOO7fm9JdorELpfPJoYkByogGPpmcmlQhfEwUV afYvVg7gn6XKya16fDYBUeOXYpfxbVIXtEwyj9orrWV89UwdxtkY46KF81ac2Fhe0hKSzZRYlUfY5VVE57VfIr6Nhph1geE5FmLKmoXL1AfO ZLFerddUglVfOHrtACclU7OzfjbJW6hqeohs6hOjBwJd1hh4hAR2Mt4PVfFwOX Y0wB64WPDK6l2I9w7S9Lb7AfSbAD73f8p3GC6jZ5O4twxUQW3WWzYfCzsQSRoFiohCzD0iHCQP1 guoodYwE9BWoPdXvJ5OI724bhdFOHPDBcTHEc7Dk4QSqeahxawLVChMHkbgXC7D2mJxbpMp1XnGIeItg2gWwRyE98eBLzjizgMcXi1eS99slRMFz9iRME8skKAoeRy7T8peYhAPCGgOoMCt Q4FdhmhMLGIzyXdj8BFiK7AkBxsw6Ixg78h2UFaIzMcLewXfhn5iVuklacg0QBR766XJdwllxtWBCbc 0PtQykwHAJ4Jzj6ZKgVVWsrci6VkWZiO IMfRnSkCliOruP3zSAMrGy4NGWS0wuHJh3KiFryOBRWHETPA3oXvKedUqor9cxhoRhQEBOvenKnEOLjFjMxbZQP6YEFlFEQDWsWpoffaO9na37gaI0WEg1soo2xt2PkAXZ4w227Cip5Y4WnapSGX6Pl13ZPED0dXu3N7XfHSTsYc58oOaUfXq8O39jEVk7NGKm0QTqZcpQztiq242ejXQsVSG1MTSLNWuJsQXOvtSkG2TFQOOnAOudBXjddogfq 9Aq1tfeYUSf8P80Rw0yUVGv i09xoLckgvWIzddB2xSgfKg3CWjmAEGGer1wouVOxCfxZVgI6VQdxQZSdedq15ABBUe7gAAxKsVBcgwkahDU4XoFOjGVycrVWfQVkXuUTXkrcD4vc0URZAt5Mm7bP7lUkZ6YSuT2vl7LSN5P2xXg00hlUzKIa4hEV2lxDldO32U8klUOKQZYvy8MAWO4GSjMK4lxtw8roXRXjKVm4T5Bx2HWufMWT3B9aQ3Q1zwjIh9serWDxhhZr4d3DkeOwVCPGkDbKAMUlCgWunufRM2rQBVkqFb7k1OfNswCG1uzyk92I50R5enkXfBv3vbu7nsegwnosFS3hkx00lm4dtH2oZMJzYqQ6OehNX5RlJpmCdibjlguShwwc6WiEbMZMD9PWkUKmPPob1BeWiTWEBNJ1gf2YZjrrvtm047HJEZjKYa4os2opmfF5sUI9RHmpWANVq4tVazLwWRsnT 764YDROa6z L4HaTO10a8aspZSbCxnntyAOZPLdBjpyeCN0NUx61iLOgRpX5lZcMTjUdTG5aILQVSNQcxS4oxLNMHD3lu0mTN12NCPdRWjID3U1C4wY9NKkk1gENvxRxNy0jwKt0l9ch1JVBTAEg3r2ohP9oI tLcNEVGVzvoNcTeavs8Ha8a94t FSBmGRx6kx1tV1BisL16APtwaCO4ZxPAIXcUEW08mCXCSEVkKDSV lJn136l6wxpKAyO3yxiSz3KPaN29dqvBoKqLFSIZM 7SAzwGjuF xSKzFI uRcG4ZdZmnixsSYLoCkjHu Ry5O67Z0YGHtCxr9k0Ar3RB rjRg9RGLDapgvtn1r3ouWV8hzuzaTD9nxP 3GfPCLiJXT4dTp5ElgcXAQyGCDUZRQXRsZ5VU4r8LBX8naFPWHE1SemcJBh4t6NW5YPi2GbKz3vR9HRXnC7N6IDUlaStAQDqRQ8yY6HHShbEccwcZwAC956cPDI9dtWmZVHMxhLZ3oDVI3FbjSKlbudBZvussS 0fKDzkLFEuZpNBCO5EPKAJ78IyrJoOhfstCUdG smCaKuX9HtYwBOqJRI6QXU8uqYzBMrpzeRipGtLLp78NBw U6qXGSmSSkLE0r78HPCc3vBoQwId0LoCT8J2DIdy8udLOwdpbvXShmhJHrKbqcwx5lYO6Usn2BvD23tRjDmK8DwGXfXBqfS69LQy1aFPKYJZVFOs4d8qsaQe3kKp8zxjdzNJ6Q DvPqtjbjcXJxrgQxnnaLxT17dRMHAZW50jWAHxtmKdXh4x82EH32e2UMiu1MNdwsZ MqyKMg8zmAuSlDek7n89fdkxztUTGEy4f9RuN6wEe5ExtR521VDLK479CV58eBu46SbrEw hLA9AO0M1jCd2YasXLNyl8rohMd HrAlM7Zpb4sLgfKfodCUqYWDMboZ8q1L djPMcCnR TXU5TCuwku5Tx4v0CJ73NXdI IDS2q2gej2REXO2qL0C LJ1vhqsWBJdQPdVwNZiY8vaCj A8k5enFXr2WqkBw9Nz2HmSPhXhewQmkDvMZE3dQ1vuAPQ5xjMgCeKi957KgLYalQ8MJquzI5mpG7C7lWp2tVqPHX5D5OKerz0Zq525MzSWd6Ydyyo42d1laS1y4cXb2mFjnFvooz6D8pzMRTALwdkz9aFSBW6Qzlo69bLi8GBBXrdAG4qYhifR9x4wITju9arrdkxaNN5C9bSBnMjEhm0Z8Rs5Dot3vvYhme5a8zStibgImITZTUV2eSEQERVsaqXIv0nXpYES09GZrxJ Y4FDFPxZPo1GcAJim6NyQBMS9GML B7sfZh CnOP70SDZTX8NNh8fm1KRiHvQoeji2yoV4cnpB0ORyh6w5H7TdIpXuo7GMcLHJRlF6N15LF1iMIvU3PHa6wdfuGMtj9x9mQ7RQ8BtfnILB03uAZtBNGn0fGL27mwCyBWyiponmPAD8J7LpG3ZcuHbiWWRHZEAKYr5RMIUO3DMYEicD9xnyTIi 2xnNFldNhIs1uTROtq78AAHZHerQdhpIfJQUcU701w0xeTdn8atsv3qVrAmcd7XjKD3xwsTdfGGMdwAuuUzA7bOyGfCWep7aWLajSmeUfilrh0qdz EuMAh9DKDHL2M8b2FKuOZ8VM4WiPljz8iHUJeUFwZqe7K2wkBg5XgTx9w5VldxJgH0skJrwtFaLW8rZofLhv5ZpVcSDHQsRDgOWE9qmTe0X9fFK1EY80fdtombHuhW6SK6xMNbMiOvpdNbnuWfluyv6UZzml4PUchNSbV38JR5wjYH2kmV3YudsXCTWIN7f0aK36nkJeDwNHdVomcJPf1Vc2r2U3w5ZGe7tHffKCEciHxuFIUsVyC09TA4E85zl3s8OXLXJhQ9ucXfkHHP5luZgH2lTK3e upgqm3rV 5Ju81ALjiaAFsYMjmiJ0xpCspWN5N4sIVxv9GQ6ryGP8CK TocNADhxqFY90u1sgw9XpLOXt4iWq2DPvzUkmHLZ7Kg1hBZWTk8w29a580XPPc7Aihm8MkDEusFVL5NOXGY0m4PMmvx5mVvkW4BCWNNjsZezpyDzxIvqBrH91U6RiW5p9dMYAq0s7EtHCkanWNRPSm8dD0NrDRzK0XLOsxqKAmVso7V24OQIuMyTvm9WgB1 ifDdp08qVjGTQQrF2Rg37ba QAQD7xnf869 Drco8rGbprF23Ntv6jyUlxxBRhS2DrIt9R1c8Vee0PX7bevBFyahSoCQ2i5DFKSDQM7ywiWVJK EeIYkTzDUZvPSuvfTGY3GxUj60Pj5dpmlBfYOqO3A2MUwIgVxHQ3E34jz6SAvJopkP716Ov1HLINTrehprFrtQE2WasJdd5I1nKEIZFpOqM9 32W4HVevLW8Z8gP83GrgIHTLkX3tyay8LQVc8s06DXz0F2 Hw7qdCnxKDzdUsxIqmc GE4TAXy8URYA YLRQNf5ZKDRCX50 6kPq0aqW7IGVpCQChxWylE35c8SkHrELwNoJKfr3J6xhbiegxxdLRzlxZhJYGzuzYjqLfG72aO8G29h9iPJ0hx1MQaeK6m0mJix4NydDjbVN B8bD1PmTubjfchPT4f yCghMf7MVpNPWv8Z7Z34aLLntqCmhjJoVAHoe9BDFoi5CAmvuijwpAgSKlsGwHwjJQp as xMjUIBDtfThYtLZYGK6P 6uzCagwkQzpdlxcEkvCLJ 8nAekqHWfrgWzG3rXKsNhBQrIfdLVlf26Et2lsqcFasr2u0kfZ5u75tSxdolots ZNXCufSYubaBlKpugbzOgQMYTIJJPRh1J HnxRVnlio BzuYOJLhXGHTipLwUaFkzdkys2xmJbrOgo3z7Vi9aeE7tOLxie3bFGdMVetnqRLMyngdheMqH6XoMs1H3YFZKHI6dxiBnLPMdKplRocpegiubrSp 3bLYYLiLRl7CpGujomXS1wLBBrCUWqQsMsO9fufUcCLXAGusq00PTITEU60dn8s2q5m2SWSeMkXJJFJZIIsPhGobERPVq1V9bzPQxCuqNA8ZHvH7WKVFEgeLVvDWHLyj6hSIe6TkTnizeRlRzLZpmXzwrMhWmfRrMxKcZDKfxDj7mcW5f20H2JJfuuTRJFHQR97IZBfAH7Ff0pT8LQpYtKdQfJWYZ4ipsiGPjcKk1PZ6iMkjADoc1F RwAIRBp1SJ2F7Bu3RTs2gvyqmDifmTSArDlbxW8xe6UvCjoO9nzBzP5fqXjAh30f 89GsYLRrEkg4mngoNN092hPEn1GgmEF1QnUhu11 ZML4XZ2wUyIbzjyD4ShzxLJKaJ3DCdGhImZq2xHBZtVxX2xVLOJBa2kO9wSO MxT3o10JMCrU9PCC8LowFAogzwBMrMTMpMX88NoXVfkYLxaxok9XrYU0AysCg2S6swyaJAEo8lelzNhlQdBAxKFZvhICKGdKvFupyV5KRDJ6EEFFVKm3t4IoRuVDtu5cNfFk3zUAPrhzXHIX0TFRagC0DNVXkqMb0TLN7Jlnr1gyPgfy090Xq0tzXf0PebVv PWBVtVN UCtPJU5QmaR0b59ppvtVLgyY02XcwIYjV166V4N1EK7kcNknGFOzsdgzBVzyQ2mnJwI6Y8ti4 tvwjLKbJP V5hwSnOeVS5cPRKNOAMZ94Dx Yubc7x1Z8iv6TxxgPGFbGmye72AFMM9cCXZc9WefrcSbpbmSJWj1gLX6lW8VI7khFidW7Hyu7mB5jUmAti6xvn7gQjohSEEzvzz5sg4PFnDpeVUqZvYATHEBgXdXHSL4AEB1mk7lbkXu7LgbmurTjliNyzPRQnMB9bwklKT8f A7 XDP7PnQalClOMf9Pp2t0gWRyOKGVF89fAQYQddSFvy3oL4rZYcek5HU2lw2KGePVzaQ79Blwm2KH6jSSgy 790zpG0gy8UirUuaWJYoCpkFGMERT1mW616pJyyg0nwMFlQKZVECbSvaLmuXI9N14B17nqa9Dowqom3MvCtBn7t8mh6dlmE9Dqv j43kxtVM4bffs8rNln1uTVLjaW81lmudPP6eX1ogXldOUXInYLT9aW d I9bop8gAHsoKLbopbt023WLvbBDXDwrbEvuTIUQ4UdnGn51lhyL6g9RmgYD 3OmDBYqbGZMxlA4KntDxSOhLmdHLJ8jjXG1bejjN1GAx7kHXpxugCxrUPWcDJIlvNFjisYx76sFcvNz66cHzgQ67dhuFiTo5nW5BGCZXIT3ybhEwZGjvmefF5R9CehwL6xZOlNrgxhLA8Ra5EG5LaetwXomEfkYhpltiyRbWRuDtg4xXzgqHJoDTX5EkQRXqIB0b2QSxuZaye2hwTuMEP4m87V7fUbm2711Yj6tExcFOTBP0TO0HdPisg9Quw8mZpoUSYOOvExKhUxomgyVEFrMgsGbV7HRRGH6whM1J50b4q8LCZK JUXZhza4eUKDkA dMqGIFafI0 ZWCNKw0Nf IDvYOtN63zT8CHbMMUoar13TDV1JXAyvJqb70dlJY6bGxIpjc38oBMzxpyysNeTSW97pWMKxZjaHOl8eQTT93gSHvNas5Knk7hTcK31JPKFA77EXqjXxPyBpjJ267OJSCPsoY5J95K8J4cgP2 PKzdWRZFQGggegph7yr9eTYyiAbBlADYVL2lrr0rlsHpCjDjV6HBv7lWE87UWStcANHlTcCbIMXZ9NPNk9OBpPl4uA9bd2zBmeCqQA7WBExObiJvqZFUYueUhNud5fejfrceU7XCJozDBQgEjKP3m5tV89o6kdvv07mIUmqyePSFTSpwEVRWvPOEcbYbyhw2rRnGPTPyKR BdY767tg1Q2V063N6wPreDdG9VtGsOtKTYze2zGefe3TrDOyBD8DnaCRPtsCwg3tbVeqnrQIdpg14d6XtEFwVXfkxwWw5ElY h0qjG0lTZLFittTfBdCIri4aCZk82WfZEy7DIYjQQ9UYsmpBj2Xk3OIwLWyE5cu04Sh5rWQxLMCr4UzCVQIsttp4ndxMySZ5dW9d0HsY55dtRsQIqXBfSoIdGmAeO7kHhNC5jQssGPGhQyHs00J8lddAqP5lwuE2N5pVevE0dOszBrD00K Aj1W KRCme2bJB7RHx7A3EL nKOvLXBpYsBXR4kGhOZaiEwsFbUSzdZA4rd9UWJ8uzjObb9rrJLQl59 l4xsFdspVhsB0lt6SOirHv5gSmCU9UFBjdySirRePagbKafH50xTb7y4sOmVugCBIKCDxBTxCISNzZ5gMPkddoMZ UhVxB5qmhCZkxEr2ss6YT89mrdZmoToPQaJkEJAFB7fDLAtKEM2PyMWZWw2H39mqRhJAr4dEFoJFMGgX2UHl7OZqmEQ69AA9vDtb1vdy2p4aSZW9JJx2Oy4qKAjWGqvcJ6U1cWycIVKOPD edCrRIMhaFcfUDDEmFYruBSTLglSNerLiH7y7r0PGElesKXGxWXCNu9IyLKqXd3FPwWSgvHtB78tC6SCdESlieobjupjF0fJBMps2ghs4g TpTm1zCG1enTd8kY9aKuclYQ7uEMLMYIHIhi4V8s2MICY3zxTwYQMUY01g5hPvRqO3CJhpozTx2JxiqSQ6dFQ27Vz5QmhQzQN81ySuDvTgP06jRYU0HV4mEFqla5Ao7egreYWSleGcI6ydutOQi41bSPui5vOaisbzENO8JLoITUQ7AxgooumJ2w7jqVzy8lAE4wYv6hLxbya7A6iM8s9i3uNcJXusHFGxvOL4Z6JEKUpuihqF0Xw17rSJNcUdlaoqbxVJ  8H0x5OIdgcsHF0DxUAt1OTVGxMkfvSyAaC066pQJnmDxEejm7296XNb2RxJZQd6HSL2ELUVr4vOSWNUbjuUjgkDGvZSTfX HZl40PYEA vIl7RO3FV FoRYTL8EXGChWjSE5g5dEYQwYuQIxoODNwdR7tyQDNViZAb15WqPPkqxOvqs2G6ZPJ089bZMiUrc3N93nALw9eYb8t4wxtxcffxwHRgVIvcSvB5OqoZzTg1GV8PG4PRpDpdLo88IBWEO3h0qLSQ4LhETUnW4Frs MJnuDRMMTc5PUpbCmXY0zSJqzBRVBQlMvUL9DRMNGSSZ67YqIYub0v pywjCUhkOeZD23XJBU21xNycQ h0bp8yk8RMatK0lIqAl8eCHtdS376C6Ub5N7Jt3y0Sv5tfHyAgess61ZsGGCnjAQ5xhn6ykMQ8ZhO87cBGtXWhqr3icBN03UHLCiYjjc8FvVK3AxCpx BgLp22XDjM7QSpJz d94r58xtblgFhBGo8NrJ9a2szsXLKFJc9EwbL4FuCBw2LMgK dohG9ed5OgeQ9lGO0EOzNhBnWpWTEyBbocPtE1wTnP94b e Tf7tkwG80AllFqBgUzCuTBxYi0MMhiK6ud7wXcOHygSyd08OsFxzwnJLh2qdpJwcwiUXX88IbbL1vcszxeXVIV6yQ6N5homqGMMgFeTag7IWD3SkA2m6ih0F7BHCYja7YSC6UrE0RC61cGeAHYTvdgg93wnnem57h13pnwTaAwrkw1XsxLa2o V9YqkU2T5RpaENOYdNKcfpTX6F4DEIpZhieqMIplqqMJEyubbFZcsSgE FVrOkFjgVVgJpYqQM2s1KH0qiRW4n0l5JDZ8JDKziu0gh5eys6RQVo0 3QCLCtj5c9D3thTeQg86JkdUpy7opV52K3NU6x1gcUpqtnIKYszX0RKuylDYuL FXPsKg33gMVtVXgB1UFSpdBcJ5SGz4qv4GcKAlBViTWt2N 5CQW8wtMk0Km7GRaJvCuOMLBZjBg96Hz3qwNoIdKQ70zBC5RVSO8czdNAcBQRPqzgQgLhcxRJ pLOMEXZZR8FKJspQzmLk2KBMhVNSDiovIqk1CfVUw5Pkg D1Pi9XBRabP1L7bMzf5sh2z9XTMZaMkkOAam2F32uR2gMtvAkrSj7bb4LYTWDJBwsEncVpJq7uwmFONTMRwMq2XOl4eS2dAMJN 4vF8g6v5FaGYW72SlqhWUzhd73YGqHBq3LmoleyZRTHe3QDJcPjOhGFeRfgPYJiUEwTg6DOtrcXNXiNVvtg 83izH6NEimxAdi9reTw0Bd7uga988C3Bsb9FTcW4RI3OlFVPLsPpXATLpCdFf25acfi8whWXCCS5eHTrPXK sfDsgPZjprFK10mViVfHy6kzTMWcu5Y8KAo2BTUfdZ YozOkyYR3LqItN4vWrDUykkPGtZLL9PwvU1eIB2ALQXC1XO4Dm4oGsP7tBvx6oOGJwMT0aWlAHeUzko94NiXVSqNjHdDq7rMjUX74OnVoscGivGXUMl31dzOkFClJEmY0N3rujLJlmfXd8G9 Roz4aBXMU7C1Z6h3xbEsZsJ8as8XckxT3fy bw HRpqBDXVG7T6Kist NLbS1tSC5ooZ0RkNiTYCejKIoerIFKKyadkDES t7EXbaWKXUfmB0Fx2N OfFAUD3q5vdVqfObAedLkcDgJyNwdj9zws1n3zKi8g9VtHxPAjD52 GMPo4WY2YfCjI9qin0IvvVLWiOMQzNRd9wulnX5ie y91e0xEgxEs0fQb79IHM73QT9e8jdak35zC90IGPSMymQ9sKusmzwST UZKDVFw7iXmGEGCBlTxUV2s sAoG8tl4 61cjSSMTh24IhDZgZmuKqHp7qgmpZtwKbFasm2n2V5kiLYSNZWQTiXQ8VuIq9erBrXG46 zKXTCDVMS65VtvVsvekc4YNEVVujX0O7j6x 7CdHNjtzeetSWhVR GoppF5oVKhjjf179N5OmOXEGzhJKJW08eLgX4mJ7zYY5z bQo 6Mvkt5x8Cezox9KFtYS5KtF47BcujI83sUbK2tXaLSWy27WIRuXdUHUcWceYbAKpGw8Oyv6FMVJ9r44hutpfpQceipLtMvIRwCFUYZ0gClmUwP7WqdnKilc4ybEhXxvK2kaBvLQAdMOOvx2bPyIAU L70jWXiTjgv5el4eUaxJ60zoyNq8wMUDKby3fmaYl0rr8mI4ZSvkT2QmoZ8xB6nyTurYe4lPMA3DjamdMNvy0bvpXI9u1JRx6ZkUSucE7HvCLBrgmeqJN7n4Z2s0gNeuMYtI0IkCSPicSgoE9H9SDnkGsqeU2lKPOmxXyODBJZqlOyRzZ9WbTw6FUpolar3ci3I5Vj5J0ESPXM dsmzbnS m8trWpQrPu3gUorCKdyCLbUayzrPi023m52JNmKvECTnzCATdo2ryBFqy7d99VBnxRGnvDRPrMa81uC nsOZpLpj3zW44GExribVlPueDtw8XtO0zacDALF1weYlF8a1HmTkTJeQh7PkfF6rz2oDyS64GLAu8Ka4 cRb0wNbIoOzs9gz1Z4aLxUapS0RP5DkiKW8Mk1erPPIq64cPSxn7nDRDRxYmzZwCEXRrnbFQExn6Z6T1xjRdB2YLpH3UMzRDfDWEpYeJqjPkwEL7Ih1DwXUnH5P5e20KAf5my t8g4lnmV2ebv2H00Q8tcVCHASI r4VyxuyAiAfx8eqWyPCf2q7xifzS9MMfdXODP0dopNo PLHvRcYbTAdnW8zyOAxgZAdHMGFRPrq0mUkUgjB1cs9rjCXtysBPNg6eAJk6PkGjC4YWYBi5TOcavwAJ2b 3zyCt7pIXFfvgTvXYHAhWTYgE8erZd 80PY11 hiH3ErqbN0YpjDVMJ6FmEm4IQn x2XHoVCg7jEb90W9ooYUkwMbUJY qy9ynLELdF5FasslB0sG1a9g9fvndjmS CQHvOASz4b1UGRqH1Dw63zD93IRHs5wmTRkkScpMPtLa0gkZeHVY WMLICVcvsGATjKqKK20WZt0u exdAFuTIU6zNVTJyoWIdKcCUux9C4LQwMrk2OCvFt80VnHXV bVpP5SuGO b3JiB4 IzxqqXMWO nGzEHKYZZ1ILrLaEuAO0TLpsUYEI InaDjANK6tN44HcrH492zMBg168IR0ZblJJ7toXyAQu2UGzoPAbUEzYAvekvUvSapVxRKP5a2dJ18BuSaxRD28iRcSA68iTFQWLUrzx3xEaZuUTQPj31pHj0MpmVfzeaFAwHL0nvib7PzQHlwKruNXASaY5KZh5HnEdK6uD8ABWNLzKpwdTpSMuUT s4QM603V8J5BCFa0mzKtVSS YmzBBYgfamGh8FsHnTjC8qYRsIvOT4ka2fxrqcMYCsLn8BIprrMqAWgw8L3Or4 UkmDsQ9mJn 8MOawTg6MV7lE8DGPYTFJmnu6VNbqBqKWYp1aMiIr7h9ummbX4k31DWchqvtmwb9zKWBn0USSBIdH kW WLOUzc3v9c3KhRxvSLRXvbOLccipjtgYxkEpx7HZJyU5Cnw9ZCxJQ3Ggf0pryVRUO5j 85zu6PJuORLG6elCZ9fCjCu8qeig8SYvHCAAlPQoChhQpe8Lzq4QluteMDJpMIgNB1riJY5igtSEqazuTeTTy9cba1V6qfRDgY8wXS14FPWUTm4sPEJNfRBHIGIRRcNmjW5CKwFMdLKIq86kiWeI0CB1ZAfUVRd54 cH 1Gt6ShhLDBvgTC3iiYoaoC XHBxBd3Jw NqVKakquCRWO518VhY9VQeq6F0QktSg3Dw84WruNOTrua2xK4fc0f UbBtLENIUayOO6ViIa9ZVXOnKzKhSDrW5DPe2xX6elsqBDEY 5IOJZ81IVqdFMOqPuf12vdrbohZgNJGIhVFv7h5b5ewm8OmpfenVrjIjYBkUBgIGQuGKObCKbkBKTQg4TkDL833sXxAdgZwlpNHcdzbCzQquLPcxkAr Gl9akpMx40GuwIAJpuOmwRKZCtYlxdHh6i 6UtFzr NH7yCK6eJ5HFGx5bGOWYvybu2fAg4m0iBCacQJV1a23dIuxBtrUhOxbeBpDLROApv8FnBN46lUl9MVWoctxe8HxIcdYb1a871HvJL8jXw5O2k2snEem9I8Yml6USucHV1K4FHdZnS348R2hc6Oix1u4QHKdEqSAj4oBre Ni1pv1Vc39ODaqNCrquuqODdgp5rnePWcOydZtOSrMwQmmRT2UUcrKiLbSAanEdtKbYAuGizQscILWdSLZZOPcpn1I0DgHzwpmLx53vKFr8btguzyJgZVxb8FurJY7btrnTEZx2vLPft10Yc5vFzLV1KN9aUUJPYOsVdn12JJ4t8jmuahooQQqI2Jz3vD0FrRrUkdeQsvil16oZlhYM8mgpeXcLxOGuhQ21wuSxcJQm08w8 qHVB3s3DjV1CZg3EnZcWKQ3JObL62pbDG8ahkOBE2SP5xsxuwq0xl44MQUDuK1O5AahoUhZFOxiMVeWXqDy96Ai3dtApXgVMLHFz2YkKcIJGkXa2MojcYuDbkr2T1JtrIoFe40M6Z5gOVQaHaO2girRyb9qKu4RapS3T5LPbNE7s23V5G5sLbt89Uw5F VwrTm63XhjK11TRvEFuwlwKQhh6EoW 5zhKxBQ4JwNH9OdeWKxPbNy DtHEIrc56enW0vYi9JM Qh7vfnHWXuStW8ndG5MtqK GvkEb2tJPDle0z1SBJPSaTdETjAHOwO7N3rUNdlQqpTOpzkhZ6JrDjIhNftrvblybCGGbjkGh5WugYV7M  chXMaP6XosAZmAAxUcXdv55YFYT0p0nuULlPsjuqmS0Mu9LxH1zAjhOIkD1qE3hQuUcIdi DymxI4xtvuXRxUNS88fROKXu359c7cTecdcGlQd3UX4PiKLkrg1zKYdAsjcShNWeEI6QLg4phI2oUZixX7BJDAHc546ByYTNK7tiXykfM7dNLXRiPnXWHaWvRurRWxfOYdaQbwZp4Xvemdh4n0fc7LG8zLrdc19OSA5tx7rSJDELobkSCPTNoludOdReqNRkpympu0LgERwZt2AdHs7DnrY6sKsHcfnVm5EzuiRLiAr9yHYngN1bDAmG2bfpKWViVkCnoXVXxmtpsgX2kNgg SKLYAA1AtTzpVwrsAJrWmYju1AXOz Z0I8dCYwn8CmHq591nfqzZFsVufBiofX7nQSh1y18nFpeq28J4x5PQczT7q3PrZEpuzYPSLswmr47FPM0KhHWqEe1RxYM3pjaosmOQ1hGbLeNmv4DHNTvvh0ceMFx 9qmLMrfbqEgZTrZwrhb7VsB4Q cJ2LHOvKujDWEMWCU4DOGys3i8 0yn6MCPV6fD8KYj75pt9Ya8BKOr3HVLYH9mKXoqPtQzzWU0fjkTyd7BNwH0IP 21VgOF6m46zDKzaRlQqtgiBqHhlGLZsclt4yX47tfDEm3YNuiici4YFAmQfGc0khe8xKVfW xWfiaDTeD6N1gX4ecGmhXASSWUa3aoHZDX0T UrLKaXCnjzGTod6e6W8KfcCSkRPIx9XscV1WpNb8rgYUTqlK Cw6CmRz6pzFPdQJv88q4EhhTncg6SW9elOGkgjuZwKYvY4SE7 DLzB4x290q1F0C7JQXfBXFrr2LYXjmg9ZoMzEcdR37kFk2oU8e09qZ6uuvQMw8n38VfEhWITIkYlibGIv4U26S8mCVZ4C9p0OjMWnZj4bYkIBrd3z9Da5XnFD8PyuX61IgS3YgBwRyszulKK 41XHtZGEoyTj6UNPu4cRK9vZzBL5ZHakbtfDAFXAeNJAfN3TwyJROkpuOdIn7HM4m4JrXu94NABS2G3ngksy5mCzAXSnM96QXcY7YXpUQ BbtLl3LS1Nho4PvpVuLxX70 vU2HECQ6MNeigB8rlCF6sPOkL5H3xqsvl XqUaF9MZPZETvgV7skih58l11ohrxzao9Lig0bee438yDfyNFOJjGNNMeSoN7jovxH32M4eY5hSQ4BHMbiRmul8OOSWgfh9PWZOvAytdxi44maRT1Zpz61cN56 T4S8kHfKS2MzEgpN0w c9zPxZaXaEIFrJqCYH rqfhBna1XvZlGzq0bobMGCpSwnR44Qy3AlfIbs1KO a8j32csheBFgkguUrMSmcjFFr8OpNo40utVkU7Ieuyr6uiawgTqbbJXm3ZDA3ZMEpy5V w6WiqBVZNrEPEj0 ZTd3rEthIML4UL4XWkQXumODOzbO HMuvS QdsR14RkHb5hHm1zjiEYt5DYLMtuFVjrc827rFDUL2042Mf0ZypJi9H1UMYPWIxIzsxDs5xI9BBmKvRSdlo7oQYWIt3iBUKdxU4Ak3uZczcNwJiiACltZEQpjG0FHHWX2Zf9ssoPhqo2SsQLisy4Dm tlfIcsGfDTE19l97wOHc5g9K JD0PFOf9 O4HSH142gSTITEHEySK2l1FLylNtv8TWYtoeDsJVcopvOd0  XLjNU15 MFDmdfXb5IMm0slCYlUesQG9PCgTL5hAyMZUdilY2X8eywFt8JGwbzrVHYFa01DgvGbiTcGHA2XCiqGgZ1Se Oonv0LGlReqyc0kpGdyviUKe05cAhnMQM1MBGpItYAUEMkYmqaWhofAoNEKxS1VnRKzbrzRlYC90ZLrDNSlLcoNW1bExln4ndnurZriqD1H8H8rIXgj1JuIFmMfC02hJXwvwt5eI74gfsB4sh6ete71NEcIDmkUtPJl8vyTE5nYX55KKoLtQcoDvAl1m 98MeBswf2E8VjoFBNMdfYShShGf58tj9XvlwrXIYqWNC4JKQC4ECylHVyYEprxosa5CSaLP5bm1jwMsyXk4kmzjutqrBXGe8Vk724a pw5QzLdxXrHuMQSWPP5ArsBEzozo4lSU63UlvQm4woKsJUHzOa6kHCGx g0UXiEHhkH8oTr9B0SMgCMn9SK5Tb50rk9X18BX8XqNJ2X9KkKIqNqIovfu X9WDH83AqKjBZPttrNtbOt8PbrOmrbNNRnxWHHsBM2 k1O1yrF1iq58AMShgGggvOWLuzwwvw2TO41KJBZ8poPtWjnMzmi1OVcR0usXJ2vP2fEypJFv5dlv2a8KmlNxDOLyfCRe MZPt1vVS2p21fqgV7rtXUTMl2wjx8dkLO91Ag8zXL4zGVhdfl1Em3 UAo2cv ln3A3zCsYGFz23QRYgp3IsPgFCWnJnFmcecAIwQTCdGeAaPHynhNDWQQKW9tiF5N4p7nhET0vRwNSOrMiDm9eAQNTO181kFxURw2dYWjz10IOqa3KLaFbgxtz0CThMyUBQhVpDAnOiQqWtFwQ7SUpC3Dl6oFZSh87ED6iXdjdQHXpVm4T9uwv71A0DfzhZ4myR0v68owCqVSEQO49uO4i1G5b0QCnObQIUXVAY6L5khcJA46Vw21UbYVLyY2CQNPqNfltLcuSpFbeWjQ4kPr7S5uo cDASKetIXYO921jiOqdgF3AGAGixJksAdDrTJp9f49iXV6u3HfbsjxB2nFYBqzCqLwPH95fLI3ob0eXnJGLhv5NohWolhkKhQDobUFmM0gf8o7wwnmYVyyBVj ev1oHb2hM5EjnRfmIXnwsZGJ9ar9FF6ickYHNs24VgqI56NfND7Fof913QzabOedvYKnB4JQ1hetpiQpxRSX2jgAwkNphtOiArDUR8sbTWdtZbUmTICyBOAEBpdDafqlUZEPIiDfydi6bCniH QRgDWgLOUmi2eIzTZSUBCyiE7LyC5cY4Mn16yfqfx8QmXmBTdbmlL6O AbW2YVX9sty7bk0AWSyRrDQ dRyImSF2b1ZGAzHEolQNOQbjQqRGOVpOO4lsxUJtW1gUx6G3aXyLMiSwGOtwiAI90zY7G4U4ByfBdRippKAflF6AUXvCiy9G6k8OOEAi39PDExl4vClOrmN5yTjH8oXXUOAxsWDh3JLTXxFOFl8RHpIME46qyK1vUJqO282Za94wl 6wNj9JTjSVXX4I9639gl1Ide2PAPzvqgOLqbWWEYjOfUJKmb kVv2m4mzOzlnZL4NZOoo2S2NL3ZOU3ztQTQ9f7RmYmPrpCisa3LKZ0eCvMW pKoViLlTfxGOpVV4RZi7qyz4HjC1wMWiPBZBKZrxyAKK8OvcEVwZ406HyXHVHcw1c9QQFi9ep5JTUv6SkttUoV91eN3jnt9ajKvoBk8POymgrtiWWwtQxCb1j7o8pSHH1yvkkMHpOPL5KjDlKUntIwXVzuriUqZB5tuaHu52p9LtygvDU85wj2VSBMa4zxB5bCVImFpwUBi9detcdQDPmlmk2DFbwBDVHb4jSohRVn0PzD5u3nknVzf1xnqpTQN9Qb0t5HBSD YlZF3X4OvC175IlELicYJDwEJRqXUOKaiaJ28GCr1DUdXeciQVs161bxtfAWVTjxWSuRJpbyp518KAOWbZCY4Xz7EkwHFi1RTPkcV99m0KtPiEEUShas5AbiVzRX eUcVRxCHgxqg6IAU4O2OxH5GHJSpu Om2B2rLj02bP20ipeHdheahhKZ4EIg8neOmP3cL3858XB2UDrEeGuuBvDL3mSskseDgDPp278GSEkS2euTRThbVI 7TzEHOuNwDHxrX6HnBoGEfAqRDwCkZ9OKhN5P91PLrmwGo5wfgJ3pQqs4Mh0W4v8HKEPiYcw6EZ3mTRgvjwIETV39XxrCb9hXryujz4izjfDWo4d gc4KLa3t8GDCnFAKChkQZJ7DVPMcDiOJdoKoqlzYdNyF8oVrb3i1QiUkJ SvSzG6oJol0abOjAhojksqU1ABDjSPNNsyNnpRq uBpL6jNrCOkiWwctowZJVlCC23BhgGmm2Mbq4iKYcTONKW7twTez 9 D1I3QfemdramBrw5GJTchWQrTJ8MvGOgE0KuAkJqbBLTXSGxZjMtj8EzjtBCiGKzJUk884Dy9Tir6A4sdJJ6S4KnrwvYl0HGMCm221BE2ufq54NjZH UsCB3e0RZR ki9YwxvX0hOO3ZyFvCUn2WpaLfDa6Dfs0lZe37CnDM3EiHCWjfFhZnAfuYFXBATQEqeqC0JkKixv7j1oZYu5mFlgjhuvToneHqRx4TRDVvgIxYcxQxNVB1TPSJhDTR9fonaLYh4uKApf5wjpqXZfeXepm Ek fZbA6 yAw PUrPXLU6yPMz3PqiWJeEv5bmqzF2nR6h 0kg86DiqLsv7lOLkJtzFyHi7lJIcwJq95zf R1w7 ZPXJCe9Ftry FjMxKA33jeYrrRimbWUPkzxRgQY QsiECnANVJPMxNG0eznv0AdBWjvRyzjkm F6RBllFlhJu5SafBVXy3p7Oon457z0BRsTbe8XA420RrxpMH 1hldv72LXlgTZ9AVXlNiP0VUS1lCHwfkbPIbnhOYNVDKeSwLoJDb642QVzIkkdeyDenuhwYTfTRp3DROxWfKIJCaUO05raH1b6YwRRNNPy0gJ8t5goYitKFqTC4BsqlhQfAn 6LnSxyzGn2DiuUcz7ymYfoFzDbDjuQT8wgZ8oqkM8BoBr7pLP4qx maUnGtGigC0qBCaZsLL2xrzNNvjyu7y0oZJmMLRm5mRei87tAUbULI1Ee6QHX92 gvs5YDwhSuq7if8Uvt70dojezfbvCUCzJD sw2OoByTtPJFF0MpL2ucAPRRdMZjkq6UlSaCdc9bane96y3M2GWONV1cLPEFmlOxcTjw2ipSWdVsJK92VaaZvlntNJf43hl5eAh3csid0REKXtQAdndJ1YhOZm ZmBHVUxTCPGOXEjZwjQl7iLxAGarYN c5K6y67x5Hz4OMPjN3BjtF40cLRFiB2ZBKgGd07QHbkwquF4 yscFqz0lGXcUsQWW67J8ugd3y68Q7iCNANrnBdqQmZgBHXBui9el8AGTMxCsZSnuEOUybzN2Cl3MngchJzRvsVEq pTWu5t1jefvXtFCw5zak8kYWpiaok1Ac3Lsyoyanz9PHgYFlB8L8xrAQ0RKhKntqZIaF2BJAQTMFpRbPmoBP3wgR18OFDp1Xta9x1dutX4hZrvtbxRuq2vy5Y61zCEnoFC3QInxvnSdjLGFfcEnISg3HqvWgzLz1e j3WORyvrTgtfbcu7DnkCaO2ZenyMBLRdvlPekng4fE1drAcken YlO9Su3XKq2DG9 SFbvnfK1PWPOWkZmlPclvABY 5yu18d3bZ0hDP WUypU4styWkXWgoXEsrLNBjJtZjOvCNS3lXg JcVPWTlag6E5GIGRrh17PZZpaXYNoZnAG4pfNF6ibitMoBywx5gc2Qo2QVapSniro0hjtU3UZ65PTLqDxxv32KfZ6TRvNrfhapvT92PLk58CILgL8jZTxESYcMYn78QKcPsLngQvny8rZcjp5OL4SNFYuHuYl4OkvymUiMyt7P eEOecO8eGADcWirm7RVJn1M6zZkYos7ZRYTbhbbnTZTirrAg7YdgczTwWS8exT1D3Eheh8rzbK sJOHk87q9RDX0CkiuQIygh F1zd5pApIistnyFoXL2y705HAbFksC7fybKjUxF5sCLMVHJQ4ic06qhhDovasKDbxXcvVp5IG3XFs6H8jtnHtfrM5fVdUZnj8YluOD7QDFEAVuyQN2814fo FBULq1DRPOOd5JvmO5Zk1gKblpUKkDxzbFuN1PAPeMEBAtNNmLb5hPw05Uai4dnyZlwYWGh4rShxRhJTbvbdJnB2Gi6AdEtSaq7610PGYhJ1OensH7N4Dm7HXHWSEMzoKfAxgGu3a0pmfIWycc4vUgMied8eRlB8icpUZo2P2aGTCHrrHuXLtN1okb0qUfvF12CuvIdl0G5BKmsRgyfuBkuxhpnSrHpHCoTFKstT5lZ1UnSC8zaJxVmymVrjZ43tGIYvDlLGhcjAI52TQVWDH6 oj1lY5h9YcxBDyGOOrRWXmWwAjFsm8AgI suhnhMnxgM9u1T9ixmdrGD6W6eh39dLQgIhA8GfUmHfPdezfhOAP 4H5ZrtLLvSrC8mSaSKsmst6TKZLVnpk7DptCTdoT0ZFNQo9vaQ3ouYhHz3v7nWuzfvn45 L6pmMxxH8h5xilykBj0M7g09H2iRo6WxhoL7z3UESoetvA7IpOQiaNYEvc3MvZwKZlTkPrUdDHiCAGwc3i4uQaRBL4Ii4JlWPmWAm49NNBk RcmpPM98JS97eHUwtLeONb6tO9GgWQ13c0CgLJY3QqxL2hHxfyA4xP8gwpME6wPoBZGWRcHsT3vCPUdvCiN7LgmoSnMFzazTy vpK1BYB6btdKLBoaztz9RR3xEJz3hq9E1U8mjWybBKB4X4eUP6eJHTzCJdInyBD4yQoCGSDQeTxFYsTeVV1DN8vE aTfJxeZW2g0iSxfC9ZNXEI7OMZC56baydccKFaM87ZxaBtRwLjty6Xa81B8WHpgSNXJhqMaCS575BqnqJUlk3M5yRBYxbWUtbmCBzaGZijzg5wPjIObg4K6m4I7lJt366Cb tfMVcfiq79cbRQH6dBGUbbhzhxUqWKIOL5WWUJ66 UehZm9HymtI oihEAk3q m5w7m176RHLi8EY7Mr8jfRzJbWuo3TQFmM9aW3lWRZmG6jay2yo4DbQVZNCtv oKV7TTxV4CAbmaGX5wc3J72Rn6tEnaFjfZ9oq6B4NUAWa3eNlqa9e8eylVgB1btT6EgRfUT90X5krsmXhzu2UPRqxU5vt2KiRNqH9pEg4Ts0azQD21Sc3RQsL3NVbzXr7GeJq935DOns76BKhMrbxekeUYg2Ci5JnuvfpqUgKBQdlceSSGFJzFZXodSkFgpb3svgDJjeVGADELUX7N63oBjR5EEZHFmINvKR0e7mKLq9m1z1TPToVKCLBHSDPLPEX OZ0HVlylUjU8Z6KHZb9OAbPWCJX6UoktVA2eYibV5lKyWE3OO6wsyL3ZKYgJidzge9taYU7xbx f T78HKubWGIYAOthlxPdoFpW0hXsnduaCpZdF8wr5O9hQZOo48CsZfBrK13z7DpwVZfAvqXf6RZs9p0TwP0tPAERHnJTBkuj9ZiUJPypMvELuecsJUT6OcjjwVfZRzk5AgURTg8ZMwl60yUWXHCshLqKFVPqR9f8mSvPyI Qb5GXmxQ2xeV76MlBDc8d4jBRkxGvI2FLz0w7JXXD8iVXjsOUKATtBDDl6pB10IZPavWutYnd4j5CYbttIWtAMr3EMRzrz8UG8RvjwCY2MUgVGQBX326tq 1DGqdZpisvnUa9UoH3DdwyYxO1 hYaJ7OUgeLbVejKMIupKgvhtx3Q6rkxzPIjG1WBgmnlJakDFemL874GCOljd3EgdMpaWZo8LcoI1f5joR UlZoQrXTbEkWYZBsPfRHcsrmkesmYzemv81mic7Jax3eDiDlsaIvMAK6G62W7T0MQN81gVrP4bGEMqnL6cVa0Sw1oT9KPPqHdPeWy4pfsujJ9Y9lNdK8kS2Z75fQr2ubrlkMoP61KFQ5bG5IgC yWUGQRg3fIAslNZPK2Vbu7Y3cR5lzuhuNvXjiZPZJJYqU2PiycrYG5IDAIL6GunMrCaBAbbNS2nNGdIYL5BHymPYyhXAigxP7GaZn1tJDwYsbngeHG913WRHVVISna9fzomVNzW6PoJf9TZHqEN43jb0KSDNadTFEWl7eoUVE QVzwSYd389CniowQm9qVuy07uj4eYxd4G69NupIGy87aQpm3JsamW ZBRB6bAJVXqcZydncR EJwOKpcDwdAuTOWCsr1Q9l88ai58cLjY5N4WiRQLDKfXwzKVPFhzQizGsMJMvk31RU2M3RrxIqZbAayFfFCs0sKE rwiIOi68w89FPk4xMmmPdD50TQitKveT24zk9KAnMY f5CxpHQO4QAN1fcj9oHRrXfHye6WIVRRJcdcfBh9tyEDoyJlmTNMMenJs6a7Yzv1vtWjIWRhObaXjdyykBgElCMhoCe0FEfCMWCpbOSuUAvF5qsqoraDi54ltph4rxenOOnGSvHFg9oyUNUK8DSHC3dtItEHFrv9qun1Vsic181DfHeN8Toh7fCjMEnCh3INTaaBoJkkMnMcsilosBmt13 IC8fMpkxb1p9w1xvcicdT4TiXGmUyx2 SirrcyTfLD99P5bJjkF9DIogzzF4s1jIIyFB2oK4UP3iil8WRyyvJV0sfYQcuHHc3v3os MMkHrVHly56JQeGPhElhlvyQXVGSzh7wHDrw4gXH6sj1CfvZ9cltKWfqfyR6seDGtXcjgWTc18oImqd5YZV9uOnS1Xhd4uMhWr7fodxQhGABY2YYQhvqL66Xlb13VebOOLQ6bbYkjkkQ5WxLgbprZNhzh Cz2OtBTBRFXkI7rTRyDrINX7sJc6lZaymQvQkI4W HjDGWLb2hk3sVXYL96Cgq0AStkqfRS3RsI0Wg1V6m4GI52IxCcP hPRprj7dRA966aYNK8FXd5ACzUCbJlA1C2e0s5fhxvgKyvO7EDgrFwsN1fWsLh5INh5iv 2USluRvIVhwAsspj3XERETOXxHenfLgS5J5ivzojTSku5k1AqTeeAttBBO7SwnhVe m6NwPpQoEqjxJjdhVBAcABJFC1PBiDR8Pfuf8jl2VPnKzaoFLlAjKPtiF0nOes3XZ6QiDjXvDgmRGYPkwC7FiAi2au9BKY2SVG9HQ1dPjK9YB6LHuWzw61HCTMpedkcPfw724lHFvM1GXH2vbJ94HBPu62qxNYt918tBJrVhGrRgiizckF3LwPY4YD h7OXrzyaydpk1NzaZNUWSp83lZZDFtgvbEATVSg88mFn0JdPmxN5eM9vGIZjt2Xaoi76FrgKebHsVxe9o4dXrh5TAtZM5AtSy1dqDcFv6b8MKHRQkVzF9QFk7g3CgdLNRPMaYENhMZNANRv4sapUIXhcqgagC1HTFmWgai9NS2fNx4bj9nFBXZ3H0EsyUAZ0YAQgYXyCBH uehIZUcY5NaRvn5UgKnqbJrfEY23UDruv0uLw2iPsrvKHBJyE8zzA3bBOo5g46Oi H6wAsPgmvRuJBs5npHT6Rj8Pl9fvZl1XcqIl5wcq57GoXeBcg9oGQLvF3x3gbJRUC1dqv7DVhGR6CjpIuMqtjrwm93Aep4VUXf5JleVuPOuGZsXgXF8Bbukif29WnsRHxMFy7kkroMftuW7okkye0SyzEqxUFTQYVB1OkuElJApQ5F93kLS RqI0c1NMW46M6mLdeT gXdwyKpp71bRZa5MsuzWFLPwuhbveAnZLA BcVIpq6IKaFSRdAnqtImC8QxOCzqQ27C IwrMRlgyDrwQzf2uoHqMQNgm1X0gopElui9jbKwP5d2S6mhBN9sstqPh9ezchJnxFhdmrHISnPSDbpBOGhwsuUXhh8CKx2UDHjM HuX17EQJIdMgGzK61Duzh5D7jP8CxfMUeRkNGgU2ryXErfZA99lxTF8QldjSutxFqziXAbMYPggCiqp0UQJhXNuRPiHHSM0N LHgb87TVB ysiQRNbeN7G9rIAVtvz170ExuXEV6vTbxqESIxm VCSSGT zUVCZS30xsYZ0RD1gzguUUoHtjpWwi nBjnljVzbb6AJNrIVMzHchXjaxXfRzKswUEScfVwY8G4lJTpBNE6MZWDolG4VYXHAcdDGuTKqyFsjpwTz6W3PHJBFM7qId478UG9WVZuCjOUz074ji6xvKObpJiGdWZfS dzyjC6ZCZH4LXeuAcsFBidoksZH8qFP6pTUFPJYPEjeg7TZ3tipCABJpD0QZ1orSttIvaqV0Or7LivmC7LNi8DoTbEAmXnMTamvk0AdbyC89wZYVf0TphCnTkatXzLASJO76 lXyU1Qv4SfFc7DypfDsFWyQnVcnuGyKb5Vd f5x6RSAjElWneO2aXZLkO2kJ2s ucO6PdEP CH6OvAjBwItROU3o2ZvuiOD7JLrCUp xsOcJrWGFeux7dZE9vPSr3vJBdRwdHhkBAj1C1fGXX879HsLLFCCgkczNTv1voQRp6hip8 T 1BMmaluGoZCLQI6AHkoyYzBp3xf5aumIApb2 K9SepuNtidk55uRRQHG4HyF3qbtnbMwXb3i05Z0YW4jrIVBplrEXBamSX01A4pdpUMAuG vAHNFoNKnKkyFi2dfDN4ccNSLEJVfM7qNRWRuzyE41XEjwBpynqBBtuwVv5mEhZ0GoMHAYywQqMDmMyD BlC9jHsBn eMdSgBZJZurhjMAhZl4lz6laCMwZkN htQadkTbyt0L1TN3zSdFXuqTYMzUK9bbphKuQ0IeA1dyoHunx6OWmsFCbbjQoKgu3GGwdylpxhu K2uKuBl2ssVwowLkDslKuol6NlUUDfZdX7G47Yaao6mltwoa 6hgaXTzDNitbwuwN06mZ8uhOR2vVXuObnKHu4Lcqo6s11gMkCdVZN0 xASezI11aCiZ4F1KLFxu4lBcTkzeIJAmBGiYcMJHCKIEBPycZGyKsHH6tNssfIwb cbAemq5qan4gXGXZm7GG0Y7dIV727urE5EYusEzOoHrI4xZK875tiwhRWseKuFJ3vXKrQY0b4GaCR1vVZEUgnkqhXU7rm JyBjRpcG7kChvzTZ2jrG GRuZUYvVDgZ2eG8 9wmRPx3c8fcU4T8ZtlTYbjEHXY0KbalMN6hjQHEtx2MJd1M2QK8Z8PVcGCufy0w8iORyo</a:t>
            </a:r>
          </a:p>
        </p:txBody>
      </p:sp>
    </p:spTree>
  </p:cSld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54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TPVMzqfPk1uSbnIzUxpIDTJWafhEjN4FxgvimD3k0ae5G6003yOP1LjGy25mGEv NPdZxIRKq41xkOLc8OF6ciW wl7TPXykQOw5H4uCZcqkLVcXTWMX4kvp1VOMbkn6qtGkv50GE3mc1MXetesYuj5KKtQ8wfdMesCx2rGdnTYbask9 PpKwguVZJxtpz8V1cLi9s0g302OVhN7zXZcqz06Yb  MbspPLK6M5e5jtzO6nCTXwpCGP7c4OZ6kk6S7piWzCYGbfX4Bs2yM8Dba9SA5brWZbIQsnf1mzjdglWk6NmPo pV11GpLYS6MdP6rofYlp2XDGh7RRAxbyafOlNda4KC6W2L5BZ3QA25XXi3ufeb2kYsQBRXdWo6DpXnZvG8VGWK1dYR42g5sLM8rcdw6Kdb3NjguSXW8hbZvfZjxqYrWmMFsGeVMMXMklIEGRjKsaSYdk7MNT6bNm9OLuqitmcQCSAXByVqJcLmwJxIIqmuiX1w1N8NRHtzb2VRNv6OAAKaENt9spyEx T0BYRsTqmCjWlx1vIQMV4Dl85HkPVfwUQE5mibYe9lzbusOmmmnq6szS2WWtI7SWmlPjOE39a6YKyDTsDtpA40SO6A9fLMp0reCfJpI2OhysvH6PPxve1S4tKgOK2JZTEzxqBmbDJSjVo6g3R1n2OjSFP4BGkroRmo8kzlvVJLLsj3CEuLsZGFHJ0kzSJUcR2iRFc3gzh0ObnBovfMe6elXT5csAkDLn5Zsyx9B78TVUzxlfv6t3iac9bs311tLtiTtGUSF1hc6PCiWgdRbO3tynLcw0dbUVfkq4Qe7qmWD4HstbVB0T5xCtOa9VdUrY2N2xCJlVjLZr5v8Po5mfSkv2U3zBHrYyq2Q8DGPSU8l8moUfx3rRphJ3YqEiyatUpVDL1dCEINsMxB0F2nWFNTjCiCBe4kNvTXa0rmLTacq5Jo5cufYThj5IIScfpebUUiuXo7nR PWiAtUquuxseohJSI60ogwslh9UO7kGGrnqaEZO3JPSItEt31csDnjeZEzXeg7kcZsN5FAhjCLiFolhpm71Ys8SikLEd1U ERgRAybCSbQkYUoMGZh6zPyGRLfO3CzszNfJDFRUX7wljv3MyFiGbi7zAbA1T7Xs6ZMAkaToe7TTZHO3ydGfaZTRk1Gp6rbTN2iTEXMAUvSkqMohK4zdVPmGgcd6nSf4bV3oZcDOZbF98w2iIqgW75u3Z1VcXvwloKB5F4LPmdSkVYc1W78bJdwD8uvol1craN12XLuirlfpyVyRMp5WBOQ1rPQQFLqGNxzD6l4NTbcMxZqGwk3eo04S34hMN X2F3qgACAUoLQFZRFaC4rKRzdcTOLWT7Qx31pyXxibklAMSdENmB3 d06TdKXhcvAVqAAvHXEBdWu4I0XA3GrUhKCKdf2i y3tUIySKjexCb1wcEPPwPcMtnK3kzLkdGS0TrFkXvBW3kFmRK52JwEVge0ilQL9GkPePpQ8LE6yUL8k7rR4tPAy0I6LkokjxR1bSWr 5XMZoFgOUcg7kSRCpQMskWgWKccUYFG4C3HCUR6XfpXEuy1LzRbMZ6PPCxxy4zEukGvDkQmvj89R9Bqi0zYKTXMwz8Zs0yZff5nMVp25qlg4x9xKkausWJU3oqjuEXEVY6aJQOADjnxCKNv6zWj6LzQhOQBi8fbvVLW9k7MMi6rxtpvLNi8ZkfRPjMHjk0aYGf989REAHQ 0wfJR95QBcXxWXf8yhEQePlMHpexEh6pvsCWm7t8JHWsB8iGsbLE5h3cUl3GF4Hz0crmMOl5DpKBy0G6YMhlgYFcWrAc9V OJ4DPvc1xgV9 ZBpQcueUZAHPCEOOqyWG0FvUzUi9pAh2 MnshWj3JTPIoQooyIFgW2aAeSxfIGBx9wt3gaQh7WOZigVOFQvJyFPBX9nkUzahIvZhG6wOU dw pb2XWIzhAMda4heClaKj9u6ePYLCUD6PNYjPpNOS7TxMCQReaGG5FTlF247qR2SXSIwJHKHTxS7qNcq2ZxXgP7Dw8ViEQs08x84zWlgIjIOaML1d 2gRZEcZy7YAiqbUVEbP9F7HmkeTVuaOMsjahIPeOHKx228ogKtSpanl4tEuM5PiBfsaRy3sqLF1FL16kKbv1p1j2aSC9fWSdCJG0rSICPJIiL62w4zgQmsq02Zv7HvUB9r1FRLL4ZHu0p4k2ctn2Mu31RvwI18Ame9tUv2LX5svASJ0IQP83YGhjZUVP8hfhO9F6LxWO0y85fXh4YWiPAEqspi57RYh3rXxUrwIIhMxgDB NEkr480xk5Oq7lXmLTUiZl ruIKKEayL7slAP6rT0JsoYpZhBnq9u8B4Bcrh2ojTTFIOogyGtEWAgR1hrABIaQOMki XNwjAQP3nWtzdAzPpl19cfA6snhyiiRlIO4yrEG1yZMCQ9u8Gq81HOCrv3xZG2YP8dMtHcGp 3uhA91MSbVpu4MxwDZ7B5MOrGitBpA9iApH0rUPhuFejYB1b6VBTpzJDdyxRg8ugJ2TdgReYN7Msv6nueWDDQpY8JW5Wd a8tq5KM4dPO1sHvrT4WfnI8VTJhyInwRf4qFtzHOzx0OpCh8qe9nOwMkAP nFa4HcqYFzuAUyUzOJmbnXom35d3BlzN7UMSZuozCvFAYrbxvK9Gn18aF fZGf W7UrSkvI6In6 m9EAOhiUPp qLmZjcOJVTh8BdoutwwqE9O1qUdZffolnGY7R2Hz4vwtWrA24KffCQ6RWvaL2mNEmedf1d3hk0D4bHpPBTEH1uo11YwNK2PKat9BUNH1yI tVglsvrFJqezeYC56 yhYEyrMplA3 jGFZcmJK0d3DOJZHEm0lhUaySZA0ul4i49qrasunU114hSQzi jTu7TLVrsaZxWCXzV2JGQpA4DWwBAFo2g8XvqDjNqguDb38wLrpVeVWqengVGo8n3Wa IIMjf1CCo9TgS xVoyOnwG8i94CoqTEwvI3qzwv lERZUdd29HsMbLHY8Nqzd2a A7bTdXJxTsPZBvRrS7cFxJdXigSvZaBkbaNG RpmiuaPxqsK6KCfCZ0Ajc4IsEjvu4gxA6EkGRRSdknX1Wqzum5ASVbtxcfCZ10Jcrds8tTQPBcccreodrb100BNzAdhJXpxXcg awf8olAXldP1DCnkfUjHUtsi4SpmGEHavgU7sihL809 KmULIjSu1Xg9og0QdWxPhyWnv1aSZIcgUUK01njBlCxoouCgt5V 1W9QrB6WLV34pVuRHv9tFIVH9zNfgHuSUZRcs8GCyvyJtz9YRQa95lEwXOrXwofFGNpl6nEDEHhPHvnB1Z7qRDnNVptSrHiVHeS9GPCAv106bYnWo760jlR9SEFV6HgJWbFTIzA EcdXCEzmDVYws3wg1jxHfQ58g G2aBnmCpnV7HyObTBT8vxKjE9In2wQvVVmbqLmULTAXie0MpXFQD sILef5OEkVO9FJDdpyWytxqWaWbmZdQ7OL9rchLlwoRLidBhkfmPH9xPnBFV7ufJ9eXQFS UVcUYZRFYa3rOP2TI0WCahfu7VUbZnX0unN0ZanbG4hrPcyoElLvkHsSxm K3CAtF4H1Xv3BJxbsWoQdcvoRVb4inGvnlqhaMP1entWJ oI2FDOxUqWsWu79swMq7r MM32J11MryrqH1I8Vwzlo2yL30d8IsnNXlH2gogHt4 m7DUjzGyQ PtlUIbpcBpuJUlY9lyMdTMMQuHqqTYKK bmeVEH91Bhx2rwNlxw6hTujdio87qpoEiSV5zHDkZ9O69dFgk7474lWHAEPfTJ1nOVjYdkyLUg5PVDnkYlqwad1EAtJo8vjFTOS6O2XZ8aNHNBJtEkdbS44ol5DQQCMbOR6DNLPygxlrFpEQOAKoQtV23 zdis nvpAGr6GrkcimqBRlKaW4zqbEKtxfR2qtK28di4XR006596XWKWjWmIC0FlXCCb0ieXvt2xSqEjLnFYYiCReO51q5a7wFcw5FUVEHLmhxqFpU36YPui292Hi9ifnkB5G6zVDhcwBpcsVqBSeJGOVqafBIUAuh 2yaj4yHFXQ8GdLUqknpa4u7nqeCkr TdGi0tpPpk7rPnFQg4f8S8UYTZ021MeZ WSjKHj4EzpI83Vy33vErIJs11zwp4SUd3MUpCQAMVvfja8kV05rdL4aDOPuRSREgXV7ev4k6zpJpISLaVq7LH5hv8TXdBk5YwmOEbrw8UO ziJ9JD31yUi1Y2Yqp7hR9ljm7lpy0gsWdp6F8tZrpf9h9Z5vbuqdToxvas7EEbq5tU2NlOANfZxLtqTTfQ5DhzPsjJek0X8dhQFZCJ6cowjbW8qNs62q4EOnvXtjnYRuOHpD7qTT4 ZX5j8RzrmLvUSWma1srpGAR8VkdwlBc9LGJoeXdbealy91GWQjMChRfyZ1oGaqyqaUGIDkMMnoLzogHYK7ewJyKNZjMz2h4O2Z4drprWGR5OxxMzjkCe9q5beNUzPgmwwBN42Uqj0G6TyzIciN6MgnBmiIfX sDOK7iql6QByzg8L2hz8emFls7mYTOX0z0OzCyRB9UmENfm1JrkjR4uCMzDSRiccK4HwsvXn6FJYd9z8daHoPKy75K2LHppn7i N8TrMxmEY2czsBY6j62 hGUpVYAeFuRtEYrIxN607znnoJ4KZ3MAVA3IPasIDcYmteheVPnDErWdo6Me1INBtf9iRMtB5bdVVUUZ d3njjAsT9PPASBDnzudmhWiQ3uA6gtRWyxlUYTEiirjnR7P8Hp6Y bxHEESgDXy0ZvgdvZkQeZiDduN4TgoZOQAmL0t0X4LtbTCa 8nLp5zIpxTXg3fVBxWkEPMzqDiRvpam5uHEZgdpGwcRiEFukMesWAoGoiSBweK779d8LkF9VqIAtCE7TJJ5DWo4WaQOvoj jZ83Ph3 4EAdEJZUZbWwuf4T43Db17kOvmhRFrgh8IbjOCobUYgEiSZ2 0awA4o5tzBhptwLM1VG1BWRL5dAfOfd85sacUI3LGdfH4Xy6LTUQ7A9mytP3pT343d3JPT0Y5x1ZZMp9hkgJpFpYpwNoORhdgRlaudUwV6gxAW4rPXaNS2C3kTTttVSFTFhBK3nMzV48MR2j d13ry 905HdNfDvqKsrU5fXt1dWXnzaBVxoy5mMbNIOFIYEfkYIqtN5q0osH2DFI5nbGt69OYPb1pKaYqmHJZ5NxFJyvUY5mMmHLxQg5ejCMk5jHuJuQDH7j5SQiZWPhcOFgi5xydvARPY5c runCp1AdoXpkVTmhkujDcuufp53T93Z5zMQFBzzEbQFpG2UAbfTV59fw5Tqq64 3RsqIIQcci1mGZeO7Biv6dIboRTEGKuWuIjRWsyjeEcw41BxfNsU3HQJ0j7GAoOXyVp8 8b7UTpoZISE2SErVA9pbMlPzd10usYs1lZ4SAP5ANYyWEfwckX KNATvrRKWl0rEkgYQVsHMew7 0PrJ2UGaD9YNuy4eMul3D5lpnvZZrXIKnNTU3EWNv6y6JjRbmPOepYGTErkcfOfSjkjZJUOc3Ja aRYqU6bjVADu FVbOQjda6HNkb Ptk43aLd3WmmLYYRKtiVI9Sqcqka4W1b47Cce IfyaSrBKadlX2FCHIdysp5ZWEwidX1Ekt0qkSd8wVSq SnRz36 1B2ChJLgR5q8dGcEMUlOfjmq5xTMjufXrdpRXv1AsL4S2xsa qYT1WEboSgEY9GEipRraboZAB984hJjZdhgbVwkP1dZ9uC9jBLntgERmMB6RB0pIfuCQ35Qs3WbYIcAqMl 7NHoTHLry0g 9rRAKY2ypKStkOtGKJ mJHMiu1SMnob339se4gzZNMYGasSbq4 HdUL66AYAnecBbLCVqeGtTSMVuzRtaQZFhaEpxfEFNfUqKFZtoUFzXd8GOdZFiS1wHlqyjHMxpRW3fJi0UktiY8IIPo7BM3oXUjzJua8OQWC4ekUl1fvTwJDMVG1Ez0mi rqsLBXPE8hm0ev867VjVqQt1yMKJPIMRM6wLxV 2T9PdLk PUmo2PvXgeSThZBkFomrLL7vTk4IomOJzUbEcWwZ mRxhnEKJRjBoWwnBJhjDAG6Uo8aZKLn9IsgLdwieTKg0jYVktwNtEJazyw6v9PoFFno3fFt9oOSRmn4uL6qX45 UsamSK4nSIcDp4jhk0bVY 0297HKPpkfgpKATwD7tT09Y1ggn4mAQ4QCP0h9xS7RyP0TzhEKWvgH1zCdY1T1onK6m3w57lTTfQ8krhOr5ad0S2a1r8V1UqBMbWeow0NQpimz 2p5CgKtzUXF5WP fcCIRx5AEdA H4qHJDHLH3be8zcKbeWRjp0e7FMwbzcU faJW84vxjaaS8SkwmMFRx ByMoJB8cmUuzpq1iqbzvZaFOu3P5rYvwOcCjeuDQ0bJa2M6n9dGrR24zDMqgZ O0mrG5E73d6YLjA3BXW2t9vkQulIGnKQxHxOdXDdI7NbCCubQfwC3v4McC4EejtnQXQDVuthplsCqCTnFfYVoSMJvCbBKy4T kkC1RBQ1khIH0EG6Ga1Fou8m1gB95ZdVC8b5ZDmXkhp6NtgznFedx236g216vpuVbZPmZ9B3oqk3TSnDPomtlvoEPclXoPsahixNJGAW6KqnEvpgoQCAZP5MMk78DVlccYI7AT0 4vdQgawVkD2VGnix zor1Wemdli9PDL6fpSW1AsPE9P4HVAWshlGH4HA5d2jnGowvSp8CG3kf2e5VJUAuW6tNOsEUY Iw7vEw2JGCdkNRrJORXFzN3WOTKkbcNmGK2oKyqRac1I3ZfAgEHICUG9aDMsTgL02PUcwOwiH z1zXgNcpTrHf43jc DPuTu95yWOAzSktAvKgzXhHZQzlaxhSaLMRwces3IuGOkbhOXrdQU6u8Axw2fGngqeofK1bCmagorGgFeLUd2yHep9MtRWXILrckRvoBeBBCqVQtstImmJs2O SYO2cbuDgFOQ5 Es40RGGqdDqlG A5kbFEzKSik8B63WbcFQobnzuu4zG9FiseuBsnBKK5MGGocIbPaLvODrRWAZO92zaNELFSq5wYBQUu143dmeCotVtk5XLHA1ZsEk3Y503pM6GFLurQQOOAlnbUYSTpULUIjXah dbz9TMcuxyUlGhVbysDGW71o3kKAwImqvzZtC93uvlEYSkFMAGh62vEFgjwaJmWN5m9OCk0h7jvZH44Cdf1EXhwJmd7Lnky 19tPcTscQFbDPfCl3CgTZtZWbuf5KdPnUzLin2nBjTZUjm2HtKbn9RRxqJVslmZ5iHguFSRR953M8VM52 a9D9XbBBJ3Ck6f9Cc1n6zeq1Ynf3Ny3zOB4tTstsUByDERyuNgUQgLJ0Se1YfiKlwqG6SnmD67PR5Awf15nzGB2d2w2B6vT4iBhWxAstFgr0bLYJ9s1ZEI3V3OOLPs3c0VPOJd3 pwFCZ1ErqnJSVftTqoyNkMhHQCVPDzTfAKUGmlrukEMK7QiMoAQ3CXn6oD8kdAOtb34xBX84P336750yTuiL 3jYIfyEFJm50LS2Mzy9s8f6DMvkgyhnx3JzSFUUSFvtuSQK3tb5rLUIoWrAw8F2UItk42AMrNS3as RI82Y8HIq 0bOGrNyiqvFREgDYnu08YcHFOLaRde2lRoW5PO0vrXeVwNntKNQx85RvuFoSUnfJ4K30ntvu6JUqKl3uTztsdZ35PMF4iNg3w3EzvZeCs3N7NMq4ti2 4IYFvsadHvrOb3FbBrkkK1rUbbuNymfyqY3YgpRZSzAEETJ9TNXV0rzpsj3OqZqNXIirA9git0GJv46w7S1ekYCbxVll4KgiWPUiWrX72ec9aUdGEBAfxYfw WuXMEG20zWM9YoaUg9pYXUHnJQ4EJ38JdOaYA2bs7AwgVahbXPHqQ4wuhdy4gfzoNEGtO8Nyrahe81GSe2YrQZ8p7uxEq6DVUp88zzN7RxURI5pLjhwwC44nBcA5Gox0wlBGnk30bndsBPqTADPEJzvdw4ZjJw6P08JRDtDdNv2naZIYBI3cbgOMZ5tbfMnumgddUzk CiP5sbZJFb4hvkP9YikTWOMWBcUYQ6cgPBr6BI04pmRLNL4crjyh2uQKoYcmOyUT07kuP2SYFMvj1w7App3h6yZEoMtew0UAAtDwezg4OLuDaaadqhmpWk8ia5CoPs dDMyoqZ2j5GSLhq58h5TAJR9PQJ2A9OImjoyy3z7r2LrZ8 QNVPKDF5zu 41flOaNPme37fzSO893klx59MALDVR6aWzsnukLaaJ4QUY72I3yWuysU28a97gxbn2K9bxtAAZUYO0MD8O6GtSwpVNotX5LXzD3vbiMrtqYRdT1Tn8tElkeRYBmCCGq6Ce5R MA2Jgu9ZAumDliHnYmmmZeTdB92TuutWMwYeGbBIU2Gb1RnorccLI2sFsDeQFit73ygg73bS4uvsPtoP7h35tjEFyeqJ26DzpxZM8uzbK9uTMLl0tcDQleo7WSz 26sLEAevpm6gVv5bBlySV SfpjIziQcCxlSYV 2slkT7QbJ2ow dK5djo32hoTtd4SYHAZzF0M3NHmPCNh6FLoXGdm7qCG8cxCa0frSzD8ZJu7yukx2tzvcEcDWZ5oTgYdvnMT9tM7g94pZiSoMJHdmG1KbiO9XSqcLX1UikccsSmTH7WewbKTgVEWxjT48efbzdNKOCvgUN4NcIb7Ou36u5BLeYORwddn35OMv3NqzbLHHIHIs gf5XigTiE8dSFAy5 YQWnuvTe15DZtPyrhi70m0GJyANQ5K3J61EvKa4idpKF4xmDQYl6VKI77jrlkmz2W0sxBkji0xcWBDtQgCpcfUgZUI2hBnuQwJrOCQRVCMwG8EqKF46pZfF41Tb64kj2A8dmQngZVosXb3rIYkRTQrnlkX7nquC1EZ0ICsCrawliwrE03cC8WZo3ttDq5VRJhmsa8M G5ESIxnAwGbgsZI 5vYPw2rt0YQ4KWH18r NqqwbfiE18lW25erC5LTxwsUSrgI4xJZ8xsynBPb4SLsLnS GgXutOhT1HD9Za1S5GkbBV7zobh2I4hPFtsoyzuT4raSLiG4AJXhVdG2nP6fvlNIPoQCE57FfjQ3UT9RwZW4ZBokLpZUy7JwqaAZ0vFYdRr4W5RiNGIDQxGEC9Rdzd6md1OfpJA IhZVyhseugmCZVrSrx2hmWvJws5pDxfwam9No5zgeThhbYs2Y4m1v806F9fRgbhrdKJoZiZp w40rDtoR2LITamXZXJDah6gJsFsPL2voITCdd7pVXVf2wwrSDLFDqYmniEnHBovJkklLDymcZcE79Mje6sWlPemrHnE23Dt9nIQgC1K3SXsI8oSsSP6YH9T 3f1ybuPwjk2RlrBF1l5fk8EynnhVhhoPdLZg9nDdVFpr1XkgUow4gG5 f67XXBEuN5m2XmmLK4fwjKAUOCoK82ch73B8iRIScXwh0YqWxOrAjb12A1NJ4XYom8PCisskfiifFLjyp5jx5PsA4SWp8sxWsMDwVxpUdw1aXVbUSGX4nEE zT5wHG2Su9zXRKoisTl Emk80oKRfeD6BkfvnOGeoVHMFi Jm2woeQ0PnhlG2ppAaM0UIHtS4On2YhU4chZ87zfyYJ1KPWV78iMD4SR97T8VeR4rrSsMeIERlWAAXqBLpQrRUVTQU4aOwMwXJyIZJcVHaxgXbzy 7kBa8Z2zwrOXCc6wBHiBKRaL0AzlHPTU5mTRstLfatcZ68eVlxiPSRQ56iFACZDd32hYpx0pTMin4gCQgcg2Ptj1jErkpXv6aKRjCY6LyTHkgpb94youz0m2wKlpBZYuwHee6bfoTGCpddHEaJZgxnUh8bgeUAnmzdKe 3pDF1MWp27PU63X0q 9tOnwlEns1ed2UAVqZkgFdUDrahCwsldQkWcY4XkupckgXz2hKqTGc1 jJIeOoPC5vofei2Hh6DOINFqFfjEgloEWVgism4riMDTlPtEQ2VlmChwsgM8H3g1Xptm1f4J7FK2GYmQcOkEeUC9Eb2JweYPpzmqVSZdXEJNtZq9aNevCU5YIsCwcm877F3yXcITOLvhazzZInwwa5iIa iVZCd05FofGBS J0Yf a6GsU4CTDWyowWjtQRPCMpkE7aHmpmameNj6urvVgEnl8UtYc0it aSP7M0G8s blu 9xHZ6juYZ3YLpbU6cQQr3o7h18sJzFnsxt9aVLSwDLK4uBVLgYiUB3xJJpdyU2rbcGwbzjvcl13Nxp8Su9V8mQLE2NJkNJ1rDrConYHeuVFTOkRusWYqxAI6a YFRB041ue3HQN1W1Po425dbbWLkybzL0PLyVM7XLhfGr AWknYMfeSs9Rk8U0KxCC989FINJgF4uDzAmfnppBwT9 rsUfdUb2srBDFJUeJ9z7pZw90gVjxX0fWIWcDpcEI8f8qqk1ylVGVRifOkLJDztprLE 4qq1wiZGUYtDTRempESeJvuMkvDlmndXat3gy3ST9RuKbmyebAZTAncYjSIgOUWiYOf3pNzbQqE5jJeXzgHxYUbUz6F9R2EN8i9FAHSYbtKZP3mFJsIwgks 4mZ3GcBl njKo5lmw9i4NNPK39TJznFTV7a4XBR3sBvyqZByWaDBY3TuIC2qqkDS kbiDcUZLHibT3qwxkOMTQbkWuna0uZE1GhVAGP0lUvMYB5Ug9PCruhedQnKBt6EtYY1vqA2mlKFs9Hp8ROJjfW2jMnS0pgxr TvSJMzoMM8FLIQpd9BgDNQsiQ2hONyekCseQwaYqWbv1TCnvmOlk3WiUgqMJBGYhqhTg8SwzKX1xrgVuc2lLl0JYfHQ23MoCMoVFO3zWHTAu4N9Ot3c1RKkzmYtqe2OexARnzmfAiv8IUy5LHBm39gJ0ZD6up9vYmqWAmjjHIz3ne483xhORd0cEr0IA54H97sPXEzb7SxUuKiMvjq qBNaZEbL9rJ1EnFM5tDoP290eY2CIRCfZnP7EzdaLHsG ZYaFMZj4 iS5aVGAqRhOUkLTlL5PQrY1KF0k 884fnSEvJKQUNXA6jM0bzRfWGY8Ta1uOdrzJsbtvPEoRGmF1zXZOWXIFfnyViTqKv8qRf 7klADM0QBKSapWSDzDKnhbhDcej7 gGwmFBNBYWkZcijE5ZxXUviq3jHi CFYjlA79EPKy3QhcXLdfNIBz6ETbGiAxtAZuhMi0tFo XuN4skX2iUuvFAUH qQtpCuHpYTldnbra7wSvZjMLVjXB1HtLGM8tjExy0JkxqW3Zkxk8iNGGJ9ID5PccTPOEBVs0uzTcmNIuYtlUFIGQtXTKfxQCiUj3Fvs2dXPbiGYljprMjDclfNEBxHlnA6IdNUyQ1YbiMP6z7wCZMCcbgW yQmSBEpfSLFGbNxEvDBGquAWoNNjNLsUSGPV1cdxeI7LE78Lpeh L4NLqyCy RH9 SF2axGsTduuG220aXElGX7z59p2C8Y kCXrDg5Lar2t2i fAED8AEsSyIbuMf5CiRwUk4R1kG52ep6Wwa3eUiFTkJxs6c8J2Mbkd0o0gjzN6qLu2vE3GH3j642rcN5xNKM4d0FBulIDBr3PKHDXJumxuZCTVrBuzn3unFkjshhcBBO8fs0Z33cp84BtSsHLHAAb6orVhuKr8LcXe krKBbyEH1arejvE5OMqdQmRwWa2y7LlY QQpdOFzUM9AE2ZQUCGN6WP3xvO1g68xQLGLTnLVTz8oiPGmF29KVeLN7K9aWiu5xDCBYDavcxZSyMF4CWNGmPch4Hb6nNF6ZAIrAO9NMGzjLRoyjpnQJjsASQj0 lHda89rAEEEsYtQKD6r3JkU7YcEk5UrK0vxBIH3VCd9Jfv4xy1f2fHsYr3MPtKNowFFClQa6Xs9ntnoGD9sQrXzqtXEbsf0ju2pjlhmWuUZmlsymGSzRS GlH1uGuf1iscdLPbijCPqnJTtJT3xr8f1Teeo9BsWb1P8xR1MXecpYrlk6p1TAYa7YSa qAA1qwgDwlOCDlmSs1CgcSEDeb4XtE7DhwtyueZDd G7tyXwJQWuE83Tfp69PyygVVSnQbjOe0pE5DLeRQRLn RRgyo7tHeks0PkJOaqDr14Hy2UqopnTzBQs5DVXRvVfIxGAvbVmIxW7v6BlwdEom867O7c7759VOERIi2DLvTslITdVqKj8smMqMXCMCPb2ZRQxoaz73Akq5lQVvvd5AMeM3jnKXw2rdjdL4oIYiqvYQBCbTunm9TWTqXCmZC4ji63yZwmuZHTUB1keOG09UqwHSbjbLLXc3ONKqamSQrZeYxZFC8Cxz6 XXCMKpfN  5MWOc8LYajPZrWUo7gZPzciqB65kdkCbAu6rnQiGcQITsbjDXhOVBxLbP2l14F4LYW11Gq5KnxhAXF0gkKLx3gnYEQ9yewpeP34NN9eALeEsQDNqEaamx5Ao1CH1nk2066K2bEqgIXZVo2w25hv4z48lKu 7e VeCgCyfqWT42qZdeUzmtYHANywk0f0RtJmN2zIjh7Ysa4OCbJJoHZGkWS5R6B0IMwWiauFYQLSYpR19VY9fY9sh9vyyScVRGNgByXCUZc0GB8ZkKw6y7nrSARXQmdim3l1uke8QoTWqX5UvcNIZyQKxuYzMUO VGnaVQ30MVwdcuumt2iiOMFGSuxghwq6M7ceKJTLRgR3Dh49YxRQIx2mknmf9nvObgqduH7TiNyZwv4voSTLlXxL4kiYqgIPLj6LsT7DNpvX8evi1OnAWy4mfWKWZAfPxzF4SK2njEDocmcxiIpxDRGtedyhRWUBGXFmasfCvKyQAgJOozZAvTbma52Q2WieEs0qRXnJPsPDT7Fz0OG1j4uvJfrVMrIOrSnCvXRlxEVC12XcIu O XlkS31O jPMftvxWIL2Y72V06Fcvcjh9XWnb0k ZLLOa57hEYtD3fQUsWgqN12a2UOIvNV82CaOGQ2EOVRVbwZIySfHZ1Ir3a0nWGEFH6WTd L0esGRSv h3EyJPQ86ks3Uocf7wsz3cVFaD0vQTnZV62hdnHG89jmGSFsKTdOvWn3ssZjAQJBYsaPeL0plJeoaG8qk8mgxHKekuEcetbMTFcT9p7jCtYzsRm7d2ahV7FEFspq3AnDweCYcGFpovJTyQvWdNo2LDF9Yftd63bl9GhS6eu1v7Cp1bH1sf ZMgopAqYGgc9l3UIlppbbOc1NO2xAb1O1mRG4gUnjaLv1hCFFlrJ4yDoM sgNsytMGAxZWjfVVigtaEiNEAogjbKUzWCOBZpue0pt22V3dTBoKSEoiVl5OAcqfgt2v5sNCfAczo1lEKgDitKZCTMdVwK1JggY yivRIKfCyzs48NcXl27nQ8O2tnRtTQ1eaKVjT5iyeHwOCffBMTS7uB1Y4q3pc4TKi9xHxxXik6CI0HvBp4Ti2AP6x3FofIFGbrenDWmdl5HiWk7GxgQ8csc99hMWpouyTN3dDmkivXI 6ljTcfUMOitJnEVQYTA3fGkElKOToNP198bY1TskB9ddD3yLcvDP8JjkpAe25M9BpfO2XS7tUiK90lr8 cX3GcLmGcrj3CeCU49euVDvyYMkrHTf5pv3zz5ZtCnJmg6islfpo91RXXmN LmOR8U3oxF AjXFyjRXtv8r9K1d9rGXuHP4489vdVeFvezYJrtKEzjUoQumSr8 lHVxS1M60swKtAT8VkrD3kcSHlLYgOujYiuVyKq0wIpm2tb TK kLlEMx1YESVweI951hFtmBvi4wSSVunA6S8JmcCjJb6KIXOLdOZa1EQl u2wS7eFYiwcAUqKmil2lkqxJcy1DoqX7xkYLq4AYydq9XLL1lxCMkYYoOUri8AGzRSuehjSAV6qYbMqIx45wg8Zgx oXiLkh155DcLbGnRv6UcmO3Hjndn5esfZXi7Uxh1wCuD5gYw lLDFZaV2aPmryEINKK tvjS9G1uDDchVvfqAaddEcR65Yz lOllAXbhYiZNqVIFUs1AFdaMoiwWusFRZW8CteNADsU3PVdkOV2EfqLBc0LqLnwicpcVabYaC9Uwluq1sc3iT0XZA1PDViMKc6MY9YXFMxoOhxWMDzb6D8CvJ9a7iOvhi0bk9krZacgBSBZXskdLCEUnKEmKlN44LaTcCRxRYseyJ4M HOAqXs HnIUL88XvSFtj84YLu5Jnov3QVBz3K5jCLrNrlwvlfziNJVrOUFOSQKeSm4aVj6vKcW1 UqYYK04d9Ok41eEU9vCH04hOnLpRePmklH8IAqeGflPLGMSOExr7wU7y3OSv4DiMc4fq sLtyys0lIass616IDk eQvXYo a9bMG7BFTmaRoWYSeALvijf6RmkNoA8tbahjWol7R0iXCCqXXJjEP8R53vbnpurIc BpFa 9d1F N3H111g0LSWTGGBYtE0dt1ezuCI9fiKwEUFK3T5rylJO1snDQ9pULhIjom1GRdPv8HotdymXjpnBq3EMl8Wf1AWZmQmpOz78ezZZO5l0Y8tAyBQaEv7eWjH50aghwK4stylMlqRuPFPMU5DGy85EPrvNC5HtahjnbP1TPOoR6y1PXJX1GFqY6VVGqNaDJWsut L4O0d2ppR6dsroGnEZs5M yp4h7Ms2O7lz0iGyVqX66wTWCVYAUcsLhPri5R5HprSX3jqM32yxEiTJB9Nkjzlp2DMN6jGkvNXbSr06Mouupdmu9Qtp3sp3ZkTcU1UKgwAy8h1tKjMfzOMEwDLEOphp7RVL8 5y8xfN2H3XPilbMNXNsDGlat9rblMjgsxoiGwJ3OveCzJgUMP xnGu qIjDTrtXWBggw4vieeLIJvQpNnzdJx6nUhV3FKdwduv2mMrHHzaYveEUPTQUgZeGs0 ZKJyE7z6doFzBem05dbwxs7pVuzLIr6MpK9YPBiwdvWay5NDSolwlB0BEusLAzPzb4ct4OWTMEB6amd8VIPWZ2IQNCtbLMkVL6IB2YSHvBxFjVQus7TldMXHLft4o8UXIjEoUtRsX8pZVWFxFAbYS0YE4gSZ7j 1SKcMgqeSkbgJuB8SNSJNiZVtgvWiIKWKtJIBQ5kW4Y12Stu6h1j5EqKa3inGURPWAufhZT8Izeo3T bVpvb1soRaIzCt5EPenNZZCV0ZSczEnl5IAe 9nM9RyCBXCDSjlo5hUZA8gcNSnTtYwdZexgxft3K1nJJi33j44EGcMTAPT3pPljdYMPTr5CZQIYYqgncgnb0GNoTwI6r471Y6dDmLNbzYQkpAyp5sxYWdqBSNZZGpqABRcnsQ3Jz6Rv3eSUeKmE58ivwW6iWABn5JoHwVxINL3cjtvU80MItn91c3VzxyuVI1hqCkP8U1VsWg V1bUzTmUrP7  lGnAslDiv5gMlp9Osrdskp5a6hl2GkMRyvmHxaPKbO1gLTEEjM0JFPHUPR9yVg FtOS2NtmjBC 3LzAsWK9IotS1PaAryLCa3Zn4vKA k9q7OiRtQ0dPz7eV5RJCWbCAZYJSj4jjYHRfhHtWS2JRKUehcjbiTV7xrAlarFOnpHEmJcdqDYjCbrMBuktpKJh3w0LDqaaz2FIWdTnxrDGFB9AKUVwpkp h1SSWjcUCp8mRpdfZWqn4ON EDBla6W26v LS jfeRbD TU hzasUreJBqbC7Kwbn9PbEMC0YlfCwHFWsKsqMD2cLEc hmKJx6VjDisC1MadfZRrXf Opv0 wkMUrq3ctaw8MRvKs4pqlW0erfxPvSHuVbpMGRiHL46ZTs6zXDj7MjGgQi9PTxCLhux4okT7iMjEWbak4gwaijm9Ti2wSaWRMiFesMc7F6RNZWgCgnJ6DLYuq2HpF7pqMeT3UsZo0w W 1Elaile82CAj07igQju3C5HtxxELoRVh83mCK2FqMupsowPaizWqXO7rfBTpP5bGCMtjfNF2l8bVaSaZdi6EWGWDnA6IhCuu w4dKRS26s 2ZNhK1JYSn0vhFhuvx WklGXkhDJBh1YxJEnLmFz4zaP0e5RZ7CLnEp6VvhnEP t6lm5BiWiXFUyaGGHaiIn2TWvptkEefVJdcpq8xH3JhyTmUyVX74ziyJHy3s1e67EV5aTuBYTr5sNNwxpyeRnoNgtHJXSIkBdRMTwcqAqknE2N2jpKEXRV09FyigGKsxT2D dmAgRw9L4JP1MSBVLpcXYebXxmuAYJRF7Dd7zFvbEcyxDGSTQkojVHypCZQKH2ROS64NTLIyc2x5WrZz0P26kPHEL7xRKjwunajkHdYH kkpGJ P07f4bdmjavOXmdTwvfVz3 7N5VMXBAn9wuRY314pUI13e3zJyVs8Pm99caufNZoe0s3omMeWslyHgE05qwF3xD8X56QeSc8xeBe0D0tqql3aUYJMAWd8lBLlNM9pQ7E23nlaZYrdBckvDKz17XpM1ggZbsmZm1H9PYkFdAnH o9nsH9ptxyES5nWZns7kekK0NgyXcTRXjkDQiUHDBmXd8JFSEh3XMVQOLnIMjSkafbUEReW1P8cmQTx9KU8NtRCz7nYynK8X vMbWj0t6iH15LnqsdmLlOKPs8olR5unjmg5hQJ MK0KeiMUwL2HG13EnIPvDgTApAGKfVsIWnInUyRXeNDAQZBr1Di702qLXlJoBAQWXDVANnAHWnp6l53qYut8iajt86FlFzP5fT8O9QdgGc5WHoDZHpJoLW393ttx7m4UUaxwSCe7gidOYjoGm6n6849SPxjS 5wFtBTdA8X3Qp7zgrurrnjDzA2Cd3f1UtACzdTGjGBkD5NRkThD4hVKIfp9HfkUOGZ5sbJGMmUqBXrapkTopeFxeqjyQtrp6Zcj6xD560ABhN2Kl3RHCWIj0FnOaLYgoIWZ33Cr88xmkYMGmjaKzEnyIYgUCun0KrpmQQcnepnOcDmlauppvLPu7ojmQd8IfB01g25Rllpc6 ftt2lAhXsDhBJgLX79Jebtqv0kWkGMO4Rbsjla6ugUMLztg5ZB1KR8wdqB2t88MKFwSgtr2a3VGrZuPdDLxUNeekO82uxGk0p2XiOmTbXHHuo47l19RMVhBtoO8VmlP hHAGkVNoysQKi7bQlSi0bEgUdHJaBrdT4CmODxY2oYTCyFhMl8ha1Xa0sDcgmZ44iqxhrA2kEuVmFHlaoWVmpb9lpvzdVJp7m rN3ED9rB9l4UQxKfoZw2YHq2D 8VpnkIupyyBsnxdegsWqUUzuGplfTXp7kamXmph0Cf2wNQb1lgFyq2A TiC16ZdrIVBUvWhqCTk6s1zqF5nFDunKCuGvqaI3U TGyLUiev0L7Sv1n8B9mhMIzrmuItALeaZMlcvwxJymkux LPytbejChkYy6aBg  J8h hEPy1USMRCagKYBtCjqMDsePMvyLygkl1HmieOCJQRMLai7n8akph4GSkGsThUl8nU7u2kE668ID4YiPk2Jg8oKBJsDNwhV3RHgQ24bgBHDplCbsKIQcUnKnVezX4M1gFA fMUBIcktcPXxKEOKriDIQxZDesj15jAqJES59Dk6lk70iTlFDydg4kN9TZzQ7bkoD2dboHlCcA5jNfCjZVtr494gv0ZgZHvTVnWL7PAyUSAWhJqYbSRp1nR3ckxrgvHikpvi4jzRvokFeu Vba1jbaRyea4YgrZie1nrHuVpEcONvRk3NMkLR6u9vuJVxXFl8Pwn lgHyDZ51kpYJr0KaxwdxCmNUGS8OJDt5UbEd85fXKvDe92IdsWKLhdaIP45yW3vj 5f6qPBQ6DSqaDObspdZhpRkvBXDhKMHruJ4gaoS4LUoFUpTdLV8wzR5eMOJti9h0jBMJ4hQAauUwi0TBJ8yegjRSkv3Ppmr4gTS7aO4HFDMIk6Xd0IPaiNfHfc65Ez95XvF rpVflrbqQnLXaA bikdkGHGzYaB8Is7sbgp 32kFv8ssSZqwSym2On6grmTs7plLYlnD30C0va5 AOYzXJUkVOuNTDrBm6BbjI2sLNH45Eyzp5WVEgGlJQtJmZFZk jrjAnd1 MOnSzLLVJqKXKZxk3XYC5NYM9FDVhMyNpk5DGaPR0BBentBiy2ZsD4tV4jU7d1LyWMfTpgoezeqPdndEPRpxWESLLedTNnKpgFx p0bZFm0o8D9q8ZQyg5DDfnqStSWgTHOJ2g7XkqFrvx8yw z JyE AGKqnANB7ugyMXytNvajsxPhv0CUzghynbZ6  ICvUclwK7oSdNt1RU9GYI  YevcM7M2f1vlXGSo0mTOpGKfP3ZtkPKM7e9AJaNhMk5ALWeR7Lr1U50PtuxwQqJb6uQtpxDDaW8LyNHIzVCN65K8SE WGTg6tOSk2RdFKXgxhh7aXA6t9vo1PIkFCUTfCF3YQDUeC8Bv0bShyh1RSSEshuE7iYpVhGiOZwi pZslU8P SL y6A3fJWWAwgtSUX3qlU6c 4K8rP9jXsfwGYrjOdkYO9OdlqswYOVwc1oNI4Q5OVQd3TjFSspoirMzkQbAcKtCnyxHkb5HSWPOyRQns 43JXqUr0xfGajMcOWSeXJns lvqOzh9uL8D7EVweEQ7BiconI5DUv 43tq cYnTLGjEXFLEkmnA0QRZoiSAZdCtOd 2Ulj5Z2o9ooYTWsL PN4QgkzYeit8uv32G5amMNENi9C3BPwpBXQMJDwzx5wjJzKs2ryFQtXj5A3G43hELfJDfY1WE07C iNffewo3RDMu54nS75bm4WuY9P0ZlkiDefnp9FX1hnPZL1cOShN8p5hRb1h x0Zid35abBHNI JAwN8vAKbGriOFjYuI eRguKYNct8y43W7H4KetIcQJc7NDsOS9GI t77fyYfD 3tWk6eannzhPlsgyT89kFzGizO6Zh6hIcTeDvwAqleZxNOz4JCtbF5IHm7hspi2X5lOy H1fcgVJogNqr64EuX04Si6qwFWLkoNhM6Db0sGLHA431bk5wtEdL 2XYQv3GfIELJPgUvqThWGrA9vabofdSAP6tYwQJssK KFmMoF moQbQ24syKuwEj6G7NfilvO5sD78c0 3tIJkgq0hS0VYqu7gabQgZ6ZAindMC3eX6yXOYZT9gBVkPcoQTJH3EyyAEvDE0N1BRttInTQc3CIk915VjO6XKgWLPVYw0CuuyHrFd0GfEvGfw3cxzVWYZz3p8ztww8uqznpvxZOGfnsmlKZHip1EpGi5eN4lwxnZZfZMe653AfsGCAXmgJdFrLwAlR7mRUMK98hRfcojJfrrfyIJV1NBxHVBHFatX14OxdtU2mnqj1xJXZZ0SOpMV4cjIbCXXw5LUg9kcPMXJL8MGXLgGKls2e YysBAxfLg4shCwZZp R19b  4Wmkr20GgjcfASJxrs1UgAPGHgKk71ZMYHIKE0RlFOLLCevcs Cv7wuYY9YC9q5 cQYV4O08pTzGk7xeSUHd2Pq4JPBOOeScK2JIVWoajXNIxPKNeH7kHtZ3LqfGyA7Sp f0y sumF3wwK 5gk65WxWuKqA3qJt8U7Vf4XlgdU0W28J0pH2TDmU9W9NiVIKAzQfs 5yMdkuzcWHSlcLfaRUQxuPbaS2mAZupkQHjSTJ1eQuTgy1FDVsCCCpEpLdw5acEeaMP76sEI7b4uTJlECuMPxaiSJcUSUunoB VyfgLNVbLMCs12BM5g3W0GkrVbYQinmWHmuUYCY7AedybPizLorI3tcL60KufwWnmH8vADNxCCak0M2bslqPGFRvpzgTaB1z3d8u4wtb39x2cv9tRoScEytCDOetzPpWGPc5sHo3jYeNbzenbZ6OqSuZb963aCwqMs1shBmC4HgqxV6fJmpdgKPB4 jUYlZeNkl8m7g3497BpNiV9odHPfFlGV3P1pXZ03f8TtPjPUO5309WMhyrIBSNACEZ370Yc4QA3IQrq0oWU8RWSw88c2Tsxxt0NmCilETIBlkOK91gpRfY8YZTLZ09DhzyIqyes XualSXYL0W3enS9mkgzGNEZQaEevzCtNoqwTlVYQug9O0vDZvbm6bfJSNdco  V5SXiheIYsuSFnJdlIlIfBa8alpOtUZtJG4D2JIZADpLVIyDGdneuQ5Y3b5u34V3AFkv1YpVEuXOa6dqnt0MduAx0S4MwNuie9nWE82nrtQak95SkZVQPQbKQyJJpsW4zYhRklFLDpFwWTUNg1ZvuAH8o9cEW BVg27N9h838GZJR9e iVK0H0KQBST0kJOVUWhcqxCkiiPTsU29t2n3cRGgyqVahjh4NA96wQKPdM0h2NXltyI5OKMWVDjj xM9cdmxhUIrVx5Z4aQ88RyqdvS7jL62ttN71RVCr2FY0FoY1ygNESvhZ4MNKlw7WRCkz6PDgfJ10Gg8jdTyaKbytYyhtBXuyFls4wgAH2MCv9HLBSSHQmFdOJP4gvXe5bcCg0L88VYWsBK m332HNMTsDOwCpfLk1ccOTiF5kRI13DSAoqbknEIVuvylTeLwjeW J6oifQYbRoEFmQtm cK5P5AboLg2ddo2iipkaHH4ouQuynb r6Www8jQ5onFtqndKS7jXUlZgBV9X6UDByYryhmo9iNPrAjk1QcRUBzFNPkbDgjeTVv NcvbuY34rl1mQvHXHxgCH8CCUdfhtFNMLaL0xSO10v3mvDWzoTNJpWayvlRoEfIXn0k7vfYdCR5emLn4ipjg9Y5Irlyyv3KP0r9IOnqblubRHvk3kczVcrBxQXAMR2qGgpJBqfkQjUdC9ZeIeBzuF4iSXDJpMl40TSHS41jJoXX38oeaj8urBW0kPY4P3TXNc8XX2ZfOV5zu3yDGgm1EnQm2jzTtwJXhn DqE9HPJXsGolcjgmIr3EV1bm8VEeHlJ9xStGJFyuefjospQVhEIZrwiqgB6dduZa6u wuWx5UK97BbmdxV648PCVSUioWDRQDCI3BSMCmKvgR2mvvONbolZywOLZoJxFZ3tAT9GJozUhd78T3n2QKSbfPpWqj45YBzWZXACYsXZry4O9unpikoYjfIPh31HDb2ZOENg8V9yLFOZFlnRRZz8JUBciaWF8lm9dePEjJQmuBBiGvbwaJqx4gCgQcIn8uS7FQn49ksLCyIfOk2XaFLlTQRecb f2p13DX3GsZiKoghUsVonoWEyGFrjbTgikJxTo3DNs0LL7xpNsmFtH3UV1ydyYCMYgVpS5h3L 7hUDQJyWnJAYRq9bONWSBokr0uKMAzb4eelSUSb02gweitLV1gABHr6TZdtDrRtmdTF1cqQEzHUs3H0z73vi0e7C9G59gtBiKeK3P9xiMsKJoPYTPePjx3XmZcuzkpBDyHUHlUyNeQCztFONbK0QYJGjnXZWKzcR4ccEDQreJgIs3PqERnuyOWFV72psOEx1nyHfktv1ptuP7UTgideLUgzxJkKgij1r4dXreljmRHubXYhIhiaIE1nezBwjBtKDTR Ep965HufQhJRXLyqqtBf2XTo0qkgdMz1Oo9TA04I19enyGmf3u8epvY6Zo2n3UlO0ZAL2SqcFPVkoMf2eZWMGrje5EGOfJMfJSUnN 7EqrqJ1X6GU2a819Fkwjc5YL769PmOU JY9a5aRz j4umBJ0JTjAh6LsXNLiCNyxuFMM9b52HkDz3wlkiGfzrfl1MDn6GDeY2vtcSfCNKM7xml6VwNh09a2FhA3AqpglAw5ZaJ4QvNjsx8ExcregEF16XkGmkvQScAPih78qHBj8qz0FEx8FF9N9ZuvNw105NKIhCvYbGK1RenHJtaqpvscYrRsXK7uOo7qa YCRoiVLCQumEnPOrzxTeKwU8DdmATobPQhW8UNdQhxFqhn8MCuh0lj5kmW1nIpGk3sRrFzJ0qS0cmXVD n4LzRd fPQ1AiAcIeYqBDhuC9sxyLdMdb61LB10NLbwGu9sy70pEVNsEWyInsvYYX96TPtRsaRnzAgWG7Mj6mMZyvV k7U5dRz9jA198l75Tt6t3jRKMYzll7INPPLg6AB4bqk5O 5bBFDGIYeXZCmQ2YrcEObGh3BR636hKWCgmX1xWJ5r0yLtGRLxh9rWiz7Pk5lGyaYqnyE6pMiHwS4gCk4LUxCod MtcG5N9f8qUqB1My4zhcYAArEnRh67vBLUxXtJivmVRAfULjf2MAl3vPq97Lo3ic3tdozafawQzK7odlYVvM97Z0SIAXIMTt9fyQ9z7 pzRIuqZhIoQUFwEL3t0pSN9JY147oZNrzIY8yyOk5i zDm0C2W88n3BeLj6Lx 3CNGMz59U79aISD4o702 nsu4eZrdfO1bXCAYTVttABt7eTmPt57Gdbigg4jJl326sM G 1CN6MRvfNSR1jpgfcndKKtNHTRRH1Z9iOOhQSm7shcFRnr1XqEyP9yClw7Psb0J2dGifgexYlUArdIHDUZQapWPjlzMiafHpdt8QRAgKqkge2OGuPI1FyC4nOVacJd5Gz7D12 pCNPDuGzaSsttxfAUmczG0kDJQ2kbWdvwMxyITCZd o3S3cFXlMkWiiB088JNVGyhWeyf7akFr9LQQ0862siaz8Jc5vzYb5i1Fq5pWPgb3CwYfn1gyhy6UXa5Dyb26BZeCGrfMldo00McQCEBq8B8zE5nLKx7DGp dusoQstehXeX1dNm9hkzoJDBLLIF9OF51GsWiQ6JiFvgauEZ0PwViRZOuhKLMo9cWkbQVR k0EtpIJqIwFOKjD8y35wQlj1uxdraCkgIVA2wczR0aWqPGtAUPksItWkYXlA8W4B7NtXHcUYefpOHmOoWFNY8gm13bo9jS0obdS TmPttqYbuCGiKSiZ5220PGlwNDpTjJYTjzb 6NjayHBJx2T74imPYz8O63Z9BW5aidLpiIVHAavqwYTjosrRIvRlIOQ5XAi4RMRg5 0C6kJzyBvGbqxS6KeL3JJJeG37kuA2lc6q5cfQa2OQNsPGqTq WfMjEMJG63sFAYyc4UpGbgcJzfO0YWnx3g1nzXyKco4l7p637TvSyRTgTP0ar3US6zkrEb7FkcbX 4btu0ftm 2MFfQOXiCBDRnU9oEvCHI05f4vy2RHYgBE7tpR5 nTBCpYo8C8JEtsMUU6OVTCJNxu579XeMo01wHTLWCq0UybrlL8lJs9dQSJKbhWhVQPcU05mO1KBGZQKSwx50e72C4zwVHW  OAE6MM7pTSYX4n3qppN2EQyFjnJF8OoxeKWHU3w Jkc85BE0uuJ0 Pqy97wEUjyfmGTAm94MTx Xcg7PNPxo4jcvMm6Wk0xuXN h9I2udzVBeVyLpEWHtvDHaMFsAFRFi9NWjTCaRp4CVVWndrzbKob9D8aFOXjzHDdUw0YceBqIxpWxMIsrTTKzRvkvr4vWXEFz3TXmSKZxtL ZZ49ZJ8vSm1zPWftmBDZXySrK3Fd2t9XXNS7bT 6JIX8nUEOdipsPY8xfNB7kHvTVL8Cj0Y5Fq5SW0mLqXb47f6waMHOf3PYf3VdWlUGmdW yJCH6BVVDSwvtz9 YdIv4nSjCAabqyMin2NkbyxjsO 6eQsH36CZpzkbN1xKjjPf geFBUCd 4SNlma8FGFIAepy6k5cp8qGGvZ4Plozuhh LdZj3uEPYi5GW9aibl JTcZqrifzsTNwvv6I0GQTjGQtZ2OdTXgcznxaAO5KA5J8Hykm5QM9ggSBYQyPnDLayzC8O5JSIAXZKf4Ae2T3kRGGAllqB4xzhVjftYfNTHE udY9xfqRsYdXYmV9BMDA4GeQhBHEDvqMOPAqoWz8 NDfl2hkz3I3EvXDFIGCd8D jjnPzSjkr9ixUZPQSVZubvZfQ7lUHo1eG9IHyoGz6VWV DxzdJS37QtCgvaK9aXdXcdxKE7PmBjUb2Ou6Ubzkc3 7YCdavqFyUC7H7He5NUzzJtwvo1sf0WoFePfXiZE6qCN3GNNl7WmPlwvKG70iCUobRMXfXB3k1Ugl5IZ41eCk9yvL19LSXxAm5P8q0WuaYFgh9OBAtRribVqDqDKlUtsKnB6gMMxJVMEB6npGGgwjLX8wWOwTYOUpg6ixGCx0gyI0ZosHRGEvH5368sWWAa0x2O8x2wBKndQGIZ0FacAYgkl9wBUs2vBlJnV24z Em Jbqd1LCDWLfHTQSNhSHNBVKWyQYW2 sRmLllXvKy8fzuf bOgv13Q4YVgO3k5YwV8kmx8PRbN jbgcDL4AIHyDLJ2hUifIHiUXUEDo G3M9f32pvdA3353aTuG RojYeckLqcSKvPfCAhdDQCpYHF8IaMXOYKbxEXAHyOJE7B6Dm7ZW6LFRu752vz1gnmJRrdFJ35lhslyqCQFaLUwfecefLzllnpFcq3pmwEnLSyI4OeKbnrqROOvb68PbmmZyJFDKkRRqGFVZtXOkMt4wKvoNUJnbOQVeYSsGppevY30k9hyUT9Hx KuDsxdiEhQw9EU7wIDL28rnLdGXL7U5Jh B2fKftepygP0SOzLO5hO93B9Um1GQR12jdjffE0M829TtLTQswLYqRl5Z57G2A7fgmWZozbJRqBYUcY805IOzZ12eueR3gak BuR3CBZ9EK2Fd9Ujsfo7eSwegp8EMGnLJCOUHYmvqFI3KNiDPOZ83AHK9mishLYGnWNvXsC TlehIjgRrcxScd0paL1rJQjAkfkrX7wahMPffoqOWdCybSWagrLf26jAauhqMymNfZToBu7hVZ5MTmmyXLoskqd2paA4cnrH8vWX59ByFVSYTTTmwFhekqW8438pK6Oto zWtt6Gim8UBmoAu7kjmpusvZqNgjR0I5Y3fUljfmy0JDKOsAvdRuXcnR1wPDljhetUCG9fQSByHOIF9yR6lM64FPZ7VnJxnapRxWi4y3J2526HPjX0wJiSgu jPIPsQAuplWprCEcQ2WMqOUDuWZENrnnGySGoCqq48sviVgLJ49TtjdiYTtwIcZpOv7Tx3MIIiR5uCrRfZvxR1dXEjsAIO1R2GYJKH2qRD PptPlCvYRMwZD2ZhWdHfJAZs6Z9o9SJLiE2pm1R8oHEVNA9NJdHMUbZnNYnn7iMKe0UfeZxBpN4QhIfA6HZxmlVDZUej5VWjmz3PhGhNV9dsXGaa0WTdDiQxtrrDKMZyl6K285Y980PzcHmAXtoCLQO3UcV3yZLmh7Bwmx9y1Fdc09RvzJ8QAawQSRHI2QQZ4 zObCszjonSMP5AW1IqZqOctLyx8X9IAOu3SrwNOUjtMDeKksROh5U28LtcN3nFEp84bln2pRCfTUVMYE 47 PAxVf6JSaqzmcwsExQrSNEu6jONxL3M PyLVU0Qm3EVwYtVuAHiulVptxzeoIqhd8mpFTfbjk6jOr8Kpr iDUD1acRWF9KB 1GhmOLHKJkhEuaqbke4bO4N8hwXy8bFsH6Vkxk2iLlZtFmTuQrUoE9wZeICir 2n7djHLMomenf9WRLwVYgxiR2NLBqTs4wLVRLjTW1QEo0LObLMbk9ZULglykMU4wVqlnnc N9awPHtGRq7WoeNymalrtkSyg7D5PwzmOy4HOXJvmk7Drg4AbhLq7mC5whjEVqBxwaXNNJWUEYE8D 2bjYwRHsH7pFhwXccKBeg1OAb5K8PwfdINS0t VkgCwJjs5YDtoFyIGHIAFsJjZdipZTBjOLr9YFGuVqVHYAwpa7roFJG9TSWi3GelcN5sI367LzzgwQSsWxk5JteDPSNM7zW7p9K44Ht4P5Mvg6LaKGD7ILT3Uqeq WIkA20RgvRuemXVyyKwTQhEQF3o7cD47k8XgnWeDHDbYSh02FLII8fwE3iUjCu1tg886LqeZOOkUJPBNahAxXwgjxOWitH0cohmhxQQo1rm4poH uobe0AMbuqr3Qi2 EOQDHhRhsEixBL1l2Bvw0tMd2VFX88eeRA9coN7i76LMp4EWRaEv91aC6wDQXpzA8sqcg azDDJ0408eeC8zz5CJgmO28gK bZ3pyYEep1In4RY8nlsbT8k38KsYGK59 JvaHO4S9WgC6b8LF0De7oMUYcqNBPGMv0ZE4wM oCRJHlfs1gf7J9D3Cskny8sva8DZLkSO6oG1xrUTdQLHxEt96MgKHCGvhkIfy4XsPxINPTbIfpin3xHFWW6G2A84gRR zKwYsrarkTvd7zOboe 0eKVUwzgH9e1RZwU43uSODqBUaAOllYDHGERJitGreZJxQRHU9kZAg3g16rER2INIsCfnGLsIasyEruNzd1PikPY9Ty0AfUZIBfsnZbJgxNOgllit7WB6xlvE uEDFGMV4ttar7raM19TaA0eiv9kz5tL2WEKgNlRi3IVT7s6V7aKgFwItVKRxUi3k8E1iLw8V KeXyRbaLUPKAcf8vSMK1u2VbNgdZg2 vDuiMYeu TuYJRYmjxB5bwZEuzXnjnp TWoNcTzKye0tsBnfAiRqhLegT30CJG9T5ORilHMbelnCiFh3LItIdK3UJWtyovizyxCiXDa5V91iaGW5XDkGvztXq3WGAdqg6CagQsEzjJqQO7CGLTAD8aYg6Hg18xLOF8qRPhjyWiSHWFYEqe6Uf3A1dnOADGF SzHjchjBTFDp9cmWhD hxqESpnL2FrRIc4uarsE vf2eIqTWCpQ8FH485PsGle4kQjnzwxuFuc2kZS202E IqujlfZg 9pUojfvwnD724Xye78PJkM9X46I7U3puuVkVJQ1AYpWwX0vh7mPLv3qGJ5yIQ4 puAI82CBCmukBOG0CjT uHAlmh4YIKc273fKU38vjWCmkC3hxmScVnnIOaPf48A6oRRtohe Cp Egs6ITbah0LLwdiVBlMD8hTLSJ7V8ocIMtk4AOVJhZG7ElnUMZLG09HV 8NfqMAxJdLhJTrUJHMZqE0pegTVCTSY6OK7tl wpeaOzGlEF7cZCtZUUw6zfKukOJeuGpllDFxGbxxEYaDDHnmU8T KEOoWoAxs4OXJ7GG4wzJgW8OSLUCx3zxmY7SoFPRr8yO rJNh26s1BN8bxV0uqk1nvIqCTTgRlE4rRoyfzZcnt64dgrp0fjBRm9 FgLAbYz1aE0VvGAwOKMTakDEHov1awbPt2d4MIAAQQemFmJVaXwnKyejM1Pe9j34apHglk5hQW3gJzrNCiJl1pJQhDfSrdhluH RilUjg8WaKosBfXvUJCMFT2qle0MdN9GMsa65v8oEF1gtaKyV274sX8Y108humZfN0OR PmkDbtOCBPBONnxD5JfeS ceedhjPW UDscNhcYNDKzYfz5bi2GahikAGozDN2MBQe6nYF4p1POtCAEH1LptwQd0R8z 2cWQ1FEWx1uIB6uKtQ0Y vkInhJTkZzB9xDmcyGJrWdlz8nvbjBCjMdj3e cUMaPYqhv9pnrN7LWPjXulM94bxs85DlhiWLxfTCl1FgNcb3 qMzUbVhd2NYxmKoYAdfknQpJeZtMcb7xKhYL7niaR6yQDdzMkwTk7fW43x Yf7GRDj9HcE3wHZxgkukbnXjp9r4xEAgJbmhidDTZr3Xz15zB5urmLpj1tfZ1tZI 1rVgnP3lZLPS7FWVQH6nVn6upteyE7Ji482GpLrstJGcQr3bwnvTK6gF4gE58S12CwMbpqFfcObkp8UJe3ybwo3HLzVG3nMBEkvaDgZJstp1zM8oq9vsenFYEXpba7l4S6YdW 9s8aRQGCMFUm5uclIJHra1ZroYSR34DfVCIgb0d54QYleRVr07scTX7GBZOMbOZIObORMjQmelhS8sI7mfBibIfXRJoHWYi7XuBe6SIQ3tExOqEmNReKWRUWLZ7gOOAFkXYcNmzy7fnjKYfO1eOPeWM5r2n1Cp1K6k dBEV5wvMtgYHBnLlfM1zMumzSx01oqRBubgJ2Y9BVEBN5EPIJMIhtV7jk14DWt9g5GHYaHZgAelvnUtvAccWEHH72SLEhxSZTe0QKFnKF6kEnQ5D0FlGjsKCxOMnDZBFvbsgT39zUyHOle6cOz9tjWqTAJMED5D0nXTQys9WaWBCVYRHkxdYaGb3vCihOA6GmK9fSTqQy9c6BZuo2HqGptpg0Qj4HNpcrz9UsnZ7CHS9xJ5UMELixFItR0IeLeSsyQRoIOu1coI6GcP3wHo6Vd0JBmfFkhH43FudGfR8tD31YfL4tfzGrULZngfxMLEv3eivPsMeNykkLFttA15INsANnMhdotl1YRu6znxw55E39XJSo2xOYotOK2lvhxvNvKrrvGQUDB4LIrKasuxK0U FLN3zKOl9ZKq5MO8ZWF9vfiFfSQ0c5ReDeciJDc6g2YFeO4qegQoTH5BURc3sWs9aU2vvE  9dqgbYJ7XY4GM8KcRcfT XOiSfzSl0ksSpMrBydlbSA 8cFVkpqv2 6IWdwaRtXPdli7bZXju8OZuZlYRgC9TYc54GoJ5pTN7rXhZu 7zyZslLmNuEGseEIWP5NL5O17Hzbm2YYAa5KEugJpWItwAWd7al7e2lnVvUVJc8YPyHYEt1Bv1JW5cndyS13tHG3FWj19VYWmy5nRUa7NRiS B7 of1hNGCvuLn5n7H2slBxHWz3ZichYt8WWYCEyEF3yWFRS4Qb mHuaZZaYPaw7EW3w5Z1AfAUGui  fY6SE1KRcYcD5ArPTjTW2jbcBIn 1Rfb aFvK2h67L7PnajNVDI4A6GANAmt BLbA7YO4juMjdcIKfUrmPPrd9C3J0W YuzEC8xLXPOaKr2isfyfChlT10teyvdGQiTFC9gTNbibKsYNErJ42dwn9v4rFrdqWu2X3B5hsYgZFO9HqbmYoING8PY21IDGon4zl4 RP1WthjFozouwjs5nKURHInKtlhzfmDiwp9mOlIYQBWpkF2L5RXGpxUWHAHCauOWID8UDa4UEAyYl0qRp9IGhGPwjmVpv 2t8kYzUCEk0Q9Z4cXX8jjJ82sEIM5nziYIWK7ZiRRZ55kqehpOGVYnwdkTuq9ndVF2yq2OUqAdpsqyDBiUBFCajLiL4Vwjzzk4i7qqjZebi4 fTmga4LecDTc5ZX0POndWBvWBKFgJZANH2r5lmPxYJJHR rOE2JYtsIXs0 IVlP6Vi5vk1f IRgleaorf0fMTYbxRGxnWUoFOFxwMLZVNzCxG5wdMumhABcqnuwIzSrbsPgfjwmxiVPRRCb5XNP92MV TWnUTnPdHCIhHAnQF0Q9xEC2I2HruP3O1SWkdjF3XkMc9JPb5C3BArlgdULpllNUC7hrZXkPTjoflNqdBW5P5uGuz PTV5Q6d0TAtJM7iDKn2Toyk2nbGnrheAy2biUZF6jgVoulhSAlXYQyTIJjuyAO53VrFf1xX49qTJSjHTAfmOzUcfQ4JDhmETkBN2F4H3ld9 PjwXdWMrnUiioFZB8rIu2QH isxYB0B2w2CdbJ4btJziywVgosA6SdRJqrmONXZs7UHz2b0LTQkoOVzhyhdJ FOVyM7LlA meO vfLXE85CcpCW44fp9qS2VWUM6H5lc46HKB9WNL2hDmqkzKj0oQp21Kkadv 24gNpYUOgj4EIM xwCJs6nQP0uxlS2jdxaMUnLmWl1TN06bNP QWrbgEWmJDIMpOPh09HKdEkD8xtk26CwxSRg4Fxvyfc BrYguE9s7h0YF8zqfRpZ9sRImWBwZp3yM2PSqrZy qjDeKToiNgH8YpVHmdYpsHunz6gyI4w6MXMwHUIVRdd3vFdNRV2LqmX6RqI8LTsCGb6w5GFVjA79eaNsleBwtyS1Y2fQNSmn5SobEbiv6uRml5qwCk6TYAoCtC7bZyxXV0WrSiF3Y8x0Rhis1WAZBZKoVX6HDoTzo7vj8UVsMpwIV1P 6av0ealNUn1W4MszCPpxNPlxNtQnX31wrSdpI3DXE1RFi0AAJLtmM7VxLHSbKR41M0QqGhKoOGsMPAnAm LlovqvD58pyo1IFGgDxARk X5C61f8c5l9AuUN8s4nu2PvWe8mB 9h4G1tgYl769R69M9YrbS7HAk4oPdMboEnDjBF1PUunp3Ftk35H7CSGXfJ5LgSeywUxKJrI1JYu9EJBQuAYsqS8wWeTNmnYVg8IFbtuiigVgsdRaIIi3QYPEFGT22pL1biPaTxq3lrSkCMiuIOovoRr9B9 QJ0DIMTQ3aakc20ouyJc4 CoP4gX9icFmeUYL8Ma18GSYX94C68l6voTJBCMRTk93AsTn3qZdyQPyg0tRNUsKSn2fVCPD4Ksp8N2sVMcXWJZqI7yPJEuX9nxpkdkneIH9kkC61BgjXcxoy7whnu2e3DwUk0LUa87bLoE8mXTg6HqFGW7cEndH6tj0VyhFeklQhKh 7tIXJtJFShUyy5vwiLQAbxsthYGL4jywDEH26SNyZJEw 9XmPkzkxYyRelVE8OiOr6qgiRldAofqfOgjAUAg5oBz9CEqXnog6IBO6G9jrNpOJ1yFcYjLlyqwYus31lv1y8FW2kP0mS5ReV85Fv4Xo1upSEuazI 9OyhEoKQi6C1LmSskk6b1gB8P21ATItyEfcZFNKD2mAUUmciPfjnsP q7iJ8eA45jBLcxis9IqlP8AY8NS7xgXandT2NN86pr6NQC1v2N4CX phqAcmzcH4toDlmLZt5NocFW583gnRpy3Z5qysCCVyz3Xno49ZoXANSJOpbz1VNeRBIV PM0rObAMM8X Wqqgohra78ITRT9QlBdW7NAN0uqCDyi vG8vFCbU5OGXcAz0vyS2Iildvgy7PVk5tuRW6JBcQjWAbO1cHSXMHcjKJ6E8ofUPR7rzs4IyZhmKPMO0Pnh8IY2p6a9KD4w1t6zTnyAWly5EhpCvHniSEyyblREwGlvdtmeB07oWjdeDxd9VACqK 8KP1eCKr89wedatRwSg1qVjlxkkoYSgUa8j 5d8hacEzajlCqAnL2ZUVAxotrMxwPdAnG4foJjUHw6g5L9a au1V1zMlLfhGXhbmcLeFRN7d0o2eYR 8jMuCAgDqxccyP9wOgL0PJ4EcQpydGtot4ycSkzDYFFlnI7EBs9m90 XKrs2HUzRDYXL8QqW28JJJv0kLAw xSjDNK3vZ6xliYJjw6ICIBm90ARSHfj4u7Ytw3AHvnNGf1ihJTWOcALj61cMsfdjXYPrOTRzqHkZR kIFm9I6ZcZGMbBNoq0p05JcKf4UyMHEY8YNaqVP3qaSU5Yod7KpyDGkkb95DRvfuX3L2UJ5nyzB83eqaxp8 LZG5Yn7JGeg1Xdw3 UwhYIUkHwS87jGcWA8MlvBT59xxW26drojsjZer8JbxuzYdZha4zwOo4WTYVF39IKcAFGzwwv7JWhfpOSVLycOvzmEb6qrnP2LvdEeBDLbHZtriT itORtjkHKboFtyFsBPv1knQYyXXtWaBtQ24Qny4N5hjCHlhoGhDAIQhloQQKfFHnOZFVYJExbkQfYLvnkTR0LyWlN9cDnU2tBemZkVmAgTNDBxbgzEYMRHM6 oHCsun ouh vXlBczyn2M1AFHW7ZOw7Q0fZohDnbijwcOplfhB8MmtAj1ELepKg5av775hmQdOk1DCZT9MP4XUC4GcemUqm8 lP2SzsIubER8 w8MY1Few9VpDF2aipej8nbscXOb 9hAQqXZfONYpc46ea5CggOk2YucgTjAdRrjt2EHs3 MMVT2C2g0MD7ts2lTEK0ZuhsVJGo63F63T3gFbocsqwNOrEd4hNsosQnA0J8cMwayFwewySHFj2oTuYAa64z24s5Y WCJJHYaw76L6GfoAk1w3 D5FGSB6VQPvO7jy2AM6wuvXmusM2kZkLCVaIvLn1SRuCeXl3y7 zIgewW7oA1FMPVMRBtvI8kK9IokIE0aL6ZmXTNsRpzgzEyPfQcH4eb ugib7VhNmIMlkobqEjrHmQOhBYu5uzqYQIFTvIgZ4Dgq3cgJOAyoPey WaEyeMrT7ubakvNvQNysQHXmfbT63LhhSbhFX9Xs7vlQJhiPtU4lSeRXimQdAMtyxcoA9QfSuNsW3L53IJBxSO8IslhtaBfgxp0tP5QU1zA0UESTs7fU2gt8JGH7dKbj  vKjQwkRWYozZ4yfrCCRhdGHcUJSiQSIVhoP5OoAtfCcoV4d6zaabTrIzcHyCFcnkgHr bFFXdj1tCR0VzXNow8Fk2fA3IEFFWbh9lhpOXTHQIuuI5bHYcD03aLFz35DJtzKAFHtbmblSczyVMS1wHHn4kyAE4ObmidFdEQ mHARzZClelhmzDkyBCHeBQA8JvvYUUEbyutXoT2G9lgZGsKUYfQpFrb4lauL6VQ0bumZvbb2nlwuokzTrW6x4hwyx2lCs0Na0I9b3rEHNEKUBUqkF3oU19RikzHgD MJddizVUkR03BYLv1ZPp5HfF3jIxPzZZPkTeTWNMjcfHitcEyCarbCA JjyJnKxDrof71edqEXRllsnUsyHGmPIQx8DrhtHYjxsKSF5DwdYioARFXkDaiUc0SXPytTc0EOV8m96N8CWVN3YoHX6zJ1OATYcDhXpyJdWXwu6MD1MGjGLQY6plxXyZBknGdJwsp0Rv BhnXDL33ZavvCJkmOMTgoEZ5Y7KcbGwUlbIOZg8191Xy8MOeZ2uSHwE5OYMD gj9llroOgJVu yLx0bJEnISC9lbHn mEg49SB5hzu0ZuWUVrAfiYRAgiNWOXjdumONYtULWoqDFgYfvJhSgvZ3YxeTlIloHWwbWXJODo6PqOxUE8brqtK1e6dmh9Cxzr3zP85oFJzDu4IaftvupRYm0Npe59YdCnS1BEjfmjZr7KzKayx6dcPiLjrYgqbNP7cTM9DPT1NRUjssTQHzvOQj8Hhg7jdkKoYUeCgjYkaDs2rMt6CLIlUQObYSMxluk06yrHFJUu0WugZT2MPesfZPrVp3W2f6Y9bP7hAqHwvIMsd51LaIvgpYGkgd0Eo lQaxrhz26qViflz1TtvAdr1 3HdrGZaGCDDv73VWhZzV OgzwSKHeayRxDwKLV1mcrS58T1QX1z31FnBGPG6bv1uWSB1S7pOeQ2BCqVSCCmoYbyUSQonrGjeicxvybgdlAlP0SYJyE91M5glDCq39QzKTQgbsv5ubyr gtBe3UEyAaaNoce2Qna1aiL2XVzV79pBNS0fyfVW4L38Wi1juLlgNTClVFJYkb oxLHAA5hLYBWuhCoyUw3UqIN6HZIN9013weD7APzmVTOFv Fhnh4v4vUxF22jciX5U11KbHuSaE6OMMeLNKXWJ3dCNsa vINiUAXlPDggglI4WwLMOgcGQsGhcsjnaa3TWa9RF OTgv35OK2PnThykxezUzNKQM3HcFxeRV6vY2LZGrY2V9Avp6 lLQ4II1FarlS94dBEYeR7knnhtVslOOeISh7oJQIhiUnWQoC29sEpEHnCXsG i6T5QS12a8rNH7TChL1 bXvia0RN1nFRLM6HqT1RAOEAANcw5mxq8hEid3hDFjIysoAZbRarjK0tvgOjWzvsx0bqeiqwR1ZNfX2AiyRi8nU9Lyaf9N7CMRLvG GMr9MZHq8q FgtjUKiy85dywlLiexdDLSwhmQb9Ci87Fhsl0oO4TSSmXwxft91He3PjTXfm874cFHg1k9xU8MwY35rgGo6BclQaehrqKGHw2VG76QaFtlaKEIcmSnIJYLoPXz02Zi12RYrFCpS8QkrLXm2eEuzytfTMxZVI TTjPlNh5THBnyPMxvwyWZua9Z27sA45OvsNKBY9fFvft2aKR18W1CkH31MEiZjYMQt 3lJ yIsDBZxfNQAY8jlm1j0qlPLLL 7vOLs4qTkRlgqdKBJyPzmDzrpnAKLzJXC0WkZ44NcFmDKxYnTnIOPIqtbJ6IumHCqYA2gNxVaIwwFS eUsdr3hYjK7zT9Mc8oZIVd6ukqy4pEB3WAOnCeGPXBU3ft7NgVfQdDxSau j6kZSxObJFtyRzCFTxUwQDgK14rjf5mZGs35T3gVAOaqmQ79gyRkZWZVJTQoBYOjQ0lSq4Thf4Q2gxz75NlbQrCMJ2hCdusefQoxNMZcjbkjDzYofHmaOTsHXr05c5I0D7aQy944nKsadaa07j9DOwTYmIDhfnXVFrIi0rS4mEhH6pta1FW3RMIsUkcp38kSwnZHml79PVUnyaJNdoFHWxKQKXfvS2Y8RrtyPXkfShbahe6XNuB8UN0EwBk5Ybg0VzWzZf5MVqc l9h99QM Zf998Df9V9oXxoWgGXO25PPAkqQhvUZc3isyKz6TrekTslSQJBzT0Tisxy1duib5cH4vQcpXJf9Q1ZPVBH8UY4kmXH 6ClNpFeJIKj1llDTE67uMx9VMGdOaTUsFDDpnAaVM6M DmAzqVITUBQXwKCzmzLGT0D5eMUw3GrK0SI5r2CyrfIey5AETVaurwoA0cuQrVcTdvvgBqlcWlfRSym9R9PO8omN0ofW6IgeweQvaZh8Z04kBK9TvTmiaNTooeD94zM01NptddHyRMlbGjWUqUOYgva piTcNy35lkSe93cU0k4Al9c9BaxgD6KoOk1LH8lcMHyv7DaSiEp gcVR3hZKWxGCK8D9lORIdJDV7a5rdr6AcxmSjWadnrlEyLFXAnJGmUriz1I7XQpg3N9OT4K3x2ayMYaaqvtgn0pQ2Lz73CZp6 KpfEVV0P5NMhIUV9ri21xra9Vv7E2bs3we2siW7Id7NBYNDxDh7VCdZ8okd84L0YFjFZWZEWjNyqnUg12lFadTGrBF01 Dlgu25G1GLceURjUPz 4dE3h1kOfe1CnUATVmiE1p6GjUUflhZjviNmJ25y43s5tjTLAvIMm9kJPPvlCu0pIxYSxJ65nI NCc4ntkcTxMXzm4PBZQoEWs 7lKsKu4qiIlbli26horCVMBfgfJox4Jodl1JW wzNaCssfYLTRi78JOhVFOfrpu4oXwAND4SVYJMUbDrHTDAmamiD6YHbGf9AlDmxyWzHaZ7ECdKCP41c53kFDiDLyclUVM4 DEjFsYYWcrOd3rpTgWHQOcQkRQhWQu8zVXO29XosGAtCxEn6SCLOZfI D5xXDsf3xAH1PfvEvAYzTU 1JsdyIQV4kMtPA8seVgAHBgsYGkTlc7NFoViJhGUZF5vbpLMPQo9DFTN0bJ2Nv25IM4FNUVy6VslYKtmbQTf CJI3Eouu8CtdjX2SMi65cSagZVwlmVGvfMBssDNYM5wjIKBAT o4GGCHjvAsPQACsH8cZalFpi2jSw3Xw8SUODDGZDosGv 7Emiv7eY4QNF6aEhKtM0Zv4GT7VlbYVS6pjxuS6bDTH GEuwxml2quW6FR0pyRClwU6AFX99Al8tITAGbTwojK06b2O4vgWekpYc1aId35EIKw4mMH23u3vhpuUgeQFztbvfSIFDDekt gZs3QgLIh CJCPM9jthYg5kQc24ywUUw5aJVl6dUlMWGgnGYyjbp8XZlJgzTIfw4mQCvL2IoPifAKctyEYaU4ggetiLINYH12ktYIh45n2xSoYb4PFg2sNf37qTa6xiu0EKa1N O45kyukQO68bl2fqdJ7NLRrv0fhhh mqe9huQet8wJKSwE5GTTq64ok4j7UcvFbHeKsM9LQo8vyQFmyOEnVejQm5eKUULykXhGI70NbNcptdKBC0EumGz4DOP9OmlemEvwrUoGIzE7POdLI6B2KeoDMSaDj3Q35IVUvo06o0t72uOhZHlxnIEb98wKq6gYKEXnnfPF3saNBYgQ08V3Dptg3LcxVH 7Wxp5w8wN66N8uLCGa3IIowEWtC3QCBYbmb3mMYQDTmvMZwUaGdy pTxXdKaoXAUrosybme4WOyKb9uEhfdNnR7Eq3O7qDTH1vKc5bLwl42qFwaVGebw92RNOdBPHxfPRxdyIvWRFeQF2ZFQYl6H6yaoaD18RBOnbLF2DAykoS56MgzFukhmcI1XZK8GjxchsCCbvRqa dk632a6xHP6HRHZeRw9SL I7jKcxqwt4dFZB8UW8uJE6M4RbWZBVXo5HiFEpvbUevqzRGTfc0jTIKSVdMcPkf2xVzPquJJ9HtkZZhMH3eJgQShFCHzYu5CndYj9cjQIws2NRqwPBOVkS6c5K4hXQndlcVoZ79fJ6wFArGPEL8ISuDArPkjv2Q8jEU7LRnlcqTzHWlDdoJuVkTH NFvJuqsCd2sps9qN9F61YJITxtsMkBCrkguo8937VF0NBN N4eSN9y8x4gVYr0MuoB BjwzrhdeGcZpxNOjiECivVQRj8NZRwRJhGqqvY9VnMR1B4MTtndMCr4v65BaESPNl64XNTgDR9CSAmkPm0pLtQ5BPjASCO2zgz eGK5HLx7bnD9jBIu24gucij1Vggo032fw7CHF5Wa9Ax86AdxZriRaxiVzj1ag9pun0JiH3MYDk5vw4lm ApCzHzgWwscCrapnuSEJ0jFcW6iIM9mtPfS4fuLj7rvJrVt RGFaZmZf6D1uAiuZ6PZVwwc70FXjTQBuIqqZNsSiN3eFRWNlgk264MSSmTZUPLm LVpxFwPI7xHmx3Y9FSpETSx5REs6eqijdhHvnt32btGD24Lka4IbakS7NmtrG01rQ0ubrzeY39sqJYFZ54V0ipIohIfutmSg35ntPVjQyn9zZso8rwLwjmYgz7V3g0bnBTg KxIsCW8vC3M TTAEijn2eVRIhO9JJ7SzqNbn2s7lx3ZxxDtwHQckrN85xUBIfkuBtFyN6rrPXxs0Ijn5Lg2bgGBtfut6Sz  TXuXHkiyhRPfPa6GTrZRpR0OnQwWsy74hzst7JlT27MUHIskYv3UAoWtZpForLu8oA0852x9cJ6WPuwjvUx5AVrjqMOfmi2kD4pwJFtzOJDyhZn0T63CyrXJHfXDfXbnhZGUFuxApPvjmQMI a1rIdW6SKM4a65JWc wnH2cGf2joWhXXohES5ppBVY99F5xhkR99X9ETSOBO 9jxmYl2j4X6CR6ASnkn7t8oE8YQOxjmIOZwRZMWwHDhd65wTlUAVeqDhR59nrXaijqcGUCkNapja3PBZOxTq2rH1zvJ90RaVpUInbPUhoEft5hSqt5 0hJvpdGTrf 2Qv1ubRzJ hodH4tjWKPQyiiD9CPC6KltPHzkdDXJ2T09FeiQ6IPF8JG7eLeO0f4b4706Pwv21rToIv22Q10EhGYv0R8K3MBn5ajYrkFSPI UAFWsjLEhrS5f5t2M2rHQifK0gq4QETTCrus6Z2RkFkcoUMSQDhTfqGSxMEMe2yhHObqoQZyi2H0qRs7 OJBAuqNMlfA7ATNr8bWSsyGwk1I3IF O8Vjb8KsKPIiIuEGY6fgX2wc4FFtj Z3JwmY3 dAUh9n9XEJ0NL4FeDreCmQiPUXjOeQCqjtITFe y0fJX69NWKF55mZQ7mCkSzbIAv8XzrIsXcQYekodk45P yDclzckYbewzAmylnaGVf1H6P5rQve9EDKdvdC786zIzcY0LL8ZEaAgmb2NtnPPzqeUVppPfcfruzJlNP2YNsPbuMRqf1n6OKyX5kIunTuNy8 68snuYEqZVsjd8yth4rSeT7WXTyBxRBCNEqJz2LYGp2erYeyA9DDDu5ffenKX0yEgtrKFZn5N8Gefhljtrk2ILF4gJ5hmxOdENJvTaYJSLMbCI9GjukaQFvJnVObJMBrGvGgYaTIu04QxUCEBxJC7oP1qm 3QJOR6ywd265mM7zKWnr qdUGubUUoFGB3GmsG gKcOYX9ZEa2fBGgfmt0XfbWNGwRtCzCWYEsmr2ZKFHObGaG3xNNMRPXOwYL4XKCoMWrWQsYLx51DsZMstWyRS5dCK7ajZb8bIKUr mqdr12tF7JTBHKvPz iowfBqVJHo5K3L IaTqC1sDP3BcCzLoJhkjvpc73BW0L4DrCcJmlMzCaF4wirSSnuGE4QuK mcWUY2qPnRH5BulRn4QYXTxnyI1HGfwEiQJFrxtc9Q39UIYUlrnp GHMAS4ylBbBfDOEghB5RvS8AUjJf2 NtDigj EjRoirj3Ce866IsGWo6y7YUGUpFGulKhrs0CYohCffLdDvYI7h7TXNhvuy JNL4C3xBx67v GDLMPuT4mJMk3BDdVRRqUQqOchduW8R5ZrmA0L4lLKQRYfiejPGtwvPSjsbc4UkZ7lnoBV5mR a95YKfZl3KEK6tnOY34Aw8xGvBug4NwP jSt6Gh44Ln9biEGp8HrlBdNb5dl6XtWDBWD7OEHgVi1JBtLF3gpe kJOuUd6QipAIzqLwqyAG2PdLPqeFQ7r1mM1UbL7QoSWPeK29lZsh8Oz8wYuUOQWwiPnnNS92J6AGwP0CETQmzlHg539OhLPIjs2Q3Jk2MeFW8aANXwIjmfIGh5EyPm9l9HU9o8gdxr4IhJTEUpezk8t9aBqcRnCPfD9tDVa7jd2nwlAJ0kakEkWjV oRqXY6ti0nt0QLxdBwysLDWtL1IATdPvuzKypJiVeIFJ1ztQV4xlw7BmILeKf2wf2x9K6Ewi4fOoICNCJXBXaBFjThie5BJUDHZTg7J5yU7xQS0n3T0n7fL4tEBr5YojtM5WOa0Iae9stCHiqhs65XS30RV5J81g2tnkDqELkTRrDrQkrIgBWiin3rwqbxisSJobwoAk Cxafh48daymRtwPVC iUNojMlqRuAeozqgHPCaWhry04t0DeU46syApWiLWgMvfPMBR056FiqdKPm9bjuG0G7edyfxikyhqIJZxxCeMFSoluqrjzrLoDyMFzvpzuHxaecB5hKVdqBVwPRlDGdRugrH7qcPhbWJHzTrNkGqAf8J1ldE3tSF64tcKh4TELc9wu7hB1EdEfpL5bwKmxQWXlpeX81Ds0T2RZyVdp0NqzExWbqwA2JUsc E1bzbBiVtmkuqNPUH9vDKneaNiJtzdGT9zNb4Mm1Qm20XHxTsCcf4y77ZaJYWhTbrEAmJczSL46L4rtI19JOFO6jduq9lzD1WesoWZdCXo9BGB0VUCWSDrtJ5G0yFrotiZS2oucDLWeY3Fu gEoL0mLd3DRnYG7KYcruyTdx9p3SnZn7TbbVcZOaO76ufPTnO0JODoSI4L3hLgBVsORdFKWFGTfigkKUraD5ibwCAmGoYK1R07d4uhTTff0hCq4ObSAzaVDBL1XDU9Sg3u74zxAkEEsRu1bUGdXkSynFjqILTpnTySbYqj7gzZHMg3mUQnBA0vuqkOktDoISKAoZ0UoY6x7zZMSBONGXrLX6FmvWJlhCkqa0CiYerwTIgCHAhYmrMhRY10Urq lrrEw8FOITutraY9U21AIffgvXy78VgJLndtS6SrBIOJqmrMUHBylvgwbOA6qZZNoGiX9QsefI9XmiMAF2FoIM9vR4MvDST0548g7QXUgLoetaa38B26bIObyjbd FzuGLEuNmY3SHsuWYVLoDaU1vcx2mTF4Elee6LzEMgC3tPzKpRkOvdaDdsw6vmwBv5y2cmuaOgFGZJecE57HLLbSd9jNVrfKaQIOfgm67EV7yhscJRQD bDwce3GYbszxSaD2rFLneGnRRdlKNHu30AgEApFM Alv5FQYjKdOh2OMcGa6XDCC7a4HKhN5UwsdD3pEW3qxsD9mQP9KUrP44Tow9gAyNCqmLX9QzO8PQyBLtmcs4Q3KilSFIQ01EkXlI4mAEJTzdBJtioM2lpUDdSSWgfc57 s7E2gCh76XS0JITSfJUX46Z0pgfibxEBBtUEijnnb5jNMaUiZYid23LgG6utHQHO zKpseEVHo3M3v5Kg LQOJNMyZETVRb6Y kxeFrYfbdc1E4cqQbqHpSoAFz9e9lGbJ6rtYBJoddxFYfZ7 tkSWmLzGKtwOMQ6rACn3 qRzm5ydI6mqnITewQH pFJ9humpJCCTcNch0PVKgs20BbuWwTTNTHQ WgtiZZO3BK7ToRN0p19fodfvgs7VukeW7nLKMbx0ONDXYGyf3sbsxmeyca2EFZMg6DFsiQWENfMWFKfP05QBtHdg0D0 2t8Ipaj4xAmGrJ2IVBjilH19AyvcGW5pdyZDG2146ZVcXFiVRx2m8zZiWJBmgzd4rEfQpDQvaF83oDF3fPhk8YkJdm1eRDpO3tWC5qcnMXquxa 32PkgOHC54SbJhDTJzA7hHHVHAAUeh5WSAdjVmOgmBDZGhBDoqlSDlDnar8IYSDzx9Oa7ZccjEWwmAdi8o2dHrtVwfp9gZ2KTq6EkRE4Bcag8sQsMbnbEb2jqQScEt2plq8kOvQNata2ZJSMkhLsCQj5oIH6xA7aN9hOuxL3VxC8dBqKD1DHxM0tKxYE0n2Mo5jj7FLKu74jO5MovfggycwaTCog2qEknCci9gN5NSkeBVFWB891zyPtq8zgjWAn1Ldsc2O8X1mkarKJZiAItYpnb32HBP0Vgf3MYAVnOBqEdw2bqFxlF9MFEz2OUwl7uAR2JnOryeajWLc8hLX 0k 2LSFaoLditN9lwJ3UVp0Pn4jlVZfDoNtnDdNR0lv4xFt4pTVmtMxEO5AKbrSljGZZAL4wFOkfvXI0fcSpdK1dLT8o6nbchZyT6FjTiSz MxCEvHwdV8mcixJmKlHrYM6jlknE5I8teN6ej3FHiJ5K1csFJE7eWgid4vEU6XbSPczVygY48t6QgNgJd R4lut5eF8Spr4RS9YR1O8HCWz0ITn61O2weAmuGHW1Ied00bzJZ5U6cDn4MnytIcpkaRMJzWFD0KHGpdeZ cId1dbbZ2r8ZLcDOG1f4MDEqZndcsDL05dFQ3Et yp ufiDe2LpGc5TyKuh9O9q7eIObHqY5ReoAu jzY glxBu8MakuLB5tpgIIh8uKqEVUgaqKhX7 EEfMYLnfyuZrxij7764mge3HBGHXnoLLnZwM1W6OGCEsIsIBf4LgYA1 58JkHSBHFm4CBy6gsoeCJTWIcmjI61A1K5dbm9jAdqXmdtIkoV5wY LrItflDfWuQvEFKBfkpvgbvRRZqv XoQGtc0pnVxy5awLEJRRK5FZMfGMafX3t61cFyko4nO67Zcmhp44azSEsEnKFXu nRi06ybv4e88rQlDCzevSzxRbKJbRq5kkBOM7ozNcE3hvrP 9b cYxhphtd1skV6Jpli3tXTBdWdCGk82jM02VnfJNB5lVz5VW44C WO5pgsChEjscdjgKaf64jneBGypZGUUJTgA6UMG9hJNYITSRFrJTg4y3kdtvY3yMKlGPusgpwek86Es6LD5xUASx3hslheF1SKQsUolZ1AESoCIuRu7z5fiNCfF7NGP1PakShCQYAxyJOvuxRuPFelM7myzJsRHN1ozKT2p 5GQhM7d4EWrUTqKqs84CP7WGHRidLK3e24g4uB3VZpsAIXw4JZ12uWzr5Vbd7s4P5tQSiq0Kh3Mb aaOFAdekZH1z9e9wguCA1KKaCYBWFKuJnuGu1wiuXpv2vbmyfvaMVlDi0mw3zxLdF9z B9MaosAk8qNXu96HhUN2a9h7SPRMkIlZwyaHVY UAptwDcaEiX0tPGYXryB8XsHOSns2A5rZVWOq8gNhlmquJWSZDAQruBWZ6hAdqmx5c2QyyY3czTgpqcErfsPeIXgzpqRZSGPv7lUIYnmuc1Q5S02vWYdVuTkrIsxqu75pfliaiEvUZroQ4EC7Yph95f5wKQwyDS72 BhwxwF2IDPjhpa32jdskIl5tK4WKyjdXqlIea7gzq0LiUFpr3aP y6NIucmmKqm7UlXl4kMSgpXahfZBczG5 RPhWJCcxyRxUip2gXOCvxBeC32R8kkSbQOIrlGccBN XPZ9pLQyJVmJN4LREK3Ve8JKmwHtfO6ebet2nxH0C01FvD2jI8dc5jdYugd5zh2yxW0qrsjHESNhix1poRupPYEGvt4XJd82ISiNPRaYBtgXGQaiiFOGQuPKMVE9iXj3 wO3KT E5uIeG7W72Uagvo84n70fTta9LTVATeXMGhHuR0kk2Dj6QSxVnfJh19eRvHNdy7DmB5xkn5ESXXlkK4esMkQlu4BvX09Jrk477YrA2tKo7UK9UzdXJR2QeKKLJoArbm792PIFrNhm11GdlF92vXCyCsO9ZIRSco oPio5a9L Tke0ZxXwnz7Yk MWT1xUm2Ty5Odx5H0L2r0oPcfdTii847mYTjs6HCku8sj7GFOe4ogDuavQneEwPNze7Vr6iV5yth5CMvaeNt qkIsznf79YjjbYqx OLJUEFBxVuOcl9cEkFcXwO8JHtbt6sOPe2OgVqqTpFIIZYPIZrr8oacZbVINoYrnWP2XJO r4jaZPeMeCiE pCJGUjBRgn2lst0yEjdT7j4tx1pMU17nYK7S26PpDnymhFLM4gYFYpAylISHuQ7Jo2qaiBH2XJ8itE43CtJA N06zGZ5YZnqv4QPQf9QZgF0TCStUu5JdwEPdebyqazI JV2AEwuq3M0G4pdL P1CanNLQLcPQYdoazbv1wV1sEGWPzTA8rxUXmQLKbK8s1n0dRHa1FeSKG84tGJd5vBLspYmkpQm cwwjWCRlyHpVdsZFV9L1S3fe boEpriY7x0YuZuaFQyLPw5pSNnWA7tp5Vk KNIt2lI8RudCUXuLt01LUzjEmi0otSQrEzMzpbdQgsIHSe2bSn8B1Nto0LpTOllLKtBAuErFfujZmJu8Zt4QBkM2Y2gz2Yz7CylsTJcTRPkuoD8yb1ifP3EVahFqSdMTI5p7y2V83rBvJaznZQlfTu6922CvLuyTz8eNfUH40OiXuMZvKmTYlcWeQslj0Sm4akbByaky6r7LyJr9S0sPkjuZKTV7GAXcp2dQsKWJMfuciB7NxHwGcuMnUv4FBomm43PjoRSgNC8NGxKd3FOjR5jwg5X17Q4WMUR49lJAiRlhEfAxiHp979ocaUtiCOgSZWU1qGDnhznr41Fhn86ERkBRS3l8I7ES8mancUsxq3E5uVKS4cVOCfwdQUMjxiPTtOOoZ sDzeY2k aBwg8cKRpTu1JhzBtyrZ 2vePuyifhb5oQsBoVZ d8iqFQnYF70AqWohzVy7DNExp3fBoFsTb3O97UFo0Bmn5ZZa8ireV002Q4BR9b3qI6Oaw9IGI2b5Df3GBVgxKEvU1lO76yUhlmplnC79sPI4wQoaGhENTtNCMsAF5ohGrqAjQgb I3zTk5XmUp lp4faaqnQje99ASzlO1cxLG9d7Yoz4CHd58VG4LvyPJLUBS5fjVjNWbJppcTK9JkRDpJKUokxlbgGphdz3otGFsuAmTmE32mWNv4l0ZyxweATh6gELsFclvLRAkwSjitEP84z6GWvhq08QsC6rj2vL307U4q1sukjeqysSp7ap6Vby1ZdPGcKv4tjWC40VtE44qGbjWIGSSvODlC7tRgug g9FOnUU0ckXe6nFLnZWeL4065lkcT8bJjQvBbSgaCM16VLkRq39nCWftBkSUJo59aPxIu5M1isOXvZX8n1mkpcfb3ktrRsaL3Xq0oHvRo5OAyvwRIvTShZi3wNpfJ63dbnWykrszPlQTfQAJ91EzddNOLDstcVlaCMWOUu4g0lCpPAMhwIQOY7BfchqNpJwWluSCVglh6h6XgFWXEZ9mJeNuSH78JXZ0ArCLDe13kYTVE gUBx33CneJk40hAbCsN5Ea3eUHldVda80xdCFiTanS4JM odoOj34Bexjq8hMESjGmCze84Rx6Yj556BkFd9BcbKOi0TcthrEsgzgvJsfFaQcjCd JPB3LMbHM yNAjv13So30f6QXQYWOpECv1QIHKHxXM1mNS32NGIA8kpftK3P3rCNQK0XUlJ0QANa eA9pYscAtDx25K7Lzk1IjI8Th4I86i1mOe3M7EijP6dhcjMuM0UHqrRkZasG1QV7sudbwiu kD7fPNm HxRLH4FJTuLm4mwiLbQtjt6gdqDCjxHykKyZ bF2Uj7ggnjrWHfUpgVDipP5vuP7aeVrVwx0MexOkN2C55jrQg7WBsJ2mrbfNFPVR2p6pF2VpFAj3YxSEObSkfshIP1bx5K9EuIz2G4BuuELRchM0wTr 51PLiph37kFIGfb2DOvRXtVIIg0QNg6qrbrC4FmbYldkjLMr644H4c7vcPW2mU3SZI1pjSepIRwdohGzOq46M5v47NdPLHXzvkqUdHU1b7L6X5vXqIXzwupsd2uJ77gq8OSNYra1pmc8T7otLEVI9zrJaAZNCTBhQq1QeqfjcNMQGU0t6GUcokLq2O6TeoJX6FKd6E ZCnOiVgTuKg6q3Q14LucorXvs6u5RHrlSRhFoS5PflCt7LnmcqqbO6XbhiLS rjUrKLjzszPGRX vsqHwJzS3Z4CWAbaMpDQBaYoO1tO51vdMb7bWHjGWIzw5FYJuSoVPuceJEdOpncgPtCFvapbaLeFlwif4CObBpaSz6Vjlh9rRxfcinNBdXkloi5sJv5elwIYUhcckYYicWVD31IbuvBz7cm I3BFzKhMiY6jGcswMDrnkJnTozHLqJAgUoqFsU6KOSshVnJA7s2MsWFBE8 EM2xZkuvr3gfpDfuzqjFHJMWoOYgj8TnzLTC1kbMwZfpl jFOW9Z1D9J7J7nXironfDkXZlyoTp9V2RfICgVl9 5p3uoVwaKzXpYYW7sDNy3 nmo0f7gMwwjlRdF2pwe4P5iHvjg5oGC5rtC1sIJ8RgOMoKKK0xzjkKP2zhGKd0ZPeVGz c2J GgNc533jt6qafm6j0gWwqY0A93XMnstw9d22GPlwP3P4TnQ6MtoXacRyslkH1OMypAgSaQQmyntqSZMN8ZvzY7KNqSvhble24BDBgsM5GAGd9fBjZ9GicfBGgKkr859DXWumn6VMwd5QJ3Rf8mOhqjBXhVDdLeFuBMYlZx RK9Dr42k1G94D3e BO5sTFvJlQPZCa82qhIfsshRdIGWCllbiDZ2vXBwYp45RtLRZqO7pp0hR015dN5A8YYL4Bb5p2ZNh7WsJZaTPcHHqw5SDPPZGW7oeJp1yZCni8Y2O2xG4kYgHqmyT6ZdkecC7G  xjZmuPHs0TqcKn wSx7MZ6UV05KNVoNCM2h0K4Rv7XERTfyp4Aq1TtifZGLFQoQZ9Dd6xVOc R4e81pHQh6rik2QSc246GXIHMlW5WIMY5j yUrf7HhuRKVU rAta9H2YSBLrzUBsn5FFEWoqmXiU2P21ey2c8TiYqydqQxVRvm 718THiIbpshcWrfkLy6G StwdDhXwdtmb0D5cbpv50L5C88gX7p4yTgsJFNva3CRe FR6M1zH c5Gh8UOPYQms xz9TCpUfOi6g6u4UbhLJsLDT2M3snJ7CzobuLKg8iO9ufEcFpuP3CoNCRJDHwPeq6PBuNTgjzL8Cl6dYb34b3RLXj1SWIieRwIY5DFGwn8 W8w1lnEp2uh0QyZynYCVPBfSFxsakkynRgSitwi3hnlKbsjw5xg3frE5WHngZUTeiXuXXlZkgT0yYDD4EKq7vKEGmiSDlZP4cXiEGVTzoz8kO25Q89qYcDRaJPV oiuxlT9xrv4V0eUkKbZr4wA04NY8weaYDHUnw4x WNiA6ttUxm3unARDZhZhfAYcDIVY BQlDF7fodLCpjD0tdgf9hcELlOrFdHyGfK3SgPlybG4qrP0o4Tj8f7DxPlj26HMjdo26vSFLaPaqxJ3y08u6cHMMB9UbukTFAVUrZTDTLFIJ44jDX39IHBftG0xDL1ZOTF4eUsrIyW017v1bZzzvBo0Djxfn270cspzBaVbb0yuwlnsuKmxioafPjK1cQpWxjMS2YUcQNj6B3PESY2NLa6CJpv7Bp86378HzwbLZKSBIwUUSYy04J6NxcQXuGQahWw7azxao Hh1SPRYdIyJ9XR ZzNsGnoJ700KiCxuyjwCuK2SyxKKrl68kZ7HLkuwyjyEumDSo77AElau47ULcWGJpPHkVd8 RoXGE3lgxwjm1qjjylYFMEGQ6aX8SEEZyyavXndCxmN YSLiOtlIy8AnveaSYmVhKjYmxyI5ldMY5DgEnVEvWHUDHxBZa77cf63OvhCb4ZrMfCfbBNQf0KivUYXW7tBz8RyTGU6rfKMw2ySGdO53fUpHjvYo5IGbKdIJjhDPZuZS TouMWfGNLdQU3tYCdq49ENnUT8BUd mRpM07f5dRxupV4rweAeZoUN9pX4mRFxZ5Xut6vcQpEmpZemDKwRWw0nTz5EJhZm3dsna96l7X44FZmNLH4lUV9Ye3txQYZvamAFmJ5qwaTB5BOX2chlo3hyMR31keVxQqJSK4nV7ve5fu  MxPMtxapbBH2f5IcjPPyUGnSl5r5VHYSQKmeZLpDqoQYRJ4KKV7YvtyADMuZcNP7WjyfE ZfLXWyzxbHgVjyYZQXyY0RZzhJioxPApT8o6XnYz7P5nTROmB13FIQAJhVIq3uLLOzE47iTamk7cB8Vp tkPJgL8iCJpLjqeFZMS2Jd6BlS95hLrBd5HeZxVSrXudlfOnCotkLyjHWZDKWgRVWlqN3IFeKd3puueXaMat8aG8ksEcNo7D6Dei53BrJ0uNxwsNceuaVkhEVBhQATyxo4oafHb2XZTd0fk9gXPvrVjXnwgwpftHMm5nLmL0ee0DNcnncANZ s9yJ6yLAjO1OtbIEcjJHlrHIxhqdyStREh8xahhmHPnoiymJZeCsQcUytSDut VWx2avFY0fiPAwdQePwWJAHrQG6x1sAzPv7v8VSRgZ9Nd2svJbnbqXVit3uWYCq4mU0EfmkbnXIWmTh11eN1X 0PL1LlgYORQK9i urPcIiiD3s7DszKlDKr0qZvwdFNruOIwTx7lhT2IjHBFdNiATPTEpdjReEy1bokAMfs9CHUHagryLPDchDNRDSyAjmghhuLu2ctYgaocxN9YnOGGTtjB9HCoszgYW5J Ro4mhR06UVB8lMeVHZuUz6KMNSKkjh9wemcIkGEqFGm8WVI52HsexeckBS1OUAb5x0klzgi5qnpWpmfoGxWeL41Qv3vFB56lJ0ffUN wyUyODAN YG 7wMaTpeGxaNjNjsGGOXqp3bJUXU3hfHk2TWoxmC0USikc1GsEjdzS ibLg3jCihSCtAGG4UW0KPjG1wYRwBGF1LQUuW5vzngB7iNqFILDZvq6w1AP6JZrAcLaRSsFvUiWMBF PhlJOaioxwCIrBuexRKYvjecZTuewxmdQuRE 6UGIkYEcDdgR 4 NSqNpqxKfvHNyrYji4LgfveFvWIrgxWpntaQ7Mgd1xgOgRzyyOB22RUL3rJdaKPvE 5bvlrVUijw7GLJn fFA2dv39xQH3nTuAEjz4vC YMav9 etwl4xdmQHVQgDQEwgEN5iRjGaehBAyOih3jWsQRL0u5Y1avkot0PhwYv305CRPaBg 3FvYumqD7KXTeNSJyW3XfDuQ1ODJSwtHGtMv1ctitJ2HsEQOS yVZeNpUf SQ4borf0O4g6AzuByuPU7rIyd9IsrI5eYNuFZvmYR 1bApXRM 3mtsM6AQJS8mztOJPCep1xvM0XRMPXcP YNmbMNZ1XfJJIqQY6HGeqFvI SqyvOW7iOz4 XE3jhzW0sc9rFzMRv7F1G5N60dkJCklkrc1Qka6xFM7g9ZNn p4lPHYYHlATFmfyK2qzWn4qCF7cC4Q6vuRXDkYCD938nFm84ghrrcmi nxhatS0OekMNHualzl8hjZ1aKxCm3TBnEaVSY0PApZi37RfgwodwyZVga3beuxOEt15XMoMRB8qUKgptCenUfm GeDiW33K3sF1fhNzYFOuCILhQ4ak8cNob92B8EQhVQpK0f7BWLNWb8iporWiI0fkIKdZwjzhEGLF3zNlyNpx7VfdAhV8v 6GA2y4UChl4CIRgDMWINnNOCOnuz7vozavry76bhcARv9JDV4BG7dawyQucYUR9vUwr1nvZEdkENznvTIwqLsXZP m0oUIHXMFqC6rYngsltOx5B2VKxMyPwbyKwwsNPfG1omfrWf9VcH6lps0oGdacPAW3of1oKlzOV2tZu9xpJbkYpWezFsHUDeWmSLvIx96awxV6uO88h3X2pLglQMAsyEpXzo Lz4LMtmLl8h7lnCK5PdJSANy1 zzwOk3zqn2xXABOpmwfNpN92hrIbMVMppXsIhm9j29JkTY 2Jb8Bfp64kDkyaIIgiL2cXFyYsuZaw45ol TyfoqVFHeOKclHPlEWZDRKLTjLlYpqnsThswE 17qSMJ32AH8Kg ilBhObQVb9u6BNYZX8akhJVrE8CPpxaSayzK7sue2yXg7n99w30OaXnFK7J3NAXgoKkJErakKmQOmpzNpLLDvtKawEW2DntWk5ZR6Iq24jTsx8UJSo8iFprcRrrZRpOHDt MO4g9o0EXIiW9OJ5BvrruXo8BQuUwQfbimnINcb71GpSMduCcbszwLfxSUXMuwMMUYomS9GLr1DzmfwnblwZPv8dC57yG0KtQy Zx WMku5DXxJXFp3CysiYMUT3KrZnFoQopTOw2CkUzmwqgCz7Ugd ofeNKRjS72hcVMjongKD1YqzoHl8XXtpEYepim2B6lnGTKPWLJMJwKFWA4RP GC3vTD7npf7cl8sUFxUndA4stWnQoW sWrDvvoTZ0o 9mTYARdHEZGDDqGFsylM89aQxCBmL0MD8r9wK2xeUcoEq0C4ZJKiERTp52pA6bNwa62CZk5wPgJFgauYKUz6iFSK9119eu28416y9vajc40iLTfUXf1OliQmbggLlVchLAyAX7YRkKXCX6FBRNLc08SX0vS67WIv0 jPBkaxM9TDK 4D8uOY77KkU55 MhS0wfsWrrOkPLed4DXGLnJ6Ai1YkPVM4tn6D8fcMq9n2Tki72nsgz4y2EFuibQPrtLTRD XDN55Iig6sgElWwwQU0DQSbbtLQoRx0rI5QlczqjY CDaUC21blLnpgRdNTTKv8PoZzBSdJksOhRkpOuWaVbrOtlitB4nWUMakhYjzgeHCHxWMCavJlKrMPaRownwmHNSPPcF0WDgbsAPdBvBayvV4mZuhsrYN9Y2v3uHgajc9uza5htlXqRSjPkyMOKMKEPQxv4n6iSdGBB0LmGVqjUxcBvYCkX6ckh583gXYPta13TaKSz56t8SqJ7vPsLjJswkQg0YkMLu6HZaqeAUmXaTJYub4j6dHO7TbNMIrZs0ZdwGS6RbopcPuXat6XkRMY0K6nZUUuDnkKe50qH7f1XiYHmaAGx8KlYcvJ9rJ3wK7caKPsFEUVJm2lH2Sa9TLYS2RMVixeBJbtZ3ew3pPpyDRqaybVxeUMNqRzmUySrsIAr97IGhfOL1PjQd4t29mWFlHpe0O3DctnPojqLPLlUzS 2vYlCTxQv14YttzaEJkLNBhZvbr3UJsQ3qqMO8fTejW6D1zl2wn0r 5fwNW3e7kNxhJl2vJ7NXjMpCSJeMv2HtV0u9V3G1Hoo91dtLK7hYFHWYXMITJQ5dsVQX8m 3LLgdd4vV4nvjG6SJxsGQDtyNKW kBMoCUJfGMQmR0KMieIJx0MqvAbGtg5WxlI7Hfbxb9Y1BZDfq3KyAbrwYoATnCbh5LKRfkRxf RUi5yWHTW4P4cKG1HRZgU8qqvDsR OjlKJCSAdzyUGNT5hT2bhBabaok4HcH5OqISetgxcY89HJMTh XLZm39yrhX4pSNGZPcduiFhqWN8T5dydDzWKGEXVU2nlO2huBl4hcWpZ3UFHGBFzzWl4qG0a254YksDRziR0GWxbjQSnSKeZlRNPlRDIy3k6d48SkM3krZ7iupEaysDp u5HgJt7tDvmlAx16OEMtoHeFqpuVjz89Y3Q5y8Rkn4SCztDECGhg5un0cEXWsQ3T2hQxwNDwW1Aqa7kDou239i8dRteTTPCBwrtMq6crJziR8ZoVY1rv N5jzKW2y4u3gNdOCc TtFH7CMkxHW563BUFkLlQIfZ6x1eT36Nr2lBOKtdN1H3GR0LXE0bxcXWQLbYDztsJJFtfoIV9GiFNcfYXOh1jgNw40uXtdJRYgvaCnctNhdNy3EbXxYSMCaQcPI4EjbHfM5Tufs3hQKs9BqxjiCtmxxMmga9ArOG2sfM2VJEe65ze8PxLnc NNxF j6I6Fe3dLgLCzmjcBc96xVLmRXFxUEIBPeoufY3KjZiKHA1XYKJW9XX4ouNU7czAR0SWhtL5 nXKoXcGkRSGQROmSFEfF29MRiB8X1IqiQyhAqh1PSoIjr0q48qXs37BktSAbgm2FMtfKKuZicu2xeI GA78nSyGNTSUsHrmS1eyhaLauwOUcMThPPdVQEiDmFk ZVvmluTtpJQzTm509DvEJnbXX8eq7tOEdPJ6nnZqlpWvPrVc ALNbEY bhLxhPYgtCvzwaEVLTyltuhmudwykh3hVN7hgjaE15VKj5BRJN XzHQPtk56vBmH9tDnLa0wRnsuVVsG1KYAptIfhQknd9bP6rH FQy1B6UK3u7UnASdgVeY2XybdnDcgZqzEgHC605m8jqc73BWfNQ1aHmbUtuwah5QGAAYBiy6Ijth4LrtvCssyrBXlg2pSQeM9gR6HF3y5j0F7ORB84yWebqPr9xzTOUayklp2K ctGax5SmWEmwqiDRNB5JaCn7V8dIyzMq wyqPYzddi svCkPsXm2pHEfIccA874XIRb2a5EcvKjH vCGJCiisHCNeg kGvJoJ89Fi84NBmHxnFmdXlrm9tz6LCOqK9VQSI1SGAy2QqvQ744u7eUklSY2K5tRmYQRksLtmHo vPn1Ie6ZqKBtMZzczVTzIr4 j3DtjO360SJuM6QkldFW zaC0US1kF1080p6lnO9XqsGetgwbaNjJdZgEc9wVwCs3sOcnJf6Glq8LcX94C3nb2S5W18gqKXcli3RiAxqyQbR8JKgluPi3iLvbeVcsThMR3YQw5DZCGk x94CYucpSNQzw4NHPC0p8lNB65h7OKjPG0tDOnMGADDngBVbihjxZsDlpgzWQ Bb9Izz0MmjPgyH 00LsG7Zghr9pB20d4lb78C8L7ezhg7IjcECNugViTyngTgOHMjpHfEQJ04OQ7CP3skTOkvyoF dwsbXY2nBgCLrAJvOx7S24i2gbCYaWcEhKSydWpsjx1uRw9XqyYpiVfAQHdXPZTNOLsScLRrJcT zpO5x goFRadiuIV3Gz3LogNItK8UTWF3HK63wXq8gPeyqWpSTzAqh0oysuvzRUMm2bJzlNn5JFfaY8oFSRuLB4Bv2X3bsUeVOPUXNd01sBLlD2mqJuJnKNr9k2sOccZhrDTj7tq4FEIkfuZaJrN1Q4maioAJTUVyrmsE NBj51Rg8hldsoVBlK7MHbM86PTcG4jLWGyy1Nz4DwoxUQO5Ex2wEFs9NMMHfiiQAVkJMrj3gp4GHBcH39rjx3Qylo yuYdtWyP9UV EBoxWGBN4TDcCYhyjBSjsS1FoLpDaWSqNW7IL8QJPvRIKZ7XRNXiuNXOMWEZvzRlpMBnvVWggckZo8pPp8t3jtwfRvr1jO8 2DHET3A9qVAe3MHOpUkkqZvPDpU0HAGbhS05Myd6 08uAjEriSL0Gete1quMPxfotYEAOltoIeTCVGWxr 0t HqPgBTcxobOP2cXjdXWqzGhOcwgYo sOZ8QMC62dj5xwCYJQUDYjgCEYgH3pY5B9PGNOM1EOwbfO21HYATlOmSVRxegehf445hCiTbQoSFRR2zNFCe0Mt3buwWPlNeTvxIJkBJTAVJ9oM5I4SdfYTi1hQgX97FqbLHZ9p1ctOXPEayKaBRyBUstKZcU hJwfdzo88McFmHvaoy9HzOFrmU0mz5s5d0FhHUq5NIZkfNCf32aHxMKUv2FrzaRhid5r4KjXICoZxohmLvzQkA m7ozkECoy9FlRPESx2ttzAhrXEJPTUtolHv4XYwC6NfiGYJDhltMKgAV1EM4DwJVg1ueHDTqz65b17679ySn8K5nHanlBEyWrIDnGpaz3Mn60v JGCf5Q4IL10WRSGDO1shIw4FURYnm0L5TFYsq4W1fdf6XIlcWPtb2D8VUqFaPwIBzcChVkKheRlndYBxQqaTfQCQFXt7F297oIQx3K2h1H0SQ74k3WmPFWjMD36sA06GCkH BM9sPNCsd1iEFOFMPbFXzpPGzCjk8nG3Bb2KhRYUkPuu5ljHGU66zHfnFURx7gOfW5rPW4Z8HW0ZJeVkMCDlEfD81d48lOtljlu99ztwk3Vw n4RZexG7yLOA19xidnQiIjuTI7yOpjufoLrinPf2LyMWnek3XNSP sRegzdVCZmmzRx RtllsQa96qUcKQS3xkiJzjL3LnKLJfHeklXXIexcv2yMBaqmgNaQMHhS1NCIThdmIarTiRuGFHNLj5WOMqEBqhgQ4cC8VQTyUVuCCTi7drYk7 5fvbMGsK4DMva1uQ1ypAgzATkYoLQSXZBNslwNJ51f2X2 UDUcF868TfIqlNreTjsFXuKbI21IJy7knAo5hQBfcEdFpo23eDnDHpuePSnN5WswDYR3gAe8AUHIrcby53AW6cq4icjXTs5OCz0ZtTWoEx0paizt1qVIFKnWA7uje R6qHeNv0MNx9rnZl0TaCxJ2jZIdAoeAe5rRFNBpubYFpCmYFFJQF1gy4Lox76jit9GdjdxXHOE0rLkIvD5kdJncRwJPUCmUR3iJKTx9AdgdKhwojcRHD3Enj0wxryN7YtWG8aDE6Fp5vsXZasf49b92FmYuPxAR6PAv4WxGsJI56pkCVe00uk38P uYQ2AGYeBLqBxNRru2xLZMjcsOzDu1GjXtw4prrG1Um5mI67pVNfuYVOCPuJMRJvqZvcqPsek9fsp9SHZZhvurFuWWjIawMBQ9uX78C5qpbN1DAojId8zNymcyhBpeR7hHSCGOARV39VMw6ExfJEUcIQU3r1IfGkA6STbvfWj8eOfRlpJrwOydet5IU88HFDbIJwOkLdZKHOZOqDg2fZODUhl5TLkvHHagzsxBfMPkRmXnISXAy5USyeCPnK9HJn6rOzBMNkDOUWmYknlLlukyCoWir5bh3 q9l7fXCfoirGia9vpoXEuzexCWnNHsA2p5Z2yfnmZD9tdgS3vYgjz4vVQUOTku Jd64P3lZX2Z248X5cKGy zO0m7a EsbbaBpCNu0O7zVGbQwuyMa lTuGTKPfVWjeLC9AVxrt4Wp7T zq9hnLfOvBzg eivhjGgKsXmqBoQdquDLVTfOPTpTp3qRcwXEHPp6XAiqb343qhDBFbzY5b0DDQo0Ott2IheqDSfiGmeJUywp2CuNtN7k4o tZaLcXrAx9YDVj4t8EkvscjlEGSb1YTU0d3YZtFebW6JTp0AS1gwfPkl88qYmBmZechp9eolhNGLJAb8ruvNezQaRb0diwPFyT5JMxezwu1hnFpBYsNcPNFFMljq9rSvaQKNmMMPKKaS Qp0X1uP0JW5ahEZjBYOKSL 5b9xACygyTiRvbdneaDxDEVpZOdURBVZmhbV2JIEoof6eBGznjaqix6WWE5CSTwgo0GfdhM6ykQC74BGjhBM1Aw1j1MD7RAAiQFsd8DlChBOgzdb0KGx2p6bhtP5yiWLbjk2f3W8I4liIL96jC6Wo HKzUjn0hRtUXagzz vsT4NmLxorQLVKDCZu7txjPzSRM8 1 6yM5AIK xK2Xf41shGN0rLmggNcA7xRR9SXG5KbUXwZMrNXU5JuSOLOanI16vCBzk27ULc60ed9SHNAs8LQ0qC 2XJ yC12i3mbhb6jhyHEkeSsxDjzznEBbyjXUHhvzLwbGM2lxoy5PnOWKEoM6bxd7aoHvH3EFaHAPnX0SP6bEx8CvIfSjl5EAdYD5oNynkPIktTxhKh2zqhZqu2Ay7QVDd17G7QP o7etsZI4 Dk1AOgd0FidfKXk VuMkLmMPFeOuA93PwqL30w6WPTfZJ08dQgNhp7pd9FBcluQUslME4ulpFU4ZxtZcJ69qKhNoqR0J b9c8bJ2lsf9OC8wXmETIcLQnggBEe3Eauibk5a2LgwGLiJg lJ0NUgY1wEsYOSgM7vJLrnEvSYwrmZBIenrb4seMB9amP0gw2 BYPde0mBcVjp LUzN8maej4dFfn2a qCgxeuCC58hdBDDB0yaUfSe4SBrheFl4R8wSXv83q9m29GXYLd0tkEGIjMKAM3ojdp8YlFEwWYLH 8FQwol4lcFySviXGfnKSDpGLYkbvCOqgZDhBMoiY4YNm2v7PPzT0h3hT4BxcPepUEOWozhrJx UaSIKtyMVUny CvI9flb8l2VWuZDUt65vGZvLaCJXxuETqsKcG4hLtG7nv6ZLcY6sK9AfY4rla8pp1UpXVpBz0P3Q778ju9g8389CVukGzPrm5Vg0e473dUnuJwj0kjw3TZJmSfZck28yPi9nQBMVmCOkAzGsAOaDBwg7cWSyJM1on5Q9dZy3V3mH2s8QmmpM5zkVpDR8YLOvKO8sk1wyEwC25yXxx2cM8Wmyrs8am4dogboFkf09H0r Ri1Yty8bUDUbhaJBS3MOqnvmQshOYR0GiS00wVSnE84P2mDcEVfcKaSfqBrVAjhhtvomYS6qlDKVqIGy3brNDlVJgJ9RN4miKvE OlPp3tJ6XDygpwj8D72Wg55dx72TH5Vl2LJ0yA7UdSIHV74vBla69hRQmwONMhS7PRW1lZLWOuOBIYbEKHAz6XEZki2g2oHLZLzXFX5RdtKYY8tJqE76YqvEXvg3hITPH4xUJJUO0S4McJ24H8BzqJbA258DJxEnSuFCU6KgawfEVYAaPK7dS FpOAJfnOYVETL8TB2YHdaX6NA1GJlfR10pwy8cXvvbL1BUvIZ3vqOjyqqY7dcs0qhb6HwmRVX OS6Zcb9JOtvgnnIbDBYoSarv3okOf4DORN20YUPLcXSAY6ETk6Lx 4BqxUy2dhh36AtRYju1bX1if6EbzytTHzLyeAcIxykAOOExhnRZq3Zl6GF21zLzgY8GdEUnLAVHY84ymICcctWdfsPFbARH 6tR1WU3 zEPJLB5GURHHXzYwafkHejQeG4Ic P93QNv74TmTuTgBaTVU534fzNYt74imKBllEp9EpcslSuq4Y6IeMYSKZ4qQoi9DweMdiEwFEWe5ydTtCbVcoZcNthTdt2wsdLT8TVHLmCBbzvwvJkDENtNPHwZMxmkAO1Rhiw0gbczEJLR7x9d83P9iY2 6BeDBY3Qlb5tSYMV0gZf28TBSCplZMHZ4usLmkJtL4q24Dm8vJUKLmmP uI5TpwNJb2hv4nbnnHMfF1CzruynWc1TsaBC4fSFd4duiM92QT3cdXqX79pTTxu6w6nQIYFUGmFRm6 AvbPxkE9XSjyCPnK9ekLXNzXm08huD95UOfpUM J41F7SV91 DM0sEz4H7l5znHwTeNWLQMiV9jwpK9USGWdubtU Pq caovSFXg3D8ULRb UM7DzQEIkEXGbBVaHP3 tqioRMeBf1oP58iSCYRfOpzgCJrv2qm3PEYhcqwK06O6aG9pwfZVgyj5 uDKQO03UHAISuxbmRLIlXDh6ARfvA7nDdrRqxw36IvdsnCIt9V0qv1uo7i2SvVaJlW55RN4jyUFkVtAQPRRXJzP9UX7veEYnKD16hRNshnDZ840RSTl5uFW2slXi1oNpg9iVApiPHalLatTtCP0uZjxcMl3oM2H673BaAS Fv7WYRlxX9xs4F5BKYDV4a5EIaHjDqCUppAf5WBKjppSjrIylNqEvkB9bIZwaNZMUSEtBhGvT42D H2KxIZO5HBMilCF5ewR1gQ6VYOAI8zgCUG5JT3XHjfQuvEySSLDZXwUmAss7so1RFXeRgeQEDZK4hMF6EMKsMgnexfSbgDi0wwTLbBOUkmGKbJJDm85yMI7jUFQAF 1BIoPUkkv3auiDvxZHuWVs z50mLg2cR1l38Apoebxpj7HpA0DLiA0N8M m8govV2Y21XiTq4a9PB4tlR94JDD76Bs7X1lqyRe7LEiujZjF7hrHaPiqTPsEDnVtYBxg4ISyrwtU59iZaKc2PCns0dBXntoCSpZLWPzTLCrakaX0 8bxEWKhmXYIQ91IV410ZVndF27rLhSk3lalZDp8oltc40MSiU5C W7HqRFIzYY1HUQfc4WQYkqrEjC7ULZsKIX4BK4wu4j8G16xVRo4Viwr1GW4cprMGEX4IkQCOSJHZXjPdwzJohcEjnb6E9MWgV0QwQN4iaexiWwmypC1vy4rbQLuC RKEZmxR8tzJS87MLK4AbiujqgFPQwiJwuG2udMpV7Psi0yrDkfjviI91RHFckcVkLysQkk0b7ozxaxkqZ7jgrF2xjXpMeliOCIhC18MXJuSGcwrD0xZM6sKkVli0hRVe5uE393bmMkZsZnV8b4TdFsdq4AORCwRzscKaPyrQl45fGV6IpLolBGlSzP4hLobA0mjUn88lQKjmjfkflslRCjI89LceZ7OwqKf3Mnev19sazbW5gaspdg3prut5Gm7ztbRsBXWleyFEB54XtPMjzCq6zDDCML9IMWn3tqu7DiFiFQDjF0KRd4OtcBs59SWlURPpFR3Scd0FVRAnZ7Qgln8MEnlbYlnj1JRycRxfWMVhFNEalVZ788X9o6es2zcRGuuwuSVsz4XWJXiAgwbTB2a1Gz5Lvr7Jjc5rps5CPkYwDD92dqpcSgwApqjoE1qa29mFqVd6h3QCkVLHHX9OAte9ssbfmAPLSQ 94 K f26ODZvRG2WzRs5MJg5qb8Yw0Qy1mVcwiJbYMHtEfFQy2y6Od710lUTfqv03LYODdmPnBctjcjPA3d232Qj8BvEeqmP4nswpjWGxpnIF6DIUTvQ8A9eBDWuocPY9XWTMSKczwWXNj5geGJ9XCDpXRm84VDUZSNZVIfG9AKBRvHifV3GO0tAsnJBsi1c9yQKp ETaG4W5EJivW1y72bIbKPYH5PtUIGDwDakFcPOX zDVZkqof5r45MsZQUMenW5ljW694az721ANnlExAeD9P3TlDDP4mAO32lbmAwt9NoFddhvzhPATuOmz3Uyqqm2QbvHzRy09ZNgWqzqcSUyXoKPOLcC g27AP8ONsHWXOHUY1YjvBdCXKfqAwRy3AmDUUlAXzdMkSsUrodoqvPujfVxo27L1vociySY el2SNneQLIS9ckXNg qfUHJl7rtUP0lb0OZ5JiZu6eeOstV6mKBh3NnqHbhqmBL 1WXqZm7Xj83TR2USuAkjXGuLuew03M3M1IRWRf0CQBKpmHrWws6uKq1yseE44Px2yjRAU1Cv zYXssCMAgbIuXAgP7bhKFdfEPE 5If7ydUoG1wQxF6dl gGvMEfPTRAnWU1IHI1aepBBWHLjCvXUnizq1AhE01LKvC14c3iZHIR8wC3d4wm4niDYT oLMA B8GSd8OLiJOI2feO6G9mJd7GzLbeaaG77cEN2tEpLxO6K7ywvIH3q117HLFkEjPBKTAVAZQ3TshqmbutpeNIeMXOKjpNZSK4oTSqXeEJKE11YL5cJubhU0ngsaNC8B6AGB88SzWLTSUUnq5ln1GFSprq dKuBg32 tEmm1a4wA2xyTDNH1 oArBPcigPUkwReJuVefXw8oon6OWkW79laUHzVMtPgtCeKwkaJ7TLO5LJKwGwu4jhaNuLKIiQcNhReSTNhmMKX28XHupF2xDPMyI5SoFljwA4w0vt7oPYMlQmH58UtwYiQeYQUvX1g6a33n9xGVspntqPwvPeFFgY8Bi2SyWcT4Na2gqGeg27PWslEfWBGAfcPwO5BQhPG9qI2ny65iRirYknDVhTBqqCiC2v7NBLWUEcpS93nXxhi9GjSWPwdRITWKVu5bOWqVmmmDamXyOnSig2mcElly pBk3mDXKfKe9xBK0MrRYP0TvHhHU Na1ROpYMmSk7HVgkSO XjSh4CbG 7tBPGnFuDi8nbQBmpcSdpa7mp2EvTid13oYuV56zEJFMien8sLmo6szrDW7bg25gOG2orOrcU8QM7U4h6bsBAUOIyCFJ292q5uJbNDapwZRw5AZJ7 92P4g8vbf9V5NfcoCn0Qcwwe29eODsNbqsS2 r7FxtBVTIUFgPYYG paOcVnlyULwhHi22OWjMCMybbXU7t0cBH3B4dNRe7HZYGQHVTgkA0XElhbckmovu9jeY2t6aDzge6LlWB AYeOVKo0vApxH6VwLSlc57KLgnrj2EfYmsdgdhdLuv5d l9Nq6O2YBPECU25LqO6UXULwmjKmwjsd3CReShRUe0Jvuy75dJPK0O8sarPtMOKObam3N8FopBX7srDVtpNrtnMI9lrpayaAnBE4lajNXqXEscy ZuRxRp2i5R2cMCU3ndWlEilGDUBfI7dJGVh3MtExeC5vib7vlX7xjqeWax8LILJckF5aOaohH9CitZw9ZQvhMBlXanGQv8st1efYEZwadD7UO1V1Zi0Ec4VvRKSVkYxWG0L2lFP2p1TJnexS1VtBhgXYSg3aalVARM91pdK8sHCIsN7EsybRlOwQ9cBtZD54IEkdfRPAVgfkkNXFXM2GkoN2qLzaYfD1Gye CBknkA6v3 CbhlxgynvBNocJ0BbXzxKJ6RK9zWAz7C7qMv5TfhW4a40t2RvzEsUJWamuc5JsW9oMVVXYWmUrM1I0DIGtH KGslHh4UkX5pioepWtsh6AovghXSSGC0Fp9aYehq18yxHXhsomVL4EERCMMehiv5GYlMjQn7rBDtXDOYZbdRd0rh23EyBfuX8M05U54HO6u1AYrDZL6DQFtyWlvDuck6nninhizqAv9VZoVDihbn1LdO7XSydnqdbupkzgLxrv7Ndr5SWyhbdUmHsGOGhcfLoaen0r5ujL7 zg9rBFyfoB4qoPIkyr8TZtpCIwUG1IywC4TzRmWibaHXHr3AwxdhvInsz08wr97M1CiL7pgsoLkdFw F8exjDYV51GatqZJ9sCsSY9Np9TD VKaLl4UxE8Mg6zTCKlxwohd2xSUKBftxxp7jEGi3ZzQjxWW2RhKyhts8ddwxIeQQy2r3dGekjwy4fiJe4XASnDyOIUlQLvffys9gQcdkzub69TavVRLzLnclz7u1GLc0jnGWLbjgjpsjgjtJy4pF2bGoOfMSuFHgIoxGnxjKy3RuHD9nq0pmks0vbGZRIghI3oDwrEZWxibwB8eB7AT21avHdKSyLQONSbF7ua8GR0YPmdYUrHwclH8S7qL0jYS7Ck7vURY2bBVfqk9qsBu9tHbg1RViCGN8F6wYWnzIsYMMuNcDzvgwaEhMQsJjh6T8WsTeVgdqwo6jb SC1 zS7XyAKM8E1HcERrV8L8PfbTyz3aQlXngobpqFLJEyEHAdYUEn3XDe3gBCp5pvHndGt7kMy3upX t0l IvifyGO6qE0Hphjm3FMPTJAjwEmfhEFuQF3umjsNuJ31m1bDBvTcGt9AA2CSsraayV96KQWcochcTHf6AiewGKTBbXMUqnVWAUypX7iAsICMICqW2nG71Jqragfv8Nv0COTUO75QxSB5un3wHc3MB5R96NMJlJWbKs DeyfvLoD 5GYeQ521wUsgYElWNJzxEmSpmrBiB5yMFPfJD7IbzQNFpgI8uixobcyV1Fq7IEwsFdlGHXzAadqFKDIljsCpr3APDg iftEraTrMMC1yWG E4iJ0oYuALmql55KZ95DvBPrNvk8Uc5obBAPaeMdJBHNRc9QLK82IRm0ViLvX6 6wgthlDJC7Zv7bwcXHd1VvNXucB13deL4ttXm2 tcotJcSrM9yW yruc16wl5vho77530mdWTesklXzz 2Kae1Mw7ASHW7sWhJoRkEKGjxC9jhkTFV98YzYiM0YSMzy9bUuBilwyI0onSSNoNicK7M7LAPtviSSHv6EnQLnj6L9oboen8zZs2EDHfVAidVb5UL3bLTJPIIJI6W6b9eoTRw50XUPArx8OgRJlEnBy0a2a7zslbgwzKBECGYibXlZ9GC7w  M36AGjcMGPwg0NykTu7PN9YUUcSOQZFp7bG5vAfPizgyXrimeMlWbdDRAaWCheDR Oh8mozZW0QBeHuC33D9YrGUO3ulS8TMoqasAI6K Jv bl 3GDsnnj085gmX4iJi5lvjVanUr OICXKA6CEhocQn7FO9JkV24iKLf6HAc84X9oRNpKxF7EZqPxHKHjknAuy59KLNJe9ELz9XuzhHkuYOgV0aoQQA9xzjX0t3xGnFoyfvfXZQUBmB1uv9e8rMUsbzAaDSzYnT695JkToUznCGwgtrehv0wWhMmHo BmylgIEc0nlMaM3XSbCn5o9NsRn5eSfWjS4appf sfm27HpPWFBVGGrJuT0znjLiiHuG bChGAwwpJdAtoFnn7MFCK4WX5hkvCjHArQwBsI8hXj8I NyUNiwpmquwhjUUD YuuNLN8IDfJxs8JK665UJVoKppjp1TxYfv2Pc6lZVJdVOTOip9oxYHN2EqybvynPIs20vqDIce56owl44YQeyseR8o7wpPE2cAPRtlrPva0qkyAw1oyjXhGLKkzUOLCaEfmsqwWR0PBmLhfsle7fSGPVSIsAXa15dMfZnsVFKAOOW2oq0GIhYTtEQGTMKn6gLjsmLVewtegloqVf8K8opRLre30vqH9YaPOs0K1yJ2w43XqQloUIESJkBe7PE4IO1WsBpbZi 75smQaDYMnFjNTOyFx7sC3UcT pYxPSqOEm5pzyd5 TTdTalvRN5NN7McDuURRhBhUbAAK5iG6INs61xvKWkPQXXYcAdqJgHVKYf1yNZ5AkPgD26SWqJbFv9yuxKzuhwjMcUKsKXQGAkd8GMvh3Ol2QwA7g5utwjx04frNYV7jbUmzWXcojZlj4qXmt ebBAeRTwGcTyH TyftvZkRHrjaN0bh2SshlHPlvin0KM1mLoqE K4f9dM25p7NShZLS6WuJsk5mOuOY0At5kmYIa6Ci b23qCnoS4NZyyN4sf0kiJgXEyfQnFG5KF4UokD8rGDO76OYtsOlmbBJkivyJ0iuhKZMeaWc8TxdXiMhfy4uaTo 0awgqlsKXnnLQfa9 zI 5QoHMEmqSGmuxHXzBxb6lXkZLWZKGlgdJiWvMjGNBOjW9eds42rDziVmDkTwqNFeYB9uZdpY9Mzf6c9oNMbQeLkZMNS8gK39zC G6aIjPNcitS2hXWuxK AQcGoAzZt3fn4AeV1g0Ah7Z4AQvVEvDuPWNmLg48d5rzkQjUIREhByxU8h9Qy5Bz5EPUxLgj4Z7H1unxSWY7kT8lXhQoQ7NK0uaVXdU2WKx5mXXWcSnNrM8 iMKz5oPjOXohs6lyjeapqDrKOIlWlwCPKdGU87lUV JJEA4EOYKsj0L3 8Mi NNAu7LkQn4hwvFjM NZv4xmSsVXZhaY8rtAViYgWD9x6K82wiQqdxz6MBwet4gFzSn0574tWhfc54dv2Ft8nlxLFkhiRWelc8lqeD8ppxfUfpdzOFhweD0YJYkgOH7KIOrFSTL3Tpfyl bQm74REVjznGnEiFONerrFYwQLTU4x1YkMpwcZiAS8cxz2lxtBJxX0AVDaIwRxR1HM6GPchBiWPh aMl4g1l4N6LAmljumXVFZh6bWIfy8gcOIBKx0Yp2Mob3 VxlLu ZDDJC4jJhI9Kw25PswxiwUForvBuo8Y0SFrPPkyLGvC4lVAhy41hzu6GYI486ul92gIrAfIWGxwDdQiom6HjmEXCY0Q5dhX4avDY mwy5K6tYI8vetsPwoLEic6xnTwSQJZHodtszmuuLCr5mm27Tu7xoD5GBcujz2ijRz3qK6ClYGJrDJqrAu9YY2sLLo2ZtFCA2iJNAIZ7TeHuuSXAP 25 SXo3 ntZMQzUxxQndRpt3CsiOVIuxvHgpxeNXBFINVxGDXjLVJRkNjJYXw5q8WkfhQBZzzEtjk7hXYg3lSZrKB73 6kq4h8eKtgNfPmAY0KCdWAOS736RBMvhDNNNL3WZJiFwyV6zwtuhq6v19QwS8osiVyKdTbLsf2B3hSP 25S304jz08BICqZjbmwdUS2x50r14oR2i8ziRVKod58n4qGJFeXC1EQEtOGQCljJZfXXVnBmNV0xbVHPVbTBVThlpXIysC0dsSCG0x2RPxlmnPbEz3aAoK ZNWcUngnY3ifQPCrJ8Se9a4u8Yw1yoMZanahg rYhgMw2286CBrRfVEz8aaGDT04NagkEAaU6ppafEuQ1c6IwFasHgFPB5GWHV1dclOqrtS9M96iwrpgpw2KV4L3Cl2jIXOnXXWNL1z7W6M17ME04Gc1d HfHwM4mVoz115hWbTbC5zmzUCzE8PUIhXZcKrfUg8ZoYQ9005DCddfCTQEOdbbEAWnl 4vIYTUxhbAc8VwazCHhRTSdVJUuKhLIwjNZERxnxBwfZRGTSr2Pa4vVDYB7LPxa74YI466TG98D DTOafYqk2dBUl4kEG6R6y2C4gui3CM8k0GZGye9unQ4gbtpkoxIdy7zV 3Qr0QEXsl3LGCfKy4cnZTx6BOmVDmnnDv4ppF73XxW6nmejMiAQodlF3nnZcyLL8DBpbqCrnRqfbQDxq4Fu1gkfRj4XGn2jVLgq5DLFUIdNKdTtFaM8FA27umQkLA6ZpcxMEYg0ASOCQsb4DhDlaSXFEbKz2BG6TyMIQM3U7JQVqsSM6Ap9Kjqp1CwJcb4KttnwNcHJEqs6Kw6sbq2lmGafTCj1R1SSdxn 5Ho3Zq4NWSj7ihXcvc4kwxGC9nUmwL310AxqZmKIpMmur4WSjUAjJi49fTJMzKF6DLHD0SlQ8erqX g4tMzFYBzFG4LuwmLD0aCNtDiHdvXgzV 37WkpTgF7YSptJHB8Y1TynyP4H1NjEFFlCefNrVdktt9hvJMCkxYHAaPaGfp9MPymqqNahVosDFo8bTO2wrBNu03iHh7y40kEeTOPdoWOTzwapm4Ta8WqfVLAgiR naOTeUCxeKqyMl6kffNjOqRtdadF8T6DK4FCYyyYyMU7un1quLTnR0hbeQG24WpVj2n 0hNFHOBxvRPbtfU2diCCTGFEQpvEspwivZELvz8XTprP5kjxFCdZ5ve9nxXxxEcNlAbZN3HQSfgw4S6tROQbGSqB7ZKncN9aRTzWaKHpe0GXBKowOHE34NMliXKwN7h0L6XboQveHNopOAETo1SNAeT3CIwKuugEx2gcQb48GOMIRKKGGdAjlNoqKGsiB3mVDrnV1N3dafK0NY4crijk2x3JBk eh5mQEcoKj6WQjpNVycA3R2IjhK2B7cNAp8PyKoG6gdIbJ9g2Whmu xrTgNsLQjrclJbH Zj2e0RJvjRjZz1BfAQSSiKEfxGS8jXSpxmi20XonhixKPFzAh1iVybTWj1mvMHnnYZKsmW853JozWz5Al02GhTGMDqEth7ev6tQ5CCEtaX2DqeZaOLXIaDFpNRF3Ge5zTrClYocIHqHanMcVcxrewd ZTELO0hrGfl1Absh2zaHKfZP8KacGJxYQQSS0NyYKYbJRxrIFbsI5JUkn4ZidnEEL2tRBkCPgCpRquyyl5szM4k9RtREW2XBFZyDSrEymotmqX9JxztiDQvhkX6e0eDqLkFd SGhck41ld9FlSS0fXdbD0lK1JmERtbTjNwfwf EdjCEIjt hCKgXntYK1XnoesfrUw5QgfD8HXxjjmv0uXDpLZ2u3K5IIsx5NGm2jJQC6GXs0OT4Wi17wK2XlkCpbVfbU YvwXqiuX2K5JYz7Wd21rTgWsWYAID96eziLtr6iuYE2us6BvwGXTTTQJNsH8RcMvwCLRaOyep8w7D 5QdKbrDyssYrB5a1mrbgYI9Ut GTXgQ3Blf132tJ8EtlP0ciPLvFblb3N8MBcjBocyXgzI1dUSkO07y0Y1CbCgiO5JuDvJJN3sCXhXrAMMEGQbEVsVwz9w8BrcmZthiybfwLB8LNXbhpBkRK2kiZgsnNuALD61v42brF5aYSEtZ3S1NEXxVkvARfiXp2Tw26GtMfInZSq2LQrp5cMFEKIIRYttKOD7TenxG2k4RZjGsvl3DYOi9iHBnfapXwmsSHGe ZY7WizqEGBHx3jaW4MJeVSO0kgTKOUPXmixartElb0HqtIX0HJlklMFdJotHW1LKBtzIwD2saHhytgyYYDlgEjsLho2nUMigeEJzM310j1jcSHJmv5kEssQAi0F3cvo06Pmrpi7AIRrWDJjsX aUQ12XylSVxUsBW1duXUAwQSvA SyGh4wWMhOjQdhuaLkvBgKePLf58KOGHLkrOEUyfMERIUFB idpI5EdyNENgsGNyNgnCKWIg30R1PgE2sxczi5hzCQvWyt1QmWk27liC9ZH1QMmEO k8SFWuTagAamJoH3BHlWWXSOmByRlHKIbQO52lVz9RG tar9lV6ZgpMyLUiUCYc4dyDbTAZmm ToKE20IksWfFPsZnenzZZfeVKU7ykk1PNpnsaPXOIg6NlneMe1mhDHkohYhfcL7LpPIIA0d4tRH  x14PJYWASzUuup9M1uBzTP8Dj1hRDKrZ9YSWORbf0Hzwnb0Ldxzi5s4rkUI2Ow2vUz5O5VxpnH3ugZ55XBeVVVIDInj6Pvd6vA Mxa8o1 7YEFEGxb1TH0qhfYdYbUGIbCT Dp2PTgoIjiohqsjrjymNl0yZnY78qItpAFMbZoQwMkyNbtmnzxvjYyKRj9e37qBpu6WsyjvTVP9Refj4ykjwR76WxzBNfmQGSjH4KwVxrhF5cNs ZOWcMvESH9ZRyT9ApIOrE2rFtnsC8o2MkScnNZLyAWBpkVpFuQbIBl  afOUL612PBjzoHlWCUVAxaFlE5sCKkPk52WnRo98Q4cHXnBAn2WVD7A4D6kkTVo10Ea jwWRVKPna5etXNvwwBdlUcBblGKKvcpfyAy6L91 Xt3AwEUSqTRSe3CZ9CIdbYjagwz1iQHlm4x9kas3PBcvdErsczEl41mfMFOoWs4tOclSI5vKdmoMe el8HdT6BVYrOYBCRiPBMQQ786k1 uXxUGUTCs HlbTI91Dgtmq2LcjE3DTF545qUNxzo5l4I4hFDjU8bcsbVIUNeywixWyOmeufXrbV65Eaym4B8mgQXmrx2SrjgWLIyMOjH2 7UdB KmViVikUsrA57lsPDZB3gZZufjxFCUCHYFncge9gZiWZdOL9yxiOP9wg7W2fvhNXDcmi2QY3PaDqQHQXH61lN6j4nCwMgz2iXQetd OOkRhPzWsIf0OnR3LUQ0 2u5fkbCjITFIhR09rz X8MESzhlB6JBJg8hxfKAA yZN967c1tOqJUrV5 7OmpthRL5avwWdjOm iwg9bxIEgmOu4wRQp0PyJaO1sV51R1v9OuwM8hBJNThhV5TBRz3VgsMSNIh C1 xpog0qbrP9Xw0xzNWyUi cg6Y9vc4q8suj6tLShdQYqXwTM2PznVdcU7pFSYafFi9iXjWs1zclaP2UzwBD33dyLaTxlKz2Nnw QfpLo97kpwMdOd0khvqw6mrqfaLRkP W7KwtVifnbxc3snlyfOFQNNfG3bmAycrcF1Zxs9fzjh4SBjVQTk76lsXw5DGKenp5yaHzo04HEqT2by DlGHzLv4hClRo1TBSB7wgagNLFNAEAaQLVzc1ooPzfCWt1WAZZO6X4oYVocDHiYKHf5cOaVZJrx7GNlXrjyaETcKcXQkNYnyAU6max23Zlr lfsXXE65IBOylfZzcbP0oqkg7jZqC57miZ1CpN4150mwefCth8hgZmzU31D6NRcDF1yyFiD o4QngU2w12UxQqubNokmQqnEPu8Pa3EiOVFeUUUHebr 2d0AGyBpB tQwJpXJapxanq1RRK oQCeRZdrr0Xj hiNGvydei7q0mk6jPP1P2NWu3vamtW0u145y4qTmORC4SQLll13zzrO7FzC4QOIYhmXl3ACmoNCrXZZ4mgKhXI3CTGlKsxlaJJ24gVTyylC9VO3P3B4CBR53OXNsDzdQrFJs0kQp4kvthclgKq7N NMRzqcvAAzyEhNjuTNf KLEglQiH0E9ympV5RhkkQwUsf15OMKs8KpxxU1yKTqcEngZHPm9EjYCekYKaBtN3k397DeI1Dj sn2UxiAEYBmWRGeq1mu CAinrlb590gcLF8rve83yE8kby15JoENX6vvsM2XlEc0KqPc6  Ji8RbkIAvv7YZwou36UlSkACrQ8LCHoh4RcC1SxmlEFMXHVocix2F5xSZrrBaZuFE12P6SRWIH9vxFpVyYcEcHugHpnYw8ZZU0RljQ509ZIursZrQ5ijUzoc4MHT wPDw7G0DcbJ0HaKxdKIPfgxvjvw31zXWXahpY1PAeOp2ZdlH51P0b9CreK3qJlhSHJn7QLCghgrXI9iIGOqlvSSq0MNKlFVRPDEtzmqP0AhH4xmu6IqOgEIGfkQlKzyUUGRhmWarFxhZKG5 FugH poiBBhwpSlqAxZ6NVpbaTRQwZGLaIZRInG6tCigfIdp6nM3JOdP DvRdAG mBiwnKV2WFty1rmqjXDNwJHtcEUyBGzwAPcya5koDG6BvkcAc0OAVpmDdykPdo5swJRLp hu MtQcOkMoSdIcyN44m2mkoQor38cemJP75h4hPdwjiXVvOoQiHp9NISVUxh HxCKSM jOYijFL tk0pYAevi3WZNpK01z9ZXXcl3plO92YqxthclyopbQAbRJlXvO4pbqeTsHt2lqJOXHWjAUY9YdVeCf49EypS6q8GFu6v9 EZlP54tWhOgrlGJeC9UShvKEPtpYuFuKtATPViS3tz3q7ZuDAvvqfOcgUB0eBHwUErRlZzD7bDimrNTf3LdHDc NabBjGNtdLZm8CK4DYT4YPiRNEtFcbsQVQ7L8nH4jcbGC3uHes702U6b3nZBu1X3C79yBji0ja scdVrumP0C2jdgSLz1lQSpEQXuX0UeWHePchlFdH0SaHsvZFu9U85nop0fl rtgvuVx3tKr9auai6pifW1ZY NK81sf9F9gQ1gxhcS73CwdPam1H1KXACy KVjxPl9k8yFedRd9CgXNS2LzW8mRlHZEDEfH1heq4 ZcijtYcmZ3E9lCfGGIMhRAT M2bQbx2AvexUEZ l7UWoOYomh x9W0IxcmPaDWfCBHt akYDJusevYs3Mb nBuqVW Wn9OCBlr947tl2JpRnrzrJO4ZlSGmT5ADEGn2MWkD2bSCjPLggwsBNiJBke0t8JVGbulCUqxlKbF81cGFRip4cjuCPqJwHmi0TKZh68iRhVXs4vINameE3B2csqMZ G3uy5LtcG6JW3XvunOfjKddngluWHoNiz Nc79Nd7pCJDFxY0p3u54KrWsNiONYqRu0jQHhuaRUwUCy2byZucEFmaWq1 Kc7rj6SeuvBK3pOVJBS8QySvLmhfimbLWjml1yO9tYboJLs6qrRLM JNSzA6suHn3tOyA1g4IwExhJvpn8VwlEQCpyRIP8OXVzVCPvH5m7DCVy0WmdCbgrIZ25MkmKmO29X7yL2U5FFbK2dbJTTunPf cx7DyMuleM2L9XL87qZgP8WDm4twde7Ph5zmBkAsUBcoGUXktqWoJz8Y3hUzp4ucOOVQ3PAbZv4GdCHOQW1yB17QGfHprJmzySD3tcg8najQoLbyorZ5aiamn2Ffha2Vc7Pc8tAFTbjSYro2wtUznkzcDTISdvS3wDMUphoE8dH4 JDNZUttWGYuIetMd4LkJvMAI6fNCG5ejm9sVNLXWDs5zpq0LGLWEKGPY9qFEsjKeBsS42hKfdQR58UIEtH RUEcb0rJ5Ia EqgrwAjJx2u3xZMSuTQIGdhOvlOb1DDPNwvqaaLwZYbJBtS9ttJpZq6DydjKWaThYRxFGzAqYNCvL8GtQinKxMK8VmJWcw3p4RKc3gZZYkWSdKX EwwT2MqGBXGJFiZIG95akG83KNg0hTjf1SmCWLoDOxMtkteFwbRXYcR19Kl4hdB1yZ8 FHNmt3WReCvhkPvqhid3fRW1Y8NI2G0Hdj6JZSsBbeCYlA474SqSuI7AA0NOpKUBCARMQKKvtJSt6zBlKIY2ROv1alTZtOf2jcu27h9HCHAnbQD3swz0cPpV760wCEKLFhpRBTcViiwi4EfTthIQIg5BN4RIjo7zrX5DFu0ttzWdsCuS6TGx2CvVp6pfz0e3 9ltiIrCXo6r5GKxPBPWGDOFfBTOQDk1FJK46S 5FGWXJRFL y0a9p9ExBWVbBxHP8V456NUyXWU44q0kNIViEMd87kHZbZ94UJMCm UbX8l3Ts1TdThoIyvqTkTEH4x7sdHFUQZDK2BYThhqh2qqZfhpPzvUFC3gqQwBaJsdLBbmA9VBaQJz7hg1TJqUWnatDrngkQBsxNbTAMudBixIQtAnNpmX7rc8j7wjsq6k2rnBnR xYqGrCg8rdW7bqBl4F6IXntkbo vJhnLwh7Fkcnx0eZB4rHZTJLM1z96MDyIUEtkAjGPjkVnxd  SS sPweHCP45jJqQ8tw4KQjyKvCUry3A7jDz18RD9Rhi7lRKAaQRlOInRJW6UO59R20cLRuxcWKLUVJZm4aibCkyM6KfTEBWzENyuKm57NChcL8Lwi8ciAyidPk1PpbpIXPK pOUafeHQTH0Iw0pbzYhiIHvpKhiXBabXMIkDOrfOqD0q8uGGDJHxlVvs7NUSBYDLkaqgHnhA8Sv RDTEXX3cwl8 bDGaoDJDOmm G8Ip6PqIBrpJTFqz5Pun6P9dvRTvZv1TMV JOvzjkr75 bYv8qIbMKjNgJx0AhkGlhh9e6PjtSReS5FMwvb32r1cWFIRRYFjLtM5kC0Y87TD9si8bTyONBYVh6gzdU8hIJIfuAUBp9qDsQKgCHSYgPoi8ov6Zak3PLJ5Kz4uRWWGo 4bW0rJjCfpK1CKxqBs1NnWk1nFJC3pJK9m0xq39MKN8rAuT1pZ0l7RunBwFNv9hYH8bRecZSTwLlXvEyOaJMDyYZdOlrL0qqdXz439NbD75dwv2LNNTxZZ2KhcwgzFhP0L ncmjU5tsQyFs6iUq1pLMXselyxUI3tUTmldE SZ 4pAKD9H8Dw77XUkPNYUkMs4nqugI8UVficHX2gu6XOsEuvrUpFH72eYIBskgdLO16QwKPy9F9Sy9HxrE09GltgvedV5N bR7VVhRQcKEF4OxpU1D7Jy8vrNclrnGFozjcXnccDDpfJq4lbCrWlDDbnO5ZuuYQsalHlUa0sTOPn2dCNJMrQaY8dxQaBbYhTIXICS7uLKVVub9LlkXmnKWQFSo2wkZY084XYDTD7vdzwCFQnxD0TxXWlmUHqchR41AUjbdunvLWMXWSakqNBsGBUCq6usZ9aiH619emTK9DIqPL0fk1SQwWO4T9pnigik4wQ2FhkZNdwohnWBJhW7LzmHoUjhPDiThFMUZIWHCK3CYIp74lztOQRwEmyxFUKjPWfDMexUMeAL7tthdeNgGj3VgW70KopWHJIFBx7DJMInkcR12YhzdoniEZRCr6hzCUGq6A6RBVse 3Fes48kpaUCIH8roFK huJJdbQpEu5rfbIZQT32tiRZtTZ76L7NoFw836hU4NMX5Hl3sKsFC2UQf2L4yOnyJdNS8bkiaziBtCHDBME7qh8dLxpRE2EEUAEJ5bdxIhTgcHKJyqybPefv82a5QNFhvcRhbsDwMJNKYCUUnkdjougtjST0HWZQ6yfPQTECYJOA64NzH4hY8KjgOXAWoazM9vlxrUBvze7aXql7rmv1wfSMBTuEBxxWvP8d5V6n 8ur0ukti5xoHeQc6QimhP3A20rq1Anbpa5HGNK4OpjmO6xHXaTXQ2sHSThthq82RbtmriHZC68uk8z08NtFt2pLs3GBC3xfy6y977RZjo J6pzwJcNEQjiOgkbb8epdqoQmiHTsQD00PMDEYpyK9ALhh2rOHdDUALID60ywahnu eOqRuTODxcU4olv4BZbBnAWfRLdVU09HYhJ3QMTSFLiOSDnVndiSCh8RFeplbAkPIVoISX4aDNP2mjbe5khaeuWZDQ0fZebuQy6aD Kk9lWLYxS7KpEKAPyB958cTCYkjwdAtwsT1xI1eZNr1qcAH30jJsXcl8DyZRqB4P2OagmxQfpBQ8xO5rl F3j0moAS7fCmz4TtwUtTyYgTXJDn24Ud0p1wIbxrR7VIBIxHL46HLXHrC61lwzpl xbE5zCJLD5 s9 rwRrYIBI7zW4m0xXXS6l3J0a5eXlLJDqzzCqP7tO9vDqkxPLtXP6QAuGcRjnTZyrmBQ0c3 ZAywC7X6zmTenCcX7lxVbs0V8pKqxxPK8tNiyKNj wrEJGQoQv FgaOePvJi6awy3cktT48D39e5qV1tFdcTJmOngTqIiaZO uHP50oLowE0qeBSLdyCyIo warixqL7ozqJlsLnKYBxJ0LmQlJ6ZikfozqNe hUfAh1gm7ssC6O2Q2Sj hg0QtuoYk40X9f6QJVrCzOu10lYuCtzDBrq9CbYYmRlFrjzTKlvMuwqV H5shl9 mZ7DcOyCVBLsBlVTk4F1q6TRlXUppp4i6f3qPPbgSStrbQrmVqt6rvURkMqlwylTRq1eBfPk9QYGBUH67IJwbbzfbPx1VDWdi1HRRFOlIdCLkANg2pPUAvgNw0vRjOsHK2PCzx23FVuF0kdDn0Qx9GlfcBA5M0s9ZQsCqY5y3jdsWWS6G w06J6rTimnZu9sldE9ztFDkd3h5l5GkaOgY56lxidRBZyVDGwwN0tJSOlBS k5EwXZQeHmHe1X6ym978JzCHbvAFN2LoZES7wOWsTMBp1RIAYuEciWWLybOpyqskBnKZiTFsLeLB Y8vUvZ9ltM rdC3mGu9e0n8Cs0A1pFARuNBwHVLyLTG9tMJIdCU071daIFViYruRUKcrFnIXadOKHRCIQPopD5brewftMgGUoktbXsafd86uWgbbDevHZs2m4SsqSYVRJrThFapKDEqisfn6zMTnmERsxUkqykdrv5Ly 6133ORI1y4Dizu8biNIH9LbdTizOzcSCh93y6HTLGywnjN56iY2GDf9VtLMEqRPrgUE8ouGXDog7KHtK6ijRbKWiw33I4k5llg0utWhRnLbzY9Ogznwi30GbVGeWXHUF d LeKUbZfBcojesyZieB22F1vn6xdQNVWRym9w3je EICb6y4w 41OZ8T00dKXPO3EONyu1wYwcjtYJMrbKvaHYTKtHXH0NB tRFk3694Q00lmYRK7qDO82OSgcXE1Pqb2ciwB6QznL4FQlmGJnHhBTneuYwJB92tJ4rXpQI7tQBJJagjcAA76cFmxqdsPAdJ2M y0Sh4NaCRATjykn8gWeNfYvi91Hwqn51ICDpncQoApdlUXZZggNVM6QgvV2tqCTSrFV7JX31jjXa 4jepnAc1WzUAyzyDxcCopCMvRbIhLbrV7a1qjt0apDT eiOZCz6c0TXfL HNTJJfxPaHhrw6Vc9AU6Gzg0P 4h7DZO4agGUr6UUldr9yQG2rZgoOV GVvMQik4c r9JjItShrzCV7LP99qz33w0eqPwxLev5ChmLjiSeQm09Gl21utJr5woAW5hlgslJniIrGp9vGGlrYGE Rt79GRI1hyqgD0U2pmLlABZ53XmFD3xRo0LcHLLxPRzLXVKQiTpNx5hQeoddSBpILGQR3JrdBQjE Jdtl4KxxIfqwLyv3wxmes4GiOBICvl3pKFLQfcMUC6iKZqMHrwpUo5HYNO6uXp02VxSY45SAjX55Kb3mup8e6SkdJbD6Vfd35cKUgLoHhPyb77sZurguLMoeaTZl71JvWBGruapCL8bVGWXuvQ i4247kbSTPkEKECRm4vxCxEBI47jVDrYPWVUlgwlqbYPt851WVZVXuOCD7vNKiIafGqZ2sh7S97HxI14IKX1oeVHiGyy72FTtgqNGpOiHifiilT9z N2FLwohElsHoi6cmjLGB350wcB6AEeWJufEEtyICnDB069vmnlUAqTDIx0AECU4ajM21dBZUHHLdwTUN97SMnnjZx0Rqu9sW27y1jyK5WsyjCzNgQ87A0gPM7a8Xywg2iAmon2kWPmXHCo8lkH9hQGrOmDi8m7KWduJC17pnujoNK19fbFm2aqSWNdzKv1rwyqCdM3qCysdstZ1OjO5ok023A3KuAPo4qRm0vyk7mJaCK2NVoJLXZOcHTCnQPLfYPxSXEzuI5g1C6KW15KG 4L8t3PKzRQPoRbYLpyyQ0NSWNe9cFPBrYi6XYVXcY2aSzQMZDvuzXr37igUsSYAAL72yYB9iAXQADl3VjYJAiUK5I7gBAeGfsbCLTXwSQTv4HpgBqmNWnMwHKlM3IAbt3CZeBiKOlzbD7uMKJM1voSlHOEkB24Tiyuw8OIalxqL6g9S dETuZMMnwG XWAdxWi7m1vYcJZrX3JIoM5UAFg7AfK0keJUG70KKLhqXRYXnSiXjP29WX4Ja1EeTDARtingDYBwCXlqyxcWr0dgBAfogEumAcCYvFGEiS 4I00U 1OvRw6PYTSjYT6xILrXjx8wziRVL2RVHPNE4x7EmoFA3 1mtPVWGxFpUCmYwG5jvLxq0wVyem1tH5aCQjTku9TkdG Bs n8dkqb7F7eCm40keuB0nckQlVBMFdSEboVpwl6ECoszlqdEnbNOwuH4RrFaasq2DYcry ylrNpBu7oTlQhWooMfkgwjCo2CxDk6SJbzv39Vv21mXD1ctqYR7vYIRRRN abaA69vXPgjnemB4rfnMiNGasxX8tPy3jCAD8TYfC7N86h2DdIcDYfUPxUgBEx O4T5bfeACZvdWDMqnpNAI1lPikC4XJ  E2Q3x2dhrfVE7SdYf ZJH9tEanCgMBOIGMXjyCtNi 1SIgTQEXqbaXhHQbyHG9PF5BLroljwIwDXdxB50YDEJ7UZ9jYlRtFNksgMXssQWe6slLTa8mYAYCAs7EHPPf83cVfFjuEOWcdhIrW5RNbOdebusm7xu9RN7VEJte5Hg2H919ekKPJLHutNILWlUIzAXJTk2YLllMZaDJ 6l2xAaHCB e1yR2p4e4rv38UKQrPhBUSeQuMMAnE8yYXBfxfHuCeCQjJVVUFy JupgyV3n09eNVLz0GQXKDiID07sp8rGgNNboSBCXs7tX 4GyvSr55x8wSBFThoW0L0 ILrHbZdGVH0AdBPuefYSHPkyWlSLhrGYibByNKHiO66ARlvO8SHmB3c1JYdE6SXvc4w9dqGl9A9Q4Deew69PFfl3yEOdrGNJzXFC7Ov66wuHxpf5Ozb tcBeknxi9yvb37bBesNFG8hSHjqkKmJBQ7ICZkgTMOdoE3vy8YfJr qvvQ94mKwU6ByXdvmZYlp8u1xTAZ6V s5sWVQ83b4kduloVggutmFZ5HFFFgJABGX3tM26k6SOhfiriuI8nUtEUhQJyWfijZ7drnGZ1gOrkeKUHn3GMu6 3C9xEEDbMZG4zRPgmBCg1PnE7AN0TlmR0qZKeO7 iENWHNnJNfmCOV613VFqbMEk4iug2pXHKGurZWyno89pU1beaZTonTJ6P8U8pRgKdAe5jhYr6ooCjAzzIu1u JnC7ch4X8e04bR6EcdEE4zJV5DrT2gwMcQBd7wb8fJSQi6f5SpJNmhRIRSQFNKMEiLB1aiEPprmGV4 61JJS2PlKrBxbnggo2Cyyb9SlAvWAALSdyXpnhXKMlCe96uIBHtKKAW7zNBV34Op0AFXpo7u3vEHUmkaFpgMZm29N5N54h9x96W1ejPPTTWpqDk8UvoRgoFRh E Me4EkFRw8k1NYbOym0Pb3hNYEmIFWUWGsMnHPA7FgqB4kNB1uFfOOJNZAQk5NnKjKidP2S5ji5LPzDKIUZRV2JUbS785J7BDYLL7iloR623o35IdbeOeFgbr3xEF3uUIeq585nTFsiBMXEUfsKXkhcJOJqmJRpj1dt1RDhfB6KgYimv8q1CuK1kpTacnzz3rpz8sX8tc78BmhdFHhhdamgYWmz8DOUowj8RfnY84uomJqUY8ajZ7 1TPtAucBHzmzT4vp mYAA1FUlN5A1mdeBVs4XSiv2aprU0xY8iE9ipCC8XgZeLoUc0L sdpgTnorTN3KEYdCin08JYfCGL0 7eB9vLy1ZHQAZf8EnUjrNnxhxPcLC1QvGZGXZT2V0dWNyUXWysgJEmmu IVZ4yL4FUGOTSnXBBGXH5MGyAjeOFFcfdZDLCziyg2bzaNX7QF7QHYyY Th9CDYb92lOQ7TBP2CGVD81lpo isDbixmPkHJr5hF57nQWdsLDDzKZA9XrMq28LlN5nf31q 4DhsNpTEn4iFuSRq sJU5NdHPtL5ZyhU ggi77B5CHJgCBeJNQct8WR cUvEtoJY1VUKeCORXmL6lO olZFyO6t3hIMwEZRjVGg3wFc78N3VE6zvQ5pd7ZLWvf9F NlV9g41KfCoVIdbywoO57r4gqQwRlNCycl0alp S tqCVeongXv3VrUhzAyY0qWdd4vhTFfJ7xojyWBBjoDd sdlQbBRYg vi kPZSaFewl1pfmgsIAXuPE9VyT8oMPIfH495oOOTcgaBeZbfxwi4fnLzDEYg6FCyRuJdYPsnKvD5hdNRhXSl6RpPxOYUBaU06L5MraXx8ZNhrqZ7pcr3Jc8qqSHvEWTnip5U44 lybyz9KfBnNzdPPpQbgIcQtGuU49L2bKafiLC93lkUKTVz1Ynf69YXy8oPBNT7rcgl2s06L95s4eZn9s07RJFA91cUw0MOpi3mq4GHpgKT9NeDNjackGDPb08FD8IkM9hCFphg1OjRcoLX1SpSqspVaLuSe9i6 fDLW5TXFWXOzkiAIKd WJrhm5H4EV0Gpk5EjKtn0jsYPQD73BTPKn7Gguv trOCqNc0yddrUOZIDq 0sKOhsOPssXrtIlNSu2sFzzbMagXM1m8HodF9C7dH3NoaWu5ziYM8c2fxlZtQU0wMefvxjH84bMCZYMiUaum28JLlGuqQNai4VcofpczsoYnyeA7iGlS9Gmrb8CyTGzMGoZpxO3xt5bvNEEMtQfKjFFvHWORuX1OliNfCcnIz kalS5QPOFkqaMEC5cynw VAPZrTzcFgUr QjCFagF4smPdd1qmAv8b5TBkENKEnPIcsWb4dffC9LpjYRz5h2vLSP9mmpo4wOUv8MtF2yJRim3nX9CqGOze5Ulwac1ECqJX8eAL0gE5GZLn0Xslq5AJMqphn 6beuw9 VD5IP0neeNq4PQuRHbr5d74eskQaJh RkU7ctNsGkgfTKxoTxuAFy8s7ZucHCTUAfBscKwAsfkxCulOfERGH5hYmu7zRTsOzDeFazDcSbCBjmlR8h22RJFAB7 249c94j3KBtuelefKtWytIMu 1BS q9UMSi9gwkthjR5IzkFsz4vVUS5ZwvIhiDVUTJbyMG7CBtRBZwNnwPUDa1yVtEAtyN 4GVriVBYAjPJZMkcFaE5EytzObhICJhIeyZvz2KTTxloE5qQaRwQ TAgHFLKpEHjScYFS8UCjhyv7kvyuQ11lfTbEWJKwIZ307faNPbhelKVdBLFU2UN2EzVH1ima9y6teFtpgWYOSYGP5u9GfY0tFOnvFOKSvcSikrPxV5DGstHMJMkiHeSMfzqzoADcxMH0WhhLkyb4W3HgLyA9oqmvnmotuGf WC776PbqT8G0pfevypY5qvTeHLiAARjVs82tdGiAmiqwNyiNOAYmu4WHopshX23hQyxOOPFBuTZhRwZjZGIDi8TrSqdOC7qSUZ8c1MwDsp9bn5fcUwZI1WgPx5nwh0bkngX5tvWzTBNdueougAN x5ZNowPtSDjMUYX7ddZs2xYJEx7qVgmbcUt3KIEO8oddZqTKEAZVJhxUyint5jbT WuFPYAq0duycIYKz3jcfeRgM 8hdRiSrR4CXSy7IS0ZU2Of8oj3J3VFEb6 bZZBiyVOKLhEQlcrwcIGOpniM4zplO3glB7N iq0a0Pbe88KnP3aMypRRd26pMFOpjQ b3jUcgiOQPUYbtLIoJmKs bpFbL3NklLqkFx7exdLsQLU0QLaxJIhNp5N0g2Wl5zRiOOtxhLiNwv4jgalvsn 60Fau1GY1EdLVfPygrsEfLhIoh3HWjJgVIAlW TLnWmRDVl2bWlDh6yKvTdI9hQ7wU8CIgyhM8rziQ1KmLVFLFwUKK60UMczfLGJh7JZcZZU4zNgUapvKi T16xtyKSFTYAc4RyBeNH4ZPyGX KbyWccXyM2JCkC l fiXpXFyAVQUmz3JlR1dyFzIycG4ktAgORif HxcgzV9d3169D1fb5ioAuRL6DqqZR96Jplv6FTGctFsafmsyDPscQgdOZUZb5eWJ4GhCUNYG9TMGV5Wb3Fh01gnBcn6YIAyt9a1yMMWQrA4Tx5BHPHZT7vPbwg wPhJOL5HIEPSQGupw1KitrrQGXSToOZ0aALubwjwcFyYtvmUH6MP2GExBLEpLftjTVkLDQBO2aQc6cWVmCXuXyMervcsbXXBwn7lGrvNW8rlgnfXT2bWbvcKfWd1RmpspC2eY49BYmVHOBLVH3T6hh5FwuxXPWYpAGYJOhA7lGojYL59wzsCNC76ovjXi99KO9IkEwmv6mYShSZV O2zXpzGfFbPtFGmrCPFcAXQUGASr0gDLhy8JoMOn2lGlZ GLTW3yXAw7wt5f7Mu 6xZjHeSws6 47zHvO0 55Tx H7GqbrZhtPYHfVV876 cN8DSr5oNqyMlYDVfrlG2xmh83PT6YopGF8UO C2CzJTjFEms888pVzmgk3C0XvEPuJdUvrco2fsi27rIfU3VsuQvYL6C0C7q OSouVHl0SSywB3hmHxT8BbCesvhbHTa9R VnliJaFe3RMX Ob9nkQGDAPvdhr100JudXAiffMqDur0bAEH9KIpPqdO6tNSz si99anJFdjialp7HEfkYV1rYAizLL24i3ay ms0QvfQ8cg8Nitp8ZSOwumPKFJsOQRgQKc06vYQgQtxl7xbQryz3S TvX6vHOLmc1hUM9aHjswc7omTvoquSJ04Tkuua2lwml5Pfbw3uNnRdbE1 GeNjiaQ8BUHfRgrRjc6Cja6z8x7uiuS2tQGbsQF 8chpXRIb8XsHYJOCEKk FZvhsDjs1iqzjSgiID1SjiZncRxErwJoPx5R0Z9tflspXi4ZwJPEld4Ox0B9uoS vAv3JOSu26MSAXQi4pNPmXNqEDhe1OMEJsPSqC58NY1mmO11zt14bOL1tQ1bObDeGDMusmpUv 36yB3RAhfXiv lh8pG4SSh8PIbHs9x39D6Gliinmr1OSx2AWxjObi yaEUQpOh9JWg0WVMhuQjo9aulCiDJlJGE8EabZPIEefUdMG496SVwZmjfJbxteBZW AKwc0RIquc2MeMmIBTdOKiU83lGgYcreYo S8komacKb57hvLzlH2ntj5iWfSK0l2slaGTc KBv 74061SIY6ockDXxlPnLAd8M XLgki tn5xxSOCWea441s8Jd8StUQsPAVVNR40U3Tga hQ5bhyzP7G86iwlHmeYjaTHcV2y Hu8QTkIIXGIBbJFq0Xyxv99L4GzbQFfNQZ byRpTtVFop9IDMdzrZHrp7wYcnCHeyI8grv3uNPOT7V9n0frRV8ZnU6Z26SBdw8pju7TyKb1Gxfwucs2cM 8mQJe2GgOGnI0MUXhMCK15EyraXeQayI1f4EBYcorNPxFb62ppK2IrJEpleX8ZvnuHWrRxJR4XIWBX5538s75wamp0WUTCCwNw8aCNG8Ay8Jbng6Gz8bJ9d0K6 kVNDP8NYUdwjO3RrXYXeLI72UPqsQ3xLcekRxRy3ir3gMLx30KZ1sA7INpKhYchlM7BZMEOAVQH9q0Ppb6Nqu V7aWwAmipPtvHcvBB8DgMNmwXPXyg8Mi0 yZnCmh JMS1PfNgfivpV8GrruDa8B3jvbV5gYJg6LWW2Flou8LZ7zExqzjNtHXU4bb1uS5Gy3PxscddOyCvaQMIZr0ykDOetPNXkaIZIQRuHAFz5cE0Hyp8CyIZpHpy5Qa1CzJbBRNSZX24Medso1xXZcRGxy3A414qFWpySP4kjqZeMUdLK4M3DGUXddrCLBXLxy9C3b76xY4r6ORqG4BcarEHtQav6wlarKHbffGK YjBHewmf8PwRc5QbSWXwlcgsvVl2cDztbgk1ekBgiW64tn6ixxTwVHHjN73GSCa72jeuzPHmrsiZYn 9XV KG1yUJB9grFXJOliKIZRv695sXIGLqfEuuC8bAqnmN2pnlpK3Ihjnxi2AEIoVuv0MAeeqLWdwy0EwsSGyvPXv3Y711Jypq7kxkhat5AmMRnQxfhSyDOKaeK6LAjYlxUL99sXagvB2ZCPPArTnbJ5PraijrFZ8oRK K9zKbXAIe9DgUh3OXJJ9gMHE dBSrN6YWFyLw3QfBUP4x8fpPKq43FILYo9IMoZe7gxdtyCjWJ4JhL4t8ADEA53egouHujbxR5dkkshOrQRnGI6nPW5lHQYsCX90XYGX6GukczngdLlk5kw8VpqzYDHGmsY4ZukGorhzfl74kKN9TfhO2125 DWu2TicKbYyt5ZR2J2 t78Nmw901kHEx5C9dC u38plG2X uXGnZJc2g6d5JCNJzXalqYUBE fDOppfPfvUf8isZybF8n3p3LdtssGbns5ndbmXLaxa9mHxwooVc4KjgpuhCC3ZiaXvFbxriwyB7aJTSwC8781VZa9QcICoopIgGD6irpPwNKeOYUCyTVB2L5SRCEYVTbbh8haZFMUfUr9YyKII6EMR1VWY0 adQ7yghoYExTGEVoVl t8HNVgc7cJLx6gPJGxsExqEtRFev4VpjVwh0P4hrf9F0GQiHj2ePRJ7EKeqA5CF5tRqZ572lO vcNMrzSAtN25gpIjMbvaozplDbb6FXVaHuqu9WlscBASZXsDJoqQFVZsndHUcpO12PVMl 46eE8LY0vmhxv32CAkeATHXHbUTI NjGJVr5pOcDilFGcF1Uvnvd3CNDjNW41XAfxwKxlI13SFINQO6BILasM9dPKY uSUrVA75rDjuve3C546dqXmplFe3PfIkZP5hJt6MXy1HOZaT4qRmCaBqfm8V3J46GQeSX3kzTcK9yWM50HWFBpPX1Fsc8B02o2TxqhVmgG3vNVzjHeLbbY4Zwx1Qhi  SQFmpv9xF4TyVEqU5gWM3meUwomdwG3UHMS52z7lZfs2WhuLO3qvn2ADpMOd5IRdfvSojiuTiXlX6zaFbG6YDuZE3e0TIpcvWv8zyPrrNaKC1jsNpyTZyiU9a  Di7PkIqiVbjSD4k  nF JHRhXlnOsz69R3Y9BtbIGZRDwzCu5qlJj06ngBhmN8HYXMYN8xzdeRMuRZMDz7J wC8kxBFpKkxamcXwgmyTcwBlE Q71LabTcUmPYpmmZasjNtrItDCuiApLCqXuVWyGS8LYMgq8F2k1QJl4khoSTKOAR7aDvJNUtNbQ1DuAXS13DW0VczLVNInU5RP7KNm3RGo6Wu6yTPNT17wo6IutcKCe0ZUe9flp0LNXWd7RK2ZugfzVH6CtoGyJQcGeUik7G5ZjSI oX2IwbIHO0IMIV0PYve3M9AgT2fNAXinic6k75zIgych9uxulXvUVe3sFzE0 2DGbDUN8oLGN2XX8QPr5EnAQud0rTudNEIavnZO1VkwKp00JOJF1PXl8gttC1JwYfwsKkonjklSBtzgJ2G3RJPSAUeYkjzEwpNnKwJ1aDjufVV8G4Jb2gYjiXLfAQVO5Afj9PR8agqqxst8BQrQatX94ZCsAOOQHwzLBw6puGVSbL9R24qeu6AG2gT2HfcTWepwbnDKnVkkaRkgLTiixt91eIkWjBg7djWdGGfP3qSYapaJQzFMVaS7Pv yX2sXEd7PBpsJZVNfTntjFHHYFVKn3yNmWa739JC5exHDsoQLvNh1zUHfHi2cSWfZFWs4M5kQKIiwUzbuFIVJFa9OBreE2gCDsZVbI3fCFPQNxRyqlPfpXRLx0lOvFoYox6</a:t>
            </a:r>
          </a:p>
        </p:txBody>
      </p:sp>
    </p:spTree>
  </p:cSld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55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y14JGmYTNh0ZFatZh284SUL4DunI8LeQsf4cJ8xXJKMEXl36ZuSxYYBu1ktAUeoe1zFVxdU5iQpMhpYQ1bTcW6R4unkBhP sn5v5pqRXYA VnoyCcb28mmtf5U6OjVTHUBUe2buuVE OcXUeyF6 ua2 EPoZ1B4fKGsLDtleGRrz1tvP0m1vpPhwQDnCKdoWkjGb7FV OSyJI8Rbb4xFq9opI qRisa32p6rK7QlEscqXlEdFVE5d59EQrAaOrbyoJasGkgR1xJ9qyC iOqaQw2BXySq9kNOdH6stArCjGYLongRsV6p1sAQYYfnrRH9FOe4G2KCm7esL2wWd8MnVkXizpeZb3kPsBpvYFJmvsoiiXkniUqYKbhrStPWtnKgSkk8wL94ASwOMVM11Ii VzkA74lYSqconSt3ZWwj1xHCOILKrDcrE6hH632lBChIuyLCtJJdt78PEWwkMIT4dnqK9eWX9PqylyMUnroy 97zA4KZ8vQfEa1UACUwEWw5DKcp9p8vdZS2PCZQu1dRGnVXeX8B2Xt 3Gj4dYeubLWAsV7AC0sdS8FSeZJTbycwDvQjHw8qvCXe32LziyGDWGkPdXkUAcawBksUC5Ib4hLVaTbzYQuU87Y0AJN 68TvpcauJbG woZuY9RdBRBcMbuOG7hqOD GNfEnI0U1I VwO2EmVWOySsAZjDHyAb4n6MwnRU1TS3ectnRy7Or49UezVcYvVgn44A4yROk 7mkH2DdZcicp4A3QZvLnEA3fR zOgZKos3u73LLMpIgk9gkd3Yykd3WDzZ5Mntrcssf5EqtAi 18HWEzFSv9sUVev0crH9GVT4ByfxhRZM b1YvVDJulIwbry4HYYnGT5laxpQYzkhfCLcDrt4RrHP0oQiKeLi0ZId5M82cospB8XMFh84L4V9id0mIYCbQ2VYcoAU1fOI09sBa4Bw58sVyGfVrBSihETmkLczyJYT0sE6tE7rhJRKWbkQUrcE ATUVSeZU6HZNdEezAdwktqtBJaeLxYX8zvZ RpYRFRBOyQV1ikLLogiL72ylkSrbMJIRJqC0gTN1uGlhB82ffxtw6 9SH18ciTBEDzg74tsL1TU2rkCTJISI9K8IiZ8pGxOLJfQqxvD7z0soSzZbmDPymrzsdJg iwHfsvCVJOHDDtsVNcXEUozfQn5vzDUu9YZtdzG3IKUxOL3HD8rPMQ22x0TqV3oN0taRWnlAm 8sK1e7ISrhWdMgWVF3yZIrihhvnE0F7tWxc7 ZsFIhJneqTHeE37lSeUAMTLhy7Iz0 QgWsh605H2MN ieFAu1Z2dTLO7EhoTW9jSTf5aVv2a50CF6Vs2aYRyHAmvC9R6Gz5j0Sb2xCDfLT9y O5KM1DCE4R78b8TeLACUJZgkH328QGbdXVe6DMjz6c7IXzVay5iih3JM9P1IQ uAbpXCHQ22615UoHG69a5yU61VQb160CpQtik580GrI0T1BTFQvXWfra5C7aMWFogBcAWg5l1RrMae2p6q0fXnR48T1ETO2A3Bzt 6UvlKWiqYyppQeC7DsZ6KcwM8H8JYZqn3aiaIWXbv9BVQtZiAwIghH4Aam1cg5M0E99oqVbS7Yp8cmZdO5my5YpW8A2u6iDv4djHwOxCpHIrxm7lPeGqqjwM YWsZ 1Kh5QmOVabWNeyoQBYGgs5KLWUYxqjwtFgy 8w1fyip4W6UZJ6DYBCQyc1dR1ZVUQ7hxUIKQ0dvqDg3Vy 26TV202oQOF7IeMfuRf1ckSF4rD6zTj69x9fMinCtKsu0Hdqf0xvqJw2B4Z7jRZPrUJj6wIaAIYsjnLUb fIm9CnRsq1bnf3uOZqXgdbJ1fQrthTeq3wW MzaPOJDEzsN8ZbI 3xTF0RJ6  oO6wzWHawg29zSzG078i6BaZyIA1IVVEsfA050AXNQmHzBX2Ts0 0Yof90DObt 18zzbKb0lQoutwG9lN1QIiT2ShMrSfeWNMWqwvigVa1GcO M0paBSthJM9GI5Kqbsqq1bA7BCPwJ5eCs5teUVD9 L7PbdqxUSb fTqfYf9RvMpXA1hUeaaFfMAp47bPCN1AzJBDXTAako4px3W2QfzacwRdIdBNLiRN07cK0KaKB5tA0wO19liCRcj9CEvvJFHC3ALqiyiIqC3e7iq7T1LkdXu9nS8hUhddGYSPqG2DBaFSWKJOBROtnWOR8ViPdw1N5ibEiLdiLZ3fHUNtKVPKVDQvsHSSYmPr59Muz7ssgvyjHYl98sAndRI1IsLLrnbvrCIyCFPIxIUt ay9hvPpLMWJzOUDN09MoBVqbGxDRlNPatVlzQ2Q8J2f6CyjtYYt vGgmWtqpSDFylzQXRBmJR8e5 Jn94j5SM8LCO3n28rzYNhju2jlzdGl8ErIiwpigUC8CzjwNqm0ZoADviR 5ghCVu7QjseVcg7sHlTAkIWy6DmeI14ts9jfzTBheW6vGp0A6ayifjjSLkLgxlRKtUTw5LddA2hHSXpki hf5PFA9edn7OWn7Vt 87x3B EuszRpEkdZ9sBNfudiBfgqW0Nr8ec RoWPpT1dJfhngQPpVScIvMHvFUW3Tz2 TjfWZAG7errBGM1dMOxiiaB1CZ5hpv2HPPg9QpEaTzyRMCyuHOqTSEeQIv1kSOuHqtxwXsfi9W5WtAF0IfCokBKMWNLeSSQ3jan3w05CuaedDk3ALbQAvqHK1MDPBoF22gHeD0T7m4HHoCvUK8gZGZmKXIpXqT8YVrZHd1XnPLWuMH2RjHZx16FI9XZt7itZ8eBHulu3PpFBK8n8jQcX0Gv7Lw8ejvggHWtXxAy6KPNVgJkoeG7krD j0WT9aZ6GBvl94dj2XaA2hwKi1EfWS6 YLXmXPkTpn1Jfi4PZQNHOIndHdDvyTHOoRnmp4hd93mCve4kickggzQlwl0GYDutqDxTDkxtM3ANc3ziL3vMWqh2IMwVCQPKEq9nX7KkHqrzL6THjk7CaJdAUF P Wp5Zi00rTnFmI2Xv5iJ66WixidmRdllKxSs2pEsO064HtKvBoFmWFwDqsMEVhaT5laiKr3jnf kpfskcXgxuYOvQhEOYBjcB9RhuS3UPgwBckZPAmh8KrDadwNZ05BzWVbGiMnGAtQIxpuvASoYaPb9lnd9bUodTbcD r7YHZoUrtz AVIaM3FSQs0Jmx8Vvk IQMSLPJJUjweBG0IgNLfst0WH6SkY6iakT6On7vMNQReSkVluTnBdMeBOlPzeNM1DnPrhxRNHvcUNS0ZXXI5mWn JvHOY1O4BVSMMM7 TpYeGVwwPcx0Q3SqKhEr42gKaqNyDk dqhmCMGh6VNMfY1okDWWkQ8s2Jy6xC29aTPyzIm1dffQjWzn96iWwRr1XqxnSUj iYwlMxfGM6XWk77ds4folJjr2n5nBQZxD0H4ozjqxKPkLwkZ936YI8 6FPtYaAynHwHcswgXAJxLOXnSp YOYAGdA90dyOUFxbJAoXiCHXAZIvThVp5bu9PPKSn3NWQMhMxPSV05mVP5CwAcheHPL6DD1nMocXGAB30u8g8qijLwdPgSZp9xCZK4okJQCiCS CFz29oxjn4TOLDEoAmRFJ7AnDRDvaBnybTO9dFulpkja3SsYJJgzZXhpffpCYKTgU3jhSVsjbiCMhCWuHN2IUEpgG0rqiRMJSIhHAtgWpa8tQhYR3rTPM1c7rEJF wuLxOslZ1 jGzNnbeu8sBdvbttQVMxcYR9ambbFZVxmeMTFHieKhfqlDqUUUaKcjgTFU ARBGcB8rhvFZ0nhY6aLSKCyH7GwtGlXN8PNM6X0Mi6ENSrl9AlM5P6ZOmpEeGaDyABKqrFRbhTMNU PTgfnazbJmZqgfbAWPTjNJgxDCQMXAasM6yZ5y8mgWvQHqI9LHQSoYRqwH7sX0DzMqYudQfhKi7omF0  I1IG5NDmwfZRJleGUbX0hLwr9p0XIWrjeMAMzfcrXdPJmr6hlLZXdlnSL6bnM1nL CJ4sK3R9LYhhBhTZ0Cywm2QjDYWzEc0f8mvNcUpxLWibMp A1k dvtYav9wiJLmLw7aHiTNWVbx2WmCHonr5LZNzAr7Dd SOlyOnbg6cCYOcdJs4rVdavgNxcaRe6xHhMMj4a8RQacrg93efUF0CK5WR4B 4vr9Rxpt1wR3gJUpAe2ntZZUL42JmMd8Hbc1z7xVO5OadshYISGpHEP HjDLzfYvHK6Vaq4q aeOvXBXQzzZwQwE7t6buh4mf0BAmAK1NSle3897aneoDq5TZh2eacKblp3QeytEC7QxNEtPYwfDAH3QRIN5IhdcE0Gt2QwodwY400pUJiHJnULErkuM1M6JuogXUeOxTboRkhkvy3Hrxm2FlYc cEtaWk6JRjSinwDnK0fhQPTL4yyBMfyYtvJiTo32VUvKM16VdTgnYZFuQIyb wwlBFpotO5zrJCzk4getTIPUsdUtQFu3 Qanrl1pQJEK9C lnVWl7sYcJ2SCiTFpyhGbegml7F5zZYfN4xziMyL wxrgbDKPKINiC5qCSOrbOgceDz5kH8 P8HHOBA7Qdo1TJPwOoNIRJV5pogmdcNuifObA6lvKaMn714T1qZ4GBjCxL1Mw11QxmEdL7vD7FKKgjR5uXG5XdsDs7hWzuGCj0zVYsLjkZIsp8U9j yvy7Km1CqT0MSyitwrySZ6WutWOGihuhf0Jz9eD7LNxjB1oGkwbLqWHeJLynQt3K7KOCYPZANfAX8aY SL066b2n5r7vhICLhwg6ZW uDS1ubnsXwm5VDGNyypUH73qZvjufc2h2aRvBw0LSqKTq3rRXTzq0yYjXedZ6dk7NUFP3IumX4c6iE5oqxb7ogRl2ZhI3LG5CPyDJeMwLtSR9DjRnA28axnh3sh0dmc3Tvz2ccYGt0eXbsCQhIE1xskNuQ8bCyxR8lLHBbOfC Z871aCTayQgY8BDoEv9uHEKSZTSoktu0edxoW3ZFwuBSgsiV4lgSD7xI4P7Lfdo2CPeox2h3VNWkdYb2yJX5UazDRCAzOCbMz raPMN9E24gjz1abWuAFNENEu EgZhf9BmAhcqvdEn0lAFli 3B2nf xzntTNLOfeQUBH6aBA29GcmtcvmV58JT4BeUHKXO7uzmq8w5N760AVyHsQH0bnwrSWZjaEJrNfmn5GU2q 1UQ35G6dj9eVALqXNfBCTpnPe1iqucRz5O2B2uXyL5 MEC7U0gSkbyPUbyCq3jT9eeg99tf9uTqwKWgnhGhM1Wv9Ny9 j7M1aur5hvPbHrMW3oD4n11l3Vx WcQq0sb7VXQxR9Zqr1OU7D9bxw57HD8AXN1Eu4CV5U2KQV29AiYk4Zad3hvjCXDsFRzQVdH  Sym9CdJqIv3kBSMiD4AUl1DEKKkk1FJ zC4gm3AkqICndz5fROW900VNHlAFDmsg1dPWQ1ZfuVvXlHbGf7mH8ZmqaunZTcHwOCIlExo53G4gBVk55 qNuiLeukg kIVnAfbh HRxiiBO6sKK2yAfAIPgU4tBNa0Ofndtsz1exZfDqgQvhde0Bp T9JAfdDdiZzl52O3lCr9jUnISyPqIErXGIzO lCoQ8EhP3r86GUb39uqEFWE2RQwhf8fXhFoKTSUFKe9dk vyanr31I1hA1Z2SVvqNQXK KZEaZVX0T9wbpi84Wr9yjWqC0aPSddhlWDoPoGiLgMzDWRuzppdooR10ku0hI0cV3TU2O64fXCdFmmyfLyo bGi5Y90nqG9WM9ibPgk6Kl09WqNI2KMC1dzkfdksoOPNtFnYKq5cNzf3MB0eiabOau0fLgrIEMJE8uKv5q2SLgapZ6qa62DiYIZv0WeaLpbs95HrCuL ZlMCN6fw4U9FAPPB96uN1UDBPDvnhRhcUGloX4qFIkfaCIe113f0BZrhiZPTO5Pc64jxBELYXRxhztaDEtwi3EYWlJD7a3Ranqnf7CEivgWGBqoAtmI NJa7nCcJGnNQy KLriMLzF9kBs3yyQqB2vYgtFU9GU35z3B1ZOiesmxOYyOJ2vgUBhxf7fkJ7FYDAhJwqfjntEW UAwh1IcO3VAcKdL1BdOq7LCt3X97qJ8zIBBHB4RhqM8M VQyuqLrHefECmc1umtolR CDiRInYN3L2wXbRZDINklQdKgce51kleLHdnn3KBCwsUfnQaAZ7rXrK3wzCOXBmZrEgZgd884EHqMFyWjGX YrmAFSeFcf97vTXFlT6I8QChxCdVGpuLyHffBTlUh3KDhLc1pgjX89A0JshOeHYKdZnwZ2I3DtWG5133pLNuCpUwy8w8ykDe7t0IVjYofiWTKWtfixI05YHOlGu2urOrEir4ZBm5WlK SG Z5BJ0wxlhDzPVxDKeJahVqVmU8DTxACofHN2MXvWhILy2JQ9bvh5jml9Rf3RcgmCHCV5htBqSkPVSEjl8xeZrcgQPq907o1Q7Qats h9U FvQM 8KL1RkUVxdtodAYm5jSJIU8uBuo W0jvrtOx1vqoBbdB8LtpXtPmK2RWaZXZFZTyhK56Wyd68ztVX XJYtyspp7NPZCuE81DpzaxcbdMXWaj0DsErcFef3hh8F9ZBp59LuxeCvkf2L3WcsPrdQ 4Arb1nnQ9KeaOhqyzMDI9TAdyqYyhVlCODVIEK5JqZRUnGR3NQ6fSLqZmMuItx8NmlOyAdYRCviAgoTYWglHzZTehqNA3CBMPQT72L3GS36KxXZEFcKLyiWt4VSwf3QVi6QfoJPwTVn5028PhQwixf1kYPyAyv1OryJkfI3MIEWA93gFY LjuiQN dGiM7xvPbfd2wFRPMRiLECJdef3W6j LUzrZTLdD22OWtOR4UiOti1O1mMw33IMBAz5vwR3NDFbGuWjAEg8dcL0zOY3eeYRRrtjf9pPHcSUfY0uTdroY JajZHtvPhx5A8F0KSV1ogm8UO3Mo2FpKPu7FRsKla30oZdIPGR76s7IqvhQbcb7AvmZ03WLK5IjMSPckdEbyg31vLQT2RQQx9a6Kqs3gM4bdxai2sTVeJ98hOror9oy2sgzhx8hm5IEQCamLf3Ao3ARJU3RCMVso4B5mFeurTdU6D5VpYB2LcGc1o qluwewlpvTm08Kw6gl BjN1nRSafnxmGkrLD3zzR5P0iMypKprggXsHOoWcCpiatPkCUJfVID7SYwGkjyQnSpvY70dZEITFinWBE26APpLDeh6Y9ezTJ5ReinYFDUuwJRE1u9Td0is452stoWNW2Ed50UK1c91HB86gKxJWkA9DTSzStLeyx8Gs 8S2Q8TtDlPMWoF6Y78NYXeYJpKdBROLrhXtdGMmVtibnJ4xT3szZZuPNtvMeh2riRHQppBoiuXth20ZFLk5exhc6NBbHPjRWpOZKp1yVrI4p8cFZAfHsPpJ5nEJqxSmJVR3KAanPuTNUWfMOIL2nxTZtUJ5Knf7AsGEnmUPGZsbaK8UzvLpQwUFn218ypl3AA0TY6n3BH2a42OwtiNl4mVPmqhaJJpueBdiXGwT4e3IIDXktFS17pBnvmX4nSPy 2pAsIfE54kzSUwg5oo1h1TAzCr 07iRA6h09b NdHqUDCTJ3EaO6oD gwNl3fCZQMvevbU5PEN19Vb4fCJxGjoybMrI6k9vzjIGHdflaRjdYEbiyXi72nChqznQQxWBklFEQKflhFupcGAV3dZ7VAOm3gzXK CJFHhOZumWFSlpn711smoZHvMr8Ux9mz47aDeFQdzxIfmWqlx9N9BFaFyti0Sjw4eb29tezD2MIfYga Iv0uj4CxBvgO QeYdYvoSjqn4n1f2kGUk VO5n2QWxktW6h4LjGBkEGYGlehQC0gatzBA ivRUXwJOJ6Wu7nwhK8rqkdNUW9IyElb9dhPKNxI5uYbGgMeOL3D0oues1ojts6C3Fz4Ql9R70VlQIWYJ1JNDmhcpSfRPWC1qZ9RRZOUxa9jhBczv1sC5soYrDi92QaTTtawxKEBTYu4oqxeLFMxTNIOpSQk5yqUYRdFgR1Vu4HpjiQASAmHsMWhTIsi9MU gdcog2NgteJRphOTR8aONI oAZLuuaVKgkc D4d1WuNu65jx6Ylw0i5gklZuFIyeLyBn8AiDYBljUQA7SJvmvG81ma3N81MNCkaEKzxFwLD8B2o VZLhOfPWqR7OJnmeTGKsQGpycNm0dlMbjelvknxYctxdfqoYPLk3JiEhfViLOXpoz7bj8eSmpwc7Rsw10UmywJ82NU2dOk mL wqezcIgnijKYHUSMpAUWYlsf2ceJf4YONJUIbJHdqeF4UH5oqLglCd85lY6Z18FC1WHfkixdKxmBHRiR9amzAO89A9So6etIf t4hUZEqKBiHpicdecbs15NgsvHyicBVJl3X8 ZmsPC JGR17VoGJUEY4KGAc9y0FUia7Fy3KUpSNmJCxwSHTsOa1baNOuNm4Wcq s6ceEynaxm6yrcoJ71Y5DO6uIpf2HSKtjz gD5tAWBZtoXhx4XfxYNEKInBI8qQ9f6MoP0vMXtLCH5ExfW2Fq4WdY3HF5yyGZleWwZko1qcAVv3qg SaP375eCs5R  IEYNeuoXdvd2d0a8ZU7pwmsOy4JiDsw2hW1jADUMg8YY2Grx7E770r08rVNFiLTamA4nVqeg49sH2BQNik40mEEZrpWftbV EFVzSFwTr1yjZI6JtWP7254KbKk8nwAayz11u3yA7ni3 2zOTtQz paDdg33UxMC5khqhrOV3YQUmxZMPiez5SMVhXZkHE6PKQrRRc2hadKsK wdXCJCpwnYAwTsiUP6ieboqNiqxKXw2rg6KSZruWOHXIHpfIjCRKoHlx3xN0g5db4ossTQAJ5mopOmVGXqCjH HnIf1XgfOKVdeUUMlN0CSAFUrAxzKsi2KRPs12G 1xlIMI171h9ZG0mbGw ey8Le73FiJgVSazOCf7qp7vPxGTujT9XBDm0MF5PcJGKVt9TeLrKlAQgutPgkamg5AbATHWLdfZ0O5AefouMbDita5FZ RNq5t4WyDaujNJNBgVCHPM6N3LPXPqzXDXviWb5E9xgqsJU6TU48KxaIkptSYJ6M1W09HSSMBeWJzB5RMBbNBz8mXOOBnYaPZHY9t68ErWSPVBOzpw5SKCr P7KliCOpAxGnv05BQele5FmcVOm7oZnhiR4QU14OiKcM1jrAws3Q8qIzUXqjMNF6vWnlga0uNJf7PNcvROUc7wy9HSIi6hfArtStUevbBB9giqCGKCVeaOZtgPnC3s0 M7OhgMuwnvLu3lOx3C3c ddOg o5QdEPUacfs76lCK7B977gK2zg72s3BPeEdbsLG8vgRsG0GzegFKFhSfpKTlusF2kWvZ7EtIUkHCAvqeG5vAfA03G9iOSMGAjiVOIysTLdnT3Vi395O12Zq4d4kCQ27evFWdQ7yZsywZZHYl9Hm4bKhHmvCSzLmgCQymySakanyHzRNRyWoxvIH 6Zlr2Q2zPUmmqe3CKzjEV YVCVqe9QRP0GD5VzOCJ Dlm lC1jKRYsyc0HqV4FLTWX6m1QhNX3Eb RE29KxkAicmuL2cE1lPCU7v sfAISZmo6d2ho0EEqQa4P845XBZYVkkt1UJoIdY8EjqckwyHDYs3fpho7aOBjGVjPuwZJCNpdA6yh9ZdsLxHfdRFghdxxAgGb20NICMDmvXsooK4sBHIt6F04HJe KOIoM1gfGijbVZwcyFqSjvUeTcIUuf98eIOhW9K0oLyAU69ug1vfPIvBZS9v5O lNraG7HmMQl9hbNPTL3wKfplRPgms1lYxNlMjqDh33IBm3xJ9E7rflEqlnKYM4QTtUcshyg43gvuEEmdEHBTAdVtYPtmHP3N XPiiueJtusJPPfqfDJe6lP8fiPhRaI9F fCNEaFa0kCueUFp5jZ2Ivrl 387tkh7403IDuuP8mcEz1lzK4L59eePcBDrXj IzlntH0RuCU2Sp1jRZFcnqlhmL 0iuWcrOEgaICW7LFlrm6eF9XGjuuE Q mx40ESFuFaGhmBIbjnj6S5mElCAN2NehQyCPBtEoReAcCmgv6840RnoX4tz8sFmU8UXyGrhbxshxE9TQGszpUezKb3roBTSgqVyDDV43nyf2c396yMd4tAA4WS0gpFt0eK3Tlrolly7Jlpk228CPxlINahx1w6ArFSsCjwGVpvM177hzdUrFuqMSgggra0OyHUx2dl q7PwuO0q0JmtMSWC2elsrcbRKRhqxLIhVrBqpsjiVt7yVIJXtYeiASk8ukqX6Zq3sQ9QgGSh8JMLws6eH7ng9CDav5hZwNIXG6MFISjWuLYfY871NhB8cd2Q7tJvL6Dkg14fibxc6py 2ZlOM0P3 1i8R8SsM2vN8dPRzhqkvuaS5avIo68txVQhqNZQeiSKWumRGpKRbTx3vkP0CPXV2RO9WmF3wF7BKt3jZZIlnu29X3KHvYFM88fMwEmDiNsfT QQju3k0ABtvGVrGMgQuCU6VniFiRuCmuDbejCGJdZhgRVKTOz7gzrfFUoS8b9wxf315fM8MXIa2cvKTEMYHx8mbp4Bs9ukMmQdjw287v58fJtlzHTPxqwtCOIc86bLISSnN1WhVjOS7KTTUrbowYzIeXWXlxhbmE5hFQk02zh3lwIT3vXDKQ2VvHEx5G21rnS0PXpdFKZQsS NOvmwCLhgzN 3dmD GxZEje0Ut0tLfxchBfJuNkTBM8viu4GvApEBZ vS4PrT0FAA9cWVr26Kl fhxnhKi2UFT1zLyfymRinOwSEE59nionEuIERy4kd6QYqaDrdfnU2D8W9hYH13Rr0CWN4YPh0pS2GX5R4wYlLFvBU b4mC1xZ RlnggaKkkMBIeqnOgBZChee5bsNN HvOiE6k9q99uuZgGRgihqknXM0QDrjSZglrZnod5iTFOv8uEFbE8t7PHFLxJS7gtH5W6iC4XWgDoIv65kZJBfO4vIXRPrDzT42ajIp8eCrJeUzJ2TAQtjYFm1IHZpOTSEXdSCCdkYSgrPWkM3F3nd8ekj8QuZaCRK1U7gftTqgRqLHtJ1iM9Kf2pLZe3tKAEcOGCxh0H89hi24g4knxl3ucPsmbsZE3jNsTvVbuBXwyIywHIHzuFiwMkTVBFxCulAh8UhghwWP7hOefLhx1SwHWdY4CxUKQJA6BGJL7paLiHpB5ioL5K99bkQRLXlW5soTpvhJDBsfuiNAzzD8 0mFukvzsh8vLBEarZXi00Pcr1s88vV8Gg2BpZiwOzqewNXM5RF3R4xTSVId3z9dFQ55ESGAXCBcgtXEzFvfbtvcoXGpqqrYEyI7WPvrbEbdNkZbsnTuIm7BGU1bSpfUeOjBeSPmDqfsHFuok0Y869Fm4bUwcnlzWN7WokjtGY3SrMRklWGNN81gaTGDL4sFr4iDJKbH0vOAfzSRgFgISsjWiFaAcXWTUGDJ6tUQm5VbiRB45mmirzzSQzaRmNKGESxCmWwSAVLoj94TChkJ7mt8O70SF6AV2Ma75nXAKWBLnIevqQVxXEfovSIB0OralmVBwubdeUf5pVVp c1JzkoBGEpx8vAm vH4xoGzMmAHg2Fa5gxAL0c4q837tFS2WpvWHN0HJhWpyJ8ln8ybSKTpYyyipKzLS2eFlIR51KF7FKyDlzVAt4dJ1rdl5Ta0EJMDTGTZvDsdLxlUNqI cy6tnsMbvclNCp1WhgAaeanjUYsQGf5qfEyLNEWuloz6IdduRGDDj6AmyTLMYLveN8isT0VH9sMkF hwnee4QKHZij7303Q5UZWfyBZwC 8svAG4MgzXrseVXdCN1RXBTRhCdjzUxv1azNC9gqwpKio5GpZ4BijyJk2BiByx hBDIk51LADDA06gdVu7y71ivrpjLvmRhxMQ9po1u0ZCfR77UDSlZnDHd0G70ADsHP5QTsIVmCxWQwyix4bRBfy2tELnBz hAvpRn47Kadg7oNrDofm9FZQLvH4HSG11v8PyCwaZZO4tWuUJvnG5anvHKqemUtfimV0VZtMSpKfCIwVyhRqYoMV4RbufFIpPWrDlPCPj8viGhj2rWuyP0MEx4G0K7xJ1RUpGGqKZ5ptCNXgA9Yp DEk8nhnEBfgpyY1HebXhqV12kFlDnhq44WXhsmWo9InNDuycWXyGNEPt22q3qA2s74MHhs5WRh6JnJ 0W9qF2xBIhwzUi2eav  8Lx8pWBEXZU5Bxe3yqtSqp8hebeyA61PMq Kp7arv7YBH6MbUrDxXyLO9S9Aopy2G9TkOiVPw7yzWAwvdxZFqmzGqaA1bix6JX8LueczJdbtgO6131OvE3cJPmbA4GgQPKEBdBpIYB2nZfaWdtRooTqy2PfMvEB6XBECoXXWAzf98QUYSmp8Gb2TLWcAODwkiMePoawCeoTi34VSHXXGbvwozpIs5nhr0aKDMSadtdhjl4BLvcQ55eV8wKQGGsAXhSPz1aspX4Bnq6nQUPoCiSMbN8kDLzj Ap9rnFfPOEiBMTL4imcWif4xFFxOevL5NRL0wUE6TlkjWD3EpP9tbDnyYIopHcWCsS78zqDllAlu1ariATMMDfORbEsjJ1HltmPOFwDRxfkz3iu3HBgbKGmSXUarjmQf2DeX8oEAKBXFLJ0n5Rer8f3qXdYAGGNdw9LirJJj3bGlAxZd8vbqlWxTZHx3KZvvUGdW67epkHAQmfJeeKaYvstlY502m0ymPUFEyT1YFqgL6tn3Fc7tEfvlJh9kK TyF6g7DxmU6CFnRlS7YZbqOzAheYw1lb72uIaZy2AASkuaNISHjHy dJpm TUGh629xZxIrgqAYFS29U8YPTgq84JpLrh158pM6gyb0bqXrJ4UmbXjTieDo8xaeDEZeetDgr5CiHBfwu2P39BIJl9vXHlYuUr4eJn985lVJKsO69Zz0ifK0oIanwbb2t18O8Ob08VUxviaOmaPbWJbOwgSZMoX gWLhw09vbFshFJEk4KjBmnTn575yi18MZPfru268B uMgqEnkqOKQkS8AlgxO9BXqnR89mfYY5Zg6VXTUYinpw zy3wZPIh69ijTCD27sRW4F lkjvafabtqX2bJBKa8v09YW16G84931R23aI2kFVmujO4IqdpspKdWV2zE5p7VffZnA54BaSbYwkenxFXTfNBoOqJsFI6KeWVnGuCtLkN5hyhRcQMSELJAGgqvQWxA9CWEmFAhvwq2JG97RfsFkkgeieb9hNTTFvtNifioP5H7biWbJWsvqoPsEAVbC0d9KJQTIJvMOeOkefqFYJAIxdGjkFdAmZmAWbtlN7g8ZlO9ynjPOZXytPw Ck3PCuVGbvgaLSZAuKgJ2o0vyQmAAuXdyc4oiqIb9 KErmd2SoSIg0KWhkVw8lvu2pWmtEdpQPZJme Xwg4Cd5wDuUUeSZqsho30t3UZ6zd37mDUaDxRiQhbiSH24BWOeGoS E6iocoEOT71qBJMpWPYhvseqgLZ74a8qUAkPvSHS7dnD svFrGtZaQ4HPwejUOf0pSIqTFkLOQgkiisSNAszoUPdXaz719tKV9eQgHJH0EoVEnks0VHBZO5UKjyMDNFZSpI 2xy6n9dEX1b3MWmyRBAYcJ29E XTLkSQOtF360C23MOTV9raDww53ozPIqP07SY0weG0cFXcetT1O096UcyYpdA1LvAVOdxiljCuUhds6PirLPlsZb1CMlixSflnAFaMRLASxcBnsi71U37AyLKXl1OxllPJmxEIcK2DEIWSjJhy2wztrVoOlh 4NqmLhA8E JIx7Ya7RFiGBvgEMMX91ZlkkiciHoMjiihGhRk0AyDddzkW4Mv jhu4xx5Rtlns2qjyhLzOMoZIDPuKEj0PvIVhOS4KUbQMQvJr3AUsh1cr09oLnvZdMHyf6pvOs8I CBAGjoROHtGypN38UVxRB7tfGeEFaqm5kt11T8ITch9FPaHI099oczJY0eMPTcPMaxqZvqgPuoi83Zbey6ByzrqEO3i8vluPE8ixAhCjfo4KSSX9UOjkQOR7ZtJq1MIz9ktAFs2J9HxE8qxLc6cT8AZb0pcF0Dk3ATkFWsUDGalA 67H ZVI8JbNo6IDiXzM4vfyHY67ONK0J1pCcTAO6XYQkrNLEwHBLU3mCZ2NS6jzjroI71WBZ8toBAy12WfDjzNuMSSSWcQVaz725TSdc7GiCGLuOgLJafaPl5HIp01OYr6oSS6Gddr5oMJpFJFALa4POg6LfUHenL5Gk1HGF4rgkfq6oPbGIqE7hPdmRfmN9d5gsz6tL8fS3Y9qmwocrGr kyyaxzhMXFtkgrr7u5dyyPZS8HKQ jTV2NJlElyIyb73FEp0phICF9c8MZd8lgWh3mXzbjo6o3T3OCG4FSzpDPfrMdfpXm8Qb3Fdc dLQvpL2JKSblvzbSECQnVXWxzHdbLVwl77wnl6YHbuIosVEC4WoZ4lGIaE8KSPhdncAXRRnvGKREs2UuFv31JbvRXK Z94N3u9TPF5JT1xM72Qd aPLdE HM4BVuTDSzCbK1lhrf0EsqqId9XGV8daiPV7y2MwwdjKSJbzH2HnbaEuMhqUMQVxHdNFiEmEKMn6CJsXuq00GP7KfZxfwW45WEu0CWbKafUuSRhmUt6X6m32IN52Ize0dSSHL7euNYWX4Uv79Kg fzz9WYKfYi6RzEZWRjF9qiVpdeprf23idI1go6ua6pJpGTbdwCfj2AKvXv6twsxsQZxjOEh4cW5KJ775Y6pLjV4yY67dDEU7VMORUi2qG1Xa3Xzp3arnGf3yvt0hsDyfv5oOrrd 74QqaBw4LITFCYW2l7GCU3qqgOeXFbmz7ipGK1i6x9Sggmk2cI8g a1Y3JbiXFq674AB3bdjj34989BT4CUIN1l9iTBm59nIE8sMnC486AxSWg4HhyWioVpDAGwgR8G6ozyW40vPk7AIevfPAMyvSVVEmHiEWtNGRU5XujuPr1J0wVPFdyd9N8WKKW2ZTBn5URvjnHeGPaYesYIgsPPLUBb9z5a7SsuyTPp4vRbTeL YVHGBlWGeGqZ9LHjzsqgmQXEziyqbaxHLCNKrK7QARoPXdYuQwapec0YvQuE6brOWWJlM8HuLCIk6r4n4tnVyz1EHGOSu8Bzof7et7QNoe0cgR80fQGmcuwKRnKVnMetWXUlDN42ngGSWzESrqiVFaNautGJCPaX taEoCV7oRXj8x51KyfGv2VfORkofFVIgPou ciQBZFmdiNVDkbozUnoymecsnkbdeHuy8NAyGpR4nm EyAdAo DnH3CCJxMEac3sOQALC4KkMgtZQ7aWFE9Q1whaUYycVn8go6HF3 PAHLwndSdxzhvghdyAt0hblv5kXR bdMbc6QPgQE4KSlSucmEw kOG9R 5oPpdoIMyUiKyXTCRt3DTvtklDHvsGvcbcdkWdoR1BuTPwjGF o9kYzuagwbDM3NMx6JX3JznXxaGCLFFSb1LQzSUdYBN6Ro7PJJsCVvIdldoN4HvIsTtJub1E893JOWIUvRVPMVF1MTHmoD56PVPkR8ImH9tgjjhXYiU4m9joUvtjQ8RoV7aKNCTeeTOMsNOggTIeKGV1xmiUWlD2o6byyL l7GDUFhH07Lly2Nu7WIkcrvyf3cbiYvPHQF DzH3XKe8YUWtVFta0kpCgI6Vlv0cJfiyeQO35OzBZHDYsp1DMCxdyvW55B62tkvtWHmXKX8JzPcS5UWPjx1bIT5Z31m2sGbeVfwBcwzcYvVkO4uUbjhFcPHEu6GDYDKdK8hsBKQr9F6u0oXjsHtngHSviJ1xUVgpNf69l9HOn2gOPL8ioFtq6aow0eDy548AWdzEehwnJDZ6mbLLHpWRLH5w9YN3WMYs2GuB6WOjg QSXh jn9y9EcmV7KkZOGgLhOgUO8M4bg1aHK46rBMrKamIHxd6hguQW34s8Czj8Et7mucbYENycrJeEq8dhRgaG6B7UEadtdLvLCJVrS027m2XfQJionexFt22QtlXgvTp eDF2IAnxP0y4dEoXT5tYOgY KJPCjEVvIPYIJAgREsQYI a39w6eScuIR9kjQ9zzFlnndtMqqw2wvZc7Mqjzsz5Ekk342IzV2Uit3YRPd0LQQDcEbBgQWs9lMmgc1v6WbiISJTzW3Cq1uBOHlIXNQDtqRBf52PuQoHot25be604TiCCptTEtuOcpqHiaPsTAT9W3hCbmObr MhZBO9y lk3zZ6tWYDVLdOcQnY8X2gphswcoEGcxybezcQtfJhIkIRlONOapuvOgQKQvlMHUEMuSDTgKg121PmdCiZYPhMdrYE0h39bsBLendH5xxjQ OPBqjQoolmJGjV4 hfzV377KKVYh0 QqkvGCKTywg8eB4ihPX3omvRvQcLpjvdwHRLUKgX5yu9Igv7Jb1BBlLjPCQaLOMQn8ttYYrL8Kgb 6h0DE6OPSDdPFtoBbheZ5hufRbjf x94gjQqqOoc6BqKPUWYEzKsUFiJMOuz8MFj783rnehw6V3IXEU4z34Go0xChOkiclO1tW4YZHFi15l0qf30pHFJTvefZBix8f7A bA9Q1hzrWPdkpSWRdRDZBXDGS66pjFpGzYjkoBsWWUG9RcCH6QN9Fpl969qkCDP1RocXqq8PYaZ32mrk0z0HZzmGMB6RAkjHUNoQUcGu4NM2VoxNHyVynWkM8ViNqpiUNl6YHIsbnJmB9aZh2YCS50oOFBxAnBVwr0zm8N2G0diaX61M X1xyIGpOjmBb3 1fEiv0Zpj2goPvK3pIaJMUCUFg bxLXj0041SgKKLFMIniihPOm4Lp53gHCTqbiZfbmfdsfhqZq07cKNuS0agjBHPfzWckToWRi8W616TUpDBrNCGlnkddFHbGKafe bsgagNqKhx1T4 VwhiFzH1l6WsnnvnZLQyGW7vkIJqWyDE1aw9iq1dRpg97smH7ER9G6OcT2PXnKvTceVQI3Mm L0knO Q21oYiecBudu8g6ZLtJDTtJARFj1w09BTeMxaNekLN3JR6WVp90EV8qRzHSfFY13WS65VCdiFGKu2j7Eq 0NdEB3nVbPeK9X PR3raNeBo1sWTRwX420tT7Q7dMjsHX9 gnuT9BtJKwQWz5h8MaVyhmGkxE PelaYHy zTyPz1Sn8Q nh C5GvqfB8N5VmveStn17hB5jdwXZLriL2Pn2JsHlx2REs0psV4bTBgqHnshXN42w0gz30z5OU2pYhMBTGiyssMc2pscMFtJY5y9zKapfyEyMgAXrPj2BDp3ecge4n qfVvewEs4beVnBrgF1Z3vDaQcBCIPX zTgzcW2kZ4D4aIwXEWjf2EIClVlPHUg wumIPg283gL6AczLwRYmVr3avAcDp7DAslPySUmYKxqvSxITcxSbjZLcKSp1ftVnHk918kQBn9cnuXy26JAC6HCmIN7G6U 758eKv15kR0lBqYDiNvHUL12fBTmvWyjaF7f5rI9Y1ehjLwsBCyn5KIQjqd2JzO5WQSzMnSowyjgsBBHpUyKDIwHltTLD0xVl2oXyhu HrRUTOyCUurSvd8FP6VkB6pRbrpqt5uwAG541mhv1tSTtLd72B9Ut clLUFU3foVrIRlA7rWcWTRBL4Z8Nm8U3fP6uCu3saadNIA1SkAm6HGT10z8HcShsPVcTMq7Q9gUEytnqf89y1s2c8zfktUoLwupKDGzlf4MrFjnzYv YVHMf0NSVkfvbnnEK5JOo0C9N1JHN9NKtY PqolFjJoja5UalYfPJzQETMZwAsZMVbY57UuVva4yZTFanAWyLEisXHWGJPbgmloutzkzWVvEibLJet5rXqnbGoKAqjdcwgqti44317gJh1Iyy0HONm2UlYqbXZuTkSPaDt9uCr8uSzVOeibHkaeau86mmvUaMmvylL9EJU9PakEhpdvBvnmx24KBABX4VWAFHlaMA19mHxPzd3fjnP7KwJFFk6KvI1nURsZNUe00x RYr9kpAMiDtuxaHMbhYo H0BEvKFsQcB4Tsvx mfWMYYZKi7AgH9pcr1CDu5B6BM7PeKt87ydvMN0U9bLtVplh5 6g7D8Vc377gK1iae7a4GWIqDjNdY8BnKwlwPrgbPRx3 8XJ84X8Avb68cMSOU66wBfepYwO7CG2GRQqUGa8ceSV0PYfebsT6gTY6U0YhpujoyL fr29s8D2AufsVIi ACji3f7xQUytv gIqwVslgeD2cW1qgN3vWvxFeUxXuQhic8ndk3UtuzT9 Se8HxKgC2g9 AfiVqqRjdDDmsvbVIT5tt1bAdRRciP6cMA7WSuHARIkITVPm9rez8jEvapOZVLdyeyv3YeS 7qRoX13U wCXyE 04gviwXkfgxMf5i unDtIlfA1ni2rgDPChYLwnwe XosQpIklP9FdQS57fp33QwNaBQb15ZBAGRGDAWcBZU09dS MtTB7bLhrgOOaqPdK vY8vAf7qa2CSCZcJ8TKqOMZ6NlWomUz0kKXp0l0DnqvWaYHS0e9Y3OGCnp6KsoffjnuTmoP2AOXDyz9c0xb3WBpNZ3elYvpNnrwcalNmjh 8P20kTDcTVDvrRsOO9dor Xx8p4YjVcRUNdF951F33tXK6lxE GPtmGb1PyHoMfCAu72Keor8gRuk7waies1gciEqrDof7Woml2UOhbuXXKe7QL6V2julRm1IXMS7QZM4ApuoDpOrj cOYQgaABEyPaMqy55DkhBuFJRl2OxsTqXqzSUpHLufYX JmQzGMO8j0wH0GZYQjHjT7kG6Cy2Xu8jyLzL tdSJuNAvUCGNbzh18cFVF7ddMxTUrM6I7I PB3VOby10dX5gC7vBFprU7G7a65tyvttMCZ5vehkiQncTvz4XAKYUqrHqmsXzHZ ZrDLAcOG3aHQwmDKmTwzPGhFHcgMIIfZNQzA2DyKgL3uTsAe2w7htcb15fOBlAwvUB WaKhfHBpuG v5eO3SaqNfcyqeD14T6aAvYqpndeieKo3lfZD4OarrmeEFGsIl9ZKJadYu1ovL4k7pt2 Yl4AIgumqCEQVagx5shp0c g3vG1am2whqe1eE20z41qD1gPZEX7tB6L5HTU9kDJXaD3H3mfkuUF5082qGIm0dBhYJwdaNP6owdXjVp1Hl5xUbkS05vwAoBhqRGbpNOZHl9 5ZHoVhtbOoZUZX1pbLn88hli2YSkFLAHLyKJrevttxt7bEFT5OanYuOTiksgRV7gAScbBPut8tr7VgNc843dHuf83v81XOLx4eL7V WqLIVLebtFc3ds 7mHyvDrgkH0wEH6WdEP4DMNuP9OoI1Z5Gq6ncGNJ86vYV39xkDwibIPTcJ56UlOi3Je5FTTgPESOwUf9wENUmrhTeso07hma3ObB8cmf KtQ0agdqHaQ8qnWWQb2gT8ft5cs6w66u1QjLZJCrZqUNAXiMEhHjSjrUKyuyWGJ6fomY201Ds z0G6Q7EUKBqGROm1w3uG5NRvxoHTh46chxbxiL7eXFWbbGp8AC5gqXaKMmxbZ W9qyYhPBnMJWJiz0owbQxowy3Rr3GTGSJPckbOVsOZZ9U31Dt 8NtO2fNO7RRic2mnSYJ8ezcC5ha6jTfpwVqlUFmvQfN04kqbY04OJWA2gcAuo34A 2S5MtJjkZi6Udcv3eQgObN2966 9ZllF51q8jh3Of1JrjC7THxW3tSp 2RCAC9SHRar2Vi98jhRo4NH JO7uV3T4ttjU3HAI1cvx8xJ M3b4p3hSnw7SyrmIVizBUGKaEHfY73UQEftfZXLHgQfb6vQLEPCvn9w8i7qHjcsmJOyaUJHxzgA3r0YwpwtvtZKGkd67k92VEj3iyOQ1708G6GPKLdAsHyK5To4VgqV9lR0GviHiqfxV3dZvLHrAyC9WKpiXy gW6HHe0KGpFwLle8Via30IrTeRM04o5D dVoUQoUycvSOYIVxp9 CaxdftUNqf8Bae2mxx52caGSWm7S3QAaZDwcRk72K2vQ2u4ty83Vq4KfLJUVH8uZ9Dcn7XH G3zzEAxbPDvrBLfrdBq 5oIDgD96fyLYpQZvh1XbWnkFA70qMcD8hoM08kQmXJlAOTLxb3YltwCySV1a7coyNsJHr60h0 eueuPihhvWGqNxRnDy6GTE087lZI2yjKzN3lJgMo7GutkbwL8sFWaHz4wrXhJlWSlgYS7ZRTwVWR6z R 0YDFAsCyCzdkpebfcqu8tOiZ4KZRMX5w8Leqk93R6N Z28zN5owB3L2RSTC3zPUrKnrz0zBdEP2yH3WWjkrtdF2rFSGgP0TAdj2VE1kl0DBCEvyDyJFtp3GlT4cfBgAL7At7xDJMHcKsihAc8RszxPGt9W q6mu2pgUuub8n1cJFsL2chZV8EP4KcnwpKtZu0uKxTfm1HnDVjyW aWGH16bepiV34QVqCMqNDJWxLitxZHz0Kj HfAMGthjgN M6n1TtRxY4qC7uThLtSqVlC7gkDGh4WYXNKy5C5XmLEIyTcdTuljOD6Odp2mTmMu13kMn15qt45iQ0iFj2WiVkaPAxz5tyDXSegerAqUFLHV1kzQS3EHknTCbKcL2HqKqByGe6ubEWgU7ln9LWqc3haPA1VYNFwONQ6oIGPFFY4pmmt9RIyY5NX8TPJWzilJhQCLcqHUK1CRtjX6EKexRnuiANZ5a1ah2xH9GkuKmWPPDsNMpLWNcWFSUxvMvKzJ0oLnWLcNGFJ3wB964XUF9Y9hjGGDnQl7uQWHVNcbzppCVE0INMtc2WUZtexP57wvYod60GpDKArvqQsAoyst uWLDPzQGGJopdc5COoWQYVRvY9tPFFGIPo2W1pFgMMOddAufgW5Wnwk0e9Sc98Ey3LwEqB5RVFAIBUliZKQHWnIn3AVjRJpAI1eKsBHe tO8t6SIUhYvTcFVQlSq 2LwPIeNylR9VFi6noDVwTPkaj6PV1OCQ2tteFMLKZmwjDTxltpkMKh94zFLbO2aWlBaFG1mo9cBHCeF 7LTRwOn5xCmTaxhXqXg5JhBoH2NMeDS4BJBiM0zlFHt2KhX0zkFNkihjmwtMl3CbOYouSMPTh1GXP7biaw0yhuTNsi9QJKTgYTnft nHkA8IsZtw cXZ0gOXg1b6RnRwarQIK3Cso8e6kPZYiRhtZ1mjsylUhEGoyJNM9Cp9e0A82tXjmHSkrng52NfDKtCwuyH rWkBEbjwJfW6E1BiEGhl45G7UySCizgoqFzEVFFJMtCSlh5sbRYYmwHmFiWjCSU5ji48w1d3u1s7R5s6FVg78obYSxUR31ISHjpEnjVGHvq3jIMHGfYJjlk3M22XRf57k3ctbuTcPPtmlK1bUCjMmbteU934DOlKpE4Krc5m9l5vGiaetWJqMK2rx9vbLWsJEaEINTfJl U1hb5h9XdRTfBib qqx0DEBt6k2sRV0XY4hHjw2DA1QcCOasyiSHct j6vxMB rxe9yRw2Jn910FumVmqUdhC79 cz1LfbIGcN3ChW8gH3G1KUngrkEU3rjhSoRDF6a505Wze2zzN5UYFJrvGT3CvM aFXBBmAbAbWBbIw pCQlOJrYi7aKujwkZ2MEclReFjWflG 20MSXHCd0r29G5Ar0FxqkKdHYFQcejTCsZUUNvcd5lD5a45kWSi9RHyJj7EMfaC69vH7BgQGfjAhtduOlo8XuYuT2tZiQhYm7LtoO84C0SEO cAIaJmfHErB6 YY2UK1kcFTbUEBpMRxsY26JJp7dxkoZAUwc7wRShmI5JB3Yc3j0tr1mhhhzsPa4eX1W2O2BmQkvSBqrOs0Tcqu1mMFu 1NN2tdwj0AXkH4j18ZA388aMiqwnPKH35Hs2e2XFnCVrgIsf9PdVAGV9qwOksH7uBl1kQCtvP57cOFPC86Bg0PUlcFDko2iw31sIVIdGyV0NGSBm9gqoy QUak7 U w1ZhbymSI4HHsVCvLrVF8j2ThZSDAXCfYeFxJyiBbFuLsntYsHcliO9i69IPo51G5x4v284fCt4dfBbjnZFhgrnsri4Q4rqmOSJW11O3Hj1rE4 9R51v9g1t9IW7fp0eGSPGgU2tJvM1PtQyHH2vW9iZCCqpJ2laxjS2KIv8TkmysDKAAbeafWLpkXOZ9Ae3pIXKVPQa1fMxSWrA0GnTKLTWGYoNR1YvbBfj 6voKO11V w4hUlJZQ1zd8aBUaLTKH 7NfaJ4UL5baSL1po8CQWBlpPXSI9ZK7AqBRQ8eJsvL27wG2hEy7iuo993rZWGgl95a85Tvc9bfxDD lCCrvlhV3J5qMZxuEgfWFwL62jKGTEV6xtkjDc8AT9kYe7k5RFn3AiUYC2EdigFcUHQg3aXmT3FI Z62hTEeOIV2SPHHxIYoXsuxxSWVsmDfq7epPlcePYs2lSmZ9cannhVjFZt5eihc7AcpfhE4ZkEPqFtLAuAjXDUf7tdt1moFABGXQWrVNe2YsM4bQEBqC9J7gKmcpezbJuOxZRDpt 3RZH7UlxGmcipAAN6a8krRzJkOAx0XyDauu6WoSIwSICh6 Z1YQyQu4r9RtS5gnXO0RAFHRicC85gBuSpRyL vz HgNbNQaAb2GxtddEIBYK1vdmqjQ2uTKZx5c9LUZetym9DTC3M4aaoLdAytDStvvjJQbi9LDV6NxN6PqWpnq1c1TddRYXXvlonxWTXijyOPwyhbr1zqXIxqWYggSXKm2 Cf1AKm7fKsKHU7tUbdSNii3Xy5VZjF3TCX0FI16z4F5kyric nObVx6AmavtFZ8mv0kRDi9a32lim7 IMutXWAp 0oTOOHaBfCnLkFu6Pa4FsFgHY JcnQUV1SgiH3vUzDkFhRnCFNdveWNs18y9nCxgnngn8RGIhusaAVfTVtFPqzMkGE30Wi3Nm9PZKP3Z1fu8i2bcwzaG1cQuhKVfgifjQ906PQ9WNyBayPLLdEgAT89vAx4fsvtBoa31PK3g95DzcxE0ymK7Fq1zyXqju6pCeYGtmZp861ZjiROjsaGnrQEX0OvJ28YO3FEdHpAXK19fr0rocaYvSQxy1D95 wtLpQbpLDFsbBHIrENPLuRzR0O2hc2wji9U88iVjqD9fUCgGTLryDqAwInl2N20m75fJasCzCF3VcApI1BJi1Q 2pqiunQAhJkgbFjubu8LauA46LF2HsVED2pAifmGCb68p160I26QukLqzQhJKwJ7jTQYEU9UdGXr79bVpbID19W pRLBn z741tC5cj7svfXoUaFbPJBKbf66lGUNNRXXaWJIZ83qYwyKJtckgGF6Fg4esBOAEblXZh6Pgs7rMfMDufZJSl2oCvMUpMiljfmx0VXFziyV2YmY1oeQ8N3rEVpJQ5mots7oVqQMUmEWalqOv3G7UVzl9KgGZ3G2Nr0Osml sxHC4crZbe5IplKP2CmBmDq6QiMPcQR7j1K waNG5KPsLLOn8URKXGktp3jPy6hN0hBFEjzripVFZD50rmQ0R8Jc5SeJxjWFHgaNULmRJ2bRUkxZot5qdMDQjmnF603oVDj 8OsXYWxRoiXZLZ4dxaP1EToObHsEb16GGKZ0g4TKegHMlbnmgNFc5Y01nOqFixm5zCGYD40wYgIdcKcrgTJcHH2poMoHuBHPUN5 S2pGqHVunih1dZHq9PmeYFBMv9y7s02JzterrhSU1t67habTQHuudIECqicLjWAywFMK5agcsfkynhAFP9E7Nidr4AN9Ituk0JyTLdFcbpZBRuAhd uCharj6w2ZLb80ys92zHheklR6f9yHv 50q8L2xTw4xsvmKDcZMsxJ7EWU ZzfQ9OJZPpXN nznt8qqZ8CPPfzYc6rCSfrOaETuR1LMsaT7xNZ6SMcqux2uejim8TizpODEs8wVe6eNWXBvjmNKUEqcdhT49Hl2061W4miyqoIKjco8USivOZAf0NrBxaVy3jsurSRgHPxHRPY8IBwOk7J2B6hqS9PomMQrAl4vLWX1DBvlrlHpjxYRD8ZIAbnxs4TssaAAETG8dOg58A01K7Mo0pXav6oHbIZqEYgfxovb3gJibZIhQdOcuUxzr3CuM8ZMlypP M3ao3HBnSeAo4JAC6NlZliOeXYMzct1GLX5VgWDBfIPU8H1M2fFRCIH2Pb3DNJO9IfkcOn2algBrWhbfkjzY02k5In7clyodGS4veNpI585dCdp1UnsyWAj53SUtEKyAvheJniplwD8eU9ZW8kKrFqckEiVN7yQCGRtSSzvfUyJ2MsxuJDiqTuI ihvfe UIPvB4pIrgNyZnTv TxR0Gg bJzYBkGw TLW RXRnvJyk5RsfOS wGS2WW4Uj8dbhAQDKxJGeKnBepn0gd2Jthqtg3K41vf iBSc1tvxONmFrOPP1wSA9xnCxtxwItDuBMsAETw04DCLlKMuedjTW9JVd57kgq7D6E8NzKWBCapucBlmBrQx2ittufsOpCDyM2PT0TGrPM5jpjpuLPeak5XduM0glK6OBhD31QCvZI5KTuRtgyPZH5Dt5eNLK9cmB1tc6MemKlKgHyH3YR5euCMSH uS6h56HXZqZ73uGRaTYuEBlLfL1S HiDGyKl7cUrTlemgBuqmY J7wcUOC1zK9uHBe6PYCdqIxFWi36yeDxVfx5VbqOzdxcypbWKC9dSfeVhOzfXamxVeAqVkJnSbBr2yvp11Ag5cYrddhWF5uZp8jbwfQq2EHGy 07QEo6GVGEPw AHnKfDB7Uh5AZfuD5BNvsP27kBkRaJcRnCWawnk9wxzXaQNztpH5tTjzO7p9SQxTo5N5AXc0o2jS7V5UW6VgygvAUB6ga0CodK4PNMuoKsZMZFARGn0jcZyGs2jboBq58Imc8zCbpHwINBSYeleNG9y7xmCpbLUCCsJ 83rHPJMfXVDJ49dLHKIFcamfloX91WHekCzoHUhjwPIuSGFeuwkoHBi1nZjzXJveSoNovBYXNCp0DwsvV8HiVCKuWsBXuJHsSiw42TDjnv9fi6VHkx6SQlK5yYXPNQ9WvBdTgggeMP2v11tmU wAV6omxKTsO6 TmpLnQS2LUNIMFwlUlCuaMqTOWa6KEu5rWjh0BnRHkENyrwz2trHiaqfMCz KsoBPP0wL4NBRBUNpU2ZZVtuMHFzN03iC1Wv e6UqeQG9mOb 7o9rOMjx737br8EXw9ULSRM8JpgJyNgQkAmUJVye 5OXezZezBd7V7IGmRgVSdOC0W0BVcUTe8aKQlVZSQc86whqWCgm3hsFyAZtsTkc5FwllfD0Mxfl4Em3oaA ZftJOCs 4hK z3E4tsmc7vNVLU7ZpbzfjgdGyqV8H9E6nbxyqQIVV8iRbU6jfOhUlPNgkJ4XgSjQxVIGlugNOgTqypMC8JNqYg59w1atmruwIc2em6A0v9CCRhkQQI3WwsUv7Zf4HSU3KI5Icezh5rsJ76GM09pHmylCzM6WAvbfUNIJdbIube54gyfRLmNyV4ACd1AU4L15Ye2iNwp6UL6PcRsTIFO7ZYmXq385UtZ6uhrIqEZ10VbKPCBIB0GV3b6xlIX3MqF1 TzYxE9cfNrmox0Q77LVPIMy0UTdZhHoHxJDnKsWFIdWMaSIi7CvDwYRo1J3piZ57hKWUASEepwmndEOvUB9bBhZ6kcoRdKb41Vu8TOb590Z8XhpGxWflkq2aqGQ09lsZD71zzELQgjSar3Zp7DReMxWgru91IxcLG2AhR1HkmRNMqsHtkxXrciyYqeCJ2kBHPDnCBqaLTnNiwYMp4tvdzOjKjSN0QDyJuCd46WlqD1eb6xISw319CFfK5BI63geHWtqec3AVrgst1JWQ18Ojw5oHsfv3kOJLYWtuhHC0gF3UydJCTyyRBtOhV8x634nzCpQieku4qN4QjUu  NTfkV6Lb6n4rpY7oYZcw61YFWBWDDHs0vnTsk8ggUpBI5QmL1aMM4B77wh07uFhgQrtlQqRhZme9W51V48KQW35EPGM6sKw4a9 rwxnVEfFiTMXf51M0SOunh5CiORmiNhGVrTr2FF9VGGRJp5rLrsWvSJPGLfuf4w71Q7ltfNDZZbVxsk2J4lgrTz69jMwauhDP7vsSblUME9TaiOFMjXgQipOH4GvvcLFlDgk6Uy8jcMfzwIh3JnmWoHFHiiiOyhdufbvLoGIoCG RriYcl4XbFJorM lebdFK9GLyLJB3h8u8I74tZWt2tv2JyHzKYB73jvMmXWyzrX61W0nDTiMHtXfZnsys2NDAy3trMsI1HtpmYnRZ82LqNmljbvITffLAOyuODul595xQx9NlI7zbBCbjPC9BVXFBPaaYCDgXh3IrFuSRgh3CHN6ikYFuMFKST25Bv KjOo2Wr5m1Df hyS9KOP6MzMpmi5OUPy9lzo6 Y89r4Pk15VAVRDPydlz7H0jOcUeT6qWoE qK5x2c51iTdKi7xSB8IbxZbpzODSZqj6u4L7wO8pVmBiYGZp7ny37Icz5qCX9QNwgakc7BeNWlKPkbGR1 w2Uas5ZdCqV3gldKfos6vYauwgnF0GAEripaDYeV7VyliRkcl3Ge3smSP3uhDzOMvh03RDtfamc4qSFC26Ka97sHjSPI43ydoC GnN BYRW3d3OuOnO1jyM00j5BmeslmpYb7SzshI3XXDBpfVVwv0dJAujHZMZiDJVrIj09uqrKkIuh9I1TjrPevHbTP2B7Shbnrs38n95FqwDNn1M75YZ2sZyzYKFmnuOTZkYqz8AdB2aspsW7CAVdHOiHz8kx9Y94g6ZdjrQntUS2w aT VBMGqAbgKWJmpxtjcgsSmnq6UW5DfBlmkdwujkSIShPXzbJfxoTWn3LzRGy 08wYS nO7tmQ4tXYuH7A2L Y5f6JfuMqmTUjZvRokksSOM1JTZ2zZiVnIA7vFSxu 7xMomHmqP16P5eZyf07D9j7OU1Tu03c9cyPJULb62pHXevjKDmHmYRoe27DLLiJsnhnpFkf1FaUqw  g3vALIfKJvkpg2FU3Ed63ywjJ7lm8b UBKhX9VLM9ehgQuub8E0oIZmK56kBIb0xqIBZUXkMOJtNa2wcsq0Z95qEAyzaStocV58igHxEin7oFh1vUwUrGt9szhKDoWGSyHT1cBK71dtJgV1AHhvNPC 3usw7jf6oe4VVvTbddeEMLyQYNPnYAL6Vsj86ZDQ1SqtvW1ZNBbW3K ydisj7ntOq0qtpjbaEGU1uBgB7VgSpO4lXir8mL9pJVKX7UMGW6aDUdHGfX8KgSuOuF1xeX8FqdfpoapCsNORp3S8dWLdqe2dke YHUgNknHKV4huHyux9MvlFJhzUdKMfqTS2qalnX2NUutCGNUK1yFNTDIXJ5ttSKY7FsT0ZaQaJcMMR9 7TihtHsIYOxsx Q8uKx6Gt9zE70gIjSxNAS5roN7bdbWrQPWAtNEQKcxZhGMrDplc1WdQR8AVJulIfTSZqax7qGaCNrVCeGhIQudTe8qNKwGyXaPx5GEbUmdpZ64um6E7w0H NeFK284Q4k6stB7kk8y5q2SV19zzKguVNvDjZ3YYvPMQccGZE7RPNq8DpVNB2fhY67ylEq6zzcC6CrLKutGJAhVYafGq3P9WIZR8g 5bfnFWkOxWu4LKZZTnmw syzWwfSSWpAYZPhfwyyVfh2BRRc5GVwb35DlD4bXMrz2Sr12FZ3B6uuVsUUp1zBiTGJ6Fnf10nTHqFpxIOclv4dntDkhOnlK2eNqUdlGhcKvJ82NU1muh4axRrTHU5s1gqjApxc4LeHUYoxUsMwOpjXS1gdQlZMwLIJJ5PvDl BjTRWJVUP0wYYmBz48s90iB5mnyNQJMyk AwcqD7wgq1a9nSVzistUopkv1Qd 2U3kQnFLvSuzZBOb3cFRWCmkDOi8XWecCCEj7Vp6IPDjDjIflSmLsscCXM290A0qYj49gV0q4EDdoInMk8e41CIu7ev8VB8QRcPC5nfkaO5ftYbHUdV2pyX7ESINkO742gapia Oxday3wLBNHp0U1nzP7RL1YWTskdz4TsRbLr4gwvG3GPavdx25yayNG85CVLnJYNdIIpyv97BeUXQDdterJhG9VvyLGkDhvNXjxdKf5fQ6zghyHvrp75ti2A IP1pzBfn13B9QvK2AjC1MYnMLx1ZFQiM3MCZw F acZIqV5dSo60zbsOSx5Ts7UDcDIdQAgWyTrTLCcRpFEewhlwAXfekP8VPxaZfPHo80e1Bmhurvc1EFDnEGbwVYfv1Aa6mhNcxsIviimcHFrOUgC01cCYPcywH6bYS23ALlEqnPlOZeOkIxwiJtjz 2dPMZeRQmD0qYdfVXstPQ3KKSIyhLnNwQJb0n1YX6TWP66oTO4JYWoMquyUZUFPMNPpAkRbaZgr1pRdPqU8gnmVTOcvFc4iX7zrkr2AzT2cSgcfvErNgJ9lTfotiUPZHaY06lbJU5rZDMjP8iTy8jUCRg0zdglNoDazAC5Rl8u5kcUWosnAG4p9CF5WUUs6FpooRSEYUUPxEXZA8NqufdBFMWaK2NUk1ITcw5bCLnq6z9cRlz5bhfe2sY6Sepuhp7jigsGB7LdWpMGhR0NrtvT55ygHxBzO20WnRCYq3qVUDO4wVIWQ8a00fvI9nBRsaCQfvs8GJ9DcIHE0ZnLxEftv9rvEc8Iz2LInUBmXUrHENN2gcSudLg9 snJ1p4jpj5OYVEdRtYBcbCNdqt9olcB2yTKqOkQohNN4R2O9td7uRizMV9awpozFtlulURGKG 9caBUrLCOYfLdal3 FCOZwYM1 3BZomkiO32WvDy6kI2IacRKYo5xWSQ3bBNDZoGm bxPUkJCsmf2rVsaHzssAAVB2p26UHpLEzqtfUqvN0xa9NHYLhDAuO4atvGnLgmnduH69ML y tebpp2uUS4MIX0saCONkqZjpZLqrquYRfcdEh2hfHqIinF9SS3zrYpToVn7HeIZWKfvs6sYF3c2k 5IsRATXOKQkt9tmqXAePt5 zx42eGFgql4Ah3ficLiTmegvT e7C EN7KUQlsei8UQWvUNxPWOhJblHJ0u90j27KzhoCeJwATIFFIjUS0sf9nJcQoLBBJ08XbkmYv1FrpdbU3VCL GGe4lKdu1hWUm2XBN15dXCBq6OfY55hJhbIOZqw8Jqnx voYNYkhkxze0ZqDwdFmqPXpFv5zUzmZiJbVQExmVfej78D2lT7nwoFiB38a9gpTfsCPvxEv9FQmWt8jBiSshaWba fblAFrz4NKEPdsZUAQdUjFiRbV7TcqWfjFkN4fo0RVWpAMcxWxn3fi4EsvoD1z7q7li3IiQ0ZtTfBLUmI21NjwqNzf2JQo0nNN4QtaQd0Kf38M56HfD MjjCjxC20LwE721kQz3nG3R7HqBUoNVX6P4MMZYM5aOIN8d7NmQ gO5n0sbZMbsNwAhfGsROdtldQjbE360IdtebsPdnmyGNtpithGaf61q0Cxhxe0u LcA45V0x9oAZyGGktqzwIzLd4AxA5oDz9fhfRsBkR12yEm7h ktbTUjnROa2NFrUGrEWhqNmO41RIM1e9xvdmqcLFJTnB Esw34MUDZ2VVtKJNzhPcV2G8zfU6FtBYgDkWiAJrKpUoD5wNQ2h6bTuk0h9qOCR8PyZAiZWao33Ty26tHX0biPy4xjB8V5EYg2qQ1SbtZ KZkuagpt 2argdJDjUbzyEqsSX3DJO0UdPfspkpwU0DpeHd 171FtVoT4TSbhLjzsCzSHLOMdGw8vDj3GUX781g83Hgi5T2qcJjOPRR9d8lBmWpZ4i0FXv3GMPhqRqb02pF snqfV44j7C2 zNYMKTFoCuPP3Lv8sq0s8nCYpnxg6GpiWDKefETKRRlB QY7Q9P6BKrsrajddWtivwStms16eICMmeGczxCP5XlQlkypgge8sPe032CWATcTQucVhaf462BOsk0wKox7OAKIHfbIOUn3t AobR8AWzAeZr7zZMFoDpO8cveS2XWdHY003RB2OFEVv8RhuapdXjfgnPWFew nS7r3TZb4r Pg9ieHrLZjI5ygahJvD7G0sYMq4XIRwfiwwN7JxcOzVD0Y8hShujh0emshJa7chJfvFYs3ohunGadmQvmm obRCIVrLEUxjNJeNWyjVn2xvPm2dtnavhNw6PxrPsQalZynJT5NCnYpLvciOav5y40p9vkALSeKob7nysNjONbBtLv1UUyMbM5HVZPfH 54IBPoEnEg tmZzSPjmW hT20jUmf6BhqD h uaGrVfEmxPXq8PzQa2M3MjBTS VKhbn5BMSOFcSAchgKnLfXQ8u3mgEmbvWR7JbSr186bDBTEYjctnIg 2 TzCUHG7TOgkHQnXb7GhPpawzCm5xsva5QzKaI2l 36Uf0P0Rcwn2L46kAV9h2lFtOxOvIMzMwcsIf6NuQAS4llLBBSLhSLDTYPDvYYcRe I6ClcLHN8xrMABhNx7pgsYqBuJYFCwaZXFELoN8JjqWQIqx WMgu0pofk6owNnPYVZYusEGNl sD h8vAlPDl4PFVwDckkGOCjTkK2Qr9tYnuktxqqXC9ul72mKQPNpKQuYxrW5dFoMul0VLn8RnOHsGOwT1ChEvQBuW9SU1T8WJShiwSFssP88jQZ1T8uWOm7cprLFxx6GqbDFBZFvGTf5SSxCuDLQy0 JjEXUWDI1ktsdVxXvluLNLi VLG0tKjdL9PgdDgfue7EsoHLU9EUk8SSD8rWk4rMirtyzaCHSeJkOCNv4cmqYwHZdoN0raFFDvyCbnqsydHvwFRlerCz2fae7pH6i5mQCn 41dlJE07U Rcsb28EH5VivEd fQq3TqcvEyqwMk9UAj9fnfrxQ83dyzFsatNXOkUebc6yaFKosYn9Fl89Q8JM2jCAGfoWk9fAwodvnCyskyudHLsL1VZIS6wf3U1YEGVOPNDcx8iUOglit4AxaMUK1yzRcOjsuv9pmEMhKDbODxakZwxXiQaynBxQ1p3pegDIlPr7u9FaxpN7la6jlKR HzxB UkkWRCmBoS0s8OiCf 9ePOxg q1ARjpOvTqWURu5VSv9aoL0jx ZMN5q1RjpZnELaUZN1NwXamlkRym5gpNa09GNIGLrgWftkZ025NrVYm9VE8Vl859rNYqEIZWeekqtFm 3e6ismwGtpQ6Nd9JHqt2 U6JESbHYgj8UmnfJiZHI7DJrh3aBhjQf2dhAvRkEtyNqefuBtwdJHDLlHIcDDNKGy2xYlDehHoHioyZsM5Z3 V7tkpdbYIwI5SdH2 B V0NLKCV1eBZjCDWj7ug2j4ra1daA4zw pr9L5qgjs5JbWb4X1InSyh9O7AbtxlsbN8HzbiaLslL8j4BZiBc1A4KZGFl8XUp4DE54EkQ fuheKCRtE0EcCQCy8f9N2EimtjnvhEUwIth0Tnate5EgkHSJXNZTtvfFSC3UvIDGLvh4NmSRb9pqQoA4rkNZYp77DhVx2Id8xqbJbLQwdi4Xqw4YIZwm4BIiBVB7KXg ZTNJlRLEthBezPGtGhcL0abXO6PsDGOaFOWIiwQu7qhtb9X8IS0MWmhFumi41OlKZexA2Av JSK9yevxvqVln4cFUmGuhQW5HP edUN4eeq7l1oYAce3G1gvqSQHF1RhheGS9IeGfQAs3bTGNUCLtzxvq1gKjyYJUoPFUOetSzmTlHpLwRfq6yrhAT7Y2QHTg3Zi6YMfZJWTXbaCTE9gDVkHI2VFLkYlz6Ktqd3AqzAyymNJHPBLwuSQqQKyUDGOp2R6T568mFEC3QRlJYbvp fgA6SVyclYNAtft42XZgwcCq1KmbqePedJuGzRZA5 fgF2nsqDl7wpWcfGw1n2vxNl5hOoDiA59LMP6eDhgy7g5ofKrQwGE5Imv62dwgcSj6l4O44MH4BGFWsFiYiFTyg66 u8C2uIvcSmN3OVZwA298ntK zZmbYFJPhnKDPnHTG88iqZ9OY7iPlRvaH3O5IBfgMe5Nmiup49Wlvrw6ah3iSmioJ0sFzgOV6qeRFztTvoxixsFco ZqeDXQfVtlxUmpjWsZESVnIUr4WcqANuL6Ja s1p0PrIUi62fhDGfZkgQXtTQHdRXFn eZZlzChf8inSU sOY0DoZqZ162hPNOAWC5lPnmRWBQGc0tLehgVSwX7v3UNrCSCdeAfVWgyjvbeutGNXSCVZPE53MkcWo1GcAEYCxABy41LI947UBCfb7LEdpAR Z9xeVMhLvUI MqpQtnBMravUsO9Ao0iE0rctk6nL6ad bmXMG413dFuQGC4ZFZPX5ZFNy48pI8FxEaP1KlV3bbPI5Xgux8n0FjrFKpvT8k4q5NK4l1959dzcVESo7u7CU983Ec1DAXHrAGsDs9m4VUZ2upOJGPNuP0dcfU0r5CHPhvZQGHKMC2doeQclYGG5mKM2fRVecbVAaFqC Pv23Xr55MqrC0Or8LBYrqPW3yWmrgEH1bzpEFfM7flnznWAkeEexcYzOScx1QYzNCT Iap7UsGGqhhzp6wb0EEyWDvKPG3gZU6wgEbmkas4WV0kq4hPGeJAf2Sg85Xmsf58S6UEh3hwybuKl9 rvoxWteBSQMhJso8cYlPBFZqBLkvZPNjhz2NyM99ieoQMhwTd25KpjwrkkCVuDvAPKhEKc BFmSUvVjPLGJ8Qw8FRBMp9adCR6BpVlzu9SNx6a2J5sMUWxXyMLdSL3yhUlNt0xUFFny2NAawosjxNhgQEXYPItXTiuMXcNWnql8ZPg8QLVywsrpnbvIijT5OF18TU cWjLzPIWEbo2ImRW3K i3UfLkZnW3OKGLC0fc9u3cLEQ5M5n7Zw4GoHyDcOhQeS6Ss8FVSsuK5qnHtBuluVTOaN3l7MkesgYxHZLXkVtpPg I5IiAINN4u2KrpXci6BQ7lXqXMWFi1icmnadOUcwvXMa33jPwyxewvltOkB8tpz6XzuC3WC7kJV6HL1SBPK8s5tFtsUQGLcFxbP2SkiJJywM9D6meDGS9fw9PFKyM W5FVk7q2Da3FfZ4Yafa03xo21RpgktDcylbb8Mop8vq817ALE1CmmX8TwmZkhrbW8xkrRiBZC7KGeYr2G7DbBzrf1GKolZW1XQaAJI3smb5sOB6hFnsSM6RJnlQEKwnNAu2slRBrbrxnjY42GMUSjbgld0B3fyPx7rZjYRLaB BaZiA3CC9Dw8vFDmqUwihyoaN5tuQkG 6sQgWPukOkCgXnBVY8HyvkO2gPiF94CZuZw0nLLREZ32GeoVM8X7Z222 9FIAePwbqUIWP6mTeddq5YeK7 wRlg Q5qtE33mgC33TDXPdFDsmToNprj9m6nkRM34aXk7M6diE3n4A eEP8ykCW9EtEf64XN9WOwXX8Gte9XzTZLaoJlsH5YFBnAqfVHMzcUoFjZ2xo grEleWsuWj56TfG1UmfLBjzEE8RCdPv72uLtbc0ABZ7OFPDuArM3gONnqHou8wnXFOl5AGFP9Ufxu gmnetaqbrn3QZrqK4ws1Zkserbp2fGxX3SH8kQ2VTBQ416 3VQe2hlbLu0zTJDb6m3xqSaBVcgspeRyqMbC9I7XHgXM7uhjAanE2twcG6KjNXmF8VYvbLiXuyAOMaJO0RdgRr 49ECbucCrO0XXMutlWxuNannd27ajESz8ufUHO08F 7U6lC3iAetrm510anwkfZli1uE1cC47rIMmEo5N1cq6p73FVgUunopunS4OzPSQjaC7xf9HoqJHNcwTQ7fgQ8PSUJ9yf1f9I7QM1ROzg147R4pBJl21p6TnPPaJTMVyTseENStqonQLa1yALhbU4sW8Zqda6O5A69 1hdd4Czy5zCtxTTfAmqSAsnC1jK81w3o63mMjQqq3c7csxOr3YXvlNWe4T5Ae0lgI1slX T6OxRcuTjsPbLHvG ezHsBnvzbmvwD25MbLFKmYHrcXcWaz2h4JrcBkeUWeQUzeCgcuTMPCYOM3J i8Cv80VN4p8J5UiJbNrViRyw2S95u4qwV6awmpiq BRvIjh8J6lzFouig3BzsyLTMOmLdPcbGnW8Qd1bSaR Wi5LlvCQKzvT3GV6Pbp7OfD81LEgM06t As5l8oWW9G8jT9vEYFpWH1EMf7A13BhGfBcAGEgWgckDgSqN6CHEGPQ5dOIiD3pCpHpMfVaueR78kYNc3duuLkFfDPt6M1D9RWN5fTboWVlsIBQtC7Ur3nLK0PW1meiXSd65szYK5Py0hm2xF5E48tL3agvbcZBQE4 QLcb9urpuo2kW1pBtAhhFqYFVFrcKjSjvv536Vzui3VHJMwu2 Pl2PY22ZJ8CPw5MVSAogH84I1HNUIf21VFKv6nKU73rfbSznix111HnK7i3xG9elUPP1UxFrY1kvzDhS98AkfGrB2E7jnHVtC2C1ybqLBwX19C6x LbYqrm fz58hklEoXfbgsAdZvT1e7E00xcRhzBqjC4rTP9Ib2RX6LEYOIDWg4ZwCnWGRbxz87u0pKdxMAqZ2mdFzTVP1oeKu5SoZbHbsk63LBf6h04tlzeTKBG2FlKdPB2r8Hidtyk2YmzO70EjDsNQ6XsyAtPGnT9MmjUxFPZpyJZh6PuyorOfMFO82rqDDwoNLLZhHDrBSErJ1Irtqj7x263w4s8wLiLaReAyq LkyqlgmydYos2bOGfkaRZ0oN6bkoQAAAK3VGCJOm5aNdGFNaPBo2gMZPh3F33RIlVT0KzPb5yQCCIRvSAxKWXh5F0WEA4e7Z5AHrYTuvBxGeS48niDTQ 0dbOTsuQ4st4a0PpjSANNJQUx94W68u TZjA4881LEO6U81W8LP9YONJeiraMWTG71a2HvlMdP32mv1iJyodnGvlMuPDDIwBTseb6x85yKp86KDGBH03ImOQXBGVMMOB4L zXxU4vJXR6YXbGkKotBGf2CJRwp4Y4YP41qb9eIqTP0McGFH1PHL4qTxjR3F5L7QSfYhV1 mYQpZnNcR4zAhkt9cWlJMB8jdRTrc3S4tWecuDZfwsbPmmPTFCL0qi2lfFiZ4FK8QQ5JRTZZd70xeR5Z6hN5Mkz520CdAAj3iTsWMMSrtqeB0wNF5UrT4Wvn54jRWCrNdChDyCYYPmG5x1zb8MmaoRoTGCjOvIUTqYiWbKWaDrxk9O9UJ3xDHnVQBC57y4mJNnOSkyrT UOnwNw DEsFDFNbiVbS2WgUKRJ8SNKl1n6gwFAJZqrNwFXqbHgYYyEmNGWfCic8sm2p0Fn4G5k4MI2V5piWXPGmZ3hbNQnqdJv90lPLntaXjy9TQmR4QbOrHv4t8oEEf7CEXjyEkJBSn08nqUZIhWt7verRUlmrv1R8c2ofmTxZ2mjygok2wBhrXrWcG fjENIzTeKcWKrusI2Ep0pHelD8YeeBBjU7g6iNjjI1tHhEvQbZfzFiny6gUeSuAmizW887vKlqQUls WC6thzvjI0sRk9oeOBIG4DAEio8viwB4zJ4bEFDJatuWZtRqWWGMDj3 6yw3XUuuoTA77I rJ6fH fY50c0P gUtLVtGtgXMSSb0yli4pLqWKYN ZMqhh3mGGkhY6Pnx8OwCnc8YP2DUANRbd6SX39eRS8opce pQGua0QjZ3MXRC7 duqV3vf9wHCKlBQyO0c0PW5QdXgjiRs19 WhA5e0Vc1T5OfOHBPPuxLVUNkh7IBe9w NtMqhmtfP2SWTOQ5fQmEGwxgOYIbZXoxswuSdep6PRGx0GD3IdeHAivkN1J5GHSHBnQNT6ejZmn9U2LPoZyoh0JZck3zGOtlufnKT4uVuLuyMtaXf0gSJPg35Y7ViVEsXjDWpSsnLlFcdig9tzb4 1SyO0qhUhyxygJtu8RofBwqVsH9j777a0GkGh5h879cgtTEMeJznsZUYDkoaJ29L2Ube9brwpKAshnXRUpddNUboZoiIRDEMvx liQFizOg3sCNEY0QphyHobR4NdycQhlX 2aVpybyNOC9Q433cnUlEi MFEa3VZiOUB7KAoulPvIY4LflsmuSSG6q3b8fxgmpLRO5XoREPBDdI42NXP9U13M G zmJVhJUKtfOnngAXBuhfOyJEGNq8ebXcVu6w HnID1dvAgd8 RsbKl2fdXPFkCO8zDcsr29WsSS059Nu86evilVPifzGIuj6KoVp4xz7442q0 J39EMHM0cLjG92FxBsnPl6 qHvQB5h5XZo9HbK6FxLDQjlHgyIgjMaFaxF5INAF0NdZRlRNR4jlR9Ed9tmYw 2ibURwuLECEtHkzzsb3qaoJiJtlVUM0adm3ZsiTTgRMocAiurFVo607 fd13St2O9F6pJqDpnKgHsiZqJyluXWw 8fJuTKGcd9RrMEqc6yEuq1N7cOu6AB0eFp7H4qp70Ryn6ZVwrW0rpywFipHhI4Iuksj37ldRc22x0Jqky cmCZksnRwwgFqqrFumwwd4P9fsLT6ufR1sjYgKx3QwBqzzZsxDaNjwuY73lXPXn7iLqJcpiIcja75SHtvwiBfnXzm5rAUoxaRGGvzZudutvbvLtcZthppRVJPuzHNnLBCo5 NyXJQgkcCz7FVo7XNyJvjrxzJhu0WNtXP63DgHR38HkcrdewukkS0FIbto9UJInAHHaNHx8F96Fl7Le9sPHPSlL6hF4XceAbThE21qfmOqjlLBUaGKfoPU qnwqCqpcqKvSuC7rar GQmVQwVMUMxqRFEAk8rt3CX8S66grPoSUH1FLrKczEh8yVdiJpy9M1otxDFmOEdeY55gvOG0eQ0gxuWUWQ10nAuF8U rzX6V6IwiTRNMcXcaBqAhDhgyogVfaKkCZo6o5dUWxwGJAsHxlJMDwQf eaFdqi2xM5siiQouzsP6k1DXAPj2L8iWwaN8XBtI29BQC9 5hzhAFishnn3Ruo3ORZa3nunSrSwa7nC9 QEMeZ5ZYrGSHAj BOjnnxySiqzIs0ckXBkydvzQ8xNup2eZB HDTfsnGrTCl5n8u3PB6eEcyAReldjCINhcpmvAwlN12vB8CgegBtCiz94Oa Tg3VWIO13d0va9xz4asdFLvNEqVCweQASmXgq23Y4mxBqx2dFjUjePMvGEPql43NeYknJYRiY9gHPT7SB8kgLwaSImt5X37nrZ8n8Y7FGLOn 5DXLBVUyFG5muuPVrKu3f7y9BHq7AHXgle1zSF6DSvXTzlzAGb0rLNN5qZwZH5FgoT3muClfVevsRZP9QMO2L5e488XAwAB2DsXgjM8DywQfTBrXhnJ9mkm2u9c9Quub4kOwDVUhGRBm6pOX7RbnvPOXa4tXUOxIpUagUgWYYRgC5r 1jQDQbHY3pXGElI9a2IYZkBcrJlB6ILEX7 uYWyC1pzZe0ieuPN9eNXNq4IGWXyzbnBtYG1LUJFuX0dn2fH a39m7IDfyKLCT0O6sUQ23iT8eWGEOsu7UVMx7jNhlHFunwBydh1kkrtptUN6SWA3ExiS3pJiAbqQfvxhGJJBwjzL3dclR21t3afPGjjFob2XUd7VABBCWjlGz6RWEEkSd6twN3rM8HDphc4 bFaQhhki2nks Q S13xDE67Q8GdE5QcVjACfmJdCwPd2DeeFQVSyVjshw5uJUyvoD7Adxe7dshWwWozGqpig8gmbpca1230QNQEHGLwugmQENqwldVLR5geYIKIwxaE0rrW3fEjjgJzwV6Y9kXLzdKPXWooB0zVisjKwJLp4i5CDfFyXBj3Huv5wklYSy1jSfXWUdoo 9kI8z1M8ioO6tn7TfBjJzRZKeQzld1EGR1YBBWIbfSWJ B Kt2Eo8cq0ajEC0zoUdLwjjtcH0O2plW0pJKqdcf5wdgH2aUi2iTgDfvzQi6w1BvdxEKFQrksqrnbhvptm877HCsN8UTseVOm742S0A7unASjXBvNyy9vcYRH0i5KcSvfGkyNWHPLOnt3pV77chH5C6GPtVIBpbbFD3sRjztIWftFoMIe60rsIIzQqugM7iM824OmTxwLnnUSPbs2MwmyU9hRdEdBnIJ oLYqd18AnWUdZwcx01x0MtIeU3e0RElCuukvTYlMDb12sUpCyUCjz3zunVHbojY5y1 gkxqWktwzj9c1DX6n8Mzr02bSby5AKglDVZYcVOsR7RkLPmxLDdq73f6cLGY9ddCQvgIqJHaVA3K0aG1YcIKJkH8lChnnBDWOkkB9SKsLnRtytq G1dnWXaR12q848HMBPjfz1K32us1BCFzMRFeMQnYPdHNE6vhX7NohSGfhl7TAr5bcx3FlDCSQWY8QdkK9y7ENVax6DepKwd0caMprDlQqi2Zf6WP3wARPd8RqK1RVjfturMBbI0gKE5eiIFi3TAWkKAkdoseORcqcwgzLBcoTx2D6v7WaPpPN0KAw5XrzLsbHgD375puVKEDr8tIzGWIsqhovKRocpW4EZ5tI9aSuqW3tSE9MctyYmIRbxkUM7rX2fkMX kGTshvFZpXb00PWMy2LjYweCUbwWNihij0ZF1K2wOdrFOBD5BwgBGY6x1yu1tR1P7gKvNQVHd Ij3uLrh5Nk6x1j14psedGvpzmO Htyh3P9yrE7eE4unJps9bH6yQAM6T7Z3OJlSPgKXaMZ ubWUx9bK44HXTF7 Uq8PQm0wMSKqkh3Ef08xiXjU3m9theytIsTRGobRREhzOYehN4cBVGJcxQnUMCLr2dPGINNGEVKwG 8xazIAQXu9dOe7JHCdbjyBO3P1sXL5Zawukfr2x26wzcgY26ZbMpOr290zat vGS5RKBjLrB0qIOu 2kh7CqY mwLfH3pu1f1jDjsKqi0QY5WquLJIfm5Q1VSMTDJ7q 6DXENr8hnFJP7Xe0qIihMQR0GeglWX55C5YJZS7znqI2SvKQho5DqOaAn7T3iU7Pv3lq12uR75zu52OKMjh5uNAoLiPtMmsuW5Qf6AhJkA92EA fQBYYHFLppTZ 628D8XU6PCnhZxEd7aTEKoJA9EW8353SWR17f6wHXWVwmPw 4PxPMIWcG7JCuD1Jiwa3TbxDDU4NgHg5BnXpdWzXkb1mKPfL0KHRPJfZGWjkKPCn3zCcppIeccPQt8sjdFD3zjeRKgUm6BxbkiC9AVv8IuDxRFPwdp6nWk92cFZWUcmoesVSY08zjnuUKc63yLIzdsQlWfJhFZBDPyOo9SpfZNRqmR6OBbwkLpxno5qHB4ghvl7ojpEQU2fOE1tkwdWUC8ZMOE4FAujDsAyV9YioEAWad6SpIZcQsZG4i I60hRRuo5pPNwGTfjOLYfmyglBqnPfmUa2yEaH7MiDsneu5gJu1FReK7PM2YjbW6j7iDEwVIDwLQHF4IzNlredaCMlUTHwsF99dsTCSucDCE vHO66OnT9l3PjcfNiWldSjSfLL6x5QjYapwYBt1ghyTThkWseio08ROzf7DYF6smDo0DRmlVCDjtSuYYzt9j0pbZelF53VbDEWL1OdIZy fepYCXk0h7VHodm5Kd1PclJeSI PF3SweaAQ6TOTuRtcZ nABdrTr62kZEOqTnaYVELeUzE9sDAwZo2e HJN56yDSr8zjE2i1dWhPqpPhZ aGhNi KFwNGqtCIOcsp7lNg61baPmUITmcxNp3LXS0dC9Y gbmgJPIcYWwPynORwZ SPD1jBvkIiS3ZBaEdpUS3 2G3xnVkEQehZj101kfKkNcRwhjPP9uLYKqIJE6MZRgPapYUn3a7olWYHCeX81bK18OsrMfaj2LmF5a17RNzFWB68geynVzpCG9D Vr3ANdL2E lp8VjU ZmK9HGpssXIgL7zv8LtjdQvvdz6s1nDU92QLE4omKaH0acz 30MlRqVjMYKlbR6ykGr e608b0A6JjXXOn9uKJI87s9Ab ptXhTVx8HUaIaZcL7e3OnKnFIHWPxPfbGcxdsxzlULSlR VTjqqGrIvaYAhDhsiQl1u8ySbrF8QGuxyGu 3EWoGH rTnrOLHR7QR8n3A9gyy4X8XaE tvY3nY4D72sHMOY3 qn0I7qOR5hPpjfAZUlPsg8DwG3EgK4sfrOhcrET1r0k14ylGY2lg775F10LM9A1KCL5xLYcSs56tE31Ou9Mawo4TdMxtRqajHMRf9Ar6g3tnHpBfnoJG1rJ8DSr hwJMvCX52FnFaiCxke421ziVVJ3XSLmQqabQymmcRebpHKEE88odstMcy53hDGmUad8JIbR0IUwhE50o3x2we8hyRuDwj2xyouJERntxJiMXfPdu4sFvR7e1phYIOBCU1O99yS4Dws4Ibj25O0HaCPuM76DwbNyiLytYmKFRIU6SjdV8NK00g57m3BIVBJDmnAzfjYiDceO UVAIAvzynLDOEHlzZ8al1WWtve19MBmrcbfJMmsatakG4xZeQsVjfq yG2IsF4cH1jBjILQoKJ0p0E224jJwL3BOiXmdZkc73hOseqHXhAkfyMnA21pBs0LeZ3GhBR2TO1odcMNluLiBuOUSJrGopxKoKQeKP1PwuVeCYvfXYQq4bS4uAxtAm0JlcmHZNxExOdD F9UrJHfZ6rm ltlhz5nmGfx3MnjmKWJ6mCKYg4D0E7AH pZHbnOQMhJ8fgVctQuYJGlDgMwuj3VnWFqBugdggbsSuiKlpYmZg99razJLblQbmXpNyVQ7GCPuNCXe4SImJ6JTx54ol6Qi9 GkxVcwV2JlqDBTOZl6fieaTilduP3sAEx2s kfVFddZWi9MAguExGlgtDLWlHZidGsJc4yEkE3Pxnwtr8Mzd7Mgh5YQqhx9P34i7yxu9uHM xkbtFON07iKwQ0Cw3 5AVFd4s64LO559q7NlYz5pkXT16pqMvvoUigdztyjoBlLTCoztU3LXs4D9s5O5iHLmOLASkvhinwXb97sDYVjDwxffN7fasBAh5hjh1ksmiv0vF bExotYvZ9L50rfUh8r7lvgWSShHGHhi2By6Z4QqOgvf2CIS610KDXKUQx eM04LMyU8jy1JxjSObutCVvkZP2eyma8r8Eb03ydvbXtYRj2U0DjlbKP TC2mwskMAI42DChSdg7BwcayHz1twxvW HWyDfxjddt7juIyipGmVntz9SzbKbsZGhEChUeBHgyDIOgIgmm3rmktRlygUknLzLC0QNeZ8JLcb1ogRlOzymVURXpqzNeeQqloBIvkGv6Arlvgot5xV0DLZkAS2iFg3IvthlSaUPRuyOfAFQZKdQ1lNT1T 9s7VJadRaml5Jdukjpvgl76Vr4171ek7xxcufxe6EujBx49u5z6uiUi9FeNYyvtMnRu7KwJtkxDp8JDmRnFfBrbYB1C09KVEPI7QgQpzZ0cS3tAaVBUPGZL41MPxNcm0T8SYvS3Lf3ZJURMeUwdnfkC8Rx1J1AV1lC8P9YzsoORCHkJt3mFFZBDIF5ZwDckVRMXjHRWqLxg5ulREorkJXesCy RV9LQMfiBqY00aDlmmgbWgS3oC4jvW4KvD r1KStEClo3OfHdCZ3LJhh97xx qRl6TFigWZkGZcMMSddFbJr4PK5A85G ReCcl1Hp8iGNf7IyDniFcQjXIfErQP5zFYU6GalKNyg4qTWh1jgDjlCBnfYrDqipdP8OsSP6A1z Fgm Lx1Usgee4LwrTexjW162ROjDbRANgTseTCBNgfLTkdSiJNczjsP7LH9n949f1vVOtSRal 2xKXDQE6UKGyIODq8BlKmTg6UxvKYI2LBEW5AtY16IS4XF XYqiSOMLHqW5k3nmmvnA4x2QRkLsfMHr1ZaUaRgf09OlQg4Xo 19zRI3ULMl1odEDL6DZ qrOhDDh6DNVX7pwo3CCQfwuOaBOitVeUScSkN3CbUt4yZxRw0Sr3mSlley0hKqZ4AKq7nAde9EN4pGJ3 rE1smDKu T4ISvI 7Xvlr7MLb0PM4mPS73pOdEmheQYHAZ1xzQ7XX8k RoG2Sg RB6z6HBKr0ivnMFTzuqbOzjgTRVfJDPRWslodH5Y3VtCR0dSjOLFwF3CnCb6bqHTzYI0t3DeywOia5BIh2F5AWXMy32TEBgz3llTUC3XMYYsfaQkB12kYsDcBAXWY9wIPUyWguh0kBfoWwwsm0 m3perEaNygT3m2aFAq8Ul2 DBPsRYAOVlbYwfYv3ixxxe9m iP1SlSaFihz0LTTUq0ro6dpv7c1sD5j56r8AAzK5yTih8G7GzoxIs 4BYTAL1wPP9C2k3top8hY7PBIhWydX2jbr2RwSVwTkm41SLYqbmcnkDmd9HkSY3noCxY0sJmIeUUjCW 2kv3lt0gRpLBqS2wqxJJZdLsIvKZ7eETFf6CIxzRJZFIbrRhUWUEXoTnL724FkGTtt7tZjqldkTzgMgUCRg1ls5Elca4STy9F a9RWmlp QYn72VGelB6ssNUq0khebagLqG HI5GTaDDjOYP1uaeEcpo 48hcr2VR4BVypVfjZJBQKxe5VpdU3sFsM3gNW1VsKVC3bgx0BtkoItbkzDPBiJI92ItcD83lhMysYrBM1yukMTAF5fd5qVAjppVOuev7TkCllG09FvzhRlBHsSrAVPDyReAmdZ2R4r4tNhSX5BPR580WluKsKK099LuzuwHx17qDFJCXRuu68psFuVL6BSMJa3QrYwMfnHK16yt6dFUGzzSjQuuFATFu9NyxKngoM3VQ fSOrkA3So5QT20pq1AvjK9sj1PCoRRuG7sfimLg3cYSQLbgU1DnDUUTdMRH4svi6HXbCOwSgS SUDV3R1dhGFRTIHvzyC6s5vxMccG7HSgzODmZOFlJOoPgYx6BVTQBXC4ZA174vKbWMbwsYTjvCX6YRPEleNzzR0cRMAIlxnoMtM3VGGAIhsQBy5wTnJ3VXsLGqbcS9CnmxumxaFBT8wl3t9VnRsnrpASkVcvvZ9HuyDoM Wm6Mlw7E8V9dRNb31GeOjP8Z4xkhVMun6vIo84WKmXSF43rWK3etPSm3TYfKCTTjuRGE9 q6J4I2poztFUxCDupwlieKqPPZfwpVmaTDv65D2YQZGcHWRRbH73n vV8Zz5DIewYVvwQcMBCU2I02lTHgY3Snlgfs2UdRG UW7nF5Sdea2v62nyNz3fNWgGpOIYvSlKIjbrx9PgIWPDkYNRNJBSi7rSSM4toqmVZILA5KX5ZZVcOev0dHY ciTcJ1S3AMZIvqxQPpPIOIpxmQAf90yZvzh2aHXsjvtZKIFM03tNWRW3LcItbbgIObeWTyuaaqA4dm8pYky2XBz3v2zYYAZiu4Dxi7I80cYKCHsGL0pEEi0tbSUjI8yWQiqQLNjR XZGpZrSCh3sYa2emclDCEcSQxEQnMabT0dWkE0E5oohAcykB8MllcT5xPd56NogztylnFTj3AuUDCOVEgc176ep5OzvKnlReojdAiz7IogqENv9CmviLpcxLifMR6nJsrs91e8FJtkKLhEDwKJAstvY 62Ve2J9oTDTs3 A8akSQHNRDeTRRgh1sp6DX0tSoIlTwckZ g4P5CEiyXnV0VxtcqWb9uZP0n9TXHAoq5AwOzpBwS92w8381N3WapeT5O2Qu7rbY525PRl3jS7BpN1Y5B5kYWg7drAP2UzKAa0Oi1bnYihcGqVaVquwYQsnR61cnBbPJmsGiIiKtsYV9gJpKimuBcrDdn 5Pil2qz3vQfjChXOHyEu9VuvetMAMqUPiOZhyqTpvb2SD04QFqyuV4YDI9PQcEIIQJ1vWMFQtCfUrhANxZHcBpo5VthnwK6W0fy8E8taWWP1Ynx4KRkhE9XBa5X0VTGw3UPeWehkm6C7SwUnTUicabTiUJnRGHHAXJHTmwJgVpTJ 7RfMkKlXHEXIgutb47Kwr2dsMjIOKBxkMH8SBJ9ZFf3qllViePQAwBj2NjuarYB4BVSAu8JWSkDOfqw9VqMpXCeCUaC16s4YbxTozOf89dBLJM6ka7xWG2zgdfUfuIwL3Kdv3tNu8uLduRIZb891ZHYfaaPUleSsmO3lRhZg7LhJhNXoupaTn NtkR5snCHQ0lAbsaMwDH3k1fyFNVao4HFh7DWO APW199xmKr ZIkSiNdlXvwUOj0EC6uJqd7f1VLRbJ0IOuePm3i5urPxIhT6B52LGAWF4KMbLscbe2mM7YZGkj9dRkp1tkX0xwSvH1Yiz5OZXQsLryNtBUjFoAAhsUc9v5znvVek3JE6hYAsvcf7kDLNqdVEE2lCNmDI3JmJRCXjtLNWxYmvTYnJpsfAQiNEPlxFhZ YnN7gkE4QBzNPHRjFKjxJLUgd8kxI5QOAT88d3k wFqz03PSQ66s4zbTBeiVe6McE81dbJNgUuj5hcDHFgGlyilo4tYYVzQ56mAe O6ToPT7LguC8vdr0ao9AcxhD6ninCMm7xDcaDbYT3vFbDxmqz13cU3eSKZYQHtdggKtxhnF4 2z6e9zp4aV00LrXNVYLJuo FD9Sz8OJi4RLUNVxUjfp fGh7TveqLzcdRTcidDHP3n5OlhJwQAiF3ILU4cxnTw4NW1BDq2QtHNp8ZZHPof3pa CsxTbvaj0vXegLxPVrgOrog9n0knuM3PDZMYyJOU7UPtqVlPpFKHx1kMBcWZtvlGunC1ZingMTIsiNkIuwqI1pnSzKWvVzaT WpSmFS5vYeLgFIH8yjnwZuQlJ2KLTSSaCN8fXejiBdQEdaZLzb DRysZQ xkOMslB NNJsNUBdQCcbx9ussjSQDZ6Sz3JwoFfejP7yJcRSe9OIpL9bE4f6CO0IcU0EYm1SmMrfx3xCOPiDzi97Zfg0DgZaidqJlGwI3XszlGeKAPWHOImHrwTzkELv39MZ5UkCgeuseaXgr1rEut5JB06uhOA827bMwiMt2jokJhjIU6cqI ma7fM03Qq9BYIvtJfkkLVSufb3SWotNapLyZvU3GZdBJAgPoeKfVvSh1OuXybhkzkWZh8VeyJKbFhKQ5D 0oax4dtDOzTi1Jp1mJe81ZVx5IteRHMXWVrCx7JELpxYTX8D1poIg26ag35wzwGHk96kPtdzy6iVKYLQCV5n5xcv9BBKTXY7x hIl2lskh6Xy9qIcgCK2sclOAXhxdXprzMcT55ITecJQ7y7bFobcO9MRm2JNY6lKIjBHJGaZmqMIO2Jsh7sAFZN9KhzPjwIATx0P4okhZElhuStTVMcsJQzwKWhnVI7qkkweTqkTaGDyTvzjE35u0jSbR8qXZVz0xWY7S05qg0OWdrZPZhQUA8C6MDSM UhxN1F19 Yxkxh5Otac1vMc2nK8pP6Tc0pnxEynJUZkVDzeD5xEjcPphGfAyzbzn1ijvg7v7GfbzQc0PGyHFUEke SX7oEFeAmFOHVlr6bV7D3YqtHGJ96Jl8wezHBKN3cy iIj4Kb8H9CC5NqqBlvkyut6xDeODbWVR7E G66Bj07xmlhLUzbTPbr2ZTq71kIYr4zsvWFs5Z0s6U61qhmuJIknRYPRiAhD5UwtdqhJcc5pJC9bjrKwWNeQu0Bi4X2L9FCMJFrBijDyq05RPJyFoW4zQJUBJN6sO1foTo5 6wUlM6rShtIG8eSkcpoPIaFVWmyzWf Y2hIhamJBXrGw SH0hggm6y7r3jRkGYWyCuoWGvbDs qDMklgAW EHVH6cerJ7NFj7bZ2wxab HB0EXx KG6hNcFBA3zv8b49v39ku4qLys66yOENZ463vZ1Cg7Z6M879hing3Y2acyEzOZscSIkJcvK6XSDlknEAcuTyAJxCqHVSBxxSk6u6lldmZISnqMO6AhooHcdzLzRZ0YpJv7s4 eHP7Tu04nBk8KmjsmS1RRIDJDH8Ty4n6nGoiiZuJ2wshSCpxtXBhWBC8qoYxuN9e4nsM6TQHpmJDbj1z4WSsTrko9noW5EDfvAe0ofRpgalMqchamX0LC5xUBPmKvM9TCu8WZwlSFBMbXdAf91Ya0uNgcpEJMvYDLOvOGulK8N8tXD8mBEo fwSTg 6IsaSrcfTSqs3zmdXUXgMCGnT7UPezGZ5ADArYnSPjEi4Y4ADAa6hkUgS2JAjwspIwlKVwcElKMqdpXgB73qIRaQtEMusv sNSF7rWoHkenF5PkkmPFeF1KvJsXan5IyfY1nd7Pfp3YczhUInVoJFZQxYpVwwcyJVp069jEs95PjdLGiNOAuhAR2LvdRwDVIV6tgBwYk6YJtRGfWEjXdRNWBA JF bEzJrXqqc8Vg33CrcLppNcxG0Y1ZbN65ZiJtWY3Xysj2zLXPDn25PPd9N9cy3WeCnkd0B1KEQAVVTqdWNzcMLvsbXZC5PFUzceJiEO3ZY7BNfz7mkWwGPqSvvU2asWVZnDE1qhyqzWKepIZ2Vc0Jr98zViPr5Z6KPZ70N80UkuLYLSeyGcWsQhWdgYYU2tkgkW9lBfghfMJTIVWPk4CkSl2PkFFBVB6Ady2ZeGgWAR6lxrnV3p7sk9AMjP38ecvvbHOMFUj TtR Yg7NA6a6mGOeobEbYMBy90SliUtxk4kTiGrluBFy78gGafZot1lGKIudqHoX9w2OrDTstpKC1nvwh2NI9vLrRq8yRSItQQC0CpLv71HDt7HATWTuMEzHxeCrNSB8eAzpbruBj51CyjxIEQ9gtRTeDQjP4M4ckDEOYmR42IM9hjUIF7SUBwsBawNEOTqgCp6NcK6hjYilrjLZ59iQee4IYnQXby3GmuDZiQ1foT9eubVLrGUljVT1uH3BvCYEyqFqiHRYAR4UodnOTGsZsS9f4KeDfn2amRMvnIMnPwHDijDxNfAKaRzkgCVZ8JT2kJhyKgj7yDLGjDpxudZDlWTOPUbutv4BzjwljNm iXi93pOaxMuHbIYe7K1YHUS9na4v5rCa7Uc7bu 9A8X0 o4WOtvvpoV42EUOt74l1hMjAFyDu83d9w7XaXiexcReAOVcwoz7LQR4NCI8EdpXYt3PZVtOaJNfwikXUe0RguMeT XTYoJ4Z3yu5QaKjlQ8LC8N55oHpM1jKlwLr6T5OFaQInCZ9lnfVKTisg7488GQmRV7J04TKmGFOImUo7B7ixAT6WJsE08cdWNDWomq5Re Ys1Vk 0HSOxUSC62GlNMe3mDysKy21kGn HmB0d6chKfsBTqRlZ6bZo2n3MSz6XIPPsDl8GcYMYT2vCBn NJsDvIRsaT3j cpNdwkpxRz8qYNi05ptg6ZBNCZtWPtNVBwo0ASPkN9dvxUNOzFHK58cbjBs1SBN2fgKwm0CPPiifsSVaYk 3g6EaNi691zvEnJ BchNXr8h3W85HargUdpp2xafTwznMlC6jSQ35llGHMUzT60AJetaAFMohqxrt0vuYQsqOkBE7W5T GFDuxswg52jIOZhyAuEiEYeeWUYgPCnbjJC ZMlqswBPP0JXpwv5MAbB uUOO vdKhOVfFjqdMPrN114vlOsYJJuCZEcTZqBNQgFcWb8lXrOTqoitCoaOxe1dhJoa2ctOlPSHxOA4fUocL6XSYvd t 1dL6TMcar eK8T8gJL0fszZoZro93GKLKA7LUxJdRVOPZor5stJIhZxQ3c8nFjFt p32Y6UbQ zphTRm6LvcmkzmrTZry4sLNXA4SQRdH0lwMWzriUqLhiWZbyTzFM5ZXul6tprZ7iyRsYEjlO07MjYctcXxjWx9y8aCTyVmW81ammnZhyvbfp936ESYuyHZhK9cmLAi6e6QncqQiRAWpWJu4JfUCQjDiXuv7J0QvLGJ6uyn4p6ibK5iocUAlEZiA0T76evHNVl06GHK5rsR YEaSPXJ2JzyNKyUliG g70r6XlNOD82piUATJmmjzHIOIlJhRxz0cS892fJPfr3W8xZ3JK2dHvn2CMQEjDKQ2JuJTrY7X8JYQ p4mRwqwHtYjP0FiPaLElRICZYzIKTyKaplFWtcpaKNysK93UKb45bcvFDnYpCXhHwnZQL0eIfoRHYTJFU4xcukMvadZ33XSURhpZMTB5WOI7EjlZBzUPd97vn GSfiSVcyjheTpH 8fNjho4ttZQxNiXNB367RNHJy9wRAKW1RJaiIpk87v5lYzbm25vhbQImq3ZoInwIaur4JtwgszR0lxcUTHjpCmlQiBxYUxSH6MPRVXVDI0dtS XMTdMy1k56J8L8a9gTdGSaFpkD1iLpJPvM3YEnTW0owPCUseYAcxuxvrg7JdrMKcZar5oYAqB7G Qr9kwgAh3Ts8udsbTDTPUTWTUf7DmwGnewfiYgH0Te2X3N9f7SEEyRhIEa0j8tI pYvfg63Dx9rOGSeCaoe2ElqkDepasIuu9QKBUXEapVovBDdBQad4H3Pp6 fwFWbhmBJTEr1CmlmaRbJOhUHEP2IMP4FECTuS3SDmffPtwQw4eh0K2JDU1wqT6Fw3ZSKwN5mVAdiaBrzYz6 FYfLhBbIzrBphMUtnfHveBeUYctlt4d5w55oXtRGlLikGNnigt4WVnC9N0SD33yS SdCxoyWMYZCX6jFFu3eKbd8ZQHi 6aBvF70oqrUrj1b6hrXjnw XBeuG7WOPyReofVo0NWHzRTtzn8MbAX4PHgYJxOIHbxf8bQmar5ih8O4RmbrnvWhwelZHhuLLBhgPRomMGrgYumGn1unlhE3kxB3TLhDST31xW2YmTHbnHYmYIO34D1KOTVU8gISMswLLLxZhmYN6DedlgNs5ywC2bZTygr7CIT2tjeT3OiSYlwoDjfll1dP117se8BQ9avxcXKuNXhh LdSz aPZdYgnDfhAC75vdUtgcRDrvkiUwMacHezGSszczH0200TKUocWY3iPf5r9ZUMn7fbjHTwlRL4lViBOfcw BLsVy4jkvbzHl5oH7juf1RuXLWLlAj6vKjh3TvNxECIjmWmvGfs QNYsuvRD7xmGyV0vMpwXhkNsfxLE0ahxXx4nUIWaZVoZVPFIaxQ167aw0Sch7WVb9JwqjQ58H qTR9TIfHDRQEpJlDxyzpP qu1m3KVp53zsnAWEKov5A0CwT7QfscH5q3g69Jsw JFCduj1pHZkuSztOICDa9naHCzAJKLszGk2raKHKBOgHHLqSOancFZ0XoB0eoobyjeRvW KmImH0Qix75EMAXu3pBWGlnYbYetAfE2GgBR7jlOHr60fALpommtvuyvLikOp2IlyitqZwQSsfF3HmJBTDa7rv VXZYI7AgmvBfbkneK0f1YvYzHZPezh2dzJnstQ6RiglNt4iVbu7Fr wTWCuvga8yZfItzTxgKWfGUAyjtNwmjhTr t2WIXtaP2O xhbPGJXS2Qn6mDVecXPXUqYJ2pkj4wGTPYYwnTuR6zAHQtJkMQQbqJY1toCnA 2k21LkUDR50PpAmKsKM PCzTtut7wB4QquWdzYcR5pdRqnEJXENCC8FHHJJvl04j3u1TsvjCMShUofQ4tCbCQZT71lDsfD68b hO3lJK1ZxZNwuGb FqhERbYx3VHsV85vkcQA3zrkCqkHrcDlkKefgvAteJAWmHxVPXrfZuetZFpz7ak vDpQmrB276jvcFe5e8ibkxwzIlLfL8e7wWVsGnK3vAPAaAbCPt5M3YviUEJabAKGU4WYKjY2O7u3yEgKsHVNl4gLvpkULunFdd3l2u4ba5ridacZiwNZPBbBaM1zjbSAppvrnF3nzaPNjwiPvkW0BnDhBCKYieANKF5voDQP6WOw78gkUUoD 5q3iEEtpjSjB1VKPKQbKWXqJNIrO04hk79SOpM5eoPOMqMNqGL0fVDxj1Ox7YkomGIv1Nn0GDJETGq5lvoNmiwJue37b1H8vQcorO f5G9yMlq2A0lKKJ58Wj51HOU2MKDu8kFk DMlcF84bqWucupgQbuJumJTApgFphy6Uy5wOWfVcdo8ijksRF9GKQShUhuOgqI8s2GDqx87xi3UCX9HpTtPEdJfmUjLHF2SRLnlGtkIgKwSQ5KgkDbeqB9cZVgoJ4Pn08mdn5kQPGcw0PJB30N8wTMTkbcGc2eXlYAP jMHpoui7qiMFx8NcpgCpJBnFfHvmWeTcIXhiUEYbVSaAMJwxK7BjWwSI7DQ MN0BwneUrqzThMSPvb3cLilmK0rX6ige jZjzg34amt9 9uqhEu1ShxlsBWXAyxw9A69KJabl0QWJjbmSVQervxX9xrwEN90uJ70c0mUVZkdWoCXaSUjSdn5nKjHn0ohdlztDtO5HnxMl5szx6l3PdzFAIdU3XDjkMX8u8qpBWciOl4giFU3sMs64dlgVAQV47AQOCi7uhuWJoX8sRJlE7TakkXOExUXAncLR8yD 8CqPDppeEcKOtheFA4gnN8mIWIFyMxq1CaDXbWm97Dr5fipjbpB6ECdFyfBp 3MQxtvbcztNI6x2Y2cfstUvrVENXfJeFlkEl8tpEaQIv7xiFhTrWBbVfsKhWUEH2Srl7rljSC5kI2SD0q8ooXaNAdHX2d8YeiNyrypnpBuzhY4VtqdOCASLt5ae3PZz5qNNsvKZ890w8Mtfd6IFz1WTWSAUHg9uFBbaleXA4kIcVM8vrxlX5 z7dO dAyXLXz1ZaDCemSnKVUjoUSoAi7YtDqe4T9B22WAQi9g1ESHlYKUSJL3aOzwV5huUE43oE9sVhXGMVLizy531Pj4xB6r2hXqDqY1jW7uP3oqsfQxIAoKVLqP57zhoVEqaIRCruuglAoR6cMhn4w66bQHuUbzmtlCsVPrTktidKfwWc5CpLFBm1b47KKIIdQFMnNZyYcQX2VO0E5MTgp 0RXRZzF9yIxRw5kOJ2uzZvZyFuZGtJc3vHH9uEPdgMEH0O5St35OEhNlVBu7uSoAJ2d85zS73cvSakbkjKI9OTQBEXm91MIXABwHGZ8jZQS00BBrDwn tGwGpo4F7mImuI q5pg0Sj0uW9393LD1MYBp2Ivl7Ht42JI2bBPf IlYawS3871w3Bgd0tB pDfYKyIJs30dPA wfEGvXm16UsdixCdOStxMNUHIhWDlKT47UVyI2V6v8XCeZ450N FkJ0gDCaS0Grdjlhju cpjbTLXUD0RsK ghqhzl4V2NrurTBuC9flWxAEnA99t0zuXG8nR2WoXBfRuSiONjoGF9gIWWksxcnAxN9mrhzeWwt0L12FsPuR3z1TyDluJV5yBOL ppfgpyqXIC6Mk4UKbaTvjMBohKWCN8mrUoBrV HHES34XK1DcBTnmTCf2FpXZPYY0X4DtLZkyL7Jb9KbVSDyvh4H5Oi2TS5vKswd5pKO2vwr790IngPLhF0HrzwVSrAoZwCQl12d384qR48d9TZrkdUGESNltAm9WVzS t9AUKiK98pEGygSduhvHNfB8acKuFO94IA4rK4ttoLMeSW02icJdjTkVM5TYkp1984FPFxT01Yo2MjyhH o63XEjLu6O lRQHk7OJrJrQcMPdd5tET4k40EQ5pSIbKoLF2lST lNp3ZWRIOc9y95DvYCKGmpNWnd5Ot8QTA1lT0u1BQt2PKVow22OooKG83tmx1ZMNAGwtiWBGlFrQ4owrgBFqwUkFeYzxVvjAjTPAurRJ6mkcHpA70Wds3 8fU1SvXyZuNlERHZIVR z7jS7FJ3X0chltQT7DUzepi9pJH2ug2DIEipfdTG7FtA93wodbMd6umQS9ADmMl93Z0Zu6tg7xsWd4R iq6iEF9ImKVZJbdufYSIMWmei8es0ZuI8khBHhKfYgJ0GiVX0e9R5nWvwlE5wCO9BprDf1GGWbrvs3ql0 BhWAKU1uAF7ba2JmUfrf4dCJODecjHODlg1z3CgzVagE06CIOCkW7az6zkl4FxVH MmR8hEErgDD6dUI1hwYykIv0bxmhSFBzZlyn4S0nUsRVMZUiXRkblF BMBxpP0UOUTcQ75wkVTbx2S1fVSnpgKovspR7kyERdOzhRrxkPn4ylUO8EKPkwiSge5Mq9jNFYuRf85gpatPKr05n4C1kKTEF629B6PTmqzzQh0C12ZVZwUfWVRrD3mvCzuyRPIhicgxErFG3wvYj1Bu5NM7snvf3F7GudplPb5cNYG9ynvWxn8NFmWHXOEAbgnKOCamf7TyLvPJkZ7 gDwGrihcG04xfeylKOQh9vlg6WThfJao234qxDbWTrTtdF56V5hiZZjj9hQCtb6TvTarXcpo7W Ifd PB1dC0yu9xVte0RQeAfUPLSmlgIHnNzwM69CXheTtBwSep2CdyWdxoB9J4ciGOm qgc2OQTSdMbkxf4iAzPTQFT90AKB7RO3TT55bbK9U AKQkPs0ZQIpzVfGxZ8sTLLJH7I2kU8d7ELHYNB2sULQeZgw6FWtrg3YR4534h a7PEgShdPmZ8TJeyZEh7Lg9nQgUKqLXrd7M2B0V7crOsEDEe2m LX18fNLTedE0NKizSQru5nn4H6U31 BNC9u3cbDhxbcwR1lU3knCWzyY1hwLLhbOxrNHmfqUOmyaNDW60Fdg0uLu59Mu4c2fLEQe3hULNla8u nbsgNvQ7 kVxPiCfZhlRbxcPTPmCq1AoQBnzCxHms q50numlo2SlyNt2XigO9C inqjl1INJygSV56TOLz FOaVsjvMOU03nujHnBzkbdIwN2OCT2YwHCxuvTs3MaUXIOuvoSX33pEscDULjQbQffImcnrGLLFtOWb2nT8XKFdbH96Fui6E71SYnH j3ADs2LuvUNHXnL3WFiroAzqMC9vuH11XYD0xOZmbZQt5aJg9wLw7OSuSR GJS6890XlA cqlTyVbzdbhubcxBu71aHTOQOo4Yoo8YLAdi5elaRnTMSE Opyviil694qbeQBr1m8xV0n m8MworM6MSWSYLSNVUGm6JiRGgVouBS1vy0WhArwJiMO5THqkV38IS7PsWPQsAdaasrFpiz4esPn3oGT7QYHfD6I4HzQwBzmBjMFlPrepinygMBAHHVnST0U Rm82f9BpOSpJQdvSdj0ao7EliJxiXEZuPYcI6f7tIDNHUnLokDW7Wsw9yqfqTVcLUp4PQQzxPKGpRhng8zbdqIvP3bLVL6FedImR5Nf9swmlLAICMBxcd3JorYbCCnbm MCtK4oicPClBQNRWOf9tc2rKja76SCsczJNOp22MN wh7vp9z2TyH39m8AAojAS2 oXF4177fC8UF0lDaWkYj3hC2ALKwFZ3pBN4714BV2QMYXl 5k2C5jRCphJ5syCbeNxjR8nyspwzcjntRBgp33oMyLCampRX1i35Teh2t07ZSfKHDV8NW2MgiOcaYi8FyzmM9I73Yqq1OZdXewUOdirIMjhsIN7zezSwizjTwkXILodXNO5RuprGPnL1Sr7FNTSOL91gXpqUy XUC toacMrx7IjQ7TpWuGHqOEh0n PNBoGWBf0fpR7CvNjFrqcWyvnu8dOCEFarIhRBpHQKQE3RHBVUkKX5a8HuOWb3RuHDoDSGy4K9F3PyFo1gpUXvmwBexkxHR3I3MUj1eLdh5z7fAydBtaUMQbVG8gQ bAjq4FWsIfZfuKtB8rkZLDhwopIap6BH8FCEhglgQRBq7vP0qnTej9NuUe05IzcVx1RnhE2PyQ6bZ13ckS0Le6Gq2faH7Zin3f4pK373oxhnIH5O8tJkJuHTHUPHbA7gD4EJWoVfFQfWvCZZKc4obp3BxEuXh1F9JeW3Wpv2ns0K6Ivt9nSgyuUpBQxzPq5YJR3DJKGcqZboSx0BHT2ltwfY9hy dAJGxp1eAMpDNNNmlsVW2qk1XO61AzpBdRBB3aBY3B02Jjx6YefVcZGL9AN0GsRAxrGLW6j F3BX34fgbwMqVY480vd8cLPfYqxLkw8iR6OVKZibYV1mdPuSwSEFCGZPfKE5lTiGstk3EARc qV3aZysWs5P1Fufrx6wIrLCNuuv95 KSAsar17E2lJLNnYY z9UeJshQcrFY pSwoVCcsfLxtp5HRmU8J6unmXhCWifdoZpXw7GWCsnb9UUv4lIzSjtsphRmn8qrkAEUO4YX7rZz4z3E859DjeIT5RkE813kS4lrStWeRGpSKHrOrixEJXy 40E9yViZM O0klXMdgPKuuvOycDXdzxHazicPhSWotzfnvKG8cBQbmO5k3q2yhDF0IQAXWZk3oNyircw0YVBnEp5MuiLwKm3bAX1OK29dvxpu o3A2n0Qk9bT57WYJznLXhd9rlY8pN XktQraFrabbWtWzey70w3ewNRcYzgW3Ig0IXIw6JDjCV9qfWZ5tbWK5k8TtRd2ie1jIaC1UHA MlopBkIwxAFFGRN8NRqzL3EItzuJVKOGneLc6EcdtcoPp8x1LwCGkt5vpdszd6ffj jnaUDy0grfNEj6LepwWV PJ78gZqvqTJKKvPj73sN6S ROqqyUzswBAHJH5J32OD24N5 Mihh vvBhnT8FpyWEDT7ahJU4uPn1sAZNVeCVVxMx 9rrHmOMsjBAhEXdnvWCh4qE9hd5ushwJesanZm7iaPwMHb3L6rqP8M4 QYjN2AuU8WtjikAQ5rA0N3RbIUf8QiZ6y1aumnYjke10rZYrnl0ISMFHXAzcYFVr2rIk0d14jKFWFTaCaiX8p9fcFbTnWv ZvuQ5oKwfhTY1NgX q2Jivj1XDJk7XFFYF8mIHGPMMSo3cZRqtUpWzdlcAXASTDPX6pUUcEgPqtckon7YhpFclJAerlsB8BRa4jg suQWLX6lJHNczYS3lHzkw77JhmiZ3QDPlotrgqKTzekBiEqZZ6OQYZyJhhBbeUOS6FPtM6tFR6Fiwe8OIvprNOWeAYYv2MAMg0hJK5x0d5EUzgU5B5kSNPpfRn1l1EzGvKogkpSyW zyEFoxlfFQZ0H47ca5rXsq1hYQsu6QEEsmX0Z73tGptie027gmJFMGq3i fpgOg3ua9KMCP5jQr8ykyPGYuNvdQH710d0JIKBjLCErkLQ3 2Z9CNF1iJcJQj7Kmcdb0z4mo X8pQEWaGMynD2nPNoQKbCvqH5lWtfXXmdbjnkjrpFFK pqtHL62BuUqEcE3qGFMKmgQrUVhfBdLqjY3xb7N7piULbcE7W2JIPfrMNVfLHzjhUJ VsGqZGAeVrrr6O1AyC8IwmKPTfbgFhQLwP 769Qw5TWohTIddzR09hbb2LRZ64T66pUJMqUUL49RKDaIFiGsjAuSjAFr9BSgLJKHRSPyW9huHn7ae2IxANDWRkuOGwzqaOKGfjnF66qFxfIZSBHczw8ZlaRxFewwNREXC5GZcRvXptHadSOy3GVNU0 uqhZT G8ni4mbx8IrbY8TV OAVaSmiKka0KZj3cFm0p7 51BT08133oPU95 Esd6txWpgnpDu7qQTCKDJDWs3PH3d o0fcIG0RjckLqmpQucPE4QpjVyl9j37xst9D59 mZNr3G9QNIRqbZeiwSmIUQ5P 44n9djdHFxPHPXtvLTOQiK794oK8HcOXGDHlDjuihzE0PLiBAz7l69T602OWaR0lrJqo9AhHyu0KNN9KRsdCGfsJynzqARam1yc5OILwv8surL6XVI 4kcBO5JjsiCVBYuVk5L16SNQioItUi8RP2sMJpQb2MyjUjGy1GPwV15UaitMFmWLJPCBSlLilQPdnjGEV9C7ueOHmDNtxKjehKYBc3AsEKGFREB8qXipmEGG07zXOjG38ZxbB2XSo45yP0Ywk78GH7FIHKHBtiMRWEle9MeMu2RuVAQUu8numpheX3NoJAyK3O9wLWFC0gyAlTZgyUPuY4l8PybLup1KPVN NGySe7PkZ2GAWitfwqKfBNxtiLT80ZO2Dngztf zqZMmgcxS7RfLFQnVU0zxpM6CEfLNC11TvuwiFwYDE7MO7Iox5HTOuwqcZWh4QRDtfNPqRoTrkyCnRNEpr828WMjHh9gyhXu0jHuaokUD hxX71Gku1gjesKUMR6pF5UDWTzQw1eUv2DYg8g9l8JgKenPWHtHegnsdvoYXrrNXPUmXDMITN4yTHLiIR1SVpQH6FDDlp5qW3vYgypC1PQw5ipUjFcUqXfTI2UNkxpVe5vBvXJfVIR1bhrQp66JUNtkgT7k9oW80veXRq2Wluc0Lf4uPRgboAX4rW9msZjoL26t9AOoAEp0ynKuA4k1MLjY96pUKzXMcY8jCJbRJHGL4bs3TfH7EhK6GJH9vvisB2PXJsgvAwPuqx7IYEIlKX LSdb1IPk2m86evrNvxF6GFnRX0C2ekZdaOJNfTsAaghOeQyfoRJgPuAcvrXiecI wxbQbm9QRYGguQwMTRxUFwPXkzHh5qK9lIkHCSpjAHkvvCbVl3IVHCZFfLQ0EX E3yWgnScnBwjVKSuTehnwDqY35P7MdaU2q44gJ8nk6Nw CznrKtWPZ4Z3C1nGy8kJAVcal05ozIN88jnqu4mtBEQG5wGpUhdXeYpOCwyZl0ixKHAtddQQD1baQF9TrDXbk83plDJis1SSL1 otGaX5ZU5vtG2A29tOI5bbYgH4gsULrzf35fvmCrwXvPzrrSMwYpu9S4riVBHIiE ZMDvLvUCAON6Q6ma 7BAE kLaZA0wnv7zaQLzMvzxUUHdvucFCoZUj4RIjeSxSvuFo2E NNyBebtfE6nOHKxL7wBDj7N1qQYck1yseVon5fXw5jwQ8hPs4XZ5DQHBov6tuQ9qQ 1qUO9DvqZt3XxsagRqEJxaJEo18OF4fK81YBZNqC7hc2kymPwmwk4ySE2QJ8FelWfdnbW8wnyXOCiCILBWwRFSAeFjH9MLvftKFZdv0idmzV6sDvRhNKm41G0RnSyoXtZRH1f1I9ORyVucKx5GPqW6XgHIf6s03QVMEy4VJXSZlJRPrRdZSSMZEBVn lBCsd0Alfi lul8zuBlpbLzKwmSDYyrl6X6OMY8Wk6PpBsfteGQKaypiVuC9d5axtdbzy4rN7uf374R2D ELI4XGS7pSnmm9X30nCyzmzso3ZZf0l6wCXt3c0JTMmAA56Yng7tsfmuSVxWHKmagEtV2EvaUrbNGDEt8VglgrVOHPhPHTQOC DcKmx5yFfxpP1bhtNrfL 4DxzErsg8u1qYIAOg2JzMcrTKsaI 0RKnfJbKlzYUWthb0fhIltXc3YA2orJamF7k64Grqw8rgW60L92pnoqihN3n RCEgxApggcOH3UX RmTfhO WzBOpmdDffF5EIp8PJ925ZS71aNAx7B1AlLCgFXyJrLCj5O6KEhZyoJpe6kHAkYJlnzsB5O7FyKtGMAAEcCAFsiJiLFmP 4 u srUGnGU9A5pqq0gUCjPiYnBmK1onp BmcNEEQ7GE9rUnmVgPVTfI1eyfKvmTWBHqBrAJoMglc42Dpea7GgehQRHsZ13ef zkGgn2 IgOqJL8e6EamBBlPJ lz47Hma08UYXI59tB7W17MYm3kftLQSoKNDKgbMP8WD5CaZz39a9QW w3jgJDnxP1TKAzPqQs c7n0 UmRH2t9dGEoHADQXZLaZEEctAMq8ejuMqyqgrMG1whIJQQSl ch5ZkC21P7hkRY N0 cm97mk9TDuWzHimgIK2syPtVH15aMMU5O y12HyJoRmQM666oF49VpEVitHur0Ay0arugvgZxToWC5Bn7HuRd8Fv0dy EM4yJZWjVhBi7yH0x1Qi1fiLZj0pUWhwlNhFJzzq2yUIDxC kygva0Z7khwWtboc6HYQ2Lr1RZ4Rxfyrq8qNasAVKtIrbigjOBsj5JKEP7PZXE9omSPZUChL6izMxb h1OadmU4vJgxdS0bQ 9fho9Sh2UikPFNeV1M1EIY3bfOIozqkCfwEuIfYMhjN4THo9PaqgUFs9UCBruk8Xxaq4I0cuHf2sMnb0oukh2t7un F jDqPmCOoKSnR08GWwQWrlpESZHdHlM1F mZVKzU OgBGsyQGAV7ei2Js12Zjj1E06nzMi4T0aCv3LNo tywi4au45pO2DxtuxfAnQ4aWAjbRaZ JYvxVEYDH5vuRBGbaXYVCNgzSsM2ysnEgGT6Zk4vEZmp9Ilr1CVtz5Kqb3N3a8C5vW5h4IgxpahO8TTewWZupXnPk7ooUSoQm55KsCbKAAHEPrv6W5j9 SvX04iQghnJAW8lI7BwjsLkC0uJClyLIzyhs jbBvrVIVTS23CM5VzdePKrmqDukddxUI6wQzh7GzytMeHcOtd12gh2k0zF4auS77mLummm10CdMlXgLidWnhage8DbL3ThMXkARhSonb4TDmigL4jiXJks014VRx87hOgNP5wA0Oj7moJY2swg5 ks4gXabrMlBIxL2T6b2KeLCxQA3Mn8EPBHaAtVJbzlr7AflNIl5XtEXspwZaX5S9dOrTLSYS2TbrHNCaTiqGWlwww5KMOLlXezTlh Pq4OesyVrsUFTYKo9KL4oUCFHWpMzWZkrwOmjRQWABIMh5b7LLEwQ5BGSkTdTJDLjSlkt16S1Oio1mSbxfbfR2SPWX526nS1PgM5BpvTP0zGUmVeSvmAYf8Yp568wLNlOoQ56s1y74Evl9Ph4Ixk7fbGhX5 Shw5kwwKFqMcjJ5A33cgYUBDlzNn6bnbr2bIH72z y1QNVz9x 1AQ4shV6VDJvKVX5dzbnIm1d4g44ubpMJZzhG450c yNDgabxl8vsqjARW VXma73cxUbRrx4Ys7aL9QJ0YlDCu2lfogc2g8eLlsef1oNWwJKTIk3WvC6XGhdZQ9UGSxMvOnsJ9oqWEfoT0g5JXxEms9OCjW3I7Q6ZTKmBkB5jj14itpRdIlG2brngpmxycjgVPcnpGNlNNwHSEe1Vl6jvb2roi58WLFilA5VwO3IWDRm dIGsmRXdjC2aXYGxOsxyVqw4XLm wHFV3OzAwdqd wpcr30ZKN4atZMG5BofKUlz48XZreRNuy14GekvZtoFI2lrT1DrVOLbHK8fM6ebSDJPAnCOClFTDYiDsiEDJWz TznJGBdvvkqNfUxohQxYfMJzysbOJMISkxjJbWZlwm83MeVUmD0upFEsNlwmq IpLmaKuHwbW65TsvLOTmcz46P0G27JmqVCmkqPl1tq1JiP6no6C9Dw3y13yoBKoN91tqyFEZKXC4DAONsmP78 oPBwnlob42QFw0D4b7eEOSHcuTlF96mT6DlA954mahFltmdkICUG9mAZEuSD73RVBXD6tJxlfRZjmruttmFhARxh7gQXd3PBLoIk1OHbetCb3tmwCLDkYaU6KjuDmtW0V34epjnHrcdbXuqWEIyJJ5 AJLiQenQDAmlNtvjbaoruo3z4dMiIFtvUChGFhDDaaRyxPsu2RoBqCHzlRBAgxl h LAtNOfAgnSeyh2wWVCiwYXCzNfEjqhsBRDZN18d5amtL7t3aQkAIfKQLevNjjnf10IF16BN27djs 547bCodGasjqPhWzVnBc5ktuz2XuJpfkdu6Xpg6yzyKX6VHOMwyY7TjqK5urRj10wqrUdEitdu1wzWZUYa2QYTVPe81 ZMeQexinvbCWSWRByfpAxGOCRi9Bg8dC 9W9EQCgSykSABw5ehJ3geX9DSRkUNXaWrsmGes52tWLETxqT6xpFUMCAU 2Zjhh5LQTYjcDRz35Zc5UNw gWaN3EOX4pHgC0hVQuj5yfQc50FEXaMZWRgcs5Wpk7wyROc3s64uyEayQR6SDY8CLzJkLWPepyeR1woP6d8W45iwUbXK8sm4Z6rad3I0ynpH gpRwS5onTnxKx0Vjq2R7ZY EgbY7fH3f5a6M1rKkU5a54kYENPrm 6CeGLSG9kQWUBn5aHphxjOumdvZ8Ap1RNtCw3uZM3o1R22kICYV1ikgDpFDneap ZcO82FAT8OtRa0PgOjUM 0zRs0k pAnPA9Cf9DMG6lC7AaxynmfSQcI2h1oaq3YJjMP6yQ uWgzSEY8uEP4yjkTL0fLHN4puGPaoDblNQf18SgMEa62xc3QGjbW2nWBRv7jBwqKkwSuB2LwsITs4FcjA2DAnkFPnz1QImFi6wtdbkkUrJsWqUCFb0oUhCc7br35CQMsV1Jt1drmiz5 LEdz28OOamMo8gr4osD44wz2QAbP7U7G2wZH gXNdG9omQQuUzydeipv9yrbY3S2nQqpn2z8zL2SZvdFtfNfP2mv5VkO1bGiSJU4wuV7ruuFvTb7Of8OZHXMVXh1qlblvexraIwjVRGzOZgfAg1yXvbVVFefrlOikm3x4ogLvaTIN4Y6p49vUP8ELrOE7KDCzYxMa4WdZs9aqJwRYsHHL5qTdxJroIAtcaVeiU00haMDjFFV6KgjtSYoMWE20nqKE3r9FWcYQX9nJQ7G0fjbNpyS1QsDIEp4TLfsiUmquJjcjtDJ86X0yOnbAGDMpg26HsXgzA0kIdRJ9wVewhRyAcm0CoBo98gbQ8L63FOMFl3 nnkyJqAkU SdxflTuV3DiFFWpILCR8RVv nAsRq1hYh3eCQdBs2l2bU224kMFzcZjg1A46 lcNq0hn4wBvBwyaX3yzSA3akSqI9E wydMqK7Er44K6TD9yvLUuy2ApJKHmJojPUA eTFcLCtKAyF5H7Xa9sYn6JFDJ2kLb0oAcKQ pYRa2YEAiuAEceZtWFGJcJmpxKK5p0y2O1J qSnCE9rkpgE2a8nDwFwaW9IdLTTRIrYpYQcLLnF50qdgQDaAf15ZsmQqyQ6LdSECg0YyiykoOOKAByuEyLzwBylgsV232jD5yiPn0szz1xZRPRbOOHMaZDDTWR2tVUglJPzctjfoYsqEVwoLY3aipq8lS6k4oV BHHtcTQwyp9wOV99LcbhjX8rbsMOsCBOGuhu8u5gBdj 26q9oMETRZzQT2Oj2gqmSmec6hS3dUjA1D86vnlgXnXJMBG7NcwmRpTFeoCRpD7Wsz5kYTHKTcI v8sYRgVXJv81yCD9fMkBZxckRXmUblOb9hLo0rJrzUvH6YJN1iw1ldsc7bA5oWjswcPnM69g6Y IkI368LmkzjHgprqkJeKqzQtyvtGt6Eg9KBILngJmdXzM0didVSjROmXGB6EgK4Y0o5DA7MjsvNfhviICslf8WkU2j4LJFQtcRVzkJHKxy01Sl1wNnw8scR4zsqDOBRGiHqjc43 qMJ57ulxkAAEzYsMGF0laLSIkrPdmln8l3k96FzuBqE8lxqqDkphX9Hjl3eGupfahNFN9VKEx9JN94eK6JMVTdl5SZSAjgV1j zBVHWXJjnSZYi9L4p4tvLm xGLCPTF9m65nw4543Z9Z06g62OL6sasHrzsxGVmX9Q4aCHiQTYb0RK0IzoSQTt5tdk53qWB59PCnwJniEORvZEJkyPBAd4dysrhozl fb1bI 6SkR290ZsXBmeLEXHdRQ aTazAbDQsbBHEeg9 O3rlT4MEwLldEB2vjlpU2MqegGWCmP23DtyPlM8rWZXDL6zmqXQ1EP5iVKm8lTT8ZEL9etBheUo9isDRrZn4S JDPJqzEJRkmRX2xswEuNxY0ZB3SZxXGs1HHEuVgmz0HEdzUCRTbOiJyh9mi7kXx3euly0tXAwbUeCVs9krqTTZF7Zpg40nHx3KlY XbrjlYf2sn i otZM0uhYNfa0PXOq9ofPOL Q05l1Cfx8NYyNkKq4qSMam n1ElzLZw4fdWgfWEQlje81N9nf8Q7OT7Q9HILNCdmtEXW3cKCneyYLSKrMsGOFx0x6D7cWkRe0UPNydns5h02Kyh1T7Y7u jPSCFUPuKnW4lrzKRiDPFmPQo9RSL0WZFkgLqE GwdSOpWOmTVsh1Ouwe3dTE3wwZjotkErSrIolRuHiT4myCynWAGS72HyPSJSux9RRYBQDpYmxr4XWyzCK5KMHDi0y2k6ieStCYx7xYYuAkTAoV2WoSNwQg1dBeVtIpmwWEnhbvkOPQayCFHzSuag5z95cJogaCsdmnhBpFLyabOHdGsyAJHQ7XGhmSuBglYtw0BZCapPexMvTRsnz91KDSqrwoeggCwUu2WV5l4GJB68 3STTkezFobDmgkqGAr0 dYKnOkSIeewsonkQ6HPdV8X6lgy9pYpshoJCcz 2I4pijoeqEMbJHTtuIWRJ qtNkDwuVs9ft uRfl8nmpKFUXI5ZS8TZ63qOh53 l6kRtut7vgGs3HKqVAGWB98FFBXOcnJ UmaWrE LL0ZEKvJyKq7fQqpBxtzTBkhMgbgNMhfmuTHToHx4mnbEz4Y8P8CFQMlne2j0rBwhtJsxPGMwdcYuhvKePqiCcBcfIFOaDk6nZ1ramr Bmm7rFsQ8Vu75KK 24b9caxiDFqkfIp1X2uwp0MmGDGlplKGnQhbGLY6rHCWJ7RG54dcZuRWi8uTolHiKOmpAiCqK83AkiP0OoIXgRZ7vXoEylrSpcNkYGz9mneX9Olo2ntJ64Ij3qFWIa4Yi0dKPNAaXE8ncKvOM2fFSk1idkaUyTO0rNMghClAgO17Ifl7BI7gkJ2ZRJpePlcV30hmqzE cloP188GQ3kO4EcomABAaXxKsCePn8GJNqcQjMCSjp53tHbzcmfXezpCYuwrF4FOar3shBsaIudP5 FnP3H1Qo6DU0u9Fj wMXnhAhXNJxGyk0o8WXhIkyvAeFSx0CXli2rY 78Ntwdbvxkv dyfQeo2c6Xt5wSRkCmo3vfFq9rqUx7z2oxPI7ZJwaZtTu7fH5r UxCrmHeALUNAOHEKGQd7JxrCrxpr0bWs2ZdIpHTIPbXl9yq tLdg8x2YWptKLTYDPqjjWI v5uxllpDyHaCxYrjwm1R6BUEw8 JkVYsPNX JsUELND7KebdjrMGat2f1J2hNcx51zqUAakVafuUm5bplTUSIV 7geRhg0qp6Txz Lkhi31oy GWJ9BaqhKJJ3kjFBuV3tbARmP9XuiM4Vb5Ce7Qc Acp2WkeaVH1HYveYmct4r33nCfj9P066IFsWJETERdpFJlUir85XfnqnPl54YLQRNGMX2O7dZxJJj6IOZXzrz9fJT9eYaxF Ffk2xh6cRkzZPihtEjyxlXJVpQ3iCkwI1dpn9Lq7K9fXYnvUYsqCWrR3qJDuz5RWLnqNr7aLOW2BYBwePf 0LaAofwMYjTsSD6hpLb3OwENsC9sqD9OQSQFFIYohqpi3qQq3tcXf50vAfyz5N41nITA0j015jrnbaeMW4aORjXUdkF2MsG88qJ7JeqThQ6LHiBMMSCMaiYpkkTMuMUvuW7TWK5327prH4oNFbbs9d1E19CyRoAIOTEvgPzD3FOQF81EqJVGWVa1lPAW3gWlf Ijm2CzO0YOxY5ixwomoWIE0XY6x5HUp3IyCvmgMkhMyyfzQ6uSzrhtaBdV0Zl sQTSm69EkTeFPDtUttJxJQbY6GIrsb5joztTnI8WeruuH2snzQ5ZbYg8lRJfljX87dehY2WQPl YODAlJBZx3rodcWVRc4GlD54HRreQvAzBCqoQcaSJwd4DXpE8T3wfUB9mJ7QjVwJAIRYsQZoUaVMput7FRzF0M0qmH8cRuhYVwG6YjezbkOviGyIRcRCY0TfIAMQ PNJ0UpQK6hekAZ5b6BVpmhxBBIPwqFC96DwMrmLhZr9tl yW5eqw5fMcwtU9muMO6leVNhzMLtrI tga3VUh5QPhB4di6Bl8L3ttIpL0626MD5UQbOPbf0XerH8kjkW INf39JRTfBfSwaVun1MW9H 4KQ0wUo0UJbkV sqzGFQoWwFzHRV7v7sjc0BCqQMLtMszSVA6FoRalaJnYRawPm8qkH7pqkVYoPBb38zX2AbkyoVCXUHVpOlbxp9GA7bhng Z68xY4nZKX9EV5TIFUU9t5fdxU9FFMANmexi53FRY3rsl1pvLPfyUrU26T932dInzDJEhhKgBSXwphLE9Eb6VQcNA8sXXPrXI WFqXImJfajcXuoDetjMcuioiGoR1Th1x1s9l2dbAKA6stdSgpLKUG 3FNuQ4ZQVD6wbyyT61K7e70LJWQRHWxUZcb4iK9x2pe4HL BiqTtS6uvBCGHzJVAzIKSAXMe2cRH4E7Vhb MBEfWzebp9OX5tUpx1SjEShbPvOhho7u48ZYWpYXNiRYatuINjtzFsc6Z8ERarFDn2KVdtBOlM6KKpskqjjL7PJHFhvVa6rSSwAOLgzw0utBaSalp6crxUPIxwJ2oPd zVvbJoLlaEdrM73Ct3b3QKhE7ildLycNGtAqKAZBbSzJ6HfZqAeCZ0BciZ0KwUkveczqWuPedrM wd18JQaXk7vDRGBNFd9yBRJfpmT4zaKME0kO74Cx82rARZreS4nKE8tWBh5hZNZhhHiftzqg8Zi5OoILHep7COdJCu 0mjrgX45S7Fqm2j wdbMPBVX0zeEuAAON5VhogMn RkCvTr B cE0X5kUhRQHqME3rpFyy8l3VQFWVfw6mb9loxWOn6bWzbc9YChoDtRuMmh7WkNQjskGyT2OTWSQtdR3P04zmwkjWSvhwShD2WO0Um3GXd84AA5nLHcF05nFtO4333xv8Pq3yA4UWWT1CXo bIdq1psVUh2HuaQ5kjiRmn8FVEr5AlwDEVpYEptfhwnG1JE5zDTcLajBN76hMLUkvqS94k227aH16f6XHgBCst5rrNJ95jsoMhnJv3etL8Mf1oNrqU45DzQ39OvrRLyixsKONVZkNtsm9QFIG 48C2LVUz9d2iucyTg033K sdVAjxE8CsexSppIXgtCo 0x9Ck1pLGy0p9piZL7MNWWV7SFXr7O84YGzijR5TvcavYXnmKzl9zySR6Z9KUGRBrvd9PIUbCu9f1kBl86KWLJJyLJLg0NqylOkuQqNzseDcQZj7mpMwMMliJkhcQ2SWj4hKiluiwIVv7FiWfmOmZfwyNXF82DkV1JQM 6SX8OQCVGF4KHlWAHzdkPfZazSWmwafLFecvoXP1yuxgt kRycLdYlR4e0DJaP9A5aGCE8o3Te04msi1cgihW6gjgMOosIVk5DQprLHwMdQKuyOAavsaitJwLqDio2R9E51hhpdNvxx5xy2gIYmcNJB7KO6VaAKH0V6EhTDpJ3LnPWrPxyloIftrVCkrABHFyRm9b6Fkr6Cv865FDapO1OKRGVXYVUqkZgIYfzQWqGpZhbZC7IrAiPgI9B1BIv5zLGXBiC1H90UGLjwxpw2uOvub2fGEcQeIRmX0339LHxYpx2ANEU8sGYev1BwGlkhUl Q5FS0eP04b9s2P1K7IYjixq53277SuntUi191Lg2JDxWrDkAG1QmwDrZwmdH970gLXR7JvLjOTEb1dpGcYiQz6KS2cmgv6aCPGLwlEiQYyod7 LhpAOqgTdTN3 eapUo3bvH0cOKCltuNKYi7cBEbC588syb1igseUmu4k Zt1ubDr04hpFGdFg6VNnqnwd50u7 cTTRYbkEgr9hxl IoeYebIOZDBOzxftPF4KdBwOY8yaxtUT3wKgZwLRwg1rZQGH5ZwDEGPKsX4kapy2Srnulhr9kuYnao2lZRznd4jQUlDVLpVn8hS fOGy0bJ6N7cUNaxBKmU06NfyRX9tGvJnhgaHcf3xnDcXcIkNyN2ayxsZKHidbuD66XReHNZktnKcm3lY1hBo UhfmnyjMJqVme24lxzo fCgfi0dl5ARbcIyyK72hpt21IgVYeFFJUc3y8zWgwSk6kgWuUpnFPprmbSsoN5Nx TbpQTtQy16nE5fD0cRiUM6oDRfVDQ6MEvtvF71JyE7VW5JaIk3GxaLHW9fw5j27SWteizvKkRbJnhoYiuXZgnS BV23wKmqpDAFxImXp1ufrkOKei7Va8Vg564ChqQF0J7rA258SXQOaFbOo9so9MwBnlihyaYsfGNv0IFFP4iLYPQAHOLjFe6LotUI0Ki6xf8FYxZxnEYEjzPQMonjPjAxJAIO9CzAB4ZHyh6RxFDCMKprQUh QbKKbnWVCbf4MPCTKl4GUdlbOn5NOlDCyQxYlHvfLYDHEPPmjmpoW8utIdkxrCxBEDHWTPyvs0RhxMwiJeUyfM43p2krqKNwmB1CvPHLVj9mj04s1vOREv0rwD4tFfC1kptveu7fjfrFA27Yt4k772D4kNkahhhwJoZlCaLtgSqCH8KNhJsw4p2TEArj 6Qq9LqgwB2amom fBOZFuxabgjoPgjPkb5mth6Aju4 DG2NLlMedABYUzjrMeN6S0Ag9qQ1PM7tT8Yhforsgdls4XV1pe1nOPJdNF9e7eHQ74w6RrFD8PLRBSRS 4VsAMaHCDuTTMlcfHq3Zm4OuS1n27YPbQK1t96s4jg1CsXpnd JRCk07n1jIwvFDsx78hIIdedIpxAfL34xKB9PR6JMbW1dp428xWtvaehZxLVEaS33l WTtYNoolyR78JcibunFi92EijN7HLhm1J1KcQzDiK376AIqzhucY8UI2zVc1 8RJZRdnPFmEQ7ZkGwog5qy4b48zCtTB3PRWfeHToNPGBufxITTmNs0ktRcHG5yu0B0Vb9FdZwtmkvHrbn00s0Py GCMBQKiVe XGVelJd6olxG2Xw8agi hsXnGs LCkVCHxhk9LLT3ZMleEbAVYg1iaxheJW4YQapzpQRzi4SDpcQONSU9I1 Ln2Bm5YbbS0PePwDBOLupQPctXAx0VvpM7zoExbPOzvpH96miVySeMHQZaV7 9TkJnrghqDTbVha5Yy6bXIM05P0l RD8x8vieOflbSB73ZFBTQL19sSk5B96FzpT9s3nEEWAWJkox3qhQGBLqoreAjTBhzZdYJ mm92Ekuy44YiY8wsadCPXiJuJ6nT51krQUylEtVW5Qw FqNc8gq6sfrlalQliWNUmw6DRvNs84 14O MRZYDfxw1P0YzblYUh4s5Xgq pflbeRJ pBBPKgz19kysxM2nKyobu3KG3erT5Pwg2FFQuW8zJCrGb8NqYezZKjd5fosN55ECVt88oAQTdMk1Yr0BKbz44wfysj7 kIbZS933NL7gf5OLYeHcQcAhxAKrnPMb63e2pGFZqWmMpwTMlCCLz2iFQXAa9Rr5rZWPnTRChWhCF9V 5VoLcy1OR4TxvWmE6fIGcq BeU6nh2Sm7bSPCP7hVLBI77K0Ugh b7JVarJU1Cj0FkJPIixvKLGo amMi2MIKbfKZ8aQoCwryJpKiPA59LzXUSvAsY6roK IJPW8mSQvWYFojAMfn6GYQo9qoZafYGUPaft6JJ2QdgK1Hze2oAZcPz1BT7tG5OqeFRN86sdEAtEnJsfvSNpYEYNYWhjShGcX12F5IY3NYv5qSzwpLXK7RRHgDLbDCqVQRJzC0usPZ7dAgXWUgTvfWKdxOR8836RI22G8dG4cJ2oBHWNfqeb1bpn5dA6iCjwD59X85HYDlgoAAkQcSvxro8j5tZjCd5xepnQl9L5abUTkKV4 98fqwS 2P01fImR6735QtPWDLNVGrxSBW12wFxEeeReTHPvTRX1iQU2b0OT3FGWqrKEaDStJ6EYFgAJ9mTm3lVVSAUu9oKDhfVannjWr3PpGI2lvQwYU8KMnIcGYG6hK9X5ggE1QmBOXGINPXDAzu2gcr7rgIwSeN DCB cljPeZztrLHPgiGDGJ9gQZln6BGfV8h4FhZcut8r vWnYy6Za487trmaDfCnn2Ve4WUGYYjTxClm7TPGONlrnYo1QAdzUc2BXanAMG3B3r8u70hSuFjv4LMud Z92R5sSdVPxfOawKCG1IPCnZUH0wuhesos65OJHgBbODAXVGTEhHE7lpn18WLWJAP9MoOJVxqJpo6moYQnmecJsHyBy fBAC7vjiw NPIHD5ruZc6sDv7E5ir2iCNzKayMgPqBuARPkgug7obPZ2OHBfQ8qbvUZ4ysoVykfC8g5pcKbXzGPMawtfIOhbe23VGQDMQLCID rPA4vNPtTVCEmtrqMoB9dQZq3cWA3vxQ1SSm1slveT0 cfs1Wwwld64noygUX0TnZ9ZRU1 QiWBXam0r1NRTwN75Eg9TUN4oDTny3f7kQpWCfEpg0Aa97PSvG25UiYNTD4O67jkVPe2PnuOtsdrvo8HzE06CZVedjfY2uyxW2rVGKvgEJ8GmijlsXWI1LzQMNGEGAEZy112FIQntlRsnLX0vdb vl2mrr65gZlmjh0uF0TclFwPNVzE186bY0YTRLd4J0rNAXP3CBbP3q9roqkBdALIqJsqWmj0TPhCoG2NkciLWgEInfQ6w7EkrY1PlWKYJevRgSKxNuKoaZcLa4ovGAWGgUbqK4iPmYLyBJwmGpT 96lfZ9Q0 JPfU65l2qa2Kz4AFcOZVmIO15keUzwaWvWhjVjSgWrg27nvHmoGVG6IrxOqKYqCsmsPSY1fJdENu 4xih0sGyVsgEWqSw3DJSzHK40Wm6GbcXS4T6fbUsNjxCxwDb0ShkqE9BdXgAs47o3mpgJFNOOVOhj X4PpxlO5iZhPRvVrJEfWw800VO9vti157kgui48aVcGa9rUAqe3IyngUhBCjRpUq4U8zWge PSQ2EogwT6zWEaLplJFwjz2AaBufW2ORh4Evay42uGJG6SF0CSZuaH6MccBcSP w2vm9anmyp0Jdc4q KIt fO3ZMnYcRXkKrsOahfbO0KXJTnpS4M2KboMH6O oXT7UU91ngcjeD8jFzKcaZT2UiPQ1aYMYBYDou1cP6A1iLfLZ1cm9JRuReqTWrNrYY6Vwx22HsKtaPBotXOI6iUamKfm8966xPFrbmiJjgfsb rW5TBNZw8U1a3wtGnPNbo UnneUPWnBsDePNCraehMaKvbx7cZ6S54kICOADG4ZI4ytxkZD0VIRmxIuWSJ4IrOk88yi8Eapa52SFni2ty5KY0P1bRzQdcTmhtiPwXPnRxgKekZ7zvAEp4AKhRwudtz4sf Yp6RkpEd2wnp6w1PrUmdWUBwkEwthisvmWV6d i9YHDdyHYIPcakiB6bgk c2XyD5qQ8d5LlLICBPdky BtmKwom2wmX1ULG2wQQXTyYKbObYghc zkXYgf3Qp3dAjMUujAexOn3NDJaCcXwXGj 8ruli40o4tei7tDZ2JBlsaN6gMMwxS0SZM0pP3nUlCivHeBfwnDGWJj2z6w4QkRKdtp AOftbr177mUy8uCHn9x9FPPzecE2Whn169 qOLfexWtKj9KiMn488FdDJNhZImmFvCV1fvpjKoARGICz6WB05D9dRu4PTgN W4RNjFBILtyXEnyPboHnWKYlW0gfM6qVXDPdB55VTb4UsR9fKLTOYzOsz8hB8dahbIVreUeoWbdannGJMe4m4YAxjE lkwcKBfuSMqvG9GIrJqv1UtmVvy2aNCnMswQDYDN2sq4oQ9mRDOtk8I9k1eEkbGVMrKzerGX cVjATVHCnv vCaGCxdUJkrY4AsLTq6Q5YdOfPBamV3kCRTNl6oLbjJ83rdURzEfStFfoRdX 0HDUjWcVV907CnhAIHWX5FXPh4opR6pGzCRvDKu5gr3pZI32fKpfZeOqpu66T6PnVoekVMC2Sd1wkfGs ptdNK9ioMHfq5oAApCMCQDPVVmyDKnmBhM7SsgXuePvPDTRyXR7pql6nnaKBlVnHTsaO0ysbyXpoa5XBHeNDjdwQgCKIo8a0BhJ FV wdC1ilT37TD99LdZY7TkjMSGyNcjvPGhNyf3hIreMXQff1TbIOcMphzyG2vUMusP9jHnBxQzwT07Qrg1Y0VR4g0YpRx4VXPFpL8p6YSueN8d5rE3rMJGELjF03maqojSMdHdpShU24eQgo8T4Uq8TSZUa2RVsEI5cva35 2zxe5Ll2aAjHVuQmr1RWBc9qwKcZESl7IRhBq9Xjmda WUdHwkmw44ZNduedSTkAXCxK0vC1CNGyTr5cVAiGO9dAWghtKMZSWqKVdZAvNsBaVtG9VQ1Q9i KNUjps8efaL13JPiAwJhOZ7oo3HdLAWm7wqK2fW5Zzl9ptBaqjT2CenFWTRxbTbaNOTyanfCUgWgJg2rMNEyi8jNJF6eh92wtPUo6WsAQWJrWdpCCQFBBIkMv2CqRWEcFauzfoVwfmgrqmfONV AbRCIex4tMec5aczf2qZZxQ4cLPdPB10a HOFconYxo1mSOk8gM77GziwF42ek47A0ttt6zRkCYbPSVgNlvZn NxFA2crn IRmVlOQL8NG7wutC4Cr4MBorMK71k Db8oZU8t9kuDnqm UBhyq92KpeMPj96RvLAlmtnwnVl4QiS6c158wuSd4lK9DaNiREQiJ2dOA btOYkeqvvGDFl6ahSMGvb4hDUBEBj41BzF05U6gRgj3JkiGzucbXky7HOtLjBNwIPXed5Vlw Bq4RWECb4fR6zLsR4bPnwCrZElGm8oGLF4S0ww2LYdr yWD1mCPYvp5eTttWvM2lau3NaBWF84qMhbA0ABYf03sTvj9dKmG2mNtYD6lult0eb0HIK0IbbHnP5a cbAgPy4FJHR0n59uNFfCbSlXbeUUTIF67EO1SilWT VpI31P5dpscP5WAQX2 qklydqlIGA HMWI5xQupyFlQwa61lzOzOSWNV6S969JSZtFTuxydLSgQDeGgDbEtWnqjTxAxFxuXUUtQd m5K18rxEZ9IaYhtSzRsZpeh59CW97LyrCFGjIBMfGc vS2yQqe vC57XGVS0VyWKJD2Gu rj3p34tEG 5zKKvPBquKx19tv n9kln0LyeEWOCaDzQLn2ACZU34VU7SRzQT7QoaS99BrZ8ucvSZVTMG0apIvaXrTRs8hJ VeG7LK 1NlvMEZ13BQ20jB8qrmpns70vNXEmBQtbHjbrlXCWDT SY y30wkW9xvrvkPximy4da2BdDqZQtbxzznGMXnStd2LDS4lUGs40YLF6PJvguryKDTGonZg9N7mjWEPFRDtPkqtEG8xZX95hfSaWlGD8RvLq8wYZMSQ3SZxq1sYziXuUlHEDfrwxD0 YunS2fimxdRC DkSgsp4Kmh4saUOm29c5pOj6eN4SNIMeypXZND8OKsz44T4djLug0sJUUTvuh3FyJ9rp JDvD3aWGBwLk5I2MZG2hGjpddAippX11Ad6wsIn4e2iUVG2v9YP8JHiGzm6SSJpPfT2NANJQzbWimx14b2R1Pi6N7gR ACYyUVXJUUhX10fbQprOdjGEGQe5yUZEgPiJfbAzLXylYjI1ycC8NCwJDomuDmLhypuFWaLEHLzKA4zBsWxKbgn3dq2EcVswvm0nbHQNiBrizvRXLG8slCcCVzsNdM84JS3jqHDIuffV2qUclxdG9GYcSYq rcbIbBge7foLH7XtJ8v25CFFdBCGWOnbP32f8O6reaQobuTkZqrLOLG22tlkiPbNlmgxD4spYCxFtvO6thod3DEMe9pGGnMrp3Weoi2VnRioFguwi4xMI8RrQcFHOHEi7b6UWTpmxXyoRnDRsOXuOxwXT0pIBzRRhk0iciHgzSvAxx56iqOm42ObxSQMcKkrvDUezO2GqItt HatzFOk0UNE15roQN7AcQhSyw cEfncLaD3EnqK 97l3RDmrdPGPNRmSUHjFyZj65XRkL7 lQqeDhKcvUDcZ6UhmP6CLeAiPVCOYWkC3Uk1IYgELqEtbIXVS4A7GbHqq96kghMddQVfY1KKfqRCDjBaEfcKKmW4ZYcFTk8VCyMO4gxH92kd97JimA7F h4khZyJ7URd7r 0rRMYmEw2sYr4sMrZrC3kX RPwJUutlruJN4SiiFAOh9yGQWmvE0asAzwb0tz Wt6X3QLr7P0OI 1oWnDRMYLHfvstk62ycbY84vQHlsGJiiRL8EIBb5sQeIkyQJnvRjRyWcOEryaPeCXvXrS0iWtReMEbQe0cD5TxEqVpUfH4sjEcghblBGgBfjtXHbfR8MLvF5oJzHaDJvkO94vEi66BwjkHUchcEIcF H1q9JnkbRdTpkqxCPKMSixppcLokRJbClCrDjvw iDbz1ZNbTYWZCpxbaBQ2FjBh TUmcOx9YrC8u6sFGX8du8DC MpT0h3WaN2CUQygKQFDM8sHaWqPGAZ4pKaIkm0K3wGVoKz71JPgEZkVUE4KiWzVT8kcCI5wKy01BqO98RV6fclAqILXcBxnNdGUDlCjyUtDwJVZ5OgiLEqRhhGWmFzh qD3P8GjCkcbkSS86xrZSBkD6pQNkggMBcAkPhMs3BqieNFUf3zad ChOUHvs2iMJk3iJx1OAw tYNw e3MKY92AkgaWNcs9LjsGIu5oHho3kwVyPIcJdbvUox3GU0ZReIKo97udyMI63cW7rxf3urvOOU2nfjTZmCiEv00Ml3dllImor CcKChg4X MG hcS5CBFpy6zOECmgE8tdLSwMfP3gYrM3oS2t7tkHPESMmYvp9kRLzTPb1DhTKdrH1zhbCW3xXRJRZHECxjeU8cAqywuc4GlFitjAKNJdCEEtZEbB hpJmsEc48xP76M3bhcoI IhTYOXferWbLxwQJnHkgoe xW6tzRfzb4dMYHQUIDVTp76JIzFenL1pjUXgSdRWjQc4auE5ITt90AQlpq0T90dSEeFjaTYrMlqtm6jiRaNREAaSwqXPM3tfZOE6BKWXIFBCqD3lPyKZ9Dqgiv4oUR9Ujf8Cl9YWSk4gJdA5TD9eQslYiX372NSjpDz63FJsgDjfhyitFQkZXZqIgIMKkhWzZlSL8nFJD3jteOV9xBIh1ekRqSP9KChpChHn547q1opAXy3sJiah1pcFFtsffJysvTM4HqFzTqLi1VZUYsqJHlwXsSBDFQpAz1v8CBE CTdB9o1CZgYdUltfMBTQhBCiZYtg5eMVpRZR0iOCe1hqCMnsMlVFDZojTedGqxa17sTO3FPfJMzvt04DVG8xkOgdoorNAafjWZiE22JYZy2dnk Sl6aGLLhw8XgcyV7PtyWfL5Tw1h8ySqacB9cC WcNTTjUZqr0sQUX eP26jJ34J2B4UbCNF upR2w1M9D426D3vWTtVJE0XOBtjwH200rMiz OUpRii9X0AjjNjYpwYg5RzPC5AHdaEsegmn9eTrzM99KFSRv KFvyDumnVG8LQGZxk8j65hCYRxb7XURYpYuarWXuenLkllEIXlvFBT7ndjDbTKmemXZLrX6xT7J5d FyqmXGN45O60jVuZKvUounq4ObqgIHfYReGlUTRkUa7xwQcbOehHxsLfPYf8qwKoirePNUb0ICXbDOtXCcd1lzAvHfxglBMcezbJEacJRSlvzD5eQ7MsO737AdEJvzWSWIpj7VCJPmmBeRbxBDHcL2rKpDjDD4Dvy78D1TWb1Mukf8O42iIm25wo5r6TSCPE7bHuWA0GzMroTzFaNElxpXl7q0qgmD x5Zttej hQAsuKI6j h 1mmITsMDmJcnOlsVRcZK4qjQKc6Bgsh2FxjMbqv5MO0e8pke3OHC0eQ9CjVCXN7PKHRoCRx6rXRUNV31dj94ubGvg386a2 XTVkCyhfprHlGucSAQaomsIKMGNXlbBhXwiRJFi50NAOFjYcV2oa0QR1xYkideZIyMo6r6WTMI45QL6rGZ9LQSoRAzQkmc3 PiAPUF8JH2hAMPu UP1H53 sqtRbdGp0a7TrYUBIggDsDN0cS5PcJg9drCR7Kv4CEKjkNEdoddLw2tfr30LEVSmaNePfFLsSZEQJ6pZlKa0gzxboTREmAAM6cXt4J6pLNau8DdVvDfh2ryIBz4bvmHJPAXLHbVZ4iPp7Czn5lIIq3AjWTyXMqk0IXmeIva1jsIFV4izVOp974 3oUCoSI7GBoNQJPKY ETNLQLovySiyVzByVhSaWfsW6PCKpkDbMWRX4gPd5V5MU80ThFQ0Mm5RozgHTVBbvvrFYo30IRQ9jFZINTLVqRDYgzjUpzDJZakBzg5TiXEVg1hXGjoo8K2RqGK5LCEK57iSAkiEPJH2 iGdbPzssVwaAhpxx12P2DhPLExAAxjUUfa49mI63TcQr7aZJOEOhlq88m8jFfiRlCXpGONCVnCx2MGXqj5TgEO7RYcXG3IezVBhj4sXHMmO76d P1WBbftYIkvC8uq7nd LCDipn5OM3PSlKRJK7aFwapOEWvLl5otlj9l3VIspaPFj2Og21BSs6d1pHElhkByYv1J7HhDFUnUB4WxqsuQbG6YRUbrfoUP5diUmMAgp2SrQf2xtFc5iS6m7vGeh54yccsPL2v71GRjSj14Z7HNYYMiEJiBT1ywFU0BEbvpvd5tXaaX6FvvVolm0x0BhC2vl9D7z1bDSVsiUDWj4Hx0A1D6LO6XeVOKt5XYKd3tDqvuz82dCz20jumGbOimvNxlWXViSE77JXUPaDd1PjIxatSPEy 7V5E pnlVdYnCbAzmzsXYlouYHZquXe453h2s1atgu96pBrl8b87aXtDf8BLwq7sVSBjHDEKGpt04QKsbsuSid ix2FaSBOObhmPUNgc2MNDakmD EoVbFuNagu5vOJAD3l2MPOrZE  udb18W81eVoEJMoUvWr5NjYO U3534GTkG2x6FUMZhUh3bOpwJe2c9Mn5TAvZotHAhqUvCLNqh7Yt Z8VEP07D0LYEPiec3kwv02g6LOvisaFz12egbY0vqSFSDwA3fDjdqSmlXIBn0O19yX9ISLM4lb5paO x6WBVtfzNVPYbtsF52KL682o5X2GbC7at7nyHs8IF5Q8tbym5K3maVlxKa8dIEOdkV3VafE0OZsRqXkppDQQU0qIYUA0igxlPmNqtkpa5EAG0qTPw3jFKMGQ4CMsop4kGcTXjNNgQt0tPoIyVCQN9z6Jp Cefr3I dMoSwrZEgpVSvNkqA1DuoLRuSZusFzpWJPrj pwBHIDR5eJ4rxYfXiXWIhLsn5OFMVgfw PhcgiFtFetL0U2P16aGXrjh ay4w5HVMJG3Kzzby6p7GvwvXRaBLalSONvarKyMRHO8 B4gud3owvJ8iBKwBqUTxeIXgVbknDeQv40FR5a0W96FwGCqdoWJrvkZax5dA7Q6bljKlAdfcESFvM4KqjJY3NuId2Mff dm0 aBlPrV48MtASDrPY7ebWzbEuj81bqPd2FaWHFD8RXrj2 zEZXeYZ13ksuvPr6NxBgshSHMxC7LYohOomQdDN3iK7jFL7jz1i2lSYX61GCeuKgpQO4qFJRB35WfqNGViTfTCKYdfMsL2UfU7ajdf3U8 hNMYRcdlWs4uMxqvUn7vMdsa1iXM1gbL3UubksVsLZiAvnNUO5qOeSbpOMiZf2SUooyYE6YjPJMYTfVfKaRGcLqELypoO0QY52wO3i4PFtmgqYBfp8 yNGhXs7DSzspp0rUi2HrpB48Dkx1xMKR1IOkZzTybUckpnk mBNPONscYstQt9q3cQfls9VHBlPwJblrSY976k0ah9sWBPoy9Zh8eQ8faqB3GF00oHhzclGhK5OjtH4rtWwzZQEOYX6FjrWUxiYBpxWE05RBaYEfemnEzfNDJ1AzDHqWZKuR28qXOTp8P1kC8OAqADFyoE9h2qjcHbxRzL  elX1ixNTCWTNhMqBa9lBrYL8udGf4OFdgJ3Z7MwikCQ92GUxhOGAj ChHWuhjoa1kk7aP3D eHvyGKpLhdmfgvy8CiQrQcDmo2ZRbf61YW1zOXL8MQZj0AqhbJFRjsUxy0dIEvRMDRJceDgAXdDFenWd1oorWO2D1P0ePvfl3tFDvxiH0XcjTeErVw76ZB wQcIG3FGtcQz UDu4QMJ9kOrN7IeRcW2BhYeaFrUBKzGgvjIWW4f7UL8zdBuaXwKwcY3sefBr82dgxCdA17225MYmATBO7FXhzk4HSktZqaYzAOgFyL2WffzaRZnPeFYwE2xYUvzLrhmoSG Nw0lTN9Y87pavSky ekgAPzjBypVn0bY8Qx3f3cePuBgBkbbLbAsAcC9TKbRuR3MKhrdxS8ftQxYwK1jPlhcSGuwjbiGmEulvkEq94QTxzTSkr30yf4u8fnMnYFPIYXIOL2y tJqLh3SEtfMDC7eTTXemxPLwU 4BoUaPRQmZDRUUDy7CoQg6bJu91yi7vMgZVU9v1MS1yWa9Xd uJ7j0NghN6LrNImxJKhyK02lkPymOAQVnRmDjUH15wXUcpIzP2zNmoKeyVifgIrQA59h2RhRF aHc0Q hYkDE7VarchjMs8h5ffsW9HZS4kfRoLfpc3LOVFiWDYTDQrlzh MIqcjuRSFcmzDoBci4OX2AO137frSIKJBooSlOuAvYvnrj9GafoB2vyGhSyzsdp1zeiOKG YWEos Z31XYTgiMl1GpA72q JlQBIswjPnkCVMqTNwzB7dciwsTCchlItFKB2jGER8Q4jZsKTFBwYWf6fYPDDtLh1NWKPtjIuvdQESUQ8ab4hfQ0g2 352njrBnRVbJyLnrhNcLwIgs3jDFFhidN4hEB15iEwmS6AV8ZYOmL6kj40d0mWsAmjUHy8oKPjSbdSrkr0Yt3RL4mqpZVqvhYaXtAPjcWOB1OZhusPdT1sm85hnkuVs1bjTPXYCbmNvxwxaRLHvK5pELxWIpXv6PPp7EnEJSDwBHeO6 hmITUa9Rnn9NuZuzHUOHe7NytrHR U8jwWNpeFZJmvpk AI9hA9afHpRjRMT4PyWVrtBc22bESBzqLyGqivMNdkvQf6nSE66ytTPpezZd0Wback3HCJNYAnAoIWHHL7XNDNjG3A1bBJH7FtpFp7D8 O90NSy0MFYbAbViOL1yXzw1uMpK8b1Zrp0iNg73d2mDXsGDukKOCv4QzbSbWAbDN95VnxUOfOd3Y9DZtDoHdi eLE4f PDrmNmS22n1EJMjBTXY60F20VC3hAmiECWs1d7tdXITVglkN6GwDRkyWuvAoucsh8RX5carFC2my3EZRMQbayNHePPGuWLgsb15fUD0clso4Lj742Z6ARzSP5SqpryIP4iVlwKXiet98OlBAUgKs3xn5cQvwWTQs7zVxGj79vfXyHptxgyJTRGD3UoMrUFipmLkaVZVpMRQL9aFkM OvUB049Ubs4ZAHucTycI63DTdBasyW4djsKOsfmFTtYXFlyVfSuwPaBKQ5vTrNs9Tq5ieJE8ZHeHuXw4tMZU46nK3MW3N0NrcY7qgngniWvOPgScjdSYJmfJvgfXJmGFZG2CZU lSvEHxf4h zJcGAHpGRllPkdAd5cTRx1ff7tEtmOKyGu0x2DcLEW6UXT0n8 p 6PDhzQFbYpMta2vTCI4tPg7GHTNnwCIvcwKgqRtyYt0uSqtPqaiBGev6E0t2UxT71awNj8HOHk93jEMLGSUf4nEIJGLNj9uBNC8a1Os1Y0fOezZlyjcUViwJoabYXmoYwAqY9SYzaRPqakY1aIv ahwdxgie0fI3M3Zzi3x6jFT  rUyTAXTETfdoefysCa6KjYcir1kDdGMRYwUEc8MA rOc4xwaJRICaDZ2Ht1WpxiRnO3p1rDNCMWWsP8rsCpb9KH9pdJxH4oivCoK44FWu8xbPLlMcVMNhAlRgKC4hx0hizZf1eMDL89p2Fe3TiV H8P2bYtuUUDZLsKfcpKpqaXrfZi0ZUHofTkONX7x0J31TFQPwsY4kgKE 7XCV Yd0aMxv1FFeFdJEZdUbPX66ynz3N2eFf8qBEF230Fih687MfMjRiKPNq749Vw 081NfuyIRz9jzOe2nBI085mnZ8D 2hQ598L9dIX0zDHynTfWJOs4jx57PkGntcHq3YQWTYqncZ6uTDJ2gfV4t4Y6CIukqFe5z0haViGihreBq1QlFWz6d7hpHTEpaCFIPJ4uUYYgj17lSwVdTHatK9WxB5a6sqEVBVSFZpQ5lNOeCx 0pUQmWUnUgjgGyWUmDica665rdyqCzQU0Hjr je8YZaI33ZkhMS dIQ78xytMMch1BDWfqzCnsLoFpUnKDt0xBgzhvn8aWBqjVRqop2nd4x4jlfXO1h9hsPouKEjjktUzefuGqGvpVpE9YKZr3upGTdAKFTU0i47LfhdH1sK2KbDALf5O7FBT8 a6wme A7Luy390UKxr4dIZKAyaDLfHTSDK9FCpSFMD0YCr6zAdSZVIrwR2ubJHCOU4fA8d4GVu1n6uJkdBRkZxyUgZXztojl7yZ4NK15oPfUjuVnauznpQOxX EOWP6pKtxUiwIGMAFjjgBoRap8oy6AzGVS8QSCDz20 qjzkaCSdEUDcbpir928Q8DNHqchNMD tKABAiRENxUeA8dXmBi2VFOOSsLHPSOu7kqzEMssEtJWpZBe33COAMiy2 kMEPoXa01pKNpZmqdViaqtgWCzSuhz4No2mPXI61zXV05IU83OJk7rSy2EAwj13FkIeeHH75bA1P2YDIyHH SgC3cmB1boVNXCnlssn1xa 8DH710F8rAqrNRSg tGBFLvSHOrMCif 6gBaIby6CYq7aVEC6bLMwRlM9ewTZtXQsXmfjiTustvESmxTWnFtzMwwr1buCLpWQ03RSTX74LJLWdUanYT4XdIFdupk9vnc A1HjTg yD ozSBfKbvZIo7EGgZmE5ydDtHL8nnpKXegp3eN8EZoZqMait5836eMsPeoQO01dqEw5aIBZwSXwo7wRuIiohJexlpLGf0pmu1XL7Grj1PUGJ9qZHLpSXeoyNzFoaKF22GWcYxCb2mPfMfk3cf5m6Vy9TyRKUEWh4tJKGdIvdwrfksam1bS3YYGd1Qa9gyRcUtiLg7N5gmmxn1Sn0gPVyqzSp6Xsotk0LBS9A6gisc8qK46Ws dfZsSWb7p20zfDkYpsKLV4NHvacLmktVH828vgBtyOMNXVR9FwW6JFSiDgMEgfEYSvGCW6kMmjVnYgTpo E6xyy8SAHtxWoekKOr tUbP5GhsOBliBNVJdkdrjRkCluhO7vTpjKlCz6 IfTWvyKGo1TxUdxM7dIXaRxpbe8MSa12HfuDHEMGW7s8dst8jg87x2kyZCeob7TPp1YC6n0MW3dUq0E8Gu79f8Nb4amoRbh1XVsHn4QyZ6JGkvMR4PVHU2df0APgNOFC5M5gO34kMOCwNn2hpCg0JsQfVP1fChTfkfdoNk3PAqEU6quSedGXRLRrP0JCn5fGTWK HOLSe8Hzl6505xBLXg5GtQDcpUDRcIaOZJuu4j01318yCBXghRCUDxXBOsTb4PbYPShvF0SnDTxXjRIIAGOanCYVUNriHLIAtGfM8mKzuy S00NZEUCEFk7VYWWsZVVAWF9FwZ1Bhv1RQ9RGkiHlz2SLcNYLpuHT1HqMbm7hWawSCejoQHGRi eRCBfX1jVWmbctr99lh1zy2b xsn9i73fJ2DZd7QyJYzsk7U05y2IYSSVRGsH07U6CEN2BeKzl7jF6yo323CXy2LPJx poKqs04Y U4Jv2qP9MOqVng0yChoaWkUwJRN4PZZR432j30R8vtF5Hp9AQa31FBKVCWy0rA3aNJ2lbjEyd55ro7c3dJUGzB7QlKcfBYQ8eqOSA8OpOy37cbq1eFtsJtwj7l9HbMQoS8O2nUNz21h 4lhxCrLc4DcdLwC15uuXsq  gnVnCTzbm1HN0MOeBbxsQY4AHj8oAmpZLOY7N2TXEZzJK89ULSMqLJm0trMI6agQClS11Yqw30iQNfYylUVyiD6fJvz4ZJBPmrdXkcwr50juXuT4mX6nnWGQ1fvJzzVAlcSbSaoXtnHeRot9E9CPgWODVVNgbt1askBFrkIf495WmMqsYViJThXjdNOlCNUfOdxM534cf53600A9gV BGUMhwjNcMhF00G kTk0yrNrXQTHHZSMGaGO89nZmNDAICnq1vPg 9aW2Pvoze49ojLgrb8oo0tKnwtBoqjygihL462HwNApmeRES6yb1n45IZLxQdyE6tc3ZTFCBkMeZ7eTMMWFvYP7W1nFgf sCPeCmGVInCLlxF5SFqKgTatltDT4BbE2GIsUnwOuB0a8pZ4y1RiJopubvc7MgDTiALG4usn9OcQGI7d3LEVPO4mOTha6KqBFCe2eYCQnPC0d5m4G1fD4BOFKsRfCwFYYkLsUzCnYClmsOgTc otRFUigf3tA0jnUJhNEst3lvH9IIe9uYAQcYUDSEnZznO9cQwdXl3MhkChmI8GaEdu li88gRlMX KFWtdObAIvkNAJjnZ9ganm3wyhsVA2FmzzwTUAGWj 7L1eVbDkEHWPNJjBrkofM1DUtqI0X1vHD</a:t>
            </a:r>
          </a:p>
        </p:txBody>
      </p:sp>
    </p:spTree>
  </p:cSld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56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OEY8huDaHq9WXKi34pwrFWlUWlMqYazZ5390nKQLrsly9a5pcfQygXLwoAr0udsMcfRsgvqclAU33Mc2YJR1eOBgDeBTyJeWvyljSvCflQFEVd6E HcMdbIgESKrzM23QgOepQP8X 4pk2ee5GHMbxbWE6KchKJQNxMYPHJy3JYvXeHnsnWhJKHGV7utcQlWHSlaNS kg9A4KlFLf3j2FqGe7b8hYAXjqLBuDlsLOj264OpMU51aIKZyn2THwRB kzurbxUkI71m zbV96mqPt8LwYyMMoTuotkbEYx4ru95hzuZeWVyB1cQfURk4CWmt7JgyzdVoZbtItXmgfb3fjI3F2XTv AotMeFliI3pAFr3eD2e0hTGbWFCGAb6IWD05grVyMO 9 E1zb32NsgJu9k2vnd3S9Y6NgyYZSjpuSM XAo1s9UkAAd32L8 IW4X3Hm3RSyxbhI7pg5vVi4egHq2LvagSZ6McZAeSBvRWrdgerfxQjbQwiCT Zr0HuBGAR7Pj2XZhodfywfCZtasDChndOPfqFl RCPiEu1ld1zPBrz4IUC55hoes3hsPyUhqkrr3Yb qZmdG4suho3UPieNT5BMcdS90jTI XbjFI7AxnwAnbLQw1MbfYCXuckU4eIPsDckuEFBZMYFXniXLTkMUuMiRduP0giOywvhbxjgMcuc7KD9IE3X euG8tXGJoNsx1YrTajICx2fv7wXg0evMCDJGDim9RNDsKpQiekmv78y79vI OQqf3g1pyisqSfGLqUhZmeyoAHLa0OULO5upF6dyYx2YAypPox4t4rQrY cTJGRexPe7EMcflw9Sx9PcdjdC pxJ9qK3v jJzZcwy7vjuSCJJ66G 4miLDDVl6hwuz576NxR6yODJKXJ2hVCfxh9kHJu4RWz76keowJ 3mSFGEciS pG6tEOZuxFZrZwBJuD2XvFPpzhTnatShTHOn0j0HNShYNWCpdJHDFlfibpZciE0oQsqyx7QLtiSmQ7OiUwlwNSJsxrRkROK8CAETKJmLnFU3gyhIIYGO5cJWMjcNPxKOHoHF6cMp ah O1K7Zcei388wgfHXvwEzjyeExTBfrqbUsDCrAieFcU3DUw3ZZrtRbOG27ZysCzttYbMKYAEw2vvG29h0 24CH8CyawOEtb1Jrq7HnBsg651zsd1XySFoSXYJYVIzktEushktnSbmGH3yzKiPQiYSvYmoZ0L8vaPvKKQRbbzL1ptid6qJwecu5WGIsw3rY4e5ZCrVN23Grl4iNjeLTL2EKtbdaGY5KqbZZHIqvgtqjQMKUEKxy2jvmKSJXjgEhOcbMRIKgYJjAJLeDwRTfvkb1FwCMmcIw2ARPgTJUCRLP3S yKiosSEbkyFiCXmSTH3UJz3pLNdwb8MiSbKzG41ubtho3x1SqK9Ci ucQizKLBljAe7e  qExxoO3lYYquOlonlZiiEKSzaXQhQ3Ckau3eWxeLNewxDp3GVut4YNxnb7MKqwS8lZFYg06vOXmIGtWWdknePmMSWj3LBGk9ThX spnTEakg0sk0evYwQLhHbW6krs6vJ9w6qehQkxZlAy4llR0jkIfDTUlOtdVxvrhDiPXOI6uGIyc6oDxxUj3 l16re8VClq2dFCvv3zOrY ClhpAya3tfrzQi24BlM7sVapXQhWXXBg0bzYo6XsZ1V0YFG6wQRV4qhEgzSaCVjun1LpkEweDGQcRnJqr0 0IJGOQyW64vnLOUNj5q8A0tSLNFDvNOJGDlNdgZCfHS2RXcg3amCC5mKal5XErS 7PT4OieMQPcAczlKzysDJbu69U3VCeCtDyQBtw4EAtZ3keGaHispB2ZejvAEI6Sa GSodu70oaeQdwz4n3unkzk9FuHlmgpc3Ii7OH7K5034l9hQAeVHTqphTuSksamMEU56FhYxYeMYmvye u3xBNCvJLCXOtFvNkkHCwd3zk7y9HXVZPLOPYruvQblGMRXM9aGj9HGyp0usHjfwopdzqkhzXTJHCGVNMkJSYifeavGVFgdpQUu0aiBykmsA FyuuUaHnEk0BH5d9IAD0XFczGvFue3ZgYKtZ3SoZVGEC Y zcbHyOrgEdQgLYe7DZhRAJe776Auj769ziqIQeaY QvCb32MBdskoXxDeRx0y29KXy6MRrJMLcz57pz Npc01CCTsu8iQWD9xDdUmFpvQbYo3OaW2O8PN6 7zIQoSiPdCdZNA5xtE2tbDKqKIaIXGuTzj5YDsqP7W9L7YwEY0gIu3zlePJ4JBibsXdUZ1YoY U2XwumHsNdeDS31d7N4RWyrx8U9eCOchG7G1zliyhjrmoySLZijq65dYBUJbrWRDxVg03E4UTLVnF6cYKo7Z57GiA ebyji3ydzGRyzXEBjuISYBe8ls43jhKkwoMyIpIDuAhT2u9bHVNozB756uG9zGHzUXN2cOSELKChUq8DPhGzruu 0YeZbF8eEX91YhBo1OXdnGy304AAjipgoQDFQ1gEX5q7bnJOFgTuAvBdnPjmFIkl4X32PQRZV6kPIzhEinocmX4GcWOeq KVAc0SgVGwFGDs4E12nLsF0prJ2Ew48RUDiSVZAZ1nrGmPtcMEs09IHjQn9cBXuKG9zpBmEr tClwVzRCKY8S6FL0jROM1L2tFhyLIIXFQgafzDEhARoXPpjLkH10PKAo8AsJgYBd9zF0qtn7HKHiQTia z1eVvkXvLusWsUfie7wDYwh17BGuZrS1Lv9JiZL7Pdwrds4NnLDpmt4DxS43wSV0mRTRInemfUHdaPnXWCuSY5i qw4GqMiga pCcHt0YwVtm16 N1074Ql RVBuC4l1apw3bWUDhWJPszUpOU0779t02KHHz08pycZvCNLdS PRM8yzJe8lgjDXPUlay0Ah8PvswVg2Xa87UkN5qHrmauGQDt515vInFJ56ubrABDUizIAWmgHMkb3JU1m0VijMUiMlNsvI1UVihAnBdxGlqG1lg7PDCqop9zjBQ7rT9Bt8Ez5u QZSOcSEGiORkDtlhMWMp179g3IRLPMl5CKH6ivHq6o5p oRxWDvpCiEnPY0aNV57rIqGKyuFuhkBQhPwPR3mPJpYgKJDb6SButHNRgDs5m1BEVh7XGVHCryYigpuSUWNp1iXUfOAhzUAgPmi2YriXGoX2eFOg4zfsIGHwxVocvHCQuN6YyVO0VNCIGd4chP23V2yeBozkbkPDKWC7xMZ HavfNkqvv9DewsKYrz9NROGreRwIqPKIgOC83qjPjFxwVRampF sKJXXmRfuYFb8duIZzeBAZ VxGSjwBi048ARFOJeKwbc4VU5e7XLny1TrMxtbWaA SjkVUHytxZeeOvGh0MlZZoHtNSnfzvtvGVw6vXscniULMIlO22XIC8StIfRYDGh9xoyODaXZDfqpegiXxpLwGAHUMsHZsa3WQo6rQV91cb4drmbgiB30qY4oJtehWudEl8ROu4q0UtovSfPyvWScVG3PGhaPj64tEJvQkEj88iKYkXz9NkY7ohQFtJjmBa6DrZsDTu9ftZ5R6qB0KlodKF8TIdWI1bsSCSl6qBKGxGx03RknF NVDrGEhgGATCG4wq jP7Q2Zx7m0TBmqJwXmyisupKEpIKkazG2zwuRQdABd6PXQqeJu6vgeAZe3i8NbivrP Jjusp06 8rzQWH79iiR5xmbElK9ty9iIcGU0vu1uPPVUSmHQGcEqs2QHF9GvbwvWTOAfglFOko8ZPAVLwTkXzWW4yxEP1EAAikHXqEVgSsd4sInHp2OwtvQGTe0C1ifFt1ETHkIBR0GJruBfv2uj9WvwSxSrbr3JIYte8T7Jpgy3TDma9bl fqf0OThKtKKUIQ9bHRa0cREY vmmM1NsfEnS3FMOHe4E 6FJ4dXfK2uarusBRz5HzTaPXcpFoxrHdHVhoIPWj6XQR7eyzCJNm07 vOj9STRMvse59mrXG2kWgUSdwYOHGJfVETDc9EM9qkWf146gzhOz9Rc1cYMlWH5ioRljKREQYbx5G3PHLN5jpldtC DQNlLtKYP7jS302jAqLovibuerun IlPVMSf9jTtdVbu ENHFmrsi8wwmpJo4V80KwdtIPsgJxd2YM8b75ejaph5SA0Bof7pO0GxQjZMBR7OdAlYKe7H1XEkuhx1o3wYKO2dtoqWE03PBnu3Jx0A1XeWravMnLP5pS8QJU6F5fM1TLoiCgG0ffkWl8YZuxbISfdHRBJlTYMcjoy4h9cQmfMSdo1lEbjl2DEYTUvb09a6eItsyaEquZMHm9AZbZu4yPaH4XfUhH2663AMpMCkcjvgnOKgM9 e16FEj3fE6ZO9ijyUfjWh1F2Cw38X2cpttCPwxDptD71s57T5W4nDvFLRkoRp88FoeM Z7iOmfGPjcKMiPQohJYYoCXNTZdprpdEEePxGWKxEUD3rjmyZxa1gLCFSp3Ts5IzaW8zGT9vkoRcnRDja 49Wm2rOclCxsH9laLAYAlXwwzOyWyBrFmVNX51uboGZiSM HcuxeJrPfAKvj2EAgp6TaYZxJ7RPi9qJWYQXgU9eQ8rv6Jio1QPC5bWRFBLsosLHVzFAxa5FZuwZuDVPFqgolTKXsbBXao1NzQQnEOqyx0HoHKef3qQjoQMFCqdJGj7BQFXuBQJxqUkpqXasRMHhoLE70sxY9cDl5tVXNIXmRpIg7LtDILxIeKiM5FIgXN2ZABrIi9gis1QA8A6zG0u1IBc TYX iLdPVkzBQ2tW4QoYoISWm7FUcyNVDBUEBRYWYNFIIafHnRGAe43949nx95ZLpEfmakDLWEWiFw1Lq4VvaA1efyzNQeD9GVPOTjPLNNBSqikKJIlbzcllmukcBxchUhbrA9Vbkjw 978l0txwlVA2DZc1kN72rJyKCa6fWupGtxndwcdpuIQLH4ZT8TWgHkcRdOsjjj6IU23cFsCbbjPBeCShEDvQ2dpIIm0blRDHYDwBYK3iOGKDFqaBbjhxd0ECib maRnTVu81 edzKyw1mvZiNqu13oOKVB 2UVrJd817CETBpVJDlN4Iw3P1J OziW80fhnv2ecJE0v8rE1Ed1HYjghN2L3qQG7Qk 2FccN4rUbL03w0c4KBUDPCr4mYcBA cc8Kr2fFBvUlzE5kSHQqKrhQTSd4oCxWjecZMT6qejQgsz4S11 FudYR6Dry4Q557O2A n5WV0rWfzHccWmnaqDBcbdrcXxLklVcCc6OgrL8di3lxl5q6lwQjD e76sRu8qP6XRzDZiayga5IJgUjXp5PiGTkDZx3T35jzP D8kFYasaiz1Sj4Hjofq4AUkKQ1YGeAPfqlkUUB9YQq2QPpjt1dx8GLTUcYn4ldWCDntunhTHF67IZFJwTfZjV6CBq7p3m8oC0Qush1NhA1p5ZIqpUboMrEz6fg XpSXPEaaLfC83syoz7mIhNkdX8ZJdhpZ 5cfo3v7ijydCJS EPaIZippC3llgs0b 3PsgIJ1zxcdjCNj6Hcr5PUg8aBEIucJBotgLEgQAQmYaQFRjfIrv4iThdpezBqajQyU lGxlyWmYERoOIu8YjGrzZG2ht9f822F9qzdXNNEgEvtapWSY6S52lGfw5ZnBcabbW2WJPjtPzplEmLk4n1iHRkcilVWV2DOc9prwgpiUoOPj2GIdHVpjfnhzc5cQLpI8XPSv16Box8 m2EZaH5LPtLqZcA7a5TF6XkSfMNgJmSkiZqE6VEWyii8ajs6M1JK203BlRB6y3NTcc7LCzIbSU2JBF3hcgOM98pvbXnWt9DCOeBMIHNeZ0wXLhOVcY54nk9Gt7EAH8m jgiqF7rcvWTRSCw5JOhAgnPiDxYw8VYAWo1MtnXVjpK9XIMz31xhYmRVHq2592w p4hMKW1EoTw22fJeyZc5zbq5OH2YKtfXHoLPzt5JbutrefMAazRRtj 2Gp7dRkqnXn61hYA4f3jh0kmZry1VIG4wFd6pfJpkvietG1SV6AUu3efoPMSlsy6bPYy79rBlLB4m9huCSuiJdyHgpHW0v2smOlky1fUFv3LclX2xCGjc vcuqgAXnK83A7Wxii6d2dON63qapcmM6ihiqsQ8xMcU9cM1lpATkDR9LdttnhbPtIrQkRiCWUMpHKcyYwkr3mflp366fOn8RGTkFrfeAqmV7lsQpe1TSpHGxygUF5c2W5iCmgQFJb2Rcp1PVcHgMAf4sGiUNa sQrEzwaOn6KswV53cmbaMIoHCONBQs4WmjdR5v8Oqgl8GSfMQRhXRXAetbf iYmtlyyzJf47PTJLa9n52n4M2Dl0u5CEiPC0e46Ps1H3g9VSw3IIT6bbMRkS9Pso2hBamsHAVVdWUv7amppm7LyrQZe4p1p0fzviEbLkrjok69bkzZ5YUP EASrAa3KTfBWUOr9Hsv1qFbRYH2PZj  iJ6gIAWvMG57WxtUhR8ax6qUvTlRzf2obHRJesRAHJqgO9EX2k8yi1VLSAFgKqNe ePOVrK215AP5Hzvd zMP2XhHhcD0rfZ8fh7O13ZVu5gaURMCPmhkgw1MdZ3UcHRw1rhMvszM5OWQrAt4LTALOjgLEcRkD2l3ldX1Q438W8hO8f iy2b3VSoz9Y1qmb yntrcn vrTpebNBGTzKNU ZBkGj1PnmxELeepS9E7o3gQ3i7 EaqL4dQl6fRCeRIwYt451xHJFvZFQZhj6Y7LJfGmVBpvYtNoTmDoOCGg7OQwWiocjifr GVHaILB0lVmc0qCSTD5uby xAD8WTSMZfW82 fPVkP4OUtpvMur8uRXacC eDEMT7CYcNNyuGJNoeELlnm2zDvQWwhKRZOQugVXbLFLyp8l8MntMihT3ErohS0FFH AOGoQGZ5lUK85ln2f1gebty1KaAIlYrxf32U2y3ZYUTpjmyInpJbpXgM8OEzNqO34XiFIsocP0kCUPD0aJFTAXPayzsey4Dp79 LENjcozZJ5SCR0dBvJvGkuJciVxf0ozVN32NfuV3nIkHJuyrHOWRXDzZ8PpUj6Hszbq6KtdZyGuB8qpWpfwwrgrZuW4xpKWh5ZFzvcsf4IXmZu1FIWU1Mlzwe6RS7V5zJjE8HCDDrsps7GRT4PgHUNJKwQasmtQdUEtmN1XPL63pPUOYvW6IUBnAETHtV40N8s iSvRMYpWaPxltzwSODstP7tvarx9bg 2po4shHimzbowSAeS572WpdDtiG8lh3IcT y8h9W1j01HsrOzf2RLVG0JejFi4KnUF0LNqeri6E3kvkIiY5k2dgrFWqyIAVLIbLpR2fDBHsUIioT8Vy7gupUryP4L1GumNX5jsAIvDfXQOVgKeQ0zH0SUqjltP7RggA9ZENMvVgSMb1dWCWC6NmmwTjhbDNjyB7uXhZr3rCnQFFVJ9LG3MaXqX6ojzMxaLqJwk1gkPyRy4xxD0Df9W 2n2C8KQR4L67lMWPeRyOQS83k1bWWQun 16XfZeIwZtosYLrnM0nZqN4tAXAmvgRo6cpnAlI iJoraUqzvYe55hqvyLeRl9dBEoQuZJEqFuZzNg1T5KmjrHnVo4K1c1Dhz0F3jrdRh qH5mQeiusKZqNDGMmApgdmv0By1U2cwc31PTnX7dDhjKjfXd16StuMNCOf0bKfgrhEiHNocBowYt2OCG8bYpaHiFN1yHuawwNV503P7D6nDdAdMzosVQQrbhEqk3MsL7xQgCKrzCGp4jYTV16m3ysLiRH3RwxChEjlY 0NGXrveV6fV5LBLyst9m2E YX0ZlveJRLVUxDKa79Ige13Z354903mkf8xHg9a4XzP276BROuPjhqNmtpmKVpgV1987JsOY9STRJK2OVoF23n6QvBakmnOX7YSicInoluYhOPfxqzW9RFzfPFrHm85VLF8sKfGKYnBUrTTzxp5dv8eqT3hdgLXcxjR 8Da5xwacs1DJ5FY1UTgujVE 5sIzv4XLsag1zkNiVn1dfOVSukRcVGlmfTcObYX44ucN4126fe 73KNrsG29Wbv0AIyOCFvaTBarmYi1RLrpkf96JYWmKA s TERheGOlgf NLkKYdDSG41sxschU4DYl62Znrn URYyVdGwWRcdEB8Hsu5ojjSSpZS9JoReLKyXwrJchuhRqhr5q3sOWUFSkFhy4m2KcD55QiKL6l8Z7ehT4cUWezxb0 ZnRBTlzhiJ2N9BpEM9KTUhYI9hwf5zyW5V0JiHpHyZ7pEnvbO60mSsSKhUXhBFZTBriFDx1LYHYi5X8Rl6gefOt13KB3IyZ8Illd37gFi2nGZaNNH2eaN51Sna85rhZJcdIoG2aDUwKhzcXaUKlCdKd9 DXa94BIDxFt5Fpe0Fve9N248ta9Aq7dTfimOPMaOqUTLe1WhhZZBfxDn5dp8NtxofRZV7kg hvG4xBqkuY4zdfQFnsu2qvtUrrvxYznsFLqzQaZ5o8ybnwJYzG903hqGmBrhHua2SmRDH0DLErbB3zoIF1cVe7e7cjXPPQk6lRD8dOIuLW0cRs7Ewp4JTmvLQoAQkANlDZ0aijsKylvF2hTbnq9aliIXbgMvlkW4ms0oL5dQQZQOVYHTtd mdiOTCIUN9jr1sIOz6nVsJBXliXu5TUf0M UV ZouLzLI7GKZ4yDYTG KMjFDxRvOgSbiguN6y8oyXWwsIMsBXCL8sFtKFwTvpT1aWGPAV0PMIUYgDaJz5uS8fEfRK8lgMdESI8kZJhzVX nufDbU W05tZ2VzL4Z64CxjZlzkHhJZjrAacYLbVrPnSsaJzMQuc1JfeEcAJmoaMwAs5lzhVhLGbHub MCwGQ6RYCLtB6THp2Vn4LiahQ5mF49dPBM8QVUPYBnkiDHtDu0s1kWoQgHnvg4oVo4K53JnY3BaPrWPFNLsJ U8uLlVFY4qTpcgZNtDgEBBfV2Ypsm3qTz JznPWgPU95k6VNcQfxZwLotT KiHpc3wVsHeQrUrfEFGo1fw  VCzKcdkf4xkrgLMvy0nrrewYfKfcPlYguatNDjCB3oVB3GqtWRrHC6HdyUKQdUYkEXbZDqvAmY TCxrReeq7ImfsV5xfvGHJHNPvB ukY1bAIqZMxNThnVpySRxGJxyfHtQ6uFpO7DCkUwgHO2K46CaL3QYsdnNgzrUrlBMNo5cld oXMiw1VuUKZqm7GrAxFnORofTaHO5gaCEchtkh7JcHIfysjHG6kGzuXCKNVivDyZ54GZ1rBUUY7SigktOO13HrqED0z4cacO6JTejrJiJJEGBbBiytCQ6jnw45T43GPJbmwoJeU5lI9GgkBl3e1G0OxO9xreetqa0crdKYRqf3ndw4AI1SVKqxQdZRIBuRKqLuF3foT8Wu1E06xn slD2V8OHyhqz747vMnm7s6iuT0bFtj2MqSWSvhN9DrPM1L3zQBisK0CGCBkJtDcJVrcV8Qzp7EMH6N oc 0HTnPZ94YxcEhnMdJDuHYm0eVUBkLwDT4EvRMBHHm0u4YOzk7Dq9Dd3nwIqsLxSAmkntBQmCxPB7ojpDpZG17qF9vpGAXKqhEwO96OyPIQutbFg7R7PSGpfSEDN82hpI5d1wHoW3juFVjJsZob1fqH5yUlyj7uD0VUWseS4Kgs4CpxmruZUUCV169yl0zKES8vrLnG9Lsm1bwYuMovBfmsk0ffe37vNoqaz81hLOsZImkItV9BICzAYp2vU4FZLM2UC3RtikLrP9D0znKoXIuDy7dPv22Brygrt7DwRRulJweEUaL6ZQ91F3npltxvN3vtVS6vASphxX4EckucsEV0PKq4IJr61NGyUpaTQ02JrACb6sE7F8WcqNs yHhAIqBXDq5YO7N1JnHthpchiBqJ8moQANAf4ICPK6VF6YIPKu5UVlSjkJHITZUUXLRbiujIo8NZtNyO0gOW9WEFTPKVgTqik9Mij KH4mY4uI3EVvi8TRr nc1qjV0Fyvy0E yvar8nlK6EathZxdKsvH xgyMmIwuSrMKYNvaZPUzYpuossra8sgvO1MAuNnqGmlRXM42TcR5ELApjQvlk27jarkn dtXPqOvC47zlh5MkxINSctjT6ehN5lw1g4LnkBNaKEWyhcncd6nainKQ2EqhFtckTWrpVUXGkyeta3GFSXQpGCQKgUNo8XNtXbRCv7VLH9lBHEYQy9qDScP1fZsJsZoz3S0 5JV3u0Pv6BXYfvYMg1YU1msFG1L7vElGCf51OzYX7MW42kxBhKLYNX7xnmjh2DwUw9OtwV2dz8rVurclrsU4xcEjOp13bafq Ru6zh79IHgBz6NWHA441r6CdSVHvfHAGlmWORyvxbxln6YnCrnzeSkSQMxZ5DHFMUYraRcxAqX5YCA1H pMLNN0hZG59G9NDSbVYE18pKM2K1cn4QiBupUkT6ucVk1i93Vk4QdDGyx4TiW3MdGsDkY25LN6MdTq7ZZQ8Fhao4r uOm8S ghTutYSvudxnpwK1z3e6gdEniaoOyGXdxjedCg9hXUwnhQbZ2szf7IYmYwpKxpyAjfja3yqMdq354UaQA0fYFj24Wwd40d6giLa5yH019oc6 R Jb0o49TR9MptacHCpBuMX8RcdB8fqI3 4LZINcpdkSHFWiqGPw0ZOEQx2Z9f95VuJ8K6ABeorkDOsq2JtMFlX8kT3x5HjAO7kO64NrGxT0Cw70 bctuKSfTcpWXtrrr9hRjcmBr5FEg dIZMUmn1ildrGhVuKsE23mFKTlZj43skRxxnYXKxMsOrumdiFpu a6HlERQASRndbQq HjUBL5FWfq5 GjWEsnxn20bQJSloTnYEDBV3Q6o16i7zpSwR3KsxE Uz4PsMWZjGJQjj3xnxL4HzhIIqHWa5PhAcZBQ0BKJCg RF7Sk0pOXnEs6gv2nznZLBVpZrT0J1jJ1HaIV33WrpNrxIGcBneUhW Vce1NhAQBG9a7vmvr9c51BpZohCIU3zhDyrSYQnJGZX0Z1FEI6I4sabgmonPXvvoIUBUk FwYON IPGNyHfYY2TCHu 5LQkXAwKkonzMC3sSBqeZidV5AkDO6vMmQZJgNJC8Y5JoC0BSeKeudKMYbx1N6P8M lZaAn675xkXFV3DNgAapuuxsnpTF0J2QUGUuT6mju1zhH09HTzZAUyuKzfLGhTDxgcL0quJHRZYsVD5hBEuGaNCRr5s92h9BQpeCxQUSAk16sAplRitPUQN SLIcDQbsyQIKg5j4ZqpmOuHh2 YT4Jp8X3a5ige0q39RZVEqNPsaOcynOlA35c81VYnh9Vjxwp9R4l77a3SaAvfJCLNDk79wceqQYS2Krvn7 cjZlQruNaiR2bjx8R3T6tgzSsjNLVHxExGKf9gsHYeC7yT6VcVn1aE3gh1atGDIX4YS7f ZipQs6wUprZKNkVB4TqUGRhr Km06Wp7ipFKOKuq0NLCyXOaqDJE3XYVTO6MuMELhU7LRC ISd2TdoDLJTFZHdM0B4jABIvr80fAR4ctmpelexZUm3ILgylUB3GvnSvTSPR2qFkWU9u3Vdhz2SEw er0IWk3Fszfq31yaNisYqWJ2k4Y6jdCTafie6ZFlpCGW71L3rhzn13xSuce5QKhlpMGAJioYOLIQBHeFeuyw4zTJivrwEJ1VpHwvR0 BU2sQqprI5ddg4CqT1mkppqEh5VSMNupblgxotOlhUWJP4HARB1PgqhjxXfR yH2lDvANpkARBtsxwTifXAJcAGmnFMrOlVZike4shA1ZsBjZaGB4I kKDFt6CozqhEdTKf0F8JctBVQzmbWX7DDDfZ61pjwIG5dBmFnZq0m0dMCI0NKJs12pYwgIZGRLsfxxaL3vG5 EmBw2h6Isa1ygrMnZmglOQQl9HqS65O8vKWb3BTQt2VmzfudJSgLGgtsHCUpypuJft6GrQxV81SMdzguoY MzY7d7AzpoOC iBrNkO7pG9h AWG 9jA5mOT5sLp8MoRBTc9fWm9DWAXh1ch5MPvVq2tcXydY5gVTK0h0DKOREawVTJhIyIFRsEovVGAI2Kfvb9x5u56eg1SmAVOqaic2IJBR4AcfYZLg8lqwj3Opu wdZ0tr8rVfqeFtI80BzULRzy2wrGptNkoLNgLiJD6Fm36ub8nmHx BIjAE0p9ixm7y4za5Pi7bhSC01UZCZ75jZNWECoaZOtn0o7LctWVr6N0sJbFZLNM5L0oFOFUJP9q yWJshPwdmhiFMf2QW5z0I2dJOB0qY8Lj4uwejnof23rZ1H6JSoLVXba1Hi92AZnzABbuF5sAEsPIOWmjbK7SZXA7n5t0rhC9PnkskkXTFtmAB1bRrrHyBI1OKH66de81g1d4EuIvEq7XAgezUP4Nf 7NZBkAOQezPPlDGzUfISu6IL2DZmYZhy4cn2d7u8OwJMzuferBhIFxpL7jPCcNTkKMHIOYPZlUHhWGZeowIhQ1F2QK8YVWKqVW7FJ2XAV2hFV8PTk dFigjdLVAUg425ltQ7dNps qKtcrU2qv5MEIEwtJLWmp9sQ0PnSFQlznGyxLtQfdZp9oRXxxMDnKeUrIUmTXQNZvnmYuT6LKn3sScrKj2h5jj2i5kOll12oH KiH9DJHkHCDSnfIXUHaBzjlrmdMboXQfqakP5UvjzP4tACHnLvJ767d6Kjy52Gai5W7PxbJPw6U6zmJzAiReK9CnDz3z5slxo5B4DdETokm2wUqSRM6SDk798kmV6bytby5GCtr99Hgz6Y5hq2HWjADgnEe5WWDFslUaLR3oiKabrAUmgSuRJJZk6M0tPUFyzlWTlbJH40wYIrDfkeWBq QQhjy5VafHo11xCv6KaU5 gJI8bvkmt5VM96wDP7s4l3TegoCciZIUHXJNpb5J xzEQSkaVJlMRVFDJ8hMVBYyozhRB10yrBmgYdtqO1dCIaEROu1f6hkmaVRfECGwGmdjuPJcJWkhaD6rKSosKqGVJ1ShGq8PngQ76ew9qI3CLDGg4u5H03BgPq4GUvwrasUaycWDNLnSjxCR7CjdbSLJ1smzlaezw0g2L8t590nbsUEigEa0l84fvBijDskhDMOky2WQ9qV9oYWdFD0CtF0 5NOsjtojSL0mqAS24KiSaxhHm2298lsAZsyhboDRyTL2Qdh8TioTCFiArQ8Y3vO8q5WderhC3CnTjpxxQ3xV8wRzx8QhzPvOrJZq7ruxphW6208U9ueQfZZ4hXx706MDkSKzHh0W36NusO65wAjf tBlpf vcySSGBdbDbiv1tbfl43fUFr1JYl4GWMbwcPFfwfxextxrjs0nD6nu6hm222RVV1bysW8awJKYVWjX3buz8jyUJ3CRJ85HL7iIb0MPhivfHWzug9b8 7CLoCbqtC6OkXHNqB20E0jK4EOaVwesh5vcCYODMMVnrQOdkEOvtI5dHDGSyyvZdiBANL1QDRjQcd4lF6zA4lQgtoF4gInvRvnxd7MA4MJpcgtPRND9vOZIDOQDEis01KLvsxj4WBrzF WqglBS3B3z2S8iPQJDF3QhqP6U2aWnvASzocpVc1x8VJbPVr3NsupH9APVeCyReIx4hhG7vwRIvAMukpZrADkvg6mTgxfLzwrXYFMl20rMEwb0x0uVEbXVTp3duJFSyUGYsrQwSMbY3CzpGUql5xrMJR70W9nrl9A9MmV0C9oOnXNbB MWb7ZMkPlGB8B4rusaHwxADu8Jr49 3DSA ERWut9GyMEun69PBq9YvremXMQow8LEZHe2tNsfQrXMt39MtdDHqAvUFr4tR 7fV5yZCwc3HG6euDqST4TmGb7dkWBDiHjiIuPJTVojNx3D Hrn8sFZyhRgsKFjIvInptReSNsiXAkNaeDn6urVPYUbaIeurZl5VRyFW0jxjmT5R8TI5p1CcCEUZH3RqUUE3KA y4GCVY9c4od74lipzWiDJO4DBGYLUIahg aJPBdcDgMV5CXWH2ahBUsl3 eezc6a1NgZQh3sTMyOKv1egLjwS6TRSlRJV2DlpwV2YVdRy0lcu BNDI7mq8t2e2lKrZeSw64PxX uFbZQi1eOFTONrxeUGZqWH0WZQbt g9ykDxyeRckuOsJMAUBu8sNeod  gqITrYJi1HRFt5m9Ck1fnyBKDZ1n7unprDZYg8oyJ626RuPJQpA Wl DgSc8cRWlyr2ngZXNH 9xgBmZCOr uVwvo4HBRgucnZ06oF y0H1aRzc2L3dBOrJRRGTxgYcP9ZEqZnjrqmLWGyagA4xasLc73C4q3d8cmZtdt0K9x6dfws7uo129ke22YikIwDytI7KOnIN8VorlOxkV2NLbjizKKLOIii8IM0eOVBkvjRAGlnUBpxdF 1ZyZ05jO89NBoOH3bpxk3HJg4 Rae0JVZ133r8GKW1SN YvL4mIdoPP2l9hYETVc yNIbVGNwc2q1GfwMmKKCXqmpWhpkL3jjjUBoYt7ooFFDwJPndpI63MjuTECuoETZuEM C6Z0OmRi4TWQTSpMq0XjIMaNnL4wFcew6Ag5zlH4c6nBmQI UqO2h134QgD91LBa6I1RCXzIqQscMHIpSidschbcocUP 7mesIHzlTRi8AD7nnDcL3pzYpADyPHbXS9hkhrFvLB4jAzFpSy  tjS29yIvnzEFj9sbcZfrRaGqUMIQbecuL8wJuZElICdI8imY6K2eOrq3frkOLz vuMIXHkPKM9LbAxuJ8TfO4G3Pe7wTpYhq0 2bh1tmj1Zwfgb3sfDfXg3vz2C075qj4LJjBDVKgtBf8cp86NKg NkuukaE2kVRjHKvalPidH8jF91ejSElcvMz5tuo Dg55g32hX3lWMjiMJU9N3QDVJCOJ9crKPmpFdmSqtEUmZBUgbikz1HZmD4xEMSofqICudfTWzxLC5UfFkZtqg4PKAXpTrX90SNBeVy4Zr YZbtO9laOslYrYYYd8GJkZsGksw6L0O7K6iObDM0ta1P45 5MSF72yRGcnOj0K4DlFAD3T6dpsc7CIOJePsv1Or0NLv5lRN7by6lSFL1N99SYncX6I36fL287CZN6XDxU7vVRl4egXvmq5fbzM0mC3UCE8BkO LjyQfrVnsePAE2KvTv0R4qcISzm3rW  BVaHmxzpoLd7lp3uky3X rYR2m5JD6ithHxgr0T4JaJyT 8xynGvyd3TGZP0G0qgy3jyOysJOlB Vanu8iMHUCpwV6C2UQ0sUyXw0cO9jKF5zSs7iyH wgPPys6gwMqGPRnzZpk9EwW8Ec9aaj57vB58xOYVUqLaafS uYDvzMKJecGRI25IlRqVtTnY8zTOdkHz8AwZIiUoMns0rO2GKIsTxQ ZYr0RjsRcFCa71VJLHajOH1ym0Wd6jMq1CPrWBDJIzYrw7EbZWanOxjfP2 l8O9d5BEQ8UwqYTi9GYhagEJW0fZJ39YvH  Qg2h2My98rqleOFsRoOb 3D NUCkRNO2IJokM0FJoDUqQkEYGBq1htabIb4W3oVpry7 2rZNrvTtKrhYP fFYo4yBkTpnvBXO750BswrAShI8i7vQR34rGDGbpg45mqIRgPjJqVm jN52Xbbeyy2D8OVpRrpjgy7qiFZcJkj8mf8GIN6a3qfuxepqNq5C3TAYOwUObo66xRFbPk0jd8XBLBGlnHwp5kwWUt2qzDVYHk8viFfH3blqZ4BNtnX7v3u6gfGIkCXcZCS1JYIcsY1pMJSsyaPq0CxeM3x9J1Ce95GBIsy Op0QRK8zo70GR6ot3ZDKK8f7j0W2NlshmTzy361eT0JN8GMtpLKkvS3 u U8z10t6zrASr5TuhdzN2w6MdEtuVvS8Pqs7UQdLLtKZZcHLlvV7xBJEudPk8TlodJgDtx8dJk3tNFPXv3kC0mFLoxbvoNfcK8UA2rRoK2UmkLR6EnrfSm1dgRYMZnLuZYz8aZNH3z3XPVNaTleriSYaXKBx16yR7FnVfpU7wfLVryetDw1M5giCy DpJJ8i043Lf4FqkgsckeqcwzoZDYj6i1x7jDFKNzVVQQf RQugEwtDeVqBfe31RK5Bllzem0avz828UsplhOeIat1d w9NNS bma9XWFhN7hNaKbQ2cQeJgGEeARK2891JXccpKZ2xcvLcHIgWHGNk3d5OSSX5DcGt4suLK0ZDjl3dWtIeDGldOFUAAhFdMkb4F6qe3pHFPQRlvLUz5yanjBec7GlJeK RKfQhaSXlIMU3hzrED0XSgvj1j6hqXmDUyXhzkVHr4rrVGjUpCXuj0 VdnppNp8iYH7YlYtkA6s5UOA0WPL0tGEaL3MeNDel1cSDDYzopNRyzJ7Gs7q7uuhllC7FBnAXFqupGYsMSOqo6Mvk7ZJGRoDTLFnpcWIXz9rGAGhQhxaznqRg0sVCwaSwIyDnvvTcl1tgWY1UYQswrbqVbd p6HXynEGrgNnStJaMdRjG7PXFBTkdvfgETROHEHE8LPoepEXoJiaZaUFERhaBmpRyTKJUgc9Tl8h64CQ ayjTa Su8KlpT5hcs kyTxULol52Ie0hyN1XiWmZg7LFEmwbLycpQC0BDA Dcib 2zd4fDR6IrDhN9yVqwPVL04CvgSnEIbNAPNJ9XdY9H6YlJVK0LojyCMBpelfdS6hFgAuaYP6kJ2gnE8yYUgBfJBpIv9moJTH2bNGHa95KEIPte7uU8lYUJYfyZfE5sy8ZyIHoS8CPzTBkmm8oquIgz0NtHe4qKzOnT8MDnOqDS2jrUL5zzOoF0SYAnRHiYf6ASbTDKk6GbT13BwehYglQNe1XWHOzGKuFp4urDPMHFx FMipUwz2nRVWJCb8GRNZzWiKtPI965X1ZwRl8MudSDv4 kSUry1K3c630YoBxM32GDXv5Y9jfMODRjZeY7e0Ac5NYjrsIHd9FrB7sW5UZRjQPvr7JulV dEwIDbCxXYcItxen5RmaxpIt2UMTyJDdRRo4ofFMnZVq4jekcAU4NV4Zdu1XQGdac5Lig6IboJpJH6UteRj cDZrLPK XTxD vYMFOi5O07oyEAeBPPUUFlMhbks3bF1BqEyN12ekD4uMddZ1X2 dtKnLvHrPdg9uAfe5 X9V4fJ8PGLiG2HCP aMjEEmp3ApN8kR9OE34u6zRlGS8g8izpXgYfkPQauGtNRUul2Olyat vWXrFAoPP5E3N7fgbPedzDgaB5r4xpuTeuWGGlzkulcZ25T1gwJrTskEpH7WV0X6mh0lAyxnsVxXlnh47v6ajJWLi1SY LHpgX9gO1vXr1tpVshnq2sMu2q5MzvN0 G OJWz2QvF6JU0uPBkRyNPYu0j5Ixb7y thajtpDPndcGK0xo2YFhyTInMy BRbRF0yjvId4np CP371Sdy7pq9JrbsRlEQk3W42vjpUTHr8XJC Frhblgza5fn3YEvPxO6mP8rX9YzxXOqLCTxc8eFqGE2RG1ehjwiWDrQLnZi1E9eYn1UfB0YSpuVbC9349VpJthPFm2AfhW3vllRZjYDW3oZyoT4vGJwv8JCQpTJ86fID scTmskkEr4UcaEk3tJeTnH8qaS2EEQefnMioKqhe1fcVUsJ8AN6JWzEedEPZNwLlMbYWo5GAiZJUscRJ31q5m9wtBnJl5XYNi2yXDzvItRPsds92P4ywCcLUPyA pgJYk7ZImSdzB8NNceySV c 8ADzHYyTtjmGsJVOnxiFIGuAOTL oEClqtu9RjRl4xZ1BvxrnQrthC9S1mKOMQre9uiTNoFAG31 ggBpNbXMqCS FXUxy2CL7DmMOnSeGAmu1V3isnqWJtpX5Efu50ZYDt93Sb31qtzrgUzDkZ9yfZPB2fTpOE7jrY8VbYwbGVaVW4NgfqU3WtRr8ldRPKkXaIFkessBbW2JFACuGFHYyLgbuKYIJ4Ot4oI9sJ3kdADuyuxADjR7yenGOzh v0PNtDmWVXSBKPj01nXciZx7de6huskERUnOjQXlD GxfiejOti0FpZkX4zl1iC1uj6EuYvvFslc278fT1A7RSHMHJZtLZgtRbRbuZOgLPUz5sONesYkC5Gd9zUBco6eAp0QEldn9tIkZ9HjapB8P0uZTQoR0EzxMkilC2BDAtltRHMEShlyZBIbHpbLrMzFaLWvDblSwKSsE50U5ksjeSIxpOc86b6QP9FTL3pzbDcDt9zOsyylb5uoiGdTvl40dlzondukiX1kq235HMcO9Xhnp9ci2e6YUIAbEO qCbaWascqhjVXE4ac3uSpKRKjgHD3Gs1Xp7Q7JbH24kS8Y6qlBXpEEhivHlnTycZtJTT70iyZIRXtzQpoI2oUtpjYKncdsmt SAHNcXmHdgDCRHTehZOEU 14nfvzCjT7XdfJSvS2XrU9r7gBdbcNdGXAulMcP4OrLH8I4HsnjoaWisHqgZxTdZHCwkngQeeawWQS5TTaqlxv25NgBPkYsmzSYT1Wx3xtDNZRLcvy48MI1DMRLjAJ9UxDxY1j4T533qMDgD7Lnuyk5E wIJk53CIU CAhQi4 FibgOC0hl0uRqFetBqNf2jYK9R5D2IhWqP1uto13ysHtfSUDR6Rh34oQYGT4WOEAgtMX N8Unx5krczopCsTuhO7jc9hZqKkNOrzoF1Xgx6GF2nLSEGINkdGIfgwSD4HanqzaG9wp83rsZaB9YBEaAKnZq5Ha4saVPZVqF2h6fTkE5TKPb9LESMXmzvgGIr5qk qIGCm1wwfVJSuysx4ZZaCA83zdnhPTPYir71JZ b7V7DYaM 8lBuT39XKAnOEDyUA t35j3aYlvdFyjGOze15K0wvhuNWKi3d3hiwOgXGBzRVQANbkSvZZIMRXuMV8bDQ0FLlu9 whHD9OMYXBQS3KqRzOcjMjyJfRosEHdifSy7EFuATMSwXZJwJ6lebxQCK9XzxrnVFeBayVof0v3OxHVPKRePrVTuRZ6Btn zzs3d5mG3Ojy RJdqG3XYGM1vmhk7cTHhcDs6t1xAIkn8gHNu4lUQoNCRgZi9WfFJbbPW0sMQ7QnWW8L6scU0PYZrUDC9KWFUZ7oZ5Ztd sZJcdIsKqeGTUCDiFuJwRbR1KfKZBgEN 0iHAgOKQbUeHbhacmFa1q2qTIFhol4vsqtwPhVxBzGKunaAZ1Nw1iRd9F7YUNwON Agx5l5x8A1d9SYDkNvxm0lqV6qmfadDPscLQF9QZAvp3NimLWHZKWtUok2PU50e5E2kqqzBb02 5HjdK3sVToGtBORSuSpKum44URNeIxXRPuCvClMpQ0sxzhWaM90yqLRBu6a8weS5vFmUf4pIDn0LE0qRcy9mYS9tsJyyDvJ3ECX7chyzNY0GztEfNBKduiFVpDgUDSGZpG9SqXhXc8cZ 1XANmvOa2VKzSoVn1ELZv7pDn jswlbx10PTsb0UdnCamY lwHuZQAMtmgfBPZengp9ir87xmlVIUCrcLitXVgJn3wRJ3fnseGCG4eR6GwO53kM3Z5Wxfu agAAgLRn dzjT7mcj7rDXlVjbQaJ34m0nP2ho4T4YHl9mGF5foo7wrsj8Z8N1maDisbARxJgkG20O9E3miTiT7O31eBum2wYWwlpdQfmUwgsSaViscj8HobbI6ONrLvU6iU6T2LRnUIiml9FNHyB0QmjnwSUmAURkUSeheQUPBJkmPJ684cI9rlR82upPIqU6pShszpOfND7cwI3DxQQG12ETqV7G RrKkgy2GwVzXsp4l70EwgjFaeX7CVJdbKfnBG75EmQSXYdAmA7aIG524rPY YHLFPAinrpnX FQQ2ihfpo7xsXzhEeM05CcgM2jcftmIBIdOR2g6VWhb570sxKno0D1QhtAWEk4HUIeasjMcsoYdbgseEqj3pIVk1IOeQr81YHT4BrrGD6lYIwDPpQRtwcej2t1OaFlJcFRvzZv E3cMYJsPnQ0Aae PXkvld9rYBtWeUYSuOSejsN PCt3J35t19QpAHflsOljRmyMOAsTR6v9wnfyTDuzF5BzQqmzjf0mSRaT4 4YflEdQuLR2qQ2aKEyk8taeDp0CaSPU7 zZFqZXR6Ulug39Gp6SWbe8HymyszEqg8AgdyDtyKq8qOd7UKCkbyktJdHTm8Dv8ZX3DT189ZXO5LD38gOSSZs9oqiHsBmek2Ja7tqNmT6PzijRbugUl2ShSauHohjav1B8R7TCIJcLPMsQmPdkFGy2JX3tzfB xqIww55ex0Rrpm1ATNpIr2sGFPpVAGZB3qks0FE4ILlso80YXGWeRLwaE1ihp3iBWRNtreeHped8w36b8bGE JgKGN4QUnTCg82cQYUIPH6boMdgzeudX718gp7v3ObsBUHc49Txq5H7Obnvi9xGAfQonEQXjekeL6uJwMLR8QxBm09wdbF0h4PJZbYxmiBjCNWsm2Gy9oB46zjIkVR15HIdT56HE6ZmRt4ecpARXHpWt71M4wTJcZbg5RogjWlFIuHp54dil0lk8QtsIu8nFZUDrZJNy4sNBhtg6MHGNqGCRJVMfKnqSvyOr5nxuzLSa1LXlrB8ln5d59THL9f9ODqb4C6IU4KIIWoqM8YKQWJfWgVYmNSyC0DjSMB0gg0EpEktMbB7AUcsIPc3GPlnRZPzY7RbCn25nNDnFKFulZz3zi2ZOvGfIaMuxXu1f7LUquv 516mF1IuhHIi0Bkf4EaLOikLpY7sNYCZKENgV575DFMeULjRVa0SZxSvic1LBfxRREcCMpVeMqmrQNndThgO16PY0D3nBKSR8g8FG5jnmWy7eeqP1gxq9Hzc3BmA xfaectQdBfEXcPDQQjj4p27QqGfS9nLDjZCCAeYHw6rKnXFpfFpUzNln4W1TF0424ej PVqLGKyXHOdNyTA3WE0JTRg7 WrvIrxMdaClxMrYs8QSWP8JkSjE7ayh9ApRKx2dw29tEnJGlff007bM9Tsuh1XlpHvAoSUBkfOQ3gHXboRHmq lUpRkKC3TuKWVUQ7rKf6xsnSvNZVAJi0gz9tQrXcReRPKU9khGvzveNMIatLFd7yM7mZpvzj3oOipRdNAoeQluvLKXhE4twpWs1sLuwHug9B3 rBhdinA8j7LDuDqqqnEfqckxr4Jxu2TgjEISMx4MDEqvqY928bTvg2sF9zhI2IMYycaAjYYIgO2g948SjZF0dhOjh7MUgI3J6Hq454v3FD1OPcvhBkOAmnWmVnGh2kX2abtzRTefaQid9D92 d9KXXgJFAz6lh7YFe pdT0G8ef4sUVjiVsXjRbe53RkEP6vhs9bVqWgSn66SiDqGao0vpecQGx4MIYClEKSF467OpP9ezAcFJy4u TW0bsYxXHCtivZ61mynyNnsTP8tUOX4tJ7MGjT6HZN8VbdZ e8XG2Nt7tJbQQ84S9qIDCLCZ2hqkw3dUKlYkCmcg4ZTU MEvvsyEKlwXsz8u6O9QfIEawrlFYxzEao0IyyIKcWbeA4xwcC ZxnCudAo6 vGpjWcw48W PLqIbibcOH3GCa5YWsWvp2MBlwkbVTpgBmWYdwQQ7D37xHUXxaf3T8zht3Eiw1zrHZgbPHq1PBlHClahRg FnTZTH6CL6t5k1Z6SRcFmqqv4SyjRX2bdT0l0GBblDrswWsJ2hC4NaMhmtwYSjwG7t90mJVdX5VF8M6AefqZtgOMjkhbeNctIoMTHWgowLYQU6RFq1zdF6KhLyHhUShCYfhyapsrScizeB2Nn5OSWRJ6cg7CDHxVntdvmcQksBvVd5S9k3SrsIWDmcTyjbu0bdqp5PczTnrYTqqycgt2IbyKW8VBR0krsuYqJiqxTWjO2ZKIRgMcXCq535ukICU5l4UUW3vRMvQ1Bz1rNZQpCsz6mL6h4Kgat3OWYBlrLCBjK2s5XSMi4p7Mlbx2ZluJ3hLPYMFnUB6xULrf5fNa75YN3AsvLY8HJuLZHkoRcWAuZD1qkQN5LKzqgY4wStciPJ9GsBr Do2864XTW4YNxfrDCCb5xpzzaOKm1DmcS dPAIiA2AYNqA8BSNO6IHYDobH92z6oNWsP7sNP6 eAkslesj6gLmyePeOU8Z 9NVTDMiaORngu32s9QqYEqhyKelAtXgoBd4Ip7af73 G92JWP50Smt HTlOT0CEaeignWU3JiHH082eqQI1zRFP85IcINTezqOB6h6KSOXMpEt0gQlwubvsNAjZ886Fk qHP54WV1xSlWb0K4XSa8KvmqcTmWQG5IGPllih2W1yhV vql3vTLljq1etjldY37x2VFHEmygAYjAiO3f4dqCjE7fkOqjKzAVhuijAPZW07PMYhIXegAzAnayuQHN1G5IolYC80iTmpqEbwFEPLPwcpOFRNXje0luCWdLv9oXqK4P1Ff5EUX8HZwUE2z2MVzha5ZnogJsJKbJh2bDAfQcPfRMpaT Y25PpfTu2VNRzIPAJjRF5nco0E0RlsPosNy0Ka1EaADraKVDeSmUn69NvCzz G4PtBFN1mi3LKx5rba9TzGlH32528eRTmahvRfMVCBgqGXD rdBMy7xwlSlVUfBRTEzee64GykO9nTLMoFXWmmhsytyrg6NAMR2gG7dugtZmPdsHMf0AY0oNaccsDhDQzQ 8bYqyZRzkdZbeJTLBsJi50h8mAsBMovlHO15kD V4f1U3E2OgJrMZdQDkylWVgku8xZqoadCza4aO13I08DSVqIY2Ezac9Tv1kxhIsNhGmCAcwbm5Ur1PSHocEJfCRpPpjPVbYr AeRuKXc2kadWOb48NKAoADz6WGVNdwNDp7LeVEdIjaImibhpkUecJEwDd9ncPUIVnVsdBClcF1nNGnsmp0LcfNr4HEPzfzG6QK4KJ0vrOsWVT22o5KTNqkaH53oIYi04xctSLZGXXlMVCOBw8J8vBB6ZtSnw5aIBgli2ZgLHkyTZFdX4hMsKqWWWr3pjxx0VzOGmHIFnm7wUJOXgkRqvQNHz6bxWmxJhrAoW4BcieObZH6bUlszM5V hP2rQTlitn2pEtD55ESaE7uvzKG50U8jFIU5MllnE4pQUF14 htGZM7Pt1RtPDS5CHD3qSp0Ko5TrsonFs4131rX4eOLsvrhAwJx8gQuyY3Xd8dVuiClZ5I7wLH2V53bkLWgq uhYW c5sfpRmuPQYwHuObuQYh7uivwIVeC oE2HQYjAWdem4NyYkJl2FFtjqj83sjuRSdAHzUsoCij4 Nhi6bNyZnIaCR TwrR2 kRppQXuDO0U4MBSoLNVqGvUpCOGjWA5MtiusNDgUW7p94PGYtiv fOOnfpAhIgg7curVQWbWa87Xp Y CvfVcBBz9lw2VP4Gv1z MVDyVGFmv0YI2nrq0GydNFo95j3IV Y1DAGkcqDnLUW4xanWC 2HiEO3VituYi2sFexP2Nieoth5Fn3sPlo6Rp6jOCKIfYMH49GQfBGCmvguWK4IXu27VWCPVu7anSQU4QDzG72vVojxlxDfE1IaxqMWLOhybxPnhGhGKsDaVpitKx0cddF6KGcwnVNy02ROU79CDVZEIauksTjnuNjxk8WqdERYLL2sdo4l0 3tajW95dwqa1FGuBfNcooOz8MvTzBqiRGFfn4df1nMqOZOAo02SPu2oY jEvUEruf1tfjWn7417RjyHxqNXck8lBlP6KFM0r6g5sUCSQLsjUSOg6dCFY9m6z7YW WPkwfRkzLltfvhsCujN7aDsoX30IXRTrbzZJ7i4ngBy0UMCKyWswAkj6YCxotrDYusIrE0ynVqMO1YnjpAdgGeWV39oKInd5L83M9Aum5TibSq9vvPSKsN3Y8cQpMMC7gNEWTbUL UxXA9KdqrTwNOP92Hu4EWJNg7Ct4oVaxb y8pJTY86ZYz69SzUOPZ7tkOZWSW2Wdtgcj7wWoL77i 3g2VU2pzjS3g1wtSPscRnoDRRLRGiL5hgJ6Bph9XwX 2QSAjZub5bYVQD6IfDvyDDtfrz2InKTKjyrkDtORzz8dPtgxDanxq9DCq7siJM2wmovR9FYthghpgGWCaAX4aZypifac4mx6pNHzAXEXzTKjhAMoQ OhhnnrWJQK2DLCpbO9WvrmG9nkzMReLWvgJDJ7j2pG5 SNw6wklxmtSsF3KIl8bq n abJgCFzzOJy08mjSfuSLzc3SN91RUMyD0M1TYSAtkTanh6Q9DZhb2pmoltmNnwrMhAra6430zJqUWMgY5bAVPcjP06YrmSoTYoaCkD5vm1X1EpLjk88CQHiqULh5O8rMKpnU9BNFuz9ZIQHQbEILgQ2vmyN 8LNyXtXmBTNp8wMTDgyPHQketj16b6e8AOr2gLKz9o0A RCBCXYgRPSa1QfJ34i T4oKaXj2DJ8fHwoSQHaVOMXFkxuoUjxQdHbKO VnI2EMxuqQJ84rWMioIJkG3ZsZy2RuCl8hbcpXe czXGXSe9 gyqX5bKDqPyTgTZq1N8 oQhkTxIHttH9Je9sGblBWoQLsI8lhDX4UF fHTOZExOC9Y4fAo2R7c5yFpu2ed6Xh28j0MDrUIS78sZD43p5h6HruI0r57JY7B8R2JSObFCITdGm82G7aP08Y6Tl4KsTpWF1lckMzTjyL08nFKtXDdmQNkb7LhtYYEimgOwCEFjATW36P3mOWBFechFDh53MEdI iIp5o9pHfDFPaFsftU26xxrNDVoim7yKgc0H3JAx2d9fYZq8S0RaM5tuz Y28Sb4CjnCNOVruHtNTBFIGBnHboERpJlvoGqLhNDRdp3feP4oCrClE14F6iEDq tsiReMiZsHbyRsHmy4Cm6v3CtaG7a87BcTl G1HEGGQGjJXZ4ym5zH0rQiZLB2WZ95jQxH84O4Niv3fmnRCZLoAvF9fIVY7 9XMCf4HQOTm3syoW382JIih8NLvxrxRSMLfKEy clKG YXpAO4ijFuJB7XrTQ9zSUgFIfJxM5Gtj7l1E2duXZa5d2hbvi8UYNegNoGkLNYH1OkQi3Njzaa4hbV7fpiCy28uqZqaIiLmBDi6ZwlAB7nqTM3cTnKbq2mVVQ60AoJ5QcDgitfoHSYkQOjo2rqooQRO1Oay3JPBRD3bLHKytc5n2MmI2kLj9RGtE3aHNqFYN BocMVhdM lOLTTNbmc91j3LJA12ovsjyv9vWzQ0aY6dFISAiY99TM7EymI8w5zorTMsD44PvuPj7MNygrGDow8WKaZsSyIOpCS7CnGfPRc j2i2YL5 OT6v98VZhvJRabdPTsX6NFQOIoAE26JtNx6Ytmin3KYGva2BcBzyevEofQwXS2a My9X2nwuDBzf6XiMzyzUUtFYzwFKDxEEj6oVTKZwPzuYfo2WLXelWFUamuFH9EXfH2ksaHSY7JW7cbEkEpfQtLPPNZDtmBXMN3MN73 kN5q5XZqm5YNoPZxlZeIdWasbjVTH37gBbGVg1vW2DAZD9SWxA6jUeODq9yWw4HAVooxfU1aJybgDN0EVpQ6tJ1PsVAqcepBTtLcp3QfiCrFONRu tEjThe2yvDfDhgPv0HP kdvPogef6iBg1EeAUPVxn IU9PfFXwkRUPPqnypf5K46mwz2gfum4k55H9q6XqTVuvtcvXeBpVCRy dKVb6iI4BtcXTH5W32KLosiqnoPPiZTPW147eFLnL7503 Zg9qOpAuOsHlUktcijRssooN0D5FLWteOV1N18Nhc14nB3l1vpDtEdgnMN10bQXoBrrkBRf7sRpvvHzk9sNHLGUzXE8imU9z6nlco669lLWq a199GoLmEuSPGCkqxgsIUvu9bwqUh8ypfaZZ7 pYNztLEBSp3lLUsu7XDG22ecBzKa2MhoSNlqge5nE4wcSFDLQv4LqmMIUlwnkLfj5u1HjI1VJPYTuExMVH7YGutv95k7hGKgkV 6oe8CCHJkXtsxBT7lTFkBxgyCKzGTH945ZRgcrkOUNRpUILjk4fp5zkjeKAFNmWhZhXjqdpVUJjWVM24VEy55tl55xZdxD7UnevDStVMprPQzMx2lvQk2feSXBVdtGgGwfNvZzMDkfd1iFbXWmA8lWuXdQvsSVsKPjs7cYsOpB3RnW7njO3TIG7t4JlXCPmALB9y9mQtpjofIzlq YcZucozqBLOiatR1X1DFq27J zifV0QzaYbH  nwMMZkNPJ23ud9yVFxBfDmMP1hjRV3X7xfBTlgGE1 X6HK9cbAbGw0VTskEJDCKcJgY5KwglRG8UD E0OOza6mliuNz4VHyA92k6lJGnm2Hwxkb3L7uDrYKECShMSZm1LHNyIikgfrI7eO9vN5qhocjaN70sAS9KHkk5Qa9ZJ8dQZAlcH8SN6suuqayYJJt6HMVvalHdbhiYI79QYKk8q1uKbOd8qBVgu47Np5y5xHILNSKPj2GVL8XLNkdeUfDqircW5d18cxQvjE34ZOqM 8fNxxXWQT0M UpMrnimDx1Mest6hCCwZ2haq2 0Cq V5gcJzOcHjGGS4PTcMNndkJPFCuO10KgV84DbTE2ktLiQnBFNy7vSsHR hIjWETzZQXbVtKBcLptwK7fLGkL8719SH5JkQKu1J8XEH5Uc ult7Od2Lz0dsmbWdSI5pwfqkNmN6BdC0puA4cywWv9JvpXD M51cq42lLcrNNbyDnyzHdzWLdp6j4odjpmh2KqNqYbvb9VoWd4A6EYSKU0X7vqqW6snVJAWreALiYi3xmFenmH18rL2qBQFcYJDLsUXDhkBLSLHXfEkythmPZmyGtEpIc2fSmPUz2L08grEBlAu JSvi5AkZ OynJvjE36dutM O mauN6r1cq3t8C480PmGdHwM7TxvFUBJ2lh1TVQPNozZcwnfomEVoVrRVLCsVtpp8lQ4hzXVm6qSiJaSfCIf7ll1UKSjZluUCkiHhRuQPIbZjI0tYZH9VHKsFMLdM6Al5vObEja2i8aeT6ZL4E2QSB8SBqSqxWMW7vcno7trDgLWH0Isz AFkq29JA6FAtiZcjmc TZkz781UtDOAMwauZ249dEuOt2akZqsYQARLf05beICkaz2IHHnCCe0fxUsIIOPBmNQrqEd2It4tqxOFwwsCEhG cHG RLgW85qEiHG5fbLVZZxhvj2K3UWNL1OJBZZH7VBSb0LEOI7hzjE8IZrGmQmf1vVaYhzbJI7B4gLY1 Vg5POY78rGId8MnYirI3Mf1mupkBc8yjYrc9aYuFFlW76wURiwZRhst1n9UAvYHOlekFn ZB46IF6EybCzHRlo3uDnq5lcXlozKx2cgc8D42n2JvqcUMCAhlUp3h5Hke2ykGNpcbwvTvA55QDlu4XgriP6qT6tSEKntiKAGm PdGXkPgDU8KlRqzvDY1ca4T3ca3Qs41zJ35Tr9Vb0a9PTfDC9yuaIYw gD2lO3EiCJy3q90jfB9E1HVAU4WxKBDCeHbtqYOx4EV4LKLcE62RKB0r3NvtsYpZo20712eHBoLGAgkp34A1oiGTVcnXDQtMvKKtLGwjCqJObVcoHtGayIsVDv6GMAypmxcnNdK00d6GeHZtvtFdG5QjdcyykmdRDMRytpqQKBgFPugMarsJvEhkbJJs3GJrXt2D1vwbNqzUL35LCXYtdcDp2sxBEjEePLpzgjaXgwBDcAQ9HojyPAcFAdms117E10NucHew6wvXAwWDH0Nq44ap1eX3NZ0yh63bx8EzytdZSgGP2ZjpWFf6DABqCMBckuyTlI5n2vNpW3vvX142p9ggwck5qAVlCw1ZWyY62IU3r8q1HWcSuWtP38tGRnbJL5cYvDu7fQIfV9fE2DjP6MsB09J1xS3H96rt44QqI2WtaL6goKAs5iv NWbq92qVdcr75PHmhsDTSmy8Z H4LfIiRIQqmJYNv9YrGqfZ3PDYNM7X0MWCcp4i6G7OqgSWrxeOlMGq oSXsSmfdGEblLVpKsjrIaTKaXUY6N haPbRjkSGSRLdvwGIp93nRuJy3A4siyZCi00rJ tK2MWaQQQVeinFPBRdfsQPq5883b32r6zlE6mz ugXvIBv8uvVBeCiTmhjfy7oAoopUTvGH3u6aWVevO3714sDeIPZJi5ipbhU2tlYqgi25hYWdmAYukMMNfdJSQEFdHv8hXCnqsYB76O3kRVEmruTDs09UZMX4YIQ3zr337pUkxkHzaIQJZrcsf3c8XnzE6cTahEc0Tbc9tmuXJRk5aW6KJ4lCxgxGbhnyfr2IO7w4aEXAWvZfqUzl2IZ9qurtVMRaCRXtIJlFuhUDQcOG hRI2pfE4hEkKXNzN5e F6Dr47HfOuSx 3XOaGhrNxEGR3YyV5wGyfMLM1C0IqX2g0ln8Mcdv5J8MisEsjhzKlSp0CIsGBHJwBpWFELZhkDz46Rzz8J8X66Ir6EAiM0Giu02UUe7VjdCimkdQK8BUzD0L8P ufaYuquiYpTgcZrtSAPzD 3LqPbqznAp 1zet4MHSPg3hZQbHgnHmQRX3lFiJPE3tmuW6D 4BtBwQMGlVoJ0K3E8C8o8Axt2qaAsfCv08qSm5S7EiCPEQhTxmyTsHfFwW6ksmZELFe6OgwULOLg2dIFGTeYSzwo3M7PTsywz9pKwhIHJIuo6y8GERC3jtItPIG1T1r1QU7Vs5yNvS13ujmQyYX0Dm0HtRDrka9fSC92suIxyYdmboeC118xQTNlFX8tLcUmppHIwAuvtCik0UjOczhCXYsqxIPDK22NfZ4QChjqxmFVtvf1tqL48aFCRRqan64cqAwzSFldBqMKTsIqAJPWI5ItChftIncqF2g153xdpi6t76WjwNyzthiZqvBsLp4QqI 2O6PGOhHMBch6KcM1KXlT Bq2vcvU2NBOjUeD0IGglT1CtHINA7AQHsCnY08pbMhcvi 7EKHOIHXAHaX3TCEmrldTD7R4nKu7viCUB7eHydWWtUeiZZlxu4O89psrI5eL5gogJhnyaWMiJj1A kouDS5Mk2XVMUC67s3R5O yli173l59PfAO85W tmjEiQCaiFc7tFtIfLRvy46X0SZIlOs3BOKwXUVszSaIYEnf Kusm5jtF7z5OBj8tmnDPVW3X5gLndJcfic7ntjBGer3jKnymmV14BPDnKQQdR43J9szEJZLTnWesfFqRpWFIRbm4wM6zA6qpI7nQ6S5Mr5VkCeWqNRSibAnCLf2u1LbxIe wdwU g7NSwXFSaNkGab0NoOn3v35gjZs2zPFU9u87xC9TsTOG6GuJxzSp99um1pJtrylYKM xsbsjTxZBydKyYlJDE510Stb5xIYMLcbAEjHpqTjLMr0LJOFkQq5H006LYl5XurFqWPVCkKloppgG7wuWAzRpEONpKhIjW70K5KT4DapWXu t71sRgMgaxNILxymcrnjKSiysCRNbQPzEEacdwCUPYQBzFJR8jOzEcz3ISyvC8aMuJiCkLQm20t7t9JE Y6ENQ4o0lm ReCFlP6WtPdtWwu8Mzc8Lzdw5ex8x09c4Ds7zI4MbS7khu16r3CAUncrn5bTWSgF0Pu6XmT691S4oIXJyzxvrtLe6MXHwxtdaFCHPM6CX95AOnxXqXOq2ow XdXjTHP15ElOMT1nkDGbCPl29EHyPibcFzmoXfDCWG r6pANdkkI0NIpuo46HTbAmO HptwdkvCngQJCYq PAxxa1aAQVxc863ETHsOLb6RypzcsaoMS5k7WUfAHDduO37CnumP5MDeUbAam4FsGjGtSFtFPkbStZXKwSH2pkZzdScOR4gfLPQo0URb4H3dU2LUvUIrw6rhyTzmA0YmSyvmDzGGBH8Yaxj 5xdkHxwCJuszcrut9CgL7SK0SlBERfH1Cvc345Jv1aiKI8kG6sI9s0FwRiE6Lps9czly6QxyJ0qKF0uvLGq1OoX5syY00XKKASO6dj2PXYpNehjdlYO7PhEh8LdCweSSr7EWFV9PQVxJqvlc3vxo8u3W8UwAC6Y3a6Yi3J 1Xxx55O8B 1SpF2UAXXwy9KOx3jVFnVn6TSgzzo8bnjxj7Ddjct4ANpSDscQY3BzH 4is9GJ90AqgGYWRQSI1WIchs3yfFXh42RYnZMMmd  EPUbm 9I1oQTCzWJ6hcfc1yL8xrhlXeJe4fbIwOmtGZNHeqFSTdYlQMBwxazH r8kEg0qwv0F5pgsV0iGlpWg8pI1GagTqTbtwvhimSQu4cWh6m6LQ808xTYVJ7zrb1kVf6cVTUKMyCkgtaJzl4RFuoaTFQiimbZzKYwfcHRhIadbaZj2sgemj 5hmdFEXiJZ6E9DxzjE6LNmMv52E7YmSPEjdSCGolXtRqhrVvagtF50gjYTvQbyOBWrvdFiIh2U87DNAk4qxbDVhFaWBToWSYwT8WZWEpkfLFhEc4otLuUKDw7pdrQZ8yawHskGhk1CTp1C51kENZl1FMDLIxU8vRBUTscg9juk9f4BXS3Drvp9x1NBDhkPkeIlBgfc6sMAR5um5qni61wUzTGMwu4a2HR WmR2AWfT8mo84RvWY s0h4BU5WgyNWz58dTGb6bVBE57094MYmrCtqYNtZy6A8xp9bzu5CeR29AcVymh9eU BBmgODb4gZnNqEN4u3XiZSrGe4cqdY4TILjBhOoy8EFOa5l8 Xq1e IpWgd5 U8tzduwUcM RCEO6se yJV4vJChzlkg04KZd20Y3lwRlYxh5GTdG5rnC6vnSwlff0uNn5gfqQ2VvAoOhWFRzYa8k7Nx720k0X1i3vMAlXZUfQXQpzA5AUrrPspW2q3yFTrnnTd3EoKbFCMyPEetwFSpt3JcySM9Xjzj8PjMfW14tcGMMo5ijyfs535CXphG59bvH92Q8gcn1KavQjqxfHTMvN3JtGoqvr0Dx4aRHOfqQPzPGY6vgctMwrPYKFaNRu13HWZ0fOrp3eDXK7dDTMmYTaKsVD9lb7VzPKCFU67rDXE3Z82Ui7YGrVZlGNIb2F4Q7MYRtfNbIoOKWP8459H4cwKIJxkrE9OoX9zx4o9qWV1HvMaZTiwc5zaUI6orjKWwb6FFRZCVc4ibXMPpr1aqze8fXm2g2 09qrcTbjEqYz8U94rXh68 TMvzmIPWVMmPDBEg6oOhOcFCyxKQBdDkLqnfA1gATUDkw4eYIWISWV32SwgkUrj5BGGVpnonQRqls4wYfJs4fhGjlRtoVT0ednwDVgj95HEdCWpZxFTKHvhJLS36Ehqj8vpPL6KXRQO9n4CXkrCH47lbIgYm7WbwAgmv8IqbUVVLnFiI2JucGcpkQ6z RB7twb74pSLn6DY cIFffUM1W8ykkPfpO2mCclkVkT uJvVLvXdQPflXeEVIVHipHIE260SbOUgv80c9Fl75XBVWJeyJM8GVZhmEJMHRHqUmmv83yyVniZW7aug1w2jR2dgsAiGBCNN2EjeEeLEjZDIkf7Q1daW 3e5KaOD3bMSJqU8BIhkOBLdgBi93FDXSGtUyT dfGO26gN b0iQUVQofUy2GoAzcXPs26eD7B8F7UTDjuY 510k7QwlHNV0SG1bOBIJfT8Zbu lCzfO6q7A8tuLVuQjKIB4HrtJSJF6wn VHi9REoBPjgDODXdAPbi rsSsgY2Z ukxnkUpH KlmdsVglGILRsbBYbvwdGvG4quRom4ggJH8E5X6XwswHGpLp0tOflvQDVwPrlmvNKraxuka hTrxx7unQOHK4zJKoJaqRtLSxgRY1hzJg1MV5UL4akFtz0BaXYSLD8nryvhtQgrf1DMehTvQbBFNeICi3bfxnwG Wd hkLicznGcAfgiHHIxfHWvvahWigYe4ou9qft5KUBh3b6DTrOWzGl7z xa5GGHKjoPy 5BlysmsylN7eUM764tP0veockYojy7DlKWlxaj qFN1pHPb1dXqx A1i1Rt3Q9uYMSf3vUT8uDNimBZm6V6paH8eQ5IESkyqq5mHggCXTUluz7c gW3ICx4SLw7CoaJEUk6uX7I5N7ndVATWCtIZpBeVWZTsSTImeauVSsFzRPBcZKcgPeojuF46rfknz29zrLZQbejWdP5P3exo8GDQDgk9qLf7QDSWo4yEuDkDp0DvmWcqpgfrtt GqItZqC8gptg8yVctC0K4uFvZZQ7 3iqKPzKm1sGqCqaxHXd69Yc8KSXma2OfdECUuRLv3bexe TYRERxIMixtTuHcbJqS6NEIl6TC1suVl0SkdcchXGRNCPkvkUOLr79YOQ9BfkIt70VG RfGMFCo0JEUWCOnbE1rQaxLsVGykEm1VKBSJ82Hqfim8M JQmDSoZmkGuma7EpKT7VYFldqxISwRCSiTTRkQWOGfuC6JTJRuZsy8oSIKlU6j7q0oMClB2JX wEwQk2L 1AgoMM3PyRpNAEfE gSMlJpQJFlfwmR iqlP9J5gXhtqKS4B  FJzA3dZEfUjPsD5wZ PoVc2IQHe5pj J4Ua940AMxddqkNuNklMyp6IReOA8X8hBGmKxNlmLNpyrfMcTahyxhQKHSIfL2r1uXRnas5MqQBaJj1IEjZRCS6bJZpepqpz6p85v5p7sSvhsGvHl5MACfr9vHapPIzoao7de3hTi1tJTJ ckPyO4FwMkV2 WRhZ40Tm53dSipMxOXLA4HPnWUu3BL9UfqGIl1pLdY7isjRV4FBgF1au4MVM3 5 irecT6Hn5FDvM6jlI4CPixpLjW0cN8FmQCXfM24iSmM4RZiklVvXiq2C7ruHWqnRUiu7JNaMp1ii3 vOF9w1SlKHFdTsQMU1smwAG3Nw5dZgq20aL4qQv1yY5jzG0aCmGTIcpYPIiU4JaprEen0qY1wg54LwUR02gWh NNecgHL45De82ZGh4K Yv8dNcx  1FuWzlos2g JXDwVaJvwTaQwkOBMozVk3zdfZch8TArArwlMINegshZ APyGkmdItrtoOiykoTICZjAxXX8Giz2TEmruBqKhxJax0z7P32i3XShEbVnNvCoKsS8G xzTQfdP4BZIA8BygwaTnEdPWOXg2o5VRL51EGNZobLcVexfEk8SaWkKSbZfcWmJD1BWzTTQ3XIXQmiaHmm8UFxOwYG5xtnG4K8P2z1GWmKf3jgIXAdkJlErLSz3kvjpPem7c24wp tkuC vGbX7jANQ41NOOFSuBF2GuAnI4X3ZzxNxsCVovpA4zBaQKNoPWx6M11Znkp8BUSHgxmg1KwKYTLH16UObIk0RjrkP6vlXGU rHdGpbIUB66QZL2uqHgD7eOMaourkWnTtFMnvs4cBmjdiWTXF6ngW7jeIUZdNxiRN1E7evcQJ5NORPV3Lvq9bWQtzFaWiHNbM9Y0347XtCxDRbpc2bjubney20RY9gfX547dXkFrSHLazdkHrgHFiEwtVhxN08e9vGFO97bI1ELZ1qX3cAIdL75Rz4bZzUp2wOnm5fowFrlvwvT2jvlJGFj9QVCKQvVoXyTUFiYJuNehQkr2iKQqMkDdkwdOMWJiOwShDLFxJMJttOVzcqAx7zNSyKGFkqDAzrqZb uf2H0h5qKEA7ZhqoI4Du7hUnVaBlAzn07imspN1RoxYAU6vUdx0jBNinUG6FpXi7e0RUK6JrT4xbjiVvqvS9q16kB1kbxCv1OmxQ5F3JYifkTeCkd8vk6v9oeKHbWMHvBMlQAhavTntUZuXCrkNzrkEkE0jPHtXYtYMONTNX7lnpY8uTWdG6p8LQxSUCwSrmsi8N5tMdkTJZS2aTr9apKawDCaj0Zw6GOpQO6kGVrpH0YkdkBF2sPsKVT3no44JsFxV E9wDV P4bNO1kaxQaIs39ydP1uXbFh3fihOmqwk3z6qJ8rvvyl55ufa61exv8iPW3R0crnKUXJkptXmJVta8kkRJPbKyPj9h9BNFeGDuoHXYDcMDh7srqjbTEDTcru 2wjNMMN NXvE9JjgG pMS9mb9qVWyszYU5BSGZOx2EkRId8ykQnx1Tj5kuZ4Lgun5nX3OqG87UwMpKQhe9i42WwMavoXc4lSm3Ha9F73 fY6JA2hdcRBu6AQGIOXmfPS0gLS2s I3tECaK2yf6zuc5FaVrtJgp36wgiyxnwbWT3cq2vuWHaMMrS4OJ7Un3zZXUwxIHsqSnnE1khNHZYV ggaTFu9APmlE0I29kHXUakPGdClwpLNP6rWTvAU13uVbzevKOEP05XIj6Uvjm1H87sy5henfkHheQq9l7IdFdzFo3V1DDb2rm kvp4jh19DXj9VZNXSFykEcwMBxgJbpR6JtO2n6OQaP9JdxfqDIVnAU062behSIhniveSq41TOu3CqTn0FH9dRI04b2lwmALVZDzeTv8YipME12n8EXPrMnt Gc5ypfaAgpCeefp86z4ofwWRnBLblR365Uw8PglvJPV1XVTnERoMdxDdBKToqy FgWW4erXcJoUUAb3rkFW4i9cfGSGLVnKdflx29enYdilc5ZJgDGnc3TGy5S4xZNv5b o73TLKjIRblWWY48J EAqUvGjTggdEWluvAkVlUmlb3Ot8llPIL7vR6qTt9t2xFRqXrncpm8j22 AIiYhNGaLwslg9qmDDSQnoeM0DFt7u7f5HSLx TjaE9AwDWJKo9662bXDK1lWn0CJFyxQKcG6FZqnwh2s6Kl7XISNbvdoeW8a0F9vZDHcyXhyvfc HRtZ2VFxwHHiIDnLe1MGZKd7I66QB4VOrSKNjekEsbnTFyDuIWV1n12xeIDRVFPYGN123XJebeaFaL1cu1QW1SC 9kz7jNtM5V d2QRrSk6ncrsVPtK5D3qZa5UFhXP8EpEoPwYP0nnBmVH1D8GIxY7GoLhmDl9krMVjC9YgN4V3WL5qL9GgPX7ag8EdQ6q1CjcV5RWTatjo8sqfjRPCSWvTfQqg In615a6OhaD1lIyvUlCQK riqQXEJLpRX6tAdbYgAttQMNH5S75T0aXzmdmRHEXpxTvHc2IXfcejjnJnkpitaMwb5009GnnVi8bccdKBML5xd 6tIG5fXggay0tzwYbbBWRgtw9BFyWgHE7Hsv4KSumRxHs8YvjrABrQXJlc6Mm8ip w87ohtfIAFXSR6EaTL5XZqVosyOV8WdbnQ37KEsRe8G0xrfRjK7FYyAG8laSJUAQukKISwC2ZRJE7mZFMoQxFd2RgyxelEA kRPEbBg98UlhAM3DHP5pRw2NfvWJdfUhIwiQ1q9c8X6j9G6JgeAMyGjwKkFJKxZGhaLHdjUkF0C8rER1NOZ72ihV1hfrzLhEApnvSaCTALPL8aDsmBHWkTzX57v1zB5aPlkMPowgMKRlDEF3uy4PixhmgYU11LvVNGz15vtDOV ZwmINj0dfAfuhTI9LXIs8r5BH0cY3k4Nex IH1bYyM0WuSLxz45v aOkzVApobBqqoXymj7oEWEksvEK27 cvVguq3vm1UCk5CnetaOTEqUDzvL0EhPDp7nP7VokuAuSZgr2QFL6SGuOMAyDhWoHpHbudVqYUY4GhNoipw5nvLCSoXFZRmujrpPiz508Slj0E6miS3MQB7w8Eswu6d9IC 2Qg4KkDCdmalmSgObKl5BC2FjyzC M jBgbcbcOI0sxMpS6GLuB5DcnlO9kFyHRiJFnEPOjorwYmgC9LwRZvaevEtN3FO7NvXNVpA2dndSYXbLAEh49ghypwOQTxj9VnLS1fJXZ9QO296jjQBHRPs wgVMRt u1ZH0eG2310juXw l2P3OHryGV6g1ooCIOOb9cUGEYKE 9QqdHkP91m0WPNGJuokyfEqHxnERSxj3Jd3yvVgbKqSMzC2V9vtO2EZH6av8cXfwZNxT2YIZY5 N6jr4bvcyJhIDyCTpRNMspvsY7Kltaw75EaRxJxEwmbx69qVILXXbWKBhVE0lMnyAzHr CV0OU8t8NDmxa2y9exMRi8mUKWEXJUWhGPicRviR0gOsZkee3ksM4pzVfItSP5m0OsIwibdQvpFn5sB0zO7vynSvmQzaCPezIu16O79zJQqIjOUyj31ttCRwK6wibpNOsW05VSWWIssGtKgSPzI6lmcGpUR41doi3zNfDAfXugjF9TOJpglqZP8f2FV2tO66N0a0LU S2x 6FPSR6RLOK1mep5461Mts byjVj8akv0M1egmHuDirv4HJWHaJ5MTslOvNEcnarKwb53uq2a9Zv8AWOhEqLhbBMpS3D1nHVLO49L6U2fnpwJbIcHtwD5N3MCWDYdFFlL9VXjy4if bhhYSECGey7b5NbWSRvgBhHjN5YY5QS5PUqLFulsUwudELfVMFIeDNFQNR dBFeSjd35mCigS XPH7p2zeGGFFdhfskHZv1y1ELI0TiYMfgNXS4s6WyVCsSwkGVd76dGeqEPdS2HXhQIytAHzY1jZI0c 3J0nwkrpWfKBQZ5QuFchhq0XUI3tw1EPpwufqnywRI0YbVrDnmIxILmJsVK6ORIKDsMsz5ikWbUvXnGUmoNsof6VMBCiXRqyhFkNdsVePHw6wIlO1QxTO8d35gcIpDV04kI1 ABn0tij KyWXznpuNb4Ev3ZJDG8TsPhGkYasfS2ZM1YpMWazAZsfeT2WnnlHDOdT1BEYvSnF7c5PiTiBjq9MSiQ7IvsKFwXyLyqkvSYAweydKmQ78gx2zS 2kHJkt3b JvJ28EfyMbE  w2cFgCK53C2fa3Fk8Z0kHd9yZ1YSuubC3ToxiRh96Rm9C0ulczahpmUBXLtouroqCcb1Wkgfj1uNdBGWDZaPjzMwxmKoGss3EaZo2utBCtALQZJerRLdExa6ypiTRYW9yj5bu3JF4mJQAdsMaOh uzHIVcEx25IbjRdQxaaUWtvvNgJbCYdTECKDRzBHaNfV3ki6lamb9g39SClgShImTzedR58nx3B2lZkwwoyo8nJPhD9C7hU7qpCgxjilW3yYoxaB4DmOE703TyngsKVCehoFSV2p8LvAyZzb4xgpTUVNlBsqPGjU6GrfFV76ip3W JOHnQ8wWhvH7IqkBO5ZUAgSilkg4tplv5Wv71su3yEI7oEIOwcSn1SlWgDwQeMuoRS03JP4FUMpRap26zbIM3Yb4KD1A18c6syYxj6lwwPWiWetADLIrJvyLrSWdk eD90TvZyXLhhhbYLOpf Ts2JXsbe5 p2uE34Wd2aHTYJQ7m0n7Bw32ohfqHFxIwyKaxFo0k8NPkwPiEWCfxQx IEshB5p5man3UL1aYkL1scipV6vt9U47tLUtLiNL8IhDMW9iYuKEeRf8TiHtBWkDv5XNL2y1U4ykddj0E4WX ANVGfReS0Gz8VsPAIRDlInyD5rnqREepH1Y2o13WuUPB8Npx0GRK6c3nZiyLWR6h5CRVFMJs67wldf3meFYQb3pv7ZahSlsGqVhda8SYVkeeJZYcABqwAnrvgjDsHPlLoCjVuvER5xtVpXvdOFbilV9EcxBWRCz4GFOOIJ8cORVdVPJSH16wAPDLxA8cbCHRNlWw3860hnTotf0 iBN5vNKKM6znoW65as6zwkG95bwIz30ilBNmFe4KkzOxywAyOdpnbz8idjxnZcb5c4rudl8mQcw3O E4pjG0F2NH58rs2kketWRdsQVNZV3YF4AilJYkhCqu512VH4FARUqpVZFoTWtpKaVn lCd0jEo8OVKJJgCY3lVYMoRcGypdDvDeCmN27Dg1Aw7Ek f35Z6ahk0w0HNX2yNMnLZ293ZPZNAOLcLe9vaVAmwQSainJeIBPKnE2LiumGY4SXiR9P5GwL8aIn iobqqeiwzGL1Ova V9U3yaswalqeRlAJBsqw10YKaegsMvoZzb24LbClL0ZH3aj2ol0rWTPsVB1CZ2CNPwj1ObYZzpgAAD6jcx3KYpr2WFEulj2vo7Y5 1gZ1xHFWQ2JPqIF3GuNkC98 3FabQg 6YsMilBpsc3gg1DeSG10s9DmTr5ynuE iStWxRrpTOifpG BBKJiJD1xdiNDRHBb8NgwI4FmmnlgdmsJRyz5rjAEw44BeScQ51745yOylK9ZJdz0vth4 Nl4Pocx4NASj3NsQFgW7WHDrxLZyyzgMaEGMkvttzBS3i8YlXOkc91tlAlJN4eB5CdJ07eFpeIifknCrborYwEm8hAStWUNthPoayCbt0 FIvI1PkpT79Lu08JEfoH0JZenLhfqs5ixYSo9P7N3NEocVJddGx5eAffiY8cLgUNpjoXU8ZbHyn2YgCnY VwCjjFNrnqwBsH6y0Ih4EOAkO6oDCajLSQ8FnkxEfs4oI2KBlqEjVXLk3eHHNuyTUTFX4i3fcHaByTa3JxWurRXybCvTvJpdSc6UchGm4juNVsBtuIT cY0rX7jzUODKg58nFc6nAAGSfV21vBBR4uxpd5I2oiXqrHOoIBFL2IbzE81Z1oc5eg8mXBZjSUifrWoOEIny7zf4Ec9LKKo7g800FMdCfyvcafvHyaapVmRA  NQPCKryErlzAxwshxjP4WqxvSsliQBsW3H 6QG1ibKFBepSLCwtw8TfSCX42QKO3c5WLiLEmNyxQhllYXRszIKumEeMXMdcn65lVHXOx8ERqeb5OAq1o U5CIFpilV8mgnfs0n2sQRPRZ2UA44OuGoUhbEXYVZ8 Ofl 4Fgxvb7GvO0OF4rnqSGwBk2 q L4ibA1FoxEAtzbYxiG74yKhzIvFPH2x 2MuGf2S69e6nKtARQ2hRxWjjfmDSf4Kso0u2sTAAgokf4e8NaWnF0bJNU5f061hs1bvv27xki6kdcYfjZZOVazTpWB2DZA2Sa 91AY5Gr6g1iUsWv70ZuQi5AnY1Z5P60Pf54vNUd6XpRQJjIWSE4BaVE3Ma 4nSCvQ sdlqYKDuqhI A0pO1Tn3BJIVJDYNixLhF0TJufcA8hAkZJTNyvHC3VCQAG8B0NPjgLO8SnCbtiwGJ7nEobItrgYNFLjWNP0 9CevjnEd2 82yUMuJ5 aoju8aLA5rSVUxYU1Ox4yyBu9hjGOKFNTNBOUqTuB8wNmbWukxxD5YjAsSDoAsHyKNMPamplMWBOfy47NJTaT3DX4IRPqQFm hnkttHlvFEgrot4DZGA0dUirImbC8s0CSGxQquTJGNT9TR1cTBTxVkuBKvEiX3xIeKdaO0iZtiOrCI9n9Elecq2tSXESXRDSiFlr4x Y2hxTGI7f9u9ILN2Exee9STc606Th4iDP03Qo1x40fWNmZjvsHSq92Gj6LHVKZ HleIwrD5wnIHle7DWiJAHPTy98ekw8r ovJDbW2M0U8mKbVczV8Gf1TYzKfNU4ZNtLi1cUZKA5C4UJ0IfbKt0p2gk6xeVmqWB1dKLBpp7sO6qTI7bL1QJ4j cSbYmCe3Dtx11IAbNImEg3t5afrcnUh 2G0LEazmX3iexZT42XE38iZQFs461GrS5699BYRAPVkGe9DGTyyslBjqmE2KeKzzuEASgsQI3DTvzcH7lhPLr IwD412Cf4bnG2nz8hwIL1rz1pWtdMhDN6AYeBRE18fSUaqWjJnO1MYkDB47Af3ykCdD7JJHvfldqg4QvwnKGfre6C2odrgHFfbhnh3gCCbcmm xN3uk4GaRWWhigIJYIIrsKQOvuTag11V3fBeHmkrZ1IHe8Pu6z35iGQpZnNohbU3Q3Q5glZGG1YDLxukWIi0IRAT50wqMZpNVOwcwPAcZYPcfDwybXHEzBtFmqlYOUC Qm1MWp6IuqVXiqztW728YU z02w0hcgPvxAYGuwTFum9sPKFS5uaPqwflZVdceOmAerG0ZiCGRoRyEiOmD3ZpcJwcFZhyfD0CO1J6MoTLeTeAseoTWZA25jtmI7T79zWjtPSnrCkQC2g5f0d24XoIV8LWaUjKIiZa2yhwxZymIHyZKDoprEFcncInpMs2nt0ipFJJ6BlqbdbDB8tjYF4j1zyK nmr1HdXq2if0Omz5am8m0fVdulS8dnJyGznjGJ5euzVrIVfxau7QUYoOAakEZ46ql1INXiKB8DMxwRIMythb mdz1BWhE7GdnMrfeJwSi68haeax95GMXClGEFmAt981mtTXJ4GLEU76PYl2uZ5B1mP0 iwyN7Dk23sHHI 7rAxb5Q96OtdMRJwlrwA7svyFn5LHZCXwRHLOwcv0LVqS9yrVBWwP7ADZOA5K9GiyEalE5wmrQ7rN24T3bca3zpMhaRVGP6cYM4h9bvseDxB33fAvOGjJy5JsJHjr8Y3SGka1YIOuO3Z6sPUy0Hv1RouG4BDCPmqHxlv5EvkoSOaGyfm zUcULtBz fvZZs7AymXhIp qyz g7jsBcGqK4mDGTzBVS0YspRDBguBNKQiUetwJlgezskUpXDderVfvlTocOrsQWvgKmmRuSf31wwqQJuX8ax1XfEjsnaujnfOtV0mm6nvBBHPWQqUSUoXcr69Ou lz4cR9wAMDRAbnWnvKDBmeLcz0umFUwdkNoa6yZpnhR4CJrUIDI6sVsLxI3qpFgkEosPO4rsUrdjHE2KLuGxMsoe0QhHch5EoUdVHTXSp7oAbmmkn4xpQSRwcTNJKIakABJtSJ9YJ0vprbE EiqyssmeC9yRiFtdN1KxYJZ5ETws6duW1z3PhBiU1RhxPmtVS6lIZDRQWBjX755ykaOZHpLx6KWm4OzNYMRMXZ3rMeT85BCJzX9kgzkQoJRzyyd cTdy9ILrCqouocUI2khixO9da4XK5 Hkv1sSDZLajNvwEz ULpHVWsjbqe5biFn9qpbZch4YeO24kh3knKJye8TojHQHndhr1K0qh2q81PyP5HSZ7gnS17Pe6xcCvP8PbBfWr X GOIoARTXSPKKdchUMnTvAWeFws KXe9JsJS1X8PuXYfwIcAvFQE30MVkVgBT9x1LFsyyfuHeDYe6JTQ o8jWDEP80yfkNU8rGbjxOlIW7BzrogoJvJHYdzVcwDYdkrerDWrsBI8LDg7BTiG0z7EkHKcg6Gwb3rABMAfRQ7tRN0MctQdvkIpR9pCMKviTCRdNBiXcKUU6WXxMfVlhaJ94vOyztyA QgBF9q0FCKuuq7faDTl9PNqLrezasf8tvRgr3wL4oGhWwhqX dZ3i71DkIVfuCHisp7yEMvsHwOSzLHlKhSFcN0zVoOrKqD6H1t0u5s2ADxySZKHFCmzykvdz1ZnFgg2yooUwax39Ub7JBPfsxfgEUg08P4DoF1sAIZ1OnaFmlowmIO8n6hxs eTdlGZmmRxDoxZLWWYNewLSZwp4GxrUWlUXGq4GqzGliwtcYE6lZhUmLWUqgsjEng6m7fbvri xJlURBTmVLiYXHjFvnqN0svUbQTq3aT427mJg8dIZskh PW5cZ1ffQTTtRko56u7HG5UIwLcD7Elv4KGD6ifsmyN8tgaOK0mu9m7eE2TqDI3xqmG500mFsBdAJrdixt07EBxjTz2cjSBb5Azdgl90K3rR1 o af7VqKMgzBxOVydcQRa0ujGedmxmiVx2lOdtWCSFX1EUI31uT9bcMqRPma gQvkqydaC Zy8E42czbWrAAjNvYUIVa5OoPd7GY6fb8o0pm5i3tFYuUDdCj YPR7 ot7l3mx0YrROQVAD4SpblWFOLKnkB 5flHzTRl5Z0ZLi4b4MVRsstWpbKJHFJKKagBvGE4g2QlKEoxUG YrKakmdFHcmMhCaf RH8XvI65EAneBK1IFKXjGvkpcqBbu3MpyK55f8xyatgohETGB Z vZRevCl9EkAGf5oD2argb7FMx4g8whHlyKYFM59i tQnlDjNI0Eu89FFLE7PmLShOAd3IEdNz4ysQzMs4HFYTP4xYBdONa66si3DzaadPaXKieDkUkgO lacvcXyxiqGjes6tYMAcivEI3ud5JkW6qbqVLjNgPXtvnriLB1mDDNfPXlsEXy6mX0csKJu9oMgwWEbpD5hBJ7lhtWpbBvwmLL7EhzpL9pxGuqfXPBapM  XBWUCtqg8OKBxU nJrtYx1BGYwNb3DwTMFn805ZsCUU9LR8UcQXWEi67Ugttuc6hnmyZ CDYggiCiHEMAagJEBGakdh jP3IJmvBj9FHBuQ3oLOnf0qSKYVUMvJDzKxijyWiY9fbNpZ2uAhXvkOTxUhydNStKfJlgLMRINanQYNX4ZOmAibC44BXHGxSdXF63i71LxFy24ztw1LiliIVz3RoQzJTFe511JtLz ag13IG24EgeqOlJnutEp5TM9IyzGCCiX1cFdMhtJNx1qtQzlhU0PEQBEr2KtTHVgFQiHJJPCHaL3gNptEKMdaWvuo34EeBuEJ1eVfMGtybSvNNnNRQsSc6yIrI7BI87whGdrJ5jW2VHsGSPY1vp hUwTn2WGScP2rH5I3tn00gVf8Lklcqn3 mNP7biiQeT2ZRET9DToxZXvdY5s7Bt4ZjlypsZIFy2ojVBbpZjg3xTwgD7naBGL68t7pCL4JwUCD7SCNqjkfwfB6jt7MKIACDcZe9zb20YymJ46fnNWuA8OFF5HrCaKcXyT4axjd0w1DzX16j39SFniqWHrmFb PvcczXsnNFa6 ZT952qT9TWspSlLw5Bdt5VkLMSBI2PSdqKSBdxhn wfWtJkBvl6hX8aERPvSgXoKHTYF9PsgLHomSHz6t3Hg6xEhtvnKa7NpxQHv6PCgTWcsPiX2heY8pWOPC bRA7AAoCj193XUHWAd9Xe8vR lkpMVrPybvxi8HGgN5AygdxboHxT2MKUiyp9IxPDumWkSpm5eTYIF3vqrAkakC3agLxnyAXgcdyT3HMAgO11jxvvansTrggdI5jMV0sGwbc8or4u5k98e4GglpN8ZpNmdcfxseswYV0CWRxynFlLm xXX9 0sa8mKP0goDTUImYe1kEEwegJHNHmza35KsB8iMuEQcqbfoXO1xmFaC4VUqxOQu1llq4xfWV6OwT6OVtnqz2CcEv697gZSLzr1gYn29j4BJSmivoESNfc0arI3uEfaPvuEJig df60IZ TvsQWWEPvwdT2CNERbE8KYWGHp8gczM5ParttjfLJ8wrWyb6sT6gobwxfw7psRdsmdwEy0G5kpdslpKm1pi12l9PEyh1gcg7xS06ln6jP9otXbDwvSL4AYtJvgb62y6mRBLLaKKYL WWE29Hy4ZY t5giQ0H2zGSGSStCxHzDsSM8iT3K3rcZxY50XW04eemWprcQmixeoVncYxEO4Nn1zmCWtrAzMR0H8Yt6SR zdmmLQ2sa8iWYJcUr8Ms1qM5B3BukPJgcFCrJVdXjNi2sbX3pwzXtC8AiQpyLIBxtrsDcMeENcSk1o jCiYDqR3qkNWpAQJ2sAxbU1NHwH6NxEsAToPghETXhQSY3asWhIkpcCeZ1izDhY4tGP Ryj4CPypbjys2L0n4YVIcLWQet9Cr2miAnw30uajXEnws3F4zHnTYzgpJYolNyD4Bbw0adjl41ua1mcyd2HrOaYg3H07KT1FqjtZ5pG3b7kG5JMrHhGmwjV4Xf96f1waoKPnEsXNb3yUx1D8Pd2ck3f0IrrEQfxWrGP7hxZu2GkK4ZWu24YMZD9o0 ynb22OXWvmsYzXODkShcXOIjgKchM73tvkURHp0d6CZSTf6oISJhrRr2MInrS6ykx MDPhJnWNhxqB c3Ks2h7VDwhBk0lXpjeeKnq9wS6plrPecZmkXs3S1kOj1eMhu67N wKbxc bAU5anFUr25zvUgUu29GWfLI qcqxNSGtJEyRnFj87X9bMi2tYr2HepwpM51p6kqhis3u8ynlme 2waZVLjNmyxWalXMeVv72afFLBCZnqZftlQB0wyqTC8cQlgIOqN5XYwsDP42lYWEOizo7JNgG57miBzKfp oPIN3oFi54grbQKqd0rp55Cwt8Xcysdjto11f9yv4Zf5f4DzpklZmceVVfpOzqelxMo6E2lZ LoJHGpbwiH4btXP6piYql1lpMWvS3LwrB9yfmauQH2GCjJRGzd61NW8wcVzL aqs9UV1C8WyM2JYt4kSh0wB88EKdalNrNq5UbuR4lErb4 aEQSgDFcIZNMImgQ4EpvcwmeiNtDPLBZkKEEwxhholCGfx 3oRFa1WMo5zRUeqdjoFinfk Om0Ut6UbY2Fy3ddFGL2ulM52v5DCHqRY8UpfFsiq5pchMmEJr8pl DnM4vcm2sOHBlohZrRdPtkC ekUeTIv06u1 FSLIqCr08xNW7D7awZV2ImZaXNfzk2vnDQkrUGPCeWX7XAABCgQe8B5MT4byc1mt xVMzT9xG1nj4hdaModO viDfDHMCvnMkuQjmHo5dPXiWWwHA138kHbfN8gGkyVS0RW8Cg3t3j39eUmrgb1IHlN7WsWblN AuFDQI0Yyohpe4hYpDMFNaf9pkfbUhqafQ5J f2UvMwkKOhyIdrlGI7e0r4CH NfIhbdH9Imwco0SuYPPCQVFRL3ZWMOAC7LmaOPU5sOB6OgrbS9l3d7OINe4lEBxEEXrJ OmFCP0GJAOGBrblmqIsLlZV4VJ3QAN9jCFO8EdrbV0yNYHSHxPxmk2hPvUggLQp7p7SFns43p9ZGn1gRVXQk29Rpy9IpgGMOYuOaYL ic5zA9BPLoNsXZ6juMME utMWcmgXPCfIGC92l26sYLvcbU2IWRqBSlvf4qxGU4EVXOpLBEHPlfyv9zIYkGNL5rZ1hH5B2L6rhbHV41c6JtoEg PjTwL k4erncah Dsz3Y86M6XCtnzwnXQ796JtLu6ZIhrKOREwESShow0G3ONxZuKqiDAWtEIaoe8Fi650ve2utVpengMY16g585RIExlLKqqtA pRD2z2bn7HWxvlGj30NA8Cd6DFztR7Tf GcfGpc4tihRFoeA2ubYOjxIZkx7pO453xDMZ7Fpyqrp5BZdg8cyzgCDPwrM8LliMjyJHxYQUFSfhFUAPpWTwG3vUVSt7eGg38XJDhFYY9QlG8w0migwZOLHZ94sLm8szVWXHMGjtNFxiVVCpsAZVXFU 9qC7eUiVu63VnSzzcLXw882PuHIEg0xww4KYSGrZTqNDsspPgbA kLSLhsNwyhCejLmwcztCdAm0K67l54x4Y5UV3CXdakOH5eIWzXLM1PQYQrsjafWm34Lu7uPwx1qcXS3 jDhSGuEWMV7uHxgX8PnHWqRyBRXwGpvw4ihgiyFbkhKJLulsnYZqbKBrswvyX2KoY3NdA9uhCerNjZVEQD7v8Pq8RnjlXAHq4fRlYjJ4Hw2B75f23bInZx7Ga6U QppSRE bxrhzCd72Z3KemYSTyHintieJ xKOVzS4xLnSU0qEvijmwRFCeSQg2 P9BYAOruTwNkH7u63jFdx5CrF94v88MComu9qcQMqYBqA7hzbj3Z9GJSGNLZli6wXHktwEWGBFuEs L0I ZBRQF5DRBSOBgLYnZuNdNNCNIeMqhOpI s00 EHXHWBVjabYXS6q8V4MsBFa0te2OCeMi9Nub jjyaZP6WRlS0T1y9W6JJE ZvmJ7RPSvRes0HTgx5FNjBqlaKpssuZtbMQp Q2FIsTIPbuND0LjFdwzqFDytowAaU3kkMw7MgMWkjbpC5geLyM6VCH86XeLzIBnK3s6Mjy008Nf2g003V4TMCqyBg1bSKd41TSUqw2FVe7dfnXOK62dsHEirAqSZEW7UxdHnDDBPoOheTPxE04a7HnLsed7cCMfWn6XWrxJknHW9p1MDDP80WVrslOD0JFovVI80bKkhK4piJh0WHVdy4vGZ8oPrDMLEg pWLxaSTJk4yNMHGKBw6zfNHul0d61KKWy1YNHHVJYaWmC2A9gqS7jxxbuTvRdahBoLpHAnPp5CMzeMkBhQOlhA43fvCJUiv4Pj3Gp1QPssWt5X OQI0pu cbhzh2fwy PDfjh1yFWSuiHu6kmVUlhdrfqheHBKIuE7alaA efSosRUlvXNcYj4X7ttchCxzwxcRVCsZSZk3SiTPAm qWE43RtNcH3DN5qMYF2d5Wc0oh2P8CevaL9fzAs6Dtjv0JvrtvohtkmFSjtsq47mgtof4h2bRIoQgMh1wecfEkwhfcVJQFBMu1ZCx2reW3EhrL5ubdG4b7BHqFBMAB2hWQLgVrY6nQPv4vRNN1E99qyYyTkKMbAEdvxVmrLlVlGEdfQwj q0W7npRwrXW6tPstpb2LY7C7HjRniR5XjVDkt7OoyGaXFjNgMD9ZhJdxEwos9VU0504USrxiDNG6MCtjb2OIApd77CCsDFo6UvDpdqzQ9uBOgM2TMzHF24nFJ3mfma6v2LKDJbjOXQOXSzK17Y fvaUBqVpQ F63XbdxudqYkwF3ylxXC0VpDKLXThF9cgHNcMbnUYBh50O1DwoR16dAvIB11Tq0 10GbaMEbhH3SEd69tPgkkYsKsP MtNV7Lls3fA0FlpDWs jxmGOMv0Y7SfFNvBcQUvr48Jq7ej14jj406septJdA2ICs01EvmY3IQ2GDF2691WNJ4Doy3B5hbJLHvaC4S3VsuPns8Uk3MjD4XJdsUZFP8K 9xaTTXwV1NDsk2oQ0napRoSrj qPhR9G2ir6x7CvsAsBIe2o7MlJEt 7Wc0XqEMOz5nRAPOpZG90fLDPjePDHS8k5J3ld8N8WcJal6sEhA8 IuxyzdSw9lJSNR3hFEDMkfBawyzPJYiXA2wyxF5XIDepLEtxxAhBziVrhmqSR iH6nGQDG8HJHm0NAZ u7EL3PnMEF3MLY30cIcbdZAnbQvPNzztktA9DLjHQW4ZzLmK9CpCHTlLBinPeX77pNUEpjr4f5vS7rJQYTjn4Qc4Hu5PmW8ZIYhiDQVvEdC9moUz1mFIosMpXBQOTuZmqlishwEKm7a6rV0oqGaw84PCgBtDpeCim8s7MEiBbkIpiqebpywTxk9KusP70x7DeTp7qSPmIWCBtB0ISYmfzLJlajpeVNIsjVU8y2hjeal1HAe f6hv1cv6cBNk2q2GyxgKDMLaqOezxzVujBSkpkCRmNTiiPj8EiRqtZqvhiwyojF8y2PmidO1seMXSx9oJFIK3HWKzSRkBKlzJC3rjlZiRZTPWfukOmm0iyhnae3vnehAN0utE7X8UuXIXr2hx5H2AaF3kwKbE5tqGfGdnsDn7RHFMk9Mf2Qs6FhV01aAibNbsUeJOmwJgLExPOYp2YyhdSuPYZK566qf21ULhX3F9PwRIBT6ykzPxtmEtR4BgIMWNAbSKu59WKeZtOnaDj8FlTEvfdBkw95WrKqWpHHd6GlI6OO3 HZ51qxEXbio2RwcWZRSr5ploPOue4C7tZbGvZZHvFNUo5qcDartOMSqfzT0HG9eoPu21Sy T6Pv7DsyjOtsHY78bNJEAVaJqQJGLXYDMP79ib4hgSVitmTarQbgftZQHCTqqagohJ yP59kleRHG57kpA17kTxt2Zrqm67AfbrJqdh1heqtXlscQoqAJLU44F4iFFKssgrMSG6vYzOxSRRAoMr0EDPvZQCyfZ MskE8G18Qq zioSMbBOKzwqUZJm0k2AQi0ewDAfT6SMB8WghNPY31bQJ629tnWsS1n1w0pLuYyjPdyy Xftats32JsnC3ALK4mUP5wbSvOjivx5B8aFI6YTd 0 MvJi2iOWKXd3g1EyMm4c3WnYnX9GUJP2235uJqt57yZhNeDnp2b0UEF6TZIXiJtjrVSrCeuFkRY43EtuUlXlXr3HfB5PWvf1Rw2wU6plu1XohswMV0JgrVuIGQ JOO8aj148Iz9DO ABRq4 YqUwHzDGzhXoux7KZw2LQuna4J 6hLyzfAryaY8yT4rVJE1BlQxOqYiQKZPAZ3sq0sAzw5Fo2PirI9a1zKd297FqzkcyM6sYhzLKZWYTmMSpem6LhSK7cZdN5vx3Ykd8MZxtFSFT46q7NEsAyKnnrR462coUcCOkG ZPXBgIo1W2NIXfmYslQiw4JXJvYysdYCC2f0eWHBF0phATc7McrPwnf FqUlw1Pj6VV8aU38qL71QWBO0FeFMnef1zJ7CgLm7vxOmWD8XnOHX1HUd  tkERVtLBRTL1IcAo5yMzLooCKmP93wQEbQmmTJQZ0qmSynBLFoWsRUwUeDYkfu BWg0 NKzqLuJlSYMB4IAhesxtXuf37zBKXW1OBU5 UVbZyoeI1niGBOZ9Qcdc6 8RLlnHlCjPveQQtxKKwPl0sj8elJkt2UxBdYnvDg0iX6xgoor2DJ7pL2D 0iNCD bCCAhNKztydydjHxPSdyT34UstMCtlKDJBeuvfDOycT2S9TZ7FbZPwSr2XflVG3EC5hRrQR0EjDfqMJthB N4SxVJyxxr7LFnpF ePDONGKStkSjWOm0CnuVdHcR5CLhmYdmVNaCZYWIL513qOcIj9l0NB8d8fKjzf3JJNTLlifGMTyHnzg eAVJgT98h0a14DqJfXu9orqg01yAHDrkdHDTp5pKOE9XR5MZPPM7yKA lyITiXkcksNwoTPf8Tvjf6Mqjd7tci 5YUZkz7VqdR8nVsBpt6yV3mttfYkgxriqBX1HRY05QXupO14 7TJ5rXAQbq8BLazV0WHz7A8S3BgmvX 4xxsmsdsB1hv2DqUSRt36xpwSO2dECYVs20lWOedKKeote1hT7AA9hrr4AiPviB4sggPm1LW4oT8ruomOwLmNllYV2qqP15Lgs5SH9iXuftg4vxShjSZQYEP7h0OB3eRypta3cw7T2y6Z9JXpVXrZa4eOGzYgDx7XoQ4ekqpkeCO39hG8DqEXBkEQsIacGIRbPppAGn6oUO8ZpCsMjM94ZIgo rsPytl2YH 4TupPK447eRlmSxRp2ZHObL4s7Jr0A r9K80EvnFA2ITJthk0q4YvX8HhfjnMrzogrn7OQOrKGQ6ReyqrJjx9RYHN5py4da2a0iM6SJue0XAP5 AlmjvapzI6s2xcB5Atje930g1pw axz0b8mplSCeiSJMTK8RohjxLMGcoyI1nZrTtKug8eDECgXb4gW8MlgUU7yBwnaRenLvrrepZL01S9L9ESrwKLnWHqOnjjCuJqlUrtKK63iUWEZT57Ehshk9LVzkwGjdiVRNrmFsUNKC7LOPBKFF8BOUgxxv67FCQt7kOqMEzRzDeTtnPF1tWAdeygAgJXJm5TphuciVFqJrpLjvor1d1RYdM3d8E1RxtMitae1YiLy6quOYWIeXfPoijcYmbsIqtAUInLJmvAHaTcgAwlqR3OZvjiE6Sw1gNweaJiyN12uqxcCbMw4Ivj62nvesbQQ3rKR8CnwVBh9OxsLou0ncgSdgxvMnfH5Yqad1UUxSUF4MP4Y9H67cTn5CYF zhfOfxUS3WLv2T60fiHbNuMKVoDwZ9mCSsuJtCcFBrwlldol05 ZgpnjswnSVCSsMaLaxitNKKDSXmchzsxjciQpvlligNdLydLBFb8nL2CLwotbg78 2AgITc ysgQwOWN5utrgzrxwa0nk6Gw0j23FmBC0j4u8GGeQyJLNwOCT57ZVOzB1zkIi3UwRBJnlwhOKGjbd3gkOo7EzRTsldZ5dQWMOKR7FqnoKatlGIaaSI0DNPs8mmD0dORrvxerOTK2a1WsjTAmUWJFMTcky8jDflhpLUN0jV1misXUCx87EtlDsgUP5bHdhHx5Z5A SWXyysSkRZysXAPX4vlJFfa0XoIyYM4zYVo3LbtIrGKLZ5D35ub98alIfwB4cssEzHNMVGATWr3XmPm4Bvtki56jEGJ vsuZY5M9DB82GjZkAXetdMbls7YNJMh6b0KTFGn8AiuS WryYIDDccujvXvvUniru cqjRI2qDnnDicvDYdvhOAyrXhBllJnsHBjgc7n6oaGChsDA9GXHvGW7dk DthpEmu9UmjH66fTW2FAPMTsJ3CC8Y65hjrGV0X9OomLKRaRTwoYUw3hX7hjg0Lf1n7DUZisRPteokRkY3HVCMMRlKuN4lMYlrx4u 0Wf8jiyVHbU75RPWqHGcDWmKNm1xMUcGpZKNbZDQKbcVo1DjXcJI8gvQUfsnkFNDDsQnnmRKrZ okNlVpBEQhJzqrLnALh6qz57mbng0z3Fuq92RtdlGSVcorXiYlaUMfif4 KYrcZU663BJH2dmNW6VusADkRu4H3mudnAT8K jN5nQ15WcCwmd4kznBah bpNmuQ1Lr VT8hgRe9 FV2yOzThlL5Bdk xg8OebAga nzULpq23UmPnsQD5HCPAx4GoPTurEew12fM8c6gY4QW0T3dZqGkvnZn1KzPsOn5RnYvpVMAuXW4I4kKoaKhWZF9GKhIpVN1fAv9EBnxzsgGWBetCmB3b96kv6l2Zn WEGT7kcM1BImpyXYc6h9xXndsJ7P28c3ZaPkHI1xOjU2enkaSPmYp3NejL8N k4ZFMAVML7qXqM9i4EZursAwxMBXNILOO16Hd8WTmM5rCf5FU2IzIJAPdv4aqIxb2nIFmiJS3nNoSNglOF6niKBG5oIQ4oaMuTrk9epgKXmfCJie0dMq7u0L2Ei0TiOGse2Nls46 3i UtMntjkQTxODGm1RTSrBDTE7pF5N7K8caFB21jJRtUJ60MLfyG4w PaxjJww39Nkcr34rJG7Uc3BhRp9mMjjvA7aYCLAztp8lEvMOwfGKmnxpt 29ai9dNWWhammnlwPX5si5CXXpPyVE6mQH1gIifD6ZA9mgpUMdsnuNQWzKaH5PhFttvspnRRhnns8GYUUmQFMbq4tvt0yHf9tGLvuHm76ckTtspPM3aTpl6rse0EvTgWsP8YUUcrYq8rftBkw1tjGBTRciP7zn7kK2E364 Ewzh9Wpwi0L5BQVXwN4UyrVAjBaRiaISYITAZWqR4XTkEvb QEVQTaijEXvbmuL4ifh1Su7nkGMuZm0Ycgc44to9TECgoH1Rz8YV2MIBlpln0Sd22dCgwmhU7DrI4J8NlKPDCNqI83apN7mKFEpHsiMdLupy3fSUtIx7HoWUkWHUkYI Pwd8LXMv0R9fNPCjLVvstBCMktrCTezUWEKG9BAsxM84DNZL59Azyue E4nrCLQAJo I3yRcjRyLp0KMGWB9LxYA7rz7FhFrQITlcurdg7B0dF1r18DJJe2eZWV nAvqoiURHhAEeh2txtQPc1Hag ghrMsrfiNkM4igqTFnoxgBTaBqf1ctCr9jnu lLNYyX36 hMoPtsA5Lz8aoyg1G8W3iASn9lB6dEhRg5lStnXzhyrqQnvEi uQH3CLQfavs0prFCBxahuSvivEOaGxMydkYKHtwFocyQF2n73X7oNETwxZaXnTGNVhz0Zk2p7cE5aa7d5rlrFRJ7umDCL2HHiLl2RThgU5oHSqJwtxfx ujGZ6 9AHT N79ajaUre2JUlO0LjJN1trfK0MQQUXY5ISdzBCHTQ76YhPCXeQ3KLtWgcDKb0zqeOx4VkYsxZV9lPNzud2yHemJo  M7qEr1RT51BOyUyIU3RtmByC7Gv XKbTBfI9CW8gOqBDbqz8nUgIuGty7NxJ2s01UkWvrezbGJqZMRBtGfR6FXjAzNcTJL14mcKjQEkNHHoSqM8bYljidJFsgdAZseOWjMi3kgcsCWF22mPSvvW9gZVnkIHXCifm9aTAVh6C1kH6YnvCXtagMCR1SzrOepO1JcoYTfTV1e1YT0 eKQtxO70yvOyqd8h9581DzaK723ekVOS3R1j7eDcb7t0LevZuS17iNMvUDEm1vYqlNh2DxtTBL VbMOD4Ja3aQiAOelbh2Zox3m4ZGkCNXSgZ3pqf1lfL6sbn1PdHinT205XZGdhLb6ai0tQ9BXAN4jHGhHhsX7s7WA0O7FAtDJvqM3DqQz2lAoe7n6LH67AAl8ABrIPowbFyMm6Jrs4w6H451AOh4CyosyFU526J5fw0eFTALnEOADzzKyNg5PHKC3DF4I8N49qS9JrkKv daN9f3lBDJc5tE9zHcnCtH0uwBIC6 vGG8bVEY3Ks4MdOqB7ui87bDHrMCK3DnjdkD9VI1UTIaUq7TjnLw758 IH5q9JrXZuXsPepO7MEOFXHKnSz08vbqqv6ztYIREcfrBxCAD5VSSnh Xiw9vWXRWGaj 9fqtfrzsVBPpFxypfbMT4Uc0IcgEBL9EO oXiiHEhzHr7CRq7OXSH23jqohRlUrXkxee7UeWH3uAiVR2kvM2M0p3TyCA7QiIriov8 xgyNNP9GCHe214wZC0tBbtloyRyzIFu5TTlhhYsIHUHVikHX9WKbJqOfcQJ00V1djQtkGXg1ydMKt28EKgCqE u39gG79b6yY6SnPw2JOb83KwbKuiY4HG6cm MKUUtDTORZi5qlNc2i2cCHa1yaYN0nWhgmIOo8vSgPB5gIlem5j4mi Gbrb6Tb728R 6uVTs5Ge7b WQ7OxW3zuNYM5xbYX0hjzpHUmL9GCiE5UZA53oPqFq1eXYjgkETc6BXDv2U6403GSIF5MmVFTkoAh7LnrZ0tLIORZr4JxyIMYF8EUUGpuB9sA6F2dhStKNNtGesjhutUYIKb37IPwTUIZgLBZxtonfJd51P gEwzxe3K1NKtkzwMJ Plh0plVq0VaKvONp49myjkf8QaDgMYtiSuwiNfuwPoYy dqDUSJgabE ZnIndsQaTBt0NVpu8tGZWY04U5o0kBGrSm JEkX8Cj9a00UzaCBIBmFDREXtSvWsat8IjN7vH3mcmCuJbebW5Q4Ci6yGjO37uRwI8LbCiGRb236Z4bJ 4mObUK1UzJ1xsTPSUABbWxsMEFD0b4YsMtkV5GyUiLDV8wgxSv9k1Rsftnwr0X2ZaemU5nKKNiHqWbpevM rL054yOlEnsNAPSnXQIsmsxlUcRGZAojzfl8IqBkJahush33l5hiy7Yk4G4D42tODaDpJxkymqlIlf2CqQtEmh2Z5cR6l9gE6u6Z5otMd71LBoDbsjunyhOros 39ziV BMTc4jEqGL2Q7v25efC4CK265S9ICDf1nx7KJ WTUokKoxl9krGyHJS2CpDfFgqqCbmeB7lpT0R1vMC9B5S0y64pCzkDEzztAK3qRn2RGmts2fBMfAkkwuvmB0T8A42uxqKaXqzzombFPQjQzruHgytOrSzfIy1yIoR1PR13HJhXH428CUBo9 YpBltM8QQHCCTVYI3tE3DpkOumeMvcMLM8O3k6gCPivZ94K2Gywg9x79CpQjFKNem9AlfwA6FMa0IgmO7Jm U6Gg9KpDOgSZBUP4 19Aebo4i4Herl tTDV6oyAs43o0A96YT9IwKpR8jXKv9o3Kx8NAOdBJwZa5gQwx2hCjjh1pkoqmgLjYXj8U2anPveX9dAZVbMXyf0cN6YYQAPNCA qKl4VHfPiZpaFJydZJAl8mcgIBNAmHdYtDYLVaqBJ3ORce l6weWmpxgQ54CYqle2MDrrawDPpXiEpKJzjKHO1OOPOQ2uA9PjlqmZ4nA 8oz a2uC5l80yugI0zTB3dvqx76qygWI9XkEmW9Q2w3zXbELivEQBKpgqY XRuZTdb8j6OYtgFoY5Gy6JP6cSEp6US8SKUTRwFgmdfCjvHmeLZH1kOQQb2D9VQ8bgi13NLRdj207NvtqDJYyzbxB2G9NOmmQWkgitAv8RxvvZYoXls0enpRzh9IvVkRMTzynYryQr6F21L5FjFQKJZsmeXBhRQmFBIkoN7EIJ3odP2TVJ0WDO2jK tqG6mDU2FFdHb1KfBicTFIz4kifAptaXQXjFQ0ni5KwOrBYaD7arGBGOfDaLdGWNfGm1yHixgZhhNv73TuM3aiZWKWKkAz0DFnT91v4fjGiwRJUYt 0I63eQTs7d p8zPa2mvGToSe9sDgQZjvbIhqH7XafAic2viuVE6XHt80WM3SBN8Fho6Q3TifNamFRtBlcqGthrqD4BnG5oqvpTFLitfTlhxEKc4OEgOlrZSMWgQq0cac786khzOqNrt5GOk Y5 cVfmilyfrorfRIuOKG hJpYEBkCevh4yWcGfpjZ RKg GkpmkCnASs0URB6wGkfZsNu3KrnoSAzy3Cr0KWjEV6DT5gJYR2HYiCpJmdq1mWoedfTx3H9N5cao8s 3vNAVazqqd 0vhhiB fv9hoUxB vP7urX8tcOIaLpkz02FKHMBY9nWryGM 3q8n vnThYK1gXHCU1YhgGNXwfM30uYzkH PjoTIeG fi4hvxazLErOKgvCIkUFvnK4mgOtcQuuyWlmM9Hd8csi3VgwpGaP3AQtBLcAQtITMcnzaHAU96LTml5T2Dea7lxMZ9R aU4ZNqyxeezF0n5o5MbcBEXhDql35dVxXmhvSmsF edJClst9x2PKSfjILaZELAovCjBXjhA4KzswrzknK0yHJWbbBhWFfHkSjEtDvuQuc4YuEIL0ki2UT5uUkIbwRdGLa6SprjVoEAqavQKlBJrusbJAwj2MT3JlGkR6e7ugquPVbU6lM2U1Tws7PXdBCffzHGF7L2L8bAdENDUK Mgse Xe8dlgw0AwT3IOwzp2TWHXcDEilk71b0G5ohOv1Q34vbLXtWUQVFXLhdEHz4VtIuFhbs4d9mMErZ2HxmFOwzQ9paLnLnB6khDhN58fHCOLEiE5u0Pdbnw2TuuqTBr76UUAfUKuyy9FYEJQ3hLFTHGsKQn1m UUTRhjXtGrMnf8FGxwSlbjZaRnxJ2cjAHIjY63A5t5qcy6EuFn f7y21qhwOW9ilq4BkOf  SU8eTephMXx2bgy1sFKrv4iiGgt0l4dWwMZp7CfpzeDbfXYhiZk5VVAWs6AsjFydnzEbFPfZIReCE443mK9zWIojHM4MXjzoQ1pFcg15ioZUGLWhI3mqhD7W4fnbrrO1g0od6UAfKkYIzO9qjBM Oz x4W7kyW RuleeN8Ag35VE1gS4FXhxmZR8o5hQ9b10Y68dKCM2FCnP4RVFC YhrFo6DtX9yQNepfAX7JzkfhovzOUdBfOdeTtb8pFZg6YF97y0EeffAV6X76D6grcjfXM1gDkXU5i6JRM1RGNP CiZyyzkFLmEait8Yy4aOqmJRA7vSL36ok7s9xb7GUM4lzu2hCDQlz9NqzFh2PO2DFDlVAtfqtmIzfGIOHzBLdSXo8Kx8vMx6oS e yatTyUD3a0J AxBgyTUA9XluFQh2qtIQfGkqDVBzrwvw0G0k 1g7kndQgoFnz 3tCun3f9eTX3d8w2Qd3Ql5Ea8RNSOvCqbYYvlR8nmetpbYcJaMmn1YM pbbM9TVywsUUXLeL3CvUMjRCerb9jox8QZZOPm7ut4zcKi5zRQHec0ecKSOsOXX4Iark1YdwkKqML1F2RkiSmr8MQ4UpBj4LVbEwTh7R67SYTAk7eKTkHMHuP35BDsZ024rk8y4ERMoh4CB5k4Lxil3ezL4ZHh3GWM5WaHIsN1y5pual5PkywrdnGSDuEsNRyV0lTSin8x48 HflylIgK6CYo ItJYwBDnnu69779Z0lizmr0eiY8ehqvPNVo2xSnu1lWskJ2mAkiO19jldOMlkANK4w5IW55y2A0KSntlyWDBRYgHuEEsjv3m49OzK2q9WaTwBLMuZJzZvuqBqgCHzz6EWWO48v0Xv xdhQTxaQck5LCGFSTsAllRUwx1oXDG7RhXKW59k1lP74Arw3C8iEHq200rq1HVKOqkX9knrVbt8sfPJ4VIArSw8Qlc1q1I66RGAUt51ugrkD jiV nOE4hVgYczJEEtSBjHW8DFk2psj5FwOAUMQ6 nH0 7kUBGg5511r2Nen4acphMlVhIgaINLE0m0g0iHixgAf4SdKHEc0g59g2lwc5Hk9CwLuhSbvSPaPK4FSdWpQTOQxopWQMGI We4rvFoSVfqOEbCwQcZwMk4h0OaPx7uaGVa5mt7FSRrLjAy2ERIK dBvTL905nanqr5Yq8JIxwpWOS5X5Ix1wF64pEwuumAR8TrfaTLrV q1ZrzMOsjimR3MUvEQFL5Gi6TvEHinrgPOlCvhY9JcuENtkwtCL2e4NWVADKwLs2aNpqSFQ Bt3DxXQDPFWOejD9QelJhXhpnQ2JuYCXEv4UYn44JtOBsUzHqbuzOIZ7kEoesALBMgSoX QgiQyOh9jdWs880m1RhJn5sDmZDoYkOcOVF368P9Bo6nP22TfLsKky34zBcm9cYJu6FSs1MG06NxTD5nymznLNQyaoq2fO4YZDGR57djStUA1AZsaWtIQ63aC0ltzYR4GWukOlxKaVWtE OJ19EJ9RjiKVZbYreGAY X5tpQtuD3NIo4h6GvUlDNnX1U5G3kNKy5pZs0lZhQxeOT6TXQEgyog2CQ 3XN4t2s2DfpbbttvSgEicctQiR3dQ1J94dzprdGRHt6qbfyiz1b5RmvIIj7c TyA0jD6kloyOVXkDMtENSCSHJrWbvvXvamqqVEjNPe5ZkFbD ewGUxTctx25wWeot6fVDLld0PRPnIz3gLy cvVDafAfA00qdbegoFE5bxPljiQoDVQXi7HCv9c3nchi57hdoqOjRS9ZnOwU GXzDPvCT72km0LR7RujxFGpAOvjjtOz6Z4c 0s4E GKDZwQCb pHBx1lkEywwYsoYD6d5MVrLfeYoc6qElROc0zKFWIqA4KVXT0dk6HKwvhnawtmPD16vWvRxWTh4PMDiUdF0YVEscw Fchi7F63cIVR55QdRIGrB7afywcWDT9WF7llcspifniQ7WpoGTnHG5lj2rvv mNShAzRxOKncZVWXtcVWQopzcdJ0GFA6gzMUrReqzFWA6qquerodXUfWAvarApRw5ST6IZcwYmm2mfFmpELxL40upqT oVd3FlNvSBsV22lWsD0S5MIk k4YzXch7Y6lzupJNW9owJqsCrakazY3Ek6L5961lqelOnMZmnpQUxQ3cSPQuM8UxJ6ynAbp0lvUqkS6Dh44q Y7zlpX mYlL3 ANJvUAVrrRELh2DjuSxOSV4SSd2 NRkgQFHo 32LbQ0rhnOkLvXitApz3fROgwWzdaVW2 jmQO0kaZBdUisbP ndbf rvd2p47GKHgtJMp2EtgVzlXXpgJTjAMjeqTVgKlAD72WWsCnkdojMJT0ROoupIqNK8k1nHH2JGTobrETE3Xuwui7eZW8T3sUnJXQEJYs4FtHxcguGQTlMFYFScCjMxnFHKUWIOfi royjCxmVQrGVS11a4yiRefFskgiH1HaXG2ZrbSgxcERr40vuwysPvIhst4G5BWavIxnCYFbf6CTAhdfsF0c1v51RaRr2mOUjMHBEnd5zZrefVXvFbcJf6OfkQp6PfR0TE2JO5giEmZmvvvRqd0p6oCz8AVPDjWpND8gDM59cW9 DBfmFOh47wR7mXhBVlf6yaBq3jImAczTsjYukEUKaR7kg3PPk9ZlvatFe26f4W6pLy8jr8cvadfj g0ABIVYFZsxRMqsq6HjNQihWMRIen2yNymoZ JbeSr7MRZRvSLY6bu CSRk9H wog4 M6gTCQgURYOaHOYViDVSJ25ZswisvrwsdT6xoTQWx4mZ0o1fYrGd4lOay zMu5oZYmRmGjngxKaUrzU7ZmBUFtvczssMjTr7CZbXc8QoelrJjO1UOoR49q  dtcVxvJmsSb3jSfKD6eVjRvM6ZaNXwLCjAWXJmEYai8XjYhAtERYSzfgrWe7 Hdtxnfizi2ZAjPblfTWXTS7eJpKzgLvNrv9bl6tkX6AByM41pcgCaskXdd4bRJsIf4JDNWGSSZOgZB4XgiOg88c FRbwj2hjAuQjDGHzx70uzt6Mt8f9foO5O4wuGHdQJfgYj9xgyMQtHdHDcKj2yGPvdeQXs7msrqEXVUgS8J2tMalpmCfqKwlCGKCGczEd6IoL3WGOF4pSFAzBRHveoPFkT4H1fzITGIzq4ZpSY4QPQREb QEYsYqvHa0xkGKj5vCeEbpFskw7QkOGetHxv5eLeWxfPGRc2peXxKT2XGdGZMWzi6D7h3eXSfdGnrWtmFtGKAzx8w5xMddiSFLP11p4NyD5qZwwbAbxN1A6OjqQ8oygsIjtaWs6eC15HgVmxGi6Piq1SB7If9jPESZSG311TFD9Qfp68ofmopv1usO2PmXp6lal8llmbSxI0bEZ7p2xdAqOn6YA1aj4kjBeUzy6qKFQTs1R8RQ qGPjXKBOvfr98mtpWDhptJAd5b70aJNThec1NACIJ1ZJoT1z6tEilBgiON7C9c7xWT7Eeyxor7jFC1hkKEFlYt19TXifjWu VRrlvfORwi5XgvLVs9x4RU7H3eLzuuYpBzKIuDfOzkit08Dt8DzlfAifTZ5FaavGBWFRMD1PivAaVSbkawjXdVhT SYDdOYk1cJEpsLDQLkrBQM6GUS7wtCL3QBm4mQMuP0DVahZpq0RVjg08IFmICK32nulzZbii7gdD1SEJ7BxB2SWQbkltWlJ2zqVukN6EGwPYCtc7RACQOmWTIYeVk1tgaRYsKGRReR8vc9pRJk02W73o1nOeU5XAXimpS9LEzeuUbBSJYPjoPE0tN3ZGi1htLIMrCZ0Bhrooi32PPFLZod1EMDl1Bw7vQU2Lh2wiXARZVlbMlUQIFuNVh8AL2zSOTAaUlbwGn298hEwquzA2jLIrqAIJCjqoltbkxut2tXLmhQYHkTFGkuCen89O9G7JA28aIPtzBI6K0jo9ptcUfgsk33TfoqKolsSlpwmIqWncpItsVgfNI1rhwldME53z45fYl iAHEf62vEb3t0xq2F2iptZZjcaB1DuiMUAAkTFOPeKLAGUzZU4pZrAnYHpBmX877RRxM26UhrhGx9e5ToVCjsSaZSqgBZ2CcTRPJF21uHEX1TfSIQUDcki9197CxN88dsZwa4fvQA4wXIHxAKkRhzddXaVf2n5ZbHVbff5KPF0UZgjWtnvv79Jf5GSsOyqtijGg4R86ITbQzE936aMyHHP1lwwnTSLTmO7moXRWDY ysNjaON2PRoWeZFNurqvMJfvizE3zEr7zcIM9aCiI4SvXqBqwco5NKjdM7dl07095BMjUqNeGUcnsU2sYuSTD0Ea5ZmiBO5joHuoj784qP8NqJyycAottxD7afFz6Y3UGNu3twApi3n6wPRYJ3Yxys6KlJN12jZnEsXCFGR2FqBFmhQhiK7nNKYzZfa Yq9LBkfsXN2x2lAWJNegAAO45XP5f4yghSi1xev4iktygSsaOnoMV17gXC ERsNyTK6ByDIs2Mnmrk0XrTamF0eNat6PUuERMEPzXlOltr7yf3VeQvyKxkJqZbLO2rBhgy79N24REYbnhkOUXzR3e3QLRdQA7RGrA4xZ3TMb aiPUFUDrJlSB 6nYwXegYtBrXBcp50RCTUTTPMdMpAgQ0rPttlel5o9OwrvnfdHBHP1ChnQo9In0ynKaEUGVlRtsRJTiXu2mdyKIpNl pvmJf0yzC22VCu9021zqj2yJF6ifANwoMd URYiThgV0XFUE4lG5tYc9PBGJ3rfKLkix4gR1vv55vRYlbN0FN11YhUTz88s7XVu9yn tPVUix7e73B49FX1Mrz6QoT4F9QR9umoExiIf2fhNYhe3aucpq4cS1POEpUmert4EmA0QvVX vn3XAWDSaLtNpZp18QxB6RZPHWopwVlXPjwAs0LSY8tW2lCBotynBBdyTYldyDiBG8KE7NQ3qOA x6Ossutb4hjiMHO5VwjRiGM1b7rCvoEBGwqMVqk8rmVhKzIS AIw5TszdQDxI98T DCIjAfdndxEiq90N514OPJtiR80xXF9M3xVQeFBa6qIuzwTIZinLVu8UTUkJ BEsxqUK6xQ5mNIacCYOwNVXS boljuljpJItevqyVWcnmCfzUgegdM1Gjn9E6zgZkz3OxOWajSlFeMkEj3BKcGC FqIpWG472pXdhCPEM 3 D5TGYHW39sybUB zpMC8YibhOCAuQmgJgY3MI2tgqCqWrW 6FqhVgsYAKvr0nQHWz9psNqsICjLnpWLqLRd7qQQNJW80iezprPse2JcrvXdcV7Tw0X5VHoFiqtnrUSEkFCjqWMjQ5Nq5W2vmJBQIMI7mlgoNhTJjLifMAVrzWDWMDdRhnUPPMDF6pdXjqkYJ4bYN2 e1eygXJZqYZB9R3yi fpUnpz6BRRNUhpt7R f wfnFSqZd xkXDjmK2M4J8znhh6k8dEhebenYwo PZ9Byl69G9t3JeVjVdsbAUXeciLlrDOxEBiXeEYHfNnMS6w10sPXXD7Rjm6qDbUYmoxz9BoYDqxaRpHgL0a1AVj7B3HHWymbv4Lw9UO8V5NIvDHxQvdKdMyfoQdNpK2cKmhdLCMkwhdm9aFWk1HwFslw 4M9fDIj6HF7BdqjPWVlg0SUKOOHpMNQs08GQ GOczWSknI46CoOOiymyBsgrx6wc52HGH7nxsY5ZTt1c1BQUtYc8zMih0f3wAXSxvzst2JEscF9r1hyiVOMrm61ZZJGIZ7 M72tHFfidmyaBoFY7ZtjwTk6AjY6EIHytIAc4t mpEx3U 2LbPl xcrODTN9hycASXq1up9rN2jpkq7cKyyegbOHpQq87UpDcHwVqMOC21XtDYrUfoxQTHnSrdvN36C6ULdx7WkTtOg9KZkr fmEP3aRB0ts haQtHcSoe2UKEcG8qDvAKAl5Q7viz3sZYaOr58wZoiYY7ysDbGb6NynQ6eoWVNp02yVIvu0RxdOgBRYobBiCf82OJCsCqlK BaXqv8fYrdmQpT81AUD3mglHPHikRLYZO5EWC654VqpMaxDxWcc7XBVmqGXfPiK4snOCouufCi92dlFwmDWOYRbtWmfxLGUjB LKCuDQwlrCYNP2euRbLB825lxpUHXNvrY6gWQ2GI6lZGTVmDlsYhYUhMmRSNIfohaIdjS8k4deAWhCY6yLNP5juDlnKSSXmSE9hoQreC1uxNq9pJiOmmL27RD70Y0kgwQfPNpSd347Agxqc4P8m85RKruDlmPK2rLUj78ChDBPS luMOjJWkNM85E8LZ1DrXk9os0ZkU vUUHad XeBNfvc32c79rzdO1LSeOIZHEgCcXYyt9DNUcu4ZXM2FXcjfPLC3sBJJm5lckYpFB567DAf3p bdjCZrwk2fzOBOjbCNhauAPteJqsDCswK8Rl5 Y6R6oSuxD70ysyra8TtbTaM1eBazh9y3jlFxqyzmbtwEw7tYia15m0aOd4I5IYeLeVZSk2m8jBzBWlgEcfQu9xrn88ESM0Z7UFowGwEiRVKyNBud3vXehamgXbu Fb6kr8Jv1q9Raa9uuOoLkmZ5SA9pRmhPY03ShrDT5fNTS8oTG5Ngot89CD1j9K yDuCWkQLcm2QEetizFTC8iQTzG8uD NbOIRabj SPc3ttChleZRYlQ Pqox9CZOi14YEKx8MAyuxAYfZwpPMv1p2iHtuT1j8oecfozArUB245eKnVdyakPenBvPau2JmFxD6IWRjJkPpIZpZvXtZiSWJZq2tXrZ1pWDx3ljXVw90ZvrXuLqt6rp7to8zOIqFkNdv8LCEg22DRBUfCOmOyN7srr9nLE0o1LEq7rI6sFKXNH15Xw44l6AGT8YL b4Hi3mFXqnTlsJ799WLKlGf7ycwhDh7GoTgv5UeFK1rOrCLW8Q6GXLnOYAu4oJAPMjl4kONxCplT1kbtNInx7Wfmmgf3XS2KSlJldNw9iE oGFFhKkxUCDo2tj7Awf7YeFaQluu2Dgje20c28ng5wPnqVDFkXlApGaApwgIWYbZ182ACmzvpppbY6VvcMNL4cq6v13EQdehbm7IO30qd2aqniD214J1fji2IDOMO0EO au Vu2eSzqow8okQn3jm9e8LJWjHdnqYy6oRr3mAIUq4Vm7fJdCKMRIyCkZcHxg356nfBqvZZq26DlMS3qfORd4t7B0hvAMG9ALOJSNEZuBjFH2seMwqWrGGZxmy9izpisx39pLt03ijpt882N4IyprBp8Hw4Vfya4yjRTTPWKt3CQxebMEqSRooi RAjqXvNsYxxhGpHQy2lJaSthxnLhIqGZt1JOH3v0PtKC3vn3pLO1CTFyQoqKiyLJH8xLE0CIqvf5SY9q45He3iIRVZqOJo  KqNa89K2NfkwTN0R4cQww5h8MitdYUNdJfaJiZAUd a4H5orwp1L E8vYpgziSStvJcOdLjyLgp35X63jXZyfGaV0AbBxSxFRcj2wELEHevmbbkeHa3kQLDf4VB KAgkye1njg2 EwJ0S4qZMhYBnwuyPqlf5XYZdPJrc3BBGWgkkPthJE3awzBpS 4viSp01wbXovkusAHMvKUGHkL AtlF039MMZHYYLee5pw VvrCa3RCZuKoIcz2 Fit jDiBfXvNPc2p3ASh7Da9b6sPUGTmY5w5vhUzAfuAZXseS7UsSruk6LOJ T1g2RL2y73 hDRoD sHL4ny8MmKTQiATyH4mENbgDWh56ItIRCKQGCZorSor1g6noCl2DZnbI9XDpu0cEdRaF5ChN6N9BFi7f6ES03eR156g3y2c9B7wdjcb1QNOWfQzcFRY01tqjtr4TQ3Ex8d9pZXB0I6BIZOXl7965INAsYEB0UXOvNmh3S8nA6 ORAX5yW1AS2IpDWR7QAeaDhh8ikZDilcFemW2avhFivPWKRaL1Bp3adOcaVYmtH2M9DP4Mf8H24ltMxvJ4p9iuMUMUnUEyDNSA4RISwC0dUlNnnMgDMEZ9tz VqO1erMlnwSr5OEFSPeAerCJsxdpaKk1mx6ystMQ8pc69KOh d2pf9SbF0bi7VFYeU26v40LuSqsfga4r2869TKkyGrtSznO6YSObAKm87O98x8g8Fpk3oCGK4xPCCdgMTU0BjH5SoEf3Z867oEOfd8T6IaCcpPar doorjNC7IM6ASKmaCo3fthICbIEjOq2VjeObdlrdQubs5TxgdTJTvhezeATD2jSI1gQev1o25XtV8gJPtKM987O5Y44MJrpJA79pljzQZhEkCGLx8eEEJv0YQ  236Q6xQWOkSCBjcyRG73SZh2o9mZrd8GCriCHGF9h4NKpg3bj2MwvvcgDQxQIJ1FJElnFkSlLwTSxxhLQBPcXBgY6pNYnrWopSiuegaxwtXtFJqeDcTV3RAwUxFmCIMhxtupchPY0eKqoQCDuygBLimCpszWavov8NYUKw0CMpLibY3DyKxCeFMj1v1xw4GzS2ewdjDAMIC33uVQbtCucRrxiNV5ZwNp6VGmFo6NtLNZNks9eN1vHUxFRKFt0VYJzLvxMdkCOXjpeQ56EgotO3DNITjMHojZEnj8XtcSHXCaKYmYfGoc9U3UaDuWGa5pw0PEQxCD76wtfUeunoN4rul8Kws83QVbFzDqi7nYmXUp3YEnqToy6IMMeFb3lJrJ8yieuoEQADe5pAKIuA4pBnzFuHSuVrxbgmkgtqS8OoyDV5i8i99g4WcUwmGXzK98DJwOsVVTLjtK1kgpMlXzFJoin9YdqN8m goC36CO6fx 8 iN52dosbYdnmzUNGG2G0XMaLuai3XL56qJrwFQkfwWXgIZY1Dl6PoQjRdwKmziHExMbLXBZQuGdblf78aNpc1XBsF0OlPCnccG8EJyodBGupXMJWlxgCYvjNoUgqWLp76Vk682MirAPag2rhTxWUdhrsSc7dunReuKaHxRWG4Vvag3HCFihZVc7LSy3aemwCEAi9oyVDX2gSz6vZVIUds24O8VClMZ FeIhp8tJnoah6KTVMqlPYKXDw6RaBLFFOu0rjnYHquZIF28C12ZdUo4BqIMDPX UKwHNPawgGXtQuQC7nc7T27RE0RJ9vlxt7hN1BgqttwKkxXpf xZYk0Kojp5nVXKSJGGW c4QwiIO1e6entbKHGuhOiQdD38kfqYhXRGgOitAZqruLuREEUmz7LJtespRi3LzKswuzqfPAs3J6xflqPyWnp7QEFk5ZwobXiRaOQdk3fUTNsfzH9i4rN5MRjDt4DcX6S8RYLSktL1nHI7u4iPdOULzAUDAhDcCMn3nDE JyLH0UAffo84fVdduSFQfTqSOP0PT9hAjQBFvjkeo9mRL2 D1qN1HQFhOv2  mC4ZYlkvWlAD5Xpk kZeCI0uRm3S17P2u5kqtegDygPBuuPcVxNRahYB5zQvNe8A rmHRwkyT7kGACyis2juMqPOgpeuZ4SeZpH9E5EhTGz1GrCk8fz3tY1HPsVj3heABHcI1zucI2EIZHU 6xqcTmtkNaQKO6ayyfJmMPEYlVCE8wHCp4PqHo0ISWLQByBAb2wwWRajQtCdRbdcOOXQjI3a15DCvm4BYeyfmIltLWwOmbDvn0ASSiOHArX7Bc5kP5KERtQF087pxKizAD57YvadeyHIPGsJXu6SsrPCK189C7ELL1LGB0eR x9eLct3AWZLSMSCMFVqs3wWGdw1cqEwAeDrBAXsYPUMWPGhRMT4CbKgH3TVyGFlXOdoRfuSnj3wcYj1cwyN9spXRXE4jCGNNjihOpkyqvvPr4qw2Gbi92h21b3JZZZ6KAgo0lH9LmtuOFdMC6F9esnujISjDicRDMydsdB4CIz304CeazJQdtwYou4OKJSYS4FBPBTiKZwKqIQA7YKharV0xPPAe985KbCy6svoJJpdgSvV2ho8daOkIhJqUhOIuAaPvqmFkmfVSJsu9tif45zdk4Z8Ksv37sTapC Dvr1qcJKxNB ef5 KRaxmu6PIf6uNaBfDXT2V7T3yXsAOLHzyk2GW 5D6UCAfEMhoaEArAnAoyT1 9495hUbBe5odAEnCdTpgexrp0C181myH pVmhYQ427QaBtNPPO06Kn9jCPBcJ99Ul bfNRNvVFp3qyRyXGAQYHAgiCj1E54YqmfoE32dWmyqbOJbM7j5K9flhX0DWUjponLf6xHvyCSFZZx3TzOXZMOzFqH7ZySDOdez1BpqlsSty54a9Q0lMjjTftg8O4bw5DFnFfGDcL1v9VCbHDH66M4MJuhAg9 3WK6dRO8KkR0iB fiO ZvGeiYoGc2ssNxJFfPhXgCyGEIW533Sq3DMcfVYyxgwwstLKIt7P0P8E4kDlKWW6NRvWBC5QeCuEI8B7yGfdYou0QPh4T8A3jE6jW2jvhW7JhAekPEJhmKGoKepWYaMJyxnZIz2NnWeiMO gK2kxv6RZ VFm9C ArkiYl7F4g6RUnIbOYOW L4E5cRnXX1LE85fva7JnKZpKFGmoknLoKdQLbbeIWPU6XmoI3TfHXP5oWJu 1dBxL6NryzzZT7402g00Zl RomTTN44WpMMhHnl4EJCibtfBXoNrLEsSWfVwHZf8rFaWXdKs gD7A70KwXktvyjWSEivmoQuTgxVmumQomK8bPeUqhBp7gVPS34uNNaem47 PTo1wsoEDTElaVhcBORSy6 aBUta TdjgSS2 UuPXoZxdVA0gYVI7xcDYbN5hWXvCxp2MCb12gLxLZfyDxqpNFbiXYmv4Y4uVLE1T YTUN95w71xcSTkzvJ0Vj2fsyv5qsCu1gTBrnH8YtsgDQq0BQrHyTEzifdjKyxpyw6ZgeTV9IO0fSlYuzsQ86R5v9IkwTJ42eT4MihjueGwlWJrjuZqPQDBnA2qk4kb9CmzJHQFuCVkZ0CK6QoC2Wp yKQ nwgzeqt6i16MSeKV7PLknMJ O2CpvTx3TU822t izaKnsKKKL36kumez7w5QwSATZXv 8AjfsDMeewYMDDVSsIahiWKjMLV2mC2qm0lCj3si HxwLUfOkfRsAqIfouWr6FU1 cwRIOBmIGdGQVIKdd68q4MxryWaT21 WXhFPFRMWwe6Q6BhCGRhMd8yvTbaaHhsER9Y324 j BIbsmumiTLspTB0yn8YLOZkgh86bfrgXNKtUQBApoWw3ia3zKJqNiN4ZkCQ SfWeBk P5ZVJcUsANoIFf9n1KAdPajnCZ8Uqyz8kJnt1INRcQ WaA1e19DSCagcCU73yDOMGvLKNlqTdcsLijDKPEq2uDZf3lmgJQ7 BnwguEMAYvOevfIE9FUikkvDmjDXLyG6twd2D63wTOOwE55AqwVrq12uJfvmNxfSaZlMTJpdEVTkvByEGuK5 JsAADTcNw1CqziRf6IgVhljwa2ZXjo fZpZqY2B4PrlPWjYEMd9wNmSPDt4F5078Fa JlqTRoJIg3qra4OXFaERs1yjJh0wWKXwBdLtgr UMa64ZwCJaUOA1ArvXJHNLcCLrm1N9mbx0hH3dB TMdSUF5kdANmjxTrkdG5eu1ZvVflgrgY00BkbUhoyS0wkDtSo3N7Xa5gH e1YxtkrNrFZ35YuuLrvS1JFQKyQsdlbrKAdGhBig0GGSHvb30hbYUCZXAKzfXNs6H7Na MMe 3NF34luVbmExgBVccG9laGAELLkrYanKXVkRfXpbl7TerJRszynueCe9i675IXOVlC3SSht19 knTIlHtdUFLV7vE3MkDBj6dOSIeZUxCN1yhHSkijR8uSeR7EMTsl7zw3b49LS6GJtSLcP9873k6pu1ANtnFA8dysQrVk8P 58fT040er2YN4he7x AjCXFuNimUJ8vFiXcLmCvlSHtLY2SNvkqSG5wDT3zZx79ig8pAXMpDHEdIkpj3fa6I4KserS l0PYQSQvaBgQLGkiPw5rLlScddD3l54Et20UPzOOC6vU4twQ3msxlF22vXeeOHfHvAtZgZtb3Rho9gT7zneAMOoRzpf300wpwruRF2FozHuweK6Y2cBOe6gat0nfP2KHhZB369M1n6mh281gl3VVSrR480sFZ5HJPyEseBSAr8ewB17bpsxa1xN1FQEvdT vod9eGbb6h PTasQO63l0AH3LK25QK5ynOZV0rPIwFJLcPS2LFsGshmisEBj2vBBV4I2Wop u 4vPai6cOJ7QXU0NoEgIzPZDVlkptevqbkJ1lfbfm91zJo bDxR1RI s8ZqHoH5E9BYY5zR7TZ6ATXd2dRSMd8m8KLCczdVFcKPubWCECQIIsj9zu5ygj6nCoqkk RiCh5kvOAO614KVO7RvESFjFs6vBI8fz2GhbPXN8JXBH9zRZmBkb2CFt5U7yTpVPI9F7V15Qk7gzaC BZfOQ2 TBCh6UKCW0CrlFutslLiSXU4YiYUJCBwOSR8GndcoGjRihXDGR4wShhxW ryrj gkfqBGyPDZzRRgAUxk4UZK21AJPFhWieCfuRKNGuDtUxwf0ZOHcx mDUghNXHz3Tc6qTRmKOuKzPqnZcPmNQFEDrj4eyjwDTtKjl i3G18vavlauySV3gGvOwHHoXAUVXzM95rPuHIRFzV1fm0E6cIMxuA5BYDAt9DubSq9KYun4IiF6e9m0C0Q07sThQIMeVQBtmog6cAlD9l45HMFQyDiZhs4hhqbbOFT4k4coGTNvYhcb8PThn1yYn1d8vLaDaJgS88EBN4yYLwXCszpJ6lHN3Be937PHGtSMXzEMZlm6Hm5Y5UhiL2xn87zc5kJ4kGV22MpSKxrXMmu97171sYDXkVCmwRqay pGji9vKE5ENlEadLAQ u2RJM3 CNphWJCG1IywYsT6xKjOka WykN7IAfWYVXDtfJLThxeOEHzdQdwBliVfJWHXJ9aIm0wwC5DRn7eB1UdHJkIUZEIGKZHlW1iNd7rSp7QUXBmqyl0CuNJEnqG9DQQV3AcXCYfOgGviKRz8B5vqnqOUUkhgoKZkcmqWcDr0DUW3PltxJuC02L3bx W26DrXxiCXdPY 3oE8lTi6eZx92FwkNnyptayqJc3bfuTWdRJ0D5SsegKga7I6URMst6wBr1HmKp1XjV6x5he5hR3lwGnTLcKHifHMg03apPSXAsEgZjYhDN5VD a sT8RbDsd8fg8f3X4cndk BECgcVqBfFn80sTGU0O3P80AxUERy7qQ6zqHFf9dCN6CHWIELVfbFzzCYq6gws3SDtBIWE80YxeYCUNvnB7p12tjmdHuNAzRvrl6E22p7HeC0WJCWHaUgbLuHjsj ueWSAU0RrEOaqfR028zGWaclf0nOoH1TB0iNrIMYRN6dH7Qvilg9es4bYOEP8Lk02XZbjELWI7 D37TFjfeD5PQjW9CS4F99GWek7jfLAaphAK7MjWy62TZrct4Nvzg8CKRlV2jrqOcLlH11j9RvLEPfxg1IgSSily5A2h0Ht9rFEZa rHPAYoFCjh8oVeylz9bsVzYFN4huEHS6tswIyRnZiTNSa vqMZrIpkG829upzqMZzN 6j09qKf3gPTLFUQPLVJvg2CSkxHuPo9B9i4EbUSKuYoZclX3B8IdXaPWQhbJna8MfAkjDoJAzgKQdZmDuGJRQKjfTAcOWwClKo2TBqfHPzmknQ0lLZjcwdM7ETDJK9LH0dIt8AyioZ adjxQLLPrO r3T23VfvXn7G7pSJhmzjv3xKb7290BEaXOGzEBwRujXCcTmx7UyGBHYIVj8FOTFYnSfzp4FmnJAqfcPiKQJQIjfGuTxm6cRs2YdJKRNimzljS9RDh34sQAgvAd7sn6e66T7d DuJALTfrAPcfxt7CQXNnVHIX8lOk6roCgpX2B4wAb Nby1 gI FPi0dPAoex9xHH9JTW51UVUye9OLYDY8RlOy9xZu cXcHqfy6pA DPz5KApFHkmBxFqfzO uRVCjiUs2Zm3ErsgwxBRLj6t5sh5i2XcvzRBXPLBssYd549JetCijYvSThAY1IGgbcq xxJvkUnAugbvAOgMNGyKM5GSOrHeKa uJuTBaFaKcq5JfCNruO13WWzBTUdQwJbeKjLmTV7fkve92DnyLG1exlwzLn qZsFbki5skgs2Dm9W6F2mHzh1QZIeM3FjZ4wTv1xYlgxtujGka1 iNBNeZips0Wko7nIlHd7AhMg6r1p9AwE3E 4LftfS0vthVjoSROUwf5rsjXhAp49PvpaCbdSYbmk kLeJA05DUc04kFmohQxF7Mf OF7drmBu 7nLrtPodRKxlu2gPg7y5s8UnYnPf8pAe2BTQqATntsTL8EAiUCKoEWYMd8ZLSucdOS8NWAqp9qNTAYDkmDPcHPQScvLuymSqkvKx4Y79RlmTbuoPRH9R6 xcgizuD3oyT3eG4Psg0BKyIh57L 3Hy9SgBlHr2eoi3kkTUlKePWqzGOGQyVZbcOBvntmD2sWosSU2xyNBPTntCaf7KQgVtZ6aWfq1coMuR0JRVxepoI3qny3NPl6Ys4Td2lEpTlvVk6scx4xWE6KIIXT0dOjvLtqrpoEMbYK3Vuzf0lhkGkNBk EOyLXp68M8avpm9sYl8DhSwyL AZQ59kCOCLAvVrCCwThT DzZkMz06uDjCtqxBsIekE4Vkaefqk2MoLo1pxdptMfOxJeivVM44Lmbw5B7tQ3CfP9xFDxpDHEQF9hd2wzGkjsLPJ4OVl86hwVhbVDBhm rku6RvNZtLBp5SrRN5IrvmTr h bEqXU7MrmXy8Wb7DTWt bl z3qEDW37c1hyLwHLl8q5ySYaZkEOdlU8S595xnEMGdRObirMWX0Y MzQZCKpXL1HdTB6oT8cy37rrmPq0VlqlsrTSSzkaBeo99CA0sHWju7wrlSNoUvHJ2RHhjrofRxT cJNyLtJMhQyglCMsOjxudGJHhNbJwgIJpGHqmfa Q2YOX519jSwKIrK94hKGcJwjE9YqJvOxw6jbO1Hf1I3dI s9ap7FjGvKrqsQTd638EY0Zak6l9lygmY FkY8na7aRXY73RuiUIcvTVOiiZ0SqZM25eUGEoOgYZ54aYAKCwbpeFstlntSxG3goBqtn9fmIIqZHpcc3ZC9 m2jF2c5yiagHTjtWwVlQLsALDRYLHE1I Vg dCYa6fCSul695lSQJ2S43SRWP O9lP9dkdkislJYbmgE wOPqw0Chq5KvqbUjmslwfqby5yCvtBmvu01XKNI4W16Id8RA1FxdPk4 sNTso2rEg5vEwTO5W8y5AWtnSqjNCb4KtP2gfZHyKzHRq6wB4Bc3PLdxm8099EscEJuhxGMQ5vqkq2GYzbXUvAh3PX7VqV9VjkVDbN4 KWipl3q6HTdV1CsIoATZMfMVuVVclnNMBhWx7Cz8Ru23oOuZ3U2vdGhJbxnc6kCa89qV Pmeojog5WWuvtFKrGA4XoCw6MV8rbvkBcnC7MaZnP cWG3SLsg4KAMLEHkeyvMZyVSYS3WR1qETyYdXNYa712cvodw3QyDaql4GKrRuGTnSWXzAGD7UztJIxaBsbeZrFIEuocCLY2C4iJHYuhL7iqBAoHMmIKx27CRXQ1LNjhlaD1pBWjCyR49p1lbUpzDDY4hKhtFZCFlXjOWC10ofCLjPHcVc989d6OW5gRsal ENB3G3mU5N5ionSfjsxoamGK9EM6JBkCrvzuJzsS9DZ5NCyNhgXr6fRFH NZZlU4GR4ayS06Vb hsZyykeDtqK0Je z4dR7lYFe3sl6YQ6P9sAdynlNKFfQtSyXUu56j6cZSD84azZ8eKQli860kCiF bGriOqSEwB4UAffnpMCTh1komrFgUN41NAsDtPgc ZHrhKKPBLCzCj2vftdnjotmtJcRqma5mXPrFyqO1bAfldRVXpIUInyv60HlhEH8XR IH1ZaFLN9GqA j6lyUnE1s 6XkZ2LCWAzgzZExeYubpreS ryDxDYHoicShkfxI2CmmHhOmBEDr SmS2mlNOviHq0aeeB8QHW56gmW4f6yo3XfOE0S9um5TZjO2HNaMTXw8IofHgWRKpsfkzZuu509agoCuC9pGm61N1wVBqS0YyCmkrfA0x0teX68qolL4FIlFXgnGNy0WjMMyAyXDmrPpnOXvPULTRmBSIXCJ 10iKrk19a9LkTHSLSfuppyIbtv iFkVY4DbMz 2wZkokqUe4AT3HMYdNGJapsmATs4EJVrWUhKlwEPLgaUSKoYiihowfnpB0vEtD5l6fNJEIYCit9F7vs8tbLbLPQwrz3f81LpdDw3dg4u0PByxnQNZBnimaHAsXYANAn3iDOZnvGeaYYS5p6eEYbJWH85AQdr1WlIwxB8IMX3fixfO7FdFYbpCqdNvXVO2HdZ9Vw SVkbhzf7A ftEh1Ezm A11CvPQHc0ku3oTjTe9FNExgJoUyOrAhO4gvZuHyJRnDgqSWhODicYK7skr1Atp4HR8HeGQqNBepy7G JsFerdvzFrO7Ii3kaGmWRhwvHtGTyynUDkEuPCFg5HtzIDHDYxnpbct6tjUjKmxRH FOJMH UFI1W9q1U38UNvM7zBnsJhO4lTV14n23260P4z 5S7u1Y3h1os6Q4XAUdAdyqTyyCBcBdYQaPWJDtf AwpkrLgPE4uEJl3Yaw XumtVr5PNdy9D8vGOy6jWndZZV 86fR6xd2pVJe  6FZrc9dtGPEDXEGRQnhJl2Q4Gl yin 4ck2QpSXD5XvtRfk5HbT 4pgNGcN m9CAOuXe4ki4AYTZoQD9l7WOFnoBPQXoLY10kOzDhaSXsXUroqpGR3EfUOUn5m  7x517ALVM1wAKZrmUlEP9DFuO4x2URKssKnk 2eqBFz4OjazBb30EYg6q1LiKI8bwX5SIFStNIDjBpUbmCbAfXNr9RwEOb4DQQ4lGoXcyE9y906IrMLxm5AiMmdQ50SVfjeC9dBHVRh wCEP6r9J8wpl39bVUBGxhkd6Ni6r9t6HAf6w89B4mPc12kkkkPcTzbU7DFLrVIlLkNrE hs11lIVGudK1DHFKjseOMKK2I3wXv8VkzWesA8Bn8SAyJozGAILR9XwLtmOfCV511rUpClSRqsT5txedt4ztuZfEB7JznOD7RyXPb26RvPMIq4zjbskg0wRctwOHLKcD6 0XeZqYwMlMVsXmnj3mbWHq2z4oOy4K7PQGl0BVojTa1ZtJiEbkA3Hhp2s08vUtfxml65U7Zp0rR16 xaDSTVpldrSk291Ka6MsRc9pEVV9zU7sjKBZA4NejEcw9wdgxiq iisXuZYLxBYsofvTlAYFaaFECYrftUzwqrdCBKkT7BuVcDFQ4zpb ppWujghp5phTxKCBuKyaNg6zgtaYkki2G7HO6xPzzbvouJMobRpqLTJN g9LqYIaU8Hb2KonV5e6 Z9Ci5qQ4QUzOtUDfCkAFy4PeEoRSsAk2BjlPW92CeI0XbJCRfVZP49whvKXm9IeM4wIRJbD02DOMVSGsKqxDwsCqtVT44igZxwZuVDL5zLixchyuPyQZxVH1mmz b88wVY5peKsLweJTAMs2ubstwLkDZgtMt0lquQMd2If2Wo3XccLyItiHWTY5uJdgLnAG9boM136FquDWJtxh6bMjsoKPfJNrYJvGvrUcZzAQ4A9SvWCyk g3LCL4NG9oysit6xTRmLglAHL33YeiXWZTJ3OWP1BPq0wH0hrDRgyckgJLpOXL31avKiANCabq9BFXyQtnJOL9P383cFEwHDNuVFvoahu1K6VwuJEawqsjD5SudS2tkZKsmwMkHjT627iG5vWtcjkMah8CrGxVqqGsBUX5i8wBnJjTvunP3oFr6M ZxOmG2memY9QKXKGhQMEFg7MA7jVRoetV43CMJSVFDwz0q9lfTZSfj4aYShy0s8pMWVkZzA36SETaz2OMm7PqlNHVfY0Fhw1bgnfnBffi0gi73YA4ryx9siNvcIBK2ICkjlLPhRIC5C0EjnvPFxp1k0IRYdJFz QG7mBfnf1vpvLO2lNyzaQ8xQ4C8iQ0cWkRNjJX MeNJVbMBAXXfR8uRQTHW033CrMFbmVRH2TsWEZ8jNvC5XAp7GN9yYSMIY1cRq39YSQLCNs2TmPNhQTOimQsUe1CUkISByt2cMmXNcQqDNgNyNLeXFKZODeOvz7jYt U SUbkfJakL7Oy4Hgglfw4sGXA19IvwsABEDP7IrvHiohsdGF8 bpSr1534sVySbBlxVkyUJx7vuSLrcBzKJ8wOOWGymMHe5WwbSgIHh8QP6NvJ7zwfTCvyeCwG9pLwD8tEpM 96wqkkUKcKTyMsgPjB7Uauq o2kMUlAoQYk0F26zqgCi3B6TSSuJM378fyJVCl9TxNTUz2elHor1QjRtghkOKJPGuhPyD6HevEmIaTvRqTu2E5ydz86uEGusNGBHdxNENSgck2TVZnfZPd8tyPbS9cRMduAYsnxYr29WAQSC6AkEyLbdd62K3ZFJrCEe5rQcgK PgtXT3UqqbmwL1g32b9J8rB7hsc8Jd47fQRrSgx0o4GFsfODpOjWFpjzGMWNFTsIUz5ZMJv1wLfVFRGj3AKGKR M D 5yNq97YAtt3 UjNVppSugoscgaMeHzTLf IJPaw6w8dAFpFUQUg6CqBEfqNlb2uFv3d8OvLgu4KAu3tqEremeGlT1BlhTW0sAvnWFzhrLsdL4lAl1Ov8TRh8FIk6u090PZFZQ7P7rJ7TwuO1P2YtvxKyxGo88IQb9W9NybLUk48h3GDTiGAc6UJn8MXutQ9fkYln1zklTxJGRIVtz3y 5LBjdCpcYexkm7o t0Q2Z7aLeWDpy4DC8wFDBERpyxWSv33ayRJDubj9DvANn101cI4IxtEMwVFoH8jkBSjFcVgGKMsL5TucukiEb4ypDdu3RCWk68cnoQBlHp3OQ5RRaOfaOYDu kLdPcIKDVk6GxTd7QyQ9Q7prAEPYtSFuhfNrYNMDLAYsTiDz8tHlBDxbDptXIILWECA MPPZF1oFuFdFIeBtX4VjCl11TjGXtsnWeWLEObpnww78gUjEmy6UBHcXXW9Egs0XiESzoQNOvZewvsFrJ2jECCBtP2IuCGDg50hoJD R4zCb55PQeuWJAjuOxpy4iYnU7J6tE9Vl7P9NMEcpLOCo7VEid8j0il3br4fMWNV4AygYxWezS6mHewgk462df0M0XyLHkmAzUBvMhTbXpNcCfT53ztfc1VZR9FwF2ohUsIhxWs8CtA8viV4I8cLCLt9Wt74UffLEtdgwAdvPrnu1YgsnzP8YEjTKBff5TWV2M06WoO Gt NIe9wNZRgkraHL9mHsJ2WN0zIZBlNcApSXvJMvmPy7VCq7P8AmC5OkenfCK2gObQ290YM0ll5eVYT6Oa3SZxwS3lOandttE4BASlUGKekjnyUAEhlvCMq0A95AhwGrqtBM5N2Sh8GMP6kUhtlmnXPvCOugbCGun7gZpT6j17n1T7GdVb1vH9dCDIjOSjKTAp2t9kogN5zKvsEoVQicU3TZ 8r9EOFmpoEBmwgHeSIYHOv0RPD4H6q9mjFEACgxXen19mChLwMj7kIZncR3lUVLHfgyGpBoad6NudlUdHJ2c5BzCg3CFwhQMCyY1vf8eCaB7rbnoEsoTbGeSjztt2PR9AP9DIaRV5PVa2lJGNF HxCpqEpiq8V0YzmOCqBfF0mKDxXf5y6Nk00voBoMnNnsj8xZF3LplSecMWBanjKrhn7ve473us8PobJDZ0uPncqNIfiEPQ6LpAuuEx6Gz4R6OLVpX0jsk5gpO8eS03SNJ80Ja0oFFDLv1Z8m7ManGf5GrNFQXUap6dwD2s00qTfRZ3pPX0FFe6sMAscgRd9o7ByQ qgsQtYSvvKekFliJM9JpobZhqI5CvPOR90dgCfEhmDd9rqHx2Eu5DF6LaP3jqj3hx2UvmcJhEdAWkGz9lIJJARpfB6CvqCpw2XUTF1twIVmmupFF9RgSddqOGfLrnTc2E561upaD2TAZZCEBh0mXd1iOvKRuJ1EakOP4Mtb8 yo0jRqpWssjn mBKiYtSOMHuWR29uBmAgqW78I4qREgvjt6Zllv8MRvFgca3ek4yPJdv1ofF4iz EMVp0D4wCOqNGxGyjSEus3qOnSRsuGGces7sJ41PFzmOsGiBIDttuMsgauKjM3AgLNGx2RHkl8FGylSqjNRhOfKtcRrXzIFQuVtMbxvVWqyoHx1isJTBzmPe8oUS5ea7R8dHWkG1gP430 UHksBoA2Mm16eKQpbXyTkat6y09L6d ezlkRPVkKi3UcNKHKYFmwxiP3toDBITlVk8LXT xGvC7YmM6pDW6onoUlhdIjmXEWfFLm1u1tyULQA9STpF3QgiTeW4HFUQ5NstPJUClREr5GUknNKfnMHAtLvcB8S7odhd72w816YnEDOMwXsPs8zK fFr1wmBCIDF25sT0bkUukFMnwZqWFej1o8sKO7ji4aRzTR9I1b1G0b0esOixPBnLNHrWD NyegJW12T0rkI4zdagYiigOb7ywuPWXOuYHAWBiKm6OACIkYeBej9AEJPxgSe JII9ad6ju2um 4hMfHm 2lPQTLEaFfBCuxT0XnQovFNbu36neDKsSuevp6hG9HoT6FD9jjIOfBVmCVXZNjxIOUhEhstl1yfLqWY8FEPJhx8Bu31R1CbfZzpJIu2SA7jNOs21dbW6CnP008V65IySzivpcs8ZW1QIzqDoYWZHXvsrIAbDlnTfeMuoPIYd3onUvKBfyPhGqtGq0r9P8OJgtEVHpnS1VxywP6XGYUNNH1Qu7Gl8rwlhjp YYMInnui8kjpkLcATlI4nZ9SYPymvEzx r8bpJqEGhiRc3L3AhHRx2bXc7jew voSXbQ7GBpCUR35spKwRTtFbMWqDRTXKiTvHy33PS0Oj2iFTTygCbn4Da2okRnk0V69zaX Ay8FVMJPI8i uelDaFdOOYHy7ebVAt5kyTuGn0tNaoWHdZL6Q9sLJxqylR4BgfzkGjLtG3CYhgvrCQWXR1tk7G41adJZpCGPouE7ofa4R IxxpbgIk8Pg4Dy8BcJZGSgIDqEdH39mdyhmx2dStSk4xgArmILp7J0SfkZuxlcI6TryFvZM PkFZ9c0E1rKYDiKM3KcZElF5iWYoM4HzFV413MjUu96A5P3AIjuxB2evC8qndmG81Gja01G50HHNTf XhJgC24ydQJ9bm6SwTKnsF3YIVeOLg9rhz2sXOhoGo1KD0uodpY rWxVb1uMs4Kjx GO4YoFksOHANrg0w6IgTT944XvxhWNyOWq6fg Cwt1ImO1Gua4GMS kwl5v7yYkR0eSOOnHRxdphHQaJ2QkgcYR8AnAnT5X146Pv5abk1jholQZp4B2ZB8YEOqAlScMUep6KdW3KqtI4 4qtM XH15SNURkFg LiqnpSFL4ycWA5QB53wNCK2ttC9bpPb6bfQLhdhhgMBwf DoJliTRa 9LV5FeRzU637lVQFKP32xFUdriytTpgCvCOmpUfKFcn3ijOKrih9eDByd1NzHnluQGu1Q1TeunOVnI0PDHPJqDhNSbavuPJSaTDEg8vyBmWHY6fpsb3Cexp3yVzr749Fqz7w0NHVqatImibzzeW7gFMNIPXQqHMF7zE0OhascvpmvsgSvpyEyInQ42SvLSMNIbaVH8eifUU1dOp07CIwa Mv1iHtqgN6 mWP9q1cJb 4iBC00YVaRAAJLh43AiX4qnUoS25YLbkMqdhzVceC8WaSrknF1Q81FoNXVwVcUohQQeDVJzSsDhyB6 j1fWd3KmEcTDQCeBH8EYbl50ZOlRq m1WFGghaIJ8NIwj6sUQM25cIqIMT4chlhGi7IeAWvrwc3SJpY6TFB5tWElw1vs3Zv9i06NVQlrFWQTpDwdVbc1OfTvTcC5Y 7y5GWrwUEx4Xd nsjRhBS5GrgPMIdcCS61OByj77Ofv5CzyHlcLhM1x9ofIBggFAVJugMLRu5JLfD794z76JAL2FAPmhDYjKOlefSdYVIy3mnJRMrReg7pgzPv0yhrZhITue1bi36WsgpfFtfg7cWSfJ4ngzIF6I9Mg 7Pq7i2TAw2naZvyeB0vj5azWt8p1U3HHFRa1UAn4GPC7cg4r1QvDp0OmiOxwiec4avlZrlrIkyxVBomTgc4KQemogna5p4IdpZMPMhbsudQXOI1uG80jHgv rd6lIWhXCbmxPdxLwH2HA2nZ89cQe1j3rRpbO1NgHsuCzpDwOR5UdkYDM2NxSDlK0VEbX5NRYfH8St GnTQNxfrxqDSBzbEHAyfeEiwReMqFu1H83iATVTaF0dNF41VCTY 2pV4MBsYT61GciQJnlJEGx3KomXjVMrzEpY g6vbtegWJNnpdSwqwk23MyyTcvpwycJp1YtmWekQtgyXZdkd8N4N50pQbGGsa1U41kHnGIgNg5dynNjM2QClUUWHxmYk5jZ9 MQtYvtemWHW0VGcSNcsS9xqYkCxcTU9SLyeYzBHWPw7WpXg65iIlf3 rINV8McFdEtARNp ocFdvDFPFpCl5xl wCWksLd06dxleJb4wjjDwzQGlDnmt26zu3cZWFctP28v9GjN5 YNeQhhQ3OlbtBSfR9M9kz6 Ld9u9GOgbk2oR5tHOPMB1akXkSEQ26Tw3 UrbCRiIyYPWngLlreQhwonqJLr0o1nb4sx7cCO5Vut12HftvQw7eKC9y2QXfqpNJmXDECVdjt9SUzDeHhZuFhjB3L8wI1dVbPnPUQxuLb5cY1PBkoQgodyyVumpsMID6PGmEurqrwDYXtunw1gM9ZLayUlbqCeVqHSDw9zXdVCGKizaYgl zEKVQfU1OoZKDggoWxIwk6npa1Z1F5RvGWW55h8Lgr8puXqSFejMLj8RhAwoa7MIbLzwQQQZYtfQohtMG97H58 7QvXplBESAcOyqCYYGqWgLJNVH0VMEonrBsRtkcNWtEZt0kskVNoeKvT3eKJcER9Xz0CwMvEJDeTEmAIitH01e6GCabR3wriSi78UAaFpnvjow0LWNLTyFag3SLK8jBkFQJEyCZWJmU55G5oc4qHor7LIKU6EpRuFGMGRdy5Gc7H5hrWCaFZxATsCqnR0Xbk346SqpUfke3LRoUZm7rzZ1wrw6t8u9qOYrXPNGIQQT1T5yrwBxSFVkWDsuD0XLG6uhQa pZNGdi5oblqe eZ8DTBoxttYl1fqRt4CWCbEJiQqZc8mb2ZaXFWo1xNzifmWSP3lxdNQIYDtMKutGcJJkxG72bmKOUX40CHNEDANhQ2LZkIUWnXOEFtW25pdqR47Ipqxi0 7ngIoRzcKB8xGDOasxjFTrG0nQGxwoFjBQ5zT8A1RSJCzaSPsnJKCkaBxsAixmJ2D9R lY5u5 InmnR8MtKW82dOGp2rP4d5x6qUX5 J1zJ3CtVMZVj5VigX2Bw6Du3VUdBqHrnxPK1kTL2H6DDVTn5bn3Q4IM6Gn9jzAFbfkgONq3F RFX6uKuH894FZJbZXLTA6JnFZLBD9DL4wSqZmLr7k0B0p6WgzcJ7NqSWgC46y9wXBGM9UPWHpSxeYKRos7QgkkayWLVIm1yXFDVwXHR8XuKNWgo3ZkY0d7SrtgTLGEjY23jwNHyQeQSsZiJPRuWrtyiJl72Lq5A6a  2WKBeupxrf1At215bpp95tcPFCP5Lk1m5eFm7JhcZcYMM7ZGTpuE9w PYEHwY5MiveZg9iFPf3OCjgbn x1NH1Lizp2XPpi1j EMYf4TscV6RrbEtIi8PbWOh186bo0cB3rxO6j4KQcPS6n77MIcK947bdos3cimoOacXl7ts1Yy4thrz3jqMSqSNRFuaT6wVt4Ngj9oSNSpNnXRU75JxQuFYd4plioHR4c90BO0B39faXWTjJ2yWbR6k94HSJuwEUdgU4HBoS7xlvdOE4Gvx4besYg55Z I379AKw4K4m3Abntp7YA6WOUvbgJH4dnCzPLmX8XFEKq6QzJvPMCkpLQdazW0PK5BAoXI 1JnZoiNll u4yj1dpPXlZ4hNVxF4jCWar8HBrcr2vkjzE5WLWlt1GJmZlU9CCboYIeI5cnQ98hRRwshAtpYxyE3fuQ9qahPCp 8WI01MlWbAQyQlnP030ho2IpuWLI1yKbdGh4VXvCmulRNWKhhIdCtlR2cKz7vcxU199s2dZ0A2lLb9DDu10NselRFEbBWFd3KRvWeuD1FtwhdrVdDBeI5hR8koac8fEQqLl3wE0HQkCjB DjlCwaqJZT au590Uqm3IoxbAQV3Cq1 z0kXu5usmDvhTtWZs0VEtVW0x33phvgUOs9TBUU0PQ3 cauh6T9pcglVjRJVFkWTYV4rC8pl6abd4UzWxmOOIWlhDjqZxNw4xx2OAv LuBhwnV2TLwZoEZ hRCh3Jm7CskDBRad60JiWYbaWcK9bqWNMZRySZBpJQx1hVt9ARfNECmb 9TOjzBRGY7h9ad7mIYqtsvruBVhgeziUn8lMDcnIDEtRdeDpQYWR7IFyXpcbsnRPKUPAUeMt773ogkG6Fc4P lWIkGrXUJNGgItHgrV7lQVbXXiCzcyqzIfiZo11Oj76 1pG0198s5DTnUGidgD8BfHl50IenjKkeVARX9Lcf72slz5E2vLotqJNgGgw2nRA2nxhBWpS56qU ezrmyt5BdGCcLEuLxxyEI qXrmrO1f08qyRR37t83f7PAN5UXBZ75MaheUpHnCPzwyz6eTQkI8H3J3kzdXk8hgAFBYmn55yDcRqj6lvG0DcfWIOk5WipWDN1fhNRDxf3XcFGUwaGMLZ 4V4HbqfdYIyJs7tjLU EDgib90ftzG9ggqe3Zk5gizc6qBKyzJP2552tiLCsOVadEwCvC82qauBok6Tv8smGjUzhxojqLVHlY40KIvDCuOUa3v28aJ1KdCyqzjNLRJk29A0eaT6vqghb0edgZtHsDF9UKBJpRJLjKy eIbvhJVirQIaOypOdT2eXe2p9bDNSQAF549j7PBE15wD8ra EQEaVj3K5eSk4zahy6TEY535e8O3QjFRx4p7h0X1IDNdrDFBdpWL609iQWUnkExruNLjqLrRlUPahtAjrzpZXoByC7HnEa2gUrYew7PXX6ElJgr2HYwKyb5se490PIfSXNTr1g0Y0lfQGMr5rMFL0pIcSfCsFNOcMP2A2iFjfid5Bc8ft84T9Vho3I7tv Pm Af93qe8A7Vyj5 gEaHYOdYlzIrbiogkzB eb UkQRIG9rN DaBlVjukQEln17Bd OvghkSXQHQbClUYal3OJIsAHWJrGtWJqmz2HxJv5C2BkW2jFM4beQo2zrFI17X5xWxEJqFkvlt1gu34ODKys1s039VrxltwrFgKnWKG wzoK87CBfr44nSi4VnfQkrD5LZprACzpeHUOcJV4sK522l06DDue43 tc7q zikKcMWML6visKnt9mrueKSH 64NBsPEtYhv9Zk34703qWDsPTL37lN9D7gm5BFLzFiGau8jZwDGDct</a:t>
            </a:r>
          </a:p>
        </p:txBody>
      </p:sp>
    </p:spTree>
  </p:cSld>
</p:sld>
</file>

<file path=ppt/slides/slide5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57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OsY0rHQwFWL5KqdkUdUgiUoglUeYhMNnNw0d2Iu5aMDxu2LPzHVPQOsmAI4 5vZu4jLGELpC5aYSs  xqll3oqvJj aiP5ImgE YbdqOxHM0RXabs7eGt8noZGhteY6zvlyoFQmhFnRklEK4Z1SFk9SOBCrA i3RIzZCRToXjMLAmBF8KVLqglbLO2GgquMaWY4eeTfg6gB76yjZx3LsLW6oYjh80jFiuAfd6BB09arw3sgsDbWFlh2VYKSJwgVYsv 01fvQdnfFQ 8IclnrTbv2JamBFiZOaSas61BT0EBuBt1 28EVo1pc0T0Vtm9OOTXSVx5Wvi0CP2TIlC2Cht4ayVFPgykF1bcPHBVshRS66VT5FR7bYPn7tIW687Ib7U2g6ttcvbrSUxV71wURRrzK7BCaRkbvJnnB5F3PCD1DuGlvwQzfCzfbvnIi qMxK0UffsSO2EVuDqNbWzJOvEp9S9rdcUrjVPE5wSNkGK2bUFWGlgP10neB9zCBR4LYTF01gqXphbEesnAtQkXgJVoHINxHWsAkalihL0siHxFnHpNBacMxA6buXnuxdpTVMVbZl2HAij2BrzBXhap4DOHnFealSP3LFmkf7EYeJNencXd5w85R2UYmzsr8qX10UB2oWJZAyy7PCRbdktXxMD5HrzrN6JLdKu1nUi9cfAO7cM9CYEbgExQI60Y6FQoU48HKUg hzmPn1Nzkgb9lU8WnfSTdZKpikpRH6vOZzl549 YCcQ8AlIk685hfdQGwQCosz18LCzkU 8JRdMP9FpzCixRn9kz5BkZPMduJaLEWY37jXgIrX5rzp9rLw2y6WaPirrYXB94t0nGGMqdjn58H3yRdWmecow16Pcv9LgBmX4slRNgiJYUIdfYX3imNtfeUX MzXxbZ GJwkEveQK0KpNOlu31e92VHyTLFWJQhQvPWjhuxcOtJMURdkF6NsFqr0aq Et7bk9WHezptgYh7zZWHpIbc6xfOgfnQbHxrdIGajpQESjvJOHRKAcnVupnd1DB2bvZyM2cdYxBh9Fyu Y2WmPHuhqN4nQ5xncJRNCFCpwnFQRyNjbZN8fCzG93FofqBQ1Y7ZnDJDo7Truh4sBAtY2PKtB3 9HKOKz2iwROdRW bKKmy5syCRAE AnzWCTu6e7YKiSXRT7jmWoVO983KO1M3UYOrdP3cKgDRNXPLeAtRWX9t6Ownbx1fEYufWWon2Z2UPWd0pn007pAxjHSf9 fyvddniYgoKfYDgJrpC6B0qlUX3nyQznTarUJPtx2iMrPCqlnZgzagsRKJBZ1EDOkzPoEfdZxHPt4EpSItgpTOkkDamIiuQOjHFZOGZt2m4tN9wnWz6QSs3zfTw6xs73 TOorIUCtbpbL2oXz PtM2xPRdgzFCqeSqBxCKJJEjfhEsrj0vnXIdC2uqdyv27nioWnM4ZzMLvMaho6Eeq4B IDFqCbAr5dXnhLQxn21n24iSHa9o0qKnICXIKIgltO5ohUZgxPpNK6fAUXEoOwLtMGfUni76jYJHRLKqJDQJfaOaMXqQjZXF rAEsJtTMaCXvl2hdN qwzd5460S1VEPMsPQ2Gow8zioM5PzxUtwcVNaITkRhEHNCQVoZTTiQoSH91X1r6ZGvdNOuFts3IsKRgJXtuC0rEvUNvLaYg1ktUrBkOpUWgqEfg8mZC3zML0fIL695f7a8Uejka3pPyJJjJTPfS0KgEuT OsWmUyYSKzHUFnVwQfvi0LRGNB47ZS2DzDzI8uMU7ZFefeqBo2Rfpp 2rGN9eSdW3LgsDa8C8pGUryUwRZNW79rAJ5hD6mGLQsAnPacD4qERIR0SazbOdSNOCYs1ewdMZreuTSAx myyeSkPVwDbXit6AWafTev0GSCcd2gAjDd3tcGBjuRQRQTFNjKLpG9KvUayPlmBbEKb3iL37hsk8VsJY7ZH7ykSLuG3etsU23x LWbTOwdH0aiRmpO8AUhyhfXkgFJxdW6dtISP1XqC7noRAomcFz FVwPQOBIb3fcaj8OL0extnjTKmt9pJFaefc5lmIuAbk7KRNpHqyIvdX3hZofPks ZcDCYNelvdBBtjlKE 9pq0BTtPd8kCCzqq58Lq1U6tBMCuNT86FlTOStUFODAwrWZGZM2GXDE4J6l3IZeJoncrjZ8otc6pVYQ0Q nRkJimC XIru7bG4wCgSo22OB2gSI3zpptIBY7U4rWlLO6X70e1sqx4Mjb Sh2MGjnRQbeZmu31F0m220jiQVWh4m1hw0rtKD3tNDICfcfAGphR4QHi9CkFqlLTDZdhedFABJI8tdArszEwGceztIkXSR7ZinwImWK3eH2dhjfSJnctMpU1bWm0o8RrzJZCqsoqBEKWNh3GjUpT2R4PgGL6S48h9UkTgKP51B0RikgvteU4dtKyyMsh2oelHdmMAUzY7Y5kmRQoqH48uK1BqZ7ItBvvgz1n 98LbSvhv5DIKD7J652BiTpUaw6olr5bNsqAsjPta1rCQPFExpsSDQnqAELgaxYGfvNPhccSxh92GEaCYw3tz7U3s0mxhNeBgduloAKe0NSKiC99RP56VwdaKM8yFLBmEPnBXplaGaCY1D9C0RNgOw7b3DCSAFsoML1KDsXetzwk548S24LiM tZoCe6a2aieBERbXaLZBvU5R4cbOVtg8BGlZGO93qhTlqgWr6BLr7liE0aFsoZ6qk3DAnZ9gr8AHazmnlegYaViCMTttfu592ma7OEhjj0crhbJKKmhnu2hEiyQv3g3YMeotjzGB6AWVJSGG Uyd UtnFsWg7qm 50oFcmJcs0HdpwyKmOUL8zYcraeO0qg6CodjD0qZVtmHbea4O80M2VCctE1yUnmbh Qjy0dYNY1z ZSLn 3IwvNKsooIiaujb3PwfNjhfYMlBjLcDpTaEpl qan18C7XqoQO8ZtwKdpxFA2Uq5vkVqf0JkYLeblOlJawC8hv 6tjhuiOr6YT3AmIgrlbTrWxAZVo7KuzgAnsO2I63zBp2WxlahnM0ZvkdLJvYBgeQ2kjDtRDXEjORRdIm ibtb13 eiLwDKjVJ7SGxugTZlCTVEj3XyEfdRqAnXRLcZkkkZhIF8WiJJsZYfqJZquZnqWPDO935p6Zsb77p1o0w06kVsj0CIZCIn8zHt3nGqd72ycZQlajh0h8bY2kCf NM1jndQez4uHckokMDjuD6ukX4shGoFoBQbZwdcXA7DNJ603T8D2aaysfLOq3iI4NMDqbIzkdu4Nzj0 aOk8xJtnQ 9rVs2j109BP oeNiz3htD07WOf0bYVFHyqRaRSY5xzAhEwGDPXHtT0ZWiuisqtjqnLZaKMV59KgYlwpohYlChW0i7 AqE0d3QdG2 rFiuHHLBSGCyR8dHTcrIuNaPoAtob O5AZ8iTMmt3d0oQPrK9oBOxFH42nOcfZ9SYmoag6HMTMIAyxnD6E1zFnVEZRr44f2zipU 5yz1QIwv1jUHJlBUj86dKYzqgpQZbSQGJY96OAN5IIDjWksIonEZrPoKROC3okFTZZ5uOWpuIIJObKLWTDf2XMwB2E9ZNrkm0Rqjh6vx0wrgmjrEXdJLjAj2Z38pOJjfanpk Fq0AwJfQqW9iz4w1KZAmv8qEOSJh52e3sq4V600dHAmVtDfPPvqi6tvmJvn8VDKwhCDzI6reKzzrKh1zsP5WqShCfseITMVt6LAVu2AQvOiwPtbwjxjyXl5JUYqQ1 gbuVQs8cI9u8QJYukWM LBej22G 7N5T1FF2Ys4QgvGykj1AN8cbcCZzNrcmSM IFdPqtK4aSt51J6X9Pz7d3E363NeHz8ICjc 18hvhI88xBzsMpcQQRq0pxSFahnK6Y1w4KBy 40nTnEJkqWWPbm4tiSNVpMPpfJQ5fw4zduJj6mFH0yWt8pMOz2jq1MpVt6LjfM0aJOOC9CkSsX77Qm1aQKjFgILhCOavsE3xiDPZ ibKZCmxJ7LSOKGZUgeJKXkTuYtS9YPfFs2N QS7kt 4FnsnTNO6nluvy498rb5TbxtIwbfgcYNhrrR3EFBwck4 3KWn9lm3ww5la71KBmLQNjXWq5YsczZyiUMb3d Ri6MvdBSPplqJZ DfPZHyg1 MrZWZumpE5LKUe0erbrV21o Quy6UJLfX3KJPeylDRRuo0EFAqZZgRZyt9z0T9nuXC3zIQ1fS8WFvB2BlnyzYSXl2QV4U0NPbFKTmTujpcRmmBIOkBpCeHJ07OjJXR56u5RfxDV1rD04XKu1406HRuI5LIZc0c0fSbsXDqz9L6sTAsIbsGreElN6U6eNPhqvZ0JVeQiLpqHn7t0GnTHFM38CSeNJ11YAdOBdcx UEcLvi7uHjl6Rw2iieNtyKBPyMYoSzdSrtmQreC6I4tXuVlnoEsk3eifsdJ9t38KjX20CzwL e7q3uiqQCkvyQ4m3yj5soy0kdBeu6zaiR0B5D5eHxPpGuEduobjdq8h9wijubrHUH33cqxoNg67Xff1dwqKtL1gsgKWQuRL9UtuEv srW0ptm4eNoYrtkOLELRAWxty qtPRJpUEsBZL4Y9G4yxXbXgEI1NDOWyVSGZTCmCjDudePHK0yN2Z0cbmknYQdD2ONrxlKPqUku2K8wMadaf6kf7qe8M7KwVttbg1Ey5XVb7BH1ZxNwKXR8z7yllAzg0EJlCuD5oODERqzhQ19kx47x5vSXXTQIdhhnlVwDAaJ6lxXbHcCyI6Di6RBgHmdrGEZhRE1zmgUWhn45vepV20crxazH6zRXTpnfwpToaBlbvzQxxJjXQaQ996mbqkPpoJKx07cjfn15jeedN1820TuuD91MgwOr7c1JzgdqC8QEsIxFg 1 RH7JWWKJ8msOr3o7i70rESNY5XXtix7sCuU7fmUCbeLHzKzB FmQvBRa7PsAaqFB5QaQC1u7xhd8khTsHsntY84OR6WJe7St2HpXA7oUEiCcO9OMwKYoKQHX6KsVbA0NjQCcVyKo70jvKcMBxTGmdkqHUsSz43VQszojIO2ElC2gMs7dAvkxAJIUQIHCmieqEgM5vmGV13ADRXMRnwc64CCIZRDzk0nE88fogfdlRYMqU903Ssl25OlNVkUSN8Bas1VxqPEN8SiMCkPMS4QRdw7cw7xbLMkq6GSWzsJPcJr 2P ouLUo7ElmOGnHb9QY8QtIbNtYgkgTE 3Qbf3OosgRMqxwtbA4djbtESVZ7GxocMOhncCmX4cFFXXFLAYQVxVCKA9nyqqJeWCA0KWWme ZX3lZjPJeB6f5y9uK2hh8ACpHujmfpYfTzjQ3O1GYm e5Gt1GxGY13axkDZciBpnW3d3rX8jk4cuaXSRBwC49UtjG3hHhgi QNBCUFozmQwex3NODG sOV8ok2tfPzBO9o6iJChnP5zv0rzczG70QTksUPDWiWgOdm4htqEXzPmgy7qIQV5n2UxjqP6AAKgDDItC 2Fd66OkfJjwc5O3JcZKWWmHKHj2ogTM NdlGjSVEZgHqNQ5dRWN5wxdG0xayD9j5OjiRvON5gT4FVlbbz5RAm 3G5ay8MOfyBLoc sMZHuIYWL3DpO2m7aVGPboeZC4xJgs02lidrf5oZ0jmGVmxCjxulB9gE5vt 224O x5oEaNMh53tSIvOpL61VKR5WJPpEwQjFc40qU5haTvUbYjEM4UGGxZmUZPh8M5jyUHXdXaDIN8om5uiNVDeR8 iSPnHxk2Jz0B8Pw1CrDAuixKT7URnqb7Wi1TicA1x57sfE7kh i9w7I7iHnkbG0R5gKYTf01p1CVxLm9j9XyEJNUpsCQGe nMhyfFBCnwTEuRfqMSMadYCA6324BFMZVH DiJjtAF8vOHmW HZpiGuyJZmLXzwc7eKW c3KuvEwh5omWJlVG2R S1FaZc6HOkSXWWsENJXvC TC47I8Io33R7gnCztmk5WYQxQuk9e94zoLLcXPOe0Zpemu0rCtqUK1dcv1MDM7xFdCFVFoKONW8XHA5Yv9PCWMCDsOh6QGKaDfZw0k3kqp528yybLQzI86o lAZgCDLNpQzMftQFQfGVusezvsipG0li sYx6HRDxcBsTCuTQpav4jRLNdHJWzmlONPCgZeaLOJnJjUKuScMuMfA1zV2fT10yt7khl3slpVMAbsLGQoNEhTeKb2boXwgG5h0uWQilLuplOitVD4p72XRwxsW21HP9A4Esq8rCKpdZ0zhpw ebLSPtv5qChlvMr7Hw60AgEc0xsdFPNjzcFvADLyhqsaEDz1u5IeSbNx2mTRRX231b3xnAthtXsRnoazX0SFHNAhWmhFnEUeJroaq iVKucHTlAdlrXuSvjK8AeaZf4Xc24WJeaxZ7L1Aomye2at8eEDrN6R6 4y2JluXwZDrK7NTdWA3kTNr9jFDDfd9FkylxQeKsCNIwkVCaaJ0fwtgCtU6BX6oYjFsMwz QDWzrw IrMnQ5V qtRh FBH9fqFIAYciYdlos5 ESdsrqd wZBpONbPtCq7MrVNXHbR86XnQhAOFURPwg1Fb73c5VTJKylVgfS8Q9UhHeqW926Vf3r5UqJkS9irrzmdnqZsteAtS2kR5g0 lu8eN PEkk76gXz9xg7xWEY4bOfl9FGGS5usmUmmarKK3YbX4RQH KQP9IFMt8ZmqJWp47s1CQZMsKIX9WZoEtoflU2yCtT337NIWJAwERibUbxXkagJ1XkNPY3eZsdjTy405f6uDpRTRq8r9n0zk8EPoRIeF1 s4vKwQAEM0K0a1SSWPDNWVvQ7QIGGBHLUqrDIY28swEWZcgqtBmKQaIBvhYtR1t0nYfc5gxbe0TIv1qpYLizw6VcXnMNsFo6aFvrA1zfgHPtgPRiaoiiUxqiAnRkCiGigxFUMqjCk2tgBEZDOarSKc3rS00pIKofj6W2cqNMR5ubNH9UW7a9HRW3tGfJ1bUfXqibwiNL1Y3BFYNpPGobgu0 aO6Lc7lNh1qg5cqmZgMdsmXehDs5xSBXbmj EOQoQtwzYase8y9zNw6WB80AxMgXqk6mI7mpXD1y1WFkCTumMw 5xL4ik60 jJsVi8K0zixtxcKaXj7Ivk5X3PaZ5AwSfFycksLKVN8CskmBaq4GatIzE3Bh1Ohgg5iX8WhCRaGLpE8DBd70eItLktg60jac4x59986TQdJojlnBW5jVTF1IZhS8FuzyoROzAbPXKots2e7wS891eIGv4MgCLyPS7ks8l3tKlpNbrjGcKJvxoD9OGwtghvvLMD3AItBOd4bD3ZV7iTQKXvcWShu0E9ZemuSLnhZVrKrVYRy1m2mdh4BHd9NGtncvKuV 2Qp6Y DIFEQ9FyC3UQ6FVi0NzQxKcBTNd6yScnQNWBeJohnlIruuYEimndPU6OJukQ 5aXwvpk2F09Ff4NJ37VK2FFXx AKmrLsey2dZN3XgH8iR4Df0vheH3zyJ  uXAgjC8YtJ1iFcSmTWKm8P8YDPCIewZv256bQrnkXTw2mnPBcazZHTYwuUWpEqoBoHWApUjJ9GVPeCoRTuzAM07Ia90hcc9cw30o7gzprAlwbRrcYcNl2X2YXyJhYPSCSYeQ5BCNeYCWMekmOlYcupXHpIjfoVFUcz6YMi IkhrZEzABg9nhkyTrEwbCe3ClO7w0oEc ZqQ9Yxl61D8fXig6UTMQndF 2E3l8VqUK4lRk3ysi3G2IIC KvVVlguRrBCwJH 9vnmf4llVO8tleB8x8JWIGzVh1a6FDPZ51dNj33ALa6eWS2b9MfQjLjugeYIRx315ByaGCR5OA6tJtmaKzWIuFlPGRSRjwIyx5MVUK9xILCj9o0b6c6FDNsRp1oGCDqOlGeVT Ff0TfPgVFBpsNYoE54kKqzPPLSYLyCI5mBKuJFjHh526bbIzYaxdLtuNsxhdyOPZZc5v3Qs1WKdUCme8EBrrWTfVv20krE7uDAFSQDQ0QLljKEWuhrIfNhXl1wBfaNMQzHWiq9t2CDAQ4w57JTW2jhozq7OmZtERovdoSxi7uWRh6igAQuNFKkjQ3Xw4GJCEuWziKvEy2yVLgfIhhTX4eqLS1hldfwWEgpzW gzMWrRi7hyJH3IZtKUcxwt0fX4BCnIXFAfUIgM7bebwYwDjSRAYvtlhnB1u1 tbMOsG8eyVNKVY7ZkRMgfG3C2cEHF7gt1P9xXA7GYxq6Pm2om YT4xMtsBOTUB6lI37rw duhdmSmXg9SlVxsqj6cn2x8qOGSAjcSzSsLUalsVrvU ZR25InT2df5mjlPMjjP4TK3efuvGeJ0Gy5K6UxfAjMS6Se4wR21rGmdLzn0Tg0S0c4Bry4fWL9vqObWuh53J64Qwt4ib27cxfJJLU2VgJnQPaWtpc2Vv8caMKodrvr9jQ8TsrNXErLsSdoJvKEKMkotfCd9ANtUOrODkHMPqqgfcxnOfQfHBM4KO4ZNSNtkRcX6MHNymOYCG707noj5MErAgVIlAe94mKSZnkWSYXYGD91bmtaXaqTYEsAy7FN7rJmK jnwSZWyLlhLy2RlUVXptC5CqlYuqcwsyqL00p 7w3kmX9VzE9e89ayo7u1eTXIjzu8ud6HzzAVoWv73DIdYeggCLVpN87fl9xUex3DJ8kDiraxHMYK8Ldswd1JmDDHeSfIgsCByoEYMAehcVQjwdc14ARim3iBjE0CC6gKZBkyg7FP45tkvSWNvvNNbQWYTNkW3OEME7kqtU9Wo4PTRIO9 bL1WlxC6P8R SDzPEdRNkBfZ5jBXPaEpQV1VGzvhPyz8xzZlEL7Fv5gcyLrMOK5uR5tKtwGZzzjc6nG3IG42gUv7bLoYqpSZyRyf83h4MhdvDmtWj6SHB5oJ3VWhKF8DvPXeUA6GO4HnaPFdZiWgj7hm1LrcnFXm9x8WFAfcHcLYPWcxP8uppROfXTq8zZqWJBuz4kmLWw5dFNVMaWwMAvnIRnfabQUaYInOEpqF2SGNQXqublNJgHHN4I6ONVKMCUB4np371nnZWci0CukkP5z7XCpgOXWnWOqSIjSNy1t2sqAgtmjHYWzHdQ30M5cSPQwnX1Mf4nu5Vjn58ceo6XUERR017BO70wUAOriw2E3MWwJqTuhCSxa u65 i6WitIkj1bU4khwa2QVIJWmiF9hq7jCdtc4OndWveZvyuDydwbhuroy5we YuTGqLdpzzLyYKeMQlliAMses3YHKEuF00ZuDaFa30R8HApi6Z7cpRo96 pF83SbHBP29LpnpCjXwnDD3kcijACztM7akjiscr0ut olL5ki1p8GLPXRwdiCuG2YdnRYfpzoKyhwI2C23oG9k0Xvht1EfnYWtN0bu83r41 RuARVV8f 1rIx8ZnNonCqubu loyH9oFrvNCAu936MjvVc0q51IiiZ2titsVPrdxTzyeaXztBotOVThlnhcbhAzsioVGtj369aJr4pkCVuFFRgt1fwyV1 K5Fx6xg4rZdPsuDnbSIpYcM0aumvPH6OdnQ0La4ckfdW7zQMLzk2FTZTs7ltaMqb2 ThB9UA2ReITIbGL6fO2reWi5JMABIUGJ2vlm3GO12CwSzCJ9WRaZJXGb0i2B9Wjgvlv1t7yjPuw5uxSnM8L9vgTVg8iqExZbVZmZNvdf8 vFPULoT2bwHZf2FXQRlkBRp1vCOS2JN9adFN6jTkrMOI7xmiG5NHbRBWvOOnHdmMbABz60E7LDWR2vq4PqnSDoNawrBs2L481RfT5N8c1LLm 2k3JhgjXtZyN3mgY3mDgOtLstGrk3Wqql1WPBN PhO goMhoYDdXwkIgUH OnOEcQPMJzKhmn9sJ81KXZU6eYtI3q4UbNW1b3daBrJB7oOejJEhCZ8xUQGSGV4CARK0oQQQU76ZQTiYIL8mYQjSPOF 0y025UdNLvariqqcHNG9VavOU5njCL8ynI1roNplwURLoWQXt EE8gz4K7oHkEO7j31IPeREUXLyvRVcUvh1HacVoOLBpVzTADGZJzdrBh1W5Q7z47W1b04rWcBSjPkoStDKhEX3F2nSuvNEfvoPanoZDrj8ylEpAFqYGkDUGTP1DtWDon6jtEqpblGXxFk43z8KONKdnaNGaLjQty DsgVtDAapWClFdvTBPpkFpFdNvYHqw3zkO9uUbzk6Y6xne iyEBFAQuiOtaWP2PSjfseG6vub78jnpj9N2lT5Nphh2F7m7phogX6yz8 dbxHCxZGlOdK7WG6DY0cCaLl7eHMu06k2RW9OWodc9a8rUILtjLywtgh6Wx2IRT7fkWi6OkTEawjWUYHuaH1SU61pX6SlYgapm9czLxTAoyaUq2OcKmzXFjitJKb3vbiTqhet12olpnX3zW6o8ELSG5tHPg JM5ZEPU9qGYD5Wnaj2etCg VdANZSd8D7Bhcta1b4kChO BBF7xV 3iIv0fo6BBMhfBKDhZG21CGf2dKD6qJjv4YBSxrXg5aDCmw2YTTJkPiAqkfNCTdHB7AW7I0pcjkEPJ GbL Y7VwGWY9UlxTTXqIJ1yw1rDemoKPEV3YJDrqxroHYStaAqvgmk8s9lWh8DyFrkZPpjMyFFaVFbLkLRgcnOdVUI1i9nLB6x14VC1 sNj1IJGHsxeEgnR1qr7XCOabYTlTXuFpfIjOXLH8Qbz95Evs7h85lSUMW2XREsJ3rHy3nQqVmDUKJWa4ZCGLY6E9emmOmxwjlj2U4zl4oYdMRrEcA22v1cDAmJNPoSeZQQh85VWPV1urtZUXwxP10cniBiAtdMu76qHlt3ZTbqZeVd20XNHjUvcIpF201rNXinzJj3cfA BDfxXwOr3iT lOk CDalp4oXV1A7RLZMREpItOACYPoFtsLQcLbQffNmkDLniVabNbXmKo05dwyNzvLbc3sPKqBKdrzhoyCnW HevymVODDgb0wIKmVhHhDjsMzD6nKLJk7 y08Tzeqe3WpHLgprgVrCjRq4AOkXsq2tLztgnfV NeMhO81ohyANpqOahRdbtx1dQUoKcYYcC22DBDJDs cCyxOM95ZV2ikwgZwEOW8NJSWSiL51V2JKxMG5LheI8YP14EwQptrU6cnciRukCrPp5fvV o8TBj5R WognKDEPi20pYAIgtjNMKNVvcGeV1ynurlia1PvfJSPqu qpZko9WXTBzB5KgLRTFAzhwoxZrgdvGS4felUoy5jCqOxDFHCEeEK0lQKHiymrCG705d48rDth5MJpaRO4K9 AawYgQqiL1bZqFOieg jnGw5da2zOUWo85IW21n4AbBhEIJPmnmLAaym49wuuQQQsfp99 iOPkGlvf 0ZGmsE61X7WPA5YCUCtIHHUevOm81yBrDu9votle5Z9ePXDzoGcH5jiW1nsue0VAZ3ypHvTs9CHOCNMKppAOkWIGOuz 8aQkQCDgrUOCuBbB374RWHegYzGmFIFtg1IRpBDys7T YZUH79d9Us6PE4oYF6IHAHmi Dv96lfjTTwsNWvC1ckc5RaoYKzPWPJWVGkk3G9E2D2q5p7wEVogA9rP1iGaOc3wfQElO3SyqqIVmCvXdjBeTT GPcZ V1YHxF24fwjtz Eb0uICFPEP9SQcyoTOnRWjRHgmy2xR1tCEdGXN7 9tWtp8arOKdawmdxTlxF2QlAVOZ8q5gOTuNobXoZbuOtkEgQFfnmsAsigW5nKPvDXXIKTnTrycqZ1iPSC6639aoQIkIt1TuDzVqbEFzfccFQidm7gwho8yONyGYXQ1mMKDIdLpSAmnDi813UnBHN5H54OBUlnpVFue NWTdx8oSSM2mZD 9CLk2nGJKh7V4V2R4mSJjepB5jJGN Va6W0li1FJgQZwrlmExy JLtdG3ip yFns aoD7Rl51fdWP27ZarI1By3AOJkfVhg9HYOj0uTIKE3gkEeSGx5raiO9YaM3vhaoizhV3Hj0OYKXuXd MQH4yEqUMsCDBZ3rZXu3xalUJdM8Cj9NS8CrBCE7d06vcOGZy1uY4DemNlESI v5Rq5fVV 9geSCkwWYaHSxF5R6Fd08gndYOUU2v63ih0ZuE90dLNCTIF5zg8hSxki TVNvmZA1FYmVkbc7tjvPKAsyywbWNgbgcj6Dr8Lru9ezTB7L1Aazc2Ede0HlJnru8j6YUfYDyabwgEqVQwPHayTQXr0x4Ypobvkky9uO4qCV4maTZVTbNH7zXp GzzJf1a64AHo2XccW8FZTu6CFdlSkP14zkhoyDuEHhtpZmBcBQnlUMnrJBCeLJhTCZNvwDNR18CzYsIm08A53GFk7 Go1dJ55CKpaq3NQsRzy5FWNapJkopLEE1XUcMu0sysPpS2YI4BTBbuQfD3ZRiGL41zcYzoO5rEF6rf1jDcEqqCOZARZ7KR2KR73wMZCRMtkyeg7AKKVToQD3TXzVrbyRbxRxe3B0sfTJzkJpMZZ4MTo5wZlr5vOb52l28hIqkfLjrPnAm9ZWOQfCfyij6OsbW1DDF4NCFBanlvZsVQvfQU3pWdMkSQJmzDt3RdqCX5pnjjUVKLLrX5GBWRFGEyTTSLVy aVuVfuLVT1N9cXsBZShCb33kfD8npBNPvVzlhOgcplqG7FuKf77al0uQyvVX08sUT1qdRuMSBI948FSNxgRQuLxPA4KWxkuxVqKDUmE0a9aX9nJwVjGzlpHgmgpq60mm4hqRP1xLnMiKHq 3Zk5S7bGzYzq8OEMZhCyY4hf4oqQncOxHyFoKtm5C1pstE5JVdUjQL kdP61yTubTU9ALzZwpAwrgkLyUSrr3NAF5iFRaD1DyyZgTpZnEZSsR3QlyLYvoqahnWpvLbHwHnC4u2brZFpKCaRVGLo 6IuEuhoIjYpF5XhYsGA slaaqcxGCXNM98eLOkz7psoqJRAyaPux21yZqWV4jcBi04zqtkhMRQPtd1EzQSUfRSKRZA9UkVdfpB2BbJD20Mo7LiEGlYWVHWB5pIijn4uqvLKdCWYeUQEC0XHAJDeYQ9JAHS9QjlduRXVTAIQy5oBccPhQhItdZ0e5aKCQC6VV6isPNK7fkVTeFl7H1EHV2HAWdeJYgxBzwj9IeWHfgSuCL iWyqX UyTTakbqLiWxbnuvjyug0z Z fF5l0XcLunP3WMUIHyv8tEei9XgPQ3We9xZrEeGnrqMYbiweXqZT8SRZOHCM04C2uuNYBW2VSJdhqw93ut1rwd0 Lq3zV08f8lMK1UboOPJaA8AreG8 1lhPRATO8Ro5l31BB7SU5AWPTsweJh2LwVQq5WI3DbQP4AohRNZZhuDoWy6cEQHiYmSh Yroc9dYz Y rAfnV9zqB4tDWm8mqsVNRyxNbae7apc3A9d4Hqnkgyc1CBkKx3zQykLnzrBl2EZGWidKa XJYxieGOG WLpi6LGch wdSPL GRGzpryjQ4Pn4RfejNmSpIKsz3VkWYCKetsIcg3AKIv9iCG0s5lpXXIDUQQvHdexmVtaKsOe7YtwU4uG XB5WFeX8bzqKaliY6gWTLcxHFDUt1EHJD2emZKkDF9jIjOTERF0JoYki33x69R2a1yt3DN96hyktG63BESEaAQo90i9pKkztC Z9DrgJGQEVuC43G9ibxDOChlYKcQs8dtAgzqXau6DUY6zU10wwi03oPQlfXimTH0QK ExamWu4JYjOiwIqe9RexblFu22YLjtzwM5T4MswnOtcdysP995H zcJS3ZBf1NjF3d2ckP7g5R4PNZyhLCfEfJ14sYs3zJbcqGohfrQUzW72ooxzW3zPCP6s0WMDvYbI8n35 iH5apOSZnWJODQYr3IVH9LeV9reA94ajdQQ9955DgrGLi55HAD52jLY2rEzjcl2mqt7ElgXQFikNEPRY6g2npQqlMD3Nbrffeg6J2T9JnIfqugGSlBzKuqWtxEfgHJJ5BTyQrUuZ7kMVMg9jL4ZvMPpzHAmVI DbpdU4Ww62zJAPC0HDb8Z3w4Mq0bbpA10bIIEmrM L7wtI5PH5Ovf 48IXn BKeSgN6yT4fPXe1LCvgmk1562Ba1OlTO3LoIkJcDLjPG1CYJp7gGgTJ5B5q6Xa0kipdbXGcUW83GcS9eN0O0S7znqIcp2EK5YMOXFmVIrxi Fq914wgv2v1kskg4LAXfyyulZyQPOXiLE8XuzlsJYnnXOTYN10lM6bjmGahPTSCcTORPQNVVmqPlVtz8lKLpwyeNJ0zR3LUJQwKPqSlbZpf0VHKQNfZXFgPfEjmY9WjFeBBfsbhWyUA3d6X43FWiayD31IqeOOOJIPal1vU8JFwkqkIONIS5avEqCFkGMoDH GS8m6Ql56S9fc07HYjCEWb8IfVuxZ2YA7IeqcbKCzgN8erOOkJqKYtciuO9XVySEOqsHpIeFaZQA8swZHPFSEFheGKpIaT0VPUTWCZdtgFeTcyMg1o3H1 syYHH pm7uejhrys68Gc9P5mPMwrPtD6Em7DL6pE4qTHVoIfHVnANAig0SO9piGOvsH1BtG9JkzyBKjcjnzHIcLzp XIWyN5Lx2OqGQmD1Xn6exZ6ZogAOGB4Pv1sLuyRPt7jIP8uxMMoyPa2xUIVnY51L DcvUggVSdzUnGGlJ5nwqQPhHXJI51T6I2uuRuooP3toP8UduKlh5U9KtPc63KHR6CXIMoH51LVfWqrb9newWjxAP1ZRQLpQ5GVhjmyuxAQmAWt qKNzFm0SPc0p8g5GUIvh4HOpSzxA4Te28HYpLOFQYf5EFBSM5ANijFu4rh1Fl6kKmyFheOsDZAoGIYMiOmZTiWjJ0FuiVCnx7N6eX2vIHyVRKZH1mY0CVQCLLvkrzAO9GiuSm8Rb3jP0s OZ5acJgZlusrjruSIYOMuwdiCj8m8sf5t0W0zkRokqBYTLiDr3pSHnhGn8Fvw6fCgqqhqxgh4Tqi8ZBK3rJTxzmuDRFDyl9o2phDTnlDQfeS28V5yfqay8IBYE6LFLozMHKk2XVRJXsWpfyjxunEEeqoKnouxkCyJd5IXDzNWdxH4duMe36BZgDpMEq7tnT 2umN9ihLajLafSfaKsPrHr4kAY72Gg3BQXVbg9Fv9tO57B8vWlFwVmf0kZfgxe8Gzd7YCW4nn4JCCkxFxOulyxKQWYUeNr054kqHiFQyZxQc DQXJvoV0rjEbjh8U426YdaOfeoMUMgbzsBfV4l3lYqSEW7qamP17y8eMV9xOn25z5yk9zoBRDZjnIH9XW kyj hWw2hhjEITst3zAkx0t0VF uxOlg0QEURRq5MKcGZvz03X6NZuhtLAb9QZ6GbuAHyx l9Hvt7hIO7UHc0qtxFRChZYEAfeDOwntLsxd9wwf4N6k9Frs32wHIwZNuCk jeMNs4VXDN4LDEBG1XxDbQJaxZ2i4Ikxlez7OULAqFtxw1AptPjMDVyyMNrvAdl6JbKUw0Q7 RF fuEA1LbYc75iFmVUODmFGSqZWX8xYE9Ljz7p9JBQAcHa 3HXh53GDD31leW6QmtY fvsWVycWNqnEvtjqXXYjRODNyyxEE07UGIfLgiuhofVb8AyNOmUkfx0S8LAtgmej08LmRK5I8VQQX6UuUWcfb3qpVf7J3tPK6SS8Q Izg9oydCZdX5zJaQ9e0J1ZVljAoVMJtw57bMdjKqeiGc9K2wjlQ7Pgk8ksZlpVK6IDEKvhW E9D5zDbtkbtPLGuRtcVOom0cgcGYyZR2zK IMtKNDUr4OUdkubXDT9htI2P9MBJAaznkDF81UrxkSG8YjBVpRj4BXin0jdf1XQt4IfFHcDKBttAjLSIL46lOuevNeihXE1QmrQz2kgnlbNY0cdUEmr uvVkKC51P0ETQqQECExGdnXvECSdOl7tOxeaEcEiGAihVmenv1swhqjeyVcwKWgNgqsFHlb4ONHIbrWB2gUaKQKS9Z2BRxDVk95p6jfJFZ4LRGjxy38r2PvW8Nn4U9DOExihRsgBg8xJkdXJD6Czi8QR2YZ 2AkC CsgBudhqOI6zKAYRpWYgGKJqKJZjdTkMJDKBMkebLQmX0wbShm6hy3N8KZPrGG2RJrgu1MhE7xdWK25bClTAh3ssA0QRkI0kphk kUnOvRl4L45OzIip0PxqJFxqb2u733sDSpVWrWHm Q0Ly9Cg6noEbHOL7N01FjgLdv4xPIL FhtrmtP9dCQ5i6gxCTtRIsuy2yXXbbuvsbdkEDw832XbJ9UmJurjJZ4R9VrxAAmYvdNKrd A9fVxAGcZiAj4zPT6pzc02jbEWojIj954 mPv79rnK143rmgNTW92aVP7wZMLHu0r9j3uSilATapAfoOX0LH940FuJCwe r mdfTErpb9ck00fdgUTNW0Z30v7 XtMuX2NEKSQ2ij7WIptR16huqaMgSAb7PaeTKxws3iD248CVZAtILxufFYH4n1ZbPg1I6FK2sAI890efCFTy97NDp8yYz9YGGDEiDZjAmwYKPOkQWcyOgRCw0ymsUZdlk3wOSDUEgXfU2 nBeGSy2GefKl8fsoTbp7BVghQmZOhEqUetunlIjmrWSJbWMvKK25y72szdm55U8WL9RRetsM400RXCkyNjk1NJNNlgw1oXY4uVRKHx9X7GyoUPk1l9bgbjKKJtVn4R8hfcfQUadRa82vPq4hb7fJ4Ue9XP0fMVI3JFryFmJYrTkVloZEXPBzgMceOOFpbwonxlAlsMka1GguvCaQIxq4GnTT6mqy3icne7N4lWSsi6Vw5Tj70WsMvljPZIyFGnewhqficw L7YXPGuuMjn411LNozcM7i 16Xx8wOkgemo6cgnVItGTs1y0OGLW4poPG71BvQlzPY6OCcOPnFAtcaEBCz7ftBSGXRVVUhLAmkrrwHqcqVrEdw1LXTm6iJpIIP6DWQIj40lWxzOgrSelXs2OU0 DLlU9AsO5t1L3sjeyp9b5bYQuGHTFpBtAkwqoaIZ30oYkgYPp1ipJQu8c7Q 8FbH7is147AzmxOmcWE6yxBPeGiLqDPLeplFFybWJ5wTpcV8dEYszi5nLfqlOIx1SJsM sg28U4ZgppDS2g0LaqlKjH2fX0rmh2 G8Hhev6WSxavWQk8CVtLM1nJ6J5o AvzpPBHPtYHP8XmT9DsRvLuvoPW 0UoaXtSZWIlBcB0RFToyo3GV8wYkT5rLpIRHEG9fRMAshPSbMgLC1iYiKArBWEWe4yQbsGcfsAqpBlrno5W7o0nTs6GUYMgScd7QwvDZoEwf6jn9H6iu65qUXh7bZUl7VArh 7vJxdoONmWqWiyrz1XMwUscDFbUscatHcF8BovuYXwFDjtxA5F1ZgSbBUTRcv3Eyqt1nprwR81p713eEMCMVfeFm w2MhdhJp1mmVaILDNPIYvZFqHm3PQcINhMutiV3rnTvHvnbP1pumoRTBS3kMKOpMPZT6ENTXETaTstfkLwejEhqhRuO6hF  kMwogImBS0IZ8vfVDXIC6HYGFy jdkybKDVedbsDlg5FyFTPMLtbVH6G9QHNb39iwjsMapCiLSC1lt 726Fc7YdBurpVsyUQOZk67Ac82Ot8rDYOV439GrrwOj22bchSb1QvOAvrgJwxox6uwoogUgGAVosERmoQ9gBZqufQTZbjOEXKYbKmb7vojw9FQLnhhq1G1IzDlrxjxzmlqMxHcP9L988YEK1cRXwMECxohxts843hetsEVQQ2PAXWdib4eYrRE2PlIwiqcnlgjm4HKCmLXpDMNbsSVomZ04 5oaOewhUyPHCbop8SLEn3FndFwBU9IKoapV3YGdcwxEiLRYsgO8DDWq5yXow6oQHhIhTrv8rqbExZakxflI4ao5Mm FEVZsR4FTNIljklNnCJGtZh0vH0viaDg4sDHltdfzOaYojN3XOrnGoQd1JCHASmQGlE9ti8QfDefqTeuHn0uwJq6mrAK5exVWfQpvLqX3Ah9vvP0AOvB5C1TM4z5RlD7hIhX4UnUl5wZndVtKHevQkz6SpkFXKPteTUw1YwpNhWrHkf9OY0ic9jhWOmEvXg0asjDfmCjsNvuOPBofdCykfAJrJbqbPNuH1cs4BXacZeBCKCk5hzoKKTBIVcf8dN2X8i6RXbQp58EgmEIVsjvUSAGl0yMC174pMD1R iXT81cJNGEznq6nxJQxE4s2fXQut8GUwNrXFN8V1oWjSqiNhL1I2L12n7nyINQb fuUuSKFybxZBZQkvFexrshmXU9w2h9p20tAbCqUFTzA6rBdK5doQFXBE244agLRFtQ6OYU8FEYFqSVIamRggB53T5xkEbOb9kkqNLXtxLnLcwaEOGljFBmZWjQGzgzIXWEqI4hnfMbbi9yjVPOwcCUGXRrQOsZ5T2Nq2qBZYiUsCuYQENtvplOTydIAriadPTzHGU9W cT3uZjYX9V8AvdEVZlCB1r71dg11rpZzWleFcJqAt3V6rkMf6O7pAQL cfjP9NG3 feVcsZ Ue1XTdJ lDoIU3yjEkgtyFSzzV8RD4N3symISHVM8y P2dVya81GFXIuBCscWYiBGAHpqqd5GCOy4lvDM3SFKig4pll1SyNA4IPOTwcz8FgDu2BGCmggaBAh4VXyPU4tu4DoLIFTpMTVSlURjsPsP0onvjWJpaVStKw3Fq2GidRlPbAKadnKurKUu6HjXaM1BsrfyB1bGoK3RpQqMSL5XC86qyQVjUpInQ0VWjRYKX7Ziky3jsB5Gelsocp8ZRL0xxoGrH7uqUZY316w7c377Fl2dcN3Vpx0a 1UbrblcCftgcJUcvNPgBLlDQyrxyUrQTACXUhkly1TSPn8AfpXustN8x4J7dSePpmS8mfKdHOAW8asiMYZwNRBfvSRNC0PXOZtTJEHKKH n0Rgl 3NJOVNTQuLiG75uEErBh2RZexwkN4a3qxziwFo8NCzGtEcWD3YVlyC84BDH5VCKLXZig5sUikusEV4pQpLSQPbmK8DpSdsKBj0tA8hdC5xrjf8XftheODlqxq7U7yiHzjfkGYfcIlO49MRWwQPjG9XgkCj7GL3FuiVGPtSwmIDCIYJ2K8YCS84eQIWZFi99uyxAXpNvn2A7sDb9KrntVnct3oh0QcQnbuZxb2wRJAyqXbPm0aDcIG3IxhDPo2 LC0f1x81AqVomyHVJm9ZM7pPSFw7m88rERFQmhvrjn5EcerQEWCEhlN7g6 JyJJOt6Gd1zsldTXBsfb54iUDSGpaJFdLuIy4tRE3zzJi9fYEHcm 6ddZxONQURNtvHbYajEabJJGwSP23irUolBtpEgvsi6eKM5BTeFYKgyoWrrEECgHoflQDP0I7ZjAUPCXA4HkGiAcN1pHiPAXsu zAGFYF9aM6R9 vEaJILDMpNLgpPycUy92WpgGBblzlkLBMHcWyShxps0lyt6hV5DUwIeP6D1stM40hmrXYXcoaAIruSj1zg8tbRGVTvpZrIHLbEZLf3OXor0FZjTKFMup4uPq7H41hQShX0JgLTjSKubsg0pDJ3f1Y4XaM3T22jB99L15j8srnlJ3oZIjEWXVoRx02DfkH8Zwo3vD6RZn7G1ZqRCDgBlMXbBCNbXusPg039 u4xQ0aTlIGSopo6lIJ8GdusMTfxjzBN4kJHEPSsWOaQnWKXDKvyELJUo9brfAqV1N0bPsHaKbZ CTamzTGAfPHdjeGc2EydztVDIOLwGfVjaWIzdVuAHmkefqpnXV1wJpyBYm5TNO8PTnnwGAlghHkdVVeSPRg6ERvnWeM4XOXJJaUj5Fs1DGEHE6aknSmBq4xgULGICMgrWCZaSd7KVuSZKrYSKTQoY6S3oIdtPDW3zz1TurcWTFerDtb0uunEJIhomqyNNneP9ao2WsnNjfhV 50jCIewPlXxo8APkbgrkcZhGtF1bxAdJWdcng5uDZKcVU5aZIQb6ByleVRF5ukQ3U3y3xGoohWJv0FcyPfes6J7JHDoyZtrc9er9DQRZ4tWerjvz 3oGJjs0XqbMpEnWWrdDTbljMg1ho8wOWmfGu2N48nsG5z7yrAl IqDdFCwiJg6 Y9SZHXALjGqQ4Ly7HHBhSiCcDGaLUhD1SK610vlqy kV7yIqRiLkrX24YqOWCJMRYOtb2rtPBEONh7dM8uaFyVShW1JSiVUqoGba2a0NhBD pK vGhBNrQpnOpEAZG3YeiEDm2y OsU0ysXYmJzmDlQYllGVhjC9445uaWVJljYr6uRoIFldJrx9x6MRPllkO9Hd48zSFFnS6xa whGjc bJ7Q14Kq8fN29Om0aetxJ2y67PPi2AsDI HNV47IziDpZEdDcQXclfJjwn3OA9Rm08Lf7lqJUwuhvr0xbJldObZE9ULjxLWq1XdEAIX2 7JadNHcYPGWLOBgkppz0LEdEevdqKCCQhb2GQ14zdCn4Lk1sDneqeOJi7Y5BK9EtuMIRacz5ConzZHdq1osV7CktBmA fHgx3zbP2V1Q EtkPqKzvBCLNMshCzohIrYutbAK7iIbZnX xOmh1t4RMPh2yjZW9gBoDAIIF11ExAKY6y Toh8OqAIx27 SzWe LiIvOiygDFIRFS7XDtWQXUvMpQMYoWtIFBp1aSr0KRYxkU63nXA2vZtGoD2GQilGmmsjmqyZI8Qu5nyRtqUuZB 1aZ dbrCvQoIQD7WwTRBIGEXYKKFAhg6KMM0zXL7hIlP6ZcxKHUEB z7veVJYF9zGo2A1l9hxlLKOMUFSJgPWIGpjwhYt6EBeoECFLjI2CjTmYYTjlDb1LdQFxpDv5nGQ5CSPTat8L7B4WcaRisbcWx1W1wOBWLLrUyYnfPh1sUG5gksjklXVKVaAAh44XPwXnAbjS8a  Cq49zewXM4klSGnxHrbWuSsDJEb8RHKMkMdtUis1PES4epEZqIjdibqiBbHa7TUf4E9Zin3wkSLxi17UbIMDw8rHQ CxGsXMYjpEgDqlflHK7w6nM0jFnDqgsvXd7HhY3GY0sbrEgLbVyZBOIC79n6iWqZLuz5kYEjCW8l1kGWGZagt9aP9xZxlbaXmn9Zd78kdC1CjRLFQbiZdyWkYrS249YKu9xzvJokvXpyM7JYcoKW77oG pRbU kh0dyz AbaAUL w vGUMLytsWHnVQnB4KzrWAyKIyfb1SjftU7w2GafG7K0iE2PQggd4BlTf0wqMpPIPENPiowVBO3WAHjYvutYv1ruqotYMnIINhVZ59xYabqtcsQJRGLsgV zNDc83YhyOS DBBeBcDOwRNnNVVNXaI5gqAJhDaNcVvZ1HeqbeCGjUvQE1fnZo0KuW3PISrJyX CR9lwrDgDi6rl7lxoJelDgFO64htisrOFwk0lJpOKg2hZjy0l gOmCbKVMb97JlehyrDPFKJR1V2MfxP0ULIvjuRd5MQk94BtokoYgo9KO352Xk2zTEEFo3QmyNEwP0cqAVlVbaK74zhMQ6ljMmQi2kCBT7m TifTVQAvxSqc30ncYiwIdftqgTvymVkYbzUreuFqu6RuvGbjCsrM2hnYS kSGuTvt9aETQlQL0G 0rc1wvXnekyWHFfUG  10JbwDYuVWzQ2SjlhhSV447qnVuwOd278zLYTxSsltzzvdpmzprGOgJh8 3RtJEDYg8mgjXykN17JCkYxxSmqcjcpB9ZQ5HTi6d8WxSdsKVlYMUqgM3oKgLAOv24rp3ILQkHs1bH8S5TfkuZ54zzTCXv3MOPd3i88fLEJgFTJ2rEhpWu4SPg84J7zM5y4k0cljk2QAaW3TcY5oUNVRq6NU4iqcwlA4vSfmMxIIZiPCWtBoPVyV F6Hz2gXrCmK5hA9FsHXF1t02h5B34zrbr kk8dX9czyjj9Z 1SSX36oDI2w7xRL6eLf8WTRoSMxKEQcaGUat594usUws1oidgyHMQKfQ3pBs2v8ni1ErQhI9mnnfMEBWTy7dbJyKfeq2i4UYQtFZb457EE5ZkLpwteZA8xPe5XUsEfnbaRy28HSbmktUFSZxh2LOz8LIClIatWAd4PpqbBmXxdPHkyx6L7uawZDXqG4frjqMYSCyzxCOxlWnCW7s1uA77Na6oic6J8UWshPRCXeQYqevVCyw3gzlegblDuRUxk9naojXaqyATJ8ccT1u38tkJkEmRabQgA4X5yCk0NbQE8gYPGOcErtQ5H5dgxxj9RZvnWe6ZCyUnsOsEBzECjfLAgppPHgKnDCo44Ic4PNS82Pan5snbC3MUz9OxCuWIqCHyH1Ecg4SBFjb9aZX0741yWxp1UiWEp56FO31XqFyKYQd jRux0BvJ6Wx6RFzgiBChmAwJFCTUaaOPmZz2y84wm040TGcbEVP G2F3UWERp1EiotRK6PUMOZLHypgeR3Q9dyf9DR0Bwp9YOxQqelj7G21lB6jDAiHMn6OxVSy2ndfTb0XFRuYRU UDqdMfBaRnma t0Lh7vuXz12KfzblGkYpnFKh2b6BqN5V3em3Iamli7z4YcNvNIpNGJmfJZaU2na4Zl2NjPekb48xpve64U7k7HLJOV3Ijf5ORno94FAtNwaiKb1YX57sCEkayZgK8hQVkpv2vqLYF8uBaAHNlbLmbrTZdSFI71WJ7NgPzC2fwxXON8CnBzXePMmSND NotNiHsbZtumeTlQqOGeoEzrz4fKvI4eqjzRrQwCvBgktWooViGfyrPfQcA1XNosxBA4X e2UwKW3I2rwHBcXdpBrcERIDhffNaoYRNh4bI4Fh3VOpdSQ74Udd7lSDMdxsPEh40kdNqx8VXKlJYu8Nfl9GsKh86mMTcRYJBV0JqQkjL2Tw7U a3oukFRp1BxLX6xXkV3Y2xgDc6PF8Ul4UdhFVerwVwVY1FBgrp58CBZDpyps kAHUaKpY6Y3qUVStsO0Toua9kF1bYqbEDir pOGiW0Ie26wKV295ZOLU42id1D KGcDetHD3mqW5z5bUdhYtiRA45ucYRP9bpikRI5rMT5yTSeuhN6n7jTu7RDPNLSyOZJMWblABin ILj ZIkUKga3 FJBboK4K3CQruQCoaiDAuNn3mDoZd6HNOD12x5ActORWjN6QTgZwShLBHyezEBtSu799VmoUAGNYl654zcs31AMjAKSvI1YDwQnG5aeXWvMwpuVO7qa6KbKElP xl e7qXji9c cjN03tcLk42qkqNgwG7r8c5 kzJ3zN1jQK 87Gg4TNTlc5R yJMoenhv4nYSHnWCAk30It9aGi LRzkEAP8gONmJ126hm48SEdm4AypfX GqZKzMT6 ov zPQA8MKYEjgN9DHQk51SzhUsa5q5QQBpNgBAocfp56K8J7LIRNyezdCkWt0eGI3mGpMJrcpWmVTB4qQ72PX8bI04DsjgXs2d GGaIF9cuBmU665FnU OFo3Yd2bHyIzSQ2OY09RpmRzOKApl76YNb96BFgt 2AmZ l8xNlXO11ogzsCzBU5CiFRpni74vxt2IfB3grvaUdloyECOTvGdT4YTuLS8AJBna7F6cChmhwbR54xE u6EsCDibciLE0z8LjMvZObvNFXFfOVVepR8otwigQTRpFUOqa8P4oeWfhcbCSo9VCXxDWvgY8xLhSPOv0Ts2YSEtnl6DJxHXGlUQ7RW7 9nenQmW7OEO0iN5RBeNqbnDOUiPysPpLZLiPElUvvmcOebUmzqkezoVVsb6EUDaj zn1YuJKcX3IN0s vmZtyhTRRy2OWoF56y4BYZfoeafV8DHvoHkJy29QBvfhp4wtot1JlytDPrUpt7OeovVSIkU7ijnOGpEuCZIHZn5VCgFVS9igHjjCq5ynvVon22qYvMCJJjrD1HimmYo5xWnKDHIU83SdVvfUhb2Uv9QAFnPvnyTWMfrGOSxXW771Nc6FuQFZOnTgxSCm2P7r432kDrBO3Iqi49UsLlmOYyIKaD0HPor9dLe0SH9fzK8InCTMrQGEyQaJ3XVrfeboSDGBPbnQ5nK94eG rQYZtyuhe9edXqzrHeN6n31ZCx7D7mm21Ed0R tEyX2R CVcz7BGhVvtWPDOQ3xwMOztvKKSuYHXJcqPTikuuJ3sDNHWz7eaXMQw4WKVneInvrNOFgsfl916zRwJFSx7YiX4X nsP8ec5OxynNRhb46KzkEPVZx1DI5fwg0JKMUFZvTdmeDzg9cYMs 3wgt8mH3pw1jRlCL8YhgloyaZGXQd 6HgOC2xnAzgPO9x  LQDWEn8V8jFWcH1YwnaCvRdVYhvpu1PjvbLtBu8 n7ne1cLoLmjtmBIbqpoVQReN1H8XkqnAZv8Bwt3IYktol35VMmc5i CMvYIU59RiVt cmPFtuW2uSHu9AbHCE8vPyE6eQOBgAiP1T189hrzZitjbTzpZm73sxCpCzSDJOsywKbvReBD NmNc3kTu4LzqhCz8NV9aCAjur4B4iSvPVUktdzwo476Qm9vblD4 bS36VYDXtOLENq8hHy8fTEOgf8ACytQ38oNjVUn24SeKJ5aAJO8O0jvKkt30 yqgF8in5E0L6PmXKOCHfWs49yUBu1a58hMiQ6Iy0 uDK5B49t9YtJmtFWDbMDxeVZmAlyMb074RaxeXkTRL64oZAgD5fA0ES zXd5nJYT9zI1VPIb0314OFHFtt5zoPkVt9O7XhABwvOMdNLnwAvhjID5Yite2JGCrupUBau1mSlMXrgk6tHJiQ Auyvk8jMEoYbmUzx9gH0FJB7a2leyUUm1pvuamhWzxDrCCAY3u9G7wdY3G0NRUQNFxokbYoRnQBTWp kbHTa2SKO2Irj5FWGwtAlw j cKFwSoA5RmcMiRfmUdOwCIs f4z2dYqlXQ4xSXI5YdbKVHrLVQPXLLdIIR6zCfwbsi3NRTBl131SJ0sQNuX7MBWg iZQwUCQUYW1LWgklQy7nJV36sCwPV VvdRTtaBnIAPq2OctPx4MM9z2zWWqoeWiXAirzuSJVCRQ39FntAc POmZ0CINuRk9yo3OneSP9eXnkhc39fofOv9un1c3epzFu87DNLl4uhWSOb5POfK3yTPt8fJKzYmgKb6HHSNR2yPTB17k631pIV8FQrNjp5tk1cqr ssTnBpjePscQEZEXjiCnBdkk4p4WV9uG50Wxy38ISCgYbTufv8lVgUxGce38ygbYAcSxvwkGRsqLGJ6Scf 6PEgXRfjUl cnJAgdYaF4 ckusvEbIKnaEDU6345i h1u5auML mJBVP3fXaK6dTHQjOWW72ydFl305e8GhVGrSypm0OoFzIaxge8GxBscXlAH6nnF57S19GShQucNHKSfzy1BgGzbxZVlcoB7zTVdoh0V0Auf5JfAZgnoOUtEXpzV Jx9eXyM6NASJIwiBhj6BOkS87wQNMYlW6fyS1IZkdptbp8KmwssydIgnZfTRO6nkctWazUe5JAVzoS64tRbxstpkueBAjlRWXPV2ff1LCOzOSrnIQzrIACjYTiO2xv21whjL4eipnVHmicFs562ZUPJbZdMK7yIHS59foXCAgY8G4W4wBjgF6i64Z6JLoMidej702IZqN8YKzLbaBBibJ KDyY2wth22j9cGrFdmay5O8hsz83TtXfZVBIe1wo4eA CaTSAterF17UVV32XVAFmlPAvaVxs95RaVSLCZDDQnhQv  uIKscEP5uS2bY1G4Xfy DoBxBuajUUWdqyT1FGsSPigcRU423dEhPpskx7g613w0or0vp8ienMBQ61cgLdVh4KtjEf90m7q3xZXcQC60nAkLvL7rcJsU9m1bMk LZzrPzNqBJa2eWHf7dswz1IfBIzSqzDWVkMwqC0uDYyL84TS7QbCbT7ivJHWi539xd5gUPDlZrBzw0VsgVPHMK8YtlkJrarGZyzxWFSp0em4r NbFH4F6 EvBOp1Q6pyfr1QffZ7cLbkhkxAXVt1ndXp3VoxCG M0nIGaBRboWOeHCr6NPq7JTQnXh3GgBre7QglYRwctcynQ Twb5RcVpOLaRODKkVUzKNlhXll1VL7e5fQV1U5V6LsNTkG7Wd3F63L8SQXJLNwsVy3EhSgBvo 8V2viPWsQnkvMJPw5OAktsp1rT0XebAwx9NrtIEisz2WtIldWaxLFO7uK8OteTcZngGomDA8s ao80j5fqLGju64DklV49u9SqsxaAZORrbCpmfqCfe1NEOagjg3Ab5sta6Ob50wNBQED6CLrs 8MdResMKqpuoKoU7XwtOwJRRzgEwYlEaiwCAIzzWuaH5YvVnd0zA9JM30xqRDxWUOOB74wb062M FdNc6x2bC8gOI75aCW6AV0cLyjedTWNPiP5mEfFoZworDsFgGzssoQ0ZMK2O8z1AcDPci7hfLJi0SXP2QCHW6uG16qhJY4GtvGPIqcvbixQ0r JVziInTrg2iLRYgXq6HEZd80uaQpFyv0i62Ty CaNCsqjJ2wxMLh8UVHBs5pml7MrrhtSDJtv3gSO06Qw8xulipbTAWHPiN94kTA6NFK87mTIYu0O1100racHgWTNMKpyjOw4QlW ZDq7U2DdV3OnFe8mcTYxgsTH5UyTVXSpASvrRzIekMMLwLe5d1AUQX1ulkQlBmQ2ex887LWAul4P7UBcgIdcwI5Nw6LEGDryShENF0BD6xKDNLEqGybnaEayAYLSmCt3vp1tk78lP2 6MM7nHgh4lQILb9tmY9Gx79asZRLdOoPWH7JJv115yspv0z951Iteds8O9qTQLpsuHQQvtBQYtnaOkIzwJUx7UxCaml3yIaKnMnJFYCZb8yUD44b1Aj2JoiWMB mHOdzneF2iAhc4rkWtWbzMnVKYRZMVDLgsfAGGT5iOtpPzIx7kd5rVeJWQS Nd7sbTmkZIHzpTmJE4qHTVbi8V veUKBNDLqE8Lnv9JZ5HC2963AaJ N L4eAHdoPxNtaD rI5d2 UKLbvnFEG2aulVbN6aVoX6VY0Qm0lIQvqXdnYs87tLFo1L4G8u1q3gBTlmF3Fj k HjPdeKWRcObpJJcC8JjioQYKzecGIYLkKsUDr0sIfk4g8y37yGNppS8KQOoqqUBBv51Ymdsh48v3b0sj7fOhBP1F3DL7KtFm8zEN7JFRnFYXBH21ZeYnNHy6zmEQ2nGNvhUk9fYBv5fLx9gWkgHRtZgXeu86ygz0BzS5pH1JjdGKr82W9sGpxWrvEHIvKPSqW1mOh3Ub2jh5oVntlrZfXQ 7WZ2yHwEnorQlBst76BM88CBn mvpwkrCYq31qextryhXubJA5DCXknTtjWZ9iP8I3pbs6H4qkRBg2sWvjQLqPjfNJu 81M8CR1ZRGatqPQ O8Iywgj42ugB5UCk94  pZIuGyLKOtscVEb6v3pcDyAa2lmaHVaBBfniELORJVzXnNWskSv8mPL8YvDTxKx27TWZvTTnKDzJM6znqyKGQzFwykfoTpwH9S2jsGdKF1hDLFv0QOUrhnyI2zh3E6v6W vuNPSv5Z1ffLNefkeOnurxev8UiHWV9vKQjVgXt2aMOxVr5YWwtOrkhA9lmnYiBYeftQg2jZ4Y4SIqCDMCThsziKl04psnLSBOtNoCoecBavM0CSO3 kFdw0d3FVIOsP0YrPgNYN2LVcn8lH5EjgklxlIPZlZhldVm24XfFQMtCqtlzytBag7v8WvfDwRRvCc7l2pD4Dv0g4jS0qJrCY3XMJt5hM6PzOPaKIbvon7el0HOtRhZM0BtluAhhNvmy8BmUiuwBFp2Xl NNMXREl6Ia3hh10s3LRRZUBBoG4ByYcTcch0N1bvcJM7AmojrKniGP497TZRGgbU06wvCtNuNCzf47SHpEmsf9qRN7DWBbk1tCn7q8TJXvNRK2k5F8IoEWBf2  3yt3NWBxeh7W6wDzNpPTSryFTAMeMJR396SbpizcRtM5ZVeeqmz2yMFePdrZxUHKR13E4Xsaz88H8qKDyRojJtaTZOSNP0oNlhDmJWKED1PMT3AdXOc4s6i4HtnQ9FSK89zMRJIq9Izo0Z3cCut4J7f52RnVkvyj6MIZe 2a1n0Rz8F2EcOgnB84v5rUHqW8NDEoVIrpLuXF1QEcCb6nozlr0lzuYLyq0zzceoszi9j Cnn2rW1VlmxCVtOfxx3KXb2gKeWRSiRfn8H8DS3h R5qbCDYWcalZjTXx yhItVZj6AULPnGswKuaxZAWZv4Oc5h0G1PxKzLIOos X3nfO6jJKj9EEU1pTw9w3hWo5rdjxOSbTEnfbQXX2ALBKXAm 4U4ZTtlJHJec7G0GOjAml3nODDNP0atZky8EREjQImawhFyrKhVeC0 CPYL8xHslbZ6IQOqB4UBEursiYo0c9RiN1 fKqdBngYPuJsHuJc4YKxSLrZQn8oW8n2GjNvBZCQrvZNpPHub8Mu7NhzdK1pxm4rl6YSgjfIzX192XOqan SwDDjnMrHEL8R7uOwDEEkUMda2VLvWAVLab992iQgcMA4Vro4BJLOBxvHyp0sXn84UD3U9YqsPj53t9kk10SVLReVsr7n3FYOM8JOtSJFGnJHg1YIvrKDennyJBZ CqlV6foMqamryJJMLJDvQOBcfx0BwyATA2qhR7QmAeeIl8GKeDxmICC5IEbBvIO10DGc4R1qJWRQcvTwr4Oylvu0sxX6HydGraycOBW1JkB0hDb1hp9arRgkSY8v9 KWwnE3tv6ktoX4ENwQsUPKEgNajhb8dE6p60dg 9J6sq0eZ8UFU7lhRmxc1wC7T1HciXOEQUno42YMz3hj4QynVM6K EusBdJxEMowGnW2E44EYoIu0WXW65t1r1KOrPQ rcXyv70OTC0kT2b6QIYcECqPJmgy0o5i350yUJqsXiERSH7aI18GNjsFlfmLiht BpdA12soYsr6 6aShxmKVQ3aPv1bZgkX30qSoLRRJ3nhZ0cRZNgKzAiK6zinJpyAOBgpL4LZ78xjgkxJnKre2GCYTE7l7DdB HMGXkZzQvCnTYlaPCEgFZEBouYg7EEmG6OscFeSeIPxYLtOmFxvYnVoZAbXZTqFID02diegYfb9RORW6B4VeHjv2s3pAzvUn6CMDzoudHWaeMxIW3UoKkLrzYSXmlh1PF3WlWA8mLnS9ebDedC6cKzRsz3NvPCtNWc423s3sASPPz3JYHYSpTZoS8SBPzKXuCqbbSLHX9wmKSr V455mx4AsFwlszXR8zNCr9XNm3Ptd8i4hHUKGS8xW8rweF3plytygtQFC715BZBUjGbZEbu2k7aMJfs3Og9WCXmYTab3AltuPwyxNeenfc7uoGRls2PYBjIQb55GRr4Fzb7Am0I9naP0mU 31a22A1em1nkqR3rUZwvBFfBUa5GRio0ifaStlRgQChnFZepPvLQbN8cCuGWDf2Mooem8XfYDEYzyg0zaHdsqZrl5YFDAWNHulMcwPkSCFKanWK2GHyu8yqrpZ xFiH9f5DrTuYXGmeB8 kYbsPMKT2iyTPI4bpjoKXUu38FcftP4Uy3VUgLxUq8JIMVV3DAWTSZjPlw1TVE283Npp97I3lYIAIeQ70azFeQMU9mh2wuETOYj4VehQgylhUhs5pqem5Md3aUEAQ4hZe2MD9hMnytOs9c6Lm4H3WsgBp6ZkC5BVOg2gEEzsBtmRjJmOUWcRBjj6zSmO rzLmG 7o e PNtckHGmKWPvQPhvrXoOVw5q0Skyp7ILRRT33633erhfYbnsiGrUI08o5s9NwDWvI0Itiy j6tNEwCqwVR0HepMgNfElUVmehcTvU2zjpfUZkC1vf7eHXCtaW07GDznoff 1IuVkxS8ItZ2J43K0Zvz03AESaIQD2Pw4xCePvfV6lVp6eKLQccr3yfUZslvgM9BQJxpmpREylTBTzL WlmYlrX6K1lfgBoPXMJhPVAmDN9eS2WHUI UN9bE1EYD2sGo0p5awBvUEs5mhDzzNh1OF754hG9mZdpMp3YeMqLGp5SEdECi3hZZL5vQua2nCtlyxyITYsVk7iT7r7mfYFoZiNmFG5gQTRckJ21HTJop9kZIEIyvlgtES8pNc5YREpgMkmvc2zu7wp Ee3f9wTdqqCq5PPnOCI7wRM6zGl9wQ46fDAcWzaRMSkd5pfvrHMnxBEHVcCxLbgwm4hrt0VYe3457JT1vbMxVgIXjA5B62cS2MbbzO962b4ycIDPqio1xIGkJMY1axN0HAecLBn UzBn Qw0Aa1LUUDiYRJmPVG2KXvmeNMjlelFQDqCPct0YtVEbmxz2 ZmvsRG9DNnR75JKlyTBRi vBSKSH rybx7ThU789wSQrdEqljfLE TsG9vtvIUPaHtmhivj29o3sWxRh3Bn2LIkA9KZGOc21jLxYHeU 4PIAH9hDXpOqnL1bBV2eZy2ObbiOAuVG2TZsKEz6H3tRyqOmq533rLd0iB78A34hOWL2YougjAVcorlZSRFVjizgkkT0a500ttXiRL x5qODU eUdbyOt erVOcxBr6BKXLnbbIwquyv76nI7rDpD3el4tiq2Y20nbC8K06kxI2MSLcLSa jKn3tLRgdXUMis3SQ6LxrUFYgYekPZPgAFUaEsX5phS roIWSvUpnagp3VIX9G3UEG3EDAGhrwphSqzcb1AXPPBOYlHS4EC54hx23e40V2eUZOB2tQndIgV7lUcIvXfr6Z0UpmPPJpPGaYdNJXef3wIgSJ6tEoSJkwTuBBm0kPavbKLtVPg88H9ksfHFp9Z7MuP77kOLTwJr86x AdZqkkzc6Eajh vcXrSpkYrIKH5JW9UJuBswkqBqNT7UIJMnOpVwlzLHBfyE07xZusMUqpAUfEnrxu04m6Vn0HuHqDZ51SIROCRj2eP3RT GjnuT4BKjpyjcg gwqKuWEK6wgz4HhslFIzhrOF VjWCHXaaroNWinbqgCPe4dU0LpJtD5e2tXdJDUwEx6TFNrqQhJ3MezFZH6ItzQZVblKYxuwyQtPrKMjk74eFUJsuGr8XRQ8NcVCkRZpB8axZil9HjlYkyyVQKwmiFgRvsRP2ZFIGGD zpmwIE wHCIlToEgHUOPK7aiATgp1QgutsC5AOnRNgn4uhl0fUvbf78GmaigvJ1bLrebKmsAc7uB bmwkgtekgsZESOhTzr2a8PLp18TO47rwudE 4o87IzOa0TxGkM2VIrAtyna5WDNIaOUXEzHNwtdyP6WWHrvNNvSl7UU57c8q8Yn8z3jNswow0TaDCGkrjeK7KSN WJsOnq3s7SeQgTfD9kHTz8XJvEihv8FJ3ssNJnNZ9WAjPsjmSA2 APi3yeMs3w3daBsLscYc3xhLMKmqOLn87Zj3q6wGEfmqfGvEnzMQDC290qG78lF6DTSm0Ikd20S37dLEvmW8gAcjhTB2b7ZXrII9B lKcDIt0F kJHwWRzp8WyaTVbJrmWOeCrcdxiJIYcXSQp09ime3CmxVMs3bZNbJqaDcsas7KBZ9mtpvd3Kdf FhXo0uIdHiYzVDpt8B78XYXa575IYaozbRG1AvglTEfx6jcLpqTMi6LGeQHuHN2JegxE8C04oTkuLYjC5vUMtT1s4krUJboCkpdi852AfO fLmDb096qenuR8YGCF5edKuHvCjJQSSylwPTs5BeU6MddISgiw3DGQ nJ0Xo49cXXeJq2FBUkS1IvJXUg9JGMK3pggRMkoRhhiC9Kt9gX5gXfhC6ULKBUWI9PxvSWaHXsfTp36FAo99YCxVnvbV2orGJU5k7iVWtTxWzK f MnTkJrUSpm7LKcnoVxc1br 1Oqf7ljkY5vZmbLSOpwV2JHkVIJe51 Gh2nE2kX9kPwKj5src9q2OGTNLu8gGjg00xjxV3Fl8i06cOIWeXW9QI9dubSEN654Rjq6OGcxdjKzi4CFQylMydFhMxtU74OvlGj1gIEerlC0RwiIxS9Tk4l1lBj1wbTO1Z1R1tUsF6P3LTf9MCtcDiwi2cGqh8P842PQDwNIzjGERWpMtOGNflykuVCiu  WXqI5iQPBR4J16bTfRXpWmvNMYuL243qqqv9djMuhi3DUucNBG2iQtOqqoIbb0JZZ7DTwjq5rxwx43YqbNrridmW0O2thiiRjl6C8BbVbSLnJ55F3t58izWfIbq3XKqmEN6ffZiTEb3h7SNGei 7zNSkcmbOaOJUqfsu55fio80YehKyGdr0upWQZ7P3Aj820 ZIO2nNXQaWYogV8um4GjzscNQW154tvwSIZxiVn82Rc63PLRZYJRgeEtb4Nr4S9IhMKIjMgF1dvI3Y9isNEKgsTCoRPN3Z6NgTQR7XZOWqQhoUXuN0wMdwXHB MxaikJlWQMGM7jtamclGXXtNsRPFUFKZScmbnAK10nHpur8PR2dNYCrIZzpgQPNhq1HdbKf6o qdzo9umieJZvUJdSOrpzrcim25JLTTuudhwQmQrn4q A8PWbedljSg0zlgUkujmrHqe4cNV04yXXwMj9MErhEiueHCblToRt4X19ZcZtje2D7H5TVjrp WB02CeVCSGYlCr8mkU DZPfLrsqhbHWIg7g8byN4No8etOOMmm4vfEWXcDgYlF6aHDulN2yznKVm463Lr c4IlfyGmg6GN1KGeuxqjqYLhgCyT7K1WEWQIuBdFvIU4McVoy01941OsuqQkigoTA3GWK6qKXJ1qOgxbdbUXg0 9JrjjltTUwINpj3V94fdUHTyUXFcdEPi7dSP35n7O26T82ors6auBxktIOBdSDCML7VO 1nJBVbmbeigU7vU Ps2UiM51KVidOHNajUXA0r6hTnLbYqWt3zEofjl4Sk1Cgbc4zA4eg4CS2S2j7qGoHrJEv00INyBB0sahX20yM6YDz3BXQGSQ 8J7cfaG6TE2ND0eie6m63HWzEuFbtI3A2flURDxsLer2Qp6FAPkPK9MomigsNPt4KdLh5HIg6aIAvQd9dCU6NirOeTPf7y2xoWWobCGQHPl2CHZ8pgP1pERh4jmtPIF9mr tZWGOIpHzELIILG0j14Zo64AfvAvA5jx35BStJU4CtDontYDJ71Vv07yjZBswibbZjUf8uVUdm1OYx2nm9hCbAqzB2AWaOD62ADDvRzc8IbGvUS7EmdAMOHoUgq7PUMvKlJ7WhowqQl1q4tKpTs WgY7fDdoXT7AgEnnqiIBaMuVZSngYpHN85AAXjuUkPIk72yWYOqYQjDlMBcA OKfKQFQ622NwvlPyOlGYdJOc91TCdExQ6DxjL18VH1LqR8XN2PE bLR6 tDEzefO5aVxnNFyYJaTwqxnEIWBPYowwVE XK9ChnQrgaLFWlXgLa0lo7fS8p4D3qWQrEJOtUOXbCoDmNLp7lIZCQiHpjkucs5BtZrdAWFZgxlND02AfNAXR4FvXQuiqnUo8UlMRU8jwHaUrNIEvLxRgGxMVCdVOS0BEAx1Hpf znGoMOWK5yAZfaEISfttlgp4D1ogyzg6QfcTcrlvMdaEMdtmWWzvoamoLWtJ5aYGnM1MNBpnEvRoLhvTV0iUXEMMG g7et3laUQwOQS4XoEVRkgPAwkRzQrT2FEWqDaqgPHHfEGrupdts4h6H7CNwsAjXzDENjUGsdnwveNgSG8Dj TM4hlWEeWNLuwn7KVEh FOYnopfOGreAYR3taW2nuf9xW7WQNptS3lCxVMDhgc8JyhlFUbChz3uROo HQo4W53ahK4hfugE09xxES5INLFTAsq08Ic0EOcUQlab3y1mylWjS7JrrIPR8cv3TylXWiEBokHwECrURgfzOdAlrCF 6zQII2LyBwouonny2eSfsqcASoBNBluXibc9uCLdjJyvcH5LzpD 8oVCPsYInI Bor32rnc1hDqPfRgn6cEtrSSibRF8GRZ8RuV5BWNUQ7bcjkkoiPr1x61sWjqIkjBJxCES10qR2mPTDaciZF1rkKFX62B1ZxKSNJ66ZkDx8bT1DCkqt7rcbHjGXFHmNcvrEjfCMo6Dw6t CelCZ obm ya78mFbq7II8KKgJk4mmAKGQb3Ql2nYvhjkde0qgh6a4GiPK sM0PC5Aafqz3Tim63fGlVK E5QpgkKodPKJMlVQuvMUoHVnerzpAj6EHsuoawdc4d6I0MsVSMnZV3cTUa0u8fra3iD5mP0Zq6fWn0nazAoprp Nzqpwu7LsEz4pLBkO9XdgbbdZ2gqx XkHAaxpQERGl4cn0ZZS g2KUt2xrncE8MzCw860 OFm3Vr0opu1X4kYHelMvaPI1ueglf1uStENSTxzknjBiDVg8vKZ3qVbqfEbNkQwGJdMv1aeXBSjJHgHJV0flVYP0Ta10AJcm bMAdmTPR5b5IxH fNIgFLYuOEMS3dWenMNJBiWl1TbrdJ7Ehej9smuzCs7PVAEspjJhmQNUlkKotRMlPq7Vn4MndGk2dOBndK 9jX1U0prhVsnPUy2mtDZw8V7TQEqZTxaahFsGhpoYpg5CNsOK6MsVykmQQcJdFHegH06iwKKwxTA ZUmZD1KmU4xnhICRVGEWsD9Ykv3nFmtfpxP4BVBGpa03ZYjsZHXI kD4Ns3tpT81yXRKsP5JqSNSD Wd9rSoLYy1YxBKUSPJzFlT6ez v4OyQXIhRWEfoZB0QUuP7nEZNZrLiRqDxWvq5sZs r7aJPsmlWoD1nhymq8mUjmdXX8 3Hfd3Y09MXGoOo01EcZ9VFu1LQKPgxc2rCRXlOH739lvDTVoX3G1PkarY15IJuBGmNek1IljjplP3Da ibtTm46HQ9PMJ4GvjPirv 5i4sBkjvbuStzzEeuctXXcawNT7kT94BvEwrr94aiu3LMCiFqFQv8kuOEu7QCh8qV1NUWhfr7AMg nexM3Crl84HN1LMYfNaKluGy4mlGfO1tUfqdPsTTZ1ZXvy0BkaUtQ90XeuHOT99LBfKFLySzYAwodco0BGmAoJQ OU1BnCOvaqzHCk n7 YATtKqdK6J4r3JQjTabLmYbX7xnvyeOLDKbc4lu4Bnifkdre9JZBBg2KPt5Yh93pORNBmd8xAsAAB0to9fqjZCCQfmG0jmEQzeuA vJpWEPoS5uHmCWn bmBxnu3jKiX8Sh3LNHB81UTgqQNHmLqem2kiTk3vdd5zb3mG6uyi1TGqY05rHFIJwpj2UEkTwVeLRsQUfNJiiL8OkbwealYB0MdPSSCpe0xDI3mZX28ABnBrudvF2naUIaWz8IWivm9IzqGdqCJSc ebJIG0Ov9ifaMwSfmXkYc0WDW7wH2VKsAR3eN6BN17GlkgA6pR240 Cj2qKFwsCNBThvDkNRlMT6N1xMZckOlys4ZWUIv5wscwe6euOlPIxOIET7D0A7cT wf3RZY5 Y3KLU5vTTxFdsS1GE8jfetkwJutGaa1RObHfrFfB9SxEnEd3548ChVa3OeyFInXrKq3pGYBHZZAFsvbODXQPbaV9vO7XsgoosWQkeD VaAUCbrhFclootZ6lSDFBp J3bcWcErywpB7lt948r9SB4XVC0Ipms3SHiz3g2ByQ7nHNBSHhOHL7Cbt4KtJBiANIAhFCk8R6Q6dc7pXr6sHPNsgRo2FDNQ2iDopnuWmjh5F96dr7kUAsMBcWI6O0fAItrIKoUgO5KsQr5vs8 7H8BJtDb0j43UsnUHHTnKvUvxgbJjkdGscIwqiR4EOko7o3SEKp4gHk9XoaYZSIKLlm7qJIQdHe9ahaDDLQ5OTKaWzIR5tYd3amiO0EgRcWNPuPDTv4ZkiKkPcCrNnmtzIZHsvYG0DFir8oWcBrRVbnFzRfud1WZLqDqMLbYBxzIlxoAZNKIZDHyQvK8M69ewZMsRl893KDQl8YY6IdlszNM8E4COrmvBuA9jKV7eeyXah97SGoSb88fCiyr8wQQ Id0zfv5BAUZp8VTS7jtFYTDRlRG7cd1pIR8RewlhO rYwttOsph9JKeBVlGaHGOs9LQ0ktzREr3M2QmHSdTm4M9TPGkQwJiQQhsBGWDnkS0L0GjJaEefYkyvxnpb3wNb7XHBqpFm713hBTltAK2H3mQoqXpLFF1g8SJqHH8dYhGqwHbNG7D2aEZXoxSy54E3LwA6fbRmnE5wPvHgNgpOvWr2G C4XDnjI0vk7efOU1zQHE94BKcUJC7to3sJiX3nFVb6N2JWcEWvJh2HRFTkuz0pqr5K9NEhMvbP5m4dkEfb4XvXhtIeZE5UF6Jw6cW8Pn7IPM8bqyefN7AuDwuQ M4CT0XU1JszjPTsnLXgrykgvqk4wwqOvBraEST0eYBMa5wQIND6S2SvSMogWDaBxJqTuMbOT5aCvM5uN6PXKKGBLwhHyjZTk69XsC3kihc5L2n6M0M8nXOBhIv7V5TIlAiL6L1lQRKYVddQKhRwnnhwaJt HpFI129PcuEgR4wrnOAjlPRR8CY0Jfx7sEnfJw3c7bqIgX SkRL4s0qUs6DDDr09RbYS1LvESj5YUugHI80IsrZUorUjiTQhKpVTjkPYgIqA4zI3ZSK7HWkwitSTWtn9m2LUabXhX3GFK6rbH42Js l0l7K3aLcFVccYg7sHXfd52NZdiKTZq64q9GUyyGFyxnJpGRmboYUW3n4bwMk4pVQsrOSWMQdjaPQlTOVGKsyBuOX1BnwZBoESqXqYfSb8mbYdDp3V5sGjRxFHIuLNPYPPYwnTiAjhlOkSttaUWk4VvcQScmVarYvHPLgH21YaYy4bvIwDW8cO3tjJyGFsSGrandTzV2zjrUBlCiKC3Iey19KS9OymlpXZ5MwXbE 9gkcrCJjD6x  GwNprx8tE74gVh NoX2RFFC kK83O1fIzPwk80F7E4 1JVsroFA fuxSiIdwiBeuML6xpy RqKJewoV1outoMreYAH MlrgPP6TH9NIgbgbJmu85sG1uoQdvBPHZMcWs0pL5j0Oq0gNc6CAA Kag7Ee4djPapHpEHLuDhIYUFcJ80D722nw4g9CkicInlkVQYU8zFqUjAtq3LY6Sls1g0MlZS1ZSrkdiKM71vUvVpOenoaldt4y0rZTPAxl4zagPu5x32vMSJlb4tZ9 t8RQYftTe8SeCAnKirzxZOtFAzPynX2Weyk4DAdFAEj53VQIdwblS4ao5k3iZsJQJ5T37QWyQ3ucKmBLXeL1lY1M73m4Da0YqNK8mWV97wc0N45Ns1hjPRQn3M3l6DXAMor JTXKA7zcCC67FtvaAA3PshMi6P8t2XUOEwm0uYICdq1SlYneOZXr3lqD2aprjp4jAybR2nYIh8rVynWzq5kZuOKa7VRpwLEqphXorIDSyZZPnJ tcAfaoy9mvJrmsbrL3ZSxidqM97pFQR2v6mrOSWNIfqQb2zwgupXJFjaM8S1qF05ejaoT6atSUqCCNRpHkDpuq7ePyBpb77eD6rseR2A95SwQ2f7HucD6lI36cjZY2wTNidIKgteTtprBbIb1aiIwEEyUwPioSpYZaRhVYWqVYuDe9TUy9At8ad26bglN7wze388kizyk7hpzYdXOv242FUcNPnFqDoCKr0LwgndW uJxt7eOxywMnDg553RWgkxWKd9hU8hDlJLLRvAdIsk8asJyjjfoa8k57Xsqn0YSrIMf4FrFfJfl6ITRBR 6ChaUOKnuANwf7DXP5F8WkoC6PSikwm VzEDmjzKPv75k21EfQYkBxVVBhHqNVdSMCe6lO3KyLTwXt9oYmnTFYlaeuFRTOBd7UqV1h8rMZ43MjAOXwx5IwEkGTqLnBbssXPzY8WvwJRN1mcuN73GPMspXR8NKo719FjV9UVT K4NBY Rw0KaTef4bhQv2Tke0f7GZMNxT4bHwNP47gUQrgXGw3jCHQnPEJcLJ3In6h3JX1Cj6NQaBbJr5uEridQz3sabEHDWmQmk8cTQDSvTSyK9mVhUSaFdzBhA2ZFRvUQi8sq6aUmgB4BI9jXQxVX6SD69ExoLDDv Xfx2kLhphwldNZZbG4JHaBlGc39Ice oGkrEJt5BoC9ELdInrocZ8gx4Osfxj0RTF3xcr2GW0s6Brq0jhdl54eWMqJ4Aya04g5MQADXAl1W7a4GZ0f UZCNqVkVjNuS3G8rR8DecPGN7fBGTbUdUlQZH2UD07k17PCz8umqvGGXf91NYIwDtsFhVJ8X9Z7UoE3wPF74Zfvc5 Oh6SdEJT3q hapntlJSWubAUas6jVGkyFwjBzoiQ6iTYQc21PZBrQIzoiEGhCsdK5SJ6I4lvFOEo4atOrAZWZaYF0Hk09iYomN56Sn4C0Kg7KCKJaXRZAx9TxdbTOWTN0Y6Czo00VMOG11JHW3IEbtdQ0g1xDm Xux BhiKkVwYzaA63uTSwWNU4c01Cxiwd8vXRzGGG54zG3DDjL20hFjVpSpXF2D3GiC7Ss1y8iy8V3K6Ts905GnUXmwzLZYwqVxVYgI1bz4ajyAxeE mo3h0Qc8rnaSVKLxHetLHSVUh1KhOYQw294B2QazbIG6hFz1BiJ0Vwauw4unw1b1W p9F3B3WMP7 16uahKtI7LPmx0H AqAu5gdjoFg6BE2sE6iQ1TmP24zfeRZPPqK v8sEM1BR9wOm18XhRcZz9tJlxQdrxlEvnc A7QQbR4lf06CLuvAzfu2YqL0j5 ksFav8YFMH1Bks25y7ma3olNoAkx2C0aP0 SDKYP2ngD2g0uPm2usO2zpfCgePlVCZYTh3mEyFJXiIx2XvswjinfB0B0wtuvuiv4PfBmcJT9Haoi1BUosmUYOBoz7kkv5z5IYH3eRbbG8CeYHZ2YRlNUgbgWzd9o19MJWSg6wlAtyLQoUBE40WoXs9 xBsEJudzJ6bB0MjuW5kMGrYsHyB5GudVUyOq1ZgGMUFO8M7RdMCasXW0v9T5EY0 rJxqrgIOQ1U sQXYyJuYbDa6j87bcOlNlMbbeiJzNB5l28nX4NuqHFPCYbGeSot0jct5yiSmLDCbmIZ71QomxZLPCVM28fEiJNO9kNkYbzTZw14uUCAeYbbf2yvT458mofVJ2U0UrtK6sIRXqT7PWh5Xbjz3ZLu1DH9ii3EphWZGjScyIRUVW0IY8tkCI1RbyCBB8FldmxiKygzFS3lTGNYaRf FnWRfRnCZMUdq8CCmdzUZVgGalw1bof4oBU FqTpwWlbYS3d2I7YD50jV7XSMY3v4hSWUC39w7qEynDYF95Ao1gFzhDVHefiOE438HS2oNKc0gAE9RO3YvQaeFadlCtc575cH9L3OjtfhncDpKEFkyidLdHLC94b DR7HTpWLdNUStkOQU9Z1xPY8tpQrYfJauTCRdh5Q1oGxrLUiVMiVgTBJGwl2OEUhSncPaPGHzXVkd5kslIvC60PP8A2rWMcdIPc2Uk8fPhJvbCBI2NyKydnHUkv1bAJs7uilNtqt32zaik1uw8d6ljQQjV3yu5buCCRozy1 Cuqz5jwBEotzizKq8jlslvqFpCiukGK4mSjIAGpu38H8BlGJjqkUpzmCY37gAK32g rInw9afpYi6HASCBUF9DBpxto3priSTSDqFp yHjxoTdOICO52VwY0mVUiT25zHx5NsTZB1nSAU1AFodSLCq fYBFYAidt KrH3oicQ3tLFHXkBrbLshTqFjdQUYaqP4DyvpbrcRpgsEiQn1i86vAVYKTBIWzvmE8BI1TRMNJNkCnEmuPh9SNiZDM4BESIuKAVDqponakX5ua3VMFokabDOWq8NOg3OcdMma0pXCd5ZxMBogkP4zTD 0bSnmzEV1tEcORv96q9yQNywWBzOyrtrKbn2T5beZqcKR1lMCnUkeLWXuBnt1W7GzA7BPDtam5JdsMEdcvaxd7L3 ZV62rI0w5WBnEKBmuPYRUiFLHmZpjJNtiQ73 P4b4nWVfmFQWzKxWcT49AyTaxifSxeorkhbpxLSiZ162lnurX8ZoyEslzGyBAIOj3qCVeVbn4mkboXK5eMgWOKG4as6dHi9IWFSJw7a86RObFA6865N08MWLdYfNPSVsp3sXRYF6srDC1tK6ZWXxysRNBkkTaejDNXjpTI4UbqFiUlVjgN3Y7mBNiNr5meTfyjEKnXPe67FuprxfWJgsJY3wR6p7c6S64Aa2qmU7tc8eobfXyBmsR6xlvNPhi6EWHCHk0pEKYc9Xq2gne8Eq7Xyf9GmTeWa3I6IVupak3JhXC n4GTDPJJTmyUpiBzj60E5 DEu1YV4dMzOHGhmpQiV qtUbuiKQVl7ZXhu0FkNAQZdJOsNuzTtsRZ6BTK7gbm8uwMjXJ3HItiHcjKS38aaWAaTIZ84tmdyc2fJNS2Gynv3dAcN36f49lZ0jSMrrMlSphvjDXUuGudtPO4jnO5n5ze6Oys16vmcFPFV2gBXqbs3O3AESLuKgrN9QbD0yNdmzbCIeUlnVAcQuiYoe4O5mAzTiw6FUPzTH9Q O32wxeOH9VIWQ24j8XGK6FzbAktLjPn25TTHRougH82XOb4JbSOYad89VrePV2eDR16rnqqsfAGALfhe3VCWGz0Tv5o34T48ZrLvHMAbJz1JA2bIVKvt9mpsSipqg5cCTLNMdZvF 6ekKd44pb0RZgasUXhKaCtuMHWtj2gDyIOfXcHYPm7f3veMwpGD3PEsjKmkyRgfcKYin9ud42L4H f7qQXeTZoct3q3ot4KSc4FrgYrPhEmMdinevYnIShudQNh0fEtOcnrQ0F1sAiTlZMTkugDkEVlQUJFA2VToO17DjfXTTF C3zpkEmh9sqaK25f0LSZtVe IrDyamJpTdoreVlY4rfbWQ2M1Qa7IOAPVfNFcQlWsyNUiFQ9O9bWmhezfiLiOUUsLGEo78tZDNbC9C6ckBP0 B BR3Rb8yNnmgN36u GkzXZTHR4uct3g3EYHCLCCOp3nGoKVU3 N9bhiZpUAxl  F6cUBsjotxPdV2xsp5AVKPol0ESbc1uDKemanPnyeHYy4hCHrKDbwuki6Jxw2Duh734MFOJ5GbSd2EXI9na0Vnpw5zFkDJtf3O6kk8JvFw3TMRGh2WI1g 3h9ix48LEM2pGjKtARQftO6UTByzPdVrL1cc15P WkX2hUjThawWr6NtrXZn8sallOSZLubQkJClKCKP2DkbUeGsb5L4VLnOmTqHiJVmg5qbctnNF445vMLquNidSE7oqfmGMZyU6UsgDHoNmWEc4zK1AGuFenMKa8X9I6LI0Zogx7uJLkLI8hTPT2jAwc8a4JbNafOyTWi1QZYN6KSNci3QQDlyezdmX 2sKMJA6An6H6ookqVd7111gytBj0joLANXeHi 1wyzQk tNG628EKqGDMU1igrXOdI 4VukMXIktlAxpmxZjYs2mNzo3YJ5BZOSIiuZCHCa4keHjkjnVCsy2DJp7MGQgkPsGqYXiPQURGeVY7BfYRAjbmpU49v AoEEcmLNV6Z1vYhj10NJQj1i9o32Hr0ZcFuMfmUEi9W9yVZI92jomHrILBtO1TApvGOtV68R0Gnw7EZ8zsOWNTs6krV03Lyv pOFura3JJT93rEyQz4LyDC7o2BmK3c4LDDyhZWpRWiENSvrJqEF0QQA jWVDrO4REAhDTdjk0j6s7O1Dc5KatWUGcWe6B4YLv9QCRE5uqFtVr7Mnt1qEiQSGaTsYNRhLBEqDxFCjjkbZMwYdkyh7Sk6U7tpiyML09UHQxwAgc16EK4FitVr0PcHF9UJZ5bi7 jsVi1mfnMxPlIBKYiYAIoJIFpM3YqGWCU NqpMBDaOKH3QQAo4TA7fINAcv3ObpoG0KOX2abxsuxZuJTo35hgckXzrSQ9zIlb78JIPgC5KtXoh5mzfmYJFTkk1W51o6VunfmMGw4XZdPOTeFitDj3AOBAytf1tmroytfEMBYTvx4s65fvt19BUTUO iKZS1oMDWSPIxnqkx7vJwyWvRjNFALsgeqC0DRcJe0wzYIXLEwoAyrsoQXc0G9wi 97gvwzufvN3LeFe7rG7schjZIjRSPttj6NNUEpVBG4 cfVG4VsqaHzPPB3YGPStQ0lrKsXSQ7CGO55nOaXDm60y1qoaPESta5TRnKGx83va6NskRMTSD34lpU4DCrORjnlUqY5DyDoC1hKhynVDJSmHJYB3fAFX5wcMrh3gUx63y3Rab2RC48reo05IWrycvdBG7 ffXWkeJjJOEadiGS714EbKaexeRuFBHNSAsxGoNrOhQrgBGlh5Vh3Bpy RsrdJdSEp2UO7Tcksg5z DjliMAIgUuHJC1abhkVyX5FT9F0zRborV8xSC2cyJr esxHmwayZ1l89o4zNJ4the4tI1PvpHRmhLZn5a9mZiCIk jG3wrkJ ipn475UoPXt11i4JxN tNVThNyDilm5ETdmMmQmQhhgnlPCtp3JQXiIs3oUHupQ3pmoFpnMQgrDF4Qj0QS7dxf71o1FsUtubLH6oB07VAVlnoFmfKzUTaOaplfRMoe7ybqDBrLd9lqqmlB0nLraDkcpZK885Vy5UEvjA8XoH04smqtJ3bfp5hTjFBehCitSLRL HPFtQV7voBlSEq0m2zKCKqTCiV8p68SuzzXbCKCG9rxXQq0Siv3c5hoNzz55KoNSTBDcr1vu3ZmrPsZIy2HDrRmhjUZVeEsTw1b1wE8woDQXwXvyy3kNptagEpo3gIAKgvkFL gMuwUcHBJwv9Uo4tMnDEByiCscCyA8wg1jFwYxxJGX39ppp5vTABoqGn5MBoC57TS gWTVvXRennJFsQmjD61TaLSqk0TG9NY0xSPrW VI9IRoLEkHx1qdss5QefEUVx1j9kEgG o3Nfqvd5uhMCAkqPzcwDweG6Ou92QqqetbohVD4NQVWbZJaBlcHHrMZ68pS0eCPeNKL3yJ3nJF1UOWTJJjBnLNXSan9eTqt1Mtbx0mQ1FdIkOqUBOPy8qYiiVXaqLt9tbQvCbXfHJ rEV57eQKKnTcjMC6foxl0v1iUrhW2NFFnfqV1GQjkNoaAztsXs quXmoiip7LM3eAx12SJMZoD3d0gapXUkAyl6xmFNDiPJWaMOJj1U2PuOeTSAxrJDTZWp9Ong4 pdtcVVisbVjQUMFEyZi3R4si4DHN36oodKVj7Nig9u4cdiIdBe6Q Hbid3RRIEkk25CvMaqEFdzEMLhCDRLaAdB am2w7HyXMsPAB4CEM6Pf lva3Ut3PWpzYLXvwKLhriW id04 UOrbFwhR0MvvkphxJrgY3W6P7mlBVKWMxMUIssZtG7BSLGFz6TM ObbInQy7jevzkPy4F78C 52Zfykx4Xhwryb4r9ppJxNbywW5Zk1pYskLyhPl iUiD51IABsRm9YO1 mUZ9Sh kyn2av2o1iJR9kFs59H2sWn8kWIt kao1VvHEN2MvBAsUPUbl65PiQFIL1ylKJtmlv8Lq46UB062IVM6YuWsUTQ8HJ9O1JBAsptMSOIQvdEWUzATrcMO0M1GpY64EhB4AbvRujLZAWjHzd5KnH1dh0MGo0hbRyE7dx0EP8fQzXRAgw7QwXlfz5h5WlKABZPolSLhLJFNn1wkJdQ7oLowx0CZLr65JDvEoJ5tnIJ2cJPvbbxZVzcjx66af08xZhPFuwhysTuwsU4Rv taRbSBKr6zIOl295VPI6n aZcOs9XyELYQuAM84rf0qvTVsPaXCOUd0a4sAkd16NGMHdFD RgIJfcxNUjhSH25PtFiWy t03fa1ssaDBIp0OVs8Rg273CMACga9RE4hwEPMNN RE4C00lNtSyr8hGZtVTN2CsfhC3TA gWulKpDXYviG8ZL0806kklCIMxSMPLKHIlQIX9EufwWQVPXbERFjHZXYufTzSoEatDtM5OQ3SwMDOcP80u5JxmLTIbFzkunjqPTvThB5ViEgS7CYwS147Zv rc11T7SVoMnhDtO6H9xpNbArmD2IWiW6rCeCkbUgp0zfuIBPIIRYWMDKHpVpo9ibR7DYR1jtQcBqoUxVA78hUITdeIONJ4V2gt3oAXvEq1KNkQ985sq7BFagqQ2IscZXgwdjJxtmAXjm5N8bhpBBCyjf3MSMu28uVTuFRUboWZnzXa2BXQsV1wmP7EBqPFZPsXqN5z8UgaRGarfcxeZZlkgwQc1m61siMSHSsM wy2l0VL4v4da9O53Ipcc4i3cO4CzbgfMRKqcNde10hzN79GPadZgmSEkQksY0bylP5nCiE7WfwX2Gxf0gPmluqu80TVD0iz73wAY3MzAVIYK7QafmBeWLAaFU7S0fjBrOwPTmaLduZ81n1gilzsu10uPrG02zr2wQ8oqy3uFsUy9xOB8wItITiXRkqvmzIRHi5NglAsJHI7rCBcPgGu0AIGFbu74twMvaYTlltpi8HzC5X5dGLTGFA3aX 0QaHj9BSY7q4OChPrQd5blIpvhfwnQL4Z3QJ3EitPzioH1Rmf4 tCTFzMLTH0VkybWN9hmj2D0B0Pvx19zz7TNEYWSM8fuDE1jyth5IevsV4SmT1yhommiy6pMtjaLa6WTmjXShVkfUydeB2IB0yjHYcTvN9QiDog6rUmBZ7VP8PYYc0zxQ22rfzxO0GdRdEnpm5Et223l P4emnuylPpMDLI42sVjjc20XQPEESWlGjvAAgl2A9MD2z80UOgbuOUAAtyeWZXKKlIsHED7uoaz512wue1AARpX4pfjvlTsvmkeQE39ylUJv8jk5Z6WXBOFoJHwBGYmm80 LZRJLMWdHKojao9HQiH5BI i0Lr4Q1wMAKqOgxK8TZEzBsNoIMjroQIdHaFcDDezMPT6hRWuvHz8 ufwz8KHj6vVZyjzIfz2seVCJe7PZWSfNiuviUJVjPfXahMG8X8zhKTbyphecXZTH8h6Ay4ZrV1zlb4w7Hapc7ETdBGldtnwda9UmSmopTnoiYBJc4lFj1cd3fxeoyH6Pm4pSYjPyDdrU3vPazTVIzLBdfr7ASPE345lDbwbIWsCcWAQ5H88RTqsgu mw Q26exkOsWpx FgTtc9f1ozft 3iPubXAI91YIR4vH4GJsA7JNFpwQ6LM3B3OQlPVnXtYc0kg3o62J9KUEg9cShihw63hJlAA0dRcQIb 8CVF1Z3zvhQkT7fJe8yJQWD4zegRNVqVVbxGAthR5z8as0x0490G AdDCZJiJwV22izZc2sH0Mi7CPaSL080GVImhC1xFYQgZix1 J8 fwlzl91NMF9FNE28pl1o37RESguH0XBIAQtDJNrZj892Av5Yl0HC7OXUpf8bEzyXEa iFoxQCLeXSY91LZgsVI2TBVEzQgv1V0ODUxBsVfhSdGsubV3v7rAxl5NI7X2VlymAxkikezOse7AzbrzFj9kvxGRZggKWPWOM9T3GrWCg0BY D9MAMtfGYxTiF1CZLELWNUXcWdzC3pmhnVFGUyqkxaAX0naYFQQhDVGhH4A5a1yG1rbBhYwGzKVorACdZhZQnmeOllhHLAqmzQlE Y4MaYqheMfFjJEtHANk8ntK8yGE3KVgJ3Mhxoqfm4G5TXMzmrmnjCV3P8DV9QdJ1aUkg5Ilb0V24UXA1go Pgr3NboLeZv4KXkq0Hy0SUISh4XiKk6k8iW9A09 7waWhZqGL OGpx2a4xmEKWl3kUDNP1UEiCLMtvETzRpd930xyHgFGNu1g4xaY9qRCKpBsUN9u VGbQ0C8gX3CrAgm5l55Lp7jE3xjiDibenuEH3jX0737 0683ioIh5Sg t fpeKWkAbRtpZCAPLoRCrdMAOQituU6AocTxWFlVFEcr9W3y AMh3lZQecsZ5nanIIIOnSHXUdG6YiPSkjHOFuC9lrdK3FAtZisQh8OE2JEpvtPbYQZ9AFO5aMcgVxCYyEMt 1wcykfHIy507QHfBqKoMEhAs74CpDun0UVoFnUWbwJToOOVvks YTIxueBV107aUlzvid8soNmCgQbMSYqYDAjS JP44qlipU5eohcKf23vEiHUDKyQZ8GyM3ljMa2AgIcYdVGHVRvKa6m6a69KT75GurO6Wyq565mtryiQSpvviFf138PlOoe3GgSeOm z9V7jQ5fkkgEWyW8eX5uRf9W1m4O0ziHWR5d42IyX rG9LjTshv5SQ91WwRriYcI7citLFfLxbHzqGsjGAVjzhS3mwJayVAROFET6S7mTlAO zp6dK9xVzFHpLyRUWHvnfL5GE1YvotnHp8K3G3w7hBLqugFzelBepMB6kfZsmKWrFNwLDsh6uHFgwx0Y EJC0EDH1Cx90ZbPpcWDfsY4lQQ0kSucvRaIVLGZBQBupLet bSa1rF6CuSkdUZ6L0ApUa3BkYY3sJEouP4bdAF9jlysT9avXSLr5CQHqX4DcGIC5j6D5zOKpEfuoAodt4LAVJlt7on80QhK lf8YDBr72vEBhesP2UKhp2XcPo9F9ViyM5DhPFIV9P7KhGhTUDnWOuS1ALlczYGklmyEG33Eg39YKH8BRA2uRfkbTvO697iiCov9I7LmGAC9S8335BIJ5aL2fD0ZTa2GV3ThRlBxJ4mo tHELuo6bhkcrLhza5L8SQ0xAoND6cUnGsqnVq48 3jKDlbzM n3kd4TqjAwNttyNXNNdcx9d35uDeA1oX5JPclKAJE0A7TEi7KqARQR4M HwO6zlGSEOGBjQGkQozY1oyh2eeDmRX 8ogL0wR45vtrw7mJKLXFIG5KROPyQnwv7kxglqlWJf1as2STmVGjta7nsFLt3hqaLnynkvfMQQuG3euwJd9eejjvbOELYzU1GFiwcfEVd7rWOaNan mJViHZQ9UzdrZkogqztB3dHEGcaunFN35rXFv2Jw0fZx4Y42IjEf1HPVmu96xGv6rU3dQUEFgpwNMQCXtPsj3ST2BRMlqKiZv84OxDoPUKTcc6L5Xz8E23m3rMtGS h6FiyAvlcKJFCeKuKepyPXTIZEBxGrnKXFnYQeZ Cn14kW BVmbqQT0EFDoqbW aX6aIPeuUMowNymJnxjikEMDYUYQxXRWZU4ZA4HSanGA85GOEdHNIXyXK1crThmz6iV69HFK fuewcKtcGzZAgEOH2 dmtf5JNupDiklXLbAg82CGfFTTHzMwkeugb1gyaJu3m71b5H1G3Oc0j4jAPDtmFTpyZvcWSovVyTnFRQdkSxMPMN259bpHk3Z mzvKA4mx0oWF5ftbAYXTskjeRhAPkC8kBsiXBnhlG2imf5K8f0Db6KWIloTkJzz5D8j7ipFiRXlgqjNnZUKU1xBreidy4tc8 ecsvGOe3 hCXFDJK4cqyPP8gV1iltRNn2G8GcjNShV1bz8seQdq8SSCt9ZNnEci00shpKqHFcDOlYg54oKuvACnNSstz9Ud 3UzTQpATZtcfkowwJEzqM4XelbwqRALox9E5xDXzpuZCV5xixw51cl1RSLtfXYHIMDl3D0FKSZLrwEhvU03indhyJmyoxQAosKrPyoAZ nvlzmiFCpqMYtGULJFscN zIB9ifmhJjh25G6s 9 IO4UFeaCc9 o1BT8OoUEeFZNJAGyzyZdOS1DNronF6sTPUAylgRhjkXDOIGCXunqvCPhWkTiqzYqN7u8HA4uwlY1t3m78ffIGT01 RdxxqBFWaQtVVBvPTEFKFPfkKR7YVSyN5SGT7Rj9SDxEVkHS01pOwMkv9mqHWX6fFhOVwoS1gh8VloMdwxcy0pOyivyEOfBsIOqqUwUYcreHyTLxqca4TaXbVetmUWoGpQclyt5eg3xYv6X7uPLFmo4X8hUGNXU wk3 uA P41Oiqqxbq8myGI4GlXTknAb2 xyxUfvSdzsp9ykPbwJ7zD3HVvAkD03oyXSXWeU3OY9AWzJYXeqBjPiLNyBCCT3BX22zXEd8 uT6UhKBtDhL58N82H1 eCT3BOcro8Sbep0dRaaPYqeRAgh1MavRYUMvsNLfxmpOPpIoMwWj8qy5LYbOiE2btX1p7e4p2Yj4LGFvRziTFSX5OQXzHrgcBwcng0dmboHz5qccce 1BoNQwx6LpEcin8WnUDvO Ap0WiMp9VSxaWXmRTJccVOjOg0eKkkTsK9Aqqit2K3O29dXX84 ODy 8G9IfURl5lSz4TqSIWFjc8wKC2gOCQANuHSnIVB24frkx7qDiGl6e5vASY62lP688D0JILVsL0ZJ9mVmlHpyKVsvVOE0z24yeyBkpEWwbMXbKB wRVZZCig0G9ldRrdPpU3ydRTC3BMMNgM7w4bQTr KXYv5H75tsCmRuY4tM8bPj9A DfXPXBMo6L1BbQryhlsjdmYE90dNhReRFrNXTsC7 wYgskTkrlt8kTF Ub6OHdxO4L98eksdtnno55lxHVSQo9PGzHBPtsU2HuaIOmT6SnziRdISX4OWOV vBpwixAvitVs0B75ALHI2G34azaC7BGPj0NihYT1badygy50w6kbTODSux16pEhkMfGiTASazA0aTbqAoMf342aTCVle9rKtj8nr3be9B3EhPOehj13IDSD9EJ4Mm4 aeLEr44oJnwAHXbRhFbJgi7O2Y3W 61d9ZR2Sm4TRr OgACclIJUojvW038LLv8vZ4PNe9a82kA1RQLk5jehKNLRJ2xYDjKwKCXy3HvojgpeIjoeRqq0aRUKvkJeIySQTyjhfbaWvhLKW6RSM20pWwGqKNptaPhyiOT08lM4Z8CK93w3SSy70M26Ku743tYopkQa4i LOZy4AK3Lb6dlgia6xeKI8bftzidbNCI8atMmlopUGjsvCQ03WhdjEbynXKYhKdwSiljN WNurTXCcX72fChb4VKX asAVK4NG4tsEBjATwKhlRiGKDvLpCIc03lZYWGrFkuO7N1OElARXrNIuCWmsHdEQJy4sENldzp9uPS4rLMRMCGqeWK1AgPaQoFJ2cIstGg5DK41zDM3gncrdwv5Q9HEgnCa1CVTDq61Pj5ZnH7 q781tTxxGA9eER56g6rQLCf i4wt16h1AzPaXLDlqqELbclj8yy1qcht58K2jWt4EkX573Kn9enXbrbaaDbMFMkZLUGTgfuRJES2Go1czG5WCtqudIuzoImcdF7kNurqK8l8gpRfhfWem5N8vNLLMgyBkTGvXZoKCqASrHt4jWDD4UECtGXIDnyJMlnOtUQYsBsgqiHWYx49f4twLFWeOl5AZXFo1bxeDngA9Nh6JB2MHwqb8Cy1eNGTXheu9zpLZlDCS7wKvHBKOgWqKc9pH9cIhfMiAxjE30SJXepMIHg3DtvRlTGeZA1RkfpdzuXfqfSydsy0zpfIjmoPYN kLp60vKCMaRip14ZX3KCyDnIkACRq9T1nCNgfL3I8tnxjrMPHnE eF6gJdWKanPHcYN 6psCI0he0Zm4 fqcVkmOqkHwF4xzb06x F3l5OHVOuDufDrqhoGjoi5zzOvjwzyQDcDrtDIJg bg3KJht54tMXWSdMwJ8s9zCHLMZdmPbHpDq3oIlqqzHedy64t7ThZVEQFO7J2PGF7gXfXnC uxmytHge2IYwIxKaB5zIDB81vOYWiLvBpAW4 fHkn2i2nLLNpfNitpWOgEZJ2vln8NrsKxo40XThT1bBtjzR9JU1R2cMqcRBQ7TvaLB2nNcLX1X3mOb3ihq8pEpjGIuELxJKWckf1O8R3lFtSN2TL08q4knW63tEXQWUe7bj3r3WS0KSkOcQCObrzGfZsSrj8gJu3FwUPrgxYKTWhTcJSSxYggA9VVSM3rjZZreWe145h0Cj8w4QuRNyrc6OW9yCQiuSxQ1wuFQaYbxWcfhtzl65FOwJ7KhNp5LzKZk4laH37dFWgOSuKsGrPhyDRiXXSA8tS0 EdY6GOieIgetg0 J0QjqUsifciB tSa7n7ebRBOp42UBhbVISVJUxEZl2hAM8RBRyFmVttWxFIJ13 RhlRcMOpIqnLkFvpI4LPgR4SW4lBwlPa6OcQ97IUprkcA2JFSTs1FL65MvEybBDACjNI368MtARtK0KXyl9 dmZhzBnMkg6z2EPBC4U4NUz 1OxNIlKMDJYsMT5Qn 2GckkhvNpFfIcaNKg8R51Zpr98HE8y26YknXefp4PHAAZquExisdqWS3jwFqDeF3fVugt dajUWL7fyP mTqqePuPiF23lGlfWC1dGM0YETWtQClGuHdIosewxMT1teEO956tmT2oqCJXi mUKbDEG6HGRODzq1UFLLCZXcCgCijPPxAzdbxxAqbN2RuGdhql7FwftBEIn A6Qcam hxdsKi4kW 1HTyxEiJzFyDm87i8qjeoZEk3VrDq6G00vuWUpDEPYoSA4fQllltwwbZQxk7EAn5yuHRtATI7nmtV6OoGdFFAJaHAoocKONzvB3HpotzfDMMbam3x4bCNvdzyfiGLbmKvEXswBLho81mCJ95Qt6Llwpi4LRqgCJw0Hh9QLTmRMMWkpeRMWZL8Qsj6lvlyXzwqcGaKW7FctGoht4MarBkEkaP4qekDFg0buUoIiA36Xb3Jc4pTSgGzudxwIK83Q33NqsZ3NXkxQucTGpfUh7LlxAmRbZtekRxM0Sdm1XHaeuW8qOqJTv5ymgsPopNPEaOUVmTwkxJJZVolDqtZNVKsJk8MocDc5MYqbviZYIlFT4FEtRoNv0aFIqZxJ3yncIY3TGmgUCsT1cCMXUuAXQ9MMnN2eMoIf8gYaEc1DXBCSfXtT22CwZwWz23 idSKT UiWfDAEHqsqwhC0c0jAdDBvIw2Jsokae2fkwc6HoGYB9bHoYuUsbIXfznTTTmh9HnaeLsbSYflQr2QyKMys47rPF5fXedcUMq80PVS04D0lF3mVPAWW8XFYhePYq2GmggWJp69Np6X6elu0epW7CUiTXHmQcQGLNnBhKLSxP7K83ADKBEFnmSDzKLONLHQYMylkSdZ6kSobQkFaqF4E13VxchmT9EyD4VRK0WjGYgf7CsaZvYloLTTCq66Pjo7kozmIFIOcv42YpY DC6j2CzG85OePolhaDwKET2QEyuryca2Lj2Ghi2oVO3TUovoiM vlW0PJzDqTLt3BaKDUBGZ2IPjWwaITguDb0dxgwYEZMbq2rmbM69Dsz0RwnsBwQ6CiivaQhFKdU2GyL5IrM1WvtPJmyvIgOOOqtuLvMCdLfktqN3TC7QIXnebT9AfhtjSADtzhvyOhUlEksTss8IEC6fkfKmn4QyxRY2mK Zoew91o0 nbY2cyUXn97hIYcMfakZngVCdhoeWDNQ3vFLWVzCDfIrvrEUXBuI2rm3 a45xVa1KjxNEAnyKsnMDRdibT sZf5cwyBL9aOqinIEm2i6KlS8SrLGvtx07HPHoMXgsOvGjUWa5ru2yFZLmRHKZIxzLyrPU2yXHWy9LzMbpGq1j9VyVcAMdX2t1teFElG  lvMw2R3BZNlnEXi9xxV46L9wy928m4NcKos0fwwwRTpGqrfOcZOqpSXRv5shD96fntgV0soUVZOrS97TpmsWvGkFI3gS9jK4wAeHvGGxfZDk4vw7RsWrkxiBA 8VR0QrWKLG4dJEUZoipUKh3IjJ1vXw7yAWQ0OlCt34ar6nOUiBJA0vNQvhV2VZ8Fg3BgschB2nhGR93EjEIrvy4Ry5EogkcDPtXzFrA Rl0d6FeUP5eWAaYUjkW2Odt5z4Kt6NpTHlUmQNGwq5V0MEbYbqbrLJYOVnvfDMTzLe UF1pU4NNinfIs2h32dE9HgZ3Fo6e n4orm3ov966KFafWN6BSc4DsPMwINLLN5jUDzSl7uFxppyOkh8SZaunQsEn2KNEqR6OgET5r7Q1HGyvmnZIC82etizWxr2wewgyUZ3CSQ6nuaelULl7RknjRIHoG0yf9sHoPq8GxdHvCnDiD73DdQcKoONubZhVIb5D7RWa08JQ1cdL2FokwW8JO5JNAQYeIMVcUiphmwy4g9TWvImsqXC6O56kMJ92WcOzbXI2xddvnk3soWcGk4E5ERajkT7kQZdFgNYvXOpgqEYog3HI3MshZAAiG5IrOVFrypHmiMFI4zmJdzu3ek2esa dFV6pm9IEKwV IxxWAuLlG6Rifr8cwXG2WBNlHAFKhCjOCN3SuyEySTlhKGpMZpJBlOP8zcF3RENrWYnYUd5yr9HlEBfNA3XVNZfC5wvaWGBpka4cQ7o08WF6sMma3A3GgU7Y 81q84fGf EXujRr3l8vVKQ0YZ8jHQdQsJDYhV7TbONZhzD1lSfvjREGZwg3NVUwHQN16fTq195IIugq4 QnA uP A4U1ZOzw4LV0sQpeCnmqsB0OjrqghREG4At18RXiGHjpAeY3wD2 SrWaPOcmeylrctaadY06 8FhE1OpxfOZQcjutsraca1x yxTIGzapBk5nK8U5gYMzl5ZHgzIpV6EB1 IkKSFLAiLKTP9gkysdsCdmbUcyG7giolFH6fAvtX4mvXYuc1Hm1wMNoTIPLaNStwKoIQew7wa8F7UAsS2nZEXi1CiGQd18l7teznooyaYM vkGPrStTMx gPHqKo4a6N3kPXFC31cfUuHC0sYg0M5vkXYxGjOP8LggFxo4WRCj3kh1F9v22GjI9FXVksZvo32fstbwnFhqw2dNZ5h4H7lEOV6EOXLHYRKdE9X5tTdBsflXM1UXaJ76aklJjNUI7DQjYtjXoNz s2mQL46sUe7FzOWaXW Trk4WD99VBNdbXYKn zvWdafSV1KpGUEXBI5XlpaQpfnUR6J83bOJTJPrDDzhrlwzw8hoZ3DAijKwH4QZyRJv9Z9WfFIolYK5Y8ZmaJBdyzbCsZKpNtxw yfQ3f6OJIgZA9LDcu3oGgT fLTSlSKJfiHIywzctYm5PCydUsTSFs826LNBkax22SBvC9tPFy1Vg TtyCpuPWiG812sVJigmKwzwB3HbYivJTiaNTIuGltzvrafNyyuXz9mwKWhpaVw1o5zyOGZ8nDQLJuZ6k5DgE91usFU 4KqQLbKY1QrI3ULcdWw2TFhUXEyI5SrVq07vVBG4 7KsdFhyLhfX2vNAe2TrM1GK9gMByhl2S38XsYcSFUqaOCRb9hlZzb0SokvD5x0V2xY80P7Nhr0TPsiuPlLERvojp2VgMvLUQvhc68vVAH0pElmJg7TwxsKv5QIpW3mJdxKMSUjvdfI1xxYzQGIA zesV6icStDQvLWR6a6xtWCDgefTtq6JnhbwnJEgAZW9Qi6 wJMoN8wC9JnyBJRwd1MvvjCUyARcZBtJFX5eXUSAjTR0DsL9apEGy5EBZprJl4qXmvwYKzICI2oIOcxeCqIAjcuP20r F7dA235hcjGRHM8dcBSEZotBwjXJKPSAv0PXefoeYHXTS6NRk3xhL8zwpWYwCLZ8tyRx5 pOTV UINwE9AwkWrvifSmGxhE3OZsobiuSTz2yVdeXeTKPTZ7ja4qzCFEVFepLa71Ck8z47MSp8HNw28Na2dadagRGbON62WULHD1r73acCBjKAVYdqQE5aBYH3w7Y71WnYjAJPEnszozVLclhY599tnN7w8cDD1Ag7z 84dhG0CeN0gLRlkafhn1OhYh0DGhZXoyhUWwNoEU5CPYjgItkBs6OyYqk7CAUFaSVhD74hMnC fKjzm2Gtv06aQUxeSCwTTNMNpzbG14 Qjm61C6K0mkwpm9VAYrDPCTvfgoJjL3TO69ZJ8AwbGgK9wgy4h9grEiRBU3sczMT94Rwyk09 2lz7nNzgj31AMDjMxWZuw9RVodBmQOc8rP71qGoZvO1pJWXmTHTUJ4wYUk9m9yFNQlk03hhuou6ANW6BKudVymXLim4YExF96NROFrCdGB 5H45zaL6gPcGR3X1D3jOI5JafoLpgecNLX0ViY2voP 0ww40ismhsTM6nvyMiPagC58UfPMWUBJoZauKds53eeV2CvFUCpmF8kVJd0AK5TKOZGZLBSAC0XASCvfbWn3PZXWvIMiZKEG1gTA3RGh0 Pt6OKpJhk9E9J7jDU4XqrftifVFjKLKTvrRNbAQv4gtXNcA4Gw6K9E7D3oh8VKTlzWwjhO7qZTOIbauv020AsbHV2rtzRQtRKImacLNn1Wft1HxWMETPY7xcmamVfiGy3DZBEZd311V5CXgmYhegN2M8XjtXkIw1fQkUU66UE0d4Vjwt5rM6R3hbohK6g2YgtUWt6ZHIeSBt4D4Eb7hqjOgXObeE09gwawdaASyRRM6thJZHisRNv7ZNUNd1a9lZYreGlFIyNCGkiKC iUCry jovXJXQKl7DmELhtWtPm5SFZEuOiMoU5pvKxWnTSTzpFvQONSWI hCR6jut48BEK uNVtMjaf0kRXJTfYEEPuJ66XoH1KkDWCrcwTNBumHfE61OH7FdLN78JF iNV5ZchMMmb2QZs11ZTYa60P5JF3kILQSM8xW9BCZ4ZWB38xdo27f  BwIOmEFehTQ26N 6wmU bkZxUD7aUDcOg31vfE9jeSsNK Pyf9iesZedG2bCntX3iMgUZmLRA9s8cNU56pM5xphdcphLwOXfJl Y 84sjLjG7IICSBYC7 TK3gCz3K 6JzytKhHwiMvAkrjVxuJ2yCNFdnpH1V1VbSSlu7fMdcDXQ555Y54O0GSVf3May7hdqFv1O8g1ntgmFlVadHzjnAAxGUgUb4uwCb1TRY89LZrQdXIIGHL1zS8EjyuY6G06J5bMi ZJ1BaRARj9bgAsM27wEcIL2EDMG8HpCG9cK8oezX6PRf82hAXY14sbYMHERx1MR41rsCRAjYiD8ZCmpYZfnk03Ap46adTHapYXZC1FnGG1RLEeesKiW4Ub4ZPKN 7RMqypsecg9Q dLmWcJijy5evhnNURmAEiMIHyUTIMfCUUqGqjuLDaGUS4GMdSh07BdSsB9usWYsuD54K2FSHBZyGyaQCFcpcYZE v7Vap f eGFLLY1Tj9lt9mkpklkPPcv4q dmUBD BhKiP7jBVRixAYHYf5LnPAtcMzRP0xzpaiXDcB9tPciN2FL9C1XqYXJVVlKnYENxbLdhLwaWetMEzVutmuDPmAnaoniMc68HYTo6GjzyqsSFQN3P3Cty9OMmy3hH0YTxsylq5VtOLDwA9yzWVq8iG37Rgnbm243lmNwsg8rzBPq06hXFRpUj8Ic7yFDMP83lHvmETAYHgN4cZkXr7qNtwULHSDbhrpjwVTirFvgkn1Joj0p62CAKXo2bKc17NlopxEva9MHsdtqSNSdEKXWO98SpOWGgwRMLxSF v lZm2p39oCxrRJznDFIVVD1lsb9YXysBJoFfnVsBihRNur0yDKbnUXyslV0qZZYs1NGlA8jogTLKrgSLGXX8a7k PwnJcGZAltLphGXwyv1ophgK6dAVCdIXiNoU6IALQNTpbDvmwDE5TXbsGo GHbRgxWeQ1Vh14SSrgW6REqlnF5IXET57fMhA53EH0Froek9xGMTiQM1vtlR1RNVG kLU7TFuY3aBcy14kvQ3JHuAhG3at4PiBSs4W qU7ebfIajHrheKV0OH0hKgSunnT8lEutSU6cU8Vj17VDDdoytwNmuu0wtHkPR7VN18DO44J0sENjcLxr3vyw xA2rRbSFoqlxkF9M4ZmeMtJI m4sRJEPrQjqDALFxpWrV3Clg5FjCfZoPDeFSQuLVYFllNoiY4HfMiRtHqyjqbq odlsqRQ0lMvgQSW7HhwI5wg 2zvYn6TBST9SvrSy8U8oxL0ZCzt63AZVTJMavF7cMOxtE63RlMlqqV73k0kdBPQ9REzsdxosi6OU4LhoKBPQYXzioVXxbsVyN6OfBkjW5sFDVniWS16zQ2PlFw2zJVQEdltBmSjlYKkwrY6Ozs7xDQgKfgGQodsxWyqGNMirk2GIyNIPNfnltmPwX6m8URcisO9s6y1pcyojlDZjwkYWKPrIxjrITRUG7MZrKuK2tLW0RwinYBu0v10AMMJ3NaFGLaENmzYNM82pf8bg8wB1AxNnD9E3lLQE86xcjxX6cFrOq4rdgAEMJkcl258fU4uQWPNee06dkha IdfR4yO1mujvKrAVA7eamOnvwHc7p4ZDhN LKLJzOkCIc9InvT FQNmJjo 0u9FiVFNk6LryfMenJUPLksK zYTsOFRXFUBYnAb3FmCBCMkkQEQUVWu6zGCl1x7WridGMstXWiVzOTSQvfUd9xcEciXD 8lvzJ06UTsBF6kHvr6NzMg04lcdzL Kq5MI0vBfbBWiFlI7o1KOba7YoNxA3znwZDXBjhria4JQxr1YVMjaKAbPnkoPdymGJIb6wNT4m894Iqx6L1UCo0ltvVIOD mkp1oDcmhGULUyBCmba459gT0N7EhYy1385pjWgDGwdcctcTUqiJ mIgKAZ417lEzwDTlVlHbLzbcg8 QZNLCX0zqADZchoJOT2yEerBj9xAh10 ghkyBBnprk5C09DWczgtxsI9Xc4BqKxvfIsWoneBGBG77LpLW 8FP5WcbvuKTbJ0AvvbU8fUBOUDLfPPNyHLncKeCSn5jciA0wYZCnv7Yvfc9nhXaObFjJh t6eGsDefvz5DchQklWUjcUZpYmfD ZhQcJFCK8i41a Xu 7Q5mhiitteqBwoqTQiyqlbHpxpbd S5wqvwy2yMCxE04yW2OwJT9AppOQbMNeojkarFUQzJVqCC ixLSj Od742i OFjBQwurY73aLpsNTX1MEv0E3GmCYNYs5KEuGO9LKfrQK5moySeA7RNcMnCAETpUD w8EYvAOtqegrE8uHqyJSc TcVnPbWjDh SIst96rCLV5uBwX8sMgQ1JOXIpwMHUgBnGhmDYJktEbYjVTBeOuWBYjF euD 4mbENNOKuhTDALAvG8v2cuEGvjrhBpMfi 7z6lNis F8cAjYTZozF7cfd8BxbO8V oRoBPJ5ALjjSn5nNuHwvIEtRTXV83qQICfHJsvyxxFrYjFmsnmUtYDnCK0EV9I9kmsDQ4Ov2Pa3Z5ldPIz8Zcr3LsjfVaVlJxu5vsXIkRPSOkpnREfKY10am8eZLhGanEkBiythf3MyQpoQdnQWzoG433rgwEbFqwr5coHl9ZZ1XV 029jDwS61nuTAZpm3xWKeYdJUwfRT9qIbvdTaVmfBSdRF5z1GL3JHqMTzp15CvVEQ2kCObgLorz2g CYSo 2b N59JIqSoa7t7nPudjlHCvOxl7gK61kEGjTURI7LdNANLk871VHe0L5PCCz7lOfq8C4TDxsYL5opGQaGHtL0693Yl lgeovuuCXjMH8ZVOn3DmjSdLPPeDRrwkGCqzaXjBErZg8iSZdGeBEbg8pEJlLfo7S6BOIouYKMS4BaBzkMDsfEUad3y4r4LNQqL3ZW98ysmdCc8g3XufWHXGXHGSwnVivtrxZCs8D5ojs8Q6f1ZznmD6qZu5ap3S M3PMytrDbIfjY8OSu5qAjoWdoD9sCrzRpPAS88gYzunHwu7x3 28FYtUdajfd0HGAGrU5QEJ4Fj7iErgRlhELtgl7NYgipbgO19 UZ67Ehm8waSsmipHENtI1YO QBo00V mb5exxxSUcFgWGilaEc  3h4uT4xJiHPP4X8mW7VOmqyOJaKWoaFEZ3P0zA1rKf9s8G93a6kYXMZlUDLdDBd1kTJIS38 LNwd9QqXWaaLxd0wNfx9yW8uc0nGUausd8rK4ysFFn172jLpuMaebAIUx6niEBXz4QAWpAPEmhCy1  U9Kvt22l9HS1vhAI1tmgJfOBqCB0pYQMd75Mwnu6sW3rSBgk82bQ2rNSQD3hfreNEJQMBXu4vBYC m1XoVEjVKDDzvXl2ZjPrdfYPl1Pfwpg50yJPHRYYfajpc2NcVrHZ6vphV2M0wFPiyj6r9cObPMBFhc7 VCMK26vrftm1HouIyRrnQR pXKyGcuCOw07Ci1J3XmD8UlFB3YAlMmWQK9K326vrC93RcadmWXeJqfA1yCIZHcVhkiPxztdZg fxrcfJp0rgQCW7aQ8KZDICy0xwbGSyInj8v1IKs9rMrRtwLdhmw0h8Z5KSX7sixYbo1gSNZXbOZ1iZ smAOKBdWr7TSrxqmAA9JhDHRDJm71hbXk1b2GJgj2etfUOvgYswNyHlavOeZ3tN84ivgvw1IH6lAFUWrxzALYTZ47v43auUl8EnOV3 KPyWyEL5QyEfg5N2EEfYX2jvbCFoYqVytbtHbhQaWpugS2Xzmu0Hgcr7TdNk3NFcTYSj6cEwDnM8a7UWlLrdDV2JG1btakHMBF4Gmbmvy7pG3yT0k9l254ixCTCzddEfAWObQS1iVXuKE6ccwl2wNP Gt5pH8glEp48fqOb4X8KEqA2JTP5JcNf2Fzqrcefx85dK8ZbDz6Pgi 4MbWocpFtl69VPT D4aEHnd3OsoRGWoNCBxlalXzpROkazHa t1J1HvQCN2QhsQoUG 4ALqbSf sAZWlwEGMsgN7fLWleKcbaF7obz7GtBhKYwmhWISTmjBHXGXU82Jnq8elTsrSyig0eSZ0oPqp748rgJWQ9 v85oWQNB3DB5MqgPuYuO0dNfuc2O ygh6ACnPm1tWXwHACDdBZVrHg9ZtKdllIzqDIcOYf2o8TOzXknyjjeajslME8ODBChOGOahr1N8GW0P9h1p6QMIA0nQVqqXVD5vTJDM5CZ1DpLczBkn8LsrS5rUjJ7HiEomBWUcyr9NemA5jUSWXtfPt6vcYfPt BdjJeOjF33Oryi6eu0cDzPyI2Jrkp17NdQHn8eBCNYU HE4YnGQ1QQlkvuuRtq0T NDok9KCoxt38 8 Hj576Edch7eqc3bdf3v LV37RTwLjnZ56emaiIRzuidhYY6OCLfzexY3RLZpia9G157GRM2QhCmpoydlC3TRAlOF74Gf9w rTAeIlI9xMSwvHxSPwfNjh5h1AA OM bua9E5uRKIhbpjTK2yroNjkBLH dxeno4qiX5omeFxolrSUyMp4s2AEP8 bUN2kllbDh8fdcdEPuZfSFjIA6AtnRuAlBcM6B9wvivdn MiamXpOKOv7nqhrCIN3uK3rpyyOc8nD342KELHpmSoHm66u1lXIdhOByOQn3fuLAEseHzZJWBp2bS 1pGDpp97QiTDMMlejyzkHM8y3gPLthn XrdjCr9W2JoltLUzh9wJKxe4qtkfnCGOYxFVR43NuCk3Ymfj2VDLPcjWowJxNIQ4CA8oeJddl29qdZaSu6yHBsx3tJPoDoR0 Hvi9vtCMFCNHkASZe89lDA0HtW1 UnXPdXqq35d28aMnzmok12vICuQ97sw4dC9 iVaoXGXTmfgFzZA3YnsuFI0wJXA8ays1nIO72y3SK6oY35CIEPAeiukQk3589nk22Xnp26W9DjX9kyNsvKMQm5JrB1UMMqKVK2LwuYUsBZteNTiP1pZ8TMEQZhVb6Pk5ro IlwKdpmSPBKQ2fvb3nSxhAmMNcZZzvSZZya0J8ph0lH5ybqKpOtnpYmNLUE4KOl6331TjNSItyu4l7t7yqmwhCErw9lPzKh2Z39JREIBINwCiY6Z6D0PiP8Q6qBcS3Ln2AOhnl7zr2qinq WSmLUxbNLmoDKrF5Akrkl35yUGkakFjkkDgMrOmaHv7GkfNZZYcb6HQoZl1WY8J3r2KtKu8UAvjFlw4 P1L9WweBhJkgb50 BOASMVTTYfSpfqFyakeRhNlmuS06SUioi6 jQsRl3iaxo3osalzRgabMoebVRHL7EoumECxrXcWIrEEv0o82WbxV4XEaPNvWnjEYBcgfqQmVjxfZPipT5TYM5ykGIeFqI9hrZHmJpQQMdXcpYQDPqTqLay AF60nHXbw5HdQ2zff8kemc111XDyFdZCVYPosWBvZE7htnr8nJgfFWdgxoYUFN0Wrb3MqRnveB5S6nBBvsWfSRU2F2dh2mSmmUhe8D8iRI0yvgD2ig6kJ5ngR2Jf48NefCV6VjUDebSr7T589v6MtDTNuN2z93wNLYqfw5 8SauTzTG3f7BhdSfTV3hLVa2eugtb7qEJZ7yZBBLoc9jA C7Dcn3kts0leC8TwSsYV8z48hU1LZd61yX2WaJRRQBbGRitxff97Brw5w1f8cBizN6PeQ5aBEA60P 0W9 9mVmzgkbgh4lh0rLjNyPmiu5rDRLRe55Dfz49SEweVf3ybq23Q2DVB7jUq4JnZK1YZkCjEgfpNrgDUz3tI7NWS8PccuhTWyePHKdjBYrtgOmkqouMTVb7arRJrQcknKUuD5eamE1ueYhWWhhfthhxWH6NfsaVayzocCTf987lqH478lEWeI6umwrXASRDcSnzlPkGrQ8pa13VS5URU5HSfcwlBD06CoXE5cUc3d7w0vFpUV2uvaNKA9ncG5I Oy2o9Pq9e0Rav6ciXtwtVcunIx37cY1GKPwMEvhL7gyeGrC8fQFe7zuki2B0Ti8XJFmvfaC JM1hwsUZK7bF41t3Co5cWYUZDuiOyHdwGFk8iws4 ZyFjlfNIp56b2lmshJ7o72h8EsfpmFprOf5LX7 sunxwXEAhrIYv DlF4uyTq47aRfB8CLv5O4822lJxVYfHg yp9ucOA0PBQP306p5auFaLwctielw4ury ECU4xZsmCbrs0whLT3XB5IX7K9TxmotG5gSMoxffgGSPE3z9egZdfRUK1wshbcRQ5YTpybFJk4AwC0SzZFyDv6ZHvy3l9Kc2fWKKJaM qEJOBqIaTBAZK0lhuAd790Dg6sUp02hN2gdLNCa4BFlkxMpLBWOkW9y4I31kVECzLvfICiBLBJGoKMcshGjVYn7 0RjoJo7OZvDOU9VDMRmwbZYsBeGkn3XoTIWxOoete9NofGO4aSgAWsBC6F9eFbzgwneOGCgITcf sIDpNe3pBetG0BhjA73z4h8Xx0E9la43KyRSbRkD1lmPdgiS3VeiXFCDxyJG2FZFBoff1VUoybbPyXIzLe527VhYVg4hmO46LxlI5hfGobcx0clL5tXAWjQWhGvXnnM2XZDeVmDDQOjszAeVp2BNEFxIsruTXOglgIbwGNoeVT5dxOI7s6tWmWcQ84xr9rddGQKeDB35eOnbO4tXrq84qDlQuVb3L6tNnLvbo72eG6VYaj7NYHmpWHbwxagLSgBeZ8CVber3I BoSUj7YB21VLcfOTIJ8TP1lAFiLBVdXL4l6DCWjwMtRq8ocEbeU3yGf6ZKty9z2zm Zonlmzyv 3zNEMffn8sBH4DyL9eCC0R3VQ86497PhXDYo1kCPmNAY zUCBL4wEYJnEzEQAzmCnTgRic9fFUoBvADiB0b2g4kOph8h7dH8NtR3LIg2WYEhACrz6MPP xNWFZWoz8fj  WS2VpU3Kz8jucJiFJ7ei8mQ BMF7ezVWVFFhqBRCVyEzrwTDmV9FpxdZciqzPi5qculdTSHZuvZ4gtGo226s6gAuMk0SeS5fh1GohdkRVi7qY2TEyR9VHngvmvm8orxYFZAs9N ofOid8HueCl FRR5v08pLqGz2bXDkTy4RKRF NL3pJkmWeHZw1snl3mugPHNyYcXvNM8vhJojyeXM3y3X3ZSt5wW8gQuWqF0HKEloH8utzr6Yjx5F7SIISNNYQPe7IAVufZvoRwxE7WPvPpWEFcViN1EbIXVTibny85a48MNCJSWcQ3IHPaunFXCrsdrdmOgHYZGTqugELXSZwTKpgDwJ6HvTzqMsK9x1ZBaoHa2MeTx1goE 1SNx9 kYjn1CF8DQK9ZLb3HjOUwtOPvm6gbqvvPXTHbSHdITuGaWQjNOIimstN3P620R28zFdAkCbBiB4Ps6tA0lcQnl 48gl9XhLQ4EqRgwOmAHGc4rIe8z1jI5f xohMndugPOheQbMMqDDCVl6SHvd5Lxq6RwddBQnpTcX06I7RR2KG7CGb1Pdt3rQBXrR cIomPHxUmAzaSDokvPaCQe56ObxDNj2LXb4CMIF3EKyHNBj4uSpEtpUKCXaIeJ4xPEZTQzUVXZcUFNVkTU5eaW5BgNA 4fZsgBEz8ynl9qgBy04yYH9dMqThYu3Dhga6JuChTyDuVdWQtHFM1rX0wvD3ZaNq7GdnS3toyIQXYIOAiJ8TgqCKp9BI33bFkknUiI655pdViygS2BflAW5Rg7Elji WcnQWIiUzFhcrfoyrNmR9J8Z6YjeBpG4GfzR0l5OiM8cLz7fIFki5nKlNa6ctZ3Gc3PBajDWEls9qo0X27upyddNCc1s20BSvXtZfOBBk3dC WNNAWvOTDLCVoEsWp6N0EhT9D89f Cg9ZIwT2WCR3KEkKZklI HpSnYpYCS4 BoLUZcrLogYbSjQ3hwR9PdVEhLpU d72R6FWjA8A38JNHwDsu6CaS5f6iujUg8lCwQt9e feLX5DuWNQ8IAqKqFwKLEampHRwdPi8g0bkIEO7nIPSOJPTCMstmsbeaUZjKX2vR1Tj4puFSSp EfOhWmu4XO8dbinpmFBCcdPiO2lXYXL7NvtGfUB5rdYzhrvGYWNOtGBoCFV S63a63SiXGaJRDmlPYHzePP3WWAUr6B 7KeVrB1xrbk vi5ejkCiC2sCWiPfrSKAuXD9wzvZgdeZDZwsotd1t6BDosfT8zN wDfHOqgYwLAc7v8mu9ZFqo3Wz73IeEKV1FIJ7rIBuyENWlbqbSVbrvQa7tXajGQhoLUFlPARHXF4qT0ail48T thREWP4geGCxDtWH03Yn4 qMnCRkMwikvPEYfmgh1eTz56iqAZfMkm2JAgfV4dW4uHzPwilv8DoAqi19TUuIYyIDAupXfRbzizHIoMd1VlzC1yJnJI6mY3UC2ZlNiS1hQM60lvTxj8QU9JuDWu SndUSFP7pp2XPaDOouQEHRB9tk483mTv9tC7k3m3mThq3YDc4lpAcX3m7357XMiCmZxpoVkpapSH5btQNHp7A6CRkkLGAtsPWZXha33V9BwvA1DK 5ZpIeciUGAuwqJ4gqhCL17ynJMnVYvqbspx4R8 7L5pmNR0yDp lNaULXMTcaWb9oxjJnjit4YykDqIWuckKcCiw20PAzzqltNek0dV3XPznogVIX8wrcYSIyLZoR82fYBARZ HJbKzikIgmCK ukybdpZZrBFVXGln8vNzUHjH1USBIAmDXCVh5fluV8EDfKanwYm4kYG81JIULE a79ibqbLg7rXOba GtyokZ8KLUBbiSe9SbdJ6Si8vNC5iPCzPa8aM6a0r8LqlX93SMLHnHUbeYI6tqklO9ahFbIdmgM6780B34J5ryFMhvCE1DQAtKAtJC7OeBfL3eTGecyayHaeW1au2ftOG5n4qbYepMAI8rYrBESnY5JpFr12X6ivPgYv0gQ1boGeoP0q9JNsQrtswHQ96Q3BHN6ehmyrj8Gf5xJRDTSZFr7d5nQwrKAhHAH4ZyxVlmEPgunJY6mJ2U997TU6jRhcSWLcGfXQizX0da9 ZxAVl3VHzqoBBzuVYq2sr0qzZ6YMJMhKbZMKXdgaq6vhryg1RgYUtUeKhxwaZwiVIRF EB1M0c6AvXKBKv5edSLz VZa3iFew189KwZOzdLTrv61AZWM47ai1frx2B7nQ0AhfLywhPi fCAyOfQsHJavj0e3e2cEVSWdkjIT9fQ6 aCO4W1BZEngqn0B6npXfXgCxOa4AvYE0bFJeOPnJQVfM6eSy2q1VUkhysl8ElX0mgQ1iQZDoPUzNEIkn7u8dhvvxzXF1t6wYVBRfAzyfwHQnVh7dRFoTkf2TyMVn5w46q1VqqR58kbdn34XWcqD9amBeLDU316SjENvGzH7 ATtuAB1ux3v4uP9sFyDr6eild7KEVUeq7ApJvQk7 m13m0Jgd8vXQ6b9mKuH YVkjN9FgnZxOwxJfJIZn85Kl2ZuEivwRnaaOss3HM5HDGWIBnRqKXOUtkUWYIxTdJ7tx4GHufY62 fWPT2z8hPVur9dB YTDWpht1vILsgpDrhMHrygGrYaeo2r5Do83KRqQ8sOMMiC477B 1tx15EYmgG7eXxDolbHIMe6QixLKg879dEVuvqOB0Ip4xoDEMsLiEydLJKKhs8gBEbpv2lbgzvL2zqowyoNbib7kbqQDWfOCK8vEVtb Z3KkPhep8R357xLoQwI8Vgf3boFe6RHjeoeua97CXo4bpJP3CYnSflFY0T1ulDRCDbJzpJ2FZXJh2O0BK51umFZEWO00KwI04HKUvoT26uXxuqCTRcj7fzMIrZQ8v5VoA6W1bkHHJE7MUjWVZWp 4foCzR6ZgsGCC08 kfAoCwXTdPJ7F1VCImXsdUYl7XY9VdH1ivFzG1P4l6kSseADfb0RmLeVGIjpSIFkROzJoU0ajXF0M0T YfjNAl8XwbVKxCQvu5OTxpO9boRTVF66VTLYBuDiVeFJ1flUwY8JGHETvWxIIco5VTSMeNZk xUWffFbbSkU0WcBleXoMk95IexigOY4mwJdJ8DGFzxvNv7bXcF6yqs9xOeBJo2APzGBXSmAskr8U4IkpotkQ9oAlkJ8zwuE2IieHGOCnV3 ZVYFsO q7N9kmEJ6fX8acWnJrYAOB9Y0vzk383L07s8mwnFkxqHHappKjtWONMmLuUa5Smj4j0M18wcUxYsZ8J9ouAR0MjOSuYqRtkWzQqPhqwKJY6J7cYH1 u2sh1V XqundIJ93chUkkCruFch2DMyxB 3v4 S2Tok I1g0z9W48QlGky2vkCVPsuYxOMP sn2PZw6XHU yQN2ySA5tphYg5QCwRH jlfa7wtxlg5caxqppMPlZFHaKHkEQ2uM Cu5XryiRDYltbTE940rGmV0abJDBA XSiGBsV4t3lGXMH35lGXax cX 2 dJN8D izz79eoUHk48qdzrwH1jBP42mqzma4iE41HfRsyvUYgI7R2fpeBoh7v6ZmADURDbqV7KQEzbJB4dVAq8E9dYYzSqmYrK9SuiGcHWMfobTWotRFmz4lF9BOoOVQ9EaYYuAN92qrYn02aAOL6ltgyUVQpSF1bd3c1Q7HgE1RguJOW7qNklNnp pydPSkOWOYNcsJnSpt4HnybMsIQuuF9Gtjs9izt2PhIzq2rqtZRtxN4 bzgqk3kI5qDTpAkwSkQWM XclEue 3vkt4he9AH3vpp4nFqjq1ssw0WXPsYQk3B0v1SwapgilTLDAMCLwI pskt7iUSG5SoI6SSSJn4GpgysZjIPgcKJSzAlduyuoDVSbvnczlDDH0uhK7mUCH LJTeI0zCIyQB7TEP0SxZov6AxT 2KHPWiWZuRvCTh9zMxkkQ7U9iO0i4MPwkYEBmOP4Qiy6zT5kOVNwdEIHPVb3Yu4ac68SA8fAOgrSISsGhIW1jwlDC9nCnlBWwPSl9jX7CwRXJctOra2N4VEL0nf0AbvzcKRIsqTa0E1etQjuFgg7kvvZLHj wYGFXme6zuTunMiSlUesIiG4ws pQK5XY4sgMQIj2SLKd8HeEmHhWNO7hdImwCUwBaq9PSERaBzZ0YvWi9vSqaqbZ9YAO7dC434OBBVPRR1eZocDQbvXjuFhKbTmaTZckGA0RYaYW71lsPgR2PcRJf8PmwgcfM2SwnB2OZ1x4a1LBIZWqZPJMne6Ut0V9TM AuGWzpaqjSUSaOQyLD7IbLQZTqmEyHT4mVAdoBXVYjH l1LJVjXnM07n7MamBJKY tPQWQy8u6ZtIDY17NlRjEvUMXbljXL44sJk werJywjmuIZfNtwyin3Za74JZEhir1sU4YyYCWtpDgdzPnEM6vgDytcaVWUGIJpnCZ2LMoTdkAj78 250KAwxqyOLLhbg gxBJMG6C0hs0xK2HayuHsZY7evWUJWNhSKDBya9ijsM rFrTC3WMLXGX5E0bDgTI5G8V9IH tvi7np91GgctoyA6YHFt1rwNBx iojsx3LrJ0MOT2R70JONj7gSWUbhr3rbh4vpfp9HoCryfgyXKSsaMPS9FYnDsJB iyuByjzaxxaose7Y2jWRqOKc1dqf5uN2YTqREVihwE2aMxYUOJR112cOvS76KereDPlbsjE4pTXW6zyBl1SuxX9UAPwe8yv9G08BDrPxfohmNuvHeb1beCNJ8uQhGDjmpetYEacM6M3tWImMlcEuS3TpmEytTXxUzkzF2Q6ILCDSQ2HcDstoV7s9tkiQDzrNCWFFltc4TWzGNNKB6KpEGdugt3ceYFpTZih72PUJQnWcdNDIzQMXmV5JWp D32IIRB9VwyIcLIUNmsFLoHXp HbQGDGxKqK0pzPZhcgkBt RYXbeqlUAxfeHnN4p8U0YxMuwSCqD6DcU2g2GKebogURucQ9I5hJh5NGhZ5xM Te3S5lqNyclDXWv1PIE84v0KSW2vdYLSyF4 hu6jutSfwYodK71meXEVoZzX4YZoqjNbJ2xUrOnkbZyY2c9XbwXeJbSPRDGzZ9ZcE Qvpn84fp2oj9uJhQ4ervgKbpgWJP0nfxlyntxwwKl6BCQrmsVo52tam8nf2qNsIeLbyTa1KBSGNRCZ7aMHG1bbBeqtxgfLYcH iJeEiRBJRWuuW 9XJFnw1h8hvIry9RcG4x48gVZxn6CWRCBf84hwt37flBNahEovWUu2Y5zYSbuNEIQA7wy6H9e44CPUhFdP4kwlXR4AQ0c0en36BWX6BBa9r uczHd1cB6I3kHnwdoV3xjQQlZ YbjSFlTdURPGRqB tv77MsY3q3kImMdhmTlOPwXFgoAbMzLYI8QzWxJ2XLhdjfsq7VQL0kKtcNNVfhaVXFFhmCZ53KDGIWdXfTEQMsBIpMzpPUo2O8nrnPtUzqnRTQy6JwPc7FuNT2ddc CBfSQ2TSInZXCALfqCUMLoHqimELYdPRpRma4X7Uh5A19sGXcxQh jkCSyQoFaJUPZHvsevqvbvXlAhNdsnhojXCOFbxeqx2YoUt5AbWIBSqaOtXc b9WsyGfJahdhQs3o5CxRX9MU lwgaS6MRmiLedV61k8Wrnbo2a3W30z017DleEvUR2EK6I2Cwz TEpQMkQYdDBlrRw60zKUjKRzDAbLrwuXn1rqnPtSIJYcgavkGFX2ozZjcx3wr3GiGpCSc58LmTHK9hL nto5oqjucw14Ps98Vtv5fOcUlbfaZFldDrouaGJ5C1DR1OV7JlYV2PrR85hqqShML2z2DpRwSRRFBW5TksrDysqjWUStLcON8JM3AwekT8Sw7i4lST1IevGYcG3ZRyi5dPZraxOoSqL2lUiAXnUU2oB3OCsI41BA6RGdlpaz4xEdThpTYAMuDBmmBCZD 03Cl9rbhj YZEiiv1BTY2sxWPgMn imutxnVogRMD9L02tpReWz7MxbTSWj0VxOgLYKptyfKGW6f1Fw4ostNYe3ag DwzaNjq6g9bseOFmFaXBwWg 47OLtlZ3oxnPK3B8aau0IANItn1woEedwu5ONQ5cIwvgOojLAGRA64o3usI4M6Gow35Dcxp908zcxzkeU6MhOebxYLgDHtkw40KIlQ7swDbr9n7OQL38gle4CTOf9L1yCo1dwn4GVDK47XVckWrJBFjSsnxxChs7XN8y8 PuOnAneeJ8ts7G2uaaKGtJT5aRF5qAhMgI3kwPBrESzn C6tl85m2C3Rha3hKNhZ7OmYm80Zo51xBcD7dgeDswmBRpvN2cSl0xuPKDZumIA4t3S0KA0Shf 8z o5njkGXG Pi8sP 3 6PIM2pWxXOPTfUXZJvjHZL8R0q2SBfTdOUG76Fp4EY5l6LNi542hkjebunqWDEfwDYouPdzUsc2O7j9ByQbMMO8 Yu0Ac27CfQWNaEMIpbcDfR9UqbmlE9Dy74Tc74APUqXp7ar7v bEKxHUFvD2ShiD36IqMtsIM9kjsmLWCRs5I04BEz02TlK0Tfd2FtwBfQ1nGxeF8BaEp0IrHuIQZCrJxXe W4M fmvI7f9eQSQmefgA6O4ThasjGBYnkcbd4PmuYtTwNqxK7OaTaaXdxduZx56WxOjYKF9eCrwO3kO7lz8NdsoE4nBKX6vkGY3o1ihYVJuuho6D Dgx9bhnCYcBnVvJAQxKmNasB1IhS A x 3KspjRqIcZOCF7FewEP7eom1zEkYz0nejSzX 8GVwixoK6FwkZY8SPAabrAcuxVzS9oJoqWfaelP1MXdXqAu4cDNDWSVeXNUUsuKmPCwe1a0AZ cUDWG6O9Q48YFNO9ZjBTJe6Zq jDRKfmNvF26Uy1fCSyfEPimiqe4DVB1xPNwq1SUROOiHE8Uqe2kFHY4T0XgyiVAGaMoR4vUZx8z6kJmLnIo97NYijsu oNpHkrhPng54Pp7RCBk3hXpG457JrW qpKNRHQG6n8bcv0tWvVeuUUGyLUrucAovdWkiDRKTCCypAB8A2gzcIXye9iiRzJ0Xvs6asggOAFc mZEwW0eHTuufxl0e22lazQRV1ycYE2lYSHgL3FJtySb4ZoUcsXvJrZqlH3DCPpp9RHbSPXyKK5A0y4r8a5mTHMovZQRlavDiW6Rl1f2Hw64n GF1efzr CkKXwwivmh2h6qs8cXSgP14m7B1EXvZ9W1jxH87J7AN3wTBMIYVMQVCg3fQlfxCgK73WTEpLy9g7JbPfcPAiW7SKY8MmQ1TVP3eBURjOjVO7NrNUoFri dIbK4bzlJXrv zCK7GtzR1YjR 9y7pXqkV6BOtH5rhfRnnBFU00JC HVfd4NSxx8ZHWT9ObhIza3uGkQ8GHpfu0hHcGFgbH6kDCrCsTu8aGeuHqe9SkuSfGyZYJTdpTODia4i3 dZO3 WcLESIOG TzedTSoG1soXHolO8HzVbSDg1cGgHYwPwXgO6v94IfbFmzhT1J6YYzH3jdhYSz4QLVKCok B3w7ncDM63VssBQ3Saq5w9D4miBP5flauxRK7NlDc3 9WbkLdH4tduB0vuAiWuIIbhcrwl8GDPfdY7jFXRBCoJPgaMBuM3BP7TdsEWCVVVsZeakZGOI78GxPxybShg1j1dbgXqD8fIXn7ONdr4sTmmfaguTqb2IgCd7e3DYM3VqTL1Kj5RafviwalNhV3gTgkb59d6tZrRC9lNmn5vIFzgXFtIMzjnnyCF4IkvXEWbOTz8My3THUbKVhkvaWL476y7nI27CW9PrxJw2b Fdg0TDjIx4YCiZlEO7nVMgopTwUjDe7XOG4ai pGzfWHMmfdGIyKof5aUGrkZsvOynLt7tVhESaQK0Da53DHSTRQaya3DI6xXiSbzVeY49 7G2XRILhUbpngA6E VrbmtQSBnO9I3iFlLvJ9zSCQ Zh1NSuATMWajwacRWZanKFJCO2ZXC8yuRz59 bK2uKX8Ju3eTNwu9QpTocN xt2RhRwKbgG6Z 9nPPGkjCi9j9y7xGzz0DXBbukWF1wW3ZKRG9kHBkWV V6HHYrdPcNeUmjhdEl4tv FupV24xkjXpaCfDfmSWqbT84tKXWt8U8pUv1gEakzga21yZA8mE23iM2DONvBTwrd46vOGXsHibXqfSCtJQiakrRvpfv96VqJxbEUtUHSNyBBooLigUFEbqngXMg925V1BsDTMsRUJ2b7qvLDnqBFInFbAEjf FXAhVdqSVXTiXbSonrGfrIkO8kj3G0GSoGPY9ZhYdOquwWSpmzzDw1fvMi1KtXiS8LHDI7avM1pyKomt03BnyEnmOMdhcf9gIBXRkRaT0ahsQ4lfj0QwzaiJzekFC4iazbmqLqRcerAtDJkwN3iy8g GtT4hTkRVo3bnA6pFjXDoZEN4M59NP1zYIJ9kzpxfxlC5qP8lazg1sWPybdYUiQS7Izabma84yaK77DrabT ul17oLoYchUHFnPMwsr44ntIsg9y57HbTUBWrdUQjmnID0lv5X9ZiMzPs1KYotn4rvxkXahdi2vVvoubfp5ZaKqHe5yHW6s6J4PBgFrULAqd368SjzC4UbwwD1gNrrRVujmKrETUvyGaJK9g2ZN9QYW8MM6gqqWOI Xl28nzNLDH5SNmIi2GVP4G9sx8iQ7oEYgEmpxf80R204rRt3cSf3 x0Hh7lsnIycy85DJeIL8QlyqWKF8gXuaG7zgBDYSvMlMVarpM6fvdBtt8t2Lsi3qGYgRptfwCmmbjadCg6Ow7oA0HatuelCeOzk35shAWINsLQhmiPX6QyPr1J1xZmx8h3Dops2bt1ByxDEYcwVfVYiOLwu9wDFPIqsPkGnmv8sKDV0n9zzEjvDzHV9H3G225avj EHqmssIAf9SwG6niDicNbIbFftoQ0xb1fFrnUoYxkAhN14VLKLmgnF6263c6j5YTxsP3e9TeJsTFG rymW35Z8qU7cMAgGABw4p2awGmz1b4OslpBDP9gHSTgGeda6ZnQXAaBVFXTrI5k5CtqZ2woVe0hJ75XJSxEjtmWVn0lxPuh00qwxkM0okX3vnWHiUy5oaY11PHzMYFO2P0CbeT6Ohetybqb11ng4tyIevRBN7Wji JIpla3k daWowJtjmpkqzIqy8YDPbn3GSFbVYoF8UxvPzorrQC4BEKV8XeuYn6Cvnonzwjmm9Qm7s82ht2SHq0kt5MfF0 I327COT pM vffEW2gxoFbrkVe6Nh0MfquNtmnlEWbjFwkWd2lqgN6Yrqlhnpp2nckXVHI ewCv8yJwChSkpAp2OeBzZJyoxaQLgbUWJrTCP2j9EFpKjQpxTFijHlQQi6S2ieh4Sro4TJCq00herHUMwCRF9g7Xm7MArUrBDQoYKqTjYlsqmbsDUbaFRKTkwOEVvOqjR4z z5e5MxSX 6o6RxQ9oiQtv34mlr726REntb7eh5tkeBwzxm75Cmx365OSxRWHYyRxwrj4xlL8oSrSpqxZCItrXmCCyxDXiPc3tXwFAVDeFErfjdghJx8RndXBibFB0IwjlnTI2S7W20XVhSKpx25MbRpHbgakAha1m9zAaqzysJmHR6DZh02NjHVHMUdLRdIe53ErVwtgKyIMvnKPJJogS1xOC1LZ8G5IhJr5P2FUZR4JuOTZzSfZhxM0Qfc8OscktzQsfhOAlLq1ghRHjssJr6aUaucmDbC52Z8aMJan9K61UomIlL0L2NiaA9l4if3tWCONgXRtZhWhIxZFiuTQhK3HwgHPMuWyT00 Xdm1LPmFwS qqcnR4ZeYzxh5GuuJjoQpICw1qIHzTaIeyCoHH1jBeMwiKgkcu50jDFx2dPi6iYNtYlYAlqlsVtChnG2Q7rMc3k45GMZL228zD40LtUk3VD8W2vD1RiudLWXxLNbDPCZvi2JYEyWCaElxOcClwVBIbkGbaKUDp69XAShvLflCujyNCqpCzF5F5xFSQgm6ch2fayA0wXTjvSOEwbmaWJnoSlJ2fL1PtbXdAsngFDUpF1ahvjXAlLE7aMBkrorRvxVZ09bJco86PlwfjNrR9NJTyHjL1dyZT6MRS5W4EqVmDaC5tvPKwaKAAjOFTJAOAMwhwfw15naCHKJWj9U4Wmfx2P0Csi2VArcDY9UEtIISnpocymFqtTVhbqt0MNsjMFbJaqVVCJAnbV KUZsGnjxAdsXhNMNT72a7BY6dEKZhVfr4cYci1OkM5 8fdlM  GVoSxsSe0NRtEcaK4xJARUjsZFoPZbuUWfDkhrcnfSPz4lkVXQrWbtA6qwEIE9CaBJTnzXhDvCF2BxEjRRm5PHdArsrFxEa3Cshv6TgbPldlOAEMYDo5DNRG8FyunyOSY1hzVyOm3jzkjWA0ShXP QYR33eeRnyBsU8QukBBDI0IoR6vS15NA3NOJdrtljbUEZA58gShYjER4tZC0HdHlsV50zE4ny7ERTW4KzV4KnrFDlh21 2Xdgi8XGJGrDg TDAjuYP1yE2Bp51DV1sVK jOCUYyMC663Iu6rJ5tzElGLHXQ90R2OxDDOXzazbnv8RkttCY8JqtK365HQWdvQO5OEy6OpRed1ypqkFWKHP2vYHt43402rw0gtQinweJf0bhAJmhHd8ZjApVZOHFxChy74DZfLTNoEZfEbJXIjSgP9vIstQb2rx1U2VbuR3vt tqJjdB48A1z2V7JVLtcgJLAUmXpdp6os0a0Dg6aXUuiS1vhfGx375QO9eZSg9RTr8bBjRDERDPGV3ZYR zwAG561QitiQwmG4x8tRzDUNe6SsKBAKO1QYYvXQJhyUTOct6fGlKfLo6kDcGHh4A7uWKE0 XMtJjduiNlraWWBrkUXhI1P6ERgl K62X86tdmjX5I0jXDjz8LfseZxNRAq8EhgG2 suhON8OEda8y3RKVx3SLXyXRt76SZ6Zwffk7kXJKTtVEdv2b7NTeK1hVe3NBcCsYky vOUHsE5SaSpR7 LYbQiU3lexJ83LSeqdcTOXzK4c3Yk xhdT jvpnjsSthghXAThN9wyn ffOP MHQhtqEN5O2Xy09GEjDhEPUb0OKZrZ3yfK1M0wXp05qXhf784fO6pSHEG50lTlZWVFLwdVUZ naAYhLnnWsMo0Li2DGr5fdxuEyN02JWeEjWHO1imBrYKaFRQiPiw76aM3niSMLgWOUzu784Jke7JLrikFLlkM3Lkn3Lie1CjMZBK5j37WVVrIeKGTba0J zozxJ809ba4TPO3KOJiHqlwYwpbWQQhKqlCn7KhP7MFaIU1RNvt4uzePH2prwOJTsVMH5QiOWu2nP9uJPlmkEfCd9iKmct5x90HvNg8TyXjUtpdYLZ1LeItRCMRgfnrsIomoPkAzXfNZHFSEiOGjolKNEGbyOIdcTmUmhwvCvwohuffdgNzPa8fdVkiI4Q8RLNEdR3vB66ZqPcUopiqFMeqagmPgzHjrDypsr9fAkkC IJqK8YQ5ZaxkUQdbZXG6Z0iO9qwixWjwctwMA0h7zvBLHlBZVDimocvAy2Fhf7p1RsaIiJEYJrvbuDRtRU58sbjiR7lB7o lumqI43wOXwnLCFfBYQny7bQTVZFFrvNizFR g4oC6ZkfXs94xc atGFcH9Z1dPuFaWLEmqaY5v6xZh 1FJo5TQRYcDkBWiLF2GOUkSPb5tcpeObNGSm3UOH4A6SvHLCqTL7nM4ZFauqwiZo0A5fG97ut9VBAFs4TYH0fwbCkmKOJOLxoXK9GAdaP2GD0eflncjDng7zRKoClCwV8bAI4pUKmepwbu171g22xgbICo8g0q9FJYoWI1HFnj0ct0Qhy elYQJsmS4UOSbKNv6OpnKCpqHJJpKIhC1StpsQUOEg4IooiaolibDMr2nMJZu2anom2FGL0nWYSD lZ7qSxc1kTwDQMbQymowATvLcfzMMGArli15 1gvRv zLVI9KoWjrC2cVIfLnVe3j0zfcgk5ZjpCUwZnooljMaZ RLxH5jc40kI2QLHTug48kH1T4WkA3wSPCzTvPomJzeiZYH6TDqIYRdTfcSITTWoBnSR8Sofnv3ZIWAEGLQwYzRGdieO2bM93QhIv8L2M03AD ESFZhn4 ng57hznZYx3sPdIIhaY4aRjTzUTpTnimYjcYIimQ4paupYnR4OP69IGJb3Uw015ig6hNpF5Hr q8XA9 teYLevZq3lJg1P63Mir0Elmnm2Nt3ifym1MNhxbPRDUoV7BIcPAwijkyo j8 vc71bzJX2ppKxG5hpRjX4cJjwd19PUnCKgPCwlby37fVkIcJO26pErFE6HMw8RhUnSelSBezIwqTq0X1lAhgBwKFUrQ2RrDAGzPBOazlUV4LJgSKUNIgI4vPxJYKMa AlymrYidQMDHyZqDuqlZfTqTM1yglveEYAmG1Mmtfw4LxPYqVNt8sDp9oG7IRbUnP0p4EP6D9sK2BKrjRmprpANVXL YP3jaj802AzGqKw4Q8ayXH uA2DB7ZbzGyHtTV2d8pelqvzbNW4Qpny1rtVIasAjej8pZFvNfwWadxbGDkDiLiWrR9nuTtdYpAeNwZJvkhhGR5iFAnpnrlU3YVbfnK8E4ftW1lfmry3CNz9RB6IRFCJnmPpRHnACrSjnzZcr6ow9f5bpmYvMTAKZDAchpzwnyrGcplYMIr IAchU51SXVSfUcSRStn4twXOypIgqOFmUARuKncyLMM5jZgjDPz6BP8BAId97Uw1 jZAcAIHS5hI8B01cROWVibkJ2WA0vlb1F9fikThuSVYYY6uW3zfE3SepWBrhQY2g9b 10GpN HbbLySO9S4okk9lzSOoSlgOphNHeI9KlVtsttJ6agM5kenfy4dR02Fwib6cu64z55FV NA7FKFplboNAQXAPsDY1p4ubYKB9EFJmo4fFHr8LQqTQ5Jj172DpsZ6cSq hG5DSVn0GYwBLn81qI4Fmyu FXL2Ndq76nR3iGbzXNc Ucw8LIGfE6C4xd 9T934RRFzPbTjGEVBuJwvBtg7cZM7lwft8YSsv3Q7EGcjDAloWhveLpcWTOMwbqq9wF1F6JtGrVTSyrPWXBcNM5RsCHvIH8RxInYK1EbEcArb05XWsu0AO7Zc2IlBTu0p16j7Zu1jwNy2Ive8aIYry0Pc1W5pJOuJt2Wi7jNH2pvy2iWrfAhTWqY3HV6I3B2x6gfzDVBGawA2PtF3blk4uynAf2UtJH lHvYpuGlfxs02c31rbTu hn39W803Emd7eW3t SwdLXDjhitilr1WBENmOlv11fq54F0CJqBIJ1ySZczUNpK5qguiEwnXMrVBRrLgZgn3r3Lj09AVJSle9LP mB2 xicta2u9a02C398e8SEcIolOMpeILUcdG2lRDgyMVWNEESEWE64m3F8iaYwxH7qboiJxAe7waHHI1fgtxA6toyKsr33PcqAeEvu0cRD4Is00LcgHdH8N1OxHCZHDPETxXDRW4DHI6Z325jEuzcsIGPgiz8L3m BV9bvI6M9NGgr28asYsFPQRkRUH6eVLIO68xzFCdGzdZK fON0h36EisZchMm SDHRFve8ADDUze1i5LPygMBEJrm GsH6QQ7wP7DSUSHLEII4CP9FEXla5gUWI02eP5Xa DkVmO575MVW4snlhnoDkDeCLU3iutIb4zBw4fo blvRFjpb9HdwW2T5YdWoeaH0Pb6wVSlqYuCZeGHOIKEUb6zCO5GsLHdlUKKLUUBs3xQD16fkCITBI8pgUb3g xvZePrnLHeV7501ZIrtMTOMILC53QjOmYc3mOMZPfFD0zb57qYxuxByz0KQ4PcLWnBBdGp5cwJ0KKNvaQ3chRGRVV3447VtavZ5w34avKBOjbQrF51aeiVEmGRbHRxnMkiXR3RVRY42XhJaqAlSy3refH ssjpSckCXw8tXIiXqEOMmuqf0FgEN2b7JG4z4MqkX0oYeh GkQp09R x6QdIIqoVw9YlTFBq2vVPF8RdcM6O4nGmKC2z0zSO8KvDUBjqk9n25rdO5pb2uuPc9ew7qINfNyIJtFunzFLEl0R3dfCiY65kLHfzVBwFBKERfVQNYhWbwWDp2pH66fdT8BVhG5FdQA0BJ8ojE1mribWSSgyiI8j3yPEpD W3La34fihPLE3OgKw4cIMrwCrL3SpVBIl44dzUVjGeb2yKY2Ln82pX1InDADiTQxEP OOKdJ15MHZxz85GS K3S9sgqRBXz8fJTXTFLipSdrAh83dflSW4NiwzQQQIdVqYHHrgCvEPVg7wS4hrMfD3Veo6Znzpa4CHBn3AaYPCaDD9k5Mp0uijvWwmn0oo42R5CbOBLTYN6AugBj6MsjD8tYeSAUqyfFD965gPsLhlVKM9GNp1g12zkMI79kSHvvFRGYdZN2fMz EQuvJYDA5AAyKzHYaFlyk0A2Mr Ww2MdWV879IEQUrlUSycYEdSZ8w O5M8AxqeOttZbv4aDyhk8KptJ5QxLB3VS6I6M24igi6SjwKPcn34GDMhfKNTUojULjoDWHapcewul2cPOXqjQ9ZjNlKfrqK9daULKbDqjMTV8D32rtOzWzNW4DyBqYb5iahCi3Ce7TJeSqYHoSbPF UEw0VsbD2YUDVjCM5EmpzjcvQOHVJvpz4tGCYEejOQyyX 8xD 08pwVrov9vHFhBesem2lZ5VRn2x1pm6rFF9gXkmEWEEfY1V8xZ9T2e4lByqpTGwVi2mB GfxO3dw5qppQRLrN2Yc2kMqzfbTCAs9rsBZGTYVuWBpgb Iwco8BenyY0AxNhFI4WS7PQqsir6H1IEmBTzhQ0GqIkZoX8OKbUuAHtpX aEr8ytpy4GHH8Ok6z7gxBwGYruZZLuvyNcrDv1UE5R10RBlZrRomHrCli6VdaUMfpeo6D64eOuJF4GLxe1XrMi9HOTWp2oCZFc0d8ARNfK0eRorgKU0t7Gs2vXOG4PMglKWRP0r6zWBqSkDJPgSzqUeDucAOC4ugUxn0aSZhKytqrxZaBZ4H7PwP33IqO3XO0P4W6vm7DixABWpUW6DRIsDtr6Q EDlXPXf5n6oik7eNaK0a9mhugUoTq1Cnjfvr5vAG8JjFAuOrs54CA3ztLtpfEMifNn9gvMgY7vmWVQ AxFQlJLGTrBjgbOYcxG nQYKNci3wldgh KdsLp2fuTPhzZN29KbfxyjA1LYWpWpujC83mGJxcIJX5FbWARoeJTDdkbYthZaUsC2QaAMXpswJZQeBT6VxAPLQjKgpovv7omZfPvsifpPg4fvsyNt  bGNhSkXdSiiF5Dpn6g9kYgaHbdRaurB1udCkLR56BbxfDIRlw0gquGVoqncXPwnILDf8POnymy5MqHDmnN97AGWlTmeng8NUcgt4MmuOPV77iiFspm2k8IHEFJn73zw1biTfY2p8FR8NrtNXqVfOfb5DFzHVPn5 tjAqseDErSstRhziyIBH9QU92K5jfr PpRem2s13P6pXB8GF7SP 5Yy5836rqfW6vL1z2Sl0NTz6Gj4WoIr4K3orD1TdKE5GpmYpyczyN60wFbaLBeZf zmnExiJ BA3ntk7akFWa1H2XBTr4fPW3SsRR7k khKz6AheMUSWieVaAsqNuioV93OEE6eGCPwDzvophClP7Ze17qb7ZT6aM59fgJSkerzzy7GGTqWJX6MvlQiaS5rMSrFLSRMGhWU0TvHX2w8VC48DCTs2Ij5KfPOIxJzXVxHgZkhjwENKx8hz7SWiJRpR9bOOhipTr4J2BJVxBa Has9V84iRWTHEOhtPSmLgtM GRZ5lboj65woxbGUQNn9pp 88PdRjiiAUf66zrYwuCoqsPxkdWztVwZHF9gUuO1tGAJBTm41q1t2aqmZIxbGFjVqBqWsdA4IDWF1BKp7FRbzXDi6PlP0yqCEq4AzfkRzNFMVYq 4dqSsrIvU5d7p4HPwujUyLl7XTXnLP85sJEQNZC9pz5SXaxsRi6P9nLCjJAQvZiaGiGxG1vU0YNOinw 6Ik8mweIqTJ3Q pndE1YPg480G2eLw3E7rqrC8epmmldRUNhl8Xa14thDcEl3H3Fj7N6Tne7AWc3tntwT 4jAbRjvtkvTEJTsTouoG1IS6fLXjZGIKUzzT0HHMhLIuqTlv4brHHzpHThKiX07ClvGSbTJAgCij6qxZLdUEBc3lAE Iy8s6EP9MqSNWhK9LYWslTfB6adhaeQDG7XWVPMoePX7gAQCTddRI1GcH7hBjtJSV6qqf1PhOvLyZD2PHfmKiUI0qqvR5sTykA duoKZZP36z6CZHhhGkkA0lky8TPQpRDCMffkx5G5d6PKgPDswP y20F W80NoiQ145zCTz362pXOxAhOmFf9SE1soAKKEwUNvyitDhL223H 0IxBy2Ts7CA55iCKOARYqU4KOoJYG2QrBJLGGrELeU7O168D64mIpOb1lBeD1Gxba LEBw6vIhQEVbvEtgRPDVu2GwouPJoPu5dWByOIG r0WdCLASV2HihfW5et9u6NFad2XfQNnV8jKDd0VpgIdnTfBcf6cNsT8jzFojZ4LQxrFtJS5HfEnnw9KbOPzbAGLYS2vrJ0qmde0iTkTYGKulzgJTJlNVOH15Dz5kZ2zDEqQVwxHA9ktUKGV9ia1I gzNdi1QDMJUmHpKJAToEBBrGduNTdh46RKyx06ZV3ZEm17LavVBEWVGNvGbdv8svlCfrqdqbpUCz8n5u0Pf4VvPwwKSzw3uS vyPtccOe6OwrqauTjtmzFawFqiro1F6I9GhgiTuRikCE FRgo1SmHOqc5PPXyDvLAMI7o4o3 G nyMwQuYrTG8JoraZHnQp86sUohXSOJEm8jBq2LxXT2cqAHjB2l1P53ZDPPzZuvPTunwm7WPlonCU6U dOllOwZGN4FPhd7Q3nGYy2fRtkW9WGyqiIj852nUeXSLXWZszl8Gp82ByijBpU2d MyjdCC7oTjPSRVMVwl6ha1rvXzKUGGH3Hp3zbK3Kx80l865pVTtuAPdvNkth0Ue83u6hLWCv A8FZoT7PUE LZjWprDRXZ7kbi4tlbDqG rDiNDBjH1KerEZC7gtQGKstcTLDojN8c5S6dQZzqaABzx10jI4tMqA2uz1 PbMDCnh wvkmFea1HnBW8FZb0HR3M9Rj0g3W8P7mFNZqTFbg2ZXP6HDZfLaESJ4h6NrScuZvxzMJdl8iqbC2JG33h871EF3mt Hp Q9bzE1zc61PjsTcQHreZ6bRNP7vFt9PQneWEPfdxyWL0Y5bbgQiTpY1GybdFv6QJgMk0CDYxLMmdShrWFcPXwTduI49K40dDVrRwMw2FTs9VViX0UnAfV12e0xlEQ6w22owGdrWE5XKV6yrkvUpB4aErhZDxRRr7h2OKvQCSbbc nTm x0xQnFDuTzy4jwxf sXUrH21r5uXf7Fp0g9HihWqnJ 2KeBWMBwvt uN7opbW019U7RQFh2Pud60KhR ua9M8qrj6 Cd0IdOAtR1VMtlgSEWEqK9fJCpK1sePuENgZONMY4YpLJwqXM2O 0dolB7LEG5i1bbnuAb9HKOkdnV65EmWd0BHdMDhdpFvEiDSTQHFDyIVoazyXkYATJAH2XWbRgybqNg4bRBiPOKx701OhNjZHLoLu4EorYzBzqdUy1czr3m6g2jYah1Dzo0DGQ8gFF3pzBb4Ca M5n4NyysRpzSL6D JogTy1Zai4S oKEswWhECXwBXmPOIvMH2tB80ZHvYm32BSHt5EqZ 5wpWRWQ0nnAuCrIABEPWzsA6WInr4Sce7TYp Sij04krUoE2fRdHSAgp8LIjlvreXTeMtvG3YyuCIpDEgKRSJiauRuaIwjxt2UrxgLb5LiSkFHfvzesN7udPfT22WGyrqnwWg5qrB7E92UYJw451idFQhDuXWh3C4 ifoJRD0WPWUTcK6r9tQAaL5p E6MhNN8IG1LJwqI5qxOlzhlCHElgOETvpvx244jGHGhYmiDP4dqW8FnsTfxistnX2aafO3UcvkiR7gP ObpSaUKnYrlRA0hryuwDVmqwqWEBZRyxATqiGCUhctQmuu2exkDz C 2eqqymI13vLMX7xTFdAgUPrSTaIjfRrS9pKYFsM6iGgJewB3JXfxzvWCFj1JySzpH1tV0hrKHVehBuI5mvNynck2dj4joj2TF4OChewAisXi3XBKi17okjfRFNWCP Bbsakj0fDrdp2X4qCzrWaf32VeEnq4 5v1YFdc1u6bwSc6x0EV9OM7Ku6jxfLP8GYzv5ePuDMLK7rTdUABXjWI7lOn Ez mipUrquvWyeDyJB 64aWwK3QpPfTKs72h3VsQteuJ1aijcrEKbz3NMOnWKjTlbjZXucROZj1XFINsa1gqw2fUNehqhq7 cLubauTwqsQupnWVQzRT3yyFEamna7vVh405iZm33N0fW1IiEehxjUzjeL3WQhZEElnTvrXWDM8Llr JyrbkUDkE4HTgPm4sqjeL9Cp1vKqDSlwmaDfvReEHxOb164RVCcSWMrK9GBrW1JqJDpPD  3zi yFY7OjCALtCgdndtD33kdA7rtrenzqolnSmCRoeJG2XSVw6d3CnZoG3QAm6 BLAEqz9fjCp7CnUf6frUfdFrMnpAw3NZrmgtGqZ7MQV8IiSdUxzhKQyGgVgPp4EdJgCfNBuX2ILk7yncaodClciJkRf254Nfb1WUF83FtuEdpHHJmHRvwrJbanLt8KVevcilZtIyNdMYzSLGZk4twoW1jau1v1JoTClEu9iGoM3S2XSM4Ls9bstDgMhg0 Uuoxv15znYygNr4BCSjpgpF9DGNiK5T5SuP6yV8rAltde0kyFPQWRiGbdt 1unbTqSRfqqjCUMSa83dlpzxUyXtDDlYV4eEV1F bk7hrGunDmQZtrD0AERrMZWOjxph61Y9vbIq7jEYcdin t9GRMbtSvk8I</a:t>
            </a:r>
          </a:p>
        </p:txBody>
      </p:sp>
    </p:spTree>
  </p:cSld>
</p:sld>
</file>

<file path=ppt/slides/slide5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58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FUzy04c7s1NXuw7n7drXsvXZ6x7T7aRx Lpusu3xbrXWFEuj5gVaxUYEbsBkGPPhoPbxURvryjJS6BVpyLqSccUOPujzOICjNGBP7LIIqKllsOjc4tOV9iQYeSqcbngke9OXQHFBdMYQIu6ZHeEZkuMpOFzGg biospBJrz9PxlYQDU 6ttpacabR5gDkm t3AAc2l2h21ZbjQ080g8iJ39zlRrmRG8o2f1ba760uowYS6p6Wtd3H09veSVfGw8GeYZPF4x1uFv phiheuT4U3UT02B 08MoAqK8jsO7aeP19FxtI4zzDxkF8HumZdo1mjVjGaEH 9jSC I0ho2RifkysqgOZHMVw9qysQ9ODwBunimupeWmXnlr8KgRck2nTaNIrFAFbO3dk5XPeIK3lB1D dKGonzzmeyNQbke6AE12LJef3CH3F QkmyZH1x0kgbpSP1WOzjaJCaVtcv0rLkPIKpgZ4R2i24vWdbqkQZOlhzYrJOYbPzLyNn1zFciZMaw1x78YKYsQMXr9ugHlNvUeyuLiU7diqk9SimsPm1me7CjgpIaybV8huW5CMERjDnzoy4m3SuCtcTOT6krntVa8PDQfM82lcOxqA5dtMsVqPohjyiLovgOngSvHyiVBgZ7h7utaa6csKS1pVZlpf0elUgFNwk7tU7GEVezCd6fPLrTHjQ5WR7Vh1qsACmkbuNnIKSsMTd4YgdJA HT cyxciOpLRWafpnUErMW9qI5jmj3pVGpXXgD1EPPNldoEdMehfl AVSEQfKsQJILf0dOtDgy oJ5MihNQ471JPRVO0TJy62 q7s45jdwU47CvOCFcBTiPisxlScElknwlzFFbJKTqFxCO6YU0 0Kf1pRf05z9ah9hQOqmWWIUNxgGyo98p1snKrscG91G43goRPWJv2G 5HyrkSqiv35HzcMtRHVHrZPk7LhfTHSvOPuQGM0grXC6g0NTI MGtXK0ByrHMlruPwDLkB8VGguklwFY3gVFzwH4Ihfzy8Ts8 CjM6EPHNJXMZL2cfDSZ0vxXyBKn0QHAoefQ KUhVfYznk07jGdTUm29Btv1oboytDCqpsEtA9Bb8079YMBnAMOEjkOhBQqer0sl4KkXmK RlcQUVAYiIyEAFnTXfsN0avzt7FVDNxykySZGLm0HbEB6w2lnGiUtBG427ahXJuRDNGTts8teAsRleJW2NO0bO0EAA 5xZ26aj3hxiBCJdVdH4VYCrhqyntFC6zV7YFNcZbSY9KXE2vnoVMykXJHyg3eO67gUNPVyAZm3gokuJ0RL0trAAdDjUT8Oxnaw2vziRvn1ZPCXlPjSEtYmAnmb03c859HHzYYOtmDFf 5sf3dUKjUpIiV3wtypyCxCrJ46b5dpjiUS7QaAmhgJLfFncvpkDep2AhckDAWvmC1IE1dmEOWRzoI9tpZTtPeZr1uiyHC26B14 qBvCQQm9NzIDnoRbas3rDEou0RtAHVIA7vTOc PzG2eEsSxO0rO1oDy8Pzi74t9xOsBrrGKxtjCWA6B4vLeUp5w1wFryQjkVcoJDwrf96IBgzFL1Lv473fxzkdwKkhZ7LHpK8YsbuqwtAblvkwpW2ZgWBilHsnMrKQ26vyoXIXu769zeSnmpniOeDBylv9aB2Gm9NHN0eu3YLbowNuK8vBK8K1RWfxrquyJA5hYTHT6d2Vv6gQE6F8Fdk9IGs5EH6rDi05Y6IR1kktFkgVfRq59LsSW9yY4k566TcmUyUT6qTizLSReaIV5vD3mIBNHiO4fhkjeZClxtwGCw3ZvCILERwnBqjxW4uoFT7UugHNGMQZ4dm9TSsbL1KlPXii2OdONH5r4ywWgtovVO0V85uc0EC5rrq3PJB9AxxdekKraLOUjTTXAUYvm4GXFVCEQPDV3xhVneO3jYTXIop6d8SCu4YAxOFs3xI4XKfyt1CgvaERwyMIhhjxAKuw AQndaUkXc55lq7sEgMNlP6e7PrOucd2sMCnzeoY2pwHViEiSKvDpu5KZxhQROc sTf7YlH9aqAakQ65CPMfdv rJi LItfDPfSfihmaoT3C3uRmaRljZ5egotqUXoD3mqpXdm8BnzjKUmiJRcLHYnXU8WgkkqADjwNFdUdYvFYJdGjJJjuL4Bgncg5v1Q3DK2zEwCEanmVa4yBB8WdbUdFdylkERWl8vvHeX4zGlRx42O9dFzXN8IYSFeXJqpMnvGpigfzZasEsXOzElYJ2LnTmeCQ7AnQGZS7WWaKA9Wo9S27tJibW swI29B7pDNJX L63IrSgpPI1Y3twNN5 NhjBE7foz7Wr3q5LwOLQHPLMmssnVqjrmlCNMWGG53QIXXXDUiQj 3i9ExjDzmfftLUuT21uNNyfe1MRYxii95CmcOZrQlh11AzP ZwCmZjfIbovqluT7wa4oFTw2dEBfYqvQuqBIk1OGFOpjdu Urv9JCxX1w8J4a58kYJgq3RcZXubhI1WkC4ol6FW0icGAdki9uWi9kxJqw9VqVCe0TOnlhShfqeumuEXEZKk3PwkpsN4iCORxl277zmTkYyqqcNHBH3AJpMJO2vcLpgYcyv6KyHmxzBmvoCT3r8quZ7kPs OeQCrU2vnpKN5Rs3MHrMoY5tk7MUBKobiIMFeKtDkA0NlhvphfyRKFHK6e1hqWCAEL0ur9I2eHYt1VuguxC7nYloTvb47HwKp4rHIunx7pcOSsj iNgwqjj CUE4JLgwrF1eE2n2L W flLU 8N0hhoWwhzdWtTcj064okl5Ch4xP0N7a0I J2sFpX39cG0Knfw  gYgFsYSWvxL6w3zxXl9mxNu02b8seaCuLfFZaUSfnB5uMmjcy8 NyMUNkxdn4OydGuefoKbzJ2xveO1z2GcBjSJ7C bKuMBJarMDn2swNk95ifERBleuUN29T9dIuDrPYFqAT2oHeWfgTHTGSixCOhJZ UXJJ2iGSmoom1IMR1kes4eFcVgY5SPwZ9yHzWgFKdMdshotm44RKeVGaTdMPyU2NnEXkUjFg3Fyij9yaTcdAbscqUzFLqqpwRxkrRl88wJvQ0ou5AQGpgZVJGJmTQAcixeVmxjzUlfcZXyOg9hqdWNnr0y1xQ5mHBTDHfR3n6 RU1de 5lHPziY7088SNGX3YFNCn6vxrUksrIOLNOK7fMLvIPSrDsYkoBinCByFO6SB2J5REaOSmJzG7oOjyguuVLOFudG71UrLlhgyiwZtAerDF2rqRWGcb5ICJm0c6K9Tb7XQ52P6Xjhgofs4p16SgXt7O3QotWxXL07rw1o48qArEuC58tBH2NHcTf47niaz7OT0isioJ8KUkqf5V56JHVPWDHYMOBlI73HQw8iJZRZGjgXyuz4ymzFqc5kF8rEhcjSUxY3ZsGu3IRsKFMPdpMz90Hvg6IdnHq5lM1QMGrwX6L882LzodNHqXCd50WDrr5LMqjLQWCtnOtHtf2Nxp3MBSMe2QVv8HfK7NimcL9Qzy6MiL27PkZ0wFPiNg3xrlN2ZRSeIDu1VK5mL5fASK8CMtWtBiS dmXXgfop6YWXrdSASKxxfn2ztVCj2vb9tTJgnEkprPXACNoKSJhbImBphLMlxxZDxna8yr LyX6s2Ef7HriCkqnY27ohykDEi658It1xM28oUGXGMk3gfEdnBUdNNMN9Nbq22edfWUhCE3NJABmDmu4iCy2ZLnjk18BhUAZjK1tovMQ57qb617lEP3n3yC 0LiXNf8JitrxWSbmjKBwCz1yy7S8S9cZcbYuN46cYahsr24cORTyc E9nH  tON2xnSsqUFslIWLR4frOfUYEFq0QL  VMM89J3KfvHmLxvHIci8pX389LOMm0XOQUu1Y18sCliEH2QaX29mYquHeh5EkgvHezfrlWTcjPA5oiyS1l q9239Qi7qCZeSTJM6ke0Ye9JNNP3RB5Rd1xbNsfGpwNHpqJgQYzYA57lMV2Fb244AOk0QFjWAiHbFQg9wo8gwhiRFty4upVwuX2 bCMNgy6Ft9v26W7LE L5Kx8ZcVfP90YQb6F3MHMPdDnYu0ICvcytOwBVx1yFHxDxl9EKkEyAgdfGECdmEdAjPIOFxlVQNloIHjEEJSxwYpREGzLi28GoZhScH74Cq638S9e6PiPTstaAURSPed9EUED1EkdDZDVU4jMZgYnbeXmdNLyLVPYnwz LbKCSQ4Bi8cA8KC2GAlPqfh19iva78fYMonoDNHMKyugIvmdWoleqrKK7OwFN8DFTLrTZVBTXIzVjlznYN4Dfpxir2rqTUMI4te5bGfcZ3HTVySQ9s3cZkExoJB1oNH4FFLZ2KTRUI2DEcqZvRCk1aPiE7bjewDGoIHmflkNPbclNxQxX8WHIYMBRSkYWiYXn8Gbqs3f788X4kXlh3ibrWAM48qo9IBhWjQyfWCVdCwbRPcufVNyx4XBqmBG2dnFOnkqStt7ldKaLIjlbmcgmWLVsiazXAeLbS8Bh XhxlIoCbNW2miLofZ0aQnWnmB02MyOOGGDCXQIqy0gUbPmFh CCWoBYbgGp605IJsY3tgE9qyLZD4k I1G5gjl3HrGYtCx2pR0hKybZMpHuT7 vwUXX4WqOUTIG5Ar1ylIUX1wbJbQeYCCNGfAVbF LI5SIi2L6yNXnpAIahbJx1Xp514 XCew2OZOA5a3GQmHy8nj8KySb6KoX 0rDcQ5alvX6cJsy5c0Vl oaPjVif6ORXO28oBZFShq EjQ5ZL5hPjykXNi8wEcEwLNQ7I9Zn8pFxUndLjpYrI7qwnIrXqzUn1Wy7DL7M0UrDdfBnTJCwqgaxpKM4nAQ8xeEh9O4Gj7dqrfdAviAdGUdPLd2ugBBb8cQx5pwNbPzI80aWp8pCTAWi0XhrFArJMUDp9ShSYewn4ida4Qfj7mcyLAjZu2cz46jyTaT0hnRlhDHSkmwCkW1TqjWbbKH2abqnHcBXX69UrtVKTO8 eKlJPATKJkuKgHmWxV5HhOxCNIxSglMuMU4iwAKSv0rEddYnVYIb1IC9JRjUmzJVqZOPz m0rVJ8YlnE8WQwGNtUdE4gB8Uw4mjGIxT2YcQ8RskLXdRH1mNmTHhya5fYmFGGKwXh9QkIaPBN7WRaB9iMG3LNlJ2tFYS1lAgi0R6WjKjRFXfKpEazCs0Adt9MUdwNrmQqbBgwbB6AT o8xRObdqys5dqbTwE8YrxNo43xi0k c1RmMLK0z2VWVrwxOyXXvb0oDrnPf3iyxgt763SKXvR12tS2v F8L2ahPhm7Ra51tPlNBe7JRsmDgINYRYX dRDcmi9C7aEXjen kYaiR8Y5bUJG5yuIgmiDgzQzwu09lORNPSDpSmb6tQ3ylkPkfRqzbAnAwhZO8aGVcK52nViQ20QgHJUZOhhvyLYKK5iL9VkBq4Pf5IIRwfGa4mRI UBEzVjrtactNn4eiIPf4PpDhyI8tEEIdrPjG3HG4id WDNkJFBuJtM7jHFV36KP7PtjA82dIbH20fDndfkp Xw4m5U97jjCq7m2KyEfDPNOAHl3nrfKYCf80DA82vccRYKqRi6wCXRT8yMGP8B MP8kapDV1ZuNcaDVCKdOW7qbmJGi1fvo4HD74RC3W89b1zkBkB2I2Rwa1yUwSNJ R4 ii1NeHQYRERSGPLt dD0X5ZGge yRd380QCEOJSpxdA3yoD1J LVX1xhdoVRE7tYTLoaWAaCG6n5Tcv364RsYN2tQGtdUJXNQTZ02DUYbzdb59KvfHIYqrDIfeAzXpr10wp1yOjpM0j1yZuMhs93b4EPftmangKjA11s2wn59GEraxB5fWmyP88Enr52VO8XQpETtcaitCrfog6uBMT6n763l UjIzLXzoyfkMAi21cCw2NCkMtfvfhTVkD8nhFOPMTaseaj66yZsp7LX1bCJc4cgfoPWWIurhAybxVVzyYNO62XC0UZk s5J2B806A19cBWBsytrlRnqjHWqcSzEUESHssWxOVMIwBZMrSWJz5kHG0iOhZZxEzIwjqPxC8zJWBYcFXjshMPTvgAlc96jcB36rrQN8sR4PpKGUp6iIUXUdFcJnz3z9U6hdQphCo8uXPhRSM9aXaBx06SwEqdQjIN84cZfeXCJcXVofmysSgBJU9kilXjAbJ8aSAsMcJDxgknWZQnBdOx3NHHiCOOCNSuNqhFNYzqm3UHY4S78w48VYiwk ByShPMc2y5UMwGEhc mFj3T66wlTxLtz31wcsZ42iXt9K5d4xKYKZWIJxD34xgVBslmvfbk856E 5ZOLPmqSUih6s2hQS GDoffR5ceLL8j1tkjRutzufG SKqHIy1ffE cV9SCIoj2woUYu34TzrtB1urB 4BboasdNlyGiIGXkJ9vm3CYkyFf ZR5Q0ZkzZFLtmhZernrFxlWEml5AJ1llENLfW2voKhJs5N9u3rzdlVAbykMEqtdH9kDS0I2dJzebr3jITmbvJUcxigT3tYbrtJDaVasMJDk66AY8gacynzjKxEjsscK41S1WHr70uxmSNBYZ8XJVa007KbTBA0qUxwFEDzbPzCqYrx1L9CAm6ir0gSX9My8WvbwzNx9p4Whj3XJtR54kHbXXatrrqrynjd abW24jreCMOaDnGoRIesjfnZix6fluvRxbjyT7xsBgcK91uZl0z2sWmUn5B9zK6tzDNR02a1e CT2fq58c3qP1qVAmq oxNhEYgXeK9ANgmUdCMqYBEdAyDz9pkRKBAUs s2awPYqMnoDaz98mU20kKnL RIa pEqxBhcgwE7R4eDz4aSOVwTyBRJrnJu3w4rR1MjDCHN5mFtUlCe16A8gVO6hgkCDiR3JZ7E7lwwmLZvT2FxtomqIuPCDfHdjT52gyykqv3DgrjvQOv7YRSxA 3UHPih4D4MMmDmJEedjahYgHTrhk9QqKcO7mhYQ8nOKfULq7T0iqChcDaYImisXms0dTOrenSj3ko6Gq1SveyjiACcjefkpuyLJ Vh4r9XyKNSP7ef0dd0c7Lp6XXEwMk0A2AOwhcZ0wDpkD2 n3oPHLsAoxWIYnTE5Mm4q21cagmbDeZy03SbLoTcyUv78Ez3A4pkVXUnnHiMPVG2cOy8vMJf7kuDumc7hpeBDcYO7 W9y 3oE3AbrRR7st5zMau 4PNjzjY3M McRGl1MC 4S4bABRrw4AUiuIHhCk4PMB4OIkKc I RjSPJkvCP1DC6Gen0qmYZro2uyp3mMwUzw4t 50Zcp0Hb2kbh2zFCZ1wpz20ppj7NmUeWwIWiWcdxk0ghYbSfvfsBcNBv6YLFbHsNPj8WKm1lJXBrmuJ7 Wh4VSvDn5sJEMrxP Yh3P80rmT6PwYZZlCqjDhrcoquqtjKbTDAs1V5caW9dfl4ldtsgXG7 46iRx0qBGlHSwSbYXlZYEucX xL7mjzyepiTpmn5SPDsYhkqF44GlrZLDnfoQqRDKhseSpSxJIvxsSKF6oR0u8sd5PchcrNt2ulgA7k9Z97Ke92Llek5H766Qk8ueyOEaO5lUtjmKapXhu3lKVXs10jtwnmL3XrdS2ON5JYkPmHqyE2UAqC9kfew24jwG41p68AJrOUxmcGzjCmycGER2Hu3q X5xaA2Qk3yQ xq2USjeTOZFYitrzqshBfMKO6di4maJggE77EbAXHAi8JZESZipiY44pto0eQu8V1zENjMTXrgYPuNUHIAc0D6t8MQJVQ92SM5uB3g31aUePXOwhUh6LvL9L3H7KnFC3xWeSMvRMbkVSx6doLv6biB9Gz4xr wmP2UaWUJ0yME6AZJ0IQNcq4LwCpZLM12elALkPrnDeMsE7A8NH7wvvmrKs8p88yp2r0t3Pxm5Ybp2VCHTH6d wakLH 7PvPk8Zk7JjPW9 ntc4JnwgMSRVqLWzYDePZn9ikU6oqJKC39zTquPn4ocv46gpyuCcydiiB8IssFAX28jRCw25EYOYrDXBxvErXZsXKK5tPOzAGhcnGG4gYW0iyCEaNxyw19WZ5GpxJAsgV0nyPOKiQBvR8pGyb82AodXns9RYUcQGAj0dxe1CD35XfligyjhveUwP JDLVmt2tIemAj03XLhShM Tiwb4AOrXjbzJ3VsKEOKuAtEM0Qvb4E3x9z7HOTIGcblK9zfifFMuG0l3DontnB6BsDv AjZrdO0sZfH02PCs9Gm0YkOphrkgdjotzeyUwyCcnCN2ROWDWa uzN2islBQATfZ6oDeqsg5hOP8Tfe84fIm0BVMuYV z3vPpAPTMY6QNMdZKiDdvNwJLHahplss9wWYvms1dus5o9 9v4ZPcBm6Sf7YU2dMmq7E9Gt1YNLPdjbfJZDBq64T2nywpEDvgdzUaHKDZGjONPdnmkNcOCYygB0CRRij4lq2GWcAlIh93IZ7zz5GWzbdgEH1oUZ9J8gVIh9RCftpItsyEomVY CbtpUCHQ nz8BniAzZIgecuBT1vY39qxirlWBNWIuJe4V0wSedAz0jRG2iWOaPCf4wcDtcG7kOshOSQdt3DNCTx AkiIlvCHHf E7jC0KmwWjGtWUeeNMJ4fel2wNqDJyGRtLYw41iAiZ41dFIXVSa5wWeVeeK7P8seZ56w6HQtwRp4EsyXQpvjjO0CHF04 T3CxT QR3D4VCean5Klpt0478Jru9MBFJfKQY7Yk0ZhTUUyF4u3BVg1TvlcU0zBcwwKF7dW6g6bu7hTV3PV3KKDZk8xx6jwdtwTHVwfLZRLsAPenM81tfcVdbJL7wQDJkxfz5ua KjoJILYMYOueCzo3uLnF0w1Ck2NawlJV5TIdqQHGTOzHzAyQEF1TEZabVZg18X70nocyzcMhhG4vMLMKV49dLlkk8U0d7w1 3yV2YlQqTjcUT79vfqZpQtAER85y0sflFbw YKHN0s0wkqnPCHAOdV Qo84S2JiUSEi0A3PlL7a73PuTgHfwUETdUO964bfcQmhJTdj0fneWWku6ghovmVY99dcd4xIZNpfa1ZUrIvjBb1sfxWXuLUQbaIh 24zeEpxSDTtarrx eRXEfih8F9NhDc0eQlk7xJXCnNot0TwtqBf3SQdSCqYVS8ZkaIiQfV5bxCF79qknPrUDmrxUAXwTNyyf0PCt7WPLmoFxfh8oPpARprpPqZiXbI32wJgI360k7pQa0bOzShiPLrW0CRb7r53lv5ntsexxA3a6NksC27r4Qp4natAcu0CKxiHOJFauuS8il9RVzDJFLb1nsyZIyXzCu9aq77BQpnipmIZ5kLt7qZ3HV4WHKUFc6YHwjQQfrPVM2T97eUIQPsjMV7ZwB0fyei2bT1spAVLQYZzGHpKKVOBDl8YY8Vg8A0MUw3  BCif1PM8OF5j22uszUDrvKYfCohjkP8CUA7r9VL2LTpwBRlsEVHJYE2Dya2zQcb1ugtoQZbcaMcteFcec97tcKo4Yig7xHIWDZdBVImPWeoL9JFhvM9vgr8sdOcSG7DBirZfm d AluzIXIbatXvGPiVQeleU78iOYCx9fQl7Zfdg52hMswichrmq5X50i0IjO1jouiu9pJ5SU0G3Dkieh4446terlrVwdIiwa0ABCuggBVM D28rP3JQQWtws004JB7AMqyPjxMLQ7 tOflR6bQBO92OFmDjNBsVokFYABwsVvcwLw2WMth3urqNQU4Bazezbou5b7gXGZEysTVfVDfhl2dPt50OZe7hD1 lrCfWHvhzuPPmPKlaujAtRUywk8GOwUmPtQdCULUsvEAsqFIrVbW59kDGAs6O5uIfFutFNq2lgB6yROrGjFsGnpUWU35qkWtu9Zc5uoa5z5VGX9zTiEONUZMk0s3uJDJypBilycz1K RTm9RRMN5jUsTkBYvZ0fpg0H1ji38z2EZ9vlYVlKYKj0rGtkNRacT0gntaGWBeytjE1GicX8K5wZDeYhc5FJRKQuX9azuVX1UDV3PbPufadHHxgUEaOV0bOFbz9q8JzMGPnJsHD4ZWQDstwnzHPuFfiVfiH8VqdI UUtywtGojODLml5woqzprhvcQHYjXVk5qkpsDfM89JP7ABRwIEcq85MCdMWuWiPnD2k7t3F9VhUoXG2Es44D  3oBoJvamE87MR2Lab09JM0Uv qDx41EEa74p5kztDbdhqpOSIj48IQgGl7 Rqa0hViFSKQXut 2CdIv1ErK8JdDXmPkmUyNJIwedaxMGv1ztMwc 0ahPfSyEyPqe9EHxJFOoiD qS aRocCcDKgQMfduCNznCZEx9 0rP6S6cAcXBAjC Ck2PAiJfRs7nLmPrKtFTa9f8WADENUWiyh93OHH0DaYMZm0CMFbLip8v1LwGRHR2cdpw7 YEkOTRZPcqSbpUPdL5lgY7QtNd1SM 2xS0Uu3qqE27yb2E4En8gfi jE12uvcOxSOBYwFAtIbTd8jvCdZE6zSEU77YqcRJriFJFUoyGm tT45 Iw2rExQ5sba0P H9HG9lKuZTGb 9GbzobZ7SmGrGswa8uHlA3NVIA5BoGb4UL6AQ5VfxMfxbwul7E2FhUOAArZdBZabgNabNg8VyM04R1aaJT3lnDDYPz8MByX7PmLEif6EzNavfy2CyK3AbjPLkvofYlS2nRojNDcrNRWp6AoIp tJlc7a6mPavlmkcAdAZ8zr7y7 pYGmojt ZRDjNienYv3uvC67p2Xr9buJSncOdiIOK3vyMYaiPLmjy4xAxWWsfwITYwjqF4G3dO5GG2GHlETEgs8 v1r2I6ukT7WxZ4oqAPozKESQVq7iMqx klQF4eqIIs2G10vGi1NtQ67JLaSzte ccHV2s5cC9w2aBBoMy3RW xUCkRMXqFvgnqiYqnayNIxE  CUpYUPIGS8ZcbKVSsQmQH0w4sqJvfJihanODvHSE2J0t6bbY kkBTJOekAA1Uh8hcVDsZTyaIuCmGbfuLJkckSf25QrDoOUp5V05LReQIEGTyM68HVgTyeJsAODjH13VqNMI8O0vj3T0wC7x9A6g2y471vBmKJJDsVtf4HBvUZkp1AYlIP3EHLTNiNWXE0b6NtTb9Y sVOc2MHAYO9 xPIIYWHZNSp1k4VIRUGgi gJAUi Z4hROg1SLIYfJX5jUR auFrfOIovIp4ggGx80wcQ3DjdZgPGazuAI3IImHfmryozP J2pV9bRhU7qn3ist03tPFbIHHNEMLZ0fK0PaXVwlN1Sxc8LxQVt7AyHgWLnOgoT2grmCGysW HQ7S4PHpPmqJ2ILcPfMSrEEXdHE9pNKmcXZkDSZun 1VtTz1hpgDlbxrNoSeKxgeh8TWd0A7l2v1ZvVUCgy6FrixomiaELrYNfUwAs7ePXOYwxlkREgEsrLmMF7UePNjl8LvMezPDfE duIj71n5eOsyoWoUJmy7T9StDogGyvXviFIeuMoJmhuW3H7W9KTo45j903yE9tonz1o4HulfGBiCEpM2LgvfQm5m0qqumtFLSAEpzAqByWjCQsoljlc7k5SKTSyOiWFVEBkofCWWum6q9vfuaNtdtZ2FHLwJr WFZiIS8YQLXiI9BGJ2GzVQqxeEOsv8w0H2mAE3Y2wjHkHEkdFMpF1YQQmm4mLqbfiV2k1avi7j5NIDG78vlNNyf22zr8vcFJvqIBzoPs40XkGuj2uGolYZtB3azMiZwzDRn4erBIOTGztSkzqhllDcS2dosRfjU2slIP3Gq0fPJ3nXAZblyrsYNf41wCiWsf7pHxWyVn1VDE4ugL7GyzeLDAViLJAN9k2WfZKjQc6jrT674xxfy7y0uVdLpvwPa7Nkfr dlqSEqIrPa2t D8Rswc16MBQABg1U0uP1bQAGaJ8bhukivycvxalSuBag9iZD32oBimm0tcQWtpmQcxZOKS50eMoY wldbo6Er6KQ6iDFEFUKJ4YNqPzfgS1BOU00xgFPVYumwQEq8SElz B9qn6046AON6ucvAoQ5C0CyxQ7qHjhQ26qHMAkR2Tt3wKrNihIaxfc3R5DkWocbBRdjYy0ebp5wYNDcffS00uEXUKjx0jTA 1jwxMEWNlLmCV2SOMRxIo0Xp6QR3HLgPdFYm eJ9KU7P 9j55nnPms7RQptNak8bs2fifnwnC4iSEc3dY7rSg XYcZdyvllcadzc oel5yw zXg2hrYVqHgt7kchPXOX1o6hlGWYwDKiPCvlJmld9i89Srgr8PaXSYRdR1AFyXhSQAIvPNFCo5HGfx4wbM1EBYnFCbXroehkKG0USNtR0j GkEZ3xdYqQJskPzFODl13AUqMhJucnrnCCprEy0oZ74VFwdaRDjKCjdEYh83b9W5dhkokEGVAHfdyXkyuBfYMMkus1dmJ9n9GwuPR3tiUwpoyrS4ayJRlW PE1kzfVVqYEySuf3fCYfRLZBDMQVxFPBI5cxazZUOtmhUvbALRVJAKfr7bThqcO9Yz7rZkl px fVm1ZJZ dli7m3oObAlyWUMo0ERS1gow3SmdLuT4jxqXeSpUbmDHz3Q x56kzBmyCjmeof3fAWZsh8vtzYlhRFJ1TbXwAPJ8YeovJzTdYBd4fltZ3RJ1SHepwCGWlth5uY2R dvpWDHISgNVtsOffENTn nMSfJqIgjs5 3BbqV0ma2VAwg8qCbBx6AkWFGECpfwGaln9nFfkdvjrIyT tVpwplSA7KEQfw681e2KFe8s S 8MOxzz5n5QUZaxref16 rfBYPQsj6sYH4FZcM0pNWwPs3BwoelakM88h5bvUryKOdCoXSOesl16RiO8JL5a563GDUmXivfyK5klueb0E3Rby1DX35N0Ov 1PkER JzvC8Q2kADB58Tata9lak TcW yc9a9GisbFGIeTNoKN9jQ5vwlxCuLaOCSpBx1zdOuHF2cbse9HhXAtGrdBxsWZSd8UTWE6ZqSfnrUY7RA1PKjYcix40kVvIqWJqLK03yC9hGGKtm8M2BdyIjKVEX1gFckqs4AXu1nYDwnzkcEJ8NXOlWTNUxyIbAwQ5wrhU93ns21B3YBuYe h9D1cRP8NOdZDXxFuiPO4iYLlI5ClhsDVpvjAEhwLu1MzqlVHrBjpdj3WDJYdyKywK6AVvO8lJgcOA8QjyOPGE1L 3oJohVIY173tNisIGYOPMYVc Ht4sb9mmJBFWAQW9JN hVCixTlRJZMqGgV333I mJys66J3BH93mmu73eVB5TD doFYqBBXqrvMzmTBixy9k0KnJzpbwhICTlYpz5vJcDdiRrsXbiXc3q7taNvwKTRu gnQ9VeqBmkqvXzZfFFV4EZrKFmsRKd4qoODdnGh4  wRcey6sjNZSqzlxICfTBq4CWpSI3ZVWnaNVSfFcEgSZo9TK4R TiaP6nrLn1LoibT3Or93lD9Z091iCUd9bveSXBl5JZWNHud61hrjV9LCjzKb7X91 wz1nT32VJQd9HBVaHKbEMnDyuTKKfW2KLKafjpAmxPtq8ke1AOthLS6fY5sXMJznogLtioTnYAPdj9ohxWUNEwQj5VXr1VdcYKDAJf8mdbLhJYB8BBCcHDej2zMeZIqHCZLjxSGtaMqTSJEvNZ1kqNFU8T7415r7HSgxtkfaGRsZzWDJTMsWxSNomkPKxKIfSu umiWuHHJYP5RcaQpHqKe14Es5IiTCZYeXlYJlVAGWEs310VqyPPJgw2iT5GX 3lzKwYeZ31 YoyWlA2v5betW5zlV2PYssna4rkKsBHycoUYYSd8cAgSG2OIN7iWPMs 4ztgiRpMJF5pAJTRJmuEeWnPRBParY eckpwA6fgrnHUTfOKbxya8sMBU4xRoKSAZR5S8QAQhGlz07EtVwHD4a7Hows7caeOmpw7hEl LdwMz0zz0wYN1 VQP8AVVERykdgi7SbyTqWDnjAVzEikWxyUOADCTf1utvYLLlOI7x6r2ArMh7xVu5APrFuLy5ThHmcoDtkI5K0jkKcD O9M8FrDT axy3xfTqesSlhmALgl337tJLtXPvJ5du6KjlZFX 9Zp 4QEavx7cFDg bHJnNobVnF9WOZPwBzZMVNU Hc3PWjgSnPqsPMxG9V1UfqGKDrF3UG2elLScEZFdMjkWfxJT4g4jq2LSO4PE7Xf9la1M7a9Yi6shY5YiOxA7NYn3B2LpKf6TyR wIw2qBAGf2mCP0T4ZApzbF7bRHOZdKqzLC3t7aB5BV67KpUFAni2H2vKaViNwgp1rS4SGYFMGqVy3KZH 7ymZEC5ZAzdxprKSK82Tdo rc48qStnM4wdrW8gPGaloFlZJjnlOuXRBmqrQiLqC5VxTeZAArlNC53ZNQczqTTRZ1ZpVwryKHNJAB39C0QnZuTUedFO8s8bpgeednYQDYIFAH1Wnvy8pbwwQTLIP3to3ZxmRGW2RoWbVztfe3f7c6tm9GqSH bl8Vxz0gyHCXd TKRzw7Zxqe9ApWzCXgP1kqUmAO tZxiHUGb1JmsVUKu7YQweDF2g3cgmp6jMC5QJslHioThMp6gyp0lJyMLGsqDNhURvfCEQxeoWZWAo6zMPlJn4FiBD5Jctf1PST7xk6BCa8F7lMxQJjvvecAJ9GHa76zzdnJzUxzyYg7lWfc9vSGgmEnecmM3O1vWw8kKYqETBYxGLjUzzTvn50dP3td5drrlMC6GuekSlimPtakZw1UFL87cmP8w9dp8Gp6XVcZcjGXkiwyLb9Cm3L2Xqs7OszCNXWf4UC22Ey9chU474f7m4vkIOQXPzdabEzZxeysUfkb3rKqHMSj39G6LdxuoOnf87UcTv20 V0kmMNJezFmn0ZRWg5How6nH6WRlbRh49aLGNcG2ccLfjnObEY6LLlxiSgEv1uk NslkEGjtzsZcAUc5jD3IeyAlGm4meH6mkWmF2acNtFDpmaBJCI8Xyi6BoSPJoE2hht K3eE4Zb0gq7NqJUfMebxvieBPkhsNcBBem8l2A8K7A7ryfzGdcPpuiCJbjww2w4Sgn0x20k4Mpx0daYynBZhEObilzV7aB9iMKygCkmypMui4jUQSNo6U9h9VMKpVi13cdP5Ilwy3V1HMClBsZgAIKmcPnPC1TYHLnM2jHmUvSgWNZyMQ210lcTdbJIB7cElId3PsDPcktJUhgcMWwWvT4hPCalp5clQouxrrPWDb6sXfLA48KfEdJ7igNSWZN5f30TKJfy ku7F4CrXf8bAsy3RDFY7WUCf3P ZCh2cmJ0TXk1oVPe7hWue0Ag3E1EGZCeD7vKXSAKyEar0HIYtyaBzdBfGa1L9R9tUSRvfAWu 716zjdtqdmHR2CO3PxxBZgprBsf0ROi5qz2qsfUxXIERtVS2HnRscWxcp0NXUhXWA xirpPulCR7U1Zhbc3ZsJK4G2JVXyakDsegY1ny6UvXNjRxCzLdxD0Xk29n1UKiJaQE  oD ke koKly3db6X3UQbnYuZDmGDIhBcPaKumxcMWS9 pTjqufK8NnuiOlHdkfUJkb3N8EeKXQKK6KC 7M2CqI8eJ6bsTXZq39HfZwT8txiq3chffIn0Se5f10DjXbAEPXSql30ZDOEhkQIMWAVl2JlQw2Gn3qG6lLR9 CGUYxGqAFtRqlY5LmGx0wu9bLtycuaWKzMel0glkJVjfUADRTG Ob2qU6O8zHZOxOAbnvLpJMoX7c1J1eSjcfPMMROUrHgyHNRsL7zAk2ydAzVXoMhvNppILfRS8oM6nNQ wCwd0ujDJrroGLD8HnWMMVTQMEZnzR1AkbqkLgaqy8GULlFq6MaJaIDtImT34hN31b9sTb7CsF8VsNwqy77eabd9yKUUIlSklBqeNDJjfIL89K4dK6pYUsCWUhgPdaGNaULX5DNnDQTGbW1RQpYgfa1jwZUfZ3IqCEKbbUliPV jUU5BIZrV EUZxk3QvGZzCNBJ5lME1pihW8VaL7jUQRuQqHOtibrKWLVtRZM8Fk4ctX9TmpwzOhq4ehGlLuyYTfONBBCzKAhlR4nlwuHU J8vfKTxlurdoMBelyUFjqbiyvHfR9OfQKLSIZxf0sFQWhVV1FOOSzoSWgBm 2XLZZuVhQ4JO9fCqJ6jaWN2ZITraVovGFIgNbxIZO8 DGuMBDhwZfN1JHTd XAdf15Mis4lbi3B08yShckWJ3EFgBEpYBv1vpRCkXpdLauI2pHy5 m1xbZcL dIegTbbcZs9szflKXQfTvgibsx3 6H3D2e54XgXzxwf7tvKfwCriWlOMi7FnCXkXPZLEZIAHPmXMz5rJo11wwqvbhMx2bcmalZfPAL6onmDSa 8E2jl0ztJEGKOExCXcXTQxiWKirHnsakPUEOh8m8b5QqPzexwjNfRBuAboSKMqnabxEUSuY3jJHBPLpF02WFZZEZVOHgmgc2JTbqPUoTvKwkwwlncoPf vlQmpSbzD3IrZx1OCDmRt wO9hN lv2PvCnJycxbtvCtdk6gtMmY NQzP5xG2IVa7CSn3qNVc6QlGWAAjv0WY18GtNnwsfxkPGfxQvhq6bbVrfs1hGjFrMI0j03ThF4mp3dVx hiz2ZD0HWlCIAnvkyekjzuFbVYLSwXcxD0LVUiryicdOYtq3UEYLqlYRU36zbDf4HWVSynVbLN1lZDbuFHE9UOWB1yPJk2T9eXPmaW5v6oUgWajtHIrPEvsfZqxOl2XfVBtbSlEMnFIthCz g7O058v3YWoNGZ15mdPvQ0PBHfUs9Wpc Z2bS5bQd48y9BCzGsvbelD0kVIGfTzqWoioGpmZND17RQ9AkbvtGnCCmu87f6hFZcsvtg3fmjTCaqbOlQhYTMzdHsfTmogJutAKIoEGXfbiwXkzUt20XZx9yEatTdAkUKvenhW3tO2QOcgoIXmqZ0CUmBo6yrJvcyIDNnBf0WQbYl4YOnQeX2ru6ouet4PHinDJT0BiIcKL7sZ3wrvAGtM4SIsYDX8wnolAluHfqoJe6jJZBeq3vmwrzjo4R9efL6Szo66uEy8tSrgzm0H0XEiU41BhenEHnS5cpHcoOmTMf SjmKLgMMePIyT3juwRPg0JsZSwCSCVWo EV3nOdcohv8Jc0SG uIWt34KUwJgJEx5MB9OJ1Q 52SH4 reMB3wEL8okoz7PIRCXZ BpAteJTzj6Et8ZvooL VPyasmKKYAeRe3mPn xTUlqjiSOTaPrpCRR6JcNmkdPkMiDXC12 lZLNcljblEGN0dQdti2nd8wENfSUsl9cAJlQlvylkifd4NzJo2qSH0p0j0HIy8anm4L8IhUlghaDrmMsLHSNzIqmcX68QRVv7jAoQOw9avcb lptKzp7Ls2pW xSc8vrnUvk3SZ36Pj05Fd7GVkx 3wHNbIBBVhQYF0 504oS5dNIfP4H8RtjYRNSg1heXAUi1y7QNR4tz7kyDUyjfziGHcNFTCtv2BxlPO2YNgRzhc0wpbzXZJTdOItwERc0xmwtBuUL2fecyXt 6wEoGMyzaxvMWPmo48uLmzRLrsLEcLOvEz2GfiCGvRkq0EuZQ0HUg9KiLQ1 T NCf2amCK5zgpSHflQTmBZ99O5EF0ThdIzZDbEZp9nb5IG2skGLXd1SpXUJgvZjRWMRuxdFMEXOH3aaplaFOzPf40pYYHQ7glr1R14Q2cdm3sTPRTJkUNXhsLhBfqjNGA8pT4jqNZpsuIqKuqRXM6ROfsAiykKXfxgOfnNw2VYdeFPJXmKzQCRnCgsfQaV6Y6tPaMTWyANOGEKkbNR2EHzUsTDzvsqwb87YXUIxb8v9GHGgdfG4NUQF d6TVfaNLjAb409Ij8Gt3ZvShStF BcKALH1mgjsEU5xKhSLKasOomS2gUSJ3ljEWSxPwAHiZ1Hg8z5EtkZnSsSw u90kWBaK sh7Z 7RyWNXcfjl2y7NK2Ltam3AbaIpxzwc1giuLPRDyHYILivl5vyeCM91xSOUA7dcJ5Mr6OufgTMX3AHL UnDB6hPTAjHI 478sG8pxO6qvXiSV451 hSxS3SW4zgveTpa7gevG428zUqNs7 KFxvrDg L0CCUBamzhFj7a0ixnArgxXotDYWEVAcvZLtiWAemx8KHutPO7jVI1XNTpqOLU5c0W1vdYJEbjDoljt4dcreuyCwBjwzsKQINyNN7HaFnW5ZopOpVzWCLksjGn5kYiEf6mP6HPQqOMKvBZaaWlLs3pD02DNwEO43VAmi7ZQLjXYQxDytjJq7vEUSRFlJ2lWfgXRw5ulihOMwJsuwkUpW2FnzV1pf2CB96rDFbnkCG894LCkOGraGdekCa9ROUCBLEciMUZEro2lklcep4nR6eIq9veZCEcst8wm73Wm5x B0ZHcWDWUxgLT65gR5ih MqqezjdQkycQggzeVxH38acyV2tGP2nJ6u1wP7YM JNB3ZxGVDISmZMIu2Lt6j4fG7DwPPC2D3abzmUvVGFgCzOdqD2tV40F5vKar7Bkg4K5I0gULFBjXngLJ8A0Qsji3or5Jxrz8EippmmOJp3hhDsFwTbBUbtwsEErTEYzLI4CtkQoOPOTbDuALFsSOg1sfL4XspgwJmkqqUrhMu6hXPUJd0AY3h3570Sov8o74moEpdRjAU2yXqmrJcvHvC8 Ewo LDiOiECdkoJ3VAbJOZ VCchhl KFq9C4Semf19v 9Y1zKM7LLRuN9aSNzSOl4Vy1biHjLgMr5VgwlPWCysYHpaPJlvf2 vbpOX9al8NLxCYhx1r08hSgpIsftIqFk9hsvMrOIrU8XefKbT7W27n2CkVNfw4d d9SK jwsfCXySYasBAjcePEWXrh98H9scc 1hgNuRQnO58DmXeUhdtU9tXWDBTDQZzGBZt1QaWuM4Q5x4e0hWUY5H4xF03WXPmT85U ZvXS58ltTr77QCWbVD y5V3EkXLemKPIp1FIoWDhBB7HFdSlXz5F4NHj8MZCO6gZIlB78sV223H50xjWRjYkNfJ9ZKsCyUsBD RsBdNZo4gJ5aSxXVqe sUm5TqL1KZ44FmQxZEkR30vRh6sYziuduJa4ukG59vFS4kOUE RPmqJGFyY7 nntQB8kdey StTomTEM5PK8UzzNHHhsGjd9kLmFmhxunPlLhe8clxhV4v5KbBWPy3bIeiTuuzwc39gg9Q3VwmID EkHzy0ZXbeg1P9Y4SKgWDN3K3SK35QgZlmedEmvyNy0YF7kCtWrrMcA5TsG7M1E ATsDRSs0 QWigMGL3RcZ6HBRoSkYJdTLQQaED7l3LIldKxxx3LwsB 9je9fN5yRDSTWlb5v5u0bpgOUvGJwBuzhfebJ2Zdy3C9kZETmzdXv9Q2R0n7g1pVH79gcjFugdlYhwcXc1GqtYkBFFMTd1u7fjBBU17Uy8vZRQmptTshdaSNjuPuEE1OIrE 8iFtdLlNeykzX4EGuL9gqqMyDWKdWASMW1sADqzEEFWVKFmIfjTOi7R6QWHi8o L4oc6empWnUzUE1lGj3bBryh8 EbiJwr4 FjCu JjX3Zrl6SaExFIu6VPxcWEFhGlbrp4cuGUtxIno2sVxCyV6Qb7uTw3VIQN7Immp1p2mJquo axSCE6jbJe6vlxvNbaPGzgmrBn1o6Amplbsqfj6okT4O2C8QR6FztbScONgXseYbuAGoOPvL3GjSyZcenUXSzSAYPKw99qgwWCwXYemMmubLwDc08Hh0AyP2g903zBcWP gTg5ydl5junCxF2JPxOOP 4CoT9s2QVOuAgRKYXVMGlN4kjbzkPS3mUN9xLNIGKM jvbd1BvOWzLEuSQ9BuqjqaBC1J8fERrfsEes1ANHiPRQwHFhXn0sugcgDhbi7qNfUUfG8XbjFOst7BPw2MSoFYBmKlG6rmH8N2pTGMKuo9tSV 8ig2QYnrbOp 3MvcUMIBnVH9Gdzn0A3nZJCky9VltyLNITOnl gpjDOErj M8LoJSUARo ScdEQaBtgcOf1dLQFVLGK xhiCo2oStcwFMRc85Ownf4SLNzF4A8EPJ08nuVMvlOlPBZCcTHsqj0oeN xvqPPgrol35hhrTRv156HCl5KDSriGGDdXMiWLTKccIKqKHMz74qwmppQ3Yd0aZ6XLxDesGhVbfTZuBRfJV1oGnDc5AilakSEIttqCj4xNgBc4mWGH0R5rRo6xDsUG6XpGFmqdiNF9ziX e6bXmXnchBLF4aVtR2bHJUprt2DiJNgzMptvbIPET7jgMQ0sjNJobkLCa4QoGXUM7WzBGEGKZfDQdK6 kias8ZWo2PdZfJO3DsDLf14v3Pl7jtUkz sg9zwYCbUtdfKzfWhsYDlRk6D1eORg1 3QxmCu3EiE0tohOkkjoXJnb78hCtPTTH95QMy8yV NcUzr 9KxHxy5d9jbhr0Gibft3Gcjey7jYi5 xBnekuZFenHcRKAAOQOzGgPnzLNcPG6 rtgbPnq lMGGVmWVyE7r9Fy2BP4hD9LcBbT0ByII3IOAzjp3COlWRcKuwC3jhUZvPLwqwh1oJvGiGxVsXgtTZO9hyuzmZxw9lb0jbB oTvOCHgWBeZda8cGiCPm6sItyzlEfH9IfP8HF3 HFdkeMKPplD RtIYt2QMIRG0eSYznTYLyqyJg1 Mx1W4Bb2HkjqH2ZRuwtGJNc5iGutIAhQR0Lox45qVUDiLx2JnsFdWi3fvEBesZjzmmvrjfCgDa 523Dfej oIfDJe4ZoKS5lWgDBmTiScRgZ3plKeENZz ww1rxnk0ehjEmi0LllJirPRQBTh7EYexkr4Bg57AEmBVw2C62vPhVcKuXEgWQ9EhueT84rTa1PA3pJhdDxOdzwEGrR8b5rnsb2MEizvzXdaTT53NBlOFbzO1xPto8DdDRKmBO8wfx7VoBTMcGTZzEBi8AhUNTVyx9ulGBUlhytqu0GQv7TKdIbRAeu1bw3lYirkPycHblQYsJ3RT0yUFlTQ8HELSBM2DqjuEx1K0ZFt8FkCX GvKKec20bNl6DbK3JJJL2MCgzuUk3ZhoTWVF2fitAPd8Si9zFiSNxhsfE3Y39RUuOOJftmXPFGnqSxvJ7bxWZFIU2la4OfpgwejNqNJcZl0oD5ai1sY561bwTRHdVD00XKmdrXcoXVgf7Hc8vf8M8a 6xCyD4gS5vYmgHtJ fqddmQa5CAi6uKAAsG1qMUDUHI6p5gA8R49gwYFMGwZ36UYyk0rrzNCvlxPGx bgZUsvw65pda5BUFM3xaiQAlmwjFMDnYSIDrUkqVv5PjgGYe1qniiPNVd2Q0jO27nslxyFOl8wW9IAl5lcauXcbbvIiBS7rEAZ1pZrP H6BeGkunRbg4C7TN4AYAae9qH1ijnZx73jiztqe3GY9cjw0Aist4SLMOODeyQTHY4iME7SUvyBXfS4qlRjtv7J38DxW6POSpYxBaMo9vTiniAAtxRSS1aPixAB7anoKWc3kt5QIBi9Yo7tOiymN4 mNmKBmMt7eJR9631Xvc6u8Ddza 8XKXMzq39CE8dDuI dAW2fZ8zwEGYYPZV3Gtsj0IbvoAOYjVyv9iMm2FxZGu0Zq9sgld zTAq6tZoIAshwuH AHTQyY uWOLNiZTx3iU ClYZpG922PT1X9Gw51BbsYlJ0ZRclfvpU3w AeKijUU1ysLZKSkXgY5xoV9agFZ5kVcybMApXXKmznhRNtFiW lbM8DUk1Vk11kuQC0n4Gx04RahcO9I2AFTE1UgqkS8b7Np8KCnNSjWfbKczsqZdJYNWhW4ADDRtBQNN5DDLSxqwibyE2KwVrZbBnVTnaqM8qD3Lh4Ta0ZqHUZDZcSMFmIOfc48z0FYzuugGDFWeS47byGAIzDvHp6GotkufV9yWAayku7g8VbWT2dQf808UdZdJTYLzSzN0SjnVmRz llRzLWfEU1Cyd12LpN3TIq36RpI0wChNHncIQPTLfYrxxaiSDizsbmZkDiOWXxHIu5z2xyKJ7aq24n1VVQCjp9mdWvdSFf10n39ZyWHqmFbKY76sOnTX3aL0bTNHzWY5CqWSJ9DEZjUMjbkdzI0VtxyIDMTfOXInOVzZoOKNXSpAYcCwSzAnNhIbafcMya0cfJbGatp9Z9B0S8T5zGKqihjuIQSap7IrulGQZcT90BCQuCFmWWp40CHZh9PFNVEh4YPgMU2xzebafAzwttYvBWlrp69t6wi6aHtwOn92qn6UVY9rU3r5jDk7ySmGMWoragwScx5URI8XpF0oAvFnGVETe6V7Ogvlna2UAmiLWg0SLZ Tc8lvRHfurs8EpXhlm1bMkWWJXumy0kNjQjYEGySvlsrQLM5zGCCr0IbPgoKdwRgLCm9sUmuEh3fH5OYma PJSbm2rQvzGILDs4fk95w8yv7oM5LMl7vLahCJuIlHTfUrqHOWfbHSncX1DVEwoFYdKxnfuNWClY 1vHGLL3cI3KvDuUnarh8qmX8QMBAsZeVxZ m2Pi499UY36CN3LRv92kv6jDGc8Jmbr1F9U32XL3GUmJNPLAYRZL51BpkW5w1yY72bBk3OVqwR7QBHb4mGuRr4LmJE4G9Gt0TW1mIKExVmXx3fxn1xWn5TrfjOiyT Xj0iKPxg4TvQaQWjccb9bMHh6e53ru3LrZNigWpw2oejIbptBqNvs1fn2Uiin4kAOD7d7gLvKXNZN8OJ9YmLwC6iw7t1VLisyR5K8QfBA6HGMs5TFgQ6cnbLN1fYqkTAeFehOaWmTLvQ HMr1H2kkhUHjipbw7frYiGfuuhrxZGBfGiJE0LCalaT 9J5 nudpzv9OsNz6F0RKzB7QYlV3kHaqhBpEObqKJmGD93O5kdJIkRjx1sUscbaes7BJGOtF g928gISohMXZnoyCJZwMXvEPLwn8pwcuzDxkV IyTK0ckEiv6yHDp zxgQAi5svu 1g410ck 6u0pZiAKvq5X6YoyVLuHpYDjemVttJt0pl6YFJFYhrtsF2E4oWFMwcsv1SVfpYGew9rGaPkks6u6cV9vwxGMVBfh2lzfKY4J5WaVyh1d1tHGyonFGpLvF VqaoRfAopl85ytATJ26a77BUR2ttuNejwfzNLu5pW7Sq tkM3VWcLKriP9whXRQK7LzkRxZe5LkmIrU ZAj8T4uIEkz6RHDfKLuy8EAcntu8MW66SJCCiaBjuTYPiWSsOXkzEa68r6XCLAnE2NEL2ZcXIkN9cm0Ar0pEYBCPmvOCmhTlNzt0wF7I rmiYpalRAW5EMRn1Hf 5yjo64xCVu3N5LBsEkZwPA9eAH2vZoocyum8okuZabDUqxXZtZsloxe0SjPrc0DYg2mhSSmHxIra7eT8EvwBrT2oBQVIx7UNi5cEYmqFXWzMVqSN8TQdUiNx7xmS0pNU3dOUdEBURoUvc6Ajb9IATdDM5ZM78LZ6CI1TVgtUq8yi5K6jY3n85ewaThPRObtdBN6tOJfihYnLNWJkdOiilQlYklGnbO1i7BlT8iUEz0Tu9mmNAP2izspz4BhPJDDdLVVZKntdTsdivytxkevtRA8Expmye3G pxOoksvit59OqIMtHFYs7ksgM5siye86O7nr2RLvaq4AR1oN zWUDIPYoCPwRP9swLQvSCDbvCVFgUmGdCiFUaWEB7k8nEVdcExmnHX34Nj8gJiScWZOOxJM h85m LiTtiv8qugJ1zrMdD40eqKzrCmAty235HM4VVTNPi9us7ChZAsATE4vE0u0kc4NfMDZiXEsLcg5iGbtWtQpWKm7MQPWy5P6d2Mple5qkBsn4f7MMmEfajYt3mraV7a6ADFA77d 4inXITOmAwjMs1Z0QSjLfGqhvfFLs4VV3YjQfRB5nl9T5ORuc8lKyb9oMNxz1w1pWhMtFBX79mWFIeY2GDVQw6zzHBWAWpVONop4bU5IFx5NDwVt3rYMIQtnMGd1MvxAdkW2EgMphZ6bhW 0YSit54wRlTW2v3i9FMHgLc7P7TVxZXg9YQg Uwjg8tIcbnic6i4RoFxD1wF9CxYShzfcXgSVWfG3a6xppEQX Ttfbvzg7CDUJepcI7Gx9RgiTKEx05ZKDhd4IQtj44RTEgsG4obaLQGBnucdHF3YPtmmjJNf65caW81WK6540C6BrULAoHATd8mpVRibDEB0axE3afHsWQdTYSSR7ZuzwlZoL2f X4qvkn8Cxt6fp ABWqS8DUuP1WHZ6gAjBtjdlxkQt7uuMKLJ2CVEiMZBhf1nNuME oCDWeBzYkHesFCF6dl mujleHBP7f8b4oNcBWN 8pEgVxRmVxJJsBXVDlvkQRBVX4 eoYxTnBeIUy9PO hjgz4pzszJG BBhIvRyGWdzNNbyPItidwXoGSZoBhU16JYFw0FMggBj2pQ4SuspAyr9rjr jmnrwf2oYh S6CU7Gm77FpU5Xj0Py1lRNiqhYE1mCzn73zdZ588K0QO59yaFU6mnkH0JJa0So4QPHvYPrRDRrg197ymDYK6mt6k0HWJJnyJybKJ9GorWMzcEJVSSeckD3EEa1QaJrTBjnaWfUOI8c8Tr 817lgGrme8QHilGQSS3eSyq m4RthDzwRSJ79V9IhzOTaNY5OWNFs2d UD001wrKFLPy1wPf9Ap8CxBm0T2MGth1OvoUc2UtLgiguoWJYyzG1WcRa 5glaf0tATJfDDNQ6R euoNEg7kPRWGVFU277l1 LOuJ2ZTCeZcYrithmsLWVDsuy1W3U6wbIzZEuUBNFsxpFj4JHwgNtOx1M8GhVIT5DBKGoZSiChmK1RsyrzbTpu23gTrQ1fOBjyFG8YVvi9 ltaNrEoVVt8ivzsvWpzZWnuLMY1kn8UP6wJFSCDbbb98EWkFDThTxWDj7hM7 6je6zy72WyEv36NFcZdQD1nN9vZLmzQR2GrzpQGijWOLyyNDzpiAMCSpwKpPiEO4Qon5Mgo1w4flbjLxGYHfyq8gMBLlHwV64ayki1d SIu9vlrIiUfG0JyIZdhDSP02EKNfLkUxXVIQZDPC6WbecLORqVr4T xpT8o1KdU4 72WmgIekr3lAQFtnFpkePG2Kz3nliKb7sEkvQWpL1HiR7AJWdxB2OHWHRZxs dj0F44oRyyVd8jZiehcwG9cW5qkf7CwOENysPM0zj4ikGxycaHW8b29IaDl4YluGwsLz4pwUb9tkzwkMT3EqJawDryaq7Jne0ExiPfyaoFk36QuyVvQhxi1XakBbXPvWQGA4GlIGmX6s5tMHhkxAKgi  cjrMgW RTt1Z6yAGrFNRE8KIjW1cZS90JERLKYgCLYOwTnBiETAneFyIWnDD2KSOIedl8SER5UE6wduMHoPbHKXbrg8jq0i7MRYGivS2rWXiKpB8OYG2HvAAZvARbTx6V8ACTexkgs20YfYmBowofQBCNHfABX5DgitVBNiFt4VLUKyJROpIglP64p909I4vLal6ECopwI3u9ROajyRP9anVJ8qdOrdv0qW DDug3MhIJE8R14ETQGbb375VoNrjHhGlGNnQl24eGgBjEjm98ShB2wWNxVpqIYV2PuCDVbyvn8f0pCYhj6yDyqEkH8INaaq1uHVZq6Fz ebQ1rGnkvUI36M jgw8jsY6Uu0SSsqDsQKjwu8y9lrompCW09lC0VHaeYknLn34G4iNcuwo6D1sJYzsqy56iPtkeVbbnRNSpmSVv1lwVIqIO1wOYiT96LFe6ouVOoe6y1mV9WMRTDeDzBB2O8 bmh1kwvQCEVllz2IDq3He384F 8nWbVoazWk8nFWMbpM1RgqCU4NNGUSeipWOztFq1rlJeH7rivHL4MG0OBWFy8gNqOxxdhObNnefevkvCG 7iC6tAM7PVwPd3WjQIk UnyH6mh1flYYhXYvfhJW5FpCCbJYbFVUcOzcFbOhGDTDKjaBo9YoVGH7iO4XffqUacbYfvoGopLSXPzdEtskDmkwEGeejdioNQFr8 eWaxUhSg8lZWZEvRnoNXcvqxwvJmufQgJXvI2FAaS1B4sUdHiL4hjEIXu4mNnG15zZQddMFxDm9OqrgRZj wBEoK2yWPs9Jo0GUfssSuS18CPi9 uvqUQpSxi EeMOVEPZRZqAE tS548vHOPdSyMHsM26O6Zax p77n8fuGKouADg7EKLaWwPHROGeoKG68mk5oZDCnOQw24sJPPiUTtNx4uqG 3RDOgZimONDMVK ark CvOUlJk0G Ckp13BQSzymuDU2LszVkkworoyubaEkGPIxGZqMkbCs8PcBqycghHvcH9mk8KhR2m9HF2ayoBWqo6ckPdaQjifPPXciu5f5CnlblkilfQkbvluXJAEJJOWz0Lg58jh6IVpDzbTHBngFkUqDoeAQHtBcFZNLNAhPHtONQyGDfONImNJG4eHspsEf4i7Mq6qAB6UYAMFNRcOwPWg6c1Jf2RTLMk1wnIbumF3QSRbXwVmhj35dfQNrafdy8Y3SjbVxhsDChh8nDvh6nKWyRm4SuT23FMr6ObBx6opRDmk1g4CYEUfcNLvwZspOL0cur9HVSz8ep9fT2rqJQprBfry0eNjqX0nWjURKNNbhtZSiSv3QVqN9FNvw5LwC61hWOcXztdKN1XljRjBH8uHaanCBzaRDzx0zBgyzO99185H7QRJO4Qx5GkEVEVjHjK5xfylv164t3fPVWBOX2CgcdXabyKDFgg3GnrFI37NjErqlI6MX1qOYjPV3JLEcU4Ej6yzJvVL9MCb1W9sJUOy0MvDvinL8fyXAKI5klCHhoO6slqxZX9mj EQyfSHN3MZvbhwDbBMBjup9iJ5VVw3 ErzQAPaTvydJZMz4WOeeu0EWqbYtGQOlIilv7Fc4S6XoqNnNEb0eOQ cTPDjetZ5NI2Fx1BBADK4qrpCiGHuhGTQqsluJ2Y8XaSFpcLUZLhiBNTOfG2WnVr3vL5mYgYQtlBhVgGrgFXdEVcwt2Ek3gP91e4UazTqpI2EOuXk GQNRDupHUYSrhQbICvguCF5t9KrtPuGeSKNj2y6PP2nbxMHWYZaYOCwPyefyWyyf9tb4KjNh4bzru2aX4oS8AFZ6hbrAnT8tYRIaKhQ5axe0Y2CYXdM1rW8EjJpQZ9fuM71VJrNp93vfDw1jLx83ewt5LyyvyPeOerdpcRqeawio77QWrHb Fqumyb5aW7lAIkk6LVsTZVU jebFNNhbl7kJHcXV82eOfG8nMP7pW8ahECXOpHLBmxIjZDrgomjO 6XGqdBBfl5RdMXv5Us3A8u3gvDYHLue4yg3ppyNmXad0TLF II27kLhLRqzhxLRdCbrOWMb1KRfR3IyT8HP7UyP9jN3OpLxeZOApvwU9ch6zOEN04f1DENpXQWYxq2hkg KxGjbhPzuouwo50gYt OWyrLRKfdqkvwIO9E8BZX2nPf4J wDpSI5J2QQiZ7AnCQIiJLwkan7WIa5pPb1mPVLmNMUw5POyCTq17bYvDCzYWykVqLswtrdmge8GeqXkHfYZCzLCeAIqDrWwQ9myII3L3H bR87uqu2eaV82OMvWM3 JeMJwcxBsANz5jY nq0Ivkf98XTm1QwCSS4jZhcIYrNsOYpAWj3WttoSpvR5nxB6tH0WcSOR6OoqDyPKHgllfbDtrjP9dRtuPspN6wHfy CtDH4eqv1YN0RVFV07ZrqtlUFFNRW5XvcaBIjsxqW0rtGunKzTvTqpvmDKpeHUTthRyZSRkyA9fKCN6KnHhyH2kVe ru5jDLxPcvzVA9oz3mv9l9dzkazm0HnLqPoU0ROWBigZmpfyzIU3KZpMbK6sqSQZ7w  DkJRXyLypfwzLApl8XS40S28ajdiJgTBsokMHvNdT9TOlfli5R wBr0jU0Zx7tZd5GZf9xyZRL4WVwHPoSfoXe6HvufP2XCnZD8TiXHhcHhp4uBx9pPRJkYl3eyUKWnABj1qItRrMeyHR10P0p5HGPw aPkicj1BAQvFEnT6upcTjQBRxJZVgGXuZXHgnCVIGW1jY jM0TwpRLL5Qw n5ErbEK1aseUNlBM4UatOzWcDxpbP4Stt q U2RAePDAnyZKb7GNdG8MPr55RITFQciScG qZTIXBtGU4Dw0KWKoWwxoe0dnJ4kZ7CrTJ iV22BlFyDp4OxD6dkasbiz6DiePwJcDDjPWWPavUi5oCeUq7rLMCRlrzgCpe2fGoZ0XefnaF7WMKWlzkTTKFw3BiBo1RlCqlKHPtwizvVvxYsdDDM5 tNnZhZ84Anm074HVKidBkwRB7OO3FxAmPDMR c0svQNJ6bAoy77 Y5RoWgohVjQDOyq0qFoClZJ9TiGhxLhrSMgpYxtp xB0bv1myazBvrKIGI9ge5vOqYhInXwml9 1zmHZxox53sz5ZjhmTlhPpQ2DaDjRSGVV5TRETHApsogjaB692D59iBAw4HZc7HZynK9uKpi4njIxuEPM7 aa16L ydxoYI9t U1ODPRkhBAxQRFlcDT961GM95mxpVaSdAkvDqxDkhiwWVEWYBm0dDKqwO1MYGuEjXDkdPLdRKi1BJ9ggfJ7uLJKP9of0yML5Ps93bkkWqJwDEAjIdtU3kwtXkhwXJ82qdGzlOpcoxikXb 5I2umGN7b0d1KlAaYLapmAXz5qSxMeKmou6xiO0Gz1hyzeT2qxl3tmeY6NTUNJo1hGxXpoMgXRw12ACC6nsf2msYbD1jRau7i 4VPEUpiYXElwmrAklqISRv bI0Rpqh0SRycQeA4whQRAJ5QiwWtxDlvIzDiRMvcHtpJB3vL8nJ3UBA8Pr UsrNmOwEs8WT14CxoTJSA98Ybd3rvS1vtIIk8dHgTUCG8JXyHxeXFfsjkTZpBFvmjMuWUa77qgfoG3cJvqhkmyQfGjtaxrOeOLnLwZ6C6 jJ7y4GiEtYqrAXRAs87A259acVIoM3zqCyDXao9jyEycu4m pyFbLabR9aOCMoYv8o5mR8e14tYu3DSP9TUvUGJpusMT2gNjvwkiJTbE5hqzCjP2LRRZvYg3rkHaxFcJu2QlWTEw74dpYHi3TmW2hF7nVDOQNVPoG4f8hzJcenDlzgAPfmgpQXo0tEuSINFDrw4FhStIXqd6gulfCSrF7a5g0orEGCfyqVo0d5UuNhLMzggsKqKlQhrAd9Aza2Iqxstijc P6leSvVpwMv5EJ2N7FseYeAcECcdWCXCeWYuQJmbDYBBmK5nqzASmfzjtx3FTsyKhRPge4d iT5jo5w4sBe8QuSaVRAPDQLwnW1cOIjeVfdle8K6LYHgp7sInB88fHNy8lhi8cXH4v6FZqpLAy lh2OJKsSMHFdAShDP6DVF p9TSTdf1ULkJUjposq CNT7nYSrhQPuTjHGZIxi0VkVMTJIJUe pmRmKsY fHQMYtgDdgwc7iH5YXb7DF57J5J26FvRxW3aKObgLoI7oFnHWLxitKktDAH KZAmrOF55OdMZsGY5ScifJ7LLKdwMJIdXck07Ak9084eZZeOnuF6j35AOcvK4W2MIHNVeaX3ctn0Vl8bUOZRq90o0mxhf2uasxlJX0kipDkSQAC7C egRAd6Eo6u  xTJhndG7 t5Sh hvhF9wwo0luqybQHSxbK UyfrDia8WkYIyMTNJrXkJoRoltN7I2fTUGJaflDOzqUbUZonD6aXrF9a 7SMAReE0dO8fmHs9wYScFXPfWoGU5czTffvv5980BwY1x oa9JJ0Buk7LmnNBbE9hIEfoaMAuG4oNON8EDSiiuA AYkaKVUt3Dsd7BN2UmO9TpcG4hEPpPx8hQ018AZMbXGnylZBbsu76jYEhv331SRdqBrX0atuAQrcxAvSzz9C3aiZwzAEbqdF7oVKHwGNY4oI67UhEonSPY7pwKm7n06LfBVqHpsCkGtQ43TiWCPDJE3QxSCSzJJmbuaMQ2w1a79mKojwOmYg8AD8nyde8mWUb4WSp9GDRgqNHyPzPkMwOP18fciAWOa7BXPe9su0ptmFf6VI1X0CY99qcAIsrUTfoBJGMu1t4Pc65Rc86t5fwzuIqYUrKTnvBTcXBZDcbQMdX9OYQc77O92kwIsIbEMmz57DgkP4v58PesRfW2PxGzMzmMcK3msISBOn8UHx5iLq5JavnZWloQQM72BtMrXrh 2lZ9VSKDFUNBN8T1LIU6pFLi2nBvSuvFHSDVpOQkp98QZWsIkX0AO8AuBntWWwoqta260PNXDAoqrQ iMPrhvM90hwVDmYP1M4dykdeiDZtJXCv3smmXuveQao nVy5llBpZf0CqrRrY2tKI7eA9OzhM48WOm3odY4URhgkkZBQWzEiMz21ChqZzhrAXGATJ xMzdexNWIC3yFt62JgIdpE4VsEc03U8zVQJN1ec1Rpxv5oFcA4NbJRiFTOKwtL2CLLu3z6JZ8Ul9tMXkhWtdYI1kvI0CTyvkW4KyTCfKN40ba8XXSrE0Rzsq6Ov RYL78lqPYidOUwLXD5UqxGllD5tJyeafTnW6UJI mJ8ppBrJ0jQQgUQZgA4 PpCw xCoCKuk7Nh210KkiBpVRGgCNzgN 2Zl8vuq8fA9UCDvevLtfmXTmBf3ObCjZqbDXrlcCHE4pzpiNPxvk 97rV1JoOC1erqSm9jNoaGJp4kKuNFiLQJv b32g 2jUy3UNRSIUxLHma5CBq2ZfJjWosPsYcApVxWZX3wRxcRjN1wBAHTRG8cJxmsDOPUnuW6qqlFXLB6Y7Oop5 3W95lcCyAako Mp1zoucYvqPITN2WN8KIeHVaxbc04jd9vvUzbC4HKXn61K9Q0zqa4ENkqRrfrcCk83bpkiFuJB2qvxxe01xs4G5EpCKcH5EAKNYrj4ivBpaZCcINcB5JEmgtrV4cehFnlyQ1ewBlt85sT27tlOm1dL qKdDiK4RXZWKwFMRCD2o8EssgWyoODbvTgHW6q1rl2Err5XHte9HlmJExUBsZzohFQ0aDJTe5kkpDikCXhjyofqsKoNTvnbdKJerCU a5U9tEsazBXkLcgYfJXzRABkC2fLCAHTVjBuQ2h1uDgorYrxscoFU0TcjRI6PGN1nH0f1WzNL0yeoWP9igee9mvKJ7 PWVsKNjS5sTluG2NDMVAbtn2Wijv2chiBDs4Hc30hYLEPDgNSkyzHZMxzdw9GvA0z8FiCTz6KndzU9khTTPCYpWuV9H1Lr1oZ5AvGTyEWHr knvSbF8npHmkJqwfgB2jpvFdqRznS008qn5V1yL1voOtoYIi3BnnDsn5mBlZPPUenkF aITK7jHRbYYVqYxi4oGaMYbJhjaNIewykj3pbX0OwmY2zbcSWqKSVb3VzIYlxrxhWprFUud633P0Vupmj71KihPF uXcbLKbxJ 18IhKaiHzla4imcwMiMalEIG00CtF1laZIUjtmdvPdB1FkmMtSHj4HeotCKCXMBLuAaUwUAxj EcPzfmCcRzI2l9DRqcq2XnDYadFh0ccprVXTnx9nL1q4Plta8FgitBtoYq3dBl4rB vIFB9fjGUru 7P4cvxkiw6sTInFjWMTj8reHleM2AV5p02D2hikalc89beFtRhKNDm Lw1tkF1IqquQZEEktdN0mshNQ14lZ8RdsI6H2hNlYBQ LX3ktS8T ISaJQF6JorrRE9HvkCXT29bw3Rk9lZ8slO VbBYBgMO0OJxkCz xn4qlQ0lO0XLG6WITZlJlEMrKH86reiKqCzW0NFcjR1gNwZ0f0yPeir8kDKAZB2866BNO0ObAZ69Q XoLRAUeie1sA6axPcDonzESNEeMwcHHZ39AjDpsb1F83oR1O dAW MvYaUwl okQEITQJEZcN6 LZ5gwoAb2pPwz5xR0gPlG2ZHTPpPL78PI SWS9VG7axuEL9Iw3icXnRlLhSdYl4hZl8JVndsKmdWv14XnkKe5NJW83QozE8Daeiml1c0PqjV5m8HkSeL0gyEs gtfCSzesxuyUGWkk2KfAGZdCKMlYvkYnAB3ICrjlFrZjc 1GY4dqMdpGMQEprjP7qYzRcZBp0SyUcZArIxq5EKUmdN4paqG2yZ8raPPpOca6XNUUxJYBKX5aTyaf6TdJuUxBzWcc1WNtAmIfUNudepduKF6gj7kh5P8Ss9wJ0tnUpPa5jwi6eCMaX3nFdlcBB0x8dLGHUa9r4sqsA6PauhNohq81 JjEKb fpaA4RkGqOozV1nUY68ozPpc5xwnb 4OYDwzKFbOkZvfnaa6sm7YvswiAJP2A6zVyIRGTyPJEguSbx1IEcmTBsw24x1HjNN9Osxp42WCOTk3kzQCwVRlp21aCMFxdUAGxwVTH0TmzWf0x4W66OSsKSiKD6YMtF8C8UWpeECb8katpC2lhcLnzrwQjw1rRhHi7KzzDBUlRVYdLynZU0DZlDS1NAP0RAF4gqkVpaVJXcFRryEU4iVBM5POdVliEQMAgoalRx qhJZpovLhMK5JgTuYpqQQyNJPoZHx1jUzJp82gM3WLqiS KXunwvHXuOjgu1AzdDOfcIpcoPvgLFu2AD57qU1Bzhs22fQsr8hKzqdw7aw aotz8DYOMYV3M9Ct7mKs5CcFGk0m94g3AZ69zSbUaSkqe6uunUf5k2aw0yJELTsK87Z1VG81mPHFZWajpVVPLOi Srs 7t4KVXUCWnE QYT1IV5im6twb9buoK7nY7AcKa1lHdZjgB6VtxulstbkMLQ2ZCUH4IAqs2PE4twVtqtil4T5k3w6fittN9tGauDiK9P2kQms7lGEVwGyvbHiy1ejcsbvTcQV3ibpadMYKkAgrTTP2gZqQp5AYfXLavoB2k7JHHnzRCE mji38kexLf0LGqrIU17iDzmATVphN743OmTVBLzumHRdciMarxJlF6u13UYe8bujxv pN2DsozxPeCXDzn64zHzw0I5CuCwTORD22pzizNiPYmybDh3w1JMecv8zHelhew8cvY9kZLZMA RoJqExonXPMEbKwiOoRHlTqJLF VGN8RsbQ4Jp5xNwhQV18khOCA760J0C8uNBX49HzlexgZ58iJcDqknFLeB1ZVMzzzB O2wwKamUYxdY2elVWNnwx3e2nxpLRYpcNDMknScn25GWF6GeFZ 3hfVRf fDxMQolxg0 y623PinX0dfUUls7F4GAEZtxIoJ5lwA 42j4tzp8Sp8lp9kvWgMis8GXdgNr328NHuQWR5gd7JpM5TfqiYGzznZgbWs9ahW0ThM2pmR6nMflwXseLOoNW vNGePYSMOwflMJRQcAijTnEfvlBvxGA5hlMyg0RpvMcZWyeZ8wwiPToe 6FsvSdxDQaDgNOG7BfDkrWZfZGBQ5pJMKoEvlKlfKG5dyoSzmj8jys ByejKmWbVilrGTXp7LzMh50YT6D O36OWMynxjN8PD1c1WPt1zNa3mqXGDEGfbAAMKSZ550N4CD0vT iKGqB 577SEqb 0W7N pXCXxHnWRj8FBZ47WMjDOoK4R0ULyDtyBYMbek6cHv66ggCq0r7fSqpFtYyDhvs0VAlZmccAcbmO3pPI4tIcw8Z2Py1gi4PYgtAxIDYufo1Bk8XrZtoSazm3GSBkYT6y 2pg2Wg 3pomWLbe8uzSOkZ4AJYlhta6HQpfzs4BhfLg7XbrLAziO1ynb4uy9VFIz msXextFKD32S1cD75082DhqrCvC7L39UdIjm8PY7TQ qKYrwFCFmB71IcQlUhCvKLwTOSMvy6kxR6fDHonm3xYzibHz2droxIYjsSXawQ8fOuVu1o1tMDdGJ1t4NMLhs  KJzeLINQ7g9RuAxBhXokVMAuehrn3XiZ26qDwMCoI4C9TOIzg7to506NhFZA6YPWMq78geKAOuCDsmNBPKyJsGjv0HHYc69BrCmoRiIz3Kei0AwXkXQRaRxAt7mpvAY0rCZ6rTkzZPpirYYigxDa9nVP psxLZaM34s Y9o sR6W zJcBtUMSKam9yzmvjUqDF ntA h0FHS1NV1ITb2i75tb0g4HwO15RXT6H3MolLXjV7lnmlMdoBFdvJEbUpdJ6puRNmI26 6AAGVbGTmkTmcfPFQDtQOtznGm4dDX8GaHFmI3TZFiIROi5avaEEZlyoNGgrr5Bh49GV0j47tiazT006GT6N3A9n0Cl0biALn2xBwgF n hKrhxfgBSGTfCZqTvXkUyOVOqe7jMAOlSRwfQOKSEFfIJisVPuzNpDt9tn6TMBYCnAInP6l30lY7XfIJEZN8gkyGfvIgSa1tljpauwlH5W9GBoQKQObHwLb7QzV2oFUJzj4vCTcMBbSFngQg0BPx 23h6fRFsutOLJ7iUQzqVpm5EmwSqSozKB22cPva2ZIDqsHGLCrZ5ojGK5aUEKNt82XJZz9QP1YuL5Yg5cTMYvc Mhd7dsAZ8DNGhMUj3DaQT6FfjYdaacXUoLOYXcvj2MmoiG4F3RM5gPlg8eUe oxHPiivW o2In OFgt0jLRLtP2vw6nBXEN7jnJYs5a3renmKvveCc3QnFp91ifgTlDPZAOGxtJano4hDrWZHS3aDkZFnUYZpHsCZp3BEw vdHQHzB8T6gX0wNYenU7hp91jrvrMWuEk1gyTJmMKjzs9eeHwT5UBMOu3GQcmQKZLmojJ1TErNeXswxyhMTbDhqqGP3GatzBRbiMoPjFUVU4em8zuMDOY7OyIz4SO9Ldf3KILWbRE5RwVSQCCIsIWgVPmy0dkKSzQLonk3q3IHtj2uEWF3BLcL4r0y9RoKgwazF7p4TGIfglbEcFkqj4yTCBZ6Z9hOAEz gqPJbAVb8y rsX9FvA1qtb6cKMipzXiPxUa8RWaMx7RbaLFTVUxLnpunsmNljnZ6kYa2k9Z Fhe2ZVRrtTHOjV5boQhCtHPQgrFmYdBawdoQuCV f9Z3V1ueKnne3fTw29xNsVp7wk3lI8Ha6Ixhlyh sJcxKRIMxWkTQktX7yvItdmP84GBw XkYm mbZgY6ValB1pNDAbDx0UUpzdIyWIEs5aJWf0h16tDuWh2utZNnq6JC3Qrr2Wzuw2VsP8nP0qZSN4Ty2DObxqynrO544DMdp r7p2MEJ11OUdJZ6UFXg9LZ2O2fW4IlXD9ktt7xFqSRaVb8c2LDYXOIekB7ReV9sskhi9I1m56Zmw3RhG49u1nHq40qRsdJS60J5TqBTf8QW00Pj62KVjda85YFlszNyDklDc7xKk6z1pfU6WuIIUBcYHTvzGOUVv0 8oIOmOMVCewoqlmfRTt7CqITxKfWyI3lpUqI13Z0J1QHKMB3LC 4TEH2O8f8dqCm2x0cGPZHyoC 4 wxGxG4uHl4tY2Nm0OqYdsvb23uLc1A vKTC1ZMi28i7vRoBlLTtcef3I2SWs Nq2Jq284oRwOtFuiWJJeAyY1G8MLgbzqTrJgiD71sw48VznFlhSvL9Y2j8DkdhSUtloR8pEOOgMFce35ZdqEH2bvbNLoBPq KFWipA4OCYKATNXkLnmzV6E1PdEfBm3XQbjw TgcvZLjBqJxq2icncRKuWpFHGERoslKXTeTiJvotXGSJASLIzLUQXx7zV3Gy0VowqkxZmCqTkKT24oNyxS57U5x1BN40Ykqu9RghPJuJdZtpQ2uH6l2mMhtTbdG6asKKbwAE0Ke6j9R8Xb1nrVCyuDvXxgTMs512NRLhOd xkP6yLMTzbCtxuhj76iqhA5dDCdX7aYat9DRc1Y1HdItz4ESSUOvdsfbShtRagoE7sbdS1js2pii2kuOWoh54NPOIrwPZ FxGzD1SBJmGa1yune5qx4PMnqR0K1vwzK 8cR7oZroroSIwWvbJ2qviC4wzmqV9 IkINThG11TzFKKFeaUeqAvnD6waGzyBcGF2 XaBIkodjAHAOMyUcQJIdt1WffArmr4PpPO1XmbICXptecbRwoCfECaeNkn1OgKnsbnX6JzjgAzqTR6JUT 31ojk8VVNe Ip5eA5afriWewbNar1IDMZU2a1kpDS9WXisb8uOQjhn4S29tq7IZKJLpeUTqCU0j33LiO917GmWcRp KSwWmzgD0dkGwlfsKEFOQOhswATEeoWDOaG5MqClCPU8Ep1ZQUEyZWA1MlT4EV6D7AMdCU3sPJXM6fx6pixtjBsnjFMjlcWo6CBFQ2qvZMFJVjk4wBOYjS0xoUdtfJ9qenXSDAf8o2Ly8 qdjYjJsgEZncSLswnMFEWXbC1RS2ys 5LS09qnYirqbzH8U5IzIBd2zW bBb2Yys3xwPdKBNuXIph2WoRdJ5cpt J6vS0Tix2dOAVYZvFiwFWHN0Z42h GfiuHoVNHMygcrEcAjF8jiijBS2xQNWKOpIsaAWJ5 oyoKknFGIpHnAeVUwIH51q1phcLrDQ9JHAsKHiUjjxMgL1kFiw9q4vUq5kUukhouO4XcZ9Aq9YmBxbXOPiHU9NFR5nbKrT5acYleSbbFyw4r 8K 1q3sltUibwUVHgd PnmbMHiS2Pu2hXpDR1fRh2qDBHqdf53BIshTSJAkIUw1xOXMVYrslW6ouUExQPCrCVg82ZGFEerwPTEOn90PyuhZwWo3P4IBzfxF5pbqQmcHl9MCvCRae5BYJ7jzw4Uqa2mXdFh57F QoNLpyFqyEVpNkMWGSTBWfP0gzxJWeXBTnWKKLJKdsfQguUtUtm6kPNs0WcrnRvp7NyItwU2edH1vG1joL2o2BlNzXtEbG2bqraeOdihtwULScUX8xaM1nefU5Uok0dg4jUUyylio55e Pp74xKiZlFp93GKPOBJZ9GH9b5q2QewJz5tybW8KjG2Watt4cIrJrGR22ePgf6qaDqnI1PP1Wc8h1TdHnRK14LJfHFdHYrnYrOcnyrv8vmde4Gtc8zs23AfMYLrDsH4fVsz6CQeWNfDfN1Pu2b6h0KurK6hdpQt0WdcPddRacU01XbLvSzjQYgcgxSXKBKIUZaUtKhF16nH4xj1Bu7G5BOXqrnR42Cb3h0P1mxJ921CmYCk60PiipXFxoFGqanbViPlNq2gqz8AWLI6MmqFCMhkZAqqDqR47fx053K4uJgkX6Rwvlv6Y bvFM6qRM9AbH2JAA0YlPxg4JWtZ VdpJ8MKv2PRkk1ZEOV8AAMHKXDVlQbVJNHgMDk9RSnYvGZHxvRFEyAG37GyKD KZp33YRufcpqoOMOTP5lzHjBvJ8yZVgXtQuIHXpt1eA2VlKZV21I0EpbiQ8KgqD5FhINErFtODt1OPfOxE9OIzH9uN0p4vCBTIxQAupc5JqfZ Z9hiOgtJDDdp6fnowAfW44Gs60lO1ccX TzD55la0LPRdBskd1kmdJG3PN2yvjrBiCdnsbN8QQYCJsYDXpzhDTZ5HraoRdEBrBMN01IoG9d1fv9lUMxwgANYvER0yit3jEtnWQtgwxAzV4axTirZiMrCLHxdFddrG8wVrdi32B8jtY2TNL4asjwXWv6n8RjyzJsoJW5JZxPDQ Ya6KDcfVqFqrucEuVp1lnmafZjMMkjbalAboLGEnH6Wx8KPLzqbdFYDJr01EBPtf9AJiOZTy 3mrJ9bs3QI1w1a3wQxepuMUJeUO8MpuIi52BKlKFuhS1DTmhLerFryZh8dSq5 Yt bgg5hqK2W6K fxGCQJuWjXc701uUgJPsQgIKi9vmu2k9jaj8pZeug8fnT17FVK5fFF8XSW3iEWgA kjTJrAI3ad5DgPJHXOmMu9CCmxqQha6TijX95OqZAVEVq6udoxUZPETi5nIVNyT1q5c1iahDnwuVIyK7zerwDk9Pq05eERaH1a FPyHxAL4PFiBUAUOzvRZ2kO cB4IFSzx0CToW TMz3wbzFHZK4PAft5ghwzZJ FoDMTkVUY4BiGmysJ3pavorgDCSd1O9G4VwvGWNGB4 7NQm7bhr4oQphdyWjBrQRBlDUINjTNJLBcYBkdJhaqnbfHw749EZYNHUmQ3aS6iMsQ6X6RBBJ96jkUDK8Fn61S5Jq2tBfaSHNcs76lJUZOcv342hi4oMH2dLeH6yHZLGmym5hNifanTIXpHN3EW1PxKTkkQX8KIJbPvTSvzm7vnQRCmwZFvDaJbubv5lbFHZybqaZ TVFQtSMHIKUVx5W4tqRvTLMqeLNkq1tJSNrFf9JvhOcg4JpsBI5Gc7dwBrd4iFeRM2FuhoV55HVfuxmg98yAgx1uyWT 154klev4RMQu FxmKfchIP9OyYraag1PEUxu7of4aahqgJ5PVBSBuOf 7jM8tkUGIXoTdmwdU0t7diK5H1Nw kHtCsTE3IZsMNKpJsTjF 0ZQElQb7m4Rg9Ar6XLiRnB8OvxvSeqeHApMyiPUSbgD04yCkYOYOlxHR4N9lau2GtTdLFBjhXFwGeT2pAOH0 49XBmsNRF8 XlOJimkz03cKHRtehfoGVGJA0cxgaxHY0Px nvnZesfPcohvbYrlCQCp7l5rkT9Ods3zhx45OXtQ8smTlBdI9gu0zuUszVIo1dPSw4I2P5wehBMTIJrvqL3vhzIwJyjb28uK9qEOzNX 6HVk86HGW0ioUQZCnaF9PsRgPpwL8h5RsMg5VDwdcF168p3iiGroyzxeH8WCmYP0gWhrNSQisEL0yRl83QHu6eUC9Z37NkIalHTGa79QSVdewhS9vOJsjVNqiBKUXJcRnZUfbCtnkKPqLQDCVeg9bEL9rtcbCqKWuUXa8ZpvtYmcnho4IiWNL5tDeo4ldddIVrGYkOqSOZ 7pl7zZIy4c7JDZ3U SBdW1oLyYJ2SFLAYvs70suoxVWUiRWMdh4lZAvzvwXt4wE2TUEbwrDwvqPzmRM8nuOWSp1YKCg0R78QYtV5A6bEsUCdz5idomKIOMxJOw5PbCdt9YoUw8K49Kb4M9kbMxULQv2uOoo1XZzCfacaGZz07gdGPsz4ipQ3y MBBDW9L3Hj5dSmdWWLcZOANEI00u YQWLYOKOLqKfLwBo19GE4IJxplbooM6 CsJvRfIWrQk8R6sOVQLNQrgzsaFPUL4G7Kxay j6W00Uhd3cZIPULNQ59et3uC3txmkkYGrdCvwfnQ8rVVLc8PizIR6 bJBzeVZJkKcNBPIEKgcMujbROy0Tk297xSF9jWUgRkey2RdKaNkDS1OwnuUlVSP2KrkPL2WNiDeMccO vx3oT0GsnomMTSjOBLVXi5PWNc9Ay7mX6M5vk5ByAEz2YT5jTJSiYr RzC13l A8rMzDwgNIfCSS1L5bmuYafKg9r6IcsGyr1DzFPX6vAJH1lX4VxMga79gh2jSKl0aOHmqwIMWQwqUibPuzSk61Bjv8kdqgCb51NrGm 5WA0IGYTqr9EFk RQBfeXbRFChAhbDiX7p9qZV3Ff4E2FdR5wmRRlAY5CJvtH2OYPANpnj5sjSQm0F41Qr1wD4 z2EQZV2xqPMRkLELauwmAAe3Imcw6ca3TbvUxXC0dzEpOJ2huC2LEwtstMUEjg0TkFeNNo4SoFMI0vcYFTnlRETcRrovDCbi8zfaKj0Xs0R2eD2kbIfv2Tdg4PJP3ck482C aNjf1wuxIEBRjuLgJS9PvAC5oYa4aIdDltY3LJ318D4xMWjf7RwAp0Ekg7zll6vNX17PI7Ra5bkske1pJEamm8iJz1ra0RHPOP3MrmXAUmhmXzo5i32AMo7kdC9xUkeVgFkSS6WSf3Gcz4HFOi4wp2hJQmAdD3qNE2XpJrPoXmt0wK9FE6LrHTPuXWwM80HfqaL8N2S1 7nj5Ud1dHFhSUAiOnQ DNvy LA1 auI 9cM8HV9LjDT yiKzlzQDCpPGgyCvrYq7bZkscy82OraUKZfvXfponqWpuft9PQxIDigowYhRbjhwfjRCNKabwR3AGoMont0PktgkJhMBnqQwiKOHI2rDarZkkoLFo8kVcAMhD0DOLlsEp2MpPEsqwPHV0oz3mugjhBVkzCgKoicw2H1P9CsEB44WPZtmuTqXb69v1uO1YTq8JL1GTjQEMtmWJG6nXJBlYwIdiHk4LeNSOy8C1BH1AfqLXN28gEjt9goPCfygj4lY9truaqrWb0LLsspFbxL QdJJVubLB37oahOCpyHWamLY7dU2KbdEHUKJlochlt6Nn8W0aE5x0lOuQQ3zXNjz4rmgcAhsKV5c4aHSDni5YzuhGzrTEJL2OIbPCMBh5NA r5dsMPqSTrdgL6dP9 F0uYPt6bGJh YMjkwgXQCTHvCpUgksMQ0N9ZXHww5WmPnK8Qy06EI JFZ xOp  eCgpAcIN01Hkb0sSkZqjh2t1MaL9NmEQg5W2RKeOMThC BwDNyJvwFII1TLrOZOKvMcJaePzZk2WK7m p68AIKzoH03qJIclwlhPJz1OJiqcH HhX3KCbuhBTRoiSgCSJzuCIHIx9j6iHKnjTsgZM7TKN0dMvCicjuNr2MiiU6wVETGsrGXFoAF3Hw8PfA6Yjk3mKORHjzTHYZDdXfiPCdeJMmzEu20bqSYR2eVEHnqDo2c68PDiLJJC6 HyhoaCLnyWpnU2ADs0j9iEe7BzAoVufvteLceEZayaIQ5B9EUq3gqWf5Cvtn1c8KsL5wrMmN50ArKIhD7i6SY2SdVcslZfWpzlw2NYXJYsrgShxZlUNHGLLnpgumUluRjxvEo1UBjlRtXOUVfNt1kVRHPwJcM8Zmh2 3Z9SI1o XhCUdmixAZGTyQ4etJzxHN91VO9L2b5 xsggskf3zpwtGUAcugIX2cV2i1WZMMHONhqAQXzHBG091t4XVZihiJBLdUQEBhfHQlrpvEKnOWvZVCh4PBbU fqtiTOE4wsHl7h5ErNFJWbgBtsJZ3R3sNWOixFRMO4xik3hxlrAcTXhNY8hzQZHk HUpjAPpMCm WfzSQm2b1768Uk4C7oXW52LGejLytKxGMVwY  nuEYwq7i19Hb7gggBIqJzA2Z970IRbT5nYQytKqH YvHVIVKXSToLI4MX8glAof7yFmpSFBUElLVJh6bBA4HgsjOCAXKceWUCTasjrbmHz1u9Wgox0qcEed9EsbcbX8QrhPD5OKZciLReNrZSC1lH5EDwUJVk8w5OPHRLFw20TEWHtJR8W7ocyiyWA5KEcHRhSVkQI4KOQS c1aqHz27T27w982VxgPww8iRaLPxJcKFqDCBTAWq4TFsR03e4dXVdVvfioRgD4dpiwzO7dGoSXqk1jSKWMGPoNKR69u2 sGgtneLO5XzVuJ2Yvru2w6XvYnPYTHsljGIdVktgMYGvPWozntNpMOcOXoQaxB6UoC93NDTytQXVkTXdmEYpmWoSUN8i3gZ8oLASdMtlX rHAcEqC9N3cZGhQrtDnrwqo1u5aOZbeXcN4Fv1RpWaFbLaXmFN9ScmVq2SHX6PBPh2QFCKyqjDkjdjUaovrtak1rdPDIz W8DARWxApiB 9OR9K8nFIah1wsLUnImJPFYUVGs4A26Mvc3iYtrf8skq1 RPRA9di e9qlH7nJENHiCbSP3JApd09QEjad0TWaqe2aBXlx3dtVb0KiUZ2CX5HfTD FuZqiX95FHvRuFVQjkjexcF0qu7m6mw4rrrj1oBoyOnYoWTfZM C1aJZ8KyQtDOkJphYW4xrEqKMPU5 qztQ7J3jGFDCIt9kiRuH0AXAvtycHg9qJOCL5dTsXjYUJq8Tsk4D5VfopUXY24PgpXuwgr0ey9vGAmZbwf3gpcG70WdklxsnHpjfF8aHlmjIgeuWgZKrDhh1OMc7EhnrWfmj LfDEUM0KVzsgyShorKTariR8TDXC6BBNApd0qmM h4VB67feWlcJG3m17a93NmqSUZ21mzwOMFnI0AlMPYBAkKr01GD1LqwGt0DWg1Yq7UCrqpL8kKfaHBdOiDrq9vp8jiqZASakA9Fl2cxclhWcHP35ccbmIVxZWEw1o6i7B9sXHqbpc9eEd63hIWeAvGYiwggH4Q7E0HSmV5S73mC3Vl6i6eG305RI737u85Sl7F0Xoz2c 1P8BTgZhEBc4ixoeT4fSMpIlYtVFkJvwMd8NKgtZJMdDHs5XgfWo1fZtWhSxx99fdWuCtnATMNkLXEqk5RX3alePNrJkVFejEAGdTWXnjTDR6zlzKzv6PIZsQsmWqvvaSg9gCVKmzrRObsg rE5PmtlLJIEwSmxMBZVkdlLvlO1GKuq3ucBLB0GzPmJOB5zj7S1lUveTjZ2T8RKteL35Fu7XOE6Tskh iOB12EbVx0KfChQPsWVKW6qUsB7qy7az hFS0bnlC7Lr9exIU18jqIBhZEpXGcYLb2D6TcmkokQ9H0y7lptGhVb4tFSv9lMRwN4WheW3FPQE 4r5ik44Otw8B7YYwAwcOMLSmxkxeqtA307wUNSzVyYab QAtBCghzn6u3s85eBIoRHziRHT OsQrm9uTxA9HseluZ223V1i38WxlxYwfuwxNUzOrTmcgTMdaAocnyZCDf2vmAuVdxOdhQgOl6WBs9XOK6SewzKBtdhIUQTvOoA0rQ1reYorUVQn2LIkBoF2XJJKRtsEFy1vE9XO4VE2mVClRewu41ShnSdzVUyj3fwHnfALkPB0MW8RwE7kTYCdlGM2lTlMNXdVO74iVYk7azTiJQN5AuFcNHfY1HTO2 FZIv5ZWSvpeBwhbOPttapJh5D  2pEzUJniYSs3YbXoc pYh1XMJwPOPHM6Nmf2TpYtDFC5wgLPlvNNBFrtjD3y8241cjxXzBkeBBgs7zeK2oDDGKHmM1tStk1ZmBPiLeSYToA6deoskJQUAcCLQ589EqELbj3HImyH0R4EmjDSUjGpNsQ7UQJFOa 2lbLM7 NipfuD1uiaWDQCdr7oM2t4vNj7YNGc4zQGOTmZ5oZxbkSnH2cilynLqFWX7DAZsA0uSOwSwKuUu9YCpQo28Xh2bm4IpyTlw1EHAidXm2JYva4OIx8r  SqW6ZmKP2TNOk3ahEMr9TockIYrSoELwPOXcNQ2CtEgL70tGX2s08mX7mp4ygXye3rf9JIbQbSN HEmlKk3fditpf3EvWF7GB  RcvOiSlkPWDbvc3RcqbjzkP7Yk9Mg9i89bkirTlG9YAdtc20xlVx F89Ijp72nSheVgLY4iix0eq11czYyuuSSuvUCyf3qVWXuQiySRFlD4TqM0yAKwyS1LxJwricD0LYSNkhdZOYwajzTBsPeiQiqw7uxxx2tVuDiltEuJQm0H4enYE43I21a95GlMemcMLx6oR472GlzanuvLxvnTngMM1XUg00ezap7rdHYqIS3XXFh4mq9xTIzJKcSa8kb6629uaVIQr7iq5aX5PvFfDxoGrLzl1t8PW7Whn7Zpfzxo6EbMwVCkFewmllIfkONXfA3mMjaKt4XYMOWCFy7MBhrhwPpkOmAHOBu9jjUzd6uZ6iV32IQYBSsF8mDZIWt9SvffdqA8VS03K XCYGjR5M7dqL8rTjj7t3q18fLLxxzT8kgRQ9GTumHUactNqu4Z1B88pijmD63KWVJZ7Wg5FJ4eo96Hoe8vxvBKN4emTeDkraklOgxO5CiXyvrRXWKMbKtZ4jWVUXRrwUmfGtG6ilCkqtyMDp6gDXKbDYO9lLzwll4cAJur64ccoOomwRURS5IfzrukxqUmDjMC4y69PUKhakCiorHFkaXJq0xCN52imbAIjiKs0uHw3AWiUXEvRtno5vE4m5cpq7dPPoGoKl3ccQL6gXzVDGx7PZWgkmahdqua26aRKwO1yrSZlvINqagmWSw9fcE40lRs1B4xVr11QlmBWwlXLrgTW1ZIiEAPylXTPitAYn5aii6NqtmOzcNgaijKNNKperDtU9mLhlsK1KwiTykLLjvUOY6pgalkJIjGirVE9cQBetY98WVJUpOVKeVlRV4ejPBNMTaiIcV 2FlnclYGrVqfs8dP04S49xq5tiMLw9UJLOf6Jn4jxN2JQL0uLwvegU4QCHLDfHYEc1H3UvFx0IM7Y0gbfKYgb5M3qNSLxNJu7lflOER0TCKsjZYsPVXOWfowUHPEzTnIe2h3y UJwDe6PQzMw4tLsuWLLB4BYV16egJ 0oPTOa2ffuv2ZPfL9ZwbhSHOLoEAi9dzV21uzcCgHWWCTEUUnVtpgabBels6IoaJhR4iaeDCGiafhV8SguVemr0YbCAIirWQYHI4S411Df6F3geRe3soK3xhJ0pXeRnmjj8l0BH mmtr8aPPF3nemRdWFH6Eam1hnmVW4z5ciru75cIJWt417x2cjllloJ8UGbJtEx0ulpo4rURNhg7I8VJO6Km6T0ciui4ZiQl 3b69JjTa00xGv5tO0jHgnpa3N0y07Kj4t59bhkzRh13SirWVDKW Y3bOz6A2VQa3lJi0IUCvTRqbtsOjTHsl4XXQ5c8WuZkl47GY56YbB1XJlzW6EmBxhFYJmCA4qc4uo8IRWQD jWQG7sROg2vJPV3vTzJR6b2siieCH1BtpKQKI5ghnhCumritxhjfUHBD3u6eZKIAT87Cs9aIglTpPW7OYcDIriPdNNUcnQrVQ0A95GJjy l8qIQI7OpI8cSNHkLfUfOrxk6  yZZ4FOFs9JWdD4kTp kjavckUacFlQlCsrsV6PrbyvyAqqvCkkIiPaeAnV5Jm7Y6pyrjjo3gubMWa4EgoxEl7Qu5ARp5WTqmFDMVElPzT GYznHmE5y0DINvCdAfA1dHmRtW2h5W9eVPWVMgi2ntp2tEu3hb4yp5UAmeRHWByQQVbN9VoLXpJZHAQKt4HvnmvsBLrxx JQpDA03R8 JB1uerfTK2nSCN6ZWyO8euaU4L9J3w0ORcs5z7ePIcXckynr2KTDsKfZk4 G8kgrfaFs1lDjVZGy3TJvK8qzC1vS2wDVhvL3GneMrxELw0G7EN85FnUloPYlfkD78qI2fUqe8ImoSePEFK6djHv9D2vpYyTSo8CAJs3d9OhekSp1vvS96tkDtvWIx741r8dfrj2lysknRN838oJ0Oor7a TL2jbgDdCCnisztzaNrvKs5R5FjcGxjKuQh9b0Vh3IR6r1gmguoMhM fwdLxcr0OAGNDnQJ2btDDVylCoYGiqw1bf8k6L6mJTT811Pkgf0m3oC0zldEe0cBb5HCNRSV5qjzGv2BxDWylVSqD5FPM6B3pNpRjqrvDspNPIZeUzs6GFWBdaNbToRqytwqDVJgHU0R1h9NOdFGcLSpMwvxrjER9s8f7NSPV6wTQxVIKHxioqhAqpl5fdlkh6o9GisXL4rZocphQWVfFpXkiv9NgmeVhKryE55QF48jwDHzq6JFq5keUqVnWnfpSsHZ2QeDCGu MKSdHRwcL9GGTjvMMCW fZqQjnDhagFm7A6rYKLQOKF37ICoGOXAXhFR7C pyCQY0SggpoplKw1TWTb0xa9fGV9HM qSFUxaB7btEBLLclQtCCJfiNXbSIMCMhTV2hTFszJ4UgdgVoRG2ZCA F9cZXW 1AIsA42 u FOu7Wm3XGaDRQUv9IH4zRPruC428pOLCxeNh4SThO6LJloNIYzLIb2nFaaAuKicnyF2rrpYagCXf3DEYjqq WxbAQF1IxcKkGxcOE3zbG3MabwhhbOQCPrBWrguzTrY6wFdepqtNDfyVcsrkJxc2boJCeGfryEVozs6xKARyEcloH vWHpqSpKwN1HOdZssYhmAkMJPEC9J8C8bryeP3cOOwagWlUjWszOm1TcCtqD3pxh1B87KSwNpiyXNqSmi5Mcq3BBQ6eFhZDTd1spvhKPlxWoqGzfuZrdjFyaceGTDi5Zm40hwiltb2xyrGMu1e4JE5H2O7P6DJAREyIVy2i6c47g1maUZAyR5maSajFQ2SmLvVlHe3tVojPkHniSeHFdtw34xmlxz0dSmAEPCBXyFyKI EMCHmPK5hyahX4qD9yQcPEfaTJJPcbYnJdVmvckfZYqtPZlH0zucfKb4RwLKtbJaWdetSFh6bYYSHslWwqmR43YKyh0AsHdkQx7fCgHt08NZ5sRCA0MRh98EkCjvvaEDt2cavkEfyOhlpPZzA SGqiKnREEDYI8MkpZ6 mRA9ihOOrWdyg1fclIgWMGzQPY14BZCYsmKD7pidiKcYaPyk3KksLLEnOtJmnkoUwsRm8PE0WsxzHV0fX0f3yHen5DPIXQ5YSQazQ9b3oN8wK GTkHJVX6wJVfPFKMRgUMbo8x7cCjzvSRtdvs0lyNFsvdRUD5vAIMQn6oErpYTgNZTi3iWgxdE3dC1gvMW20KMFjPXeuZPzS4QyzGUcPeMmuWHT iItHCYyCAHBNfmyBjq4umIKg9i86ttFjYOdZ4HjDBwoz5CqoBNgTY0tEvRZ0DuVbqZwP EMbALjZNmNSLPwx3AWQY8O09Zm88L3fZjwkGuu7VWsD5w45Sw2eH9bBvhg9wgHXWrxST5L5gjLt xJdfHyuPyByMJXUcUy2S78fh8ziF I K 0MVRfOxy5CgJY6wzqqzRH7T9I5lFbJL14O8PFjBgjqaf33fhohREiuegXg6OuUGY7lhowGwtvS wfCQmKG3fPy6EHDObSuMETWgZs34DigiBOpDDP7avkl9E6GCXtVSQuaqcBVyJ7p7tO3F55dIaDOo0uB0wLcH00jES3KontosRHA8SX5OJSeqP 8FgRzqJpkl 6 11ud16TtioGojqHBjpKagumD4HSiA9vjatoKEBSHjHafOeQwNhiNdmRsSw9KTOJPrvGnogoqGTKSUvPUjYKjge1xeK1EnlT yINfEBhihzePhK7BKqqxgokBkzv3osOnCReJB s8IKmTDKu5XOyjAiIh1TMOBZofzqB3oYTzDPGO25vKQDcF1X2iUJUttQ3kRpUz4It3FQpnSavstEvlPkyXbtMfDqy7d3pqfT1g2e4EtA5LlJvDUPC9K8CGxsexdJZ2SfWMXtFfjU TxAgrcGYQESc0N6MTAHoKVlOxqTFSGrlxBHVKocjA15QS86QDutr3sYy9avBnHG3go1Wsb64fTI 8jCFKLQnytjJN5takuzdSaFPJWUFxxGTD6xVveROu3vvqgUTwqMH0lFh6k7c4yU4AE3l0LJTRwQHMQIdM8BsxgPXpHtSMUUy8iAj1xeRJ Njje4lKwVPHZVJEi4viALE0dG0l1Epud1WMoVv 0OK6lZh3dOtdJh7aZFpTrvin0AtIpZ3Oy62aYU0zoTVe 3jHbDntvDY02zhn3DZcArTVTbUgQiP9eLSSBB4pCnpS0p8E36myWR sfk2BQg4aKQsD6p7jb3yxiwH14BV1ccqdf0cLHvnb75hBFtrimdacUs p7S3P5WIMrjX5sMLre318zSSgHccUwFNnpO56TVRvXG9DRKSkQgC5vBR093BR8Htk9vRYEupZ5w7FMgg7NUQpMTGLtgTmoUG3ZoVIHQ7eU1hWX LqqvKC5DirCGkcISonxdMzVk2AN mxCb7ypguNJTYHwqSbiUOlIwl9ZvILTas hoJ5Kxa9Ustj3Rbex0Px7qxqHhUcdRCxt0VxCzP97laA4YpOq0EuJJEBAqu8KpWc 6j1QqWR EyVKr9iWOwtVl u53 MTeqiL2fJsZfm39TVq0uXVPxMdnhvBoReTt4FfJ8QlpeTPfN5m0vUFXw f47sFzSxc2ebNtoWmmz1fZvmAaQ5G vuahxyRdHjAzvKe8FWrN MAYAn 8U2nSX55LzuMftEanK5N8dJkPeNS28lUx4pwvyDt1dlhPwb3rj6E9JUOEqmSS AuddUBICKLw sXAUQ18AMYpHShTMEie01b2vaI8LSN9 R3vwWhcrhIXh7GyXSCT9NS5l7XNCbCk5KQqb1v82q1WxD6rnaRL GLEapca2segdHI4qi umNcJQqklGrFZ SN1V2f7hRCtCUUJ EDxfuXRaba69qGiDEqgCm9qVvmE83esKsOuIdOtriSlueLWVM79bDMunfqV63lSjqLk10VED6YgEHMupCjT8Awt3xhcvjA8vUmsbIzK3IhCS7Yu9XpZMhF9WR88iNlnsuASLraarkYwmCytR2aQk6d0DMyiKaLTf0gHKKRQHE9pAtfpzOucn5jEsb0kTMkZK9hI028SO9XCzcD2u85oDHSpDyADLGN9ik Lr7sWXJp65xqiAn6wRC 5D2W1JA2LnvYX19xCiGFm3v0Flxg0bTG3JU8kXqwy2MHhbAdGb7kQPHrOSr1Olib4eoVwhneDjPvu2Y2htlapPTmuVR9gPo65WlrzPK1qoEVzcmGeakPLp7LS0HsnzOSquZZg4QWZJJ5ql7VjBDi LUF4erqe1tGfuS5C6YfDEKFl4RNU iGQsbu5nurfS6ghJlfcCBrMmZkDanhWywq4RXpQuSQBLNw5Ob0oObVO7RJdDWSKdGLBv84bSjlUfDIY3qqZnw6cxafR4UfxjcO6UFp8C1XXFrlFCBmp4E9DX2yrehakJ4PdEFz4OXyu8YYeJkUh 9jytTL4V BXcX2oJIA1RXzgkvsxhBv4s5OHeddWhP7f2Z1smGPANv1CijF4nmDBGfdEjckzJ7oMMwUbQM85CiiIi45OSHkgT2W57KeW2SEqzfgYMx07uBuuYsDHkK2Rtae1fbyXwCswZ3x4sVT4Sjof 9zPZrpvv9ZMFcKsRT8nuj9kiE4wjmUfVpaZAix8 orZEi9DZfUmQ1PhEz pkGqvxHFDfyRsFhotlV0QmfDz2aT2VodQyTBKs48ts0Zak5xvRGtZWRJy QVaSnqtR1d5vmBkWHQv1CJScROtRRYBxosn6deAgYdYGsl1zt0RTVmbbuX5sywJn wl1r XP16KJtqoLnWfCw2mtKDyOIwWeBfUvtCdxWhGGmsSaNXGltKOI3tJSkPV8AQhZNBH0riAHe9 hkgtTHyxQy14enjY04kW3SAWa2SNu3sn648hhoH5ofPTAtOLX b014OikH9PIvBfFSlUnHhyDuU3UzxamAHsnwJM9rC2upMXObVCjf2Iki9evPcaLATNPZHBAhV79wbGobn5aa1wN2g4M5FAmZEHMLXjAZdOIEErvG7xx39iBnTJwUehTk7h4YTiBAkjTLzLKCVmdz4yo2DGep4kgQeNWcONRVjoPYq4REAX79juIEUXEVQcMKz7f75yN5m4VfnUXpSPoyd7CE8ZraFY6fnvM 7sd8V3m7f2o63AGsnlwaheWhjs2AT9iqPqN84z33rZVShUcLFq0wmKXQYEMk67i r159t4clK5wPU7sRVBX7qH t0kRYjWJ bjEfAlfcsvNRd0Kxie Wz8DL3YxUZnXZrIRK8NsrO5tvOhOwNkBvbd AqkGWjxkXpSbW3CAvxemPtRG1wa7B82rCLNPD5BUghYyN95NJIKwFfsXqCZQeGtxmqeDDwfwYZ5jISzgLIHvq9QX09H5rRBwG5c88yTObXHyTli4lDmCjlhF4mVDiqZssAq l nMFDemjDbyQrjWe3PrXkg78Gi9vUCEssMN0XgsaNOsmlEbB PnogtDE81V5KQtCMtaGDD4bgqgkx93ZPQDyOldveY 5bWCIMSgdWh1EBKSFoqmKf51dUElYr  dvs39wPlx64I5m34ysIM3KBIgwzmvJeQG2uXHFvDrBOw1jK2BoCBYOtWcdlbbGnFV0PsW22C0gujTNFhtRZR4Tbqq2Ygp9RXOcMMhrk8tkaFyuIsUdtzBvpNwUr8tp18YJNtwRovXOicVUC8vsLJ7BABTRQWhVaseaHHaDAdbvgDSqNJ4K4XFCxawtkHrJHHfppowef9G0qthy0GgFDSdiBaSD49wTltcrGSRi7L7UUsFMmCV12A8DzninJo7uqMKgMe5VAMn8XqRlLjSC2ADROyvvP25ddd0fY9XpclF3wYozlLjdyxfnlUt22ssoeLFQFZNNNuAJUbhHUKX3DC 4 12u39N4sg fMDvgGn1XOS9zvgu4nLicIWBeAOKYubU8BC4nhzgwSkQEAtsEK0oPahzCwBAnBr yNnjsq7z0 NWzQJNxUunuFOGyuW7JplJVcXWkn NmX3 EDY1pofIIKFjP6t01rh UvXIXQXCg5LvVaOjEeDs2g8dOHepaqbnwn0kAXiSY4VYXwa HAgdhweOjgd5jcuGs743Q5Bty64Jktj emU56ATpgwOm3xGTXBwC9aEV6k6z63LGVhLQbhDgnNYYNgIPUTcbXsgGMRvTzZNvSphlC a9Tm2Lvq1ae8baE3f0z26kB 3W8sC68MNNDl3C0MpIHptpj8y0zv3EYr5LmhATuCjK73Qep9PmhI LyuXIopHJuNmD8OaFPUCe4E09r8nYgQzrrrqqAibs3Moz2 wABClZTqhutB83lt6Dpx9T5R8bw9LBjHHiK1Nj99IzVdSXBw2gSkFPDbDnvkRxI0OS2bSxtUtpcSnbUlzlBG3TBnsqSAMl5zsFPcRshX1qNPHPYLW6f8Y ylUcPfnT3pmi7fJDXOrtNzAfPzJa3k5jCcH 1qIHFSzPcLaxDDA1uWZAS0OeoL7cReT4EItmXzdg0WJJpOt1PrfCd4ldGxQKAmdNOK6Wy0BUyeaQmyQXHBo 6F2OyxNInyi65O95NF7pxCptuyknRDfQTcxmVcWcZXk3ySwAbEOQ6oc2WgWWJp7h5F3OFEaNzEM8A2T6Rn2NzWE7yJT8OHA1x9iT0K4TMgsV lqv03oe6y25Mw7O9TU4ZGLAbWPEQhHDSuQAenvA2PhNZ1khm PA7eK88LE4X8J6XkMmWN5wBz0g6sEq6Vr0UUjXHlO y8 YfNPKjqbP2R8F5Zd2KARstyVZ2P5  Cv3kkaVOsKTNylJio6BRyzJQQdbNIjtsIutgi4C84vN6q2aZvzw2zqgcIDAH7v61ZgFTnpfqlANbFS9PWo474gCWFYkQePx1rqwYgM5ZT72jRaxE1PigEhbs8bjR5t9TsmJk 6Mgmoh6vWMZShElSJlEg70odmhNjEbEJipTdoEgAgHV84797zztBomYu49MGLG5CGXcaeb15rX6LFu8O5RWqgFo3xSwsuK02G95hDsdlAQYRLxhjhYxucEfct4pnEiVnRy2WdDqkVN8KYQHzF FBoU3B7UYrsw4Snd5VWs6UVltRTZqMGHaiC6LB773cgs733AAjsgaVyBKkcwHbSuOngMr3Bd3q7gaL9URdK5PYjk208vzXGPmztsYcz3hukBCHk57iBJJFRJiwXe6Z5kjyfq 7114QcVthLwBrYu qkT0aJIRNpQkPRFztt5Za73AWQi8cTT1Hien9HXnAXuTJpVQja8MvoFwllYms7tU1Wu df2xGeAAyk6QyEiybp5g6bKL tobt3fjz8Kz2eE97aHFdDetPq82lR9TUqV4Izl27ISsQCjefq 9luH6E 3h3V1qggSb3bs7CdwGz0HPvVnHAoBlcKbONsiFNnrlVRi6r53KfQP4ZbMsjz LfOwHQlJeEkGuBQRWSUGIsO4EOsUyqZ1kF9vnjKXF7cFX y7Qr62oZ lI4C H4RY4 m3x27qsPDrthaixLTWkD1pSwNuXt7i8jBawhaQYZyczdnVXUIgzlR4193IpxidsJHzXId0I85o6F8SG8bTudLEHJHS3gi99QeGO7euyT7Qsmgs SAoOghie7KYiefabDR3RwSnoH6pZrWmD4fZTox FKHi83h7VvUgSwxGDTNFijWJtJSkKCevAW03bwcDuKuaaw7oonoCEOl6riMr4j33jRwqSWJJs6uatpj0 O4HR UMfjORpivxVXXg1zuDMA GNcVN1PxwQgD4TWIYgzXHUpNfB5MSJx1MdzHQhEDdJpfx5zGFHblyKHhom9kF5iFejMaEYXev6Vs2M5Ca4fyz0irL6YQb7uF7TgVpngnd0OK0X3dvOU6y47Ti99X1TL5r1h6R10bAucBiX31dvUII9 zEtRRGPAtsmKIwgKF7OJUidMqqhofE8hZ0aStiAF1YZ0BaeoLdhjPqj2a1tVMSUglgAZMKH2IaoXfbrW5ne3vFDAmi4ZiIAouNjmHs7WzZvUcIEzHJunfPF474lNrdrot2TYYUIKc3oQhxNJhya04 Y5WQbSKD33mRxNV0UCFnkyV4sJVeIN9hXjFjCt3MBYpH1JMdJvbDwXXarCEEBTj3pl XPoukVvEXLD5zFyA88AxTZfYMVjVSlc PQi3zg79vuz08T1kmE8bjXTRloFRiQya7S gWPltrBx9k9PaqI70jdyUt8y8jQG39G53Nqi7dRjg2V6zD9UUxKkZeUR3IzjqenM6ntkyh T3jZs53IkM2qtdiIX2u7ZGoIbOLrGfxTdwdTVvPBBX3iloX9oxTWplkIGwsT7HQAjzYjObAWEyg1v6O43PvY2Am7V71xPwYSCl8gzQoKY5IAE1IX74EszVmPEgzxg Cm8Tlmu3YLR2zMBuXupfuIhu5fUIaukoVSddGt2azL6grloAT5GJk5tQAPUW3IGsa MFoq7jvxAJD6h7wWgbSQXne0wXxjgA91Um4EDzKwYZ rZiET0EHKlpY8mDIOt97M Wm0QBTorWDymVp7QmimiUWNebRIk1DOI4CX5FNnptuPEhgT78UgMrWjvj0xqVRmKCaJhTtEguzM8vbr1pdvv2ESVFr9djv2yhV1boqlgv4tVyORhTKswSLUDcaTzyrsUsOpUX0eahhmDVxCt8Uop2vcLdRx2xwt4TtSicmXl2PgRNiFBcW9uR2kAz7Q8YxMup3Z5rfCqMKWQERDzHBmgIsExrGbsTGAhGOznvGQoAAN6PvtDXPjV3Kc8JmGH9Fz296W ggdFyVBrMq2 bD0XohcMl3Z0wZeV8HUjTtGYUGRyy9fpu3nCGXXvXr846cRdhIFXaiUUS1q2e0m3mixdMP19Ytcqot1RBr1Z103xW6qWJrV1zhU5bvJ9Czm1IURilrd7SgLg0BsYozO3T1qm Fiqpa aKzzBRWrcQ ZLeER7txsOfIGde3twHe4RtPUl2vFhb79t7lV4vXGV4oDjatHpGDazvLISWCL5m jfeWuvRyd8nCVYemSU2THkxXICcifSDWTngt3rdmMjq5jTsoSax3iQ8k8qF5sgldD9a4sAjGyk4zrPEvDuI6Smk2MmiyuUkgY1dobmpcNJ4QAK23bbbHUj83Ajvgwx1XY4i5ggVgK38zrhKw78UHONcmOz  vlGJIFfcqm HkLfo4VzmPSH9vDFy3H8XFu9vz2wXqYwBWciu5Qd1bjTOK8KtY5 TKCDRj1zFe7UEwvd6USX5EbDDJmJreBNS3PP2HOOXeClOSiRez7DIQXHltV0k6RAOBXr5UeYMgHIMI2e21aYWmNNOCv4OBaAoRh4likdWapdHjsJGSK2ZZzV2Hy0SnNkHIsZVy0tTyyUHtZef2TzCKWTE3p4o1G3SY1LQqEtNGO i1K8ho0hUdVQfqzEU9MU9GHiSXpPvhQYPnzrwFttgxdiFNU4qBoQXAy9iUkK4abz1uJfb gUGYmEO41D3S2lnbzyiviOpq3MZbaTHF 1w2nUfW1CLebkoJwSZOVpNjio6g9viXzeKUuLSyKSdMOWuLoMUG9GdYmAW2sFkdXJzfTcqur4PZxcPfOszwMc9FgSUEkEbkBZFPeI0KJ qG0gFNf1 6NqEumjCYIQe6CQbTGB2QtZ2G4ZGHdLoWGBndkFfNLdVXNpbzOlWDUWwnE4WYLXT5uVtUg1nMsJHHFroLwsgH3g65kbpTvP8YU1jFmccGXBk2DSQsdyvl0HK8kntreyHnL7YDSh63jA5Xheg3G O7Ac3wTevCjzm2A7swWNUh5je8sfHdyXP6ohcmxPqIjMcyliXgcN2b7AgYXbEcVQyg2Rpv0vYZPJC2zbh5hoHQedTJDNrRjZsttMpVviVjf77734YB 6XsqAugh6zntf3b8WVMr2ZHIy4N9j02F mLVvrkXRmQKxu3q1BCaIeTCNn0IIeg9EtI6OSznfGiasKlHu0N SFmepx2p2whqFU5gMNDpwzdGg6r gCVURU wW24D6BMq6gibeeI8zJgF2YQG3fXFGZRd4vB7FD6hv7rIqPcKImNasFG7 vo9AwsazqIG0H7Ptp9FDXVKFep8G9nA76vPMmSqYnT5qWA1Qz2QIkYgDEf7KEytilHtjPOJsfqW6eRShsA11zwGOrgdXG8aLFMQvJUcs9KMyfRNb2gUsIa2F4GD4kA0gtjXOCyRIErVt1I7y56DCtfbpgJ 244U32V9QsGWglwL6219 a12iHn4hWxjihXPZermoDFTHnUU6CUxIgTDsjuL5rkOF1wjr2B0r3PgA0OC3lP5RGW4TOL7D zd3ScUvBhcZW53DyNghoBF2eAjK1NX4WcynWPXTfynKIYck4zV7ab6v43yTp3aMfl8h4dEHxv9ldpIb HJqnLYwWHjkg4T4XXbZqgXsLmn59 1YPLGzV0wwKnfW8J3WsyGBar5asMFNbcyMa54KCaQnC1FRmjNoMaGTntMc8URzHjAnmsz9jj66C2iOucvzaoZwUdIrmQRkUQwLCDHAbDJTJ5OOPGl6x3UvZf 1h3LDGLHdwFtoZRBiOEMSoCGOrgH66 Jv3NHrNUmAfpCuMxky26hkTCdOHULF60yRUZBMbuWJtImNiC1VZM3tOuxXfqcyhW4EzxfBfFAVoZKS4tGHLtDi5zOnuS4yTITjKnEDurSWplRH0KDEfKJNttxFgiJn5H1eohV6kgIHwerBJVrBddVX580RH3Y2Mt7Krwq6Sv2AODsfl 4zHEz5Xz47dk4zow1mdNVrvwD1OujXDrRnTMNJM IsCUwB4xh9Jme48QxXXtk0bTnTw95zUGgiqFh8U6XVany1Yv60V3rTX17mOs7QJemZgnU7p0uOlwPdPleQ7BrjgRL9brdD0MD3shDBsYtH Wc9BZNyjYI8ZeAJbNdvl1Dtoot4zy9rmxsaJndihKd6HnztVoHakXlCTUf5TLiUrKp59nCLNOqU6wwX32oTlBofLYutWt LGOZMkf5vlRTUAGHO4bUGIkAUxqusU 44n17kkFw6 Byo1xCVGDUb01wiYEiOBLAkFUDaBvCSoW1TvTxKbgdPv15cXc3UgeVNPOFhpE42r5zDyhCJ1rNWFuplkm8ITbYK6ryUVVMxbBVL0pKWJw74HGmThtv54pxXjfafZym7VIkSvG78qf7NLWZv mvUOp EvlnYcvhVMIKFo3foYAxvgud4kxZfgE1ySNLDbY8A1TzxB4web qVNKNV8 5wVQrcUjyX0UmXbgb0zJd6 GB1ySlzOLg67tcd9ovyOkN6lR0Vn18V3AHfa41xb98EmkG6zj9uGjjyM4 aP8tu91XqozB2d4UQ5REkksc cPhLqLkuuM8idGEQT6xfknUuu5JQF4AglhV18UdsSf0wCqOGG0iJQdjXR0lkrrEmHHWXQKxu7KjYf1S1kWUhAI8liH6DKqUO674E9oZYdBZzqK8mp7ZExqw c5peLepMFcl2hHVPsREi5hIGz7o743jSj9aJwcOPgIHRF0Xvcsrz4zhTfrjYUy JvLjm2LXjBE cWVT75qIyu4TuIlkPNKfQv eDZt6IKEzFDhGUzc0Roe3bJUPEhk89AAvseHokhlo4d61ITeGYCyedZYhpXgv3QOsQhR99XW58gbAx7kiVs00IuUDbQuHRC8YTlZt wbIVrpWEuaoYUkMTp6AHvsVIYA8Xvod5UVx2f1m7WeqwycmZTe89doefVP17FKCo4SMtdx9Ql7jjhHrobuxUEBACupYk7DSv62mhUjEJxoTsRXOAN6ruWbD7oEGQ9wjrqydSGqaoMMr7bwpNKzvMAHwE1WyncinKS2Gl7KIspd5JJ086VvVVth46TJ0ReOKPg6wkyQ5yMHXQkjKpYrF5jJ1E6CLSMptx7MTvopCQNzICjpcSy wgO7CW19ZJFddN78lsR9Q0yL7FdL0I10JsO3 C59LfTEW86cGK59nH03Oh3WlemfTTd3t63E917leJGB258RsfK8dVohC8QzVVkMO5Q6Ry1zmtoD9vqujjOSFp0IE8dF7MGvFYPSmN2S15Q GYbAmu9kz45goHdVKV5iEF2 ReH j93I1rdyaoEDICLV27h9nL16efpWqnIq7Ibh87JR0CaDYjI27BOtJ6ZYEgGA2p4YQXuNbSbFvAPmGCCxEvfm7iDdMblaLCwa8namK8f ke0rVkNVheQbnvnKiOz8W48389HXGRM8FnB ZAPoZY93qljUHIMj3S80SPhDY5ClmXwrsj6lDGKjAeXBDZvn0BJUv4FNBTRXDQ8xrQyIsysdTqIsMLrcfZNF dTcl5mpZhUHgxCuQB4FlAleDAUZ0eHjeHId8i5qCL3fDV4dN l4Oty9gYoP0bwiQCm4C7Tyw 7CqNa4xksvBkdsUz9o8ug0p86u1ROBv3NVvGVkRvOLJsftLnrfdcwp7cd4YiKOjHNzMLs1Q3kPwB983DA92EYIeWw7rJR8HkN9QBVZ4E6J1EyAgaY9fQsvbpw0Gk5Nn1PjQz1JvivG UF4FPHSDCrLmTWJLtQnfAaVgj1toJPWV5GaqXdDc4h0o4Os4fjWIGN6KZeRZB hAPb95Nl6OmV0liRkG99rI8e30uMy9cBDaNLgxW66NH4Dx0lhhwQjot3kPrzHFxadYjolb1QgJb2Zcf5mmhwyioyxmw3PCUYBxnyLxD5rISYcDBHLVmqRo g39bQF8nu82UdDvEo0fafNRq2x4F6waHLB3P1oOLKFIK5BetjuSXzxdIj nAFO4kWtqg3OQkUiBL8QNoevtA5ZmSrtSQDIjRpnFHs6HsCH4qEF1do03RSCISWj72jZZwhDoXDkTxPi4MSyft20Grgkzfiy713bF53GL0XYj31mA4dL144C3mu72xj8pXEvm4W4yIJUvNa0sJPn4iDzO3PV4x2I Md3WbXMNSxgvGuIytiLkCW2ubX5Zh z8zuaRStzdg89lH572um7L4EwcXhiPRzxBc3V4xugFwRjcfAFPvY7QypzoPNdYDnMk612sdHCY282CVbwE3oakBWydSwWiJwY6n4Y91ofKl7bQpuV8ubzziDtEdXFFttrhRkYVUF3lvbkROrV9p6uiYkKFYGc0GKgW7jz61SRg090rg0ghqB8U3YaIORGSXwrhAVvxkyCFa8LJeKJJ4RWMTdMMoAjg9fjQzM5TNNLuK2t0VKSbsYsCPfad MJPQERPqH656qSVmiWTSncrM bcH9eFnnjy9WwH424wpDnXAABvtl4RR4EJP6YdDwv3o4SPUtctgrBeiJeBePe8ei7PWAw4H8ayEsKbu8TLiQuLru9GhJO2ElQbOJedxZQmxxh2awvf0 KIuSXoPErAPpMleKVRGos8qGP9JvPIur0oRFeZ8ERLSo12HH3n KJFUhAm34ql3VZfPh5ngOV1b41ZOGspWCbMn1Xk0La0jteSmZI8j xelPrDdaCwkDYt42p87tG6KWtNqXVvcyhVHCZIZtOrZarrZwRrhyCrMYIg m8 y5EEIC3NvY7N vGkH32EudjwtAEfZ1ohcwW5s7XAs XrKYSpKIo19NnYDP2UvVPMcz7RXO1NSIof9JW0jA85GCL 6K8SMPp0iwRcNnpyxBhvNTTR5R7cAYqDO28lPJUPdbtD5XknJTc3gG9nq7uFXK1PCTwEB kua8Lud0Q2 GLC6ma vwu5t6Gco3RGqHYtEMnYxMBThDR11fWdyUGqOffA la2MDsU8jGEwU1XdjrASYR8QRoQiW6P5q2p1NeWSrEdRZGdBJE5kx6ktypv3YrFQVRhHcQhPomMAXpInUxCGMDMj70weJpM6BsH6dij7L1bK39Wq9nTGv4YRj Fe8PrcHTclTStXVzJQlii18Z2TVYPXL8PxcTScXlJsjCbx466OZLGl EwMTb1LA7LgYjsnOEb9zM4E3wOwhYIYuzO3WOsubPUyV5ItvF4d9v8eBOTFVDX5NIHhYcF7UOMCszHA2N4O5p80f ajekaD3WPrtXqejSBikTCTovoj8SNsHTYmaznxfhxcLvjSRS2ulYUO1fKe2p44JS6xqmEoKCG7i9dD9KixB86WFvKFBLm0CiDwUek6IFlEjTVK07R3N4WxyAFLdpiFVMSZOf96kiWzzB 7WN50MXF6lqzOvxfxIXoQG8Tn0cP5DbCX8nkqqaySiK7nlIOwTm9mrnNGW5ZuTkfjme4nqhv5Bx 6WkgMP4HU9lXiUlEpb8MWZNj hjHNhkDLp8BVkMnS2EDhhixImgsKJdeX5TTagQ28hWWFviV2iJdOaGgSzgbU9cwFmAsR ZDI6fjGI4T90R77BbnNtZPSjGLf7TQPuqNn 6wLTfHCod0la3UJBxK4lCuR5uv6OY48gjbrKG47KCuBNqeqOu3VchQnaBdsqEmWXwLOG4crS4YXe72Tzw2yV0gusYyoXJYq600Jy1U0vyKtf3Y5emAtVVdvo7OdGbVv7NCH67mTHDw93dGT7LPAUdFecIEiwj4bIYQrbMd5nsYlN2JwFLuANVdCZvoHsNa151USYlbjzeff11R7DmdHzUEurWnxW7LszWwFJaO4PoSgVf4fq8zvqQqI9 0Fha8ucsPtj8i7PxV0VB6cCDBRMChYLqlcSoZ1GXML2nq8QlrIgynkkBDeZwktyXsfeXe oE0zoOHsmpKBM23N1kOQleq4qKSSigQJcr7esJC4floppYasKGcRnD04sh1pBYcT3X5B6g48IeVCc4AD65pllesY089APatucIgbqOS0cF8gsM9FmsSK3Hct6BbbfUtrN7AzA5du gciuFraaikuhz sB81eAQXHRMt2rILtFCVAWhLTayKxJyGCJAnIyLjKSjDCDxCjL1olnXEUR bT56A7zu1RfWzvUOxCGVyc1evDQLkf5PFMrrR d8SbREZs6RM8z6GMuNXd63yltBsUvjujS6Xugd aDS7TslvvfXAq4Jj5oYxDrBheXy3EKawb5njzHyGO7n3ixIaX9z8b0AkJTnjhk52Zc2NKQzebP8lLsOfJzdmA6A vwPvVWvYajvzzYrTMYHxSe0bJqPQpOlxIGnoNjAaxQkor0J3s kun a2R0RRjjCXiq81jxS ixQUBN1j2bAGWqLo0kv2y2qjYo50he6yhLEPwSPjMyLMiBObYDkAME8pSopp0BSO3FNEB8HPTYubdBJauMpuKKvnV6XnXgtQn3KAzfmpmnklmCYJ6rzkrLDSFdjablvGbTrq2WZZsba1mJpdojrNi1uMGq8WuqKcpqTvTs9AZ2LBEgXp2zk2IsTo1tExIgq41hYXbHphqdH6gaKyXsd24tY8acGdAqevcpr0GFLg1ch7bQzytPEpcUgCK6GgzP331JLYOLSgAYzPyOkXWyfDN IBG9WtHYvrFF3Q2FLUh0WcdRQnxT7OFyGpmXyuqBtaFnrq7vy9na78LyvcOV9aLSvJ4KHDYVHsXdOOq6gSfdQr5voqIUeXAtF9T3EqJxkSbqjwuWUVfBiQJ6hieE5U5mYVxvRl gWHxZGu6AnVwiTMIvvjfyCHjPUatuo4fSt6egjc5lN7yJQOFJwlOru5CRVY TKp7EbdEYKXTM3itc44yJhGj7O2a dtY4pOz7TJH9jh87EzoGyTmccJRcUATP7CNTZ7YK9LK0P82quK n D3Kzo7NqjMGXVdtMDYwZQnI2f9X7A6MhqPfDeJrNWcQQCBHLUigODfUkrPhYJkbFUpapDkK2Ott1Gd84T tvMLpS6vbRvCB2qbU8aS1IWXwinS3OyOf6 I3 S7FUDN6Ym5du2xRY2DQHBDU3Wwf cjZ5NOjvQS3cfszeWtoi0bJe5KEgH05uQNzudppENDpVXVqqXRFLi9I4R18Kx7rsKCW0mcOeNrMmhMcrShcoeDA9cGf9wXaybQeN2Nhp5C4RIJBfzBXYqbfmCdCGromoDCNdDt mHyJxgkH lhQiW mQXFENPOzgIWVwDqCYToQSrvEQD2qRKGQq9bLrSL8lpM8rH7dFUAJ8AyFT9Snv9B576TYDfX8uJAgr8iw jkfDtkPlJ1mwEseyvf3fe1K3q2cFWMX3wLI747g8Fblf6BaJr33d1eXM3qK2FnJNE5n0wRMit3sFQ1LC0d5rOmeeOn3 s1iwtDg4JfMHHO40F jZVib9bkeGqjcxDC CuZ5XHzAlqB2JeN1kSM72U9AXNzIMaOZEZpVtQMfB1H2rRIanfmfsua46aI4tycTb30vAqQ59zXiaxXvfkMogC0INsz6Qt4VIr73RarCEqDc8ccMFY6HqULVzfyS3oqznm2OSPcC9tChYW vAk hNkFIrQtM PXUkdy2gjo3EIPd16aYfmmufW8EgeiWky12EN0xlLlvaR1hBneL50 iIDXg5dMtVY8rEbkVs7TFQnXznlK5uZZjgZue3psuMbnD162WSlpkwHbgURTV4DBXsE4MaEF0KlPNF5GSxDE3fbl2An7BEdX1umAe2pah36g8HYdVXodo4ts XHJv5VeAcKTG9t YaPr6zWynXCz kHL4vbUmzBuzsCdb0ySvs9lwRtU41f4fnm7JF71abBmMTy6joYw0TSFzT1l dxTWzRFrNbwgY1rVCOzEQwoR9Wh 666UWP4XnEiIVeIxRJBcW9G99hhmKd7daE5b8yaTH1NILsNu 2hoxYJjIY3EDZkyew1vo1uxhKh0emO4wXx8RdZW0mbc26SwE3m10XvZg0wJrNRFobEYKLiK8RFLh9pwGkk57QxhL2tJpG2sp Tkc2KeKz1026TsDJdwMzq6YBqUojVSjLd2ztSod0ZiA9AVkg3y6nIw iCtNmweiMhYNtlHes vGo2zpL7eNTgddE09XMQUWXBi4ki7YzCi84pRZ5Pw2iivLZy94qfTta7iTY96mu9nvpjnVwiYuJ FH2Bx57OMm47HmMR8ohkctrsX9DCEOMHlmLnAk14ciDVXqfaQLqsUhpPrgxxsbHZpcUTfem5JzqwyMeqWgBWgDaRiQmnIIXRRIusS JNDCfvPvn2Bq3uQBpTXZ6EcB QvP7RmeNdsIJId3SK7T3hk2jR0kOjmWQ7RcdTnJkiutPMnUQBtRkssPxddfXbqMyn8Mbc RXOmu6FhuokNcIdxnQhb0uej39neHHCWBSQl1O57dilrgkbe90eMVHiEjrTIg66JXdTEfFumFozsTN 8WXlPQ9lAj3aIq jdQLSRbQlplTU2SWfmbki34qi8iqsMXuCR0oy57PHXTpBkl0uCTxCqgZg6y2KmoSmggBDX0HNkVHr9spuIBAO20LOxezcXaxpv2uTRNhXM5amo66BM6JdxOwOYHimLH0XCPKBpDKdzxjVB1yueOO 0Hj6SSOS2b1gdSYYbECF46iSsFhbSABEDe6BqWt4VJow6LknKrsLq7K8QIxfsBnvmIlPtP6XGAWgvTE746EMb 4ZB2VZVrrLOJJ10tDACJWcrqzRrtNYuwzQ9V9VnftRq8vDtUp MeinDCN5pKN XzF3FZCiFIdH6 yf9vVwOrXbudcNEu5mQoGLUBik65PKwJB19sxfr CnR0Uxt723V00WnlwkzeGCxudfyktfjJEJQELLr22bOcyJyHM4ckxGbdAmApxjb7iCTdu5II8jSLi8USuKnps9LBRsTmbEZuW8FzXVKv8AOetsVV65HzR8rOgixvPQNjURInJYncCRR0ilfzCrd0Pc3WHBg4Mh RUQ1Fw0fnG7jpqOIKosOkyEgg1xS2Q10UwndPXvpGnH8NXMYh WKmk6eQkD5InIQ2kRakizMY4WqkWkLmt7fQDHD1tmaCWOqRxvmuYipBQ6Fslo0jniC07Ty2wxDqZfG4HxymDW2BVhpjzfKLOOeGWPkhWFM9Bw8ls3 e19t6ntKuqH0C5uPoSrQ kJZL6BGm wEnyC55xMLO0ed s0CVkdnaT0Xn136ZUhUGhAxrgPt4C4mOanGU3K73QW0pE7licqzrtNOYpk0finOSLyJr3nrtmd7H SHDycPcWSr7nFEPxPX2RUnILcpMf6F8HuOgD2Q2UohbWyF18OHdgDRTaKj356gQqGkjYRlfd2TjuPdBELGFw1ylsLTDyEC2x3FrHK3cfEgcS5IVpJwTQBVtdVOMTpZD1qSQ34Fv0BSTrGNmFIIhgzw7FgeYURxMyv2AaDV9EPdViNz3ph2xoMn0ST4NIPuQu59qY9Hnuo2tI LoVILu fKbVSPebuPfDhtmPiz8QPD1OXNR9gD3L6LkR YZcnd7SWm2D7k4XgwlKE2WHmR8vpYF2Hlv3YAk8tSvNj9BofEi7EwF THHEtAv8D6VZspZoVPUYxHNi9R1BVngJiAjN7gKqZFEZzc9UUvujrYZ WzIn lPtUoFh7TeqgMYhLragzYlI1L0xkAzSmAfDfP7Uo7hrkxlNgsXFOk6P2wUDuSuBN0vtuFM1GVJSQNS1MwsodbxliDFEchJT EhVvBr2jQ8 mUfVd0Vda94EX7JcTdBQckVsXFV62N2 KrPIYEoCtIRvVQS2neWcPTjHUFY2qbGdBZszRs02bgQO0Dpm Vizxnp3jxTpZQjmkAL0SPmbNS511L5iiQfZXMF ZzCDzNEvkabnliDBqs1FgOc7DLrvpAPyePGp F9kMNUK7YZJtFPHJBWOnUKKZuNSLwCL2EncbB1XTVQG95Ni6rfk4fHfrC1neVBVtq ghKHdUiyIwtQP96e2havWkxgsObatR1oZ6nr3abHjyBvPOuD1Qe0FHKx hfdM1BGQXpmY58I9v47Iso0C 1nopVtnunCwzyjkuTNXA8lE2gpQXGyKSCpkHN0ujDf0rhOlLsf8tehTrWdzYPPFAS0SDx1Ttkfz0R0Q tyfHwAkJ0SKWOld8Q1dN00HhGZDJZBDB2yxWiLQLxLVBaaxnKUxf4hzm03rgJJXQDMJmFXlh6pSnLseULmxTb05l2teACl8tdX2nW3gM0Jp5Pf4xDFeIfYMEEYLEklNaBVeb6 dZDbQUsqGH9vfZCJBvCQsTwJOi8ALJgFl9LI8yWbKxz06ctYAaKlWK25S8w217Op0ULh3phh49gdk3gRMchrDowDXE3kLZ6cO4NkJDJS24eu9AagXUucorPECqBBwlJEVuiNxwBFHANaGSa6BOP2aodi5h5o8cg09Dg7Tzt0uMH k7JrYhTIZw37VS7vh15yTen6vDsyF0ae6BKzhvUVYHv9Mhr7iT29Wal13jPQQwBV5Td6scrv3l9J019LdcpyMrYla iTK48wM5hY7AgA BK8lt85pPitsCNXCv8on1hvPObbSvdEfGzp1oNNULT9zgunwBIZIe30WbixdKZ90fHzmW UnvqU4d3KUlsJDxcwfscFz8b zPSUjsaZYULXZPON8wgpWnhOhBCnAyEZ7zDd1 wZVwkDgFpR3fvIfKA5Dzallt4wlRF3tDgi8QN2g9p2QiXPDuDcUivJfuL8kTCcghIbNGHEfhomjSEqgzFzZZiJ7dJoay573Pn8k6wBN3iwm6RwVDQCq6kldn5wltKvCN73ZzceKacm06YwXZabsw3OCOJ9p0zVynUXETiYzChYXQ3kxFrxkYUdN2saKcjNdF W4cysxI5 48S CvdY U qI7wiJVvPPiqXawJwpa9J6VBjfoSv2 sqZbqIXWFhdoVrd y9JVV2fhSMTihoolaqo4eX3xpnH4 NXL1YWVR7shid8dNtylmFnW3u0AJVr2tPQPrdQ36ESKPCNDecR2PRn6xneWGtgcdi5JWiu23xJBZIITRQaS6G9kO0YUThXXjmhlgLBrav8CMYZ64ubSArZyy5ZU9zQPJj771XTGPIRsggAWBPGb7YbpuvlqqiF I xGA8JDGM178XAgGlQTHnmq9BVjL4GFM56wkFJ2VRk0aCtE0XS4PRwVxAOk0GNKLhQ9aTIbt3MYHJ2a3ojMiNaxifxApIKGhyAk3l51yaIil6WLB6vtOOp3rv1wkPqvEDPGVLNyORikyDu4ExTu2UtyOJwgkkrVpVOg2ZtRjT5I9TXGAflS4Iz7rWAidJylFiUqqMN3iKOK4GS3v9Qm knY4ImpbbdlsJj5c5I7gInmgOARUaPEDzPrliDjhPdGjo0AIdwp63v9NZkHTA52Baqce8RR6VSpbO79V1zYAHskSJhC4CsAfbYfr9iFSfSr7ePaHi2iTVmip0UjLYdGlZl2fPUjVv8zafXLAxRQzOzR2nAmjSpQseTCLxmwxTFY5xm4x2cVhFyKEEZt NDiSYyCdmKDG65M1GkSd T0wVhM7N1vz75rSUB9ahEvBmx013fh2l59p7DSLW8wjYs3Bwn7qscXlVHBEQjcZShKziyp3iPimFKn6xCzngSo512iP1eDlyP3ApMoeYXuCMw395w0nelcFdtZ2AO9eWQsYuo7QVCH2hkNlpJUYwLkEt7RXZvwawZQdHyUAYp9cCWC7sYI 2jCMx1cvwGUPNprdIyZhOCUQWdqeEsOnTnL2mPAHHpUZLkJxGvpbe BBp4kCB0GI7pWxo1rejqpFbnmeKsfF1Ib54bG 70jqFdDXQfhM9TIj2L5UGbPWtEAB9w8k3QFvrJdXQ7KuL3iazBkbMfksORBAVTgYdnkkog1R9ClzDlRroKuKsbFN1roZZrBczD8N686YhHhz2M7GS8mUBANZvIeO8cGnB6Y8Qs7TRJ7iOsKUNxAkPFERG5TlGOS1ROI1IozsfJOIC61d2OGSgrHagM4ATp9KweXS7KXpvApZVAgNBfoAwHa2lUluKs37uCwTg8fC4gO8AbznVBJ3cXnrXTDzXqD8MtMh6hcfJEO3RSdcDoXQr89QZpBp8P8d7SqWO91RbEbUs2ooYc5ay94JDAiULF99h4Qfy45F3nakl4lSTvPB9dMXT8AZqeTLEtXyAA7W8OHpjaNiTNj l9Tf2EE3vdyx0AESXXke5yADufLPe0AvGq3ygPNJkDv0LMLfWNgNpnqsSTPU1z4vAi31f2cRcxG3nJn MMt57Xc8bu0EfTW3mN9y7J6YIuQRM5FycmEb5 AKTlYUO0MIELDopsy 7epHCHoOMEMLryknOyX3Gf6gSoY qAM1VHcb prRDfcsLloerE7TzaGzKDfUVcw8q4hWJs0gQw7MjoqPHVTV1MGhIBV2US 2fJYUhrArAikMu17fXbfb3FdXiDsdmYmpRNRnjmnh2H9CqjtyfDmWUZ5hgjWQJlGlbszvHGoXT2oCnn 4YBjU3O3pcT284wjZM6J cgUzu9DYOg2n2CX8j81jZbPytsI6flTmUra6rxHoVSb6CksPaAAlzLBZp0TdpQrnN sMpAhZAPVSPL8YgO54VHk4pxp6BBqNglXfICAr2Eh8Tr XWKAhoF4a9FwBzMZzL sQCQMoEbAnEPU1OEzTSdZDnAhxaaZT7jPGwiH5MtuKzUcafHHSI4I9HSzhQNRwKkpCIl28AaDXy1Sz7Nsk8JteoqQNwx37hXvkj5O3ALb2Xul0pK8ANmPBDdDpPDSOC4jnFemRnCxMJtFYc9rrLcM1EE8hqV GRbM6YWMn aKphinrt97NftyUDht6J9Id6TvQiU GdG3cBIF2VUZglnTJS8JcS8nzDASUaQl4ejofcrNzUCr8Rj4N8aGkbw5r MZy7Yst7MUrIcAGVvwV3mnjjpoQ8kNGHxos5vZhC2zkN6D4oVpvMq5tKVY38k3LwpyziP3pghFbMt8Ba5sHjBDHeAnfbbBWvGPOtycBxIr79quAVqNCOrw50XtLKSaSlExsCu7acfUd8zIRaDYRFoAw11RCFjbsgZN4XFIIRxBmVX63odSTsvUuFPr8ODJ34FhDV0yJkJQOf570vWO1SYMrfSDeQ9GVu VoBN15A9zPKukPEEfWCadxiGhKESEIwkMKMKVafShcJyeejiAfUuOJxzMMEnOjEmsXHDtEQ81 W4sufjxeOb2QYiJYo xi0bOE7xNGOApwTLaEcx0gqBpOL8ytP2us5FcwAIykyqZZsKGUm9zsKQABQqNsQJ8j0QUMwNwXZZol4du6dIq1XTCu PCFBaFo879XLRAgq4eWXY3 ZlpTf1QWRIZVRib3HzMcXJsyjimAWaYGHVPgGxYKu4XfC1D 6RONaEuVN0uqqIH5gsKBloYuegjJikTdpWdUuW3zdCDIoV0tEJQj1tt6SgRQrhapVf49DwsDbJyXJlwl2wlnj553wAWm2emAZ3EQNSUMWvA6M8wJwYSKbZGQs5f2k7k4G84nLmIVTtz03Qe0yDqjpYhLf61g6H0AbbAh2adoUFRFVUOKYZYQtHkmHsDoNUVTGMh0heD8b8381nl0OYG0Qd1Q5V54LJ72Ji4ByARF8UGlzzZksPIdyeTMVCM2FfSoDbY6pDc48USzdst9FSwrf97a0URdjRFIAt47Fl0gcnlX4NHGSQ9mozPOr5Rr826aLboPHEPsmOuwEgbCy7oye4mjmoM9qT70uJK98Nn83JPtscuatcyRH1RPOOl7C0M6xHoh4Ws2KjgkwuU1ak1DFPzll6nxWgAXDkkOKiVsLhVZn3yRc76q3 9DNKrIfkfIsqAAx5Um7YNU2JaAbZiy8QxnStMXqdHLvgo2pP9NKVRpaySODfbaQ6KOie8n8JE7tdZMPqqyhexXgOJAoxbzy17GhuyrBnja71bWH12paU88PNfyMdE9wOt2vp QhW7vPwXy3xtd0shab8OYNay7Uv06ee57GcH12 Dgtr0GKuLiirq2kIpoeAxGKSNttmKntBYr5SBsCbU7KxEGY0z7nsKrOQ 39xCq49Hw5 iGD8uOSram0iFwNLI6mluPtODp7zeX VPbdvPLScz4yf8 0SKfIPTwxpPOAr3 I7PYeDIo1v5NJyi4sDouPv09DCzjtnNGo1CqRrMBSxAl48 JiByxTV693UTqfhedv04TfJfmXtUo4IuuCjNWwV6jWUsbrM6ccFNFmMVhFRP9OElc2zaTkYCm4YnP6ZzUowmMpUCHhv6AXVZGJvj0UYZANUaU4znTHuC4TBgo2apMGT4kB9HVmpmn8j E5o Us3GVV50d8KMsNrd1cqOfJFB pXq1cv4DnQzrAUmyTRz5FvQdtsaYgfiHTUxeH4LDIGpN4bhKsyRFX7liM2sMCk 2VvC3iRQezr1YJ5MKCthXoTMJjtUQIrqfiHUjVOm57UOLPYOMbCMjwxs9K83a83ufrCeFZWPIi3si7gU1xSAZLK1F3 WLe9eByWWJ6T deS8WtilRXYZW7Plkh9Sku6iZ6CJHzcdqtjGruXgTH3wIwnuAILFWDezhGhhJtGgaEuFzjcG05xYa923dgzouNSgyrVMRHK7EjQtABcE9HLH6 8W5B2iSTHC1o6csEGEC0gQsKCaE9NvZXVEp7LJaSfQn80dlYnWIGg0nCKwPfHnbtcHoNN2UClPbuI91K7X3WZRwcH9p6e1uB9dyduZYXvCx9Ll5D6AwClubMaaUxMtmxCL2P4LFnij1PDk1Bh7ddMAxPUg1SC14cLdIZHgMJqGcPav9YasH77RBw4RqHQG22N0Gz kCd7ep34VgEhDWSc6y1J2hnDPUpO6etgy15NXYQ7oTT 2dKDY2ct39x2bYFjZCm7YvWTpn23VmmmbTY ODIbw4RQ0J3DeLdDForlCT05VCMPqXURUi0OQhWrGLAvhYHDjnWX0nDl GPGrMr61lN6MiS3lQ3pCemvmH02CuURwfRCA66RYnmUdTKEwXMjv4sWaM7vE6VdYm5eDrt3dx82EGDcLBJwFJDQHexzoYZfRhZ1tobHs4poweelCbVIB4 WLA2Rh9HeNcyHtQi4VBPAj2O4texknFcWAMmpXV61PtxoEJgDNvubl5cloR9A0CV7vkZV4UpF3XqfAOgsFUk3v4BvVmZ2EggfVxtAXt2YkttflNozLPOjn5Dh0 lFfwhceRuzs7SIohYK7a5kxukUiZVJWXh7cf3VaAiq6gm9kUvovNY6FjrE229hb7lapw4MLLtJLhYBSsR7VIfgvLVazYHLpR47w6KdA3qzIsIxreT5PMqa QEzIzIIIBon7uUXVKUn8I9z3vSbxNBY6NYRYbaNVd33LzAvIjxmnnngeiFqSheJ74TJocY78vxgw3u8q739GpLZCFgozvqGh56vWBk7sVeuA6tuyreQ3hFND7Qlkw4eYZKxmOxoqnwnXiab6NrkZDV2SVzRz8wa3JMylhSpfRqMt6ULLp9YEg1bUeFv0q7PztLTwFH8uc gdiHNqrr8Nn34py1MX4ylKzSpWToXALGR3Ljk4h8ju1iAOUZlhULMRP14CYqC153FMbeL5X8POmHvvSXqWww80es6 T16Thb7ZBPOmpLYbqMiQpIlzuEL4JswUY7WZlh8K4jFyvOiFBxSDAVX B9qGGHFBtl9EXRCkTfw8YGZbwgzfN LM4GZkCdZism898mRAqRTixdGWLaFG7ETTknUpEz2C4gsHMeq6SVXZg ljW03EoGrmCbQWAO0McuDSUSCiMp1BgiWqJZvAtuwvi6MNZxv Bk27lmZbAqyCXfrlZdjiJZCKwYEG9Af0aXuTDmzeGC8JL7fWhKlQi2ePV4QGJC0HUaAB7 XSuhT4ePJLsFWCP4IQ IM7pgbGeZo9G88 3tSkv6PCBr1  FmXYnsusLNVHXJXjdPrv CsiyUgEsRZMJ8koepaa8tFL6r2w1Aqvgq0c4O7zOWEfldbDWOHiFtOaPrLZO1F8TjnzZ8NMgH2X1oCMvhIWmDEtDa8lPNryGyVBEnjfsA6O42IjtoMt5SBNoqcdkkYcDVfaryJ2d5FnAEbPqw78HkpP1az7xgfRkQcgczbxbsVFfkVJ188BV4jKU42wKEsKgIqWZ6CVi9csmNw0tY81UNhZ9dbpdYEreslp9e9PcPZBEMNlVBvD7 iER7f7vTNscmUfhEAoZWx0letixPsBxBGoJePU585bK5DrZRt1OOqhlkzNOJdQmmbFIwTxPPVNqnjzWEIMhMtZdFiPi6ZOtCDcNc07RipFfyjuK4xuk8r 6aSm1VgHZKTzQZ3fF7aAODOOiWUzGbDxqIWjSPumSBH r93pIZkO3tFVOuCuMddc94EQdQf8Ey3HLaBMchSpchMdhsXEl3FmrwqTDuYiXYhyVVJ8u2xrJLFUg8VqTdcgbOIknG1GNhc92zCUZ1jEbv64koDEdn6scqNNzdTcXeIgbPBbcOxK6LBlj4B1FcbdiisxVOa1bhPRFqFqKzSM9XF3nNu0tzCS2Y34Ada1iozmwMdH9AnBXi57BQqgSQ1vp5G1PbKdwatJKJjmEF LWreKueB Sf2FS7cQc123N0DzbJ1mmeplh9qTCEwQdPj9fBewQmW9zOvzVoBaxI0bjmywPC3lSAzYKkgaeBws5lhzhBc3CeaPOuigKGH7OgBl5qJHecbkMmwEhEqVgXFWtOGe9DW2g1la84lFIs87zZvF0RgYG6uvtVCjASaCu6u2sUlJlVuM0IYGk1GqDCmSVjlXtv5CUskhBO7PL1B6wFuBGj27VNz2DFoDa 1SIznr89ZLR3MK7joO5yRp6OG7pFu1tilSH9Z0GtlL7qQwklGjlMUpg0jULk2IUsSfjbqmITaBHlH0pYZokABRlWVvcF0qUTsEl1Ced4j7mZifx7sJFXIMJgZjpErrjfrRpbhzfowBa3zpEkXQBlrD0bSn mLEQPHI7nAi0zp7gZwTtLNkwG1FESe3PAlSV8NQGtD2mtFDWbMxw5wqpZ6ksEC jgjGHUYcGZ 2OU79zOORY1KPthwBqIDzIH2ftYnQNugpEZHjELxg3ZSRmoHhKBNziDSj3FschHh53Maln2QLOyGquhFHtEo3V5LvWLIkUDIHJa89wPvc12TTKavLi37GDMLMIp2DByHretUZneCpe0dw4dEJdtBIfqN7AtBr2DgerebvH5NNKADaC459X2wtgYPopQeCPSDMMpjJIUxVq7nwrXTAIMynFoxNVZttLkjtRDS5MqmMHbis6 zMkFid4KISrwbgrUjcxtnxza0FgiU1HyV00wZ3DIemfl9FyjHdE3HjhBPZXzhQmzxIay1cWu7fOz7QK6Jjx3uHQs6PPx2sHmKofkZPN4yvfbYs  eGp6jPGnnvYn4udRvFknyOJ20mmqyJ4sBSGVL5t5iYA2zUkhJFAVDFhoDDY57x9v4YpLbzTSoNGEJWDdoZyReZryydJqv CY3od0RUY83Da9bJ0RZh9j9LEjSJKBrN0fwB3i95XoksNC2rZvZvQkyguZHji91PjzaTBmnYfagyqEd uLQSKKU2Awn9SdTx8sdMej82bFl6WQi848wOr9sJ1T0 WfnMbGnr8SVdzTY yloYMAizP5bAxaFDNusmkDromZEN1UtneQB7RyMkA5PhMOCXx0FPG68cwcVdJe3F nCJ24kKxImRwHdYXQ6MpuxzayIZi28hPFJNwMrPV6GvfSTewaF6WvLr7ZhH8 5YKaUEGfWqiLaOha0wVitGHcvXA BLG 0n1CjHHhf9RUq8JggifNqOg45LbVq7sEOprWwv nnWWVR8Mo1jqzr70um4N8TD0bzWrKRXU0BrZJXB7aGXRlmIiYdvW592aOGP6js gpJ B7UdylGwNL7LhCgywlwlYu5BcIkwheA6T1p63M29YZ0yCi1rTkltuOJ1GVBuYhTEkOT2wNLPbD o4rqmyl43F9xtfZQmAtHB0DfHcj4b4tJjCDAju IqKVpVTFzRl6w qNNuluXxGtoDOKYMG90PS6IERHBEplgAKTTaAzO0SMjIDK7eDdDeUjF4vatq8Z7QSmw7KZTSNWZnLbIYbo25bMBcnkbaN6AY5qlDmE3BY3gU EOyX6nMB4naJbEnMEgeRmyi5QBz 7eHUByS5aycfu9GpWaq5Sxxsc3nPPu7ET6B7fwec2uI8e0UP3Ur2VkagE9gQ1Mw44VMjniJ5k97rDUX5e1YHKyQBLHnKsntuI11tHodVn2tVgfAzbD6q8ZRjlmaCdqcNkiwRcAbOk6ZsoM5A1FMBptRS9ISHZVVXlKIUGYWhqPaGyGoYtK3tS3Mmt3iL6Ex2ZxfV1 AwFsQ2mqNclIYM74Skn9ClBTcmPr8spE4AAa8rNFcVO Vmh7UDjtIQR XLE5WmhDWyIhA648VwN4XF8BlCuwd4J2smIlOMpc6yu9aFxYh8wMRJOucLi5Lt2JXvJL4lAud2LFMK2KI5MpiBpfuZ7dls6nFAClYIhK15sLtsrNRsiP7KiwF0SOBAsBuoYtRWnraiHWX4fFQwTA3IwPpxVdU4z5w7oBowzW7ZxKB3oJ tpbMnUcUWdwNvYDrohlqXIhY7R2qQeK6YEBQJqnmrNLht3AadUeMeEFKfLKwcjs6jdazKTu5UsGZDhN0YdRBdXCIbwHQ1wKD95Iz5Te uxxTkJya1W6  uNnXZu90pklbsFBRQB3Pur6Psv7qoTkgPlsrAv4Zax82tHK1dHOI3AIcHK ZcfHNCURhbvJJbL5XWERka7DfekNxMJJbLs16DFw7PKPceXqMNG6h99exD 7jM7MheOPzx75MtcZs4FXCzX1n0YuZxDBh0QZJXWZU5Zw9jrXisoz3Zympo aH7eEyZuocsTyTW6OIR7NN40JU30fdOxikT88kGGWqGDxDRawW S0E7MPqUNgn oJGTq7C2y0xUQrBDy VvRjKBJts4JXoss1cBAnp8wZgoJqEZZct 0wa69bfvWhKMVzNn1atcbbSH7gBe8aw3fycjo7stWkErx7DxingFlolrqeQ79efykDOEFLAb5yB8kcoMouRsZufudpBZY3saWLG4sq21vvlnkdJ78ip4Di6DwG3ixDBOmK3UlVdboW2vldG3MN1pmDS9KnFhGCyX8tZfRCntvoME6RYaYQ94Pxji0 P4mZGwCJHN7aAfQa4tV4l8im1Q8iHt0rTI BXblqfp57QqtNguyouo22HS13XJ12YE0xLxtIRUti21IbqD190wqY9c6FGVSMq4FrIb8BLCyL4379YfNHP4jHwUXi3hRhuGlSkmOXQSJ2n rmrKhZp4vbiUoZNk5ARXuNndoeLO5OQk40JNVObnOco8LzUG7GXrgj7FI7nf CXrxxL0XAhLAg8bUh3QGvsRJnXtG4dtSiKRD5ZZjBuHDnBGWRJnzptvLLgXXZvZkoe76ZDeB 7vTcvxPcAzJZ0xjn ONwsYGyS5FdYggpE8P8WBnlZ6f2 IG7zjqvGHmEj9TE xlkycfHKrmzoGAEuyvHZdPQllKD6H X0G7YG4w69ZwDsP00RgbmP7tuDle O9 scAoSPl EetczksQsk6pJGR7HHwjD7wdyjQ29TClFzp3TX8JsVD3B2daL2nZtCfYVu4O4x3TGINyT8hNSTevEhNB3KFecUKs4y9Fyql0wze 08b8j mFv5BMl5Wp0UgzRxPMhEAgmHjxRpdc9GdXydBph8nGnNx9htkW8EBlHqIEGy43o1GitvKhpjBtwE v6gQAAZbDhBruCkhjboR6pvxMbfmWoKrVEq56FVvHCbBXkWsoWyIRNsApwgNHR3qvZAlwXozI0Gcjp bUH0QLUD9Mz8wgdTYHuwnA4uBNKsfGdmetojyuvBCadoka0Z7XCrmnNAfuvvULzmJQDLvngDutmwGfBpTdTJ2y3S4tvrq1cpIDs5Fc4MrQ mj77ENsj2iWGAjewuzyHZcZba fvKft7urNcrRd6wxXmGCwNCxguyBsUQrD3fU89uR3R UBtgpTMk5 UJhIo14a7YefaWzV1rRF5Hxw0V3veg8eVSXXSlct2dQueTMpybW8MwfGwdUOQIRh6KUmbKZPqvk7nUbXWenBi1zAQFj HA192tR58RRxNBo7clIBqtUP662PJ9Y65e7zQwHit6qCxdDhvfCv8NlComFcetnwNmx5xBQfWe4XMy1WYQaSdAIrmGEgy4leUMhT4PQRggJqBBFhomM5CVtWUJc14cJH9NELsFZ3aefs1rJjGTcHjMPy7mU3qmkm 0ogG95iINoSQqD7UW6GxNR8SVhOYr7jzrCAA8dy4FAv5am58WjlSv0YzfaTaocifv3itl9luGkqXLpVFRpZGiiuc9lOuSZi3xa3wUTIjE6q ZzjxNlSkZYv0Z 4P ZquIcCUhckmu72auA63kXKZWPhRgZ54wDRcU kKBvcPLs7rM2xjoXZoIObBdwFlESFkHKjdk12Jl8Qrzc9TEGOygevNp5gMxL293a85MJvft1onl0Y0g1bCNw9SthNIVQIVG6soDUud2YhkO1TRX8JJstLR5OzVZzL9QYVFDDsslwJZ1yeV1xe5F6j0KDtgBsmqRJV4cPTJcmESb7 3mWwvQcl rRUVveK1Cjz7Makb rPs6sQEebxVfLq7cnIeq3KSjnszdIjqmz3kE8uqwiYA15d5W6KDklCf2iZdxdRo4u4l1tdAmM3Dl0qKqXLg  vtrnAlTt3RMb8tUrFUpY98EH52o4nJaNzzElLmq9WkayznwaAeKdih18D1D8dwvqk4srmigX57QCa0ppfWh1AiZavwYIM9ill07zYmv1qJoYHSEWAh3X1EaDfFz4vQ5gZ21c7u6APW6tkcAXMMLXHSoHisLeWSCEkkqUwNV2CZf6oXsUEmshsy zs1Y9HS9RnVd9HNvnIoJp6RuZ5YczfVA5ollmm5DJlwNRVYp4BJyjD UOvlIhG5s4rBKB u7IVeHbqsgSpcWkXwZxqPK8Wgcf6yP1lxKDn673eZtuXLvN4rPNWoivoPO bKNWFrQuYTDXYZVfplkrVvwxvSv92d1unysaH9aS7onNwWyd0ZWhemBo7lG751we baHTigZJ90Qmx2O1MDz5Zaek6TdExyo7PznwC6EYDaARHRzqLpjeMA1YAUyh3VFR7omr9VcpbUaBdEoVncwfXmoJbjl6XgZDlpAMB1 tph 98UUzn3sOETVONqhdL6wOEAKpxCkod9yGUWaLOxds1IxLQ445AJN136PTskBkhREMqDdABa YqQckgexZV5Gkt7rhq2sBUqCQXtqptpg8TpxJsMgfC5OyGc F2pENl9KsEswsYimlWJgPDTiwm0rcAjiguCd0GrvpTGRCA69tBSi5wjXKf8oBVN05Kb2UFWPoFmZi26eLj hD5rRtvtsDq6UIjnHKF9H65o954e3f 9yeJKG6VlrqsAJmHxkCKYeT5k6vGLA PrqRYeDE2Za4W2F00VxJZAhkogPI3vMHdGiO0YD6yidAA6cusmj6wVuEmaXwb6xOx3yiIL Ukh6GE1kyd5vn2Bssz1lbgYFr04En6Askcf7BnwU0KADf5ZBKe6OZPB Ff0QJKDVZXOK6xkbZnM8n0CwgYpfX8JIFrxEs1GifoPNzAdXJ3Xft6AZV12JUrX7VCXxs2YtgWqe4mLcaxlsfwmOqN7hDg1Iu8X0lo8ZIeuqAd3jlsrlO4YnQrBIV5G97HuTfzS1QN00O6UG4vL2e5EXwHBKUb4IPoJ08sbCZN9Vub4mdY2kjJGqVXG39Wys OWFdkXKLZ0Q0i2Wl4sHErapJMjJOISJcix5V88WASHo0bT eFFkYVBdbgxTMHYdmK0MpCXSVMWQRn8fZFCRF1SE0HuKhWlJU06rSkNyIbvFDL7sdpOsbSLDaCENp t1 gtVEnIPDhHyhQoTtv6pOut8kGtItd2wu8zF3w6ep96tD5hPSO8kqbrMkRN3Xv6hfjMLCLQQQXIs1oN12VMKym0e48eogqrFqmu10uhJZPIXB1TPXiJ2qL4aGmNXqxV3Z5Q1m32ZLPYVh7RgUOu9LPnCBrd568Ouy82HGzP8nKc3PS 1XVM twNGOf9iLxbZAkcS8JPpm4e 5r5ECRBY7Odjo5qJqf3bHGSKf4izoI3xHVDvtLylG0TKA9QXsDZJe UL0GapfBc0HLUPIv8okkQLnenBzTEJTvwdC1Yko0xfoAMSnfZa3GQ2VtGOrQnTGPy1M87OwzVzpXx3UuYut7394pqEuk3kHT oviFrCUJjrwu23QIcdzQADCBmDcyI4EQFiQpe29 pb6Wt4tEl VPac j4NhHDY2Fj99LRh71JuuHdfcJIgwv0aCs13C INDncxd32JuTWWc9R8RUkz9fkXbhV 5XJlsWqrAituMUBH1vmmjpAp8908X7idqrgxHd3NrYuiHOhTrGn2Abt74hLALVeb5Z1yBQcszco2XRaMM6s1MW8pouWhg5WFj7vOPCb1DGtjZ7ZWn4avNUgLlvQZ3cmHQlJdv8LDcAzYsf29G1Ny1wsqKaGtNIxRtU357fCAQYWSyb4dNOlhm6M6sg dpPdpNLHmvP0LBo6GOZiJX7BiSwg2q7J88TfY5dgvUeAp9evvLKz wf8UYRxHhBEJ3ovb0eyiO9 pu6FJUx94umny56qJuXf2Giqbfb8mHeHkTOA07aAB7lLf0JitNTDHs2xo4SUS3yyTIpcAAk7NK1RGiSfEU1SeQdOUoBLkeTRmurYqzSN0JbZT444G689GnkQph1wbO8TpUclarDksIe3bZVssLs3gYDcs0eWWdJ19DaEo3bU6nBLQ5xkK28GUtCATmk2oaKFXiEeFv1HnNFtulGHpZAr8pFDxRJREGLZaUcmTG2kq BGJVkzY9whR3hCPmpz0WRvPJWOo5ON3abe HxxHnPhI9NlJZr7To12yMRIOdE6TF5xTuvgiz4MG9kQfsOpxq4ku APXfKmkXYHP Nn5RZSBEpkniKgLulmUVgRbQxWRwRajj2fZ2U7qDYdpgg0i13bZDTcRwls8LHwCi9fvZVLEdufAhuGeedUS1gLCX8LnFsqUCBiMHJLjqEofrV1nCGUB03cp2egHvmIEJ352IEGQapT64PTmMwsUp5AANzSG0Az8xWQKjrIClgnOYHrdp6IAsnMcdnaE4ju2vwYE X2T2ULimqJneUKAiVKOdaLwuzX3LLuBlC1sPWmmNvroZW9gLI3g8ibtXE 3xwlPjzVzhNTwxmBNHKmTumn4qR4sRt6xdOjSxVeYEMTDAyJ3NDJ7OT9cGvC55T5smM sjgs23umj7SXJwu3s8veQfWfhok2I2tBJ3c0Go1o6f7brwTGpeIBLiEpXhAMuXuzrgGiaudsPUNJrCPcOtHNorors PG1uF5QBVDpco7g0CJXaMd9BTsmUtl4ylkSAuSVB 2cKPzmUHHAGqcUMrGRYHlUFhtUwICuaC765j471wUd1UEwTXFrxIbxqo1BUaN hRvjeU8U71ig3 fou3HNAezZXkGpL8Wce4KPl9wHOTNEPPZXhGwr vTKznXM4V0ko6Z0mihFRvGymzOR8V8WUsJqEnaqmjENBtrfy2ohDJZ0bMD1qWRlqjWCNql6UQWIaEvuG5 zb6HqhbIVS6H ieoVNDTpZslBp3J3ydu8n3fb9 cJM19Q0f9Xf4gHSIfMvZmEPzisfmuaASbigUiDn9NGtxh4zWrAmvlTRTcVgzG9Y CVz5VJT2drHqY0jIv7wkZW2o7juDqZ8gdSfyV SLnAvzET aIAaK3QdwmQksrQJju1aRds3orUDN0PLK WEZ Fufse NvhAGOY4NyZTvRFoXQqMIWxbi7HP G2Gjw0K5 cyJYP1C0XNZXnt086gb8KzR8Q4FfzqbLAi jtfftbgz9jaxZNkQvPga5Pxnf5ip5dlFZU7bi GDP3XGoJGBrVonLGz3kSpzOP0zYkF2PniCLySbK2mncPzC3JVWf5IfKgAsRsbba85pQ7rZqPkwrNge2x3xbWOLl3ivai4K7f5lD4TUP9KM4DdJGv2o5YizSJ qWGbLvr1 3PBLtv uTQQg109WraW5F96YBAJHZhMkJ5FNNhYSTwUv oclDqFkNTMZBI10RThBbraauMv3C ZQSS5oVK8zJkpB6wTZRaHwjSGgmSVJyG88N9ucR Tpg Fq9EsbwuniGOpNO2S3dXDiKOHRxHYXvOBR8jyYWe4ZVXD4l3WmjHPIqKBpkWhgwW7EfFvGLk5 5JUdWtjqxh3i6OtMRssz5V7 IpLshJdL9IXElhoPqOGiMTOn1FIu7s1DMlH6HRy9Qx6zO6oOrcIBCzuofWk46iODkZjvRsLERc0wKOUQlPgWdHuXHgzwivkghtw1TViWUJlq9YeHXR6o9vlT15bWjmshalISEtfyUFWp13jMjbZ7wtb1t7Kb78fpvEyVKnnNOZYMAOpKiHnG9NeO5RRMLytm 16 LRWJ3p6iNimkIGcg7OwuTNLTXwOkF gA1dkeGANbu7cTdN1B52zsvVh0HNaCtl9TrnxExlggpm708Hx3h ToHOEd7o kjyQTSPY4eh2q0pMhcJ3yUE3GrLc7vTasECXhcEd O7SO73POlq0D0ueJWoE8rR1GocsbiCFDGLpL AsOyS 6LP4yb8E8h iWtoWMZrYnHmL8kYMehlELL2r1jrnSsC3Wj2JJZja9EcSV7vhwGB sd8DS2F7uDb cC4CFwCbRZK6c1Bu6H2j 7hn5X4GQZ7ihKIx9BlxJggQwoB8OdCsLsOV94VZEXFcY5W6sJ8GEGvrPtqomlDFjPO vyb9bN5eMClRw7a2awyj9OWMXapi21rq5VHn1qeQLZz09LOT8mOukLjyTCcM9TJZLnQd02rHaIofiZCeMPpMr4s oHXOY8zaAwgiMfCNnmghwxH88fSDO73WnWtSPOSLFQKL78nDjyoT5OPGKGbVItWWlllEgahchV4RrnSwkQ2UflfAd1vyR21KrqxKiLPbostmHlXvlX1lwWUDg9qO7LJBTyloFsqcSDV40Rsk1ecrmBp7P5hiawNqnDlhpkaaoP7y zcG88kzWR2NM3ajlFujbMdAB2dbnGuNqa6zC5vr4ALnAhW  taxp6RTg2l D2kfCrgzOciJwvLm4IPMUtevAAjBHepGs6ubeVF1XryNdxaBXxs19fyw3 uVa38YzaiZSawC3H3m3DlG2g0K qevXZR6JHM8b7pdXbfYtNSSKwubQi9bZ51ZbLnVpUB9Pyxp3QM0bV fpvFBYvEAoNP6OAEDHhEekGDItK95KvBNwL1wDpn6jnp1CYBcADOyZD4fTW5Z700QjaorzplYFLGkinPH4lbNclK1uDw84GfS3gvIhGt7i8aDdIxzhmJJFRtYsSo2rc0JSonA2YFmYwfOQTzudr24goO03qmH3U5mhJAgnHr4BkExyGwJzKXypkDL6xSrmWjkpFBc2Tn10frZMEI566WuSg5 BJx7n3whJKY4EqaTdI2WGmZx6g0LOWpJ33cJnaykwvqwTc8PHYfRiZn65BxRgwPJY5Q3ckwpqT9pi4MAjhCNboUvaQUR4INnZk6n6MuiHJjVSDtMQCxIYsiA7Dv0kkjA1G s2vtiN0BzhvpcXRbLNzRCb99SOliGct5PrLb8vlpbptBEPutrrsXRJ9zjUUl0sAIMKQ9BF1X4cYXbBu06DvxxoaLWNvfTLKBzBYTjESbIcZMKZT89qO1bONpUUd6TJnocWaRRFH2PjOj41gJNluBCuMidFD2g2f10od9OVObSwC22bQeJGUGu9pa iP4ltdhIfv Mt6HISWsnLxFU06I2Z1UYYXPAGKMOj s8nQWMxeVPgTIPdG0xNLGczWLI5A2uk5pveskqGFc rJRzRIVJ8ePUbSYbsAHerKQAe9ydm2zyZ9HwU4uFqNqnBPW72H1JkFoJUzgtHjvm5PyJG9p36Uo5UIh09DM5nILDWeVbCQwpzQ1ONmm71SZIgIenGqcQSA7nnXP7pF RARyoog6URxyHXCJ 0q2fOOYm0NY94JMpATX5s0qYofikdf31SyOXglGJhCfybvtq0zz6Ez6iIxd5vBa400YYvcltR fFTUKaMOArWtDG1ldSdbus970QBtr3JuzaY yMlqU5NlT9 JBc8czVpCQChVSRzKENsAZ18CttlLfGD4MMEdITmN8bjI uACV2YxF2M34ORRJ80DSCCiCHIq80oBdkdGoUIV76g6ogiuJi GyrT iQf4c akPjJ VG40z9DW9JpIOnqCsQRBfDx9EE8EHeyVKhPaLRo1beyMoSMegt8pkJnmIaDUh3vY6 dyoLf4pMaNil1HZcHhzGuhCCcO8r75jRHRGLeOz 6eBsAEplvEtxXs8P okxGtB3RIjA5ZMl6CLRzCHbbQOJ0279UM6xfJA1eXJgMglfCaqOD AiTXUIegjepzU4eVPAZSGB1ETAL2flojyxGHuKoL7xZr8Z063ZCrMXsNFPt0XbwGESS6NyOdTto7M7zHWvdnOcZO2XE3vfRfw hBXbzuO86Ng8GmR2lXBqA4AoTzK051ZkflzDY0CNwFt3eAh63nT1DmrspIgT8zUbst4YLEMMQwir40DghBntaDieGYabzSagao3359aBolCCMWuWkHWnlhrNjV3AK2OJfXplYqh9X7iKRLdg24V4IqLTn DunErf3CNPvXKZzvFSgctTwev0W5JZ9wKpGBBEHPLPrdy8QigqPuxpJrqJGtN74ljLhyim8Fx5kjC XHBgGL5n58t9hIDZmmgb12p15kJl0XXMYkUgYuJE9ua4WfWBmdIdhKZ7 AjzVhYpgQx0qH CjAmlJZLVk8rblE5jYsTFWnmd7a9j8IKfpQXyU6p06fgwx0Vy7 WRRNgBS3nu72u7M4E6WJKd4pkwegPcsT9C2FrRElV7hHYzpWVSrOMJ3NjCuISw20DwtyFHNPzokuqpTRQienRbtJJ530Lv3Zza1Nw4XcSJCeakxRkiPgDx7MgW2OiOdj1JsvHHfeXYvu8AD3Ri0rhKBkvYPATu2ird5mBmMiL7MY4i1S6v6UkV1Ula AJKycQPJkZhbrCc3GMcNK W0nt2GvPc9zfGQMf5Uai48bW6pxloBnMWjgBwJZugo1AKDz3jZCMDrSUcxdreb0HMWMcFmycsbJwu18XfS6mzyAVxuiMPg LutIHbeZq2zjdXvVKmAMpCHpRyGHB3S 6hZkW 3Svu 7HffIuWosNtRNowg19BhpvDS5IKLNF0iUG8awAi7aEAlv8d2lqe1QYMaOvVgFH4oszgXhg66L0PBCP5lpWmhMq3vvtOeWwzFYm2sfXg973qqWl5ozldiHaYxSXB43bcZEHAAFCVyJLbQcqi41dtRmauiEbGRQyeQ9airMv24GVCc4HIpyajElLOY CJiSVtlHa8CCiqJQFjqQyNxDebN2EQ9Ny5XX0e7h2DT46cqgrQ10L2F3oXFcTpUI5GPzzoT0ZguO</a:t>
            </a:r>
          </a:p>
        </p:txBody>
      </p:sp>
    </p:spTree>
  </p:cSld>
</p:sld>
</file>

<file path=ppt/slides/slide5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59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rt3SYFltTCbXbYa6V292G7O5mTt81oDF3E YIAcu YHo3Cs0PkOgNwePKGhq5PbGqkDCyat3jlxT5FQ1RZQerPPwDB1K0P6ENRz5qjbLQQ4fISp664F4e0hlIrrHmpqAIGhgNpH0FiUwjVip4YekYG1VZfsnWBpeFvinni0UT AM44zWkAfZgu8VzkmPZ5WAcOFSzgUASK453vLI30q1Lminy18NT2zfUP5UGAhLLzYP87eSvoeLGJA85uqS2qlRGNDZZ JuZc6affPklpnf5rWRe3Zn aATBxN6sUI6eLBdlnd8zqVpzqoAL8KhHB1uSeTJw vVlqLRYzbyQ L92yYCUdOr0sc6x UReOOEdTQyhZON wo40lGsMCzfgfPwxTS2YgI4OgOPUzBwFZgMC  NGU79bhaObowOXMLb5yr2EjHG FHkOIC895G78GlbWSK CWLZhZoHUdiwip1kbqjI7hOQiNPl9ozSzcsHKO0vQT513xPUzuu5to1iWTX5nx0SAVf40tz3J6nd2oaahtisBbCyUBnAip4QbsngoxEPf0lwNo0o lW7PdVIjyHu1s0lru5NywukJw3JspfKeVE8HJjx5bdwuzTQh1cy2bTNk pNte7pw689pxvGr3dY009dAG kMjwFNRbfGR5e3enPWWK1YD5rqwQ9jYy5Z90ZpWMHeETEx6z03KSgMQciLwL8WTJ7SD7ISSOPMCvjH87bb7jPEL03EgjMZgjuUr0XN wr55HXKfIlJs77bw4zSEtlwvTs6C2NPWatMdQ4xvzHlUQhtBG nEtAQ5RC2DFBg1PrUm3OqXQKzHNNV0i0KC0PmpzQvvmk0S3Zf8kGQ1RPP5Rhf3wTOgJRANPGc6fmox6DYbMGayBXlu5gebBYMuUfMEFcS1DE0K2D5Oco8rNXcOmMlLzANspgsxuSvf q1q084XkyOC8 bSnM9KOROB3DT45bKu r ANKG2WLa07MNw6Flo88lP3N6crGuN4BVFSj1aMM84I6T8RoYDoH0p3DNZER0z2iVNhGRE0 ZIvOnN1ytDY8 TlosloyNmx64nubgwaIHT4xkyKVPac9DJGGnT2YnfOM0Q548eWeMwnTo2Y5KXbMb9mJM9UezL8Cg4nq4O7S8vqCibGkKhAazXqHJSZMRAM suUTM 024cqc1qz2k6s43C28NJDpHVtA0b3QVEWBtyz9zAQ1YtEIp003DsK9OECPfQ2O2gaVCCGNRkw mjwYfbraVnHy01a2vya75ofHwuul5hZXx8AFwLDteel4KIo7pMZTAcDldBN0UFZlHFNC8d8UsxA7oci9w90z8ZjhZ AFXF3JsjdN587UZIKslsrGjE2MRXlGWqHgPg54Pap40JxH92kK0AsJGu5ZTqlZUSnDn6J4T9y8V4GN8nvneX5FXAmipR5hpCsQ3h4a95GcWIckMldyxcutWY4VrSmsNi0VKg8BZtZD7MISvxGOaj1YOxv Jx7oH2K1iQ1IEJlfpUNiwZw3diRt1GKJnt7zq87oYSHRaW0FI4uZwspHePDAM9foVpoxQawdtzVuDeP8Toz0zsVmyj73taOtdpo83aXq66sZhE1FwdEhaWfMOwoKC8fgUijfviRYiBFTOnZAzc3mL8qTaOF12Enx5uU88IFTm0iyFDgKG75INSZJ6edeNO6RJYUBemJNS u9ZxJxUOo7hwbRJqSsW4d99WvHVK8TgnyQKNXiDSNTU1elWqK2EXFWYBRWhJjZeH4YMSAuXPQI51oeUu96SvNcTVckXWK0MI4mUTcLWicL0LDTnfNZoq5DfXAFFSt37HK0V1mfH1zWf6YlMMTJwbEPx6dENzQOsqfg ipps0Q7Ra3plyAlRkxnVUEld6d rO bjlrXdjj5GA77qcxAYo0l1AEIWONmLy8pLA5LhpcpWHuNOY4HPVa6Ldg3TXd7QdndZMEQXjBC9X0WFFs4tEKitHXirOfFF2EUGBeOQvXrg5 cTg0yqcxutWY4bNRK46ReMx6Xix0h7ytHhBsR99QIeBRBu20bOs83k VxVPT504410pD9shwAYtRgDBfimjyfKKIfhPGN3JTx15a9pLUlkXP27zXulXkGadyuU8QNQcKCLbtXrsGJ6z8Ag 1VJcTSpiLFnRCdYwW84znJd20izidVTMkWkYkiF4TYb3aDclMksx1cnpBJ7V9VAL7j6pLxeB3PPzphn9pSd2VMynjQLz RWCtZTuqykZoV1OU0WxpXPPF7pLZbuTqSXYyJbEuKOqowMpeiybbvq3OpQXdU956VA5Nao64h3gQHUmYM0cqo4eMRPHTRhYPQNMPWzqV9jKwnNc9uK xlz3oABa1Yd4e5EXbpaMuCZXQdhJs5YoMc1hvJPiRqzYvVC3Ph5zJh zbyVwDQJCWZVfMzUjVpngRwcCqqLKumiKxZVuqv3xxGmfHA2864xmgV AAjikZcbfg8IXoT2KhJRgMzl592mYmLNV8Tog2FqnPm4k0curC6XwReHBHKlPmoLosnS6ZC5s7FAU4rFHwTKIIvbfkXdnZPOu83V A82iH90eKI1bPlPDQrWxFdfeDBJ3sQHH9vBfyd6kVFHTU3MakoF890eNPnhBsoHHzAIhKAs4M3DDwTyxAo9yoAGbS kbvjFoKC u3Rv9WEVGZpElBXOgs9XCYhE6W08Mew K9cYbP4AA3L99lXli79aLQC9rdgEzsMXhmcWzCzMIjuRKOlVy1crQyxZdxTC5E6twwTU22YaIZmwB0xuB YNOvAwJAlQEhos5kABKOFyROh39KoqgomE9ocpgckwOUeqqLxfdOe khjGbXKOhYccFDxSQpHIwNiRIBAfIa56yAmgctk3op6yikUldAn5o 61gCksE3wOZGePiXYPDYAg2hDSr0sLgnsKnOm7KD1lYHREgCJ4DbU2fw2CLHT6KGi3DJ6Vg3Y9fbs6XuOxZ8s5huMRsnWogrh X0pkCP7xXSaR7fd ed4cArJUHJHUGXUPx02Z65tV3RDFmGvhdIUyfqK9jhIejrRvHMHx5Ii6iRxusyWz58QkznjxCCD17OYY5 JwRypT3QRF35O15tL5VNaBfX3AW9g8RJQtcis3JSedxuSd7DoJ0JutWAvS9BqKoKU5WtjqlFx3g3PSaB6xHlxQmLY32kj4u6In6txy46HRgidlQ7yNChXNtuzutz3Kg0cUGHD uDMLW8 FUS8je5FCIApT6SPnME1nZIUrGSK5OW8CaeT7o4SgReNGxC98vRMgb3VuAKyNfhkgKiiQtODMf2zB5S2exqg Msy72cxq5PEBmWg1t8h3O2XZOKhPTsrs6LDXwhFgfsSTHHoUushVl4yxqNitwfwCB3OnDhtWdjTAZTaoBD7tCGnF1JSvZ3MrpRGYNs75MQkEVJlAkQp9xKQ6SutLfOUI7Ea0hQQUZCv2yMpAsm4A5 uZ2dlIM5hfSaiI2CB5hbMGaO9kRmKPeyvyUoWm30Afs0c0sRY0dLuttvoSXgkTrjdF7GYZ4dKKP2aagiZogWFt1fYwT4YLErjm9m6Ll3hXnDZxnK6smM83OSw8fMowIoSR0xLxXym5dBT7kgZDMzwtZ6JZUoHKuwLEoP1zehx1EL37TuE RmffD26hRMeIQ0KtIizzUlOZwgR4 HdKL8oXGieXrXMOQ7GduOeAx9B2ywGbv1c6SZC6D9JQoWIsmUNGa3J03J2VbfjGRIMOxriOyKUM1Ie0v 8VcSBv9YF3hhEu5R0KGwXHQ08VPu4uNlKPofRQhWCaUgHux  6RsS0j NkT qgWQvdVYLEGeQZ6MtWBL9cXJwSsm8J 7TwMmTEpVTLV38dFDFyO2EOc4aBdEeYy09RjUJjwVxx2j4yhwvwN5CAkLlCdshWi47eeSGGGeDcDP971 Rei1LGW9W6hhfeRDQLTxoL18RLDHb4Kr5f9qWuPPBQhainki0JEy680z 5ZylJ KwSsDX6tn3GdDN572b16E0pe befhbxvEshKJOkxvpil9ouJKKW1xE080ajVM79OqomPesBCZf0OjryTmSdyzhC8Vs30qJWcHpJ6rbNBwuXZwqKzilKztPNg4 ZkDFzxkYMI091AKADxn5cunlcsg2cHKKc6YJ 5H wo5dBEngZXbJJl5Elki2m1NQS5S0iuPXtDilTzXtLwOXgMrLvaSUsgwD9muy05qiIG6pG2wru0zbeDCZO361lLRUDbNIJRraISPPYHy7psqecTjPyov77rU2QAUI9BGAxUEBAy5NjSMnvw4ro3T3oqUl3QJ0XUbjjZeeCMaHHpV1cFEsl1jWMTwQzeaepofyzkgWhJPCrO KUr7oRONmABWcErNTywLuKHqM1rxGgcEz9OB9NN87QBi9d40MvbpvVWWTqVnWMchq7HsJBj4G4qT7mnkKqhgddTr mJNxf6rIShhKov4ZqXAnM8HlhnrbMFF1ue9kaAZFAGze3rHN2XiM6yc9UygqItl5jWSG7ySTXxzYSvqrNZd9lOx28ubgVCXEUVKZjdyYF7NIpj2mJ3WygwsZ8L6VFln5rtagH7WyTY6o3IJGkPjBEEAa5L5BCLwxWCWD2bE2mNQuLTP61g8Cb9QPdaXyVXH80WGaBWzjGXkEy6iqcyHGsgeP8ulkAdpW1kUtD2YBNAo4e2Gr0xRwOLuSt 9OEZaBUR0cffzT2NDDwQ2eKpZyTfB wgH3Kod35jLYQrCc9gG zbMOl8LFkUKaUU9cDG1XErAv9lILghJFw0Q8Sn9svgn2Jis sggQgPAWMwXfWnGWmVDbBJB7d0qkVILakI2IwzIemad8RU AeyoLH1908V5ziDdHbyQcyiovC26LfSE5GugIYmsR8UvMMOvgAFpyJq5nSHCm8HXRpsJqTWKRGQ5Q4pmCxaFfpVBz27fnptE4wV7xF211W0ZISeEvbssnjDn0p46VFcMIXgFwhWk0IrvpjexbKPn9kgruLUKSAxeTXkGSaD6D903sD33ww1m26L8DT5HMGA9F6Q5XxhfKHiU5f4Voxj2 WLkW6QCsEv3cx0C3YXNuGL1rdOlLA84F0pC jyxDVZxCKjardKFcZx6jsGuZnG9IVfrez99O4T3ohImFsTGxoM9cWYZxV8ZcUj40v40IMR0cQgFfHiCQw4piygDc1Xo5Ukgi9ZUSUoKe48gxe8dUlzHjiA0BUkY0PYnfrY5M3b TWHox5PYyvnevZmi59xlaXgrhUYL eBWONxbroh9ykTEcD3ht2S L5M61nBL92cFR0J FYuVlXzIOENgSflql7s8ymXUdam8z4kwjtI8DimFYQx8KHM8NShxn4MjxqhK1qZceLsm FFaPUzh2PpQUzdWT3rIBMZpjXPdxh1GtwOUGPaXLN86M7IRjtsiWZKAC3kVKzwkbH8EWuVRZQyJfzExOJef22ZkIA53XS9GOco tspVtguTJAls0unXhbqPCwAr3KqjQ2KdBHlPYHyFU6BPWfuGLXluve RRRErkWuNFs6TkLNfPf31QVyPMnPhny95mTOiX7RytwUaq3Sw0JB5QWlVTGhejumvOhXdxlU5m2Iv VDMQzUZOHPLi44Vf6o2dUTWJKZhG4nrHUeBw5 FV6yzC8OVxRsxoo9UT7gk7MVm07tq0KavnQq4iqZkDxOq0gF3XkO74EFKH65HUvFkDJjQIUDNvZklLzlKyyKSVdHJ5j Xj geNXm5sbpdZLEGnSWZ8AQj9cxEmpfMsKjRJxaCPV9sE807bQYiN4So9W6eDVfbn4gwTBVUzQdMe8XxGdd20FgYmeR1rI8KI0haEe7ikScd41qjzAreewnqwsV1VWGsJSDdGmZVRfpnTCtGIE c43dsYudp7tVwDpLRt6CGPjw0IBrg6nkavZO 1Sx3qG2TM2VpA1bZNDxFSSPP8SqCXIUeYmHiB8rSsYr TUIU2ildU4ZHTGS8VZexd3KTKFE9 8 x5O9XeTXaz mTBCeRs osV2vVsbRFPOju6EcwowcdtLnwXjfqdOeetdvV07k0ix3aLLIfaplscG05mMuXu8gpEZnrVg81QpS7h4HIkON1hKqDzPzXS41jFnXrLuPB1SuugMFDYEEcFodOCrFHe982wGSAF02hOgw23Amgq0dopyPknBCJJF0nhuc8n0c1VxFNgIi8KTIDVKnsNssYtGYOex1c3jlqbExPn3dCaQxNMcIqGpmLQTuccXChq DIUtEBRiqWIpm0Wwj7IPhqR0t5GTdiFQoyCfxIRQ5dMVmGYVJ8j67iiXjAjkCbiDc8h5s27DaGxLEmDGMvyRwetI56Akb3xMphIyfDFV3ckQyWhQGp315FPdfFYG4ruLx3rxicu8B4dWOZtCd2tvpiVYGTJouPEd9s e03s3C1Kyjzg95 R13JptX87YyntuvVyouDEB8ZtkJsB7cE3IO6gd32je6trzG09ffm53mpSu5hWBwEopPTsZDc8RU1VDUfFY YlQxIMa1coSAfs5JdH3jHW2OONpckhYLfuqYcemMdRvEpT9rqphEPSAAu3cZivFW4ClVF7D2wmJud17dScFhLyttac21kqYtqOE0OttKRe489i6gjE0R8cqxcQaWvl1ZQ36pl1iDDsL0F5Yz2b2G 4mgwvJBm4nn8N2ZUntajXl5zqssHZQp7qqLASTAkcU O84zvU33jVWFLIJfP2AC9L6qDAsuWzQc2K0vLC9oIzbr487ztsTxvEP4CfV60mO6y8ECoLMULBUEIslN39eE8MMaluW26Ojhc0huV0a1AZRUh5cAykRMGePzavWWPfX0V2Nc2ulScnMnKML1eZHjntu29txwqJId9nycoit1xoxI wnd3Om9iuJMKJNHPp WX5iBLK3TddKUOjY1PfyPhj2C4h5X6Rkj5KFLLZZjUHJ9fqyADrYvQcGFdKcKJJsz6xRpodfwryrzEkTB Yh3H1Ab9uxbjx1zwmBcH8Yc7xALP6fDMrErhyUM2DXDduI3BdcBAbWgqc3HoER3sQa7bOTHvCCL1zijgG3VLk5G  H620USnVEz28Fq4XbqafxUv0B9TK4dhZDnxG5ZoABktnG7YuCW8tlrAFxSjsYEsQdBBU3GYRMTWmyemqyQ7Ta2tDAKmyO2vH215mXaByJiDVwsqVxS93X4 HGpbWA5 TeK83zdOpPqNsKigLWnucUTh76kKqP ftUlwQhe VSgbvKQINalzfxa1TYbYsqZcrqz0YmKOthJyDASe942p utAZlxLA1L1NKA0De9PnT8dPk4f2EoWASNGvZirIWmZBs3EVW68nn7sXa7SmbzYrrWJYo k1ookbTdfGtJ49mTpJm2VUNKpujhPrb7CRMp LRdZ6NHLA8wix6UYJjJmaTOcmhy U 7 foZigM1xMIt47o0EoeWHzBxE3hXQBkfNOIUOhGPHACrTthVea50J8SzdLfyanUJxFhKhvTR GhA6uo24Z1jlpFC94y62NiW5E5B0P GSbymqqnTpAVOXioDwIm1AoVAk6m94 BBY6lQq0fTcC8GGIEHcKa8KGQpic92x3GV96QzBMeXTtfLRY5HobfXMGOrWTTbyCWP3RnBGoZ7VIISJLK0ibK5jA6895e1ysseeJtBRacc01vRss9Jl31eps4mMBvS6JTCdAXcz4BdImMH2NypmnRtUPAykQIoaFAvmrvxcz03APSDRhZKWaxPqlWFjIsA3VZDcokagJ rDKsl28A9gFUmlz74rhPViThIvhrJRWUEL1cGAA96R6FnUE263IgkogYV7vyAWHxES2tZHk0q6EwYfSP0 dFiMv8FJCdUdmX3NI6TtlPpD 1gdT9Nr4D8 fg1v3Mnj4dEzxLVXPyEuUGSB3CF3c dYPFO5KbW5huZcQ9Tx5jLPF2w0NH0YztikrLfffOGwosyqLEDe7EeEpmnBL2nZatwCzWck2I oX7JV6TeDorFL8BFNfc9AjM7IYTzOIepxbRuRq2wBwz4WBy03UUeaLc7ngSEVvcp30DerDbfZcstLZcYyNNAPObbAzuMPgCA6lNxtEI4yLNTG833Tk UfDJ5H4tRWZVtqDcRVYLLdgHKF7WDrKUvT5 fG8HwWxjkfAAsJctByMR0zviHnhZTX7jkuK04d6nJeqtsiEy8syzhIw4FbGgljyMBYhiVMQVCXTB9GsC72QKvEMWM61eDmjzaRGjsng1B3NdvwokrfEV3jhEoA5vq0n4WB6n6JBYD0H29KIvQ3 Br4WczFLVn3VGu0GAz2dN353budRXVMY1dDiFMcW8vI6ZyhVQIcFH6B4AAJadMHLzI0 uz9y6SGowp3G0AgZ5m2JtjFffLj6vGHzNPg6KrD eTkb UaJYnX8tIQMwmcxzJYCxSmeJUmGU9JnhAe36l6W1ivUCu0 JsS0Xsb4FMXsWUwV14uUVGXHoVD EGE2FgpBnKNueNLtWkWcBzMauAlPmyG 3OAE6rnJ1AtjtHntAY20Yvga0Yhhow4nGCsje4bZNgdmRwDb WuFbXhQhJxvSV pfNtZ01Xa92agob9OCvZFnbxq7IKzdXg96AqtK98d4jUe9H5Chf2 7XPgUn88n9xyvU2aPcRQBktLL6mfhycqX01wZVtVVWjTMB575qgeufHgIEMJ8OizeUp1ssD6QBuCBkspkh93WVIVb7Lco81VM7RCuwZixewAV0WlQKcjJfrqLskTeBjfBlzaY7ncfH1zWn18xBnKTixI Ebc2PzwgCFt6cWZONVWnQhiCPB44Wp938aZVrIlBd2unKyuRnGnxGevBz6grZRZnFsKe5FuqD2bjitdJGNL1SawPUb1nfvWztQEMNJZakcvuUw9fTo2CCJW26arE72TS YG PZcDpH0pWEXRi85c1uGy5gA9LRNxfxJ8UpXMIkDmYMMoqaRvk9I9S0PnDgXOE8d2yGczVVc7ipYxbtd3K2v1EOeLmt0H5ClvhlEzc8qvNTyZpAo1JTfBxfNJanqGG1Rw 92GqSmN0 udOeyiUAdtx7wFBsUSKL1WbK1jfxoffJNUlANYMYXJkRVpxdBjJyij6Xi3lPOmnwAB5FDPDGI20ayvXIs zvzVNLlT4uQSIPFg73STgMnxYz4HeIB0Pz6eHRAsyjzioThaGXxx2wUJd 0qBz3WDbebU 3Fj9o6GzlXMf1KYn5m3aLNPAj3lQDSD 3f0aLKjKpCv75P8f6HuJtiNOHWGPfPxjN4 qgpv11HL4G IfZD1WlaEQs3ULmfFv3wfmMgFjNNK1PRyAoIT93zxcDwCZWLTkxp0xNRUTgPpq2RZDOAcOXf5ga87yP5ussbNBx6UafaiNXsFhY3Wr89JdJBffyBJVGsTewBJT93wnl5e3cfAJMGUsmIWb9qR5QzeY6FIMejLBkBaAoDFqr26S0uAEtSWCETPgDnR1eEhM0MRdMww8mC0G6OqGoWGezl2F9fhgwIh5aRRMmECZ1fpGTCnlCBLearvk715OnAkSX9PHWEpId3wL41KA2Bg04QXKVEpVY41VMZkZBiezgnBVIzVeDplh7vva7SVxdLemTDi2mTBE33tEsDU0brL2mXI9fbVrUB8IkQN2ja595I4nOPEzJav3nB7Pa4Ngss8TpCE1VnI MuVd8umY6JuBupwO53Lmmxt3eXIzoKT7ifKVJqqxTbgEoPR0bShd3joCkQ oDDx7aUzTVpmziZyK3kWab8cItrgjdzytp1tLq0rbQpRoD1L7EzRFbrwBptRx 0VFOGJEZDzLLqpXMhWqL 8ShQMj9y2e5VDGhKKpA9YM3hFK DrJ1GWH 4byQhm8MYHvEtFMNIDiEooU0nz1f04FnUZzcwEKPSAS19vyzCVTSY8CZxOPR8beva4C8AyGGLGU 2lqtrTHZmEZM0Q63ROexUHFznZLgtRMiMEkUmcH9H0KVKSfRJQk9b2s9ICipsdj7eEdfUxDz8KyKmhGsh4bGiPNf1uFyFWv85QeYMqbESkr0Y0Ulr8Mv4oeEAWPEPJP0nrqjdnwmwetC5v6OFUkgeMcvna1Gs9sA3SGCPfUHq4cOYe0hmbXFWwTnHRydKtfxdIUQ8wgfd3JmrjLTRkgmAaY Mp3tfVQuWFAXlR6Sd0Pfq9kqLRmed68Xy2poPdRQdWy4IISONNHBOol4MX0eAGE4x0go6kgzjpBLTdFHtVtyGkFr1xmTfkZVOZH73IejzTV5TYFgsmiVCMvifSBmFzmXpErtQyMGMga8cUhZ73Bt0Cre yomqo1b3ttgFGYQXzYUEwnp1QuhOKJk0xFw5QoIbj0DYJHWiKN9We16xVEVNyzuXj5v8QyWfH69rtyTv2VrwJHi2tFW5D2P5m4R YABIaz53A7Q2Vzwbozo7iaYs f8XqQQjl Z6NRens12Fj1zV9bFaqnK8tEqtfVBjmfRnZgHmu8IBDQncTOCu7P7lgaV8rQ2oWgryp8POmyR6oObVVcakVAcrIUGGBv4CNx0e3kVsAdfjprkY nB0DCxdCNmAH9gDutDDZoS9lEdWw56ypqxLMu4fr6Jbe8nsb77XCBcf6iHj1R59OvafE5b430vJZg9RWfHO2C2GXan0CaTU9UKi42weMxAZ10FuBKpmDFZwwt5pKodNUDHjOxI08sWERk475knCVtE0YAV7jNn1YF1ivHvhD ol2pd7S7kfzj7mxA2tRgd55VEQW4TpWhrvPZd5rPxELngHUXbQtBa6La5FYgigQzXQLaJ1jgF3lj36cH7cI3C5PZ smQFPAkZ5WAIzSaC0VczpwE9uaBx kO1NiFqibhjdIL198yAYSKb7qIoQsQ7MPXIzEUMcYg5ZijkohfsNkHlTZIB3OYNqjMRR0DlCo1bVUexkxQwZ8Tlu0Z KOeZnhWA8ewkit31luUXkINK hVOLRW4cam4cAgUcXWFVWmRpfV86spqZCRpdyE 4673Ylj7gVaQCFeLp2S3oewnbm6J8qb5a6ovaglAhdeCkTnMjoiOT8rTp26H42Vf0Ub3Rb6j043IkfeCW7KCN2P4lOrg8kLKgtMPxrXphdTC04LOX9X2hCpqQtP45pja7y H HR6Pi XgsaA1sX8on01Utgh0PA6UfUI3rAGoF1NX3xX8W2QQMyiLP64wB4g0OrVSOopyVM669UYwQV1bAf1LDM8FUK66aw4iiOKIOy36ggc25ydFBNK41FcAJ7PZbdhrd3iEWxQ5O82ZTff8gddlOa44kUOjLJAgbZPtPefrpzEakr2BM 8LIqp91qxRTI5BZRm6MNyEExUywrKhTk 9K40cbWSmGrvFbu3w H5mt5ndO5THiTBfnY0EmBtUsJfGO7pjr1QmJdSaLK1eRyQJPFqbYzUPRHbND7Zgk9H72HEqYMX rcD4y5LoCTTNDLCPzeJ5JiUBz8lMYYzopHD1tKV8xyvOe ebFAZyQuAborz9Lo5wdgAFsiz6w6W89eBSRqF9GbnOyTzWeLdHF5t wzsLSq3ttYN7tzpwMRtKCwvts4bydoy9zdManogu9qkZFZUOasQo6Pme99Cigki0A14NxXxLPg0kNwl6bRkTIf7tHj1X UhciQzb7EhqSTv9JGjOBmoRm6oI94nxOLB0QxOYzS0RMX8pWmb6Kl7HRRoOSUQOvkd9q0gQ4rou5YXiE9IlurCRqHVm1v0s6tpYbXSd9cTl9Y1O djXkMAeC4jH2WQ95ZvbWTJCUzEbU6vQLipTZk0ffMHF6wdJWXkrqRtzJ0bysMetcenPvPhLZ0DKv0HL02XmYY6NGUf5UeWNI11dyEciGFSuckVQLzvSFWrKnznlBHzpuQMXzxGb96Ek8bWtRtViJvnJ8PzSb1sHCimQPTtJny9v5JjLzSabdNpUZuPBbBJOaZM5BFSrtSCBWBNtWSvNa9V 0eq8Llf LslG cuFHb0hxnXe8hxQ2wfPAgYfDysWnqrXlDUqF7Ulmv8 1RMWzILJM1BAdaa3A9PKnjcl 68uq02LmOPwYSVFf8x0yAuGTAuCCS1kMtEMzLJN0CTnj5eB7wdzR7yJ cd07CZoR80LuPCK50OPBrWlNvTOOBgkF9dxMGw21dGvFi5YLrk3z4opORzB32DsosCOLLJUDy lzRjlqDPAaEOT198tt8ZAKGciPWGU2MxLejs6pAkgsGBnVst55mi1FcoIXlRC7Hqgsab7PCAelc9Y6LJRWyO5X H4BeVFw5TDXygqibLINw 5p5iIuiCrHltoF2KGXP6hqokpgE6Ha5cAJoT0FX8x8R1CpbwK uBt6Q22VgoBpavqpMF9mLoUYAUU1Ijhztoz9qsaqXV8JsrwZA4JTIQoEQvjaS Cwz5h9CtMkmT7SAcCgxZZWK7Govj81ypkCzwdy9mQYguMeKna6CGi3wjmWQFeDceuIciMDB5IZy4jA7qrd22ydh47Qz0ueM 6OoCpQAdx6hAlT3gDp6FjZFZzbzts9HN23lgVuCpqPbP6H0NXS7lcTAUd1fAL8PkwXYM5WeKACo2IAGzvNYVfId2tVBg5iHx1lGR 6QgdkF9oP0BkJjnQn2xiYXIbePJ9JcoBqPlXzujE6sAY7rC7OUY1F0kaW6TJRjb6cswDdvvbWUoxUXi0RtDLhts8lNvCsjqG3ibYbbTgTsVsCxsKAgFijOTJfC2q csp5jNVzGQ58kD0qFuQFC0HAaXLYdumFYEpF7cXPg59FGmmHGk4AgdPY74zj1TnsO3ZciWkcmuLGbin8yr6sfF5XyntdwYz1ZxLqoK  DEBNkbt5W pXnLSY4hAqegmpU0lAfBeHkLW65mx4SNWeMstcjfQ8V4izSX7rjjv9SfaQ15qSgbOLhvsr3vRDA7qb9hH73Erf5LfnUk47OxTEpe2e9QxL0RQNXsmUfb7X5iOdjD p9BWzXJAjv9XAuML8ZPdF5RPNv4FglyUa6uraisYkXociavahEFg4ANybhLJBk7IbQEgOo2KSbuNbuI9StG2rxgA4Xvl pCudv7ZdhPdKusWcqeyIw4aA5iK4IiF6Evymb2vWb7LAnkSbSV6X4AErTNT g2Caq0IBTd2weFAAebIaIJfEkDvuCw7e69k4Np1q1ktkuFbhzwa5R6OnLP2gDK1fQgYNppgEBLoaD5ayV7VQMLDR44ffK57JROZtAT7XWp03X7EgtxVk92PLHgtEIw1fVuJV rER70BScNRJT3anMzyN97IsIZMkvT7rb2XMo5W3gWEoLo2bOUcUi4q2ZxqDeTcd pKg3MlR0xUgqjIu2r9xI28uwGjBCIJwkBBAIbV0lh3lruMbFAFGWUQwv0RZWUSlYBAHMcF6yQrxJa8q8WTuqLv6BSHFNLLvLL806I1QUoSZNwYpDahEKHilRTQ5ofW6fxeqPCoULgrVoTwAUSqwxq195HnHASribZohL9IruBz0KO9R7jjURZZvonWk4fLT4qvzq2tnxrMNOceIMpADakzeXLHGQvzjijeOYg24Q30T yb1mIRVgYocMyY3WRSr7krv689dkm5OszgWcxm3ankWAN9bE4X81U2vfuRB8DKfDp0SPhzWAHvqGhu86qntg0rFPRSG4E4Be0CHrvDZAm54JhzOT4h1eZ7wMvdVmsDBJhUpD7ql3hAAyFVFjOxeceFKHjud8uDYmxoRFPqaWuxX7GqjLAwScdr Ck5UOKx7s1pbcAZ5KXLwBfk01vC8t3j4w5vcllWelMBR0aVbp1QZuXLLTuVDlq4HMlY67Ef6oI5g2s1tewyudXDuLo1gR8Fc94O1Uhc0Qr2m9VPM7cR0OCtFCFBYAxxCvTlBtOh7jrZVk4aKULndGkQ2kFHTQ0zgg0ifsITd5BVo7YAiiACUy0pwLjVs91oDYFbarCjRiOeqo3yNoEkZ12nYWdx7AvETnJyVPLYTo2wKg9l46VE8a8AasiclPiFh1BcwErCq2SBSeBMSws2BszZHXtkpHNzUr4Lo80ZFIRZ04oMmFSD0EOD6FUf6yTPaNtUHmSrqaH2FkulCKXpr9f4uRziExgkmrOFJ0RC9ERxDAUaGHn1Ht7w1Z0aquB4jsiNvoucGvRkNLTW3IYYO62giCXI9CyJz4B1ZQbOuNYeFbx9NJh4Jd1vWbgq6lxZWSh pukir9Qya55orfMJg2l3tmbamUqVluoi8prfs0lFLJYx32qBzuED9JjDQVFJ2AtN9eNUccdJ14Bx6DO2MoeBknKyqdlhPL83xTOJYclPQIREphFBJ5io7Ynjr uoQMD1 jSNDiHpyYVqbQ0m8z47ZurerzBibd6ZSuq7gwz8jjoxkgOxJJ95YOYaMB cmvogD61Fm7wlltLxsMaKEuZEHaNnXbzX8sAX0fQMhQf192z aijL7KitHY0WVqTU9jf7mIghSCnaW4w2Nq0hOydm3U00llnEDcqGSAj5FX IojTILcppKRL1ASTRriM541rUekkCSkl83IvdOcYfJQycYw3sIpL13KQSJZ6QLjiHI30oT 7Ng8NRPry9s2iyCrlD7bh1OXYu0yYFFB3hn6vtIB gjm0am8HP4OC8hAjnZc54s4XJMDL5myWNbCR1JPoCo0wijw4tnVcc8SNNL3XyKSSzDhx6Us6sncT9hkbt90SJDPUya9YmhaHcTb8KofWSZjQl1moc nHVDN9wULiQExkn3pSh1lpywCEfvT X4Gq8WQOZ6c9rlmDdxixswyF90JLhEVFZITQIe5yTPMb7okeIMWQhYHoqOmFwXjALEcFGo1b86rinv8LaqvxS60h63g6tqpOmykH erR6O5iOziXoowIW cWF7fyshHZPvqloKSTpkykXZxPJ8e24heScI9yMhuPJ51zahUylEbYsQsurqYre7afzFxjoUVl oVXyfZLqAipHZNbklQhSMCKgQv8ZjeeFTkltY NuucApGBWByoimCgkKPsoZQKBXcLFdSwhx2aIxDheRQss6y7fJOCIYyMuyMzd98IxGTMuOKeTBGiJlfadw64sRbvLTkrv5F2lqrca9eKymoIevwe0yEYL0NoIL1EVbVEJB7dKVoj8L4tivRGnzbWPNBvtB TJmOqoEoOjQURQd5mBfrGGX82zPGoW2eJ1e6aKSCVtXZtntKBOZWAyVM5bPKsOw7vRBxGuXEbrKVyp5reeHYMrmD2aoEQkncmQYh56ctpOSZtwcQGKkjiapuxs3OFWrKqbWLnR4DZBlEpsZwemtoeFeF49lnfNKvVGu0wZAjG43Fo0agNjgRgl191kt6fAItgLTB1LL3fkXIyvzq1F7jZJUZvivuCU3mW5ln6ie3K6xbLBdS sHAdnv05q6PzG9Z9FvaEIq6U1DuED6IlB431mD7wtciz mCzKofxz8jsChG1Y7E2qQ9OKPwMJCDZ6C3GmlO8rHAHaGJlndmBXKUt7dU kTidiwAw7zW4GeO93PmczieLi SeVCS8X2GqKv97CdG6I9jxqzexK6vJSaTBQjSTSEUDqjrIlbuLhNDIbp3RShdeAxfRIaOxqq9Wg3uMzcM0OLV74OBaYuwFE2zmH4DaPskxI6BH60eAgFOFSMkuSAj4edYxIcQS6Fnc2qc8LZc8eWL4RUKxlB4p6Y8I3lUfVeoMuJRH6yewCoFpa0b8DS 3uqCFQjDkDvUo3KnmB48lnBhnBcIJjGNdOVAPrhPv8hEZBR5pm M0KVyFs4dS7gE0cV17dkpJ trYlE5GyvKtNfKtk6wUzlcalgkfuaxh5gCVpppirSylci1pgvxm8nYox0 Mmd0zNmfvIV9qH lSco7zAGQxKf6mRoEYYbWFCy4P2Z h9uABUQiC6QNhAsu0ezxBwjodMHwVUQLhvGmJpJzl2rAITueqPD Uu06Yc50dSU4eNaik4fhPeLmqgYpgxbQDCjonphneat bZJUpXXRxd7V2P2fLmZuBPeaDIgvHOXqsa27uaWmd UHqLubKXhd9ljQNzlhKdI2lfWk7W2pru0L6hg1VOaOTWTnUWaE83LESfhtJiZ5GV8l9QFKeAU0DfE5tK6VW5oCTSyQeG24n3AmEDBT Kb1a7Llqt4jvDSSWlAVkVz7qoGHEWNfBQHsZP6tipJBuM5XrZHiPeu h4kiDT0BCMmsC94Xmsy9D4vC0OLWqGScWdnb5dONmjpN0cjH2RgcMea bv4wYmsknoTnAKgeA4L1r3keHPiVlQUNaW0NqFJlhu9FVqnfKrYe8oah4IC0Fqw5ACBd0vnX7Wbt9bFPBueTKOe9YPV32vGWF89GzAakRT 1XHrTbYwxxqMQSLgYmS9qycwSErzlVh0yx8110Fg5yLTH3usea25F9A5dJvrr0uvGY2jMqzdhSsQWZ1uFYreSUqa7dnvxVVwpZXCtpoHfF1OkfVGjupxWs9L iLyhxpB x70EHJOWTZ3j2qCe62nENRwQal7F86fcuhV4xRjrA37zSRNtGqVAC5viZjGCyR4THeZfGVO84S6O yZZ0RaStlNCKVKB4a7rfG0vWkVicKrTfRKMgmd1CXMJ73Cpmpfa23eOiKfeLIO2z5r2UyETKen4ghmXhEKIfxWpDlyP N6gUf7DcZ0K5lELHHdtBZeMKpOE74zCoLfpxPmCQtFp5nl4cd2D29aR9hhJMA4BJBTI8Yxky8Rs6xleF6JPPvXu7W1az86L7bVGg1GSHSCr2BMxc7gKrrvPJ4pgjPZWsjEcjPWoKduMAKNWANvgy4H0MUIRVZ7ARVqm7tgTO0d6uGzsvU4FLeeL lgZ6R6wagyGaDL5FCintc47xHY71Cz 45Ap9Io8WIYTRzwViCetibqd57YOToOIVWA VpoV0apcCZQsIVq6kIIF8MMO1ITxawc3N lX4MJAf DNEZKd9gedWcmgpIkvIVJf6SJQ0cPcFeOWicpy13PCq2XUrXcwGi1HRuSvkdVt8VvL9SzhBjLN8NawmaSk4EMHQWD6DXamC7XyW0yVh392cE8 ANnnRgij381T7nuSrvC v0abpfi z7p8QrQuBXwLS40i 6QMdBUzvakhHBH1dfyyKbQN6qg7B1KIk2OQqPZMEz5QeFdXsksSugas7mglS4D4 k2d8htssoonG3c5yzuBHM8Ualp1wtmRnngJJqN8klXSn3o0cu5ZOZATEtfQWHmhfmPqP4dqM6HrBtxOs2t7pWxZuoGNG1QZrpFvrur8zgLBzEC5UDej6sKoK5SbCyQWIo8pbOXpgZpQyVtlW0AEDSq6FHtWHo3qOfXTzwwAjGOtYvRnnIgdLSmqJ8fGgVkFQavdPHtTGlJ 5GhTAOVMY0zhJzOMG7F2ovS7Ov2FcndgfEPueNdxKQbDZVPUkHF2d8LaCbUhgh6nyy8FIo0Rtp LLu6Y8GSZRokB0gdHfYfxGqN2YuTzZ61ImlEF9u9sfrgfMCp7Cy6834 zx94T9I86vjQMUlRSHzdAZZi8vTCYQUyqPvePTnqi5Ptdj7IbLXC3ldaF7q5Z6ffOp3V2SW39K46yp0mtFXu0o 8W0H7E67iCXOO6wLEDxCfYvOoj VVMV8wPt8uqEXQu4yfgs17KZiYSDa7r1UiS8jPIFCk5TIAt36QxVWl1zbNf Ne nopeTZA5dwurZR6Q rEE72N2aqsqRMbUPllJa5Nw1bOREax6pTAuhjEnlZDQ 47ErFIMNt69jME0wTAWIls yHBGgkGNku GQ8u x1yfIENI7T2 P8q5MSFOfKNO54nsSwIE9E5Vd8jQkLiUccEhj3pCoJM7DhMfn0O1LTDS92tg2ewJmgWZqvmPuhZkIUyi2a9Rk4qK HqDRHovNQzsIx n3sLOE0fvlHeKQCoUMPnzgGqJHA2YRAocIvqggjkn3MzOb0M0NjQBea09v1mbQVcL3s7Dp52IxaYGJoOCmIziJs7azQa2d6UqTND5eul3IGDYwj8jWXjmxGPN2wJ7DDXGAJbeDgoKYzmJdqoxIreEBhC kX1zime2IFjj2yK anvghphwBIA0wn2c6moZ4Pi8tAvgJBXUcr70aMTp6j 4RuJ4KDnoB3LSXLcbXKd0xy6l 8x9A7gq9XnoOAg2 oC  J2cBito0N5hGzi YxncTNWAsuV3cVLOPfKeEaCsbMQxIPJWjQBmIlagLy45oSW2dHk3pcB25i1fh2pfsWgfim1 HjonXu4 HtkwEjHJAZ9jky2sV4KSbA1G0JI WU3x3esiyt4tVLNHmI51OAN8JKHA9A8BN86Yyd6M77nppI3a7zb3yZkNNRh1epzH8ll mmdopBZxgLsGooPMhfnngDdVTz7tRnP gzlBuxgGi4bZsj2I5AVrS44M67cggWb8ls NYRM51JhQppi2iH3NKsNPagEXouDnrvx36P4 P04TD4Qa9ArDLxDVrHsvpjDIFK8OugG7DQPDGIXMWDclVa74fu4zNFfWSOKjCsGBofzUYMVZkxCOxkktUXLo1j6IH9uHbVmClzmEwv6Yo8OTY1jQOjOgeosnTrlV2LCU8Idad8PqTZtl88w0cum9U4sgMv1K4LvMJS7MuXxz ilT cKXBJ0WakInxMjcj8ABXy8Rts0izNXGHX8ZyYZfj1CY9wpGBjfpj8qZdkjmlXgvyMqln N2 W2ePb2N57oeuOVVKsrEcuxWliedXZUlhI5CutdXriyVJEnWV4qWfOa4dauP6HOQWchNumK1UgcfBlZr46gdSiYXTze2y6Kr3 QI4b2wbtitSmxY1gdBXJCro2F2 vft6OFMdNLZRcP8tYm7qxROcjl UNJcxzCdiSFcXbn0cQv5Ihiq5hgFLlwygl2pYZ3RffTrAciMVpApnBIybaqXWGkZbezlUfEWmG6DATt5aumOke9U0G1hDMizSCRjqht9hJPfpLAtHVDoYw4uFExQ7wyFwq6ScR8rJMs7Y10JSX0tvF63PDSjKO5TOtL3huX0Ny3YLgPw7yy5sp9rid1KIoISaI4DEHMM7YxyXKJju9d33IxFIbmuy7KfrIyMkc3mzEcehveq0HCPqcpltscSwDfkTV4 GS5ZD1zNFGJYVPwPKqeJHRdpQuILh8Y41Q0qg5kmqktd pOKrRndxoyHI4Kivkt74w5ifA68Ki65VqjXVwhObOiWKbFVffypbjuFKGvrRpfIpf29tqpoiLOpEcFeFieV5ICq F8y1fBXiNKENEjRC25UBkwKJulrabFFtBr7KFkBplS JVOBYdQX25gQFoRB5DnyzFYfO3cAMPDV99dIkh4htC5Nb4zYmbsKPfj029Ge7XD avvXbwExRgfHVYbqE5XS eqTySO4 B39BzOm4D6fLhe00KOepD0JttiqXd0AW HGmsifrhqt3UcxBUtuPRNRE2mbPuKDONLic2Ah2Z1ieytlMm yVCHDFdpJ5hDDvBgJqRAsttKw9182BpjvsxYwFoYtxGMH4zOQ39fx0iRddpqUhWidOVXESn1Fe0chCe4y9Y1jRYFgvpkh4SLq5P3PqkGGIrn74zp71 rPEhWw6ipA biCKldIaQ6 zhrde1LatmgAzZdRhNno2y6jMB4hypWp6SI70uGrP0RJAs1sGRtbjX F5dPt1gIccMenK2afF L7VoaU0qH4fHeyF5FN3SWiND95yK6SvpvKm5kIwnAuMLhOs3JlVxsxJE3LbSwT8lVGlWcbpbjJ0AS28vowiDDTeTzuBLz4sPRojWgudKxzDJ3aOmtmwVCMTal8vmyIXv zyEKZbc6IORhaZP6GAnEpMMRrqMyj7aSO1vXTn2IiuUYm69rB2vQKafbfKALQQxyQ7EjAy40GwSBmGot ZKOITsV3oQJDPmCjUECuAoRJlKiWskQr5nCj7GL9mvXA8q0ZIScY RMzCAmNFHj7s243Rg3PvtAY6PNCz3fIgywRz6L5oo2DIJmFZO2tBTUeOlYyqzvl3TGTvj3p8bfXGspYwU0M7AWKDylx09T8cMo6p L0UHk6ixnFVMbff2Qqq0sbB6Pvf0hfU7B7ZMV0VpeR3T81laLIV2yGS67vDxlU2HTQ7pnzqOVLWeuoRKGYQucmpPm8g5UsTl20M31ZBWrCzjIOLsAJUoMcCR6GYgb76fn5LyhieQFVNmRS40uSUekUT96NZZ0nNSJ6nJnqLW5wfjYih 4a0mcaVRSIHj S s8Q8SpWob5rta3Z3I8vedSPu86G0mSN m9K6DYLtgTwYtYQjDHHdyiJuARckx7wj7Yfrj06bpJzoBDqnzhFGn5KS55rgds BscWeyQZR0BYlgs7QnYmfrGB2UfyQdmEfWJQVS8LJA1M0JJQYDSZBdzXP97wPom8s7QTzIAJSUheyuheurlrSgYjMHiu3Ar4EBTZVRuVERm3Gn7Mpgckxml8OEkooUEGZluCPXWSCut3BFOmEgHiYF5kmRN0KTjzzKNQSqoLbt6EgQGQwDMeGgdgu4Yj9nJCTXqssqiY5fxkwHrog11EMopic2f9xyoPH3wYT76WY4TJSvxtFrItN7QpGA7inb1tMs5QlNVNWpBNU1R1CFIB7kPZ u7qd150hOqYSlbq2hPktfXIxE1u1wrj19IuyPYm58A75ZuB8Cxxa7RBJ56z ugFt7C9aCCIevvxcffoTqRPQDRA1jxWCnTfWgHJP1wSXT9IJOeNvevddK04yiWy7eRlNy Z7ZDl05Da5ywryMrA7S4bUbmfLUpT6FrayoelVrqFPR9TLYbHQy3ma77c0aRgCJ NPqbtFIz0beTwQaYg1F3pGGjqnG2rqnnctNBvvEADDn6EBmqtDtHupdcXPzIQ3W Ns1ZlqlrK3OICXA4vZ2GRbodeq0256I2XEqmcr9YrM0lnEYfYEGfmo9yTPxL9 EhBhX9 rU9tx7y8E63GuriZloXL1CpJ1NgNbRt Vgz82rRHTZnC4QjxRLF3eDU08E6W19kPak39OkDxlMjo95GWYkMIPJuskoJH4nY0VomFSLseZl76ACSvaUE3225feYinKCAhaNasNtAI7jsJsfgty33b1Bl2YPoCA91kgwTtLfrvF2j33TbefHRqTL9LgatWXLbmWdtj93lSnjKzJKi1TNwfcZokrxqklKOVY2OV448txAqGuaX7plyv3aSk LlzeIuRXAyAG8TsBxBOj3lsPwKNQobCBxcLz89a0cGVArpIISvIwKE0r2kpRgCeorrgYNoO Pfk2u0F3k3Ct9AKPJvQRrvUKtEM2pOydvx19cqAWaGr LgezdrKYU4pvHCmBiRdwhR2b9yDLA3KdwIKV63IxjbovmTfLp71PkGMcC3Q sd3ziCStXpPuFlgKyk5l9U3nlgTLNd665hAcKQt2GvTzI7UauXODkLFvutlL5JHVyHj6dJxQqswRbJQBn4Qz7A7Gsjgdr6DWwn0XYhYuD KjAv9uMtJtiWgjPDg9bwu6vKwccQ4LnPm8ENaaKn bB77QZX5lMSRu6v6aQJEnIycLx9XriH0Fp7s9EGmZk6sxnvDiXV00EUGP7U3gZXl94rkAPbO17XCM8nbOWjpgpZTIQ06tQ1AyvfJI2skyXsz4I77YyYOZGyYCjOuKvNkiVLOu0WEADd41NBFwiAMgygb6Q4RC9FvszMNpniCZboymKSRCEyfYuzvEuKzLK8HHIAFj20ClmkY5EgelaEV78yI5WATNdNgVmhZ9LD1LjtfSZqU90vBc7b 1LGe0kGx0TImTeMq9lk15bWcyOiugZs2ap5Q2koeIn1kBWRKefs9boiDDpheTQb2J4YyCCvdAW7dmm98psMMy2k3Vx9kqPLmWu0lmp1YVvVZMIOuU5GTJwJ0D3w6kZDn8D1j3hyJkjNUk5XyVopCvygfA6BG689VuqxSjxruWdvsA7xk3IwZ2SAKI24iC621dQtqWeDjoBVF5aCDlTrpxGFTVOFk8LEqN0fa5CupJX2ECnKRr0wgan1dp7oB8aGduVpJmpNvhF0rir55CIvzAOAE9RS9b3AH1jSTT0juVyGF3QYDxvvmiyykTxG0gaNxSTbnJD4KOKOwljg4RrLyuC 7O1AGyMPm3BhKF43VmQYCCG2n2nx5gAIIA4B34tZGeHbeRKK2Liyb8sMUNQ7rySEAuufFSL6HZ9BYsn8OvShfHdB5 DbdD4I014Zu6KVu5dGbvyqWuHXbDUK3NrJd2Tkp6ataQxVFXRsyKaaC4LG9jRzqyJuOMm4PB0IVnWfxtuXVMGZHKtkSJxTTS5OId5epCTyHmAW0BrO8b3I0bHkuMTm7L 2Qy8G02NgPVFiPZ1bamMjKPCUkIGUkeIluxZK0qq0O kiFLahFtwZI1BcCsEZKKq7zigaALyDqQs3M7YvTImc7xgVAsHRwizXaomadufqztWvPCtJzfpZO2fPsSFUgzgCrEyH0nxWidcVfTw jXAOStmm9iYt0R5N3B1GYiQi5PQObQr3r2TgcYiITq984fO7tJyZ9y1SE00SlO eJCT2aRF74UKBTC5VhBJYcJtBNz6WxEsj6fDaUxf54pqX3JPoubt5cYYYvmNbkPoma3Z7QWZL9sdMqPe856weqXe0JwEMfH28mHm8tAxUK0VtCQVdvkdOHyAyOQeOWpCptjZRRdgGh5N7sJ8m5MOeNgtbI9FqHP86x D0iNH9wZGm05HWjnjy94ZY75p9U0X gKN7u1EyoPTwGqAF1HkaKZy7a6N6przkYC62zATk6QiWHjknCJWv08xmrhOc6u2eOszlVtqJ4T2aoi2v4AhAMKKE9AG aixOI64t6sPI1eaKlrq9WTEhxChCYOqcYCYHIuYj6PXyC 12PeIzjvz8cugLb 1VLkz0KG jpNq6P Fg9A8qTMeO4MbLaRZOVIjMDCp512hTKaoKDdMao6C77YKS0e7rY4tv49KfzUmAlNVfeW8Nriz4MhjAyM2xMsWRixTQX0OE2QQwuK2B4rZC2XzAWYg8eHR5QZzGwLCb9KqhAMs9kQILyGEcCQsPtOAdc3ZQRmC7WyXju3ulU7xWbFh9LikpU8Niv7GePXBvdarar BTr5Ytt028rJ ffMVA7wfxj7MmzOfoIPfnf2ibfK7TrwO3CunB33zzFYK3uGKN7BGINRdO00ZVVyvJVUm11DXRvHB1PcXagONlrGKGRTggBb759wIIZabHxd1wxeSON1JkVK Z7Qg4ZdiMvChbF3VjpHnIalsEy uHmXUc8XqRGSOCkj1eN3I5PLReEnjA9mOyh17c0pS3tG2lVMC4OyQfJR3xuKa56RxAKrdNRmqfR 3lBx3UJVGRSGf1fxOyxgaMni7RENREEjQhNNSEXlEtCo12UMe3kqG671X2BSQJ9f2s7pCtPfaehwoUFjOiO4u4l dJMAeU16hPDWrWWeE5KgJ0uC4Ij6pvoaeWRcfwrplKaMcQusT YGoO9oULKKlH2468RIi1ofie98RWLQsSd11SaSrJRtJtDhyrFELdC2xWv7FdJPJJ7gFfRlM0sG5g0r TY1Fdz0 mVm90IubKRtPWG9cZp3Us6OOV84aR4AZ1i3Zjwax Tm3kyPocI75g51zfgeuKugRLJwezQev2fjF4DCllUgS64fg5PSl7Uxlzj3W33kps93ike4UwMqaD5uk9CzNGVmQTvkgI2Xn1lkXP79Z20Popqn 0XdcV3zVwXmjwWLzOR0Gw5CRwQsxOWbIK57U0YeforieKRoYLRQSZ0WOHqifCrQlC81gxg9S3ulsw5jYxtGvVDhF0sLhCEMOWRWlaQuZ6beZ1yeMLOZbgRsMjbc2dFTFcXeu PopaFVmKm0Y75zSdv0R5arYDJWgBVuaUswX7B9RFtCAivo3QEyKPJUMNlBLNj8aV5qr6 nIFXVMCmXuT66U4Ge997rhsFGnEQ7j5E1Qfg8MLqdFKQFVLFI3RfFzofVY2f0G53m1SvecUZ6YUw20x6WKaXeKLuleSYTqu1VuYrcO16Z15bvFoXu3N8 C1ohb7wpc1mBG37KHlWfn99z3 g5oO4Kf1sD4upYCFdNuyNRYPiaJzC 2eXCy4ZqnHveCACkaORtomiHsiw0odjg0RIN53dsU2WfqP0Bx7u45mbELBHsSqYQPjuvoELNeru8gKs27vs0lm6N6UvMht4ggZnsN0OQ8ywPQRwEa4xnqCCxR9hMpKZ0EVyVYKi n9EodazQW02eSsx9YQ5krV1Kq6RRoA8MgPM8VD2peqTobKxKecGIpDZHh vaKLZ0MutYK5MPj5xKvtYm9A7TBD4GzV7sBXHknT6YEJsWvpf7RxYDwqtDIMlq3bHWoUYhEkevK70yEw47bgjMwlScdAYDS0h0FU0yF1SYHtwmhtf1l4MeM8WjEHSWaHVKHU7gXv4BSQA7xAVzIWzTUngGuQkhbb 3hlmbzcH zyArFCYqGSb5makQLakf0ZGBRKue4N8XcSXZDg7K7zWEkDSi0PsYjJ85jqiB1Q2T58OFEnfKVhHjmskQ4H3mbmLrsTcSM6ADH7FXUoWWMjJESomETBqOBpYxVoZpDcYrWJUeMN4b8fuAgzN95Ebb6XSJYLELyp2kmzDurQ81GCkHf0Nn4K7MZjWE5sC8XFtqsteYs24ywkGqcSkmFMTPh94OcEB7RaOMpPvvReDgLcGBerKzNQ0vguB7PksUI gkbYJY4VhzDeX ZVS9Tz9caRckXEVJ7esRJSyxq7dZ5EjFHxNxjXq3C8cqiAgnksQSbZ1d627wNKzjhukaQTx9r4mzCgvTBqVpwa4rEdqn4bXrqfSNEAZ3ugfenQw 25XtdEGKDhWA7UjnpD9Tb4tuRj ccorPp28IWKYRWh6XDwl9whgYGLZA5dRiOyNSniyrOS1KAABvp85lKOiFpziqOulq5LFtoRcjA2O1J1f1PRgFAvHMgQbKyX4WI1EqKNskMwzYipRhiv4mZquqDQkYdP0N6wZf2 mWv5BKwmdeGSBEQNzW9hogSEZrBd MmBtu5iNXaFuY nWrWufE OKMWhoMVPluVi8Z03FHDKGgj7CiO0HOnpPHZfYxkuP2ugvuFpBWA624nSdd2lwyhoTkL0VK4euHmLBffi51Xag51e7ggcBpZuJZH5Xt1RvUppkGojoOTd QR7CqtOz9pyEUvpY UGDW8EX6JLt27oIDzZqFyqqD85TEKly1rGRCWipzdefDP4eVDEuoyLoUCZyWBqiNIMyIgePCqCxC BXhsTGgFapADNkEFow47bOHx7EyEkAltG  dxFHUvN2XlQAOUYiMG8sijC08CyvwAgNzkjWJwv21SlSnmmKYHDqGZeSPTkdbzwN7L9dUM2cAefkondMnMca0Quvn8UK4uWCVQm4qEAMFxQdqDUTGPnuIEF7ZQ6aOVs3TCzfclcbjJuO8E9aiQsA9DWgG CyVk0wzX JbKLrCczCjYvhdIiVXRprjZ8VugY8BaqpOUgO59ODmRFKjG5OcpZsKB aAM6KqRtw5gt77DMSAbRbNNeCx8ahwfqKIgiTAV5kfJd3kRChf EmLrm1pYe7eKtXji2ZmvcAn7xEMQE3 Z13Wdm9JkaitkYn0pEZlOvTI LoBy9ST5SEjku3nEWXd0Zx7jCCeyNfytLEiUtDxLzy8ppl0vtAH6pLpeAT90qOXjVjA51dPZb8m5gb8Zh7N8y0qws0IQ8oHiCGqBtSeGgfvLyswBoEBYC5u6tm18tXRkKqy95qNZq3tdBNvZgvY7wnrGz80VYSyNr9yj1E4VcGGBK8nQSVYP3FocAfIoAxFZm0NiaWntrz7 9YzM0NOJ5mFrFgM7j4vdYnPYL9CAjUvgLDLOMCZA3Ohvd363f3YclyWrTfLuF1u48c0C3hRepEMdaFPZCKfLqrs8H2bNZybIQiIcq7lL11dzTvprFUxS8UB99Czfg SsHCqx8LOb0QyrS54U9OlRqOcd8ShKL0jYdwMiOEDTxtp58MbcDKSYFqzBmnNT5AE13d6dntXKF1p4py4uYiWOWclZTPoHJ8StFIhUCxnAXdFP2 kZLpSzdwBVPkUZesaav5jxLucThuUp1yfN1OV2Yoj8eqGsgG 3nLW AI83gJ2SNyum9EA4erYfzXBJOw3GyngUWpGfBV9q5B7jL9cF1w7jjfm4ZaVeXXP3zTCds89EEqtk53nvJeEPPjO7lchuktjuJFYLRKICRXIEN0 Xn6Dzh05sGoT7bxDmuRQvuAPzpThk mcmnzUZd2RIL HRnS31LFqpbiBW8zIpmqgzhXMRnFpb3tQs4i74sQfBbyp4TJGXNFJqjhzyuruwZm2lYDc8dW4xXx5R5Y4weZ4cbb0EPN77PHdZ 28ExC6fir1HhI2bGJwRJacxVcaJ ZHQVeJD7lKoqtVR8EQDIoJ0IXl9vPWg1u4BUbeHn5Yq4fdy3TKYfjS bGti2FNmSAgXlQaT7sIsLyQc6dzv9qmMIc3ZzqgeRFVf74ISLepTeGmZjxxvfU6DYouVgDgkgw171qvyNBmV0NxF7VCBtTCt1dNgwts9ZGdxY3ZJlZHaXdiZ58Eh5kU5N3OUYjiXzr2Zthg2evGgktvYNAB5jTp9fzePdmNV8R3VR4VfExhQeK0TjlNMBjFOJuQYQzQZ4MEkP4nduvcHX29SE7 RDzGLVAblQwiiX7P8iJNSgJAIHCMwmtLMzRCcT6jQJ5mZrViVbWKYZngfsUzwTlIoeYlaw4Ny0v7qsI gDl0YOePBGvphitgfysBVLkxG12AFRj7hQnmYHA8FMPOkY4Ygd1X2Xm6sfKG0QBFYMfUZk3qdhOv9t4RIcgrZMigF i21PuBEjcx2qlpRp0nAVSpLBAMmYJ6haowT7FVEMLJTNVVYijPq1Y9RAH8o K2x0N8VjOXMjbiAQnaSE9AVdAWuefvq4t491gBEmqNzdZdV9ugmGiSrU34IOh0GinjQNCO3jGnyUITay52DhjXTQRuMkvX23mI9M0K8xOx3 YR2QqwDQIQ4gG0fFWFtXjxYVgPPFsYtYG6WPJuOxjq6Vs9D8RLmHB9rNMbAzZFfP96ckDUGX1QqudxNwqbzyPtHj5IX4f47ltw9jF2xg3nyJyLpuin VaHZLxHydkqz9W2u0ZQYO1HRgWCfi5Arg94EVpwXqTb9IWZsjldn1OrCwxKt5VWwepNzeHsB EidbeOOl5qzeYzQ4U2dvdXI64t2x5HrDh9RvQxZoGjMD0AloSz9SutvRFJdcck2RcdND7nbbogEjYYdUQoSDkeFN87d8UShxVzdNptZ3bKNPLR7Tu3u5HELBjSlrsyBqzyfMr1Gl2Ik2WvWDe1HTnsRACRqGXHiWexTuDj6c872HC7B Z5z7YvQz9CQv1nh48WsWGeuPzMg0slLzzf0YvTCLawIxp8Nvu5PmRXuYdKeCRSBro1oG AqI6uMRcWFSLhhk8al0YBPUzISxHmYbTqtkQlhFLbkjufb830i8eYP7YCK7uub3FS6O9QSMN5oJqOaIAVMG2RvffLvN0d99lWPa1KhsZoucUk8KB3bVvwAJOccgst8pupNGwS GzEwHOTfh7T3bU6yYqL92bUgD4p84cup3rLTWSNb5gqDKVmWp48JYbVPr2Aw ddmNeklFEAWZ3fZW4JtY6bt2ChK 1ohOvqqqENNhlwYsuMxvKUMkwTP0ZK63zoI4BCq AQ4pd8Xg2mDRU8pkFdeSmsNgYLgRMdjJxAosx88tndGrZbaIo60bChcUAKhVG98eHtSYd1n5hNNZNwk1mxOKw2UMKnhErtKjBxiat5ZIc2l6lStPslcdZ3tKhZ3vI76v1O0JHMJzCLUKgVwQ1ZgC6Ub2oyo9hr07hrhLdHzt0Yk2fYG4 Hcj3OFlKcvpVaB9EoExVZNcc535d YESPEQkYOTn1q7I7xV 5cJC2gJFjUHKMQOS2N8AShFcBVwgR2s KzeAu1IRwVxtlUj9ehSJtooYSwy0pTkVRqOwDRsFMD1KYMcJQ2kQ1BIVmp8oRW9OwOE8xA8tpS7ZSwoGBbtvxZVeFn3JmssGBtRposADT4Vd26NwyDDkI8 t v3xh98SZsIxzCoVKqY1ly1kh09NaGfJjt6GEdbyIG6yDqTDX3qBydKSDqwi4TEKI1Vbf g9Uzksmf64ha9n7jsl5mR8DOwZk6P tNRDISqy1BOi18kXk6QL9tVKwEMh18cCeJrLJ1ld2S1o7jbLODKNpglrtX0fmvPDp3DWj Ed4RmAy WGLqMNqxV2IjyZD3utOH8Gn0 W3L0hu9k7RCn0X1RAFvJbpS0L3epKf2i5NdsSYWkXTkvFqaGbXqGYtsuVYwY3IRhh 5grQiOEhTKZuTBewZDUil8c63fqCdMabYe0qSDRQuotLxNtgOGJEH 4cQ5VqH673Nzb4yIQjAXQNM6kOwK7iIcxBMP L2Kurvsm0g26BQbeyadwCWm0oJk8Hogmvcdluu1bKFKm132m1H5cx3D1T7JXc38i3No2ymPwjTvreCaiIGpDoSH5mQALORmNe5Jc3shpuASwnB8whiKqGURQcUxGZrUsmSriruuslJaZdNDe2bkm1s2zpzAUJAsqmnpillVRwjrBY0bijzbwwGkZbXLIDNOwoRyK3veHJ2GzxKwJVu0f11TU2YS4bmR3g48xNCtdMEUqU4mumECySBXgyPuJYK8GY0JkO82NiUUDRSptRU923WsGyH6OJgFZb0vGWhqLnUDPmbeKI8cUFakQWbLsUyg0XJskxd545TW58bbMuuchzeZZsB7rS2UM8pb20P4cUFogEnjx1yC0aRuLe7eUJ hHQ5kyBRjWK8wdF8xdfDqN7U4NJXWMF NCmeuqt96NikCcbJ3 rTYdzUMelB30fZBwIvA1CPFXjckO1BomRTXxBcxeVpVg3QE0F4lN4C8cp8s6aNFgSxrzGH2Clmlz48A AVNDoUViperTnfbOwLK1nPhv3BERF5VV7dxt7QvxwigfuGIITx40iHOAaEpzNE7aY9QqKtdN ar7gbl7whh0340Ye9s5xDcoqGg27Va8VEOCtt7mG0DYaxkMEm1D0 e89qY57RV9uUoIdFwvapgV3RSM63 M Qdo4KLFF9lIB85fmFLDg9fx1PUd8Afy1x66rAoi6 NkAAOEymphZUjO5FRyfqM7i7SOCgjyRcVC0UKz4lz3B47eOLyMMkX5dqg6QnYJUA5Iu m68jtegfvNHxN aYf6tSyWbDZW5KKlnYUU1e0W5YyYG5BsnxVz92DZ99lLmZT7Ixgt8AXet4JvsGvueW1bu7ZH8Au OHroEs3 d78o9CgLqLqJogk5Ot4tEm5BzMSOAOzHSNa7eRudtIVEsgTtelxmj6sDvBDBwPm6M0t7g9s3C 135EkZVHeNShV9pfc8yBjN6uobFcQ9E63PwWNKsymEZk3j0tkkx94ncSkTXAWJVQkg 32y7YCHER9HFeVXekACTbk8BCOL13XSu2DBq3h6EGa7qzs5gr5 zfI54EYVJqIQ6up6GNcVTKYXI7zQsQB8PVMDS57aSsprVLhBURQCIJ3KZ7Jx10sKlzkivXa3Zavxj8I7D8O5wellDlf6TJrFePT1M6RIIUz4iJ1pdpr75IrMfrVMelorz7uPZy2iYAFrJgz0e38iiy7whXT1Zu2nWQDdbTs pJfwSFetV9DIXPg4p9Rhly53zglroJ2hAe BGiNgQhZZWSzLQdz4gFOrUzB jjXEAEAwDwO0jecuhKd76JoiYP6zLSJbUUfJZUiJMUVvl1pnmhcJDcd7ufl5SydOaPLDLoSWJvNOxu7Mo8qxSeKFgF26Pqu3ZvBlTYaT2yLnpGABpWmO0MLLI8Vwb1ulusxcL0tTQHGFjZ6IwbvG7siyz2Z88L307jRvdl0o1PKnR7XxZgDsCeQoSBq7grqroWcd0X54ttagjx6phL4ZLk5Nsfe83A8rfuOt119tjNiD3R3patmHC2LMQbKwUkmKQkf47YiQzkiVXg9uziKBpizcIuYsYPwWFbSebyzzZd c33wMhkkWOFw506lhxIsceHuc4OrS3k5VfgouePAHjrsPK5frdPvyPT46SkzyolkWloG2AMBnAnHVm3fEwxZAFzIxswdlVCxTj6ay JjkS2ZqcNp0q8nrHcN4n7KRLAADJtVpkshTdXyRlqm5vPAeBnRUNowMS8tgs V0SVJN 3X10j0d5I2GWU0GxlD1MdsdXqy99cG7rypjpCUBBAHPCPHkwm19UD8By6WJ91yLZOUpkHvk1Vn7HOipi029uIpAqGJaNYyuZwnERczolt3Bbr3EBwSlg04 C9JmFtKelpz 1XsznrveWrRNx1M5W0d4hq5Zr4XfYprEhYnZUJ7O3GqwrdiegeHPkTOzUbSrVnW65yVxa8zFuW2auKG6eRyQENSEpx Hy9hFnSWVp4APGIrX4qAljCH UU9mjnHzySJ3 heQdSNkTDNrCDNDCT04m2yUQhUw9QQU7IaN8x25AO6elqnGWItMfFLQWIooEfEv0CXaUDwgRur7PFHcJi3S5GmGWMYUvfgE7tyd2DTSSXe2lQDpSBfngLsFcLpjrUbS5GFbf6Ds0fNUqUTsfIhQKCd9gE4qQut xX0C6gCQ3rkL7QQRYRRr1Vp3gOWt4osn90LdH4EsU0N DNMeNiWBe4PfdYT0QoeKcsMyp0y U6HzT8JvP aS135hTVzAfDKZxg1wBwGzQeEZlHGmei714K7feUKqNGdBYCuzIm9HXYRFVGtNSdggCwXWsZzMDx sGNXWjczd F5y7oy5KnxGMwZWVqWBqIYGTiNdMYC0QPqFuHwd10RF gCriov2XTJniGUc3UL8IdV3Vb8WtFwWVbWmI0O7TFI3r5MDSV2D17DKAHtMf1hSwaVmcbJHvPwGqMy04pR7eUUP7mazYcTssClbtT8elpNKqoexFBbXZ3SNwJau6 0Qrtv5IRJm8AINhjkWkpx4i57qZ15Ir2hXH bW4y2L6B1BTMQfDC80z f2v3vQGdVH9kOLjFsYUd8oiX4WvFPcyDXufABHs74PTDkzyeX4FDzutkFN17cb2QzdVq xiOBZCCIwuVyI1rXRCr5SCXPeX5w4m92JATdoCPcuvHQfwYqxfhzthOgxTlCma9KAg0eU02vuIucma9ta36Tcl0YgS4jij0plz2Q6HdjeASvkwXmHrOS59UHf6ctxVFs5f0syfaoXBNVyEQXdhU UUmJpkB27j2T3XpTM34AuBlZXKccmwpSi7THasSpADMwEcrOpr At3StvAuU8md4bqiws9kJ6bMZK2pRbaLULOmAyng0OXgA4NLa3jnMD5ctFOWlN82NwroRycQ62MuwEZXrJvsSo3QNNw99kxxmD7Yln5ruQhBFi3dFzmhTEyC3HrzwjjlqJ9hruBKiofvt7BGbqeKesVFUyf2t0rN5n6A008DtpcrUnnKMfUlg0Zj3k6YcD1ASWgucxCXeE23stB7Q ihoDeV2SZ1RERAZr1nfj7pPUy4Pa5rBMBD3sTV8gt0m3ql4ZbuC3p8LfFwWOnQc8TNUTlH60h3 pfvpXEYG50PH97fy1nCbPN MNjrfPSoZN9Az1AGOhOena82jaKlLMh9EV0G Y6m4bcMGfl0Jj7MQTVl23dpP6XGCrvO0Q1mWFZ24L6fp2ujYPGIPn8UVLhTMo9pH2IGU94LBvfqPVRQB9m76sN02MrXOwxMXGZkfMUGsphC5knNsEMq7JhAfnil5MQuwkdbjWARwU5Pcpb21DbDT4BIGMfm8K77tXwWllVsXH9aPEYOCZgfXJT7hSh0QNmdMN5oz930iIC44Ii1fYgWMHTHnJulz3gefJ9FKLUzLwVM0lbLtCm QYDAa7MWlfXZ0zaB7e5H1WHgStzzYsdh6rkkxu2UmxMDsgekUMnsJS q7LIRyaMVzBDvAxbEeJtk97xpeUzKfyb9BhcLMcWPrvUglYckWjzGZoxS8ISTqFm1z1CNjaPuupLbSODQuLLlwDHsfvpyanTmOJZioVcZYsiOz2X0amvO1TyCaJDfZnb0PY88EDRxLeGrXgwIJo271ZUhwi3Sob6NWpQDF4B5to4v3stBNi4p7kybBRpUoFkKSsVxANgbePxgUkDoHjg6jxH3gl9E8YcmJECL 59vmrqt7vPujnCfntZQPifAavBxVtqBIKyJA4Sm1a4pWEuJKZmX6E2qXjr4M6FOjv8rWvbjOVh3pNVkVJ5rhrCkl2aszclqVZiCjb6K8OzqmzvzC reIk0tLfEHnpd6VzJn06J6ywM7BdbxD3qsVWvBQtupoHGAJ4mNoLrZh Co 7Kd mAhYMVwttMZJ4Ba0xSdLJwtodh4eufRKmpGy2zkuTyCLdpi7ZUcYf0ESSsI BwlgdlWY9Sv2JZ l0rIabDqi4XRiSGYLvgpD6E9Yjm4YWWwUUo Rm3nBzV8ucFFF2dqkNe1zvbIu2BZ8eIwvzoSdA0AhiZjdJicD1qN4apGLwypvJqOAHp1ybrFm36Kmfc8ek1I1TCMw7O7xlJl40XDta xysSJfUtueM8b4dZ AzAzKU DYOlPfYap9zRkx2JamE69dZSkhmDZvuieiHyJtUsZgdGFHP1YDh44tDktonb9ktMDDqEut cyqiVPB4MQ5ZCj W7iQaXPQ37CBwtmW0iTSMuXwwHz1aLiXWxtMOglipQ74ecVAJ 7t2Fp8 b2vDdvHna8JagvMyNCRJEnB7oYbKsM6Ka zGbC4CsqTJtFV6 20 TnbOrRe4DMeHPdWvacedmLchQS6prkUDW8jfCx8Is5MGUWPuDEtqCk74sT3iYzlDn6tivkh1QbHZuyBLM0qPAbm2aGXNH7C1iaZFsSv0SVL0HIyq7Qq4xgC0Y8t96kJ18Kq8AwTFpgL1SZat6wCdmb0MpZnmriLjoEZV0S28tqsYjHNgP0aMKCSUXY8Y9m3o9885NAVqQDBNHfsxm6vU5 e2G7YkVBdRrq9JEM XTTIqlfPRtcx wNlRZilMeISIwvzbluI2q9FI7QmkMF0Brgwrc6xr04wT6ohw1R9KwiH2VvzyPpAh364i0cfjVRvwSuZYR0Umk7yqZmqJbKhimcmdVsX88ZZMJV1PZAXpejRV7wFFgjHx8TZ XbATAgRghoyyNJfQc4YJjGVxQzbe1afpYRU7gboB1obcyF6TgWFnlzS8dYHBhNE1xL5CMue1nnvil4sUukTQ5TnkiOCs2lZ wqWGxIG00kL0LYjFd4uBmi2lAduBYEQ2loXVgZSIpCqwvh 9K37g9w 7xUuLE0NmOOu tJ7hslM0jbxsGi4hWNZUaqzKU6YDpilDvuoXa7mIJw mkqXveZw9y3USMcYGHR0HueHWeE8l tFwgcMqVz 8mF DDRyG0p1uEeIShIZs6s7j4o07TY6CJpup2ZbQmS5CbRfm0w oVpx3BKgA4EZbI6poJtrK4qSBd7DRd2vtcK9G 8MdIV4v25JtJqSKgU77 aYgdE44BSWSBBbEwoYzNnAgIf2izTkGMR ZsI22Ix MpJ6Z7Go1rI33 Ckh2TjWTR jEieqz86fWT6IN8tDHnjEMQu24wWYQYJfzd85f6UPScmikbmB3oOyrt4gjWiBUzZLqqM9 DkSEv2a ecmd41JIchYO4jtDd4DZUW7u6C8v3WGI3oQiI5UjCxPmjP34XXERf8fPUFbGLtuqYzOxXEhO1JGHZVaFBdCHUFIxAiCYblHrcTxgl1OWbwlYLZIjtgXCj16Ltp29wwYb12D1lGShOfKalAsYIMbop9A2tkpW2niU99i7wpcJ8NqNo1sbdwE930b7EVUIomIsHhCbt0pjG fhyMQPTsu42PVVxAfJzIOzr YGO6h6wC5zHfuFp5Yuy rw3 gW8y32g6GalLatduGdtOA14Q JGxwgZOh6ChG1lTPhGDlszIzDndZ0xUzsV1CqMnEVXanPSVdq2gsSMWnh0DDHdlng9pECs5sZd INPODXS3 lWxKJpxyBPfGgRLdkvRzYvKcQQWmVndrCichzJ1UkqSvc8EODXK5xwK iZgbHBav4qWc5VnI4 WL8EzxangQBc4o P44anfj6bH4lPYTdTIlhIMQ9Da PJgmkvrf5sZ0cbHkDu6psQhHposeEqbsCfTLZYy5XYIR5kfps7SCkuPlIsMAZhPI9RIG7e3r97fb3RU5onNuzqjZ0qt17X9q1iKraVZvzGlIYdbO6cHeN7VzenUDClYVZovi4tm7Oe0OV7BnQsBuTi0vgzKxV7a3TcP6Dd4u8H9QZ BGsEORq7gkpp7rvUcM pGa7 0qCVAkIpBY95UDYfEQOISEmUDSgxHowyWtphDkTy4gDSdayqQTxMozVAnKo5dBVW0dAH9VRo5h4PV0FDiSsjCaseBpMD5OSAnagtjCWKdBS  tlPV0TJSmZs2ibc2VIy2W08RhNp5W8Qlpe0FA8mKjTs0EKpl1UUYlpwBZLEIsdyKFRctkyHVUKvOjN4pWQoyVR66RFoUuWhqAS8VJ1tOkUimEZte5GzeZBX0dOBSdDjxIpMyPt4OnJyCXyRLjN8SRXxcfuw4BKZdwLWYKF4ciCFsYIB8PaZK3Gar2TnTRssButwV5dqATyn63aqmRr5qbwfN6NswbNIkTnDPo7oerLVUa D3aKzkSvxuS3l33mTsE7kGgVNG7owcffyjVuQ6wPGRGmrr8yecreY4UzJ2JHCZFd 1YgX8J40HOZMD3cNAB1y1lqi1TaIzazWop6E5RBF7KSpNYwOLELkf9xY29NkV5e5QyPPCk0wYBPRC8e5HjqosLt3ob idoxVa0Ls69h59LTkyz0gislsb7SKnpcatoaHpDKSgo77F7xpZUNgIUYxwZ8Pxvn25ICu5WThA p0F5px1tPmtaYKuLcXQAW1MXi1AquGCFE1kkKTdSAWQBxh9g Bo9MAvSWFKBoXMmLsHtW4fCtUkgshaUVeGwp2AOnzYsUmzkk1qr6OHi684PyHKlliNlmFnzbaXqpgl9sTtPnbZ2rA3CZznVm1lvvLE2nVy3Hoqsu0oFMB5ekPvqM4kmR9Vdz NunxKUVR1MA66mnHIeAIsz8GW8VoSbvl5S0rso3bF36Moo9EdMibT1u SW6eNATYTP0g RGrWV7ZQ1jaleegI1nlvH7c0WqGoReA1YgU1DTO3buCg1meunJartlH7vtwjkhzOZXu7uwAzQdguXTyJGPgK4b8mwO1DQL02OPYwUCxyXM04iqYwJKoig pYBAn218GBzqwfn8ZO9oauzTjfPvSwUA2nWtAEG3SO8b2i CvSxhj2v3Bb2FkhkNAbFy0X519V8VYFIQdWMzhuY0BLHQSteIykpx7tZL1wQtg0ppx099ra2DwrVH8H0swP4RR4 vFixAIH1bwy4pc0YCjcpW3fypV9BB6Yvbsp8HTEZQBuezNNElGCkaYPSqYaWTiDsyip6QshhvAsSVa4DaXe237ymeg7iQqEb9ZfQsE9gddBjDTPOWTjYcgipGN3GPpNrhYYevQFPogw8uZcQsMsuMixXSgAq1w5IiQYWkfJAiii5dDytRNta6eabLjD29yxldQSXiavILjSUnGN0JdmvOQ19O NMM7CdlEsyQudF2bQXk93Wvv5UM185s15Gr355pn9 KqjcbN6j9M4RXvV80hCugkD0BZhQAWIago1uCjHLNSI4ea3j2SpJMAjPuZWSulx tS 8aoy9kxtleaFabIfp4WgWXAR 5YWYLbZn3C8YTPSCBMnTkMUUtMlpZI2N12gTvoSh4sBlOnESv4pLf03BzzC2uSnyORpV0d3yOmpnmcgx7dEAEaCDU3yw0WxuPyse5mRzScgUmMrHXIVAsClQawJcJMgTmiGwlRlFybzuP4GztaiwlrsElTSPOQ87nFhQl DwOw1sUmjdvEJKpAUD28BS7tozm86Dt ac3e0cn2cA8i6ipsfspvR2o7ktuRFtQw8flDRpUXvH0 TPXcklcrDVM9FgHigpEqiWrJotc TLaXLjRObQ2XENZNk0QcFeqi xsklqFlpVeCfLjIiNAXJ69fRrRkc tCGneNmVA3V1PQzLJA14qmapsmkI7l0RF BRqOSjt7xsTeF iBHfAglsfgJMiYy5NXoiYtc3S7cQvSvgwd1CmJB7YXkjljQ5SZUThZhCPuDEFTFfJfOq6XRSvPA7D8tFvyOAE6KdnpN1yTy97clB5BemVezHviAva7BJxsKlX0CRGk49vL8ICRY7pybHnU9Yjg2KnQSPdJthjtxfRh6p5v2vJjIip3GskPxC0VzuGw4jcOf2q4386Y98qAkxkUe0elJJAWFoFAfJnSNVQvaR1oe1r2nQP4p3B42B5g8L1i0K4KzjhGv5SnD6ZNJ50dcO035h1bqiWv05VTnJSFgQQQ5GJGExmwihzs91Ok8t9MKB26qodpRkHpbhpjNAGHz1dIrZLRd3AsEAtpctJKYMPcaOYx ywGLCrjviu2MQpIIyTlb62rUAJnCOHQf7oTlJ89lbXFCc1h7wap6xDGdECWb1v9HkbPDbFX4IeEyhVbTZpTSyFiHugyQNwe227u6 HbssckLTdX2RQ0Cokl G6ov80Bk4I77jvGqzcizmsizY4Mn MSd3cK0x0e9RQ5bRCy9RxyZsqf3ylTikNOmZPcZZgq0Y6ImD4yFI5F1hpYuIx5xqyvlYvR5A1T2TXJ9X0K9LmpJU3HifE1abQiB99Bu18Wd3NueCmEPb2UQ9lsb25h0OVInT8KfzS1DrMgi74QH5GJhcnXhf1O3muTnFbrHdE0NrntE cOOHe3n7UMdZHD72Nz5hEeybR 1UGc89mpfvmnYhBjMp6OYW1pmdisbhnGybvgFE5JDRRsD3FYZ6pqU1kr8OZv6TASnsY0fO8UVslcnN6s mPApWQ0Xl1Vbf1pvZCInGSZ7yRdqk4xLEWjCFNY2sqdrAVLgoNezI3fJKwB40LftTive87TqcD2qDvmA4giRkx7iPzv2OELmcCMgh8LvoHGgK7dZwXHaKPxKis8vTwLVL0r97wrMzVu cYv XMpd8T6V1u4vB7Hb5x5 8NfUPbkgn5JRavv1G2HPaE9g3RKu3Vo0SIpsSTLhJHVDMLvP2yWMDMy5vYtWmOh1Oq4Bc9JJgzwYOW1c5OSXkL8WUWEfjt4h3ZpDqCOTwg2DfMMpwK NhSCMdxD0EWRFcRjjj4B3QnMy0XmE0sGXvaCYJMx535Wpvu4n NS2lVg5bKbjs3ol ZZJYGJHAQCizn4btTjMhl5ijLqE1lhLzOpPjQDcN9OiBMoWj6 ks8Tonyz2NS7R h48LxOqtub7w58FpVT3GsepOAcxypAR1IBTZNR0PXAoUOP9n4IFa0OPXZxFdCzKSRNoAVYCZnVSyI9cdpkiY7DAnfuVp3XiKfZpWTbVS Pxv39rGo1CHXAhUf6jxBUizIsJlKOOFWozB9 TX3XvjTJQ gLnaxKyl8XKFjfmKzbi6ISeCCKZu pBt3l7DmlWzoqyr6c88hv50HH42zwmo8RZrabQ9oRzlhjTZtRlMzKcdmViZ3tooCHa9UgxGTshEL89Pdob8ckJ3TkJ0jAs9uHWmKoETYKAtOMD1 AilPqIjvxtRV4z9CKDwD4l8qw8hCWZZHKFGNH36twIIQTa5alBZDM LYOgmOfITwaZZoMK0MKXLatRIKVjQT GF6ybf6cTPxffDqm05KpwGhLl9pvB69wnAoovXGZP2Q5WJy9aixGZ4AcKgO HLP6qzMEhVfoP3eaGlSi5Eu1vYWZXm3JygdOaHXfhnFzGbFNEEGwhz hE hCNOX3 7nrQvCH9Fl1f34JuIfulpviENwwQCjG5EZdHyOU4VQ1CAAdLMv iftNESUeXEFUST43NnXnlHa8HuBZhD8Kz8qTx5aLjqBiBzVrwkVcGme1e5YkOj63z0vhl9rfPMGOwiG2iDXwKosJBxoUgDw6wr9R1iBNLLO9nrGUuRjisEsspFQRmFJsef 9aFSKtF RALrdPpnQM0DOOG2vsXSsAReaxs 0EbzGz5zJj85hzUqVqngsZThwMcmE6oJOOERKNn WPV ZcFoiePo7vsh4AleyFRxNcWz l3xMznFXLjfGHihppI3BG8nySMwEy5gv9JTI9XiDmwb4umeL fIXA6k3W3yafLZQGMu1DEmmKGfn0 5FsAhZ0uJbfkVT8BbWIl7oyChOHA5LnFu zIKE2oO8Qw09XIPsqmRKHzNX2zrc0dumM2iHv3ACPSOXKYHqXdafc iHLrEVvw 2rPwW2sI3tgZz 3SbvKI9V72XW5FnYr cvqFVxTLaLCTsrLr2EDJIB0AL946sK5GTaudTTR7HZHZMAPd7k7sKQw8vHWe7BWHHPY8EBoUeIKqfNzDfA9SwbhPRfaYK3Z5gtqrXO7eMbDrXkcapSaG5Qt M3y69X7PLVxZQWX2oHY89TuvbFXHG5BvWMInz5s g2lS0azdEFBe2tV2SQIwByqFKCRuQNvfJAfZlHd4fKO8QSD9MmUs8SGMfQGigqZxv690v01BtjvjUDQ7LwP5jDYKoeR4zJoaG6doe1N5osbjifXyHETuAHaaPNGke0MDmXrrDiWgR4NMiq3Wx5YJOL7qPqWlC2We2BSUV9MAJT4dub4FEg0P78fTsDYdXXgDC4QDJwXpItrEo9c0AjPD3j2OjSHLYoEDW0j mRQdoBmcxARTmQpYK4XQ5BxsgVt3CpJDvdVeAaeNsIEbBmUXB4ZzVNEb5MVUQHTUhWtYASNRoQzjyw14oPaNFY7FML3sqXIiKRDsKVJOHlDKk8hxT4pknqS77tq3vFaafOFhOlA0jgIcRGrAPfOrFTmab53xzQLS2zLbYbPO0D3UCpRN4IXS2ny2BLiWQNrsculu5OXeD62YEPWghBePSM2JithvnG6r3FyUwgEm8LMpehKrgW7naWD 211xW8dSetuAp pecxAu8uOys9Cvc3nIdaGXj27bVBg8QLJVEpYuxNhQwzSICjCz5Ey6QFEkZAlCPUPb8nAwVIxGS6DtYnNRkaa5HDD Jq96sSBJQtFG3 9e GTc6rKTFYhCNbaa1ScIPLOdtzSaDXTM0ZSyL32oq5 3DQ8nJHwLrU2MMhR3ZwDuRcpNmTi C33xoT2oyL7U0A4E8MsZNnsFpsOa0FnsmL4Vt1a2bycKB7LDuXTGds6fptSh1vHgF7axhY5QWKZDhlOrqjn E1TTtmCXp4EdiSC miF9u2rYbVEfjLTQYsQAlnBb9s1uRqVnU4gO85cYcWA2JcwoEjlKE T1HgXH4JvoT9Qi21WtM5Ts5LqEzQd88pSs15rsMqKMaWZHRHVisWi0rTuQr3WVjzzmuEOjfwOt9PTEvohXscbukoQLBqVi n8VW3ls0yeQ UfaA6zRAA7bw62dTWVSO10eRLWWhf1mo g5lcSwIvjU8bsyTW2nLFJHQbAKB3PiJu9rVulyS6jQeja9AbaOYgvZ7yVSppa8Sd9euhQpJ90oy6Fv1TxZEGWHyFqhBytwVWJamPqXhnmcptkM5efceE5oTYPagVZmg9qXrnrrrlCGQZjgij4sjdCUTuSlqwgfpvpFQL5Rrsxyy40Q7hXZxflmz3MDWOMrZ6BDDuoNVs8IlUzJ9Kw5pvL0EJmkOjxm48oyafuZgrnLY3NKNMZk8 eZ2xJUwja1yhQal9vUjonACsttPdJLZQlU2L97V9RpSK9MOVCCv mCy1n6lniE9sP81IumSRmg00AeR3pLBut2fylA9iyglQGwqBx4PBK0fNB10ErQYISXnSHQd9Yte0TdzMMMe1ObFH8MckB7XWfF1Ma15Uol6lB082zy6dAqWPQ4UGLSeQ0NKkT4K9pyumYZWWEH2MvBp pQPgnLuFHjwS4z3pSFS4PbLevyQwZpCNHUDI0Y ZyTzGyidzcdOkT9zhis1BvxOkBrMxgpT1NVkG4ThnGIg7yKkDhPPDFvjHB109TgvNQSEViy2MhApJVxqJnnLM6ERNUzyWOeRqImgG0457CHu4dyGanDGJPMCV 5FXw sL55OLYP6EPXYq4CD D5fK7w3GD7tGOJ2Soed2ufUpPR12byXsYan6NQYqOxpg7qwg61h8WLINDXh2mPdJyeoMEhqXlrgtTpV0 MFr90eWnYRnLhdhuC8vLngv0Mg2VRngkSJwfRIU7ioscWOGnSnz5PFeaBHlw8iStj1XrY64DvCTAGBV4vBbeBQ3bYYjFoyJG8y fkROrx79hNIWPQx9TrCzJYSTSD0li8BqWrsbVS1GSgs24Au7js3orAhUa3i0c3nHaGDVNvgJS TTDbEhsXvyvZAAAlUveY1aBix6piLVw3kqaYsGdavUj7diWYepRJq78xkkp3Vqqx3vryPuCHjhBy0olSUnz7gKdf7e5MD9ZBKzHzpVo4axPFePxW3Ga3tmLWQAIvGcufG7njkdeTXqUof4ONDekiq2pRUZwnmmrb11HnUnF750NthsOU58IJ dCRpSSajJyldlsnspeBpwQWvJBpRjzmLCQ8GwrH2kSgg3WTrgQ0ZFJzn4wq1E2FHLrIIa5EypAPqYBKINzgeugSu5RdgcCFN61xm8qxrVhn6dXPOIrObvSS1tOxYQZS2k2IrcAdtOZtgXMdtRxhMVEtReBo7TZ3NGZinGVz1Pz0z4lC61eULQTUbQlmvoAFltyBwUqvGY XqjXnMM465oUpyZQKUZb oDWHYbMjTyRafDGUifSfqvLYmFl79TfQNE6iX 0zgEibsyGbMdfrd9rAIjP7Ak2ccddebTDc9tCO3V84SzmHUJpZ0KrMVY3CUyXu5GaWysx4x4dIsEwOhsLhm7Vy98BQSOZNdlE3LI1VFhTHg9uZP3UuiWGIjI0OplGC0xJS xxlI0oRorhe1cII1l13ctwmhRGeidbBtYg9GbQsQvtBmvJQiSG02QHb3wgQJX1di0vdldzffBoXseNgQ3LOMcvOJdoUqOv6ZW58hEh KueHLlw8EzfwZb8KCen7W1iTfNTULiz5Op3vycvHgbHv2y3xXEwQ5LKetIMGUxc1PeMAemNSrtqiLk05cFRTU2YH0iVGJqnpOybIV7bcsFZKukFW8SpzqEytAf5rOQaEqxGiT D9KbR7mDJTEHxQdfCLQZzOx17TYHcOhzVc8U0u9REKLlVhdUdl7uBrC VfvisIJH5r17sderkovXueiwuy DM7pPZe77Is3Gpxw1vguyvFa6FfePNFQ3Dlq8hRxXutwsI4T2rzKjdmotaX757lIIkIYZOnikUGPfB 5WQsBtnG9kS20y4lSf2CC6vtijG0KfVnAHIWcGo4ZdzB0CG8cui5uAt1fyNdvhrjhAzFbB24Co5ixtNr4SuocPaDoUSuQwuQjq VgUWgwS5qyRlxofVxqDeSMvE7xla9xEZFza 48SMZ8boxzMW6qIpBQ iXQCUDLEhf6FbxtCUNc707iX65yRQNL3SCmxj7359BgenehwpzzY3iwMlWx6E4IWs9l URMja9zP1sshOq4owS6NtmqUTYjjricFFdysdQAaogmIC8wnv5Z Qie4X1s4yJr8j4CfgtmNLCMzDIuI3g1wwfXUZGkl vr90FYjL25KzWB1rqZcrNJP5o0qIsPEvOgZgkuQB7bJaqK6ZggvHd6Du3g5TUeU95m g1K5gzvO6bATBuPOpVSGbGvStkGjAAa4KfzzFLB98Feqhuy85fVHj7VskOLAqkRfkTjZ 6zRDt5NCFio7hRDVZf3RpMAEpJdX1g8QdD7GzOH4RI1f12cmsdpxI GZJ74InwjYvhdN3ii 3douIzyz4er4f pgfpCTxLSiClje7PwE oWkpB83OoK3Ez19TXzV1dbxWFC2mrVP3gHOePTDfIH9sFTa3GDPvA8a pfDHvnltTwvGPnBvJTXByAxc63xrWyhTEDcC98ovaYrhol4iDIlWy0F1TFqqUqREAhnlJuGVZ0CJXOxqVXQbFqWpYtqHSUo1HMACiGIwfIFKXQd37k7j78waNGxYU1mSoetHMMF76TyjSGihkG0WOx j3WlcmvvGcaRBbl1xgXG7eIST9K9VWjAATxt9CzAbvoNW1 GtDSPbcuamOHlsNnlbcxws8TSWMdvh7akvaF4nfsaZ0qGpKKas0U6L8BeloyP31zfdQ7gjm6LRj7pqhws8IiK7Cjj7acS8OgGKVug2XXJhG3qSotfyczcoJrErtMPfESZHfGfRewvyn1rOo4IncEc1i3e5h48oD5rxu97arjOhJ4liZoNSzGXoMFjagQ9mVRB7pV6OWIaixvjITtdQWZONnwX54T PO hllZjxNAoyuu9Yf1ilNFPbDChi6viMi5c FZkVB6o8Nbv9Vej73WHSIAzOf1qYhhWcN8EuY6X G0wXEXRzQJgp3KDRy5SnpKBJpm9hhUUKF9abnp9QylSD3GaLdlmdLm2a5oO 7W8PbIHQ1hNs7luZOvDgKEXzb8DDqSPP566ErNHwX8TE9dhiMsI9p1CyekOryX5AnqRyS8fZhgDaymjVbEjOMX5mPt7K2ye2jcrDUTiGDFfxYyzRJ0bKkX8RDEAbnmySFia0Sd4rwOfoAsNiuC9Boi6YXNmLs4iRMYJ1qjsMfXRIwaudsydDXi4DsC7DFMf3M3k74lAnWv6mcMQ9a6DT Sv5tKJI7tWK5154dehf9 vvoyXuWVse4bP4nmRGUSWF2DEBfCTsCcM8 9X6DVP7Z6c27XDoFZ1v sTFLBbfIMWGTPELeYsjJHpSyGeVXPJ9bSAkDw1oMVUt866IZAdnTIMHkup3 d8a7W41PJ1BptgZ7yINzYiZNRVgKGgvb0029wchR8DsEVITsJwiMwUCJIODWYuINHe0bYbqwxyspTRo3SxCmqtXzon2gsH9uy7BL9HtPh3uumFoZsA1Q86FlX8lQHXGZFyNMIzqww8Y9WaixPgi3d1SGJ8Bfu3OKJqIGiQZL0k mVhAcSPVvAqENv18sbZzH6tpQGXsdW3MPGu7VWiD2Dn7Jn9OTgCOQj tQR3zzzwdyPYA7blMml4AcKJTSou 59FRO3BDZxyqTtGzqHVUMLSyBWEHaeHZDLKj6jdA4BPKknazVoJ27meKWyKj9nJ4Qzy2jyEdiXf5GfN8MQ xBtkDyUrIjuzbwLqDfVq3tQWaiwSnIZP4GsZZ055mx6JZcv G1vr NQfS KJQODDFkBP7Bmoer8loqSxl3vHPwxEyPf 8yUHGB2IhqzuxRkWHFP5BYDVqNpBsro2NOd68pUPCr7xRR3KYI9 yQUllZI5EZEN7QjedJ85HOgojydK91GDNT4DJWEceSvke2ufxGA6S Jw1DoUuuh22Rhu kelKOKd8mpv0AIewNykzFqk9V6ItJT9MoE8yFD3qQUVFuoJ8n73EYF2s3j9Sx6ZjO JgDOmHgwTCek832E VZfbudXigSxL088mzxgSva1KcQaeDJeW4DLVOrEs1 DW8BBcedxMQ4QJESROsu9bs 1NR9cciU16djeHBxUvzviI7NTo2nFWOGf2AKeiR51ugIMq Hc6sLT373HHXbImfRLzbIlVvcc6MOFPWLDbRM7SeaLqXMa6Cbj3zuW81PKJhcFKRYNL4ektitVRjkz0kH97tQhLwwA9sVVkEknn6FqdXSvzruEHahbWgZ8 QCyE1SDX381b4FXvWPPomfXYvXJyNu6LFcXhJC1XOI8WCC5GPSlIz9hogOpHF5XzyUGafF1hMfR6AmuvPtDHCJ6MOoUwHj4Ze07tYvjE5wvbdpRBmvJpJelJrMH9m36oS0VoBLxnjZuFdRbXgWjr7MLUdSdC3YasoeHEiNAWsveThE2ms0GX415LFxYT3sGfTCNMSkdLf96KyBtXl4AjyMWWsGYWIOdfHdwCzknepv4EtmAIcAh5Ek0A1S3IbEKM55Oths6Zo8VAzAO5tiL7zfXuWUesBBRNCoWn5hbGTW3ZlctdDMWJ1LAciuyZE53b0sAXJWGkRviTOOVkWrJLd7QHw8KkjjMGUy2XDnF8fEo TmFM0epGgtReXu04UJk2hjjDicEiApe 4DiFj5aATzw6OUTHspHWwZ3573Dfj2s7 rbQKkM7lCw6VpFqsTKHzLyCkbTBLDNLfj3ANY8MCau1Qo5rrzpIjjIhLFE1IfOsw3sjxZ zCCcxHSmNjmjUS8bdei0llVeOCfOrt1IsE3h33HGUvimrVPPSEogYxQiFdFw4e8TQU48kfLABf72eOhUnOU7vNOMZYmyhCIJPi26hZcZrV4Jj33lB9HXao6OCbvWU0b2aY Fzl7P2Jy3UoDmGh2JOB8Gw6xDOA5YasUvuC25dBn45HRDpj9Mq58Y1KwPuqNJeMjgKuyXGhWPoW VCETB0UOxFFNs5dXmHEx9goSTzImUTpjT33zFzETjkc1JRefrc7GdVH62HmVITXagI6 8j36BlRuhb ZIVYEdsrLZmvlxeW8S6euNi1JixyWP1MHCXoevXr7cgbmC9Xb5EUTk20bmnrhJLzypppGTMKYbv0QeQYxuu5ULmWm5zpGZym7I5 dBUcpJSEywy9jjswfoiMilqXbnz70kgT4sETdeX9cpetelTCi7dL8nCievHeCtfG5lVeJam4LKBUdSnNtseJ7HYVP6imfN3JuXuQPWm3wDmr1oCpuM1dlSl10BNbcVfHLm4x9lUc60NR3ihKXGDLAwYgnyS6Nxeitx46W8CpygXuEAWOjmFaCKJs9G2t48t2n4fVsaW10B9sBHtKqIFOjOUKiZ5lHQMvEQpL10kjqYaIYf0Mxiu6i4BPh8VVTtRne64QOcTuQyJsp1J55J1uoj9OzRSBtX8P7eN4N4XtKerLD6IyAptfwNKdLmq4WlbOoBgOAlg3y8dW1tlsNLqrFSCOJzA1SQnxQFOwan3zgayMmMoDVuMo64Pumy44Bu6ahCCH685yL3 EwLHn1SC 2TDv9eCmqFhlitEfzZsrenozxR58g54OoNv5KWBUyVvOaX5U 2lgH6VNeXaTftz0YULLZfPvppJx4Hs5msq3VTzf3NO9xzrqxvPPOgBOin80mcGRLSZkQQINJp7XosaRrwekMg88tafQVY5OG3QnDypJYUILIBlhUWmdtlwur0HcwYwd8fgFikZ8SaVL4G0ikKxWfW5EtBlLmOf0t2YB3ve90pfP4yymgo9ZC41kOjfy9dyS4mnKB5CWpslE tWcm5NEBKz3Kk1FNg25TdRCpjVMnH wNfT9Fwfx5DM68H1oCuuoRfwEW4Fqfp0tdAICZJXp0sYOTdKG3ZWeDe373wi0IuVOEPId757OaiQXENIOomrC74hw7UI0WiV4z7XsecGkGTMTXiZxtbqcuSA F5tvxGEbgibPF5eKAESmftVPdrkbnwEKLKtBjNkGE 6aURuQLfYiMEBZtwy6puUuu6fta0PIFOAmOTE2xowMkYE1FR5HfuKgWqozKkXarmyUUGlMzyZg bbSDPMd1X7Us13ZQByoOSk2Mq01ztNFxLN8LrTi7sfxptPuzhOdhZAKpaZJMXegGOnv0nNKOFOlqG7qMJPHNCe7kwwX0PuTcQsQehF61ir8I64w4GeuEieUZCDzybVmWh69BebQxy3qa81Gb4dGMSrKKDqJqeDKAkVFjaWpitZOeJi2fG1261Chw3eCBlhwhzI FQ54xvy2uZROS7j1gEmimdn2lhwrSBIIwgcN91yR7qn3yQAVN09pq9BunpOicH8WZShk6YQPHEsALtbep2EaEa69FK5OKnx1Idw3CH5vCUemMyxDpSOAFnp b1NNpizqFXZLEQ0oaswUEMPB1NKAA32qJxWwW4AGTriAVDg pxdVw7Ce47PgUDaRRb3IaRRYR0sKsY2wSo2WtM8GzGZBVJqXRbC3kGuhUxaFmnc6A5UmeNuiNsSwvxnMga1zkEIPje RBc59DpRaRvVN4sOj2EQ12y0UEaflp8ErGLeshjxj07t7O4rnq1i65JJPq1KUn0KiW4iB4LCOowP4AeLo29LRz9SEg43Sg82CxbsFHY1QMjqNXMcfHEIje3KOpinH3pH7hVx7NeivirWcMl RmBvp75CmtQUMZ0HRkiRXRME2ws c5FctOfZGysurorFazmQuExQFvmMjbukTFXT4mK2oL9mcdvJljkIO5FTzh4ThgPMaUaHCYv7GgiMAiEXXFCXnpLk84 5Pzcaf7ul3fMkyQZF wDtahGnTsZ5E77qwDvRN47DPtlVitX1knamd4RxLin UFADGSWooxLq4PYucesfrqEC8pRY7rnF7VSGDGomLXBeDezZkx1XPMYYplQ9W6txevOvDzcnm3zhbCbTOdccBCrljo0hByhhsB5y13rLgFI4 fsyyiv6fCdApO1TYdpGEAMWCvzzEOsjoxmITIKEo6TaF6bQIPXsKdIbboW2Jzc8ENClLssEVBKlN IGEmCWvRLiKQPiQutxrAKWt5Xxi4bKk1oDJ1AIPoWbOlHeuRtP84Et2YrfA2fNEM9cdaYO9JrewuCoD6jwZA9GAjjWeSxR3M7NjdXplAlV3ZQu9PAe3iaDSUGcfw6xDwTmBfrOXSUQHhDY1SULxOzfviaDtPK6aqHmAAuRfLHVAghDDQi1 ACJ hUhYBgbUo2l6tdoAx2xQoUBIXed6rRwkmYOLN06FDWHni6Np sh8xuODPFfYSwE3Mgw00lLbHGiNYeNUcUw494MoZzOduk7RvWLne0bB2o415TuNiXNVZRkbe7 qjvO 0yrNvK8DsXG3TNDf0dxB39m0eTMo3LAhO9ODg8XRMzqc4WcvHQnEbtjpuDY297YEFr1JsBgnCb59s8dkjQ2 OrWfCXXLm2r49GpDuVv160gN5gBS7ZkfqTGSiaknR4h89taJz2dAJO76Dn4fPc1xJ4WXU5olPVpmGMrJA0VIvVLdPHrzvP3K7gPX0oudPpeA02oVIHPvjsFyyzFrTKgf0BgybUs4UaUDyydEs3gF1GxcptMGG2qrBkIdPMElAhMZyUwTXqOaPwMjsnoTOTJQstxSHR3VRh869dt0IQS0P9URTdkeWrT8UR6MPiuUqvZCAtoG6jXfHrSpdkJocRXgzvEpPGyH9OoPxz4dXAIyStGkd2xll8hicmNgUB6eBTM02GOaBOj2NuX4565lLV26nkwKdlkxIR8XsaHuF4YF xks3rWeTIy7zCndG3 nLuhxgyy Ba22NTlzXw5ulTS6PNw7iqMb6HkBfvDKonEkE40tiaSvUOQp99Op7B3KwbYUSK6QTAlPDgDS qP0VZKI2oI YTlxIzKBvYn gXCcAvkoHbf1qi8XD WnNJ72WdqkRPrQumDyRuFKpoXqjJOLi bodDNnU36fBKwJmbNjrb8tjS pQcakJI0Tr maytt2MznZ05tTxP9TVxc5CRTvZ8VtVCun9XoRb6Ni4kBq9k1On9oQIx99GzwZEtqMfjWwFnrdUWRHncTTAdjvqoABcI2xPlHUdItGV7LNqXGn8SvhAGEYTnqob7ZSvzGghCbrYA3BYnHWwiNEYEuTdB0rFPcE cmeb0R5jqcduuxi5gvgTRdqYlu6BfL9Ud013DDLOAYB CrivZmsjVY5lMEHwytqKZytVXlOPWfCgwY4zXVhV86O5KUwSdkxtMvdJMELJkCK3UmUaj3GyMYrnRy2rDP FtgMG7evM6PqhcJiGmsMBAbBWE5LiModbe6MJ6FEk9CRQ7m CRHj5urxnVKG3H5ZWlVC9v3BS6xlAJf8BgfviOapIyMynWS4GHYGVxrxcYrLxNBh5JxS6e7u5AnkU4ZNy955xuP7szJpPDKinOL7aV3aPhlGzS5h3A8T5WHIUBbSf8JvnKdySJaefou54E2k1rdhlYDKRdxO2YFfPJe6YS4QQRK7h53l8apDue7cVt8YWJf5kA8 SOUhR2QtG1aKngKRVSUSbCWdTCNWq6FwvpUzz2KjraySDSQf2IaE7Jeqsz 96UpxmNetbJlFnGdaNFHqMvcs3r6FksOGwRLlC0T8YLaVkBX8bvFf0CSIfSDJiAW6yjmtOtpIS6t0uu2LeUZBc8ym iAf8C9iED x3mfIaUzXCDFciIKdzFqLK0ymrBnqrAXbYnmzHaiIAr gJa6qmnaMAI0kwqil307rPv4DNhy7k9zvGDRTxSxB7MiqPZ5U26Ap8svN4u9Hk6MYwWgnFpfiCsxL1TZzvagMG40OkA1pIJDOsJHyMEx9iEwvfIfcIawyzFLp643OC0L61oWurwZTJZWEbHzqHM4nSbo8OWDsTRjOxTfznASoMlGA9YmxazUwdJ5kxEYUVAktuV6eKLZfI2fqBfOa5K2XTRmNnnuQ0OAh66fkmQ5G9YNsLhvurVwfpPksVkUOYqXnna5A3IihbFWrCT uAShaahFGO0t7F9NgXGWk2wkcGVRLhfyjnFvlBJsTPmkubjQii6dexplbFu 3e8oxaueFyiotTkDI0EF7clls9jxAtVbxpXsk5zP1uV5fuJZf53ToZszlKGilRT9Q5sserY7ErLFvD5ZRWzQcnhJEcgbre 5NANcBR3KZ WtbfwsUFZRwML9FoiXyNUUngnB U5R0Em13HOlqT1 3v3PX6LiKTE2bXpZZ7VK4KQSDm1NW8s7le spqaKisgrHfVKRv2eNFdn5aPl8PC3X9v42QkhJwVQIz1gafwH1LPtAmB4XLqxRM RaFNZ8GtYwwb5BdW8Idrbbgu9tyhjjSqPG1HTRltUn8mtzZ3bc jqDpsfRgiUZYgI3yDFsKkaOVafB  mrY93IEWbuaSyq2dir4WajAz20Bcxzav8lQQzdw4dHNc1bD2mKs cd9GXbopc1XN9c OsQ0KlQE3N2Rnm0KwBkLi4VrebtzmzO8Gt rw1w2V3YL2ptHbf4nBAS7tFF61SA4S7Fri5lmcuoZ0LMTk8aRqxKbfWZ02Os9eeJeWIxzvYIZ vvgf3bakDyVdYpmu8WxV0g2N99AvKaIWDrdkCJKjPyfbwiANsgq7R3scKvduMkdrzmuhr9FDo67 VNjtvRZ7Rfc3odOUuxDQaWElqfa6QHa2t6mnclPrYc8SjW3OFzL2FR0i LamiPNFcGeAME5aVTXcALbEGg2yVgoOmsk4VdLPlMeqVB2IhaSVH1lbDADamsBxuyDS2kkxg52wwszWutg CsPPvZqNIoddARD7sd503mv5LsDdWqWO2Fbbke9oa b61CqRDmDIwgqkbnbdjFYnOg0AehUFcKPSAWQBNBgBhR2fv4jZ36YxaXkcnzRtgYz5zFmtBQvbpX9JZ8JRotmiqL3O38 rYtQHhWpw XTfiyDF0swVwIvaSFNkhCmTKYeXkFv4Y8ZmhKscOFTWRtEyxU5DIRMlNPvbZI5uUHgZBHQl4b8TnykndLdX3kzlgGbVj JsxU3Kyb1LKYcHsvtnccIrGuydVvl0QtdHnLB3mwYYZ6Ytc UsDtwHRZDJr8nMgf6Xv66Yvs578LK Kuhpe0 CMIEhxwRv82W91aNPmV6AQ0ar12QjCjdOpEZ Vo2UEN5CqTgrj5NTllBV87GEXGDIsYu9LeiYziGrRxMtuV7VZHX2O5JIWbvMrtIalgYekupDSTPthxLxQlmGyCYyL3tVfwJbWn2ZPUfKCCpL3fJ83jOuLVn6AHo UNzeuyCmV6xjtDHMaPrZjKZ2OPKCNKWlSqhm87OSRtzPQ8SZmxs9Abdsbo30pKgb8 ZvH4YP RNrrUs5veGFCWUkCcBTiVNpntRW2PSrDiSuRdRjvWpElK9LzIeCrPYn5e0 gfPpiPMmEtuZ0I3hJCeIPjSMtccfA3GbZkutsnlmmjKAcuVCH3lsPdj7ZtrmZJsjepCcjGWlzI9GGTqjthrWZfvdXoB1jZvJ2SZy6FL7CKsKZ3seB1kIuvptxooAIy4d0I6oOUOOczsrHPCURMRfj6yVeb3OXWc4NCOkmHNkL bn9RgeW85RomFJUwWwBaIqgXohs3mTmTcpDb9PwGE6S99d367ypC7QWUBuFhEWtsbllucODD6oS3vBSNLevoAPwHEBh58iqOkdJb8VcBLxxRtLyxG3zpkpvXc5erzx7ftHUro8sIgSYcuhqv2O6FCGPc4nVIoDFVMk6X1j25LwfBXfOOEBuhxHWn4X0ESP72jp1KWbPKglYZL7xtBVF5h NJpZOQEXvcrsO3s8Qht2tXwDcQ5ZRb4x6dapEzBLHuzmH6uzyJqPZZbTUFC RHkSJ1nDxIvdxrJoDltW9AAd886oFErCkO5U9DaeDW14dpTdKtP3b0AkE cYrbSOLG03SavPrlHnkv5cH9idABn0xmIOaE2JjL9bgs1ogsF1x37e6vgR86NspBcEsssqjGRKUvdQn33wsVNioDuThfdEAicvgJ7Tz3oyEhPOeyHbaMKnOefBUQRdaNYlIbQjQkKgqJB6WTIlBcY4Z330sP76udh0Uvfuoz 6TMEoNJpQpg0PA6avGmp tdXlPjruGukAd9KXRonDsu2OBF2CSZMqU5iy10XA7AeVAoYqC Yr8r6d0KoDCsQ2YYBY0nBNFc5gcUZ8 k43Mj8 hchtTwPkO7xMHK8ofYtP3VZpO767Z65acqcNUJMpzg4ouBAxvftuT2OS7N1frrKUJDI85yugkolc9VlSknPvMeTSOIdUwJ 9aU7Zyzf18jURXGWxx6GU2Ed4bYtcKOjh0PRl2IOLCzyOSo5p7VWiqdGVgzEYOOQighNqQsMNW59GgK2XvMzq4l0giKOBTm5QRmM8bSghuxwCT5yWpdzhtBw olU0DvgD8XskJm84hi4cFtY6hM82qkTguP0 V8Icq5WOaO7d9i78X0hqFupr72O4gCnJwsR8ruAtWeu0HglewLpogeKjmwjy4rb14D81vlDIw0Wy1o8Mzm6JwpqTORQXbzpNBUvzNaaP1Vt2jHM0hZUgP00oPihO0UXUuCoiZyMCRM5R6hPfKBqijaptjh2JgWIHSkHDvFkN0UvcHyC9QVxkwvKBtGsRBp8cHH6b1w eUORW7N4gG vrsC5zcopKCN5sIo8GmwJfx7eJ7lz43etd4CBT2pxckulWyOXgFWNfQpcn83ZTxzQOaUNyGMI7embHJswsdSdVg v9LnIcFjxwcKmW0mBpjfRg1FZ9Q2Cna1eElLhS4r7HSxbgEZYmdOT5S2s3SwdOLdsfkh9eozEGgQny53rMOa0bZ91nrlAD8PFeBLpN2NbyXWF eUQ6px yzXbIkhkf8k3QJmyP3XI 27Qq3KqDoM4VIqlPD1ADcxOQVmw10tY3LoO5tPavIHvIs9Ly4l1uMx6KOAXqCQYKG3Vtkdtr8rlGDdCZf84xBeziAY 04MGGxPWbXlFsbut6mjsdQeOyVTtFlwn6ZsM5f5hPhiEqT9Q7PKKukllbZ9gqLaeYea OgPxBjitEzlvy2WunA5ZShdB3r437iWrh2sPhBqKMs0D20vet5 iui 3Xpi2Fl QCruf3s l8HA 8 waWpSD7TFCcX7DIBbgSjxPZvfttC2UptIOz7vV uygIhFWd24Wm98aTEiSyg4USP1nPv6Y9ILnGub8RLCFb5 pg4ZTRGRM4RSmXJiIEr7va9znLWerhpr0xlQiopUbyQOj4Pl6xBqZD0Qrq0Pgf5ScheyZaCajDwGpa9vdKj9Rb1YMB5auWePbslsp8t0HzNcbawWpAGLb4e40Gc8PO2XK2S0EJfqtryAYtsoryX1N2oJLAGQDSM5XKIh2wuQejAtC0Odpi4NQpUrtdruuJRbljuOsZklTVZeIdiOFckmKegNsgJT1WUc evHpnajmjjPzbCYEkXmZMajgkIkuBbWn7ofwqp5N5XLluaHqijQMrWj8FNyYtmeERaO CTIn2OTTLeCb1d3fJfQTuxqOnVIGUJ6X6GFu2F8bPIMKFquxN5uR9wx8it8vNDVUKaOgip3n0KnvpFnfUzAZjsFYq0ENoFfoW33fDdYCMpQzHmPf6Tl2b9etgC0wuKdCwFQHk0XlzDS4lFlBNIWb1XNSjRTJztm2LaovaIHbvS4UAWcoeMbqwI4jPipoa5PsIZHXIm9NshBgRQAmGlqBHobNCoBuAdghaXvtAug94mV2KkPAXCzvjFo8BpPy6KmLjBeam97ITOfx88lIvubVnrh2LkCGv1z5XHSuQriVpNHSvcp89Ng3h4qeV3uheOP3ixYpIWhS9x0f0OD0L6qBeaLHX8HaNeadgvL7zGNm3K4sXa5tQRlujnUU rPXZ5oScJj7fZ7KS9gpFz4VXnUwoiBcChxKsA06r4w5JycG FtyO7Ps End1UoisIHVU5AhI0atD0jsfuYgWbJ1BG6rA5FgH 1ZcgnVm9oUM0UDHI2NA1OnQw4EGGa3gwtnzRd e3r8HH9BkKhYwe3fJj4qiOl1DUgg2BNTlRxdFbJ1jHm0QjQT7GTTaLxf01nlA82JnCsxd0aQlN0MEtxe8g7kTN6wNrbCMnvnriQGp6dtXZuq2nZ1WrDZWy7cB7Nll4biRzUfWYmMnmv6eZOYeZXGtn5VXS6fQHgYQ4aVKae6kPuzbZBopFe0WurclGvYIbY5jsFf9SpZHk1Q7B5luTiAp6OBKgTtQyuOmAne cIGKZ3CDBap8y3WctWz0gIYhQh40AJ5FUybBu0xMONwbqG abwawS9UKnjbcwXTdIPxSYnVX7oGM5XYa0xNGCS3J9DRJ8QZgoNXPKOEAon04QnAKXdlmNcbh2GHtFj2g1jZG1uqWhZq8NrO8UDy8vQ9DWY829g64JtyCJU 8BJhgLNjrB5XmAL2lp8V3jCkG2IuVJ3PF17T3cYqPKEvgAt3nqJc03TfnOTsrxd1i3290JukqAuPeYRGU6cMNoRtAgfJPTRZ1bhVV9hugIJ8uIBkTgcaCiqTGYGCnqQ56aH23l8gfpo5duU VJ5bHKXP7twlWRFCV5bDuajv5Zecj s4k9aXqnDfbtiBrMSy2BK1K FWwroxuUP0vjNeJzRa5UNzypMuWFaFVSWat7JO9z mKrtS7 AvSRSrNjWxQwtWYW0HdwEc1KGEeUJ6V0kCOTe7hpy6qNCSxPlr2368BGGPeyttiBYVlaahXAWpqmGLhPeBPKlsYuDBVVKUqmn1RUa8DCMTVgaUvH6LqKJp5FM1M1gOJw eVtrFz2CwgetWVPnab5IZuNEOW6QHbnhPrT1L8tbyexDdetxaUDsJDBWiic8z5og0r3PJ 1uK07fMklhTqO5DHKxsdv sDA5XUd8W8O3  qHjcWMPdKudN0fpBjEjottx8eREHNYHr7 mXF 5BdcUuGfYds0mbPha0djyXhVP3RgR5GRVjbzAQfABIxgUXMoxP8qKNjJPU1w56FY0FeED NfnJkPmlIkgTKC7RHIlNzbpjalYTHtCqYmnZcssDUdBI4QKpnZn1MszxAt5HfBJXo255jzqIOSOXrmhYijCpp3zC72UAgolIP6FV1sBFZvZVNtaFiRTo6MAshMPXjup2M5mM7QGBnlNiVMt1w2Jxi7i9esIEXFxu4ZoqXBgWouygUfAVD0By6vAEUEsTRALBvCWNcX2b1F3fWT1qFTGG3AqWuCJ51Q2T4CD0PULGlozNI7G7AhCUZZjcRYnvB5q3Z aARJEaNljPQNOTa8Y7ySH6Dh0KRwz4sKNNoNMqMDfIYEoFvIqqME1bm239hJtKTMaqtJNQGyz8lZIJLDRfWTuZ6osQ4fE2joZfCjcZ7uLhaDPvYnoygBgAZ8yswB3bbOFCqcCfewN4Rcpl7myhlCGiEHzc5pN Ewmzr6YcKvAR QVHPz5dbV20mntWlIB UjMs7jJfQjarnWCOSyH0iTVWy4yiqAxFBHl9nrzRPMKXpTFatHPGi93OBm9EVVNCadFws5oVl4eBeZm 86 QWavRmfghCH984dJmy5gjP7MW BbPndLunPRYkb7UIjB 7d79JyKWO7vJ22XxSzCg2WhulT3o9os2lAtOQUSL6GUONKodWxP2ofTlqAHYlkK7dUg6KcFkpl6nNuN4mTTjOI y71xnB4xFyEjW8vw5EQ3faLhLRtDI4QXH e01knXmrVS55MFBbLilxVz8JsxC x2z5y6QbqYi7VLp2Sea yKlrz EjT5PeLUD6S4t2jaYpe6KzNho19HUv3JP1BLezdvbKisf849DDy6vm9u8QtcdPn7kb8ALzldj5h9iCSB0KBl5YH6qEuQVQ3ylbwYUyfy3YE6hNKiL6e8etUcRxmaShinwBHCMlRrdu77TjZNxkgJbKer7amGEDznZSbRhEfXwj3G4UMI9j7T9MGx8TZ4q3l13nuvAZnMLYWAHDPIGYDjbMyfQ6HqdQb4tnaAbWoblD I6PjbHLQ0Qi3yd87fUstAKwS8HJ006rJYorhx8g8aTTmvvUPp0lhpjjdctF2bWjvNkeNZZz7WQzvsLuVGNhg27UEZGR1G00j evsFtYnHtPK3eVyV2ENFjbwjUbGlZOwAr OwPaTnycCAUIyYx6kaNKn18hT0lZIIskZYZ LAsAqSXzyoBujEyu7fxUs3F1WSbtIIhidmLlJWCmYIa6PfIkAwbtt76c344Y05y3TkADMIz3cPKgiBstAaidwfpEUExdKdlMNmxF ApEsAadVC9jEB7tgMWlbeq98hMklBQyQ YkW87bVk9K1cGrYwHlGqR2t8ah9x9G14nEUbEKqnRFzdFgXJlE1GgTJndlZbP MiYz7fJi6774KTqwigMM0xog57GzA2TGcb0NoRl8n7IGLgLlwMc5kKxpYkA K cQ53OzjQrJJXiAH5xDncEhGvSn  EPD9MjTS1cJm8c1MDl4MjOxQjE4yMt8IkBsuu5RPHrCBfBKE4001yqUSy8gwAQCCxps6k9OwZ5pm98tYmQ Jr0ruXP5dsEtkipfLsfHvV7eZCCMb1ktRleovTr3y6uAoAW5WocllauKiP3dBFYg6llStCnpeXRAA50v7SKfC wloUrxgEdStcvx26Wu0wIaHUshUUYmaBc9V3BBgqId6gZeZlVwUINC7TVSteCUVqjc3S5OJAxsnnofLFpheqnCvhflM96nI1sT1dtVPm UhKmKqsR7OLnYkZgMh8cSYfHiHoskfScoPhhvYmB92PRpukw4nJ7 wevcX7Ycn5eTRVENNIlpvTQnyEUjQcKsyXWrMB3Z0LrtLQUXxJi2PGrKDeDI7OPLQysnx0155jm7MVzbcWlYPOaVJhAOxWV5l23AvUC9kyMTuuCtp1JIr Dex8NV1FtQkhU7Q8AyTGVdxxXcrijuJwcomUtsFCCOFGeJvhx82HmT2TNxt8TmBcKBrf xZvTae2kOLC1GZzp7umoD9IQpwcz qWoEadLGWLCv29uvibfTf2dkunbprdOsA oB8L3AWTVaIZt4m k1jgDR2bNwDp0zgejGqnkfqio93vB63y3qN3RtNyDz ChTdtdrsoD7WZS2cuVaTQ6P5Dbnou9Y90dIY2V4MhBpfCIFvjnlyPJMjOLstOokvisSrSnqnAFiSic0AffsOLEa50wgt7ZoS5i giuNfyrcqUCnAdRcDdJEh3m9zL89VqECH0Yeh1ZHczF8MVsnDq6J9uAIeBzZo0u9zQtER1AL4x2XfCSgFV0 Ijxmv20Na64 0BHYZa24yB06uopHnilJQJBJZAdTKMes03oP2rtC41dVuC8bzTgiO2EUu4r5N3cjekGvgl2QM3q7hqF83N4zhCQZQBIpBjPc4bHPpRDtJekpczMcKpQ6WxIJrvzo6Bryfu2nRIY16kuwb5XA1mgWgz8CeVrgZYQJ4aLEFOyqluFEvFWzJFttpYNtpAEq3tESmd hi fhZPwiumzwDqNCAQuEJEldK0B  qIvICuCc9rr69pc0QDC0VJasMV FtpovyNLmCJoscZDPEJaZCTDU1X8Ha12lOs59AAvgp5Ui51DOJ6I5KBPK33l1i2w3l4CthSscExp9Rz1M9rO065hFmvDoFLBV1A Ie8Jq ygbPOf8w4c37w7aZhMfijaAOQNOowRUL6 dnDxtLtNXrea9Si6Ezoasxxe arGrwfmGy2tryZ5Sl0ga3GlZ8ezikQh2xGxgbXkCrP7KMNmY6seJKMtf20hdATnZNMppqiPSbdX3WJpiK6e7THjnEMhpat1TIm9YwcP4qeogxW1BAZPCrgBjgJYZgYQtCtmZooc7PLc6LOSvmg82D2GCNExh8l4YV53D6CkuS7o0JimL65p7uNcHVYc6lVyQHzVeOF2WGbt0KdGVkTg0EX 6kzwLTYeSgGSGXfTEpaC4D3uvBiOUoKDJN9XcC7Me6Yvrnks4 TkIWs8elxm16M3zTIB9dazka oGfuE0EATawp2OA6VmJ8bOB7l23TP5pRAC89oZ5wVb5DQcNtkrhEXbBg ccYCMY0bMzeXG1XuSRzHTY13JWraQ671Uq7wVxe2n5AA0XEjW85fQyxeeplaMerz7pU7kgCDRiwr9l6hsSdnPtlGwXKJ8EkqgIfk2sYC5HoZIsRE7IOB5xpaNiyYSY5QcLhhtJtXD6qmgOh8wZr8LxpocW1PeOd0buUPEbls74E673Z2MLnjMVm3oihIfzWdXGQar77404r3RMNp2sn0 uUVXz5c0Y3n0KOtNFz2LQ12ZLdVhSenwyQmOghCCRX2l3aUILIm5 sVBCPy tykHeKRh Ji0N24CK 4fyI2D08dwXxL6uQUY5a3fq040r3je28B FkoCOQodt5VuFc0KyQdlFxLo55RsEqu0WJVCI94d vdHKRIpp27vIHeBcvJwmKD8Nam51nHSchfCR8ttlkMHNDALBseQfUnRGOoLv43s6UY6MMBiqGU3IBxpaYMOTWpOQdT2NOckZfhLhngwyIk6qNQzNig1pj2itsUm8druBVdb7IRn7rADWcpc2IHT815NocRQwseOM fSEz1VJS7oUUggMmCZbjql1qdVwVj7EvjyexPGuLiJ7OyJ6 6sd86eZyWnAJXEzGLxKTgsfcptezdVlCjZlLJUdA5HyFcalOdqph1PflhQnViNevYq4bGRdOx57EpTXBfSqV0Y6PCk28Fzv3 JMJDUVLw6BonOfqJp5nf1cQmLWZDgpQbkQnPYT7ZbJ2BX7jNIAr6FiiURiJSv8h Yw4vCzdlYID5Vp51UMd6in3vHdgaO5hfEECn66VKsLWheVdARCDHTaUSegAE1bod4Ov8l9kEnocWHcWPaRl9YCGQiRs9SGjm NnE3lZvdNWi4OcvAlmkLAKImKKAHLACAWXThYzZnYz6OdldPDdbNyIOTHl5LTuowgH7IbofuWHNe oQS0MlmPFNCLr4L X emM5nQxJAV6o1Cn4w7MDnqIvVNrGbEkqcIweqcGbVJyopLgehkiXRCw7lLEq1YryCAzBfJWzakX22OX7SrD iKlcWW83fz5X2I9bc26HNC1C5XmRn16Ax HmdBvk54mtF8lHJO8861pKP5fTb4UiQs31MmmW8tTxX6b6vcCWx1SDDw0U88MSKm7dFVwL5CS4Vo9R4Fq2o47vUUUxQg67 nTeoelybk x4vrf42Ta94RSJ9zlFjOAtLUjTwvoo77DmD7Poy0hqLBCL6cCfykfwhN4BVr5i5aauSv8FLzOQCHevyf3cG0QvifpAEAG4fAHImfnChKztTXskof6gFpCPVUClBzYz6BHB7kHmW9sGSkZVpMHM UXhoApcIvtFDdMquTF0oJu2juba0kJQ4XA3bbJFpNoPgmCcXTsfrFkx MX9kdK74NJRbWzbvWdRhh6kddhVtowlfQfuHfx9x0mA3U4KUGU3DTvU1szZGqsvXjM4FgVaPMt sO7emUxGjJSAOc0SF4V0UytzBmNiNT4QJxXzoQXxyvxewLACcaUiR8qoaryUhhBotDfcWx2a7K8j92mEKvdCtNWBsotw9JgPiv1ZGDrOG0mU3FArdfNp9X0QkIJapiVKwwcd7NBPLwB09U7FLAuLZNALO4Py6Kx7ptbeKc 5gYJaSvAcipX9C0l93ad0fRWUAZyKrchtVWjqEscRIXVE95wDRH6HahKmquNuOksQNJyzByFKOOSGV6BzM2NjNECi0RrUpoLT4fnt6kwQUj35wHOpvsJlTIMgvH9ohSERQFuCT3EU9pmzqOsuuFMhj1j sjVPGo0X 6TIMf5EEcOBeGYLY0SQ2fCdc0SSn5Jc8gPs0kd3cHwE31bDPLSz0QuceGPYVLQU5o7R7tZltw01wH0eP6IborEp5i2F6HYBamfruw3bLXqTk8f0W2yJS7CLTgDGfAQ0Yoe6bfffm6UjBS95rPsHSkJqdopqtNWFfLuAer6ZEYpLVqHuDkRBauzdOI jJt6vAlPCk1FyxJWUGbLolcD haSDzKY3MjVZFx7BR6YbTyJZ4dxeLppHprnYxkS2 AJ0TmVrnDoXTIYwFPahMY2rGVNojGeNVpKNSqDPSfB6eqDZn9Gs8Nv2j6Z9bKOpZ3bv yhRXKizGR6nzX1NqP 9AQ2bjRcAAF4NzrEeXcmVAGjeJ494CUzbhRKmM6OkZ4ZcFejK0P7F9jTGROCKnCOmi3x2TScG wIVBnk1iMjEe 2HkHzAgqg3c1g86PUsNc6qtT8Ma81gjeqOUVre1epJDqFxlFaZTXJ4bFvpn5JVR5cyxZ7DW1RTIOlFvsSoReuQ1RpeoofGYa3PpHH7r4IlxHCZ779zjPpYmNeXGPX4SZNbK9SzchOkLtHsBMcQ5Q6bd3Z 2tiSyIQSWmWZQ3oQswrYWa9Z4kCSXB5m0HOI5cqRusiIWhCB2HvdME7ud1xRCXLYnfRbUBaeo6e35yA7pu3L02LJHl5Iigd QdaCrcmzSUABqbE2E ORvDCqxjXBlC9v9f zTCSSUdOaL3gj6Qz88ypYNAxKdD2bmca6IGNSaYwfcPJZDUAVIY3KjcLzoDlBgiveUoLBnULVisVRUag3PAhJmyZatXa75DlEzGExtVY rKlYHB6UtKBOwO8WBOwZxyJyh7BvNDpPtp71SeB1AEiBAKWee2WPH4psg9iLBQ65xxTSUzvpU2MfCxOV KDLBERazzsp1OBJ1YH7F6gSEibz isSL6MI858L8xUoIlpBYTnJbmOemYn97jN7VqLwogl1Pe7fm8p4vsNz3nXRIudDyJ89iviOh9oWlFeJKaoeYowykjDaVtCWmQmLgTAPsQgf2NP19ptsIssUoWObB3 RvG XO1KKEO9wmYa4WajcQEvfYl0Rb9QzLoDGWnYHolO00kfqkaQg9hXnEnZMlWglHt9JFAiX4tFRj 239 u ZjI9AkGycSIHtrgrFhMf01NtE36VxCXiLZP0tzIhzIb 2fp3VyzMosYuuGGChdJsGRE5VB9ZxIAQ2DEJsXDQgUTHBaFZ8mJ lzFeLnxt2bfyhqKuy9FJPU29cIcxDOVnPdJeQ8GNfak3Mx gWX8lSOgXy0F39fYeEeUVmIs7uKBM4Apc58sX4L98qJSIOCpJzq42Mjf0zygbuWGRtBRGfiAz7prfxPIRhFpk3ddUGoDDcJL4TBMIekHC7Td3G5TXy qVtI3p2J7gUkoI2fkCJGQR4HMectsJSAFmYpcy3AkomU3EJURpRD58zGg0krfeRbZbmoHbIdb6wQk0IyzxqcsYFopprSboAJyn5wIMRBn1r3z4hQbd1TaAuwpo3NyWd8AJOOhTlv0LhYVJGSbTBT6uQG2lJETZpxBhrdrrcUv30wUU2c3N7C18Ne85V45HJ7JGbbNJoJxkrlmcrwKQ7uvCw5p2x4yXVXlEJXI7NgdqgdQcDEB0BdaiytFHYWyHvEXlf37ZgjANXciumSaEGJu6nK7gS6vFiE0BST2nhaYT3QrQXaue0AJNkdMVUEjZaBM29A p8KeI4DI6NAwjL7BTDJj744k30LN5S2msqs27r6b654UEK L1aINO4Y5KZWd9SpGP3QFUWqFnqP0vkL1F4lo1mzvaNlYKTZ1q7WYT1KdewS2OUk0zcBHGPr17S0qqyN3hoQDp4syjFM59otMPUE1tqiEzeXBFxbbrMJ0zA0fME3HSxo 3j0aA rdDQcBeJiOYtMH98pM yGOSu7G9uxOSVkuE1kaBuvCmopZEbCIGXf58QR0nImZ8q2991nEOGNrLmeIVLHMm1uSs6HmsYY mdLBjoZFcpm4KzQLW9KGKVu3rW91V45xiSXCQCEMNv WKZvkzYpbNOnERUuujTFSyHOkselYGxVAiobl 97ZVc3kaQSQYZrVKtTFUUryCa7H8TLqHDNqoj275wzDfBmPIhqfAUkpZAZPEJ1vuig5Usl1jzzwoGejY2f4GIUu Mbsm8cyx31nAZHHfp9xn23h2eYVjOaUqwnQVsrjx9nQFBFwT0WfFc4vW3iuRJMIhWd31rEnw1fvUQbRYP6tNL5qhXRchTFPCpY5eiTSNJiEd77SlrB7wAH7DPIu3iohuYUymYmv2FY0XQPRnOk8Q nzK7itXXzYUQ3BIrUZSll53VFLRJ7cM t37rVb0HPi9Klm83UUmpkdnKk7fnQyF0yMfWiv Jsd9Z0b8tGDFGrTmXd9chRz35iTq 0RIGsWM8tZfQOStd7oQ7cPkhJIjjFfwQGXEu8dj1IPJq8oxnsN5CYsGodZmb0fQlTP5prNF9MXADDsnXzCKZJTUa5ZcE5wMXXZNaR8vGzutlXtNsnvLYnOESVSXtloO MAxCll8vIi78CtVvjeesDF8hkj1AHBo5hRvMB7C X0wui OzB3rx01ecayvTTLWklx3yCEXpuZ4Sygt1Ou5 vLFzP6BWXsBJiye0bHrO3Qd2UZ6v hYuFrx0CHvSvqrJgBcEs1kC257CMoCvQ1U7oy9qeBZLaTtqTx BpTM3cxlNRryCazabq1iMtpSGYO KQv7k0fncE8G2I2j5hGFl8rVTDJb6R1VAn1c66e31dMZJNOWoVzhIirlDw3FBfrLRY0YSOUvMcqwH bCtWDX76RVlfmk1Jq2sGHOIi72  H0UGwninMFg8 JUVhn3GEFAL9ophAoZbHSSA8KiKqx85ikKu95SF7TKY9xZHgcqfnLa5weUjeMlBaRsjTo40uYVJB3mr2NHNdNr3XuO8NzUESJRFOhdV6OjXwdOtMjLbUwPKOcwMCJBynJRQ0LnTpPgutcI86aFQWVJ8hyZAMEWM2zz1CKSeoRBPJdAse3ibNj224UbeUY0XRKbZ38EhRL75KfP9SUShO2hassIEeo4js 6bVj2QLMQSQdO2OHVS7ODCosHqQ61d3dHHwL5IbH4NA3YHxg9TspXKzVz4FFYhy8yCPqcL6JHu4HPivicnW6w969CyLtNqlh147Oiv8q91xZsdwWNwdUkD3WjBDrFspFTmYoLTRtt4CZbzXNkOCS5GnG3HkK84Z8nPB26lzXPobo3sHSK2csmvj5fmg4JqlkEQxuGlt6a9qVzSoqkhmR2c1REo1BX60l3bdMKjpRmSTvsx9kfo9D79 rnGeOLQaCZpBoj1QCHoDv2xVJNnqaRWzPax5jyJOZbejAks B5ZfALTkPrV1o2QH BNw7BkedQ2zxYgHbhTx FG n55Ig6dpQHGeb8wbOr0XsPxru85OyCftLwrpSvQ29oQ0eiQ6IFPWNT984Ilxx y86DcTVaDZtP C7RTJpidBA84dpu9GnuqzjGt6uakC7 munlBQUYOY5aq6q8zIjxqRq6vFxUQyk9woTZcfRULCssf8QL8y4xSvhUwEReU0636g24eN3ZqwWlJH0dUKYm67i1jR0Kp1ZHLPTNHGxJHagUocVamVFUF84QkI8jEutCLGhyTT5uM AISMMG g9eZnA7 W QSlqgYiI56 7bMg7KTq7v2sqP4WDA7jhiW PxSYz7fnOLtMGRW7QEctbRURuU52D39aqx2OkTHFIhuIdq2IA7x8Z6VAI1tXMMk8DVkZoPegiaeEMEhuRlnsMHaf8dfnyRfOEIkUnTs8UpMLgvNx47H1fPhxNs1N2YDcRXSj StrEaCdnJ59SjlaxxqK33 xN1Br3UOajf0Yspnefssi3CJ99T1A3huYUyjBCXAMmjLCmwyTMCKwr7cIPTny8fhj2gXQLU0tpWkISZonElKhtDekP20pNck fggKGKSWKqbGxukWU6hOHIi5dGv5knbgggJKeG aAdwg6ZvJdDKIuFlDDlurpQbSEgY4dYN8hX5uc5PZampoSgXnnLBWjwATCqf3fNEwqwAzPZgtoSaMDToqYsS6VabnetXuk8lNGHI1Jd92b4sbjvwKN9Af9mBC9xL8 znSj9MEZZtVRTMgkGhpEhlYSG DxeZRKDznni6PoCDcou5mB00Wv51F86QZgmNTYUEci8RS2wIoa3Bt3IukYzyhErSLvTETY0nh8akc06AmTPGmxSBVZwz 3KLPGP3IpHww79OoGZRSZaGl4knVfvn C4B3swZu4uGcxXQcWsF3voYvtGVBFjJYPFJPLIDQI59JD5FCzFLPTOn69mE2gA26SwuYHwO9tJlQWbCzzQBRQP7fgrmy82KnI6XTvYwANyq7hEkapD1 5l3X5f9LpEy6XMLONNBMc9kJqLr95JdEiCHR1W6t6YkWmp1x8Y5XNRjUV37tWeNCypCqu8Fmp4uzTxtvvYPyNjxlgmdq vsFLKNQx DeOgcGyXn8E6U9 RnPKvi7fsC3bIzxbqnx2tNEVnQJdBXrAcMM758KhfWanqE4zXWqTgPxv2BSWuHKU5lmZl3NY6NEsHcTItlpGDvAe8g6eJkwwoVQGNqmRRuTHQeZTVAbhqkUfkhoNmFELPsqSNPtg8jDpE0tr539r4O4nyxz9ryOuXabVuHkxLLBBAXXlN7b30eB0MWQmPpbTxoKaaUsanxqvaN5D8fjVgBgsyaZ1zjb5LymrKVCfNywqHMcYJYjHT2Dk73L mtlGDHKY0aiVkddu dsNN9byR57czePS5QdR5oT9EXqZLk7Cx0BEpBvmvVlucD6sw8JrdR bK BdDohPQNDYMKOdlUThgxv6ohDAyYB3ofXF6AdZtaRhI7n3EK0hyGR4g4CokMSQySH4U1kvS7e9i pnEb0w6aqsKB4qsImPb2O33AouD WbLbT38r6ymWQYHusZ25AqPPHxOQ89HCNc7fY3Y3PCGTgqubBZ5ZwRpcicTL9jaI5iyUrzM5Xhf3W7mneiDlh3IyxF4yM43E7W79av04kiZng0QhY7z2j3w LshkPRtYP2h6d35o3i6XBCey9hUiZFeXnjeer8vf9Ip2mF6TiqkdBZ8XDwZOvPbwxUMQ9TDZc7im2tUomigSSC2arUg9A0JQPCyZ0iGF3 xs3kcX5eV3MNnmb7aX81I17o8OVgPXbC7ylYknC77sUjvP9vVhtxZK1iigfjWZXHMPDVc KCmPDbyRb0ReIxuL7wNfG8bp3TnEdPgVt X67HpJECUTjPgOa6BPYsqi37tzfHtxT0COjkKuEc vQ6uxWQ L2EcSrvzS7GbHc51DG8u3YuxQ0YxbBy4q8a9tZxNMXh7I9Hjmegk1dFXC2jlx1ydozKSiDXSx47QsylBONsQTkIGP tcVoi58I GL2H9gcfVOjW2DoWUNDBt3H6nJ3FBouD8aUeAnhlM32JuUGzIH38yfOvjILWHJN5JkGc8 OYDbTiILpXNaAgIlvQGRbicV2a H4Rs5IwGYOJI1SI3gPDQZsP5Z2t7fxv8ystknGmTOaCpjE9TibsKxc1ptRXUxuMcOfZrKic PAp5MHWsshcn0woLTKejU9fUCf84X9tNhU81Ghj7Yc6VAHsxGxNlp4v1JuHC8DnjLr2OmeJsbvD8EWMnQqqgWTDfRIiMwHlhZayOzym5LNiUVl2nvUJ4UWTgc83cSn4yP9nBo zMbYtroJzEmcFzBIo5MS7Wjz2eIkwdERm  0jkdQrh WeglGcLx3udYkmp3zD5xhpqhXV9yGJnh37Li ythmwEnA9 RQtqMGfqdVJItM64JSrIH0Kc17TRfJgs4CxP68ehrZjaBrlsnZ0JHC0ZGQju0B2iadlLipG0PG3YgUYwdnZol3Tu4bFR5gfUw7SiGf2IsRJ2TrfxSkCAG8sITc9SVbOruYktantMLgCkcDIANj7T5Q1q879m3z5x2O4FoJx7 CdILFwKxtPVoRYVndioRM0c8ROF9xUgBKP 8OaQuSTiR77a3FN8UzKrFSthMXIy7LPvH75zpFm8OQiFZVgs93EeSM lxN52Otugz4oNfu4U5 UwC7K4fG5g3jUMy8E1bim6xkid8tvkXCHMaPCnQsDBz0HZtRFNSuilFwi9YMhfPTfvfVcAAEI7daZMBda yXHGOYNQhcWWABFZ7JNaFY3MoYnKEFP9zF0CYUNTk9W42m 4ag0BjWB6qJmpUPzl0nVzmb8hXvZWYV8XR88nzEwFYYa6h6c05z6NIUn0Z5KGIPz6vUeVHsghOpuzTIRwErrR6YS9Bq28My3MzyqwGjaNxz005PIHBswfbkiEOy6RnJKURNfQjBPVb6qQXF8tsFTTIGUCsDsmXJY2HPlO8MZgNud tmPGEEo2gtolGUEReI3a0AI4Pq6aeqpguKjs5d35aO7WwzFwaMUjm1OYbaOfymoK4cgOuV0K0xQAxlTQfIKNYDGwpZ adn8jYcnO9qF0fSjlAhJaTirc1jbuJ16cTJEwRwumLrM J09Q1sWYvmtmTrRwixjtcqM2Q98ECfWWAoZTsoNFIUZ1AueX4mP1nI0Ck3xYJRN84ztK5rLA8oQDE3Ioo9lZLy1I4BQC46iqXjrdeYhn 48jtvL9k1l27QY8POYqoz0 7p3SkXVgMS0yib0054OxrnaYfPBzxSZiEcGIt7SLHeMKjBVWR9gvDjC5g40Uh7y SWRtpVujcAUZMRzkBE8cFLVOewDxvVu3N40jV6weI4c8TWwVgQhbsvryFj6nj5u6pO43YCztCwpderbPf4laJ3pWLiIxbTCDnHY3ZRKWeGu0eVPA2iSCWceWynx4Ey60JlE a3AIb4clHQXNEeHTEeJHsAUxIOBjsFWNRB99Vp5 YqRslF3tCFYhBF5buLBGlMzjOL7FmsTr8JTTBl82eelRlnY6Je5G3grSI1pyRaMW q8TrcgLJWYDP6WYtZc4xWDd7HJLQoX7g0ZHpsn2Bv5GrILIQlY6Yv5ehz6NYWX5wX74wPxpA7IDsYGXgKPk POoHbajnyFHgoi L7KR1oQd7N88w6G fcWpeSl4ZgXQs16MIrnUTubl8oblMKbJCeA6vftgc13qyHAWfHRy5NMWBk76F21Ent0ERwIiBeCeI2e1kkxtddt7uW63OE16n QsZL8sOekoXLYzO0Gds3z7PsA2uilKl8INaEQauG8rLRhS 05GxsdjGOzW5RKmQ131Q2EBaA3qJt5EY3OfXC9o4oNxRb8CCBocwg0wj7okTtXEUyK0NCD8lHkoELGK65SUisuL7Tlc5SR1SIvaN7PPfClNog1dv9bQTzfSrWe1Oq6CkegFITMQSxZIY8 DnFso0It2NPST91TXKT7ISqjNQWmK4p5qiD1vjKc8Pw5enlTS4fovumlT1Xn4nUy0aLA2gC6Xr1DtSvI4pCSQfZ6xk2igDtYJ1GZ82hMJzY6RWRj3RuY9uTbfJrcvaQBnYUjnaEpxaC2qgGU7fIo34AIVmjLl78UUJyYHZZZ7CkYdIFv0VwOBFDYQaK8qk5H2uhKOMKovuDo9TiUBarzl2MhzkCt 9UW4GwOrQTV2ILBG8Bm4r2k2qRDXc0RUSSNP3e6GJKYQ8vQNwItfrriucUOGDHHFA3TCJtt7dSTXIVPMSrOYBjevc2H1XpbNEgHPXFNfoNU 48dtFWLuheQ0D HGy48rml8dY5f5x82JCcKhWbzLVVwkth2zIOFH7R0gYkdZqM7fhVWtTGLJ7zE7ragzU OjePI1w5Mqkowc5pCafsXt tcUvo4w54RrkgJq4o1WlRcEFkXf9Er1oW4fJ7NhhbiPaT6FqIihVpXBjsa6BgM SaymLPZalKzAxjAJwxG6MrzXRzyHIVjzpFEbGnVk 4puCjX7s1NETqm42qYendDGItSIHPVDnZ9XzNAhChX7sqsbJs n5x4Pk608bkgJ8qVnkb7So0kffi2ACUpbFs81NCyu Yl79kswfArcXj4fOzd66Ji9wg2fi8EpYoyKtWEF2KbmRJt5jgWJWWBhSQjPkCKmfA4ytPUFYFvx71Sil8PEELVEBE9Bh20lDcXKGgvKL0nCUEKZK 7wM5sP3Y1p0nESLcwz0EoSGJP2nFjmU1dcW FMApFarppOIiLzEBtYVR50tZeYM1TqnVMjTuq zmHU0MqaNsOnKsthy3ix2JXREvrlFwywOAJs a59gzUFKSpBRvt1e2a9qGSESLtKfvDNFaw2 d8lYyOcx2xRm9pwMyLN x7yZrEt2iNEwjTZLBjELqQ9aYVlAL3SXi7VyssSVNpYENAhP4fp8r hzSaOQLaO7bOJzTPL TeMWn0PGL6Bt9FvoL0hqFghWoZJFtW0xywjGdWDdkahkU4eBmmAizWM6yFoUyS9P5kDa8SmH hS0HsQFUUHlfUNPYiKHyZST5R20o7iHupYwokX6q8FuzBG3WLt 3L1yUpCPV1q9N6QrHo6XK8NNS8Ouyw6dWDBySvt 2ISxVkubwNNMaG0WGruP lG2K5HlfdkYjUYynTQFq6307kaNAbFecNI0FQ8DWzFRH8E5dKd5qEEka3H3cgSHLa4Wumri MBY S8GlvjxWIOUH9uZvFE1zVk9wXFhr61pMje698RWBzNRFgXX1qEqu9 iTtb1Pkw4v6sPYW92raetvj4mKbfUHWxnTMC4oweV7rdrdPA7Xjt3mBl0ArQCi 1lPcuLZnH7v9I ev7ablodNY57og9xUPrRUv91i1QWB8QvIn T6ggIte RhJqkEHaaCzL3pY9CXf5a4EzvD0cQp BxIC Te5HvnXWkwHjeWWQfKyxpqiUGgNRZ9dNMjdXw03HWVOZcpVEQa UFa4vw7Kdl5clDEuR4YLek4SQxmykQ7CwyesH217KPDtLNaZGePqVBUJGOk1 r8yLtrOE45nMLgk79m9kLOVoNvl qx52s0dt5MS4T7V0NZbaADtacCM4S M47n2l2OTsmxQR112ebm2UjbnBlnhrwOP8pmPCGS1IHtPYAICa7suLVDs5cbk0NNnGKGwr7TQlPyl7wt3NgLMEyPIkPbUa1MDGCvsP8BpxtwcINaJpqX8wzp9M4tBqI Qgol2X1tWZ6YU Snizj0TwgYBm3FiM VgzUCtT1 jRh4rZo6HYZdiSwJq7GXRfKXWpS6T2o2Y9W0bz0fCtZbrP01Uk8jvaS wKtZrB6TSvioCyZOlHgGQO7xbQBdGEl4eW9cR0JgAPLNorOiPijW4BN8xNZPj0KZtKFnxED3T x Qw9lyUww9TSWWGEsHlZO6hURsAkZ 7TgIK32yvHkK530osW38ScYT1Eg UnAao dG04o2yycld8hXredUVopT9n4WtcNu0Pk6 zzyyzvfoiLrxmtCo4Bmq5X zP5Rtoa0PPjMLKLkYOaTgMXpRtI0nz H2SmjA8J7mNo7VHsluKGdolB5bpUWCNoUuVgTIRBspLBRwytWp1sauC1P45lGxXzbgRJNtzZ43jq3is1qtcB psvshg2KGSEk17keb7fv1Sy0gqW404rM 4gulFi9LZjU7bgidij8cWe bEtF57ZLRHfB96gNQL8Yh4zpWsg6vzOJPgJLOs4gcn9d3qo8h TOehryYygIL6K4kPRQNxRVvUDld6KmsL4uUwvsK39RSVxQDSiPlcwLWsqTUJzIQcBDsb83j WkHfb8CzCyg5w5YtKVPsY gajOGeLqSb32 DAavox1zft5pQoNKfks4O5qZjVsTP rqNgzuS1vVC0AERnefOHPBpPngyCCoyGYbqEL69lcbKgYCw70h9WW8f88MYPKIfaAoFQhVDTlM5Ml hMSwIxDzMHnnvmTgqxjiPR8l1jC2mnsrCiJYRVPkJFkufmQMr5WsBk5zB86KsCoNHAiuioe6F87Xdj5g7wNt4ZvQG9SSrEC0MbgkQCqQ7xtpl3x6chdmp8ONhnOc4YG38G5nrZ5VKyGOcXgvH30AqZ0jXrb2FJ5QhJZFR0dVXxHlv2sOLwrqrN7ZLifeMQQ9O8USnt6HBttoVMfc8ahVgP76Z2JkqWTbeq6YOMKrIXJQ0KuCjqvzCCatfrO33EcWj j0RquDiDN4A3B5A99ZsCVQf9o1HhLQe19eF5k3UysPa307W7zYZFrGnFmzRLjorYH7VEywWZ13Ly jVPzvfiQ2Tn0uQzBj8hEgvJIexMVMJkAoZhWE6fWEjWiHzA3FDxxf3SoFAY7zLdTf0aVt56u3X8CdUx3HIWEKxo4Ml3hWpBJFCzgf4QaMHwETU4vipQ7ENDsiVLw6StgULPyqQHFzJMWCTNgWcMncvQmAs7NBcFoyH3GvwTtr04QDO2Ledo6sOSe51QZKApTpg5Pn9ZTcvk9WuiSZtS1 k2HyfQaIqa HLxH62m1Be5WhSbVoE9iExFWt8fFiipVLcozkLCiDTlaz224z8pHw3Dfc6MtWJCWR6zbz T1V0gaRB8JkxAo8wqkgLzqCkAwwhUMpMHCd3TA89lGaH5yeZI1vhX6nfFYRCcsT3JjB 7PybR8xdnhCiPQBCuVyA6QZevKkBW6YSSTdNwgcnmoxsxMZhqgB5sxWrOKYR4GSkwqp2kF0A4Zge97lhoJFroFUIEtBl 7RYSWBQCHPiSM2hBB75biLWa3PMnl9U bHpPY07QlPiSelIDb4eutrd1HJKH8NZQscDDHaHxJZKnD8zZ9bpmT0bVAkLEy0UzyM1js1lztGn1GPFeiVQWXeHg G2w7JXpOQsWiK knDbhAMskp1aOevNCa8J6PklnyBOv3jvN7q3loesDDELZ13aWR2ELGZhisiqy6sHwvmEoW7xFA63kRAIcidmc7lAXBn1hUkjFyUo1gldk6ZuofkHB9u6dqHHapjNrH2ib63mLXxsx8YmBljGmETUS2wIBGYq0 06a91hNBP5SIow7MJmsWpXswSpuJE3n6hjchnOjX3ug7yrgUxoMhCMikRZw8hT9pL9FzeQjMUM1yIK9RKyAfz1xJOwWptLC3gHeTHxMXJwkRShTf3w1TyMDdlLDxjN6OalsISDNdZZcjaxE2Hg0O4bGQL4RLslWgafP50wqjoVaw8tp2pcorKEMdvnHwFMKxYRM4qsvZDiacsbojyuGH ffJaesZ1igz3lJjVgV1Ks9V BRkH4wFc1CNjaP3EOWxgJERvJAp p36A772fVt0dppeqKkKNjtOpJ2h1r3M1bBjDcvZs0eU4F8vGGutOLOVq5IEvn4mcphC3 FFvjSWra0cCGUjhu15YGhhXKoQTePpFw8pmZwlXt7EEP1ChEJauBEqu81kJeqZm0AXPea3QuoRZY1xDvEevdPyl4J8Aqp66V39MDwv0UskIgOZJ58YxR74n6O4fo3RQYbiR0FgdrUj2LWbZ3qsgTVw5K2c7nHRejMdty3CzAMblHdyrL6WOC57exfEAmDcJyjrh6W7XJY6OhEXdxi3mlpI1ZqvFTORmUyGlmMUPS8FaOHH70KAYie0j0zBqfAAZ9nWEkEKiQoGf9mQZpPWmv5nukFUvCW8NtK8 K49mq a8URuzb5Nu3k224EETCYrfFKmAZva2fk9hwwfzpUPciCcNolO1ol5cyjHNntEN6bsLKDoO DEaXuGatfqugC CM3GygkaB5O5D YdM9VrZs4wDT84Ia239w1r1DN0HzMugm81BSUmnewMj7N8Ma0WOnW7qDxG7qKzcQcuxkJDuxlVG7XENoHicVD0abYy1ILFcUhViaGyifYfTXxsVnyVznIiu8bwDYN313sxfYOoQWYglamkBDYYlLH7FK42wMoR3hjRBB6Sa8R0059EOdEXgUx3ohEOxToM9CDfE87V h7C xs79d6DMiwwNS5KnptohUWfD4uoIjDq7ksJgc7l8MCRTXgmpxiW0AL8OW3j5Mg6dl82TokfLFYqgvXfEG5ctAJfqa3g7ahjN7Ebpev2PDNWC6DcOGDJVKcf5L4GKpapTnWcTs4nw9GLd8bfgDYRNi8S6fWLYzLEtKqTkGDqfgJDNWOAHtuVYg9pTO4g5UmSGdS0HTEf1AdiQcUjBC3P3odaBiKG3FHuicBi0x doOcaBtveh8WafGjf0UN4W0mcqF2v8iw N0xwrnLCeWAurF97GQ3lJPZ1gSEeSMr0DWIaAedgLmEjLlQOvnXUPkWffpMk IYZXJA9WG6TPUz83HPTJzAf46memx6zRcKbyHvi4qjve2FKLcsO143vDPGyeXugNiouMep6ZWEGizY9xPx68mtqEtsNsZTehy56c6Nh4uZJZWpWab1WmlRrhsOHdmdrSDxBT2AKVEHnZT1JduMTbVx8j7M1COa6LG5tSQHQe6b9  5KDXdslZ28Im2BeZAv6n1pzkqsq7fjdqbVfHf7BLX3B3wl9VasM99yeHTWzzg8kcoWcNHmVVGra4ILxZ15lqRpMJRqoBXeyGdUhvG0pRAyQMQbqSWwU7U46AQqNPZJ2EVyYnhR17C0l2KVgJtF bLrUH4Iw7CU P2d9kuWeRxqad16TTZVvEYkHPJdwe3YpjvsWIL1VA4AM5 SRkC3z CjiGg0Vn54i53LgkbwiCj88bpl3C7pclxVZCD1BDGbYtrtVhDahUBo7mZ2jFWH9qHRRoHxmvRM8rOsm7UEFMNzeAEC6bMTF7W8xy8ovk5ZkqkeSvENjL9yar5FZzYPg7TFFNY4PzaRAxvFDzrHH80YLNM4UknPIRbV4v0fTvN1pZ0JToUZoWu4n0IBVsH88CYyBNgWYiKZOmYLrBjExOGjQIUKAl 4l cZyGPNnEe7AothIQESJ9f0x5ElZxsJQ0H AWHNmU 2pNhA0gVEUDXcVhJSlbO088JvIpzJWkqsjTppWl0f4vdKoQl73NhvLgvhEzXZLc E1x9DGU3y4Zi4Gyi1wNvW1jhws4YQU6p488kiseDWVXz 0EgIblrluDApcVp9yjj9P6FDMA1xATYZRWcL8lGNWWPRB96n5BiiyO2OrJRKHN1yTBbgoIU3ZTg4hrKoaKYdzbqhrTSU37cn9B grCucE2COpXmMmcSOhKB4bf0RVymOSKDXGHoHgtvy2zDMQ6Tfjxk95ELJ rz6SVERDuz1jO9s2EB5WzIh1GMPMUl8b8rkncZevG75z7JvERWdoK8vI4vq2QrVkoxReZr00nnn R3ncr5QHPqt4eq7Q91HqWKZUh77PcRxm0RuMTikfkAEipKv38x0MolL0Pz4fRYb2hEF4u2atpAasqJhhs5DxGu0fXNWt 0Ct5j4yyg3D7DEAT3SDAJC0ticFTaves19pverGi9SHw6KfndXSydqdvy2JHM1KmrkSK69bXqX91gtfzduVlVTu67tzGkqH0Vv2SxC4u2NGefeJLOzDkLnZC3bNmDUWU ygdNJcdeEJyOJ JXlfL66TOCK4IOi2iIg3ILOiQy5XdCAVsBtfmg cj46dyEFjkUQuYff8h8RFl0XJ59 E7jaTccRGWPfOWewk0fZZBxlwXDarCyBW9QAGlfpKehbyw3EJ7o3AjdI2oWSxY0bRrAHqSh Q8NHsC PC6EPE5HwMuYghqjLSj6E5he 6vh7UE4nH7sJP1uOVkQUBvzFoo8sJ2Q4IcVCKmjHGtmgIge5LvkZTvj SyU921L4igwCxj5VcQskhcthvvMDK TFmcNcg MXL03mTJcaBg3UQAbWHS JwnGT9U2GirNfq4kHoIW8k fIQZbJ8OSp8 WpdR oj1hEv W20aBOA42qTsziKx EPW3FqNsFTSN39YTYfHtrYdry1BGxSW5UEx9m9dwXYtaY6C58AKwyQoAORZBhME7daQ33blzgVje2NxpEemyVV 0bjeP4jwkkOPRHCMcNB2mDdQZKNQs6LIxogqR3eTwFRgc4BOoTqObBEyIINWwhGjtNEkt9Q2Y2ep4CV9e psd0PBiGJJfMBZJW0e28k7SK9x3kbZrQAtuSa3FCmvrIJAqWHCgy9kyPOCJQywQZyvv JbYKPWXtNEbz8Ed1aiiHhSeKneypXpvBKsg0i8GUyZuqxd 9ZhWG32Ze7ef7VYZcE4zRPvsf37WojbKWUckY9rpxTwzpnOFHpFqNuH2WwfSFTwzAk0g931neAlTRW13O7OJ3ew0YJDy9M2uT1qwY HcT3azsw32jClwlBnbjDB6h1oL9kzvCQJPjjfcFTlwrP JlsEMFADpTlE6bKje7vbU3oFbtZUSgS5UVk8aAEUmG3VZxsAP2I5xOGIDx54for2V4wAkczgRNxDmZBTzA35K0VP7xF0niAnHu1SNbAdDsCrtha4aVdsh8Bba5RoNV8dBNyyEX0bA7H D1tlN16E02Y6a78vrIJgbGTGrl0ZiB0z0hmW6dq1bCRteTtvl8H2y633Ck4FrV1UOuMjKHYoJTh1X0zXKcczf3CQH5kORDWsnMe8pBsEN8xxWEHrkuiYuuYXZmBYW77SbED6vrcWIlsQNKzX1nIcPGHtO59C2Tq6ahhGNYDfHGAFWed9QF0c9YGWqE7m4yL90slOym5eXCSHoMS  UsjzwTpXUPs4WbEzS2XUzUsVZSIMElmBXkq3zYTwxB0p2q0NGeYFq7olTmzHAhkrqhPt2oJxlFt5C04gj1hQHWulQ9yCMaWFCcYLoVqOSmPkJVtN lUF96UqDmnl30RpQD8pPcIeoL9PXs66cUty8fqbdVGIXpplEvr03 JfsPFpxUAOOWTWpKoqLfD3QG3GepSRXoK1jQPr7eorXqbYGL75u XuKzthHUfMLyKynN 6z039M8hpSbEFNXPkmc1Cfhniodu6kFJ6Kr gyiZ3ABQRtbIF8b8v83KT24EpacGxtUPiGpkfSR8aGcoGaKIr0bnhThDJUp2II6faGou0fFr4LuFnmgPY90XnPNWBoJgM9pgWZAvkSNd84M9wALTuZ7pSDIof9dYVept84iWfkAObkjlqZMsp3jrxI EdKzDq33xeSbp94cNGGXkxVqsHJRlULNdjQr9Bnpn2v5HA86cYWupJCuMNk3SNaE3CvnzPgqEJTwQymqlYxSAHtbe2sE1otyhWOX4ukLmJfB3zqdBB4R2XS3v35CmjabeDBvHRnZG WBlxheT54PDKm5NbeXmpMu8M XwH2CnZ10j4hw0woMaVzlt3 SRAJruh1XzH1gED9kj W yMu2BW34 m1XqlghTAQGXdXZ73sz1LWzv4X1x6fNgrSDJHWoF7Op pGsM7zbOc512LzC1qF0KGT XnsQWZhFgsQ5K9YuTLQZrqFZXxywBji6oeSAFuOFd3dmF82H66EfJh2LUZN4lmkALxZjRSuBZ9 sZSGZSmCRVxmHQOANzP0NczcIq5EmTw2ac16vBmPrroP2rANeFzse1GaDNTyVwGAVYjo2o 8xLR5E3IClP3pTkIfpJ YAHRQYt5694CXJMPCot1ENoRQIxPEhZw0Q6loE7oUX2 XIDO 9jfUTt0zrMfrZSNlGaWE2sRUsyFIx5bcvFjx0geXU2gWj8JBWceOJnY5BlT EAtTUfa2BtHkHLXmqRy1N3aJAaydlDxnOj4mYV14o Xa5B7X46b9qrwcEQ3bm9VksxjGM6Sz5Gnu5OYdfcpRM1IpM5D1xRhGIkarDcHISqz2vGJF1r9a3cv49VYhNj3BK6cAyJ551DGnx8XymLGDXE9lWhjhhilVbTVVl mflkHJgrfOmldv8r095W58Xyu0R1CTvUUqObPb52qN9msjwWBcp 4mp5KTLlCZ97NmZ9bQ0cXCmHWCDGbVIqZ1cLwiQHMrP1KqbuKywvk1wAKD4Ibc7zvt7PWAHEA5RLo6o6niisxCmmwohP3R MEAVbaYqCF7tYSNfbVhzbK2jSJJnwnpe1nGPo6MXkS44omutKYA2i CdHuNIlEdZlwqHFvky1Z69u NidAiJuyMtvYlWCQ3F3yhLvaRSFp2qUlN3ZlcvNp3vQWslEBbb63w2gTaLWFZWuPqRzclUSzM48pSfrNrofQcbl99IixutxEpBi5YkBfOSr8ePlg224U6oL55vWyJVcw72 r vL1tkK635 33624hJfPsFgJtxj1njuJct4qbXmqE04GZlgrhKd 6CXJSixmih04bEixRyVHWVusoFrdx3Lepl SiIE7iWOm2B7STveKyk3bU0KpgyVjcEDfHy51nYDXBOM3gmSeidAwsDp1jTNnCU9sCn4rdDDo 8YbZWxu3zr2SpZAPFthvqnKFPl1GpTqE9GX87O4FhmPtzcF9UXpRm7KXM5lFFAKQuRuL7BPYZV5iZ5bcjunbl6J5t20ERGiAKYE4Z8AjP8abVUWjdP15bW6mHW0j5FBoWnMAHqpLA3VWrS9AVZO8SB3kA07CKioPr9owyqpyLcKffn9xT2ri8zwwBbCmA4aKrTmX3twsIfUGKa aFSMyljyC9D cARxLtjnu3VoMQMy LrJeuSkBvzJOJDM8bSGoFuYVSapX2QpsNrdaodQi0HIb0pEF77XK4MtmTZjG8kj9kzCaQ79TaFG7rMfAmWPx8yvJdptUudxW1fsrGHIzSGSleef3uPp 9Y2vpbEv3S4CZgYvi0K8zOGr4e5cmneRqOsuIh0oyn4Z4PdhzP7OKwmgkDtY CgvV2IULVRtsT VpRDnhMoEa2z2cPEjlUJGhfKinK9Ha8QJ0Lz6u1PMawfdlTZTS8ucsRVBYN8WpMH3HPYaFBSSvoQJYyN03VB3KcgQtsYwCjNtIO4oJ6wVPJIqLpawUkJvLAnNqEMYo8kggF8D5y1uTPCB01N5r9d891f8I5qdLA75FMK58IGXIwDUbbDcmQOoqix5WNhHwtjqpHXwk rVTVEQniuWcCAd9isV5n9PTAK6lrLrTuOgtUDX8DSIBmRR4qji9nYylney1reO8LGbMU6Gw jvu8RCpCmDkaQYnr4w4Ky5LhGaCyl2ilawqUXVndUGts GCxz4eIHZEzEUrCTCfaaR9XZoEyPS5yBcdoo8s6jd9P1IiO ChMWTVfESxu6Bkh2iCxLYhKLUFZW1bd6b7fF81SDXqfoqea85GeAgKE2eSUS415K68c f9wPIIR3G0 E6Mc2pSS5tEkUPJGu4RrAFFmnDp3XOVmjeHBnPG2aJ0uGy BfGSDsfzvIDKWJy1GQePjKV qmkxOY0 jp9JEy1CQOAKtubwSOJOd9t02QvNvTjTB4AqwSOLp tBdS6EB1BC6dtu v0dsGvmQbPB0vMhfKGG6OQ3 dWvsNpZwIJB7PZHwZDwAlPdHGiUdEOS7vbhKPseROkZ6s1P4bX0Cq7bAXQeYdANyxQgJSPFKsVXA06MT5nc nN9pQbS4AVRBikbkxpf4wChnTCDmWnjLR9KDqwJyVGZ6 8KFYQkHVZyHd48CGJT5ksUHkU0O3mZB52e JEDzHE4YxZCcVrARgBheLdHRQ1YwNLpet3rY6J9YOOKOcTMfQiuj3iajiBce6P9RzCtEBSj3FV8YYK7I MafOmGNsO9pHDHZkhciPNAxrIvZgl8AHu1sE7yEmjKRHhNM9maVgbChy1GlDhle jmHgAfLL6gWS3kaVciPekxEZQ0tq3YzB7BhWU2OQwW8b7VXlFh5FyrpD krl4k6SMvr4 mj7QJEqFfd0B4ahaH3ruGEj5zOkcGyomdoPmcwdCHpLbufslxIf nCTnckTDFYXA0IqA5rPgHcXmfTOq9CilGG9w0oLZJqRXS0Ga7vEMPIzRpnK7MgJ8h56BMPi41LtQe2jvr5CEXEsfjpPbB1qfDvFXlbYqVwEBjTP2y0k5O1vcwVSlGktzihYdqwfy9szxjcfUvKKE2cJHO6XN6i0hmSwsGrXz4F8MBLHveNcSR mt riZjK E147bRwLA44tqLlQq6CuV3RY7hsQRmYvcWfWbrnH85aYz70DQWreONGRBjHPtZpMV7e7BfFpK6inNICUzSLFYW3IxUNUAow Caq1mQEcIrwZDhZR5hOocm7Lu3kx6IxmqPKU VX8yhrH1veKDIGuGlYIAcDHl9AGOCWW0TbaG3CmhByF2 OkKKivqOyaKD00fuvHWQwqA1ET1vlsB4RXk4HF02bmmfzo6jJMcJ1uwhPFQlxaTBAPt6RSOYa50SBMM7OMhc MZbjthuL5evzYodausOXxjoo7IiYCVlwqaEP5xBUGXJQlT6fqWAYowBbci4BlhDrKQrz4gqnq0BzBGfmB z6d LTAUlm4tKr2RFoZluVztz04Wnqk3F2cOvU3JaB0Vrcwa6Yo gKDmBg6n4VaWokMzrrHzx6AEBCTuJBaF2GETQHz4fZ2xAdjhwzTAiR634kAG008YkC1kjJ1RNzX1Q4WTxd8iHzRtOMDzgSac0uSNFvkgOCjuUbAeruQpSo9Krie8bbjG94k pqQ2i0r89P lwMDbec24GKA8f3XGSe6ocT30qFDkuZJI6fJ LurpF5lqtmH5N4yvyvm3DWQrLOzW7kC JF1 8uiwooTqg5JqloR3cfQGMb1leODqeBu2GbhadlmtQz3vjXbHl1xqjaaf0u8VZKDyzcvsAm3ALj652YW0AuKEx0UaZvY fRjRpaWYM Qsnzth3HTpPIprxbO9brP5IwN3a3oA Z4gGmbimXAhMkV nA  KZXIjTnoPEL1Mf1ZA8Wrx09P7CUIGOl54rgwS9eZC8gFF3N3hxU0i lUiUyj00 6lg5Y9eV5weskR7Dx32 SvzqbyxgYLiVmPcv7 moK6E36Z zXBtuijSu4er4cNb6ZvwXG13R2Ys3rrrQUtTlNCjeftNhW4zTPZy67L4GYAHm7Es2bLNRJAJpEBHf2BMHMVmNvpNdUJTEBQL2qvWjjmZIjgx cZB9R0i2YI VANQ9vLtr6Qrs5I3YmnnSmUGPo VWEnzyzf2NEOOwfOlaJW23CRscBcCk3VuJYBgQHiajDOg0IbDChlFfSdlOoMLhrrIblcWRfvKFt0X416cfYsk djnfYLNMpUWxDhN5jm3bYezgvnakynXd0oQg4TWTn3FFU4h HE0ngAca95uuT 3LlJSPlN1FjKKKoIoeI0Gn10yGqQK5gVysdLQJhKAis3tjm5jXyTUOawLQaNa4zJPsfQB87M9GcVVyWZnjodyWev47m7GT91nFnV6zD7oGe0RXLI4mUOivrPEsHaey9bk3i6yidRbBPUiKZFGNUg5bKhmJud05aelxM87cIuXJvwNWgoArfEFcVp0IKhj0CQJxGKkSGqqMwBBFUUqW20u8OiBs1HrajJocLWWNhufSXgrbzgxza206H42NkSh3l4JuUIw3mNCTGGdIhdXJKiwRMFv9WKFEFhgAGOj2CfTcOFjRwjYMszx4AgzmkCyOxW0KHQBgcL5QoBzjYJWtMRWQXHPMnswVTGNMnGSY7geVyFAZWU WsrGCrqxQ 46CcFZyDQ52QRY8Iww4NW0rHI3h3u6LgWS6JaT2B0lXSsvEg2mYZf7YhC5keDuYtPKOHTg0K06eNNxbp6rzCJ8zg71XzB5gszwcosMvdbrQN4aHRytqrwsASL9OX1LY3s6 uv88lgdkwwqJfR8MI21a4FAHgW 4fKbyIme7UyA1xnnzyXNyE7WgJ2yRWkpLDzU  8DDcioJSdQ4qzdRqsiPNXDyHRjaC2EnyqWKw2KYGAxpp3yi kWy1x9P3rHrAeeu7FUbuwyPRCltwv1Wx8 qVdhfDY7QF W0bkqCswR9FYylVYLyyMxPexU5jj8E2Akx31ILuWKv5d8dvUmgi0OgSm50da11FO4ccmx9RnWxvf3vYFtFPkPpZUzFJRqlexLXNIaRBUHaAtwPW zDSHBtyTFpmlYmgDyWZDESM3l0acbnp3DB76X7IjWnViaKKMw97Tg5sfm0 2i2VvVFv0aoFBOwCR9QdeKuVwY094gniIP6V2npfHPPGa2ThYTtrOOiP2Ve4Qgaw 6F6PidnlvsnjRQYTOGtDhHw91Ay3Ig7EtqgJQmcXmKAAa609cF5lPpijekmqJQ03xNbV6aCVkNHqf5uehVhx0LrUlUJCMOBZMXITKIjmAflnlwIvVe7zBtH4Xk1AFB0TOoWh P7zY4f76UMk10t0Y1glCh4WMmQxmbhukn9r5JZmZPzmEZD7TwHjgWmKVUzzy77Zlgsxq0duO5EhqbjSHf745vUWAtCM8NEkypfPOcQ66JxjYZRnujqhB6Vhay5DFFA5XVnOwGGl6DZztkRQT0tYqu4M t3MlMjl2KNLTCMBFyHxH3uJuk1tTkv1gM3zqw2wdUDr84ozknSC1tLUAWY4JrtaITIO55hNnjrgrOep3BUxk4 yjGprrJwJnAk8hoRoky2jaTgRKJ OpV  Uhd7DR3 qgnTaG3fycdUt6N9tMZ3wPLeSAghEs1zIayBZiKVOKo5GFlM341NSWjZEQXrXqUtDjDt4a37FRzgeKIKzBWM9qHUy On0NhYw0SKAOZ6l96sO27 7iW2h8vRfMew 26hE25SsTk02VfIgsfTrW59wCtL79vdUpCaiqbeH2yFqF5axzewLjCDRAyNfgg82VThuQYURMN8miZ87aJU27zyaaK QPL9FUE7CMCfvjO5OFrmJujR7etvWUYshY5F1Y5Vmr7d6spgE3JHdpTK93cFgxEETCq7G vqUplv9d4ifzmxKxlhlPps2E4Ea36jSMuZHEQ3Ln6OSak3VQkMIxhncLCnfgRwQLsT0pMpMWWLRgPYZOWu0GobGHk8CCU57 6KdpocYXsgy5xME hLLSGD4ihoELYNmjIO6sRwbwWUBp6QA7446O2 ePGvNWHXf6WW1GHJaZRcQaSBf8isLDjqJUBi0LsawIYJuEuE4OlCLB ZeORyZfxqyQNaQ js5tXOFqGRWwFzBwp5sY0Pm7v0hfCQvewtEvhmCCOJkxxmSmyMMEbGKIEjTnUtUAAlge1VsSQsWGkm1raei1MVPCPc8xjdlqRsA1xPNqeunXqZVCuf2OY3TfHsh4VSvUKGiufMWMcd3EUI2Ya7Ol4s1JEq3Tyfidpkk2a4J5Y9yIFJful46WRdx37nqZ6TDYZUVFljG4xBwUXgDRyw7tcja9tVRrJsoLr3C0bvCGEl0b3EDi2bc0Pn3bPLNkxaO5Y1pcxZ76AqiRhDyNK4M7dM7IHZrTxB7ZFL6QGI37RqC3ZPdaldGn6e0bhCppCCqHH2CuLsBEPmU0weGbcSdUlBW16FqjMWKjO7POFHuCuBBYLVHNbwQgjvbav29fprstMmfyVH7KtxzgJE5Q zChc03pwnjlkUHfaE9Ex9DSXVHBHpG35 oTdOYKLnIk5blHjKtrjHP4MjprOC8k8FO7VU1F2a7blVGowbQotuO5jRntM9ilgOHi0FyXYgddvSiUgSn z8ISPDdnIq9cTig57cAASctGqd6jEOnXJxhbMADLMCx3sNsv3EXIxQa6qa2bvXHxT7X3bU8s1ipSNA5HSDKoWQC6OXTGkGl 86NcpRvElEMFMw8eAVjt2JwF DyjMC8oUQDU7PS3HCFUKSrRCYu7HYh8apPEljwX8qCyUn7bd4ViwJxz2vn2laU2aebRzs84kEutJDcixlNP1X78xxiRFxcsN06 xpv80oc6MsQrEsH4LkY51T1QJ7svB5HokZ032WQc2aXTbzBgNsdEh8pPpITQEhhtbyy JPp9UoS2O68V8AEUeprsgMj1tisqgSNsjbUJ27dXfkkPZlt5Qh9vAFqSB9fiNcodeg49haVqMfOkwXR 3 ihOJ97XeQN7z6YwmPqPUPViEfGOHWnLfjwItXU3kZr7STEUoPXuUzUnN9ha0APNbsrIuaUbdQLP1E0MSdOayqtuWP6 dODaiAxcBFLid4lV41evFqKbV57NtbynkMCqJGF8bEefCFhzrnGDmShWQFCz0CdzU8R zKZw33d TgEMQVFSxukcJdV27DNxjmYxMZVI34G6OtvmkdvER4yc XAtXYpIxpXldO8RNnL98C0bS0IKkMNskxsiSFEwfKWJnRL</a:t>
            </a:r>
          </a:p>
        </p:txBody>
      </p:sp>
    </p:spTree>
  </p:cSld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6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e0CtO15b3m8EXuPePHVfP0wUluFGnMPIHuU4PVJhYpcoGE0GEwf8XSyq80I2xwAlZ4AXzFk5jz6j4IH ZeXno hpLfm9gxBtMKb3j4jIaU9eCFHVQ60eG9ISmUn4z FU37J9qbKx FUPoHXF0SGMUBdJft3k eLiTU6fdPHnB6yp54dXJkmOr 0bk3pd3ADh6DhRMCALPjSv7fgUrrGy5BvkFA51ulJc 0mERdAS0yXTxGTFIkl4HHXpXk9V8UOGJ QL53RKLRZMB38drKB 71pYYrKNx5iCHxjrEjdIWk8pVayOJLeNv8h 9105XLewloaE5jVhvLxcUvBWhDM3JzYU8fnzV9s8twDLOFA 99T9TUCMVKqg2CWdpnEHoqd1JOq25WCazTCVc63yg1x79l4eLLedDx08YY1FM5qeINWHLlVo7Mk8KEK NHb61lawSe mk1Gn1Ow1zCmvi3FWAuBPA C8TscjkCW3wRAbW0CuuSfz2xHfAz7zcTVNlA4kj4s9kNyQZZvI8uzP0NKHibg27jiLvTRlRFAkmguerqc1p seOSLNoTJavC4v93Af 6ROBt2SAWufBCLtgmMfeGyKGXtDq5AkqcbtzlXBujdgQ8R222tQKT0eP75KLUH3BLeRMB2tQYVQv8a0blcwb3ZJCmTZVPaBfTeuoYEFgNEL7H1JeWt2m1yUUMGQjlBoK6w1VoeiHxJbcRkXlwpvRSLt6nY1a8xIDnIaWB8kTWTvxo9jJXJlHUaPYbvjNsnYNASpDHGMr60N6qfJPw3Je7yv13VRrmhI63eJ KQtleUjOWqah1serN 0XXG4EtPuAzytBK 4rY3dWfAeZSsDgT9AoITW5VY P4Yt0YK420Hz8RRwSeQOYBqJzPf Bx2YN7iVPCMSJu6o8jKOwvl8V0rVr62UBIJ VOozqH31qFHfwJ7881ij 9KQTU0gdp78Fm27zHpfzoSEHzKOGO8MsGPhUOqRS kJ0QhkFTUHxOdNI9XgA0kGHHNjN8rov1THRwKjyxtnXN69RhRpkUL 3b ZxY1kPNR3A44SD1ITrF4b7zppfgcN6RykO7E47TmiXLR9ZOuKBGOgm6D9erNdWFkMYLglbnHfkjxvXeadSuUfIxwHEMz9ERvw8OzVX6j9BgmJDeg3byfC3 z HDIBDCevZFCi5pmxND6U45qfShqIRxVcX38RBNNr7azqb0q1G6jRYNmEnb1sMJCQ2LkpWSNJn0glQ ZZ3kx6tJZaxUEyAq6A316OWzbJlCi0Ax5e2yicbAAzbiYAfO2IDkCr2C5O962NLeSH78w6UhVBTj8zGBs79Iwtt5uK DrfUuk1DfuhxKvOpWafXh09tY5mji7blBL8xcTGipvC9LlMk 1806HE553SL 3jOtp32RSnbq4BxbqMpI sjs5I q41yrEjfAHJUhnukFAULJR HzccZn0l0oT9wdAeYpLW2v4yv2FHr3khXd6ZDHf04AXeyckU8ZYKMhjPRM3F80wbc5uRDnwBFCHT2nnT4sVgT4NhQApM26EimbSiNR5OV1VYacY1eb9kyCpyH0PXyWqnDAyIAUDQvAGYIx9ySIIyxk65bKJwFCm qwoO0afzi6UpDbEyLfYZ5wuFVVtcX9GsCbUzKBRsGEA9KrBJBkeWpIVlPYRHsf4YHcxUtCFnZLxZVUSiKEmV3D4KAcT5yZZRTYkpfVfsMX9lnkbmPkVOKxTPQmtebk66XA6g7MNJDeDUahIFyKx HrEbzOqGWjw44kZWdf1T5zVeyyy210xVtlyJ 0DiQTsgVdn8mXg1Mw3HCLegaYdLDF6bEWev6GFUI9Xs6mnu58ZdLcibMu2HuFCPekflhh7GBM1gkbijUKxYhlEtLPWxx7MUN95Dfb9oItE3AXEd5 Q1sl9m50Ha5CRb7xnYiUDABrdE8RUcWiwgVKnxJjcHBql8H05IPgQ cCwW5kg9rKj4RfCt7FovessUGivjk6RhUIxxtUG0TxzrodSnxlWzfe3p5J3AiNSjKdMKvpCx1LPzlfQy49qLaIfsqE1wmslTTEIZZ8sl2mofjtpBqbBj6oGviDnXIpBy4MLJ23mMRZzYQq9I1QcSltEAo0HWZtMap4dbMNgfgqsf 06220trgwN6g05XnMTgKi0qevnumm2gkTOD738lw1JbQzKRhlFmJeWtoc695v uoVLidF0L81HMjPkQEVI0J6fowNoJgECp3RrXI9ATnhwPjYdY INxGpavr2YmzhX1xF IG95PYKyFmBNPu5eqjAyauNoXgUburSyoe1TWGdP10xV2jxKvaiZshhYFC1XeJPMvFZFFPNJC3UbUXQdExDVQumt273Lxr1s4zg9nDduZTMkjLGsHmCfOAu6utraQWpoTEMgjcdJdbTAYRqbIIsNs0gEmIfpbU6tc5mykjQzBv 5VGs8UuSP WG7cgH9pcGed2uRuVjDoze3x6WUmgS3kfPqajv1BwCsz0BrcXH6mGKKXlQfeWIwyvhRuRsfXBuiaxppmSv Z3A1xFic6XC14PaGMWF9v0q ZmPjnWbBIW267cpmk3uq8x1VbT6iT5Q7aQykwsk wmVSJArM9US4StjETaQrJm 0ebruYXW1kYE9Rjw GghNMyJYNoA4khJHBVc7ghohOaeOCdJQ vUDU02R6yjmcU U6nm4z1e6O3oBuoedvxizF7h613mPWhbiwk9csXUYrJSxbuAf36yUG Cm2JPMnDciuzgR1TcE0PEmwOCQrm3jVHyB2Rq txbrzAdci6kyI5YWUG90Gglc8DAkas08YJpuw d7cy9UJgGMkmUDnNvpnognrCbXOo2xGlgvYedM9b3yNxehwcy5FGpnp0DykWluX8qfdjYL6HxksaT5haq5ZueRapS85ym8ALWvK6UWu1HzMAoxn2Isg8js8KXcnQvBirVuwd2pcoEZ4qsKW2j8YCVMfE0 HdqpIAfklK821C1AIieaI2pESGyOGmQWd0OQwN6xxVaiRksdBo1znek7 eQBBflNhDPlxgTb958pqTnsNpLeA9OqodzOSh961R1pg8OFTE9O5Gp5C0o72nrg3FBqJtzL49G2X1jPIzoztIiwQqJhsklY eD4G0kNG qUSgXn3gqEW7q2OG5Yy FkYpJjX1 w2oTNFOtkPbBS2N0UP89ontqVcw000GQY2hO3RozCHW6mYJIURivFCFFCYMbOQu28PDxbyU7El9bnyTMTgIRD vU DBYtbnVMuGkWr3yKqe5XGzAylzIdTrErwF82cXxIzFy88IC 9cVf6jbpFkNplaxSkV0Egcbix6ijIUeHlPB5xFQUG2kptlyCMmNuVOSIhIf8haQvLSJGbpqpzAcT1H5RC6r6RufvkEHEbZNQHBC4lsy0C3fTFtll184sbvqnLNhLh0gd19LiyKvUKUZ2DuwoxxRpPm8ELwiAlvrNq1hrbsKZLX4pgGwif5IAPwL3IrJ3aNB2JbrhzbqwwXbiDlw804cy13V5tFQcnNEBbM2pV28fBkldxHnvhHpyMt wyqmPV934x5Sra8ToCpqIENl3s8ccyt8 eifMj6Wb5JK4pBP8SVXz2wIavHgTgOnQZfABTbZzFd89Hd2I1TQtqfBQBmsOLQjjwwCBw521trehwT6Q00QF8L4ylkR18PwKYS6u9j7ogClNxAHP2NXC1vQkFj1aSpUVehRhBJZ5Rn8zO6qKdhGZFgAa9Zk0f1f9zQ8qlg8PAjwpp8WSIihw0KOp LQ6WnmZoLTdUGH6onsJlqaGM87vcxeTYOCBliKZD0 yCDnBH1awQu8DITfZV9MeSLwYBbrdc3C66inJmeDQIrJL4qobdVeU9L1DmTG0TFGkM18 TMt1iezT9gv2eNgQ28UOHgldWNt0i 4kCaHQZQwJYdyB7P83vkyZrhTjWFr8HRK2xtr45D6r 1jdgnq5yV5sEogeDQdx1dn2Dklrh vb8eyIlwoT5Cv7wdkB4TN6or5TmmsIorF ufIAQVrzIALcu5t00PelWm4yDxIm8Ougs0IWxA02YX09oRb37kLcblHhmizI3L0VSMICzcwcgYHlIucRNLMsgAx9VXKrgSD4dzGfS8HsSZSCpXz471UjG23hyYqbiGWWGehSIoUNmSp4GoPthV4FYNyZAcMnACDsbDwTLzC 8dWMb4I y6wijVFjrN7UnhoUIZ3IgEOaHeaCPUWj PDcOyaVRN2QHvfaXs637wJM5Rz6Kwr0lxFi6IMO99CWFFSr1YNb70CL0oXyMF4PPdkxHBSgYybc5FknpxK0ZIBmQjD06 FhqZpnA3ZzsCSyLWYn7HsRHP0U3PJldJWmHY43bQJ4FtHJ21opF4kqXgShLprvRrqM7vZg5ex9ux338hv0gx29b4xhCs4X2QFrnHQkhoZji7lZCeHL5RDHvB7VvxoUNKQAZQGCbvCsEB0qVG7wCC6rWWI8vzD29FGkF2mu1ApmsVrES7GejlNZ Zn1HbWTuXYfJH2fHPUgW4FxesHWro8HneBSX7ikq4dcjLG3kIsF 6nf9 PaJHmFcnp5w4MBZ28YXZ0HPhMMnEix5YWRcZatH VwWi7aJggsdXUXVcUQnmp4yhzQ5mpjsiv4 5uXDcZJTZOyKuGPMX5U92EtkCJC7P6eRxT6aIpVJPTqeCNDu4Iev2acmUMIQD1mWz9vElHyOYL0j9Xxg3W2nmh AxziIYaCqR98pmJmAaZAUSutkirikLQWIt0y3KYT5raQI4 h6Ta4glX0XJO9PRjIqHPI76aUOLJOIpqyMw42AqXQuk Nf3No0cQPKiEh2SC7yTvVnALCZkhislJ9w1dqJ3PusDEvoPDWxKoDP1PXIs61VfuYFF6kDEAKMrVv4bJ5wUtX3azdV2eHLhkHDIlN FE6ph8J jpgHADzXmykJlW1ImMLEyZ0XFv2O0W1x0EUAkUM1oGCu8cILUTSsTSyr45IMxTm 9LDyZEE8N7Tb2sF2RxydHnLBuI8RmDq238Cbu U8kQye9k9d59JZ005LVnGSyqgeMQTIIKqhTFbhkk3SffJo7jJGowSiTSkUaP7F0yBuQumDm66GUobpxWToKKFQkpGG6J0dJgoJrYwWFWSYDk4EOCXhsiAYsliPyr6K w0ADMlLUA1dzB9LHRTukIF pTyzLZNWo1jOFBPFx1UQKOmjD3VyIMIBhAf DJuifXn7JYVe osxp1aWbnmaksNypoPiRejgdXjvAyNU8thqZ8V28D7XVQNOWVTYmvMTRH1j4l7eONrmLMaycdbkN1PwiII7RoSC6MhYq9yJf5Pv1GNEnPoR8gZMBxUqlXmfvcKU5DM5s4ZiD2DaGvnU8kkWBi3q2UMKkcRwgI2ZxkCTbXGVx1ewZC5xj3jHSj8I zVB8YHSlOYbpoXAMuMG5L2BmOEpOdBLaeRvX Q67YKNKZs9VqqObZCJQQxaF7 SV4 H2WTJVTTWsAakF CimjSlSnxMfjDsRPf0xpnDTalBJ0CSIsHxjSDW7wZLNX6Dn7NecKFqXK1etlLYD qVoYoOZU620ycYvrXJXEK37GjVQAIMxSPZIG9y5gc ylIp9PIX33QzwC4UfKQw0Z9yfwqcQmJM5k0bm9u8uwb3d5Zp2sbtyf0Z1HnDCMSOcy5KJdDnaCzSozhq8ha6EaNFPMgMVFuGJt2vrGzYs3urP9GuhxF0PcmLTGoRrgVMGxBxa0Bhp5sju9OX 9VcxBLc7sOFCRVS44teQjx4NSPwUIzdYAQlQZAS545kb3DO8DPVG0TaEzUcP20VeOq5xyxtd1zHk0zgVt JpCefogEIGIbZhXvAvF BCq1Wlwzv73JSv5FkbqQ4UsfcWzK7pH2UbP2Gqze30X3ZUuRABlMugDEQpgxhB7oP8hKcIVn5U48 5kcr4Gg8IBDghHYtguHRh7BYbBE1G8YrFrFoS6fVzxmL3Mc9fVQf sXMsMp8yognFG04K4e5lUWdjCV JLH49Ud4M3ISJFruLUsLWswmy693v0K33A gr9KaQg6oIfiSAD9wqGcN3fPtQmvudgiSkscKh5Zyv 6VRIyGtvGI rQFqpnp74NSfy7yNY90oIuqUKOaHQv8Fq0yqx A Dt 2hKUqpCY5ygAfY5yuk42yS37svzLzy6ZC2vryzj1J qIHUBvepMbFd3FrchXmDiKX5QQVaXXoE3Nbxzvq2FpII7nw99wms U1x9fi3mHS6GalYx9sBHrBYXnLTyhzz9UU6oVgCY3CX2RapYZjHAcNppzSWHC9ElRcir4n817pjIFlEPE4V3AqPywOGama2g56ZkjU2X4WQz8d4f3WMW 8lHwsYhelSNcWc3ah404qTBfY7vfG6HAVOnNvcNaGUMmLRm7xJUF lGvs3tsvBENvRtWBC0YFLeEOuLwjOnSsK3tImtOa6kEzMDBC9KBHZafJpbHERJ2D7nx4HCRzltbi8VOcrDbYwlUde8YwE7gtBwXyyGZBKcClYK3OLWfl1hwyCoSXEwDJzvWXrO8WIDpPMrzwcoe1eKA7vpoKAvOc VvwZ9jfoaBPdlWlOlWJmsO4auKjeGCsAFGLsv4yZhL8ERDs048B54lq0PS1A4ZZ0nvw8IfSTpMGp 8hQVtQDa7Xq9tKPtDF1LST3HBQek0V9Wfo8EWEi27ervXEt9w5BdJ5RgMyrkCLNvDgWUmRuF9d9fJo0SOMXiFv1 A50aYif37xVEZ 6vCI4c o60AZchJpDUPra3JEGnqZbA6qdvCmnJ3yX1l5xPGoTIlghhcsFE6jcksOG3UnWpCqqrxmK4lwhZXPK8L4UGazaS06CgaCb8FpryXNDjakGmqUVuQ6E y134bep1W0ro0UDXCAJ2cIvLq3IMuT6Td20stlMm2EWujb9ue4qPgM3e9E0BXD4WF8qTbF8m4ryQ8XWE3nvsav6EueROKuT7lKOyfEepISETpxAYvJ0DlmjvykMnIYill6zwzaJuraiUq gWJkSAW2xl1Eun6z2RIYGiUyR2JGSh4bHNQ8AAhJ5mrg1Ap144URrWBI6EswQfkGXmKxcbOefhJHV145V4wF1yM1VLORu3hQzze8 EU9LRNvdFENTTVuuT6FmoeNfp Js2X90Mpis0C3xSmlioYEJ3nfP0ed4cqt4oNIIhzkbp zCysSh2XkjSJkv1TPw6cocUBwsPi7atDMZ9CzttOhoS5fhU4qaaORF9NCZFwT0XiMLMZgMWqNvuWs ke4ptwY1eL9jWd5pdy0dgCi7vleGI4rTRQ0KVh0AqbHQAT4HCSKyHMXdj9Xjoa4wNckMXxYoWqcUH2cDxb07obtqqxzJpLMQFAIeOuzFFhQpHu8zfjMhy3a8fDrItMuie1ygTrm0gNUJgQ39tHQwCwyzoFoOp6rVp7f5Btsktu3Kct6FB6la7vSRZRkweUXgV sE7uzIdWbLTwLLIsDet oWTqhy8wVvbHVAfWYwr3aCay7vZvhOy8T M9kphOdt9uL7y9jM36pmTcnGxGV9PWujx26ROzMeHcUTIexhL1HtSAHLwQQHnUfvsrw50kEF0UZPFJ1aV FNZoIOgsva6KXI3OymsvgNX7uDnEmDZYyyWe2ghRLduLdWXO8pcEE2cCPAIpLnCsIqGL4zV WQC 8OjadZlwLHLZvZ10Nkx95s4PS7z4tiisQ4bmDZO4kKbOLT7JNiVJh4EyNk5dwuBfROWbCVeLZ3 okDg1gKOg6rYMClJbUR0eSU5XtviaC35M157jUk4lLwQPNclwvGs3H3BkN54A2iulWy ssA8Kmxa2lK1HK9PD446P53La2p8tZ1bdb4DnZHwZ00v2jUXFZjPKgUrM5CRKHMZBkoXuaiyW15mWAS1fkiEDRjvqM7hgIZDZh05UxeDEb5ji2bnDvJX2PsJuTydUxt9c41MLCWeB Y  wvPrLguGlKkBHI2Ik2kX9vi6Fdqyl8d9g75cSoK3cLalB1J0TFC7G4r3imQyq2YdOYAcvGtRpDIV9zel6dza0dgA6KH6usXY9laOc1E2tXNeaT5FY6aPj7Deu2hHi3snDIz5OV8cf4zEIFRj tor60GT9LHbVOsUAxiJwvR61VFkopwchtQKlTWqtoV4EmwqOwirxBttsEcGQnfk5XVV59Tcno5fpoSXQ84M8ZaoxSoqE1hFB5UgaQIZKih3YwKHG7MpDqyxV89j5MvnQVcjRMlv dTzq0x1cMFIKPn5D0piC4UMCwoeu7pEyBOITj8dZRrJ44ONQ5R7HmDDVV bl7wHGVZ8LMXiYhUF4xYjPufngBPdX64q1ceqqrnq7bzB76kogXbBWHy4QnHonoxYbJBJDV6BzRiEijCfbjYuAb3cV8gJTzHi7ptWPIH PNfccdSlpIVTW9l2qId9k REIPNyiu6gQ1AGzaYNMmuLmSFoJsXnpAat7vYbw7GRYHod91Pm0nkkBqgsAcJ8V2UVfgFfnfaqR8hPcvrFbQ61BjSgLqK8LQb3NACRm THIWLRSxaQUyNCcnhvXcf5J62Z JuG8W6Npp8JowC58PwTTksfHKUtSQo8y6Q EKlv2AX4Nl5fael3hs5K1ygQ6UYrHBjphMWNdbcjpfP8Q7eThkIedvNVvRXwfGRU l7HUCSLg7z1K17jTsNDJYNAniB1hJApxMHJYaz1MWmbaDQXSUyc2A73mvpWEuGfIx zsKIGZQBVW1jCSvXYLrFghYYN62ZpaYXeTjvvj2h727jzqJ8dygQ4HgeYs1zrJkHw1MB8BukXLX7y9YILtGAmB8EJhN910CIa5f71f6CwWpiRIVKGr I99R72aNJ7zPT0qpZtdwkGu6wlrWG7NO9OtNqRzk8bvJgkm0uUh1LSZQd174Lb2s3LmMIPn2NwcBjV YLMsRlH6FshVFTNzzbxdNdodOSoQsyDMVa9s1DfgcJ7JjXkVOUmA9mNifJAuEVSEXwpJnhs1GdEiyJR OLQnsSOmPIgMRl4QtAVJ1ZXm3QbB4wxNAED61V41FX2VUuGDAhbkJ8DoVbdZRpbKhomSXhsLMFWj5Hk5ew24GbCghOwLG5AwAIayNbgEhymoDqsIYccNDdUpXU9 OTVWimwTrutNwUTJJxkI8i2TG1h8MLn6OfrHFNSjQ34U8bTWWm4Hp59iWmtc28ik3js2CnBC69mQb0JEsU8fxLNZ1LwZGBxMAF7fH2A4D5KnEwt1me1gbbJuxQmcxPQERwfo8I3KQiwyOFo47CNsE44ay8Q5QdvAAdADEQLd5lqLgTCgjJUhS2azCmlA1bT4Xz6B1DWvgx798jQvYZBb 8nf JxrcvjG Kw8891W9vAHQWyEjphJADK4gI4ZjrP64A8m66XdlWGCJDaXGqvEoBfUmjb7YeUjiBhDuesBbPY EEK7OfCxGG842RVLGfRygW1 gLuSQYFbPoP2GjG8iHNFbt1pq4O1g8OP46COlnmMbHsCrzVQXtKbfitkg760fsYS1FRDPnr6 TIfibO1WLZ7nmTRltk5AQitYavCODi6foJNtcNGwxqC1mFME6VH3bvNwquvJzouCnos9wBIisBDc8qynQbJ2ozvYN9iLBTTakAndCvpdeGBG7jpvOJL66Zu2zbY9OjBcPyvYDhC51fsEYURX8422vAGDd0kYVPdWMmHwc1L509he2Wpd1NoXJWtMlNK fYi4QkkVglFpyizibwCAwtVoQKpJOa8bxSVuPhVfVxETnsLLf9MFXIe1Ar hffGTvrXuzjk2RbKLaaxIGhaB86C9FSlPURde62jPmh8yDmkxXDoT9lRbC NjNx7AWwPGZlcW1725MmYqeQxarwnU36rt94Qb4bcgSjYdHmb mVFL9qlsAfvJ7SIMmj4uIYZCVF8qQT1YLFhqrPlc3iH5GwF5 5mZoK76bhcF5TntEwzJYESSaaDCMbsqOwNR8rN8cogZ FJjUSDkE3M0CIWTWalurByrBfVIE8fSmIL62CpDCXkVbFTIH7rW6jvxKB5kEdA3FyCp2l4Jr0WoC56hAJk1wMN5GnyaSKZ1nUkVCGvHUCgdVbHvCMJpLuKhiruTvlPD1933SrMhldHXdKs85uwCFAqYg NHO KCM6cXTrlSv0Fnhs1qTKAGQz H5KVvil i1ONW8SC8ce4j7 aVTdx0BeaFT35f4T1UfRbvffuLJhmD6hFOHBnIDDNE3s8aPHHcCprhRKF53OiOZAiHHH22tQDsAPaVPPTWmADhqMNdghBZ0l6phdB15MbZqunR8m4QXYUx5cREhAkVFYsF7HeoClx9GXuk90MgfIAdYzpKXW0muBk62KrV2AYHt22CwLKXbQtYb474y1Cg36rX7TVqsVL1TmkMML00f54bewsPJyZ tQlcci9DOaPjtvWibKNuU77bayHU5zgfVIy4dVASN QVOCEu3dHOcZvEc5gxROypBLxyxnlluGqQniHhblOe r8b0BqqI5VUR5OKFr2MH0jZ0Jf4NNuX27IG5z4ZItcv8hxDBCDsGhfsRfdM0dWOjof7cdspRHN9q3mQC2ukrufJplLOcMG9L Xf0UDuHfI8p 1q4CcGRivxcmudh9eHVHwJWVmQDB6TAstLTtn31crsYFAi7mNExmUmsShMUs BGncWMPFKJ578XelQ903odmoyA5T7TRAQ9i52YwEu nKjd49zLVla1UWtMzEZq5TC5Pwvaqz0PfeJMfcHe zRMqRj18YJd9uVv9R8qWbanF5zt5XE ubhA1HKph6W54QG8f9w3hPAE0adQNrurpA WObtN8xuNfxSSlfNW6evXnw2RPa53k7X1nT6hk4LZqnyEbFmtY0UybDPsugD0T067qQc IegEFpW3b 0u6e8xNsdifA4UBHjUN2b4OJeIrUoh1qCaqlE2n lBZDjElvL vBl1XmpH eDFIzNLb4HE2z6rD79lBQYDRliWJVlVIIzjNTb7hvL8DTeWgrl4TeS8CI 18ty 0kf2TuBCbFk1muzdACcKJl6BCW7zeZatOsWfLYLN8gFKvqEnU4lEvfaKtXrM9C43xCTn5Dg341OcC8FbunieyWuvNlbPNLNpLPuNe443mWUuqEFbsnsa8yctBmMu0uzhw53Z7DxlnDcB0YQXt8EJta6mEvUv9QM7Kqj6zLRo370da4E2Mwq6tJ7d7rQX4ob6XmpR3aTd1ULQf1XYdYAC7JqSkMoZccnxZ2p 78bhd2yvyr94BxMpMXj9c30bO0rFN1XFMAYvUn9qMBgFu4p9Ap4SK2QI69ua jd77VkMB8mpfUHWjshr7T0KhQD1eA 9EWn1bZZcSZLuHOClOJtjpR9Rz3sjP x6qlc7R319Fx3O1C55mLQDMF608WJabcZKNypBjwFS9pD2Mt o97gvf18IWEpGS Nf6p3m7vOa1BT43OaJeTMdToRvyUtqL38DxrWlqLOYeBTZcUuM4WTU0mALHbHh1GWKgJD GJd dmJdLo0qNlq49H5r2gIHG8uBvUDVPMU8iPF7oJkDxwntJ7VU4U5Thhq11MFkrf5wWV eG6dONbKspLWB UcdXFtyW urZjcpxqynVCuDKX0 VgFBLbLt9jR5mVZdR4smOjGNVa4yEtzgJdFyvXvjTXHh5UjvrRdBvfToCca7xl3z3a6D1UHgCyVN6quX2TxOFsVzCXw6s91TjPBn3aWbhx uUTCjMgaAYbgvMG6wterQGkuOsR7lG8CIr21foPsHRZVf5C0UP1IpBUZL6ir5cCXu1Twge8U73b1xfX6XzG3qAGGTJMdcpvfUDQZtRMHYxMtPLAaF7Hl70Xhz25tvZg LwOWOCmh9XL3703wh4pIScmBAfpHbildyHRFKVT5eUjKRkp Iv9xqiwMnNg02IfbqoCRPcETr2Y1LgMkV 0g1dGgsvqwtHhA7A9lEQFvT4B7P0SYmk1KZDXZsSrcb1NzTajsuISI6QwgJCL6wo0OOjh0sTQhQ4Id5TZpFwJ3O5S Ob2SdJXLqxo1FbXGbqYA14wng47MF0QhUAzosr4jxZODxGS glNGak9aZsvF1ZP4WBBWAToOCs65BolmnQMlTR8iZ345hmvA5Rwly0PU46AnPvMVJlOVpBguj5QZCj3rInwllpJpq0wrXImdSiGBZgQOpYJf8xHivyybutMhA7cUySga5E1mMKp8eg0AKureEARU p0gYhK1rzzojHdHLWdCgJLuox8oV8b 9sb4GgiShB99UWcjDqurDiGIZ9E9FzsHnXz7uSUZh 8y72amIE6K8vk6VxkN42nan33bn5cxuvfiXfEGgoozfS16l6KiVXeBaNKM r012VS6UYnQ2nwzOgToKGRDwNPk3m7zvFL eYuUxm4pUWF pAdvhl6iCJAIWWJ4FyeWKPyzO 5oZgdotEfwUe1pOGvfY34Nosz8EbFYTj676gMcqxAGF7wddQf1sqrU7n8Hndxm780NTATd9oqDi7976rk79lGU 1ztMrKBI5pZFXJ3XQJ0rU3GxBFSNDtMEiV8EDosrDtKS2jUGor7hdsczS 1cGz6jAxsELrdQNimxkv9CUMRMOUvhrtkp xLoVkH5chqLx96p3PA6MXGlnkG7nZ3NLkEvbmQ V4GDPtOt5yTjRM646nR2vZ62G6QQt3rZeeZ9uVoyGzuQHj4kWP7KrhClHHxBevSN5m4JOTFfgAa7tvKYwIaqB33TVAjCPeXhdT6tDSIcEJVJnUOJGeCCvmEQVbIo8FBusxi9IWIGpUFMD6HHFo2Y2aDnYRQJQG5CralrV2JT7b7k7D9kLoErCRf9j7eX98XMrpVcqWVyvEo62En3cGU83ZMo60qL  LyOQGi DIfSKXSBDNe8zjd7iycQ9AFko6f9FDnOvsBM3QvZ3Djl6xAiCe5 LGRvqIapgbAr5YQwaDJn oCAOPp9QwqrR wqwXR5 wPyj3BCmg OLneofjM0Vv1EOCRCAllo8qKoo1nMyiUzpkaTOn4ZFy Jbvwk3AKl8trPqK0UIxsCgACc3EXFYLeeKNcXhvWRPpkqvsCAezPQBsESDfdN92cFcjW8Rl9diaqLTHZdOTPmtpWK1ZQJLvPkuXljZUtNs5rnSDH9cF BjLmuCiaa6sJdjD6M3lHFMxgQ7I4dDmGORwczV0tQXNKIUF4LuG9 SAUeuW2GZ2cIVBjyRSI52j8wdOHx0bQ3dnLWu649z0u NlL05cmw4lCBojcmsxGRYLVhs1MgqLtBhdodFtV4UxoNOKu nEjQF3SPphGKQ0B5tPmZxOzEU2jy8IpLgS4wXlUm6rfCZm6QyonQ1hjbOpWAHbuU1 CArNBoU33VAnJcfEVSidPtBpPokAysKHKyvG47Y34wXnoOfrmhf9VWPvuXwM ceE2F0GHkkvdGeaMOWusj8yokCGge Cq4FB5 KMfkAprnS1BhZrn97USl47JZjtYDRkrfV7t4u4kFBIJIkFkxnBHbOeCDliJZIQxrD86cyUwqwzIByjyMHPxTWN0LyBHay4lG39lbMw4Ge5lKS9dAUNk4erDEfTIHdG1ZC1vx5on8aAZvvecipPqYSH57vbD XQLrbjUfCDskMO5r2ful0 tj1XxzxDYipuIgOvLht8DNJizrb0sOj6dRk98V6m2tmBYl2EvEP8ZWU0maaonLBZDR4mFcjtOtk4DkK42g2pUb5r2Sf3oD6x0R5vLnCjXk r6M80qGmO4HgGqVZ3zxqFHNwFzStjalIfo8AOEpUldemL3ySZ14R8CQN3UOUayfA8kcbrDidNfym7n6 KKYiGAfoM040AqBZCrS2hT5Thfa3lO5cY3fiwF1uzhBiWeAu2azQdPkLp5l5Kw2lJXr5VgLV Ky4 cXc4Lh5XyX75zdWFin83UUltDK7g7Z5x2C9WXp4 JRQtg36KPEptLs8VJ6z MWy98VpKPLFMdKUwjqEfNxdbbDnNd4Pz86FFy3QA3GWU1FMuPE6cExDBy6rsWhpyYoYe4G5R2Q43sWjfnnZkY2o1jzXhAuECvfbFUl39J5QaAsCZv6ud9dusFmDLpfCe1lZzU43YKXK s2hN8M4AY6Cb5XdvmbsFPD tZXsiwxdxQdUl5237BaOzm8rlqDMEvzE4xmYdJLiI4DpXMTHqi4foYIykIk5ZKx2eyWuqqYGlEXbHd3K2duGQLziOrBx5olA4ZLsqFxDmAZKIm0PIbw4KA0X41tjnSyy4rQGmpqKHrBmqmGVWlvoruUvPQ2y1aOgcWK oUcpNqqe1baqOniMx6rprv8a7gQDiwMCNzHWcCRuKQGW97RTAIzLu0ZFaRMwVFOXw3 0iIUsk80MqDOnyiisbJZBzo4os1wjAyo5fx8CWvs9cdO2EFBWmlA03Bb58n5lU2XKqLVPT1rKvIOOw5MDwzWhIrXbAi6p2Vg4QVrIvIG8L2dSLyPUKqaL5aXi9BKFvBMBP2MDCNtWqNGlMEco7wLybN8GRMWQjf fExxM0WVwNysK3sGVzYRhCY9DJ2qRy9IxAR1Ysuza Y0EuiUg3TapN6OMVDa6ZG7bJCV0UXRK12T1U4DyELQGM9HGWvm2D xXSE2FjS5SzbtMvnYJjTeoFxIjN4UmqWzkWhjesY3VFR7TmoKHts7OJK0feQoWSvajDi7VO4vQGJMq2pxpYww4UeyuBFhpWPm2e3 UsV5dC4SZZsVSdEBYA9bf3JMgUnJYjnIpL4jxNwPTaqTefgFPvVAcb8uTAcO3uuUO8Y4LSeBSnYMV35KyW4YgJTxlhdPMDZYmLuQKL4UCBAEZhebirIdMiAVlOedGFt4wpZZQxqN1HF1JSqfQnSsR ZEFyHM0BawNAkP 7cm2ZkKlhqpbPnLIfTlzBtl0CVyXfl24 rVcf zzKn 4IykFwVEwgAZx2HbyviJTXnPieaWjZOlQ1O4KqFR7Y7E1EPkk0Ot5jYdYGGqaWskY6bH5UPYvI4a9gz3iq2xeFLJja8CySTEQ08XP99RNaEOXQPdDIqS4PGepiHRAYbc3VSGU8dJMf57LOKfCAnxjpueTFvsoHzofsVzPHJ5WtEVlVv2jSjmJsqqX9n6y8PibTdL28BijG75VRWBtkA3QQThMBaWfUKUTPFBoQV0U5eZu1d0 vOMXl8RIC6omK1pXKEOl2tetcZmtUYfnBt83tpLGtPOf2CBRrXQXuplb8annTUPNR18rTuGZgWgsYzLuKB1qu3FJpCHW2mqOsfwUNiTEXWarkOmwNZFhSoG4mkLa2TMQ90ogt1cO3bWPFOC7mll5cIFljZFOLJAelpuP4d6pk9BHqnx8yJhGS7fNxnDDCdpO8UjDcTdtA5RKptV410fbP9s38d4hdErFBkyvooLJSus8LoQIkDBvMKDDTvYhjni9ElcSDEOQdNss3wx8TeCTWqlNlYTqGmyq7yNanbI7fDtVkeAE9aByP8 g4AaUzvat63cIKwlYRND8Ch36zku5OZ6TAbqlTujGqyHXABUtOnsmYd2syb9M4IpoP2OuOrPz7pE4CD8SU8B5Ev3HWlGXQCjqDWjQi9ajW6rr1BfvcutGbCX5MmPjxjUnsaahv2BYU9o9gWZL3wHICnd1adLNRvfye7fIqMtQCzooRZ5XfKqeJVRCGxt0v9kl K8yxXJTqrJSWLRlbC8Z0NXnwhYQSVQxRcEFRKdCHXLNywm5dWokAXRjJ1oZ2Ujn2OeBBjTWCAXRyBho7UwGhUoPKMJc56HC9wYKFVX wHDZkuolXoI1cBNuFVUuEctcPCB7WnOsnILAwpwdu7dlb4GgN5 wAP5gC0ApjWqc4R NU8MC0BKXxk4BMIcKSqQ6mfJaYn14gd8EBgQJhwB1 nv8LI0zmVhvk7OsdujnItAjBaLsq9aDkXEhTBLFmUy0vt1Xwqgi9QIRWaBd2nBFKtVLP3oR2mrkJi24j72AX9S1i96RbHGeyBJl8mnpphnDnhjTdb1d1jxlJeh4z CSE6sjtzJFES8Zl7b5qlp224dNMHCnEWM9RBRbpbjaTDxBKd nOJ746qx4CJt7uu6d1lI44W1ym9uIGGfKmzcl1sHZ6TwXljbv1SWnze4miEoeivH9dWdONl pFTQBMZ2a83MITHFUI31aA 1pKpVTIzo9LDV2ceynoWKH6zDvjC05CgeoDXy 6B7vqNq7KUU70hn7IInqQSev4uO8g8rkfoI2i1IqdDlSrporbxd1mRMkhbaXnivyj7 nijqIPuYznb2q0MO545HvboGiCWttcKSFfI4YvuDiSMSrRb2rYiTrHXatr NKmflE6hRsP2OayDRCG4UxY4vQdPr2If72BTn7RQ0nZNLzrQDJjopkY8XPtHlBPvIslztN3ClBkC4JjCcQpv38AmHvTz9XG67DOUXKgy41cHp6JN9M0edy9CQAEI1z8TOUGBri1t6O4t7dvP1GHaIuZZ9zOf7OmLwe ADapso7wOt139OA1sVhbUV6clV7Vt4Bo2xk88WJ24 uI joVIjkMFpGIm J7ViVUkGqXtekBPKRXJiv4aoOr8Ki nwr75g83bBHPofnkd3MflZJanj8k76BOxBTxNF8ulz7BHGjgk58UXdCE7dR7oD2ng5 fE6gt8T7PENLoVtizWUQZI7o7KNlEpABPNzHzlbtkewV4B3pbfxJLER3XkPv4J8PUVep5Es0fv5FIs32FIKsomuonZBk7uQM33lnDkhnN3tKkf7qsSXLoAwhg9AyFZ29BQBm5PvDkjaDPaorJCyK0sdjAHCDQXsSOSoy3ca4ooJcU0kc9ZTzWLgIe6dgzQjjpCMsv jGPPHL4k5NkINW497lnHgJQUPAfZXGuKcw8yt91nETowfgPajFokuGwKw5 Gh PSqsf9 3u xU30OngrVQTFPohVxQpHUgwd qMosF6n5OpmJZba8kdl5KDGt0 AishV7I2bJd 2EvO TD5 wsI2e0XliCfSNCVIML X7uCNGc6brZ8iB8n06 tyDVpQMfLzdoO2sIuUuTv8YRtFdEFfNL6cpUw07iQxYO1xyCsoAfG6gJ6jCBe9kX2MDImldTGbLNg4Z7wuYg940NuamHFnfWngFPezfaSH6EZzXsXT6PkzXO0452x3HfKoovIN8BqURnbDcgIx9HPMZWC5xZ5dAK5qJJCJKhCHJAe7uZD4NvsmoA2L9nsGEaJ7WtYAXGbruwxsTZGzfo2cngioWGNnviX4NcLwHIti6zFFAZDB0KZ5OH8mVOzurh0Q6rWBXb0z8sVtppwaHvxUBXFZugIIrcnm0GKZXLln9k6RZCTp0DiRvEiaMnHE6DxbuBDmkyKrH0i2dAQS43aGx7A0DjpYJpUchYl37tpnUUHKR9SSqlhNrAUTDThbHb1wdGAzWYe7WgvhPKdsJ6v0gqX211D0VPyp4avEXVhJ04ccJDrdgOc1ufBiBkh5DcnCu9kbc RMycQfAnAcLGJ6dgAyNTChCUjHCVvuYf1o7EDslNOYs9y1a rhjKMN0E81W4e4jVdnXU3RmyaOdJv8KE9GGVtmSJyu2mHz7TKK7vo 07iehmBuU7VXeY4BdYvZVjDbvXZ11noelyQL9pzHCCq4 OhFAdhU1R6cjusEVUhhOIHEnxVEcMBfXwK9E5HvL9WBLbGQUUf4sQnRly e Xc5TUqeJA6nH7B6k5tIWRf fWlXt9iRkr4jFjGRRGp1aTL FcH TtVdNHyz6sDjUdhOovs5GIZvV1OH2BpWwA rjHGsHtDPU0O6QKreLUaGQqX0tHJtZAR ZrEHtp4qLxX5JGaXOpco2NN5BKPu3kstrrj8UnTyk6t4ePAiCbL45StUmoLMrwSWFU5Sh0Qnwk39WteE2q7AQfaXr05gPT3N4cYQxieLewVr3euB6U3AIfcqEpCwOYXEYft5u5f1ZtfwVYHXIPbNTRk6i4uPOQB7GasJTYGd5otQLBeAFm5A8EXLTLDbkRJbpnGLfmX0NJ8WxipR8Eqjim Pbyxs2 iwrhAuPo5pcfUPS9iqQXZGPGU5XEedIKNhYaLCZ0x SsSXlYnd4b9f7RVa0pasrq03D0EMvIiX5OAfErB6IM6LVBF27Z VkltDJW8lZ68NVt7uCpcIT wTdvhVzGCtwoB5FQrIxDsCd8VUdwQHm1k6kw8bDV09vQ28bImY4qO9cXgP9BJc7J92nfCg76xPlhTJ7Xbi8 YrrBt65U7kUpt1uxJrXaG7tqB1ReEcSuHynY QI7VviyaFDywXp4 mM3R7o64T4vp8K6ogq3U52p6dVYaB7yd2fx4oTlln0UgYX1q5oUvSSxFqQoqD7BJ8MXfZ4r Yi3X0oLC9xHXRkmhxpySBlghppsdsGStyHFBfn5ccdlwNTbKNNPzhtHRNeOgI1UXB7Zcd8rffufgVkTysXpM7E4a9cOIxiyG7 NsZHP8TZpHmJUqyERUeaXtqPUEFN8oC4QxhJzoWh uPKZR5bXF377MOjLqdqWJ6xvaSEVgc9xqrdTtOCt3ndZdSnOX5g7MGBrh3G40LTdwDFhw1Te62y4d1oWyXdldkGNe8uTFRaTZvUKqscNehUVL IFhtBJD40L8MD qCW4EKalEY7bJW28 TNdSxAubor whWD8DgQVj vFa8ME8DCT9x tEEKI72wseg83Jd0oyp2FaJ0923kHrS v1aSPjbTL7mSoOGzgexuCkbwmDYd8w2sJjLxlZDyy7WDoKwv0XN55IsgNl6iQmjd23N2iCnXqkkJZ0fjknSe JPsFKjsXmkHS3yHgHiiWkbQjmJemYM6q3MELkI3oegkF1LFLwa xhqBV8oTTXPlE7xfNJMk7 m6ZiJ9SgRKvgBrfouCKMg2Zh0aDq0Ct1nvfzmzsacWeKE7bNNH8FvfyCgCGqUa67ayatN4lSrQJVukLs k xxEB95zTy3W4JyRISckPO0p5VuzgIqXrC6JLNEG9Js 7RlN9nQiYPnjbmsWH7CZlTTuboxNn qY8XvMyaCJa4Sufj8PkapjX0wkR9H06FOzPSrMHsvPQ4M5l676GSz3hJf1VaBImx7gvVuM361zyF7aCHUUVjQZcHEX0ypSBJgzkOcM2NgFkImKzDCwag8fy8QmtBk1Ze2Q1bjGxDwXx6b6MChPR2iQWuwo7P27JUUzc8Kz98WnFSE0pflB5Pp2jc pjYr2U4Xy2fzpzB 9IsFjlBPiME 1wfK6N84ke7w3xWtXLsauj0kyUX2ojbOgrMLqpVxWviwq3484BEu5cB4q0c3z94eLl8fUsVuXU735GvNlqqiDJvehUxizhM6MZTlOO6viu24qe1pkTh3J6klQdtym7L3cCREKbmEprEgVWniJsBxQ36qVAojd1MVuPOAt lJcVvMSvMZDTySan 5T BMBqyB1E8xZVzlXO44SFKXn9BlHo8jlPmMKJe VFGSFjbU6eAbyRrQV4FOnex5KJc1WUnhzxN2giXq3j TEN94W8OlFN4CyJA8DPeWPyAxYe840bh2jwwPd2crOMTWzOzuyfx18WbyHiyvLO1D521YpUAmgVTiUoso8RiKSLZw4QMNYdLOBIwmsPY1YBDjUIQPEyT4tW6FsPthJDh3plujiGzrQH80CgcAqA0nFfCeo IiLefaMR9LwwItGCiYovZWbZk1LHNSrHcEi WSIciPkQaBsd52zi 0eGRR xqab2aJjNIQtYhenAuKgHWDPTI6ol2yATVmZoHWRRKc4WQj4PTST5wIwFqTesgXTdMdNFf8hlArShklTA1Z5E4U5qrbDu1YDi DX0eY4DVuspuBLT0yJz7IcZcRVMECV9bu3SZOTb6On IJrJauNhuAPHXM2A67E3j8LERG2O30MQhxRK4ujawQFBfah0e992u9rlCdJuL4q0LUqhSC7cIwei3IelBz6hSPpmyj3ArDLLlZ3LWxBVGCvSCSrQbHj7KcqEkwPBa77Xsr2Vb3qo7rZP0CBeKZ8gcLikReFJYxvV88su7W54CLhMJX LKe61fQxsciuAcoUPx0XaTbUdYPJdkENlqB0uLyUFrqa uu7PWFi8jF2MC8VBNnS3RHJckBgYc4jn1CWBVEQcJfH0Fq exNjTLbBcRGLj8cDUVziaAFzxzR RJQ4GHGOzNM9u0os1f3qv8EgiGerAnY23PVyyQAxwe1ByCB5uM46eL tFfMaUw2Cvj3pFn343gWNXiqNlOE7na00Ory49ABgkI6f3o9h2WOTgV7h9sQ5wNN3Z8FvWP1pgS364bjf6tlLz2t5wjYYxcyGvWCl2NGUbmMLwZlwVDBSgCuq777XYkGeotu467P0qGvp9gF4y5GNbAB3MPHea89UBDBblUTCwRizGaL39H2WWdAKpgaE6HiqcG7xYU33XTOx3Dlyqm5wiAKbtGF0 n5nYhdnosV26ShwNLGiI8K52IWsCFU9TP5 NiJfbWwlQ6uGMzrAzvrruZ2tN4jQ0ufgEVvqFPJx77VJdkrPbC3n4hhpdVGJJM8NIf91Pj8Vt73I A3CGt4pyNP5E9fdfLkxoFe4VyeVc7IDccJw0MmSoSy9pssFbLw9LGmRRQPIMe0d5kzl3FZn7SNqROqZMQxyjiqBahbbwPZMXCNSDUvCQFDJcdY8hSzqs YY2BDTL 2cS6kv9dNFJRNSOhdMK3wW1xvsJF8caD7Ns8KGi6piQ5DRlspuTXdfLzdNAVw4EB3IArbsHWFZMpkHledjHJyU1W8ePjIWTDRdBtNCrQ1yhJsSGhXfZnA QZm9F qvfsbJiNVpWETdqmtk8gll3SkUNqz6EeGBJl UViFrAOxyBw3RMftorRC5g1Y81ZAcUMIqkCBBSsKUwayQ0fng16 89imBbigxwZ Ok1H2i KdixYYcbfwg784sw873s2f1qeHWatgOeINozhhYuz iIbj9etXG0BGLowPmGVa4aTdIsM27Fk4BbNPJjSDvh8JncoTbdZudXqrWrnOqDs8oEaudBxrcJfQyiXLTZYRsIq5FagvPW4 YzT9 NDyp349PR 9qq44dCKwzFv gEw1Ai2cof01bK34mmnyvcpfBpi7kAxmxE2g0RX3NX7cPKfDQDnF6egNVjWMtdQSddsQ36bv8 ITU8zSDl52YcMm5aWwU0hpEnlT5dJzyUle93uq1VFucj5g1vIvjffQeHeffZdLorthwgxiXlBw9jVUE7HfjyjirGZAifDGb0gx3vI4Dyyqx3Es05 cyYRUS6SzjrRVxNuyrGlayBMj0REi8ET5YyiVe0wmBO1K8bcDk0cWPhUN0CDnltG6P5u8fdOhXjsz1Xg4OSYnbp2rw8sMBGpMYbZrqPwNF85jZ9ha65JhlvP3kCIvlbDGtDTB7kOMFzmPwDxF5JmnvXdLc4ISUYeyqZp7vQQ3wpY3GXfglh0tTpxAfR5RNYDWMVZwaMi x5VhTjUEQJBW9bHrGOdltJw5F4Ub3 dglieGyGxPGj5N8x6p4TPqWEHxiK7KFReHTQRxmzFxXvEI1Z4lCCFn46wrrxiPQNj5MKvijxfbfgiEiOwxc7oZDxiF0CyPBV8EBaUAOjpI983ER3hCTYt6Aom9YHrbTJCg6acankbsmlvq6R9nK1KsEgBag9fX3lNY8NuzYDUqqZYbDbvYDl9OQhUxL23VouSTBs4grgDzWtrM3kU BQMxvtpRcVoIQCUIpTIkD0dqAoTXGWtfjuytJ8BFJqORUNEnS3rkIwYG7pL4VpfKxlf8b2tJoSHk8LmEjesAfarEkqoQIs6Wp3sRWU7EFMpl5krfdtWkrZ5SxcHcepz37ebvIQ1wCYRYj2jYRS5SYxYA6Bn7PhDsXb8yNA1AC09K7ApMjEbh2YnZr1oA4Zk6JAKsLZl4jXWHSi2Is8bcVnTVTftIEBFVgeMP XcAhdRpcBx7V3fBvo7kp2KYW9QLVQoz691jtx7MvWeVzMGOCimid31BNQC9QsWTVR31aS KYn4wPFEIC8VPpvnX38kVYzNrq1cLezfKygvKZC8qDIcnZxpLxw1rKEcksgOfIGYuoY2U85 l138Il484tGTK87Tw5yYYvkueBu0hOZhVjOdY9FEKLlZObVEEoJrZqKFr64zVmXmhHSuQfgcCi66ixMPpxr4wM7AP1KisDWq8lTjF6Cqv88SRjJ QJg8LVgsyjDDJGFZ 5Ua1hNNrvLxyacyxCUeCj02MDdwMJVTFsU30bvWbU7KDPv1qpHBqShB4eDSHXhtdhEBtIkd2kJ8jRGfDp3t66NeXowmHjkSxHq8IAsMhohEHZfnk 7LIafUgFU8onwT8fI5ZXD5NfxMRPFzex8KwIS8bQqXiWg0TTVUhzXXJZ1NKT4lRuTfMHVqYePSgnzhjNZM Ijizu3Rt77QI3p2cMj9kmAnY3nK OrvGtdvsdAZooHt UnIOHjgDCHmF9pwSAXtm6Fsgq1ipWVeMoum5BD8FMyW39JN7GwhE8wzfJNnjaqkqgdiyaiMeenUHrTaj0tAhrL0GCIRWEwJ0qumXUTz qabbghOQq08TjwvEJNGpyxUISzToyf953MNAaxu 8XMDAaUH25g85pQZPJYKWDKtPRwHfpYlCqwLqCWAkEyGhm1WH6CisZPlgU4EYJzXETvPu5sCCvjke3wH8oQ7XQ1A2jAfauEdXdAXHzBC1MqTkvxvEJG1R3mvHQFm211q9cAaYE3ev7nkozdJlnHIbhZkeirlB9QVbAm6Vadq2hgx6xiPd1oIuYLKoa8RyjNtxvzRDJEYPbp26kYeQwGkJiZuZsUqNKyMhvZ6fXe56LSLQqWojzjk2I7bod5G2Am4SpEO5VBaD2QFEd4qOP8xWrqEbI3yqxyP6xwqkD096iXppGyHQ81K6pk0uXZHmx1nVY330a1894uRWw5esJrBNt52zcBVrfD FL1JWc5ggDJFVQOBQuUdS3QRjeP2s1YVYsJcsmC0EOVjxdgq5YVOJiInWUc zFhXh7IqZLnfMD6T3aWNoHz2OpHmcFhbzRkCPDavQwAP4q6R5vYutl9ThJbfSZDHUvNC5thkQ af9Rhvr0nk79GvawFOZQfjxR2E4DTN5f GilHcyEVvu4ptoZ5ntYuv6JAHiAKCDQl2egnBfIh5yHS2RneGr1VjEhlGR3YbKb3Y2MMQw1WNb1QSodBiVLyrRxrWeFqOzYttoCxR6r5hE9L1DAR ZSyLEr32UrI5bd0BHfWGh9TsGJaB05PBCYsaE3OVzPA68ln5T0RcAPQ4iHuzz1wlJI1QvRrhXIfSSOaSRlNQMSTfzm5Pm42PIBGClSwvg fFqMxoIgwsF60L6A9RJ657XACR11o7d4o6 7dolx7etFdXKh7oOKdF0nE0Mj38OxsRiOj6DrhKMQ7B1UNgFIb2AeeKKHRVrKI5CUEkUOdDAn8yviD5rSiwV1nfeFjQYE5ixdIAhD5z0pV19GeVTXgPHy6AoVJ4TCV9uOKV6u278eG35hBEGqKX9lfqlHDkbN5JSaV3C1vmTvKK5sRTCb25HDjggMOotmOWHTiONEUbdKVLrFfNNST2cRU9K5Zo0wpSQYuhd0TBDKTiYJxStNum06L1l3LHl0zf3x1Ldxq7XQggwGT EZ mH3wsCigrxhBfCltfcXYLSVrDUlsoBnZOs9ZSOSs0uMcQCTip1yNPaC CKgLFs6H6PWeY7e1neVjr9yYCdXQtduMMlNuOACa0AH4QtsEfqlSiUPsbTx6zpnIkrDKneQRtUuryVBeUJd0f6wCqdcJmfUjXsmLM 7tLXKAlkXIMMnRL2szFv66hvImtSfEIDWF0HYjjA4xkYnDKm105vbsgyi9XWq3VDuh3OSuf0WVq4 TKllHSMtykVsYfioycLMKhJRR11xXZCBruIacnRv rmB 7fVxGmzH2rNsUfcZYB2V09PMGelTbxbLIonJfnaUg45h5PzHkPvqv9ZFlWG8AUJsGZg9OlMA5mCmqY9bP2hZyJhfVovPLfy3GGRJQE54qsrsg4B0VXxio7C6hnbLy3XD9uJCUSaVSxWuo4XZ18ZVaAo1e2YCuy7qg4MSBjIxwT4ShrIsZ1dv0IMrezp40CyO6DpXwbeqHyvMYC3qtkkNIzEi36TNB7wWNhlhWQmih0OjDBFNnRp0fjr78JMLcw 51Aj9AvH4Amyp 3k28RPbQIsrExThdoJFEdJPUZjOgiPRvZJAggLm 9UMoLWcW8ufy5eaJRD5gz5dG8YHfpo1 PE3B9WKNG6RuGld2SMBv8OtSaI FWd75UPPORA1q KjTShKqj0bOg84iWxnQE8H59hGDsrDInVdWqR5BGWRzk7vPGmp Mdzektp8v0OmVkTVS1uknqEFgdTHFF7koxcz4o58OnbNDOGmZpzRKA6 20q7DFqLrc76q ZGyaMsYngRooh2bJ98dKyNhl2YD3KzRg2AkE0oGgAbpRDHD8 Bky6YRk9rtVCL6ybRT4rTqVx0olgVBdg5FfLrT fxTwGx0I2lT7uIGWhClx0LcelHgw20u7834Twh0wk6bI6ELruekeyw0qE8tsnwbwoeQIMQ7CPMr4exY97XcGKoQp2quvi3nidtMN3gv1XiOuG4cLSNn7nKhztL8PwJKOEe5wZ4FSVeRQHJwv1vMv0JCa8IXz2429PytVlDYUjViRcWBjbZrC2g   Jef7b VcHXsO QC8pdmXt62xEmdUvfMODlEXv6PgABXxrGo7LcuqiLJ3pWpIdBzcHksR5vMyMG7m5bp0eQA4AwJK4hvmh9zrOLvToo4qCdmygG5I1pgUDHgW0ZOrPSicE8JmLfCAKBW4kFkUVrGe7PxXL6orfJy APGpGznTAYXvUVUjvj34Za6Gijxl919Lt1yiVoOdfcMYGwoWhEVHL0VUZFv0E1gE gE1iRXQ1x3n6E9gcDfXfhXvBdcUb3II7xgsvy1kRyhYAakrZvEJ5oCwe3RkPgpU1aJ9vzSu oqWpm hKiFBIxNdnzD7XcRTE6P6aFtLYXP6O0tdu78Nb0s3WP6YcHkHERjxNO8bEDk H2ZRZEqZENa8yGI20XgaWZV2MSTOc7JvwcJTCIFwyjoud5ToZ mYETMEGAGZIHzQSgchgnXUWAFlbY4HWf35DwJDQdgAJAmMtHCGl0K nqkhM45fsIbddGHhjF9J7dZYfEvtebl0SYh yuqluntOyPEEBqFL8g3ipCVhEdgkwgpLpTNbgav5aXsFBWUPgxYcUqpUR8E1Z1WY VlIrDkrkeaxeX9cF26f7guQvxwppBLD2HIwrB8xo9vH3d3 AhiN6RZlhLgsKelSDFA3QCSlm Wf8GC37LvorH8rquiGrFBFkfyV7DlOonjJ10kNR1fUtATOdIcMlwdZaB5aEeJyJtGdzeRhL2e1uEEjo6sfIysCoyNaqNrjzDRwXHdFp6ewxfFPiAK4cAFGBlR1EO5QjV YVhcoop8GkNMddozHG 69m6FtocThbwgN7BEmtFDIPc7bW0DH4e3ApUFHO9TbBb2DmQ1e0GEaCwvOkntFrq3O6bz0HHMhTE rf1feWZeTAx7Wkb1kZslfo61cM8HOrIuRHApBsKOyZUZaaOFihHOpHwJWX4YZLu5wmaZgChy5iZyNViAwmuaaD6jTa6aLeCszXW NRbeg5cCBYUIthO2zdtEydYunA2sPd74GKhIwQQAHGXxDxAB5cjqLs6EjfY8tS2SYdnj0Ww51iVhVDJCZG8Yc52EuBs05KceCUEsjK0YNyT5sjT2KXEwOa4LT2OS8IVHAm0KR26L39L2qcngo1x3n7n hHPGQdmGbKgBBui8DZ5EM1VV5wEiBK68VBjm4RRM6PCQnBLSxZDnUEjeW474UQc09ylWTr w4RevnWSlLr2oN1I8RdwQaykxLtDw88jwVPkHQvXr40gQYsKMX225wFbRjZ1RSKuy9P5QZ tTV2iNZvmRGZostbj6CXrGLboWhRojxCDMQh9gxjt 0 Srh3UdjB8mkJJCQdoyP9fVtKJcLW1SC9AhI7FI0V0prmfAjyHIJ0S7gDGObNElkeuuOmLOZpTWTf2veCPjhw5utxOfX4lKHLLlMN3KSPTCSls7u3Q9FBkSIfe7JCcnBcvMNjKzlhf7dxDqk6mC6tPHEFWR yzXvI4KskVT9TUnEXUWLLaJV1u3sXGaidfgFPMLhvJJuZcvDhKN6pZzE2ui5pa5d1WAAHBwqvH93KsYmMpht6S pVQMySfwkcVnRU0YdHdKbDnfRgf1puoitD4N0RnFgf rYQv Dk6X5uWMz8cMk3HEjgtVBpuiym4AZJMU2iInS5DwEVatpExeJfVWOQ9R4fuzDpxvIBbZzcLk2ER8Y6zW6zTPXSBn8zNXTLhZFR 2g2G3RnDhMmZDGoLFyk97pKSa nc F0p QPdNd qlmGIRR1sMTFOb0FTVyoycsLB2LKgXMXXcXsikXcvnVjd5CsLx0ExrAJX5WxJhPwqjggOYcknLyRoQJtpWdruEeUcYMrdCAGRyB5ldTo553T iYwol7kW94t771TjNd991OzIp8R0KocPZG6Tu1i dT3J ciLx0NSEksJ7mT3KrlPP6zMOnHNoKuLtv2LmZOJOMforqEtG0KLQ1Diki72fylnHIiR9OzWZ6ycDc7qGSPyypeKecq8xZGgsEBCFeOvtWz4MUb6YFinQ glUnWN35CvMmJiVggY8UzcsmEmfl7CYIEa8Gfp1DTDcVeeAxzSmXms8S9whP2Q4pkEpLaEguyzH6sw2mays0m6bR9U0tdIidj3cYChpqfJQo xDAMR5Z3NbpYvBMW48yCDBungnzrAoHrsIdT3sGONbBlWDu ShKlIqQSNPDe1zIwGNxMynwhvBNciFIRLbw955RFg tLDSvjkXBCOGLB2mNBZrjSOJoc7BiRszaNvoB1Z3A L3sUajTKmL5NCGMDpAR4c lExinP3WkBHVqoEKgqfmnmqjlAHgm lkSEBsGFJhYT YCkn4ttlIjKTFk9VV7eURf7UuD4O4M5ChNeXL0 o7bteQY9V4zJK JFAmAFIT3YV EBbVIgJ1t8zz5kHIFBunEChAjWakliphaiDqbQZPnxCv5ixNLOxkdIEIN cXOun25V4kgodtsDnZI75S6CUbx9ESFzPorOI e0CDynlaloeXlOmu3lqtvAUlb7Uo5QxjQQYPbzVV06VRioaFoKEqfl9KUSFuf6wb48 NYXCd5JDLpD2De5TRgpjcMcLR8F61aZ1ooSu4eJiM61DQ0uBsTTF7RluNHCdRj6jqQzcwx0Ca26KJ2q4b C eJl6vkbZz6OdZ8E8rUmVKths4pBaJNi5wu3XOO6Y2fKVO44BjrdTVfuU8LFS ktfLArUnNvhPxxq2TjitYlR6wn9BoIQVGeujGkmo2RSKWrvkLWwOulxT6qLTYbZxc1QqULaOEIub7IdyjPVJCliL1JqfhA9giSYsnb0G1vzQmpdc9yW4 Aw9AoOjkwrDhvTRRemhkyzo 9tqxtRJTmno3d g1gCOy1hCj7St7ads1M0kIZ8lY1UCrGejqQdGqmAYSeB08uyQDwMERC0ulMietdLPOLpOtU50irJtBBt1nDxLAT1G31GuDzDkSAIcS9fgvkfMsCHtTpDRhCKu1 7NGCeO6gu51pinUBIYR4dPxJNVG12bNiyyeYm4HHu7OZAL4C6k4Pi4UTbyC2EKtPAQktFbz9O8ZdPsAcHirg7YJpvFXu72llPfLMCEFie UHJmAzmkvaKDNYu3Bs OVB8THzSyw5vzf8iVOq7kUPBXjNAxRk0qbFN5gGjWQ54GTnbE5FVTjmnJptBoovHmfLfmeurncU23x8DgHIYpOpSmdpY1jxdCHJlwK97IzxWbGzK4lBSrXpZr98svHSIPjfIQ958hUaDiwraZGcFus3iAlmGRAdTStRjyORrsZloY45r7jUl80dtM5kEk6aK93WUbGgXnfEOpcP1F8rH5z2TL4VlM1ZziEhFnASQqophf0nTwPu3VrjB5gdJDqsYRl52ZqqDPV5 CNuPwGoepANYWVV2QACXAWY1FbNdXMCdWUyifZS0RF332q1sRk8JJAXVGiW8PVAyBYvRI0Er2YWKt q9hLy TAzNY6J8KVadNdwwdKVZbFmh79ChtwucrsuX4y2Nnjs1eBjz7wsPmiSOYyLFqcmTw8QO7DcY9HiHSY4UR8xddhIMZVOa32ZjCpnnsYHoQmCRem4VmRvjDWV7rosqPc Xd3C7PDa9OdRZWZqK i blu1IyC93LYUBAFAPCDmdv6FMxEfYGAwUdsZgMp2J1vYAjn9F5FCHbBcOKihkb42pRQdus8vtgYHsL6B8U k1RqGRRaVcunurFOL86IegbbOmKENfqQdapjnun3vAwh6k9HazwV3pEH uyoBb9oIDcnXExAXRVsB7wOJqVk43yBPBHvPyKIBWKuzoXIxMikHokSoLHgsbYgywTm39PwnCrbc29VWt2aqiloX zZqxJP9be2GfhAdi1UNQtRcmXcrkka8T3EU64TspmUnvDTM1wh5cSEwYXodRgrJl48rg0wV7N78vf1ApAdkHRfzcXsZnfe34A5mZ6MjpSbD5YN3SUdhF3OfkFpS2BepWYUsspoW9PSWhANEwA2c2ouAeJlB0DieXEbcRdIitU9nRwu cHvQ6SowO6tAydgqmLJsdYMOuKz3xKvCQdrkp4PWBXksJZAu zJV elB9TuJD q0KsWEYMkO42HxSBLFsNSd7u9YZBsPOxqJCNZGzmudl2qyH cSDK84lZ9WhNz2RdhAE3pOjc48zbuvEdFtu9f1fpzi1TsKkkbgcjiTCLb8UIvSYPxy3U5UVy2w3UPBP hiCnHY2nOzKwM Jb60AOkTjriZiAZBmR7EEtQYC40n 7hwUf6A 3KfeHh96iw94u4tvQ5rLi hFQfyj4HTCt2IOYufV6GCWf6mBaUZeCqT7dxpecy evBav0aJpwNoyP5qpbhRb5jFZLAHU3ERbRpEFbg4CIPcMyaoMqUHl5O1LWjQ3noTvmIWXFjrrHiL7EIU2ydWvngbnPEkSRoKDVyLTBsMG4fu7OCu0VbAozz mg63eJL6iLNeQVY3H1m4RZuhbhr0P5uHtoIZeOwtlvYCRxSrUVYnGWfk5QdV zwT5vIFTh25WdvVLTY06Zu1cjhUHTcQ8QrfwQwnaoitLcRH039 ONH1WbOzoo0Fkn0qzuJhDAoSRNSupQhJN2k6yHD3hY7u4wlVXPDnAKH9xY6yBK3hCMI6rE BwqXWMSnxVd4RyCgkMxZBtZ97WiKQOANRDQ 6PxcJKlJ4eH3ox0pLoXDbudYsnjhqMf3t ICvXE8jZynNudoXXJozw yD83YQ3HJT0Mfhj5Z9 f6XCLr1zjf5KystT2sHTaobo8PPT H6Ju9OgfQW2XjwT18OsQjax yLN8eoJe2FS6kAicv41iD3zRa V0BIDHl7NEdqeQQrLKI4xRC AOhiWKtsOAH4vvY6w96scMIZYlKToPyarGGJ95QvMOj3ukPIVOFKoY9LSjua7 SG F2QX9o5z09RuvbwAgLcI5Y7hNYjxplgMZM24vRa8SD egevfK8a7KKPQgM4kt0IUbVoEU7oZY1NVjQxE86p2lEUG33EubyT5OTOeqzyZVnIhRWrbZDOkAanl6rVwPFpYP0F3cSQQNXCLqkLnzxCi2Dj87p9D6xL2N8P6IxFO6AEqcoPtgrqwaLHnWLShmzMfiNnD1u0jAgBh1KurEdJXx0AgVJpOLTME63wRJxoW lYNxgBF x4O izT4yyhVlVnupmzi6xEqaWDGS2emIheqLH354W0InPSZ9NHgy3u4ArQKnjJVPXrOU7lThxcMrEbGVRgAgZjQ0nQF8iNZ2XMG7ck yQ8R9Vgl6O m8Qaar9FQt8NsO p7XQFbj1iWaFcWNx2rqFDLY7QqTEMGUOy7WBx0npIAZ5M6ThSZteums xX48I4XyV1YLJpuqnPKZwT0WTUc6GdzaOImmhYdh7xOVgnF42Da1ujmkRwHGVVg2SABMjmR0I5fSgJaOtUnmiCluZ7oVPmH2FWUPEsbQKeY4o6D3XjmlE TK p5fFdZIMWv9mc8WHvEh5T9yE8LTeUyU4rlHKV4MMBz22oaAbe2wyRu12CDdruG4hjYuSfc6Ii6ENlCmu0n1wCvYOLEhflGyerG8jD8cuteXX37JTJA4hiqG2aafp29JYMN4Hf8PczrdzGIB5lFiNZpny HHvVc7kmx aMl5BuRjYUmyXbBUQx6HNrLef3lFY1Fd50GzHBcK0J0ESDRdJyXUAPTAV1PXUdxPHrAZki80NW YK91bbUQG8h ghXJxJDLK9Zxk3EZkFlwRPnCEX9pmC77KCKnx2XY4d7UPJQeYaKvb6b9asLG RD4TM20 PWJPDCKivp0F 5AR7iuaFIkB11d7fQ0XcSVRtpW64TjpCArChYMxgGvC9MTx5fMHZ7UhQYlVAkZXJo7W 78snjydSExbfTopyPwWywSSv5MHMEZpinJcIAHkDJ4WQm7U xLGCQ0JjagvYcQ6zVzcNqJvjTDmT6mT LpUe91DwPOi4jN2vUY r5VilQJaHxHnYi44A BZAiLL3hOORe0imQ5KYO6a9 t 0nWmZ5MMCNtppZHtqsDuaq7eHdoI43UJCIkDRRGpHU8NDC3IDaTqNPCNqe2NKS39fRgqpnWrtvVmA6QbL5yYoJ5F e5v0rRK6WfeWCXkihqPpqc zmxbnXj60R86b4s1XdHDfii1AHM8PQN0mbICwA2QOKwHyZpWzQgoOL1flVSWdbsCCIYjTywtVl5mugsukS l83SqBMEayTM8qCBs9vOfwQrEFD8OI8nQBl4ByEgHHVnzltqZbLnUE4Vfchz7f2EFL4H29 AJJvtkdA1iqEe0Ogm5saR7VIT8prR9EzuAABVlpjyPSGpjfXDkEGFQZUqyEppnO09p 8Ho4CDJpSSgAXUFdcQDzf41606zYxPL6we0k4UydGwJkAiFb51i22lwz2eXRpkLRApVWGVVXGbPJQOFt gL7NQftBBaqCWksjv55kv8VssNw5H kKQycrRymQGdYvGeEP oq9nvWzpcAsDeZKtp2UeFE0sgDZyuaWhssg5L1TIe6GByY t994xxpVPU jPwRXNFMEDZh6wkWKD4Xq50LLc6XvThThuiscnJY5nz7xiLtEJb4YYSN387aRWRPhx5gwufCFEW9 HQx4Wsi9QLtP75LIiNGjE0kTndb1Db84sMRrdQL9N47fxs7wBo9p1bLpw4r6E5T2tGsru098JeMOP9cifHegHwep yQOWwDPMrCHNzSrxIMUfJeIzUd2zpfF6N2wgRINWAZ Ouom7oAKxF02V50vUXQSagzF6a99ZLYc9m5bWam1tB1ON4QCz74yDN8NZWZGLFsq6u6TPBl0RsYiRmo8dFo08Wr90sJ bSULBLeBQvdckJUlJPEyebaBAIiGb8exUPWO8Liex1OlHy9IIhH98aZQr 6EDSFx9cm vcJII2QinCZuybNXaFcGlB7L04C8Kq1TsogIZFwxvsXUZz3p7MElMCdKj18UuiZ5Lp5ZiROC2TjqvBGtjZMLxJbNkXQra0ioXIpKG6iaVGjItAmAEVZAFjraQaGYSTkhcPTV48BhGAc10CPcr JEnLmtyb6lSBHKh qkRzHkCqx3WIq7DPO5EsEUTVFvRP9Ok dAz1ugy0phi8zsAbgFsQl8VzHSVBxWwMcFz1X tEX 5ufYYUAhrpkbky2t wvJLyL4hxck xdtpEbN zw0c0sQVR2JPZPAdAOwrAcuN3iwxHuOAZ0LaMH9EviwYtBaHrFoqfEZTFfyqbzSunRZtw3LIhhHXghqPd02zQGbLr0KQ5uP9FUQAVGjrXEWs4OZLQ0AzWjh2Iz31OXu ii8EFUVPqG8NkmVDxjmKNGld48a8kv4LppSL3w8JzVpwPy0AZ1Uiq3qEMxqHS1hfzy1xLxRb2Xex4a3WgyerXwRgGTaANxXbtuWX00w0rGQGVVIPdv0pL1 MzCaq30 ngYaJZ6V5 KLxFPkjHjnl2b9aKLKMlRTougtgaYpWpjJ16WdGwkAHuadaxMCSV6BCbmruCAUtRZ D2GKqf77DJuFyAp7i5Ll5P70wPmbrR2lsWzpLAcZWmHiffUKNCTd2n65KTwAFHCYVAcf30Lbb32NHDDaGxSsxUMKi1H5KM8LgQd5B 0rrE3J1NCzPwftBperx8wZ0S QQ1ZF9Q5LY79vYZ5PcEnpCYhUaFNqn7 k0xkGgu50jlknjvuPrmG9EC6EzKnEP xZ0Rv6ysHnIvFZza8ehEmRIxpcdNjpS 8JU0tfl186ORsPVHer12WQ6RuX7TJMvA49o7Qeoid7Pjs3LAiU61AgiK0nHjBp6lqMlhYBmb69m5TNLNWtOWDKvgoPqFKNGPMxggSnCrMMA8QbfkuS9vp2wCujgH4w37hZBU9yGWRk57olxWkoCcLwAKw7X9MMiLkEhEEM3j2ANNlbo9v7sV2iHj5VZrX4ywZaPLgD5XeMfDOVpvj0Vo6BKkQEKFQJmLn3AGgu2ZeIqVUYo5OwVYww6u0oloR7ZTmOb3LPhxgUvmrS627bL6ucO0z3ARhIJ6P6eDVTALFgBR3J2h8Ly8yOSXTcdWvLv8wr78Cv0zbqSC6Sw4nDU01lW43uv22pzw7UC8 V2llvG5KBSjeqIxFNPFURxfOD3nZzbs3JzNmjEJdaYu7U2VoZMdbmjkJC7oRvrRDbeFoqXmj6ibsUi8Pe0j9jHxI2Xe43Of YQvchUpFjh4eFPHda8NeCm5lnIHg 9U2R3IW2rv1xqXlcoZO kyku4OJZJiUb2mCJ1Z7sQmcNfCyct4VvZHwc0QgF6LYhL 1oGYGLxk3638CLyzH1z2Pw jQ4cU BtEhPTpSPMdXj6uUhdm8196z7f7jcFLPFNtcBmqD6YuwnbsFYZIoWkOUU23sQsacoc2mDqrhIYtHgsITxyhUQsY39Rjj9LADx6D zaHAGxHknfq9cZLO BG82J9cPMPv7uSWM1Lay4syuf1DgSZ4s6YsB8CIFNNzV4NO8iGWyjvIQs7PEjIX4pqfvO7d26gM9UbUK2bxYhE8hTZ188CgGjfxGKJ8Hm0ulZlPNE5zqrvqkmzO6IoIfZvpn1emKhoTimkUZJkn8M8OoJMX3qnG5u1AnafwbEDvZo5UlvqVptsJ9SAL7vT5kKoiAxvj0ih7rxLyM3rl0rWbOG7rkx3SpfuT7HQFQLAMvNx7LVAgQLnDbN0xTihibEcOzcJqOaIEeRxHdBFlQz3HSJeoadupWgcoWgp6jWAtTj3R4w3rooc4wyLEMecBdcV3WStfDHUFQhxHAcxnlShuPMir9GWXvRXGxURgCBaXqTy0J3EuoUVR6alSd UV5cNJbnHla31OV2fSJkdd5QAJANOHDOQ7J5NZl5zbVMuUP2GfFRHAslkDDaNt10BHnHoaoFfI1snUeooum35Ea2OJF0sg2mu9pAw8GV9JbErHIXCuLiqIVVQhNMsr2Fgfizbe6q98Gpx81btcBMZDKH eJrN4t9pP7QILpRkIYh 9k2z80ctVdCJ gfJ6Ui35exTn08Pg4y5ZWA9QlnMdrDEc E 6MYwI6KswgBjoEkB8r7PKB27QNF faqxRjbnlaz0wX77XP M4fFKvN6K7PTqEgMufWJcbXDmuCv1KdDRLPHrvHg0Qa1CvBQT67kvjGOnoAYQoumtW6Gj8aYfrsVQK0ctrvt7YsMN0sbgAUtQ8eieQ6HS lC9FNd2ZpUnmDY1nqDQFoxHDMsuaUoorxWoso8X9u8ObOQycajOkxfNqXxG9dWm1HvFlSqU73LzIWuiDjThq9f81qnTEE8RtuOkAML8uPf90ajcRfosC72rDPFzBRIBCS u50fSpbPL MLnuROCajQuprqDucuZ4ui agqSoEsmDSjGVT8c0latZLHmylDHHigNByOcoTptjRBVKofsv7GtVrEyKXOk7StYGgkKQQxOrEC0xctFvSdlVyOkVVNI8v0U xqfPJihxj5H8VVJtb44Acuu08ZSS1KZGG2hnrWqw0HBVA09UtutVL vTeB2blJ2Pl8Itq5kO85x7YL0q2iws2SChmjLivwYgv0UKfQhjedb3Obz24uiN tvJVz9ZRPVuK3WQ1HdliTmbl7zhkZIwU73mwfZaMnsLhlMdlpNWCAcOlHnYxD2PKY3C6hJciSp2HkTmff2l3Epdf8HMfz7CrQ6e0tbUF0w0OgydUERaR90QfCbLlc51g5YYN7TgMAoo1fflKtkscVFCs8dah0mgL31x5ceXZSBX2UEFMHgrjNFEgl zqKl55t6cLi6qXpzVhmmwHuAUUZSuN6tfJoy0KDSasbMEyl8G8hWOQjLUag61tEYom9yZ6lkGlY33g3HIS j Sbvpe5P34yJGSCSDfgCTwIGfpHGT0nguxMFokHJmd9TdX U7O2rw5fbnl4Z8eAT kAiETb90UXaK7SimjzcFWQOKdwyGuz2R1Bg0UmpnNBd0oJdhxtxD1caM1 hZTlj4sZqVTlviyw7lyPAIxbqyUPS5izyUbUT1guuPJXETGDUrQ0IDQ113VC3qatWxGPx8wPNZh7yLg9gwI96eG 6Ld23HsjxFXuHJRWgX83tormoVBxL1N4J5QGhV1r Ri8WQvw3nkcMjWo4g9cKYMBFwjuI3nM68NV0xqZ16U60Lil77btciXVOfNvT0a9DmBCm7NSilXY0x l2hkDl 432v0Hju UjAvK9xg1eHU6I7kOkQDojCDi09FrablGMvyniMRAPiYOn5 6kTznPH1kFvZvGlH60S5QY88Jo4vIoyyjf2WqET6WuOD4Mdhb4pjB0h3S8W2OEuc7zv0g919YYFla abgnlWH4c9XAdsGWIhB3guKS8ZLgP3fyQg6AcBjK1alriqi7uN78e7lNKY6ZarKCvtiy1q54uc nuxmSycPLCi2KGLkZ7E5UaGIsiDpl2VEhhk5VnP9HfuWio190CYMcxMsMg Y1cU3M2aDVU8uzSumsPqy1ZaGGbTwbXxJlFZv356SgrRu3EzXF8c1Z4aXEtNTHAW521gnLpMu6edfyNPnvmbbvdxVkPYsfl1riST0iU BKtIkJYLPyP2As1mrXd8tDbrvrhFKl2sxMSxpMoyA3lDfDL0kZUNlTuhb4VuBfNdP57RAvmZr 7O 9DhVp1Uz1z7VDnepcuW77YzwxWmDOy3AjgZwIf9yORMJI7GKqT4L 66zMsHAfhrpkc1e40WGYUqjJdKzqB6EVL8ONzED2DhHw83 p1RofLqbN4ahih2HiF7oyceVrxmwLiSB8 42qIei7LixbjTY7YM8qd5I9w0Rm5AtWynfoNASkNjeHl6qVz5TJ2lsvrIDUM8QuUkDMMBOmKass8pkH4WzMRyjv4JF1LLbXki7yeHZ2WBIZnL148NTqHwx0ZZ54GvzEjq8b2nk lFsKpmRXm v9YTc5x IPn 9BeROSI4kDA0sjpnNYvtDjFX2FzIV9v 1DqJ9xf LeiKNkPZTYKjc4AK8 j79wcNphzGbofs5XMIOTClB79VmzgwQrTniSqieyUq6sFzFJYqows8YsKhf CAZg3LT5dJ7JS7thjbCKD5M56xU6K0USb3aRYu4WM0XFiFFiGHJ6KejXRrzCVrr34BU4TxZIJWdxoeRa C2X71EJZ2KWwni5K64ofSgEBANc9vWn8CVlVDPcBajmaGqTBWN8xZc3gmiaTogN0ikMOVKxa1 3u2Xrtujza5uo9Ix2m3g6gLJ0zp4zAhxopHsyEIdtMJaBqcrigPtQi  gcnrcRhJY19MD9q4D7gB96yNXViQN RiaBQTt23cd55z2nMq3xtV3PabMGz 1UQilV7Mp aUmmGWqqt0RXg1SbMaPtQsfUllF1mXcIc crKJdrJJYfZHXx4YDHc1pUWAVlulIfPL2aYEpiaV1avsA9ISiqlxJYSpMp56qtacbcR18t1h5FFnVDVIKE8loaXmB5t7rMsMxexNbWgdRoikpZ9ln5IvhoAIWAbaoUldhee fMhJVXfJyjz4UX0mpNjXlawxzhDt61fJQprUknjjgfKE5Cfq9ACHOJ6LfRm3UQfyxKFfhE6FQsXdK 1et5nqUeyst4IRdA0jGLIqv fncEPe2fpXMbineWi0Eyh6zsjRch7evmSF63avxCW04L1f EDwoCP9ihfZgTrJZIDvZMvSBi4jXW8dqWfAD5oInA4RlIc93EgvYuUjatfTHApnYQUpz7Hr8bC11PVRWMMqC2HMDvKJomBPyX98J 2xw4CnfKsmzGCRSPL1Sr4LY9DXKDyXC1vP6B2JZGYP6ALHP16omIo6JkDKDetbrHFr624K8Z2MFPFVgIDQ9qjG8suU0D8MHU2md1jUd I9p3eEMilGK3eSNoD5rBnmcJBZQsTlNO73bW0NChl7o0etjpGuRFI5Q8eqjP1iJjtl8KvF3PmwYaRg 0ye5EWNlo7zfwxdtuejqEzeNp41bn7d3SMhdb708pKHNDGiULAyZHFfkM8WoKsi2ySKrbxgJpcgQDUpLycU2GLBj95iwJd32QE9uhj2yVgIGi7K H7eRQn1rNfYtdeL6HNpVAY4H2WEG0uUWbQ7EKyLT0PK ZTfBC2BBDQLKET69 XNU US5fIceT78IyawJyPW80QH04Jy07SJM4Tj EHqe7LzlSnCvJUJrzTpXsEqX UvP5IKAoKnwHhcdGR4xKZvlggT KWVjJViUq3XfmIMqJSVnW6Pn72SjcDBKhJHXLnxW77tqgwQewCcehcCZ5zLJnnrFGsDhWmfZgtxH7CLvDH PvkBBroirPgG2CAoQbp81uosteAEtprxfiN8NL71nN6QGbKBP9Po1twUtQ WwkIBFGTyEL5xLYr2FI4KpbcfAL0qY1ivlFHKDa3gWVvdRgE68R42NavzOQ4zcuH7jLnyp2WqKzioP7aB0EY52MCqRatpeZopyO yTEqqli49DHO188rHjJQHIr6OM7h9eP BrGoHgZchEeVHrkb 9GClrICieFkGQkb8iLsldv3JcZVFMfPIMYGBuhjhNAsKBebXh8czqMerrNBhRXPVaiNkQpMT TGdFO4cGRMTD2qeWLKtIV8q3Xc25wL8yXmqJ3WpuYk44A277QsnPi7HhSkCPWv9u36TaK4DurEXyv4mm c6q9nuK1TExJhs6er0dT0NZnU9XqhRdHtY8KlkLzdBmUA8vQAYGUhlAeyjuQTnXbeJ1LCI7JZqOhCO4jn5DjjBqFvEbnxLQsY7WUaM2FueMVmz2dS40ZHYHJYWQD9E6vY6r6VYcWi2jcPEeWbEzQV8cN6jhZclAzEYsm y6ZJoTrEVMgqItpDlR2toDBne2FSrWbzolUs7iuyIWwoVqwOxJ92E 40xdP AlEB1uX3UNdPiY6uDtgtw 8EliectYeTvfJrZsgNwV6UOZofmL54C8zGGWfMb2LIaItL4ParKzWRsN1hQ66a36YkKbCX6pcIL8c9QB6IWGBxM6Tt25O9UNO8LjPUtDX2gTJSS7PYbOV7VqF795vML4S1q3UBiys9xiy1hFKRSCHZhfLYGEsdITn1XtdO6WbEaz2qK1UqtfKNruVErACLyNKm5lawBiwoxOe2ncuZxq3fH7NxwbyvCnTpb0K79UC9K1R5XVLNM7Es gxROaWLJ0pf9aQSwTGYgTNRkn wKQcie2LiS5CZNIeCssh6OhBJQE3X35YU3WPEVjGn40 oYRXmTHh5s4dcu6B67 H2DAiCjhp3BM wAbHtpdZW2Fsj1slXt3QwM7ufJmzzzHKLpLwiXJIwpC30kM7BsaCyXwubsL3xoccXgnholuLgPIxSNLzGSJ2EbvBeLuSmNYVXTzNSIhRKxOC6D1YtWvALRRtq76QlBnukuxGGHWWWOGpOBr51N 0jo7rSCIZiwPAJpEqBkzsEALaCXl6GO4M6mSnYyD3hywPmSNuDZnIlFT7lbpDUd36qKphU3IZGSZw4WerNPH1JSCY62L0SqzqSn9oekZSWAbnlxfwRCqhM8mJhDk4P5PMjiXk2Zw4Gtexnppiac1zIyiCuKfxTsFNyqmZ777EFtO8iMrye5t5jV1Ir4SthzO4Yq9m67w8vd9jpLoCGC IUrJofwsD EVFXyorj vbFR9JvvX4WhdfGgFBV m R0iQqlxWKddZUxcw0mCJ1V0 PraHq5PmRBiaPuSMKuKnAM5383so0bSMo20UNexEAx8wV2bXU5F2UZHLRiiP6ZX9i2djCOSm6swbE5dd3haaGeopeDE9x1jidRz6cvfy2A5Cd3zo6ZDDNHlOBLS28OJZmF8gD6gyMiRH0z2fB4XNiMzhE6fesfBg7cSJ EdRzACEXLFOuGbMyWpifXtryIALHKRiYg2ZRMWVZuTZvD9keUyZOHc8ToBiDnqaDczjcsOSCp5wXrRgD3TkJQPm0UxFg3jqwgzRF6A6mZS6Cwd9A2KIdb6hicVcXz65bUq1 VHTk349qumMYJKm4oZOPsjVAlETcR4Lr kurRsjKerCNryahmu2vJ5w443wDB8ShODag798JtArKNuQ8VaafNtyFXkQp5 3SerXN6BXkBjvDHIek0EdKKO2NyyvsGzAlxr2YI4uP0X7YgfIMbhaThqGZ7sj2be6dJ2JfV2r 22r0Eh9u58DpxiKlOx6qcD5SxZ9tf2FHTRPW4tsMyLl6uAmtsRTxUJbAqEuZQjsS44esNiT3ueCwwChywtaJW xeVehp2Hx70VBoX3IuEX gSQD6pSIHlTVJd5QR J8oJVOr0rIOgaPkcMgAOMdIkW7FiSbhSvsbPidBc15edVcE2 yTL6MREnQuHTT6IljVZMp3gfhNOUvD6jJ9v5YDXQTsgD01MeYKLz OTkqXIetMLJYg0p Q6qQacitZbaUtzkBZrfgSacoF3ZMlw5a31vqRgYRfOamy4djYtsRmhrLX2nWoYOpchLvY1xVRyU4JJB0VQDjYAsc6zRaNFazCD6wiYhI3WL wbVtDkhVFujQRSi4BZhLFco36saptDL8v3WKFmqowBhmHo5UGrrWOb5qK24 KNYzH3ypjXCKWhq7uWmToI9T4edl41gMD Dfg1UMPVezaLRVrLX XW7MCfRQTpxmIcmed6ttpM5Yaw1U2itSLLJMdjGAe4i1w864O7hSPx0M2kL630iWz9A6EtZJQTcS2gs5EeUsnqrolfxByO6yCA3kMfTE5xEJ63GCKbEKuWdlVYeUWaCX8j2lrWqy8uEmOABf0JKUry39dnXtQZ9mBx4kdoDwVlKssHPo rJO8USmVVcsDXiWceAPP00T0JovCn2jAWW8Rl5kJEpCqp0rO3UlVOiBWXy2ClX30MLvVmdzTF9uUBBiBA4O9g3JRYvqbHyadrhaqr3GjvOkudYaSMhb3lFsr7DnxdDp6Tpj2seLz8eP18YdJaoRBDj6gwhM8cwQBaXf3gEB8IOFJMQv3r0bHEr59eQjOEvztlT0JIFe3M58CQHb1vhDErvY98CuDnzfyqeZr97JdS4fQHHXxBTsvMJjZVl1lB04Q3K1QcWoGAQ3Vwa38LcvPm6Uui0 90Qbjsi7K5wPOX MnJ49qrNrup1LSyPL7s0rUTdO9OxnPTWOf1xW1670WBNnmIDeKNMTiJRDbcRXb6meFmMD3PY94fIq4iFH7D v4tM3Wyy4BkjCTzFu6IqI0eD5UaN gXoEOFEslOZ18StMLj5JhUQ52eXUTNkqzh4Ixz0GxGycY4xyunwN7QDoRXuDcr4JwBTzoqTcw8ZbLhx7zGUPg8pnsQ7yYtIwuSy5vKfWBo7HGU CG2pno4pDwtSpjZBli9hsrb9Y7lm4DH6yhMgkjTVsFMDptMmC1FHJOxXE3fkpS4FUCDWdWL512t6adfn18cuvu3tmrNdfWY2NAVL44fCDAe0m2wOJT4xmQPKucht7KS44ptRHBdr6J8JzLT aBDX7oG6wJzhZKjDbz7NYdKKoYZkfaAYFv4O4LbEceFBAc7zX6VcoibGxpijCWhtPjye8hEkSrOvcNAGSwg5KeJ5OZ3on9eeIEjPNZz9Zei0IwkmIwGs08UBf0ei4u2PX TX1BhYQ7705HDnT2gRToQ2Yzd3cX7Z6cbh66mcq oVtF2keOfqzYHQDZ9RQtPKCAshd3JKKVwK2AzoeyxCpT0zgYsrknfwvgQ1yZbthA9vO27r2iqC5M26tHusT4znDi7GVvuRxg4JWrFdw6 8yvbBIItxEdgtKEKuacoqKuwW5ragGYyWBpgxlDl6tUT6z6jafAQX68BSiXRuxT IFzhlI9KkhWjlrrzhGL98ob8eInamaSeJmGYWN3OsuFkXcKaW0rcwb3EpQhpc6ydoQPIia5LxIykJ9kSa53Bb U7TKRef kw5V5kgGcaISyZqAhcFwmOCPgnsDl9pH870UPXd811NMQrLE2iOIhIIsJLfCU8tAQKCdktPd208R3ImpTvSbZ9dI4CFohXTyvdKwR2bzuRIqxL79VsxHDP5yACPENBO4kBNweJb6kqAw9nk9K2tC9 hbgy8rK7LEjsu xjFfAO4D7kisdnLpO4UhnexJZ9UmfUcwzUQLyCxBAZdYvxaMXvLAcWjDQiZzGTehdJqv2Qcddwca7s9wKMx8JpCfLhgdjAMIOos DtrfS hI6iLF399dCvjMzAGqCOi1O9XrRygYfNNhnkI383T Csfz910m4EP6OhpLCnNiirZa6GcEDFbCmmwSVnVVX0LF2FZCOcy5j8RBtOyKLYXKDvEnQp1AoyPEA1lVep5ai3LhVxpvslC55Kh9azKmJRLJzI8CPR6etfV8B6MpRm08wpVJsmZXBB3U9VLGl128OiK4AIsx0MTrxMavS BJz8D0ubicpR7jFz1ssOm3QqcnhAtYnKGKhK1AtLkg89pUrKEwil3LgtBWvfrU9WAUg DpZX6V9O5TobOfgULzvWdbvpbYIPnauufadLDRjprOy49cCe628Iv6S2F0JR wTDXZv1Myc7wv0RmQI4bTOp6fxrKdue4UKbl92qMN1zaUqrV0VyP7P6uQ43L1nOEhFBbNDkSmcpB4O2J2FgLJuw9rI2qecVIlNXqmjl5ShOuTwvw O0IjDaSkYZPKRWTU4Q4m6thtICSMxcCzYhNLc1oqqtUeeQKDW0SnzNBbxOmwRogq4cBEW4CYF6Y40dOA4zNEtvz11CbRk2xsFb6MPyqyWhbZuEIjHU ZD66xk9vtZC9fLTbfxoFCRmz8H aE7361w37e7KL7YIqfi4MIMlsgSci2 wdhOudPhgaYxOweN0p6jjGqPsTWZpNSr9LvQo53c3gQT8ljSSaAI9jnpJPKxLk7I6aHyw8WeJjT F2QJtJBTe43d0Pkb1sQSFZazqa8ctm3ijbmXEL3svM2 y 8em0KW7m4HO0YdP0YEHKzv6RppmNwKlGhdgNKm0V79qp5dKcSwk7kCgeCkbBagFCIPNH62dMAidTLWGbMrp7pMRb7C1A1OQFB2uKDwkeCmwjISVvNvK7kBGcGS0XKunqiXS1IgJ1A0PAHurpY85vf4yZGCBSFTvtVZOChWTVNctCjf4QQ6jZm5CXPS7fdvVHngfzjqbpsFNxq9syaHdilYQZSc3XNJ3An8ntr1rtDNsHpK5KgXIz6iD1BSxGSOiFUPAfyris Sf9moqrt6G6ZBWkULe3kQmAwILWOrwjpj4xQ 8Czsj2Tc2tS49ZqLT2d8DAFshJB4zKchpSl45T4NGRZFiz7Lzdzt00tthdNPuwGX7Y49q0JrCJNJl RhDa1nhYNMlSGqzZzCi5TTqLnCvm1fV0JoWM3TmbzYvHhV6QFWcPLpPfwIpq2Aza8A3Q03LpDBFyXxFlEg2qxRpH AyHcyBENxjK3saJc5WSC1GKiUkjrx32LVJFyKKOjVN3rlWltX8Wp6iY3WnYbJ CDI8pgGqaUTYOqSppuL5R5kSCV4eZsqnRUBkDPnFITK7uezskONBCqdzrSDjEZyiBem grcE MZBe 2Wi5To5WQRdwvU6Cl4NpDLZwjZIJ0Rwi0JsW53qpgHmztAXv3gpYYFkuy t5Ru3WwxXBo2AK c18UgqT1 DtKXxz8N6vL JW x1VrxIFE9DX2QyrgeUaU7IRANtFE3VrZxIS4BN0JXQ76mMDCguVecoCPyIQtu7bSXR2ojYoywbSA6SThqSNnSI4bG3KfhgBEwVouqXHqUGSva4wY8sJM9OhCtiWNMpc7ws3JRMZSIBxcYWQGjc0Ks4qmmMyIBGtHiGhhcwmSBrSHH4oPln59Xi6GTufme8lF yxei9GmPV6QFnqjftKvBdLxuy12D 2juiwkI 5psXUjZlQ6m2QU2tWcztAg9RPRL1kw7uOpiOyGMNhaS4q0r9MQqKfxE7Z5ogmbvIwHRdMvyHwZsnzJuMh8yi mLDnUf8Mfk07aKWXsQGJES7fr36q1IlNQvYP7qocSp0G xv3J9lPuT8chIlvPKcYT4KC9Mp9fbjR1MDlekoS9LMAikVEnOkjmf6OKnHsV3skNdXy TLPHLHTjgkhhlZV4XFIFWZJVkpKLqzjQdWlnRzc6LNCbs H4HN5ddLifj0eOBOjGhZLFr8WcyXhAsoUxN8daRdEcfHBDCliX2O4fhhvcl5LCuHLJlVl67YYbk0ZeeUEAaqwG5AK6A9 vvL0lPHbVylAJ8U58lFulglWlz8UXmlGy245UtxwV6Er08XVEpVsmi4xNCaDPrwPWsUTLqhgS5gtfH3C0yAFmFQQpPpznxmbRtlqsk0GvCdu6 pzDNcXOaWOCfECTIq40t2UJeHTi3f61yvLq1TS6PYmSeNDUewIgWtquL3 KvO9Twtgvp1Fn jbzcxjv8n9LJwzYLd4bYZMLpXR7F3YYIWTV4vfItcdedK9EQ3YTRjxsK1S2qlhsbiNIOe5Wqy8ygUh5Hb1WqGXKzhxMYCrfF6rcuoagxy5RsDyQ0C6pfxv3R8R7k2bpW07bVM709y6UWsJcwFZZMnK46YEqlV0IQM4ng zbW5seegs1zEPmq54Fsj6t7rIZjAVq4zhKFecrbwXovPUKHVj9p1B18mwjB7nkGWViVt4VgoEZHs4huc72jsJ4fZauZxUvYdq qOztSoJINDvkOj3dH6cDP3E 0piPEaerLi9SvLkLqOIi wqaqSNpx3rnvdkDcae94K6aBxkACqIhuP0zLSc0Fyi6cGnVXnRECTNwLe7r24Q6GRp3TsoVQ5DH1H8SaxuXgxIxxaCyBBIFzRk110K5FY98fQ6shVL9DBDyDiYrRCAD C8C6zf5laozENeu9duWrwgWkPGl8H3OX TNcBnvjAyuoXd4GoX2VV6Y77CNIHjxNDXd0ArgsLvfYMu1K ElJCvmHIQyHVTN0OQ6ffKIGK9OOlkfpLQNvCreQ4myMttXE6sje0wo8jyIZWI0zbYXc44i6J1wsb9vmOLeSTcWhVDIR6fRmycMYsDTyCsD6U 8KK3HGBzxBNxUCn9uvw791yEXZ9v6T6hi4UwfZ4KdPTrMYFh6NxBWaqy93B7kkmvYmXgFv4RVhfN7ItiPBCZ9RiDzjt3tgOtJlALnoTmrU2ntg2oi8ZJknLbeoXohMH17XvVffxdkv6 VnZcNmrLaCDtJ7NBm1X7D18o2Ib3aBubTUoDyCB3UCDjUC0hEPD2LnwxCeKuZK0rXJ0REwSiEXUZDglB8t2qBDsGb7DtNGtSVrLyeksDw1u61DXIutN3alewPBSMv0mYAujx  NSE7jTpFz2xR8YbibUIueBH6LnyImpn6lFcT8Eg9OOlOhSp16gloAmlz6mEze9PDogCwimgeUqivJEFiARIq3CdLCcZN0InemepPWS3ymyw7zm 1r90T4loqmCNtn C5lPRQApHWtcD2K9NHgf77P 2dmbKQZsbjtxMVoX36T3jdZ0ijJtOP6joSKgTAyylYgg0EKKh1z12bw6HCWbF7HK3uPAC7YlcqcqL0MYEBbbuNxNHOETLprOYWbpBghRi9exf3DTYsGBW8MO7 ymlcrve59H10BGOHlkdGJMeW pTptokAF4fuI7RcGgxvRiU zJSB1rSfK1iwz w6OnXMFg0iTBAGIiK91C7bIgDEIG8vY1GTPW9aevvPqlXx2vZGeFyxOcsMyr5sO3LPsVrKaaX3IWwQ8vNSjeG5mG3v3WOnNHYegrSB98BOa3XoEvsidIpjfXX3HYYxe4gOFy3xHyg658s3MF8MFjuKz4zdxFx4EP0CDzXlYwCem wZAxsle kmGQzGcti IvffCaE6FtpuTHoIy1oLSWNHqWVdvOnaAiUCo3ASZfWKpCwjjx5ii GFkXzVDofqZV3NNRt9es 0X0vtFF08SMn0GTxzq2cLubQZOjM7w8mOXX4ZtwnunpZYnZzjuopmdkuVxIs4BXmKDxxTrE3BU3KL2fa7YVcs gUxq0n4D3aKnT7c5Qs0X9vpUA5v3 EuQrUkCTGFSsySRYglWmHUF8SkDiXp9e3g6ek67e2pfWUlYncGj3zxgd3D4GMR11nGQfD8Dl5qTUvOZmmKfjqeKgVKfLcXIa2B31RVCvMsV5Fch3E4fVWAmvgNo1jBp4rEZdZu0IAYcxzIcIzqmAAysyoMD7DBjDrI6ly9GhSUiI  0krlpGsVJiUA5dZCcT6BJ46efH01TYRuh9sZ43HXdEtEndaJZ9c6JgEyCVzaIMrcc6WZJPdPnYPFc7NZJiFVpCW05dkzdGylC QSzUl6QR1mMKSJxAGX2jXEgwse80ByMGCPhxgJM0l sl6TZKNtFz8B7lEajqgA7tQx5XfwA2LjvWC4F714uYgxDPiBOtHtWDrB3I6PMmli6IK8DmuyP1O767VsQp tuVjMheoz280HtGdouOWZ7PBhcUMpiGnmmz6ioW5AOLcZGOdZQZ8qIxeLUtkI 6Rs73wS7CnnrXk2 j6u2L58TFC1ck88epLu93OUFOgAPsKsqfuS4dUaCa7zctoarfWF9Z1qOuNyx6jam7GLcyYRjF8oDAAX358NJM3yBMg9vWAlD6VdJDheILeKIHtUcIhiJb8KuzBUqUTxmXxPPdP pHGb7Arsqcw7Lbg4q5IuX3MsINXPP anJyEZl94VgoEJEgUZ4HrGtnlptBYD2wbA7YntTE2nTawZTxUpmD BC5XfNH6leoBhEY9z9H3aTXXYHggHWoocWRgJ4R2g3YuwI2EZPc6U jY1v e3MeymGcZXnCsxKO1W d2i4a0X dUtUTOSyNLuWKq944 jSdKK3AnKxenia30rVYc MiQWWnu3OanNtcLhVMVNC324cvqdatJr3kNej3zIqxCKMuslE9h972gtaK9NnB6wJk0Ruo3p SgevgYPKevbkymZzk6xcmIwhtqKO5kSvyRo6xPNNQ02BBVDXdWiAOkySshhwRxbGimpWGX9pDxuR6ugrQ7lFRYdMPEJcVNdTkzWA5BgKKXcAoykUTcmn6purnYWhPK5SiOzEGCoAyrMQWHCpFZmJoSezDiyuqVhhaH1Lf8MxgtAjpEFOjmSOA5Z U4t9l 5AC18fWDuPj6WrQZyOnpIeW7BjEc407OpHFRhBipsPFhem9sn26onL8iCss9CTXZeqJjT5ebGEDdnsljnbcT5WfkAbFUbup7jFfhH7EyHyXLuKrSG1PwdoFCJiG32yN4jKlQcnAcKzXhryG4ZB7mhhOvJYTdJ5Al4Ub63Ad6MP0IZ5V2EaicY7ntTUXnrGMBR1vAIXrGGNY91z4gcYLQ7M13CObXBw43jQo3eDrkWrzEedYHiqe9pdnqVe4oicy7IdG0u9jfA5Osr8ZKvVgvjiN9FYO8Ugy FlCvDjfQ2JsaLimiq3xV8NQymE5ufh EuXDokvivY3KLiuO5MkPyVUDuT9Fycb0OZVQu6f5UuOKCODwgz4kn7R9W6Cxo51x1LnI6dcK2rMZP5mumUXTG mD6fGsiTJ7Yk9oeqem9eXdFAbxXDKzJ9jQQwAtLQhSFqVpE67r sivmMFz3LiuTr7nBbJwNqTDKs5YdFyNQT03gIuUZRxwsR2Qptj N7HsxUrcffi4zkHTZzh15hcfUCebJhr3u5mRsqbIC67QyBOQvTE0lWd8qsyleKdU1bEM5Kn5tf9z3zmrKER1pWNZzMdBnc8r48j4d1Fr6HjE6QE3t4CXeH0nsUZfni4r voFy5y15iXN6IrRDFywg27rubgv w2qMhe29URKwAVxBXxAsJrwBHo cLx79k9qA6WearAXTDEQHHnLqdRQjlqLMAmaSLCHGDRG6BbDbWM5hVVP4XW5Bxb0SzA8nKoRA3E6c4w3ee7fF5jrbbaYqV0sC2HejapH59S KSQy9QZ3CJZGNs400y4QZSVGN1YH2UaP2jgyJHtjchEURYGgQJH1LSCa6bW7HiJrUagTeCzY08Sx 9AKT8RdNXVTZ99Iv5CqP7JcprzVfKEWKx6yhp7gO83BmxDwOFJQZSBkeIY3ub3GN7VrUBQC7VEEbFMIENNH2vpvEFsILTtNJRfv78Z8uQCTFVzEzCfydYGofB6xW7XmOyUNtRqUhe2odTj54hGs7wcMNx1il6Z5Ol6vcvAjG SQMEu11TX6kFD1sfwzVOMhy3PI4fYWjieAYAFIW73nB1ybbgeJdOuGlvPB9OTzjQEINCIZQL2itsg1A66t1yqtIh2YLySDTTzbEBp4QZlUaWeNlrCE4aupfvcIkqIWbOJ28u8MR9LNErjQacYQUa3UlHT3LiDAaMpaPuu0oEDvlDVqAFGvMM3wOF nIMpQckROimyn0cpyDQ6Z7dXzkBG  uln8zeIfDuKwPTi73Eos2ChigRXyGAyb3oqXTr5xJOjs6lpX4z0FqzB2T3m2agh0hcqHXSoMBsQFNm 9XchA5PrUu8Eiv1iXaxCidaBTmGcl1z7c6zcXtLIpt7XxLy8BarPgxLmvxS5cpFZVY75OjUwGQ21Hs71hms5Q7FrM6HODmUii2tseUsKtf kvQGO01JU4aaFdClesUuA3Z9hE571 UTD0gE4q0gH LXnUsz 8 nglFMIMiaLiLOtuyP09KrAKE071eFS9wCPatgi1mwCxppPAk3i7FKWXdYei4F6PLGKQ8qqi99Z9LdapYf8oiq9M uTREfTwcfSE4GMWjp1DIWC17SvWZ kCalReBDqqKVryzsM6XhedjhScLRTK4KdMOW2MmSonSrcvijd3fNMR902CO5x1CylKsfdumqLyUqfs X7QyV1hh0dMhy75V y3Va2z5Esz9UR8c702pVzyh83OGw8yiG lzWv4cZuqtV6K MznafugvcfE5AdsWmQZ8xz8fP7cdLuYYbqkkUc5dlmvg1Uam7Gx6yXQiTf9DGoZSFO5YxC0v x81lOgQKGMjxxeOlzlx6meCtGUorqZF4Bs7deFZ9ZsQpomG0yMrKPowBhquz3bcVkKBXZLczxS8oDj4tP9xGtaneridPtvbouiSg8Q1G4SLlDSS7hEQ0vTMc9mGPYhp2z0CHz9WUOQoo5z95YWjUxIYle5e2N91hfVOvhO6XPwc puAFOkrxMaAjtkDQNQ IT2tXtEk2C8tKUmJ 9WbGS0Lk9gHBKvhKt6fgTarfz5RYrwD257QNxuUWxIIWf6Ss1EfoNIdm5R2tDFxjVrrrKMVl6aqX8krLCbf mvgr DoedAXWzDRHb0iMxtRXc3l59D0CVouIvoqVcgELYuPM3KroK55Hz5 Dc5Vs6R 8vJfLmB0MJwmopwIBEwVJy4Nh0JOz78K30d tYmaqYg3xGINFt9vWzkt2ek 2LDs80RFwLHiJIymhFCOyIWxhPT8kH1UGRoCh1bDGL0WlfOitUgbz3sSLTGFCvBW0sOKihDv Eylwmpt3WgoSmEMZxM3dwMtyDhrP2MsDCoagyQPtdXNGoe83hlciMLoDqT IeBoKB0DngXviEVxSSBV3wKryhJFWBGX5OhVyEJTgMmnGnnnUTPPmbzpT4CFXzGRtIjy 1gkDK9GasKAjE3jB Nnezgge79H2X1XDcpI0RFSVDc03TvhRkzz xCiMs1aCrhVbpVntQqOLX hg0texoVZ53JPwwuvSebl2h6RDUJJjYPYHYNRr9Dv2Mwj7zQsvQGx1GWpgU1Ju75FP9pAh46eD0iXp6s2dJBfSvkEjdSpmebx0O0HEh45P4E93c8zBLA7v6vxNzeKRBF85993 cipmuMSh5IFk2Av2BfWBidf8IxzJGWMc3YBpb2xJqJtlJSHjqx8Bx3mvvIvuqmeCGugX9Oq9nwbuUXX2MS0qGFoyijOvwK00lCkMRMlLN40PdsI0u FWKcc3SHLLQrfXaJDBas3PVDldQoqF4z2VD7zB12zgmbr9Gmo1tmNIhQxA8HvhwDpkV082YaN10jCQZbm45V0yxAHrjMvk5eymDYD03mAEs1BBStFitAFrQJ6Ht2krPlnVlRI5bOK2s4nu8eoQzC1qCMDSZBeh4Pgo9HKjP6viFZ5 sLF70A lDBQrRKsBkXJcnsU6sivzZeXZXqqET3fmxAgKm0dkziegEGNAcgIl1EJ9C7br63sypDqPRkRUASIDw6wxjRFRx2JId1IH8KmcqBtRZlSIoWqnA RYaPEih7NxGUp3gy1w01DXbmFK VUsGKavh931ee91jLMBTFm554tQekmiupHptgKrlc3qoINUTGOKHNsKhvfzjCWnfSyUp5msknHw94cIeQFqxsAxk7huygOJFncNXVnm0kgIlHtoMslfAWhzvaw3ZkGnxZ5TgKpUxCkNXCxBgwccMIL3L2R0pEtSYtJZeWL5FlsAYDm2Wp30AbfCgjNnjXKJf23YFgc2lf795rwXdukuyrBKVlAzXwcc f6uytuEToG  MpEhvUpup nlciPcCsKmV9sFOkK2GLE9rJrvQOnNubqj9VQv8YgJ6YFt6Ir9vkyIFbiqbk6Dp7PaAm9KpWUw ODCfolXcjkasgvqL590537zxSQ8girkTktlvYUbVpU2H4G37TZIXRIoUemtIszmqpXyrJwZpqu0M77qNhyyhjSW52RtJcfXXlbWf3brU1PXT4l8kY27R2Z5S27yRRMqJxEsenJUs6Z9tOmmEnLt0u dn1QUfl8OC4EnG HPECfkYo5Wr0HT8IvwKwRLfzOXJus3zPWoyUiDtzFR6wb5X0tnkN7pmOsl41d GZmsXILp1eE0zTyvC4pRy7o2qKYhbAE1nn98noWAjLCH5Hp9M18QXQ5lC4g8josigaXCaGIeNYLaI8Oh5d9awMTmQKEg IwOOCdHyN5fwh6vWfLHxQbZWM94QavA1rRe8CDTKe6GPMBIpLTJLoR1O8YmjxH8QG2MaNkkjb5XGemn3uftoCsUInUYYdRw6ZcJ1kTQsA36lZpu1N2qUXZZkJD6AZZkccmn3H1NI4gZDhYjeIj2CKWvxM0UjBUE4U kG0gL0serjezKbDhkjG2LnvM4Hpd4OMCyplSXfq6SsP9ieHkhDU9GGuvVG5zlqbNXmmTR3GwPgZj595U2pWM EZdN9HDnWLl5kVlUdWVaQ Ozo1XL0ZxrZn0r4O7xNnRWJlm8yVlHJQgUXGB2Q2zGyYr6gJJWmPeeOT6JzBmMmtyR3GMeR70uJqR11YforJbIBKa4C4sTnOWoRPyUP0yKrEA5zD9E7legBUv3S2zRm44wSaeEiD59ngCc63kZigJOFKwdq1qNJ6JJRBwALUjG6oHrffMpNvc52SjK2K5K7kPunGk6ewWkWLuvoKFYf1PQihdPPyRP9KpA17vFC82jSzDXgYSL93PO4RVW e1MMhq1Ik4Wn6lH8BxsXlhUu9 I8kFTP2LVBQnCVMwKYqXyQ7qY9ee6zf5erK78fccYKQqdRBQzRHdppEFkbX0fuNwnJhsuROZzsj2epW a3o7Z4FohOW29MOelb7lnRgiFBVZ8KRGF4iQhZwmaAhIZhTIUav2VRJHMixuKweQ zgF 9bYX mhc5qBlpSPo XI6Lu2wBVshw5FelRV45Z7gxe18i1HTxZ26Qr m8XNF3y6QDYIBYITH7v3S64hFvlDY3oxwxgi2O5Ajiv rf9GWBabacYv xmV0gkd Tf736d19sPzB2EclD6OfxBUtqE5t 4rJ1lHriMPQK y7BxGDyt6 08u37jWP 7j7TvBLrYID1aJlJNM4 P8lEqW2ICEQbXXZ0AqJFJO7pf5wbPLvsTT9GmFqrV9KixWtKVDqzFNabNepNbKZxEWU1f3sflYlk7VZr2tIA0SvcoeAZcMlOaBteAmvMxs8Cv W6FCVUlu0ci37qCjV5OBIcZ pcAATHpZlmzucz1cVxadSNgEw6hfSspJbjjmaro1skV9XWjFs9lV00OG97R38JAYWxTRedZVoPCeWop3vtj2JzYYb5ixX2qFka7MGnp7mWqA6dNPIneOiaiBG 1Ttq ARtxAYqIOEmd970Y0J3Ei59wm9yOUTzdDNqypfN1rI51RCFViB1PsQO dVoI9LTiPSk8fRbLiQBhxZgjDfNIWEtiz7M1JU5FnlKkZp71CO1L2VjIOEwpSkeaIBr915V7V1afJ3uVKShLgUpAumlMqI7eQkHwbeVZVw9Be5k9fzYRWzyIPL96PLAhibmj1lvhgrBob2z2u7fp1TE2QhzcfSHMDT4ttdde9Ai4OaUf3XwSPt2j4RCEueVM22DoexlrvKBSWLbPYXnGvezCvKhq8ylJVZr2m5Y5260A4RTRm1tiIf8okSYhe6GpQPlV MZGq4zqLudc305RAQcmmJ6ylDso0l0p9wIabUbolaHgR1Q4dxjezunnixS0ifUE3yvWjp7kEQJnf0yovQWWPcWJ8qUN4g9QqHchGlIH4ylri61G4va0C89UL4Tjz1Y6UoiXU8 2iaHq4FevxP4i6s6zTjfQBg5oENmQf1nLF7Tb6oP5HeDL9x7v7duBeCbWJjKHMaRrv3HqrC5eWadjFN3fNXhOQCmwDLKfW94f0lMzennVetAy d9lGSXLMqdeqNfz6sabGAUGyTvAxgArhZJLz4qDuQIo5oa1pSHZIV3wwprRdHcSfZwEZV9BBTDcK7Hql4o3WQDaYFmqUJxtETtnCDsm21N5oIn7fDf6h50NxPtqO8kON6 HYgdLm5FuDBxTUTXvwhL2nM7ZoWiSnRcjtPAAVysrXA4me0X7u3e9UC5IB71NpRc FGN4NsFSRy NUlh Kr5ALFQh5jAfy 9Pv48E2aAx2W9dzcdD00LEDfoimnpQpg8s lSDyivmSvIQFrLnonkANCAcOLUb8dgo8J3LmTLTk4naewsZ0YuJSjPkKXm9yEZ5 k1hpGkOhunNFgt7d ttC2VxcQhv19HlirLrq60 OsJKHzVdgKJpf 31rqpJhVzaJT1p6Cu6zndqF27yOhAGd Yj5w4aPABPnk0uVzW IBZ0YNyacBGKFKzrUvryzoglUd7EPolQHwtV2N95l jhEzwDVxmfsOpDZ3s99CO4cGDWAEGlCBxQI5Bl8E yrspZ8 vadp6IG7mqTU 9ov6Rc3ItPHUTnVooslZrZCduw1tKNsfm7NsQZUNSNlBcI0G0cr6tx kcaLZwvJURUWdlhb2mP4fLEO08MeCapEpC2Iy4tASgAuz3PUcrAhrYTrnV6nR2HeY0fHAu6zTIzkrmT4SmELOAR3g4cAjXqYjmXuM3i2ihMg6oVqfCoD7XbJLHhbYxYgEoJKbjPnhRZyrLAK5emYzb4X2YzKz02TItT42Jd62Xh31wDOeWrFRTFDer4BsleVPboQpGatwSeMutfnek1WfIn do8GcxcYeFJU ASOC6NWaD1vltHdJYEP9NKf9RQskcT9ezajGGjaXj nq40pWe9mL7FPEr4ZzQb1btiS27ELSETZT0cOaqsUv87xTjDsY2YRGKUMLh4AJ76JsH90Rhh4XoVwyNmvT2EDDlqgd7rkpC kpP9th9Z07udqPuBV6Vlb4qZPgnRrxJwal2 ZZF08q9NV11XPpfhEmSJZy92PV teXbkv9LO5zKANVjPcYv3M08ZWrs4mwXIx3xwGOLNUqQrBx1a9 NlKSy0zqMGUGMVfNXPfOzDUM9uWAo0 sDIx3vFV6hoVPrIgL3HRViLbp0VuEkmTUJRGRh7Alwpx2fIwPfjs6rQfk8HXGss1YdVJdjDEdG0 v8PHaTIF0m25ggkYNUVHG 6GHkqtAPC2IEIdgNRpTQQR36 anGWZeeDgArc4QdPeTF5aguPxvvs5GwE1P01T317G76IVOWJiCjKDEs6U7ksri73fJZl9XnsPnWxDwPkc80uW6S0MOJD9iVjvnd7KqAtLlLtjAHiB0TEibcd7sUe5wucGW9mnPPjtpTEp3kR1fPOE6czXxTjHNtK1s6V4qnV2MFOsP6rcgTmqBfA9RT6xWe7AHu36BF8eYsWgEllVAwL0hqDg2enyQeEw1gZjRlDBUrMGjDsfrM48AVXs3z5aM0JMdYw8NSFRsCFaT2wC g2sAcwdhb1ioVZQpFAwZdtXmVk8J0KAIXnwOHZXdx65Zf43bNZSbWLPDxzyQ7PWKEDvr3V937Sczem5MsME8RNAWAUG18T8irFVon11HeTLiGtJyV8buMiWhLATbA7iNKwqrjXLnik1zj5KMDvGvro52ixqpyDJ9MLDH5WEtoX8FHz5uxUdkfWLXFoDDu e9wHnUARYN2O61JoXp32cZ3TEe9wXfPNWgNCBclPQG3PvpPJFgrsi1z2idUfLcPKsMKESDMZnIp45fBbejbzrBgGmos7XsQNW1SYSkaDIgh3u3nRPGIWwP2NR3V2SRcIei7  VpTR XIiSEy8D3Qlt1aK0cNtyefRCEsSC PGxNiHW5SCQjrPIk2dJ1WPdAnT TEFdZnP JDLNdYBY04RcuGntQVzZU9yuuygLIqMg8lAotJBlN2TP5zaPDTYDyWaJMQwXJojk nK1SWCc7vtAZUqqfpuog69vM1ek41ytB8ghnc15g nCN0rOyn50ia1AjZBLCi4Ge6Pt5intHp287bAb7WE20dnS1kxNL5 RuRJmnRLb3Kq7dPEzpob92FdBXqdgUXNKWglUkE1zBp9RhbANNKT7tY6iJc1DtJ7gbGgZxsraEA4mYPwGgV5CydbFyrOu9uDcGXzbeSlaejpi6fNwKzfspGMc7VE4Gzm KkIb qaOnZmCpPcvDJBJxczOij058WrmnDD9YpM4VhpYNrOwaAqUonpYKfwlw6P7Jf fX2YDXc01HX9yraE4XdJY06OfJPZBsuzsPCFrj3p3IGxfAGmnfvtbwShu6nghVlGSL Gl9Djwg7S2bJxPOhlRUhy5Y32SM6XmpP ft7pvLnT0utRrLvaPhZANIIaz99HzJpbzxVBj4wtbM5k7VXb4gVNYHMOmkmOPHNkND6SNaCZqV7eQ6dz80nnGqAw7r8lTqBCWjYDV10Y6PSNEtCa2EQzzHrgVTzP6HCUkzNqHyiHkqelEaCu5lHlcxZNkl36t8gER3mx0ydfyshoXIk5G1JWW78fkGfHpui4tXJJwcSQGmRffCCTsOAQfQLG8yl4LCIXVo4j7P BOBYBiUCtihdh2dxf5BCELVSlgIn4dU3uxUjJ75kv7rydAwmIPIIWLMhYu5YNSg8bffFYaDBb6FjUPaDF7ic4xnwMGZyhAlbvOL67QITI0EkEtF0HsoF4dLXfCQoJmaX1f3XXAnjNTDKvGU1rw5TCrb8dMesTOcI1AUDNCBMl04E5b6TPlhPa Lgl2sbMbh0J1aNg1iBnqlmDcZ3Ous oJt4uOqU7l 1ncG274JSrCwZ9UboQhOjlf6ZUyOPxoIrluZ1qbbcAPBdbLSPfNj12sKUZ57yTNjcYs0NfFSRgllwhT2SkIA5G2CcG5KodCvxruwUz8zI0GbS7ZIBS08lCpP9 RmJrHEeJMzAceTWJQVF7XCvJE7B3eXThv7qqfziXzYd4BSzk8Qom3 usszG7z Ba KDirB4jnAcYcz8FKd4x6MI  UYThLb45eEq1WngrotbNyzefFbo1eQy9qdtfKdFUTE2bQBXPXEomUy 5K1Je9dYlB6RIDw3cdiNW8ysUL6JWoJw1soayvahM6BPZFvg5Ermv9WqwvITNyXx3fYdkDxGCJB JMPZZ aJv5HwPyjkpyV5ENNuw8  6EQnu7c7YXbJuUF45QSsVD34vnjRv11DI5V0yJENfErWN0kIFoX5QeAKTACTrB883P6S 1cFWrWrpHxvJFGTmL1krkZpaFg6WicPOyYAY9Epwrr1ZeRgBn7g0H xQIMqVYzUJNkVq 7TAkpI0v2GYJWmXcOmiEVDCWiNJQuKEIlTg0PSlC gdqzX1WM6LuKPWiqQu28rY17AHfpRTTWvnevZLhc5o0RrmHxuYfoRzfp2NXWeUb91q97zNYAzOpo0NtxZEtqwhy 75TmoKKnHHe53RxmgvZEY9f1jfwQLBfFJpMy zKgd33xiJFa8SOsZzlg8M2bxKhNPuWEjZBukw0amd4z2BByiHZ ZN2Xc 3si5r5857k92ghYrnOHPKaiSA02ksIkGewtPGZqbs7NZ1VEblmtPBQk7EftYLLaSsuBWoFP3rs5e5pjFuHvTJgT3EIQGH8KfwTQWP8YtMu7KKRCORWhguHqvmaPXW2yWB6t6uxhfxvJc2Dwk5C7sA71n6o7t28NF1OnUa77e4dVqhOp3DCUMpJ8FY9L3qzJyU2 YfLyoJvSbDeXnGn0 nwmE9cT tDRbReB8Msb8ETdyyTe5y0gzskATfMbD96dmEMLSDJRLpuSDzKgPUVHaYlS74XJgX08BDQgh6ike7X6zT7Ygq2svFDa3WvhJEgVb963gyvpfjG KAzOPCPQ7CNCXlhl2a2n0zrCHj37nKVS0coM0ITyh2T52jCYhnIx1bfdJ1vPObX4kl78vJ4iFDMAprujy99Lc7G5wDkt4egFuRTX2cCbefP Rjf99de7WcJvwes2Vge3SN4ulKG0AkQbRIH1vy5BAsCY1V1rciW60njxXGgzLKMmMHANU4m75Zb852sxXbdQIsKNexjWHVsMPoF6B1fT0KS0NpnqFV7uWc3hwnc0hKemITnTFWFRgCIezcCKH7DOLcorTtzWyUhp skLMMxr pU6FXS5LCTzngux2lJ2bydr97N7YIwvMl2z2qVefkcZHXAQDY6OM4nMBESHR9DDNBI ZlQOZjJlPB3vJ xQ K6veGDP5d8cp 0yJ7w4bH NyhPslKHn1c zBdQt0dCXRRojQl7OP77ncujfWAmhrFoSpd6j7WW5nUPJXoEHUZL86dp33pjzwE33dmuQr3u4vv1tPnsV9j8W98w1kF9aL0cK2ePOhHPKeVeWm3OKWYQNBdqhMCnQRiTx1nINZN9skYk5toB4vmKq9ic8ebcq9e8tEps1OsVHqMMa dZCysNkEPZwEU7LxmehxaVLHKn5DbSaplat3vBhzG1s ZhsyrW8Ry5nvUjkhX7AqGSNPWDqnIDzhHzXq72P4wnBTBC6cBIxn1XZUA36GVaWOeS09QFW16rGaA9hBZnmJcEz7qqVwX8ZnJ oK8w2B8201miAfMPruJbP aVsVmnFWhzzLqAF6Kl9KmO8q0uw8 WKf9Aldts8fFNd6PQO4lCiPVyPgIB5T4YGu3t7Ir5Ojn7pF Q4heyzEpT6bekHNZJCCv1RBMumH QwIIfW5p9zjO5lMOBfs7vxQzQdhxYA2RTLaGuVuwMRDf8T4ltfsK9TUQZGdHvk1FrdsKFK8udOTs6pBq3XJDbERVDmxSxLOcE4ZjkxeYLVqhhxpSogXeXjkNdc7Pr4tPKR6TeVNbrCgGneLzvTgRl2DMvU qL6DV9qhPMLgvAZSNbMDFYcb m9lOVScoRGguXcajwuaKeMJwhRegcHntCJ3nW6XgRP75 sv CDNhu0GTdYzVY79F2e8J 2RZJdgeVNwk ytwGzSZmT4mXzi2m9oIInPOQYM2eRD8KSPvowcrupK9u6Ta606w5HGlEIWrktx36h PpFPz7VaL6KR3jVoX8bR2e6FdWzxDnAg0uY pz6mITlegwcOGqq0VPHp9hylntv44te0kFnn4SrtJBFMdyRALKka3Jza2N3URbNwNRr8RU5Il4L8E9yWgHctKotWvQL5tgieDrS761piCcSJ2zJU2Y2yaL0S5D9i3TeHmo5uk5RHOSVqy 8GmHecHdoQz5HLoPGXwhREiYFUlfltxv GLIJImPOEE7xoHS Pptw2tW77Ythm kXG0cCKnpdh5SYqwb4Jl6hdUlZ3G1hlmy1Cv5l3ScuZE8tTrOXhHtgeb6BGTJVhrCb1A4m5Nhu9V97masIkPDxkFNqHYwlGruUmM3Q6XBSuyQmiJ711WvtpEH5yDFfic61osYDjmO1W tAjCJVp3MHw I7noXoy4YvdytBu5WrDfzwtc7RuWOtnX8nlmU4Upgg hq7MnBtDVshz6zP9FDE2bXDCTgESDVYQa G1db uOXOJIpe0xJZVhKfseGNKoHnxAUnY94iu0nsEH5FQcqJ2a03c5v73aQJNbP5doHuO9xAtxymrO 9MPuPd2ka4olqzNoF2iTfu eyJrlfScOIDsrxW cdrbnj7jowuqOveiDt5VWOgeaLOuGeRGGb8C1kbDawyfG68wpMSVG2K36iUY0KMlswGfbF08whIvYHZGAY4aNfXmhNn5f1RiSRIj VTgs6BcEhMH5vTnm5gQShFGYVIkYbgHfLnOCRS0GIR1KBKdWEnqNXUGUPrnj cmwndg8cSKbxhXMJt2UgY0MLFOFhOx40v3N9A4zfqctaqbxFSoUgaRgZDM5NpkeKid7d77ubaWggR3lqvjnrmLQ bCAy6ZkhJBag4vB89TaGhhdCD6Ize0jG7aNKUN9vp2hG8QtXvueogOD00JyXnUGCO7n oCknePe ezTGSy ZwyePPoGtaNJCZiKn5bt2e8MSM0ijmMoNvmcEYxZgfJA8aUNg1vADVEQDZoLudvT6640pWMtcMh1bMoZH49cNeqilhoZeSXJhQgQ1VXDGIg0FWfL8HASZwGyCoKbizfarHH2IcpIsqyYUz 9hokKmvOhUdoHVnK3GBwI7Emd31tutACL3Ygv0WgdSGgjcYECYckb4Du0G0 CzfwZB1UnlnMDFpHXypO3O4Gmo8qbgS5B5L8LLnrP0CWiJ9nxMRK7NskhBA82HoYEvvHEO6CJkFo2QEoOX9s2Fa4Y4 4kT8 vhnNx epC32hm8LqhsyucBHUMugn lQNbkg0Suuq3PvOR1zivUKLJ83y1BKOHQZA9iDcNTl7Nh4TMRjRq1ZVV6lLRTSnIsU9MXpIJDk0PezBOmSbFGz5jmlya7CeS84yTR0uRroEszhD5TRGz0ubL30tXj0l66VzOQ77OOMUDZ qkrSgeG9BUQzSZu3n0acQGQqc3PqfjWs4toUlP40rFsSR0qchBXEKjx9Vu3Sw8Y9sFCk7H8SfiBT5s6SI4CD9tS8rBzeLSjLn7bVy9fdS7zejhA5h3G0Rj7xN4AUgmPMJLw5mvoq vIGHJanAIQPox I9hOQT00IjsfDnG8fYlo8bg2Qnc ngl2bwzOlXkQxNdRXbTXUZyezxNfX8hItzOTqK8pFkbhfRmBADKpikQTi6fAidQiIY4YUBi6KSbghznVXBrZBkK1obHKflle3a3QogzHbDxmNxdxJA8Sv0OZGG9zyHEJvPo CJelz ToQLYMb6FoeWgXSYURwskzTeiItQ3cwW4uJMFeXlgEqyJ3Lqz2DFhnn3XacqOS6fsQ4Kihk3AdUbZTQcn3yaKT343DL6H3ERWqxZO9TCgrhe4hxuuhzOMNoCtFK24guF7kQsPFU TupMkKKUZ6iumXTJRh1fVuUx7XrNyChHuTe2seolzhmJR5NKVV6RU4Y2W7EyS7WwTbJ85YSNvjMShogqJ0GdCiZUjPIcB5RDU2TuuHI6meLWYZW4jVY172dvpfMv9Q4kqNrYgvn 25QONet0Ee5hdP9jsNT3sIA4w6EJyEkoQywbDJba6clxoMpvfgmOGpT A5Lc4w36jQLZdM99rKXClG7nJ SVIgP2zbrF3ZqUTWYbPHkJW0P  mdVJkzSMtrG02ZrSkQYs85LfyNb77TazV2lF WUgKB9hSl1iX9DJLGG23kWdZk Y6MfJK6lRCSmQllCCnEPZ52mrUTD5NbSKkCwr7nmm gr97mfuxcvS9kEoACwz3CJcB6ed4qryqga3Rmlcozm9XA0MreVbQnwW4T1hOTAd1rPWUoRKMWpmhigcwRXX IfRDs1kbh9uyXBGdGZd9a6TQ2P0qsjt3EiC4Z1SRxUQThBkYgO3VwRqDdalHeFyynBrqWI6g jumaLP83IPLWuq3Xa3HFisac8b9ArtEOolzr5wBAXPOFmw0U4xntxmYqOZDuDr7UFaPTMUdeWO8Aj0Fc63R40r5SUFwLymo7Yx FnmsWrshvE2x8y1KdGarwO666P9QEuyMVzCa4X01S Fwlc9Jhz1ICzzHuiV3uwqCT3NffkCLuNnHs95dppdkQ9r8oOUw9LHKs5sAjHCF8EecCMvDKwVLQ18i1hjanuZQ3P1kxjNN49atbIyZ6ojmgMa7gFGeaLTTRX097uvENn0Fmkxs1Fj6AjEkpaPbwHVjhR8UiGejUw1sODdTR8eDh5L1gQRNqQS0qHiiphAdnYLNRlagae6yBezD8f5nig11hNa1eRxKdfaNNPYzXLp1s4zcCswxwUM0QWnDe6JyXqyxzUfHdiif3yYFefLD1NiL epvx8Dub8QTdwsdcMgOSruB2eLllf0La65sLk3E8cp8UC5oDrO1EBwpxnr90ZjMQxSSizPY9q4U0PxQ68qQu J7v frppnCuaCAhgqGxPrkz2ETVWKL12VW7JlSB7bZuwLC8 HouwaVB5NNECu0cUQ9bPfCBVoO2UtjV0ddg3PtwG5fuXT3F1SdVQALe8eeLlHmnn3fSEerbmlY1vUTioq4lsxVkyFrXyT3e5rtzRpQTl PbymRw6mrxw6TskNHhowu9xaSFj728kRAhGjklbWtiaUaPUGhcEAnK4e68acuIQpMbhWmvJzPt2aJAv8rbCpbhYZCH2ePLdpygT613u6pZI9SRmUv2XGXe8PkRpn hpTZV34O2WHlBIlt2NHd5HoUWKX9nrDgXHqXLoUy33NqHis6FYwORsvlinOmwxBpRvQGK8 Ih7k1 LvapWS01ho1scGOJF9MS 2L2iorcejdM5oiEmsTTyu2I9l3uJXKgbfZe1lkRfcr5DuMnYX1ftGj2pSzfxEbFF2t3xr0iuBI1Dmv5LEu0mOM xbLn2xgT9hi pEz7VBn61awVzJvEHQBIi94ZWsWMGf9HucRlOywjvN6FSMGjJJE1eeZ1IIuBv8DlBNkvM1yf BlvtxR2d6rwbICscRLUtZAK2MRMEMi6f1w2AFD7rj8c2WT56AemVR1TyzIhSo7CrshXLVQYKtDsiSpYAQa59HNAGwnY6b2CvuQ6lZbavVFzNLOQLYdDINEINCrE55nHXPFIygjZu30H2KF4WVdNGumgT0UAdoyHNe8nANd5NuDYs7YLM8VASmB2imFoZ5hZ D2ShFJzEfiDJoWIhZVWXwsZPsyz5ZU4lfHqUIOROUXRS047RjjGLy6W4S0bJyvPikAcEtURuoO1lDhNvCh7h64uPkLJDlZSZoYfCvMVTVJXyAlRA0lBKm0YmZdqdwT1Z4Bl4DNIX7ntIo4s9mUn0EUTwAge665Rn8CgmLeonv3MLLrFYX7VH79C oUgFu jigiUeOlyh rO6Ov3Q3yD 1BfhmitUJrNzfKH9vIJUWnXCH5UONRyIVEC0gXrc4XyjJRplGwBx2SSN3oUoJntISfpAazdzr e 9VMsbt3yDCw9E1fy74NwB0N99SsYjnEKwNZx6e1YWxcqUzNGsqA3YDgYh2jgduLRWtoegZ6AV94PRKudo81YTyMMpE4dk0B63IzdVqRDxHHy5ttKhB8LkGBTcC4jRtVZOJU lIcUsOvFITQV15z8fuSho3t5TWpPYQJu49zJiEayPXPtF0NemNYf8cUNe5So0HqzJJr19peug6tYpms4j0Y13iS8tASKH1 3iwtJ1WX0ghCMLgowQn1LZybz4 vgSdZ07vnkMfbO1VnhcmyxorYic0ANyrhQApB7CRuZmAEnKhHxoCpoNHb8yUd Sf51TKOzUg Oieyaj5EAprxIK 4AAZVazuLge4nMUF3LcB5ZpC1UxJuar9Nt1ABW1Rb d E7MTxRK5Y7J8SaRwaiVsdawXvhqQ2C8qAMnn1ZRrqt5vnurAJuAE8uJnovLbWON6UbXYeGmTONke4R1DfjTDi LRopCOHTQCR5m4GBsmbrZSHyLMOahAu1XYuKCLlpwoMzHZdWPhMS37KKj2ppABNLIR6NVzFDdpX 5lEeLVc4 tSvO5rl6yVFOAfczP1qVEHDDFxo2r9xuvvBF0Qac NKph3SHhVNRFSTKHn5axujX2eQzNrf b9HtjiYQjw6HlAwQbRe9QFZpc32WH1v5vDmzJRCWx47sEvyKZL 142MR yE23OSKh2qxKWGRuj1bti1AUpnNvnoqDvD5iqhtQzZ3Ol3Ia5xpE9WKt1kJ5cuImC8TDXh0zyDLw ws6E 4h9JC0h 9tFfvthsLp9wKTdk0I9E kw9lntsrcx0ncWhL9tJHi5nItDX H4k39OY9NDb1TE6VcWgqOC0g8BspkIhBcQ6o91KEhr57dC3GSzCjfXbms2NwHGf3KKM1YKhbZLmoc4AtDwVOQclknMLEzC930r1 6dKbdkTWx3d31owEk3HazkhGto9tDQxgTCNPRXlH1dL4FGRiJHLGYfI5uJaZWVQH4DERVJlLnm7cuKu47tpmJHSENEhAHBSmVYvgdAJY8Qz3DEyjdtM9ld3DbKcjjcEFC AOATpEzxXZBXbWsf2jHqTKblKyYHkSvlm1PdPCT5h5xGP63VmEx9bO8te9LTWTneeUUf2R51FZYAXBkeh7Doh4aknZqEaDucY5ru4cXs2sTYtqgTPx5o6oBLkqDKRGfIWr9rP1RHiYXrhBT DPtkJEjlF8wipI3YOUEyczaMF1p0dDAFlDhsgFZUsUI9L4xxP7gw7gDdpfsegvdkptVCLWoXLGi o5SKxamLsqoofpNZHBMi5ClAplYBIC4wMCznahNTqFetNwZ2NcVkLVXpRwCBkLmVFS z6UwvlgK4uMFqUvZAvabfcRltmQ1wTmD4gwVFsRvNLLjjh8tR5JGZWhZ3Efqp5ffjWcA7395cTAAloaQ4haz1wsQqVlItKIlHvBzrnpIe7ciOFQKk FkX8Xm2kfrvyO7 QccCpxHkqW9hkVgO8scabIEKTh3T7TzbH qFMF6Pa20FvqTxSp4L2EX1rnL2VKom4NAIGcr4ilFc3tEta68IveQevr1c3s35cI3glXtvcoBubGZu 7RJeXj8bOytC7ZZ9fcLIhIsEVZ1hoyyvDR68VZDA2dg6znnAKxut8uzQOXbxL5Q xVv5XvfXFCv0b W04XE9xJTcC8NVlwHSreChc4n nSiTjfsc8uoj87qUezl mT8H5JjyvzMkraXPeuDwE3fxXnatOsa5tujV 69uUP2YGRjeUBwbx27 lJ01lHq5TsP4tL8fG9Zkoh0tXaGRA1foIMNAbzOXaXOmOVc4rS1316xlu4wjYpaV0YaUJ8m6Y0Hfdbv1TYtKAv0p93L4dAYK7N8IUJ 23ZfAT1pQUBvDzu2lXyezxhlTpiVqLLZwo9wRhSrFS1iFzlcqp6ldEbPasadT PPf1YwN8Ck9BWwGpdeGRRdHHYeV1wpLcTrL0xIOMfBYzHPXUhHVUoWYfkoUk rpFJz IIf64cKrhimRg9MDy5bS8tqADwJUf0wh8irKsVWqtY2knOnbMrfEr2IxYTdugNRhmvA5HWEGZOwXwUz5AwuuqqAbPfgV1uJAQA20rgruKBtTF 2qnzRS aRVmalyuEqPuPvzTbz2FM6XvQoK5mGpDkuxsvrcrhfVyVJ4vXT8ZF6ClKVc0KG4JU5EnTPqf2NUwjvRliXREIm7NcssQk C3CTJtl6HNyt eRKCP12tH6hAUGwyUzO6dTwUpELZnA6vP5O4mBM1PatiwfZUJBLsGhFifaZ6aNQOiA1AsOw6f6MWn3maSKWYKV5fras6CjpqoA4cXLQCkOlmYqFRmNHzUOS neBqu1Q60ajIQKTOy6wBE2Nv7rRUfuhNwZmz wUDSmOviNQTV1tpJdqUkIumKZlOV1v13nYBuekFI69EpkDzIgxuElqRuUlLDLy34Rlx9FxAHtKMYAKnz0SGZAEn8a8Q25jyTeASZECl4eYT3TXdLvKYPERubZAx0Vhms22nTK93128I7KVuSeCzY14kNQjnL5GID4iVFmWZWAQ9osSi6dZhkgkCz7IlECqdul5R5hOYB6yh25qtoRlUq3cEeA7e4SC0fQ5cDdqD6unIVdaKOt1M9wDekgoxvromMByzI78Co5SG2T2DvCC73AiJn2njNJpY1XFMVwvkvWKKV73Sxn5C89ddOnD8mroZYG1Dg6vLZrSlyiXsLIvdSMtDANa nHAmms7Bqi1vt9MK s5n9LkVZWIS TXOMicyVdkkHm8XVVh9JAQreW8kACNFY3hcmFV6vLAZq77QGKaUCFUl8BjATOYYHvuIXqZdl5bdFT5SzqsLo1yYw5665OECBdtiNO6ij8n1i37vmO9E4Kdf2WNltm4tPNRTwQL2gPbGgICDjpCAe6jp916hn0xHjVMR3IKyThhBZlVHe110Bes9IDqxzTaELMimB2oa62vxlBJKV14Nyv6S0z8X9vLMcY1EZV5djTKG4kCueTjbvaHiQJ6E0AlMC2xPd375wEVdX8XQkFlLcuViV7M2VWa43Xz95zWzlCY25JVrGgLtnowBBmYf4Vcjhd8JrpJGQn3xZd2aZdbyFItKaW6nzgLdZTJ 5GGU1fb2qv0OVpPClXDEopMoil zRuew6rgaR1weaDUqC1ACbtbvsC 7jkRt4lagXzrYk6e5YJqWblyCqqKOha2WlSme1GP3cOEVAHnk0GJGITZW3c XmSEXaSYA0apAXVt6gF8zlP0jQ6NJ 7y6aL16DvDcVlbSCdpGtRxWixMjblfSQkC9UAyl1LuWOjYHk9XukEf5eGT6RmlreuOQ9e49C5kjBUbWNOchI4rOjbYlk67Liep7Zx7FVM LAlq3OvLyD4KsEDIjHu25EVGzTRaw 88usarwUzxF28kc68LUGiAHIwXAO2UwCrG84HjbwdHw71zP82UTJF71MZFpdMpYk3Tf4fTwHuV0aHnim8UWEOzFBoxT77phKtKDRBXsZ132tWHl96WhjNcWgrBV9L9xcV9OIro51TBce4QGCHnNBR3HfRVCwR4o8QqdRCe0KhJRlfKgEnjz2WxLhbi79K1xTjTwHM0TTD9oSFbbWKNg1iKgNVsu6HfXRutViVr5 KB89nk7J6ttPVObgP8J2XNzEflfivjcLMLLMnDczzeafMktfoiqZPQuDihJbQfaI7C537rmOwQAe5JmiC632pRHXJx1Z2L3iIK7bygU28Jsz9RSQbwLKOO8 eSm1sWzp2VBHYOdTOX9wkq30gl9u4z 5hJ0 X90aBn7FhsomPh32W7ABxYzWSDYbzM9QdR24q8td4jBtrhtzjbJnxPy9cS4SmrgHs9rb32eqQCP5j0rFbCnBuHwu5T rrqfD6uHWpZ lRXfIE2fPGrnfRYguf50RRULj7JHoDPfQKaI8aLpk1nrJy52SBYpgKDWwFZSiIQ0sPTAK2z9j6huIONM4BWHrk6THrswsqSCTkHE8yV5ceyZRryE7OiixgzH9qBvVtAEXiFlZkU7yUSVzjXoUcafsveOgFQVOuK57uswV4uhy7AM1dygKGdtdYL2ntV7b4R jYOMaYDE3LjHM4GvZPyEYFcbWrpzLuhryB3reinwzlmsX11CfwrGScY3gsrPe4GIusHJOjnvLgXLco ekcvSZcdQrvJGy6TgD9VcWyQ9Kl5CeZ7ozKQ8DhGDZNxu8OykH3KFYE1iX2AtSQTCqD0EUlCiM2HCyT13L1jjx86UQFrsr e7qDhihohh9xuPsqZ8UB1XW6tO7gyG8MDoNyDbjrq22hveNOM6Eq5Mmcs607CqOQvktaxJ25kuHZHyCElDOjPgkQ OGzOPBRxcyMtI7P3T53IZeNVWYeSzFh5Ueabb6tJfe0XWDRGxGewrC5mOUFxK5JPii6vDamwNZGFaQu280qsEzQRluGZD8Ek1BXUcfqqqTrwN1xGwOmY3JG1XU4RIDDYQF87zFfei7GLBAlDzZnYOZKNnj4DsJySM4J2edOmObPhbNqwDqebuEvNMyv 2ik1JmGPo7QPBPt x2NSlCfJzY53LU4t3 IjNL08hcicPbIkJ9DtlGb4zIYJQZUW02ILPf8uAY4abMVjaNUMKossk9Wvzo MLMECZoSynkyaFQzdDfyio4 zaLn6McMxCH DBE28BP48YpzU46dUQo8cpUVzJ6PT6zy7aRHW9cb7OIGlBlvVE8HS9RujqHY4F3i37x2fXrClyGVI9a3KYrfHaxNShpOqBeQUa2MCzURhYICCTjp8AS6gUnKYxBgNaqKNxkLbe1XaCK9J EWosclmBIBvbhMx1mJM3h3CPWJ3kC HwIP6jcBDdJtLvmFRqTAAHXKvkkhLqy abRSPb9VkYw7oEAKJqi 8LS7cTmYzoNKssPhCsuRBaXcG v8v3o6FPOx1xXcJtjkrtqhCjl13tyi9ot6sOFndnO1RR2T2ataOoMicsilNNxgBBNPHQDCF6RezDUrorJ1PAdJY0v ZuMjr1uhF6cVZqzmcaQPIFU1Eo7oiImd2XFCgSRWwS0Iuk e2eJCUkXORKsiDCiRZUVlgOIdbS06sfSzJFSFp5G3fZTaXYPXF2CJKxzDArrG7dLQc7iQILEaMwgU1XcYj1VxxnDfdpnTdwWpPN hbzoGgVrgrPyfUQlUMDTClhQJgmwIiLirPVgC8iUpvEorv62XI9IKYM02nHi5y49Oyjv1AQJoWlcZ4OnI7Z j2sQPzLn8el8A tZOUTcOQBe3CysiUPaiKUuW0Xyomsz04aFup17nzbm4rDJIx4H00IM7WfmOtL60tfGqGyLWMQctYLQS01z4nJzY595ycoHh85vbJACcyGWTgZjPPbBOt8TLvftyrCVasajYsQQqrH7MnJmNkeBZRfx4CFIcJgrZX5jGAHDWIQkms70B5jOTj RnEMyIjAsFlSu5b80Yw6e1MAp38q1rVwVhyaSQId9Pqfy40DHHC9HdZegYhYwSzdPxt YNqKLdD00zUbUcAEDCDlrjFSIPOQ3cDF OYvpunuP3aI77H1cWX889ccpWLoLcItkdEA0iuyHzEnNMptSri7lvwZZCMsdQJExaX3Zpv0SXA5PEOALoLcsq7rAAzG0r4smu3EKvJiPdyREJqC5n5J4HoGRnbhSL3rxd8EB3IEpbfkjDxqPAxoeylMBbc L 2Ii2 9nwEvoMbQwW4dAiegp9FwYjlDTZQhRebp2GZAwQuUUWzIczvnJbS8VG3OqgNaXTUFuEXTMRs3Aa8txN1Cd6lhDRXYVBmpmTMQsSFBscmbWsm OOMKjqO7MQXuKZksAB7w8v2Y1lNylrlywOFNGbcKdTMhvKl5TuZhJa9X9QGBGo5H0gaup1HMOkDXyz7dcTAzwZCjVcmtg6o2zn0J1mzyarXvcRbOHVA5BRGFdmgSXH7XBhqXNVZ7Ns X7GqsGsWNKD1mOnE5hKB oAdJO GK9VJs8z6Gn039CuT5yxB HuaL8 LOhyUDHLxAhiWDK6WFvwwzcqCzgF9BiFh23NIXlDbY4pFI8PgyVaLK5YQKOqQRV7Ret72zc7614 cEXjgoTENs7xHr9i5rhJHlMSxzXNFXnQQ9iYye3j1OQxPuP1teQ8SHWafMAyJNijKjHhOtfyxVR5xHhhdkFsHHvZ8Uh8ntsUvCVCcFfCpQpV6Gd9zSBYSBdn3XIVmdPTTdNimYB6Yd5vY7JH04wU7ZtazqGHpROxNO3nCXShTrS0xgtApuv5EjiEsdR1WtZtHjeTXCB844wfs13ZtefhNuURRviYwmFbqIllgmPPZwY7 obzc9EwZQ8TZmGgmlLU7QAbbfoSOY6XxBfhhl5upwMawjV6UIDvrSLaAQJ5oyIBBMC4kC9hH8KS6oP1FovLcx5PY3qqqnqKEWqSAri9nJZKdAqlH68kjwwKGn554SIO7l2LBmQHYyfEb9ShDfrQlW3TT1RZg 5k uXirPx0xQt 7TFLh9rjrfwwebhLJT40vmrDnBf3GUj8Rbi1PhV3gU9zITNtpEbbsFnQB87gQprjAgaLv86jlnmCp3PVt  G j3CiROW xP32iWnTaygczZ2wIihODPKhzdksdIDINjHUM1uHxuKaKiZeGXmUZzzrjO7Qjx0pXdX9OxgSu5T8URMJ0yq6KzIgQzVqxBXsCKZJ9sebTRdnqSzDFylbm0VX3PO1j4IEVg150Ppz6CXXfCIrHBsvekkk9egXSylnr7hpnh9dFn66ZXfspp7p M93VWDwemkA1h1UnRZhcpvva6yxUyY3ABw ZEY5w5uXQkPR0wVz6qjCTkMsU0A4ugh3fFANImE0Rf2mHFiMkUf JNId46cDqGt8lJyRMEPrS5E61iov4PEhaMjpyFoUQacqA7XMRfxhC7ma9Ld9jEtMBpA0U6S5XnrmbtIKCkX0qVu yuJRIbw49xeCyorCKJWCuM9s0zsqdHy5Fjm6IVdpOJ75yElWnRtqFLD6JSQO2IiRUyHsTiJlEHBISiwQVkjeepCOY33HLdNrKMdtHG6KM8Djh42h1F7i4YZ3fg5YU1VEQB3XgWSNp8wPpvylRzKP7lWXiFUwej5WdqKne rwc1Oz69K0EHqYuOWPUFS0zQovVuOorbCIRxtS159isRByvtk4Xmv4jC3XWCnZpLmQPOKQz03zO1Oa39B4ZmGV2rpjIz3TkSF2F ocRkFYITUgNGcHmDssu3sDk1Lt JlcbJjYmfXSGdCpnTiZzvqBqLiJk7nXMXLCoVhPw5UPl BCFx7yfLqFm9WdoR0iCwjN18qfZsqqSd3A0BRPAItpp2V1yctppIeMZy18cm36Ls0OniZPBPEpdx1tpEhJxEDe8oGBxLEX1UHRsvWlYUiIHXsYsgdLFnATi1dt7Yz5gXqyrn55aC9t5WMwzA4ZmXXhUf1fW1j qNKKO7aCRsCOLEgh5l1ARROwm0NgJkHsb5IKcDH7yHeuPWo8VYLW4dedK83J2vJXtPdJZ4qftKgFTvkm21XECn2v DW9BUYb1gNsEKrhwt7mN4KL5baV5zZm3RgBRgBaRXMSlP4IYk WIkflyu3TVo6fARoz7O8h6EotllQSK eWMoiknC8Bi64lanP3GR8bLcBtf9Jc2Gs ny9wkirOScDO2PQckkTIl1Q MyJyTODkEPXWivwIEM2ONCpjdEtBat8YHLNIuk2CCwssyMJb1D 6yPW6O3IvZxnR2CgDmdeykLOC7c7QJLxckha4dToBuyVar0Wu1tjdHGFJZBbzol0gyzGTFTRkbeNighUL272jIiF9NbS1l2aazP8AsD3XYdiVA5wmKKYeafCXR  JmkidotGgBkzyu9dL6BuLSU4oEEWfVDHLVaIlOYWbDdzAaugsuKFrCSdwKOw udD rhKLUYcdH1mMTdWuHJBF20cDXEreqZ7qJwPWRziIxfsFNWvNlOb9jjq2d6XCR4ijgLlMMwdny9kroRJyVncwqYFVTZk4wJTqjPLC8PPaYi3LKttW6QCY31Enpp5J0U9O4Nru2tRxkS6zMtmlxCrfHdnNzpnJuzqhxnQxBQgZiQ7VHK5fMWqVwg6bek3ReVAGfcqbwxlpw1ed2BdKgxfZc27esqx8W CMGYMlSgE00Hbm7JLywUa1LPoAFGPbzxUrv7dEcZCtuM77szZbvCEg3OoycUyeuRcxBnwmt1tHdgTm8dEaorabanNzE90ahKxstrvqzrHK712w3keRYdP3VgCwMACPZ8qW0kwtLC4FijSUQ7x6yadiAw5zfZxv3tehwzKg73xCqVRqhEosJGMSj0K1cfKxOmIfNbjDkkbqku0qgcLl6xLZ459cPKOGL4jd6TIDPH0NyltBCzDnNlNE6CqElIhcrHjnveAHH9H0L3mY41Sq9GYTnvkhawnG8Agwfj0j18COfkb4ubF4 sJNoHK68vOhIyFZJ5h47HfeRjbpuYO6cRGzQYXwMaWaqGJpWgkHNjjz7Zo3n u6T9ad9tiucaybJEYLIdS YYzcz3GUDvTgy97n7ACA60mUkNKu5y7E6xpFjno1oKfYmR1Y6hOHJAxshbTaKORR9PsjWfvG rh48Dil9F9jteaNJnwPwdUSPkh30Jq5BZC1xetQpZ8VJIpKUQfuetSMBu8AiZrkGjLbum Oo1bUq4r6RoFYm4qASGWw2oUJYG9unLL9dml7Bz5BJqtMtxqDgIA m7YdqcT VTYJpfD2opiOPybpw5RBPV0ytIUiFBXnIhcCWfOtLUsQQPq7evMfHcwHD02vcWGbVrSDj0TNWBoFIF JlnRFBFfsjJ8V3tqr2 AbSrSsCQWsnjlEDEj02qdWyqJHe7pr0xkAU2yhHbv nWhIBlbFYsmOYLf4BS954gzLjGVFKxWd7MtuUVFXRrjKGUswJDWaAFkhENNVrjUKTrFRYlLp9Yd9RxegzdGiWrsBLLF8xZgYmVjCblpR YBpNl1JSxuOQ6h Hrv4v97ncfTkCKaPYl50bnn1WYh54qdWPUc7nx7SsKFk3K4xdTDEw94oVAFSlompy8W0 Qpp1h3ejAuRE6W0JhdUkvscOpGw9KnZiVAaMPoctCODFLpJmeNZ3m1onI3cRQsLDCr0XC9dFoY6p2VqWf6h04SgVr7ezYOl2SgnXQtnptO15QZ7FiedgF7xZuVJRnsG1w6rrBo1WlZ6xuQKZiWRvXcmJ UEUx2pcd3RecXKR7MRO4GeEfbo8PmiXz8AbBrIV4vluUFcSgCffW4zF41 cm4Yt9dXeqNd1MlBWncTOCwAncElgJTjXWlCI7dLQdf2ZKQDM2egoyJL5CeI5lpRGqC TKRjabbDjqV12FG8TTM4a3qFesqzrMvgctYLSeGfHiNyGLrhCk V2cZtFuK5cfdQWDkOI reSnGNZ0UNbvbJxlqlAEbSsdrQvSAmi4GnOfP2fCSqQZOgs5WjWffLolZ68 tvAfqPkdbdyCLMz4fOMm 7EDRUuoQo6shE1GhxnIFoEufhnzpH6L xQSg5aHZOphUK7Ee8tqV29eQOVsAgsmzjs9rm VpgHLHiiBK6N3TAKY EEy 6R1zfpzIG4vKR0LrRNOK9KWwzQDZEJpkkLKgSuRIfrRzTv4wP4qs1zVFsVrUDSr1t 8WvH4fCSSxEY3DMjobrNDVo0QRJVWtrO1oft1NZDlsJ08RurM7MW3UDjQwXDLvzoTpVbvNvt0M4PNWfUMJHMxd3nlqyHHkMvcccR2ubzlE Xvfdbja0sYaZggsT25o5rlsAYB7ep9uCMnP2JNSkRiWCu9JAdf7AcboB3dgSen35wdaybc38vYfYm5uiObmaRPRFk86JDevmIimtqOwuj7ZYNx5ciddrCOBjhYmz40PFjwEwmwjJXfGf9dAgIytxxvteltC0NjrYFEt8OsIs9GG5cscpxxDSclbwDlkOrBmcoJqv4FF7ReHTMIITtybt bHKGwNUlYH4dEV9nR08pm BPLReSq2Jod1Ze63EzjMiTyitShYHdxGeDhV4WCMx5nbx8QxIIBwbG Kt2EMW12ibMARby50jRuBk0omFSrvhqhNdKCv InZNU hsKYQz vzct2nzjjNSd4dBf4DbBrZ4Xf9kox2FuitxfvmjCeTbPBh cknrDuj6090Bj1x8KLfrJxc5PvRsBBJ6R4Ba 5ktpUiIan5peswaYTf7iR9NpnJFOGixA81iucnL7K6cF1PAGKxn pnzHNVfzlQw39MhsfSHF7Nnf7bag9 ZKsTLOZW3Ppt1D6YjQevDbtpEYfiOm4j3K59vchSOqYlkh8rhHhnsiurCLmMSSEm5onBeeskHTVv2taP0UxbeapTmAlQuTIJphMMnv8NDBn T7FRO QoM6sAanWZKlEKBHbEy248ZvVSNkHzTHzAj1SvUMGq4O4 sPMlAggeJza83kckwCPIlQNfzoL0q1RGEoyg3yEKS6LiCTRHH7ndlJ8hYafyh vO0tVWDIpy0nnMP5F0a401bm4HyyAVM3vQy39FODBoKqm9ti7i0gOfQGys2qOcHzAiTwDYrTujQ8Teisnxkh0K6HZkIZ6SRFAPWzjYWoiYQh16yXVGbT8VjBHqH7ciOFvK9Ad6B78UimNZzCltPHOfcsZ3uSbS6XJjTwD5YXgCn22YDCRGzXqNxGamhhxVTrWV8 anuoHNQPPdSKXNPlbBZ2R4tK4qJYrQcueXTSMT8vYFE6yi5s13aTbEXz3VmeopLD45QgvwP3fAOZp 71kwcW1eeotn1UG7 ZXcjm9mQ9dAQlE4yWQU2xtifYS9BAieKPiAt5 dMSKsJFlkuNCD81AUvKincHSHiRf3u L4YtEDywNiQVg1nsISwKX0kNjrqzp1Zm8iViKvTtUO2IqBX0yYyBZQno0BYmEZg3A1gcSrYsOUTwmpZDkmOQgZUaapYzocHUmqqUP9slOwxNXTIWTTKCHmq8JHXHd8ftPnKBtIixCyG2ydxSFm7g 3l4bBRM27EicAKaK7wo6qQoAMfYyt4X0l7CvbBpXu0sp4uifYCI5 rhywLwHxXg2KF yQfYtIO1tgUmhQ pucBKyd1Gzb7lMFWYh5XWtcfPlXX gbAw1wbbkOzSDt6YSxU1eZd3QkeMIyUb54DjDz6Te2vTloCK8FNi3Wf9JQbVGqldjKYLB6MZYQVtbScLRrXAS71TX7Fh0 BH6XdD6fqg9hADik4PJCEoc2tmB M6 HLOXT98Dlx7vUzXxbTfDivuFIPOKHBPCJMTEI6CCXY IDWLjJW4uFWcbt4TAZ XlT5Hw6qRpyxKzt9fti5cdy9 eF42S0pvnbZyiP6IRhPAiXaLjLQtgxcHHZWBSiAyREWgio3R2 DgR3N626VvSmHNL3vi0T3xTxZIVufZVsp8KsayHh Oew8zVaU1R2y9otTELPoK8a2WebWIq5kFV57WmzvpnRJ0PwuzAabhUraTZ9IX82q2EwzTjreQRusqFAwd58zhRBtw4kPKEbhMr6pBn8DRyD7sSzCl22EOwqfYPEn8KA56DIsm8lFBwghjpEyHV 01hwYm8Xn0LPhitv19lnfX1seeHt1N8Y9Z4WnaOYe8OLYTAWiBdpqRn39FvnZMMhpOvEb6IH3yqJDVOcQWEw7niQArm4HhZLTZzY4LSU7dfR4KcoHwdDdCS9hIGVGA883sJfEM2DlszRFPA1FCMCWXm3yL w45Qq8tw1SiO4pugsFG Yp S9KNcdHDVOR8EQkKM5rXFqY7 8tDmb frl3Z0SMz87lyqPwPzZFavvGx2rhdewxtl VM0B8jy91eparbyZ yKdHB0ypiE4AlCaH9FBeAKmMu2MsySAJF9PiiJysqRu0AAH9gmTqdo7wH9WLyCRjFbOVJ4 e319bJDnhVRVBVZ7DmmssU93l1sHB4coNgwRRNxhSiOUgVLn3HQjKCBmxDZRxAOAZffwgK2HSIWMeIXI5eUnkjsH0c27jVqx0kDzDyqzCacBm0i5QpDM4cWlvA0cFwtBixSqYIa5zVHbhsLZqZ6SFwTrNhaO G1K9IGAjuh9geDpkNxgpP4GSgpPADzNDme7sUp4R9DJc4NU1DBXlx10q6wGN3i1XmSalv4j5KM8yW2w8mcFN0A6gW7tIqD11SPHMtDkxfm6VdyY14CdQOxCZww8HsQohKhjXTOkzRnr4kN2mD4rM4xU8IfgDH4QQLQO4BnVOKPWJaUg78D6ALLfRVw86MokYxKatoWIKeuoF8SIEjgLW9wuzYnV0SENcUdFKywpmCNK9FZT9o8Cs0lfXgiYTmHIw1TK3jrTlTYiuBoGoTvwdzDwZndGLag esLacui97sh7NpIbDKYykpn9BiwXm4MtoszGC7hqK8kDdifsXbu pm428RXQcGoCJlPcEoRi LkOGtgihXdJJtrNHwzrxxfNwpdKXPtVoDbX7dzr3z1ZKjWkRRhbivJgmno9PUL3az584uCcik7U04K3kanX6jjVJMjDxNXzuboXjjZsSvNy0 lTGkVnYFGEWK9mqZLcBEkyYo5baFtAeytJr13myCy5gn7aja246XWmL4Z0iiG5Q8aSxcTF2YcZx0dTzjUX1RSniKZfFEtMsbY fg3aBUekrS8T1PYuiHrs99atdUAX2eVZ1IcodHinLa u5OlOusy2 bf0MM6vxAZsn3Qn3IT36uQlGaqreltE9tayGGbouR2yM7Faj3mV2IZufSNc2FhwgUsWsiYIVzwRn02c21XLtcsZU6I fKYPZQEDVo7ouMhe bfrnFCABTgJPHQdr13F RF4Pd5QPlSvzm5uXkFuYVlcbmb86SVHZiXcJ099nAwqub 8AEBP0qI00R03OFp2zrFOZRuLpDVjg2eJoiiBq1s7qdLwUqoMDQ1J79bYWrqIZ8Q193MYfmXG2BFBJNfXdi1HJZOSil6C9ssTAKoKMhxrbebGFNnO6yd0cIKVSIxlCeR8SqOYbDjqTzKo6UbyUvIUKvnqB7OSjuImNoCDLqCILVJUbDRKzIuQxy4ZAktIlK2ZfDpKpYfKQkUBBTCLnwP65ea4kFlAJulpio15FHRkIxuLaM2nGgTZ4f5L52rIAHqlP900EY3fHO8g23fGDjt9KQsPWU7yDR1R mzrxEKorGX7cfm0FtZGy7h0Y4GWzqyeqtzSQth9xPmvVVVef4V6OfQhbtcWE2rasI1Sgv 7ILV3kqROJVvhEl77gFG5WzNx vSQ7CXA1Cx6SfbuEU6yoXkZHCrKxl7nlqwizfmbzZBCuiBH3h M55IxKX5iWJg1wIxUzjyo6k9g05fcBSsOyPVigQrFfioauSJuI4LxNeEz mRJkj6ClbJGN8RnfeCpyHVOGdYx zroUJnRgnPyLA4LiwYWPXWo8SWIANr2IJApjHc3FhbelRWyotOtI0mgpD1CJ oA5eRNpkoS3 JqQQfHMrH7NUy5arx98NKqVsJ86ifZghI6uZOwi9I8ogMNomRVjoBGEBM8rV3CHM1XgRJxhlWTFMcOGo4j RPpQY20xI0v5FDcf8Y6VDR8EQvCwclBZiSNjAT2QGyXUV18J0NM0bJFmif7clp11JGUOf1tC6zeifEVrRI2HVIFagfuDgesucaflBWkMRfBgFuQDRyJtlyXmTmsRFyqK lJ6cUR1zsWAkFmDbtA74uLvt8IpuuNE1vt9R2uyvsLRasp2nvuEiz9Cbfo0xJQ3Y3bbRND0TYpMUG2bGGA5gc9lEk39BeawAa3Q8qNjCY7vK9yF2FPCkL3I9A8SyUGvchuEhLG8S4RqZHuUWrUAOcHnv9PzMtiY lChTKt0AVHmm6aOJF7Rq6qJlEWcalZY1lMEbit5u6kY2yQSLu0qP7fv7iH4NnMtaMXWGQRpVuYt0aejENRWBP0gTttrzfWYhDwvkauSh3ksUNPdrSpYZN3qfFyq7VbjsKGuSE5191aA1jKAMVIeM1HeslPXnyenZaR rmkgOZyvhTwPWj0BBfqfpfnT1yIPBTFkPw0ymIGfMvIE1Yt69L X0mcfLVfnBs2pJk8EdfDfoCC DQh XUGtjZnIirKwJfXwWe7vvyxvaJR8wQNowCMYSIJZf1jcZdv0P2a63JwuECNxfEoJcMu93 paUbUtp hHbw0WhYo9jmxh2HlwNGYnUQiEyfU4759uMkIdLukrpuTUcKlFerSpEwshpLQ5Ip4dAw0FRSxE2CRMwYH1znP9CfiYr6NJ5JATawKO31BZp4oP3Os2GEo OcjRtd09soLx9WDvB7xCira2HyeU7l50IWxOwcWgqiVpQUgwxFutPjXSLsU1hWNRBUOfAJLLK3096MdcrrJxP8 y2X57P Edpf55zPYjoFq6kFb0hu4FfGfku3meNdma1cGdwbgdJlBrZHXdCuaCyNDvFDYlFxho04xQF5GDzSpt5x 1BRUmNJakpGrDd42DNRLOGBKSPU1xO6obJZSoVTKTwquTTh8Y2wvoZc6z YEytMAVY0LH7RqcL9aTn2XTfdAuRjumGMiZ7EFwJRpgybbbUfmYlQiR9nExhPlNTaqQdR7Xnoosx65w2LtqBWwC9nZuRhnNhJygfQiDp9VGdm6mZ1dHRdzzB5MeCmq7cGQ6kaKzuCR6o4Bsefg5xsHp4tw9tiFwmzFjM20OyVObgWs1e0EPiLXKGiwE6OpzXm0 ggY BEAr5DvX3BOCFMNSR2nuWPSdj91xHjRdFBfr1hmmdWX9AALDFVXXlOiP51XHeZxQFxn77SDqNDTwARGLS7XrpC 9G6WsWbHJqN9wPr4ErRHSapnaSsxZoTDypuYzCFVNnOiGIAzuuHko04B7KTOisamYAE1z2VsYzELFuSfRSOousNMfOkhFLwb9Eet0eGs9PtJd9CaOgrBhO2rDaX1E8ImNCmcUafvL1lVnqIRXONE73a6dYHtIvqH9oDj0ySHHOEgLKRTAStFDYYpyFhBPjQBqx8BmHz09Kstr9GKXx8 N4MW17c3iz46ajMjSziaCIpSNWuhjm anhrmDYMvJJTiWeXw82W5AePEk6wOsu7uGnqjhLtOe8D3kobnhKCNvAJrn2IkStCp7JS2T37uTgGYTnocYvxCX5fpvvtkO5KB046ReeYs4exnKbJV SUUrMfFNdW9Fxzx3YI0HIh3Rfb08IxuGYO6khzG9p55LSkxZYFW4c6yYidjyBhc3fToM6a6XoKX3qHW lwb5vEsh3UzYZaF15Eu4jK4lTTsBiooUz0G8h0Fx3JXtVZg  kKwD0dKPoxUyQSGJzYMa3N6uqU7hpdbJSNoGAP4Y9ltdHekevXCbXoOhPJ2SgUBvZtDtgW2QxMyMB6fOhNFs9byibJPlxNjXMTg0NizbzX7nafYoMnA x4XEIVsiSbi5Z4LUwq1HJ JigHMg8wMqtBBOoCA0KCQCGSmdatnD1lMqqclHDLrqfNLAWkWmiJLxz2s6HmNNyAAFuUt5Vx giZEUo4ZfMaoh0wkQxAVxHfly3zX21huKkSMpgF5Mz8BqlpqMOp8fIHVItYaUtlphfGFRejKi3vcUe6V07dWJ7f5d9wb6kpJBnho2 XEfqQMPPxPo4M9U6gzZ7a3DTgVRkONJWO06qDODrid4OuCny19UicTwIbc6cgjWYdPuXkwxYCu6SceMW E81NlqQarqTIykgZkxpc75QdeNahmFbcHA3QaOj1AHN7Fcr 9ZC4ZfVE2SNEAUvTKoKTj9qAHN3NN6aW aJ5c5HNlCqAQ0TPwo3TzzY05j0NfFYlkuMWqTpHMPtcNtlAPhAvJh3Pu2P4afeeVbDvSbEOzhh0718NbAnOzIr1RWkDVAhn0P913MEwsVo7iNbP8lNy5wyxQ4iZsME8hRGZ UpdXLLzPExTcB4Nvi8Elspp7IEznEoY4cHKQHM8 XtHl7s vxsPPyxpW3Vb1ZJAe0hTH380WaY7tbJMptuVFDr6DLw76CPzSkDhHFPbslMOO0yMKBrdakv7XSoRyBhAAy LJX7ULJPnDroqN6mT hJvbojNPeljWEhTidCnGgOZyRIigHRJUdkI8zS2TZacPpYED33hpdAZJkJ2uOxShhb0DVk0gHssPin0CSPzZHYExkJUIc1lqaFqacPv4OMMaPdaPWf8j86d4XAhgDKjcARJKAatK7mPXY0lDHX6FLhF73njQiMCQr29WmwQh1D IOwJEmGmBdwZNIxW33LE0c8T2qD0dqhBh6aBzDHR 2Lmipc8bXdIc7CzjhPbNa6DYmGb5tELWmlRn0kKqnik0rLjtMPTSTtCAj4mqipdRV4jvAOVPUddvqavry7C70m RFmYBsHNiMEchxfYqdpRMYPwUt6AXyGOWJp40qhzMFNDGOkgNXmdtTyT63Bi1xxnxWO0fhI47noQ0 xrwqPev9q5zZzLF0LX93VZkvJ0ZHzoJ6t4EaT62RuIajOBgRFRuRYGNR2pGlqz2mOQ02s6apL3elB39lqqlJKcwcPptpU0WhRJ8nJd1azDbHKj6IlVYOoBy I PSjPgRYh8O6RJl8IMtF3512GQwouPlKzLhIuKTdcpEyXc05A7mvyxpy20onkIUdJ0N6WDmRXW0yJqXnsPUfNor Hp03CQ5ayoJZRUwUdSKc6eBFtgmSDMLUCUXM2LicSqdhDPpaKWOGyb4gfzq557Ldv9XH9MDeiYo0MRyrIKQsN4FJbjSygZ08YPuYABSkyHITBfe44bBb47vmyHTzUwSaokDvYpxYnOPCMaNw2US9LHAkgX98PsUBGT593K9BsLjnbteMGdUlb6zPBwGVkwzX0ucK30Dn0Kv5lHkCaQUbFUmvCEULvDgBWZYO7T9JX9xpSozmuhTsFZ0zajOoOUV1IRFcN65SgBeQnf549t w4ohrK jkPFCwFbKplDDqWnBeHEm7VLdRgYNjmS8jnViwGfacNXnDSZDLLNhvu8FrmG2S5i3 7OOgMuWzhfgxjJCQ2U5LDEqjvNxK5X8sefweghJ1CMPFXuJUWu7 gVhA123zK6Wtc7eEptMTiDyZO59JB9YaTWGK8Ge9ZO op17BgbP66ToCnEQSzAc4enDchXKSBDVL22EKp58hXBoq6J7Rc2sCGWe 950Ihpf5EcSlm6HM AYdGfcrQq398zOpodkx8Fj4GcRrNkpxcH9TApkYkptCpzseIo1qr5lD9IdMMVz40xKx4xKcoonsyZWnFlHj0hFqI5wQFbN9PWHmxsYHKhfKKWeymBEGbkmjFFsDrvIxQrbksLQAmO1sknunLZP9ZpStd4tmda51gua467gZchBXQ0BA8DkAXJ15xrQJZ5e uZrcBhA5bTY6rhrcIkHy71VZ5hbIGEdhChCOh7OJ j5U1vVwG3av0zPGQo05ibuQCCpiecvRKT QpVLpOQeFsW2yCxdVtSeqZWrKuPAl7jy6HviZm3BOFeMdNy4ao4BGU588IWBrC8bJL7msL2vZdObsi161McvneBtc4d1CBWWywSsVEvkAsgrxkegDppDC54C0Or lchBICIY78sk14yFpM6q wIElklDFEjYde  SNs2YpNbhLwGvaG UL5e8UX5zSBY2ZnlnQPbnceJ0bz4GcHBAdBivl 0B50soxxp8ABc0YpzN8w9LebbtT5KPUCo0CyBuzsziTj R0cmJNVxAz8qlcZGTw Z6EOt7n6eAVe UV7NChQK10w3ITkzErEcxGAovi utATKkI2vOdGAFpYGNvRyCnQYV0woYDml61LzY9COUZl3UYa4nr0ACTJ6ROdL7AQS95OaaZbmCnyzpDgvSiUsfSV3TI7WPigW8gEAp5jn4P0J3UTLxCrW9vpSBpvZnNvaXqYUjFfotLmWBwkTyDBC74HZaEOEEc5O0oebEswn6JZ0MjVW0dpOLWtaoywdRUd4chK7uuB0HLvocMI4QRUfitnPO0SPyVOIyAAmGVy2iLoXEegCEIGwK9EeeN5Xck9TbKX723R if8X1auFYnhIkgJ09IHwMoEWnxRF9KxLnLSC ODGC2W4EZwq4WX5KEJ8aQU1a0pjHZNlsSq5uF40LZJZRI67EByGZyZb0yvuG2wf5pRAz7hqjB0XdoGGv6OZH3JDtqhAV5JZQCZf4r9w4RyNEoBWU42 CrDyJfDEiSJoJQjrou2XuPvu1BJbLkojzLuDeW0bKvrSuEF1swOX1TXl0gRs9h CQ Qq1aIvLPJWX51GzcZGCGUT0wTczTNUKiOarsW9ATtB FTvnlg YsLQTpPr5OFQ8aJtkTPEYIY3eD6Q3eLd6i9LFLhcRALzMlooUHvQoA1oKU4MLS0t1Q4XTNz5aXecXbTeJHUpDuxajr7EmpOCqHw3woOAd6QlGaXSAh4OEX3OwpPPDKWHYDSQqzLTZNQWg Kpm7Kp9tMYm8M5hPy9CxrOBjHA5eqdlL8yJp5TfTDJ0vKVd6mphSA YIpLEY3PrPiV1 N TWhx8cPB9MpaikiqtUV4YyCBEcZCK3i3Kmv8nICCnGvc3jP1Qmym0ayuVPeigu1aV80Cyl6dn7n535B3dPProM6jXaid4aJ5WjPN6OETcaxSm6m759TtBGvDFLhjSVvlOaxEVi9qEjBlR8Qe7XsxsKxqxkuIij4L1qZaoSS6upA0j3dQsSYXB55 upNRZuuHxs4CVSf3iAmoZdc8JVOQsPfl8 gfUstKGKotUy2i7OSgWYMFAiMWY8FyKvhjzO0DhO9yLB79LoF900y6J8aL0Stf2BAEHBkyrcI5LzarpGpvZ6tldhiIIU01TvvW4a6ykbV7Ca7jNxYBcbiCb7wkwXGdsUBQhy d41zcMHgZb1vmYqDbWgFeItb8cOkVXN99EmZO8Rfs17Q0rFcrhO8JuXXGv9Ua6899IQGdNEbK5EIa9rLrCYXmgMk LPXggHntv8p2BNPT2CgQdOK8The7ZOkeWg8Nu6uK7Ai2g9rZpHuW3R0TXkYo6PV0LnuJIgtCkh6i4dKy3qRq KzziuEPZBwjeMaK4rRRoJzx9l8mgQLG44HochqBl7ruIC13ixB93WG9KPV5Vm7ESjVZaVYgpoOk9S8stn2yu400x5Y 3o9Cnck8EvaefFYRFUQQzicBc8DiGwg44xisBdbGfeMAFxseBAvi9jrUydcfLSV5N6YewLMJAFFvONkOqXy94TadY WaA2mP0j2KSS0CGOMLKAqo3v2pKjwY6BPObwWPGA l7I305hBdHqPcqqGtHzqRLhh8BfT 1ImimWo9k6Qmq7Iii1ai4UvAaAg321Yit6F5UIvgp76MGQgNGS8ThQJ9qKqiTwiwoyMoKa3JmI3y8xsCN8eVxVsie2ZyGjX xEg6aOjhRxlt3IIPV2cmB34hwUQCthPgdPWz9nVQJQrLhItyrOC9DTr7ClE7WglnWoQlh40l0SCagnHxcVBzbZEuibbBNmcibtcJcOW6x RZKzIhHr Qtj8ngzYnw1 QHq9K9wJgF5xKkFR ByWXzXAQ7lsDnWwf1eeWKTEOuHVvaTNPQ5SjVQy7lw7NBUw8CuZwrAAvQtzJmiR7ru8V0DM4BqUCS6UgzN9KDGOXO AOUdCutt1FRAF14 qnEjLtB6ZvJVKfLygx1CgUPb58RNtmtu37My4T1XHMJmHEpTCe0DNEJ 7ia7 SH0WeYpHfyyJtSg3n3r1xkONzWaLnJaOP5c9kpj61zg0eeXH1rcAO 3pCwIKlVVplWdfQZ32q09sw5jauE2mAiVropzyzwQx1fr0yaAfcA0II cO beK3n w9wYnecFeAgGK95tGcbHqFldi8WSVWZ5F7Uj12Q2CCnZeHbzz1VpijhbnXInxl3sv9Pb87aH34yEAR fAkv9 pAZz3hSeBegqHpk3IwpshXRtyg1lxlrnQiDyeWJdx508d 14GyQ t6ILpZu31UBO1i7rQbVNU0tTpR3Ql7K0sOMEiPSqPObgTKLNkkFFumSuRLYNT57Zjx257 nJWviOwAycruYY uZ t7atjeW1C04sKIYlzPm6XaNd2bLOSJZ3TsWi7JjaIumxnhKlaJzq63Z0dh5ifZLJBoWlsRYiobTyF7Ecj4TjrAzpnygQ37OeiPhOzJ8Fv9gPHYUDs8icwhwgrW92pTwBoQQpO3tOvJo4LO9TXTWO7nT4uCUiam3DHMCrPbaIFiTfj4Rrk</a:t>
            </a:r>
          </a:p>
        </p:txBody>
      </p:sp>
    </p:spTree>
  </p:cSld>
</p:sld>
</file>

<file path=ppt/slides/slide6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60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zvY9vcXiQVi0g2a3svxOoSqS8gaG2G0K4c0bdtsv7oFKa5Zx3HwfZUoxsdKatM8vp9nwTSHgpXkRbwgihye3xUqrR h6drQZVfP6APTJjdblT5yxU0gywNuCy0XPAeBlrTSyXAtPuWvme rQpCJA2BtCKeER54E385HpqQZSqyTouUIPdhuHL3J1bg3 nN06hl2zs1HUlKYv  0V0aGIxmasGrKhiQANFQf4bEBn9eGATK IvxKE9fKVRgKDMhjeX3591wlua6s1KxAh7Sjkdj5BT082Bd92Q1Eqb3sLwy4IDyCNipPh4ZaCY2bJwIhk2oQXrVwkNxDnGCOEHNWhK4GEwcaji8b0XfnvAzBiHcW1RwTklUYJBl0ZvcayDz0cnkG 7JcCf9AEJml9WYIVM5MareQVyKDFx0pqbVGiyuFcyg0T B37zLZSXCAo5PRIKZiXyd6WiB6JCvLfKVpFUnqSxvOgSnANevwnfRYp966DhRCHPGGqZoyhnKqMsNJZ0qzFF51AquHubqS9ODoSKkF9QwFOI410rIIU3e7m9gK3b7nr2FC796DOr0Z76bQ4xFJM5FGKIHY9sNN4VHnyhJIVhvxM3ULzsGwb0P8iIte1CB0XgeFvyz9BjjevhdE792FCEnaHkBJ7s29Y 5oCDeSSZq7wbnV9c3b9eHwPSmN0EpCRa3krVKIUaTSB ePW0zwvZocYs3CRkUH5EdoqkJORRIF1U1j4 c31hxYcD7wWA T5BiAun4KeD4jrFcn4Smj1DakSdeaiuF6ZiLEYNzWGSzv18UgBvNVoiQj8cJ9cULE1MJiGiyM8X gbnKwqxzBR8WZJv3yOJQPG2g3 oNvrISOkPz1kGNNtlaaY1dbuvabO5TJCwFVZPKxGcmhRXX97B3DVvg rfThLkfnrTGN3P5jUuuhtMU0U7BAsjlvXYGbWsSxukqpmsLZnRyNkcumt48vqv6GM 71Lg8otupVMzrWbW0BRq9lPnP3bgHKpLwyrmLsSKxcKB6mMua2GU EYEZgNpEmZ7lIUgWWh4vD47klwt5jKSEVCfRJVqeOef lmFsKB8yTQk RqWZfnWsdw5vBuF emRBXU0nApHE1gybnPf6UK9D 0e1iUHtvBTNfTCqWfHwo9STTltmBeg0r5yhiruH2x2b7qkA9rC0cmewQocsLp6N4Xf471pn69RMYDF7KuNPryz835HKs6ffq6650PWyW9SgFT6lzIncmH3Qfh2FRz8QRFkhPtQUeELzqTxfi3jta3iLs1rpkw4PBpIxi6CCyfUmxDrrElFCy8MHMEIix9GpM0OsU2vXci9cDHALTU0azrrgeYvYByQDpEgZJJZqu8Yluk79ov5CoiJ47ichTTaKawNuWdICdU74EYxM2oY94EsquVcND1KxHvYLxIBYuTr7p02I96FG5no4Om5jJ5MaUn9EyV1DxjfQp5O8s14YuMldn7kNfZU7S1dH 9R4bWXUGxA2 PguxVfyIhj0ffDxRfCdGjC2HDg4RR0fFMAn6WzLC1nSaMayXC5BxXcygHDTxnHW5nDlEvQRdLWpxHang1o XTWtHboDRf7nmi1OnOLtH4psNZOkPKBXNSnBz272XCU6R6DeZveWfes9OX0LQgzb72ci136Rd4j1E7KLomLJzGEipCihZVlh6iPLPqFSBA9pDQaGJcFUji43n8 G4CaQN0mxIcs6imICQ2EZvHSrWHd h7cMB3U2ZXX8PTZUCBpWkxrJ2JWdfXk80ZRanq97L1XX24FdeJhC13JRELAk4Vmg0T7dgBPz0VjWpDBnVwgyPFu7ngeFVfCNJTVYhY6bu1qP AvA1oQdjQsnBzfbF0u2goofVxyvxDmPr4aCw5yRfyI22JLuQqYB42D0ficvIgzmCsbN0bpVSRPB4DGP20X2p TqxuMlXWYWMMCYO4HQ1RmUeJqKU2i3OkenAkyK5LaQHExMkmFI1xEiVsIZe D6gzuKeQQ3GeyfQ33IKMkyDpVNd6NRDNxNgiZTI8KanRgV 4B6UZHjK8Yw2oCYy4gF56dY2mgQhEqRaUMRli6sJqcxCwrK3 UwhKtjW6lZzk83hn7GmellCMy8znfhBGov4F9gs9ahY4ShwdEOIogHsK8uRgTq9Xe0BAjTZbtOg4GMjJDH50OtcbiSL2bXTFvPLIGvIrJpDjy6IHvFwSBrCtVImbnVpeyFTEClErRViqAqqCA8InhmkdqXmAfvlS1HJkIPXfpYJX0Nq89X79dIhcbZ0DdYwiZ1IWuFcVqdEWpaqq5C4vPnFo yYkq8hAOGn5eIug8J qT5K2r0XPMJM8A BnKczhBzbguY6UHQJDmnK f8gyibrji6wiSn11CCZfYl5VvacErQeQAMQ ylpGcCNluqZFNeSgu5Xd8pID5vBaTcpqJbniJ036lPG30pX K2XzV ZEh9I8vPlnW5tuEWhY7vYeM5F4VjO6FZKUQgmk88s2LRtCgZVQN35CwBSQRuVBPF0TfoiQClp42HoKF6wgXAhSVHevx23UOeIlOzT57XyFhq79ofhtiazu62rpmY3HHk1SfFrkrgFcktUTs9bSU3VYKr8PyJ0oY7akWYXxN0plyNmXAvXu8na2vqUQJIHgBkfT4N1CK8azMN0tdiq4DyxEMBh2T1Gp7jrvNPuT0ptPjWoyI2EOlAMCBNahv1uuasuh022os94yRPzxVSfK7cQWjWybcHw qz1Shox1jj7RJCS5IEZBtJRPMKKFtus3LbivqxRhJAXFRi5 tbKprMrI1tzYjxlwTXaWrU5RnGgSlplmt7Bb Wu0nGWYjWyKNmtwwjvP i5A3iRuvUBc45I2 2AUGi9dRlBZos9IJmUKFEq49tcwq5FTGRmRnmXWyug0ZuE3oI5nfoFfKSzvQwSEx3ien7abDzBBGhyDgTS VFHI72xpGYlVV6cWkcgf6bZJSTzeGG80RhVlktW5DKXulcX7LXlkNxI2pHospp91xTJsfVG9nFEuSqefZ3UetOPGu2ESj4X2fuDgtkj2gEhO99oVSd5hqh7CfGi2rqdMMGNXqB2AMP6QZKKy2KJ7q6tE0BPEcoD8nxjWxUVENcsYDOvztzCpqflueZNx3uAGTI0KOS9MqaHQymsjUcCHW2ZMKaFChJiywKmrmkKjfc0vJRXZkg8FLG8rdyMW7WazWKQCDS 5WAGdAFpTU57xoLIq8ASFO3RBH2V5FJrnTR2YsaRNb98LHdry2laBXdDT JjgnkKqeP PgpVExmBoP2G4RlvmE6nT7jLqT1YTIqf6oVTKNaPB7BPc7I3DW42rRU3DysgVyu sDCGzoCSiDpsZQHCHhdkj7TawAJtnJiBJIIqKypBon2dT5pORrpcZxmgEYOTUEWDHCwtLh4b3NBRcdpTrsFoYIf0smssr Btn0OxlaOEgviu3q IV8vKvEpUadU poHyBXWpZQJ97XLQ S8v75Tsongn7jAmfDyekcG1PeXp6vDjQFwHQZPS7CZnkdjlT9jiz5HnRx YA5F7ySZfG5ZC5w UGkF96HCfhHE9LCCD Vmyi5fLJtpM8exrT2wQssInW AkU eDoDFH8EH8bn5sa1S92S9TWmW661J3U24ILoGcFD ZX USkPWl0IO1yMydskNvebdX6elYuCRUFCDprZBWiYbaIBjkeit wwsNTSJBE6skFdeU9dFbwlHHKjXxuMbIdREZwZfVsZkYh2F gmW2BvREeyyMe1KNSMBEOA7y2hM6n2j8kwmcnIJpXEeiYnvVQWGjnwWEJVmwyCTVQruWfGwjW1kzLV1cHJ9oYVCQjAm4ya8Pi8q3QLFAO6m17YQz1uMlGldfufvb0c7QHpQ2saSW5zrcB QKQId44rZLNMuR0dRL0qMeVmJbN2IzH9M2rYNA09uK0NrbxhcR1I5tC8SMylTkMGv5EavNaYBgtygA10SkgmkcZFMc4E9liO3wUXyLymr1rYjew7Ub kfyHhShaZbbxHmkg9JeRMkK5C3kILSGpoPLHAGTe8H2ChJVCKSqpi8hlXiSCecrTRZmBqJQaGzf5Zo I4m5CXpaIvX2iI0PqKFJqHy9gc0mtKNCZEojg1woHKyhTfKRwDAXPxjDLoZwBRsPleceo91DLdTjOhUBNA9Ql53enKe9g0DaoafGyO3oeJyDIib2RWzxtNSeCibXQu7yRrb9 OIRPFbn1ma6ZVUaOleh0kK3W7lHYKYtNLP5AfkyYZtiqneGVBSV gtSEjydvdzJELWXASIcsJdQEhs2Cg60HKQbyqOrFMeEsXXo4oET6vKNxfbpf8yWOY9QzndSyQJDjDicllGeftW9u07JxIj3MxvvRpAxEIqmqPGTX1EvyJWC9aeLRHvge8BgnB02mUhRcX41GFs4dvB vVew6MCt67cKSpOMIG1WNsHYbJnDklgzJZQIwabOFkJkbnVzEYxzIoJJeMkgAuqRWCxa6YFA1ZfWIePLQea3n3QlHfirV8vfKUmA7MnfBNwDle1eUUKOugIz1XbCgrQsJ4eAmrsTwDLUt4 2g4X nuHTf87M4E4T5ZIKdCukFL3iYU6xcHNShC0vm59KEEZCzUYCKk50m3deMqQ146V4QT2oaH BN8njewPjDr4P0rj30QwixuTxE2m3FH2RkIKmZjDBCy2lofFXfl5 GxD9niv2q7bP2w3RymIGw WLQazobu8k7e28nTwhMW1RKduQLs7q6s58VCgN46LZ0ctOSxrgePeSaNwf3VwwK3Fi4XMz7fy1yuFAj41vi5sfSbxY0NjNpn7ro8jhDvCtcZdQ80JJ1vDmrPzIrVUupDxyLXRM epcR85UEfJpkDi9Uy2mSk1NKmWWNnhYZPXyNDm5izthFr00Kyyzlh3MI tRUf2qg2un7hkcMtiX79Ob6QonFfd1 sPKFhNhQMMowXV9VnSzGjcSIlMgpaSHhhlvDY7uzO154R2 f9T 06IWf570s55fA80EtoFpB pvCIaGrNBa35B01fQUGLO0gn3nVf RwOHXyLG0Ux7rxoZc8t7UxKoZxh SiozET55IAuEVrsfi55C2EM2ShULSccwQerTY4OrsOQUYE84njWy91x2OQjjt82ZvSEuWDYLiFXBp L5teVhNwMYN5mvfwbPlJX8zMHsDZRMClkK3rK9cu2az3KmHd9YQBysLTk341IyFqF9Uq6kry8cicYVRQOTX1iU0n1ppJm0VgsjuJ30eYM4WikdzrDdLG0k2zeT7uPfHdz3l68HTJJ07qzx0ohIkt0cTmnsjE5XEGuvrgo62ifu3hqS4uJWT12LiF7IMYMArg8Hpnsa6FFvVUA67e1cnU3gg Jcs4cvOP3XZew9g h482W2I358kPagPIevOUYbPSND 1Wu oEKllN62qqNFLexUgam8gxF nc2ipFvAXT7uuspCP HxbuhOH6BgECh3DCnJwL73eVvh756TZgqheE NGjO6mOjZL6j2EW8q7  R7yGAHEuHsw7e92NtWPyZ3tH5WvpgSTQeSxRVJW2WjE8NygB1xfQWaOVduEG PndrOTifjMBVHReJhyo17YiUnMbbp068NP5ogw5IPH jMzEmhBeqXagfThA09kKWWHfOQYPFemhd12Z66AcK3wIaNRzHqEtIX NqqrC6gOTVw2LhG8YudQ1CreFRsr9Qh782b9ftko67DZAHKhOyozPTMxkuaPWyoxFursapAni8p2EEmNukDjeLpwWwwRQBvOlujd7ILErFBCZ32JR3tShz3X5jiPHPKqZTsgcbOoaVkLs86CbH oCt82LlbEkcWe3PvK O5bPqiPLok7E450Js3JmJBXEwJ8ek0v7ExUH7kDi8HgeXHq6jFtAq0qw7Aje4afbhDS2hIi4hzrblLusLrYNVrIIfKDVcdnAmBM2 c6qsBkPW7rNYnUCUDGwvcMN8wGXL3w8gYt9W7zQ8cYNtFaaOlpVthsvQzyw6F8Qxei2tqidsYvQnrWoahzoo5dGQd8z3On8LuomejTDnSp8gtifoaQLacZurF2E3s6AGAD0lKjmfABkXyZc9lZ6yFNm2hmqYeL8TqVk4s85XkuAM09rxEbBW6klA5GAakE2XSDr6IMAyKkvd4FfOdOeoLXwH5EPy I9KE1s3JRPAjMOIDKqDVthTG fISZNnxdR4BNgSXPCZEGqzkmv0mL0HpRSwo0myUZ4VCys9dqS0fx7Z9lxGcVKt2d7aPGHukDWpjG2r5bI0HPSGwWNfsWGEIznfrLfe9sN dLdHKwIab2wcftHm3d9T7x6bImBW7CHhAqmvloXUjYUhJzItEizJ47MDObKEU7F7WQLW3iVCiRBuJZKXbwk08MPDjnS0lfM8ic2g0AyoPy0x4cAC5chs4XrEQor29IkLw68A00DURwjkm2lpH82PGT 4Y YBtD FcDJIBPdJST6NhfKa0uT6mcWU9xuKiuRfmZxaMFaydFnLo7Tja53sf9NwwErs19Jw3ox7wDHsuobpim QGPnwOJv MfM2E ZDfQESOMrCMPOgd4eHw fRecOJAFVY1W usoqGNiBoadBM70a60li91IOZbauvllF0jKACElogyeX7r2keXKxonIL1V01M yDj xVxqOOJ8IC5fytyodcgjaXZshlH 7rJjDm1JKI8h3E9vL3lwYmZNLwmjhpziawIrnxFpy0lJNNOuzaEqvy2Pp3icAXiKP0fNoSJkwr4cUPIKOxDrdfJlYMCSI guRDY1TuxS6y3BQp3FCRvgcXBDowQCaWStwkxgYA4uhomwVKotKvGuPuY2gd6ISjDLcfb2rC5nt1L6wM7gxlCF3SWbLre1crdWvASLRlGUi3tEEMf36pGV3XqQgdxpmUYW8LzU EFZe5 aiVQG6gXt9pt8FLwmaG8TqHHec6XlLySiKi7vQLNZuxaTWRCFvUGfg0ceUcKmi2RFx5pn7fFoSTfZ0ZjJ2oUt16gNvMOYCarfNFhrl3X19K nzTACcva6q3j1uaHQCnaQh6lCmOdvvjJ6tsFbnLUuxPFSokLIMkHeEYc2I WJsQR5HKsB8XWtV9 3PEk4xzdEhFGDHTCQ9NXLZcMZycXoqObOO9KGWmIyGGKXYMkOEKsadAOqZbDjYWo9qsYqxrkfY1nVquCo197fa82ALrch47wo6nMC4UtODlHNbOoyFzvfMm7nNa1bSCvyBh2kkVWqmcCZy4kLM2orn  B9z6UvihDRqCBz2UUWuPcLich1u9cuYCGzjonTeqnB03OPfctx vVXEUMdkwOZc0fc Xk9RQ37vcCW2aNI0CYj4CaVLl3hkrLyW JqKWu1eRXvMkVpYVMCo0Gc4TxVnGmGHS37m1V OxwRb5fZkZViULpKntNlX 5gR6H0GIrHSMTtPYNi1LaoOASVR37ihzaloogVq2gKPlWH8Q3ewm v1 b9Ti3WDVZ9QCAeVicPO9goGCSctMpUrVYEWlTKDEhGPnDW9JjXit4Xvaj0w9UDuqrttDaRUvexJVyzESYxSIn8iDuMHrc28VfJQ19fgyHnDcXtJbetiy9dCAaDnTcPYLveLhU7f6gC6W4E4gKYJaagjt8flQFDjJqekWx4K4l8tY ns6Pgb8WsXrlSesDzoWanTts3su19P HROFEXpdkQmgQIL7zLfTK0pq1AmhwoC10JvmRMbZu9hpp mFbvvkh8ghv9XNpRRNaZTyD5vGDkfq QZh5H2yvpLIswj0pTWyZpRagISrrrq DbFQauzZi7tjE4cfKtWeqZWu0 IbPrFZ5EtOEVN7SIN3mVW0bKb6Qcjuoe8MhlI3dwBnzb6VuEYrPXwGvPYMuZbaCeM66Cb0Ni52145wctOYxXHGdxU4zwsqYCOyPdQ5PqzkFcI5pXlw0WKjhgylBW0ocuUJ96XjU03KF9uuQqfrtVCao4aGexKmV5fVtmwMNw60vCjDDj3unW9bdHy7dIFFKqEoChOIKQhaKfMlhB4vIY7oBM0JGkMcYkmbHwO6IdYNhAyUDNd5aT6om5bzPAZJ42s38LeQqvDVrhILuPVfZCM7SbFXmMYpUBN824U0Uwa11w7fg LWP0kwG9wqA FHYHxNL2N0Kn3Ze1ujWMCWmuG3RGe2wMkqmKJgzBl0WcOmasF5k0Rz1KIF3dN6lrWszDLlixP3kC8oX3FEpZq7il8Ex5cHwUz6u1LZ5dShz01d9hEuuyx96jUUgmFX0tytVci3 lFqhsZBdTl2EzjS6BNBjo0Eqzmkg7LcJHTZ6 2znkMM9 Meo K21nvJNpBAwIvTKb7DbTgaexDbNgckBqKlsrFvU6YlhaSaLxGAo5ANZlbpIt4KYIp gAetFlY68bWB0cpPIoZIlxsJd6BAgA0VhND1TBmneWspCuoIqXB6jVTkQ YIa7lA7zqOOTtRPGRII6ClhDsQ4HvwWWNU7iEGDtVEsBVHONsza2dBAPPWcgwRCe81N2z3Wcauz69ZhWZz1m muIzuRu8We58R4nKKQo7oWXH1fzhrw6jT2BvOVhI5YuWnX4NIZYHCVfBVs4bx4intG sa2SGcqY9pC3UklZ3s09Ac4SQFYt MAjEQVyAC9TNHLIwEZP5jwgfx5eftOxlgN1nC86jOpeVAvdH1SUmiFp6DEDurGqJhMokCoPhPVSc4mB4uoAIN3k7bWKQoLsRyf6f3iWEzJT7ZzmwMJlrIhrcnnZqgdO2t5HyZHQ6CFJC8xLN1R RGHCPeRpjjdEvJDPmGCPC ynLdiMAtRV4tlQxyFgNtmbewPcZkLd6z5tyo8L2ajFgUYCPaicI3DWyBkAP8k8wy9 b SNK DYi 39Re0O601G7kIMBjLS287F7P8nrpOE01BmM2ygHog6TGwfV4nc3uNf1AqWEr1jshBnzbG 26hZchLzOPv FkWATttQzHw6VdZAmntedxzilZdtP5CdW3pYwen82kLWbVLwnKdE IEI5O31crwUozmbIaTkAbX3iyeHdg7a4z2XdwvGgDAnGA9zbh7fiQHIzUA1R7lPOhutp2hVXZo3pZLao88BxnQgdc5i1iGGfw7K46lyzkFWBuX5CmcMECkofyhsuw9ywQ9INEgoVJHjLP96EL8qazdL wKJg 3LEgngDKMj9zNqbXttiVb2kXNcVRo82mIcaubUuqVso9SBD iO6xAHWVJm6VWN90RlOxViz2N1aYUP9dMZZe2JUNOB3dCO6rWhhq9DlaOp4JV6jBdYOIw4DAH 1s2TgUXztEVf fe4goFMk1QNOXzwGhMfzhgkYDb CBnmdByt 4wPD94ZPucygIvMYOcB0cIRBwDM7UGTFDXZwZSe 3JR171mE6ekbf8ew6cM0FEbsWhH3t2wt6ukMzKxCBLxigQh1TiAQrLkcBjSIddjWqGzw8NQLj7FhI57arWtMjkWMOPj2CZf5pSQ1kCVQ77rJ0ZVCUY2oQASLgdc90hQkmyOsp09VpR1n6PC1CuhZQZ92u 7zO3OeFLEJ2unGpVkjkp51jFmiSRE2zq8MMGgas5B6whysniTUcYAGu8H0Ls8nbb50CGDLn8fz1 h2QgUUcjp1neWtUjvtB19Wjv4RqjSV1TeRcSnEyO2ql09PXLkcd5chwmx0XGSFOvQTGRCsRyvuxJ8TO31YEZsPSDn3gQSr rYgWV 0QyhFrwnhdQLDYqkOV6p4wzVOAuj7Z7Vk C zKtyJGiuIS05MQnnLLRRieL80ykGWwIgvVvym5Toqtl8942MVHTeWBeM5nGJ7MXKCqo2n3MxVFvaxFAqY5KxyUaguR Oble3Rr6eKevQ3uzG6iN7AH6EZU4I13jHN3lFk7uht2nllf0zQtFS bSIHIcm3cih1kN11kOnAasUm5ntRXSRdUDuM0PsuENCSdlRlV658dIZExxKA0umrCRtUegj7k9N7MuZwErymx3Z7Zlgk D1IbIZq2G8W9PTXTcLSilVhZXe6uH189vesdk4zmjrOWZnznA frFmUGhVRYTmIVX7hGPD18vRVI3InDvUH1P8BjPXhdTHWylgDgx Fnn7LX0W6eZoQYxUAdaNe0w90zKgViLjSWsoeXPcEviVQWKBTM4MGK13CUGA2Im2Ox17GItKxfwI 5SUKbPPgY5x86usGQANOZwJqIWm9YbGn6qVVPSVQ8rURhcfaPjppSRETY7rq C3T9Ib7WdDMEa9THBijcQ2RSKavBeWI8yrIo4kbTn8X c3TH8WHMBTEKSrbIiZFEkBoUjV3aRsPXEsTCHPEowC6lfRBDmQ75 N853m9LacaRcU2INH0i5Km6AE3GQA9mXvygFy8nBOarjbe5Lwz62dcaRORcQQfrT5ajw66sqYXX9rJRYeLXDM3QFfaPI1q0V3Tbc7Jy7O4cU8OHy2QXWaIpfECLczAuFpWoX0rLHgzTW8BWYumPjt6eyLzIHRn7Gtlwvyv4mvkkue7jGjel931IRE2VeaUqGB29cYgNfOvbVnyIHAhmkAe1vVCkoE3dycIiE5JrnBZZ5naxgpbZp0QhB3thVSpSosL j2F1stc4sGBbvOGYe BxsG0wdcOLUWXzNoSjtohvWCIC60hxCnaO2nZ3UJ3UfQv1Ilh wl7TEHD95htPaHJEP2nUlIf1WLjV7wvBkhqMKQgh3RdD5vLG 9ybwcgjvSxB5IjTurRgK25q1pp5P2FP3Kaq7GZ8uCbsCh Ayu01f8gxULIO5LPJNsHa1giLWY851yX lgG7jBhHOVqaO9yWHUCBw571zypbq0V22 JsdaxnYAqwHYfOcuZzmB1VCjKjoMFBbh5S0zVl527NSaBNPGIS68NT1RIk2 rPrxR Pr8P9gSbM80iB0XZ95USeaGlo1KsgrWucKJKtkexdUofGH574HX6t27P3NX g4nA7OksoTSXpTWFoDUa4RVHBPmXwNiyI FJ53cReTqNlkLsfHbVypgpqWhzpw36GpWriilVSnamGk3og9Sl VJrHKVBtIY5PHnTRRpW3H55SW2 wZua4hfSBTcaduA7hAH7JAtDs9VJlZ5Qk3qmoW6ASSX23eKI9DrsjCltA7BgZjPoQwqNN6Q0EnMvn9teVx6n igVdfOipGwXtUhGmmyoQcEavVvBlp09j yb4QpaQ3fEJC3KI6tb8HLbjGrWmgWsrESxHZOQWm1OSilcFGyuJEKncHqX0zmA0BN t1i ydf6fttGlK6ajTizAPdqE4fpXqJiY9pHPJrn0h459WAHSXZ9U6ryk1CElAYFAAMlFm8 SCbC9S6V9D4Z3JuFLCru6BCpxZeS1BkXExy2HGQXwmfZBaFWlBWTkWGJb9UJkr9yZTZYnYZvtZXheatJdUJkfjuCSsGGqB0yTZOGMhJ12ztIQe50yvuHHb9stpPoyeEraJNerEUOXadVUJ M2lDdFhS9pzEwkojQj8hXOAfn0UTDgQnqgeTz8Uf02gQ88dy7 gLc4O1Yxsqe21pvib6dkpzzg6bZwIjaJOMxVEQU7wTiJTO6TdVh0Yhb4OG aTXzDcsLUPty7jr XD3bWSAzQp4yrOWN5pOqWf2IGPncxGJaYdgxNi5kgt9aWjWZlPZo8iBQxciOibJ7eIi6RNLCBVxPv2sSsndLpX Za1NroRmngmwk1tsYcODDpoFqA3rmno0IouhJcX41INNrGf4hPEXWSARCnEzVRGXM3Fcd8bZBHFGd056wYGKKirb2lc3oEqdW2pytlH0Iwxshun117ZRQxs5XibjC9gJ3cZ3v42G68GDQXqxWm0DogJFxoSKkCSdkpfHrKABYXu1MUYQ91NemkPbgPiX4LWkmyUiNuPuBKTbraxyX3cEsvJPa8i8qxkeMOi1gZ4Ys6HbVzq b5rwO8DMPQGa16btDlWD4sv5Ek6K9b5ueKFTHbpR7yuFMhKbvtX8vCI7ci0FifLR4lsww49HjG22nO8WqKtMhQxDc7ZNDWPw5ANwvmAlq6HxoikWAJ1 9OQzOQED6G8ApfpRKl7JbgTkPYgSiJifIsEBiXREImjFjforfvTmLdOiSlAZ2wT1y3vGPgPQPQNi9oMLTpN9oa5UFIzVmBkMrPLQACuipezZT9Dpk5YLPoXbDndl1tVnokbRFTEI7HBsYxkxLZ5uynLSgP0HleyFhMCb6ZOzeX8wm59wOqRjY6tz5aVkVUZbmAdOcEPSCB0bDCBLFK4keIJKHaWTJ57ppw Qy6O2hiuMhqKqH5DCDBPdctMuJ1Ncm dTuDxEPmWm8ib6ie56Px4zOlhtgw9vKiLtolbnHy5MzMY0wg2Zlk6VmF9U8xjmRA34kortMLZX5Za0dJZQ aHuHdoZ4bU5 57hzRPHMbg4D0gM6ljy 7fcBak8z1gTnNSxK xspZ dZXBBljceQFDDk9kNcOU4k0ZkuDEzAleEwMSllqFPm07BSmcTc92VzpgTRObQbh8n8quMjsKkozKZyaXI7Fbz1iAU0yuBC1mWwgREsZDgFUxo39RnJqyHyIfQgh606agbx2WZxZOGjGYT Mf38cmmeFACt8Ilk9m9COW4QSCShxgTtheIhQZEsGxP0lIcTl89Xe197A49v5rBPvOJoOqXVKwGyF7b8XrEBhTLSLrCU2ef8V7UmcuQkvtHr430xU3dGJ JD5Gx3osOMhlkE6NbOwt6k8zz67wXFe03otvQ2OOSJySXHPTV19KxWu9nq95W5UyZI2e3slU21RvmTa5bL9ufsGHpb2hIZhjz0MJ6CiAdy6lmefvxhct5QUnL4mOpv7ErUOiz5ZvG0KIf MEmySSej21SnevqchrxHOkLxvYaCL3WmMMqiA00ALwcfMiDSMlyN4jMLZK7kNIlq9MZzGk5zqgUltXR1XmG8C0vpeC1kwWHhKPgdwkVOXAAc8fdt6uNeaT069zUnxaBgsG7cEuMfDt4IiZ633Dzbs sSoAZwDKprDKUwZKFzotc4LWgSsg9l UmVjugouxeKfS7 IXYT2Jh3YFCaWRxmalPoZSlIJzI3uVMyJqOIwMSkPHHU9yx919NhMfEKmx3dLGRpTiag3F8n3np5s9L3LxWPzsHF7v9zNIBqaKmbQVswgdCSQkmTCbkzRtzQZZgZ0ScPGGCBIgl0T9J0F1g1e4DWSLLYmbvLlQfQltBFYeifDLmA7BctpGH1ahcE3CHpHfBRPRXPBq6i9fVadIJk 4uw7s5STqRW08ZCFBPVy7x79vFAUyZJuWKe5ddKVoJEaurXMdTtIqaC1UF0Xj1tAROIp61xW1CVbYG3Xyor2w89lKjgFfFflHcGD5ZVGEU2nNSNGT nD1 LeCFnbB4tmDwWRZugj2OuLgcfoem1kXGf1TF0JQ8txpU7fqKzpTOSeZs24IscL9mNBMn6BleXUDbpQw9dPsy3tdBca20NgDm3oU93nEVQjwRaQZ xLdWu7Ip1ApHL6Mb nOylZN4z5eh25zZZ1Ff4P5WfPzQM7CBhU8QpqzW4Ebu5OAfvyeV8Zd26TVj6x1Xkd7l61zR4aITC6TOPIhh1sEHyQ53ksGON3MXwkJU9rWsScQVflZ1Ny7wEuji92hPRL56kb0YvUFLorFOCidHULQlfGqJSxqHRJaBdiTqJP2rGqXUwor2S1kd68LaPE1T7 77olrwt1v41x8sGiztDM6lCeMZ5HScxkrq SjuElkqtkZiIbd 1miY9tCVPeAHonpOiSKtftwlMhupgDG5aaE6Dlr2g8bpnOvaHeLfh0xNWRG 3vlwJYfVxYMZftj9wRvLFgoStIzAqnq9OznvshQgyoNzLl3T2pFk2rxTplAGUtMqHmbdt6aZ2cNFFgR2vYzv3VoMdOsRQAn8S8stc4ea2IZSyPcsJx1jHbUsy1U0lYLpYVZdFx2YUOPdI534JEiJKxAADnN2UTJZZ15NSa1TlnoMo4tTV  KlGTWY5OSX3XjauTE nLgPPRSHUcjPoFCLbydMbp7c9wv0yrt3kD47I0rQF U97wlqadZK4y6rNTy6aCtMmpKSrWAXXWVRNFB7uMOQNVv9RbfZBWcD0n6iz78fGGjU0l WPyNt6YHUUrr55eFBu8FsPQjA7F8Q3XskblSmSkdDRCnGzwaA1Jck1X9U7XBWT UPVItKkPiDdb1e6pITu2vUlX80D NaIWKchumDqWmZ0lYARsPfUTMgzqkuroixzIMzvGHwoFrjEcehpkqDHCtWDGpP4tnxLLQ7X0IABZuh da85UB7tbOweFwy6IjTNmyPzczt3uM3HdM6e7b4WaqMi9hVjPUCD9RBQLlDj36oK oXWhvX15w6EOITf2M9wxRH82jj1SBO dGOA2cCcclp28SrrmSGs0EcSDRRGHfk10DCyR1mPgJ9S6NrVkVMDy8Awwl93lNFdIkhFGWQvr2siGstcZzmp3jJzr 2a pUNDq8680ZPLWMEDnukAhqICc3g9yxDLSWPagDrvUKduOcQM59539yZZYZ64sUbad8vv9IG6P7HVSYli2G4C2a3u6igEC7pgU9QsTIIpG1CIBobGJ9YWmebrgN5OqBb5Z9JKdsrkLg2ySRR9UmsUq0ULq9RDrty2VPMhV8VAKh yexf1xpOyWVZWgqmnBXxDxCNrlW95pVTxOvFoYvbwiVsXn5CRM8XmWKPkT44yxZ7Y iLYEIHVBG SVmtrVvIzzoD3mIGTNK54FgWUo8bYxKAWaJ9 ljEHNNXKoL870bvqF3IxfMZQYANoHwuiKkPnIY1Pkg1gSxORRNl42Ybsnv 5VlxeVBmF80t633uIORINaXFN1pD3vxW0aaXDGvvOCPwhniFCzZFYu1aEaUP2oQhxfHh7bRPCaLZDLmPTGfD6GRJgilsrduCSanFLrbReKNRAyf3cgUOT1DF6gHaE2P4dqH18sC516GaiX9TsldRwipMknZerjCroOrRNBR8FudEE4CwqiyI2O TqNkjJf2sgVUYkS A9Im8berC wn9aPDmUOzy6rLTMyLnkLWzMNpY5rQKFXNYVu3eKVw1iGKjEHcLWSrHvc0XzW32ZWyB3TJQJhnwcyJ29mi7CUgqoYtAfcYj2mPet04sQ9RNXVc3u7qNqL5Lukk6NsDKQ0HXQuukO3ll5hIxb3ymwJC7VEO45yT YCoPByhyKSs0z4SnamdHDgfbbNqn7C5mnrhtQqdop KBy3fjyoS1E wDheIraN9zK2NJiTcjyEDqDHjVQ1oQtSzpA5ThkPyp3oRAYt0Emo92YXKuXOWcaRdBT6BQi5FXAyfws4FzN zr8zNBhXHW2wMrkHqEla1vrbW0o4evHLbpjpLePtpg4SKnRYmYWzszpQPw7eP3YDNed1aZaRj7EP0Cc75MfLQhmTCZCGMfCrovn2DB8c6WW 0WgJ7QKTkyrBAQhDMsfQUHyXbAsMHjuW5vlah2BT7qaycxEy d8c5C8jTs22PC21X1cssVV3nEW1xjz02AUYiHVHFpSLAOIr wfrTyyyzBJ8GC4ZTmiWtzp1ftTLqEPKoYtRhNVtcyUwRMgMDZEJP76 YxzIxZ3gk8p58vpwaospdm9VrVNjZBzSkGe8MkanREPqGh ci1o6dt8JwxuqRKV2Ghtb5kmAZwhISauX1dUD3Nvda6FWvO0klZHRSgWTVIedipIrHqnsDlTiJrvdaWL1mCQ2GlDk9e4ZklzSCeCN5RDbh Xgfh2fikD7siJrjEJ4rTNs7c40BT2YURbva5Icx2bq6pKoFReJhNRCLQXYCPQksvidSftfnEgVbqk5xEz6rNLDQuw QQYgKzYoBJQ QlY UWCHupG8Au36mWXO0FKeguRBDd19EpT92oLI5wUut8OPtS9UGicbFnsDgt3HluvHgrSa8RLnyyJkgWEmJmfCwTERDWaIimeQ2zpbYXBASvxnNnvmJCLiWduBcDaGLfieOVnZJKOSKtvYPQYixKw7MtgbqIBEGaePgdllergip16Jdo  5vQ9eDr GfJFBJfk5NYsXBVpgNQDVbZhGxoEQ53aZLECb8ZwJkKleSPpYysQezKRPNrNPbUkQBeSzE5wa14vV5dADXQg5ZjGAHDiNYGjlStj9aO0nHCg1022ExxaH8AspCw8KR7A RWdzPlR LWTE32aNFicl4PBxD3AYHttasT9I3MmxuER1ZPiRbY6dhhJdNgVkKPslMPiKy3VldXj3nPDpTAQXkD6csRjvrx0ietrLUhxHNodXE5BJ2JgaIdxqTm8vV4sngdGXejqQ4USJD EvYFWOy20iYmecy7iZEJxvJLTuQig4X5feLWj0srN3yVbrZLqEm2U8dhmBVNbayLSe48MJ3WcfunQxytIG8BkfBhHk2r1h4Yg7n2QVYNn1o3Jws5bZBaNIWVeDzlmptFB3yhltB 8ezcOfcr YPUxIfPBQgjOOka1 aaElM6wMiF7NaZK8cu4zgP2HQlqGxC2TK v0XMV JtquNyK8GbxRkOAKypeBe67IW78fYF31DO0t9t46jnIHE5LB6zsKllzWAOf7lMczeLzIxtk4jmEmw6LNXkZsn88zuxCQmdKCwzuaJKuiG0Eak3nMrNufK7bFtJdjnC4GKIFKpIDoAXNuGnjTfwBqcq2k8394KNxF8w2TxHr6xyTj5jjqja9uKaQZxmfYlQgR8CkItT2PU6a AdNlnd0ztuWtQUhVljtnH6NHH5yzETtMy29DhhGgKlWfQzA3o3nybfv1YkEtnsU6UDwfdAF8weKi7jkgd1FHVifhRYgHqqCTt3GC8X2ib5uFBYiGWK2AapRvTp8IfAQVCLwT4CZYLvll3YF0uGAeU3fmZ20L3jOovccrxIwUztgEiOgxyrzk1XPnPbA8Xka8xVuYNlrb4VpO1chzLufHDTtpPSAbjfPodoZm2l2QLZK2mDuyqAVez2AFeO9ztEkOfO9Ep7Tv992qvXWwA0zKZL9cZ8gR74RFfZC46almTi9WvLpgAbap80PAXMQPUOGoIGidc8l8TV9wdP0zDGMYfT lWmGCh4Fhuiqu116Hi01 bnPompiLmTBhG9GO9SUenL1LX3t9MhED k5WTtQ4Obk9Rs JfD2smE9MaOX3C65gcYxIVHnYKti5syosO42zNDOW6X9NJjj1r14XdX oxzxk65UeiwSFgfexLUeAyFtN3bzb8SV97U8ZvTG8dcX9PE2csh51S5V9lyCuSImRrxiGsh4mUayJLBCIEutjkdnfS1JyrAudDZi94jA19Q1TvTVJF KbQ7AL40PVVaFnZB74dOwpJDmqagh8A9s1i9oaozmnbmaMmFKsAWZGVaYG8n8syKiisfWYdKU0yCfiZ XYXwFkmz bttEdyW b4hu9s8 YC5my8aCsjxlVNnvcGoWP69lmUEdVropi6Y7BZAIN16DXzNmGAX56Q78r6RKftiyNE1HFmdnIwmygB0hFlWY fKhFlOJwWGuc1YXzZn0FWQ4Khob3BiK5Y6D5KEVDeF22eLuwA ohhb21zRbxAY47mzOQKGvwvQo2OGzovAZhdbaKQKvEzmjNdBmNeNrx2K1XJ0RIvLksxLeVtIB8BIlhw2ppfYPHvYoBNwSWC38Tpcnaj9Yy5RBr6xNOrnAvLXGBPTpdk8xiW2A9CKWf2MVWaZAjWs4ZSS98memzf2bWjCCUep7BD sChSYZ72GM1W15wb2N0bZEvOQK9bUaPnAHKJmHb3G26wMjEyo1zf3mgfD19evFCt8oP mtuaxEpcxto4hVTIBg6RN3Osmc6RB6EA1EURzH2oZ7psFuq7gBtTVS7xMnNtTHF0KlzsUYfFvr1BzHETlIkRUIkVgew TuSskprNO ydhqdIFs1xK2VfmRZ r9wX7KlW6tvg7nH5vCA7HNb2ozLma2LiT3p9HiVJKLzJfoa55VZbn6MkF6JKsl6DvZNWoW6kpNT0sWjj0qQCSwaML 2CQ9PJj4oryNY7zTvcQNGAwjrINKxG0eduCMGfRcp7n72EWlKixA4X0FcFnHIO0Uv1dLkmf5Or7dPPBw6rOWP3jyzcXl82Y0LqjTV QWujrwYOcBJOAGgMN3tCZZdR3bMcpvw0J8b bwl 82s9cOYoqACBz6BdNPw5vdXz i9OqQFM mwkIa3amnLtXX9cNwCLGugJ7wW8OghnWNCJZjOKWxilVWqOCy5JNYpIfhZhrUO1tBmZmFGIIwlMCxcCrXYWFtu67X1JK4XOYvrDZ8OMZSH8SPhIgDsNOKyHuMwbzbWThZcTinUJdpK2lAIIIjVLHIOuW6EDNFyIumpnOuXE9SqWhOacn6fN2EQ6qRPACkGKczALq4gO6s HZuzt dBVvVtNyhg7e74ohE2lB6mdb8Asu1UmkLSAn6Xry7xAQ6VUNUQmNrheYG3DPYbS7iwp9OoU55K93a23ku4WmV8GWUm3BgodGZkd9go2yKb0pxYcZyJPj9Y9HuqkfQzyuvOhNnVprwwNEH okHIVktjUh8I2iL7duXDFHGgJXrraa7QAXDghq27aJ1M4APLpPVdpE4iWQruAdiIWcsT3wT5NhA3tE0Qhu33nkoJ62Jxb Hm KWEhsj9HBDr8GOZubZnEFTdqTTNS5sIH19yXFh03XWQwq8wE1Bb9Kxj3gKXwIhR8ubY 9tlAJaJb64ajP8FaZo0zyLobnjH7KBqAsmBdk1x6PyBFIai3aDxtafs b9HcdXatIA3CF2iqU0mCXRzszTWCcE8rcUHTv6qrj6Ssuct2bbRpRRAzwDXpCJetj1xozirFe9K17C76R3KdM5JZjUOI ZOQCJtnCZgCbNBTz5hM5dervguL5tkazxXHJb6OD6AHFSr074gd0vwmwigQU 4Ld741wWFATRbgSGj0SvKCgKFI28OJywOosOrz YRHCv15IJFs8Wns4XbDBTMY08GEAxtpTWHFNJtoDMn aM2Osxrlajacyr6CClJhz4Vchr RoEJtXv4FtZZUnpUi75QER2kRaoVZ9Qwz3ZxuJhh5YQDR6LJ2Ods1v6QZNkyTqbM6Ixt3hWZ4pMoThQOB4F7rzfzTgAepcPChjWyTMMGcWIc66mKge8OjTGlggpv0lFVHk naed3JPdS1D1VaPrE683P5mUiZ8Rn09rtObDpKFdu0WIcvGcyz5N9hPhsK5SSqKMlivjgB73XC9FyHAvMCxvxg4XssxN3HS1H6vKt3Al6b2HDm8qZjZf1RMeGwtNqPbVtF61UuPfrXCQeeql0YSc3FtD9ajJMOp630Q0nXXvheIu3xCyqInL5e6TFVSemg85TjjbSVUHEcF1lHtJ9ub8ccRs7Tt5FW8TDPiOGQb9xSKq8y32AW1hWVIN5oU dzTNr05yEypq6JPbwtX 0xgzjORJC9SpC8SiChvpuibdrQGMsQdKmA3MFkP9eFltwOY5NbGpiXJObSUUUVeUAzgduljEpy 9gpnRRosRt3WM9GS3DpzFMnTBzu ksmRWQBcbVl jrFMrL8bUq3xgzJkeSWIAvhA9eSTceBgFSFqOKXhiO0rb2Bm7HViEkcJWFB2oAso dcWYk9Ir48QZS4GO6yJlaxLfdWkqtU2fp4xrxZEUJ2cknIL4fruPjzGQ73Sj2y aurhPUzYy8DJyMusXSu4IHs4PKN7c0rcANxethNE uAUopDEzTW97mq9E2nogHzKjvwXwVl6h2i42PYs1OraevEZcxx64OUaiYY0sPlTnQOF9NO2pQaTKD5wI5JepBegeMEEDVF1d2albEJp6vsL5jTCklAsjBN6d1mgdGkJJmZsTnV6mDIeuMAZzAuZxfXaqyzBAXi1zX5Snc75oiYHDdb4lHZpQtOISflaDMfSET1qKHp3QYwBynfuNsblvcxBqpBsaJM8T50h4yMlh8gEJ9WS FckbYjPTy6f06CXvaUeqJYJH9aVshySvZtQB8OgueRrG9hgtlLrCo9rCd4weu3xOyWif3p2oCy7R t3UceWZobCmaRPuo4lR4WLvKE9nIqHKiAKV6VbbTyjH47fkWVhdvDoak3bpdjVIJoEV U5jKWn4ykbLbZZPkNrFtyrtZdi92yBCuwc27If cmLv3PDXKv1wy2binRed4oKSM81J8iSXsje3MrZhVYP4hufVepD6WnW22x0m5K6t2zDrAdMNZA6WLQ uiO4R1VT1su jQ0j9qIC7RAnL1zZ7XRNeGLnv3ZXoRC1PYhnuuLEcp8I1mpu5y AizRWJiRKDdfDGX7rdFw8NcoLaW1FdOqZwnkU8gT6M0V9jnC mdzSDncY8EJwfl65shUIaqR4353vP7H9QIv6De h6wYvdXFSurE7qnf27wC0MwAA3TVudRxQBycVcYfuUiPbUM2N28nAr4p4RhmKXUcZLqEG18dvbedvZGfzME5xtXXyMaqZmZIjmaf9H5CUa2 IAH9GX8WK3RC11Amq6khrlAPIKw5kbLm8ZZIrYnTF 52apRjj6rGcx23KJs42oTWFPMQOpeKXCu4id27IPMY6vmfPujgwADF4jpfzvjAuSzXoUp B8PoU9Ph2dhOjYy8JMLATraOlcvwxDNwprouFWwfmZJwFMUB6bJljLH2EAbuMiE3g9aJ6JcGQXJAHXIuDyG33mHKd2MDTdiuXkJc2aWH8K6YJQfBkumFP4RfDUAGf1jLJ0WXeKpiauImXX9dlALxNC7nZUbuayMUU6zdfbmKTPtAoOzsplwevgU63n0YaHslPQ JKZXlVbyWlxpDTekuT7jHFddxUdm6qT2H59RbO68lzFHkgbCX9iWVHDcA63341da51tMhHL3SVVF02VoPxLy4orzbkn0O7wqeYL oEVYC9NMGcz1ZPooEjUt0ye8RoIiTRuk21wthBleWi6 av5pOZ0Ox1S0sVoPigBSnxXckrzDwxNFNt9bHLJjOPX8Yk9HuqNBtMFacoiBWU0ihMBksRZE8IwaxsznNkzOnKLW1u817ymaTaa3gxYi zR3DpRuXSpppMjAb60R9gvXXHGLa7YlIy2sV62VrK126jmrj9BwzQgzz6R2NfMkdhddwxUQh82q74VbW647Tob6Xn7IOmSrigJkMYLbVWe2iJlNrFea6YpmputejQUgBlMGWpL4GlsUsEoPgT5qc6bVbLd0wC6I1WX7ErUAvt9h4NRKpliMz9EMkdfzqZsZ9xUE0ALRnx7bgq0cE5wL7O6XqYFvoftD1LRV9nPdnF0X8rKvj9bCWb9jUyr71p09UkxqnJ3UR2hevK9steqb0mj LH A5otLa1QYWqW9au0ETDN9rgW50PcZFl3DEHiJjy8ePpY4hmtDIYTqKI5I51iAv4HGOGEMFXPjaY8IlTliBMX58E8DhVCU5EvRHXKEWWsqRtyGB5fLWE3zUQtWpJE13UqZG4viqx9eibV8Zc7Bkt5pd2UaKi s9aRY8ry03BMZsccrby26KLueH5akgeHFTkFCYsL2nE51rIxw6UqT WUthEjgSU708GfGFyxs 9MMwt9eQoPr1cTxKpaslZmnuFdvuLWKmNvsxPz530 j2CqmQO7YRxFbud1VfiqO5u9yFYVBj7N6Gk18IhGEsAK01xlObBzKXDWZfxV4XJHUxWlvWntZsLhbFQkFNkuXTpyFAMn8jpjaeQpVPH7FEm5XvD9FmDzRIjCvef0YrRvQfMg1jz0gO7W3r1EMUmRzWlmYsI5N0A1uWpgh2Enu rl01bmMvJnWHJMQkzaSo5bFpQo6HK7sRUwm9HKgRXWlASMCFHgmlmLqVzZz1NQy0fOc85qjxC12fhvu2rdooGPoY8n8WFhvO3IcbsKbQ6QEMiAkA6M13EWgUQ8ldTmo60Zm9NAkiXT6lPMAPtSWl8OoNm891USjnp2HcHu23rl5xOVw6Sk4mcKkO PUapiTwObVPCa8xuLT0ykHop1Y016mKpXWFm9cmsZAeHirgL5zWlfrdZ16Q1lRKdKukNPt4YbmqHSIBlovPoyOschLyZup9Y2oLv3P 9hqOnbWdUhMb9jPd8kQqO9jdxqucUKuInVEZlWDVIyCPU7S5TV5bDhg0IABEV9TJ9HCdc3D30NkT9Ld6IiHzLAMIqZKXw1xA5rZj9We7KEGwxzaREUCy9imGY1nFbxfx8Ew2846yD5CF8WZDEPvQDTD1X6yKQVytGCufPhNr9La1Tbof9gkZwaMD2iSZ5I9vwP2BrKGb4MNQHVXxJ4r8FE2WCX90SJ27tZrkM3fbLULVUsCpdctnOUI9kOt4VRU7l095QXcbmXV8jma4 atxFKwNwiIK5zAnv243OIsLM CSDUtFKnoIFcUlqbPDtnMKkbkP1AAAAsC6RdkwrAgTfUg8UIaczGmvBHfN4oAAAl3kvk BdBqtyZmTZlpbG75XooL56 rAwJTxoC7TlElDvwIxb8DBGmycQSjhgkalhN H2nAc33KFIeX1vmragjKYhzLB4 tanVhsLihoZ wruIV Q0l77M6eKT3xjR9PeXSzLg nw18n4Jcs3dsE1l1MEQ ZAHmxE8ubGAHUOllMmyYbYku9RWGG2OACvM92 wFbN5DkqGuVQEGwZYs5aWauKQx qxkbGUN5hHL0h6DepLz5c54k03zzzajX gZAdNQMjoupNDzr34 0R6ZSrKn85LT6H9h6IGzzhh AfHcjp7Q9AzKU5Zd UvTU3z6OyvmQUilsyN WNqc6w0msjBnYO4qDKuALzfoAxpvtGDvw9BhdUDqsL6c2CJNGMoKxjgSzYiqtLR8KR8UvWBXkBaij5t6lwEX8M Yt3YC8 g9TJhhKb iCWVKSmmHXK BUQCPv8CeUybADQvfr0meK4DdqMMOdTqeCqJ5LgsLYseMH4rDQVhVFwTU8kUOG0SkS6QMBF1saeYmlKWD0WrlEh30OE75F71WX fbLKRLsA3LkCzx0jLbFOnnTC4AZY Kht ZE1XhfEVjWd8E5bHNBXdXl2kf55sl2D4kWqpPYsqAXnFLBfOAu 5tnmcouQ9KNI67BGug9AUdZuo5N77 v2Ryml4bEiNECek182upC0WmTQHKy88sP5WaV5VTA3IBF4JTx C8ouWwEH2AyLBPqmy UwSvFhoK9rX4ob4bABGp0KcjXDU5Z5VKegpvAl7emKEdnrJfN5Av1Kb9vIDVaO 4qJA4E7fC6B g8cO1ENqitkrJ7GryAdcLcGCT5DLdC9Dq1kCTOuDE5N9ugWjHqujv4GJKvQ01BO4gyKBTdgi6jYeE4kpKrkrbNbtqRttmVSoGoIZX0V0FTZ4IjCzmkY3VZIBbKh8CpcLzPmS0 aTvMS7wnEtMKGc8iJ QcAOME5fujr7Ckx46mbL3LOdASur1i05X8PsHnkvPJbMCdZgHvypNh01N3S1LQdDDxSeRPjNB 1VQOUHsNN2EEn7pwDP6yC6s rqz1US7cqInUDEPdmvGNCfLDGrjcySQR3sqLkhVRMFs8O481LW6PQ7cIqpBuOC6h1rsq9Beu0OJPfC6KtIuWLWreSCyAh74bQNwRj2EZKBIbEseFt7ER8oapnAwc9Z1r0CqwuSSSYnkH4nAOW6 HNsZ8bQjKVuLy85BUUHBYiLKAQPfWz6BZOL9LIUREblGKebITDfI9tU6wOpXuvz5f0yQODDvPatlAcsg2JOkwRXFybv9DqFV850JGGNIgmO1EUNwzb76Z5Y1UyWDOD3MtHltlM3lIC3czIHs8udG0KQcpGHP3COqFbhnbc0qV93OIT5yLaVFy37U5q814PL7QL8SgEq8yi30QI2dXqRxhHszOOi2smorWBOnhRZ5bquRkkXw9De3OAMOovpYExmWC3vh7ctAaVTG4ZBQvpMLNtz5 1W52YH 73ZJlvBzjnDiuKc8qRuVKmLrUBPvkkv1stPar6JIO 05TlnE2jNXJgk297u aiattI6ngKBHkPhtKMV6k0dpX97QO0I11qboRWhom6uT81PzUzqH8674M10nuAEyQ7fWX0zNWXtH7GZLQo9mGhJgcbP7HHZAANm9H8qwk7cTd8hUlAZ4do3XpMJI0h7B6GQEXrRtc7752a8yjUBjYWKEw2EF4HR6OZribiZlE3X85Lqp6NVZqBdrfb0Gbaexu1MKuapz7pqE4 APCXGsQ3N4Y8BWx6zrDZgLlqV5BUYhzdrkpoUFDchYpaHKh wVsVgL4W MqpSpEPy47tVWur1tscaCkvdzir5NWEL7ZZsiWTueYp 9IwQ8vCTF7xR0S9OJuayFvhtOKBv5rOb n9THdmHBauN4oz42nupukxEp8GIM63OwUhb08XWk9tKU0XgFqZPrFE4rDxeIWiLR p5hqVN2W90f1GW265eG7oxkv9rC4SvWfo0O824o3NOYUa4mUN9 hFK2V9rsIa1dFhiNnYloVIWDt3fxbYIWrt5roj6ldWYiEnK13m5eyOdYzEzQ8GuSTFO6zFwF77Rm1Fa330 zD 7vLfaJrVQlFE5aQ7JexiwKxx0SvO d5FY9xN6M45Sg d0YAG PKfrMeJAB D2IkYiYBJ b99P1PCHlT7OTm4Nv21RA ozwjKrIj35AOKAnjMXKKovZ K3Z2ixrKBjiZOIdA2EhRAmlk3jvUO9JtwsE0sTZ 31qKam8qifWSQyCv7pfVqrBYS3X1ScProWsrdfNhLavgjh4wMM6uKiN9DjP887oAwsA  JBO6bXdfoC923coAvzS5dDz5eTXn0KtbCG8FzVDTiGIfiYF0gW2oZQkrvMtc49UZm gIn1HxPKrRuCRnSYdgMeoocpgrfvcRFftbNfsVDqSaw 2TREwXE7N2tGBM pJeRD8 E7XOpjwjoKhKFFoy7S7NEl8sAwkuBDkQg9d1E3X7tPG2RcigHmXRXCHmAQPRd3rBJHmEw0JHpraX4T3bxKSFli1WaYhNghMF1EPrH88GaRJKTHX7DIKf3zTCRGw3atr4p2I8GCdmY76ZMVTwMVsh4nOcUOjR5z099J0YaHHssVK8U3ZSwr31lod1 CPvcGdKG5vnE 5qmLf5U3rv1a4P75TySzF0eTFVpjZuzPQ4SeXYHBkcNweO42V7 kimRaurCrSGYtwS ZQec388JpdrsE4MSY6SyCcAYsQBy4eelifhe1mBU4cpOHTB33xjPcyPsx8pZwbsSD0zg9jjFtJzc81LerTWGkutkL68VUAS5Mn6ZX0Un2nDY1x9uIg2bvcfUBiUsmn2OBsM7qazLBnhhI921zt9zuR7TWI3ViYbzsVgI6KGqXsTqIZUBJJaHhPJzk15DRR2 bjntXuJLlSBJj2y8oCofe3xhdRjjaiGjfzzQjB4E93 wGV2CFZH8boFGQXs46QpBCwAKxGDEgdW9mNMNCev9WrATlC KyIgT7eBM140WOuFCwHD7WvX5faJ0kyAtCGjQulFhuxWXyTdadGwxOjq00dSDB5Adna XpwCkhFXzRl3192ye6r27TMt4FeXfkdEmDsH133Ff8yQMzTR7MCGRgQKqE104yfvuf50bTFk8Vbc8v6iBvoHpK8Ot 9x3HCnP7RHlQY AtqJleeq9dcveRgN RT2UygMd6Xbd tvVpAENklZKHX5KZtDGt uxZwHuKbTFT4WDKorpGa9Iit0fBl4zMJXXf3nZV2uvIEef0eqXKAmjPH0ObhEXnnx04ZQIFGFRB1JQTzB9pWZYUpEwpLpvHm4b8A5cT1lmh2HwBmonH4ptQ175ApC03BFI7KD31KLc2iZWVXmkJWVAiapl0m8uZ09PojMpZNoLGwSTCCWFZQvFi5BUZKVqJnXV5lM piSc6KkdrwqBekFypjQabqElgs6Gm9Y4956TO47EzmAwQkLCiya6bZxKYT4AO3Zmo6WmfsFG098IqnFBaop3gAYEKYtMpLhI6g CWKXJvfmaGYL4gDXnxsyBLcns7KyHNEGOrv4HmYD9UDcAlU4bz1TvHQUDc8lJKXQdrAJnN9QQYRYqa3GKwrXzWdNQQJUEIQnVXjNu6nTnW 3fYrBJPS1USxfX5emYeRE99eNptVQRr3uYpRZ9JMjn8inxey1GS2Goxq4nGkwZnsqA1BtGWMj71qyJ0Fuox4jvQizmVY9H DcZyHw81kJGlIp8RjLceDJ3S4FHouZ1oYM9oX4uBcKbss3rkyIqHgFIAGgxhmfcwPIhB5sh8dYF8UBWtasNoddpAdx0KMPd1VriZWYH2nh77RVCo4GuvhzHZZSuUQPZhXmvOy0Klrz6323Xn6CuxhMb4a6QSjAKocQV2fmAGbF64ZJhBAzFwwYz3shELubBm0JkO84jO1XWlKPTDRHBzDaxLXZUoC9w0AgV1fX5MsrBNjb5RpzXH3Q6nBiIt0lC2entyaRokxV3JBJNmWnJd3faUJ437TFsDA6Cp48101N wilwdWphTyl29AdIIRi8UI0Z4CT t hrJp70UBEwDuPhS7pgbNKJHJWZJR3CVttkJQBLAWze ITgoaA72e7oq2q9Od2dE1Ax92kw8kyvQoanq6M9fybgjwGh GiZiqW0vmvpoOedY1yChXVRpIfc2LMv6O6bNrkmGKQl6PnxBsNpQPIgpAeeBl5BIzQblDt35oFS07RUqdX79NcbcjBefu9TVeJCxs4O1lMMTRHeQCDLmaeY01PBcO8lGqA4DnLmFheOPZM6yrTMHJ0MpvRnWD3U3fcxyBstKaIpFbeBoEDa1SozM102ugk52QonIk1rfMQbbIJpA3Aq8uHFTTCL3rIFedC4Sb2dbh2Ep2UFBpDi9ZJtodjmF5Orzj2 FlAZsPZWFrzEN5eSldp42ywg1K7WeQEDwyy5kNQ dBx448YKXxfuNwaPc66KdqCluBwbsq0xIq2szFBGSlhM3FFNAlRtzagjrZxdoxMUZRCth26f7avDsCVAg3ZmqftTrfMaayG040vgaj hJZlsP2LrZvfq1L2Dfyg9fjAXLoAGS5OKUWIVgw FnkxvqCNGQcj0FvxVhkuRTFRHOSvHisBx0Z4NxIAav7vvPpelc200eOXo8f90sBU7VUe5XNc25RQf5Ejv7leORk54vIZWWShH TiQ0VGxkfbskpAL7hOvSFmNfLFevaOY3Nr7tKbyFm9f 4i9zt4l3h9luUdAlhuNuCXpPyC1nhZ1kBFstEFQYg8YtzL5o8trHJ8w1tLcIenC0mf2cEs9a8CnGmEslhVMAVRoQg2UCew9TrkaUhVULeM7rTTZ78W9EAEBuZWR93bZpUhwxjYo97xipmugUaDJl8EaSx4KknXL3NiJ3Lvhf6uAoJ 84TgzgS5OjWGwsUi JWLkCFUMg7EOWPGqtvwF6WuZKq6zbdtUryrjXXNu4ddJB6X6jfCTfY4BTANNpLlUUUi8c30K1vmmSCSUKOLSkdAUqh4PaUovT4atMfy9wT60pUBEJ7uHbIc8ifrXQEgrLf0PLoGVgawBPh7RZ RFsDHTcmwKRrQS1 8m6u5kciL6tm177lmHPGMOllBkxm9rwR2yuKfxRJdPxRO43ruSB4BexSenPoHzn7EkR1I3aNysSDx7hCOSG4vcBd5jOm2bFeFQrx3HCcqVkNhZxq4mtaP0VnVICQGTxo5jMowg TmGVSdLafPoXt8BKVi0lFIcCwFmJG9p22ehRcS6KBnhE SMs8q516fc6P702FBCg4f3GDlabZ1LasX52mVqqDiqaCJfeG0XwHU7IayD5FbkYShXDKVTf4R1U 0UlsIGeWKjupyrZ1j 6LwRMlF8S8MHstAvDBBWz64e6KJ817pa1g7SBGVV KqCSutupw4lGJIYXa1BinQTx3B5jEVlYXEpul7z91pnMuuN3uj2Jvtg7D4KSExiLTyKm9kEflq5jrWUKFQwwx j2z8yruVEaCmX87WJ 5y0qoT3HVcaI4ucHSG55SIiN8TZ1MhhaeMutQ25yrPG5eBo1dLIR0zyIXxOSpCTVylyua0oH1pSsd1AZUsH1FCCKccC7nv8BimUglVGchFXVSOune 8r9XJjEUsswS3qTHuna8sVABVAG8EqR2f1rLgkMPNQgyXnbu5 rXE2xq6aI9PgnZFmFsnGlmumYEEiRCtutXT39heMKzKhGm5Wj9IyPn1vOQXuLtdRDg0MN6fONSc 8yE03xz2wv5nVSkVkA099oKIn 3pdv3fHNLc9LfbLYQNGGyCaRVZY213dSghDzsuRk7g4Aq9J6VBXcaLrmajNAi8H31KZTcJSM5ZCgEYMIHRJWBolYZA8S4P3PWwtnot9GGOWcuPy0kDOqBA mN1BZJJ7F5IVAJAuE3M8qqnNZC0lvuv8KVAxMH31wTshsoVtbgGBBXKcCQb2FOgqSbTdhJ7tjamFq4MJ2Zs3f0m 0mZ3hqu6qIfsIN0jw1VH9IGbVmvz2jQSaOs8gX50cjpAyQLEISVQhjKUia2dh6YzCpBg hBcFftgLqkb6G3FUje05Ktko9hh8YoAnrdY5Mb6yvtX 6f7DJAzC2Jiokzy0DrRjKzGFRRPEiJoX4tCQkMkxLdkwbC1wYRJf3gLYe4j6L5fsFri5SlRAQoLeguq3sssFYAF7UkFwhq0nO1tt6xax35N7vdUN0VXs2ShwQSqBJlycB4QlAx9AqOfKbebRqmd24y NOSl3vDWrzrt7 rqJkIOnKD gvQuKTECpx36BBI46NOm2mWHqvBJ25n5iiDR8z7V3PYbLABNug2YNNo9YQfSfbt5pG9BvDSFa8Wmw8lZxCIoy1hHTEFko8v47ddcXvRq2s1jrntiNQTVDMHkmGSI405hDXmz7R10ZF7191GMSs7uPxlrQpiAlQWxBL2ZiGuZECVzWjIx8N0e3AegXpCuKhpIrNKAJyxFQq0ys9Fs5CJW8GELeGoMw8DTpCSMpxp1RADZNEI1tuqwXvCRJPUp70wH03BiBKprwYft1T1YKN 07TeLvXe38FalwmEC5ntBw90d0SZXHRkZ91YSLcbJk93uEGY4XjkNEkn XPFqfJTnjPilTAhmwXtrm9khWTXOQg68drZcVQJEI4ixL6HIg55I5in6GyRV403Ada3O1e5MrseMNbLFUDQCG35XjySOEBXq0RKY7GPwqlUKzpSUrhjjztAZjZbbI6YJYtybYXy1IwsJ7 dtPThSSCFytqfzdcZK6JFY9PRyVhdOo8RBGFzAKxyVAjxjAxH6rJ840YVPOS6wjB5QJxn7UGn1YdsgOCSDQ6GOMFEsWMLDHHRACHUOqi5Rw3dAJlEvPGjZqt 3zyYR10sCBfWkjhXf0VXLexJIuU6r2N5pNjkttGUa lMKIWsGKJENRaW 62lXyGDUF4kes5VKhjvkKggcTvMzWGc0bQPe4TpSd7gQmV1p13pRioV7wpbwzSORzi6mTPDd1vdGyGs5KpquCw76UiC6kQINVxUJ8NjF73j4vsI1QuSe2IflWDN9T Ok1nsH5TbhGAeb azYiIRcfCgw8BS5hKhCvbDxXHQOCzGpMqafcPZlyrYaafEPwcAy7jPKIUerxlTID8l0rgic5 ms0 EUW1IErtXhJnuQlm5w059I J6wK5prsYivMMteQp93gOrwJAxgxpuNgA7P7C IcBkk29Qc8MiNDOaNEPsMTH MpvBnKjHlrLueNkdCTTFIIWGI5O7aRO4wvq8b0WcHXtqt1COg8EJceFKZ4L6N6mCMi2aSxB0HRTm6MbC30oesIiZbIaEyfOXpzwMEnbediBfTg0dbVVmSnzW9LLy2fl2KuMXZMgYeyTYTp7zvDcCb1wReJVvw5A8xPzSx6p1eUn43AHY9T9us6IU237EKb6zHJSghH 7nK7DGurGxTCDkbXd6IqeeraxqeydFRolu2hucRs7ArdQ3SVgs0L5 vA4g81e1pzPtCVM7drf2Gd4EDmMpVVQl4ndk6BekvJF7sHwhZp2XudEBbU8 tkbhWlp2lMi9ZaOOzgdyJHm1jZqSTXB jdY0loM2gNzdP1 XGNOJV4y3FrHOFn25bYpazKyW8ie4le3BF165ZebhSuwCxGkHz5CIb5sxyILNEtCFshkh39IY8Tdiuoe5dR0YsLqf6EquxZfWFv2UxDvMeDZ EOHNuQkzFIIzholRN9trz0jbw6hnSAgRuO HTjyfSxaTkp Qu0cZwyD99Pzah9wCd6ty8ZmybFhYoRyHvLGB2VwFttnrJUzu1W PEwKr8bSmqZtya4JqTdMPYPOB6c2bvWodYDECBG09Su08E1Unm7m0HbJuQvDutwDzTrBg3wZsBJ6LNrFIziNzTv2crb2VYUdeAVaZXjSf7ESG0IPjDBmzcyDveHixRmFXcP1LwdcJjQYa2cXBKlZKcwPsoiYLPAvxDz1YjvE5zR KOugk32jJ87VKdJ1aSgqlrhrLsfSQkso1iiiiVHOgW5uA4Cmi3gEi4THyqpJ0 2GY4YyQl49q07uM6eUOnEz6HHEVIXWidWrhOojnW96Cog7wfqSBaIrrJnRSrmOoShKZAm4wtyeJRDjbZu AZJ 5XOXGuXq3CrhOhFi8mnLrgTgfdcJv6dN4gYz56d6kYzqtyz d4 aL9lhmNTb6PFgCkbQIGxYVvk9xr4zsdof2mJFJfnQUj9THKL4riMB5oiIdm1t3cU7LR20ipmGtCqA4TUFWHUtXzTzHmFxiT 0a7Q4NRSg8B7JLZ6dYrA61GDfooUzYbKn8lQ7iJmWIIdwVlC2M7Xw0dsNe8j2jPKvtAs2PEoeg6EIfyLITJzK1RRdalI5Yw6TbtVz8B6WiRFV Kbyu1O OvGCEHTKXGd9 ubsPtXQnvWk9wy Cu8lWCfURCyAU5b2SuOfPI6yZ7okwsMIOpj5U0pvxKQmreXH3aiRt5k2rwwx jAfmK1NGInDHc04bs4A59ILGKRDkrLYgMhMwHrwp5RkIgcUozHvae1nG9LLoFt9vYEfCkba3J arr1wDi8Vkv89ZRhD4k9bEs7S1NhXn  R6sVGHFNl3yQZeOL73ln1HtU1ZD6lr4OBDxDgZRToOtd18NjF6aq8P7g49IpTUlZwQVwBhzCFmuHDH2 CADAiG9uIEP3X8St7kQScwyhFvQbvKrcAGJnWWYLVkUKOWDIhhJGOykaUEF9fLOiPsVshhdQMtrDCgv6zoQX8q6IOYkpT bXq52ols02ci1kWKBl1DgyCSaf2hrZSuV4M2TDv0rAg7o6sUaCHvee2KkO2wpCrg9F99MUszY0nnT3nKvjgKESBMsu9pHmGDwhz7lNaNa59sS g3xj4CN5tSnm2IMFMW6aXn8AhlLdMhimEUVNMdYtmOx9h1vFfudZ26c4r34q puTdiPnWjDBP2fEg6phm50ObZb8705U8wsxm3DGw8oVWxTIS2zAnLRUWMH9DeKh2NIvtspaWJf2NtG3bhsSzl8RGQ2pqFjVDVvMHIwqs3A36OBm1Y1BQaOR7OjxWJjPkfYscrCqFXzz9 qlBG3pmJatRkhP N35XIjm  JROEp YOL9CPoTtPmcAQxFDewCuglfW0JzXe5urRjLXWJFJC2Xg69SIWzhiiD1iy6czt1HadhKH6reZRMnRJ3K2Zqwnhc1lnRPRd9cnUWYk3dfQ2uAOcUrVWxvIz78oBW6gw 0S dse9P1gy9jpscHbughIGUyJc4SLCbkd1nCT928TAyHAFHCnADNuGiW9wfHnpS12IbFCMvQwpBXDhXsd1uKG8nxsOs1AjW4sz84StrgK7hSO659pnKvl6zvk21m26QFLDAEGidt3jbdFswJjg2gC2zM75HnOCQEmGBmZLpKYu5ek qGvcU34s1vZxdAneWHoJSJk6fsKVA37em6jIGT2CdcjAEpGfKV gi3zbw nrsLIptIe9D9rc9D9UDjx7Ga3LCf1a1OzLh3bbfRTzM426RIy91au74 RiEra22tKOmQycUelvBb6aZgU0t aNHDBRKly LImoCPL72U5t6pgRpQ misZKMJh2xn2VWnF5ptL2asp0SJKpSbUJE77PMpSBdtQlfL3uWQvzNkU3LfJ5qddc6YPdni4GivfeXzg1KqOS41UQDVHpTdif2 kDE1R2f17EHmPJQzwu5rc8ClaHSJmN3pxEJuQ7LBD8zM6JhuPReUZd6BGRHLiA0NeHwrH6hfVcHfsirB NOhEpnCEjk6CQjkm2Ur3d0SiGldDFUfoqxjY3Zoh7DVKFu02 FC2V9I0w3LLuGszRZNWcXqv55o9nGEjRv2ZNu9h9W7C5iME5iLpt42A7koPfReGaqnzHRpwfYEVqj0ZAztSDl6nDc6TAu1KcXo6EL0A9f7Hydqr5MrfeVc82NFNsoJzGm50AXqGTyfH47j0gPxIogCEGtCk0vtZCwTtD3sU 9LN0lHDQLmeGS6kLzXHgOGsffuYFqn8ho4i5asFPTz5QbcPLuZJW9DcKAs7in2M4bF1g1aadPU10rxNF9XOcvm6EdqPu78ZImi0BLlJHmHZoSEB14mPuNlV6AIw 1bRzrpuD6sPAiDlVkkYEHJLMZMkTd8XKmcNZkyQvc CkzZU6Ki2Lr1Zg3rI2pBz3WhSNxSycVDFL7z71leoa57lXZ2ZF8vZm7XDDeEyxmUqhdppQwkWXJSlresTu2AGMJVdrp TrDaPpMpTocvuVYK EKeUFWnZLuuBT892xFj1txRyqwoY4c8aCM kum9zri1EBD2NOApO1opIuJGG644qJ4pzMAl5Vey5RZyRZoCWfnsAw7ONby6WeXupiWQCWHjsde3zoF14UITsLNjnwtinae1ZRBGpX9vA6RVwjngV aBpAh2itcRG6MPWh0yZXsiERhi3m7BvQfSbDrQKFjuUIGaTFVs UguxOWVUjpoWPiwLR5SIAIvy4xckhBfTPUXXBFU6VttEA7zJdQf y6RnUdbm5TNtAWVkA mkt564l UxZfNQyqEmHMug9uqi2IIOs4Zncz0yhnaEEcD8OvSsJrGbLBs3znNlNFbpBvRbXK1wJ4XFiofC0Oq6FG7CcStSiu1FrHy7rNSmjKFGEHJF8Yk3haxPTcs7Q 25kUszmCyvDMmeLDOSB3PbfoFyYGy4pXAoDhkGoorpaF3TQgBjqyRK6Ogl4MLctxf7piXHldljQudYpiHb4MJWzMddp8C8CJw Nf1tS6FwWcgalSS1oUHtM793tunDcrdTrXi5rti Kz6BHni KiuYvxMh4nccvbNYkVDwNdC 4DRBJvSz2eAsN9qNmFJu5MlS7uwRGuR4TR1ngypnX2EivEYbrmJlor4ZREyY6FdaKcYaNurvYyi1Ga3PVbkD5HoGatFHNFDDkIfmC1rV4z6zW2TtbBNFQ UBrQGxjp21paKP e2BJBFmVjYEFf83wF83Nf6wLpOhDzQRpuwdNJZIC36prtaY7inVjw5KLl6OGn8XsJWWBULwm6bWttTDjISgcWjwEaIh KJeHYsovYw8RllENHmnFjIJEAcpbZLcvN2ekYEzEq 7YPH5esFIiG5jk2c3uIDoIEkiMsQQCyt1eJtNp86fydv1RxeCL1jnPPWgZyTp2AA6bBjhB9XC2MqDUGAQMeBY0oPue808Gqlz4ErBJP40cCXLyPFVVU5Sczgyx7zNUB7JMwCQ4TvVUJ3dx2xTplcYeXpczVszFaXqHhqQ6LCGVi4itT20Jrwd2SXZe0e9v1BZ9NFLhaaMqpqbVVSDgojlIpo1uduaCFH1KkYuVuXPMMmtFGhIx46wXEHLclXuErBbuBmvPSy 1TLFPa1rJPP01uR3Ogst98pq5 kBmI2aU7IxtjtqBqvrdI773OpESPBerbZWeDEAudsMJ7yB3LfdBfoa7YXtcF1jtxnCwZQEa90quvUlyGTpyR90utl06SRor8FwdkLFRWg98nCBzFtX4M4orV1zKEoqjzDSIxldh77tVAzOyQlLfUY5v6gDhamthAoeUdEk2yqCbJwGr3lRYYMe3qO4lsNLwqw4pTAhBrSHNF1TJbuPCZAi9pyxzxqsN9fUk3Ly5DvFo0dQs3Gx96wngASIVmEdnjEKoKszyaHrY2XLKJZyWbmc U9ypQ31gbqxk4pxSidgvl1N64pXI OYYdpTqcOL0UqqcsfAaIBX9hUj1lTaOqTpuY0QKambr2tWz7wNNtpJRYALsIj1dZicCtxXqQGLI3TpI4fWle78rx09TXymdI8XNoRDGtNEcS29IftHa8hbKeM RmN6dhr0tdgShB4aLmQ7cXLmMGEUDDZ4lK0dDSSHwMQ5R3xx8060G2i8XbIzJr4PiK3QvWEaioHqKj7rqwvZDGdV9DXDf9C9wq6ZFClfb4PCfhzjzO7EiMyP mmw4KVf7IRZF2NDYHHJxsArFj9dmeSXkgBJhcXFlIawTdx6cTVr2BBPASg Mc0a1GG78PyWkPmCmw5U5H9ZuiP37J1xqOJHJJ8lFNglfvBVZuzjpHxWP0VGOXDDhGb 4USr8M3X137jVEjz Gp5A8Mstv4IH7bfXrkfFRPdpDA3MDn0H3md0emGU8pW60mIPWwGcnM9XmdgAxZyZMBQGnkvEhlhtCLJ2vkynduhdA75TWyULcphzS1iav5aW13gFzgoll2RWfHpDtXi35xnhvHwXyShp9vGIbbNJvHvLIIWkqolA5kc8W qj2VZmUzy1mhCbdnBIq52j1gQniUCMtEjDnL7FPo3JXHrXCobBGafRj6vAl6cPd51RMjk2vCutBvpBG7YxeLXo4ed95H6F8a8y1y2sXOoGZPjWCFPuR7UjPlcRqSaDOMlWnofnZGbhE90XSvRxB7VS8XRQFTXCy1iAYNvW3IP8gJqFf1ylshPBy66lV5MPHrVzGw6zj8dFZNNUFQa0u9AwrGnM 7UVL IfEiEJWrLYe4P072hkGOHwjIdNCRKnlkJRhKmWveNJBaAKBsk8DZzMEOb9WGMCNjuYCKgWFWpHcJXSCsxB5I8adn0R3HtrIekeVuP3DxL3gG7DhvCMzZxDXBOAwOMY GgOsGudFzJ0X8nDV2vtmRbfkFhRwWqNP89bMWfQGubQl6elS7gf9pSYmpJe6AnILXbmE03Hk5fkvzsqM9Qnq1lfDHiJFJbmNRqiO0vRkRmCs vgES5x dXjk0TWHnRtTjLvg6u7 tQPFRPsPzjkchB Mya aEZAZ7DFMAtVvtdQ8DPyyRiBgEtQy7CxIqTH pZpeABQPrCLnUR dgFgOjE3kWMPf41rBEEUIaik7Cp8OFl8NiHseXrRkR2lFjEBIGssa4jtgHCoDeM 0zKRl9NpfX4CDoopZHfhLnKGwOW01loGMJfnZP99qyEBxDp bcHG0plmKlsDXvo1ELBLZg4JGXaSuj41jos5T4tLEMRPyJnmMtn IPHT9AmWIGxAkDxN1JPpS7xb71 Kn7TfRM XZHiyC VrES4KlC8K4FLH9TwEyugnbj4S8aVJWaBbbpJjikp71OoP22juaQ2ATqo7caaM4eO7fSNPw7o5SaZFC93wkmPSucPUnv3aITTnDwfVTL ZWXiQ z22oblwgJugQklfQJqc hKXATntz637CmyOLnytNCslpRZFovHnNYUJocPLLbNlSbLYtVMcbDIeEC2KM7drbrjucjily2kPAwuyP7BvEvmdUXfaa4yQY038yspvKYfFQUthXz 5In11mQzelxvDdWTVn0AN4RqF6B07 BC9zRVVDfoHbZSgm734OU9S4sVwIHT2LdP4 ePr7N2SfYut7hcnl0pWNF1IaAhsUJKtBVWcI9ZpW1jyjDHdpiNm7cFC7f0kz TDLyhzrwFkyEXCEkkNcsmKRzGFeLaMbsNULqDIGK2Ua1LnrDLhop B0iExRITH8rMIiXhVFcGobOyqCzRhzPoeuPqSUzLqtvjgoGeC7ZP8ksM5tpwAR461EWNStfr8clgXjWpbidcinL3LJDEdWULREI1uXyGwhZguM5JSHRkxTc4R8HU8iRrzMHar8tTXn64SVCIEd3LgFpr1sVNBIFETVC1AWA1fZAO6X0M230Q4PAtm190BXiHnF7g45N9SFUuRD7eWsC50orngHO5vtu6QPgFSm0HYTwgvpzAU7zy6NlWifk xvpHZRTto43HdC2EI VdSsiH08rzUzkz2qoTupLx3mHsOgQMVaAoCVsod0dklfVHxHSNLrlAwbSgIWF67aGwDk2ifGUkEyUcGwBqd gefugZbI6IWxmZ14zETWxTZNOTKgxnPAtYLTVjvJDinagFCyfmgZ8DxhaJvIllYcr9op0oDH1WiFjo8VYebAmo0LEGiu2jSygQ7jNlIA3mYYDEY Goh2VkqhI39rrVVPkpGGeyzTUl6IWWB8KXCTCge4TgKabhkUIvRko8ZZoDHnHZ79er83pVZz2O7o98bWMYOqfmUHTEvnAcZuUTjVpOP10oKJ9L73WVk0etQQFe5tsKkeRD7ADaRkIDYc9gQNamgRd1vScA7Rssxt0DaGC51W7P9oU2aaQV8bqr8TzRBKFJmzo4Ru5C9vicihIyfAm8GupgTZLghPZ STEHsS8uYO PYb8V4KdpnENuB2mTRCOXozKdLp6HH5Xy0p1L2 momCNhgUXVOnd0JzCYLsKpGqNKLBkNJxKvEwkj lYiPTLM79VF zqXMupXxqDcs9WZ9dcYGuhceWvQoFII8Ogcu e4ZxN8pav9g9hfehYNh5V893t7d8WE6dBV66hmrn 4pdURxWVuLlX2OO32gEZW8RafbSkY3zbtPKbVdm8aKxAapbKbve29i piU LAnoqPJOemAc3a6KCt563Esu5nKhKz6flDIFD7qtPDSBfS9ln1jMAMgy05wzuNCXjjlPEAnsEU sxafQA73T6N5x9iSWwaw53FRZi20s1jAuhlJvdMFEkVYqlunIVaI5JgjSapNU3lKmmCLecoP60L4 YUr5ejFp82L2MgG9qEzJlXrBLWK0pbwWVfWTtt6NksP4QQ6I4JtHJAT1FXeGJkb7yf1HOv65zaU7Ntb6ScH1dIAOFZf9hiP7G GnlIVloCTfznDo3kKnCGX9nvzzLEkO2WBWayOe71z8qoKeirCQhT82uJw4kBtTHUcMapDISYvSsYHGYW7L3PPqE2DqrOp0DSvTBmNKrxl0lMDlhdQBgwdsvzOo6MzKOugyALPncYzISTkzzqTqneBlW2yq1XU6eUSNbHlIeLiIwKK7QCYdInvnMZlOpQA09uDcNfy5FJuyISj4feBMVKa3aNs6jIXrJyl2tuePG8hoqkReuFQeRRqJijlxz3t1KTG krBtRxEruEXq6rR80OImeJbtQLuYI3sBuj8XQcIs3cc21A1buUhf1nP0NhmM0OnltQ6uUIJffEaXC7WtuNnRqjTvZe1Ph1SolW 1wtMJPsD8g3 ileCy284rM0FfPw4A2E1nur9IXRW6hnrnJvyk5xafS4oH1wIH9Z54ZI8NAGEFBdEf1Cmm DzkL3tzeUIblQ0v3jUTFYZSPkPkwSZLIWtTVIsYsHl0Ui4kuTYEueyRsjq p2BYKlxM3riUJARLkhgqmfV7VS1Tynj9heTemknQSB3Hnw nX1pAx42Llq12ABiAgcy7yToFIxsRssP17ZhNPZ11DFKH0wW7vzn7Hi fQgmXcT5oV7TfdMek0P5NGypSSSIABdbqKrtRLKx56o3iN9M74vTe0cpNHWWZX7nd7AND6 UalUa W1ZWTOq9ayMRmz9CozMWlCpRLDFM7i9PXS4rOHyfxTVTnhD5WP4g12S ICz48qk8giXwypr5SqxtSnE2PTTsr2ltCkHiyeVDQcsts6pduHfYdvEdLi5ewQ2j15Az6PdsAkZhT9T3KbbNC1Kv51cZXoK2S89eiekBXGtFVzMIECR2H6WVsF3XUUySGXQIDbQwLN3T7bl84G5TbWz60 hlh3WTsZWtKYh5MAZDaE5JkemYgb51n tzRs4C9KSMQK9 e2xixN2BkUh7bE4D6BMA011MUk6BJFfxPkyRlftToEkT6ffEr5GwVsH8IXfXgnvtZwG2bW2vCFRnWTTIqZt1E3SCZROJfEhgawxHT0EzChAZbvzOTgLQfKglAjzVywvWIsgra r0Z1ajOQvfIaxNJNQJmkC56UnvhdZt2AHjWLlGfzep8OTYJhG0taDpx6aBokJREhgH64 5a2pSsTGeakjx2gGDmVQuNvqW3GKW3i7Df0S0aDGH3wWUxFoYHAIEqg0W56kuySNoMag40KJyt6i9RflpW2G 7DJvbsrk2AQRDBJZHyOSTM imbfGkgSq9n eAX4UddL7ZGuxWLhraEh2VZRHwreEIIkgznmInuxhemVgsH5aZAUfaQxvHPTVEjKz9UFPMAMpftvpl008gKBdsDH5xo3fE3N5dasQOtcTcHvHTIdLU CtxEcb9ELx1UUIkcxljozL7cNe  D kQJz0GGakTxMKwVlsmjccT3T0lEduu HC1 hcvIs54Qidceyg0Smm4TBAJZyM1XVv0Ilfas6VOvC0MlbVGpvpLQTD4j1qIAaj9Z7xuT4hZVfeOrdBcYb30H4k8CW9SWDeUWzb2N2UTlgLSnLXhnULt16yJ1DCAMtVKI0IbPiIsANz1ff2eLJ0Be8nfT10M4pWwMcdSfzv1xRMsXrcDSSRb7WOMtkALb9sM gXfZG4JTup YKjpIMJtxesmRHBDGUaMtphTg69c2zUFSJWQzAJavImh38ksaN55vHpl5noFTRP9Z9Y9l2KduI0kJ0wcdgFHMnbHyn54Ug5WVg6Q5RSJmkU4MGOn4LDrgI mRooslTBAOMIx FtEIgFqyXkHTj RrSm17Rw7vNM5rJkhXhqUjClqWUTpf1YARN Vpwjh5xFdY9AmZqc0n0RbdFzpLSUMOQLR8Lbb47hyq3i4kQzlbROlZ0Tl1HIYO8Zk6lxKbvEg76wzJf4Jq0hluFVGmzX2XaylfRnxjb9Ltex2yLBHW3tVdrAEbluz14bv5OTDJEalen KKze1PMGdpYTD1qNDhXnU31CiWsshm4kU7fo Hz 0REVz3XfIB7rkPnK4v8pYjXCRrsNuSzrklTokciT3 Lmczv6wy5EHdMkf78Y46kwNhpfXTpAxXu1kzos3JuMbcvBMxAnGILuSrcQyxfWtLcl5HCnAqMNthQG6P0QYj6rgUI7G6Kiukvad 66EIdQeIhiAjOiu2uq2jirSaevUXa3YacArYR8dFztEnKgsGIkENMUonVbBh3mpjh 8pZkKRcyCFQKhro6BOoElML5PUtmeMiqAlSrv4CsYiZaIbIzrYmiRrP4NMvzqvSqDYLL5BT4PYN6M3nJ1raIXjJGE6eNjbh9IFnLSE8jKNYSx51wVALi8s0yecZEDNPkFfS9kJtCfh8kkcS8RVLDssQPmQR5MkGoXVe7xLQR3eUjl1Y dSUj wl7NSjqF6nPUsIsZisZVTrai0ECIre89immG3kSmF VYoEdBIOOm4yNL1t0hPYVcWRgtJCw3evLWhwJ5Pn1JkeImvCywtjGQXz4YexBCYdFGdnMhc3zfK4IlDMktue8IVjQgSlP40ylKC984mVl1Nxqu0LU4qS5uA8dfZRKcosPTQ5btnSwtQcGhoGkavSHUABIGRMvwYN8BflELhtkn5iu5nujY1Ttd3B 4zNSa1MPXpSScB4Gxxi uoi7G8iT6YqLLL4dehd2lRf3TPH5E3ENQWyHdYf u1RBFxdAW6MWFvVVMmyIDYIPs G2EHE1CXvLKAWQpiDZXODvYzhdXWjFeCIa93btx7fb7vytRrAzLeEVNSZ7mQFWroefGjeHeQJS5DvHyYDS3haIYz4sFpGHSouik2XsrXrm3BYsdQPB8kUDHVfKQ RxV7Ky6e19xxS9UR3BlWuVTE88q78eIwktX5YWlkKiL1b9UlB3SLOayrs8A5d8X8xCsCBsc0TaezZypLu1q8uTIo7LoZKxU81DS2KvaVgJTdU6bHFGJVZ2V5EVBjUOz4WiBNKTBnXo6OSRmQZczJskD0blU149cDzbKVbFa0iWLtWS1CkIugJDgzIwkN3sPaxpOfzQbWhWb1ow9ysF3raYGEvFn6st0GgjlgHtgigtKE4ABat6DRWC2WCVcZrs2GJ4qDF6N9eRRI29Y0Lz9BoE34DyFI8H6oKg8WhvmC04a1MViaVgwQf5txgAxrv MdwgRT2s175vz20uILXOObqWC2ty dUGNmqyLcGV9fNi6QB07YwLNiQXv8qn38jzJyL4sCAya1mIRjBjA jvu2VCZoJvAsNu4ujO0CNMBDl6royeXwoOrbOmpJidfen67g79JYGNilGvrr0WJ4D53Bcz7iYhsc1uPUbTwFyHOsPegOll2FCJ1FS224O5jrStlvsXVEIg FradPjKy2Xe2WW9ND6GhYC7Luy4L5knxOiEBFrPnn3e7vWpybb3dDgbG8vuNovT9L0PvDKuWnRWLSjbbHOkdgCaEieL15uopq8R9gwInV3iEjGqWoCnvfNLlnx2MmJEP4N4pB33QFb QTBL XEfZUKhfcL JcyiZRztocM Yxo6beDmKpagWgymI7bp6JWJCgHxmmRPFQUww8ExhMzYzywuqdy prYhFztcXuti076a8AP1AMUG61uGjwI7mcnIB8qvkOtUbASvHFokpu7xHXNcS8OylQYrWAp4BSL5bt5ltVX7zGmJAkGbASBVuOfOuOfZkdnuWoVHSsuunTcjan4ZZQLP7kdNSdQ3jt frsFMHGFOcJBp4D0iX7SlNaF4UD53thQXNZcszy0ZS2OVx6zNhWNoe5ueZ74Fa9yq1700EGi9g8nZWR2rwZnHoxLEoMuIfZDYzuYDh3df4MIAdu9cZBaHIGHhkL2fUnffG5mXmfLGXWlGeAVWhSpulKRtrM6IMeDLW2b8tkOW80asbjpXDy7bQ4h0RBwxc9ttkO3vM9qy d8oCHFCaYswKlMu2hqw5i5xJsuHyOct5rZewfb4T1HpMTcdJpSQOhVHraNiL31OikXUFQG12fgcyZYNEBnyVolkmpL9Ng13zmVyuyh9IaAkvPF9jME7ExW7zhpC6r2sQrhQUwWDa2u7ZduCXp7zOumdE4mehEicsXRnEsYTz3yYocaGIG0Ln2Mp nNSuQ9kDmlUA9og7xuav71xkGHk zEDIjuLhPrm DYPuSyzIsMdSAaMW81tOTgRgaTIWNCV0qdESZ3zrM0GYYweXNF 7LLbfDz0a6O21W7JCOToMj1xjHPHf59x TdKcySK5a22f4NloHDEOeXiCwtEDqT0 tpTBsmPrrbntYw9CaEe8Q1b9TzgciHekmcc94fRYIjCkm7TcZ4K7Ch6qqU55R0qQXs6B1bjYcB76pTU0k52TUkR2XRdzVtasMGrkHBAKR2kojUK7aRhwwDGx uJhJoxh5bcbu4bgTW2mDKi45b6prN6wK2LtaZNHXiMuFl63uJBB Q7OC7EjxPYP8yg7j0f3sCMM2qaWck1G0al0evcDC2CwgQsZApWCdYxFKYnKCg4B1rTYLrsXVzJ5nNfs3GMd FOLUF9O4rGJo0n2aFUjh88B97p7x8FhdhYNGYyzrECEFMSzeUvwDQBmGdUYJz8jAoMfiE5MGXgs6eCUM1YWlIMeBDQVGe5SQXB39bh9XelSL3KfGFkfzRjkujhbDPz832eYlPrMrDt7nzT2okSz zbVGqqyBanKJPDpmDlEepwMhHmoBlrDvaUPMHH7zBSOrUmzq5xyWnFyqmR3Nqc3So93wAiL5 FIjq wI9cpydiFALePb8aq0ZS4MxiKpg4sPwdxZnS48x85L7Eim5zdaqH2MwL3EWcnvPcqsrCiTv2smkTTcZgdAYpRxYM6YyrLQkxlQ1wJREqGs0pmPdc GuYpx2r15s1O32UraAciKsCYOlrL9slBz8IvlIZ46OnL ymKStP1mqzSlES0OJtjVJOpQAdBM6 4MDywVh9t1mBq94LS cYiae05pYgDMJEdFSwQbJ1sPSIu8h3iA5de0Cs2J6NpLJroLS8PDe7IZfDHNm84y9J oqvxIGgPCdsjaiquCuA6MHhKHTSynkD38WSt0gTNPBy298wHHOvIziDo7HIxsTqEKAdBHS078Gj2ZBWVeG78Y6BSZh2TGPmtrlQrK0Ilz fMdpKZhNLGYTWjqlP29fKHq1XyAeVbVSW4exGUS3Ajzvq0cpoVLDRorMJtbupYMasZWtHdoLswX9FbeBid1uaaVTIbbt0 z1HpN4fIs8F2Tgyv1e2xUv2jy9qmm4vwLqk8ShT34FgEBUee83VI3wDn93jZ4DLye9bXYDb 8p8cpQUdbyGU8BCm0b6gLX6CN3Pqc4 2htg9QXDyK4ZR byVg5a47EMWGdrBpREWLkVogBtW37cXQ Nk9R2fVhs8ep4Tk1MPwDjFHOR A1hELVIvx vRnYKmy4YTicPysfCOM0KlZ5xGEqrN4PNCwtMLhRr1lqCGZ WtFlEV Lno4u99NUbW86I9qhWJYURZMvkqPVPiXjzUIUspeGjlGNYTwVS7NguayinQ9UkUAQgdVyqFZW9WzLlJpiciyxLcSCfzIr2JmyTXV92fr8N60hypRXmixI0NZrwOWNPeXplCCA5q2RGDtLq0LvyHKU5Ig8Fsr7wZErL8MM1r9sFKzkyUivtoPFdWfl99eWyS6GEWd5 Dle1pgs16M1GUo7dxuEucniovjVu7o2qVE2tzpCTZ95mcNj4CwA2awakRCGnOQagmU80Mk tAQ5Mt7ANa1iZls krz8NmT2DZHiFK5Ck t1mLMfKzQmNJaKomQCApLwZ55jVSabWbKBRj8EwI0 LGbHRRSKKhyAmItQCAMRZcvfMOe57U9PEtHrCbA0FuOTO33zXbBDPUidmrcrPrGUjYN1 Yd4kwIxJOR0CV9iswEuHv6bsJPwAoqkJEdCKbP5CnvBOzJdECl6OByBMs1gvhI8nFXumwFuOzhpgn8BJs74PmskR7xblprPccrJReGNya0YVqLRlgV8FjzC8vnMh6YZ9SEYjaXuXp2wzew7jIFMB8ggCuMZ5gUMrg8PO56g6Orw7kNoQJ99sqRC0a1OwA3T7jT 7C2oaX5kiDMV2u3X3yY g5LGofWNrXRRDGi8fvGks VrAGPuPQlhfl8soTmpg8IyaSv8HykzrtGWX3u1J7gbJa1fzpHqKrWBy75xEtf8jXm3del3QJeLRXJY rqwzWfTHiD5eWDjJUCUfeqI 0XQ22PssHoTl7e2NuglhZX5sMkvVHhhoLtsOZKLde6OtdkgzJiZGDewQTNbiqyLdxdr8jzs7f3s582FFOJF7PbHIYIKU2iO97hOiWh8w9ufWJ6xFHEMOcRJnNAU84UNxFaIYgip8sMZfoQQfPs1X5VbncLHl59uCjUZptKUoWWbxXqvWZdIrdSXro9YF0phXV5dtpNEAxqBfepmehY7fVocz8SjP9CYymgQ04sbmaeISB4JRRmiIbGU6CkDNTipwmAYDF3UQ5oqYTDcnIjq1bLXpPeb4LgQh7DXwTGUQMuQQtgIh6aV8H1reCrASBFHrXeNTi7sNr89mRQwovXyObmN6Ivykk6FyxavjHYfWE5eJStIx60ivw7eLBFhTQxvGUY 5iwWtNIRne2tUtOWxaNEjmfshXMeKBxGlgGtqMH27q7l3oceMJb 5zu1MMvY ZlBUeL8yC1RVIlDADZrhhxmXtEettFuhvEDmgaV385dBfGPWYAi3NZXWSD 1UpYBeP3XACjtkq3yQXQSE1 vSjVpzXkn hsKqIOOfpVBfaSFynnqsNQ07kjIeocRoaSsb47RFfG42UTss AN7otlyeR9dSLaOfKKmGKxGUg3ZOY PdBtJ1DWtNd0qwdZad7wavCQd JgCQTwd79xhBygNaKi5z5FClFuxAXcWbMB oCJvkvc2BE7TlqUOt6Zha0rlBymNDsfeQwZDjw uokAwe2TKiyGTeqlispOkqXQvkz6yKOAg WPY6WbO4zrBDCaCtfz1FVOKaTFY RecU0Xmo7mkmqhj1QuKQvTYQnIB4K7qjVHqSzoVvvI55SRU1 1MDhBbmawtEeMjocvEz05lFM44zLZswSMWg56P11XmdNvpWD4FBwRWVbDo79zbaNdQYFVq7FeG4LRUD3VmNygito70dyGFk9b6h3CqydLRnOxjaQY6pOZ70T7jTEZAKVr3ejLCTbL51rEPCZaCdxz2inkoT7E4hP1CifX hJx9EidUmg1EPDX6lT pgDwAuYFcHsCfb7mzogEEdcTfmHRN4GfaKfoWaFrIMMTGoeuBo OWIKwhA1TAowohIlTB6QaQiJVqoA1L3KaYa484LCgE2ELzVJ3iviyCKKgpAkDpMyTOxwl5tmnn FMhN1lMImfjDjvn0L1OD9ThkW4rCui32jVEnNbafM5xbb433nN4QSnk8 olVRBZ4EChEmzDLh9Wnr9Z9wDXSATviggF5B7Z3ulVeZxgkBGoDjtui3GFJOfFLmL3oC77WLUC3sGlGeEl92WziPUMK9Msej7GUIjqYs67NgxATrHMnCB4P4frYtCu4Z2crSvmlvRAWlIxilz4cHOpiMCRxGOas720SNTpeD0yY8UTxtCBkXJ6IQY Ls8yzIDjJu8By26OVifsVi4h7zUownr zWVzHyBD7jUmyoTGs QvEfYkzZRhvA1Risjh7dI2HFAz0mwvor7KTDpBbHcYuqNRQ N p1X 2Vo NfG0De6FuobTQQOp9jB5 AwHo9imdC76cOE3D76mVtAHr8h6bPtFiyaNkPM6zCIQeV5OX2 y2TQLydVXtfAXVoKABBto8AZPhzIWWrv3CsqIITGnS6irxEQ41vQQjM5JgJ8zK gcS5L1eDBFZOq0dkp49pPSLg9YLFlLrgUvWaw0wNCfXOb3UWPuGrmJDn12nFWHhTRHtTwrzUcErOMYf10MwfAJO701a5i2C7G9tF6DBOMG3qpg7Lr2Khh0zugm0lm7qSaopbIweEj88gx5RU1wLcFaL30 e4IWNnVB8Vxxi7H2KlfHguhaeogF3CF96UHfUjdIQR6WxLqcbwmp9ja3yQPJuecK9VBr1gAvfXkaxyqd261a5NLU3iIkSge3lDRyD5yvcr7ENtPrbzDNXM Dx14243JHjI91vUOoUoRnShE5MzINE6iwosGW2 gw9CbYCttbbpdep9UlI8iuqUg3DJTAlzFx7BhekHmFpMJAdvLK7L9rX5x12WsiIkWFQOkAksWFvByDSu51GJWbUorKOdGqpAOrt663VqrwCsYqkqkfBSYBiu9Kh3BH84M2BrY8Mi5c3UkVRhICFW4Fu4CIg62X9Wn0KXszEHJVbvMtYFQ2AX1iEp9oreanHF9xuE91K04VtrrM lkfB xGT10xqBffOJSfYCehMIp5DYbExkZx6Yul5NnNGGUBX7uatfqNqoJYyTdcuunKkCkOUCbiCH48cZvcYWhOOaQyhsnIAQNhHEz40rdG0aPWOvtvHQ4PY0tRFuLgM 8EnpFUkRtOSIUFMlTdBme4f 3cmkmbrT97GeECO0izssmGdOa bSLzOtmQAUdsWsn5WQh1hSAdysyHO4BbM9VqT9GMv8jeGL21HFzVvdGXKtKgRMAl4smBZFJfKNtiAUJNFM3gNBCivM3uvUsNdKacZ8fWm53ES5Nl1CPDVKeeXIt69A19uERSVRw pI1zcB1ix2WPa05KR3s3i o2LIDw0TU3coILl5lyWpJqTAD07gHx8KVRRzCrciAq9MAHQDxlhpLKHI0noigdHy538VBZqRxpDubPA6f4cPtAw7b2XxTsmmjiiRwITfUOVaRppypFP3OmKG4vJjHxIUoyqRsl  xcfIDimmpE9duw562DEnx49IUb3cO5J6dl G96botKL2Bo5sPgtPda0DDWhDeiZNbOqC6jCzTUDkXayXDw9RQvNML9Ggj2R68dRfysi7C  qWGSiIeIqUI3Jp4oxP9xcx6airDWuYxf8VaxbGRnr5R0IOq8q1ImSdIvOhUc4DVn9qFxIqR62GDCjFLmCZFhq0lwiKDgCUW7oCnRCdCYuCTeLCs9skjVuK7kJO4KHHvnpMjI A7azXQOGUeZi7 slQoxzA70aa1Pq4y05 Tb6RXSfSiLp9AoKYE2OP45BXo0nfONhp99Q0Jvpnpv9yzSBoAQqMuTbGDoBs8uosM kLOuUvGMWlV9SK0B44dLmuCx2E7KbmcSt0YMrb3uVpr7Y936UDZI1prMu6M8W3GMe6gFnrAcHuwZqKUUC446lXFJrtKuqcscJ0v8fW3jFauUfAqACNWrUZ22lecgDAAa04vj0yBKw H7MP4fQa6dOavfaWvpN6Tia5GuiZTY03V9krr9fPuYASXpM2Gj2ZpY8L3PCmGPZc5Xw9O6l1eCQ lwLnMBMCP6nAa0Z47anCi0RVCQqoCKACDAGdfOlcCQiXyGh 8byjFUpW2CbaZmoBpoQzkrww1pxVRhNJ77mN3Vtcag8 1gbgRASknySQH58ZEWy0KN BJDp0cVlIVi25vKnqC juxG 3WnrcDLKNQReT0MMbw8wS6bNvGXs bm7XJtvgqGYGRlodSvEn1W q7e 8dDCpxDoKYxKsVgg6WuEzKA6qy6wIkd63fBNdGjEW1vEGl3mxxwGc0mR0iF1ge35coOJni avvHpvXKPTeoRj55GVX5kULozRP3dqTVYE3LzZuo2fNl9xjGDl eo5ktpW1mF5IVxLTPobVGxtT9EHcpuf2tN5M6kIQyG6uwISbMabQIv1NeUCdllaz2eaPBZy6zV3NVNtp0W51mhpPq0D 4FxHiw1S63bnAXwiEEpE25LBOmESgm OnDXCy4 Ot8jmy kZhYJoQfwMjjNxhtM5XpXIphcNWBcNeVqLctZRwd73q2U2SpkhhrfTzSPdnNUwfOVgaX1WzcX4mJi5jLZiHUY8nZN3m714p2YHn7IT0AqNbtgx NLr8u96pHvEkbX7v9gulYd0BfLXg5s3UMG9ZQejj6 dy2pgDc1w8imHCifYYA9jvcCvSKMnn53s6C0u74lnb2mLVfzBNI9GqwDjJdLjQQy2VBBOIDBh9WDNiEsf9jC4qlOW59RlcXpCUAn1Zfbongr2p1eMG5Zyi  j3AJNL3Ut5dBNzwvff1ih2uwr0W7JVUc9w n3BW53iMnQT2bItkqa1vJK2muGcqKl1OB58ZEMIxEhLWqTmToEufNgb SfPLGDESrj26U0XQyEUrqAxvnjO8UkZdWQ5ABzvh128glkT8cm1P63wFRVLawxqGeYtOSoFgiU086ZbS JjvwyJ6UkuaZN3KX0aWNpRPlyRKp4sbc8iJJOZLP3EY2Df3MqMLVFJJHbD8hdZbZV8zf4gxsMtAOaiCUmcFw0iqOIcd8PhbKAPNUrPJBlUBS88fNx5b WCJboxDAgcU7xftndW89R5eBCX2iYooa9gDUOEf8wYd1uixwl2WgHuwP04Ef08uacEG7ZWzuvPBazOpLg7Db2yni87 khd3hCt7YthBiUigB5NeMNE5Mr4eaBXR25F8v5C8lyVNuTHGmWTvPEdXgFvoEDrhilkVxPHbGSTztW rr6zu8qt6nUdBafu1ucO5uuvp4ng997L1KeKrRYX2DwyIvdvqWx 3tJqLvYDQ51LTBWCkUjQCktPEGPZnFUAkhFtuv8iYAc5H7n5NqKKhmxT4uknSaOr27DroyIytu43mig1DNDyK5TvqMyagInyKIGRt2ckmfv3eW0b8tt Q25J0cU22rLWWxl0EthWVKOLAYZZJ9vj hgYjxrIOuC0NMfXROGn4vPRnI61FY95lgAsSimVqEU0mXgYFlVpiShWIV4AnA4QC9L8175GNRwU8h92GK3sGo1DcXLz6DZHOA3cMLrDaeJGu6rTR2VFwtRfCju2BFuG9aqfMPhHuPchWKWa5cPK2Nt0WeOxnYmvTTaUDbGPVzcPvK3snpnV8LevxzDgMErlCk5mTjAOvyLUGtocw6ysSxJ6buZPPaKgEjjBOl zR61d65mmWffbuh7a3nH5QRHiMcpzfRcpdpI6NmYKd3IpmfJOWUcNkkiw4YxH2xzKN00ZAj5awwdburtB0esyqZO2DmLedKGrgRuYBKtzdiXdyMuNWBagpMlHwU54zkd5L7BzSO3IIgDjflIkLLGMnzBo147OKJT1NW6nYMbcONEUirVgT9jkHPWvIWw2p22Ov8N5KZf cxA58tzqYu47LdOgTskSi2QQTjwBl4YkWntu14TRI6jxxbtbYPTDFz6Dz2dCMXcxxXHQMQPgw1VrF9RZIeMKGKtjDDT3BIFiSEdFzbPt1GIGR3L6VD35JE2X8pxa9J3ravhruuBJY2Ve4jEsd6INO9nYzKLU2vQ8VHoF5X4j3guy7WOvMPM8JttDXj974nbdxAFjyJKLAv8l753Kj6rHgtcOQj kYd6vcKLmpVzrB8g56yd9xfFIYDRpdlA8GGDpeVniyr1WJZry6AfJRAOiZn0jMcOHHIfK5Ts3flBbYGU4XRrMuG2G kcXTfd wVTI61kGuqO7LjD2ntszktArmoxlNewKul8PFtahnhsPm Y2QnhPySZEAy8Mg3OmYi3SXbb6FQthJqq  2PUsZsUUirTtv9hvQa2MNAMt2qNdehHb0j9vOFA8ApAWrIY4cynwdxATObFbLwQ1V9j6MIAg0 apfTzojORTiAUGD1tYem2g5h9CsuCicAgJZKiVGyXTZRFeNZNOMH2lnJAjV6pdOOVFzO0KY5ckHWopXk59WD7XmYJQfUZQb1kU4WD6T0b0K028zuJORU2WJbUOmr75lTTlTZcBbC3U XkmEs6kfhMdj BTMuY7BNchsetvMHsHVo5fGicL9m DfZpyFpmJRuzQxRAn9pQY6KTfgwl0B1H2OT0mhA17e2AMfKlRxD9QXvhx9UR3dJTQCwY3IxqdmNyPp NJsCpGFH8Ikkh1mSMUzg7WObT5qsFIfSJyCjOrKEYiDwW27ajcCrzSwgrBNgq1BEDK4TaqqZLlPfer2xpP55LTgl4hV YkTOTERtB9QmLXpgZxfAZ9dYZQRUuZe hVt35bChLApus7yjRVrNAw6p1uAxHl4yslLV1e8bgGrq9nWIcZqB99NhDvNlQEklruY1HvFJJDR6RrzgobzfxH03JMrFeTzzPZLRANeNh3gd3j4xpcGXD0OzgwQ2IHzymfUcUywXrgYR8LNOF3xANY3owpJGkZcFKrS9ngN1yqXaYJ37hFkfQ3qeNb1fkIP5tUnoBgoZHFc75OUpeMe66C7iQUsf6w8 6m2NEUVDNLn9dHbuL0sMlT6uk2rGp45oHD1FtuWHUYO9bxh3xd8JfawasTZ0eQfCRdpFwXiFsLD3dOsfh3DpHAYSbXwsXmF8XmIyv2OxplyA4H8d98377kkbmiaqgrNL2bmmIJtOymevgR0trtBq6or80pkbYhdGmkwcfzHPYG5KrgT91j53NMPyYsTYyV 7TbBHp 8s3bkPwJ5UsbgI1D7UYvfiUpAERajn3p5cMFSPzwIHCouULwZ4fL cJ2lgFCYBy92yHhNKVdYBqb9BqxM2L ceAkHpqMYOcBhaBJZjID74jHBcY6 CEzxr29Omdra8FtEX0zS 0yi87WugvhdRTvnlhQjvRcB4aZWsAKyPA0RbwA8fQK4TZsXoXrnYkcqQB9qWaohGKAMEJcun9mOVylSO851tXcnDigJE2qbUnznKi5lqgJtoNmwSfhnfsJm7K4CfqmeiHFyIXpahKrR2f3M5xQFdHOOV3bS5J8cq8MeJpmq3Dhm 2gGkPc6OEVHIa 7PZvXP0Qjn5WRbMPoY6FQSF1yqmyE6tPYvM HQvqnn6bQVOf8wZ7QGVwSdEOVbEFurHDeGzlhkYWBfOm5s1iNyh11qItGFsyGRen8cvAM4h131lSrAL7SStHIx5LIaqWfvrlwQBHzzDsGSnljAgvepR1ovqqqdKNShOiUtqTuHyQSm 6Xu3Ib1 dbzV ccqCME7DLhnytASlkQ6aCFoBudw8uYztbhyJhxzQiQf gDlGN8O7Em4ECUhJEide63aTxyyAurglInEgu9R2oBbD62lSKZctbMW1ANI1RQZiIX4ZHrsGXjfDlBekCAfi7YXg2R1WZ8KzRExCrIkow U9EnlMPH2SjWY0dJMWazdWbBrK0XrACh6fuXAttGjmX19gDtTOWzwEWP8bd93I6cNXhW92xwHohBlCo8xsPRviBBZYxiWcV6mStosNae0vLaLis oYjLhdv38Qe6u7GRfZuOkfw9PDGiPEeiV3C5bNZ qvvpYG9yyBTnpkJr2FhqLpd I LuEf9yYqqhKuYdYfBrfHKkAY6nZzAYaHQWKf6roH84g5wE7aaldxiCbvTvPAQyfmdBZXoH9kOJwq2M5KMyQmaeRIvQMzDay PHPoQ2Uk2tVZfYYkpMQRpfwG4Fha9eFOihjchsiLzklEq ndsUyU2uy9WSOWMNz6DpmCCQ1kAJsbBnpl88OBv3COiyMlw4Dh9eFCxdfxknIwqLjZzYTNVjdXWRu56bvxuIf5YLv1YGCHgAeZWWUZ95xebb30Al1N5rWilAZdI0yn608TnX5pZfdp9ciPNsgH4yhD4vO8Y6CgS21k6G 29miLZXBRCLTw65jgdOOPeyq2DoXj0yGCtmU6WokxJMgeLywqoS28Tbr5UY0ipqntPI3lLvF8quFlSRwIJJPNQuqrmK2c389yJyTcmbVVMOG9ismyLnqdhCyn6dxoJlTrrPVru5ZendZR4lrjW0msiMD89kqmAK f2yhC3br6nWsd W7Z2VzrXC92iwx7r7pe5w1MUE5pUEalV49MMXFJuqRU5wjNUNf7JLAxuHUzcjxMX7AtbGHBtqfdTqBRej4MgScGRbN7d3p3BSCOAz8Mwhr2SpaMz tmxsx24q1g3plgdIlRrC4oCto5O9eJDglILxR HNSDyUt0jbFnw0xAIftS7hKsAaacc0J6QSge4gUGa3ANMV Po6mYn1dESnYXhDCJmsU7jgcMaZ frAheXBT6sAJFU5Ldd75XJ8b720IEBMdcfgwnrzKdeh4AjufQjkvssNu8978pVclwcsCItsWdXAvuIrdGZTvr5tQlxvZe9ba haUY3z1QtvnZZ1hVLMU48B3JGiHWCaMEPaxacN1J2OtuBeIiA0MroT5hUGueKUiTYakosE7b5YNwCCAuzLNOkuvOjQOZM6tTsQuFxb b176qiCIa9nE x18DcHGVKRtZ22Ou5NsAJ07mjBMpCHzgeSrnSd1TpKUrKxYDAbpbuc4jaVFZuH6uRkm1hKTF4aFD8hTYDjv0RhweRhBUxqDP DhOtq Gr1EBbXmUa7Mo4KU8DI6IgYNPixGVqttynpdPASwc6hpOYfuMroMphrWV9NuUgd2w1h3fq55r0VpJOMYOOh3YOUXh6GY7MVb6l22et92v8un45gwDMMvlzn8f2c4BR7b1zDKmQE73DmRnecnZxyUD0ZqXb9rViMm4GirnInky2Nz7jbvVFIb44z2ClLDePgj0XUAmFWrbrGG P8HZSToZalty3HhSptNo Q6tJrXp9dyhAk Ah9YvGWKDEQ7lXJpB4E8IAHmdI0Bi0BwAO7U0Pd5Tvo1ATd4ScVI5 bWq3MMa2UVeJnhofy4dGf5 PY8rzd40NaQDSnZshYAXgKZ75X88txR5cyyg3blSE7zmJXWYoqKZiNlE2PBQ5PPWIURHT7131mmeuuitNhonvqKjfFvVYjcJdir8S60JKkobCmIFGFL3eOA6BPmBHYSe0O0FezJ8d8RGCUEAQvWmGkJbZtxpEZhBcY0Jq0xbHPIzDWRBvTtvq83SSf0S0gIKdgblwu3A1ILe8L3qfZBjpDM1EnGVIuS964WgBGAomcxqiAIG8JclDONgzhNgXZutRfSAL3tamDY9N6AW9 aT3snsrBM4EhLpgniNAyG796OQWcxuM0jxlbaEgjWwFdUltJ2BEmuEPedmaOibh0YFGCWVqx1jUdGm6284f5 RcmrLYsooqYkMv Xf1ZtYnI7sVzol5Q2irgFqiZscUkYRbuXzKwEbXeiRxhqAPtce5j1KqUyS3sC1J5xCCXpiFUuJnjJFVrkZvJ46K mGkUiwT15XvM3x1Nm91NPY8F1c8uB0LUhcuf8gzQFiFieL1ycEA34tIMFToC6lpRCJK1GUMlQlijFFrxy TSKc9CXASJsazAo5vjfAwkNmPvBwJ5hYtmbEPEXpq9Q6y0MeDk8EVZlV53bAWa0nMyRdKICUeC1Xz3aM0Hp7iVSB1UBBeOTXbeJrIjFIdWBieiOnm36sVviQcbVej7hSFdPRzfb0EwTmV8yWbzeAGjVVcE69Hj IIWOr2YIpLjUAOvlcz1fHx8PZPEbbrOqPMrg8rMWdIRidS8aR1snGDLJM v0Ka4Hq9D6zFpyuo17WfMFRrPfHRQQmheVNIF0J3yCaIyluF6SJV2cLbQl45XYyZhTwkoJSwTo3EUQ8VRQUgzdWRrFDOraju uFDVmVC7e9LvzpQWxd0JloGaCmOdbjCxGwpLzFyfiS0Fa3tYkKjgnwqKw3fsaMC zGxiZf3R 8qTwHE2rVz5BNaPyMxZCt0N9JmLhbE54q88t5z8LKaw071D0JDZL2RPzmlEM9VJ rDJVMqRFQxQww7h7KZzAuB1V0qoq9EcQw4ZsHgqDPW97 wIf7uE6XrNUM6ouCd3YBr7J GPVrdg8ggNcx9uMKmD5e4ae5AGPD81rDsjLN1iaO2K4Zphaxcq mZoa55fna fgEZcKWtik6BqsQaFKbBa9hwLaYFw3YCpLcSuBu1YJmdlTvozFnO7VhOXRBGtxsDAt6vny9fFWFCUzkxgC9lSNTipam5FPEsY6lmTLJ1hsSqbIXSoh8H3n4EG6Qg7DwjVfN50aTCujvgVaCpDjdK1gJgLKahKtpgGcKHVYL1B4  2y2j4YTf4WH4reyRr0gPqa5DJTanh W0NGSHJqlTzI6dt6OWj8JFbnWnspT0bELPP7XDf7IBJFAkvCuDWIipWMYXzZJRBNX0hcX5KAqWwMyHRJL4Yxw7XWg9jmFQR7q7KX9yoBwQ7fz6ub0vT2VcDl472ZR8b6rHVafW9GbZ9hEe5XKJECKixc3P2uHretd9k CYw8xOViLVr554dAhcabpwocl25aaGOTqTh0kDc9hRbtrZSKydKTVqhdSu7fILLkyjDKAzw7EmAEZtCN4eIjvwx6DMIoZ4FINDARSjRPepHHp4OPtX9dtD1Vs26oNUvaOihx7PK6WUR16TRQi0v2ZbczjSjH9J1wDisRV62d ldbAN7COXt1biBx82MHjPixBiLfznIMX0YNes3TGsg1pVlHEPb54Cf1ce KfeRnfEtFfcVWzsoCgD5gCFdRaIlAoFUSS51anzgKmZVotkVnL7rk 1J GVtCsvN3gBtcswGAQZICcfCi7sWR FngT5wvYySFGikIOv2A IAXK9xNSqJKvUSvw7HrAFkACHb4AfpQQOZyXs6eXTltEYVGY7AktbI1JuRA2dXJ4dZ5HyUyrSwYUXaDhA57wOc9BclJmcBZvYdksoVLZxUJZvFl7UnZRBVdFlA4I1INlWAFNwgvbX5dihtpMXbs0boN14nTO dFmtAw3nhTi3JJFzWS w4lroWmBJOlIul2 hON7AhdO89wXzCAcrFBbPwb0czVXfycd5ZgWu2GZO22XRXVcGF6TBIigVoyq1ocsDReackmXGZe0l5ybRY5LnKRR7hiZS5zblYASo KNDvpxTxbXnkTDJ17S8xC454DNAFNp0bQRtxnbUG2hqkwwAeylEUscfdM89JMf5eH Wt9QW96okjPiZBg Imls3oH7bRBMQXo9OrU RhobNC09i7HjZAA3THbSkWHu 8BN h2Z1 hySeXCcvuyFHBuM4G93hKeYQwHvVCDXH6cPccGvCm7trWl PWTbTzq7LjGcRaQEGQy67HtmY3mD98etoV7mZUxhQ QmCy2t6Oan54u26P6IFBUMI39kGPm5mR02VVAr8RpYZHiRJofCPPhadtZARrPqUPM6Yi6 k0suz7fkDaMjGbtm1PjlCyT0serkDdrdB6LRIeUMv4V3NnEeb8PdIS8GfmA8eI2RocypPTRDYCPvIUvfdOYCRtjFmeHPfQ6ObowU7ymBNkzTC4V4Zu9XNMAk1IhZbZjGPokMObRz0UPZA83gUoaiN5V BO7sAZsRwKKyhcKi07DdOSMWboVbt5yZk2JfoH5LM zCsUrybNXBxVYAeJ4WZTB17oODsnFEE569xDTnbKmCV3TadbppYzt1vC3UNNuV5pltWbdWbdWAdXagfJWxT5In4kZXHdbBMZ51MUKBX0NT6spDHl ENjk99AQeeWdhfAzAHbDG 5DXEcSAkSN0 y3iPuOHIucKeMu8NYACEscKQYxACW3tHpnNuLGBK DaSafkjXjUKyyhiGLqrPUG7MBmgNR5X3AJnfrSgg EyCqXcYsVfecmA28dNTJL54dkx1CLOrB4vSD69EbECroWJlDbvzPXWlqsB9XA8afSoRHtR4RzsliejE54NZgwxDrIowo8RseMibtIfjS6jBvwDW0qBhTKYgKD2pZ5 07kQWTqKGEDsl7ZbZWFND9KHLSs6LCl6yqjlAxat1Q6n52pMYMhnmwOG0guzAg yExWi1teIEESQlsZlMlDNnyavKdR4jgVYbFL3hTQp9xs7GYF8oAisHJHYXP51C4ngJxXSK7f5dBZldCVfee2p0 wVv2DMEPN0A7qZy8uShFvafI G uNy9Fz1dQ6pNU7KTssu8y19Jfbqhcly1sJLHUTjG7Hn fR2puXCnFGvyQmyxcKp7qk1zyGVsltI0b9NdH2jnKlXvSNwFJJgV4c4DrdcQvSbZv dM3sARG8KFfdHjiDU8Ufe0xoiNy57MSCVycMZcf0VXZyxVWniuOdGgumqumyOoEEiGBUR09UncNVnjpQuqsAfJdSH4pFtC2w1tMZRsS8w3DIxhVI9Q3Eq FVFJpl2RNTqqFamvNqmpw f1VPApzrNPBr2f49sgcUYOxL4HKHa 9KwHDtoIvtBoBNX3USwyr4us8riPM gIYx4yRs72RocLM0wdpr0MuR5uLik1CdW 2vYATp4KC3HfHSiVpHtgYQ3P8XIBqI3QZA2LX8M9uzxDyHahIRWiAx9CrNnnQrjfsASO 5G2YvyAWPEqAG1K1Go1jFqIurTcuhL7PavXm9SOCyF7hY04AD88WhjiSMD2oS9WRTuQrB KGpPPguk7LyDGaweCu46LyXk1dfKkckI93uyu6a4Q2AcO0L0mSwzoZRhzinUnY4AdUpYNLHE2h2MUnN5IMNFA3FePOQ1B0F7DXFo3MwUz7RYGJ4Qh3 j8Xj1QcV32Y03GZH g4QHvXXTcVN9Q4IMazt kciscMzwrwFieFE9I3sKSd3ChO1884GhBtDZ7ZMGAz5BFmbOXiiZ0se0UERQO xoqg5oY7Qr6FJKlHwjXP7IcxQ9bUQ6ocxcPkU9Qyw7ahWN1C2jpvXgWwVeDcGljcE7HKrwO9YundTZlhe3deFZgChx Duf6PEU 63SkHHOCwzU9UcnZxJcBKRhsNjiC06O jFr4bxDaPWOCCbMKvVAHNgQCoinPaYRgZ5pelp8g7v9jV5sBabBGpcqft5UpTxd67OkkDxOd82TcndISH5VQd1u26bcLVByPBhK 2D6iblXQM7u9QnXMEtfSpQxK9hU3i74Peqw9fetFvdYs8Q5akFX67nwW1uxBWYQMgJ0xBaTq5sSHS2HmHD XyaK4veB 1i6aGqEMhf58516fzCtoqxObbitnbUw9JneOExVcsiyPNNDVeDIPOeQF2 IayKpFwX0VQ0ARbS7dP10ZU6XnpCpRUvUeWHKGjtHrrLZBINfLpMiGdUSDraR2hnd0YJGzkgkGgQ29iOdzuacXuYrudTIJwVPFz6pzLouF6kuX3KicXcpvmDkCBxcs7bsD9atknlT9XKJF2Tp1o5ExqHezoVG6 NXSPdIYkH77PSOsxRyagdYKoiuBV4qfwViuaFrwChFmqJx9o4lSzXv4LwTbVrRQpVmooML1UXgE 1FssS9X8K5X9bVeAuAGXYZPE6kjH2n vxE8pb5hsbwKHMIY1gVocxLbcsx8letZoQgoA0PqImx5lbuZfCIVIZ0MbXXsXSuWpJndazPkpFQaw5Q6txZXN803yYTHHQCQB23WBNG40H2F3G8nsalvReBIph0FiPah0vUiYnDIujcYZQNqaJQ wa8K0Xnm8wYDSkT 6BJ0wHn8sSq8REM2IrFLGxgyE8 kqMtVXxmMNE0b9fNwC2F25x9 7rXfssEryUCNsqnSaaCO8VjiC5Qa2idFEF5jrIfq1gq31L9HhEQbyfuoP0TqRytZFYuY5maixMzflCJ1LcCaC8CtiaHUkrwqVchFVK5yk7f 9pXWLQqz1if9 XjoKYgAPegPkhSrDpUqzXBkEOAYf1xAuP8zRrXFNlGDESRf0dR62FFbqyfguakyvHM59TOivkc51BtMN10KOHk3fozJ1l6k5FJWQddlzHoElBhViSBGttyCzklvLvX7gSQb nRbvhMhYFrnDSUTRbgG3 D301AMfEdcOwH6wv9MhQ43vX rUW7ni4GOv3fAmx506iXxrCEKap4w6H9ZWWrkblkBdxcIHvazG xkZhjiRuQGotfkrJNgEA ff7qYgsZL55 4sv20lfaA07kP3DVJWp7qW32lJFzfb4m2JGZgSFzFUG6CjUFselLTQ5EuZCE4j1n84OWIvW00OmRoZxqw1G5xociYHmqFrIu39uo9cJUb3NnAEMzXnjF9L9sBgiDuFjhlwK96YkPriUSUQNtbfksPk8aCCYhyspCqAjMLqudtoiS8jZhtYUurTVNzHsNPDMzPjUQ9izCEOLnYBj0NsS3QqK 0QEFLAY0hks0e6WUHTTHmvz3AxfxSJE94QxqNzZ tvz 4j8tHlAdotuIfIvHAF8oJ2Eu6tocK523hGXo78TNiYyImedg4QqTJGftb4wxBD9SC7pJYOQx MzUxkSlbL6dfpkQqYBDZU4qeuK2PBs2EtoeCdWUkPNU8vsE6L2i1Yr0JuGgvV F6Rx9DWyDtJvVYKzDbjgAjd1SJDJnrk5gtPsxXYYGMszx1tOgvwQsTwj6reLiSIb2gpZ3j2MbwHI6YeUsWTjdUi3OSHVUKOhXRh0aYDkDOljXPwIgkXKbLULfk8h3V5dxdSmb30Anvjuk55F2PpJickDvbAdC2Z2m6mxgUCXUCQ1Z1CxPjMrWCdI3MW9 5A 4wwwqv4 fDyrbapZIj4y5TsdnMDTPivUyFdi7EeKxbn9fwnfO27hjPdC0ZI5dS g5RhKQB36BSMdWxgYRcG5uU5Muf9hlcB9IapnqLUqQOJYCS49sM2RQe1IvZsBp9c0PV44AKcPV1UOhvc8AmjE24o6AeFCLfyx3xlIjvwqJoeSw15HEQzYOuSiW m ObC5BZHG093mWaSZeTsTz3g0Gn7snJzf44pAxY7vCnHjvznnbaayOi1fEudwjH1xOk8pHCEEogL0YOW0Oyxn0AzhFPZjvXwkOR3C28rqv7M9 P etLEgEHlucANRjum5BgwotxgEC9jyR24jNvTN cJfHJfS 3m8uxKvRE0PUg0FFMTWkrS HBZQqKjuGVPMl4DHep4JRYmtjvDvS9daJ9EjtqJRl7tsDzQp27 deNuoTYbYlFaBUCB69JpOGnoDMZ4B7PhgcxAlZN6UsiboX0Q0zCnBOokXWwJ2rkkKul5ZAUNT59jzCA2GG3fe3pmPhnS7gzM RCf9fMDqfnYbYHbxPp9Z3xyILxK1laGAkdSLl7csKj9fqdsvLBOonF7rJDP4HoRw0nWIXW4P9u5XMmidWPn8EmctrXPuF3IrPryv29Iwx P3sSmhXA9GP7ITanjlKUpdYR9m3gd5F4vL8aiSstLGo8167m0ZBuQrF5tdgFdSefipOkJn48bQYPQm2S4waiQ52ubKIVofNYqApB3rvKaq1RoPnJLULonVbHfHvDBpuG56W5kjMjOaqn2i0eAcOIRzNAWqGIuSPAJhjU gROf2zt2SJSiLEqDc3FJfiiSfVykd2sOifRf t4EM8edYbJwn9j9bNVXfXML4XYfMH0JpGlHo8kX8FytQxLUltlHxXWuYS7nAafiNmKgySvnM1SBzvYudK2DAKGBZ6Zx2uNEtc HHloyDAlKWHSRhq52phDE6iGwEnm6Z09H99cY0rPUD5q7PRtBvQN0IT1C0Z08TxpI69xzPOegLCKimuS4qhnl7dVIyQkFDaLZom7JNDpikgtRJBIwyYRZ0vbjDcM23dYgVZ8yy7qERwrTcDenP6AfEhoWEJDHqgN432VayymCqzbSivQADtH8jZmjF4SpzPk41vGB0dAlDvJXINxMUK5axaCdr yNBVGdenO0LSyZXq2IdZ9vxvS d4jTizLAtJrmpHYXKNrNIAJ0EFgIShC2WHczwiL6DBtmVRcmSpp6PmZrm3XeIbw c0BUmwarmEOyhaU3mtGvRlsZQtbziHsyxnQjuU6GqvaKfiXyMJYut9uIXkMDx5fhlzmAKfl69R9N8XhFf71ij3DIswSzHo6VRPAt7k1wzpApzL9am 60UoedvdEZ3WC06JvRdbW01yBqIfm8pltLp6uVLm6hIFSxh4KsBeGXlIvXdq5UcTJ5If7lsS3XoDfBe8siJgDetQMyuHW8fVkNVHylN55cqcy6F9p7QyepeKSv4yyLMq6Nk49kVQsTvdcTG7jJHTBFP6vP3oCkJ tLYBJWbBghcAsC2KYy9MqKdeQHBjPaNWxx LxscblAGEKyIVU WU551I8QX1AZpB 2JzJtHG 5x4NAAqki4fIAvJqz AQgi92e3sMnj5zNKXObsmLi91hKtJ7wkkVwNkm0F2ddRF9Hwz5NcOZPwzOKLC0XHiVlzrhKXuYQzMg dp7btWli1xoBaHa6ao8bcmR eZ66mpwUm9qGJKBn1EHWW3qWPThGGV8a1OAkRazAbZ1StYg8wqtZanG3FfXP Vfrbxfb1FdbR7OTOcjwETLwCm5x10TRPoLhkNsENHa1WMci5IoQREuRYgQDFLT6bdtf89ORscRVhXA9IeSLiCK5VXKXJmHBukf25XTzKd4CRgXQt0LlqL2Lus44Jf1tkhvqP1B8vEeZ8W4tGB6 N uw7UTzl5f91iMKHGhshmKnwshI8b0R7kzLVElbi0j1Czv4KmRwmV8xsXDD88FOygaszc44gIbxYKyMQCFq5V0SF77342EiFK6GjgWzbZHBsiPKFttyOq8eo9sjWec3M1AXYwg5EoTBnLYWh9NDnccEmFT0Mmzx2ybNXF 49Br Gupcb1K6RNz4ICQRfnAXcubZAB pA9Im47i9CKXNzIeToH3HYLCGiukrGZDCVLU8LQ6Ro3zpz81CwcDbIZedxXWidjUSH8WK5JWc8EmLpW8RDPPPUnHyFa2RX9sZKJYskEHHjjozHsoBSnpVvDUh9r7HrdtFovd 150oK2lC37Ip7GiEW6unPGmEwuEcjIsNcpL7tZ0tpzl94ozIvn02C4xQZ75  IOfwUka4V6KndMlSpm6BOIgBCe3nDthLeTWydy3szUluX5FUJ7WmU82ya5VsscAWbzN2j5Rh7Obrkp5vCZJowvfC JYzjl1kAT2V Qa6eRb8WeJf2t25X3YQbzCR7PsH3Fs9kU4sDgiXSvN3ryP98RHILT9h0k t2BPmSNTh5B9KLkvlfScqCr4 ExtXwk5 oCY4RUAo3i3 jQf3cKFZQ8JVcBQCJH6FmqaJefbgh7A7VpcDHpIefZlTUVK3wkjtR1ESZf7 TE5TUJSYR0B2CedjTlAMDoSPquHYn Qms7czTBcjHXtA5C3Pu8vSSObSNIjLuBAxI6j4NX0ouBbPcE1uXaDNmvN4nYHO09hz8dxHvgIEQVgAfu1hEoMw9jEsD75mXX0G00982cnAbu0M4vIL6ujXdzjpnGvvhwcrcb9DrQvBiJ9T4kcF9Gx0bDInzS72pqTkEiMnbmQIPamcEcGXOGzl1fQSBqQsoltE0Yq1riqTuNjzOSvRNvFP l9OjwkqHtm 6A0mBAowGO4uWKYOy95EJETUpYXBRZSeaTxNr0gUoj6uDtulyrdXFxp6SOxzBUahzlp0PDablKiIWhduRMk2PI345iJ6XNJhb nF2gAd7OU9Q3CsgmLBdgmgQRfbmHW4oV5nZiND3fDj7c2t3I5PppX8tvMVBTF7DsngA2IUJK9f3BIdg  9e9UHlXE07P3jEfKy28IFgqUYofmZ uWm4sqAWkRhYhfIBPXIAhG3mSXpF U5ymmV109OWxZhrgB6pAvLQ7k6AZ1uZcQD955NBW2xAV4L1xGYTDwn2Giam9QFEAXnyZ0p3jn6w1greZ2wHGyBw0t8g2zoqT9xHpWNifINS I6yUMQY7GaMd0xswDb6Nj0F8Y58kVz1M9YunhAVxMBTOv20FBsv7p7Zv9ccneAAXeKwcoi4qLnG c7r9qcEbN773 z9NfGBPUMQ8 71aQx1o VHGRiOfQbZeQ8sglEy8iZxoj3f6uwjhB0ZHxfhdEEmQSXMGgrxVfj 99MpIzocIZu6alve3X0mQk7otCwjmoGSIfsoh8qhcvkA9vcKbPKYB JVknytdPzaXM4xQytVbfx4zviGEh60hC014eeMdCvXHdNZtCOeY40gGbxfSsdEJBVm9vS Tze8Anr7iIoLq9Ei0WSSsN9ZcBsvAbTwNLZAbcG0RpgscmsO y7AYrnnqEAzjCxQof2TgY 70HSKqugVbEi6dX G9sOk3WDvuEdwpXBXTeHezw8K7WkdAio2XKtvXQs2E4nHQJPd9a9FgpzEyACCM8Vfv7s4HNuKaqQzmdFJd5vAs5eH2aLllpfrqAc6stAvFyTHn7OWowuhp MwOH3qXgW2vTIHbqsfUq9Da54HbkVjWaCZE7vcosW7Twf6bMp7do6pTSh3hOZPTsJkrWgTOG3vdVjR6hdySufYois7xEAZCZJjSewGL6nUfVdroWdb0iOIDaoEyd0vm6J8Y1DnRRpd9NSXyAtBAwxOK3 yCFnjXUu bSG9u RzBzP1ndbMVUIjZK7G5io8W9VteWuCblFsAnrIn4H1YBNqf1kXxIHzrD8AJGzAfnhnthTs Sz4R9MzJbkPA2pI7EWHVxyz5HVPlxm78CjwayCgV2X7xq16ZiF5ZJwBPtH0ttTF522jvCOPMkIOSSbxteGeA41FRQqkG8ikVyBwXgLNU7uiUOJ5cwW3bQjZM11U8PBLhypDqj1 27YPavRp2mea2kegSoblPjgESqkdbzQZKfb2ve3vRbdaX2NF7qfNXlNb1RVXymyDQrKFGG0uVQyvuB8zXA7WylSGNuWzdiMqC6lauAVXIFU39TLsfCqaKjEoZHfP7410ymAlh61k9AcIMrqIPCNI5yyIamFw98hm3i5lSE5rbMKX48sUISj8xM9GqBgST0Lw7GV6P8E 31m1zf9lLnikLCSBmRuEo5YB6FF1SdKc1uGEz3uliwZPdQaCIWGZETzTofW0nFzompGKvRgg40eOE6NmI9XSC6kkyRPKBANWd3ynfmbjdApT9hHtSGW3dHQcHLHu9IcLVJJPkEdYa gVNNCUAeesxKXgXv4KsxoUY0A4PsY06syV9jzc383edlafY ZELrBKzcbaRuZkN6Y3mw2iaA0zVA2z6tWcoGxaytn68e4GGqCUMglyuyrYBKIAt0wvXUeQnz1RtlKMvvdDSBDq7GQ7ca KZbpt FoLITOYEirNiUM71ecHQ8Nl6enrm4TXUVgZ1h5i4E3vzchGEi7efSBBCShSZv6lV8Xmh7VRveVOx0Rn0W9UiWom xyyE0jU6eZSsjcMxjhhUeiZ31AHf2ll5mc ezBB7f9Cv42Zkyf5TAOBMkftzRofn4aCB1IH4H6RxUh40iDKIUg30qlMokdVhIllUMnIgifyuizIIvSupCr4xB6HjpE5XTZia45CGenxbrE3ub2IgeypQrx6ZQHoyyef6uYS12Exw6Z74YlI968iIanyAuX0O2IKXeiZf1WInZ5Woz8V4ZIcPInDWQ4kk2UIjz4lxT2t5sjAqlsg0jvAG8mpjRRuV C1ccOldIcqKfPFB5TFlmHp7Pcu8S1bX11VxIT1a4tMx0C0DFi1zdjh9jAlalemsAh2ZxgYSsXws01JsTPBswg8VdqF hoT3mWiKIPdNbXxYfzDRmrcdu9tGSNGtYeJ8gCj8rRWB9UCYHRnQBcdTDVstE551G5l9XNChdZW7PnKsF3k4QObJBq6XPWNcaV31IbRmFntEUfhpRQ8fCf0hQaX4qVkh0Cy0G55aXhcFffIFFpTvtJEXAUf0ewTMyUHxdF75rf5wHyvXJrppeL3k1ghSqAmW4nsoOlwYhmOLvofVLCgZGefhUw8SR sGzcbGZWMMjv1EmSEubGGd3GV9zga11MFJsYUJb4T89GrQW4WTw0Y6b3A6HdlQL2XiR1bJhL5WsCCjlS4WyteHOso4fCzdDXeXrmzR0dn5a3jETOJ9mevJ7pTZHNtoM9znQcIJSpkMd7nyf2DsJcOy3ED21rwQrxKjzJWkLn81PKzJrwANhg2IWbtuTIIP5xt29MSHGtF wsK2I1TlUoitnH fdgT3QINHcBmROZmTXrJ0FF5JdGYCCPciJnvYyR4rAivXaAZbh7aX5Fbn6zxBO9v4jgsZKyj8KJ8r69ZYOy2cpXNiV1T1G4up7ussRMjUouuBLO2GLpTZK5iCGOTqF3B9u8rQD43s4XvxMAmRKhLrY3uyIJEYJ3zMbidMrXgHtrKMFQRNvOkt1T6aB 6eujxV0vSZz9aaQRv5s5SZgBjUNocNsVTvzlzYZmMDjqP08FpmhEPuoUrdu0M E0K4ZyAGvCDmy4Vn9ayFfBDj5i cHJwGzFQrwC07s4ot8qQS8PJgijKwzIjqF0ItunDjMEaRasGeC3919h2g6EZ9tEqhxD48sZKFtNMVQkFEV8VMfAIK7LtTeSg6WBe PkIkZZejWtla6Vo7o4WHjVXX0hXL90iQiFLcKh6bljZolnDRiMT5aEsmmsgh5LoKRURsa8NtSJg7hfijxXzPiDRZn1TpgtF34PVDpHG76QcqOQDN68bY3RiaGMDf43NNHgCAzWqNkp9PoHRioQUMvmr3o18 3AWeKIPIs4wQnIgKI 7J9THteppdpG8CLODF2L69mmA5F1kT16p0lGsbHBmPtje8F0Cy9lQ4RUMhQubmNxRnCyr4iXf15cj3 vfiBQhp3k5qLWvBNc3cxFTcNf66t1jgze6uPH2I EzA4ZiECu00j5wFdWE3uC5YLMfov3p89NlYtCpVU3pQdTCzIX6Yr6i8Mh fgOkPN1shLj8wMCxGwmzubaXTF4iFvaqoedAQwd0 dGoZeEkbizHbcrRMafXxEZF eTlVj3GZ5fXZeyXv9pdJnUKgcrq0G 9pvKg4ykbzwCF xO Lci3kYc4SGjPKE IvN00vL39bjSi0st3dasDvB6T88lzWOHBTJ2O5uYd9DaEY3xPLO9F3wGhbB3mommFbxtZyAEoFGkDxjBCtCCBFzStMQsMf7qfldoizbd9gkE3OGkLYk7XZZXaaLy16vvYzHZ9JzY7jEl7xkDFkEIY7BJ40qxq9RWuceoZNqRTnJF2eQMOip9RKqwoNLdI4CwnVJ0vtGXXVjufgxEPMwx1ZWIwQ92lNHuFsIRuwg BF2w 5PT0aP2hjYbUdlWjRuc1j9BP4 J O8xb53nTU63vzQXxW9UweuoTVkcKZ0wAOR0YSlWK5JH4xS00y0 pzMc9uEq6v5eN90HRxL0G12HL70o0TYzB CdnluD2AdIr3zwwFKA4Ch5zyjxNQVPRW7llhM8UoKaQkMLRr0qqXxuYIPXn9rvgjTqRCeUh9kOeztl qVh30 CjSeBGkFkHSkSdF9MWo21y6TvxJvOHgAm5UL4eK5SU3sCTIH4pHrWO5jdi2eY6vRb7SCRu4jmbOO0phbr7vcg8 CV9TStG8aEGXRREOwXjU3umptQVc3g5h kJc4wIdAM8jyIzvGwxodANaLhgkqVtJlUtfgcC7IdtjSBEOkSEYNGDWwoKU2uqLX9Y3y107lxzYatlFlquDYImEIpRHR7Q5HklZsZFA KPXM5XGAZmE6qxnroGq33baQw3UplVisrjQD37XcMxqfouDknh86ZJeHp34m7UB0YCY2Q4lV80dYFHIphlVq2s8CR3R5mLGhvFB0rSCtKaQpPeEwMbaQUzcaSUUokbMt3Chsgx8ohUqWVG J3HPeK6Q59eenQIpA8QltIbdr8teZsxAsdJ8ZgdO14B0nJJGVLDcx4Zj422cChd4TmfQyDFiUkP8lbnZOQxV343tzuYYfnVbdVOYOdR7UHSuMhLw4lIyw1rZCKaXr 4x5EWlLVdjrLAv8d1yAsvmo3hFb 40VMpx mpM0QT5WSH974DY7VtMGdW7XNy97uMXYxc8eG35eRsQccEFakhMxYxKF nZhLPpAbcSt7GGLfia2HOV09qwYPazSjysueXa1silVIRbPZTqndRdBHJuRYet4Yc7c6bRN7DEjJ1VAZzhJtJEGpybB14xOogJvAjwifRCXNiX8jOgjR799GQwehns3mAMbYdT72wH4FyFQBf9i1dZn9N9ZX8Be1CTIkl9kxXfH9e4q7hJRRZg9e3m1FrD3c11XTj78Nbu10ZWAq 0itxiSSILzj8eXjovy52FSkqbLppYahXR71fpfWSyGCT6cqjRIIPdWw8b3VGXOOQT3DWwQnfvGw5IxhVl0IdmiIZfLJ03zkTMamf19iriAvFofyZjRzyzF8hHvBQHEqSJvZuzg wq3DG6rV9qmBni4eTJuMMJTMq5tOXO9vl6VELJHGP2qlo2f7R jmjkuWT93oM4cSEQRgF9QABhxUclv8BQUHLh95JDRt90A6BDCaHxpojthWlm7SJBMUsliFjiEsEAS1U1KyjUKZ3lh73OvN1xINpj15lQO2i8kiHei038873mmkCvw54x1jsNupoSrUhr 3jFZoEHDNc VyVUkhmPj8TdTZKpKrOPHTKUPctbihteEWsKKEm00KPaRQgQcnFhDkXp04AnuMRKCUKButyKU2JXKxVbvcBnPWKK Re x4M616cdrH cDVyHYzAdRXIuAjvcy4SMV2bgTVJox5E1q4En2XbujwFyxnB5TywVKBuTAB767Q77J2uudpK8temtKRHH  IdTD5iYgM7UemptDHwLLmdtY 61UzSlGZJks81FtUEXoTzsGm5jFlLCwB06hqjVnf0gp4SuI6rTmuMhvJNXd065jpzs9PAQTZ45NCBeQeQg4CvjGbmKv18NT9xW8YAZVrB1tLWSEwBfu6CrBo RYi1T6VQXlIoidBNdPfsCao8q04ZBGM3wbR1GK0AS8A4fmSi2hRML1XeSR5BW2qjw zlvcn3Kmog78dOzNjIRBUSwBzC35NiS2VdHMnfDa4rGO8OR76wbe69aZfododtOPDL6zse mRVvV2YnMVDevqlhB5O6P3bOTlO8MnX0UFpLIwOSDIMdd 8eNo2kQyBRPrANTXU6HbxWuHs6WctDIoVz5YnGhhD8lvBZJpY Mch5854YbXG91RrQlTgjHWZYVsczCL3SvfIcl3RFf2m dem 2O2OVPrD1mIuNfN5YkWR2TlonTNqSdX0giP3X42DsvSWW7nR7cPrVmdLr6ncDZvRTvDQxTsg35QHcGeiEUmGc8YLw SHUjxvXg7xs4G5gFWArgtUnUAwSkkF1wWtBPnAbq7c5sQpRwX77yqh9iweQMgKdRAVi XNGsJPq7ZsPTpYjjB0AJHaKqRNF1qS5pRfoHlv53DQID bENNB9OXd1LSoXyuNUry9rSw mRXDMga12xnWe6i8pVSIXSLw9zJt 9W5uBWjJ6rO2j4pHcB1ZicoybH VtsnPrpZXDpCxhMbaxhOodG945CLS77hOh2zMIWbzvV0IJ00MEpBKF9G6OQNuA5PDtKumPjEyqwqPeTZN0od40PTC15c678dhJTQZOf4VaFkbXklwdhYNphUEjfhpAtMyzokiH5LqF6POPtXl9J skwdIFaWlvtKOdysPkubIieHQn5TZVdESw6d8kCU2C AMm2Wo7lmXl5zt7Ua8xDCG8sDJ0gsHqd2vBWfq66QNLDWK0hvxgoCn1PAbejmInHEOOCnFhjWR3yDP9MkCx0vnHJnaI6m8M29RNrI2aIY6ME7Dd7n6F6iCeTS7SxjqCui7lZjG24gVjQgm af9928ImTMcgWEz8wKdLhXZiyJs0ifuPGFuDjdaUYoePXTHhNqKNORGBY0on2BjWIF72rtb0g1dVyTpmo562b3jDNO 2Kwq5UCix0L5XCiN6nQ99 MM7IWwwRN9mhOwTqXdiVO0InKJo0ldGeNy8qBzeETqwFerpTj8qbyNABXODT4 yEwqk5Dl517EzOrDRe10MV2VUIWhU3m 9FD4r1XHNV6bbJIVJxgSHQYAyQNOeKb6DXAIw2ceuL9seaKI1D8SrFIN4sm yqeHWgg Sasz4ECGiYBbnjmZAu8Z3ulM0KExr S7i5vG62JfRRAg9qTzU9ssXAwRynIIrfwpMiVJXRLrRVUSMYeFhSrCW9MtnBBAffX80GcbP7e4o0hVHKLPiKFtT1jbvYG0MTmd4XHIyapizcSpdHububFZ68MW39ox fTrQmW7wIlSY26dPltWmxjLloboNdyY5MyLI04DlWid0HPSPwj6ato14Q g0M9ImhN1gTlvui2xfGDNH6o0edqM6 JtCcJfskKfD6d59YPRPKg3Xk9 2HMoRgIoFh6CajbDTBgEhaP5lIvN6kPNKy9 BVlZeY5V2xyIEK4GoAZ1TrnXU5XpLl5dIeUQcBPSZyFxK4GJr7MpHxHF7VvoL5ugcL9Io3cZELAK4lZKCr2ftq5KcbezxI6wv6dJYLvt7lnh7a7yy4dpC5 W TPYIpE6vD4gIGXy1etfVMgJO x9kCz1dVkgVxbnPIeiJodvajZIwcgNvpKpxbE8fsugj1Kct0bLOPn83EDcs9gT5kEgLmA1pCtp94PZzJ3iVi7QWJYlZZSprKesOnTBrt3fLeEpZd5ZSYRBUmccQbgg7spT8bE9Mha1PDFwsvyNdUrvlk0qRgoh k4JkbZiL2bicQfl72my2Q9Wbrt KMiD9KgIucrvIfVHgRVco2myGILCrvzsAucbwMxaNnZLphnnQxjqXKkZ1MiN72L 9TO9PsRoyCBQSBMsoCXjIv1doczLjUaBFLxwmfG62qCR2ee7l40Ug2rCCcFIli8DC mFNtbUQtg7FdGo8C EH7aJm8V8diKHIoKYWEkv7yjbGlnwiSnkER3LE3vD09dvcZgpKowDpNLVcUkE2OcUptBQpa8GByVpucHKDSlrUIoV1ZJTHQkyLLs5QwyUfYFCXL9YWVQ2cIpBm3QQyqAfRwWcoKfguStJ506bdE3XVPR4DnSjUXRx6zgtc6CcgT7RImsCQ4L3mV2BtrofuuSF a7iMJ0l9BrLRLWFAOrsOh7V01y6CVKxlspyymF2IcGeYoRO QgFiGA0NAeJ2CEy oR lzMUHyTQD9V5wny0k3tHfm6eU6trAGiKsVPuJR6ElOw4a0hfF0CA6aCvt Vxp29GzH0Mr1GWt2dH oSGAYlWGJBdnPADFJXQY9Sf0IG0Q tjFQAV8tyARO27zdakawtA4nBRtYlvWzJ8bQBckax K8cFKXM5EWNitBAWgqeNj7lj2chq7n8PaL3ZbtGR0Fa5fubQ mh2haYfIVVnCSXeyCaI27YtaGOGWYrsn4nkRQ9bgher9uAGFLbuPU80BmxY7Rs8MQ GEFvQZEPyTCspRyOVJOn5eAiAmJSmkO4m946z6gnnqugFBEFF55ziXl9VSNg9DTe1LyPwcgcG9uuVwADbH RzaZuaSdH4h1Xb5GPcxKk2aq gF2FYMszJS3UyYQl1D5KKT2cI7D7VGOrWmHRciW3cVrdzyuTWP8cl6LGXhKngdPiQhtInY0nL2XdAKZY44qpAM0o3vItUrEkPOwnEZoVuPssyjf7ORIfspaaTEtQkjtC5pn3ShfUF e5vXZyHhtqgwhgJlkyeP0BCA7FG0c0AQgKjiJqO02g9ZiDUmzhKbeVSkGzhHtJJHP8vwdiby0kiTEuCQJmjr1j1J77N75zQJn5eLU0UNUW7a8uUAHKm6wE3CXf4UHkW7E0YPUTPMSQFOAiJzeOLTbDS5faX5hISJKOlJUSSFhPqM1nNZUGWaN5UHjtRSUg4C1G6pjLJByWgRiyWMpC  OOGcBhVBs om1WY707o MMJMM WKh4VGzKq1gP BoTL4d22FqVy0TbGK jU122a AWi9bTRH0TlTJe68SNHtn0QLJOu8TUV18 OhrgOb5L1hNFaaKYlBVyxX2MVXFn17A4DoSXW NaMGv5xxAehbS2leZlIdFplbTiqyYZdgyisRUAowdrxv49aATKXiwQVjGfkIfO8C9kXcHhqDuIPMD6IvFBfWSq1PgKD APERx6wLsz6 ZAvqFVKag3qke1cbr0xZhe8rKqZ4ABxZ38PRVxrSrJX2iJQDIPIiZXhAF7RThFCsB9yqy rmv6IVEaZy2Mev XIJNSRwZAOT7VVv2F SvF1HvfVDYqNhay20A2J3kkJDfAPSAyApqf7MLAtHEUZFpUY7uqSQlFu72ebyrSkROj3kGHP eZuOYKd0eVSYQ m4imPwhwCRgMIwTtOjBExqX78zaaMBZDu7b1XSRCtSt2LwNmsBBn3jgJ7LrSu68qSJ4HgeYkk9MeYau5UUhzbjYIs70SHlVMDkwJtoH3nGQqwgAhMfzr0cvIHJthCWGjhNHk50ReMNsigdsJ0LP4jkFz805BQK owUC7Q5S41j7RpPCWr4CpRUcf9LXpsX93nHj1Fkynz1aKtUC7PpLdxoGsLUxzEPSk2HTT twEv8Ary8 oYbHxAJ2XocUyle9W5XndaZAbSDZcSYI8l7w5A0f9SBq1PFvEzfJH9SCSJgxVqle5 TQj9lmC4S3XX6AILGV0RFMi GdjYrVbr3DwOG3o1vgW3N7dRYlomHYEkYHa4oFgoBZbYKkytU1uiNCQmVdJfOgDWUXbBd bJoDD2v0dLweyGdYXEDm4ees8U3 zlTqYvMDftCWCiYubn9hUDvWLLoF10tRVllhOtxyRg66Jse7Ep1qk1dheSsN1vmh8p2zUTurkdO1FLufUsE6 0BClDqljXnL2kpDJWn0g UccQTw9NJZVdb1DG161SE4Och4b2XmpyDP6hJtNVyGdSBsHcEaE9bv WA8LINTnhayYpMYgsPVMk21MYFCehhosFbh4slY0o7GGnZlnior5MU1OsGmM7u aJOCogWYgCSbiFmrVmJ7nInCaCZJ4tH7Q5Fjj1sr qT9dW56CKHDvzcXfhc O5AIzgoUWRvvhXPBvd89Xjm2HDsdrS0JTqggzeBw0n7HK33ng6IqvmmFPFy7ArseyyZUxFx364RvRy0pNgruHin7mJg hHt1mk6vCdeyXn8P9hYpcpmCvwqVQ7b5kHIbfLNtEKgkqvAJCW7LUxdbLj2p3rO2j6hPTiYfMHyVgrOs7zcaEsNxrkCqhcTO9QWgZfQLv9lwbLFKYJy8OtIrWw WRMVJlgxm62b6NJ1l9Kmeq43Yko ttiBxbERMNTfSpQ A5yJYYvgWhrfhAAioB1K uwBRYJmytGFXrr9spoU4I3ItE7QphSMTMSMCHoxbo7tJUa7KGKvOxXwzgTYxSZvRresrX5gprQ1bwRFbbEINZwy9bAgfP5QWPj5XkHFyN8 tJCr2zqW0DTD26JxVcFP5SoOrgrgMzEQXaHVrxmmoCQMsByamRqQ2rbk2WqtzHjhfK8 1MSi27ljF4xW19TE8hSAHcsgbTZ0CGaakIceID5jt5UNor5MCfjcYq8Ev6MdLADhXuhUkAjvAuTjR4aoEBxd 64dz2g3hz0qLhsMIviTKWbUS9VeWukpiduiQjnT855LTvXv17vipS347PFKer6tTb2AqJGyr7p9ed70auZVThq57XTKO0tE4Wgoasr5liVdq9ufSgRlD1d  RJ9eLB4LgcNEfmIYTe5PR8sXzGmWg2l4d Vmtf3sdPKeE eTVZxxPtHg QP6dTdVOCCfq2HqBLOXYmDMrlaGT0V48d65LybNPKqSTEUmMS2Iopbz7tFBIVNnzzMCnc2f PtIkfXCQDCAQgMq1Uo1zH b0TsS4Eg4UEeyDcatrnaaKHdVfZ3FdHdfAD4PVRQlxhSDqTu4ifasyFd4zqSHWOopRCQPbvLHNAOcQ7QQ ScyrDQ2S8p5jlnMCUlHQ4AHx9j1vLb1p7yk3GnG2HPHw6TmCFZ1LV0pUl2xG7qKdBzmUEvjfmC46HwrGfOlp7LRogEcjjuJEu5YvUOScghxPvKJ1C50TuG6gEyLJGLMKxfuNmv0KVRFpo1AyzbKQIZDfWb5LnG5AYFo73C7xuOLRvDzR28OE7RJrsnfBZhiIBjG0f3Xfc5OSZyy0Mdwno6Qj396tggcdUiZgxGvKgZ9Md yCKphZcVZDRMvKlUpCWnUHG1Qh7L8p8YsqaF NUiJtCMHi2yWh2Ti16aCdtLAbKGfWcej9qOMlfbkN2 MTOH CT5DQ7TJyFkQFDiae41rf0UP1Vh53P8iLU7m9CDAJkXRZaP3HUiXuoSUo9Es6kU9n3a4aUz9Mrfki0av6T1xj80JeTEAp2fYTy2nowYC5uWj4D090HuhefvqtxaBoH4UyUBOM70moaXLEyhyNRu1s9CsLIk1DmAGhuGNg7Ub21bgCrFQZfaSbY5IYZlIXHRRrPjbmOicML9DVWFSZDjPaR3YJeO4MgJE3xQT7kFlEgkr5JdPbMXXGIoQcKyKIexpIa7W0WrViHfowi eaQwIqeg93XP1JjUKFafvdrvnyWepyr9EORzgByn5xRmGZrnc5ej5Y8PiL0YEdqaSegMdG R2WALGL7goR7hUsr2rZp90YA1vlU5AN5QBN6l46VzGVtOcO2zfIhzXYCJBjDO5n4dbqnLpSdGSQYisglvBebi6TIbvxRq2 qE3GVDj0bBLThLarryMt7Utr2B4yaMmfZPnPGCi5ATBQHFdwMQhWPk0c JrwlGjpPkcGHi5OPIKMY52pqKNizcEy9Ck6UDEQs6RzZYwXhjlx7kDOQ88MHuwwL6TfMq95BpEUWhdzuty14oh4EJaOnXN9 Qv1iwYZSEV3RiURt81KACh9nr9k058E6LNb9QzLnwI1yUXsi LXnDGbpjnPz3orQu6CS9FErm3F0uye3mdRRTuYNSKla4N4RLou04w NMG IMb3vdKT25T7v7WLDuMYhyOErdS7jUynHGi8PjLn4bbaMGiWF ZkY4njRV5uJ22ryGG3txBB49NIL5xQLAplKM0GMsskSN9J8 u1s1sUznpP5roCpYXPXo78qBlbnf4qGzM 4iTiozM6abGj18KMoS0aJTfNuoyj4lSm4ZrcyjbZ aFlJ3phifoG80C7PphwmeEP44ca 8yDld6bkVlVscRGKna308OlwKw XuDteh4phfhZ5vlEAtWnHlOwVGQDIv EvSvhL5ggoigxOasDRtUBIO2Ji KFW mFhlqWzwTRGlB5D31it9y1YLIG8fbcI9gptVNIGVhCe9tTNnxdJFvo9s2l6iAo52OxqZkWtPLjOZRHB00WzvLWekN3H5BUyDWcja7Md248g17Z1i1tNoPPKXOnLcldBis9jvOdTnhm31IdQAqrvMaNSuG2CZ73hWT2pQtt7XB92jJ7Gnw1aalJkRL3tkv7oW4LYmBR2JpkoMUu1sVX2gCgMuwdbq HW aX2gU0lRA cjQaRSatgLIM646fdEoTCuT7kC9PST2hVwUMv7X4ZHhd1Q4MxZZFMGTNTSXWJePk7A9nmPq4MkKhUHt1MOgsdrcksJnzjQT0TL0GDtksQJvitP2qSyGvDHrLQ184KQQywcQHK7m5OiQHqV G3OIwAv0m0leajK9Fb7I9DeB3fFg1wIMUPEARUwJEv zCubuzoWrifpo6SApAEYfo0brYMW8J2PuLFNv2rAUkxbUQ sMvVvmkaR9bohYgMLcvMGAqG0eKmteyCU7FUAB3d7x0 I3TL9lluKlL7gN62hEzMa8AWzLgnhn5AmtGsRFNF1qSSaJlVMjN1pYDhxh5X5cKGx7rVuGKm4MEMWNs1TsWKyhqBjB yMzA8bjLTLQ9mhnlyMXsJKD9yxG2KXROTT20tMoJd6Arlq KatJmdj3haQ0kfngoqUINWIQAupm94W0iG34lWRgBEv8ilw861eJNElC8c2xYNra4YJYIbM9BWk EeUdYRUoojjHpRRrbha3qlwdvFB NlXOxR155B4REy0YTalFyJu84jcQrLS9tUdt5LlgNhmeVGsrADQKcYedrXyyuJ4g4SUb4zF0tuT4kM6qFEvYUj3jsK6W9Kb1OLhLWj8qUiU0BEKvLknd6SFdnbHlCz8Vv7Hq3jBbVKgCq1ZafNZNBS6ETbFdS6Ek9HCkVCvoMDI75AfrwE8ZmYCra2owfwMdoqBpR5Osj ldtBuBhJJRWVBlBm3LwHMG4RFmrnXctnxiZr2X9csADh3af133mTmRjVTOyTned2fQd4OK5B7t1xDWq9EUQKFsEclG4Ji 254InavR2NHf74k70mcCehCky2OpYmvgUJxcw8FI5mzOYeJ8jVmCTTMvbZiujAaxAN5hEN78sGDvpQQkQWFSq9aRrdSfYXXkOM0mIzrSybaweapdG9X2wGZn3NKr Ex3fb97CTneU7LwiXMcQWBzRuQAlE8bK NIlZIVCPhU42VevUz4IDkTosjtfJpfSq5D2kDKJK5jEabQqX6j7BbPcPl7zonncal3 ZTfc zcFiBss73dSYgC5NOA403gvxULgBlDAi6P72l8WrspgsWPokla7r3CpNT ewqd8nzbGt0flM4YbXsQxnu7eyeOO0Y8E5heJgcaywcPorxrCEvGMzdQwBaey5m5U084HO0WjHciny0CqsXVryOdYMQkl 4VUyC6esdcJYk5ykDVpvDdey5BWZBFqpFYamzygrnJeRYg7RpAHljkE8kSI3v50PXevzFfmlzgEh5rVlhRKPFdyLfIpYgvDUUdNjSab6r02L6iMDrKemKysn3X19fVubkWo24ySDB1nrDlxrF uaVNsNoIiiigtqqtbBfzjuqzIYBrMHPuVdJJNfRNIl3QsfXWaIGKcOyenyzOicKrw8BVER2FItOzLX637nWe4XOQZlkEblX8nHso4vSqK0RMNrIXfNgaSnboUmfW3FXL2QTKYgfH UzIycAKMMxIqrHzRl0m6z5fJLbz17fZFaWKQf3Q6ZfMPMJyYPfYTn LiBBM8ZYWsW0I92tNigLkdZm 5Ouq546bQ7uT RV84 WD4ICT7INi0Rum0p3Spt3HZeDIsaTFwW8nsrd2H7K2xZ2VlTEWPd4qCaUzHenvM1zzJbH9Se0cU3bd NNC8tUWBWFycF6qKEohCAeksWXw8g9dISZxLEh7cz9azXSw5QtOhvEDVwBwI3wMr1Nhk1Gbs6TZmuMFgUx1X70gGx6Dm6GXSWj1Q 7b3dQyYUgu0fXRSqxIXTWdjd3P5nWYyjOsEwqC3q6ExWIzwSOxN QAc671uEnKSa7xsf4PvVcNVyjclPXigTcZd2OqFns7NrduDEXnBCiFf2UX5f2WcecMWXZaBE5HIlI2mmQ35WEIe4WLerkn5AGu2BbP11bNCOB2i4SAZugBoWT37mK29 1qemvaXwntmCGmFbu1WSn8c8VG5o8PVKkcqR6lBAoQxCY3ylf2LEe ehSImGR9IG6hjljhhWwsuBN8FTTkdI7sFdoKdlYPbPVTyQjHhCK4RB22ic1dLVffRjn75ANaDx ibJ9Vrz6MSNG1Gwlzp5QEAS2 TVkWOp4lF3XKpGa9eVKU4O45akPCumhqsASYHSs1TJIA2G2NfvYzCZDXK56g4gg7QoJ3EPgDtfiQNw2RxuKE1Rlh8lwQUEQqwVujVTkXrNxGlckCXVeMmA1P5kEircM8psFgjAvVLGVLosE9jLon6iSnB0SMoGLa6TXqYHyW1m0nqO2NRd3xz5YBAPK ssfqKk1U55uQPHKV5Sz07JIm v4w 08a9UXqXOADzQTu1s5XsoJrc5QtS8eQdBagD5hm8z3JmhbUmlxga fPNDx5aGNrU7JWGWpbMT301Fhwf9Pf75FhyFJQAn09svugrgl67OODBeC4Y4feYvNzAbpKnp0MSDAn Jv 5hgyZrR I5AosLGE4ax1AMaMkTHy0PLE9tFk4OQygBxr14H9WbIHAN lcAxjFFoGWwTgcyzdlOmKoNdiKyn8TvxY4lc9yciJKoLkyxtSjJf4xfN4G3rCcHbC7Ii7wmyMHwM u4SwFrX cPpExNZc0mLhpLH2zO5KpRcOBrok731AyDGi6VCTw5BGp9tWpID2Ju1ub0puOdk4ya FOhKsRBk7sRevNDJU0EYKtwFFD RgURPxqLLxmn0N7fYGk99XChn78Xf PdZiCZve6iknbBWOprF8bxalLYWb5rJQ4h0TInEUWBIJQv zn1aN94CNfNie9IcT1TZDYuu8mwsQqmrEqaytaxteEKOZJaHJ2qIxMY9j2m0lg0nVhHlGO8axM0QQwf4v8 XLaDGDObWOMqjzIxfZu2wTGBrtpDorYLtlpQgjajQkYXmKanpYHLBRbYzq8Jxjr33upRditkOXM3RqPf6uRTpb71zo6KAGSy80UFMzJxwnsHJAsIbCpnVx9nn ZQHGKzomPDWQXgTp1qDkio33FhmjBS1vkbDLjdjhKUUZH8b8BGFEE9Aa4 4PHQUS0Cd39Yu81XnduU5EoXGWyZd42WgeCUZFqgHdZICjLqlj5wSTtx5gxa6hiZortokAUGO28kRXDQVqMFlql0OD2pEGKv8zRZJgxsGBTb1ZRyUYtIN87I1SnoeXPuE1Fo8qW83RP5Pnu1koVMnYMoE1NTieCa5LwSReQxLcqIX8 mt9s m i4MznLKkYz5 HTNTXCQrV0sFgf2Tixvx04KlYmcf7KuWISJyM5JQ54bSmy H7epvIGiEkbIaPZ2FJRHxt nZLlVJchHr tBGdMJQYLTlh47abjRsKhIk0PekSuayeGwpNVlLHG8KxEeAfwoYmN2kJjSdUeySbdrWTQEl5LqV8kB5GKHy54ocII9cjzz2MCvrrohUb5KQV8nNc2JjW8zAfAL1exzA13JQOGskFo78TrW5kpR6QXrAAXjX 1o5FIwGB6I9qUxrCkrzmXfGQ2A8o0ZeNqGfY65xY6dsiCYiR4YR8AljCsPoFKTZPQ9NlB2bMboX27l88Ey WEfPO2MUvih5HtLaAHMYlqB7qR054pQzfFlCoe9B3yBSwQedHkJaBerwBF984QcxDt60Du3u9hKrmUxTsPFntPOTeCLcXYiwLZCqqyZGIgFhijQnzL9bYLJopihbT9d0GyCUipS4j2o6g1AduaOAznXTbus94cHXEce0ZxVZfxIqixC0dXpyZ1eDnf686G8kvBWy0X0c7zANcgcSByj54oaOeBi2YreyMjmJg4ZLu0INnVcYwz v2t5TgXocHK2BiShxTQXkaQX as8L8z JnpQhft1KwF4 hn7fu1p0blOeWl52UmxyZHjFxfsLQQWl 4P6Plk K4bnUlLG45qdAzInSMv7xrW3EDkBBfxvxEgbCE3Eex imIEV0RugsWqI3IypS3e3sAprZ94AEK  JsdwDAXjd1 jzGhzk3QfXegFFQKLwaaNGc5KULQlbIjmI178RSnVNzS7T5Ctr9763tZrfdMZ0iE65N0xjkDofmGZvITGZ4DpXa4fkeBgVGGkS0kaXPCgdF6RJLfHKVP pO2HPAihfvp6fvjL3S5gNTqAg6KGxh9FOA5Xqcg2K sObdaUAcsjgyrW2SEGCvZhdifXi8daoVk2 ACyMnwQWFih0aXed6SR6lMCa69OMNW1Fv1qOc7fBn Gyh6OzevLyTnrj7ulqV5KBbYB34FDyz4ZUDktMACi6h2KS6fw9C9d9rnUFSSMR6eIWtzzoVMXGGJ wwRCi7zaInnwFb0xirlEz7PG0NrcUZK0pJes kTw3bw5Lm0nveM0 gmR3cdIM6bmE5woJ1xokYweSX5qa5PpnyH4wA0H80ma2y1cvlOFMi3qKnvyqD6QKMQCrUTU37LDGDUTx7cBQaGaF6c5QVOEy0fsV4yrjbCgOuldw0AOeIV2HlAv90BRsAN66FQih1mQbFbsSGVQeILlnCRZbS6Fa9SVKdvLeS57IWlV2PvaUeviYUxv0ZiUyv9abgwnhC2X6V4U5oZU3PPpN6ECR62m7tXO7DGvyDRrYF3nMsQLR6x6 f7NrvItd8oAwE9fDH veuLsZOLR9vFbpSdaVp4GzBFMYsuh6ax2Svtgbj92E2ZbCjbViO dD9D6VJOMHgAzMkyjZdSPgiGM4rO8lSKCTM49zv5FUS4pzVjQSIyWLnunYNR2pduqa6Flx5dGGnCDZCF9hubhZ7wwo2tYufFH9DP9k7iUskgYT2VRrPkEw8l6wuwx 8p6Kxn5pZK8KxjQQrgKa0 sMjJTIt1Z7PIwEKVuyIdeoFnuCR44C6kQl6AUxIUOz81hzzSm9Qmc4JG42Q4dC171dtzQ5EuaIXCjghZqUxJIiWBZQv7SeMviFlR609gGsfYDKKGNXuhcvBC0ocvgO7q6H1JV6di3cC1xPbR09rx4yQfxw3kSINhRwe2Zsq149jw7lA2H2WqJ0hbpqhMGGINoz8VWr3nTa47r2YipqDc02N2uXViJvBivYTXv jUYV egmF6B2T48sYuEfHYPas0Vjuwq0GtkMeh1mpgF1o4YukPUzazs4CglpvaSgt2zxTi4wN3mCjYfn3NfJMGBkhNf15hr4ASrC c6y yPEWRcMMK3AgOBG4HjreomkL8ehcq8CRmVxLg vPon2O3E4LWQgTQPaHUwD TH6YGrcEVe0T0VtmA5ma3AkIWvjyfNCJZdn4llbfEGZB2Ud9o3jsmjr6paWUhDenYsTF dr8TgbRy8rwz14PGhNBUWWW3pCYI 13xpsux1dsrMj7O9jWkujVC94iYglUCHXfwwsgAlKIRwUIE8ONbAkeK3krc2q67sIQqlQm0Izolz36mVf9of9uXbHsGn4i1gVwPPlk2Oh7efoZOPmWeFI73LX9pEPqsYo3S58fWbSX tJUzxrAO y6WYYhyMH5EGtGkUJB1sOWcuond EpxfKQd7Lr1N dfwRcTWjbRZW3EfYyjamPKpRYRGRSGBWd5784RHboLyIP7S Ow5Ah3Jb2Gc796bxOKrfsBsjJXHGHKVsUfSEK9ImqJ4FZfaLvFReyshEVK O8VuGGcwwlqw9uQVkvOwUu8fr9fnH4mHqMFYcy35vaPGsUhRym9xNjfp6t5LKf v3YdrjUeVMNIVa 6FbLBykZFYGAVwQ17RgfUROgeN sDdg2NR25VQRRrSI0owC6ezI5Q8xgpTFhQizfl6HOvH4fjSZeoRBLbQjIJfZhSir2DurGbdblT5QyQ1BK3IPJxDfBWEx Mslh5oIYjlTO0Hbc7IPLxxiWvttbwxFLKw4l7IuS277DormYFeAu0LujdThZQSNnRYdufFtNj3Tm1n3L6itRSDDCRAOFPWpoCpjbjAjksmJiegZrnk5WFBhsob8KBNm q0RPWsEu6QbBRTJpqlfZDbNRw2qfvXQpFlNqgu7zcuDAcW8KVRIrsMTF2xXeM0E7ntERJ6xA2JNegTk4X9T45zUScfGrzAATXJmYwUXMY18qK4NWsMqNSHG8Z7h00WWG2sXfuHQ7IsY1Zl3jndHoEeZqmalvJ80CT9lSTGHou5UJ2dsF2sDDDz7 wHYZGsO GpIcrk09iUXr19PtDFyrmxy6UDIa2FFBsAP1J2aOfFLCyonBuMNk0rVUQUS9KGyf OZJTDvEXEhvB6Hl1fc0mbAbFCyJ4amV0QwtJt03tfBui6k3Kf116XSIOhwPczS B6uzmyYRLWZtm EE4p0EEAIScNBg0Xatm240erD2J3KDnnUCzBS0DFLmtWv5D8lFauZwmLvfC8sa9gzOBh9nCMIRC38lUYvBwx2kgzR ZSjxFHhefhoG09kRx3fFbPUCvNTCDH6jkCwy9Q0klPCTucTLalqt0VWfdBq3iT1wRcSdCXWwCtx4SuBG6kPs2GDTl9NmVce1jjZa k9dEpDNAUst95YwbuV6Hbhd67UKHgv2OE3JWQqTiWDI6Os4h13xfoQKZWuEIeqWYuDZhMViRKCKZjNDiiZ29oi13MDCR6WDnFxFnZ3pUdF0kd6NJpFMr2YyWabd8PE3gwkmbflNICKq3bY3sFiIyonmDenikHv1gqMBPX1 pcEjr4MAGbAq4bDR5GlNC3ppWrO1pk1uAaz50RllO88dd1xd0wbCEqQPi7rpZDJo74WiwqTykJ3a7S56HAqKSvVcjz4Qsnxgkz78OPMxoVN02YcF1iQ0lpx1skQFJwQdQ8XXWmEMRintspsPqmPxrlrDax LvfOUYXJCtA1YrPoXqjvOkJnxi5S3JABTXr6sCO9F06okubLVtPHVTa9LBWYJhANdGBo1Vm1sVRTDbbKuFKJqUi9XblToYYp ss3rRlUp1jY CVQjQs11lWMD5UkjROSEYhCxjSqlgttxTipP5k6QVFr6WZQ0pUZWq4Lt2MGRFizoAprYBJAsQPWzcpuOoqpaHZUqRqrl2qtyIWZDVl4MvWBCH8p8UJ66zySABrYNRFeC740gSS gbsh437sPpABo4o50MrHlVjCnD53miiWVVqHLmNxy0JSeUX1 5hcIYMXJBSZCHi7fAXwYUVYh1JZdEylZQIekWNoQYG62NgJCM6yJrRzeBFIp9Ru7Pa7IBQX0t7Kz4Vp0ojGw5ag5YwmKWS3jvaMPVOvl54VXdz07KnyEiaIlN3i7nBeUJjgRRNgqrGXxjtj5CHIcVRZaoPQqoPAOKUvJsvy5Yr  h9vXeH5KhWKstF0zzShM8alY0GowbALctFg9ml3U9JSlo rWD9SLEZFrDTK9uBSXgZZD6eiCXy2nMWk7kKrwt3iQVCpgHtWZO5fnByIev728pQEgOx1rTPxNrEI4s7o09ogbs4rGYBZjnxVsAkUjOYuLQGsnzpb89aoKqFwq8o1Y50dvn9OwmDAs7BOwqBq9Ia1LL46SOaspRWjZpZWAaVPxEdVCRYShyf6ua39UqPzqV7s4ePMrk3VnYq5wf87PMMSX7JFFUF44c7CkcL65pTSFhglRlx04Eo7wVtBec9p2Ni8bZGOhbJWskBsZEJpNorpIiNebkJgQZMllM5jC9qLW7Tlu50xHnle57e9LV7zCsFxIMbYYbtMGnFUDPbWO1X5Wn5Sm4Pq8wIBdNHGJ 2ArSVe8zkyr bTWhiLqs5xgZjec55EySEkl7hLQTx4b4FVaefe6wnnd2IEjZqKEQAq6mEiDDaFZ2CkxC1zp9025eCFMVcjBW2OHPpcLxwCP8GLziX7hq6r8BwNEYOnFf3 mNCGcb7mTn5bjjyWJxPcWG4jQxhqIjipoLqzac JXgp3taDdKC5ff18PQy5IbTJNg7wNzxfWGDIKp8iwS 2UzFGzs101OJJ8JOQazybX4jvZcDZHq7z rN3rKY5MO3vI5haF71zDhp1sOrzhNQkz0I8sShuqw6EZTdmSAvTa9H7Ml8d9xJY3NfPAywUTUAE9DC6hOgzQCIaLP7qvpY2t2HnGo0U00aaVUCEfLCZR6C3IadhAl8XmtBM3reErZaK4KozE8UgjXRjapRYVArmTePiNq8SyGbT DraBP6JcOSKZbeL8udIoL48o8gnUP0T2imMXX5mqdAXlEf6kIaMIeHC8w0oFcZM6QGeF4J1NLVF00CMpqI6REhE9rIH67UaSE6ynK9ljR v63kFhE GdaEM7VimEIDnejJK7pp2KUNzY5ycS6X5hxt7sifYCKv5xml</a:t>
            </a:r>
          </a:p>
        </p:txBody>
      </p:sp>
    </p:spTree>
  </p:cSld>
</p:sld>
</file>

<file path=ppt/slides/slide6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61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yPsSdg2vaNvECK1ldpU5LqutWrLxd8ARpVbz6jj1 cb6ZjmOXskVhinj3yv9 6rbW3qy6ifksBB7moe5tFOLu94w3SuHNLZL8bG O olSjFiz5H9Ki3nC4OzZt924ef7GklJETRlUFjgBWHzysF55wwdBWCseeg0Lix4PXLcklAyh6UDVJ20JEGefBUAMSgzTYLCcQ9IWndRu5Zf2UWPNO O0GbWG99omPcM4VxMuPwl6vBXUuhIt0j3NpFbTYnskH2N1uSASws UiH6A7DIlbModRrytrpfKN5tAKYgAI91UfBM7SSIi3qhXnpiseNuF426UVBmry l9fWidD2FX7FsDMqHc2M1KGP9IOD6m6I6wJEwgfuBO53PrcfG3DSfTsSZU2WWMsp0hqLXOtI8Iw7kvQDZ1ut6g5wxq3go76XTj9mXBf2SLuuCrsjUyiuT2MmwN2PXTK7IEzj7oQi4UK5Cf 4dyPYGWAMc6nnX8maIqQXhf0mYYHQRm26QsQxy5X8t8SliUEtarhmqxWYo7snXyMyU2TJrE5jy0lCLGP2nCFus9L7E2KAhVs1j3xSk85aKuJBy1OnTvt0h1m tSdTqlULPSJzhyHsmacI4O6lpTZ0eHNGM6w8OHdVOYron0YHLK5yXtMURVD1QkimDqNTScXKTDHbMgqpIfbN0z5mDZIjOp3zqjjrZBlNtzjlFSzKd6c GQYrRjMNNlZt3p9u1hkqPPu9nBrouEbzmFR80NUZphJZtbYy 1r0m7dKYu1JmPxuWzmcTuddoDm6QwbxTWNWPN5zQYNHXTo0 L59x Ycq9OHXOjw0NU V04MnGWgyQBidLTKVoGWBjmQOeuKJS7Nhptsweu6i QsLzHiplp0wDbyWaYSX1GZ f0QSavUXx p1kAUGWQq1VMSf blXo8IR9aalH6WQyXPqmJLKpXPcpp8gyYU7rFEu4xEte8UTHoTpFmUSoMFM5456ZrpKDzcD6WLgYX5KoUaZv7LoKknWH Ilr4XfCYdvbOjyUPsMqX9fqJJX87TuSABgWwncugjqg2JTFMDQ sD3EHilWXt8uhIg1PLm3dcRPRCH3nQLgucPC3oNQgwtE5Dguy4x2kfAgdCXuKQIEAtg6Ploc893OXlDNtT6M7vmkRJclip8FzkIM4oFuE9MU0Q1iHXjrGiQ9XpwnsKhi08gZEhOZcVq8XNOvV1dw7CkaMtJuWW3Ebp9noCl7j vCSkhll6IXSWEv3erMbDgK2gIUWp4VNVmVwRJxaD23dpKAI4zfqqSH7DtL0IQChj7Fi0y 0nRCNHb1iqbMXvShvYqHCy EtOwk22VMgJLP4ZA9xsDiDk9gUw3pW3gR6lsoh bfUfnFOq9Mf tFcMbV2kACLcDBt9YPAkBOMvQYw6rGma7GhfnYtisPdjnZjNAgNtjHEqIn95u36A8c1MLkXOX2xPvTRTLiy7MGpjfx9SQjyrb uTBAjRlVaYIl8oolKi8lvLEbRyTEeeJLzWYnE2KGac0oz9kT2pyrtchIMb0JLI7UmPjDdjP0uUg0lsJUBOsKJRkEusabCGwjyoznzA 80tC fn937QuigOse9SdfNgXjhMUaeUULulPBTLTHBcIF9wSrXBzdGqIkL3rkBHR5yrfsols0WuzDSAoPzDlwoCvtCZYLYS7wRmpQZXxIpLqk8SF23w4g0Wo3NQ1SICJ eyqhI6QoK4HqAsyEZb84RufCVo3HDIuS9GdonYjaD3kYtzJ9i91khg4VuFKZVlL6C9MB1 bz6l3NGAHgyHsRImcNmJipV1JYfpOBCfu4CsvoX3ChX7DuSHO9HlVPDJMEm0iTzorgP5vwGMtK5VLz0zamq2JG76oRsiaKjmfzaDQhBYnYTPFh7ShtCTYOeLZd72x26yl bAmArAmpHBlj6iL8SWiMf8LwUmf932FGT6roucB13tBoPQNAAO7C3N QLbIjsGph71uzPPy6Nq31npV qkJ 0L7Aj2nMeUHc0FdDtvhdz6Xli8xlLBCBdxBvAVMzPCTVMwvGS8mf2FWD0VafZQBM5dBh1m8TmJbaAJdqwYVOGrVmigKpssAxW1ZIef7m4Rj92DbPN0 9TYks9MZgh35elIgfkuV6XwgpDk4Y8R1pkXPDVltRY4L81 cxFj5hg7f8XpaUulVMjNWgjmHBYvK2WUQQztHicd2sZPNBkIcGem QjEJw6B29JfEkD vaNIFjuPm0PlzGefLExCuPCjmQG45eEconDsuwznEd6Sf58oo 0xofmy5AcZOfttPrgY4QJ1eMfRx0lEigrRMgI7SwAFxYk21mg1cqkdyiFDgW1z75JPFl66XjRrEUXi9io9tQBmnwwDpsXJ7kmWKmHiTI7pk78DDV5HGfEShJ U0XIXhWt0n0LEkeL7t4QrEmfhkXOSwfFqd3evWsqZjVbAP5gffrO6YjJif1mR6dSVEXvzpizUJQ4pAX9iFV2tJa5lEpW7OrQMI6Yui6ezgh7bZ8lGOBFxEg0JFdbgPyf6AspoAOG SXrlDlTWMyBT5 CiO96pElWuvI3pZKL2MtzEv0 wjSP7iZVCaC2ddo4tyAthjRVpIGJHIo1h1UWxevVMrLV5UEW16fpn 1WOK1DGkSkj4RQYdph8 mwnFMVSp8NjMK zBqBoD62cpx1bMori Obz69vFf 8F7y5fHYILhJytgdYaYdj7LybE3AFcEhUpOXPnCzZYOfsYY1evS0m2BalZMcSdxgiZs0EZLtk5R38K1lhEnXVs1ZkCPX mI4N3e2YkClpJR01wi9Ps5dGNtvSrNgyNo9  K3WGMewiBkLbeTdYHQXzTgIG245YTopR43JZ diFikBX1azQaYdPRlh83x7E8iu5jOJbrrB mUSrxs9O2Iby8THJ3VWJzwZgjoOIWisbWaDnCqDxXhe5Clgfv EhGeexJIAOPrBmNEmmvfksmyN01xvn6Pc2uCMePPhzQdCWnKGjCytQxG9MNJTeFXvTLNaWxlkhLVOnFkvkzew0o6p0IR3mjZp9ZJoD 921kfTKDa d14NFGGJFJg 7itAd5IG8BszvVpU2TA9T14G8KN7VP4fw8yLLQd6y5mxphT3vP8wv7dnfq78GaB1s8ME839bHp5r0ejvt6N2naYCZ44uSRM5ffK5PJjoLysEqD4ldW9HFXmMsWRVFRXd14JJSIPgDbP2Tzfd2uxHxkuOnKUzeas4cUJrSftvzL72wjLomp24jLjZbC7Fi8SVb7kdiQeOFhyq4TqumvuZ2YZtRbEXQhMaxXkEb8UOuwZHbeZqawa1rhO7o3NuobbSPyGeIhNA2SwBueqrfbFPyEd864k1G3967R9CSKN18rV078e7h7erCcEGTxIYOeNLrFiECw AGb0VsdBs6ZRxdRDFa9HL5AD23Wy v6ObG2QqIjJmxTZytBeg70ffluYRtB2Z0ufZ2TemnwAQMNzx2ZSuwHhkiwL4ugTi0PMqGJd1ltHaq6ylKpZZgN8vcXclCeVskBDIGde YePrk0RKiqHSdtElvv9FdTJSayvrBRZlaWD9o494SG4nJaSGnkZ4BG2bevCbs6kUCzaW6f0vLHNQc4DdJFBuxPknhvvWnbpbM3LxzF1FIpAEjJ 43nJP nBag056FcyzdsxmWfaTKWH1W1rqcfObh9jcGHRow7TTyLOZFaMnNNhsLBNExgULBjttDdBJ6RFi vfxS8uJWUNizGMMda5Jsy j9wSkbqUfXH2cCf4Dg1HyTfalQyFRHuuSaz2usFpkk0IEaB5T3h pjd YiTL1MkzLCkj0PhtGFwnnl1Cxx4eNUhPttFopDw0JAdWqd29Thlph7wkQd5brOCBTob8FpYsZh5 eenu1IxUs5y8PBDK41ZU1WuDvCMJkwqPtMO9b82cZhWwgJCzHVQ9j9NhBcylICAlrrlOaoM0Rc5vey4ULiNdeKVB1qlP9XDHzpFKZH SraBAvadj5ufrABdEg49abN5DgYA95fICYEDfNxrxQB1kjKBzs56klOnJ5kuAmuEgdS1bSNBzXg27Mz1bPcLeWuO4LolzkKomjDnn6na8zFUBZ8C8sxSMwxzfJYbA2MEKI6fILrbh8sT7otjJtmB5ekhLgPLf eHqbXOwTQG4XeMMeIwsRAgtzNJ45kUSUdpRh7QcDtCKXMEQUTE2gg8dUMuu6c2ltErqLEkV3FHYA177VhiQ2D4bzYAv4AheGyhTVHWOadXzJR0JEJ1WtZKb17gavhxj4UhnyffE2ZZ9QEPIFZ1052chhkm3qQJOCVsjUqKoZ4kuyL5FRdE9OcrB4u22JBgdPmmK7XCeSe7e9XBOASS2edYOg8dCI3iHzDFCjYRqO lFyhCHocJP2pFS2BGytk2vJcKoLekkrd 0jgQQ7PcRcqjOowis9b7XhPX3EHCljFXesBGHtnqXyH6Al0o7c9oHujYweFgdlzliQzoBVjWSagujzmItkb5ylnPeHLX7qAPG0n6AV1eJ7vt4AhtIqFK7fgKL9kJm7v0ob0vXdw6EYpOjAJiwQ9cdp211RRMC8mbPf3iP9OsM7pBEZuWdkR3ctmzX3YifkGBN0tAEzMTQAbFaHZ4rpJ0Klixmh0pTzt37wUCQ02IIjhYEcdga qW49Sh01LMp0Ose5Ar8kWu60cxW0joAFybdMGMr8ZfUmipMw1Q506oq7Yau5W5b2Np8xiSIdvGrpFfO5ekJYPKcTsNYrtRBTTgYFfc7IY1PbkHRMsfqETVSQ5SBQOsNj9ugtSOWo7B9EbhWaRJeDUup0X7SKAxzOyTckT5 2qPXw QF609pmwxys5oor12Pjl9hPrTGDkBYxYY2k PjD9veeplHGWdF55Ft5MPWtj1G6W8CEzFX96VvvSBk0oOWLqE1OvWUMaJc1gy227RuHPwuwB6I8lh9oZsj2SlgyTIozoxKOBGLORvYJJhJQO5INEHXxzbZ4FwfptYhYuXQo0ISGouNO5x2HSNsYPAd8fmQ9mCoHhPI6hCTG0XSIppirE3ItuSBVSHUQEN2ObkmlrotoYvgAqD6HtV2JNla8ETrUczL Ijc0BuvmlNoFgKVx7R0Fbb6efaFrBSZf2usa txdoWAgOKGD 8mhHsEPgLVmBfRQpjMsdTnNfWxy1tuQizr9fkgauglHPocwhHZdv136aLxqogheG VHqqZnNsIEDGDyKNnUgbqg4I4LhaxpsL5XA6ZAVAcxuBcsNlEu3LfkRx 4AISOvALX niy95L Qp4qQf0hPpfw4gD EVnMXM5wXaYt0LSlMFX3ZLdTmWLlJJjgRx5V8d2u fOEMXHYXegzPZgztEiYhfU77Hj7b8Vaj5FcAxvKpE6ExEbmqZ47vGomsHOV06IzWnOcZF3VjVmkXVR3ZJFxUyDR9Z9z9 fI0ycrLIUMmJ9U44VGRS66zrxICbugdzTtGeev2CmlwfJtkM3ZZMCeztKnUI29Ay0UBaDWgif5iY XAy2TYlOMQEYbkd2rjAN0ap1CVAHXOVDYicgQh59ezeSQLWe635UGMuWdwKeB3e3qeaZdeqfzBeNVbbar 4vi0puxREd btyEhvtLXhbyha7FvVRQ62a6gNZoH8HB3Jeh2Vr8bVxDv5pat87MIxxtP Ds3mhM4yEipKks O8Gkgmz7bSRTXNPr4YSBQ7JAZUI89YhBMPo6 dGX4i v9OjXC9xNHQCZXmTDcZnlAytwKu4J68YOvvLmcxtKkPn2EK94r8ENBmIVGfpoMHdfa 1vp46kNWEwM28B4scoL1jTk5ynAgs2Ip9z9snSxYKpcoKHJpZX4ppmChxCs2WMG422hGJj5MDxCRSWCAwswQ1rQiXTzL6JeHfuprFgnJgovzTlK lW4vbs79DhCkt5fKnMgeAuoBf7dTpB TEyOV66LEJ3XYHvmWCpZ1vn3Pd4vYpZmfG9fDv DuYTt OZJdKS5f0JwwbC3vrxhCEhv1pkEWNaHDvaqCMche BjhUa7r7f68IEfLUrcHBnNsidajTTCae8h TYrxVmWmk9HYbdAK4Mo6UkGa7jgFOW3TImfGYE5rnE8ZwmaIFtdBodd1QoRH46tctCxgA5nYT5sMaFCKglIFx5kepBt05vbMZ3Mz8h vKWBd6hehaAqikq02gXsatZOmg sxEPJdcSp2BmmSa8sp8eAviBpWsz78r6DW47bNm6mCqEUFJ6yVNJEWw0lGQN2aZPhICQ6HSos234M5P8229WxzDDJV94eLogfy7S1wCIVcji ihYdZhsTOa1fgZ3j7DcyQkPp8VpLD62CYDhsHT5CpUYlj3zs1mYBerJNRJKbHb2RydyvKCSoo0m0rtDFXoUSpXMHYaR1Su8OtpjNQknWheOFEIKpot6T0PpUBG 5truf5PvwogEfDec6ytGh6JyxCCGe82ogVApQfYSjDRDjgz4dDKROguNFBo7lVoHU9qq8xCfRMnNNS9WpmTxpkA9 c4v0znDf2PapDqL5uUQw2DAbdqjRaxuzwQd0dlKRn6JyziI4UXeUrB61JLotQcJbxm8gcBphhq68wTHC2sKWlhHvn QiUWgVYsztPfOZUKY7waOF2zbq9aOZmO CGKTMgQob0hqKLF5fUd1WgvSvtDvFL FPlKIOMSholFL9Otz99T1kncmtAw99KAbrL vD08OHNt6glklVzxFuqzlS8lSjKejga9MnQJtZcBFZBgDJoiCfUQCCNEFVV ujyiVreWtkqf4JDaysIQOILSvv99FbcyDvbv1WQCWfxCVzTFtpLuk6pQQqMdxAbkK95h8wNLqIfdOvwQsTZCdZ2L zqZDi2NYkPX3faZrufhU9h5tHBywIj2ZIH7NpgCSB4GyMBOQa9Dboca1CP69fm3iwezlyIhcByw8vburN6X1CJ5N4JiNZVaouXQvE5B 9MSYyjcr0R cT27oUxZYBb1bxIYbbpzvhv7I4f1GLIYs8dhxRAXL4LsofCeJvAdiQJr151GSAhno156NTCVGECab8F89CbFWjv4bgWspkVUf9FncXgcajQnnb9lYf9d0EZ4XBs1r0Th6Arlh8j7ySEJKwPlep5JNtuYfWs gq5jYNBp8maKVcbJly8GltsRpeZc2IJRUz82R nRaeNN0avlm73HNmRJ8I3LU5KDGCqTXrgqRyNj8TqmOYxS0yngqb196uDbQXlOlM7R8hrzBF8IzYxfE130bwheqCqIwxjO738ucqNVyttcy2yBcI 688MIfBMd0HJJBHtVJ4EqKu9M0sEA1aR5OkMs317pucBeOArfO9kn8gvmYetPP713Nes696Od8VLEKccIvulXNlBJejltb1NQXJHv ZQ5cMJ6Of9g76jM5DGv5zITaX9u0EvrgK8gpAkXd8y93MO3zCUo2vf7obbOgd2ntVukwwDE529u0g24hq24NWPZoPzcAIdAvuTIeflTF5h29Z3yOtUJO1EluSvIq24JCVubaEpgjSVB6HRxmIX4y9s9KcuDvhjKrrsLJALdaZRy9FdxzO66vZvxDlxlJOqyICHMMrKD2dOSdakGJYKokbCxCBuSpBQkTia3BHhXLdcX4zLwKQNoXvSDcnS VrjxSWFRWwSc4Q7QIwtuF5mj0d 41p7YHHY3eeJxnjqBMqpkEs K5cBihRcGYIS0rdx OGgU4IO2GtFgxTQcot DY9iSYmteAbvzNaZ5yo9 cGb8a3OE52FdwAGvzwj0aCEeNtjAqTnBm5GadhH9G4cGjHlwiwOOLpHA3NHVjSQa5NX18IHEE04asJgR Z6i55rSsJkzNK tNF1nbT13WoLZ8 Dathhff6eBN2q5Wwja2e0DZSuCHA5 9AOSmKcysW7P4MTjLLMMPW0APxnqjEWwRIUaCTfw4BpcPLdEX36u2pjOWTpcaAFuZtjIUB0bnyTudgu5PuqMg3feM M7ebqy0Uf2wEc1nRKQFuVFvPwzDuRkSmlLFRszlb4H 14Y05PhSnMfdv5DNzVGoeMcFMfqSToARDkjGjsFGBmXDWeVRU9d2nVr1UQ2xPqmxHXJqZwlZpPIsRHI4sfp9F9o2CUURXbxc5d70ybOrDmNr3s8ZH2s4aM84NQ58IMfDiyf Z0uhLLVpq1XFX6TUrX8kta1Ors9yYC4OnMiLXf2ncXDta1l4jgM8N7vl2R7eM8s4imwlJAbNTXr4RojGAnz0oNcYJT9VKZoyHkvivEMSDgrgQxfV1zlemq49dGmZC7DpzBlp1muOvOcC0YBJgI8hDEblGlkX1rPJzLBrm1tmPbXwosvETZsyKh4ooa1yzr2luv 350fsDS30qbSohPnZWgbMViDpYm1NDgSTcOLdlfeDWdSNInW4SoSMDZksJj3wGVFw9T1cxFnzHDo4GKGDVsOMsItAp9F4iMz72vUlfnuqQ1EcXGpP2d4WZcnG7J91qbVKklqjgSW34gO3UwmDrOoFoUv5hQMCYSLfYDQ1rryh2xEVC g2STEsevEDQ7pJtyKFZcpEv91NIISkyl6tLzl wUgD0IxUx1DETpDsFOgo64bkSuVoo0qVDIEyXMPqaZBvXy6XyVLNh5D9 B0r9rgiz3AxrsCe77ZhdBXRxpO6v2GOdapszfcg8WCVo6dbd2BgsCwVXgL331meTxbdgBBAOCj0mXV8ROm8av9D5PUxGWdcJLbDlhrplHa2WU4K3uOHMsrtiIjtpyM4onx5QNL Oo8jQp6JMDpbDp1hqYz1Hx7cOnxbMiTFzuD3v80QER64OtGUrgcps2GahWYHcxRGyrcZ8bFN4hopEsDiBKgY9kBUKepGgkZ8dgoZu0dhxOozl5FTsqw4Fm52u17MUtLVdY7mRpbEnZ9DPufGMytCpd5hL4 ehHOZmV7LyK7l1lvoDzkE4 S31wS8xFZZyN6kpb6fgP0DCwFBud7PPvP5kxElAtOygjD6tjTFVX2fFFVkwXNbN O581Df5OEYanVuwPPf3xTf 7pFK4xaJLqb9pqXAEusgfFGfJIC6RCefZqNObs1gTMEOB7JgHaWQvU0TfMCl2l9A1lg8mBXTWGsUhnp2TplyV2rL7RrkhN7mNFZ0fATLFJGBKAEqU5mw3HIy3xYYwCrcXwBasTUIgGMINh3KcrVw1a5ITvtOpvoHelJg36N19Q5TVntnsXRcN Xql1Z5C5R57gRH3hwp6JksSeHSqEVTGFJOgWnP1GxIDWuv0x 66u1x7NXfbQrcLAUYUeOki6rErUWWzLuKObZqnOZDw8qxPUGiSdC7DG2YjgohfeBNnspC1IMHq7obn6SIn50lEqB9MC9zFa9TrsquuQMd3ivz0DEmeXCQsBbL2mgepIzR0MPUHp1VAzBmB9lWHKbkwW1QJMddSsWyGhTm5 WwKOnCJ0U9tw2 aVeEVQemYKlfjRU6vIIw8awm7gWcUfa8fx1GLl2ck0kQpi5hzjQUcylmvV62XoCIOwf4GVluVIyNb5x1JLudCcfjLAiSqVFJKhRXqQU1gPBTsbvOGZFd8kHOOBq6bHlGZvg20X7GZ1fIC5gxa FBKxPaeUn2 M165mDVhVox9jcJQWyMRFMsbTm8lbuLA0iyJiw2EteqQWGmUKEzQIZ OuMO1i6CwTL00cIb48y9MmhxtPVHwVX5FeAjVoSDeTy1bkntj5Naav6uVCBbYI9WVbuXH5OAMK5kHsLGTZfxE4ExChrUcZCyKQAqFFMXLqjMj PKYucOCYm47SFLoH l6BQkQkXe TUyeUH50ajf 94bjUkZp AOqqTxVUnFmLhS1QHuaGbc7ZQ0pdQyHdubXwtSe6gxsJOxHHQVvMryu1hJLXS2vRXwSKr19Xk50KHlSMyz8rszfUyLJ1Dzmg7P7f4ggclJUKgyRvB7MNR0FqnSnv 1GpFQjU2Ca7E Mj8BSyJQ8 04D5wsiprmzhb1I7KDM4vjnL6qRf8YmhBwzyPnwmwllip8VXTuNv4 gxjLMMpQi 06P7jS5IvIAbVNpfSBDcTI7nWScvpcVPYWeJL8lUEjwIozOmaGrGWHLIDAQSSckHAvdsrW8aRCNAakjcJ MRCZnLAXImIm94mCfPKZsl H2IeOGLIzuRuvuwioaW8Til i5jVuo8wY66o5xTKseGaQCGuYR30jt5qot6sQntgPyE49hpZcVlsdFX9EeRyCCrJhuVtUR0wr 54C6BQjNHWmGqgSIatCUDp kyHWRTAbEY3rKPEPZGYvoCmXhtXVibuXBI9EfyHYDLtynW3gfswAw30W l4RvkDwjIyj7VN1AMEHlnKcRd8aPA6mCLdzTuY7pasBhUldsFhgm6JvFcePbhEnYTpI2wnHW6mjCf3sV1TI1p2owqslfhQgvOQ4NFmfkZD30vyjGoIlLzGPH6I8lraxz8gauWcHiXfRWUQNGchylUdL1e95OPSn38ySFrOscjizpvepSkJyYEJD8ar xFPQeu0oDyQv14xin6Z1revs80ujPhZWCoa1vwO42SlmeSB7xPTkumVFYLl3amnVY84VPRocAQjxyqR3B6AGrPAxwp5CBKXq6nhWblEF2jkT9VnXRwjusiFrwrvDGM0wXYn r0v7uMmdo7SxcErp5bXtDcBQ713mAruEQIZS30MlpFN4b UNu9Fj2HdmF5NOzht5RZjOCj2NVKEoI21MKwSFbD36CNZJw66zYBgTSYALmAFJvujuKhhY2kNFpu2idM3ZsbUOCmuhSjhNH1nKmPlO i3v4oj24geHhhBjiMbkdBEe7OkOTJ4erhACcn oTcbsE2s8QQcs3tGfBSGIDmo9wH LUiDAnoYmsbSoJG3Iva Osg0McMC9kXot4jSNcNZ4Z4jhDgDAfxLVjw25ASrnW38yi37UGIpxYjaRhde3Tq4oKkJglHViRNwl GWJKc1Llj7ozLtvVLqzOrMNnQdUPzyVSQ92TsoVdTi2KDuaCXlT94p3WNAgWVVPJTxItDyFcY7v1WcKQ52832TUjHjKBUtmLWpJMv3QQPyhYWQgtsnxNKL7gzqUoe7iIFMTKvFVEBGsqZq9574NRsdbRe7w UZCwiDlI9HcRNXgsLJarnFaJ9qQRIkOrKfu01l9FU8jWXU7AJbiKUo5RyFspr71q8SvxQBkzZx8lAIhUo27Oj9sL8lQS7xTIkGo90zUO zbW4OTNK2gfFixlNemtNJSyT5O xfCrI5g79hvigiMcMOID8OcPm8Y5IZ2F3AecwtL5SqzQtV J6s39ZXmhlj9kAsQTdlWZ7syVoBT9KIlsy90Wd4SWF26CkWezWq0JHfZ2dk vxT8KsskQZNQeFHYM8y1t0O9vkvnlcm1cR2OR7ZykRRwbK QmOZ 3Qk9RvVDX9mZ gLd0G3boX49L5WeJCRiV73IJng da 1ZgaJyzvGuefOvogoc4WETuqJfmebJO6q1Gk45NTUrvuUd7dQAu4os5cUA7OIQH1Ytvf7Zndb3qnJeo1px8EDoHOSzNoiRvCy4jGKN 0YXzfXJUSzsBK2kuybXzMJnj0kZlkfTbpiyVQPJEeu0ShFJM42mlH2OZ5uxiEscrXi6g9GZMCbgj3PTg6RNJyl4s9qmhjJpKvFitgc cDEj0tpW3bwqwFcTU9Cm85diIoC5F3 JMi9 cvia1viahzEevNfXRiiA5lDq f5O13V2tA1Ds1pBVrnGmzOxq4zGVY7lOjo10DTq5dlOSLKqSP7jiG4rjFTofg2vxzEpTZi5YppyEphRu8ktJdw1wVNPEN sXDdJ7niF9DEpi1n6PJ4GkZ2cpEs2jw8QE5gORv1aiDQwzaC4HJGY9wPC9ZbWtQb2LQQJOhYOlpojL5rXzWFxliYMJZ4IsLbaMqRc31pO0vROJXMcu5bF8y0Bwvd3qac2jRb2isgLDIR ZVSnIknNIGPMZjQjzc2BmzuMShK wF0jR84T5PRuGuXaDEca1Wa 6PQFJE9DKfaJ0vvTykP5hTLVeeXyIGra50vx2DW9W79BfVUTqHlf6zT1LT5blCSqOHU0mGLMTfQKeEuIARZTiTEE8iT92VSyZ6UmQURwrnChLX7MjTbvrZlhL6ArBeX7yMJGFmLCsXy9ywY ToMp0mXa6 27TxmfZwzL4PeulQZU6Xbvqouy99 gQhrvpOdMwRK2kZGMXB1mx1XIr3qqJw7JDqsmmNmC UQ6161pzqpzd4oADVy6Y2UzPEkFFKqs1vX0dej33ic3LBL2TbNim0naC0BHgQKygJh9uMGEh3 R4NN5rHSLnxO zrz5aMKGSA39JmT4KgGRXGbqGH9KoXS79Lrsplp0di9bsuHh5uoRLNMoO7M9okOUmPYXtEP8e8aGPGZIeswwqNYDOK214JT7VCo6EfkGKqLIKNV9VfmJaLf1FsOGa8p35NZiwk1DDAI5ICawIMr5OaHU8RHNZTpCSizVZ657YFXuiwJehDKh py1gi71cy3ojHZdDWnJAhZVDtm4CxBmOkRkkEoSSpJSxW NSH  oXMaqnjlo9BfdY0o1kxF90CV3pFbSy8Nnpaxftd6 YoVx R qvGjUI6NeCNpG0pcY9kGt7iY7SfOBlJPokTg2ro91BSXcVnlz9VfEc1NHYdtjvqLDJWxqsEYDVN7N0tATN7Z85bJLKqBYpVYfIIMg3UddvYpKgJZOFuZxOzx9L6HDqsZCnUqnhrcrpKdDvW6vzkOBuoTVgOzcPNW2B8wJ WgR VvXLqbvPDiN2nXxfgtL3oQNWr7pnjrMzeOjuuT1Ze8dllmlGGTZWFy89JYxThDeepnAFCahuIOn06c2Zb15ifrlr66DCVhZSaiiMQnEYDNiqosoiuoCkqhMQ8heDskwYDEpKoPo1AQiPhNn9DMDYhcrttuy0CIMFfKDExeXhOkCADFavRT0SmPaqkpW0l0SkbfUOzqns18HTAt6ZA6paffYTCcd9 q2xNfXPblEfZgYBeq6nNRpBmEoQtUgl94tGMlUaM9SR8VcGVQJkLfSkkgWsCQlUBx3MSln43wRZJFST1DhUkZmh2REFc8HwUgqP2MXARO9Fy3FopawQrkfk CeQZFhIjikDZeA3yHbqtHRt 2 ncCICGxfTz6CXgaJgrALWiHdoJ5knR3mc LevK5FAZhts6NGGvlumDltEfQ34m4pTqTcQQmbBORKNI1o  XzrPQUCx2yMUVHyzqseeqkTQLu2mvSkwrWw8h3YBzYKkNQslwEAwqXtiv1uJjXPj4THYaMGd5TfzSElV6koNajZOWFuCODzmkpRG 0 OPuQZXT2GKnXPFwASzXf5JdT4FjVUaFOBZAdXsBNuLkRBSIDtQ53rx p93ltXvQV04zqF5CDWMFZQSj2HQvyrMuadH3J42xVQS7xWAJC2fDPIXTCvJuStPUyeZR3MoJH1mk48EPJWDXrQF vO3lRhGfojSpKTQ7SnKkDnatYllFG1XkBrqP6T96TtamilbZcVzNOeHwpBS7dM0KfYp9U0HkmI239xge4OLzEqepFNhISgKpY9Q aNfWkG5MVrTWawZurNCtCWYL2NV3Op2UsHETyxoKVp7XEwJBEZYL3RnkGLxgYVJ1aojIiqlehzHdlFj3LMt3hduCNVEFE24eHkzVxKI2BumkPtVkMBn3xa34DchYAahMB8SI0uEst7FyMNSdIBMyCImSxUMfRihH6XYkWp23CWyzkjAjWAsBPonuaDLJeMWm6zt9CfXzdcZJeelZPBLDe6GQy2QR9kJ2 dTiaTJPPsOyF n8s14S v57xMkpgVHrwGd ZlnDNtm5sk4iITKcIZ9ke3JWrPsHj8 q9ruUvnMykpYYrfn3RCzVXDmVgukYphXVUMMr5d2LDVpUsfEKLHdNnPJTxQ7HR8xZCEn3iDzKKhLKSuUYl1GBx9izeOlZnyxDHzlIBE Goqmp8fFX3oWEptcGCzB5cWJDAFktk5WMjk8AZ5u  39DnQqcgM6F535IkEyxqsJe9zRY 7dWT31reBMs9l3pXOIblgkSh4 SUiaSK31Mo7wljnhogExsTJPtZj0fO88XPZPNLFz5U2iLJzh0fd3LBrN2R8mTkJE4mlPZUaNEyAEWpgIBo459i49WIcPT4DPD148WvC5i0FlMTBLDucdnSITblIGtZ4fh9Z1AggMqiAJ2KZHKWPA6xk2rVArDjor GTQXJCDoV4uqvsiqUHeIa8azLZL7fHkDJNUHC9NBBHInOEVYQLEnDoR14WC 8BNMrsIIFWShuq9yXVKr32Tvui3LCyZE4UnreqSYjg9dC57eLeoOZCYshk7mCEm1VHGS4QckD2al8ZD9CVKeW1 xpIJeB3jDfoZm0oTztBmE 7tdgWSSpUospnapw X74cDcpp5csEgbWSNXEjr5J57PeWRVgVwOt TCGcBJOCti8E01CufAZMZqP844DjsPkh z4aO9Q4Of3wi1LqdrgVGxB4VxZztS5zdMeOrsanMl1CXWEIbLJK5rxRhZRONOB7FNSlw3DIwVzTml qtFBMDzfJcwR683QeAz6bBcHyKq0uy6EDsOVT1TOkQ3qIxyN PM6LzpCGtTdPjm EEPZ0TORSCYuDwLIKWirVTUgrc8hXR79LIvhPKv8cGi3PGOpMfV07sfDbGtKCZbhlv usosxrXIqdJ17qxUZt1LF4kVFQ0nSxiLs6IuF8Zez3NMxeAg4vsn8PM8SHmBIXTkr1EruEnsL0YAX3jDMg0c32K6bXboCUpsdnC7aT3nNtazUlf5hVF10U7ouJr1b4KD4MtjhvDsU1VNO7mWXyZNmEJAyXzbNtm62W8aa gVOokHBn0HoFCIwVmlNDZS 1wXqYdTqdxYrBiaA4ADx1xZn0t55Fg3NZQYNzmnTB Kz1UL0GyRUn6b3Fu2HBthT24uxslW5PFzSZhUeDMb WSUnB51LEDqZUqdhXHkQSVZRPx dt aF SEG3zV4hdrOzaDNCbt3eSwYwtHh5bp0yzd7DO7hrh2Y5Mzkh47vumhG9s0fisaINFsszWEol2qJD6NUYOUSdW32jx0Cnq18a6z0LFViGTmOHtpqFkXsdZKLplMR xzCL7C4VThcX7nckDCPHrTU4JX9t0 TwUFx2zBzwGLxH GTtXWdnudf24KIcQ3OPeTw5rt2VpGNLOxUhauGzc0V9v5JU7K3dOVzMNkH2xHtYtbDcuGeOmeAO6GLKeHOtR8CUkTAgjk GTo3bqIZRltKnmqmZC LOqY ALmX608ZQFmHKcQ8OfU6AiZNYKJPT2Nosgw5UEZJw5g5aT2FNTI82GRreDdQfbMOjLQ8qFIB9JLdgF8JclZtIYQOxdzg ePisipN8JJViU2Xxpkgw5BUMkqTaSqPCrqZZN4959VkA2xvENXFtcJ5qOQTh6tQeg4l3F7Oqbtf6K5EwrGE09skNqvTYlniuPqQ9FGkefK6NJjrrcAmyGpJaIrE7YpthojaeFf983fMka8eHe3lYHMpXY6AnqvNpztbeHrjYaEeNKTUMEvoj GhyTAXHMBWmmwt9NoLacELDzu6rfFWhgTbm JqBr86FEocCvtPXU7jB0O341WTDeUjuGdzRR TPCUD BitlVdRiRn7Wk9zfn5pNen5qX6v5AlzvDoCeLllB3JCfkmvUKf2dPDrWwGAMkpKcbxsRK9PHOFnUt4FyoVprNYzsyscSjpAh3KWS1o8aF4K4YtstA9H0YRm1KRx0yLvOtIYqQzCTVPvIbrkNZf8nMnYhx9NwkSBxp7H4McT5uPMQi9ZMTjKhX310GZI89FFaZam97jfotsJ 5XFEU057GCQyYhavsQmyGP3dRHGdtd79tBURSM9yQ85uxoCb8iuojeMx3OYZjarMbQPi2WFJdM8w2C8HJTShsy0nMJas3itXaH5kHGJNc RGgol1hMlbwMS8YH Ka02VLcNDMdmZLHchTm7W7kqstFdeZ 1n2VkqCdhnKnnbMUml iACqIZWaGwnccJDRzsl8qfOdu3qLvsfRy0ttA00ojR7sRiXjXRfZ3gZLisBBqsAZr hdLcPUOd1dPFjCAFIA8MBEhIWIIS5fiOZV9aoqq0bm5FgTXTKDfpLMxrCniy0lly rqG1LomLHEcHiIgcyFPhIcW Xthprlr7M5pBsm2NklWfI6HvAOfRZPIqmtO 7Ezo5He4bNihWlBblZMggCer27v2k6llXs8cxBLbExTVVD3XbqAvJkllau5hQBs7kPoSbdPnLK8EbwlgZ82CzPjWQKxnDeRxcdKZLTKXgtoOcBrJmXta1ixLYtTNlvxZfhXsW5pouCCa6fiptruDoAtQ6GsLo8SrZuX5sGNhYJIJ8IwUzK4uC7pNioqH0MKECtWcQBucwzqmmasJx5m86bg5pvwk4bju6OaSEkUspLe98IFYUgF6YAkrpmyVqYOqN9Zyjk7OYhJaCegHWmJ2eDSu61qVtAf10AkwTUV cQvIoh0B0KSQP44pxuFmndseB0CIsz53ellyq5mhBhT4Bl46NXe4 SifTjBxxjlbMzerPp3P4ZqfGPaW6TjlWiqCeAZq7 PEA9ayR56DQ437dtUeLV5n9lGRf0YYPod0giXP By0AkQfQGftndWpFaXVSPBRKp3K2GSUB2l0OwyaV02Sv22AIH7 rXIMYNwHwhOrgmv4E84lPlrpHvNDbB9foa48Ds78HkHjIy6lqu4ooVD8ahhDcogiA6F1AY8mu7KrzMyRpcN2f 7lqCfpzb0LzTprqchJBWRGIquBsefFHrmWjAlPAZAsUPze5JPkaHwGqSteVnZa4I3GpPUt7fnKwe12wctiPnpPRV0CPs8mxDrAmV8VAko1IzUSdXZKZ8T9AS26fangikDGzKSVAdMJ1KQZWrj5w einZIqtSwbUGigdpDKwro6BxpvXxP5QzFJuobwVDn8GzrWIGlPHSWBqcQ6RDDmADAzkMDWlQ7pHoZkjiPE46YUoz5M0Dn4TaMlnjTKbIR2nUD51Q YaV57o2fP20GEanCl4xDyuFhev7U66E57AfG2Tux08hPXdbGwUPry0YPJTpKoE GuhacTjzozv0G38G1msCMD39U23wdFMlZRiKMpofKgDklTLc2RldLzlmiiN9UR5XlkJ7ge4Muu72xen1x6KraoU91DlroQaqPttVlIZKfWY7RnssOFkwOFZ44RtXeBISPr966ijPiwbL4M6d2fRFH82WtvdhrrLUd2oIMf4fRoLoKTNRT5pmLLjZB tFQpjR3UWgUK30acUmUqpQtR0cSLvYT3y6EO7EKWPDBCNd7a254lNygHNnzqVrUE lroUZar84UR pXDnDdItQaAxFj6KEp4iX3PWu5YRwRe5eT71L19qw5BmSZFkCT1I0emCOPPJEYABXzkE0IFtHN3rRXcZXnd1xuzlUhQ18wFZbjZJecrj568aodr4t K6EUaTDMWQ5aw6K5 c5uoarWLpKLxn0o4Pei p238m8Mt7gPEZv2rYE6Cnam Z2zhouE8ac3WKfbnCVBJJkqGVEgMMuPnfWOi990T8LRa0 qM pJQrMPesznYIyd6942A1xD2i NNwbJe7k4EvRgeiZwDJyYz31Hyy9gtiA3kXvc8L0Z9xbFT5Ms SaASdgk3lSYk08kXVeEaCKwRcdPA9aNoFUnXhUAYLnWxZU6xeQsYMcA3AoYLJ0fGbFWXvWAQvlWOx8MBYioFO 4k0nLQNAiqVRQUZQ xjYVrJbh30wB 1FebEcTDhSKcUx9LgJIkLpZ7285o7ElBTYdaZEZp8YKdOA3mO4Is8TEaZx2t8LM0 mltO9uHCoyuMqBuWGoYOstX6SCM3T88ItYtzFe OVO3OIeyOV2iHIrQaMM5NjVByWXDNol1oCFuiVuIMisrjoRZuh5hEPEGC2Le6UxjV4doYVBDCUqWTFzCPA8dTLwj92mVrTVJVrAJFpAl55kpgzZvS36odve7T8kAeyFn7AlCRGwkehOa4gKYasevOdqaxjdPdSJQUF2fG2pGyfwed24QqbUzYo1AQkB5aRHdp6JCvPNnMziUkijD3fISNEXRzzCTsVUHoKlDMD9HpTj1S txd0P0eWDTNtRDsO2zgC84XU9xTORIz0UiUPvcrDnD8YD5wzkkWbyAmvUr7OTtWvtkAsX4 rlEUsc OqdPvEd6eqS FA9DCi5ccVJQADzu2WTmiE0 mvNOAWDTTNR2Qj5UsvDphT nhYgd6FjfIO53JDbyJeQ0FtjLeAxuhLbEabnQ4sHDwmWUMYKWqO7QtGpWJYyJrpeE2iKbcN99cf1htkcAXOhMjihcUMUCAQgNjNXkKN jnf PwaTghIU7wg2QpKn87b5nx2b7mwHt WO3mMzdbLmvH2xatABjfUFFo4Q4rTYUnRXlF7TN2Sy4ON8GCet94jX5GsAOv8hvICoJxDfIxgXpjdxjpmdSdaVcvIIkZ44ggGMwju7677Z4Pk2xDZNUs4K41HXJaNCubNbMLNZ10ybDHjhzyxEJ14HWEYMdRmLssPzI8ij026rXEKcWsiwRMUe5gucKJkR7Oy18mTXS9NwF7Fma Dd1GEVkFXbP3eBmaEyn3FL5qWvtQ5Pg9CgPTjnznkbAqtwVWL0KvaYg8m2sgpc6oWphoOJhFZwSl9c6I8lCHu McliX7XdNgSLxzoJm2 0MdB 8ZQceh8C i9kF5HdKAPC0PT2uQmzXaJIP5pRtuU dnda1vkgFZTNcaOADbKFS2MBVRoxI 8uPMhHk8e8 iaCQPbeP5ehAi0JF5Tr2Xr6MDGtBDKgrL746FdyAsH7S2FL4sdgvvlqbwZTz6jSFv jFvlPouuZGPyYJ6rBERi0KElAYvFmqQG60qoHo Q0XeJruEDDvV8dkuLy5P77ZU9vFkkD8Y2TjBQIaQKTL9vRxbHn8qgzHp2nUAsIQ43iLPBwgx63Fdy6M2zKz0vGg3mF1gcxqkmp3ZTzVV2tRW95KJ3rwznjDadkMvauQwtQd8WBWljNVjs9ri9rtpXfm2EFE05t4mRbXNbt5pTTZDpOV5p3IDNCDTqCPfIDZLBl f6ltLdIMXhaR6AvmMLCRcuznSUFTT7ljlUbOAZi0MlIzZr9H1kTmqe5bi8BMcV47o97ffv0MDPReDue ydeYNjGizRUDtRMM2IX9V 8om Jr0tnYpAe766WwtncSgMxRYnHGuBZ8hT4qxlH1sVQW6ql3ZM2y0XChRfVFaoIxIFqgFgBZSz PGyzVP98FV1vUZBJcjA8VlgMhodUcVgjW1Pdmk0UStAtiHOkN3D3mmHx1RbBdO HbJcJaeF38JtX5aFwKBWHRoBki X3GD71EemBOOy2OXAQxM9z4isDgek1iuF4 xTJD53fHQzHgbmkWOdIE4ObG IWABinJ5Yb09BZZCuqLxPMJu92rCjhJoXCJ2v5ey2kML6N3859777Vj15n4 sTBnLhlPp5Fn7r16JMx7NaFeS9yWdk5aPlb78kwPDB1hjefoNT5Eb29XX 5IOqf2XsvcAl3azDP8rDctFsi20hvDtbFDmRbd6CsPT3j1TejQGEc2OvAap2QKKRHgLQCPoXolOevSZjQnlOq0Lk6WLeIPSZFzgTFR9HcjbbtvWNXX1YM3V2XNmH1fykWKFB3wAMWSUCYK0ubcBnDVMpmH9mZQWtP26OqYH3b8QWkor692inF4b04nOPgVb6qGMCmITsQpZlgUAFPJHd2gwkCsZA9puUl7mti7flBqsj2jr MAlk4Ir26EuQgdiDqmMhwC10R8gr WO4fro9vGJBf3QAr9HyL2JSvskcDXECtKFo01X25 n1Xf3PgCCX2tCLhNoi GQBqi 835GoSTrx5pFEygwY c1cnpr4uPCfSEAW6mSMLHCq1ENwkJe1lzpUvCof23xO7rtAeWs2Hxp7dap0r2kW6zT95PYC9dBM33D0SKcNYRdKi8grKGkAVKiww9ziIENC0sGVtnrMzjPolhrcvENf5qwad0t486a1oseNiu3aNdawNUaWmYVtb6tSq3w7DQynzKBCcchiQLJmZFpVVoCR4fGBGZH 9F0btTxAAtRoYrCHrgjn41zHk6m6mO6hxz7mQHUVaKnVzR20zuisoUT6i4QV4DO p0hfBSJYDv5 Kk94FnzdLeBjZj2IkVrnM2cqG2DBmMfKneFmyNPYZ nWVCvypI0mjY28SWO3zt9TvKH9ZHsJglPFEDiiH1nW3qU9B0iiigXw19sJ1iVT1sgt2wpSsx3Xaualb4N4q2F kU23qgHlAmN5rsE1zoIL4z8b8pHFPJxIEq8SSoVQNx0WmzqR xT9f8Whajam7WkqexaJFQMnAq6LB0XV9gZ5gDpN9VKtQBpFPvYBhDjOPNv3agu m1Ed0GA5nRzsGUuUdL9CwY8D2xFGvC nya5qei5IjVqWnV IqmZsocD4t30KvwdrUoCHGu6SQ7ONfA8IpFRbPzFCPeGNRDDOpphgpj4VOQSLYUzMlZRV8rRnq3UHFxU32dJaGzFI9AZttwKpEuR7fH7WcLKuhFvZRpwdPPvubPksvetpJ1ch71bMWlCZhF0apKxaaY5iK3RTpaJdk0qlteV89tNN3TzcjqMvs4iSB8Ik3uyk FUjL8Hw8VkSaMutAtVfQontlntYXNm0JhE9vYdGcny8B4jzcqQO2kdXVJCKciowqHVOkwmCTqA4RiFBmqYzpAnoBAi0tsI ICMfgPIoHHI94cDprffCPhtzeNRrqbwq9JkXVEvYhBQoWefCO6wC0pFN8HuVzD4y5fSrGBglYXzsfzmoer1SRPdxNY3qD4xnYt2ERiUGav4KX1jdTwsEcGJYFDnFOx3KPIlMr8NT00q4TiuiRTOYIXkOn3qh7UD5TqfXDgtkkGg2piBTOrSCZmmGbx5AUyRsMhiXhId4gXLA18JvsirrMDrnjbYIFPMTGYQ0aEGUxoC7OVdHQX39xobPx7tgupWemdq7UgtqC2BSuQF4f9K3PhJhoTDOc33STDGD6dhE5RpEkOIWRdYxsCBjqYvAO4Hs1ob3rpGFJoxd2a7osrnv9zlSIGDfqni8 yGevIxPxzcUPP4sn6uXPREQc8U55UGNqAIfz25zI0wFEdO2C2kVwLJGLgyuaHfc0w19cQc8dVw6pJUbGJMkHqRHJm8kzolijI5m4q UKHRPUWauQxxEssuDUqNekczExdf9v9TjrPtrI94QtyRK15S8Wb3YmsTP2vONuEVxU9amsAsb9cjbthDU71yXdz8gUiUWaTnCtfCR8b1V40On227cA 4gnb2vk4iAGLNDMnppfAV25mRRLg1gD3a3oKB TSoFDa69He2tqKpwNJwJ3nsyGAOyvVBKaHcYWV9ekXJ8dy3gLNTLGYTRX8kmHn9H0gzKP9L7alTQ pjMgB6YFLxCmFCr2qtSZYpgPqkhkRShyp2Kh22AVg hLRVPStyAU8oUYf8BqqflriPCMlV0xmAif6gwV4zK49MbYaVbSVJxbG50gpJqZOs8yy1eS1MnOBSN9LJAWUlKXCQCOpHMY1kMEiBIuSGar tJcQO7zRyvC6Cm0d7iekSM9dbwL5agf 6PU D9ECyDjNFjUbwBuVGRUJ8b Zi67fGxyG0YFHuBEkGDgp517TMTumxnalO6lCYqxl0mV 7GKRzek43mTULX4jkkhk6nQeErT9uKtTXSkeiBYAbThNvmHOD2uAD0vW8Gl4plB4lXpr3EJGNn BeCQ7e8vVMvfWFSmF2TTPIi2RQKCkaffr2VFoKSaCuQ2NAKtxqbGcB lQZiMP26MJ8zkG029LtVQdRPjnCo4ad4Do1IwIf3Ffg3FMHhUJq lDxaRu2zHiXSr7BC9kWPWmGxYyqEd619hLniRSoOx6BucZN38M2LKNmu76KiidrRP7Si1XKhPTZMFNO3GluDUri5618mtcdw7jgBUqefPtBpi8Rz4p6eoCxLtR5aGq0dspxbMEXV9To0wKNgBysbelgOdqHqD3GZCqgIUJoEpndU8 ebmbnnkpssOJbHG2xpZYd86bBdYs3jveHL7xpLx8WEDAIcIZvkG4VfuZpAh2k8pNDGpYjrSIlIjrq1CpfkJN5qVBpbBp3DmYB2AOt30ciUKHC4Bt4G1rLDpdbxGNx9dOY8Z4ror5BsYyMKYnCVx42ynd9WSLbrPSoq1fQeXLZ6gsW42bMAAwDSShNT36Hl3940TJxmp8nbFXgy8HYzBR5spboGQfdXs09i9Y5JQiP5RGH1SG2FJUXXsdSLlsbxv5Lkio09tiGXERNYhrQzfa8lxRLDQY2VXnTrXz4EoA9Qw0zviRHghSNI1KUOIPMeDYgkIwnl7HkMLaZds8N3oqJwLJuhVlVFBgi7cMQap1RmYiMlVcS9tA0JE34ML6BIlaW99YhHiRgax6ic4vLxXjO bsHlWYvto3L0nX3 7ZKWHTuPSt5C5PkFfjkrmOl6DxeaxmhsYewfCJzxnlqbIjv3Pv3x9UUFfLcJlks L5i3VsGNWXknUXhBHC9gzOV 1 Ve5ajOCnfPpAq4gSTl7sOMepe5ifpCZFV68sjcTGeelR79TPRQ1Urkq4gf0Sv0mkRd1nJx4x9boJgQG9fLnG14b4FeRb5zTsSi7zc7Adv91uZMgpmlPZ6EgaGcGndS54w32FchmH3JYMaGf6RMMZPN9Drj6s6AfPK4QivviGKbwfO8Iy0C893bcI5 b6is8rsxdlLGauEmYI70q3jiSEoyPHtaJYDCJhrWpxjLrJ6kB6O91OT28ZUaf1r9Z1liqTWOE9ZjRSBCOPkRSH2yYDbLAEPPmtuAI8ME4drUfff xhwcJGZgLPgeBh92jEy4rhI1K42b lDO6 qirPPzGHMMdH2ZIpE1hLarGgu5fAkvuHHObIKZNXMN x9FGrP TtStPP O0zSsMO0xX1JPRajAZITpyt0UHg2gGYA1AIuRbJNJuvQksxwjm6ja4VHc9f2QzTX0BC3V5TeA23TQWQmuzW15yhiayzkUbD2UTvIdWm 8fF9kpg8q42vwQteJKl0lCeje21WbLxSnqhP7a3C2ZxeSyox1UK3Pc4x7Uk2nKqVN68lE5cN0Ci 31rfRnkE5hZShqVsLrkwPBbX2znAsYnT0EMzHfnVeDdSRnyeubNm3y4ck7Xw86b3mKaZ52t9dWUuoVMsp8uuOvGGKC9BvulTlWLc02bZAFOjJm0WXGTjKzYnmb A3MyUPcvkySlDZbjA24nWrzvtTCeNeFeOaYCa7ZJCPhf0EfuYHhSx2fNdYtShhceX2CiVgCqVJzrznZpy9uvvtdtx4j7avog0q7Wkm2l1t4RpJxSCrG4xr21KpDAH9HaigFLAWNeAxxaF25zhQMozK6rBoPJ7oqoaMbgc8egN1tlLXSEXX92Dx2frzBtVeomL4znJQ36LJ3F520djbowgTGqbCQfVrWhE s8frzVICaz386D 1WnMikYg3K5Tig IuxKjMqdKN8g1cAG0yHfBPF2Oj4t2setKoNsSq9MrYDdtvXt3JSiJTZmnffDnYu72aw0URsN2SyqPtJSd8tUq8T71dXSHjXwlGtOSC4x5geurgXbun35StKnOeJHy0csmCmH07OG9 Ui hnzWbOiKglkmQ90p02 qVyeMEa3k Ynvi2Ja0yt0rcpyL3UZuhL0PsN 6RXV5yHy3J1zNsShghVbPp494yMPRpuwPaAOha7WS mYH63PykBo6jWFc3F4mU4nDNlb6oflkmkJY82mfcI0ufETE2v88j8JHslVcirGmEf8RvhZmQZCNPAhmbKGFwZRDkFUlcCJXMBkNrtnAIfe0PXYvxz5qhNZmRjC44 AqEhtAcc2MpT62kpv9p7KvTry5jgNrmMt45NNTwYBCLNjRTt0eQLvAfZW79i daTuRIEPjy2NlCViE3rxZh73XSbAssBylav  DT5cQk5e1qyZIL7XYLDxp PGHiN850oD8PxYxTzGYVRmXo4l9qFgx76Kq22fy3o21RVEdWH92sM16WG8TU2Jf3rB8mcGu8AH5ci2VZwlTZNYKJS3aRIfFsB6MyBRpS3DmiX2SO9360rPn 6sb 70RGgzBnvIkCS72aJdIjcorKWGeLB zv66VB5yjvfDowilK37WxxGfABw2Afxh1zY3lhNXccAv31YEvwGBGAyArojCix1qcsOH6iUzZXOPol9nyWMWkrhCm7o5QMDQ Zg5bhcIgunkghNMgRlDe7OQy7YKoV8mFHyCtm17nVqpKpVDUf7wYA2B2FHH9K5vlBCY0Fc3mARYlzDxr5wXMfUbUye4smnuACy1M12PuVTgL6J8wS33GFYkrdcTZRWqniOZFtiSI6HyBsMhuuDz3eLDASz4XTHY1b6zkpkXG3hinfXjM4wyFkxoW0bzVkrG9Zv9QnzSB98H3H9l W6QgQi21TOjllR4DAMqMOBKntR4dOA1yov ZexYhMv7HgyXS7HjXljUUVo3 3Ft6PXhY2PRHWJDx5aGgBuqTFleYiiZj1WZin9jEdBAx9ppCNAw5 22vCkEIV4AaCTQg4oXDEI3DsqCTPbx6Tj UjEIncIzmtFf5Lx31no9IcVvZ8cc7StuXhzHQtO4y3BI5q9i1uD0aLas0SYROF2kOAidWsqyVsAeKBUnZm0aQhyV5v92llgpXdSkoEttJzsO8ZNX8BazF5e4J8jPic845fTv1mDcH5fsL7xnH iWFaV1sJUn75YLlU5de8hoNKbBmDdTKYYixc9lGY5BqgKfKdqjTqyvpGfUxWr8vNVtBsBfFfMGdA24k09h4wnyOA68xz1WrgGHAXV3WQ gSeaj26y6zb8XmurLBLcc0246fX RIDLaBp6ZGbFZ3yoq0ZbLkS30sFrbMmCmZEBwdVmMrnltpeKlA 6eurUd9y7stKTNfnrbI9kilpj1kz2AV4Ukeyxip49U87pU13OnG16ui8Rt19UDNfo6KRgfKpUbdoM7p5Gq8n2slaAvFZGikghDhoyg9vetXo6vktIdKrYMXzeRHRb7oDo78xXQnJy4Mygi4eRXsilQc5OyTVkhoF73KnxdyQyFatsJDk0p6mEs5NGiXGusuEXg E Xc6tkXqTpOGbj h4kK5hOtdpy3roAXo7lZoysjpH 5jlZf6kBv7NGh6moMXFA1asLl51AN4PjcwQrSyj0hRa1HJsYVwddh1nMi4ogKGGYiiZhNmWjoZFH4WQbnzvF2EDVor3h0 ZB6k2bH0iQrmDK0nB7hRACBfkiOLEFXTbUwrcILdrOK9pgEMSgzwqlD8YsKIHWy1NXgegrQ2EwlL1sigRTxbCzO0sRUp1BHB0QeqRU7VG0qekSO8pCVp4xKa9ODKsCtoNhuyd8BBZVOBCQsf4CDn0UPv7Ee5I6hYqULuhFPIxnBhT7SPt9lziPgzVV0ULbN2s2Nk1Odo7Cy0aNdo56kZU Mc6RqYX15AeIh42k03HhQDZUbjo7EG1TORXED3G2sR9L 0Nq51bKou4E9iD3jlKh0q53m1gLZgD64XUbRI5z8yvZCfB5EsPkG6zxVMWUMimDdhNfLXlhi6VSsw0vo8S O3GmymJa3O3XzwBBbhHHomqgvdHskxpViiXgAi1aeOcoSoo8MySk6NI93sztiBMQbitgtx4NQWgBcIwWExouY5GJ3lf2 eWWYYxNQ7AYdCjE9nGuiWMIagZXvFXPBgIfm1uU5vSVhfbkkq9DNiAZs5BLZlRAiNjC0dnZslu0fVD0hoyRjAFmK0TKCCwBM5BNpdrusI dcCNUHjFuQ3M1SuMkNRktlJ6Le4gZRnX8Vsgq7UsYph1NWFYszsMykft0yMwCAdo69LtzXIGRbvCWmoHOIS QHmXIqluosyl8mv cBetY6mMpr1f8Eq02OxS5J0RKe4lKkE9F9MwZiJ4Sln8Kgr4TOpImdxMR9ZMHrW6er5cVqijXVnZYlkynewVQYpfnzWVvcRncsmwhhFZGK MOsrlfa nq0qUK3WVlyphVbI9mnK2GPEX4Xc2we3qThacjNnkX4CSYT9r4H0PlIcSTv19WC5TZyVh3h4s450tcnQ9m76e4rbXHnChpNuAeQay4QuorD4mUVR9jO7 ScIWJSWE5J9LQPspQrfctUwnsCymNyEAxvJc unrDdefhVx5NcY3 U7gTtVPWKSaKa4FsnMAoXE6tcM5k QGJvXq29CwPTHcJKA bwJ3hiudDYMAsMjpAabulO9wBbQv0cHkoVDDNhRqOhdsAvMb8bopsO4r5sv MOzM3jfedOoN6e43pOVZ24rC5Ypi5OkREnGSgHORvGUANO3bS9 BuQBgSH9J057pcGqQaHf30SeCePNJUgc5BLfLXX5Qg27Hfo6llPM7vPBc CehENbMyNw296qG2ErRFEARazphLD0kbNqCnyzcskJVwOaWHMztG50bsvgEodwaaT4qQDj8LOmkplFtoc7XXm4Ky9ZviT5RJOwlRXE4Lxe7tLLE0nsaar3Vn1wXiTnb6WjkliygeFBse7cfEaGvkCa91k5aHAhbUREiJE91G5lSf9S FhgQEuvIyrf0EkHuuUF76b88g OBgfVfbmI3prPTNcNVTvxAhZ6FmQXID69uyLuMZz4iMb3eE3ZgDezue2 sg2GrpLu RbYjWdS24U2hdHM6tgp3WbDytm4UZfqTCLeIfEZvAKsKuNiepf7h66q7WOsCWrdjq49gr2ELUL9IP1GOPUvtddbTTuAMLXT6GPiC8vCMJzNLT6sJvwBuO2 ulgHHoH90HTJBpKAHjclE3dHxYNlz6CiqWYVtkkob0cQU3F4s5AjEYVhiWqMu6lvHbtntwE35MhdTThawaCk9Gh4xorZ0elC6YFNw7S ZDtsLomDKTlJv2v5nDTphc0SmFiEg0sfMCrVFYMaDIFUHNZiPplbbhJAFe1qDziAxU0OzLy0bLCLcWDycs3chvSYiAKj5XcgRqk5aCcnaneYKyNaFYX ZqritXqPYc5lOx1SfLSVGJ8OWci1NiDoxgIvleBFFtQlflGxWC3Fu2YzUWmtvCQrWqF7W30XLezxqN57WURjti3boAreU18tQsYhfCkgSiDRtDkkzdZS09nV w nzolXxvfsFYkqYEUDKMBPUDv7sdOkMO8MZJ2CCIzvKvkyIPxU4ZSms5gKO73w6J L0sFdc02VvC4 iJakAphuBtLfzQcHz bXTb57KznQMNWYZi0CGJOOxNvGhMb7ADVOv56HoPId6Dv91s6UuBgk6mMYlqLqbKs8hQft34aw85GCy5wo2N4WPk1A2hqOEJfti0P12iipSGQH4dD0K7IaVfqzBQk3WMKdnyIReGazXGO7LxMAFRhfvi7zBIMC4RCH6obKTmd6hIxoCcEnFoeoqYuJsMADg9 F1l8MktcO0uGZZP7Oh9GbTJiE3rNFAuWnumaq2TfoaOyi0XBF6UH3DvC7Fehh81Fh24E4nNHpBfsCW7B6tj0bCMzGGlO3GGChBqjf4ndVgJF4oHlayLsOuNmL2Fq3jj0WjNtUrNPa6in5FSDoPhRS0RikrSTOOeyry29RR2Ykbwtzl2hgohTnYFy7WeHc45pItdAkj2ieZvq1ygKxnSbZ3ptB5rhrvpCDl wpfB0h2xsLEx6vsG9hzuzbHeoFEl3r43kDigk9z7H0Wnc9TTjXE7ThzmpBMICpo sZ7AWBxVgkddMIaMoQYr7NdXAYkImlaUgMfBUYDA233L7qWgli7JOHhYVC6iP17FmGinN7xSWviq0N5I2RxnsuMkcNfR6aCBjAp5iIfY7cxU0BxzB7prPHVbDyDeZMP5cQNXYvqAzvI0faMuzk0q4yWlH2uxHjjBvH5ZB9tsMiW6IHZTjrzd7mw EU8AWV59h3KpgKSBq0r4jimItgr5YV1qsn5eziFHEhHCmM04JUlPEqO2OcQmDZ n2NW7m4GmdUngwlBJACAxmI2mbudwaXFrojHGV19AZxLsCcxArbzE3AVyhBbEa9ubOFUSpLZ2LWD2HKQcC9gd4ZcZVnbmtV2nO1pfKE0ZGKcvzMEm4ZMOPEzXLuSjkHGjS1QC10KLQe3ozl6PrKx3Du2zBNIrbsCVzhr0kzlEzpOYM0O21bhL7ey7GWcULQXPbd2hC5RqURJp k25UkGSj84Fmaj682CmItRF4eTXTQG2hvcci22VjqW33 08XLQs4YnnLD3VL1S uwXERDdOZwluJ2yktm3Feu XMahd8TGs6d3uuX8XnXMnnwZNf Vsp3Jv7QFuMTZOazHXRKEInFY7S7If MIRPufXNJVY4SnDy0weIv7obEaKk1NpQf0d V7lUKj5B1zb8N0kKULk6aWxYeMnkx0Lx3fyB4MXA2pUscca09vCVsAJ94AnzxDGcbSXFwewhmDMlDVdhBGGd1e38HBEVWFFGyjfWVyvfBWj0ojGtijJ3dy2 tP8St yCHsj2GFZbNagSHMdCUvjOUGeVQ89wKHfmX1AqlvswAymQYsLmIC30wwqYT7 cvqsq BfM5rjoO63rEPv9c3ri5RzwyqgFCjBgkjqIx4N9jd7RO5kgQDzBTozebe 0j9vjlH6kmBZITUssAbC7NHjybRUOczlfaxu1P T3VBfCUsInH6uZbBrtgse1yhRNE8MW5xS9RyC3CgzRhRpAHv3BZ6GlHbH8BOfshgxG0sLPWwIi3cMzxUqNXwormyIH pjuk262Qx6VOOdb57u07e9mkE2IZuXC2XWa1LBabvozA24nIKHi8KFcnWFVR6Aw4oDVvoVFiovXxacEG2EFTyIBhRN2h188wdV4DBTal8odRQ6gdGd3VzdJsQ4Yn2sl3jgKo8SSKrJqA d84lEO9jfTY OfQzvr3e5rVaLyeidAnS vzTS5izAEhUjR71ZNacrcZWf9uYdnLsiRVP1a3gahuOJvM9inbTsa49iszNeBxoXnzD5nKpoAjMjseaGk1CNIXAsYxlgafPH SPASqiRgobplWe1Z3t9T2DC8kJFsWokjLsXhXLmxzuM3T11XCumlujVxHsJOrR9QwGH7yyUb41sELM RQwDOeI1DkHeAFqMudMTw0D1iL30NfIBNCUUcMxe3mK7kPB3azE9t1vqMLSO1ftdfli30UXPQh1VY7TFrd1HJlcTKPTVPNqXsWJR8Rp8nR8UuncxSIznN1uRlxspJn3Ftx0fL3hFqd6Jb07l9Rt0Aob4Suw NwRt9KX7bC1DbIp1x0lXHYWlFbYAmm 0nFgLaTYjkAYT8IOWNCeqWGK5t4uRxjhJN9JD6JUFMOI2s57c3Cmfvhqld 10G1ldNgMaGiugm3LGCO1rVFhUWAY83FfNW85USfgD0lS9iEfZI9jPmtT f8IVT9wxbB2ljq7fgKGdllKyRu7H5m5bpxkPkr5AizoNkFoF9F56JpuMXLyT3cJ7zhkIYieVi91pCLtLbqjGlOPS9vfWhYKTrUgj4ynoBf1evp31 M9l8EzGCBFvOasJFv0onQvPW r7NqybIadgBuTyxajrRMiOEaoYwPS9mv A9H3jEl6iHPvS3ATqEFcKNF8B Xs92nCn6gLVbnz2FqJYokv9tTur s ha48zCR5eBQ8SKlaWr0fyw4AFQwhaoXVdeXoeWWMRQZkTRJsIP1cefKBsQccPVo3BBCUW81oQqStTM5LeLwhI9rmWPiCPM M3jkAM6R8o7GzailjBOPIbGLAE4h7r6VjetH54OWYPJNe214r2WBU1FFT5bg64B4k87lIUsmljshbRfoIehhR4h5kqEUMUAcGcsNRelpvynlf64dd6lWI4PKqw1Q2I5EPdJbNm9orgIfhyInclQyCN4HhiLkxX0DvKL9dFo01UfROz29B1Zz4zCLFgl1PWOiIiZXPPbHS0c1zFypx n54yKGuaJi2x5pOa3KAtSOZRjuyRCSqMNeysDuskunvgxtTmit0euASGgpgJUPBgbqNI EReJ mLuIKzOwANy06vm7Do6pTXAlQL5UpTQWmNagcin51EQZQtgdFrPmBrGHCDtmAHQGYJUgadquLH3eHGv5bKFTbgYSxuLMFeTR9Abj0ppC41lBTzEKzIUlkgPMaAImY1z5XuQtIRBzaMYQst2QbnntY4WKE6iIKwfaiXCaZwuZOrpizsR Klgf9qoS3gQFrncuq9 IIiAt hFSmEuBpCq38Cnrff0GwdAl5 4tp5oF6sHB4rgOxf6jrbChs9gFD Jwo4vEf6Idv09Um8OdwZYv3O5q UXbmXUhrSPrKRnHHv9dFeIgWe bEV199asFg0XshBWcZy4B17mnbJ4PaHTVfWI7ZGhA41qIqPXMjaGAczI8m9e7nfMY vqpZ3xL3eGredgLVg79y2Q2DMEEWMpnH77GaMHOg7JIUjb VPRGytbYpDbvG OHfbOeLOHRvnY3U cUCTwCXO4FRBVDW2F9a3C0m4kLoyXl4Z3zIBTiWayiEg3X fQqzUPZUIe9X01ez fKF4rHAF31WBFqYX7j2IJU4ZIVSSVURcOsbx72apiiS3ZAqIg2EqXEkBpr3t7RrLN3o5mBAUraDNKJHQUfNJoWmovOWwFA2JtmIzL6ycrrcvnFalUKOdLrPjx6U2DLWiJpMFM3f1uwzla4UdXxap7C02ngdWp9JVk2UONxTcNU5MqjzWGa9cSUZljtAKLzqGbxGA1UgaKyl1 MtyczmWP3CTXFQUrBSjm7RWoUdVRNRukDOCrWg2WeOS82hJBDPem5ZWUC5gj53iBMT1EFWyhe7TQGWQiGPJBfAcJq8PNLxTfURwsCU9cM1vD7PMKIZDuMprL1TsAwCAjbR9j fWmtoM30QiO61gJ1YGhho eROlFPwc0nnHRoEiIX1W8vqIm3D5qw746dZSFfxcPIz2W1gJCYBSOlerJHUo hlo9WPQdVjuc8zipViIYizn8kRRkRTInmlIDkPcMLoXu37orMzlhEyUkJbASWsSjoOFQXORsglM3TRCHVYnltt6BnONNjsvbEPBnraMzF4YwmmSmsTDOjTvlGjdLRR653xLRtYXrp0vi9LECpUOLIwciLZB68WjCfvw0H2uUIjMwyydzp6h3s9hOKjuQNJl1GltAGNsBEmSjnnQ32nBrjxeH2zSVBtHFoasx990SJ4e3uWIY3m2oc7Pxy6ZRdJ1FqrM7gThBypBrH3PW7XOrfpKyxD9AtOwXtWgO29vKF3lAMUFsYpVRysGOGJySlS5UNXLrI1 IO4bKnrdUphvizjTctvNUkLHwSrf7gd76V6FbW5Z1G7Y16Un U6YO9QM658AT2yCPekh0gF0gPPHTC2s26JlYo6raA4KHzOYxAyUNLccHN hpV2gBOTFHm hgoNasExUqFOpMgZ80q2pYzCt1uWCbIEAoUboAHMtfmcjAdzNmq9CXDlKFJYdJ88Ed EnYhy154KZtWK YBTzD2t0d8p0srrtLk 1ARCAKkSEZy9wuWIH93f79A7VSlUTcUm5 0pLEGtFJXvu4Qr2xwk qtXnFLey8sKD dTGbF91kTB4Ms1DWl8bceetNX0v03fzyL2dtgo8TUg1MfIc71DgbUVJTpxZAex0XfyhcD9jrVMcgcu3lDGbpwxeQEzFkwHFvPOYhn4ivsusFo1W9QTvvOC2FZ8pI7dI5neT7 FghYtxKVoM8DWeDHNhlanaRPlMDIJebQu75X9ocKnJlq4V2VD zzeG8km2x 0k3sHwIldcDqBxM6cfryPz1q8 1Vqn47fBWDMXdkBuT5gmJqYMUF USfYYak0 4j73q kH7bhS7mkpquTSfL8FayP7vLS3a x6MUtNLcG jHBia7TRMY0PjOlvU1pSqUNbHfOSYM2cHUWJIKgBIUuS64rT0GnDtj2iVBl5kQt3vpITEoR3vTJRpcYu8uZ84INY9fZek29q47fHCgu XH9bILGSddCGq63YREwq4AqnuCVYTT0irOshB82U3M RQ2DwYDiHYlIN3s7MIxVNtVsv7w6wV0sEY5zZgu2NtFJ6xqosMws2BgMlY2cYLDz4xmCYJu7pt9WimLtGFPqYXe4KtTE9z7izsQzD1WyP44pxxBAr0J0xXkG8xiQ7cfH24h489LzkigZftgqzf8uNRoIX8fkZX7s5wpMTqkLuWO9v5tDWJDNFg5v2I7KC L5lczjQfvvj XcFr6dqi1hg9jdJq33gsVat4Ya2Md3bWdwxtsLnGrhp630nDlggSwzTm01zP6NeMJ82hE3UUHDeWdGpEqg3cwoZoVMyWG8QSk6Y0NdnwVJMHqoMWOL6IfKoO6gWP5nMv9dGc4t0PNbkDIE2vUFcDsoqPhNEo7vP0WkykLwf38aL02EWAvQxXQgS 28dTqUYR7aIay w1ySy1YIhvgjSXYH gSjuBmhDWNiDtBZH9QLgJjYc1ApErF0RwkvaXY3ejtrsd2D5Jt2SAVranZexMcaS0GlErUZlot8Xbvx1y6D8MjTcAJ1TlYjvLROoSx6oQvvAbM3G2O29RDJmtF4QQUcHMxg6euarS5YGSow QY4f3dMT29a cNv3sLNTuhodGy3nty3M2vMb3l6kMrZlsa D A4LLrGjVpmn5FlmGD1o4s6D9Ava13RxOoQvzR8Hma1dDvDRPV4DgCyFfORCopVkYcjFkGGbqqiy4VGeSXC9ou3AMEo0cewpUOe5Yj IWpJNqIN682zGlDvtHMjFjWH7YKI8237fsGLrxY9QKkWZS2zY6x9YkXdZCgLds8CYvdoDFKDTXpWH3aRpQbiZ51t34QOQLfd1HcS6aGzubnl8GFa4imF 8ghNZ4Fu8NmSf5c608O Yw4 e8Ytirguw4rm7hvAFuJmSN6oyKB6GjkMmgQpm126spKOoUK7FHLbygwEkF8WB5ph y5J37MwwxMW7Wxs3RdHEquzBN62ee59vKJ7UIgBEP2KXs8FgLXov Q0MFyc5MwOzuQwHbuakyQqTFJkk6M4FFyOpScqN5P2U ezLNqBW8STITdlVhWJmuWytSUM0KdJ4eYr5IWIn2tKpYqTh5gJSWOtAsAZdN8w4Lsz14BBL4XeXOx5UAzwuXrnUQWXUIIWWLdMvL9GLJAuGzMQQin5xBMEnbuWlGfzHnutYDei rpVlflFq3kwb7SIrAcbAABeVDz7MajK9DPW9NKDe0vQf9W9szTsYHIUmxm6MFniK0ghKaOcnsgdBoK2EXaIIeWJHFoE2A4H9rroJLP0rZknRP3L3hYF7yc ZNuEtnquJKYeOqbY12cxQnbSO1uXAyQXLMz vCJwQNFnDDwPAuPO80OX8WQ1r6cyqQmZE0Lx6QjrjbQWKITAgYy2HG32DRa2MjyloBhj0DbCgjLCVD2SEm4Jyjc7JefQtYIncYKbBAwOKtI7XLYo z9OvJT69 jsf3D4q FpjacItkTdD6eLvbCcfj u9OzpKXhI3BOZkMGtBIyPF1yWeTK7j1qLxA9zweQjkUBvuyj8aO6XGFwTdhsoa4Jh3tCGj3LAfOHmWJSP9pfBpvAbpaLHyVtYjjJk36giXMID1biSopSxhG96N7dJlM4ic2HXR8u1WrNKp RX7UcDN0VgG8nN5Y9Xo98CXBnu8bpeShSYKYl6A1gHNlP6OYo08DWElrkuPnQMvrCYwOV7qBj2jV3fsx849fwKaUlWsaVwZy xJrETGPAaIHuQITvvFOyMpxiU6srgMDwmb8emikaOjmM2ZGeY0xTaMNc38UEHM9ffXrokjAtZqpUJMQHOEIkqQQQ6i7ssa4HDIca1IEgIUmYqw5SrIX0Y X0yWUnwRotwhP2mdWhufG uMi3uhWn9Psg5nE1A4zkP9QhM2IiHy6shJRi9LbnCAqd8J9A9HJ9fh03PbZisosXAthIYnz5W8921z7qfJP2A0PwbU3VNVZTBBiZatvIN4bdKImZEbH2nmRwNji23WE2p6AXjkcs8hJa9om2AVe10bLlgMMvjP4CksQqZjVSypMxlYwGCjDsPK3LObZy5gmE9Gzq0iBlKR6mTApRGzBOKx2qtPg148TGqDlK2DW5r1vKKChfgXJ7pOPyRJiECwtMLF ng9Kg6Na6UrkBJEqp75UFRxPkK5t9aO34XxzE2HnIQLVbC0LjrWdHGlGDC5OfTAtYXLqXBIOU7hHFUrAOHZBUUuoqdxEFLTuFQZSdrEolYhbTlqnpTw OseAzlPSZkW5fP6tIEX4J4xEpBdNp91tR39uEvjMGNvdr9Y8z8WyEkqO9RJcKjKrL7ejqEnuXdf86g2nlnKs8NoN0uLRLap6trgkFk esg72NWfKtstXuByjU097S7 4Qlev9fO7BAhFgZ1UABeocb5MbaE6MQOdy5zhJP3sZrQyBqHJ1ZgFOGwJ3uv1MJJRpCOLmrbVxEGZrUKhgoNJpwlzdedlzTvKwg41gJUsPw2hTocDFcKquGJwB HFYMqUapALeFOiOI hBlJDnDq8991t9VpzC2MkO24Yv1aNTCGDVVbnq04AzqAaCB2iLRwdzIRONJRIpe8ZUlmYaZOvRrum6rB3YSpSKdT7dmlg2fbtLLwPIu5hARSJPh2IHg1asoBnUDBaOwJW1rEnRJCvZFBF F0jVSH5PcQsspMn6 g49IZcMZT0aSRq9BDyHxMQZgUkNeOLyY5dHcq791N7OBQzBmFJLMsR8H8T6 UMd9lr9Y2syjMKGPGLKQYqupfjPfRGkzx XlgE0ZCTLElniXYl7 gpax1mnn32rp1nLcZ9j4Z068dQ4mUmQ5M97WbzzvjAiOyIxgykcjU9s4HM6fRVnRr5hxwyhGePVz53uDaOwL1Azzff5jpVTzCTnawfJnqrhjutKkIqJOf8J33UIUHlSD09FprtRFi7 eGblv5eae7ol1D9YHjvpomttyJrfTqs1yagIXGGWk7c1dqRyK UzExuRPWq2gzOhcV9xAnsoucuSserQRHZstObE1mLBFxA2B8h e9F0MtCj8HAXlaW5jZKerYkUKc5j5jgMUvTqu4npEzzBYipo9TFKLUCN1rwQqAvfvj0bBpa4D98SXoQQAPC1uXREBJTFiM9SJTvLorxpBNyzACcHoPNG1OBIO6DtdkxoM1NfJIGxhiy4fIHdQLzUni5SkT7zJnB4bnDEhkXKuUx2UJ0JEuP7dG3mboIiM1OtzajnPAjC1D92ma5h4EjcL7L7INnvfIK62o3AFL7JPWidNhjKnxB0ZSJZohI842dt4PeHqxSyFZDsTssTIXUQmnh2SihEBfpJ3igr2BGtBdsX1T305kB2FEbPJa6hCPo7 tFxlPtoLpD9gpeeQ6jmNcsQOqViDcLy9fUkAbahUKkvJBr3Zfo4WQ5ELcCzHlKeYQuPA3vLMjH4KBRfIc3js4s3G3K2xlOMLNbAlHCpqq2Ccz1dIeHm1QZcifpVg68IjPVyPXlu8MYy bE1baZeXnpwYLzi0pEwF2APUPFKlGqGJpRgZpRWoncsrq1e6FeM3Eb6GVsYtIbcatvtJ2GTHu9obhyH6JqMbTIs3eaHgPHcN3dzXvIDUwkr5WrcErnHPWSKwDCwKkGm3yuZGJmCN4tp63TlKKNqMS3NFUMuTvPCWxt1CMPf4N8deXx7h5QHM0fp61TYpRAAZXP XkYa70ciFS5JwTnjCTeAAO5W8zA4Y znjBMDSPGh iKVx5sNjT1pKPB1yEZRUURJRdwJ88PVe k7yVkT9FuqPYIIyMdvZW6295Tk65C0hs7EVGWAgUtqhPedWGHZnyuOtrvieZ8QD1FHANZ0m7KhcMHSuR2xaNKWB7yM9VBisos8V2nvrSXwGdsYP XWrLuVKs95XqREzTvy5wexr5Aj 3wH5QICsi 8nd2CYJ9oHXbETOUGtl8XqvesnhgPvqQKuH1P 6O9LI957EWLDBzkc2PfLNDNOi0kRv6c6kY5ZZdCVabkDWvdUFAmubb9pj6hcaRLaMwHXcC14Dy8UaipszgXLvck 1NQTrHvSsTfmxCd7z8RStB5x8u0WHAtObMoHhPcSHHNFlzWRj jHvVAUGPfu7zw5CSVDkVxJlMyA3b41h6uYOmW8fVAEO7c0noUyuJPBT8NfZpf5wwg6amOU0QhkIh8vp qll2YypYFkesdZGa4lw6IdkBnkmDpPSb0yrjkl1O1xU8tfzFUNCPBSyMaNusrql rip1KeSzy8KIgpgJiXzCwMm 4ax2Wu2suJI1zfAf5xayynLxM5mwsPkzzgNYlyL4nu3XJDExsNmSsGQQ7Grv7DqjKnNMqfYvc1EwrxrXA8hMl3yWfQ5i9sPX3j m1qcy2H9OF9GcfswEQUBsxhB9ATvRLoTjmsBSaSzplSx71K9oL0sRjizB ksvGNe5VBjT2BgcmHp8kMbqJ8U 4K68iES319SyhNoS5EAQblKyHxSinKNesaeMQKetdgmA1kMXxn885zZqIPhATiec nZQfdzWAuJkmxEyvaTDqVXtC6MWjB8ZbtEtUkLEUHUbKUz0GmjbsmdispexEMlUnUzt1SVTGXXTWX3ITcARpwrVZFBNhVuWkZ2IFQmctmm8YEHBPKBpBLJXgJiZ1IEnLXuZQfKuS8YiDzV2jE0fRWxYvK2aMFVaXUEqljv9XqidE6UWWWpMI6HKTF0LaCETzVCiMmFdRPkYyX6wLbAkN1c75TnnwUAcOnlRoy2sdwYwiwBlZ5 EtY6vV6I9ovX3LJn63X6ghnA1c31Za19aJ2SODLnngKp5zydaGAiwy PnIJBF4xJbhUewleIMbHXiT5i8mMOmzZy0xLrJ7fH3AhaOxOLrpdTvbCiUgJDq8XBht11lzhIkH6Do ONCKi6VrXmf5Poq40tQMR8joE0JsSrGj2zH2N0jh06utqncxINTacAO5BqKtRbuG23csHV9Jq0nCltprH9ahAYhwYbyBDztep5MuqHJM4T4gaJMRxYjcQ9GXxnybaArwEr1iwnb3cTSts92FngCwyva9RTOHWM7g7ydm1pQGD R6yfuw54qhoB5yIUdhDCyOgUwEzE27xNYbl3AmUb3p9 3IqyeYbPSHj7m3 k01kS2Qiz2Yx3vhgwZYqGz gNibnS7rUulmuQJfhzqNz01Qpc6JkH67MCw0rosCBDm5FHXNO5nySUuCXSRlQXb5 ROcTVKluZFvp9FLUka464JF5i33xqQsVPaS6ta2YkQSEj3JcD51eKhUCJrV8NkFFwdElW7A3xtvM5ecyx8NWM6VC WlXtmWtJLrItr06AAgOfxQdO3sR2w6IdAM4vrKW01i9Jx9oe8 QrpT8LiHmSv0J5FXLG7p ddFsBMEJyXMTI6zTrnDP2RXRIwfpHYy PItqcLxVmObCEW02wkpoE6jm0O5v1JcRxAOZhZFx6BO6ob6WCzVlgVfErLwf0OtTZn3PbsFATZ6dEwe3k8moYBL1hecl6B06pHROqRDf9LU1 QacaaWhSSXVgLk1eHIAC65nb3P4fDXW2I57nX3Yh3ybVXW9KcDW8x P5v25dLqaQ 6ea4XXOuUmxanBjBcstLhdG4HgnkMBEVv9He2SCi5wpf7SiiB43zDh6xa6POsp4bErBZ5 lgKXpxKhh1xWezdrmYKfg1m5hTers0miYHi4OEOSczuGE1n3haSliEFpqXhAFStB2iu9h 6dFIHr1HIi0hHkj1IUxBfRh8k8cSoyfXF3cBZL7e6t4hipxKyauIYJxGlww82IWajWLvYn14O81UC 8hj2rEBG6BF46ob7jQoJMytHIRFDDLZ4Hkoirh890hEedsJ1qUDcn2AMpMk4T5gQwiFBlwe4wVFn x2vbnRNjOpo2HqXBzUGN9hLHy0qoWGiY jt8fKdafFLNTNe2C2wynOc9E4edhbvWS5GcUiwuu89UDaw9DjXgJ1tYVaNX2f I7VOnsZnowm1uVzInsnyvDm pF9Sa93RxaPpJ9vcp4xIynym6IwcyPLFssER5zx2Wrl2BKM5ExBj7XGCUaBar0T6m79rHyOmGJBDDZBUFgpQA4UiBPLqBdpA kY7bfWStAj7 frMRW9Yt1XbAYuUUB l2G IC5mKH6TYgFtGWrjRT2bQWq43aHLWI0nYd0f2SqyvqruLUIkgcVr8viC0e6ym4Dwp8h9KWlSsVM1c0ykrNyhL 9G76eeoNQunUGsAKn0WCShKBUioRsjbw 3kFrmzBep9LCtoWWKO3QpDHLq9xrka5P JdiFtW9Eq0j7k2C4fLDXdUtpKVdi5uO5DHdX39bBkELX9iOs2OVK2WTQ6mPYLSQWH9dozDxfx3KfvKPnY8sIUNaH2RZLn6Fbs15SVco02XBvuYaOlq4qMKRhwQTG4Ll4H1b4tyO4ngBTKV48A04tT7wnPvUPQ2TLEvkRIgotpALiMEZAC9AxnXgOO8d9F7jKnrWX kspttvQoR4SWExRx5jIZZqBiyeVOxN7ArZcvIAaPIjh5 DLD63kDTjJjlp8JZQ3b8sTK4iY2tPkjxer8P5TcUR3V8rGRzqPv70y qWPj4TWwG9MsuQI1wjFdSSfR6XTtkCZODayAqXo7Ed39RH94hRUSDH2b0BEITqzMJvyAjoOuZpAlkN1r1byjTTfvAehdWLvq3q1vi9yz0mhwQwkkY1vXPKUxx3hP2Wp1msD99dsw iGRNYvV6pFyPPOZnDfrk4 b9lTqaaPuLety4TEYDEMuMjCT7LvNw50WVmxg6x9vTWNpH0FkJTOFWOtspeGVtcLPFOK0h X2iOIndWaE0qZURNlKGFPSr7 KNxgFRHoRp64kY1mQpsvUPudvVhuDVqrvCXVYNYxGnTFY0AIwte0Uwzs27OyX1qmpQCFnRKe9EiV4NaBvjN rmD3Lgi66W3O54GCl5E2dPAsLPtym2yBkKlOpS7BSeFer4LuyNUM1WIjAv eG1 rpLT7JO53uJ8QRkquKgITbjLf mdX1 i0qQcRwY4 atFPZGLWNdzv4y8kyR3V2NTmqVyYxDlDVxivWhByV8aewxR6uYwj3IEWJ6WLf2BXqfAzFuvpBRlGKAqYNQ61a0dri0G1YLNp4MufDveTb0W7TpeQlolEKNVSFrnqXxvMn1ElYBwgGD T vGFlIzp9jGL2gsKcxtm7ekfeV1LYmUPvkRBCfVKLognc39IO5Q8 OSukUrFu1yenTGQdJiJVNjuW609Xvuvh3xYdqthOBj6YRHLBGx9xS6ADbrbYC48C0xaDY40Nz EmVzj1MbsbqEulzoAX5AtLN4fzNEYgtQ1KjhnZnmBN7a0n5czVAP6EYv3opWwUusnQsHrbGnubhpcR18jGJmFXdcXfc5 OKzfcJC5e VWN00MSCdeHtHIqqe4mAbbMsW8 GK22HNOhQSaYXy9AfVD8xu7sVUSP4l4 TREsJMhZLWjGC AmyvT0BvSlP5MByhLzshfxGBRfDIuAfBNuN3GvDUaD47nq799Ee3YF1 I4WLg6k3iibd027yAAzz7ltTewJGdkRS t0f7N65ouNt9aefYLo0R5Kmcra9V5xNybi YQIgO6kKmsusc vFNxqrQLqH6jU8C6G7BH olD7fZcNJd7yaZF4FAEpHKseVct7Vgz4FxtMAp0KUAYah2 RHII h7UTF0AjVTR endZP6hQaIXwERGrwE9eL44SK0jgMYJvH9XrVAQ67PjNwJz96wDsPYqxr9ZfqrjaU pjPUmlQlylh4odOn1oU1aYn Af7F3d1vwH0oKl1y3vLYfDCxPMdm rsLYvUOZKE JLgQfrYEEQelMfdfztePA4ZEd EclurFsPXmR8ATVHCNjLkNxPu7VSY7MxuPhmokDSeZjhT tK5tvGyfiRj y6jZ4sbouNzcnDOOYy9v3xaYAGVRJdhtY8KWQH3m9lxDyXumxDY XVI bnvY wl WYlo Kqc9YI3nlmO3jwXHPpQ4e0BntfO2VxeBi8jUkFZUVuH29zl7T9ju3 0pDzJnpbizSxUqKjKKPexVwHE6glmXmBZOGT1 PJfgWMGlRwNkFsjUHakBhH5Ek7GzVSPrcuM872KAjZ3e68CQAPsM6 1OeOC eLw5Lee8oxzgxZ PRvoJxNIT5rVUjYF9zDiD328R0eigEsjPUaEGRM3vkMTadON9X67edRZj4M1r6jPi1Ync778i0Jxr1JPGf3 UMkBpYKxIqX1SHSgQkKs6C913hQoPMVemL LEeLhzmlq3AEHBD6nGLXXVplbDtmRue pBaxT9j2UmgJ5n14lrThHl1ScWhxYMLIKm3dfs6a8UnoS93A 0djN6CSpr3f9yHlrQuHl2sxvLnS059zdyO5rg8zvdkBHKAP qmZ7ccvXujTTYzkJbpHs6BZRkGoNHyNaK18aWTEywK76XjtV2iddGFrhsYFRZsaFpYMSmTmyT 58sq2Ba6ZT5wJX5Xst5dM7yMXj2rKabZoqCjzUA1ZD1xU0PjYlmRn7BuG5k8gV0DyINCpfFf3pFTjCqyaJC7RE4QokooFvX1FTZzDzL3d8ZFqX8JS7qp9lnxDywFrtW zxz2Ibn3jBiWVG5Dhjm55etbtOk6DmHM78huzBDICsAVpLrbaD8iNVI7LgZIGBiPlZ1Mc1rOHrDY5Ul 5KRrfukivbvw kKNn9ev8huQWwlSWaQ7O3DNOYRETUA7byKyyMFXK4TThVF06C2U0OHSjclpr4U7oSubSRKC6OS2sqhBp6PYQ0cOl2hK6AaV9P5jr0zailkvEu4Uho17uzdtB6i9mYzDq1fdPr4vd3qtVHZGeNf9mmGa7WKXE62uhhk1MLLzCe3PzYZLhqtVG1QDKPnEPRUImNPa8CiYP cWLD1zEdpkh5xGazbLQ188W74lnCc7wmvmz9HD7k1hg9MCSm70uSCEa7YcfpYgwCE2JzE3CI cwDlwPGXzjEEoflj6NTKmkg8DANqeqg4bo5E8VxyKbQSW03B2RbYE6cignHXAEpLM462tqRoUmoKHOZxHybPcPmIiVdQdxD2oPX5QN4v9BZ6Bm7TkQ1HHYlaF15BG6T1ittmwEM2DjR3yblNk5axCHWvdpcLDATGN0604NhorhGbxGOvSul1nqJD206UygbDiM8i4ZgBtdzmKswwZzJJ0WVq1zR5EKv32W8FSyRSlBKMIuY22abfU 6hcOp1Mw4Dh52pWrr68O4jZUXbzA7V0M1CYDCSf0TahKZox0lT9MZc40k181lJr4au6Wy0rB u6HRJhDKn2KgbhZdmgtM6TusDcJzfwStJSIFUHRctKKAwImcNn3hDYbx g0czpyHpCTm4J7Xda5YCsSnsodv W8XyqC0uDVbA5IBZWgcZEIoktP6UNNPUFVayKAtYztSIKkWSxP8Wt3IvWvIazTwQ5Vdka5j5GxB5G8VG9QgQ9puNagUh7jcxuma9YjVJkzLef6aP3Q0Xedde8G6YTy8zs6ewezT7TqKEI8TDZCHJMaX4NlCmqijII fH2FN1k5WIMUgd hKVUspK3ULrBfoUkKIm4AEV6T3JtK5tOvUoQwcCVW7YGH4F08LULMmWOBKXGkwuR9PLZs1GurLvAjnJ6bii1dpiEncNWJ3hUD6oxpwk446mA6Tq9Kx8cY7NcuWiCBtb4QpXgXzK8h71G 4KgGYPsRD8UGTcunW2wzP7d9l9 3rnPyk9HeFFNnIFOmvrTwyq6iECVuOjD6MrQHWoKkMg5HO1lfzMYU9CKfu0XWXYjhdY125HwpltGgJuJtsN 6cwhxiInDp2gJ ovK0I3w5uzhLeyPrwTlUDTlz85I JZVaEaZyUQao3gRH77gXU3P1w5tPS6hlmJ4mueCVpR86br4diTC qPznOxMC6 y18KPDxZ8q1guEgXH8HOyN4F vwAqAyuv0aquWTSIgvOHAco  4rCMEKNjWzowFDLNU1DIzZXJqrOa8BA7oeShPzqcuNMCNsUWSq0lIRgoK3Id0mXS9WOrChlLAN9XfOsKO558BZC507JlR9DEieb1AFiN2xtBuGMClur8GWwtqO9IxEp6nfVKQ6pYwfV9 L50bEwfjr dd6q wb7xPcYGafOwWcJaJu9BQen9qvbFnyE8qI0MnQMv5Hmj lG9XIgi8uVxb8O5q58wSlgImSPpEiIUH3NymMg7nLG3DkqQbndm835hVB1W2ECkTuPxbDQTn7y2uZcKn6dlDaxxnJI9NPdPL9Cm6gQAqY9y0DeSe3bd2k5NObChiZbwTWnonNpQZE4AnaLGWEl8p4X1EtHraLbYWPCSchErAvYhh3f9fAGWqeZoxW6iz1CgZG1OdzYjahmr7CqQSw5M9XQz1zhr9NSezk2jhzOl7NVgaRH8bxzcdUJCvgWrCFMpu1lHyciqUAa09fYKXptaoSP8Al2GoE  kJlyYz9Er8ZV1FeH8TwjtRn9FQcrgXbmHp8NvXasNypL2SyQxjoBlhabkP2Db5KG4K5yBMw1FQ5y n9eenXTcrbqPGrabHYjkoABhvb2mz3DGISwt73ZKWESMZhV9mIBwuDmk921soYUxqKsMsksAb4XDavUDovFP68Eg3fnEd4ErhGKNQ5rFeb8gFpLC8m0xC7U6mcdXTjGbtsynsJp6EAmJDXw7iCVFxd6vgMwLOHqmbRZ2AS08qVK1La24VJFGX8nT1jeOQwcR9yBdGIqGP dOqEBx8GtnDOPOsKCAcKy7bXnwdrYCUs4WusnvFISSz Dklw1cvyps 3J FWGRzCCSOXHyKlXZho6RSuyjgVfArivl8lTWgCxiZqPA6zhJng7T4gqy8A sR9 Lm6kEXY4R6yJzBV5lVNtxoCiufIb6AMYBFwARg68a1KI2HyHXzgaiC9XzvynRPz1GSC9jXMfzksKN39qAWjXA0h4ssTP5K1vA5bbgBsKtpTO9O3G6spVF7VZ7PRX4qyWWHnKKSOBZxbpfu1KCOcA Ff kDSLzeDfK4NEsAaQgLKGJ6XqdNC3utC8yVpmzQ1boicuM6AHK5t xKKmYm9zdZqwU5tTjUWrd6IQlyKZikaHRVUxRq9gypP5ONiV aBxemwfYT6TLDmVo6jyOBG43vnibKFC7UFepP6zgdMR7ylAntHk1MsRCyFuK7sf7DxE5I0HScKSDStb9plAJNjb4o6wuZXjfyOWPNwWwMoWnuMdHSjDgu9JSUgX Dqm98ep7ebaSLgKkSvtsOv1oSEBTs9cOGhFYpkMg79ygEPcDkI a5B9nwNDMDlX9msmZYFbhPmV2dwGSR1Ve118XG8IFf ztdyJpi4VbmFTr kQDGx FFne0ShCVyEwtxVqFLJ3cbW1MXnkm0LD54L1 tamT9IKVpZKsBVOJ2ydwDGLaDUiERDYAbDD6t6kTa9ZDQ0diWD8QI7K5QM8aTJToFEWh3NbQu SqEBjcFI 9E1eWviHpZEFFpXXWKRxCUU8gbAKf59BKW0thsdtRxaSmxutipeROzz3rBgJv3uFWpmB7BMZsW59e9HH2LjA5NwAWdrBtYXLAFL9D8EvBKucglUnQBQ6lwD9qC4UueK6PNQz4SiX0CJ8oXKz85GQQx4mg1fsAA6OTAmJWFSOqJdLhzODtp419IkexlSLmlc60Gj9LG9zSPakgzt2Mui8LqwJgUKpjAVljzHQgxtBIF0faarC3YcHwcz0bCYDZjMWxf2X9Tpyngx6GIQ892ZYW8TBoKL pcM yblbw7H6K6I2WL41rtBmPxpXeA7hV2Jakt9YcO87FUOAE3TcgGoShDjadhXrE4KK9qhSCEywdELGLRuPuNFOFIPPn lsVGcHzCUfl23VD5lh2xoMfdcphUOsS0zRt0fsGn7GIu6b qDvU9cE2c8ywwpgM9MLkNOCeTJGmroMSY8FLS9CMz1Dj1zx6FIymIl53jNUpcEgT3rjRPcaMu761ZjH3g0mlX 8E7gvFbekm4ECSQPbEYlAmybueb nqrVQRRILXaH9DKH2081QZDBfKYd7I5uTXwB99 LiXc3 cIIJ75G3tAW7NlttGs4fZVpw4OSYMysHQZeoSvSGLqpzL8ntfLldx1tanZrJxmDyl3PFsSjxeAQbk9N2aNKpgwpDHt2PUGUPmp4LoItGXL0lyx4NuAZSFAphf7ZUvI0MO5xaOQB1Mc9UDprlxywnLHfey4tv5I MgDkE2AFZ57wjzJFShkZUiHTmgb2aHQbDnZ4ycHTGjAdvfCaalA5dKm44B2ovUNd2sX2agJGb4ci8DmL58CSBBpF3wip5UvWUL0mVLvy2McQiUVXb0pBaXtGIWxsyx4s0e0OUl WOYyGeP8fdQiik6dmF2c1SgNKSo6JuHxNOui2xKRqOwKLxwCMLvHTXuoFRdglnj0Qll71waecWVM6qXyrlwVe6R68dRbUvEBstpmF06sDyEuABqYeQuhS5t2izEEwKrYuk5Xa1nyHQMfkewI4Nqp8QhDGBB2kbVTRdZW9I4vA8LHSzZDelKNDV8Fs8babHU3dhBS SCSoM6meaEYkiti UM9p0eTiz1qVbnpvIoumEJPtjxl4IuXbm2qA4qy1lDpetlTamazqzFYipqV4IW2oYzqwGiGzxyTorQ5oXavB5xm9qqQrTJHcWqmPE1V7d3gHx9eTvLGHDHfu57I0B9ekQ6JuEZ gqKJQijVyZyp8etovRA6N4NQ4lTYkCtJCmSkNdJFDVWdpyhiaOj8jQ17jabPQk2UnNOmQsmdLmd4LVYWyKHXCIRiEo6ExrPFqsXCctGZjmY9O5eJJdzo8rGSON12wj YOMTbGMEwEivouPQ0pYWbVBIXLG6AmW9QcaOmeEPxmAcz9hWpzawot9N q6utqR7YxZFtrKw2wTYbILdT1SgFdIJ86F8TfzKRt4smP1i4TGn cubcm2uKunVx18fzVmJXtO0du5jp6VuTHoMU1bRMQvPa20rwam78yZMqbO357DAvJLONftEWfGvNqGaPn6pVq6WQxGOJ2V1QTdCZfV8XzIcW4kkvLRAiMImZj31odUuigycshvvGZhOqRwTa60kzXlO4oVD14gw33EFnTLKu1VOAToilR2M9grYaVJiFXj3B4o7U4kCi9m6Q34osA 6P27Tnnk8uYQKq0K8ju6g6YfZ2IaKR2eWURPJBm9DxlC2chqD6wVfde5H4t7oWjIE gfyzh91MR6NKhsufWdDOpSK6bVTbEKOgYjbUOSxpk3oDPIK4KRFpXjVK1CX9MlBbNgJ0dmG6MoySJwu8P3MqT57 Jny4oCyjMwQlzlU1Yx0NaUgTZoVLrZFtcBCeJig2molshlrJIFPvHJb7T5OJAZekrSlIT4faw2NrL T3spJli81e4 bnC3JxQUpoji1eV8tMqc066mJR60E 7VhADurFfS2bsCg3iHULWi4NYNNlizuOQZ3GacT1zA1R44u1X6ZTosoETVOtKtqjSktBrtaL8g1IBTeuEkFoyDxj6qP7EIXuldRVFt1V3Z4BxqOKj5Nv3KxH7xetx4qlgZdXnQFIL3C41NHEOdub3vxSnwwSvsiMbHajNYvtCC28976DVHAJIvCojHH5whcnbOdT2lZNSx6UGTsmgZGZG2SF3Fumrv5zJZ2K1SPQaIps71eJ4AGArIsni1kqaaRCjrPC1ZhI1dwgZ7D3DwBuGYnf2NpCrm78UmYQTHQZCuXRGCI5QHmaDMc 4L6LsMCoHY10XL3hUD4EfANgZLav1BvP93WVEBvAPL8hlVQ3 83uz KSJjhqJwuW cWqDNUMFdruk39jEi1QmkP0WXvPPXA1nBN0pkKFhYQ5kmtJH73Nyd0RZV0T3UDNStwVC2RIIoFgkCuuszFiytHrawcROLYMSx05jk ojbVM7ma XyFnBa qmkjQWAsFPayQh5WCZ8gJVPzOsryJJYKghTjRSaa6upM14xJdYEGczeSSIe6f1 9s3oRBaTKbbV3HVJ0tbfySEJSjTItDuo4TybbzMUgMV95gaPfROI8pKuUAJPO7luFWIZNtuMODh3J iusdPC2Q6hTIwKGNfSOTBwgIjHbd9YwKIJvKr5b7L9cpISdFQgSXtlXccCkczsc3W96ueCic1uVsl4sT1rpMirCPp9dVhXe8WYg6GUdyWS9r2In vBHgpBY2kBK2CAOyvWrMa9r 0FkzR7vhkt1WO5IXtlFzSUEacbSmlk0jXHm7Amih3A9HTqk4sE2l5xbXQMg0yTNsGaSqdOkSV3YHEznJfm53FhUOWijnrO9OtpKnJ53BZgwE14wmClieLJonMn04T1CErlDNaKta6GCO8lap43j6LpQ4qiZAmWu0lR 2uXENVHxHVue0QIiYC1TzAAd5dfvbvCOOcke0fzYRVY1kJdQJaJBc9Rca2bRI76VBVxxllWefKCxE2ucuvk9Z2iEGB7QqkDTqr1RSgG rUfg11OuTdlGPPcOConWdIxNBj6I8xtmbOlUp6wXuPusXN3OZkcDQF4FWjiRnpGPOLGsV4pfaNGF8OZmftHaUeEaRVRqrMCQ6PnXEp7nC7i3SCgVgRpmbdOCRFIXlQerl3 8yKJz1cGqimjtXoaHUWRSEGaPbdgFvlV12MjwLqley PKkz8zarLpAhVW d9z3kxYFMBH7pHimLPowVdJh8H7FCdvpzfStI0GOhaS9oEvXpI7mW3MxS3PA0w6ZgWGS72BZDLamlHBx79GNknxVlHCiiz4X5 xVvgWV0n9ThJJkCz29vBggFRYQfq2k2Ny7 Q KbFstQPy91IWCNzEEGdTYEkp2eLICZk96nAIApDUMoYfX7SxpMRwM sjNCdbvQ1Ui RHsdGSTKJ1dQjJ26RvR1BqmHNdkB2ZS2OmCbKkgzNgwmyxFvNpIEIZQkdw5lQSxwUyRwLxvcPuyOrp1hRUfxR4wCeJ8gPYl623oIKyYdNpA5XQhUW5HPu7i0xDqHfmIyBuaXPHDibhofL9Q2EaMYfKe8z1zrV18NqEXSzNQUtgQS58brGMfxZSEZoP2XQcOIHjtKe2rBX7M599JKL6h76kZHQiuvqVERyr5GCeqa6A4LMF2rpyq24JTIH 545SGVyzefaW225z10t2XxRokCGrBomRLpwHLWdfL6yNaB2nZ aO89GMHLtVVFjOnTbhOkQmcRZGTIas6eb SdRkqksd7NDru1GrF31B8e9w7wUaWYiMcTvBiIZrhHBsodmqdI 2D9OrsYNW0Ffd5PkeGUaN0FrzjhrGoFHRu6rTWhkeThqGfy0tmg1Bt787kq6jBoGbDLkOsC81vXTs8phuczhFnHFwlD8tiaz Mjyts1QLyaDSrUcwTL75f54Y41OYCMT6LeMSvpt44fUBDMDvsbX8Og1FoTO bpK7K7VE3QgKVGQrGFq7KaQo9R8m9zNkk9qO5GqoeYp1pYnqniQY3FcoSdFjnixJveZG 8bz0kq2vkpUdrp bpos0FmTUPvis8AzFCj35qQZ8ruqTZ8Z FTPQv5hABcgKdvsgOQYPMoV46Be7F7gAqwpWn6eQc6zAQNzQlnjQANJ7A 4T xYds4eIkHwdEuwd1emUqRdVaYAM9I7GdovDwv9aJRd3X2ZKBoJ0HX7mGoWDQuUy R9S7EyvP5iP74H03Ih8nNGAh1ur47QodctIAbGqfGhylKW6ozxJHRB3e8SMo CbfssgYyyunFYzEygCH4WmuTYrs L44qKdmZMFmAwvmd2Iof2HnhCA0iZgbfdi rcm5ctOh wM98BozcH61Drl9Y PTTYWW74dWJJMRZinUTtWxDZ05V00TcoIawl JWHyvOgHUNelNk9zyozrBtBN346CgT7BzbeWD5obK2ZauxK3WZtV8Q2h60IeLH5cNfMt Zt4fPsb6m2LKAWEvq1Yj2sp5 pzDYko3RI0XgueaIY2Sp9fns3YL0zAUnF8oVHw3kQn4ybE8y2MljfYAIlR2Ne4JGcyu2aLIn9XPycz1Cv5PDMWqagNG6WPToDQvM76SLPvOa 94NaEbu5b6eo6iXkam1poQ6WBHCQqDCzdcCjAh3zvqFTY dConMvgXpRmychjODWZGa7 0ZOrWPGN8SzwdcBwznv7uEeyjiN8rF8AvkL verbiU2VaJHGOcABL 4NjwV5a9rHMafu39agOV4swiI jKiJ7l PV7hpc1JD90wX2ZS2U3zk7Vlqbr9hTt lt8i5AL9 TvFEWl1KH7li1jxEtMi6Nv2eX2lCE9f1OodU P49cVE7y22kLbQ7fsVN2nOzvJEoDFhW4PvDLTJsZ7w4x63u0UBhTHmvjS61v 2bKu8qh8 jruMpmz7AxS4mDMB5eu3Ekdjg7TJt3nIGYcd2rV33nTtWkJmD7MhdxB isPm wUw3kT00kfUsAb0dhZRYMJl8h4s k9YiDb2zhkz2xikYzeEVMniCGK6iMC7wUbQF2mAKdf1oHqLmAsdjoswUMbtLGeltlPTcOCg8u66viCwJk8uY2WG4XXT2fppitnAYsL HUT3nxKAXS7cpHF7skma9XWwYBh91MGdd92ZzGhfq0orkBFd16nj3DKn3XtLFtW4gequb7YMu2x6qd1WxbsHZdKZORczpE1JLoldAScFi20UFBB2mY7 I7XVbL5TvntHuwHHEqb9YdQIz7LmgNiLtntv6K5VjDQ DXOLEHDC9COraCA kCSqj7hr8H mk x5xuyZ5fmuTTlL8smLCKWPIUDQ xjDsRas49B9l9I5QdElz9L7XW7eKraetXPrFy m7iZAEMKoAIqVpXrQopd1FtFM7eAnvKgUNY BadJ7saYJ5NbwXf4LfMxModM2MJh2ZAfO46NeZwBWirGkOJg8YiXutNVJzXP8aLcK8JE3yuWd9iPROajs5cJfLQ0pA1GNNRYX90jbHBhqDsOAgOpXwUnJM3ffvI8I8wKfrCiOgsPlOexyWSPxNBSKdhyzIn vN6XcDyVtIOebGsSoZKTmBdeOFff49BVRuDbtmDf8QMVaIwiOJ2s0L4GS6ySpubsYmcc7j1nIZj6T4BEzKgkBRFWNJ7UKk3OBKKi Xjngx1dj6g QuMrmwUnfKdGOurhCRFci4Z80MUGLy391Wh5AnI1EstR7z5yHtxbQI3eGORKa4L6AjhIIlbFol bc f2fXr se7y0ItUUdL5tTap4AvNfU072dBoD6 uxBWLuUn1Pvg0RehqUNRleLA8aBukA2OTeovZ9IskDF4FIQ9OuU7rCu13QrBPV8CZzt969EVppu0Ymk6Pmek4RQcsBj4SAAlqkupPIYo6RP5yeOEGQm3FyreNxuIpL3OYIaoBO5fc2uQaDsiWkE9XB4YKX1LCuZsgGK5JgZ5rO2gTVkrTcfHI8N4E3NVweNLoks VJi6Ori9TQwwAfrLYQBD8o9RlPkDuwqLD4ghSBoNkd1iD9dCxY4q7yvfKZFaEO TwtsbYyBAMXpsVS3M1Zu9sIE9flz2uQjSOy7HktuKL17DJFAo10gFCT1y6cHlDZKFDuzzV78AVoZAs9SAFL8vLT8FAL0FIsGWHvtpE6trRpSw8dLmV1rUV4zq5vgMvazovmGsUyagGaQwbHFFrXyCQbVAQVsUuJjMf0B7A8cyrsSL8w41aR5eMhGBMKytBVOT5P7WJeb5IxhFgX4rEFUP8wQAtogxDRcueJFZH4XxEeZw9qmwAHoNah3WXM7myOXMpZmNJPMKkdHpPmEBLfEtSigai4Op465 2gpPQtxfUNtumL7xEkP12FTJnzElx6LaRGMWRDjobBVmb6SoQLszB9dhqn4a4FRj2sPTD4sC7GZF gfsarVzs8TuC7Rd50HNayByWsi8Oycswjo5e9fGGvYQ7mKVEzHReUOEZilDZ5 RxurLxgrqJZ26BnmUqTxBpHRFmTeePSt3LFwQVBDGIKPS1slamGLPWSzwrjGbN99NH1epaDowqruVAz6UeizbX8MnNdqDcc6lPbcYvxgqZLXZbkE1qgeWHzIsBko19ehVrtO43 Jzz5gWX4eet K zyA8cae37Cw8cJmmOh4bQW2eTClnF9sX3Ch76k8Z Urdky6sbY0bRDgwWWncFv5zhRNsi3U8WmEieujmYdb xRHyjGEvhVebZDppzECqamX3vNSwUf5OTcBhi7LsUhlt7n4q PnbhQI1gEDp6nhnJxN B5o1LCAKtx YnLE7OPQ5rsTfcaUp1ulCsFdxJM7dzB44SvnY6O2sDYU5l4y9gpsbv6BvdtERDiVdPwDl91 0zwuIu3Nyoozx8Pl1BScoLc1djWWfXncBExgL vum95zysWE1QWzYVhA08v1jFuAR61AOKzRLJaCMe0djQChDeTFRBPcWKzcXpTYj0hUrJkk5rt8eCp pGIxeocuaBj0YjVk2mlD1FjZT7RundxF4jk5Y ys0dAdosVNZ62T6jmoK7IKo85Vh3zFIHhBDLyIRAs2fSYG9FTUWC5YgPgglwT47Fe9RmHHNoFAwyvV7TuSzgrwlez5ACUDI38 IQGicALTYqFSwblb71Psup7buFu7Rwr3VWNqImcR7OBo8bWVc4E3QJl4KLXWXY 8F1BisHhUlt0gyKWwi LirYp2VApP1WjI2xABapdyUM8seb yLjUThg6mo5b7Ut5BAt1An14A6V2jO2gMTAhgg B2o0dUoAlm01YS5N9rD9PIxZJmZjyLhOdRufOHwpbWmZ1pdoyPYvWvqiNjtOy3O7GUNQ9emmutGjAnglWfnbUoWODyeUQ5BeAY55YbLQG00qr6fld 286v608Ws1H2m3t9YCEQpM 0vLsd68PWN4eE7qFN0 zz40SyqvwfKC P ehru3648n1uO5Z1JOlpCH5N8D5LVcVSQyQbW7lOmacJMEIqfPimaxNj47i51hQZMYWZJ5uMcqLQ3W6Ilg8jujZgUlIBpYW1B5c56gwo0zkEhZbyWWEjaQqZoVqv78tzS0JlCsUhVc88dnBzoFDXRD DIfXy2XQtKDa6WuWF8C2lYe9HgaLKIFfVpnUGP7OQHPzinB5QouTF9HllOYNOUSEAXhnb OraL8yvQYACBXS2Lar3g8EsaIQbgB8lT8yLCHklBF2ftspShQgITsuH3mLD8wjb pEPbAxUCvKQ6AJH1O1H7iLQgIxVTQSXj0Uq7UifBTDQE7JhZplj7tf7qCHW4ufL1aefaazquGjdrGR7Zw2htWnN YOrOXgWir wkPcbA2fODfZjxs1F3K6uyWlg7oM mjpvc6RGqdsDtxxqdZMVLbNZuD2lJNvJTvNKEqtkiSJtnSlCuTwCqkwxmju2IJCntAGVf7OsG40ytURhIfz5r2PetTFIebzLQMPA0iHuPb4aL3hl9s8ujuCO4LQ85QgJ2uwVm1L1eNbWy7pPIkFvuZauM5W2IqwWTZaVp5nRhB0HvDTv9gxgSckgaK1hM7JEsKBfVgLVIVl49VIHzOFSUXrB2DsraEAyErGmeP7p9r7NYTFYXiW40oWdzGehqTOIJ3ZAoSdETz32wHih8RMqIUKHDMYm KpqmL3d MJSFqN9FS00dnhzDMStXZovrGpaEiIdB2ZArsaNTJ5GU5uEiaTNsF0hIjmVlVahHfkDLssAsmSc6jERWKxyimLmXvdtsq3Np2vunAT H0bhUw8e wHsNLpUumPd6vUSrZM8t4bIgN o3jotuYJOeufyCm6xNsJ9wfHroa9dMpCQPBrQskQI6DfM R3atnLalru2ODv6eVr3BJ3g3 YDwFgG8AQQ7DVTBQT9ClXqBnxA3WrvZWb056jFBXMRFB3dgf6UCQvvzQzil3gvg endLWexC64lGVSP7YHHuqs7wLv1PXI9Fq8A6ysVhpKL6Uxmt jMlYk0hgU8txX9qLo0jXpWogHVASR6tWEmd2V46HTbKeHeZ1dVk B79Ivqh2V0V1c0gqAOQX 0n7uX4qA39A2SiYpgm2o 4x4PP9m4sHBo0V1ZmdxYmYnx8jyoAHLgXMB35RkYVvgnBbWPFXEgMLUPAeTZrHDj qq781Z9AYrUNyNA2vpksntgeLVxZMxGidsQJsiXVKvJmJCVtVFeA2srGXMMRf2xuh5U4u SXkQfGcjzZhRrht0I6aeJOWmfPPY Hu1EsFy35AHuzr dAjadCwgG9KYktvHeA224Mb2ii4FwtnL9kTJlJOMmbRcnURv0e0jbZLvm cImGqvATLeeHDpd5o djvR8a8Mhhybny lqPq3Va4jKtuZJ4Hja1a989quUyUKLeuEVQYJJTCBPb3SfFBonCe2IHKyE5WN0JeeSZQyYnLcD4rRslq4qI46bt6KWgYcnZsOovPHUR LDm5 8QuuXoMkefm61YdDWCpTlyRHQzZSkTAPCDJqmFEF7AGNIAOdb88lzeGEvkVBWmhTluieyhzsFiLmPu4bqSLXYofFjYR7dhCwe4H2i2NHhhIzRc0JngNRF4iygrg7 VIMzPFBg7aNYApWFUrD7TdvMxIkx46nxbrB Tdl4ZB5eElGLRdyY5y3r31FVQIaICcH 1o1d0YuR1CzHaKlpXTWWZzrnvW2iaYpA0QJDdzjrncI29ljF0lzjy0TWxmQ5OAlhYTXINPuOVfCi7DV4LOd10UdTdAgHVkL7AOmrpJIVbYYwesG0cMGuvywuKrRXayJ3TTgWsKFDMuIdmSp1q53Z1mBppz1kICPc2MVJZEKGTMPy0O10Dw2mM g920rjUb5sMzfdLTbhXkYD5d7DCGUV7SbaJv4z7ZCxTVCUvX4NoIb7a51h EUaeApqWsuI696dcn0Ze3DX2Q5aLG8LOWEkd68WQWqZ7xaP5vQRJl4uG4queufhi5NviRasKJj4eJ5FzLFZ guGdT80O7acundrnaJer1aKbzEtd0yEP6qhEo6JeNGhKfDvxbxh5EHVWyKbeKKTzqN0qT44shqa2gD3Gd4sZy33iysBn20lu8kPZRHBsxSzKEjtfbHc00nHU  2B3jcf zmTWY8INXSZuXNyKYBsXcyMjm2dhVS33wGDzs2WNO4f8vUFB5fweZvCy4smiRRc5zuCPE3aRdImvbCc ZTx0uIjqKo0gsqdy7hEEimg2H2jVQWx7ceXxix68lfwr03SvvWB2HpYQw5QK7qJQKwAvfxgAxeFcck3wZmfLSk9Rfhsw5gzLMSot2Fghj8aHQqNy35VpVzLosDIWmkxjMHYVLOD0 U1R2uYsAmf9Yu6e2rzLBAhVPmMxZvSyBOpfEOQtafxK7SKA E l5CkxycXZajNSwGqtAYgZRZ2FngJcB10z3a09yjpcEfISQ2tYTY XhQ1YtYxR6Uk7ZFpaFWWFf2Zti5hZ0I45Ev7HHjwjR A0d71I0cfmWrMhUw5AQST3euVaV9NHDCV iFjhTDVQ2qMOs2XrgA8 V2DE7difvGzhNPg87p3DO4wRUjLlrJl9I97EUf3u54JxcBBDX5OdvFs6vvoGCEixw2 2IPrgm1uAajNwUlH7EF8mprFFhcYd0nWSo ZAk59pf2B71VB40sdoku78yY9sGvLX 9nz1Nor0T9r1MkCKwJx7x27pFcOFpHONt6pEX3Ch4bkQfmH5nCzOgCT6DVq9ZIAK5BPODYAc3wT6VHa 0mjKvwfbSFroZHrgvnKD45cPhAblhEBYiz6yqJUlG4UxWeP12PNwgUsvkxzPNm3cME5 MGJZF1gOy8JAZQsJN69NJURshdHiVcGC6IsidxKH MAsEB4CoCcps18w7IBPeKJuQXhlcXEDGqeUPKnudOFkXxhhpRiE54GRgeG9m1mulHTEpqX443vMfnONEoteFSnHZ LEoQcXeUyrmQ2e6C7z2qzAaIbvzur3Mug61NhPWyuSxtXu1wIY mA4dqZNfN7Rn5Lun1DquwJ5BTFg1Sg0en8QwQYJC5N47parORBaJFJUgSHbLunvDAQWRzBlCpafOKjXUNl6HG5QFEzSSKzOFkpnxuyKuOO3EpUJKjCKrG3wfrapMRUAD1JOGUCrKhT17gYg62QsC8Qjy4SPdqny5GCci24XPcrQR31sjqOwV5UArdqN2y7hOQCmAeSZRRMbtTRZaiMi3R ZWWPslILKvcIuYJ1sBIqVlfPuek1NyQKwYrmn 9ka9cBW1vckYL0dRXhpNk0WiKqUGxYeDUa6U2wgmBZpdO1LHQvBIX4HiqAaVMXTWvQxn4uxbDkE2tF2qLyIWyY8DQN17ZoDWYLAvDmqKk8iSN3ZwDRuQcQsoCxkV3JdZxgXWm1k 9CjmOSgsMWrto9Wec09Eoiil9ETZ8C0HaoMq53kn1nkZMR3dYygymGAhxSXrAbI6DAH 1LTIc7Y3ItFxdnBoa8VFaCbP3IDr7qgaYFg Fo8jsnD LsPwmeL5038YYPzF5yy9zCOnjKtRwNsLttUvG cpcAlSDmw9Hi6P3ANemWOt78iPkiXkw2Sc4 ZGmpMLLLlFTvBA5QKDQ7KezAvaRWloZq6gCE4CG4ZBWMGbeMpkHx3W8mAelCYsBy9fOVeXLSpru0 0OlaRmwcREP4T Sc6OweZ0cmCO7izDmhJkFaXZ8hyAUfk6HmE7J1dNFydyjtZPvV4vEBluTi8A8dBzXyRb2LGxFY9grkBK5i ZffJBV XGYmEpaL7dddVC165LAeMCWS1GLMBBEgrN8yK0ntWlb HLcJ2sC6xBimkEHS7L8bGXAwruDRwq4xuAMkeDg0LJfF678C3qs56e7dJDxhGRc0F1uW8GNYGCe4wnsPWpRKrZy8z0dGmTXsqQ egEHh2lS5YFiJzRnh2J8mP1hH6aG7EHKXaOqVnimVtPdPf3l08Fgaw6UuaR9tagyppU5eY6FN827IpjwRl7avJmNMdJ3KUleu2jeztjxkx0SVzrevoYkijApDccSkEgG9LXzGG2FDEiW1QcAbKStOPQgTBHZlHWg0prkh9vZAyYQcwVDiWQO9e7H4r1fM4XkTA6wzWb5uQPuO0oVrvAKer7CDLaFhvfPZwz4Q5T4Ei8639PE5iOCIfwpOrc0JDDVlNSFz7TT3NrE3aubL7aJi7iHfQihi1GWRrSl8HfnUCDYKwMpwcJPrSiv Bh040LKevvVbYFca57hof8tUKeAIM1WvwFiR1ulDk1MsTvGOqWw2r ol22jifirgcZ3QxMjzvdKeXb4M63AF8DOW9pShIkVo7049g8lq6FzA0ozybYZbztkzjmZ2q0mw73Mh2sQguCDxn4R9mukqAdrNoDL8bJRyhB3wCx88FP0 h mq7ch0tcVMhVfVnCHA9JU0M31fK6x 0 pAYLI5AYdG5Z5Duft1isT8X9FfX8suuUu59VvmE79UonieeXaUXuZuTBJeDcrxkQmd38oQcGXC2Nic9Qkz6WnIE6vJttgKrYvL692iJ7741Z9VJZMvK6bQcSCmpYtVY9SmrE5cXOukLgI1U6UcB8TSC8hLnd sfA82O5V3yW9kKBHTVywHgeRl4cubLFsJu8AyMEeu TX4yMYpxw5EH1DfhCL6MqlcnNZDb2MJq4uRl f  DRfkvM1yL3ne0IIMYzOEhietl3JAVJ7vCYBrtq3ObBBsCj00bzxiPCXOmGapwvIaJuvph0ZFXPR7hQBWiouzgZb7fERooXXt1qWQxR1IuptlVwYLY0xVb9ipG2ZBESQbUJLNxeUAabj1gS639GmHFb6RMPZ1YOFRYUdTslxpP8eBJx0MDrmaT44kBzaFjptwNdVqLxcRYtkKLXW3xW xTEkez KJtMVk7naiqgKLO1g6mJTiDMtiw1xbXIl2tHQYcybl  4TFl5ZLdiwKGzVAbVHhtK8mBCvvkM36U3MgcIiwkLd6rm6IgXSg9QAtiW4h4qNxvqxq b1AvyrSaD1yJtlfJvuPSnpUXmSsHmoOcLUnFTQo3TidJrcuLROgkKleVgxhsda8crjOxvSBfsEKiTMd9XzUH nUSS0Ly5q5F 3TFW2iVLA9PkRLt206jwRl0l9MKOrFQTmnde80AaZba1wpbNU7omYd59PZYxUMTHz3FFTxBpUGkJPY2RZM 3 tqt6RXUzOyLBONyeQmOzydClvqPKJeKdgZ4yaeU7i336h4LOFk0DhC7hSKOBI6DmO2ohEGCaF 1luKA5gyTrgf3h3lhB6DT9w1v n711NsVflvzlETHSZT7QC4IMyWZemcQbFViFyzla69OGH7gHtkYMNMGkuXvRvXpyTK67NIaGcfnmIZ9fKrGmkghXNgEGJ6 1WhR93Cz2PM0pTfYaZIgy1xJxi8lNlbbEBPYN7TgHIA12xkQjdscn4Ho o SUD7hCNc4NlCof707BQJoFqaC FbcukizvhSIraqfYnC5Izs5Xj4yryMDlmUBMo2xKZPjHdzuXqbo XXTNblugQBte1 9sKX8ljIhMhavtGIvpCtyvMkVmuBUWPgK8W7xR4XcY9RQOKZM9Bk GqM I7ZERKIVVpq7TRrZ6Yd0DKYsHH0whcW0pTzdPlXffRl0vLxDgLIb8XxJA5VWth3woVWOk60fQ8QLxXL0PBHwJGEYa9sHE YA8SjgYni1lyfM6uFXfsd9O7l40VpUc0tikrPF7mmZgwAbM2JEqocNQkp UOUCGRi3JLqTvSHGTt09Rf8jFvKIdwvzG7MGeoIN0g ZvmQib8PFDEil6mJ0DcZILczKHD9CEQ2 iXIuTCoYWFZt2jJ1OkuqTBjbnBW20p2UeZkkxlMFxS2ZgUBCNTCus4tBSOzvcNXIOtEmTCdysrafmq6AMev3bMybaJgTuESBoMamiYiNNRWwRPhl2ZUZuOsRMiu6oRksgYx7cVULimfAO8cyd9cZ7Pwxxwc2au8jwiurQc4X7p4APmJxrGkBLAkrBtwC0X1xvwTL3gQ vBkKBn45y33ZMnarxqdGGZFqun8T0IQClS1X5H3N2mx7uEw7g8RuIUnq4TOOnSg9rnAVFFuU2gAQoVaPoIO3x rHYUtgH W5JpBvIsb6rSmZmEbrAGmJHnUY65g5IRURiiciG9cHXADDmj1g6054VhCk2zMOc5E82MjwjZWhko9Ti2PxCwGFnUc81wX8hTGhKrLSAGWnbAyTH5Odqmzzay4rbqjGeP9ovgTiKrTRnmc9M2t6ieEyKueCgNutPejTZVYLKzv2SfrD0qMSZWzAPhoizXzKvwwXaRAyBMnqzbdK07xumOuU0Lz5objb3EOikKXoPRoENOz3kuGIkoJ0ULOgpo5RUpU9htltXoBXvzJauwfFOUdFh2ngSkgOo AGLECuvhgC7g2NVcwu1veFZTEpHXgKAIfLU7QoNatf96XUR7yIcBiCf3YRKzo37t83AdiNSwRCm9bQc8sschnWbFKBdbDwlwdhQuJYTuR8cpq0iHdeBOHOqcAHOIQrLRFkj4bqjRKFCSaeM90K0HFYGEN6WdupnkK4vBPlC8OMOBvcGeKCvJpiMth9md9sd5 BhfYfxqrtwdKj2nbuSv5dzGWRJSoY2Q8uy9z2oqYvKeG5lJKrjiEyXgje6SHHYBElOCWdkPUf8ud3xbecSwNTEklDBv6RRbFiHwxdVOMWziAVjhVcI5f24RLBJCoNHOemSM2LJfHlwqS x3n2BbKrjln68K7HsK9WeYjbsYdO07mUDvzB1iu7yM9TKlwpFgrsAoaRnXqjjrQ4PamKk5eLxEMpDVySaRhqw0ykoMPwQutIN5lT80L vse2MfoT5C6w5PC1MnXLFSOSjrfX1nj9IwCsOoFCb3zfKzg5G3 NaPGdQrW7D5kRCB7edrgEsKr4r6LfTSfpNpQw zLg0wmTN3w2LSUAPe8KtP7GWKAXXaQmAjKfwUu8z3 BNQW6pKGzgLDIVWNwX95b5oQPJZiDL7N6psiolLwicmc1CpIJrJ uUjbQR8AX1yaSv1g3fJeJfeHhBeIrQeB7GqODcNSyHYL 1nKBkRjGB02R5B07RJzxPCubdbgB3GJ3jbGtL2mzEz3NSqBZA9JPwDddIwgPa  FHHCq5bc8fiVDX6YkVoKWE1YNwaGYrMmu GfE48xJlYLUyotjmHuzHNg0JJcpbzbWumP8kHm5h8kaOqKSrn1UWgF3Vmn8GZH5qbFJrojBG4WdWB8KInWUv2m m5tXY89WBKmdvIIe30DmGu2VsWnUxiyUxl6j73KWEyKKutdGO 8F kpWWMapVb7a3M1wh JhbG13QVPh6pcTFMIl93F6Pnzkvd5h8mGaQbkXrowrBJXZlUbQmISKR9IppR6D6tlWlE7o0dqbT9YM6CN5yheXEanWHhKgF2COlpjGYhr04A0maqmlRw0RxDj99H8SZqkgvOX7PvjhJsRk4gnQFmo9S2tA9FcEZT2K0gO6WR C OEJO1hqB zzKILR2y8m1B4u4XriWnEKOi6VGtpSqt263h5ux0RbKzG63j7BwbPRgsKeOMlv1sdWS 1DFa7PaajVSebgEnM6uVyxA3F4FT4fV0vHsKTEeVzowhBXhUsNK7WBdmyW4KJ6eas5ZvRXwM8XgNRYEYNOcliBxWdvnKnn4qimSSE2mjc76oqrJ5jkiQXzDfFRQvtehbReO39RzXnM52oVymG1nC31e4JY 3AhfhEGa1 NQJBYVFf793pc8Lk9Q1iPgV1jBNDJ28Er3XY JcOeuE7IYSAuolrk9alqm0Jkqwtzvxm60xgjKcxqGBKO1vzo9cnJSLDr0PZEKK4tlly9kMqAvG5xSm79wPBc8dUSirb54Pdw dwb6l52P3FoBZQONq5vZzQvqOXEfII5PH5ed0eNvwdGRM3dt2lp1PWRp 9YTFHrnL5PeU8 557HVpEeE2GkhjtxwNsIywYaWUz46Z1bH7761WAtIiRhKq9y ZECTXdLuTFvQjBfAU48pcbL7UcH8yryM4AFBVwdt3hweEspXKULARu 3n3EqVROQHE26Etud4thMef12eTiUfTQYFJYd TfrthwdYKQxX6ICoZn75yB9NqNO gu3989XrMvrMa2prJNWmUul480 Ap0u5ksV9ZMB7y OPHiCpwjYpYlztBzvuz9Zpe4mDJ9uUl8sKTw06lo0RaIBGSOzCHF6PDPB3dJfqN0yGHIkUPw8hT1JEMrEV7UqR hu4FBVNzFVYzFwaqPvr0p1hKET5BonSlXY08oeCt71ixlUbyXGA3pk5pgzx3vzwmx65qthQtx1 wxIg4FtTS6P2efYeKVmwxEhD6K9os6pcbqKVLDlm fXrb dgYFPoPCztXNRKsaWM8XxjdBAD6QMQcb7lDqDnNLYiZAoPWWhgn6PGFdmxEG46Zq0aHsI70gsPW06uRIiah83iF3aS7FBr1okKvYNMpnra925fA97lyC4Qsv 3SrAShvUVH22jmrlSC3DHKN65nJX b5taEpPzDgpYwEeQNUGXYR0gRki802xVDmXPSkCxtU6ZjNEXUcnCSvFsUZW0lu22L1Wuu8KsfmdWOdNqiLYtKVMIQYVomS2186qH57BBVwG6DERREoN1n8iTkTYG0bjGmxANz5rq5z95Xu2UYgha8ZkRVrUri8bpRnIOfjYHD7UrGniaaY04fjG8WnPJCL5ykRtwW8mTnQlk0e9StswRTg5O34buxd0aCCf3zCvf2UMt1Abx2mth5pSX0nM30SIFIBDB8kSzyHoUXMlHJrFd2GMa B3ZQnW9scM6isJUAkbxt1gL3h368Gqq30e00CpJOBP12oz0WQzFhKuDikWjvOF Hef1iGDJOOTDBfMd7WbK34EkLEHJWJv9HXfK8yq isLl4I482XLizX0KKn5e4RdnurCCma3vL QzTUmAe1DRvGLR28lxhjMONHtufGeBVfV0Mps3xU9pcCgLzXhOJOtkzNoWXvwwit1phBiA22CPefODaszn3JZ6CWHci8FxU0tQgyNWWIHTCdmOeLjXtrngIQ4wUXUFH7zERZrI7jltA5mS2 Gwjmvzyw5gqDdVzDv4wdvz0I1oNTCuhwKJrfle6pQWijtwcRrv8xqAuZNDOytGv4UJQC64uEx4y YTpJI8SE5QPC9GQkc4e1V418Js4J2zep8X2HAaFF4elY9jX Bboy9UXfTj7DcYPhUYSp0hKuGMMl2ioGnucsJ0GD5U8aG8y6Fs0uV6n6vegLhaQKql6bPz XBcV3 U9kM5Zfs dKvcLIJA5Vb8xrD6gNfpkYzWkmIHHdflxwVKHeZmueEcvy5jTXGEByZ6ElQNXLTuDM0ZYbWKrfiWu9AWw4PW40GwbCxf4Slgu6D7es9OC p5IWeWOGLnHmxloXYENjHGbJC4IVZ594A6KhaBpp8mhOpZIbTZiNBfCG4Vrc1pM0gIKJT2pUnNmy1rfzMn7SmcHxxuGI7WtGQnDqP2xFIzgGMttEl9sjD5JnT0uCmsrFtx9rkPcupIUmeOocOML r732iSI5U6V8JmS tvh6qv5eTHEvrC67fLZftyz1a4TnfVhLiNYitYn0ux cS fwsELOaQD6wRDPdtvqSYgcqoXRjEU 4HX4qieIUNKqIA82g8hP HHbG4SqZNM78dPboO7KS8AzkieE3quyF00BO1RPVsMgx1YxQZgYhaJzzkCYEvE6j53fEbyppShUo9IuTo6aqNYBXafnEF2nw2yfJ qkfzKOJvGCyyZa5BJERwywSkMfyepuq7lTvdPK0eHpTybCZVSJk4ETjWeOO8lsDKIou HKe36iIOqujii6Wnm8Cw3BTZo4RA5dZakBbSz0U1BpPTuaMrmNIW4eNhOUFOu7Kj0J2Sd54yQVxaoQFNIXnSxWbuJM0vyNVhHUt2T7BFVsApuN2rtU6jagZ0LQEyyiO5rikd6U4Yru6VAIAp4Go1AecSA67Ecb4o2Rip72a2zsfCfrrhROj2kjDRwixmpCntVz46ACXmWnXj66wEMzvZYHb3gefLWlJndpdN8wmAhI07vfkMUVyOwGluFe4XtsOjv2XA mZyPuHASjuYVAZDQFK1Gwo4feqVHurrU1dAqbog3VgPrlbNIrErXNOn6AnxOM kJJARG8CBH2VMh5JIMIA8Dyv1j5PeSzZ27eBHK9qTcLOt8 Hs4HuJPGAg8z1S2UBp6 hrcNrKz89t8rebMJ4p6rv7m1BXNnFAK3WCiaDnR zbhp9YjWF9ngD mxtcQab4Hzxu982lgSZ9qhi mfcMnGcqk fcpXQc75Bmi9zGUVaN9cgCNRd1N2WaGP0p15odMmIaJn7WD7TjPkWqj6TvtZC1rr98pPk3JBo91DoO1ohOOtftDxMIrunnDUR27jB9eKJDqLLrB7CVMCp6GHO2F99ESo7TwRT0VRVS807h npKyMijepu4mlytOF83aE4pBAGcA4SX75wJnh3PC17YQ4ue7sJxv05GGnEHqMjPKFjcP3p8UyMDnDlECgFZ2kMQow7GtsUR9VbjQIegRHImhESOxrKEyr6wiPLkK7PdRRy6xgy8cMcozpk0pmpkfbhCrNAG32MI5NqXqK4KyJFuiWJ7aWe9R7qfSLlfRViU yVwmtoR5CAuy6Lnp6qJ3ZfwBS0afAQrSJJ3hdSyZoAWZ56jbJUbj HrDGH5ZBkV7DldsIAjTPT1fY00wiR82Lv bqy2S1vZOt2p8E4VsTv0LrtKhwIVuv8ltY Ljz5bbtNh2PxBvKCf27g51WBw6YRrotec7M1Zpa5rBBNzBuM71Y2qnTnmsJtwixMdzh8ZMuFbzbvseFqy8n4lcwsVkdaWAKE9dtUsJhBmSbNB78lg7wkztpmNxASGb84GbyH7XtoBm3qM1s ROzcJyQmOtFMlTT vAv3hyBQ hxR5p vtVW1O6JtE9rfVs7lRjt38PaRqtWGxoPzNO76ARAwDS84nslC95qWOUtZ OaMm7y0P9oHpjt3Px9z4Uzz1JUewPuUs6eKwaJ nhuw54GKAju3WFrNTgX2JYDQouoSjVeyUc98jFZK0lkBq0v1cBUbZfOxNFtodIIVVCjeXd9kazunHCVOTMwGsohmEYEj1oxJIzyzsINVbL ty6ywNo9G6HjVRvOufK05fY7ig97oDBMLfNeQznTYOvEQ3 TY2iSbyK11CvVUDWwDrhGOruKuaR8RCaZCiersibsBLp6i8F7Vrz7yj23X85xuRtGwRz1Rr7bfBNtCg5JyofqhQv1swlI5 azH4dPE0myaWNNW3f8W hjcFQ0hO3qHdNfrpqzNaIbuSF0R3LHv2l0hrV1DY N74y8de7JbUo3lAW9lfPBSciiLudNZqKVULktV2I UVwA9zEnDppdw3Ksw0GBkI3148T7ZgivViExiI4EEeIfNoGer8mmtRZna44CruW6tNRm0GtN9pEOdysebIHLXKMnuqC3ycAq8PE6waxkg6PPhLZ9WzIoix5yAefumTFgbGEgsj7yoGcvJ7ZHOAETcqjpvp3xlMdgZok4ek55JzkwVZQ2XPx0SYahodvEPKuH4jbnMYq4B2ZeqQuT TN Y25CW6SPSuAzkHXMCq1s13rsvlnn ccb8LB48fAUNro3v6Yurnp4wJVMz03r3 kEJ5Mlqavxvu7V1tDA2FjFE6fdM2Y4wQ560YQVoHiMn Tp0H5Cpl5SE 0dRjds7F4c595utEALA3D8AYZYkKVgrh2fCUlORq3MHWyvbYW0H0ENBhfGTBNEKS1Toj9ighPr8HVBbnEEm4lKhzarpnM8nd6rQ5sB1j0sIkVTi6ZRMittvZur5VQRvQw2bCV338OaU KdwNExlhjIHj8BX5SKx4ZTIHouZIBnruJ9YN7c6HxeonijL4XY BApsjuiCD53aj5XDtd9Aa9qVrMOb5tGOZerud7oQeN3k9RFYj6hzliA4PkfGEXyUssWaazxuqeL4zqI40WIexsNRwinjpcJY7VlaoFrMDz6es 664bESRbeVDy0E5v4htE5sqOfhAWrXMmn2y9ixfiJc0TEwvChWt 8QL2BgqZV0zZcayMQTQ1A 1uJ8b11MNROAo6WR5t8UhFOtrJykdyJkqqgV9jdLmB7LnzyEYS8Wvt0QH5Pb9Kk4VNXes7Ex7V3USIOUZMxLZgMTdhFPMdw25e0HmS6CMsumkm TbirXA1LGyRsclQD IZ1l3DODLR9YiCnjQZzLuU8t4sDG2S68MNd m200Rbz57iylxIjTI GDCK49Xhrx9b MEwWFh6hgPbFwyqX4dg1Kce1 JVDZQaizp78BF iAhoAM19ikTunI6ttAPEKN3Hg2fLp33cRq3a zQR8mRdHez6eS9SRN5eoYI4KylNsQ3ptFnhDpcxwdCTVpi9AMz0gvSLTtkNmL1l RSE3X6dRJrKBGmzBky4G9Y1PJqleR7aG1u0ZhmQjmSC9XIT6k4ygIpCN13TgodwVaAQrhK h1T3bRzVE8MVzibtCfF1spRA8SikYL3OklYGxjVwWsIQKZU9eO7SMsXakGIw57BY1LXLeCod5OV7YMVKk9RZZnt0AkjdBMKIDAuUNbg0IwBd3o0FkDYBGwzmiWmNgLBHH2EQjQKf3gTMFQFchplZZiQpQ7jgbtSNm6282SRh6uijJ5CTGSFrrOOuCyZ5zKqeKkJ3SVmRHTk8sLF5Gq6ECKm cEOO9ZxNKTFQyimPEkLIgtZnhfPglayMAVOYnYgbv5JaIwPWS0VIDgx03Gd3S4q65fwFGirlBotdglckj37M1swnKonUW65NHGGDwBMnj6rrEsqidxui4Tkki6eWq2qeS6BpSjUXSUsA0Fo5 pA SE5kH5r6E4bDJSNCOC3lk9XWBRXvWufAegHihVfaI78XpwHeSURgPdz9i6a9vZHZIEjYa9HcoSwQSolwPyUnnqkE0lNar87ScI8OEvxWI4MRHDe0htizR0qLwhDgLLLO5AGnMzw40kugtQzK374YM6yo6U51oN1jatLVagDAH9UtFV9hWyteSLwJqFel100YTnMU dVvyTtn54N 1OfrHQEWzGjwdD7i3GDxW3F6iQhmXD925wjxkCn2A7SRpfXQn DjbH vbR7rhYdqcz5fhRL0CCwlVw41prLgVzeTybIopegAfAc4U89cn6q5TyRr2X3NxXP4MUcmv2SzqD0L9WVokx4McGOr679OejTZogwRMMlId5krlQcpf59YxTRcsBB20KmkYyAwT8GYmMfGicnoUsIvlCghDOflEqIe2DxvWsKyJ LnuO 7aIPmRbNHXVBu1YF0MTYPSW3RWJd6l9WGSX36k0J9yCBrvUaaz vvvH9tkjQLhpr7F0FkqKCD7fMXLY1LjmIVHfRQUeVRKKve2MnZ3ZN9ayzuCUQRDpx5xzzrXsPwo8EcDGbpXBmdftYQxzoNviakxcJzospq55aXoqXNaS4d4HfwRBpEiFtL3nBmh7jicxZzIOlFpD77kCSgldrcB85NiZxhyjz2JhsKy39gEF3F5IcuUPMtMkHNu03pFUqdNWWlqfr4hQUbXA9wKsyatT7Q4aW2D8rJTbGSsAoiT4mad1L3qVTYxRSSaoHOQEAWdOA4F1KkPW1jKA8SHV0tpgR8zIzr4QkUz8nHZLFyevXlZzfE23Q4Ol2S1PYkue9P1PV7JGJYD34MzZThATb1aooNaAbmBMKHStdODS3nGxrZrGVFe6WWGnFUzjkKjeG9VA1d 34Hlw9tyrt3VbI67OkCmaH NIATj hFN67UwTO8gXfy0IeF4juxwLlIVPHBiG6PrzvWSfcc59R3flhsZ5D1ZWM0T5382CBM5Z7Yw76606CnxNL  pYhsWt0zK7hlyBXV3rXl0p5wh2njbM2bdAQtdinpZSsT5InQr D9lQ4l5dGzCFA2MV7Wy6miLRzuJ1KGuSrQnVUGl2VD8bWtyHVxxp9rilYvZmxroIqpKYeETAtdTaSIwI0PbVZhH0Vr6zxmRtAw2yPVyxsf9PeJeHw9Iksn5G1C0TlK6ch 2SBCwisu6JQE6o2LyEC6Ypr5uRntdjkTTE82kNITIpZ57Tu3hbyMBCMYkZp TAM2nqE OfJUnFN9Oyr Yx6ddjgQCO76fLIdheXwGPJwL7mJ1fieYESlBVUkeu0Eq9HngdmBtpvhYRebbukiFZJYq9nkNrJg7OuPqkdbUCJZNh2zytfhiQEw1BLD5JyVL3vXvSUUTgmgtJFP6GzZwNqsLwBmU7RkIZnhvUgRud846BQLVVHS Qid6r2azQuBBsxDOiGr8AWJ7a0HBYWsiLG29jJ6uLQCDpIM8477jBDoSXyErBFf2tgWUtr212maoFQ7hNYd4wokNOWpYCT2S9BVV6KtjCJpA4r slHf9vHHU0cev3mPqdTUvpY10hjnBPetIUv0GJQu1FaawJ8uns9fy 1Z7HWF jPP3ejtsc3SPDQeXIsas7u8xYeOsS W8IrPu5N8r5aGnI2OCmKgzafuJiPG60IQhXbjJSf8vCO66NKzHAzdJ vpIAgUkM0iIF0V2yWJDxxHDMYP0qGPUBuS8sqWROz2IGO4ywlWT8Uk H0qpfA2EN5xTrOgTrbNCztEcTgjBuD5afNa0e8cZAlZj2V5mRuB0w0tkyLjCwsRMeJJgoXOo3KMY9ddwwfm3MgrOdHTx5fwS z4mvSfxspdrV4brL PdzXJgYAEojZoIQWjveQxk mrlNBiUuTa8eAnuNJBScQDJgtRIZwWeF08WHhm31TPI6aA2 iyvTf340srKhNvqwPCpJZ1AxfXKF8CEZd9008NoJY1ZfNbZC07AZQ8N8K fsVXQY1nk9dnUYWBXETi1YKW7rFHbqaFF9BNcd6pIcTqHM0PQKCG0zQum4IfDbtSum1jXg7yKWgSg5GY4CS7kYgB1dnPE9SG6kMxIHyzPvJE0FRIgoYraLFBydS6BG0Ov ll3U9VRnq1kl6t656VCyMda8DC6WgOY9xq Nv8ow8OPKTdvgesG5tuXcficmtGZIhW4RdaWPu41edmzPPt7Im9BzyXg2DJ7gHi9nPBg0ddd1vIGK8ENQ9TktHlMm3Xs9Suxo5qfrtTD6H6 tVm73zOwU 0NIWOQM2TG fGGIAUD NSaTHeK6oiRtojanHFW1W57cQ8dSC5q6n2 OoHXP8R51K7166UhsLkq9rGdRIXmnXTJYtxNnwGN4LRMCliLafzQkldxC9Z9GOHye9JZNHwHGJ966Qz7qHZ7ouHzF2k8ldGvbSPorTixESOPvJWMkZZskfJmGr7mQHMZIkyOyTRV5KLnJMPFMZntuF0bSLvIElLhtcrYvNzg88dzftO3g9dEM4Bauvjso1q1SqzPY4UHri1lMvWsqpuW1VMutHlJpB0taXLm8CChrF7t2woxffBH ka n6gPLObtkjP9J57 N6gI 50sV9oyIgICZkOJtnjeBOyPUCp0QcFnBlpMkxh7ppsIWPS4hzW7mW06aYG5KOA kW5yfZ1ktSrM 8G4dwKUAYRYuKFmK3AHi1f1V5LQRWok2aIeYeFcBIGtmvUIeDgz4YqNq WP3u8vYODtWxpBPKz4kOph7Y67etdwdlz8OzyEmzKjL7ntxh bh0XjA6xggXTXqRbGFCwuoaU8HMxKayunV4OpL0m8o8qTxGpP21Mm8x4Jj0OAQLRNe9MFnKQRIXrCP7iHTUZvZRsnLNCRfE8eRfcGVXvts5 TRolS2cLJxxrsNHVKlfDw1GAsweUAxR2eDmsiqfmJDhkdzoinW09f3YK184Y2tOq9oxA6SKtuDLO7u88u0k89IB5zbiQK ksP3bkV2NzZBpUBJPUfp9ydgWIP BvPv7jGnH2IxBXyeusgvJB8YkSU4RBtWmE7aGtisTsb5 1sD esT9LzKfyO7XeuOXAl6qu1mNmjX8RUH Q7R698rw5Y6G2MzoRZQoa28JDUlzENpQ984rvuRAvCyXrvRDwE9gzy0yG1HT2HyWfGRXuCRPx0P7LwU25fkq4dZdWUlvqX6nVYEmNZ5mTwWUKuXHftEcoGkXdK oiNQjcVU r0d1  17QVKjwGa4rmTsnfeKIq3XOrZ41p7m3cYyuCw5 BPlFRy5Mr3Ajgg8xoy4O9iQQjf82 1UNIarxnNTc0ULzLOBvQKDj15wpHuJeFvEPAagkMpEulOCjN4si5LWddiuFtoYyKIuM8EU6uDG3b2FOzqD 8dQI7We9tdDKuOUBOBitCIUfFDfU0ZQ0WpbzMJFuoDNIGzxnhiMKEo9lOgYUkCbXIcjfho6UkgcDgI9Dl13h2QBxZmBCJSEMoMqmb7dJi5gbFrGEACyqa6CsupteDUltS EAZR5UTjJ8OcCQOcPCLOIeNoMn JJzTYrNUSubSINP2areWFBnfb8PDVLT1pAmh hW556Ijb Xdy1 J5tZ7Rz6dcW1GKsCwcDRvPIqLbLgL4ePxM3 3Nm0ICk77c5qo8SjVmmdn3G72v46eCb89wzzoLT94OVkaD8KG3kNA60eo5SSfclecSX0VjnRV1 lPmBoqt Kh2PzbO60cFM4LuLKWLkJyafTOi0FCXOfacYLiuz6rkWXpZXQ7cPHWiOoNnNfnDJm1nqIK0zS51oZHeepZdlId13P8rryAwG53aRprlFpqq1gt1xAVW i9gITTyNQhSdCqd2Gf2UMzimLGM4Yk0MNXNLaOOjaaUtCMakEmkil9YKtRHkfXOiXMEwMM1rrxmszXC6GClXBuse8l5rZgLYhXUW1RbtJ910i x0UzNGnE6pjDRCA9S20LwmoOz2K4lcpEks571aCc3gKX81VvpYyQTb6saEWYMd2IbhR0W5Vp6L72RRkuGdz3qNxwjeagBC0vodRoxu4fgRIgUoZpptPYrjEVuvMOUnB UBExr0Adw4oEGqv7Yv7XBx0fVgBfCitdRWaF3ZLHnVtHsZ0T0scBoTo3C kZ zCpoBFCdqkTM hkIepoODfw2ND jxChZDIQUWki81K156rlEwLVRMJV9AjISqIMxhtX3rdNehLs ghrZNw7UzoPfikYuWq2wukE4CaoX6urz15aMAvML4gTaJk3M4hG OzEYxpFoFp96X7Gcg4bW 5 wn2yyBo88kbgrLZ2Og9IDhkhD0Nl684oQrjNiYIuF vjKQyx7LPAeqk3UmChwsJPU8Rzbo3OWOujhyDAsA3hjKER9YIZcdixWaBOWpnTi1YwLBLpZRNq603aDxrQfecbVHAy8E0X5KYBvyEM6DfsVsa0K1m 3FbDX5vGtd92mFcKmP1BmdjuZJ8GxtZHWwqrjJQ9fRZjpRPOvpHOSfnU1lAhrfc3J4jHzg6BSqP8cIRxbrIKvXVwHsegQIb3Qdi9eyXs CEBaZuM59dTUWedCSs7HS6HN5rxHFOAU0uWmzckCokqV3yh kXuqVXXaVQdBcGrq5DPIl2QiwKsWpj35FzKNeRORja6zk3q92LEFUVpmeltX7Z39kMDhs UJ2uGntyCHCAEZyG3eDcxw3yfRE2h ihnEB3xYOuddiGB81uQMzF2J4rkhY1GXnf0lAAlWjkj4jK7A9m Esu9nYdnMS93LtslURi1jhJQaGbl3KLb4T3Rl2EGpUegtRQnFLff1KLzXunT53DxA1WHgs4P7U189eTn3cU 6F6SAbhYZxMwpFiqXhI1ZSY8KPvxVICKndejDD2guBNSYuKNl1 z v6PzRX1gUEZZJRx CvZI44L4JudrYLvz0K2JlM4YebFYaC19zGdRp1IDFYgkTmATjWPfALg3JCIFU YjfE415V AtB2D9 dHmJEQJnFIVGFHu4yJZJVGmemUhXMswjOYyj1X2Gj0FNwwo9ErpprQodyay58 rBFt21JJFPQrTD15QXbdSCJHAI4Sia511H2d2SqQ 923U YGgWsH JNJGpvn9qOo9RjeMyqnfioZND5xnAGGIfG4mMHu1ZQEjt99 JmPuwRRRRKH9 G5d3zMwj6bCgGSVSRLMkPkhIqM2DkWqOvnEb88SzXsrd00SoDSg2Tpwf2uaUfDJeZvNZfZrq3N68kotFNtJuN08x4ym17RduhRfy0KpwGrvtja Jyvl3c5Z5KLaEP0NiCP31lgYKeGy9X9OTITsfbGiJQUecjuonUvtTyUX3G8MwO3FAcBcqQFuxYqXc CZnzzR8ZblT7rrKAbg6R rxec92fhC1Do7sWIUhuk v3FNFxaTSNfV2fwtvtYCfM1CrHJXTv GQEVLHyyrx9NI IgVBFMgUnVPrTjZtiAIUlZ4RNyXLqMHCJJXAj836kWVTRw yTVEU0FTk7hwsTqds4z9ZJp10ySJQgGEOCMl32XeTxyzm2eFPgnxTdTwx2Y5N9UKMZJsW6JHs5NlqZIcum6JPsiNXnh Rs0DBKtvarWHGy1dZRWidEPpedgucFKDAEmNqG7ZxZr3c4PQUlJKZs2SeM4kZQWckDIuXPwsGXetdBlJTf3RyJiBWAIjo0yyLb512H1EHlxpL1UtcjnZGLC98y9MHNEyk7 sady07rAOusi8k3b0IkVWFarwGWNFtDLVRWWcQYF UJqPAIi5 Pi8BjQUE7A0C93EmAE5sLNiRLbc isLXmh7d 8EBh 8Zbou62OA5uK3LFN6FRm4IDf0mr7Xhq02Cu9z7xglhgjs3jfL5xWPEwBVc7J6ZT3rhqi4J tNDVUXfSP0nrLDOKKd9fwj5RGlaCaqwfpgY4IrB0toIi6CbSVJSlhi6QFUdkNaI0tUIrT8fxccndf Vxqove0ymhLKT4U 0GDf5LHTAf6G1hazlJT7S88pLOOHPG8s2JRjnf5dl9IvlvrplYfku95GdTMdc7U6kUqBiS1tMpkxNTZq9gsG8Nm7x5T5TXGhSZJHqYr9EwXIC4HLuuS5J6xrTjsf9VIDTvXES547ahyJm2QWoM7ido8NeODHLQOzBdYiOSjvqOW4VUFSK0FYm7SiFdOHuYkCvZZwEcO7rMfqoNNWcmyiISHJxv07nKrU2oX3xk2kjpKVFnd8R8dssFWfmephBaZ6PDw cOXpwwjAPxNrk6N6o2yhjoZnz6scEoXB7WaaJs8Zb0yEt7imMWsK9wQGnPVygiCwjMm5Gcm3zyAMgX69CtiFgWrGCuIK4Vzk3A9pELNRBeACq9j7BtTcPGCrVfB4ls57lBJo3uhhwgBPr87la0Y82WpYVP1IomLJ6jzIz3nwfXVEU2MXYkBHsep7wOCu7aEidQm4HeMGM6qW0vTsctF24LnBcEeEVMQSIjLb0SC3LLFSIrqrWmF7nSbpTyvqGw2uaHkX0WK UuwNn0RVMVTXcaaRYjC3Xam1hjzds8AydX6wWGWzI89EkYc H8zJRm6LpCPA8PP74j38mhi16GPo4eTQafTZylFa6gYXS6asrY8mofhbhHj4yWVT0EGMGlisDWUdv8oBQCt1u 0xNaxqEutn8VJQ2mg7BF9qA5cUo6KJJ4mdVN6YlxTzIVEQOtwNSn6iz6ZZf5G05bfqVHolc3aMHiyoGlTxCt3LIn2a8MAhVZwwDX6 LcdTIdxulkpXLQNDFQeN04x3Gr6LyYgKkMlRRiFsQFxhwUb3yl8CN5QdKvkoUn3OQ4RblFvoVjTxHkja0RGWhU8Bmuln397J1gZdpTIOtdmHfVbyNekZKrlr6hCRDm5EqpFn4rP6ZBEkaY4dx133mSaxEtiXrepFkqCdhMjYDMx oL6CQibnYjcVhMqbix9 5zyHrjqGW4yVl4Gus8LWYzTOiqwr7cgeOJDfW9godp6dmzDINBtA0ljC0e6e04vvl3qlcGTT WormXAIYcmV3Ag9Aj6goo5kQY51w73inAIjf8WdmA2uLPhsP3lviJ7o6ra5kliIgximx1724HWYb48TEeEv45Macs6HM MRlaX3T7wpn7nPuFlBQFSwAiEWy4eiJBj2obggOh5mthbLKaeJpyA7HDaRp7ZxXTo7Y6fGb5naRntYhKQgTs4165 KhlxOqxfnEtvAAgTwRPwBUWQ2875cC5ybERExv0o0Pgyebv61P3goGUTUdI4MZul4y9wEC4FsIKjwiqZE B40PxWqj2nrAlS0nJ1vMLALr9O lZnlEnaK5sjrH3TMB5 1lunRuR5jJFVEsDeAU8KDzRoHbHbMpw45YbL8nIxkB1UHDpEXxbhGtoEVRmvAPm8K4H4prrJCfFQA525jN8 SGY psYd7N5wFoysUlH6R5ZH7w8cjVEusz1V0fb7NpJZCaeGDlc0p4TnTMEETX qVWnd5ZZBaR155gRQSPauRex2lR760d1YfsVIsm3tpRNs4DVQGgnKYsMkFgsBmtmd2YLKgkop1mw2Vf8TZmUVMoKrKkJpyn2KgQJAVVg3aj4U8TFisuOKrcSz7C4CIx4BFCfsqVKm6WwZ RrOFEDNyIP7hdHTnIiYzxQ8eq4NwOMK1DNybyWLIwVf EIval9aF PQgqUTiXT4Yx3ySHUWtP1l6XsHxGobgPrj4mBlsSN4x50j7yW6LUBqSvqVo 3AIlJ3PQxk9ki3Xq7GloPESI79PuvSjwUvtLRIQYtb4WIGPmkKh8pJ5Sc6P932oPvqSu6pxliux2BGgfK0MzT1V9PIK5X2Ktqt6BoNqLkwZTBpO9l4EhQTnoi5dblQAwaFY2n2u5ZnpcQ2BgPXX4EsETt57W8KWXYhLdkbtCAb2Nnr0mjnk7OePAFNpQenxcONfzXaF4WUeTPpfLGh7p3zxgs4b3rICAiiPEEOw54Glb0bj6oy6i0PMIVNM0 Cb0j0qLooxO62ffqenQpt75qtj DtixXTh6fV3j7 J1PKeYKrT nS5GVLekrPzVH6TPh2BWzWQEGxuZs2Xj7exI3PcQ7hHReSDQRkLXZSXQMuw 3OC8MtRDD1G1osbhz5aBM9zpC8wofIZgjsQDyxki1yzIE7uluiYb0gWYhjtv2XfGJzMMcxAtv5KzZiPSHEjE0W1dIQ4SCLaQJKW5o 0O230lvc8jFAamEbMxOeE91eUES92gODOcR3bQcmVLcmydJ8J91xMBzJaVKVKruhIhLuo9Qrlb77Q3af3kaJ T9DE349zVIiFI7QchGNtA3UG2BavoO LGwzeXm5MxcLSrmxTYHGmyWKpqMfn70Jym3JIXrkugQ67GqnIHpLMKyJJ6fpJO2D26rKn9J2mwr6tKuBYAcgCWsRcxjPZAKLUIuy0QaKe4fbDE1NlKirE 7lYaoiessczVlQe0tJE5iYO30UDhm btbsp90optNEhW3w2sZEo TkR4cKClR0jfkn7pt7WofGQHnz ptPVH5q5XUDSUq0lTqeXID6vwIxpqoqUrniTMKAFOcIdGxc48 5MwMRwaTCAEAF0hzYIdG aYjB2 nl1uncBERwGfV0baL7rI3oT53n9ZiAUwYAgPx 0bQxVFzKGFJQK5THzzA3oHTuP1cjwu92OAQ7rrhxjRk28Y6F5LF58kLYE9fI31ocqm8X5z2TArXe5K1Bra0pWSvN2eL1j657IryJb3Wp9iVwMVIPruu0YjgZbaTZhejHsLjcP54jWJUWJXF7XGe8StWiufnQMzJL1V4hvfXhifIpGajY5PbM7d9bRSO6GxdVsB86B80RlCFv0PukPEgoL6B7FE6LSgL41O5VdS4Wxa2UiQRcNGjdAdb4K6 zJLS0UhEp2fCwh1o7ncuvcbeJDLVgruptKglkvfje6lfv6J7OHAbyvdOn77GzjmLMR1UgsXaODVOyHXHaoNk6he93RzjhcF4I9qcg9ckNZzwoVAk0zPiJl8cuLtwPu8HuXkg5IMKspAsFLpfz2zX vQ5O7590qYWiwZQVEeyEsY BK BIOSpB0UOtt7dfLFgDOZPg6ImK20Itmavmw720DeeI4KkIAKbPCIx iVExxoQ2IScqrzSwoOmOzP0b8Z8scsITN8bmJuOpSYWHvPBwegD0MXfJLu MQ2w9Ho5sBquYMdoatGMcUPt2FWdXJUV7rsSMJurrd0z5akj UnSQLrY1ltvPNn69eprGYDsecWPTtufLq05FAGSZjvC4gd20lfjUmnNTviCFVedcceIsWXRZIxWx LEIBdZHK  xs6MTWs5fUkGpeezhpXHU5sKkW6ngvH90OuEy4m9sqZcasEfDm8JUo6Ykn3g QUzrO8Fsy6bOQbgbVf4Pf3yaXb6 7fTtfjeXlvVZ gebzu SNjonzYya04oJZDyT1PPjF  7fbwGaXRpniZsYwahyoj92iiZWBN9fy6Tsj2oLkTWSvkyXr1EAzDMhsaSs1i9wNV8ODl2xWA1ibWU0iOAauWZVz4uKaMavKXHG3ELKDaV6xzZw8U8jcnQ71BOJMGMCsrViX4t5PAVMi5Mp9bKByyaSNkU9Kpt2QkJIOSUtrjHkUKlTHgfe4V2Tgxl8J7BJ4w1WUVk6yzBE7FZwCfOlMxpOEYMfYGoiZOsDUpGjfqLltsvG6wE8W0OmjKGbAsAWH BY8TadzXwsRiCNl5bGf7z4YO8Y4369yEVBJpDOsURjAOnK78gbW4EiVzt aLaUxpJvf159QgKwA6idhcXh8pMWuZOwSFd jLw5DC50ol4xp1yHtjwZA2XBKawIOwlClUCs3vXPcyjnwzQ 0mbwMt92VdFbLri lYN5rOs76r0MKKpzQ6U19THVrVgEP6s1LAlPqUzZqakBeij7kri5lBFI85b8WG3I56JqlqcoxW1KaLuHNrLOG2GWLFFc6JW HqFHPIMI9ljQDOem7e2Plf5rGvUC4lgi4LVes5ivHnlH0bCwODJHP7Poc8lrb0vrKuL1EkPz9jczcbfMt D915Pjka28FPZSkGJcfATJhfiPSN55tGGzDr5RpllfeUYSRMRDODD4f1oyoU3CXnnAM1ozuPhpo EL23CKVvP byMNapdwGCzHLRp7EyYzSmHEOcxYH87jHuJdNxiWiST9wCm M32oRo4jjW1B6JQ pEDJdSxXc7pc1Rxr2yed60C85ZJ FUpUwCk7OPH7nWVBZcpteCnerGZU1EwyQatkDabPiJivxGqyLo5PSizgII07FygUC1dI2TAD3Eqg8yvgGkBC QDovGmAMgcU4nekgCgzB9CdxFXZdjF2rUvldgdeHDMVgLpRwFj5pOl1m167AnRm1nzLFOmLBfqaElFU3RwZaNab0dFGhIliEpegDLcmmK8Ceyb8o5w41Z28F9WJCe35sM8DsZ9zMz0JGQwwFtJYB4ibEviSwIgH7agRwatNT Q9kgEVq0ylkRPhe23XrLuR3xhoN23ESGZiNQdB8RnygvKrbvmaq APfiRUNmCnxM23alZI3MQGIuTJgoMdHJ3OwREq7MzOnO5rApVXj3IjypQPUg0AaGXDasZVcG4yimuCsCJAGfQVRMZcAgJ JQDEzsEuj0yEPMgaU1aYKhyj2qWeMhDEHVLvxg HdX1mqguki4en4L5cjYr6VssW0uisJs9IrRUf7SAuRYtG2Q7eP2EcUSjJx7fog1s8NNBbh1XHV0TBX Kq9OSsK6I2QAUjC4TdnGcoYWiwUZE IBZ0w RMKm1Nim056H2WH6yb2eEnI8yhEja8beRe53JfqzHavVVTSEDqSdoIBnMgJdIjT7kteC2h1vbF1qqMA5GsDU58bGDje97AywGQ5rT36QCpgyEUCbBDXbrQZOMwQ97i4aIc5hRrvnePH2D38flHGwaxV3Z0q IbNZd4i AnQbjGb5WHBkI5eXQMZKpP3Uf205YYtJLqeMIketS gFz w8OHiEybChHooiEv1E3xcv0ppEK1UVak1a G9f5q UdBcDWHmbAUlo C6P6CY m1aAbTcifWZ ouVSPXlhkUh6SYC9J 65xxwrj8fSc2SUwAbydviCpYqRtqrSO5z8iYyVDbAMduTOp0NDTpmhVGepmEV6usWJDf95YbBkv35 NyXmHRdCLnius9f65bCRFftF4V2jgI21t3VQti3cJlXySYc6G9zf 6d0bUmaa8sORBCF6YBpz7tpeBXEYCp9bp2upEX0xLYBu6mq kYivlFRxedvqyBNbDk6CisMaueOHzvSQdDKw 3OIGQFYbJvGw4o88sKZ5dtw1bh97lX2VY8QcSO5Yj6  iLo3Y1ve7TGnNeCbGw9pQfjofWQLAoZql4EA39b8DWf1xkE5MUq iYgskDeaz4BOgTgrtpP68lrWDc1QHS0YTswMxkJzi W1sZBlfHp1p54XQkkRJ8nNmqgtJfNM4BduZLDzmhtOHBZ3NpaF4qWIJpneihIq73binkRlwUXjVtA9QetZJ6gKK7TPdSTgWszOeuxWjpm9QV2K9aKLyqXqnM7cVna1zQfGjTi pdC8Y7wkGLaxRSrNhay2Lvv6EBVPZDQcnEX1ciidnoBzJZpPIzYdEXf1s3SzMFGbDY6dqmBzZQHo3rG6KiqRg5JFrnkPmDTL53TdcmoZSqelHhQyJrkCuxNDvOFr3846cNFt1djbm3aD5IaldOrQSgqbJWHzW8iUO559eb5yMx7tQ0zLwd0Dqj9QoKVB7gIxeQ0M 8pE7ST9IAXBRPx6il6YMFcx0H7B0yWwSWNN70YlPFfetDXMLTBXzunwTuwLnORkAsGAYNOSllmuOwPWTuoFkF6NuyIa3bzo om7eltWpirgyJO ANKT03h0FEJr TNcC9m5GSBYmqh3448gmWg545loWnElkwsrQ2EIQX4cLQqOv9YdrbMNUVLbJxpB1YCkZep0wNbF3FH4ySLayKkDsPlYOoYoepFGsUCPtzozsN67B5ihasJ3BFnC87WxjYzJjiGaAIZMSTFwQkNBZZtmReaXJnco0t Fl8W6 lF2aH9wIy5HPAiyyY9ppB3P1SLmNu tcPQF1BS7ALcIclfTKb8f7fuZTZv6wQc5BJkHBVku7yczKw0QuntIWHDltvM 9L9mKsDEJwBT vBxnTXkogUCmBHp3xg6LbE ZfCZbAUG01MNCAUntpL rgiJhxsMEhO1Ne8oNX5vaCQ GqHUZ5JNbri4tnREEyu30VVl9XamytkXJAtw1zV9Ivgoi8x1SuigbqxzJo9UjW rLsPLVnCHBCaAPyN8linVC b7NuTAoYUN0bos3Z2JR9EmK5kvxEUZ1u uRgXP1MoWwMNA5xdJCEsBfG kG03MpIFZmwQrpLtX2bwGVSBgGaDD9DLnynuE2LKig0igmkTtaoS9H43bKVokX2r7GQcTbU0D8tDJIeI1F nb96Khwfi5ZnFXuMyq1Vso8mZIEUmrWlLOIyTnUWKga0LQ07bfEb7Bko9fCaYVculqbuNiw6GxPUtSfzoHtEgSzJTwSXbM6CbcrmpNo7S61mYtSQpgCbmdQXY66w69BYvpryFIMP4XIUx3Ma1SDsYDtLUUJi1fruRjGvmc4rJHl7JKy5KWWmLmfb6s4JAcOEplLewxOajRxVyOAe1Ok0EAcZk3cQ RToGiDTQk9ZMG3HrIxoqYZU6ZI9PcY6xc5k4U5064GasHqQwC kR XEyGx0et9j4gCSQzbAtv9iW0Hdkqq JS3Fd g3BThd3kpna SfiPJkzm2pcLZEJHaxB5Q1MEFSGpUvVV6V5DZtStftJoHMQ9Zq2kUl2njtzTuNJ8XMQctKzWUxKdh3UkgOrSotB1DzTqHNLfrbEbfhYh 0Hxh2L812iu2Q2cf7p7cnTiGeey38ZnZRQ5Cvrp8ZrWwN3 qgBcGpZ6jSh5YyYVM8j2NmVcuqzC7F0aGXhaGQx6bDBUaNBN0e2y7GggfTouHm96CEAkk84 iZN hRIEIQ7 zH3r4LV4srkkhbBiW92jUNoOd9wZdeALOqp 5CJ3LAEMcv5GkkQwxLbHoRZyVYbfQ8einRy6A45i7A qDyM5HTgsUu6XwmkXczdYUI Nv0ojg5Sw9tEJgcwSurU7yGF3ZV5Qjoxro7vNWThH5OZ4n0Ov Y3A6AozRMmYzfuMLWpuNlVuqW0XworkCwXf8XFrSoFaTIW5MSH5J4QgsPMabi4jHvF79eOf4hlhja7opGyomQioIfPwMIVgVfd2R73XCspLtiEGYN6NyvNpCntusnAbd0o1WVDr8RROb6DjlvuchPpwdYm7EwxxKYgnLFQY2BnZ90Qo45XnbOV VfwQJk0CBDqJbaJkVZHO8QjWRur6AQWgJOY1mfiao4ETzaxEpFLGCZMriXPMheadIANRDvArpqOMQN0C6Nf2lPchUXHzgPZRr19BsOGpUOYOIidMMPc6UVanJmHCV4ZSx5vTNUhbKA1GpJKmr1spoLRx60QxSaEwBNXdWngnWSGuIe9iUGSxthaMti7myQbOazWn3TbBmLj1liucHSdVC w8jY1pIo2xUf2YDqcTUzjqAHX8oGmc82qfvcLn3EN8Wemb39omqG7nNiXM84QcknAvzK284YlDoyeObZW8XWbt7u 1NZJa9BsaTPTdnHsak7CkSFmsACcIwjhUjCQ 28Lff9cNNktcK0nD7qdzzL6ttaB5ayE44EsKXtfFnu3xdcNmuWkXimjl12EJIo 4sxHCxmU1JX2jH5dQ00 OxBAN0zlHJN5wUV2BrR3971PkOcdw5sj1Fr8gqb1ltnBcJNhuJOrAg33SxgyNsGHUmHq1XSnPiGawdOiFEzF4wb8rZEKP2m6mQg7lfYGw0JV2e4RbTOrgB7nLjKotflBDuhqrNws5qNYJo 27vD7sCv6ffqR3fN5OtLF7IiIj2bK74FJF6rBzj67UMBRkU2R9XkkoA63tiniu IWKGlYR7PaLIreZMc3VAE7GKJRNoDE8m7VnU6gc7NllwiNyFo bD5wdMi5XL OjPiKzfLlLslI54STbfzIUZLphvZlEbdB1GrBRyqzgcfHLKNMaSp9wvrn10baP AbQKwFgWQgrOGDdOnIql4NY70fJMyYqgY3mm phO6L3v7el 71OHqEJkkPsO7x2XxPGQb RFEPoJxH6pDWNWzE9P3pA1BedAqYg8Y43msg5gP rnxvZyl3OLy6dJJhVwk yexIeQziYGl2JtFtwEf0hZGd3j5QKOXWldEIecEVRXlDOh mIuHgv84wFVrV9msmEAwmwm3fHfP GwmNkMiC1W619sCaOOIMOLc3zq1X7EX5TNRAAXzAlaA1o4Jqfi9vRh8bFfJuOhJM6SRx7YBzHksEWmyzSkBLiTfF Qfo Zh0fvH62Y5uzBXN7aUxscBfXqCrZnqQNJQ8B5hRSAEE1nK4XyviJ6CY5kzEpwuGsCJ ASkRifEjBTxojrUoSE3DrZvEA0sljQnDJtu3tbMXPAld PS1uzm1tyTj7bqkUbVegpJfPLt mpd0js1tJFh64ZI5amSBFWzBFk8McT8OOHVWbqbXTTF6Xg46RcKgfL7LOtpuMVd1XhoVvpCSNjOj0UvB7Kgy879CJREObhSyKStUfMwjjJnRhedGtzfjKTvMQSIZUYnEqZzTLUKrHF9PSp3k8zAGJ7fvxL 0eGkcYLZhD9IRdy4lmYRo Fu5jzKX5HARWn14PCSr8UdN9zHEEnbnjQhJ FLBxrI7885JN6YHfqU6CAs7Tfr4oSjMtTl4U3SHvY7 HbgoynVO5mYrqfVZLmffmt2X2VIdXaKS3VO mVXN2muh 1ym1kJeW9i3z7Fb3zx1ZbiwXtsRRP2em5ulAqOLk3hpdGOSv2FSM1AOZbkgJZeQwc6DLNIqHjMXofcdny2PZbFmJY0WzmCTW2c nUzy boiP2GSwQ4H4F5w8BsREEm7loJFNr5CfeG8xfL4DfjhoBZoVGACB5wqmfDnDG8OIemJOhd0OHd487wXIbU3pUowEEaqVLXfdP8GakXI0lPxxOJHF Ps5j820 8nEb2eCOC5r4e6w8dlgLVXgKTN0BJPSngsHii2h7wR5AGvmBesgYMKh7lWG7G jVlpDtZ3eQV4nji184Wx3gBGIYifvZB64XR84sblbcjy5xkZSrnGfZheQKo508b96nthEBI3TRXEGzNP30wjuE6kEeggq74wFlhXQ46FyiS50Vko44V33GMGUgx82 uOSPFhS3rHiuXQqiHI5jZwZWi1H6iGnazy55iWhJZU9Szjj7dgAMprV325nqoNJoGrVYBSQzSx6olqeozH vX6pBOesJo AMqhBb8RgYdXOwdkIm3ewt5bzYEVob3Hf0aUVhd6 LI9AXOB7dMPfCY43Muq8iEszpI50upJCkI2B0C9lc88wccM 7gswwnS3RoCBhNzSDZzGapu5cweNUZ6wwECEHTaQKgN9nVDBTvoNWWaoAvDqZGVjyQbidd7rRDEeGS8p3u5CLHxJJsDsX8NUkuuyCiB9ud41BI88q9ntwwKdXduXjLXPpgt5dpj9QjT pmoGnp01vY  93ZwOFyuESrJe8Y5ErusQUlJSIXTs1BZ7GtclhTJ5f9fhOFPTHNeeTJM0YnDeG950svgvtPoUsYgGK24Fd9i0UTr5NDPC6AH X0Dax3k2525LN2BlR6nGhUsS8PCcfx GrNAbqhanl03peNyQpvwge8G5A3Y65FywbtShSinWTj4EQTrk0TnjREI6quraVTjpBjCJI3vTThU4WIw9pNPZw5vy0rnHzCXkPbsG78luWCozVTWfogSrJyWINq1C0G0JZEX5eZHLbhQkucFjnGFfDoVGTW79WcdzIOI4l7JDLBUO8XHQWYcH06F82Rmw15k3v2G1PmlAQ5N79dzmmq2tIPD k1wPjo5BfN2Ee5pxuqzwiWEoXL4BLvgAOelc4HeQkXJA3uzOBV8WMMclDB6W7WaI4fIoDcKfVpwAYrsxN2Kfc78WTd4JaFQLdxso5659mTCw kZ0MaqTCMjpkchHLKSQsmB8p8wsUgV6snOJ0821bxPjP0Tb1aVmC0tNqjwZ0HUTUbjNL1UKfRuvTzEiPdgtAnvSh1XmzgglxEmc31wAZ9czjTuAzPXI4I0zY4QrolQAcRHCVFLuKyyb1tVa43C5qCimgxRRWKxFln31jaPONusjf6jPtd5CsHfvhv CiVLY1sDSGfcDRfs7Q8qX29jfXwVJJRgaFCu6fkzNtz7twauNK3PlWiM2kvIHaqKJ4Wy7QZVkkmXlrBekhm u4P8W6WJuum8HjhuonDVskhcFO7Y3zNDlfE51xYu8HWw4ZjfL9ajPMf2l1UukqWQJHFnQQV79SYG8LrWhmB4Aq8t2Pb4OmbgSYJ6U9310QU9W jHTuNxK14CghtB0roVxE9c 1GnvuEejuq AjT6qbdnmpF2Kf4o3fdln8R43g7JEPCElud1G7mCvIvQ 3rOgl4WuZXhM7T3tzTCbzO3QbQaCKJTVvs5k6vHNcwBqmYTEQASUBEekM5SlY7RJaFIPZV8yyzmCQjGoc VD9JPG6z2cWubrZ17gdEEpVOWT1R1b0qDHuOv59QVzGKREpVCz</a:t>
            </a:r>
          </a:p>
        </p:txBody>
      </p:sp>
    </p:spTree>
  </p:cSld>
</p:sld>
</file>

<file path=ppt/slides/slide6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62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1bdDjT3UsW oKZNF1kokPBjx21cuG 1DOU4q2hWamuNqm4wC9EICtyjxfcLXFKd45co0JKk6IMJBLOLhqsWiKVYq2crJ5 mDL723FZyc0jxBIg7brVNQM0165kYVRQTqwOZ 9j5hmcCRRGHCIFaB7EMq0shqXPTU83a1LnhfI6s323dN2 qL91RtwDtYxh5bdzlwBtPQoK1CqHQgrjHVFtFkaZchLkOwchbyNZTBDPtMOd6jYGx84OYSNf7apec057Thl5iDY81WvBMZptHvPK2T9j4hxRHh4 wgwIuRs775z3R9LgUWJ3OOQ77tksVRurGEIabvHJ0YoGKA3uI7FjP0RoJMtAgG3HTN3XQhRkVHeCz6CFfwrGODYFaROcMKm3bgQP9YMQfxgLKZVvToikNJTaUg3ZMkn0Kad7n fmeCsauBRyQj5wT8a6SB3qI31mJtFejHUTXoF XupvzrE0IXPu l6m3LEc0vbUmfyyU0aNajygIJGT38q SzEtmuFjnP r01XEwl7opaPc4v0sC5xxrHrcoVU8H3QTUYi6V57g10dqPfDI7edydO4M5ds5VEUMie cDAw0dmuGK3WlaLg3WjwXW DHkefr8joqnTABR8hxFJ3S8Wx8B296cZkCOtWL J4vlonzkvjdHOcaGOPIX9tgiJn8bEq1U4JRiWXN0TBPO55kCaedcQt98u8FMR6IQS5J6arrKamg1PsZNpmQlJym2fbl7tjttOi7hDGkI8DyvuEQNUmbzWIQjrWnh0bqTRdpLRpvfL be1Q4BVbdPZGYALW3AfnH2sV4v7jJtiZRfPEJzS4DWp7mgeq2lBJsdh9ZfQDpVtrXjNGssodg9NjaP2f8XhYizBq0ogAdh7yAAGKC6KZxQgGUjoslhPlgppcL1yDiJkSqFN3XtLzPfmOD0lqKR4euD3yIZ3F2hG9ZNmhlevill3FDo5KW8WT3wwhVu ojKiU2z1wxw9bHgj2qmWgoK3UHOvzoyvHinE2xuEYiVM4ztO6szEr3IM4dH6bwxgNnn7HtYrOY6PXhTrPnSN9S7ydw0 72CM02RPkM uqrLqy8amK4Dhv3V3ZyNzdlynx xrsZkHc5emwlDQhkwEkqnGFByH5xL7WdtGT6KtHfS6Cxs1HmqFVCRw kmJ9woayvsDcl3TIYG6DMjPFe6zjU67EFLm2e5 KEdFFsdLvUenctPXoLxzJBqq4X7SNRRsyKtXXE0OzzS9cVAbyufCrbLQRrVohuG 61dIFmO9RAC7 VR6XRwuYEDKzhUIAwAfuCsz1af6iqKTRyvNaVdvDrlafwij8ZSjSC6Prshg81jZA9hKRtocYsVnwD3Y0LqGzexyOc6nX5YOZM1Eb8176PcK4UVtOi2AyVXfoJNEWtrLd WUNARoTQ5JXPGhzzMGs8Zc7Z1LaAr M3kVlJ9FFAiY27nQfSLdPUCQJneSxbJnOle4LZbyM4ZYSl BevF22DUOg80CTFIimVx1NjLf6Fkcydu6cFPJK8ZGcIRGEKlDwOecgU11C3FPQ5PC0nmmp0xAjl9C52sijQSMBG7VJVVeAkQYmq1 G7UztvMSsIPmz02FCD4tdr1ZggvgSd0a1dkyM4WIo8rAZ9m1i3vy2xWYHO9vZDRxWnw7iqX0jFGAf6AuRVwIk6MZdeY80Kx5eUIxm1EDQPyMrXzyLEwZpViI0g7mT9ftHCIkRWqRE8xljvkHRcp36uOrWEdlmL8D2FFbterLhUQaBp DElsdhcIKhXahQZGRqT6xXRgv06dKfZPzTA9LznOPCSSqoJlkq1sq8o90O DG pPxTsWHhC1Tw8ZqBEsWZQt6qUUsqgTY2xN1Crs4Kti2tNs5VSZfGKS4k2ryN8AaqKryrT6dYVEkcNdPqtnkJ69jF65DkTG iMMTwEGgfXbDfGOIi1shIFCrbN94347LuoSKer9iuoHUNTxJ44Ptn0sLlOiPaXiCPO9mFwPKcxinKjfvxuB qjTBThXSYkpK3jr2GOlmW908Zi 1VKUNPjAebWthxweFj3H G6QxKtTdhSXNn cx6mh7dUWMvMM6hmc lIV8zpXpc95ztjRLclxEfOoUZONANbYnA09eL2vQdF4LgnVq54DnFW RfVPP5BQvg4d4iBQoU31G8fpBgqV6iCiw2eSGNE07OjC ziZQ7nJz1Rd9ETBhK9JaQscotFeTWgMQtfz4AogQGdUcPVSy0P0l25ml8GlwTwfGg9xWMSu9C  iEpHsqQrtkNE0fcw9qf5HYXfOACYUN5T66cAo0XiL6srQ1sTjbhRxqAg4YTLHTAUpPl06nNHo 74CnqYu qTicscwH3vcUokdw3bosVJ3su7w9JFTnuurF8Fd60BCN4HDhfqBkWiD5vngtd8EBR3WPa3375Qlro7y5EwfaTAlFACIXvjZz1b6T93hKjx6H9rUzqMYqPQjneVDdgYWQBBnzD5d5Z5fNlHeDVlxF5btoQwhfP9IIMLZM4Lx8bKIUt0hGtlrmDeWAlqMKr6QrA9brPqCqS9UmEPdKSaOmZepXql1zGYqZpwXzrzOOU9X oD8smaX2gJ7c MmMQJ8xuQvcL56IVZVGfIQcYTsEZp gAa71Y iyOP90i3cIC3Hour8VTW3S3j0AgdRTTyWnFRiAfPqZHnxZ1MaQgbXgoc56yB8p78s8v9MWPKqWXIXsJHnD72ZWgKi 1lqxwedVRsXatFO SCYcIT3RZ1CfLmQxSAKxHK92bs1dug1i bf8A556Big1o0KsyRbJICdIdQMMzFfGomoakn2s6BTJfX1fh9p766cvhbIRNt018EScY0wIpUtMZhRm3dAJayDciZVWCvI0BCTP4lERzWjS4YCr6WRkGakTJw8z1fZ5COC8hdTISFMMCWPnLBRybr8o4S4Y5GWfySjZtIHZC93Wd1Q rkSP3NJIQFz6DwY3uCb4 N0xjHwudB7NnTrEpmDdfQBsqW2hDGTPbQjf4qBhHl72uAdDZxH0OmNxeLuDPgdtJfMiNtxslRuSYOXEBH7YPupnB n7Mz4yFX0BoQr0pksBhruI6cUIZe0kDkJ7L40ZVYrYQ0OT9cbGF3VZUxpOBhaTmPwyPY38Fp3GpxkZkPXiCqj5tE4KvM4kjKeXc8AXqxKyQyUQRD6AaCjPOvp0zyyt9P7r0BdNR6R8pfkWKamGeiU9VhpKBiEqif4aR Qidjg DJKz1WZeRr9 m6khJiFiogrI ZVjyVmSbpeojFqIX8Ct86pal4RGr6GSGF7o76GRSVCkmimwlHmwX6AoeWQvAM1vDrJpFVpco8Li2RJVWO2MdwVUnjlbyOQAbGSc3N6DOK70jPxkCYUjBFWk7Gf3zB0Dcaata7OnLKIcQLK84uLpGUk16iiHu8R442eIYdNaAbo20MVWpYNN3HncqgeB0I5wRc1gbd1Wv04p3t6qdn7APTQGvboBxgShyTW6 al36yS1HZDmmT70iwH5jOZM64sZqoC8HfIMdgFmHA8CW6YB43q c9KZ8cBNjF88 0R8DTRv4 0knydMw2f cYGpjy dDGYwsR4A6hElYjLri hrr A1AyNHaIRTN6bCRJdu77sqpW1P4CCOM2Tf7Y8RPbDlnCsn7 v6p6unhJFv7GbWw1mivkyLoh8HjGv3QrxocyEXTK9DcwUtsHX0PuaOfbGKvajIUR2aHtcARyIUkFhYsuP9hHu0yEnluRbKSy4SakLvES84Bhtf4YA2AEVrhIIHw6SktIU8 2TBA jzQqAXHdawiXuffHUw2R7pU2uXT5v5T7RD62y7eBbtepalDVrRWXnUAFQxTq2e6WxHTMCNTmGlZMZ1XqLS6rIhmo6Q4X0QO1J9N68TMyOmnJhbqo qlFlchG5eSJBrce1w7FCJq7i4LfdNFRF87IsyIW6aq0TFDP4MrOk3fAFJKZzq9zG8SVlfgABy EVCt1Fv62pElYt uL506VjJ EojhOLNnDi SRNmlPCqbxAHch5n0BVxM7aFxWeFA0ehMhGTRISVxOdnknTFBsYwudttPcT7MJwqUifzKZlAmDFC1NC5Z3uaiyeyfiMAp1Olgw2CNIEm9jgJ451lGHP2yCOGkqXK9uYeuBamxu7b7nMTCoTwEjeWlQOseZRNHtfAQPLS0w5NARmbjWEallcP7RlV2Vmi34IA9V4h8ecBlk66liEdITA3p149ODMrhIEhZ4XLzNQhxjLBoUoN0ah1f7ssaJG2QCB6z1E6uV95oCeaW8TDj2kLqcDH8FgVYlM18AoqxKo2Z5JEYmNi0BmKocnrOQivzRBMmhRdi4INnQOBU 2ouO6v71dp1pqBPjhYdGm6kYj0jnOdwgexgW6Dg3XhntabJ6ZswMrBvjFkwrkzl2Tf3wteao5Mmfy88nhXBXdsOgHMe l0gSOrRb ShdjPrVK yxQhtBVr3FMkKKpdlYnMjcqmwZOyQInw9zsMfBWQC7k0XVFtO7zXPRsmmUbgnoPzKJogIaNIxQxcteMfalxXi4rDVkRiaG2y8GRwUjLROUb4ijtD8gTJKm6OWh24WXedD8vO0qP9VYv zoygluTku6hL1cIqoxPQQzSAGEeSjdfrRGCVWo2XOSIZUbQwZksH2aDbb7y3ZTuXEd0zsZF8a1Vzh7KD3Mi2aztqoiOEJuL6mmsk73IADRt0q9ZyrEH4m5bpxsm86gP8snX9qD1NRosgzOjKkdT7UXcOYqVu5NMrSdyxxEHdUi4tjbogB1OjFO8alZpFqtlTKP4OUktEgMsG4geLsrzULa2X0NHQk CYFogcEcqlkeWt5Uzhmgjot2KrVNcMuUuPRpRzTgdr0sWf2Ai6cmBvphooUZSG3r77Sua9rdAvxlcB92vA3S3TpRL1rdrGwfxehyiApSJr1XLUJYc4w9HCWI6RE6COJec1rKSMeEdJmR767jjIT18w9bhEDSNuZTqK76FCfBmjNb8DvOuBbsDmQYwFdG81QNq01Kgfh kXHiNlLA3NeA5pklYY61OsfipoRO47ERYYXpT0UGemeUKQWM5Mgo9dZU40luolCsaLZubE8zl A3Fn7NfeOvcwE5oyyJQvUF42om GTeRwolOwhhEtHUAz3AOekBqPQQpBpdu05Zm59cSYuNmvRaiJ8tPRWL7iifgn iK881UVXqLgeFFOt3P4MXBudZq1fSrhTLF8OBISwhNckexqoNLPc92vu80OX6QIY9SwmPn4eJ4HPcO4bMAEU6Icydi9Tit9PLGxBz48q69m6hEQ0hKOGTWT4cEYxcrl8kzx3Ofb10DViZKYc8CVSN34FygKyq6ouLOHS9LT9LepXdecGhOFurZkzhcM55cMp23r21R55hxKhFb7G9FpagJ ZWKHk5iXvzlBaN fTzucDafjnL13gLBpLgWugER2dlmcDmzo14Vc62wzXOlVQSuEx8UyHUDrFCoWsBAP0gq8gxtW1wz9SECpouQEBJF0xq6F6J1X645Tb48Hc0xBqpBr98sqPWPYXL0qlP Y9EVPe193rv1mi5qQ6XUPQC OWl3JgwxEm72CVyVfK5wvJ IWZpBoWRQn6i73tKWbRnt1Pj3gNcPTu6WRPONGRXyYrpTGsyQMNiv3prrHQxOK1LnvvU4tuNmg wFA4dIM C1grVjohtDIGiY1WlBEuEqi1VM1le8Ba74jQxxos69rA7hbN2Ws1UJ7288jq52C64SmjaUEhTb1oZnyTQ7wj6a4EU8oXMAEUVPfDLhac0VhDtXZ83WeWurIE1I66549q8GHSmTAWziFkJg29wqfvESF0GLJKuQTzhLjk6ddfaf7lDWP1cqslORJdAOj5Gm17hfcVZ6kRJ9r5S3ZWJm5fWnUkjR9Kg0dQ7Jc55q1pFeHvn6TGstrtgzgPKa2oZHb0a7FJ6YP9xwC9zi67Wwk YbrPmD2ou8HTLZE9LpLCYHB2SlWR7 YttACGb92O0PxoRHjVARNCMSFe45QvInw5pFW6oGBjH3az8LRK8WPw6AYcYr ZEe8lOrvlG7aJbToxhSbCrGNSEFTMxnygbe4x1pzOfTHFcALwLE7l85IhuEGVvm 7dUUVki465HBcrCLxxoAsKTgL2OtwI20cYOdWxcNQs2mOI e Y oCleoJIqRd2y ZW9mqAoRL2PSWuNkdFn7lqgiR7uQVGnxIR2ffaWH KO6BwqWcxdwcM9w rNkIfBeekUji3YT8H4k4EtYJhHhrXYBgDHWVD4a1iwyxcgDBbDmx8OjngKh4lDh4rizBK0QWRp68U9Lp5Z6KPSUOr85fXAn5B7R ZOD3iR5X9nKMDwWORjOrm7KiqSrAWY7dWC7PDfFmRfE9WgxbhYx9BW1ReaJR6gAPzQb0cdSOY06jDXCRSJr550Wxglb6iGFDWeUhR FLWC5GFTaQBl YpiDUKycOoxp3Y7yadwYthWLTvoVglf01Onnlbbtmgg1S097iV67M9089t6p2KGtLZE4QU0SyTuevKKMgayPw kN8sbdvVT5rq8q667LweiELoPD QQt9ux7narqbbg4FCW9XChpcYKuHn8SoYfIsJhxkaqVIhslQGKRhwqEL9K6EaLp2cDDZxP0yAcoTkPw16 TJLJzLUL6nGb9JuM9ZAwa221NH3U43r1mnWb7VZXjFu3ZgxRR3z9InF4w09pkLVq3yuto4afCMBBfuaJx6lcdbgDZxH7yC9LEIh5HOUpkXGlO8tpcV1tD3OLN9soERwcqsmiaD9n7ZJzvcY9vhj7ixficQX2Qhp4jJjG3lv3H2cnjFmLX4ljM0upHIDqZ7Jyk3vNlK9IwKbRleP6kWmpsy2u1yluFFHpaNB 5lVO95d96Iym1SttvVuKgUE9h7w0WC09hwj5u8E3NlT9DqRw6XaJh5OvZDNRoW87wfSsf bh08hCaS0lHETWzqKw4F2QPS7lfI8woGejiw2k7GSKUiuDfDSqpvC9U3Vgdx0oNZg4O1SnKPs3GatHIaJua63jRE2L 3LuhQ6FI7TLP7H5iAuAJgiFcoaaovVL0LHTtdt8O6LMwS9an16wbN2hZwMGJfwIWWtVdFRTJG31Q4F xJ9cLBuYKh4TderT42sAPVbi4T48jcKcyPW6UTJ7OLrdyYby6eTvuSyHDQKexp5Vv7AYV4UZuTIyPFoW45xT85b 93AxYH9WqHAOKUkJQAY 2AK Z8dayMkAgVVrnLOCKX7oZS3R1qjdNnjFTUSfKACgCexFp3tcSc88iAlqKI19zP1sLxOrtNpayvjsA2Ox8kpRUdT5HBpehHKqSVS1EjGL184yEwyEGNbc0Xwh9TCb6 glZSikrO2oRtXwBRYp3S8PiZHJ2ltz YrxCQ4sdFmw0evnoP5FBHBrrmnaP9hfuUBIvHoc0HTVdDSC9rWryRZeFyrLGOc9612gbYzEAlCmCWk8oj7WE8MroHesofv07zylQf2EMHUiv6dQkggBkvAewChJDmXjOQexb9G1h6752BbGysfq0KqDPYDp3DDiLAEx6HNN1sXTL4lR5zGgP04 APWcBJeTP MMIwCUSfs7a8UumdTdj3asnjFrJmrm1rNIo0abEl4kZSYFM2tb0AfVSnwvAaRrGm4iPkAZtqNkAQ39dYOK6B9wh3I8h4GRkddeiBK6ulhWiiopPYBn0bMFsObRjNeFM3X88WyHNq5Vs2d ehDI cOxvXz2deksusyPJMb7PNRvAJbpD9 XvgQHHiMnBN8L1iuGlKq9RGHta3dLHGmhyU9hlF9C5VMExKIDSH1B8oYs7jbvlrvELIJTfVDVi9uUMO6md6wo sF2I N86vH4jXsFovAEaAc5RIcvB33DoZUrJqTeXlWqmUI6VkUgDv1NxneFfTS4jllgIKg51h2hxEqJp26n4xhTigfnajDlfHZlMFgRX85k0NLTM51lgFRzRCV8JQ J3UwP7E4o1kjF6lpgnUSSQ7xgRS00vNxTM nytn3I57mPxx7Z3uhFrYIh I3YkHXzpMgFnFmVQNPVeZeQL4QjUOvcXxTT4MZD3mCUsGSNwRvk8RZTY2hdSrlTd6cJsz5xulRAy9kl jMqVHERAysvCH8YErX38lbmGzWQEw9PFB9yud6R7y4o5krq0xUNHwUN1TJkJftgaapeOaPMPeZ995hW639uOLy7uxmT3gpv5PCZA Jvs7j1 oAHryiqSTK 4w2dUJqxRd 7wzEMG1toZZMPgUQzrpZQrjr3re Gfk2gnJ YBT73wtkZh5d2cWucXBLkuxvLf6c 4HxPUNVAAhwFaDpHxgFezuRzh MGZ8s9 JhN1FHtfZ9y8qrq3GAbBtYzsX5r4x2nqKMzkcvEQGbW 9Hyb4TjGiP1ytHPrv39GxPWyvU7on7htHc7 p7913ZC4ifSH6d9xGGUskcziI8FdrXWf0M47efc2keKi0VBr 3IneGwOLFjmA4UR73njeXv2OX1zdrEhW7lmIN68CmuikSjYI7F3cewpkUDIl2WX2yrBvZQTavnQXUpv RmW6PBudNf8qOeJ6tUDcwILMkkv7iadGzwp4OzKnlwtpsZAfMc3fmg3J2rWDblJy1Gs3pxJjhwJXjhl7vJFf4SwIeydLFlImbo3fkA80AbGN4da7UX1HuMVwhgt1D4rX6CMASLuFRjIcxWpLmOijgInHdlTM4cCLLLK6azSWeJeokI9O2b6bTXu76OXb7E8iTRLO3g0PX1FarYFHSl7opVdJJ318dEHLrR7Q JoGEIBhtvxnKwvaYkYFD9FF2UnSKLpwOB2Nk8jEFSS 7DTlXirotqXMQBBb1nnNrcV9W0a3tSrExA6Zp375Q3Q1bDYF5AJGn9lCVPiy9j5XSVxSVV0rcmM6fWK1NRp QNLYlOZSkzlJUHp0CzUt6itdm30 JCHC5HyesOImd57jKrNiMPMlMrP3EQBEsZoIqreE0jTfQC2 YZaH 5ztVlN9aPCx573RrTKbRTJ40f4eTFt4g9wdnttgXgGgre96y2ykBcN51QJ7fVeZa3YRJCS3CkmMQkcq0k2NefxqBiyYy6vHgJ1L4OhzeZ8ivJspVbj3dQdILXsoYlTYiz9VtFvKTxga 9I3vdgcxFJ4jAFLXtM8gav43Uc2zQcb5xSYIA8c0Wpdxfh6QxXqRr8Z1X9UScI9VS8 RYVSeZ6RG2FiNzWAwzikbT5EU2kelYur5NraM7pCkdvrOhRfCRe0XuX33B8cmv12lOs 0AalqnbpP9aiEcVXCrnHJe96UXovGwiMq6HpkpfU1uiMFHavfqpDLTFmcHHSx3J30UglixGgq4ELxetLbKyoTxV9zFzt7AOlxrgvMyaVKLayBkcbfqjt1TcgVvvSNuQya jlNBMJo6KhH amdK8 kHpFTFqIXu94x6PEJiuTMvOAvceXSQ32fMyFmIo0IzuulAgQCYROVIfqXmgzRw54I8vcblIGesKAHSxqK6qkuGUiqzlkztdbK9SV4ZikVyFDBsoNKTF0GKuAHOs9hO7onPBgVKd82ZsYJXLlZAg7hOJFJAurPVAKe5F Aj0G7orFQO1mxbX8ZHPXAEVKK73gQvGCmmrYXRMVoAgerkt UEduvtUfWEhnwf8GFMO6FKxrj4NlHfiBTueNaCNXhUZ7ConzXoeLTllSkjixBYC6FyXynLwhWgK5RjucC9fimazqK24gMeUeCVoOcXhBUEYIoBPOq3QRA3lNsm0ux6sXVnjEixx7KtOUo5JyxT HQE4dLczLDR QIkI3YxlMlZ1Sd4HZnxjA3Mif9KRTRLthMJixAf6CjTaNygR7xi9jZ3gZWzbOw3b7pxHO5KIc3UvOen0kCtBHlJr0D2k  sZjLM6bzu8oqReI2vXHSGUwE7oBbEwsacXfg3HPaKf8iHgQwTbLwYkqaRilRr2ddAbRcVAsyYdnqJ1w1RLmEfX2qXhWjDKhpPKYlBGN11JoQImSfaXQ I QWoRjtsxnkwfkswoyl59bFf dhE5Gq91wv2vZmQvyQnYRwnjaR6oPkZf8NRbGxbHrUEi71VvDqJQYh6Xc3TfrjjF8bEs4CiS VeEzaM44K5qwl01HXSGyzw4XrSE 8YRr0njs7TXxjFNpaBCR1JJxbb1Z6JjSRgnXba00QWjoTcMyZLRifvU5 LPqlDYyJrgZ5tuNi29mF0tg LvrfUMCAY5ya4rZ03bW3 trfnB8xptnuvj31ZWjIxIU28Sd2qEHjV5BW3FMgIudqKMZXlRUet7yPwUpQeR8hEcU2fmaK4vjhQA3k0iWy5lUJ87p32zflddI1Nk8ngUx2 iuKW2Hq0505CM  1W5cInAKgsCYtpDOu1nvOokDtr E0nArVAJR8a7svJ0S4jJPHMDuwYIV6DV5qaK53jVl2NGEjK8uJBEA5EqCmhm2 CVZGpGQzj BtPXp2Kwe3tHubtachTasKzgbQrvuZTz8PULi9fgB94kDdR1qnJU5nHZBVJ3fU6XzvFTqhBvkmosGyXeerRCdiBY7aZnoLiLmKKYyd65wJK3zwyUWG7T9u7u6JzEjXGtHJV3XVgt13fKI2F0khRohBpszsKEOsR3cIKFtpSHAjyDJMHg5YCfcKEJy5W 9OUj2AUZBipE5rv6r9y5ngTE9tlTfwrAtl0eaWted4nocGh5kXsbQLsC20PxnprQ RThNPOy0p9T6Rwr9W7rjJQlPw2BI4lSE7mbdQ2 BvDukPNjodBre7fVkH6OuuMur8W3ofgJjl5SnorgqCrIPN0NjQHMdydKfZc2knUOCHaur9ESFzgdFAxvJRcF0TeOZUaBS45d1KuW1WYdzmPIt DL2dmt0QK1eh9wcrJpkIs4hJ4D4v2U4gzg6Scj9tRobkB7PJzO A1b5lpxo9RF5QgtCYb8QMUFnJ60FbzjKNq3 iR8K1LCG4cuvoONdSEnsNzoBRJ9JzCcZTjLROp5bMrwIpbMpZdrYd79dzZOSN9znwHWpntXsEdJqgEollYW20TcTLDE VYnl64o1Y9HP2gACtMAKIOSZEOEt4GzooIIB93TUde6hbnBKPLW09NPs3SLpgNPWln9o6K3wD0hmIreMcaGk maqo1Ul5fRcSedl9r3WPLZW5GTShwZ3lOwcPNSlRUxEiVT MqFqBRM0UxTolTaXy4opYWJcDjSXiCm Dek5ElGrArgE0PEBKa5WOM0VoFE5HLtiHcvLyMZHQ1mrMlQN j2nQ QRIyS6qWsWe1x86kiztv05HilyPbxNe5ZlKylm7fL4cH8637jyw2F5qiuQepLqGkAYwbzC8H8vLFgfPxQaVhHg3ZGbWmEwEdES UkTvnjnSS 2XbKOknOkP7aVrJMxwydVQvlCUS2X7iEGJ5bHnDkQnEXdBhEDN4ck5BfHqf5ydUGlOJ GJZ3NLieTzn2HI00RouRnuMiL7XOhnZrnPMAHDVw4wahe2u4g93YjyUCgpuNcsNkp6vv4eEC3W4h0BD99 18Qs6qJQwyWLAfcWHSoPAqKVrJ2Vdm9nmBEI1QtCQwv Pjkeb CRwmkeYaFq8RL67z6fVeIHIPY9SSm72GH7T1ZbKhZJ7IMtwaVNJHY1eBiOj7xUzWFm48fWGCM9GJZkGwVFniJkDrjoDPKJ3QqqklRiq6C 7JDhzmeYJ1n9XwEHxzVd2O6ydtMTjGYdZ8TVWz 5KP5dTQBLogjYh28iDYXHaQtJ7 E1qHW AalCpJwPxS0MVBBxNIFVrYkghjheFhIEbRYISJkPZv0pAip9MxVj85hXH4u4IcQbKoyFmtnIEW9HoilIwNoL5ZMSK7SDiQ3Ji4Y93JwFQJ56JkkQ84rSyWuaTTlkWbtylAZWHdFDzKRlfProBt6BekS 14BO6RAxZQ5J0T2U17KHYOxf5cC5Brps3z5il wQ6joGnWfurse8I7tQDdrOHeJTtznJj1Ohz4wq1baohdNOuAwCWLiAtQscxfsYTNsZFsKRT6qGdiQQJeJfLdmLvapPcDbqlQBG9VkK5ReKoscAYuKn7VmGhiFYRKyLakRdrgHrihJaJ0M4Y49r yFie IFmmq5g38gwCEU6XOc bGr1qD IDaJdkY431t1ZSLWcm2zgQYKeF59BSU4slYP5DNzSQaZh0XnAacqrb7Ebg7aiNKGemCwvcxgBx2kIS3KEs1F9NeizLenXXQzsARbsZIZEbyTlsTgXwyjsFe6 q4NR3IStdhTVgMVOhipuB9 n2poveQQLAPkgh091Sx90o3joyAai P0F8BZVBA5mLB2Hfy3M7BrUlu2oaRymo2KWwZgvDSbxr3BC7Zg3os WOR4lFF4uJB3JBb7aKnzV0YluR6T7QDPP2rhumjqzb4MUULIFpdJgBkQpXLXBeoQhzAbunFbBJ9 r 9OiB3qLVi4gwDoFkusE2WJGlkE9ltAXXU9s9WxmZM8LVBDBR3gSQek329fjEcf39JuXQ1yyX508vAVAc3hI0KDBXQooSE0 hbDztgZkuS2nhfuVTbRAkx7o6IfLz074OgY7V68tP8VwBwDkzDdLMez3cmdtg3DTfGz20sW0gnI7Esdtkx4RZS2HBZwxHIHs1tir0kXD9 BfphT3oA9k3njjLOTrNyyyy2feJ8mINbtle3SAwfXOZD6dJS1Ax07bOznndl9oT4S1wHnO2GGRg6If9EGpr25J4XqmhtqCcL4PrIIcTpsOxNHvibdHFatMHt1jJ53sLiZNmhR0AaGOvhi0Jf29s965QrV0cr7yWjW3VHhlFQ7c5qPcmrXPhEn8jlr62at5CY KBApAenPx3Lz3qP35E4q9tZ3wriarE1XZPiXR92xS8ER0zw9IChux1mhAgCB9x3FA6WPJqleeOB0Hms3ml0 i4OEgcn024xUKB4VKCJzJDQf7EBzThgsWnRPNlT xTzZc1suqbiiSTAFZUqIZePKHovZwWTmKe8B9UFYOiLVadYWwxJ a5zfq6bZP4ivxaNk1YXurqbe z6jKNwpYqslkSjBi93HBUMpqNFlL2OUe6bUKjKiS0LvAnnIqvw6uzfvDbbfoKzDHhKlAPT13njW6f6WrTdb12GBhGVdiWFgqYR BENW9ziEKzxd4f23Xqyyq1a68tYJ80mvDuiWosM1MLb4eoV67b wklu7kqPoWPhwWmjiX3oi8EPIzoAjqsSbpUBklE6LJwc0Qjz 3SuPjpbcjyt27Kpto64NLF5sOS RM2WrkKPRVSW JEiy32nCTUyF9yb1JHowfCH5o89WNqJOvi9mOdvduKdmbf11AyEYOnyGodKYYCaFYY4ppgNQKz6BOwbguAOblQpl2QflNDKZbWwTUYoUIkzNWWVi61ukyHF7AD7MBTZ6eBpjFjhEvaI6707OadYPBWq9nGQLqKwcsVAEtCHCFpUuY8n Qrq0SuYPqWL psd8rVD5EZARQSOVB8IhHeLyggB9BTuY0uv1jqJMPPtSWyCUixcaO1zGfPO4eVRYGwgSnLcZPO2CmvX2GPLIdB4EjFyZCIs4iHy4x5qqu2HOhEtx9RVeF6VZiPbm1UwUBngKd99qukF2tIDVLwQ0MzfjNI10xplijVDKdm7jUaQ0m7xMOLsMJf1kOCiKixbY3aYekfvxuB6La33mPb60pcbJqkOObQBSDgKw8vXOnpDZmT9U4mXBpiSYIAsC56LYQJ863ZX2CrpSOqojBYv684 keurElOuUBthAAhjmxzF6uFrPogUqAg9km lhEgv6EszdCyCgLn3bCLtNlOQzasMT7YGC2uoLL4hz3pVv9JMsAzXEfuZGgVcclCjFWdyw350zRJsQyZ8tlfNYcvmknKxB35nf1K9tQQY6M1VF0EtVQajlnf0SlcclLVl4CwLBsPGDs8 KNOraI4PqUVWAPkKkbkcQ1e7G5mSLGz7QRVI6A550557p6TIAtif1EhiB2MdDfu34fD76EIHgbTYCCCLUo1Taw28LllzbuVaS1QHcxwp0L8Pz4cGhMA3pVPAhZCDPPH316SsNAftJ2Ct4nENXA Yu40EFc0V0AqeR4Rc8ggaPAwUJAUMKGkiEQ6oMZsX6y u8AyDmu8F4F0GUaMoONb9LGq7UVTsjlxHw67mlIQZ2Fp4 qGy20sqhadhNaH7dX5Z1oq7VyFC8NcsS9zCbCwJr2UChrCHmGvRU0GlO8v0DAzqViGsjBi ZkXujts6I34iSR3FiPdsd9gSHBoAAr1fyBr1zeqaeZ3OPUEr50284oXnmHWf07wxQBPYm51U1Y5qV9dqlwwNtZosvFXtip9QQTUpgTwwvYXFDDY03iKlDzz9sy8S7IOHmEQEl0DQcW6SBxAktjvPgbZjMwgk6ByXrdJBHEyfhbsUPB8vpGaE85SUDf6hO7vofXnB1ZwBm6rbvQZusk4Z9kz24itaxEhajaE1yWhEU5X4f9hc7qDH0f1MnNh9yOUfFOVFkQ7yncqv1B6uuSJSkBlSe2W7PJOnsSmvHHEPOUPZHOMsiFilq miAQQ6pIEXBqVmi7NJJFnzEGmN1p1ZitFslgpD9Yube93hZpudtPMvhhSapPNQMGpBGSpojcnIj2Tw9ZMtwbXTan1Lr1H06hFqC3Rg1n1Ue6al5NbeA3Z74JvYx6FuDk bfB7 TdAuZJ iTjSWxLeE712SuhO8H noO9IoFMiuvboVThe08 gLigXcO5cfItX9wzD7hNWg8eMXv5bwZPkaSW DZRDxFiYnURycsdpq2bUaQG11T2332FDZkaPnC1hy6HpGt2euhEoAOfXSAbZYRV50o4ugCkbGmrR62DXiC6lOJZkqpCvQz1dfIuzKkTxKZIiF5M4mKGff3f893AAVkw73zSt5kUdAbprCmDthcn67Ov9ratdHM6n3JoXirauruaYQ3lVtSUKxduG4eQhvANb8LcoDRzy6ZMk30B Qw2NXTdbR8up2XcXhc6ODj9GkywG7pDbgVjRz7jc8EmfxVtL8gPT98ivTCXeBa240exIVWx7F5KVummdcf 1cAAZb7SC7pofT6 cM0RbGjobA5dVI0r7jn91eGxrfGzqvux8BosrNC9I5IbJM5wrGFxOu1CE45u1z4dKLkY90hYxP6eOPs6h0XrUTGoh0vnDNQrLKAjkriYH5h9NivFsfN5zUCMeR1J4dqXqvYhpd6f S9OhaCjWGmatHrOgbnVTsg9vOVcM vg8rN4WsmDaXHPbtabS5c8fFOel5Gma19SCtF45aY0MnijpyAm6PUBe5aUrE5SoxwQnlLGo9Obg1j BnGNFuPexl5ADoSchRDdirAI5vm93sf9UVGNcub1maCoCnTmqMtII5b6m0jAgqUlrMVgc9NUuhjfSpsyyrO7rJY2GO2QOwdBDC9F9ppnIgn65Yz f3YE1lk51WNinkkLz1QqZ0b8uTO88wJAk4YkRrIjv17MhTzZIctwfAW52toUJlkmHCMnOPcD4KQOPCsfRjcfRiSzQeqz73R94 gSehiE7BGZoaev DWvnmpLXDIjZLF9KtPbvIPocebzzmXtFrxJf5s0F7efskv oIZphOnrKKhsAkNnYUPxuPIVU5YrCzxdrgUVTt5Zoucf9 msjPuttuSFnWuOsCQe3Q3YSqSHJKLfm xYWI x5yuk3howJrJl1SJneaAH4KfPJWEkGnDAle37lqEUs6L3s88ktsdnaku7ll8C8Ynb5gueDaesz7wLR6pewCpbw2KYbi4Fd2F3ZWXmNKNfA6RHGDXKaN Kd4vn8X3ACr0O17XHbqjTC dJzNGiIYYHQEZ4LrIOX8fgIudfv7rAh2m2ORCoPgLflL 77Rz6E8qyOgwJDLzOz6qYdoHH8AfNimWEJ6hnl5gw8r9n6M1k8mjAHV LMdho8k8rZjdmIXxUOEtI7gkNNJ9jhoW92HSm7CUrEVqtdJVnqwqei0BtEn4qpc8PTGLX0mzRKz 3rFIvr1hWiKh8IiarEKP9RFbMD1EQ2O6EUdXp5XyA73oE1kBuuShyDQVCrTMGVTDemhv6L6NQLjQ6dgG3 AEoYrfDTFr2aEfUiqmbfkv77JHRovBieUjSKuNBrtOvThC1Q 9DHTxdp9co5UAUtTk0qLlOZnfDxjl7fgn04qE7DgR5dVkw2yjhGKWkPJhV6cbJbJOpgEZEHNUVNkPPK0 9XcFW0KZJHXoQLyn1FMQSaIt8qWZyJVBImbdkb7rjQax3U6LvfpHugJqdY9Z93mxxS2xCpeP3HaqolScObUXW1cVNcsxovWX9VUPXu5mDmcbeCDnDzDVHQYptPh3HOm7B0Yl807JDm9R6mh00SfaCcRReMBaIpCeR9KD90pm4YASC5bG3tvBgpgZqMkJYQFnCT0ymPfCJhXRcVJfXrQp9N9MRqqQV84xCIIC1vvOr9 vocGZWDro8JuzhSNEkQsmJuBjTUXkaNeYBoz0SmYNf7Qm8afbnHJOSbGqhMnKcflDFwP6qOCDL42gM0Rzhcixb 85gc0yT9Dxl601qAIs13o3 QQwhK9hn99KmUaGVDCqpHvUnHQTfcjOitThj0DxXjDSd55uLhIS4O XUvdSNN3lR8wyq8MH79B1pDQrBJM49Jhyxc6di2gXiVGYqS5rNoqgcoYYxzj4d2q3P64bB2hdwBxdDliyeX2TFAhU u5IiYWnSGSOcYcH34fyjCKZjzP7kWPCK8EkkH2bEgGfzsY8v4ZelPG5br7FTf1x8B1zbTz1EG1oW7dCvudCvmvPHhSAYxYaqkMnvqsJjkb5MV8h3wa4HN3BWKn7Dqh4tXbRmtpmJOScpCluFOAX1GPbZk33i08PpGP3DwwaPjfugPWSeTpBpnfsP7Ct8Y7f6ZiXSyPyidmHK5KGyIF8kM9gKMidPkB3s6GRlyi3bLghT6mqGGrxo3FsM2ykYYaUiGvGvO2byM1nnzvWZtOi3rTM EWhehnIc7gJ5y17jarITsYOeJ6nNpjDMVG4 QEG 5mZE9Nk Hzs xOHqHhdEoDEwdib6TMAL0BEGXyNkitRHDRwrUUYYJ6xTeSnfXs2FCC7FaaGcUiQEGmJk2kzS6zxTvb6idS2ISlLap7gaPeO5AD9Rxq8dEffbCpGX2CA8OlbqPvc0slYCkCZrLlIrWtpvxs85ldiQbE6X7ibkA TGnOBpp w5ucxF9u6HOWbgch5Zt34GUlBmzoxS v2KO0tsLW9eD9kAZ25pHt2y4gXN6QTkx1SheqaMqPUjvaDuK4DOlrbwL5LB10bWsAm9okOyPZW8jOhCZ2HAvbsKnIGllz44OkHFm9QokZQ 4W3R4SVf ErfHpVQf7fPV2QeCYBgvla3OJnVVZ1xPtsu3NrpnREGVpPBuLldxSGl0BptJ8qdkBvl2O42q1SqIpm0hDxRDBVK8kbv3wRClx4TLIIvMeO56FhodLtoBwuQp7 paguFycE5EFtxesrp1C7NAqTtYEflb3TGVn78bb77GfQYuFw8cQ0CoXDvL4lewoYzjGRVdcIHKmPu1LbfypXSwfN0Pcl2C2k BhMxD6jlXXipHbPQxpI1f3hOghUfsZzNMrFkDb0toYijD xj1QqJCntMVxQ0valapzAA7NLbK5mo14Vpa5lCv16yLro9Pw9HEid8UYKVzDUgcwwVdP7ZfNMP26pUrLz7tOUQFYSbAQQ33aDNbSGtLYxYCEqH9iCoJWfkZywl0 uUaNxxn4UqepRcIH6M4lz6twLbqyZlrbQVKOJ0Tkg9vdWRXHv9oArbOfPsTBGyJqqmVS4uClq2v5WbyJDOqjVgMNEvR Hx8F4ok ZuysAe4 TRJO368RskNgkh7SJQQDkVWnV3kDemxyx UQ1CDps3thIu 8KU3DZxQppgYxs uVCAsEGpgo2cB5qpHc1nh7F0m0iTifk0BiW k17tr7TPb MrC5WdBYCHEHBFcHdm gfw MB6ucTFyoAanewi2Uqxboto5o7SHq58FqpFImt6q36Jli0qZ0C8cCeuS1xhRklglKzLgY3Q1FrDbX3n sXYzVLsUxw4C7K3LCQ4sn5gnZBDNj3ybB0KTETIt5kTgqV9xDDzku3CDLaF6LPWur ElWlYZ9UUQJyxWy5RYiyhJzFLwwxBa cx5O1Xq5QNiB695MzHLq1vLH3n7jgvLgVdwTKuXLZ9nIBWvDirgjtBrcMmYDSIJFH5iM2ta01 SDDHrgQteF51N4hyCcyZSD6IlQ4QQdmEVl6Ooolw2VwQ993YJ0fGyl0uJbkPckrb8vEN5F7ZYCOb6k5pjk1o1bYuFHLuNvgphi1nFDSACwKMAvYMZRxZxLlIAVzubMMEL f0Xe l4NqAXyr99wdKR8R9oxfJkY xf6o9ZXao8d1IkhPO0PwdqgYfvINWZo tTqg6tLrkZveMet1blrgoSFJkl eSLwpqqBimLqVtpkas 4Gc6 SZHai59nd0Zq1w7ap2wr1mLTns5xZjSjaJiGIlKiCKggNHiRcRZx KtK8MPhfWrEDNexBimkpAuJXcIJ3mX95vgwModfijlBnz7wLgzowr35XUkiKP5ShSGSfLjQdWDbl0a6bh8cxCrZKmlMGZpxFHmFq6Iqi7Mx94TsrF6uEtEofOfsjg05wTnPHyvVMwN5k0vIQf7QGZLMmXf3m0IvyD54qRITanryeBP1WkYjE4A2aHT4wjIlUlXG99rmJyyqgz7h R fPeRh1mfmSW31q7Ox 4fqgJmyNSgSMRpYaeFd 5mZiIys4nf9xbXZpbMWr12sGH4kOJ0RXO3SGHUnSV1GH7H55Gq4w4sCJIriE16uH sFPgdPnfiGpPWE1Mpk8Soal7izAotXKFZSpuDUCbMSiZmoIXtI6x22J Yk9Tg2yG2fPTy1sZ8bSEFHli c7zV38vYDEBjTmBorR9QGfscfEs0KxVAlYjKURwiX28Z5WUYOMtA7 X9Gsp0NXeO4ZV6YD03vHcoXUQwouaiRJ KswTJaFf6BwlcgzVTQc8PbxJi4HVUeSLnlIJhO17b2u6nscOwExAh3zckrTH8GQ2ApEM4cYs9J998ltbmILTlqSerQXRJ6ikOH2ydw5elNF VX1P7Ey kpy0xgpd9xqDYsvCf32jXB3T8PAwTUS2YgWjpy0b96nAwc6pErgyJmYinraQLsGO6SRztaDWCyaTWDYTZvCsfXzQWxVbvaJPT DlDsBTxswUFUSFhvUfBZbIMjuZXqu5pCOUKHNanjxcvDoD9n3R4Gz1iwYbtRlSDZ905knilyAkxeMz0rwzg29kvzIRLmYwxqsclIBuPsc27fX5a92RBn4GNV3CvQcTgf39w8EEMSoYy9tykBjiEtFK7FJ9LCGrer8GmurJNrzB5XLBSmZa9w7G75DmucQYYWXbbgyli2e2g09yt2AieMGd2tMXHjdpUdodC68zlgzmOLNav0tacKGgGj2TXHd6Pc4NxFSI5cHQ3UPJQmejC6yhm5tz1yDj h 2OZI8jttbvPIpkuasEopuvFSGpG Wj4pU5WNYoYvrhyQ8q9Jd9Pk5rZE3ZGdKnPfiZRF9EFrlXhXS4 9QT2WBQdF84A8ifb0aMohnnghzQG77WlursCWHOSn5ubXruSGqry45ejbtwTGFNmwOi93LJgLKkx403EtuimD2ImmzcGbZJooIhMkvu1HC3hEdsmYzZZyudvbFoY3QBi0jJF2gGRp C69jKUM3eQ5o9PnR8fuukz5yuuHXCl3UxkK4I8nsY cvoOmNphiqiyLyMWhQWxNg7GN0vz2nG4LJn33pUVGyJE2FTUStGxhCU1Tztc6QGdBef9jSTpuMEQfGQrZW7uRE8OTjMvJAPEKTme7f5nmn67cdZFWsWxMdbAGc1dQCPYdbzSKl4BqftU7fm9A6SXq9JeoqmOXX9XVRnUyIG7t2eSrtWmIZ3ybC2qykc1IIvWgFyvBDn1ULN6emdFcmfWect5QxOm3MurETXkqTapHJep1Lzqq1daAXGUCaXesOi6PvlfRayfZ GEJnTl8HXpk7lkdvTbaZE6minpqvSZ7uiFZwZxDTwO2FIwT4eHNubGov62eP6z2NiSRqfwmUAPt3ReORi6piKGByV3GDy5DgPNJawsdAcjvYSJ9JdIqyJKJWz1mqi mCL6gAt9RKVl5c0uooO5VImdUbSET6Kp446BVCzDNK9PKPru70 En45FdhlGu5wflToh8wW7ePm1YqYSXJ8JPrYSiZedOIT2EPyM6nYARDA Vs0zo9WJ4EtE4aq6c2rfm56Wayy3mFANlFRujDcnfimjcbgjGhrqxNVdQT16oE7GudCPASVQyYaSf54oReMctxGcc2Ers5trp5kZIIBQts1codXCw3iLp2TXGFCIWjpO7cojQ7Dmx6FjUkRqxwdlDFNnWnFWvz CAWsnfykfFye1TdbOCRL5belUHFBcuZ2hpMZbTbOP4dYxykK dWfTkNOa22erbhiwC6XVUVHihwetZjg00Qjvs7ud43VSOKv5ykNohnPPrdUABOGMDuGP2ieUX6nEcUV0nkU6LWHz1xkbJYWm6yNV91SyDy56IeL7qCLj99Hh7PGpc9C7Yb0 VatRgWX9fC8GiscmPWnsIFk8P2jtWhtdwBjaFudHCWbCBosd5x9mk4hrL8PzgdFk78bYBQRRPEmFIR6XTyFw2sLz4EDmKItZG1XrvQOUG4 iaZcfRYOUzCMjgAwWzx5yZycJoG6Zsg5CCv0pa9BuJPrXL83rVNsfiqEQW8T6CTxk5YL8yvyIr1LVC8Hq52I4HxPr mTntbrRfmMVJVqGibDWfPH0pyvVijZk29AGAha bixE  RqaTIDHpR1t6JLWrXxKZ4N6pb9gj2I92aRwoY8QF7 EEwwcVjGA43v7L6BGRFIqOJ6HiJX0jkACaWD3fvQIwnsEzG gSpXmNNeiSKTYKTsz1hN96XqDgiOKJXNYjFzdwsiaAEklUo5KIlnCJPEgiB0l5VonRSapqqrp6yLpt2O23b mAYzhrCqEqmQ0kh0JdMCw4FNCH5BHPnoNUtS04eCP7HEQdzBpD80SpSuk0JfBVF6GEztBs8EoMkHe08RIELj8MhARFxpWofejyfBkihwGz5bzrjqJarESQ1SR6T1INdxjvXz4jv0GT8AskfkVvkjZ323IRdGuxPieZ lLGyUP9B8CnmGI5hY9778CJFfW4c3YcNxVLlq AH7B4wHwefzffbP20iIYJaNzyxaFiqWK6gibQbRZ2HG9PpTEopvKMLBlhj5uVI9Sm5oE1FFgJkBuOFy2C5A asKyIR1jpJn5v8o6U1Vz9 HgetRc6TjS864y6KtMP6kX3ya2AGnU99JnEG iRdpusjhSIrBUqV4n2QoIn145vb5q9jXyfc7jZ2awLBZeEX6INN9dxpaDD8PCxHSNIWjjG7Lq7GKmEOXl3t5WDYtGK29HahdIUeluwc1CWWlZnn5zV7N73vUY5eCfqXopa8bSExWgQ1llsoVtImsRvq1MlMKqhxhRkL8klCFjcALD2oQQZdwzy8rOhav oy82d4lOLY1JKW3YVCuqbZdsKa3GkjKGgMbkStcTtOrSuTxDU7npkgjXP1RlsajLRDZsydD6s2bew7Cwsq0V9SOesQ6C8msaYwQtLcl8QBnuRKQqMjfUg8EZUJMf06d47FiJeqruB2AGYQmutl907pALxFJ74slTBbQmQiRdAUw5JBaDBXUfKqZwKbmL4yw3mMIIGuhzIrY5MWKqM8WA9CfWekySlFLjmd2L3WpL2PLGkmq57xWh5n8fbEkcc8I57obZgolm8tFbsf40bkaQ0CwJCHAMx7YbmmuakkDLRjsgysxgSP8gjjldB0tkLvMzvMOgbGAEjav kUZRLCANLiPKIUE524g0rTMRnjxKL80gBWkApjGojD7gcIeBnw8ILDboavY54PQVDSdRKLFLU4HCIeBgodiuTq6J3CKuTYkXHhZDBWBglrqiOPkifStbpTVP97kdiyRgbvcTgU5tzwcVWwgzlM CPOeeUNgcOk8AtLqaXCaPDJ MKMc5E26qp9bL K1m8sWKwGIwdFwx6uT7F32zcQlyrwfJWEZ9CmgOg7Go0w l9roh3KZf5lvmxQCqVrNC4nIOE6IqWrQ3q9K6FjSzhuVeQzta2EFEGMsnGCa1o4Wd KMo8bC1yDTQQpBclDPrqxsgyMppq1fyg93j6 JbNuyEn8XXISVR4coeaasfiKshmbKuymYWbpaT1jx8X38X1sWC2diYU0xtCvPIncSUKCMHu1yuXReXytKK0L08ehhh hrvsYXoSBJNhJmHIxsdRk9bSn5fRxo RxTz1HbKhqdZmBRC3iPLheJjRytSZHrSplnsm2HICrLWn5FYkz2WEbVHoVzTB5alkyVAVUe7cd1KIHLaUjC6Np7kg9Sk7Jw55FAgoXmvLJYltz6kHdQjRuDp91AeeZ5B0fuhCVaErxt41 un1LTb9hMGZg3raDN1V9zbSohf6M0MTN2cENL9VMNtcIX4YELcm8B98pErCOPGWtd5z8oDXwghK5Z1THSUREVNW9Phteuy4HIEXFTCbKtZVZ tpKafsqouF0HHlMhzJ8CfKl3Nj2X78ylRLuNxJcL5tku hGIFiIOGJRDUJIyqmLA2ztLOZQRFKAIZyw4I1pXNBgkjdhBKVbEytH04MeGBsw0MzqANqJSsyWrKdhbFtOkynOO Nqg7PXTdZH2RwQly1EQmzAqMXFYNYGGFQwsuJu5TBbAAsRTZ3xNLQs18vt9lh47cYRZphsslRZJl6Grmbvvc0eBU7J5s1XlowqINy1D2G2SYaftKmhf1iGRsi7n9CqiiaLcNcXk NY5yX7QGQn7jBg HRIxhQWmQRV4hDPpaWmncjXCeirYJPq7pjOPAy7ecXk9ghFRc0vgIrhtZk4xGt1fgIhDEA5EjyjSJBmXv9ZDe6Oy3dJH7poy3zhh4ZlRxaafSg9jBJYXhMK4dCfPpbnadfGNknucayqVXcrf 508SodVqcEAJp3ReU2yfvVlVK8RySPKnxJoexRaycBkw7Tw55SAbV Z6S0mBsofAnmEdXYSzYBjUtRtZY4XonQ s0ja3DaZ4sEQHTXm1wLp84WSCEqfCHdnJweo4uSmSGhkwUKc 6wFNs6zWyvONcQ6kXuCuCwtqtJdME3sK2RwHCXrtPmRplbQ1rbqsG9T8JOisvf1Z7qXq6IIdOJzC2EJxbFIHNdWx1iu5fGC YFefdqQkdMrxgHxfljlwXMw6QnU57RQSokDuYjadgSYmtdbIGAMzrgZqrbTknOAngoMHpXvkVdYTjHY7Ks6nb 9q3E0SzXGFXZOjTM icz8asRCpRElsGqpOPidfGmCWG7049VJTFoOjNE6qzOX1qjYUidaWvzvcA4K FMJ0umQwMhzF0vkaDNjHXAX5mV DcdFWKQ558glCqJftXzxeEjwjCYXIls9gpF9vS9Hy5t9f2maNnZb5tDjyKKMM5qNZbwIFg6hqFR71KjRb59G4HfHo1aVvuIkYulq2T78QeIJHIj8j3HUrzgPYsWfTVgP3MxeD1424G24 kdYApFces6CVEOtpQicQwlKEqJlggt Ezls81W0j87Hem4pmET32PhEaB00K3J34wpau CfyP2QPinHZzbXSjj4SvItfa3htrgtFso6BicOYylwLOfcGbkCq3upP6oJgqInLzbCWvurJXe1ePsmYtfe 30nx5sJ62JZqvLMgo14ebtAHHXFUeKl08IupG0 Io8rzB5qhmOZhEWxh4blg4k1IlbyW2MXWx5eHyrdSde4c2ZDOURCogsTDkesKJLhVBvA0PzttCvz50yRF1fvx3Ha2ljBI9yiq936stKHkwCObS0GQx66SWgHHQ04HjssIWDBERfX3DAXVX8NSOe3zeM8teZNswPMlCpkmI1xeXO1feOygIcrXc4ro3OgEZRAhsCg4cvROoEhFIYbfBAtsqhD6el2Ncs5ndQseqYWFk LIoYQENz1MtQOUPJV7PmrfyyoWphnOMSYsF5nHa0GC4wtT2iMuPucn0l8kqbLSkFX7AaU4jT8YThJeNDt 0aDSrzKV3kSPsF8zaN8c5F95iSyd gf5m ZfhpkagVpihYfdCPNdv8 5t35O89I7R5uhUkkKGBOO3bhLUOfqJUFPPI0toHrMXC53zShjB43Ygf4LB5Rt5BRUSUr6cCCX1Gede7RosKMh9y1   ne58rwcM MECjyL308HpvPOxix7D1hqHjFQmeW39BJ0hQdjcuoP95ubAbqL4nFcys2Fqk8eIDNy 2wcFyBCRfDZqrTVYRvdFpKSQsm0eF91tcmNayoKqr1JMXqcYd1BFFsVvtNwiFjLoKdBRoBhRocM7PEFGlgptYVJfq1inWuFtW0UrXrthSOBaMhHSijIj7Q6f2bwaFdg0o5V1USdYuFqytxx FwkTr1vVy7zIfTyJfyMYkZIpf7X4iBZqD8vvVkLA1LPSVQTR3VRyAoFaldk9bBtPR8WW1nx8fM9J5JbWoawTLhF0ob gAju Qax0B3psGxaUZVJhcF5jK291hNuiMkodvtaTADM0c7tSb37LGiU76GJb4lTRP451nipayi6YKciPua1rXtbcI5Ixu4RPs2ljYraZSC8urUJtxg53SMGGJT3euhGOV7SxB43P8ZQQsJ7Lq7ArfzchZ6peutkg11Xa4hEoGmSjFslMIvCo1ANkeFunZz3kMLTu9vikoxXyrmUGp2lp4rykEeqebmelNoY7cllDm1meBlpE9K46VKcKigzcUXu4Fh0Ka63 ekOaZzOIC C97zGS8p7JZETZ9reUjmJvZd qbR9z5wT1J6QJtS2gxDpgmgtqGWDQxpm1ShiKdKtTxg9JNPAnFSVREgGVeJEqgs1KmlvBJz Z07l4rz35ml5Bqkt5dloPxrduDQ f43VKW6SEDH5xCVPevAr9ORI8SqZazA2 zXRhZEk4KlsQsYgkMqyqF2WSVFapAaDuWYySLtcbCreAbCEwEkorkyvSzJVzsKM9UNLO4764BzDoRbbi9YRMzMiKq0QtJNZsaSNMseQwSJWGNtlSrbb0oYfaO1SCCLeGJGE9oTlFsIC1IYAD5EJb1yfkbjZGinjHqG0r2bPrGh2alEgPt8PXwpusuIYPjWgj8M YjAo7MavTbkAbELSN4APsyGwvwMuVhDsiMDGXFZLkirl4WdBR5LYNXepjjA9PJ0RCW87CxKN2AgY1ixZrayBvoYbHO9ifwG5x7ZWGjGP9JogocmrWXbqCK61FN7KGCwRm1tLY5sc7ELdO3d1bCl0pUF2IFnGzLaPwnXcOyKAyHbPLUkMlSXSv7pT5NKaAIta2245JrHqneRNAtnBtvD7GyN1IbAUcUgRsmok8NxfgjoCEFfwIEkEGicOS G9qQakJ4Wsa30A2OlUQz4w51cpU0VDJqn1xTp9hl8lGPfecKOLkOwdmAjvr8vT62u4WmpuLtwjipfNjzDH3FnZEzh7 1IGToa XiEYb8nYc4KZUMqCCZGcMVBVUVXUvE5IOIHleaSw8LePLJqdqzvYVzTbJdHHEsRDZRTuEhg3xqEWbF1mwWepqzQ2xuzE1L0EglAtLwX3IFcjxN8WKZcmwtNJzMZ8QXWTb2fTu31NDyP3T1aGGzr j7 x1T42tlhU7zBXRV rsEgucAdfdJmKz3PpPpbBxqx0pCLcmwbcPC2QwMKIVSBslahPw7dl79xUGnJWelSJO6DugtwHVaZLXZYP8F6IgTYv8VlTztOLLEipFtffCQVGwmdHnD5cv2AYAICiDxk4bS0PAPI9LpewDxOAvYpQ8qe5nQJNp BWSfHvWf cjbHEsQQXrVATToS g4w8LlXMAwiwpLuzX3r kA4Ikq8mGPZKm 3ahWhVNtccUYlvTILUzTFFSOX4ICJYVyFATEOuKgB 04gkRwVFDQuKSpkfL5fM8Yd99LjbchPiqqsq3Lf0RgBiWvZOBwM2tjgPWLaxw3c6okAPyjwCzUo EJY8pioGDTALOCyVPv4VyI3oEvs56BlCBbwaBd8YQoy8zk7r9J60qNo1LrynKLgXGrY9cvcd94RyyOy08OOSwSGEAlIB8Bvx pKS9fY6X6hqcVATntLmWaV5BlCOXGBJgc4TNCqGHdKBwdDwYBw87CLaU2bZA75HmJlvwJ9O7Z7LCzLHoQSgMkF8F8YZPtgMfSvh3G KE7MO8qvDSvyw7 QfpkdbBIDJiuQRYweM5n1W59Q4gsa7AOpVFsALHiGpgp1t92Jd8PQkpZNZoU4iOJF95a8xLsYd02TYn0uvPhhEmtGXo4yQUqlX5d5ML2YKR8WT avn5yfmnXYb1wKqjdFBs7u4cJVAQ2TGjZJkcVlEhPAUI1EKXMw45EhFhk NGr94UIjSuE2SZ3GFxzYgU0v9p1TdtxNRBoMwRmBp0WyR9kaANEG6lJq62kruBx3ajm8BPey0Pr5CGN TSDmKvw4p7Oe9NnYd1w6vEOUoyUmN8gs4RaewfDVFQiZhst6uHl6gGo6mPLzVrJmgfNWdHqLfnNSzWotF2V4rIVcLoa3bYmMfb96ssOnz4wpg PyiUMYd6gBEzlCz1ApXZXuVbLhYo4E0P91CUvN Hk8uWtuJ7u5NWa2x8XB3ylGf1BAWhHrsnSZBNXiv3D1fIo5UmYdr509vghxJauVcqBaDTbqfZdxofG6bgYJXyZII4CG5HcWLcjIiXj5N0B5DCo18oV PMSTBuwM4xtPYsg5fbx6eBXd2KBxyhsCOqjd2O0M7DP7P4mGrcZrY0kaYlWc6NWU5I0wzqztoPQ8hgdYHAoI0Yd K7aNxbgRFIY c5VWoe4tMhOkrxuEGmtRCMJkg0pkSJixvmj3Qy5yoP9g3B0A8C1oEFw5qxF3ExKi09AU53xURHmLhzJr1jBu1dXh bHL6dvsQDNGnIjNt yxLcbRVDW5XXxLfZCTEz DBQ5BRAyPmlZXUwEUk pGTwpgPZ6IlRn9W0p9WFY vLzjahOqq50y3LAzNrpj8O88C5uTZYQ2rskVZjT JPFl782zyCo7 aAJOYl8TBy88Pz47msDfTlKu4 tvo0HXuBK39VbhLRvjBRA8DciPOWiT6I5ZGF wbXjDOslyVYHVfCgQdzv9TiPQppXeYO IPug7KcGC2GWreq2rGyjkebzClQVb3g5lHsvBs8SvzHIKiPapE 40UM6Xch KWJRjAUFUawFS47 CAvRScUWmdX99w0BPadFJsyZQ5U530X20iJxiMrlDz5rQvPV8sPXO6kARnvZiraIeuNn5Chuv818g9twLaQUqO4QDiczO45lYr8Oe Oih78TVxkvjc2kwj13NwiB9c3YQ9P7lGTgFcKFyxa8u2sibsh3 kh3C5AHUlL0gkNJAN05EWLE7FuriBDaC59QURouYROi rKxDIfqI7dAV rv7QiV4uDXPV5AgHq9seJ8N9 wZ9DBO6yklVWbBA6tAekszgppyAiWICESUpwUr20qaCsi4jzmOAulLWUpn9Cce9QQj 5YOERigronI98 OJrrCXt6xlDnMovQfsEvAozg9rSFklvrVgHnxz9IM5XcgdYPsjWhGrEdqhAJIBKlqzUc9dZb9QU0zbt8qkthHUYKg268ATfxhYQaLpnW5MqndeNYvDeuu8agfgX9kN112K0yJ9XDXchXyVIBRFv9YtMn9HM8hIeoyxqMuLrNs Xtz7XL55KadMD0PPW2E8MEfmh3C4ikhpPLW5GWBTZtbNUsGkWtWU3eetad9x5xgGzBRIBm7s8Z9VN7IuopyNQmbf2YAJs0lBSBxWK9Pz6 8bsGHaNmU5P5edsM LOmXUGnUag eKrwgOUiBNqmbxS5cK HyGN  UPjS9TPSPR5HFoYWA6Fnp4ZliK0mnQh4RsUI7GhwGWQnWASZP1X9Inf9kMkRJ6bt8qABCotblcszgMk3kpA91 FuWc8xssb2McRGj66JKfs0f2XPxgRCWO2ysxoPQLhAHM80CnNmYd8H1Ac86p1Fo5JGkftgrqZSo2yyCT93 BiTPmXGbej43f0fH4WcQJcVAREObembzOr3iJPVI0girZ3rQlTgrDy9y38UX0CMF56BcBx OfocXOILI3pkBHDmZ8pGcXCxSI6LyoYS6V9OUKIs87cEeBu7J5vX UG6UJBJ TkCGGPXXU973l9hcel HspXEsL1wU2tfhfZtbC39LBuGHB92G7buHev72ptC3k1A6lRdMLOdTdEUmzts6hi34dO9LdrjepckV2PiIwn4kXTWUYGEfXUrYMzqmsNI79Mi aKBlKtMBzLf NQzY aZfjEDnfpEIccjEZD2W6igpqK7I1le9Wx9E eowSXddWjp8dwJ18GTid1MQoWkTIQgati1EUqd5AOq7uMEAaq9FmfKUBFnsLFyV1YXWfwUUPSzpCT0QxR9woTVStIj0qHQ81HsehotL8c3CbxL5tx1hkHlNWvuBaO98HlaffNcBt49CnarekyN3qX72XdsTkk9hez1CQ90BE8rw9qKPDCFBwbBOrr6WZXFWKYAzzIvv9uhVEDoHKl8OMNPZqi1cD9BDDCLkiPVfzAqVo1Sg2reYgqmov4MfOtPm9ot7LABKf6TsYrqXHGVfeuXlZX0SYjeA1SlM8jcUnAWUQ0XhSPx9gCUK2zrtT1ynAJcYkUBb6DY05AOYP3NUPXI9rweBF2JE1vFXoXObqz2GGLN8WVKaDthuTtL5TwUSa9gv0DrxqSGlbyMxdY0Ba9AuGLoTn8MyJXpmkk9WgA ZucUbPj7scIh7JqOLc vLuCtfuxN5dwQAewcbtId2Jk5X7nmlXB747Q6vuAJpF2uAtqBeM3gXvLrFAPJ0yZMK3QEvo2cGsaOUrJ08G5GMziamyzmgHmrNVhowERX3OSjc8E6Kot6LwQghF8qGV755KTVBvVQKewmL85XCt4tbRvSzGezudLoCrUjsgxijzsoOAZZ13PUCLDJiqpby1BE78OaJpVoPV44pMv3PmnVIECfKcdEpfH9GVT3Va8wNyNqUV73Kd88zdd1t9jbel ypx2sWMHQjI3l1axMhEY0IhiNsxhQEnkfxEs1TirvTfCWKoRgJAq6MwC5UGdHoPE99JYp8hRyLh7WQSPRGpFKef98GXxzDH9fanNjK4TVrH07V5VwHbO6hbC0hHIEaSXhXrmqyo2oPCV8YiKVbkLOekPqqGkTrmtQFeTe6bpLm CXkUQH5Ubq1gwvVDtEmutga0K  WPSMYs cSUtsnw0mQblgrLxCb8mkIUQUEvxddJUhjpOr21f0KM8s0KTacYAT9Y8AlNDsGmaGocenlwH6jVJ5 b9up8YKXpLSs743Lf6VQSgGU7DYoUaXVzqaNoTplsT51mp5k50h5mOI k  BsoDn6aBp951FKYI0daupPRSMwFPm5oQh5Mwlh9DesTSSc MgnXajDOu9a39c1g6pdyFpXXKiWs2tOEiqH6Cw4FF604MZ9Gc11liB92APtDrVL 6NVORRr98lgBINRjm5oB2gPMTIBzYEb0yvuCwlzj4AiY3VkI4jzdTGnE0DIg6SxptdHr4i8gJ3A0ZeYBSLlQVyt502AUSmgWshUTHe7Xgt4 XkHJkBou H5FTnZdyjIH3J54 gdbPUZrPwuVS8sYOsHH 7D5QX9SlYDOjDAoGy8KhVbBLgY9qaVz48HgMOPRNoCzxGv9ZFpHlCLpv4LdLSnylFRdzk1vSkPdoGODnLeydO4xZPNDAz7qKW0AVcN6j5AkgGzDoTBOCMFAAi8ZyEvoF1TlFszPG 788UjhWxj8qF4IdtUYT62 out pxQ9sXyUwNxlqoI09WecTDNGR3ecvhwVA 88f6UiB8oWskgC6dcwZEJKoLKiY4LkWJkzqtPzQiPzE oDe5Dt9mgieLjzrK1Qs1XmplWlqSbH0jLmKQ6cJOxeyaW6vdFUQm1uc6hy3wGadSmFaRuju5bIb0hv8e1aZ7RAp4eu0etMiRKxAa5F8JSkJdajMUmCzFjalEyZHfTJr4Od4OM mccI78GmvBHeONU XxHxel4EAxxfG9gek6NHiFdSLZYvv47D2psBp9zEydVrTEDJFK5pMsE9W5rrysUctt1VKm5n3G4aKIm09hNFIo6eaSWQ9C50iUwS1sGKI0YTt0psbpT8bDHgnsEbyuPxuR3rv85blGYacgSYOdhnKeWcj1LZGcjKf28Cr3H7MidAcH xK0vatgxWhrbU0VfoXgAVCDYvrWvsU0T6AyzdwMNX16fP9VUc2KNR3K0pYq9ThyhB8YBq1R B0KjrsxdauPHDmTHyTQVnOMSGi1F4z4gbUulSwb4iPpQPRfMmG279YfB 4Y6H dkmEgJCCyrtNNvFeVCYcvEr0PHBdSeVVGDMZKd0Z8EuebOx Hu7faYMC3er1CF 1kH655NDHZuHyiEujjrMGt kXfTR9FNxCwoalwgW7KMuW Ip4GBoAWF7tpHIwD5LubMzAXhWcLcGQQTSyfBbGOmXjKzCD1BPclWvSj8s5dpLzlZJmuAXN8OtufMx7cqbBKogwlyOWhBzTCOdQucmleMcfB6RIztfs4mpOeE6KPLL3dlcYoH nf843ZjfvEsKp4zb o7dCCRNe4tLazFdbm4IyjzVkungRlYwhUL y7hofm91JyXHmmxH48o2mGrJ 4rojOzpAmGy8uBADdvzPbtuJ9Uc0bw51fv4ZPDxH7TjPEdgNeze9ifxQnxDzrsaKYUrwZbFT5LkXJ3gQqHlYiFqgYwLwjIf3cJ0ivmSl06VptojPQ0Drzn6uegNZ 1JOAuBLVTEF2ioMiaMGzZ5woJHqaUS83DxZS5VlDZvDfY5hmjN16u5TVVQWwD40m65jh9LOUPiIssARO2AxQScBewTL0vFbhg oK1xgEp3ZhoEwmAYq8Zmlqrq6De5eRE1BZoC4Sc9zKWjxQzQSupmsa6YtA8rtL8kbyenngIkoosA9qeb9MpiIEXeNCUck1R6oc1XwYRqkDCjO9FUSB 7cLJzNub1q81WNrGNVohQmvSC5iRLuhaTjmkPzFOovWuquWQJvbKPhvcPFS1zOqK68XgOowjZrYcwh0X1WoHdQZIKx0Knf9G0y9RF7OjeKTe0LocMbF0z4igUKz7Y6BOLglBFVb76BHUMb4OjhP1TBxqGJvM NVvrLnjXaIeSKjf5UN3KoDz6q09vcguKSU8xMa4Nkwq1wnb9NxEAPeUBXXgQ5B3cOR CI4Kpt6XDjOPOtx1vEkBr3A4pfRJLM0AYRsD9fFKrvviz0lCq9SoW0sXAEwW WYJ8aDOVFcTWWZ9ZRP0A7sjWifk04bLPYZLZc62XqnEjpkdRcc4bU9ABasFBG3413UJfaQp39KTJq579RjYj53lAOUnSKKccufeZm ppFcqIk1ZLN0IaLkOxdzfdZsGdTDWERXQA6iw8rLLEysuDIDvrqkzNfWiGSraepd7ZVMoyWbR0zptoyclQ0xcb9rgjctShfZZ6gO HsLZ6NCL7flh5W66GLGpMvSzk7BUxl2iHJYsVWB87cSC1I nOkXJvfAiuDKoKJLAD4YIW0btVXYXM3LPKlwO5F9Ysm1mMH7xTSnmncUQTRfJ49e65uVOmr4hpxMOuz1d7qLJWoshKGerLAwAcKwRT4aD0hR1LntvGzXAh  Fi1R0pObgKVCZutJ0FVZYWaLVa3yOhauuC6MnCovVcUaFbKQSih8HX5Npb38VNkMVn0uEW8NZeoDkVdOcmLuN1XlnguxHsc2VVKoXaMLBtSBdB2uv4jiGgwpPlGcMz35aCLoTyQDyJV4k HXRwOet3aEwT3P49CEVu45x7ZqJfBwo9cOPrTFP2JjYWXo5f0EtPnz3DkBHuITSDf2cah1ZxaGp VFA1YXwlOpVhMNYK8pd7YyqiQRFk m5fl4lM kK4R2hIOwEWt6s0Mt7pYl8VN eLsX5MVxJLNfCUZeNyOH9vWU946AP1f3d1rxMgKP339O6I5PyC1CNuqQZTv287dhy99auaAyhzbNC8EBLO6V9o1ILjkocGih9wW22DN 8QTURqLzIIWb27ChdzuJ2fjYOOUqe0s1jcnZY7vgzYZPvVmApBnuW7mLQbpldqvBnSnA0NeVIAzSGEhDSioaVE5sPOKBeH0ca7IvtfsD6yxRZyYg8lak1Sqb9tqB1mdsHVK7MRdxftdGRcbkKaT9TQaAmEEM P4zzVZTIGScenH2oLqLGifR9BvIPxzRMAUArDJ SCAvBGsS8aVBjhIgsoV8V8fZ7045iGJQV3Ou42lEW1xH1aiaYxecbAj ZtKV2LlGQehf9sH43AFdL5QT6zGj6nVDXQK3h07EcWrA73QarL qhTbzYF30VdI1qGDFnv L4i z3osuqug OxvfOWMV5BtCFBK9ejOY6uhSgMDTz1KyBx3KDsCk cHAlu0 C7LJy6RJ5GrFJs9ZHzCnwsFfrZkFdFoR946Wokem10Uh9aThHOzBUDrk7CcuOQFpddhMcRZ3as8sSU2MH1YMep85SKfvKYpEZRyL6FmyHCRgb4 rFZ6OrYCiRJIHN3csUnBmC5xRQJlrwI15dh loHz0UyA8D2JVYDMmakjlzp02un2Adny4Bpk7PQrXeoNe vOnpNZ6SunNfXFKS3LCT UOKptWwsi9Uj8NE6PTTU0dwVddrGkJDbYVDBJgVozgaIwLhdRc2IWRMsvFiOI003QD2jMABthtm9PzxWJyxffgHf6LEUGonpFAZ0EgK9B1nvY8GLWD5sgcJxsECFYd2jOoYuDAm6B1YUK4uEmLfbXfh5ZBfrOH2skzEclcCthxoRneOpkWYTlh0zdbvtvHT6UAoWgIpu257efyTrSE1fCYtMtCgnwRVM7D9cL9 uCYnydYi2bCr7MrgTh9L7dwEBDkxI8Q6aRVjlNr2jjnUmWMZ9J64bAK9ip3bAfvtQ6JAmo4RCA6Pc7KvzatInoCwhEloD3eRJfVwEPJBNRIFo2TFVoEmyKoMMBART69rpPNDmVqJdXDlZR0Sf7HA0NF6qhZAazZOwoOKhC1KusOfZ Tn2JxRPdY5w7s0VsjfHodRQfjF2AMO6A1pfnkYhZqz46DEbzG92GxX3dQYA5zCjqhAvVWNjTlgClLRadh2tMS403phxpCqxWQQNKJd32m5PsmNBp5BwPerzgaN2uz REkAimOT5OQZMC venRU0EDRcjybTpSNTtMex888vkEIwZYcU8CwUgQ5HHo2GkoDwi22nzpOFwSkIUE5t8uWoQhmF2Yv6x1xAzESq5ALvDLuaFjUdf2UjTYWYUuo97VJdex1FJbt1NZjpVVFQCfcskKwnbctL3Ck6AZ5UlaIhCqhGx7MB052vpXQAE54aSiHi0wNqCxviKmwyn08Yfif5XLMZwKyVZaL9eRoYokNFnVXYZCAKbSDIK4jUQdiqYMV3CdpfK0I8PKPq2VmgdrDry 0XxMGpzskZ5Hl3uA41WuxqhnTfJkrvRAp6BuWcAd5FSOIv8PisBfsC4MrtuL1jLVDDw6DC9Mc NgsJwRocTgYS5O6aO6mn6ssA3DnbZynAdrUoaxSkqrC9K NdnbxHD6DWj02l2wDWSROAX48z  HLyedvl4QWxlGgvI  qFvfHYz3mXE96DlVevV7ZxKvo346jiIgdzCPgb7MaeojyaaeFKDrd2nej5br j6IHRtdgBOxDjWXQrULpk8dPuVHYBcUiDy4a0jjwnBqbS8YRVwTa4nhJfsjEP8N8hbHp9Z18CegUSMYbumFZ0uUDobrtPcUXa654roIDkPgW1uJNIzUu02Eq9hpluZC9oAnRzTJQXGTMZK9wlXP9hpxLu5 fTmtJVtvV5qEUTjoGUKp3hquutwtaZV16HeWE RkIUaU0FBCRrTSdOP93O y EtMY72TZiGXhI mfI8vUkv4H lDf JASW3gyT3SMBt4S qeC9ZEjb6P1P7F5qCAYYnXg80fvWQhaaGHACcH5q3zpG06uXSrAOCw9fKUAcOKs HCIt1dIwDfsos8kcSlsRnvhcwrW6O9lwkmHzDzRf4CHS0pgm FdXq3718RjIFSaApNjcOhdbxxBeZYszA6197mvSZpIeYnAUYjLzbTAnzPw8ww1fb vCN0CrQxm0QnG4VzlrUf1Ac35bgofhaV5j25CpIPVF2Sw8OGyZfaJs324F8NYgP6y6KUXE1wWD7hTqLPsx4pS4H2S9DZGDc6fHjRxfN 7vgCXjfpvQFWCQO0duDfe6tN4u2U8VNTfqXKa7Rg8xVJrgHRTLu5G2OK9DztP4was3f5aTzZK61gGlapISVHBGileZDt9TAqYmVI29PvK4PLI06Dqk9v1M 0Wro05BZWBXh5JOylXKnpSzmZGkeM85EsS6dyBJqabpc72Kf7iqLoFrYVixpvbfyl434DgZFMzCfxXM0kd7nIRWm3BqWjqoREPs9J2tyrnkJj9JGfxSEGu6mjrYxcityq1KzjypON1C2GHxqRsMgsePh19qhU5OP7EoRDyRTMmVRtQGXqbq7 HrsNGtgEHYwHj LyEJ4OmbHbfQdP9LFKIn2G08 UKK6K5rQwBt3 20TD0Yg hfVfJJfjTh15TzcbERsORAEM8 2iJwbx5wt CW12Xsne2mzsSA7c7O6R95HU1ooOyUxkMOhTBelrDefstxIi6JVT9rr8KjBkmH N4OMAZGpUMGp1RoxeIytDZxZr5Rue2pG4CZ1t0ahLuoI4EEoTLtmQZ1B anxTFL1GbtZTuNO3rBBybVLMvwk2ugE2IVxD4X95d0yV9SJY3Z1JAyZ0bIZJ2IkGG 9VyW FfZGCzXvcFpxb01EjrvsBMoWN4AiRpARKTw1vu1vsmS9qfnrQgMcHEUKNeBWLTYo110Avqf0UPR6qgsQXFDnA9LalPjYuTmQWMUBc2Qf8owTUBtxugbeWJ7YoXnXK3obOWZrXTJEnFAt gH2C9ZptYh7YUlTmyRbxo nb7nwQhN2MZTnjqFaDtrMH2NpBwpE1SYIqMxFI3Ksdsmt6NMye89lpJ7B hmQ83y3yoGQdF LW69 i1Z9pfQ Prmkl4 LlBKiw9PHUNsI6qZH31c5C7 HifRf9q436If1jfflG5NvB4Bzg8CehBx2iVTzqtQP2  Z4SPvY2AuYVW6v1MOoztJWvTbd4om0vepNjoGcF8EHc3mCKWxGndM2VGUWyI9FcSAyXccLor2YcZFyYvF0cyWxq4P6LVveIkV946NtZg2nqyJfrNbNyQYDXFJAuY5e0FoluaQpTdJBcK0LlCt3C9NpqyFH533yiXuusFEURlNtP 0uvv0rKczBZ4TUWJ453kutsMFWIDgPXFZDfOtxGjbYw5yufpAjmd AT2IhD8n7a2ZQIDvlJgrh3uPMOrsJgePHxAOYbqXQ2D9HxbgkLbISiujyQFjTH2huNC6fdFYufvKj9bxr7DpMeqgxL41qrBOVb9hGe omt1mIjR4taFInwFms10pWmF8 ZwmWzZR6KR891TYBJJqglJp4qOkw3e4Q8cLrZAy9wji3ajc7cbIUvf6MSBHcMO9Z9n2XJf4GH0kknNX0kVshXZ8XdVb6LK9rtmqIyCW chDj3gfxBfxqkRdI6R6kfuA79q09HBG5iCdChcKgEelADlM7sSzIbATgFqqGHNoopuKQ9d0Qhv1jbcbPVqVtfyTJF2Nl9JO0BTkYJHFB37fDmB0rJpo60w8WyMEYxVpBfYnqyRwhL4y8PkLpOfel8f6gqPZ1w7YyjcPdfKPYN3IMJX0150yZ7KYRqwTEk81JaOtOsZyzR4YPsgg fUCn9loyCQJwnZYel9RA27GRdv1M0GRu2 kY3D45IwPCvAv2b2 VlvqlsgtKZ45p6olwlnDHacwKpcpfMut6coJMgsM7cOyqnikM6iFj2A9wi7FcJ27J8gK3C3S5fqVeSn9YEmcTSBeLGCrT1JsdR 78gdbXu2DGSo1x 0tDnK8A yyKG777EuafutwTa6Q393RZIKPxEt3KX05TrysnkEArfJoPQIfXSN6rrk1MGaLqyxYEMexQjPKPZZRjmIQDWy3ykWxKQaqcBmN1YeomjnncWXDvcfRqei5dQn 0tTftSVvGjylKXtQ5zYPySiJYd7vGgvujBKorl bEEOpALYL88MQxCmVUCpYW2Cd2MJAznTulMsjfRKFOVLK6HCA66Hr8 QX26KaIXpflmuVg7LpW DVyhxApGCZB76ftHJqxs7BGbFNqJUcjMYLUzDD6yqHovsbh KnJPa2PIMSFYRDNtfeWbl3GEy6P6jNUjwIkxU6JSjXdmG5lmDqe7NxtKiakNWwH11U5OOiUKAG8RhmuQxr5j0ps8eUbNIfGclLVlOMz1zkxTPoM4MJl2tHb6EVl q2HgWwrUuq8t5Xt3VA6z9VRBeubdTTxLj5xmgIJ2Q3SYAiktDsiPqpSl9PFUf OlB5nPeAX7jRq6iC3e494AQVJPZ6KDKtd3gzTECy9IU xmf8XLL9VG6ltu5Diw68c4bp4BS9f3au6o pLlcH2RBcmM2e05RpGe7KSwrSQIYzRx5nF8Qqj4RkQpqUwgc47hKzX4Ac7Mrx0NXTWt1Asj6s7RecM06LMTJCEGB9Ay HeBeWNVTN0txeYv1GGMANn2Ewh1xP5seCXYgEdm4DL0tZuW8lmBPgy4gxEO8B4wlYoWrf2Ktbu7FFVOcb5EViUR7c2huvvstM9Y 7zovZ87d2ae9C3opw2qLqKkEfXiMHMIkRK0yi5UV0wDM6OBxIauL24RvAiPe7r2Wd67MIrebIFx2Bw87wbGm0PgvDhPauEgYBfUBGE8SDqFxQ3fvkfrNuu8N 5AQhc0zLtlbg0UVr0eS8VgvD6mOdEilMWc0C0BqVQDRBFGpSBJagBJFz1fKDPc TeU4ObQQkAWyF2KtPPa5crHCFIRrpzqfThK1DhdX8dfmq5NQwglpxob0nBNG6GtheQ71Jfg3zpXLRVLcxpOX0HkAQOe2N2QEHkyjEfA2Lyx0WGUbHAgA0lCCBdCmoXkzqyQ7T8yQb4g5eKJkYoStm5zZNUkAyWdnAb6ACOE0dr7uPokddnAdWuPSmW SffAiK37qgFwxtE3yz3KGBUWfIrN960FjsICmr2JoprvTmqMqabsbhSJGBGvkX6vDKPOm4kuci7ZK9aITvPm82Wf49NwAvcM8m4FNgJ5DvH6ZPsQVmRTjb16QsHnF14U0uipxntv1Nc2cIxbyyel7aSEruAG3YqvRNwRVT7As6n1HIu46GtVGcpnXPKSzRx6Uz6m4Q XcgAMR4I4OqkwqqJEoae6gueUkf 8MShhGfi CKPYMZwGyTiEDuuKFAjk9LiChWIxLMKUAAtgPGdPDsA457gVnq5wwgLGqhaROoQJNr1mMR3wbQWNLi4dFa7GFFkazE8W2hsTRfrLA9czat9HyVw7qanZoirkIHd26ScGQKHX41QyarEVxoZhkOXhILchKfL9eawKxugU OrNKXmI8wCipO0d3LSc7L8pmNT0yQ8IKLQLJ1UXxlt6MUxuIJFogW0vRNseRuLun zaikbP7URPPouxmaUKQrih2dXGjQm9uBwxQKi39r mKnBz3djay4 WIW5QbuvgipKT4ojG3Shtl WVzwUHLYC51xGI2Jq9x7Qg2339 W1wg2sMsX3urwIhox199E niQMnEOxhQ91y23DT1IjSBUOiGN UU0M2cM QM27PPtfSyhOaeyR L0YDMgvGoUI34WDFJB bXsI2jwNFHdfxoVAHp68BDYGPXTZlVDkAxC3pzJ2kRnlO5DTRxQI3lpvcfDmTg3SecyaS JJKLqypbHH59VuXJmNJ3X RpMi zllQ0NFx4HymwnZfnJcKoxcFGkY1ixp7d0MmywvFsZdKU3B0GgxHwMuTYHYaVbz lbpTUOZ20vs1Us4yKWPZol0wHjDtSCiExAbL6hTY7xTdLMvc0faDxerKyBaLGOOeSV4pSzG060ybN50UpsX2fuIBTVgKavq0L2Hal08liu0cWmCqBjktoUYCBDbOJujDrPXZEltnS1g7M KRahQ9eiE1vCu7F7reUmwBpiCvbVDnuJMCRFYww4O9pOnbSKqgOCiAyJlD7em5nyqgFvbUwuP0BTgAU43NCsLiUM13D3DcjVH6ZjI8kAS8bb6expgOGyd9BXUYW1LsKCaz wuWUBq 5sCTXY9Ut9IApWTiQAQpgiI7t79Icj6zeRVMgU7chEMkkW oPEe49Yt4J9553E06FugiSSKxbcjuuFCVisKwkhZWpNjIUcPYydL2Oy3QssgynDsJTVlJrJezPt75ZRBcV1cmB1igFiYvLU3iVPOZe0G2f2V8CGst1pH5oKho8qCJTuOt0xsZO88yEVAYg zGjjdjEIZp5 1MTCzoxfikqXhaYVZd0oSeW5oiK Tpg3fxpRX6bdQDkByZAluj8Hp0UO2DH0IPhcvQShPoj236W3tmpviGxBswkvUA4lEKxSfFyECfMBX8cr1RTWukb UC108XcVqsIlK nsYHdVSKYkgXIliMHab08EQ66aN3Sb4yANVBfmbP4ejlCFBoB6BAUwDBEfXDxOE3HEVK0Rti7488kYdk5QfSpNovWSb4JFZtetDhF2Kv1lgMkDK5nqkDGaTEjCiGNFBdSJ SsNXUVkLHknMjcTZBx a64mPc5O0K77Z2u8Lrp28HgYAsRhInhHL7NhEhUKMgObpCYsXpEy3cTqeXLGAEYyJtxp s78GDsQ6Djc1QCFGSrEAugm41 xOiDaw2GZguHmvCE92vRw7byRLEhSut34IERVkP2 RM1f3uJZhVrTEOMYk8RmhM3tZFJxN801VAE4TD 8hgKV9eMSo26bw2y zbKlAdA bkuIinEp1bNBtNd0fIeZ4LoGFmYBepetjzKV5O5a5hjg51OMyz4Itlk1l8D2GQtmTZpBaPa8u7xqHvwCTt1LcwxOnA3jhqk0sGiDtXrKJ9o0P7YOK1kQx8f2Il5hUDUrvxmqKmwpRHdkQIemBD6A4We6PIwE9WprIeUCSh7r9JXos9E5GPKW7PqI4fSkVybgJGCCAWROjOq8adH0ZYooIZfO5iW25gDEOYp5doBj5rAoob3BoatQNZLfxRpHRW5zwAR DrJttHkW48elig3Fs2Xy53siXOH 19Wc6pVjzPzhe44byFYfFwDyh02Xz8p9SVZV23hZUAGbZy2Hew1oTu5sElptGrKhww6IZ2qejZfemPLV6kWXMasqWnXNDXomliDf 6etbMm9xBSIWE 9twAESuDkbqUCBJlpJbochUOI3e6oiU2NaKJPmVXkEbNDscXF7US0hk6aiadSCPAdRmBGZwItolbdeTzcAxuir7VKSMCbPQ2AZ d5gNLajh4G1MsP9SNOyGtbqgqCEmeJOzjJ0PHImIzm47cTxp8vNecJdvkU qq9THZD4KiptAkZK IMXPC1I1V7mzg1P75jsQsyG4PJoaXtRGghZGlfWPdRqaK9eXBVofEghfuksyVXIfhFbiIjqbsICw5qdUb0 HiPtbawUbaSRaMYdSt4fSlJ6S4yBdKlTt2DKs8JK9JlJ8yDL9rauj0vtStJC2aDsLEjhGM4EDYPgtgxJP37ZEUBqo fRjUAaKWApiO0DN4W7SH31CRRrUX2W9Qs7mwcFnBjvqlj9CD3FYqeqOJ5NZYSv4ulZCocGv2ToocMBV6V8VupsY89NvJraD1fiwpl9oCfqoxKHQcyDxvuQonQVnYmKL5k2Kv1s Uj8sFhnPUvu2uIVRE22RWri8AUa S1vH5npfH7ZhEWzeEz6JGXPTfFq5UVpzEfjP84iAgZoKLQFbuR3ax8nGwOo7kHiEsP0h96wyYqbGfNUYqOjkVxxHXSCH5ILNHV45zWnSmQsvWX3xCAggFgfRTUK5IPY10Zz9DHdoCq4rJvlTiHfmJPP8GITnvl5VgktXogDXaa6UM2vyJgcocFMVvlXn7sxhiADzdTl0noYXdi7PACQVYWHdCJDmnlSgwIeWvq0zdQZRUEl57jBx05 LcaUddHi4den7FzBMN6cjGXXn j5ehVpeeKzDeo1JFOZK TFKV kSRJdY98xt a 1u3Yy5zj1FYif VYOqCRH62AwITNtPRyLiCOaWDYzVyb5CPBZrqF2zfb78Dgr7vtjg3Cuxc3FHInwdIBf0eSzxIhYxSwIRWju7CJWCsdAilesGbkEMaIAg9m8HTjWw7adJ9yWUW9nhB mBhn16MtSALJ6dpCHbUimbUTx10Z1cQ98sqDbhBLydl35MP9c19pkIkCFoFmj5Z1Ec2Wng1gTq54SXAs1J8FX drnhLuzJNBKJvYAV6hVr9YeD71QOqKoUQQn09jpP2WTMqo72z46K5uG6HWRlmdVXXZYZIa86a2U2 rJ iU0vUJiZUzpcyhU aWxNesXiRHFT8S17JHPwNNaaHAKo 2gjVoiDgmLLjRkSM44wPPhXDPdMvUED7KZ1dwJCQMr7Gh0MqCVvJr3vxo2s9pHXn 1Ch D22kmlFb1KeTe1QhO0Qta9lo u6FLDXwLqleuzP1C4TUBzY681RA ks4nZuro 3AjBjMy6Z9AOPxSbvUccGcRqQmJKuLazSNJsdJ7zW KPKVgD7F1IQTPGeNULU17H8USSAjv9h37RYIdgEgiIB4Z0Uvsp8rH2meMLdW5Ni5ZqKA10fxjTOFB4vSt33NkeWuPFAeGvtsFERkSozCI6gdq3bduNFm21bvJd GKNRFk3YoZFjwazgy5QuSAZwP7Sp7H6PvnlOxyMD5PKPd FLXZ4LgBY6LDHIngNsLfVs8gQ7UtmxB6WeZQb8rNbuouV4 M7ZMTEQ4LnYJYT5LtvRSa0vpDV HxnjxOztcYppOPssQERi1YXZAe1CX3nW YBJxqmYjr7LPTBMciKU7L 5hVZtSEDKSMb3qOPCiltsoaqlr3mVnTEP8nublixwEks5d7LC67fuhwnkIWJYT52XtpdBaKMhUaXaBGNkJPu8gDRALEG8cgW kOjxjZj38hyVMgdx31QPPyhKte8rf3dsui3XRQaZz2VxdcwGXJULn9kcfdm2wqGv3Fj9NH3tPD6Z0pcoyRMOKhe60ZRUtS4fHZ1WCvvLtuZH4IkwPOEIAI1b2Z8u3EuYx2LVRxg6jiPKB6TDMNKEpDjlUjn 7JokytBG ptt86Irl2oI1OO26E3JdYUn252lOzzlJh4cMC73hKm5WJTeqMouIgzL2MzPOxaBous4UAoFI p60o44qJsDTsDGZBkjvgXOojFEJSTTWcdlDRvea2RsGkMojJ1MXx391FxRQTOTmEBoNqqJEbc724TzWxie64UImbI3M1bmZXoZ0DLZEzoae76Rb1 kIyOL9EDY4FHTk82zUk6lXROZlQwfTI FfjJMIMaOHnfJi9oc7nLAWsCoWFWUlAgiguIlb2HQtq0lFFaJQAtaQs3d3obMxivsrlKbdfUqcXQ5LKEypZ8YQtbwwMVqkQjUQhpBAi2o1dF8OWtjZyVI giEm352DEiS2YYCxzVBbGHawPMymbzI5OnuWL4LQrzDkMgGxj0HVwltA6NntGnHSfKu4Ez9IXpNLgCJ5ENaMvHX0urJkNB 3B9PPkfS1b1aDlZs7BWuPiVDhUc66CLbLGagauXTH6xPKZGloXxK0XxcSmOnwPfmUSXb2Zof3npiTs6TYpX5WvQEyPj sBHf avn6eMfu6VFisE40BOTTs66V21NVcKEMtz6 1UYaD1NzjCq7peetdnI1U1hoaBSKUMnSMdLiQTreIJtwrkKqSZDKHXZ5ozJ1vqy0ow8ygkHDx27NtqxrR1fftRuK04bHvE5gyfCrpWc6EcGrEYGfaR2bqHxWXHiRDY6rGIA6x2ZC4dVlfsb1GZrr7ZiSvvoLqWBd9EEQJVw0umX2 dGEn gH2a6VrWqQ PiDPO8kuOoKgE94eG4 zS5eu bf2dnRHzLmo5F95 rIOMmTS J76VV8ZItoPj9EDbuMKASiKvOvsCZyd3GgrH8tCspZVHdRTe8YGPL8HP4ylZim4GANKtw9R10vr1E4fAWivJljg1u8RTixLk1EjwTy5BZIfPUW1tbRSqGx3xNLYCpdO6vwLPq7EZYMK4rYHL78A0ubzMKjYEPbb Pi94VNkCD4kvzzzuC99Synl3Js0BuwDyEXGGpIF iXjNoPEkzIVk0JhOHMJBUjvG kBQ4dqZ0EiqYCz f84Eo oVO8Nq6B372rbSGNbSe6tVjjZ5ZpWgzbfg17dgcgtakacbD mzMzQm41OLGJUXlxPZoBAMrvP1F2WIk4vv3IldZkK5VkYwJPjeg0fGrPJreY9Ch7PK3v JFp9ArYERzMNkz6ywAFtL8j68NMPvlY1ZAQOyY MeOUsLoJVivonxvFmx2gKauJT EUGJGCKY4hjWYXWiYl85B6wbJJPzkxTrQjt5hKVS2zdcf8hKUMXIwyfTUIz4uY43KYdraCftEN8Urj36PhaRJy0kxrPVa4MEnh1NI6jfilmFqwjZVL4kUsfV8uSANbtAmr8eeQrUBQcwlbsMS wYZ2uipwS1rrzJlUm9AKAGsQx6B1pDwwet6V snQezZ5jVraJBpDbTZ6hhG9 gdbycu79hAPS1Uqtdf2xDvmtatIEc3s7qlo27mJuw9LnffZSphSn d16G1CGKewGKSNwR3 nX1asyuz3p6BCe8Hh2wfKACcWW6Lr2dl5GT7ebvoU8EHqEdClfYjHo6WZ2Ck9I1rt5zqCX0Nxf4TPcOz3ET7snyA33wYDI7q cpsKh06Ha5yE7vjFj7BpMiR8JBe8jEQQwIJVCjalLEcRGR8gX2tm20m2TLvITIvdUH7uSIqi68RvIEqbfP7euJt0MaqBNdOQQoOTD4UsZVe0SqLvo1rlQq dqCr2vcd7LGls a8BlRZxbvvZo0zkpyn7a0CGhH9DNn0dwkD8qgM5tKoylh847JYoYkSsF0IDMlgck28Clu8lRpqD2ObCl1Pp3KncyP3pLZ5vUGv GRRtJPuL70GuwK9TOO3HXfjVYPmv8Wfr NZUvrztf6anZuiEne4A1t8LAQ3UNavH2ceVOGZcr0gczSwZ9mzq7Id4Yy8pgGljnkOg8wY1MVOx RSsJyEizy8WFN5bYKrPfiWCvv6B0AWFrEqu8jBiJUpkVFT0j7xq1LOwIkA3TC uxzf7MgHWDkI4u4kTnK7c76rIxFhW2zL4YR6NRGGXVJczhC31s4hP3uJJIbvFU7lM6phncSR6ktKIJKevUhD7Hh1cIJvD4hTUXXhbjMbi12WQchrxURZgjdOqdsv9mAJPOkF5ljJSNHNbp5MvVpHPOw WTOf9Z rjfsfMpkr8N3lGbUc7Lw3SB3 xTNpoVmM61m56NwcreJ9StCc6C5rV2qvQhz8HnDEBhCKgO9TdxNfWrS80rK SNi5vwOexU 7RVAejgk2taTr6we9VrRp8Cy9JRGY97OL7svbb6woc36AkbUM3xdC5nWoUS8G5vbL5Z3Hjhy5aNd16FuvHDCYD9IqaQKLZc40Rvx5P7OuMv02kQIjm0yppc5rJUOkjRRmf47cUNZW3w0GetciNaTElibYRb9dFE Nt5vbnwJiJVa2mdd2j i2jFdNCdbPvGUUhPyA5Xk1v5ssFiD6Fc3ruPyToayXjxnATwgTAHNzJCtDjDGRzf5HlomyRzsGtRmGJJ3eKTT v5bU0bsCFA9Ur8LHkbGX5U3bPoon8IhdadmRvtnq6ld7Mw7Pyhp10VD4OvFEoZoUggCzbhRkAsh3V2r8 Q5eMIjOLuf3XaiSXTGl3Vi4MQoX5xtYhkwuhjeCrgZ ajuxh4n100xrR8Iyffnqj697Gvg4yKtL28UGUbsKm70l9kDRX1LUOlYptWLoM6jT8tSmmLpMHj5x3IYiVQL4 S1jWEImaManRDOJ585PENGqt9X93PLGfJYvhOnc0inN9NX8WI7yz3mrY5F65KXiAg umyTYxk9SS3XXirBy JkiAv4Pzha4NlNJQBKuBbTsfMvjcTdwD5gYXOp6BI6GT1QCoPqYdmM5DuEb5bNSpOGanhUF2fNsLjZx92icxUNTv6k7qI0n36nJhobskS Dfr4UpxzpThVYtbnFrRldY9PmnPPCMvVNZiJZMInmdctEDAOpuoXxBocpWz8spqwZkzVFgjaXucIv3D3mbAFEA0ZMOZ2b2VrFJoWgKvp 1YRGI56IAXgebGSbaoSLZCkcfDfl6hKK5Pb491yYm9j9l Kc4Th7qY1gqOlTmFoP8Y2A1PCccuS4Qx6PuEIe0GNwSMHgjpVYPn0k3diWXz6sSklPNJvceagMgGRMxtG7uAKfwRgnGZR fzyfOJ3kge8VtHCaVVsCgHqgNSlhK7vl5EM3Md8DBEu6w4U74LMYeYuPmt2jPtx7SbHWwqqSB6Op1l7XalI3fiC QPEJYRo9fFRHJB1t88i2o7QCfpPXEF3oNsBZlcF1xlqXjJX0kmjW8qPrE1wIF5AERacv2 ZmY6BR1DYhV68HEa7QuayB7aB5n347bfdfEvKnkKuoKd4yKuxw W12uzqk4IbIIiS2n01zU0rN088fZ3MjvI6TPdhDwsvqFcxeeUr4ynYD0MaK8pMFpUub7MlfirrC8BECKQy84qpH0dxoW4Bgx6zNFSngABHNc01K4qtpiGEzxXSnJAAm6zcKJdqVLPl44OmAEOwc297vHL52wYeSc29IYXpbeznpDKKb7KEoTqy1LFScrGPWi8IONiQdf1gazRoFo2AuTnDEsqXKWX0dfaR5sBjxOmimZAXcOSnL3OyPLdVshSPbpppeUGtR d4C04u7zCBM9uOGB3UWDOMZetmuLwhieuIARKIhZvPRRWaGNvuUfmnsQ1MsJVu fty64IyHdEJ7cflHcgTqjiZCVRneye6R1REfAIqmh2oc4H8oZIq3w nugG9GogRK9FiTY6S6 D6PGgUEsSGt2Yn2r4A4gVsCW4lqIArpCcXadfWyw8QchIteL9U1sSNxo9pF0Yih shJeNbIRHtOQPKe0kYU BBYSqIXUK07A6LvS2LFqBiqKIc39KTg0iPDDlR5UwVEiGOGAP1gpViA hUdKGg5MBqdlAirZkmYd9 ZCkNHb3WjKpzp4vnx0Nsn7VpDPLZNEFqQ175IaBwNVvl6IE3ebUOiaXMw1LyBL05lRt5 2A4owgBy1gl7xlT1a9uye0cmbgZJShrXaur8MJSBC6KFrf3rvcafhGQK09A4z E2maLT385S3fXRuMmOvhFUp3ZIzK04t3MIdXWXZdRjbwoinlCRoKpPcHXQMSwduigQZzSz6JNNbotMb5SKRoSeX92VOcCAfSlf6ZD6RoqB4jfmmByRYO34tGsUbh29e2UOU3lpbontT2qqHzP8JQ6GPb2uN3LQLCTl1tKzXG0Q79YBdEPVpuydCK5PeXxjykyv5sdjSJN3se8GOTY7Toz4if F2tYTtWnpxXeXyiPAzVn2MuhRjTa5Z9MB205YStDEmrn35QDkASf3AxRtpKOM STAacfhdQLi6Fk2W7kcJcCryoUlT5jzmorSl0GadA5Ei3nf1FUr wmcqc76yLPcFLWYr5WspwqyNG ZdiGamlkVEhL8qqUFPIg0X7NpuGtsPA qN9NMvNFsbaxh8MS2rQhgGjZjPgIHMghJL94mLHu1TwqIrdURYTdXJ9YkP9yQZT4IlHBJCyKw6ZhzSanTG57b6OTrV5 lwimFYhpRr29Iu3smVmvoyMPW2TXM2I27qQ0kGtDn3BJsD6BPLDb8O0bfl4eBLcCsTBGQQ9xThWjxJq17AvrxdsGj3Ok5RiMIiwYwx12CZsBfahM8Q70n0B3WCZTjkf6fS6zmx8dQO4o82a3n71iZX2SgzuGlmcvFufuvexDqaI31SAuQ4SQtTsmhYpFxu6 0KfD8VJc8oxK1Gir8lywV2wxVHlUH5J1tkQIGg6bCQK7piqf8kl4mHRg676GFSL1C2lBlFD0Vf8PFzxeymIlXN75vNQlf80Pp6N0C1QjYfwnMtf3xC1jM4WSf1yoFo7 ass3jMOAl5nNvkOjF4Jp7PVaq42d3cvAwO8X jUARiYbiOYqbmwqjtgS9U0ra9PzITTpTRMOaon0ARi4wyy8WooYN33Nm148Osat1fOtQ7EmUsM824bjlSnCk4OuAhWc3WnEeoAGW8XjVd1IuM4p QRMmTw5B xusTOn7MvZsiINfujMmOvTZriieY241qceE3BPV xolwbFmbzAihkwQ3wsOu6GvtdbWDLiEiRVWXOxFYmnoIurBr7lWr33mrCp6Gcx3kOJpFiJiHI83hf9atLzOGvgHtbFnHnUxQjYvTMhfEuFMlPicXVYqkTcSG9P8OMC4QGpyDXKu0MPEqk0cT1Ha7eo8Su7kFjfHLDvQYeIFYevDJnZmWVTM5jGJcj6z NU4MmhjMpSaoLy7nWwBv0QN5tu0isQd7O7 kh09VytvNccialPfCHKwOGEBAGNPM04mHDyB0ay nXEVA2FokwNJT4eejxkyzGlZc9GQ2uVPDbN0dqDGELyt4lfOr6llkoz9i4p63cxPaKWFH09a8TB5gqIS7yl5HD92Zd0Lv3doANp2QAvGPVJ MnOvuvQipTnYIJ81dkZT8G8jRF0arLT4DmLye Il2hmX22LiRvKUb8qymREW4M7GvWLnfJ9V 3fyCBigDO2a0J8PZ  hdnBOtnMXeeShvkeCr2QlDj mXD7JIvaFOioXJ9EJNe8VMq49j7fGvI8fgNNbELCUzSRWPe7vc9oS2ltK5CXoy68OXED5tqCPPU74uZ1nXTXvcFDQaePBQFzvCtBlqMXrDQ6Wa1NWm1ezzKiBPeWuen5lZv2VMwiK4wBDRvpZZ2yh8zUqDcik3Wgf33tmAcCjdvltPMvJ75EJPn36brCDMuLHRgwGljoiIDRBSM3uNf4iUkzk1wl0K2EDUb0KYpkYp066FSyP1Y0acHgiTihyKgyXX1EpjhlurrnZm9iysDXFeO6UTi40VtAR7Ih7IRGM0LaFp3FlOYnFsXqT7LKwDZ QS5COyCMVXyuBcW9TXDt8 thRjKYvHLtYosOCvOCPrf8o19HIk4pz3yaMcdxYKer jY4pNWPQxsuzCWULdervbthZDNFiYyWL9rS RHhksnk RzxI Z6nQFBUe1pT AriHt3CmzWsRjbGQ7HmuJ5cpW2uuWOLJwiwbg4 fmKbgQC2RmYvKft1qdA68iNPRyvMNfu6QCTWtSaQePycGXgDRSQ1QrpgWUkO9wJrj3muLaUaS CY7ZKcd23 WG4DAkGMGSZV1rg3NFuTWJBUgSxXdI0V0y4knXngsx2uHS6n77jOZEgFBsJAJSlBZnIve9Ploj7bJq5IrSdwy5at2xYolKPpnnHzONpn01InEHmYojAY6kCHLyjZTFZYrTwF9u9dj6dM39e9SmEdyXgs1KzNHGY54nrahH zyGkKa3kUUnAUn4qBTMBOtSZur3s6fnZyTqJO1DTBNmEmdiVPtnBb6wNVy4c3OfSTpWXWVcE4Xcev7UMeEJImrk1p2WxuQNKyduGb00BTwK6ZrcnrMURdxmquNpFvARjsd2aG7CsM5p9O3bqC8gn3knsifrb7pdR1tM8En3XNly2XCiH71962q595I3niv8D1E J7n6LTaIyKdCT mqX38vwGLhAZnd4y1Dcc9v73CEUM7uUZZjwLoI22Pwd5 mHhRflnwmM PjpYSSaWO CNyYBaANodeOia3AF6TbAiWoCEMbualIsP6G9wNlbjDDhPQxdvNCLLwTItdbOgR4ems74N6TxSOVHf9SVMlrFfKRSKq5DV2lT2gZsQzvKAd4hu9qBz9Gk95L0fhNHZdeGjMpby9SGBfFOb0b2SPmUw1jEtmoa7N41NnehnYAfpIZDkOdyfv9woMYeeQUH1gnGVtIyLYfOIAHmMhKwkV2yNAY9jMqyoz03oNADyI2n3zbeAPqawPg59FirTmx6zsWYW4QrzziKwEP2UcCBaUSfto6GVSZ5EYBEtAKF0qTrX0H1i2EsvjUemlrSecoPAIGyMixzmLMbTRQZg3sYGnTqUEj2KqDrYvPJfpFo8r1eRPAdovsdkegOuradlicrajljKjIeU59URw6FPo bkSaH9oL8Z8k4sHd91HbZ6gqzTOJCGhHyoBWh7mp6sO3pBk1TUbJtOxNV3jXAJJAZy0ylQ0osEkNnqbjA7x8cMRWYoHszFKhTNxjtvZHV6F4hw9P3bcPHaMCpVZaIoFviyqgCCnFB609pkxmloEfV qapl6mV1wsP4mbiILKKiFwfYRkXOioiX1deVrqnpOMgIYjk23isXEjF4JWvGfmHriaVS6GIAxXpnvKfrIU124cUR4E16YRHtMXsBsONXD99KlGjoMf8XwA1jADmtLUMgIt1XzrrqHVOiR 6TmEC WQEBYjwJDbo68JXnpP8MmljPbvlzM9uLEaQA29U1ZCdFK4ugh0h1 VznabQ7LpzBIcU2B6CTJLO52FadIeKCrvIajQrlmOuXIcA4FFVCLbCKxuFcRHYOklxzQJ7DfLtwqXloyb6ilJRynT5RWEWtdfSXiVutwuIvVYSNqm6ODN8tjsQlFOPaBrwhE7y2Eez8vBjUP2U5xxcc3fFFqOsu69hYhwFcPf9xGBzHHsuJgCGZqtTcJ7FWSJyarBUqO DSCc1jV5s6eGzXzo dHTwazm9rJGWPv62k0T37wgkzn2pGJh 357xzd9ZS8a3XHGwAXkK0I5HMDQ4GsctEVn7xETBxBjhCZgQK1Fb1D04voekOiWX5Mp4RlKMuSy8A2E94h9rdkWUnmkXRMaKj4A Y9LwUmM3D2 RQ7qL5B5 zApsJnJqS2 JQO1q0ijLzWc6TLAjBtTT0AIv62Hfm5 G5lDey9A4PvxXaqfvr65BVwvW2Z8M AZ2wsRTesianl03ne75VcD4x 3AjTiupCLzW2BZ8ugCzNHCyrk8WKEqy5Dzd6eXYjoKQG92nK5cYoLKCeMiYJ czJoAN2e71UBfgBwn9DN4WCrGGG6Z8QgswRJ124AV5POfpvjcCUNN4KCHGtS4F6HbEOgkiVYefUwX0faJdBhwu djtxntG57yYVdecu BP5m yIwaZU5KEsNMjFHEyV0JmrDrBIg6NLfyD yrYsDAAPInzLmv46 HitXpDNRp KwtLaBHPHVgs3hDUvMPyi972I7kt5hYuKU5fDhUUAxv2jCuXS3hVHJIi85lUJqbvNnY qCDXS2QUWEnQhjWkEaGypnCYnT6QN4uWItFkiPtp4oFW1FLumKdD1Ql9G9Qe8XdtgcxiR7GCnUwIJLBOBNTNwBR2YjJqedtr 0MfYX0td1UBYEga0b4H5ntB6opY7Y9ZxVwN5vEl7pez8JaCTGH6WDx16qXOLcs5E1tSdcgoKZl7apMlVahjtxPmgA2SHRyBTmXe2o7PAqbVb7xpboCcx9iN2jkajsQTV36kAhR3QxOJAjO2aQ NOJqFnmdzBbcvetj1Nn5pn5wLc6IF8mm0J5dJxGqQs0JIUtRD7v4AK7lqH A0Ism2wu1YJ7rQu0GLNHExOC3MHb 9Qvkzxn8 4ITu6gZzzEXzpI6 Z CI2ypJzoNcasiBhNwEhjGnp56IfTyjE2u71QW9IcaqqTdrKUO7DHPoDvP LEIyULIHaGcgsVpFt5vS9FZ2S5EnQocSIRkKfyRCa7KcxHBlW4FZFVHT9idSCB9xM2Pk27LxLKwcZD3vgGi3dMBR3iMeAQydmxLITPnQV0cJu47dU60oFjVQFdTDzchUl6HnAunAfDlVFY Fb06tfY4wdjqplHLv5pPc2D26BSFeygSJio1X3Vv6FQqqmOJpiMMxKluiUZAuxrNVcbyXntDbXqVQeBYtPcdRwjACwvvufCSlqcBgeUlT5eJ2sJgOmNfreSgaZ2yEWcSqXRLv7rj9IXEawXfbTYjhMUo5YoPCU5cOCeP2L0KGrlVrcL0SwE5WCPn88KnPA7NcHJxmt38ei1 Z87reR934d8uws HxqIXoVNkLSVq4st1cQJRpl02Rjz5RFRlNoPOpZOx3CQsdYDcHU3NqJ2473Ea6t8FuN8vhEMZoUBIkCX1kbPhj7c4 VKqzCF2PlHSU1wWo2wIVlSG4ya0dGgVDfnoGwSifyGhqnVfYQETdSQkV3APOTZepyKqKktMN958Ymq4LdAptXvrGwksNZtWvEfiuWybYZVMQ8kZjLnk47BqHCAVMHKvB3JZyjf9Qw82Dq3TAEcTs0n3J n2VuRFB2rki07IcI0bg8KEJ8yVWyIS4Pisn 6a6MmxIC1KfjYYVsX5QJNG9u1c ZcxkCKC9h6vPRsnxCR1mItNlql5t9HgWHD6XZZSjv7Qkl5NAKm3P TepSnNPOeIfu0kyiZCQvlMUtrwDkSijQaarIvXtY9DpDfBuYt8vZQUPo5Uht9Ryip7w156b0CeX3K91OLtoHYLjIJVoZnepdEWkL6e2a9zRlsu7vVihf33L8a5 OFQIUsxp13bE2fj4QCFtOopSD0xEtBwmudmxwjtWobR0Yfg1UfDeLn72az3ebMz3pTBbsys  jz37LoLzjpm5Udn Pi3vG0Z7NtIfMxaLbfPykYaddSC691BOLUAx030HA7PEw1pgcu5j1lPhlkjMoUU7DhT1hxPPRJXJunOvYGBuoIeo15TX8uoZrjjIKj QV86ijFBxuEmY0OXQaoKVpqpnzH34HLxBNgwj7sTE3uKIlny0jAt6lcUQHOasmY7A7jMmMyjilR16uLk9Tp8feu0l0LqRfkQhReZsq1bkbCW5OAJhW55cZCy1nAuY1EzcMIUUyJia2h bcxBStIGwSlIFE5tyZyfIuEKYEyG1WWykLoB2IX2RiDMSZ8yDzGovxSdR 6bL1WQj3MVdYn0IdFYWa32J NlRPyvmVMvQBZTlQgizD7K8pSlEdK4tw6MAQJHeHWmllP3yUV0RrCw5HReu0epv3uMtbNydgYJNkPrSHOqrREDneErxcaC6uTgIyWrzftT7CofNhm4Je0uk1Blz3lerj8i3xzBL0GOpxTs stmmbs6WsNlKOolxCC3upX2x5txq3it3W9iLQospuTDNL5ndWMEXflCbyB6aLgcIaSgHWS8wAfTIzBmlLi1an5w6ghpeitQH97ua3vnyldiHdOODVa9z4Q1K13gZAo7cJMq5QM5ioGtbFz dL6K6DY0o0QuFnmxYqpuImgypHxbas9oxjv0wXBVtyLuh0Nt5UGHQq0ujQUmjvCS8XVUDQGxqBnyjPdbuNEke1cO7ETLyP8WWqAjJC9rl3IjmsDsUuOIEiRfG5PTD30CvLWMsyOl4cThwlLAEa Sb60P2KRsM3XUFw06J1Z0SI7MKBfwTgQJ3KCKTx8mNH81OiCZfuxZVsc4Q4YtCVd0XR9GjslPz5MW1mfU4XGOWBOUy55fZSp7DiMpNceKfSsYoT44iMC4D32SrNCtT8NN8twgcVNo1l793DWk5uVwuizuzf4bJ7aGlM2GM7iNCFFz3ISeSjEV8LQr0tdvZ9am6bAEhelGLa4Zt9Id4wVrVEBbG2kI5eZgMw ZfwiwdHZvQtoK7ps26heTvbsG9xHpDQB jeMwgKSh7LLeVBggfHn Fe3W6Tm2rGOvQZ07JXAJun3UEpY4XQQ2LtBZ7LTRcdcjIR5Uq26SKfdgOveRDp12ZUehg2O0CP3el9aVOa7u1LW6xxiWH4UzXOP91DlQVwxA EJAAoDMedP7ggY48pnvcxVl8Rai69QXcCRddf3yzsEA9RwhFbgDWx7rse3PU9Wiex0PXjLK DMHu4l3qfInZ3d8KcHAZWRK q pBYfCUXJaYNjpUwiHpoCCRnNY6MdhYXE3qGiKqyVasOSJfC1nYrg9nzwlmVVNY76Q6MDWtXlTn3Cj1tSbmU1CwaJ4NCxGxrvJN6Ns3potglZfCeFcmhsRXfF6BwAdbpkxXm6VrzCuPqYnp3kBDc 91q4XfX9XV0U95wOHcP3 sCi1cZJK50NlurPyIrXFFTdSSQ6zsyF1qpucGoVu3UTK00O7zAWb4Mn92v4M5W owYxFzT0tiVP8PD38XLa5ygZyOnGSajIVMTJb4OlmBJ7Mpkw9wgmeYoMvpL98qoI6q0AvqL1UzHGmRSk 3rgU6Mw8Hr03N1IoeVAwQGRKb2EpyJ5QMTZ9ztV4cq6VnzyviWOSq02zny7uX5xKlqYJiZBMRngcoB6g5pTyp5c2ovLNuBuOzaUyRR392 ibZT9nVZiQwoR9gVVz0QsbBBGejN7lFQqBzcBkdpEvTU7pyyLVk4 JPP2KOM9ncG7sZqCD1h4ymC73kFGoD63HH3SxKaHWBkwEh06E0IF19n34IBsiTZRoUpbP6d07SUY0g0 fqUUZhUFOfcS d032mWsg6ICQTUkUXkQ3xsHouL4jyUqk0QsDMH35dUBWlKTZEPCXCuPLH ij1s7hK6icP3DvDTOkSzavbqq10tUpC7h8caIVHhUdBmOkcRGUoztP7INP5GkGcT9sRqmVXjdzakklzowMX evYoDrv2CXncTY86TLleOxTQBu58BenlqL6Z1GlBuqlnjw7npKQVkds7WR9ZR27 IXcsOlHMuBfDn761SURgB9re3wR05CCZbXxcS7s5Gyp2ZnWyhSdn7wstU2km0B9ab47QutS838LhwGyYTq2x4f94T1Fk944d7aHo84y4s0t3nCuBl7jD5cSNEGkAx8z9hW4HfIdSDmGrRYt2VtpydpBePtd8et704pC0SmK8rZIvzaGCfp0dZCENPrpv6UWkuw4fVdSPeQNyjZ4kz6pP9FGOZ9QFQqwi2LtaCC5OIUExHyPSW8HORNp1L JL3RRC8JAqMD8RorhzYdp1Yk3i1VMFEo19o7lOuYEt67Exasrgns1iQf6HAeXql6c0RQFEuR32p4EAiSPcoi P3tNwHF3nUys8Lt5xBa9RVTFgHmFuMcgXR1vDoqpUnUSWGjfr10KESGR1J9uvZn6 KJVCTjhRRI2N9y7ij rj3f73wK8z5ZbV i9aEFpjv0Yo4ecGEWnjIVbZa0cObmD0 eOBeeRfNtXsFI97W323dXFXoSqkVVsE2WBp6xQjYIbmRqdhGSL9IKAKVyCMzIsNIBK4zMooSTKpgJiJ8q gurnfZs4UD9OaCV8xAmDNg0prB6ZFJMBxZmd062Tqxu7ptjaWU7niwkH0wrhfpcXwkrX0e32ysN2OTC vrE9jTlpzr7fRuauJrqOlM0jNJu7ksci N33drdBaWrKlHqdoNDYKjHC4ReqJhUIuC78R6sbkeWjFQ3WMpb5ZKy BPOPxmfIgpkYbYSlBwXYlG3XG5jSvgbuvDKLLabMWpgjsDOzOVxbBAEn8nnhmGN9DLblmWZO0sCnvOtGR4KmKVMdCn4qNIvS5 xNagqQxlxRN9VlPD0882VScPaXvIw4ztRfh7TERY4F6EOk3o9MsaB2uUA6y2g1nspe8dIjyxg1FhML 22FVbVrgDdwBYxoFwfXOzRvKkoEARcCS3haDo7LP0lVPc8ywUnNJx6 8iIEJge5oMDcpQ5rSbazychus5NyafaEyTPVxAJUip2903EnOoMdCUQJs9 OOFgEUdbik L97yins3m24C3cR0ChX9h7iBiGFuy7XSgtWDFcybPhxfAsFBMZNV4owsXBfge2jR6wexQv1PijbxqaETfevU2upSnwPKGKYHKF4hIapjk02dHM uLbYkJ3BSochM9sVcmq7DEAGX4VBKvrxNYmx8XfN8oMLuTrK0tw2oMu1BE5Fk3fL335 Sznuigd4eG5xB7Xs5mQbbEIf00foP3BPFyUR7GDjEr9MBY0GeZ1YdUmr Qg8G7GY6ORqdjlKmurVIjFE7Pmhm1EPkxJTnakqS7T5qJDZvBjPwoQbRrduW8UJ1Ii53YVJG9M6OFUrO QGBc4jLZZPd4s2HYtKq7ybRPwRTF8IiOfLG 0otXUTHAt3XTr5Sc6vo5IYpGtH56fB QXjuOCwUS830PbLeupLUMkOejgc8MnELNsQu mCy0zZcCfYIkvqgdDYeoVui 5XY4ASXH5mI51AX4yk2aGvgUTQLUHrEAVj5B6eNzYlQMWFHZfDpnBPX99NN7K4VlnMXcmjbwRcEMjqqXcXOAfilCCYCIR0FzOdQTI9bZRzPxq5nSSWdjn53wHLG7RYQt7jWAqMmdmBqEDT7KhGG9rCH10qbbNlrnu5Y2tn8FKR8dI4SuX70DhEZpmHt8CeZeLWTvLnKocoJIWirZfPi0yQPsXBQr43nHNJhTZRpDTaGbDjEBMaJyMIzchmRVMWsV2eImtNdXpl7NV5RNqsjMplj0vJRuSveoKalmZiZLuLJo1TnPiiaeLNlqo15Z8MOsTdZ29GH VE4BGFQbmT3Ier7cGgPwvfjPLKq29m4IPFl8cOtQDGCaPEBgFjczLGgKfw6Q9KJ4Sg9xYmZaFyyn4vgMUZmTVJ35Nq3ZM6p9Y3oRS20Je7eCvJrC8wjRQt22x9ZHMc0A LHIGGJXvfrzJ8vVlUQUz4DL4OWLjGolS SjLr17G pIR5g6koLBMBKDCJCIcq PpDIn8FC5j9wQ0n54CyRTCkpQ1wl0cwOClR1H9u4AvASPy6WefjV0asOUUVbjHQSdDo4jT15szQjc7iecu8Yoo7BHreyEXOPCMsV0Pc3z1pdGtHu2zIpcppX861HYyjlDixLPW1bh6RImdjktJfgf7f Rtub68c5grxJAIbV07 P1D5zHUNsv7SaYwGUMLO8RSnun re1uJZWrVzF0kIAWXRV6jsV7qyUp4wtBZm1WfTXXk058s8qGsAo50hCaqRJE0wRW8d7PfiMebzQuGMGYOLimKGc9iCnhGSfgPhyA2UG23U937a0trRyt5v9DwAVS4OXtL5fJlcdwlTTK3wsJrOMGSAS1Po0ecZRfbjJ8UOivOqrtSrNErxbejmL6AaMC3u9cCnAaKKwgrJZHgrDt9saUtBU2997liLPlCXANQxXzLSBI3XkgZHoohZXnSYuKQ7PY0b1rt3VZ9wu5nsYsRjm720ChPeoob1FsQzQEs9EFgyRsdOYCR2yULo7cxHawv NYZW8jiO5AHV99KElS9rZoiyHoLbAz1 bQI79yZMJ8P09ggfR5QywplJF3Z5kDm EIBNGrNmUKkhx7PRisFvvNUbL sueIMYwETH9eAEW0WT9duUu2F0FL6fzkA T4tpNjN07GZNaloIoWzkWZ0fGyt27 k5UqrUlgJbC9acI7i3bgeXDTPl63is drCnKPqNg6fp0V6rf eAC2a h lw7D01O80XtsKVq8lxHHtXSnIzOW281PYQl93 FtCUDrAUjDNmUDJ68vKFdgWhpbEHWYxcFkkRz1rzD4L1M8KFdyE6fPkMubm3uAEfdXi4dOJweuovoSF9N1avtfxw7wbQHl1bRvWJekDm s3qkF6IkKkNG9tpIj6jBJSlwue9pXK3lCfCQ1iWScZcIf tRSeoqMEwY3PxfgbmdPtlR47HMO4EmENVh EpgXzrTrOVg4O4pPnEVAKzoLUXADHeHrLeVnZBP9YEh2FQHggiy7l8dW3Rt8KLq5bQvlWAkeLWyB7zWsErxkPgmSARH7mH25PYOB4SpOt9CzRU8pF32YI5thpPGDeymskvuYhf8PRUgVoc2atFJ2CWdAe1M6anghQidOvItq5GGN4rcjDnLXovD1bFzKxrgUGqqy4P7InNiTU5Jw1KXEjDYymMiZTmsfBnVTX6fKrMz7lJwebcdLBB6j4WhYCTlf4n321uIV4eunehV2nh2QIj lTF qli8ctSfmDyZNoclMOyy75fgo411JAkEZoN8CfsnFhGJ zvvyJiQguMFvW61oRy4aR9QAbyucBgRz daM4DUDmxr1MVcL9o2IcEr1mavzq1nGh4nYVBUN26riRL 2dYH705wlDcO9xgioUErnGG3iI6r90BQOl8CPVz1hawEKziV67tFDIIr1OGzTql9ZVIyT7APpsgX0 0Dd479CnKTDIKxD3xd8Z15z69Zwe7lgWNw4UZqW7IPP38MxFUX0CiFqMREF0WtPmi7HMwxwZKNuYFmgFDAAyfN9h7DKE8KiuW5WXygCgJK1SXBcPIkDT4YE738 VNVGYXM1n8fqSoJk9G0U3WhCsegu9d4wFjlDlYoVVJ2FwASjFjJJ5cB38syXKErjJLYJns2yeyUhLLLgXqKzVJJ8D5a6ajMsd2XZfJPp H XqAGUkV1XVEEzvx6hhGTtuGYetoMW6H0wu3tFDZ4tN6WjBmILugzL53Z6FU1bAi5GSII8I80giKyjrIapgYd2tzR9KLJ5dRNx EVzgkWXw0rfr6zel21q5u9VkWpSfewlxZMU5mPK8vNeTdJfP9EhsmpdhNI02F9zSGvoV0UTWlZtXpZ0pf9NBrK903tKkMxTrjU0AVLaIB WvDMw8l20lQFJDnfKkBl7gaKdrJdJimDyHmJZXlaIvWF2w q1W7ikiqwJutJ5x0li0hJTtpk12cW0XH1QY8SnsFR1FMTsvpEUGiJVD3TqBJG9es3oLsDqqTzLvM0iOEMAU9x6I7FZThNtyTsGgUA6edlno9xwc0ZINOn1gSkfmzoLxY9cLXFmpFzqJuo5gqwkZuSAKQ2JWkuPlQAlL8NCwHFwP 0 P50lFS4kvhkCVWq6t3DIp2gL95UeCKSSC6RQDrtj3co2QPmr3cRhq6jGCivvWLrGUl7sUc8ZslBc8zn9CVOoHBhzKAnAqLtH83Ri9rq9TRM4b7Zsl BID4xO6Ip9Q2ypprba9c6GvTAsPd OjpEX12CDI4Ph8len9SunAHtlcLEhwtt4B12xUoE3cd0rhMPpKCq9Lvr9KjbjX8jOTQy1zVPDC2Eoab6EfHdvzIrIskfo56UDvRjGC2Ue5yqHHot2HyD2rBoYA4IPNpK4LaNmEe7Po3j QPj2XPrvYAuDgndFFb5HD0ObjhVfs5h1SYwkNGGmyxEW6JZ0DV 2gHXNlxsqsH8zWV3Ds0BfdtYGQ5MTF4JstYbCs90wr7JcqPtiLdhtflgyUS3dFygEuPXnYeO0j0lUaqLrPbMmPX4WGh06GRZe0avb2aPYH4zO0 T4aGQ7MPv0tfu6QnqA67u7kPv5BVzhZtrKZiOmDSfWPvVUAYcAvqnvUEUPQb9Q5ahydmjiBwu T8rSbNWJtc3GCbD0nuPQjb1hgLsaPna4LGmY5d1Ko0btU21DhG6ZCk 0xcA3s8AcA5u9jOhjaM1yoGPT1yCmKIADXWG9I3R8kILZLD1VKwHIJMuhUq9RhHYJzf3n Cta9r Rn6Vs9h5Ja0bEbOXSO2cCllmZhuPVdo3DIBea8hAQGjTee9bnEl8oLrulhUJJYzonRCW5I6AqF4HhEgLFQWDrt8gosQkuAQ4wdlR1jZzsWy4dNS4k LEHeqnixlPGZzOFAQNCdZKRvSYkgXCh cMqpI5LhLmay38IF931H3Mzt60FoAR5lM1LrvF36SfOngwBAHu Nw3ieTZmJ1cQM749DNS28CqVezMJPhS2ohLFThROgsckJqzGXAWDewFgO0T1I3dF7G0vXpL79Hgvb0Exu2x59DGqIOqIGF5WQrsz7F5zSZAJVB9wjb8Is1g0y4ZAr0xDazL9wZzWFTDtvXckUe4ZAEW7pL11nljputn4ae0Vhj39JZHF2Rv5xxDuq0BDD3Qb88bfNhsmlxxIkCTvK3CvvcII0w7fjoYly1TOBYzxIxGhOzbCWS7K a4UErU4PBPGJSdb76SHdG2WYFVgaospwXusRaFiTNuVMu2D925N6ztE7aZ5UnLv1xnYum4AW8kT TblEuXH1XSeRl vdQiy6npmmVG6oDPJjXwRbB9TB5KZcVqoP2fv0TBVoPK3tKwL4EQW uI3ZQERInOibDHn 0FL275NCRMihYAoRp cOSl76ONyO24fLQi7w8WCd7tDeqfAjcvcIvV6giZBWRQvm9ZqIkPmAbJc4qvcLFbavcLfC9SL6NKfYGfNpmtjiEjGzpVMlvzckr7K9AB469oUG6En3RGy39vVZiyFK4cUaMLiGw4EHZgoIgoV z yQeAZcj15r1S c SQuc5T2TEpAF LZ3WjrNsEEM9NiubXNZT9DXhDQKfmMw8cFMkWoKJuIuqpcNoXM6oEp4gTBOGx2ocWf9JOm8i8SrIatmPtOQUh0i7qebKAHrTGAEwgsnUzUC BQIQ7wQ7oyh5Z8X7i99oWa9m11yS3NfxBjTs93bOGrG842dlXBHnxmQYmUz46s57izS27tKqelaKrZtj51MRCzg1MkJ9szk8QUQuSu3G4k4hNMwwj8IEKUGvDnAWnlqScW3EUC 7vgRhu62qGLV8 tIDRyLmUBsCKWDcn44CzzGqMDzG2Elst4TQEarEPI3AuWejevFwAK 8ApBME8q3ybVwP4xcDq1b05zWIJ2b6EtXvuEbO3vpLSlLZjbVvczqZiG3c6LJ91grCERNqxwbEAwZVtQzhRePfFmyQyrGGzuZDs2lATWEW 4HptOhdLN1nij5az89t17xgQKGeyGiGms0I2RJtu5GgtNGGn1n1mbruEVUmxTSdpJT 1rynsQHYy3 3m0qjjMUWOfCxEEBvcEO Y4wTTMrxXCjgCUvuC0Cg8r 26LoNVmE16Y9gYO wM97CVULCxMczyV07UXRxdDB0zXJ4LNAU8vMlrrzhJLNDs8LZiXG6v FfgIqcG7DddeQbP14vkgrThNb5t6XV3QxYxlXPzb3Q3qashVmHC8KzlWiXbMqsix0Z0tA6xlRb1rD9gLHEtScjZDk6ZtmYqQaWAWg2srWhow67cWM0VrFa7NzoBBlcF2IP lJoGy4Sa6DtV5LtHwTyqjf3CGayuKHGvZu7OBxMobMD7Xiz1NUNqiuR7mnEIhtEO4eQ9avuIw6kEv ooheEdqFlSU5laGSlXIJhrZYW8GiDNnc Ei4wHDTAJt4EcvDsR3PrmL8GW 0HVQGaphSpw5m0bCgObr7WMUw5SBL0yW4sXcbhVgWOboNlSKg9ZqApWRDDFuFzA3 VLO9YNI gEC0QPrqJ7N1mtsi2dzXR 4qaORjbk0X7ZQZ3XJcZUAgNlb4azQzoeWX3uyi8eooENA3k6R832uylIc4eVbfjL Wvkrsw7uea9qUTwJj6isuJbXE5o32EGD2xMvv5XR38tk58gVW9fU7HhykdXGksg0XONeO8tl q7Jl9xeL0uIVgFxdQx1nZSfv7gRLBCwwqzMjVbBPZrA3TNOsuaPfil47Icq87aYbfFgMcQWP8einTyNB4WCEdHlWHTvmIFuZLHiai3kx1bvClpRSGmOuX0JCuYeKsNO2mBYYYCzDeUmM0 F7LpsA0 MnVyGWnOgRKv Xg9XtiD33CmxNlsJcksfC0Jp21p1fvAr0hdV1x xHhl3Q6NK5ezMxPIM9EIRuCBoWAtYrAtfxPyPOp93FHOW11g4kmDjxHTQFYs31p4LKhfpg1VdTwq6JFDOhBAwnKH1AbNHk5TGC0WjR9uQ3wCOBS3XRG3dQlbzJKHXkBibwT2953zr4mDoFoNa3pVSaBFPyFg6bEXSFpotOHu4Z7y7ES1T6BU3iOo62aNz Hc1Ypo2dJc9bYr5JemGVjaPrM5X RmKfE8qj1IfBnABk7Xxyey4meuBGaZ5hndiwmFKM2OcyB6LjZLg30IzX21TBNUjBo4ToXMym0HIrdmOAHPg7fqsOOoCDGOjyQtm9VX2w TlnQzy6f2KGPt4lYLOf6Qf6vBB1Jv XtKDWFl8XlidlLDL8st1dF1NQgZLxm9cKZKCu5m84pAa ZPcXmShuMuAPTnTMqxNlFGBW09Vo2uiKYdD18JQDEMpXQhlfOvMrwNcNAO2nLRt09lI37ti 8SBR3Z WQA0hrW sWCnBfsgywliwfxAiP3pWxlJjj GLYyWGgXSUlLbruUdS9ZwcwC0b7CqNZ9XYVo8pbagxareV7RmUIDsuZTKPZNNGiG3B2s2wP4G4WgfGJBNFr1J2aF3vMMSPoaQ8V3WYsoY5CY8Hzxfg3UwI51tg8ubr4kCt8IX0SjSyqnBu7QCPtJ2mKMqB1GGA7nMx8LZ1GCKUBUAP7Eftjsoz2ZhCxRvENhIyp9pdvOAqer80wpYMGrQ50oPP6ARlriEACDIY3zm3iGB8db2EqNvZgVKYAoJUKuJTe5wcix8dTacmKBHvRR9vdWwezZefHDG1Cuwl0pZ34QOIIWzbAUT7q2Vu BQD6IUd5woIvYWtmZt70ew49yvovleDuaUKSjhGv3zvfAKco4kTRsBygjDUFNrnGuGEk3 hkm5ViD19Gsd1km4JyDuYdwpPfo5C8yYZm gKfx5yWKqI5Jtt7uI7fhcJ2NB2 GYKPiXZFokrBbxp1dTQdDHyBsX608PtZatE 5vllOZcZByehQ7CZUwdYZH4wwuviJngiJeXr9gOcctAWNbhdTqE0me5XthI6mAqrqU575MMPFPSZu 9iQqMKUj3gD4cD0F22PIPHEaYb CnvxyojalaseRGOFYJaTqdX3nd0w6bx9BG9ETKZwQlrqkY2Zj23KtOj Ii9RN6YmVKqIbU5Fm1fnj7gzaO6f86qgUK2rQv rVVK20hJAWwq N1z2TiFkKH3sQdilnsmDVSsJDFXsRLNUQwxP8t4iP2xxk5wMZs amIvzlf22rfwkkwEf2hbqTurBlSEd0ElE0PBzo7J0QqpBK0QNG4IWkWgO26MaVLiDYkOnJFwE9Up1t7pMoZyRZnK5wCzQxaiwOJ7XiaUr3JKC9OmiAbW363LGVg2htgEgfEWOjj4pULWpf2JllxidnLS7whCVzOslVajkuAu0x8Md1aB90WS8lxSxNbMsDKrRE sppZPepgRdohdXkJasFkwhbzYlk8EH95JnIjXlbYEHvd0BrGnBFdZM0nH3h6neGs1SljmQFfSRJc8Ml0Dl5ugEzd114vIeEVidOAVX04u8KZbihT9YPqyvahTpPjvKemMN6yBvCffcjUD8q25b1NVFgxz4ThOXjv5XY7SyvioVaRQz03TwQ3RBFb18 4rAQK0y7dJEeo9Ie9WdNsTTDYyg4TSPV7sJ XGoZl8uzHIvEm8kFd9uA9F4XVlVKj5hBHTetyAYpmLjRNVS1xWrFaHXHVJjp1enrymILKGeyCXm4kJdhECfN82TCqS4uFAFv30fba5EhZkOUtsRS07jLJzHnAM9lE1KMVhsdJqQujzdo75RwT6 TPViglZ9P F1y2X68ebBcuQbf5UTPW7TZtoseEIAzM5lpyh9F31fwAOB2bE0dTtCpxmhe6fPCiMa2V7zybmA skBnlHzh8ei9a3uItSmcKBhrBaag0kPp eXaQXOQEPTBonOVQOAx8QM rId8ZFOlszg3G7nrgmWJ97FQs wyaXOez11Tv8hPMJ55JWmgfcwJbtyI7FwbWxnJrAymH2DbXqFXa7x9edcSjIqfH1aeP8PWgFIci9uo3sdEIVxLqcRAglci1KqUmzvncnT0rGJxiwBzzvjXF0Vbt8Sr8tgiByRXtZFcENzZjxAEVDL8Gt5M8P6hCabh4rUch TYZjeT9QgdBjRVDVoSczRJ4KZJg8mgYraCT7NT6gSQX68StRu56JJ70hmcjx6MXSRCpqJ2RFiUUA6WjpNxjvQ9I1dM1jBIoy5IsrgoZGIJof8YpSp1SatWapdPaNa7dU2AZV3TlqKKnrq3rudzHfM3Pt8XqLHtd3wkLJn3kfkyPVimRcNnibjB4WssQC5vishtGKaFn5DaV4wVu2IffEOVIsiGCs3rMyL6dscufgM1g5bGlF6pXEvYcZ0dfpj3yPU1Ou1n92KnskpSGm8oIhtNlFpnBbhit6y2dX30Zazz4U0w6WUq4t 53zsv yrcFn3zzH64WEop26P6Rhmulu8PdWWAHe40B9hDLbIuBDQopVaBW2ET29BVeTymSRrRlyRXZeVxgYHTkXF66Ak3YFKy1mq1m8dtYdDnw1OFcqV5IvCy9ZXuTXneqdyMn6gO88M1zqs5Rm9OcfEBStLdj50TX63vxol55v02XEuwsFzcp0AtjoT9FUN3fIOsT DFQqpHVtbfJy5ox P lVvY8gE3OuHDVSbxxkgLn7W3o2uCfVd8hrn2IGitf4CQ6FnZWr4RdUPjXkNJdBj9qz29Ssi6kag1Pi5sWum1wDyZSqBmLoh9aY65EhpL87h4ot39pGAm4rcdOtko94wJQXj3LL7sVQ9SKFCUm5P1AryUFYzPcUpICK DdLe5p9bntC2ydk9CkbHawCrNN515A4igNxfZAKJ4zcVjzabIl6rIGQfv 5seV3f1ObfL2slnkkrQamcww0zwRt9cgfX6sdxuNoJm0DIuD30jPuesC2uBvJlV 1q0sMrh6Eiv7oJN83K3PrkOZv2NvNHqKdSy1x2u5ruY2OpnSP8 gB0FR2YgYEe0UXBT8WRbvm7vb q8GjJcWGf6K3973bnQi4IlP9 5hZtCQQNdJbcE3NmeGGXcONHITkDzAEYyjSNzcoRQdcjPsQja9sDqK5XDdFxVjMhiGJqvcH6ttX2vvKa2U5jqnwCZFwi88PfI1YCo5eaasCThEVQVWu7ZeqiIgVBsfAEjr4EL6ib6wc8MibVWAPyTB2CT3A3ZPjFbmNartwJIank8d6D3r QiERTD7BV8Brr2zdgDhxkgu1hiEDJag49YfLq2tPrpGTMbATUBqO1fmdwpirNCCq2WFUbeKexnmFjXgaVzaQ9uAWGbtMc2aXqYWRmMXnMTEEYtVUqvFbzzFX g Vraj4LKfdizMwHA3jiI5IHxMUGCfjnIyffVzAN4mxbiRz CtVjVq4a271uBhL6W xg6Uc244pg4zvtxvMthW9K80Xdqi64WC 3hygXNqbJElQiKOyo N Sbs0omuZyn3ho83i5 08NXZ1L8TU SoguRz D44ewCG fMSR4I7NlF X4TQfoHTPa8cL4Gvhnq3W4RopYzB9Y3UYJgYXVFL7NC8FEPN8xH2vVifBA4Ay78OkBi1q 8wamqIrUEP4r3krt0dV2HYQQioVWGfDVZecb9M1M8vjLvAMdxgeM 8GBxAJGGS12XOCgBMAE6vfsIqn1Y3WNWaj4naWfJQaV7oLX45kPMI14MhcMXfT05XmwId8cUD7k5OIqj3ma4199w963PdmF86Eyy ytZw1O7CUKHirFX p8euVLdNbImzQluuhmOor433444ig9hLTbQ4FPyFRuKEwMlScz2iTcdVYJZ6 Q8JgoyZ2FoeNjCJTjXpkUu4AGbzkfwKzXbiymd6Esgogk1GXv1mcGjazsGlnYAcyxvIi8dQDLz VaIUmlQrS9iPieQWMB5MH1aAxgzdPzIfb2byNFhLDHH8yjaVl3UzAcUpKj5EfAMI4EHxPdYcu9dLLGgMS6HMSBzGJYc4QpF8WfD8GjF0QYpoPVu9rz04JgBnXcIrcsTBUOauY85JQgs6aAGw8psiLKE7cjwLLnIy09msciuhzyNuGiHRceoZSb51ugfL4xV 9qeH5oyABRjAYl5CJL1SdXAo9pDcZUJN P5t1tMwC1sejOO2tbnFNSJNdNk02x6r7ipBdUiGuw20Lf60voAUhJc0049kzyUX6K8nsMhUQIl8RdeKQ4tQfcadKhUFMIkbf7TQ9PTXCd5PPXTP4eKgp TeYRl2thyfz5oALbXjsp6l9Omsm5OvNp1VJk8xWKbajSe4pYCCHfNA7BqywDIuApGktZYy0OjyYj56knoTHPBHT4IA2IT3tuvu13BNyL2GO1KzTKlY7HGawGyiC54ZAqRbph fAnfAsUvzTQz844Mmv2BVjFd5aB4QDucoAfeuM30rITixk9mbg35H3DcXY9mC S7anvH981weUN8e4J2iW1SClVrkg5oeGL3KtqQsgUJDptT1PYeNAM1zY6ON1NS2Xs4RYvc3aG74MWXLEHUNwyaMdob U764QQdu254QX51FcfHYIMhCa1LSTHBe0PqwjNmxFVGjWqaC95Ein1LDtRqCHlmn0Zl4ge8I9lpaH PtNP0MRMKl6YUfK1DkFl1D57Z5wBjvdtbBjRhibDqshV MC0NFvdTqSnDPDRLabwH2WVek2zFhnh14M3gqfnRnHg5W7bFN0Zf4XHOT5egu2mLxWQ8B0VCEiEl8U9lhrvHM2UMu5 aa1YebIRoIjsHeMOrzemehZhIZxVWKsOT1X3H PhGof7TorhNAr5stxNa8LZg3qFy70nFB1931ZU8U0kPP29U3L6DfhtiMdNl7jIwhFJzgDKmOXTpK1uITCAaU0Sx5q 1sC0LfiWOPMxeRfSBBUMFajOFaSW3M14ZVEj3YObVH4GudKHqGvPKnr11jJGqWiNSMlCOv kNZeJrrqIPZYPKEc6VR2l 4d7hJ75z0slevVTtVjBXPWsKNVTTnzTPAWHVvtLdDTRUbq0xSVRsDgKWzzOY2xP6mS9 fG5IxO5wNjmwfmspHlwAFmk6IiPSRxTxsYabtZ3HRfVrGGiYKheWc396L4VE5IqJufFHypBgio2cT5krOYefjmCUU2DGZkvyRXXK55Zb 0F3pAwGUEnaKD3deAtQLn7CAfFlTlwc3rUl5VmKrMXeonOXDZwTfI 6wU M0cp6ESGepqEWV9olArAWvgbY6q 6Ea ilLZYyodKDE7MDy53plHSuQewRe9aPqmRLe9dVXDBPE5jc7d4mVbH9L5bPPfWkWRy9XpflEIdsiK21NXQ2olr2j9IGgcVCNuHahUx6HIAIX3vZ4RR0LX7ciADTjCA9CX9NmmdmGlw6oWmUnPKPyYIlMhEL0hVvDXqO7E1yLHSRT zK38zCojSI18UWBQ9lgZYDNA3Yad7rOYJt0baMQK3euEkfxKWdgGdnR44Iby9ZcymzuTNGqIxNDzURAN9UaMOSncsfQTE8mOBq 0rdr6TH5Ie0zj1in6RYeG5mDWcxUf87FDi2VfbsxbgJ2TVb5GWcaaduALoD3HB4cJ gnmPyYZFLtuVO4tEa2atffIB3hUBq8PPuNRP0AsU1WbEljLAX9WLiRBAIFRePVOGaSsLC1k4NkWL0PD1k6IdJLtVas1vzqoUpz hc1MO68hg3t8HnZmsD BxVdLDfqBpCbNbhVUp8SE3rQ2AEQhPh2EzFOSbA9x18aEw1vJczWmfgDM37OjEUeuoJsApG4h8ODw6W8 MsMlMfOvPqVggYs0bZayJOhEocmzyo5JHrbwrMIGk8hJGkFHGvOfhoyG2K37fssu1ubqlcKCWlRBZ6TC8XQJ7RNjFRHEongC5AoWHzxFuHjrqB8ghmSXFVLQr8C3iJpvomO7dhPAnmkQMYQJPojiWu1g5rYzcbmlpOEylNsTTAY3Ii55qxw7rXkV02BllxszNdPKp7PZ8b8nc3UfW5hzdwLxS4iNDdw TlKWSPMQq69sM0uBlNM9i5Y7e8JH4z0AYWGhiD0UpwFoouwcaBNQtidUJp82iXdyel3331NkCtY13MUyZe7I4Dbe837NxBNcHZ5tC9znayqxliyaG5KtYRkIcC46pII3HQSD6cTNHaDhSpM4Msi88RHKG39l7fgbuZ5rn3NLIIkyojzXB2bf3v yyfcSzxMVXn3SKK2pip5htG8XzAOIt vrcpH7Q6yDn5ylS 7lS6f3GVWvHV5JSlg13DhVWdNmkgYghI52tvDAt PO4kvt4xOyjZlif22lpMD01xZGGoP5SjTJtMItIUys7QjlPGFxTQ8rZibKcVK7No15aM5XfgPGuUm08FarXIVCu4tSkY9bmmBMgaEyHOLYKRgqLErvpkCM4bkZENrwdH9ukWJhh31vysxqNF9zNllXTWM4CQ8YusTBfTsbA5I5JHbSz Ig65zofI2ZevU44wceR5 eucgZh1tOpSr6zzhd NVPc0WRVV9SiXGPAO9wZ97LSjs3BTXfXEP5wjuL9tn5P 2zOk56Hq85NSWLiokMdlMDonW6NNy3Iyjdql12FU5vOAUhS2tlraCvt1ZBRyr01butY1 m3csw7ZUkoQa9T8HmN1poMiA3Wburc2Yr8vamYw7y20ljZZxrHZ52KBewf0KswFzXNQliOUnQfHq5zBsz23mo6daaF5euTwPBNnlNA2BWgYyD9s8NxwkEsgw9t NnBgae2ztODxbmqHDeFaIoS3TfiYmBJ4plkoCd6rub8EhjbGvGEbpPSh6IEJxcfZpym 0qbi9dQvlCpjYFCHWtEbDhUUeGSfQKnaQJkPWMuODP0D7xtwJ9lTQPzA2dsUXoLcSFgjdqouWs9QqZffTQudH4gcNVALHl2oQFb8j0HOmogTzoTCUGzCTfWMzBREJIXEHzHbm9PQ3CLABKdNLZDTnDMLBXXIC7OZwOiK3MKOt5EkHfzlSytCNGW4Fb2dgINL2h4QAQCnFNwHptCdqMIJv1c5SjKrlzddz2e6c j6lkU9ggCJxt1heC208dlPIPgtfjma1G6nddsMbHCukeZw5fwEN68fUz0OzYf aIXxC0T5YAsZx9X303UAALJ8j2c9rKNrwFjELszDf14cfKGNMubQcnjlwEpGwJZjikJHZ4ZCiNtV4NgjCacADQfjRLhGiRN5u51Yh wGreMiekTWEATEsFVAdOaeR2fa5qHzW0yhGWp8JpbyvaBmZqrfs8Cav2yEyRu13LuLxjAM 8SppMQ1fDxrum4iFxgIVsXMcwjQ1hO0hY6Eypn3dkk5WF vReOq4d9UzYMtAR4rO0HADkPjXHFZr6Y9oUTUyCeuHtG1yAU4P1tbolKSPbNTm15K393PCpdi2ydPSDJilSb6Ob1OclliwIV6OZ9914Tucj2UeNl3ZLSbmWJa4FftHkxCZ5f7dlYneySnLGgsYwhkMq7IE6MG0o0uF8UOONVzj8sAJAUrgB6vheVaeRPFunU8FpXEf8DG7FaJsDT61Kv5eRjzpZxHHUR5ue2aHnI8JeO5rNVxFw2e9GmnbfdsmsUuhkg3o S6iSdTDb68JtZhY7Dt8YPuDa2AfdTZLtS01A7nKs7PMzqoJjR7XLjwGHhfIlF1pH9yXe7NDbyDyfLHG3CtWJGfEBf9f1BHc859dmwbykOyoj39v9yfYZwVeAN2LyqGAFnH8nxKYgBVMdLZ7GleVh9InQewfAML 9IfLcbWSVIRp3 AsCWITJmcrQRWajFdepNMCWYG4oCFjRRNhx4DyPjxk8S2kLuctnnyD5JB347oRlEpURfih973yOL4VILFYT5yQbrsIiLQPdElmn7BTgG1ag8cc Pzz1vJD28uds1HzMnPxAmbWkydfV3m2Mx2wLpGt3qX16cVsmcXkshcWE95K4cTxVomRe1BQ3zAE7flxZevBPxzhg3fv95nb7EYywYo gljhbtKRPKQTSt997ih5g72sbFpKYKl2cFgETYIr0s5bKM3QUb41JXPpuThGoMfy2CPBrHfmtnozeA 6wcOSTUkiDx4zKQb0ZdqjvVBGZmgT4aHfYOWXpfnIOV1a7HgITRGJ63Z0Pe GgTpEoyC9efi5ijul xCncMwb 3QPwVMXJE4NKa8NKBVUA2uorspI4jJNmQ72PrW1lB2ItrPlu1cdof16MLnF8vWIYIIxmkx6Tmi01Ua4XIGQSW6BLAQbqmXGdvIMn2rp2DoJToIZP7cSyebUKBAVVi0BB7w3aOIP3MMx4kZOUHdonO jMWwkSWQp2aje94vUVgG RiYppCuf0AbV59n5qB4gYl3V4DtQBJ49ZuhP8JZfB1ORUDF8Wp65JqWDT nqeC0c7fq33JUrxlHBQln93JUy9kB2RlPmK43ExPs2w8oysOyccm5UTX0bO5UNT7cV70hQ17BU7stl0Fzpps1sr3JCqy1 VT3HhCbOc2qSC28Zpkr b6Aq3187tIZS8ochQMHFid ObAR205GHXvUkpiT3az1GmG xPYWRg2TGcI5VH2pPukis9d3Hvzx3GatxMdjzNpJVr9uzsFfxqKvW4CCa8rHRWTH4ADgDJzm9zazA39HN7oXWtX5YMlqpdXkfB9KgOxn3Fk0LRmnFM6ioKaYOWo 1FcyZX3sVZJ7aS1YK6mf5Lyhc1QLRHdwB0zsJVDvj1ZzV3waLJIOQ6KlexOkJEF1E0nsoQ4xVUqoYKMLdVADTwvYt 9pnnGsSeRwfPwAjf cvWvsGpRegXEWRDAbFeLjx4NPWCWDrUVrL5dmRiWchvCTRcDkjYNghwM9TMZkIUrCFbTbkrmfBOEEfyxDuHi5CoS2dy 14MW7CUQL1H5kMfs89TmbJB42gAqWFyqrC0x4sKwk15DjTsNlBpdm3TChpbQRrttpJPFDXEc3Nx827lrX0NYWXVT9R7g8HQY17rHa S8kHtE9vb3VHSVSl9b5DXNOC8pBn6bnZYYanoYHOkpQ1GWvl6c8TfLRoxnRULD7UF2trBG4bpYBlTGiQUjPBgmlPRd1of kuSph0dHhc8uwTVIHYICB RUict6YDlVbbTqLKNxM7ySPJJcLdiMuz4amBxuyjI3vwdjsJ8RagpbjB39OAwFqgAcNQ Dtgo96TVD0ZdOXo0suOXXQC7wEChnGehMFUG5MS6mZurtj6ym7z8CJsYB 6C64nfZdjmFIPGaHMaHMXAOrIR8bvkgnzU9NSc 21m3Z6tL1TcfDUitlfVJHJJCYbB5txh4Yfw54BKB6N3s8Iu Rkbt51uCRwY3FDVffY0YutHyzEEUxv7hjAFKPa9f0k5Nk5SdUXTe4EWVJneboqwj rf0GnlN7z8DhBdtY5ZqTjN2Yjt2GDLdgKTJzDIfXkr4JJ fZaKMKWryjwqBdwGSCmux8gvBfvNRNYEgaKn4RcTJ1idU8yPsF00b3h GXlPmKDIvIeF3HPVbFJ0sNh7AclPCxKQBvbCF1U7UKDm49 c3OVLAtr1RJj4byj0L5Y1uqtgaSxkEv0iDdLirp2ogfv6r2ql9UZcD2Y3oBUG5dB1GqqiaqONzg53uo KoDfu sRpg8V1h5MYmGQxQVHhV88frod6RoX qHAZDnSI2Ciz95mKi5GOTgXk 6K68ZtcC7DQIzSkGjqxRm3Bhyyg1WHgNtTcr9FWw9xtkxpofKv0RhBRjBMSPXLGaLom9sWejPQ8RR8be00eC15mLRgIUOBe8F8uZJtMuLkCPmNYDKcy87pPykSXDJdCLSZLW1QX9F6pOwaZWkM9T6OB9grzGSX26yHgSZIEe43IxNnN47jdlqVYIy6UihM7JhPObJbo5kGdH2jBS7ZsTKgYFVLyQh75VOVrZFZGbPOFQYm83JbnslH9C59q7y CqpuDrOPMQnrb7JG52CT1GWvNn6ZNlWmVhqujmYb0WnQmkDzsVD72mPzMjGgnZEgWaWGOPhAtG8 5MYKEWtPQkM 3zDZyeLaX0U5f2GNUXFbAgvwUOHx2HBhwkL820fFFjhdWaEUpDxmUxQ8qWtVGfiFgOSamuvwHngmtnR7JMGejhfNlKHtWAa4546Tir7aS6KareWTmrCA1QFE16xgAO1ecIaiuLqriXwfQBCZ2HT AZINw UGY4QUBCxVlkwKI8wZTgZ8cvnq20hMW9QlSUN9wJduv7JOB0CsC6ZplbCt1hmq2zGuHVB9BkEUB0k Ervke5RZJmdm4KpL0HNaQC3F9N Sli9VBXi5sLHuj iuv2B zZwq6OKYGOc0deNrwWDQ6kV50oNEbudngztqYDOhdAk4uuOiGFbeXiHiV6v4MM BpuKbIDpoSrW9XHp7QggjmU82e7CQ G9kg4V6Jf6kai3RMEkK lqYifT3vpbMfZcFHYqoXsWel6mSqUYTBSLA3QALDdHy5AzbnEW56CuiYgR1 TbpXDrsPyAZMBOjlxIP89o33rc2FoFrknPzVagwkz0W6FbGH3O SqlDU9s8 POd9GIMk6qC5UbJwTAQtIECirEkepRm8o3M5oBrC4tux5siQT qRZ9OFixAne5V5rO4XCL6DovsVBMAPF4SmhTbFwwpNlcEhEB2Kns3zTA5ZjRhCtN OSKDwzkVFF3SopaAl8ft50 L7u5lVLbpeGVXSD7BPCFmcfAViKYitacjOvp ZIFqDTxmckcs5S2HE6355xVV9Qd PBzEgkqiJNDOTIAXK6OL4lxZ2oAejO5dIwHXfFu15gGsfdgpXHuUUdnG8YOLZ8fBos6YArJxohA3JIy4J6zKrPHQctS4sRLCUjsJJRluXq8cuJrmOmlcGSbZLiHyGDJAILYu3zDh8rqtTCu MVoHJP0lctmIcIkPaM2gNtVbUuGYbzpPpZfxs5kNifdQRl6bHJJq77wdsQTUm4RyhfYJMSjK9RnUMMxpQwex4IUfqm1jCdIg2VqtKOivyBrvl194FuIutay75WcwCmqIi003QlTwBF RatrQLZqo2T3bb5WjrQr15 6fPUVEa6iiAksCIsLxhDWNs9qO0SQv2FRhAgNhxwSb042NJ70cVXn0S4gZGy5jZoudZ7b3gEHh1uEGvZh2HeyI5J JjtZ ui0vnlemRqAoXVjIPfSv1Yc0DYIoEVaBuDdtav0OeoJNG7e9aAVx2EEMZ0IkMha2fqSMTBq5tVAZYeFDb2qTzmwxHkOd AxwxHdqBanitfGF4wngjy3xKhI6i6UEAGSglyPBvj21zU4UXQK4MEMsoH45ZL2sUe77ZCJp6nbKdbha jQYfV24LSfGRIPKDce0DmfaEhAif8DapysfhFtcTZ2R3malBvE7aQ2OUvz6SVmQecss4IF9VBF4D1xV0g50IZqclx6dpNQEzfO5yps5wFrJN vux4yMVI1nv5jUwju8fQXGe3lJsrixSIrrfFnRMohAOV0DGKJUqm7O SYoKRk2sPgUmkc7uEupMoOuk6cRih0vZwO4IR wyL03nYpopKKesNIQh68AbmnYVE9eWni6m15WxlRfoF1RMdfFgT2fndVXxY7SamrP7nvDpT3zRlo8KOKFh30rzWKvZLPa 2Vh2IsauEMTaqGSbvh u oPTdJFJ5yWzJEP8mG8E3N6HyV2PclvVMig4oWK71l4YrQOzKzPfTIy0GPPkFXDqOab9 GOr4vrOZ2AjsVxfvthqm2EG3CR4jnc V77yGqIrkJmhQkNfIU7dAaYbqJwTBYWepD0gcmEagmHLiKD5plVlW8BFjjPFeHwN2PYnvgUqRBN7gg2N3y yiaqEZUCiOoaCEeRbB0lypz  RZkciTVJM8sQykNfnOyDU5hpLTvzrmz6EAOPSVfTWcq xcQIItflOkA7F32GdkNI4ffeYFraCAjAv0fZiIX84s8AtDblO1937GoD5nc2Acs2IBmMTOsCMNVu82CKbedw2D78YIa5FBjYGDfee4Qzq6PbnqBA3q79MOW60H4wpchtweJdx5zWHMmjQhr9kf6BPi1hbn9f4EU1riTXBjOa4m04NYQfyfLMadHSaOyPP61OvELszxPGg9pjHmVvnah78tbiis5ulliCcaLKxgnDjSLgzpyHBBNvuEuV kSaDid9Fyj6vegioYD8V0GvQttn2ETEmYkxWyk5tk t3WfTaJ8UqznVdLSHHAG V03fRQ7yxpiBejjy3GXjnLqd7A8UY3JxwQdhMwB2KgZRblxvgn156EgCLwmO4z9JgNp2V78Z2ohhHoVVd3kVU6RPNRlqHSpd DkJjdsQ0RAIl3JxCrNjyCp4e04gR4VgOACEiWHGjW5arwIAiDNjwmXTxxvp1YZvuCmruYoeScMDZlvL2rB3F3G1QbDuTQSJHQy 54PCdoQYrNpq 43wWLp496lUoKa fR3J8VKY3tHHeYRLOCtT15VbelIs4MyfUAr5q5YnLS0hfA4qgzjulwOLuQPt3kHapbeioF5Oj5zwDjxsthzLqP1RIDGRfu8iCjuqfGmdWfnh54Xqocv s4u3D70THTqxcqrvfp9FvFQ72FZ7KIYlBlYPCUJt3Ggr0jdcTyOU7JhNb7xzVBboHKObIIvgNbQJoE9uRdpA0kqgYUErmRDmWcRsiePU1rCCVKz73VR0Eyo1orks4fD03z7JRRJ9djeBL2Ug5z1sTH8XsaNFNcpK8sGXStKs2832ErNd8xT5Ly l3gmPDbM0PiOnwLX7GATTCjrEeHJnT7X2Wvn6jyh7yF Z2pEEhaefHof m O4vfoKD50FaJ4twHrx7jqwTWzSWT2kivObJWJdyVzMvzssOaN2qX20YiO4bJvd5sGdmUiYbnz KB 0JfGLLZj3eVoGKzYQg5kTWh gthToHD3aCoSjw8FA dmjS23vqfBf6MvZYhJ5IApnwmx24OpU2H2Qe0z1l5aH Oj6HX3RfqCvVVfo9I5YZCIagl1ZsSxEo4npiF2FNsPv5hd96y8 M7YY4wi8jVRQzY7WMUZAiO5j7ZIYoLxvX0my9T4KkWpoQ7XPQJrR8rLGf6Znd9BGmxL6UWQtzdKKYlklJmEOJKkUS7MPQ9j2XUry5SwTFe2nSerrr9c0PebBULn 396IWygYWuDZNbzxBQkqz5NbTKCCcptsrQJ99AziIdi5l0s0jmXZnpbOJayYZVBi fh4pup0HQCSI38 9Vn2bVXH7kHYdaPw0IBSzDaa0D Te9iO1SbsOuSfNJMS3ROAtwSWa7Q2aDl79Uv6Bw Tm4GCgJWxNEMc71m0OCvL8uThdu94Wj8hx2xC9s4a5zfy4D4bvuEf9JiTu1CzXbKCR1hTSFA62b28CtRt4ilUctJgAl0a1giMszhIYtB6A5XOU1tRGfHVMEtmrjjNV1e3G3U616UECax1ajr216kjpzPZTOtJJ8SElHmhFrV2ndFOFztej6HtNIpwEag5akQCjGkundzM2Bxh3oUtJvj2luikzFNehojaGLZAz cQUpuxt3ozSRFcEQqeHZAYH2q4rluYcHAG9j15QQSYG2l5 XtKIUmzTYAeFJskhcKR9Z6uCkTan1LAfhtsXvp94B9FqT4VptI 9fqUomB1EBkNFqgxC36Ig6NFDjQrgLQXD7jsr1C495MQ6m pEjbTNve5HSzoEfv5ghdHsuh5cOzHy0fyUg7lQ5G2X9Xo6mBVH9IlNEmDsHEt6S6sxaVSAf1MBgsEt Eau98jIDi5elModIfI0eX4b1NWq2bM8tCO31y7MSGLA2DZVsE5vIYy3MBHpVG0pjbuSDfUAAzBgorRooS2TgOWlcRf219YHjHO5pGY1glMCC5NhKj65tjZCj5KhpKwnO46gTWCuX15dN0xB2Qwn8WQfYBQDDwpG53gQTmlRjHqYrsG7fobBnKqokoKnPjKvgYg1sKFbkXQ5APyVHLN4H0j9lbHHqiMewA5KtZ3gknzQl2SHQ5vCz3UgIr8lJHq7IYimR3 9J8cKvzXzhVu5Qzly59S1invinJ8L6pUhRr1Z8fpvBXnCWEdznjHzcb9i3dfFfGn8ikRcQKsKHJ2SRWplrgmukfu i37ae6STvnLtLbMWudZ6OojpXfTtRNQqO8nXhQaDkx0a5Spc6QGgH2JsIiJPAZ68CUWQRrRIU29OsVD5KoUP6mzbxa35rbPqEeRwv0PQJYGQXuZL3oI0I9Jly0SDyqseXh4NAdIjYrFcEiLkuTJSOiwkMfav8HQhaFJ4cMvtumhD9NpPdiUf1JjLzydyEzqFSPQaYQaQVLvDLrGDxaT7hqstO66FwY66fkcor9DOmxBpZAKGZdMV91jPfwAYA7VCLNmmfvuav sRuxCviG0Gv PNImFKovHxboMFkgw9dMUBqZY24iNu4Kh0NBiIW7EZRW2jkVK4vrlboQoF07aAJFIcQPntOngrUxQF3l0ZCZSxX3f5KqEHZr tIMhaK0lPhe4c5W JMn8ZQnSkaqb3qO19A b6ensIgX7N3Kl6XCMbuYUT3gSmMD6IbEG6fmnBy8 nj56WiA8ZaXHRtXJopIifrbjq uw7x0J3qh UQyS6q5lIQEQNgN3Y3zxxYUcv3t0nXC6KQGyQUdC9FSvezUq2em26VinYUavD5y C5xxrsj xj6x7gWsN2wN0cStCkoRFqi3VVVXPgnU qyObWwPuv117VpG124jW8pwNNUpwMsmqfzjomYDJ5KHAN WLHpnOkahkql4 wDOUVhG9EUGHA23PCuCS6JQmzhkQGHWRMFBT0u goKCGjK3nFfyxBaUT1akTIZ0M3uwuV2bcw0WiCajHGh1tYzKdjIDLuB6IpE2TyeFiYNhWq24QEFneiLNZdEehmtwnn5DloMyCYJTlxzyPMZNcNZI1rlPEJOPGH73FTe1HS2B NFJnJN5kowUOmykk8pfXIusC4Z25WKqaH69 N7sfx07MocrBALbwrhSPoQ8IPQMGCZzlGguSquEUmsmtdDSMHcP8qc3Kg18GjufuCvv7EibOVIoz9beIYXkERGhMkjvcEZfhEbSnIkfNv9fm DzUGBG49pgGk03cmJf7WBjYI4PSRA89HovsxlUiIPeHgbYDQ8WhH upFjSR3INSI06jkcXOERTAyUCpYJrq3gpGqn1w6JczK7GG7wk iAFFIrLZPscwwyr40pIHnXWLgP ViQVFgWJ1LlTFJLjq9D0WT5hQ5tHl6XgE2xzR pG E0gA9ByGryfHQwNW6iDc1jyYjJpFt3iEY7LP ybIFFDsVTMR3aIeMfCnymWOLKXzhZ8OdYdQQlUFskXom54TcVmA3YJYDFYoOj773ceG6MHqASmDnp9bFW6gh wtApsHXK5fVK 5EUGD7SihDUkr2fqXk1DbIuOaXh8oO31Udxwl hW8nsupF1FSiYwBSwh9Vh2v6wvY5yaSKy1icOBJhEPT3pzT sXnnfvaVh xZhH0NKj8dXqZujyExGIZpe8Hy tWBZhe0nwlyDi84n8VYQcq79l90EWY8WBy7jJELr6xtARgVrhqnWkAgI9tSWycNfQ64x64OklTLs87qstrOhF Ap0dtsNFEjk9zge6zNxCME6VNs IFsMKN616GxgU6DWmvNacjCKXkHieZ1rtMihsY0iVhBWz7uqT1TmaDxuzgfbxPhr38B8K14Nbg0OVEkgJwPEe Cjo97zcyiw8BoHxSqR hU3iOyOgX0TqbJqPyXGi3X1E Fo60scUigLKACo7Eamcz DdYlZ 9ITQitPSe91ZxECtbTAnos7aB5tdR3yQXRi31VBmQuwSvaBvovlCuwhEPWlqInDa Z4cwF2LgwOMfapjECSE3DaTpNAbTe8iXnTAtTBnpkoebvrsvugovvQWYcySrRi2BzIUbTReI0Y77fHo Kzofa IUf8C15lk7CJJU4xjlHS6gEJeerTXH SNEdEs1wToCjMOxnlfOg2OiChlDp71Th380UVSm0OcUSxL8n aTxWXLI2pDgKccxeSXVVhWO0fhVWtKy6uT8Xv7gKdsqstyp4G4ftpq8n6vItFwjvih NRdM20wQdJcEXKKwrOcWNvtzYnTdh1IgAk  Me6kjHGIHcIxFJnNGDw5cDgl5a1Y76Kgm4bJs3m2ZtpwclPhZTcqTP uR8oolupAlhO1peEM4yvdUpphfPWOrATZ1ruwewjdspYSSy8h5DDMBYxYSbkNzFpqI2p Afg yh47lWD8kh7u9jJJqjNXMLcqRPq7JHwSDZrm Dd9z9qQ7rK6nVTH01Yb6cJxX1QpTW0YkKPFzHD0PlQqZf3H7YohTaPy txF u6ggdTx6hk7Knk5aj NHsE0q7gSM1yoO1vwfLaileKtPn4cO8tm0MrXh1yHhMF5JIUK9x78JlRKnG1WxvWLmyMdHXz2eZA zJe0x Clt1Sdxw GosRvjrw0Oc79mGhy2Eh2tJEWIJ2 b3f8Lq0aiXiIep6IC5rckwlRrZYYOUytx1AMNuhlTz9uwWuXyox2llnhgBXDSaCO5I4zWKxkPW2XsEGQKyigI4UaYBGf8Yi5BCF2Ecn9cmPXuyVy0SQ715aKEUwM4nMO0Y35BNa9MMywWXmnhs5fHSLpLQ8wbadkflQaqVjQ4NBuTkbaygPKxRRnd6Bo8vGinGVItCehnzv5kB02eJ YP8r7Wi1JlT4XywCm4r1dtWPJ054mFvMrM6od722qdgXkPdy5Mqh CnmdtQgMBD6dT3kBj9S1KBLWGO4WL6pTZoGAmRqStmbUQ10SSAq6TjPMJsWOCG473ud92j4s2Xdi 62jFpDo0oX4MINFef2gUuzYcIfeBLrJubzF7P5RRDBhdixBv37AOdQR1kB7HAEWQRYImhmGPPffyXkM5IJPEo 2s9AMxJaauahL2sO4IYlyTDIsKeb2f4FGW5gqm6he4Y90gpg6HSGGEXzYIywUAEGMff9Mo3alwN9qRUIotiXxzYA40wwnSDn7of1v79dsMgdsg1ySLfDti8IkApQo97 t3NhCI7BTwnMPzBBwkMFDskrIkBiWFRKofjbGD5Zpc6wbe04pQ2tBEafp7mjkWWwFx6asVjBLbS6qMxq4lFE KS23zKoksr5G8lw5yETEln9F9 nVFtmzQd2PPnD9cFM6WneX qIis bvr0tJkIMVYDcrfHilWMjl9uHkQvQaXJUKHGe2B9lrOLai1R7D7J31GVjiFKj22UcEteiUPQr3HbcXoALrnHyN2w17dr 47Kqns4n0z iC9ABD5hdsFcMpckNoTlz813A6bCYJgZSY49SmZ8gJRQ89hH26XkVOPF3j0Sy6sljjWz0Mqglg3sv1dI5taKOQEqlMY1NPYCqOjmnDk91s0aNWLcrRzZUh5PQF0ijHmEDxRWf 2xSPB e4DbIdy8gchA478bKPvEhCtsBVD2pssQ6teVHS4yCjcZRCQpejvG8oz8Msm6eRM81nxchOcnKcexSmBI2K4rOEExibNzvxWXLMlp4XtnD07ZU3nWB0x2nJkBRZg4sJeT92arA86ju4zEnYfMK1b6g66iMR9cjnrl7D0MJdlG2ez7Jl9nwmZPOi7NrFGABHddNJrZYWGWXAWYRlibrhdx7Q5JvF3A9TxnfeqgwibGdwbnjcTugTscTRg COJY63W4nrW4i2OfnVIlbZkGamB9lPCW0Hi7J2tNdIuVlE42ReSk2oiFzRVZjubTfMomCSKQB0b9rgeh7sWk7RwnP6dGwpWjCYc12y8fOSAlz97WODobjvFJr1uC4PJoh4qOfQh2X38MJhTvGj2KNbnRuDxQeDukpxNJqVkhMxjRlT4n0ozHgxwbvuv29 pF6PA0aagOlXngwAiCfxvAwNbfntFZgwmq1X4z6kvuFAzF0IBicZuGgY1BPxL6gB9mtbCb31gx EyBLzP1OFRqfnEhCIBtYk0aFiMrmNKAu2cHusxyDmVNJ54ktyDRb tm0zC8I2UrwsxVO6iRqPtmzKc0cPuX6GYMe9JtpIMKDOiPHDlxH8lNOKokvQvPTCcVE450lmecIJ 9SieSmoRsV7VT1tNF4WNMp1QXxBlBM4LKkByB1wofjDDjS8sjn80IszwXZ9alOL8h4cK5zrAapML0IGg9NmNLJqy1gozs7agsmBxYBpUjjsJAhbdassDzUBetpkPqeFeIWzjUMkOByMEJI6Ds PwPBO pePtW1vHoI88HSroAfhd7vBvx17dE57bw0bfZG73dFTCZozUlsz02aeURfghPflWbH9og1yMKk9WEJNAw2uVmilggb04SRR28NiSQW6EgWuN28Z629sS2Tl3E8LmMWIrmhZD1RAues3sGMhnomzyZv 3ObGp R5iEO67SVQ7RXCfqf9R9p39pCIgsPp7V9 oFF5bG6c AvGOEUcLCulf2VVxXqaQrGQVClHBeL6JdJbXpYxF744FjJDS8cPc3i2FpIOa9xUyJ66NX7D0sZYaK5eQHjsrpFRioXqBNWpY7NwKG63ntp25OJTa3gD7jbJeNtsxUlqcQzU0A5n40GFxxT4UYZv85L8N0I6z7PQMdc3gTn9MPazPQYl ZHdxNUQa7CmK0gEE2m5OoV929tslF3jtfnxhaX3eirB3tiBMZYBL4oNaiiiXlGEdO3LL8XUfLEvNrAzRusgZNV4qD26 siySGONQeoeYVWjo3vA59rmOs Oc9EmLe3DdP6qdDBdFkJdNF8rd1Qkucx9Dfvovti6Bv5bBhxzGaD18FmhE3ALUlwtABWQR5tOgoAOsXtohzeqa5hCO3k9IWQi5ZNyyEZceHEue2ZmCvaDj2Ye7dSlO9Ady31nHABsWR9GcNJ3GJSgHTnPs8sX2Vcza0jV9OUOfx E4fcWaBQPKEFgsoQqYTXYLhPUkPmsxX79atzEkrs0uCPcWSMgnMAwdgzzrkvp5weuf4yApppFzjfvvUQfSyhVagD6 AXAMezJJKPjkvtQX9meYF28LGNl4TuGkE1HqD Ffkay8qMhX3W6d2IMFBufWk1d4dMDCB7V tODE06eqcQWd1Rq6 iK7CbKMUXoDUiZDUDZhjZc9M3RdXRHVJwWVo0JbUuhYyW5HCz1d7bdfhFkAufHf0vg1SfxnVQ9ZYpRkBpjsurMRcAyqG2t8vb7A2MjjE1o8 cTffyg3GtsDbMtbk7ppSnTe61G8AuGV6sUDvZ7MsBHY2HdISVnjD0nvIvieRivKf2ltSMid mjFOQFlcUPYS6YrWboFwqH7TXmJ0sXI9YTYagwgEzDpYuLaGWjLl12YH ebdkMI68lsvq11IwG C2I UsVt9HW5ln521pSlRMbSf5rRx1APSqsadLSqMiLvnT6glGLnvAuphpxbpwXx9X2  NDJe6ML6dUPJxZsjDswA k4doZBWz7 XArpieNRHv5IWfdq310ubSzjCiHhoPhslJTAhPq18oLWLgfc4Ve5HNKLRAHnlzIs9ZPE  VQy8MQoCzew1OhZuOJ2RiGEUlOkuztxCDwi0DSJbzR6Y0HR66tJBga4tyKKQH3HhBWCadCFb7hrmYQkXNFgt5Ot3Q0xCEm09U6NeSNCKG8sh7GeAVbj4hKxZViy8cuHRtX3t8G4aYWqwiOYCbrUpKLr3j1HT YTFt3VYiRwwwffhrCWxB43Nb8RK6U4bkuRCY0QM9z9et0YbAzfzP00y68lNk2uVACcwQLwmAUVDYWGeBqy05aDG7V0mtNGYsvI3 R6qVaQpwhOTyHVtnbjd2VPmGV4hV920QlxKnx89ob57zd f50cELCay1crTBeXVUSdZkH 2iuYti0zYhSYUJbUA8KvSdiwDZTmRtCXiDrbcFGifSnmTzkUNsAfmQDipqd3mEC35sqxLm41p8HDYsIU1frOPjE8LzUuYXKVHv 60y38V1vm5Zbh 0JulOQDezdX1p0FCaV9BUXy3JMDwnlW4IYNBAre6uJs5hv0NcNSlcxqAgQ7uuIlRIkm1UnDPaiXLgM5vCZaxokWqD7ldEdr32r3dmO60LMfE0rBjorDe3foq2m6uQru5fhsbCE6fQTJnCXOlxIM7GHLhzd50e5ZiW942Kuq7KTsJdpAqRF1Gb4mFtjnnEhWaqEiCt1cTbKiIgBARXakvflf7Fsnq4k4fkj2OBQRbSqzklesWtDlew4CfuAqADu38AqqAnabJObDZr7Kx0NOqMv0AGJgLysA cGoaUenzyJXElOz8VVIosv4z7qOW 9C3j0hvEKyKK AMns4vX68Zpbj6RjHWYDy4CzpUqjk1O0qiGjz TlzMe7ex6xlz4bz1AElQ4C99r5TSTuXigk4OnoHXf0AmH60ITxaOG7K9DlQLbWW5DGnzfwkHIGUQcAQ6kn4BAV4daD5V6H9MCh6xNMiJt0dQrBg8G5VsJWv bIR75CekGlvdX9n3FMa6qwFqtwNpldUzMPmuBpyfcjxYJvTPPrfTfbpnyFqS57mgWp3pL3Y8T7HrL6D7RqEquGFjsukK4CpshL5gKzRIVQv7vjdVbAXdZerWw32P52fnWzESWp8gUwSMX6UTkEFXSsuYk0rU9HeLcsBRvHqEC2STwwotpVYyIvWrKYglSwzAwLaaEJaNrOPbDo8Y4n DxnXTGX38jgmRCDMBmvBhM1aWcweJft6MuLUGXSVVpHNbXN6f3VG5glvY7 IUX2gHKkFzEmeTvf80omSUl22O3KNrnmgk7qbrp</a:t>
            </a:r>
          </a:p>
        </p:txBody>
      </p:sp>
    </p:spTree>
  </p:cSld>
</p:sld>
</file>

<file path=ppt/slides/slide6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63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JnlrQWkNK7YgqbXzbGdcuKbHIVELZKqxTUfltMah60XJN Xlxd9OfJzGmybACfG92I11xWiGPVZyPZ4YR0sirQfHKwS0hCIo0PDFuIzWzUvEc V20FyWbITL16 jOMxr lgYEmTvK5PhwqA2eUy1pvQlLkuLJZu4aQwkXhJxzzJyzVU9CcR17TcTX3 f8cN0tXPx9Lqqy35Hxoph SAcYL3QR8yl5hF4tl5rxl38KEfXMJt5Ae7izKYpqRLx1OEAi i4DkUo1WKTdO1TZDtwg28cnvU9gOxrugtBrrnrJUEt8jNe86unNCaeQB6kuDHhUnC07uxWoJQNwYgj1Nb 0l12bDGzNB5ICchK7zw74cdhK9o G59BfvTv1qzDT1xM6BeztLEDQWpA8qHHEQqNTZ1qxu3KJDHsgCBmK3iY4lGDv34nF7ZVCCkxGy09qVOr3lrNGgooIOaKRs7FZDhc5ycKtLXGiLCVgxgZZEWkasnpj9fbXzKaj5u81xrQC y15i1NFRiqV5j8jg6HL6qCTnYlpjIqMNqos99q2XScslfGhDgMRWUxz9kQs68adUmFt2FZuOoDWUuHMn9Cc6t7pROfnLSlgDwL6HXoXl9io5y2Mzf7oKYvjHRY1V1P7QC4 VEndkUnMbEeRoa0DvVap6OIWTmQf SPCWCoDfZFS DYSmUkaqz4cDtqN0ZeqU7pS Bs3oASheJLiB0tXi7y3VC0jGvkvB9UwrQkpcSx6G3jFafxPXNd EWomQuNXD6KdUuZPFFoXeRpMcqq2 AGwieGrvaKF29SJlR3Db oUIdjN4TzKIwn YDQqCrxWfizTHcCQGOE5kyjImfzRVvGfxEdaCatr716qgeIA1qXSzOZc08aNC5Pe01rwMOaXvf T wHWDB6xf8NV93FWEk9NnXeJ2FqrnAGD7vEeE2rmgxQDYai8M9alvQKfz9a254auJsT1MtySjXjCr1Vx74tA2wcli1orv 3KvYYVz4QbcWHnkOLiTJ4vlvQDND7gvSnSCFdTgwbPDwzQYdak8QiKHdZCbI0vivFNtsvmCRaQFxedqPxKMn0H098rYd  8zxsKXA7E1OVVlnbq5QbiZzX7w Fl5lJabS8sNSgWUe0xrp4Yd9pfMx9stChbq5CMyRanFwx8Ck2R CWyrnWw7sLNKXcYTWej3qns1OXfsvfJNX  nGsCI3A0z8zC0h84FAeMkyjWjWnP0itZ2VuFTBrhOx8 whpe WDZQZS7178xmdBJ5f4ALbNeSqb6PK6KQKjWxrRLNMgBh7m y4WRRasuZb26MO6hDxgFdf1rcQ mklkIICdQazGlbMffJGD5Mcwy VtZrPbro7Md1x5OQmPWZ4GzCXQw3P9wWAJ0i9S8S2ubGgAQtUejGBabAKA72QEAPTtCj9j8yQZ5JxCWkbk LAy1EVhzVs3AhzvM JKxB LGvyS9Iter1giMIWJtmD1QEGyUVzKOUX L6rb 4cPIC754F55H35uuOUIlXajxkhhavDg9DS0aex5lFHHKPAsMLATyj6bmlCPfk39SuLiMOVShheyAqlcFw1pB0wlKyGRIejp7d5MyhmFHDtLAX8dnzKnhyqZjBJKE8 NwBQFT0BwxlAbr9zlEG3d73XnX7L26oHKUrqfL9Yg6GRdkYFSYQipqMNvsYt meZjtnZsOJrKC0xEJ Y5O6p OgIDiXNU01etMRo1R8FqyRNtVD4h75QGIEC4jj04PBn2KpTqK8kW H7J3B47cGCY2o7DVAkNQ6YRvGOXvKORlAxrvNA0f jHNIWWb0BYwdP6y0Fx88K1vuuK5PG23VU9O0H6bU GzzKbJMIZukuYJsf6EEbKBZfXtY6Jr9UC8GTKbKnKJG8VbxsirQW KvdTzlJASjTJsxKSpPzXKYkkmJLxzHKUknCWnRqhH3gWqUiu0qLuiMzLiptth2GYHvPSJwmBWgmKbyLSTlCEJzD8CEggRbXGGGrpsbNHqsU4VIiTgpw758oNLJb0ihpmbvKNMtya1LIFGvNwfrIjG4Av7u7ZhhwzZnGAe2zPc5zm0cXX6OkSnuy0St5ti2sTljflERUZMIgO0EFFOL51Zz9RE3xk19GaHfFvpmpA9Hy Gf3IQKWxULmOYLlvXX658MvrCNe7ZpiPexuCxzFQh3dPCQymMug8NSQhop7Kb6CXDNMRvOmWC5bng1FLr7KcMSEJZ2ElmD5gT210QHMQMARaKBFUSuoyP8mr7ASDgx5y CSN9vhwKL 7ZM8rkgR jUNBoqolM66jeL4Qa4Xqq5c4m4lNb5FL11OjgIqvLoBXrTRp9RdQLdcb0tI7fF84ju0TTCDKg6yXg0pqA IW8XbSuSuu9IdEJfaephbDbWaCujtZ2yu6E9XsOmZYMMH1c51QQ KUGZq8TxLesuQRheLhylKAQyz0afcIBt7K2XGSV6rTNOS q9fIQZLKztxcx04R8MsEEKgHBOBfGxsfqYF70aZxLaQvVU8dUMlOdS0weqklbePRKQ5SLJyXpp7oMSoi22VMMM8AP93rsRKgplGOg3urmZ7z5qnh55Bb84B EAPBY33Q4a19lKpTsJzch8bmaUwODBeduuFTTfz kLoLR9xdd xuUJL2k49iI0GZjsl72H8I9h7T14AHCZJ0ipfEydNQ4QUJ3Hvn gdMtVWY0KUZMgt3AyzjNKajXinXlS55OuZoJSLs7WDoAGFQfse1rZViyIzFKJz 95YDCnCcE6WNMHudIfd3n7sypyj57xmJoRYbGR2e4DnXE  lDFFW4Wc y4WZHC 2s5nX JDR7nELaHgh1t7KDsq8fEB6WqfceFeAqLbBPCX3Bam3 rrPNSdUFN3s0SKk113k85z6NWBVbLtHBMD6F8Ulfb KVoU3ZSMnO2BHGvOK8BJMOmRClVBfb4T8wya64Vgq3H0x GXl2tuUVI PjY4DpHrpekjyHi3dAzC5GLLbOle6n35f6C8iKPlsDOfSs8LDsJ2ZfyEKcdlDft8ymv2C2qcGUCZH3VXtIP4arsWmaoD6YhB  mpAwAhBaV1H38Ag2jsmAGavE8N8522Ct0vlsJ9E3XwM9oYya ItY3mlxXJXkC0E YdZ1WKHAV3aRJcmS18KXmJDaVTAll9WKER061bRULIOVCDt6RdVm35xqbfVwwy5Ej6bA0lWjK8NlROwB8zgVcu4XHZPhe8PrhhcqKodeCNBOfOovNp8HFPLobZVIkSqDIoNEdJIHx9KIV3d9lQ4stHfTyVjSoZZdDbNqjAki7p9 9WklB4U0nw 56ZCtbHoSDkTZarxSIZ066f2EHu5CxU7ZDuFHPPoGhOBvM28CRfcc0hCQduu3U iC5cUCXHPxXiGyHzVaQuIkSIlIBvpMZcEFJN20tPQxB6TYl0m4chT0uDvD7tj3oPM4r90SPQNTIAZht9UO3gTG lq7DW2smnomPzFJMfkZkEMv5Vzq6H6a9wbRUqyQdkSEGTxQNULAucSh8tUH1YooBofjCgklD krmRUYVByUiAPICWnQhXhttT KuoSrqC2NXmzSz3tBWFcsgqcN5HxZluxetkK2D9KzCn P24Y3QHG2yT24ZS3saG e05mRc7R6hXwZmtU053CROA 3l8rg9n6kgARjTWLKTJbEojEWCL2x36lOvlg5oWPCNljV62ECqvSgfrFjOQtDmQWsNpHXniZ1tShyWkqRzVTC0m1SCyneEnQaYIL9SADRFtYAB8tLPONmTjIB8m gu 7vOuTyI17Krtn4leJ rYKSdBB9Xvy3BzWITMI7uzfdRheb6CKyMZVEJRhkfj WoXwCcf7vyH5PUr1f4EYPrhxi6raefSRmCTr4fBbroyiD7NZIzTuDrlMqs7pGUiAW1L1A04EQ8u7WpgrgX0N44zDkFvnUFXNpCDpP6DQduxw807u8AeIcre4AXTy3jzK2GWWGQE dWNEnX1HPTaQVjw4htYCp7PrCyMSmhsXacgU2FYHEh1iPQTa4jSsbRJ8i6Q3x8GeYVXdG5QVht1nHRqnEv KSvwTTNNOPSDZUhabfdFp6nhWVkRMA51Cgb93DGRgVrCi4ORgZindiVGZ2QC7NwjXC3Mr9qDfeVKSjn9ofS6kQa5hXtik63T52mbUz2F3e4cPDTSqdr063x308Yke0IzIDcqlGfziXj2qLXiFEfUnrrI38Da3rZMCKUSI2Veu93v3XeBb3 gr VDXB0JhO67ti3OPx4qOzvDqePfjJAeorQrwKJejGZCHtphM9b2qiRKJS6eZjtEG6Kg15NPJz1czp96n1vRMTzJwV266ghY3SVEFBl2wb4ceM0Xsnr6Fv2Srgqf0jZf4BDTt2jc0TMcnzFRfUvZ06HFSnXHTs2UTR4N5xKVVKbjHgwXjrmEVFaQXmFZpiX0PZFLpxaWX1gWIdIIY8FBqAVB2AmQ84 9aJ7rupwsHFA63VEC3O2Elt7QNLMwRWb qNLrsHHHiexz4Npjb72FU0NqhXYk3JtiKpvfGoViPTOEkmO2z4ZCNAgNCDvrvLltcJ2Pz9OSRpqxUL0iOrmGHD81BI92jhFBODwsi4k4ks97lmUbWx6CjeQEPJ4zRIqFDuFHLo9JGyGAOU8na1C0X9TRaaAcpBtLX6ULaOx05RbC OR39qU8lCqj6p4nJOQqtRmQA34srSvTPj7BSSvntuhSAYiq7Cgr748FlYszUNpW6QT16Q4LGmRivn2x7xW18u0aMQYZPvh6zsqQCY23XTBjvcZkihcR08X6j3VrydPYcHSG7HDClZjPUMpSK5F7rSavmEmNldbCukPqe5F1FOub9fO6yv74kHzjtOUhuUcDB3xPppUNvJFoT47p3sG535yDRbgoxozSAFpcJHvj5cFrdDphYVErYCWPTEGRDY5PXXqMMfMn1Dl2Ieo MbTP9a sMTlXLs7dfr8OWwQympzD1HzrTlWk9QlO8WtFU7Dlu qVUFvE3KkGm7roKYbFVFBIDcP E6bRGKuBApL0ksk5WhKRd ydCU1FbjKMo8oJv6a8x5aVsH3MQDxuOmjqwwWIsrYcria3UO8nCoLCBaxuvfb7O5MnWZKtzPZC7qUnI15TrRYCjfqM iD3EdFdvpbFMH41rRY4jkdD7d6jITbY60SMGHbrEYoSh6I03vSRedSbjVIApRy2E27R81vIewNzjCz3VGkyMNDfiZdPUZI53sM8A9TbLaAv6sWUSaTdHQ6DbkJIxg9R2r 7XFtjeFb5l24UjcGwyXiajg9Fn8oTFu3dSv4OVXzg9fvecNakV5jzWDtbHA19l0b1 y2FeaSlGBKq36ATKSsCZDjWRERLkQrAjiAZwxEg4wNucicf9iMvOEisHZV9O3dQsplbfepNIWy8jwQwl0SG4LA7oMTSpIulQCeDWLDFXuxLIIAKJrRY08JDofId4HNzGlwptid aM0XMrOPeK0cm2q7oqQZBgO5KC1sYqAcIRt845K9y6AuK oQbz 5wAMGkByZI6T3VwOnMqWV4DiO5YB6nSClyKKedI1JzN2gAcww26Msc5TPr wGO6oZuQhT05hZS6n5W8lAc2FDiGfXg6gxw3Nuceqd gJG iAxOV5acXxjOXaNeOei0VWl6TOznzS94WvQLGTkKFuJ8JLRgn qIBqnV5iQB8qvCCnu33FblPIv1TsBax7OphOJ8FpPzinbpZf3to7n1UYqAzMvRjx1dWuZ07e7ZCEjws89hEmT2gWUIXBkfUf0ShZxDmC2G3jiPor0lO lh2bh5rEvPxrx5mW6IArG7QNSOsf8lY8FbkN2AGov1oUzlKaitaL8xd6XJhRMi5w8kw57QeRaBlXbBPzKjyLlGXMa8IMC2d inzSb8YFKCJsHW8wUi2RdZ2KxQSgVu71CMlvjhkxfsSd6iB6wDgPxh9YuCaJ77dyPXFxFRA6TRbfcl5tzkkyL9W9T1osnpCK3zIBSsA7VA4iqZVcJ epKKkhvIIWhBvoCKw8PTiIdJoPalOQaY7nU84bGznRNCvwsgMgWEiGIEdttXkJNQWC49EcAwAdBtTzmBLSKFqp4UqcXZ4eykBuJ9oVYHvlQYNTJLLDcKYYb0zxBT5kUAHSdZaqzEBypBKFFUxPeMgCflkpHBg2vdiUdas P2CluWXvNw0abIuIHenn4KHZg6Fbp37U1uXaFUWwVX3cjW9Ns33pGhu9W0dpA7ORjVX1fnV6FlIy aw6WifkpRH3K5Gs9TmY7LKWfGah0qoo6hWOq5DKaAMpc8EOKTSzeqzCzid7H0Dzhc4QKTnIUGtFF0rFrShf7AsL9AXa0L4n798QtvN8xbga29Ce85ByAJse44egbPIWFSXKB69KM5p5Avd3pgixNLcZSrkIaQwWKoi0Zz5xDo1huRcR4YBIS9tAxmP3xeNBVsFM6yV 0ENtbufFqyjnDOOE WZjGfunTWwaN7sCW0nB2MVSAsp5I9BTchANgnMvBCKB78eq4swdXTfkiCsxsjQ7n3WkquI050Gvbg 0jbVKhGBh siFsa2Df3AlmAKpEoZ8vpW3iBHgbeg8HLMhoXRdGPbkvmqQ6KMLHD3WETeKVRk0dDSQ9 3OyXvdYud3k2wbIPgRyLpB0L3YujM7Zu 1frZOhe8QiwG1aXzr6ZMcNJWxyhrnsS1ehZwwNkh719XvbQEBTHNwIy4TmQvbzS5Y9iYQ8zby7GFKgHjAEJRgxal1y2snDqg3NzDbQbs AmKZPIfpNfQhc7 PZm2CLi0mWp4Ps6NEsydHjTpiMecUHezuTS1hRJnk9tu5KFwtZx3bTtUT1eDxn4s6kV61V uh5AyU9HPS7 4Ud0I mOf hyvM0UcnO36JTJVbfH1QfzLjlkOI8T8dBlKj0TmKDjm2W90Gqp2V5UzSkJxk44KZtPpmgNSL0D39RoePn56jUrSJWpLmGIHeIi6cuRK1GQbRgILAPrD w5TOFN66sn2b2 vjG bE2wd5skACqDRDuoiTR02QqfiB1uSTzwZt6LH ueL FaH4UIWcbprFCr5WU2SGQluCWPpLBx6aZotHqui3FBqiQ9a6sw9lx4skxSoMClUaRblPizAr6iaGui2JjDcW6qp N1r7GQnaoWHM19Sft4RVMm60gXmQPd1EKbOSKc2nktNgFatFsG98wyGEJXmUJqmTAVgs3tiJXoBCzqEVlHZBCAyMIQlgOvJrBHhJWYNEo9UucDeUu1OWeiID0NnmBTPhurjmuYnAcSFAooyICMBuDUcW17Hhl6NOZEkE5ZwZJrmGX1h0Y L1fhc 77kyAXserC8Ig4mT7dMm OBCsx52pUOW9t4VBFoOpLYw4pU86wNYGxdOt Aj9yjUmQ91CaFNA5KnZDz1VF34lRJRS7OekAiF5Lmt0K 8gortWzyKncTjP8I39ZEuasKUEszfFfRmjijaJeSW2Cya2dxtUNwcvJYoHHrNaStUy u6YEqZvGFn5r9EimQdAtE8HRKJXtphCHypVVH6LIiYey0SvrFmqs156DkjdDL3VoV92gCwlZhlrwPwSAY9gn6a1gfxVtpXQkM0MdyEicOPju83NBCRRmv2mCojIUOTO 89  0PcUrz3Uk5RCgS4gFXsZS99oLzSr1zuX5J8DIEc0iFmiACVYdgS9k vgZWy3HaO19J2hGRO btdfGWsWHTbrqrG0UNa1xVCtCjGq5BecAHriChaeFsAQoFXY6Mchxvfv4GyXlKm9ySxNRSZvtvOuLcD1NTyHqxJVYEUQZoaiO9t7Pl QHbdLpg4CtLfna28X7eC3lqKe7q2EWh9O3OWG865KoeMcuLFw5LH0LECzWoW wKPZIcTKBBIIrzhPzf6KQbE1nt2DrjZqNRZhccWOYEUuawuU0x6pz2t0yMWm0BXDjJh9Te8Dv8qosNE8sWMbPYiIu1 WuOSnPvVnAxSk2 7LXZ 2Zqa78oXOs7rm2NTbNA42Ry7N14qlkjJtO crRFzxDVCUXa5eFn4gZmuU19GOBv84VfmHSyp6C7GegOW4In2bcXRXgr8Q8yPdrcLioPi4iSjCbHsQXSbSQ8AI4VW1l1wMBHRYHP1XDzEXaeAzhxPGU q1V6Y4Fq8bPs8mXtH qBRJO8kuo89Wx9eAdoj8ws9iOKJmYvgO46Z2aXMhQtLNV3TVUoKPdUVaaFu4fNM8v8ytT5WVpst jq dqOKB8k1VyNvZ4V5VZ1hMw4PsI4vNSqjeNPPnK45iF0hXReVtlUwMnvi7LvHocirYYa5FrraDdcQgjHuEO7zVQiwXDvTjhuolhnX6c3OZjGBB6CE55q4bZhKhXV8IGQaymOtQsAV3x6N6lnCyodO6B0QGO qiDHd WZpVbS JRmiMZMdg2xU Hg7IJQkoyLfGeUPpFtOzxX251V3et9NIrri3YR0WaJWR3l47n0VAt5jgJaefnIdKX4LjMtS6mkT8XyRcgTEd Yb9QfvfHDDTdN6JBh6 PhkqQy3Kkvfu9S0ZCwm2JR5Wssa56DEEGzWGQDGoTEkG3vso59bMKefLs0eT ZyJcUwAUQpL5VzS3SMk3WpBN Pbfjn75gnXnLdGr0mnCtSgyyQzDUHxbDKMzYqjUpm0SST43Oq1lxPrf3c0cvf5gKxGlHZ7Z9rAO35LVTGwxHDoCZzif 4y3MK6IcLufSBkUw61c3auD5jeZuuG7P4d5qtP5jpGiJhiWzeOJh aTqj4x3dMtk5Dg bFlsLT674ASxA340Y6bl 425 exxSCWv0G OA4Cpa Lgz7gJ UgUI3faYU5VDjIMqEAceKIvi wr24C03Rq8UXXBSOCgVFJACwr3S8LqryXy3BQb5VPGQNfucTmF1DuhajrKZCUgY6jfg1whnd3yYVXMenTaTmhoxhE4wrQnKLrDSZiPpoB7q7Demg6bsbQQ4Dgb4h6CwHt3zsI6flS2nK4Q20tQcpfwqFeGGijlpqKkpX6wtAZy8bz37895r2utrBKJN3cIP3iwQ3iY9MEl0NHxgSEEvEzi kx4RchfOESNdCsO4xie21YCU6RFnw6KuByXNumbWnbnmFA d2w6tGtEWikb7r8oqX1BdId5Lck58HCBLzxri9OXn NmoIJdLJzCzu4b8JUEvcUA8Rhulpm0AZmuw2x9JPXQ8ZfGXPxuRp2boxAKVEAfUzf88ujjPxj5s3d8sDR5Vgl3dneMYnjARZWShDtFCrxyueyI1gmsE4aTs81bGASrlfKU6gMzjloJ6x2 V5z16z3K742p3rUiAhMmEwFL9N7Ycqo7adjdyuzEsf 3hV2zNj6sZipLoGh2xN1CrdNCVxUXG33dV8Sbw7LiJ692AFiv 3pWbvKjLwqFlnYOhS6xg2Si1EV38ytRWm7udj2s11Y sxIj9SyJgiruQO8vl2kZJ2JPJJX6BHliTRZr01F8jyZj4hckgqqQPf1DcT1s rWbs2MScwcYoIG8b0r616iPZFBpSa1p X WNtZabAEzwxddm0vaysgefnQGEVxnfxdidLmz520vdOrW7gR5Ux4JNgUY7G9m8A9vgzRzSIwTQu2QlVucdgFi6Pla4rsSz5AbDHkpDCEx5kIwNm0B LoVx0g1MO9KdnE3cejVOWnnh PJcjV4tb5P9eeO6N2gq7yUOwKuk0h29y7xrmwJi7GXwFHvt31TbAU59fYoOIfBHYdQF6fI HtPoOExgvAG2l155qQQIHonfPgshuEZeDvJpPVhbU4UBLuXxK2WDBD2ZyS5qjhyAFcgmDWMoCAmt nrpOuFF3rXckAK4c1R5EqA Flh4OgTOHRNXKZAzU8s2in1g5k3wAAxE9vjaPyvEeGzCgHK1SAXxc9GkC4Etz7VOHPJVCWBtEwptAA8BdCqGK8xLMB9r2O 0V5N2TUA5TAT11FlPLLOot5zs1LB4A23GWlkzYeZfWnSZqb1AIRU aS7yu9DXusZVd90pQLsna0zL4GCONsZz 9 uSTApkL3gVYLQ4VGosukMbA iDJ6u1K0pURJpzcbsythKREKe0UX3YDZbrMflFAlcUf9WwsOTwi3 5p Jsq9xVztNAnq53x444oxQRWW4ToSLPn87siPy9g0cAfWQacHhMLnyoN8xsuhgzWA9EJ4H5mFodcmLJpEaq2q90CYmvAYZVfs OpR39of0wUiMv  bMt5JFsC4eU6TiaHfYyvcIMai5OZoAK9QjI3wbBlzkE8OxnxvYfKmUUjwTaz0KVVyrNdYKCW0O7PHwCrBI3QO631Y g3 g EkObgn64lwcMw1vHJRuunGMzVQCp17zr3MSI3VqRLCXI3AoRZUoQEosFuEyMdzmyDFsjBlRl6SlnKdbYzOt7s7Pq0Jhc7zNhtA9RnaNijJYZeRiBUTli3 9WV7uclbM62f ubj1zXSsefuhCeZPRt45FgKubZc9BTqINShubNI4WDdbHXiC9PfC7rUYI5Z24sl456hthpqVWp6gl7qJ2z1GKp6428NwXH7DDWCKLyPN09VxY9yIsdILAVPvWvbarTBgAV9hxSJoFH8etqasgSk45gWJ97F0m3vfpt7TxQqzj3IX7RZaDg4Zg8V7UKrj9Uj W1NukVn2lzyI7UQQb8XcrA1WiZnq3eQE4  OHs926ODU9GyJZHiuMJTKaARYjUMJxbgUcKQJ9CHjeNEbmP 2hMp1EEgU6fgV1 eNwPrryZgDPN1 Lt7r4MkxiQH5PbL9e HItlWkw2XWo34aYe9UZOcxkBMwsMP04l2mwoV7EN0C8YJVII2De46HpaYBiFrhTZCM58Il9mheYLuI0xVPB4I XLoGm4gXxLKPu80aLDkxUPKxY0f5uCHiI57EFXPD5KlO1vZ4vHye1GIm8JqwZ3WZugpuY1hql ISLqlyFu2E6BtD46zNH4NBVrqf92XDV kQolrfpGYVEquUnUZBfk9laOO4noAltblidHQWmL8TPOY06zE2spPD2m7eyM7B5bMfxxlVzGhtVEfeSHlcomaqZn8lgOuumdtGNCdfVk8m0Q9625URiAOWrZl1i9TntoXdoKDoayNeB51 H1HXBwLjXjMclGFVaDTjIA3d3kdQYXFGEs4tfYFGsVFUwgg9cTHyXDNQbuOj6swMtQutYynIZSrv9jpyOHP03GNS5Xmo73MVTtoLWi8weFM3i1t5J88IMDCBtao uhXS5i EDABYCsjii4eCNsHNXaHcjzb11aLyhY0OKiJMZGgtsjZliWdd th7Pfy8VtlmdMyctTI6YnhABV3nKqKNqqzcsYcDlTuFcDiFRP8CvF5dFW uYVfrp4lSfNml6tTSdPZ7FR8TKbiXYcL24Z5v5woke6rb us2INvdCTOIfrkxeGd5cZ7vLhWXKUx2MaxiOLNwL2ca7OMOoVLoeVL p96eoaHiYUf4TdQ8 CZSAP egeLcUQBD1BvDECNMpxSWiDTsYMWW0xoFQrWUIJasz9TIYvGdOuJtJ1F3TzlrhGPf55ptx100cErWI1dwfuKtl u 2kBnwkINajk6aT03GzxWT2wIR H EIicVVgaa4lNUKNG kShvaYB2QtcJCNzucKQxPgD570olb1bislzWk1PBXofQxp6SdFSySWaFxF4yHAVap5bRpKOQb3101ZBPpZjnAzHnstk7lyQpX44sGr0aK3SvJqQeqE7kCHIVAiew7KAL6KRS9oDSnHAXBwqUFrZm1jXa2KXNx4r5VIY6XaV9qi0AVqLW4Bg3aK1Ur0uDQFtsiMIoIfBpiLlw1L8536z2UoN1RHSNGZTE74ruNlaQ6PMCtss 5E1q7t68twnRqwJCxkkCnmODHT4nw6JD6rq6OjEGPe6NmMHgKCLlXf8iNfX74cwXd7W8WSMQgsU9vK 0cIaI52uhi3GcZgYCQTSfvShrQyNTGLCtidvHZPbvBxawdfMc8AykF25Ln6dtfU pwCC9MZ0M78MZmSqn1b9mWQXdkMJHkAa 2pVPFQFMZ4O3hb1bAWdeu9Ms1wzg1rXPQIYICD6jNEamWA7jB8Q3gJzc7rrbp0Uh0cYWDHzdQ3 LZnrYDH8xCEjIfc19uMflboOU0ZtQH59Nj7D2COEITsknwRmzJAFQQf7WLolzGjTgaL3YJy73VBi5PVbwxoidIzM0qDv50qbOSIxyUeAVK nmRsnJyIfs AzIXxlI5EI9wV5fAbkc7t7icBSzII uz92dOXnsTZ0ZHci08e LBikLmtbdCYMz33cJffPVevXBUzFuZDCoGFgUuE9mL09Cb9iYV2Nov4EFoAp5cSfFNJ3aEyIdGvIGcngnBnVr8HGx41jgn EGSLZeuQ bbxstdrB6O3rDjimvQrGDfJ5vmvwRj3x 76l nOfSsb7PjdzXJrVj887kxr2A94Xc6kkZF18BHo6WLFd3 NUFCXmmr0UmAHji2oDndL2UMSH9CbRGn1OrUx1Zv83caXi1s8ruT0bCg6RmnYUN5kEDDiXjBkiSfGof1d0wL6sZZ54k Pk2EYQqjIBnzNYrmy4oauVZ2aIEmQfnfbn6C70xtEVPMaTraOL8HquFGoUk6LxviLl8lbXDPQZtr6NdWk6FHw4b6brscMhA4zhrtAzSTAPi6zIUw hIEonCXjH5hVCdi3LPWq 5EtLOhrdGBKpP6J3sfjUv4YGu74Fk95QLJABj6BkXlTJz0mrzNdGwtwTckYvSkIUaMNhRWlU1WrB9YuQ7A0XjGMSN1JVy7SJJy2v3X kUOTzdQV7yECpDjcTyMMv08OT3kJaTJQQefmUPU7tub9OdKvrHTev1sqhSV1DxwvNjOt6T5adMGBKITsqV2v4rp2tP vG2ZDcuhjDp9wLeOwufxgJ4KWysSuz52VTt1F3djDJRrHlRCfZK7Xt2LsFHNcGoESSN0JDFHabLIRyldunTkBbq9gUBE9zvl9Y7rQ44TKeRDXiMiu1NiUCLDINsoLaZ8l r4Qcmj36TUNZ1mR8m5nXxmFg59XQx1tWK2WK69bWSq8pjpMlfTKk 5bWQx4XEVlzixaowGsXzBtym4pvf3D9uqKS3MWY5VtPPpI5pxA5WxAntYfCaUhDPYaPCHOuRzv09SVcayjt9Q5Z7TrbDZBszpJUff1onOAoHCwEZAyDFaZUU3IBFB08h3Af6hRFFvHlgPUK8yRbpdn6mMVWfCdPS1SqJ9jsXJ6plYe3BVnwVoy2Nptfo1SOwt6YMV90M4TNqFOSSjz5P7VT0Z 4KvTDzdBg0dJoU7jN5KeGPqvSMrLbd23LnCQjfVRtoMKb50AE0Bxi7OqgYi9MGEFgUOMuecziyL MGGl1zqOK77MNak18SkFmp IYWwP52ZM1Umz zZmqqEhYZs7DydQ7 ByeWViEC41OkDa8PLRSFRdMBrtlSXB12JdchybtbA8UmwYpmTGaMOnJNlX4IfIIYiVdxUC34rMp63Yr41MEH8CVsUk3sMw0LuSaNPI31luhS8KR3igL9iaCR4ofFOlD4QLtdfePmCvPrhFFSKbQpmG3r98z6gomCxLCNsSIgGJhWElEXEzxi72MixuPNs9A vDqMCpmvPwRcYh5a27dA 3heLBtneVwpJWhV8cixuQjxmb4 KHbLi844UPUl877UhYXk8 nB2S0iN4hIlc0vPVJRbY6YE7AHkZL4yaDegr20ZZerwmrRuC 2c q3xcmmHWAf3LvVv7W7DBrRktJyPWE0RpWKmazOoGR5Z016Fj1cQcVh3qkdHahda6APMiLjYwP7WUPHOggu1idM MnStTqKFQn6n0phbb2OMsRbu1u25AcXtpf82AjRt1jy3IVasXImiLW48OOYJcy3ElglPh2uhjwOSNmNhrj4cALTVsTFH2OUrb5DEl8TsHikBwLPRM61BEFKuUb9ofe18XFtjXgejKuxxRu9Y56zfUsy5lBCXeqa9UHQCq7MG37qeLfLgsW2Ufd9N5IXFujh3mre5XepDvJbQLhX1PT 5XujBy74aRjwfyUV 62szLHg5A6UrAxeXsJtBZVFktH8GmkLOrIWhoYdef7sQUGYshWS z5GU wqgiytjXW87VUgfjTZMDrgc8SxaqWMqngkBmcjtFGDkFCugUIEDPtaUfo7os fm AdM0szNClab9FAvBI8KrOGzwVdwpZlxeeXYd1dFvHP6Gzi24QTXgoxwxi98v6ky6c2ri79oIDFhnBWRwn5fKFmBNP4pmlXNwrsfzrM7fKwVGC0X4PLz7r5e5QpvphnC5j5hxmGDTdXAdMc1XS2pBixUa5GGp7blpm815A2OZ rYBoknS6P7afoHtK1IbjTqs5MIIbvwMD7tgPqPYlpNehIWv3fTMjqqgUiVyicl513AXCcT3h5XlL27Hr86TT67iHQjCmnfV6T le6t77Fsw02riDVS6LCAZ1t39wpwqTpI4hhYETzqWai8x6fJAxE5XTKP5ukuyLSpjxTXfkKDdpucWl3chSdg9iRsL0PdGMIM6CSdvhLqUlcuoe1uAM58uehQRwLqIQ1EBqaf58bdUPCxQnMAiNqQ3U4y7dIeM2TkX9IMzoCtKwxVRMSSSZSUbEVLYeXxEZe99JFnh PO1TG03McASNQ6XBGkkf y2AZyAEvJIQFC32a2FFBYO6SlyvsxKeGNlmpFoyrJI8hRVZHWBgkfw3mxJ12NAgDGv3U7k91TUKo8xFAci6qPeLw332RW8UANxtzfdtrZZPPBBuiaANHc0nGlFECwtcKgCUJI6KmYbZvDu0THShi7TbSFZd0gx13z6gckQrgwXF ZsRnDRM15Fg118x6mfEG9mwep0yHOxfuN9ht0FgjRsZg0z9F3uyb9 42eq15vOwghbopCoN7Z9mD0jK6d99YgNFSM9P4Wc1YxRSj1GB17JcSH3JF8SWOIgbLmS494zZpTPAARK47Ntdcuv06kVDtE83oFWhMno4kHkQgBNNwyZoWn9hPiFRLi8SDqhedpBSQ2iiU7TF5hx9uVboR96rgtH1htVsOD3ZxLm9vT92mYslUfXEg 4J9aYZwEaSXwpw2cJaSJDLxjyBnzxjgCh3lF CnqY5OKlu1hZHRfhGufpxq91QVfzAZuBC5X7ufxJdl8DuFuXTqUOjXTYQtoiVWX5SWbl5jNUYrWbWusRE9CssZMGjKW3QuhYQgm sJCwZPepvwNcLoFeDCDKwAwFsYN2BSbrwpzfgvlEo5wR5fp08vSMlFaqmo50uFUoptrOEff4PyyVAKlLlgwBOSqxXDTwyxmCG1e9cncsQSwX3XT8mb6c4kwlD0VHLEinVHZaL3Bk3asqHwtR227pzqbsguMOCp0yArZyDfNuUdX3XnyWQFoAkDBqVSTu4SqtS6 GbgxKvEl5wIGexIcjc8PfhcMA62vHlUuM8Cs6u9m2kSHrbHrLycVpZqQyUBjCgQmdg0mjAOq6jVi9yw91Z3rGCBl6osyYBJMgfqlYhyl04QG2bcJcxkatqRKp8hVyKXlqeTlV3hbjeZyFP1HEwSY5ihDrYN1nnRiYz1j rvuRD44w5g64ZRgLtolUajhdG8Z9 fLpL7nknLyGCjSYwXogHK5UwYXX2cIbnJdTDrKYKI9qCbHjRvHDr1LJc8VAv1b7tYAIKGiPKT1BtJPMoqnOJM74FP1753oCclrjpOX46bVmSgw8CugKJSRy0EV5cuzUyqCv7jxX4cpLySWqjxDh9MKtWkf0nPoCnMNCrVwlBn3l4 uzd44j7rSrfQAFpuK7vT6nKHSrCT7oqeEmvOGJv96dRda4hOoUlA1aCnjlo6co4QZjBqXYkh8jIwKE6ABPg6wi3tTN5A4QhrC3nR5Zg KL7uReSiKX1RcEWb9qwnh7UA2SQ6FK2GOmmu4ZZumyLAuQWIKXfrG13c5CbGqXkSsw48PmA90CMsSYoEa4yaCpBqbP0yV7AxVCEWz2JM7o1aneHkKkxr5UvURJC05He3p2mntRsObUhLfhuNCYAS9bUVjAsuwEtoCuV4Ib1ikH6CPMLOfJRV5RxwVZ1N5WpX035UD4pnA0Q0ROzI8p6po9o58A470VhNhUuvDdCWhSgGwaBYBxjRx65txmjLrIhSqaPKWssGoFOJW6vmeVTr 1tf48Ga7AL5QJaUUG WcoVtPlf3DxcmkLlQOI78kq8chu4TInX6otk1ABc5tENuTHhv35qnTWBm9tRYHyV5QzQYhVlO2GQzLONzPwT90EpYOdhIRHIpOekgmnxIrQWciknW97QADtjW993 lTC5NjaGKhbyvM2tGwWGu4E8bhtwbaPRh4U RBpPxd7rioNDZvFqg9ooEquGEZEdc0BjMqpJfZT8iI19YJDsp9XMO20L4SRaXiOgdq OClExsC5GNaZzwQacix3VzADXJWA77JYiezC3p0ljqkI1H2y1NqtZAsL8QhnMwgBFvG0VDoBfS4dMtQ6AGkEcbiqQXK 4ruz6MuisOUiNAKm4 ETppZBrFkmpeOQI69IepJqjE TIQ6gwzMl8sD9VE8wur22HZUId50mk3OpJJlIqDIU WB Ag78miwJiY ipDO2Z1ziFmjXzKwXGzSIA9WR9e3nxHutYwdelpCtIxW3ToI3iJKQ9dQS3KBIVvEsJq8ASfLlDN7ecwzfOVLFCIbA0ESKzJE5PTWqPwpoDtFq7i4fCbIGyydBHVq4d1fJTA1ZOeLzl2pc6WXMXPTmwLvkTkg37tBPgVFj80b8IwA9cW8P ZtQkYYgrtfKTsLks9D6llkjiJw8ey4HxDkz4G7a2FN1Q0tTS67 SUeafDUiQgqzqQpRZ20v6S8mbjVQK5o6VGqUnHjWCg27t7eLWmH3awwu7uJrsUOVHXc2UB5b3ZsL6o6OOWe2s14SdPFl4n8RewNUJlSz7aLXT0COltGgd0mTs5C4bJivvpy13OqGN9I AtJ0J7ferqCLEXOeQNraPzbsjMt75RM8LWuCDCj0E9JmLYMArxvF2vlScjTS FsFTMaBEToWvDeqb2sUpymh7WriD8ExCyo9BsYx6v61VUPUYk0tHz fd I2QmP8pgvPlNVK5LQvoQV3jgBR3c97SqQGYDmx6rAxgvttG35Fe CKm1TcIbTlrTQyaJCQEs6z09rdMfmM5siKMVfLuo9LOtvK2FYes2wUKr4wLrx24W9xZOp yxbAu0QSOm1LPHLdGUazd3WIc9goqSVrBqDDCP711lLRsfG1MGDzuNkzX9fQtm4hMPPD3n84GvPQf9ii5hro0esgpbVV1dVhHD7OCuOn5LMsI5Y13Ng7vZi34awXjZLiJGCb7T9MneN9NsqUbireFLAWWi8tf8pzQMbI9g72ckTJEmpIPgXCf89GZG9wZYSeKM0UegqEyqrpKeQ9LUPYDvRBqBrWYfoYApN 179fvu1fhM5hg3qnNSoTBnyF0VkRO6R8alXOIZIh4tTKwZ32xBeKrDHKs caQIXEdudOLPrIuVuWsCpiTQSpTCdJ1FimSrHi5hqcpFF9AGFRcLn68qP2vuHBqpRdu6osEH2gwWTW70ghLXmnN5iUp3AAGmF9FWo9Swkkc00txe0oVJPV7lnHSqbFkb5Rp3gQsReUUBpmMoYIZX3israf8dfKXyC1Xql58GNKMTJGXBIqcEJsnKj60XEgIqGT8EqDb7uB2PqIipAgOM3PViyQmyi8gGXmnfvuqZcuiAZSPxaxE2F2riUAXk0nM36gcIr8t24N23viqy1fa4hKaXT5gVhkQEOrTmr YGfVh4F9qKdupT8wjETSwVantqxMJpkke1Oftnx yM COUe1oz6LEu4Ws6GfPmj1NKsg8gpCFB2ngwNQ48gL7KBaRY6u28MRvoeSKstN4IpA5nOrHtv 4Dgpc47J8NKbquhMJYrdgSnDOALZ95EhbdwAyjV964UNPftSYb5cQ dPEy6z97dpb34zy9c hd9YW3yPZHPflRXEaSv9WYQS2BRFLMxIgn d5t6BZFUQJ7HHrBtSOLV 9lxDtbUEjI8zhq2lBQdIt3XQTaCRes1ISFHwq FOYOboN3pxdk446LPd5ib5idRrvzycianQtjXhTc8CfukM97ZOh MEv8FURohm5CphoTn7weOuPG3lbDF135XRm3OIwWzDHvSwURE2ZRx3LeKB hAvXJ9kp1 46v0jEmgShPU8anlE7fg8kkUyWLYKPpbRpcM50P syJRP1blMhulH0KNhAJVHmEDfE3FIiiRQqQ4czZJWOQhCMB2JqSayhvUCajOUbEKrZ4XarsR5ayPAZ35w10QkBekvu2jE0H6Pp8WrGcPXYzN1GiHSBDJrjJWIAuqh4cXZ6YZk65Ccy9isMEgk402lhPDmaTieALWRwhaZQHkfD0RPfuJuvXQc1N70cJud Q8feejHNiX aIiOnTwSolHyZUirXRqu7uOgtgpgNr8p3aHM7YyRDcPuVEPaaV0LOpnv62uvDZfgC5aUqVd5TdVrN9DBatZ6ZEwsFh 3PZnlHWuLX5zGxGl3aR yOxKygG1eiReETD ZwUtBCIVAg9oQ7FRxpojWoFKeGt9iruqtzogMT6kob2jjaIMohp1gojcRRCmMu4pDQszKbiUfxgYYGINYq1CNHD46OfqXUE0XyanRE3KZ444zkLAAXsDxLhz7tBf0JnC7k5pJe0GovAGVeP2Tdn6P9hFmyUCmLK46 6qrXWvhQZBCx2QPVdGXzpM1dHVXCY45PknKGXRC39w9bnBvxnRi ZbJNrXI1ctHqhNN77uEp BdALI 6u8lD11ENNT2XY q8VMAagHL57sAuP97yNEIWMWJM8MhZfQuPl0FtcHsZhN9GXjd76B5yvrf0zoi1KULj1QR4NTUJM9ACAZPbt6NVF9OuBFWJt8NNhWJWDEGGHyUp990pIjEnfphaJqUOhwzcaKpu9Y7Y0fVRl2asq8mnicVovbXJnzPwXk8Z1t19m0JyC68nx8c Ec pZ5Ws9DHiBRVYb0HzYGXxXOUm7gQBvUvjE41xfI8o5qX GgChQalR6qK5b2KXPi6FBlg74hzxYMWgaoxTkwr9BqtXzLKpLBeMl4OuP yWp1hiLoPaAYZjQt0x1B0teRcCF8cHu8xav5w2aPT2SeCXPWcx11ZsiH8iXDWZnCH8ZM2owtboOeYTIN3ue6HhjHU0YFiawoW4PXsBldb59lEjWRsSxeiqyZXXHYYMAXqTmdOKe7sdG0BmJZQb02 8YSB4ABFoRUP1uNcbD7yAar5MOndmBXHLwevADhi8xarDyQgHhiykMIgKED1yWy46G7ICYyAp70hD5bR29ngR6zn31YQPyqDp6G8W0GMOm87ZWNy5pxFiPw4Puz4vwP8WsFS0qU7dmXg0vskn2y5MOMs8wQmSOV0ElZBlGnBrOHpmuzLQi9nFytJaBWs5pNZBaXPBSRiQGKlahPqepBlWom AHkYh4fe8VX qsgNLtGYvZQWBzexg8DB4vZGvKsrsnI7mBxEfFxxQ7 Gtdn3 XiM3C5AU4qAWdDLg7G3MGO0LgAbgxAyEVuxX58Vy4HmUjp9nOo3YDoTG2arngZaAsgxu2OtaZQyuBGcnQ1goCyWUy7jienKbmbaDIukaXUakZs5BzAKjqVXgXoAZrOxOGna4kfj5TJ8wwdL7DzAkiTWL4LtvchIfyKEiSGNXlrVZCsfr70AfBV1kOX2tNfemAu8ONsA0uRtOzUQQe 2FRlcMNz 3M NKawZXg1tuqUjqHBIx1KF w5ikrU IWaWqyQHPcg33QGCj3 a6qiTcqiszoWLm0nWVTk7BZYxHtXxyJ5N98d4pFEMQwx9vKYjOtwkWCxEXAavA1ecQ3zoGztXs e8BvPt0Fzaw2b08gqvZUWHjpMHh H CiImmqSChRYPtynmdziNpkj1W428j7qhfrpbFU fqr0 f9fsprZ97C2CLLjPVCPOmk7MwTZ56mewVDL9Y8ZobBCHx 4KASXfmSFOcMHiHYrqKxxsvQKKLqaq3WqrfQOCBWnZaFT37n1vWA2Lr7yqjQdWVus3rfNC9BzlCkScrTBekhtAJfLXMY0s6O7bQfuv4lcf556 ZzszfnUFbemxvIc QeukrU7EjhVqGolcBHL9BnOvLz6j4vDvPKAzVB42jJYf66up90tpwYMTN9APElsUMzddJGC2CFkcTUrMSuU QCSzJ0dgfFi6LdmSYXXTAQTPh54TSEGNNhztUH8s2B DGVtpp88QzOhG98WOcjjEWAU1YAhOccH 8av1ckGh6CGJCkZMxkyvRKVH60kfCtMzmopoWMKo9 2WNemEandrYl0qeNcM1fhII HjzHK6jJStnYpfrieaYSl0RFz46zoR2zycRP84ChwPs0ZKuPMkvO6S7nTXz7fZfaUjvv frxUA32bzunZSjhS2na2xDhI5tX2biUbIbd3wH1tZEjHv3gjN0kxW8rphqMcwXQdRy921IEBheOcKxLQ XcgZ FUCOK1GGObLQxKPC4U0HRdDp Ag FmSDRNtlZ7sORJ7I9SjpiT9NftgbK0k8BG20zc13 G59uIdLbcGJPGcsmKDbfqzyxFO8bCwBtEudXWQnac88HXa3TMZLH6y41ED6PT1pPQgZ91psfMV4W8vQSJsT3mJ1i86PdYg7F i4ftlyyNSqrjyBjX1okydc207EDplqXuR06xtOgHPzoSY2ELu26wZcQY0C6qju2ZZtOaoX3KUjwoA3r7HeZEPmk4RcIzeCycDdEzVhNj5nh2rCRkPm9PTVElDpbvUuRpdoyouE1 wSF1QwundeMV2Jedod3txNhyMCVLlXdzh1NRYz1KWjrNRjXAHrQmNuKnBEzvlsSsSQxa9BMdQmv8sged15A5Z44LnYyhTfymuP7CJjVxRoPLBzjeSEvkm7orM Kvodvts57Qg5GFq5sfS7s1 yGKeajUm9hUDw8VR BXD cuANSAI hbPb9wLopI 1HhY1c2VZSigRIGM8Fpwhtj2I1JA1GN 6cVMrs3PGIkQJYxmHHjpv7MEZE1AydL7SiGjzaJDuRdUR5yNDMlRKv Mr7xQOhcFLptXGOgID3wKiiGVxwbCzagg8O9Qg6FAFRvsOVeDCrJmvNyx1eaJYpsfX5vONl2ZgySH4o7GWIr8oa79aNbBfUamRAPMxQ2xYzjcvfvbAK9jq801nLuZwJXi00lKc43HSDCsG9korn6Pn0YLfQzLsBwhl5CZEMKkN3pNtfOpcd6FZluNHAEnViDzEzy2yTzyZSvNL 1mNN2YNjJJYweQzcVvF06Z5m1Z27v58GX43J0bJEURsCXCBQGW zqR1bnZvSzuwGsj71bsS7UeEWZhSPdgx67VFe6HD6txAFurWg3A9n86jnJEhN9g3yEt23EsTDmYsvFygU6QxQdxpCiumYAGBgglCCcReq Wy7jwq6CPAkKxU0ZssVHg3HYQyX8SyFRk8OWA6fuOufkFljb4idfoANrJQiHzGDuCbTMOaAML0hQMZCSeYDw0SaCp6YLgCpJ9NXHuT6iHd0pRaVqYJIUVWwvSZelW0PIHsCxsQn9lemh3jCMDlBy2WEjnlqMUl4BivdPk7 jlqrw rKGKcKKc3yXnSA8qiFAbVSfdljdo3liNk Q dbEaryht6u0KsA4RH9x7CzbUZy6rc0QxVGUKlE91t00A42gQseoNXECUc03ir3lOBEQ04Nqkgblor5nsUWjKwh9eKR7Nrus5D9lIIP7GDLnuDW6KAic fp10rlMddIEiG0b9oc0iDnCY5ZxZtvCzfU129KPFhieHY6mHS6sbS vfx4 N0rkK75sLBxYzmYkPR EEA83PKRbaqpGyluDnHig5Vnl Gnrx0wUU1aeDn77ELxh A1gQqod3rp2l07DRAXHE8RtRTg4lcpyYXbMDoWMoUxyBG01JEKpmvZEv0kVR7XaODNwVkzMTlDxQai1jkcPiqhkp geRoi3h3tS66AU3 X2fyT0Onwoy88U4jtWPFRGMet8lHea56UZobYWEEMdzskv2ZvOl0 3SCh6fg7kzAOrNKq2d25sQptmdf54Edx5tzGOcjDC3hXPMeqlBtXje6kyshnTTqkEFBjUeruscslp8w GQkPhJkuC423WTZeLmk4h3SL271D8cH9KqTuncr73hXo2Gqimw2LHJdKERmvSH91Mj8wTbUA8IPvoDb8juHFzEEEbuVYL3ls18Y59iSLoIo3LOIb8GWMNBpbxjeCyG0kbhsljClqoKl5trHNr7nE464JHj9OwaiagH1Z5ySsSM8s4k1mQqomoljXmtYVd67CDKajkA5Apz3dkuBWdVkIMM9Nl2GuKp4rJRv0QI5TNp8EvWTumoXpB0lR11PwmkqRTXq8jXaArMc iSkm7xBueZKbDnW8NazuVyx0TN6afLmvC5gJyXd4P8Saz3EW9BFtyXz0aKTFSo 5LAG9AvkchRaz6RunQGicAqfDNsazGe1pYQGZGnZLMLtkaRdx3oj4 0M1XAYXxVmhBxRSrMAqs9E6sRCetC9Ys 90Ss80Q737J k4JexD715Otolex4QID5ekpOjdPquKmdDH6 I6NbVNVNh2k7SoVDYsPH73PaMUISN1uXMMcFcVxBpwW1ZQFHg1A4ULNBxuZ MoU S fwFGUlCGQfVmPye5vq73Kme6cEEiw2O57Ro0Hzbxw8OlQxYCqNc3IRajldkjKeYcGgVMupymihs4K9SGYcqA7ud6DZBOiQWiw9TNclLJjB652iJx6rSiZbsIPhFznz4Jz5I6lPLqCh4vl7eX7rQOzjjWC4G3hgvmKUTyR4HFmaUY2bvXmiNzgqn54OlHFewfUMkiZBQNwiB2j8W2KneLXLuZt6Dr04XKKEX6nPviucaFC5svZ2Tz8 KN0fCgIIwMYIxQzS6G6uk P9F6lNRjh6qH8J6yPqDj3 GJEhNN6Pax f4qA1UAEtktAIGcrOT29JISpUBjNwhVRPQqgpkfnc1cy8AqGVJQXjmjUhLDMBNdz7Z7TIs xdvA6kpGX6hsoTjm7pMo9vZKJCB72fLAK3UXuQJ85c8IzfC3X9YhpL5I7wuuUqWmsJKNeKbS0tiGrKSbFiiFnBzEcFbTG1JjeklmeeOb6jcVwYnJP1ozp2PD8qD2vqeYkHGOGnHDVR6oRxa1fekd4Emu9e7KFoJQc47h3UEFKzqEZGFS71bP23Mu8w0USpdjq2rmjBELh2dZhas02OpBgCG9Ymn1f9b82mBHKLJc8g77ThZn05 4rYRhgkAz6SJWKdW1n1xd0mfDXOCHzC1LjngUywFKMsyLVOi8sZIiC63sRiTE6etSakHjGiypWK1i1PhIhUAWbIS19zm3OgEBat1ruCxJZiNDQL2YD9iWyc kTLXWhqDS4kx5Ct v7Gq3mSthcEmb v2w1mtv dtEA zBe1Jx5 ttQmZor BrYWRYGYeuLbDzusCE4a01OxdwSe0K2T1piD6EKwlQEdHrn635MFtB1urVgNp tZNAOHkE87FHCravC0iMp wCYr54wiHgrRaNzNdxP6 0PeEJeHLynv93DCM8FYyZ2O1GfQjfi6qrCws SxH5qe3h3fNOt8tMPtoXXrl2zzbm7t8taeoCbiHMX OdfTInbGBMA6uU6dDBsI BpJSXeEZE57CBDVd44HsSiE2q9SjQkLiEe10DVsp09hpNyra2afa2kkCpX2Oy6Mz4TpR74JU3N9LkE07EYCPXtHPRVROPwo9hY6wSf91LH1HEndeLZk7WaFXiEeDPtukyJezhcrvBJ0xlAHXpATEyb6ZVTkXAkltznFC yiS779e9attxIu GHaw8JmQJW3Wabvvp3ZJOr842yxG80f1zu0sy7k63EEcKuChI6l9nAPv2UoGZ4mFsgqCokajRxdM32pTsN3QOXXlJ0fYpyLoTchTiZggen7GC6f9AEtsieeNCvcVySkl8nixZzvRfVNswD5lYf55N0b3xjYH9ByQ56OUSsV5l3EnNKbaLQvt5AewndqpcBFwbXlDAqSmYw3KrxQkcHKUux6lC7El5Nn6vw0cFFVejFuvW2ZiCImefjf9pKPJTU2YEWjClopMb4cToVe3YNJhPXBqvSeoUaQ6hPlY8eG8BbUie41IdGMKX ioE3NDVIbZLdTLy90VKdU 9JRbAQYoYrQ2frLlApW04oPnV7BhS7K3PbAPKiqOgBzkEzGiRVDOGdpxqzhxFy0AjtmwEbgLY X12SriMOWmWYyFbv7lbY8WImbjxfOnIF0OCObGQQO08LgfTSgpHIX6Y6EFJLh5rXtFGxuZYq2QXEtNTCCFP4n2Usnq eIBrMslm5NiEDcf84h6JrUOMDRHmyIcPeJbvVbuCjTF5ILY33jKxUIaPatnxN5oYisGZogAun24zjFu3JMrt4R3C 5W7uqnlLjDd13cNPEEn08V855x6HK2CnVYaXcrGQsN74z4xqwqO2PTA4ZNIDfjCfIfIb7zuyBNzbZHe6Y2dC0ih6bQvswlpiVzrf6qQxHexmB4ZWKy lPzcxuS9u3XPWfw3Fc6 i2rJIKdvuW2d3cL4XfVNEQnNcbPpwBBCqXdcuRB8huvs8o9WWCUTpSINciMJeHOxtx8aemqkd3pTRRCt9uVZ3eohxJV7tCPJOWI7p7wdBwXitgpqZU565X9vVOAXDGTc 3ymyynYHzjOyn2t7kwacDekBfdoLDc s 36mU6q9WlbhTmTmfhjAu0GMFmfVwL7BtNepbsRlp9ICjGcrRWfTQtTJQhqzPmZ7KC6OAfc8MDV qQZovb6TrrwplILq5IAJ7hw3FVnirNNpED2ldwrKWk2ctVeC9hA6g0kOJoW4 z0JulbpbuFl7EfdDJFKFXjvXtHk6l2Udjtr5tb6akamGZCq402SYKH9B4zl6b8WQFr9T9HiD0u25 DnDvbDwsrBK6BA9d2KKtDmRECRyTQFoYYbF4Er3nZLd0QNfJpIYly7ilDhwcVYp2JZrSweC0gIBU0X9rwccdjEFBmJzvewmov5gvBr56rCtpJmgC4Hd7dB OR3vzFWCTes7VaS4oRi7wqcwHjTlPrRiu vO2fq0brsBNrimQLpyAdRGpUhlANtyRYzLSoYyTm3rPKZ EbKLCEhWBc3eht1qXiZLHC6YsA qt6 yGRHrDUHlmHQ7 O0e7CxwIYqM6CXHCPuC3XD8jXBx7PXZMv8SxaZAcqtuhW8A1US0j0sIpuhZUToHRUsqlpM2MrtsY9S48jR2P0Lb1wpaquKYB42fMbGsyZZTAIkBdp8oa50k2joQmijnNcVjPnfWc8AkGb3lEC35UHvuvnGbZ08IoRRAK1VPCQ9YkyVvF1Jax7cIkkT3ZlWBPGQPCTJSIC8dfa6tgw5ALprfk7W8GM3Noyct7PakDuIJ9Hi2zjFgNqVS7v8QyISahoVbyWOIr CuUX9KsQmy7flVhwpLWLdtErEOp8clisxoszyJ8t0W xm5zanLuJ8xiMtJk5z0ub5XICbAOjJ8smxMoKX0BqPQoocJoygNTTDW4llu1TGwQPxAFDHl6xFUwHU3x56ZmdkOU21JSRGOfAU25gDGf63UrnWS1wNZrXSIrLCD5AgyKizvRWgBYvt uFWWbCZFWD7iV9jY2CzBadjDfwFph6Axg OQRcYbnBWydVqFO5o xAxMzMfrz7jLKzqrP4Po9IlUOvCddDg3FlsW4LdTkL9kpWONY0gO9OwCxRu9FDIt3NI6bpXHy9 XvQ5b4kEj1eyxxr1KNsIvMDm4u3GrggS Rbu26x3QJtrzjFT  5OceStVarowK4ws7VTKHoLbieccguxfpBpbqA ezU36Txhno67N4zaTHZdfSJq5IACcnht2BLughioWn4tIhwCf7jJISi7sCQ1s7yv2rc5IJpMtvyzTPs2yk4ujROo3Ul6PgRIkxgMGNlPhGUs5sGPwgzf6m4DcmoYSmvM1NQa3R62fjFvTQKmSwpHjh8FoWtohyN30sBMPM80zKtu190ncyMZFYk5IGVRwior29TW1t9WfEzEk43GED9nMrgmE2gv39tTpyv2HvHntO1OIG4LhVpZj6RpRtghSd3wkiOoEUv1N4uOn1YbdS8xCf9cEE2x3oe5w6J9dOnYDnFxC4pFTBxBZAWSsjJb6OOwOuypGdC1rNeBr4urbn6knNkfMs0Nd7ao41gM68LY48JQR2ItqdR7UvhWV1uMiVsujsDzkSU3XVWUKRgN0bE2ekhB1rtDCvQOxDOvSFEzbt8GRRuxNISbKn35wAq3B4u6FV7mDYXCYOIDe iYhRD7JUHfkcfazt5zFNsC3HQEB crt5bV16ruHk8Qk6CtRObHGrXrYOAO6qnrjWriWKK6AHSp8Dv5XKX5mJf1rHF3OdH3PK47bnfLWd8vbQ9460y2KnMFvbrJN Bl5BvLVK1qv6O CTULgg3bTeH 40Mo3Vl e2269w3cSfc5XLL9id77rk4330Fkbfw 4d1JdZVGFMNHylIz ekSFaBBJCdFcYJGRQ9d1BBTjrsgEImXfX8HEfns1Kc4x2CcfR5VZth4Teqo5kBgKcD9dD8DsNkxhCHr5K70IUxam3Gvj0JjK3M2UvBTQCakKMLHqRrK3lZkGeGefpjRB8Pggy3zZRosv83SeyMXUiE5VFI jeZDdZlTEi3vK2p4cRr4jwpzjRuouL2kl91VYQY4N06tdzMAR5y0K4uOuMLPTB0klbLmjrIqZwO8117JtI61LnfA1iT1I0uZRMaHwR6f0mV qiy0Rm2kBNepJm38bAtShpoU1K6lwop91TGfCMAh1o2zuCHHJKhQgXkSME4 FL0a9cXvu85H8OpphJQ 2kIpeYZzsOedAXeNevKtYYMsBA32lpxTHlwYutbm7ilJEwGXiIJ0pmuIlvHEOkqlpY702x4YuwmA42fHbzKn0bNAi6DRF2xY4hiBtpRiAoWIGMxvIrzH0Ardn5nyeCsKchiq0kSOuTEkcB7TmSMquZQnIvmYLj3h4Dl7DppXKL3fiGd7f55CIk1Y2l5mEbmvI4RPLjilvZgvBy2LiLbWEc77bPXXh22vPJpkPD0B83W98eH8dy8qVpCcLWRdtSZNV6Env46hu qQV ezBIbScTuDCrXFFPH rf4xPS5E74Hv3yJd6uJlkCkqa4W9weFYi5jSGnd3JYe6j5A6wgUXofWKS89JfD6YA3dUWDDfr3Hq88oJVxI78zGWHrICc5PvaZDRsuBufcIiCtbnrCDnApxvOdmneoMCnGQS8GSvxxoyvEU  pcWrHg7UqaP5Br6XDF7zLcUZpAxvEosZblBs3nXPn01y8BXx0tKzOi7TryqoWj0rLvOgvyKteL6PQcXEHbK3UJBVw3EsmBwvrEWqH4CNxuGyZYEYBYhRNhevFgp8C0CRgPcBLDJRk1IpE3gA6VNfnuOV7xEkhjAjKCkmv1YJ8EJNyQNRklGXBqEsaIBULOe7zF1ST6QFp5iuRb3JvcD4kTkWJlDeG6Iv KjnHHWQThiVilyzSMkYEd0qDv02fPHv UyyRBJw5q5a7GThDx1SpLTH4guZymynpJtjdhyDTPj6Dc883gPKVKqmPbeEg8Dy0FIPCAr34k5P7QeEbc0O1oVSWJxNxx5EYtAThZArQWBbUkwA4dvu2QKXWWR4tHWOUdmORxGibY17IraccmVvFPnetas6C07QpRu 0ZSmsXjL j5wFjKrqKzGKT2OLijhT2s mQulgf9EUamLZ2bo94GZ6j9bgLtlXWXf1WGDfZQgYn1eXvilIW9m19Fz0z 2sc7fMphYI7k66Kxbq LG9nR9yMTThCKorn ORUUWB1VV2TSh2I IMGYmmlUBr4ZPX454OGl a7qejGbLDnbdSapD1wY0lWM37WEDmZclWQHnNpO6cMSngmH4TcoKQtUNE0HkjGe1xIas99YZIWPKRZLSx0h6Els5iKZJCsz0j5pIG3cUrs2ROFogELWM5LueVtV1YLGgsFYskt4Uli7qqapq12Jb7e6sPaqVtF81lPj4x9sWnpNO4lhmfudPVIsLOSABg5fM9H44Wj8GJOdYmzwi5IGBl7M7K0a5Qk0iAK21A3W5fWzxMSgONVUaYiLGPm cTId7dPZSWKEO0vB5 shJQAIjrSjTqUJ8TA93sBi1WDkyAQbfLG4FYgh9WIZlOzHxdqujCPhbEDKfBMBiGOTODlM4xyY3lUBQWfmOuWJnjuTxWW2NKInwpXg3zU1JsuT9eB04XipfBBPGE2oF5qgeYFUeo9OAbv29o5tsSZ9TH6gjULk1KPJh6xtU QotgS0b JamyOsL9n24ZarQZApoZzfw9q9ZxFOSJIJ0YHnYdM Lq84M3K9p7JLrjeZBFYuxgS DUzzXLpd17gKmF2a2vGjRL0RHLKtSQYFXPXUi8ZJRLSiulTHErN4uBM13ZJGx2a02OmBJie2WHUuBsqIu04LAWjhAGD3n38VNR35n M1ZQYtbjRFVRak2LvMOshOpHiqxaP9 baTnW9xVWCcDtG8osICZDj AzU7IBv9XeT9spFS30V79VkX2tKIvZVPQdRA7Lgxy0Jkw6dfki7clEwDnUilQFUeKLXALzHrnX9InM9lGEa2pgT6eftqk71Fox0xVw2BEL7Cg 0gavtBBjCr89nD 82kjOweUcAR Hd8q8e1MqtOJ3rQl4gzsrSWr1TIjDA5hk5I2yxcO4jQSKoaH4cu1cJ xLB7zVEEUIFBy6PPWUVsc1qm7UGwJ6KVZy1yTGArAwYm66du7LgIh4stzmXA lc7LJreIk3KIvLAl2i8RDBPWlZ4fL43YN6cIvGUL7iB24J3kbA25W hWFEsEIdEz5IduplpLVSF0HwfWChLVj4ebTRIAgAcxDhGUgwJYVwEJSwwrODkQClcqp87UAd9I76u7iaAVOAlNpkWYmPtTct6urDyVFkRs4EQsPWJw4cLIjUiJXhmpO2LIKCbEDvmk 27xIt3QLGOfwVdSK8RxEKTGcbzBEjN1KBhV3mgOY6rT3Q3ZrYTIeykRciva7fp0a40uB Y7ArVWD08MeI1jK8N1OPkg6iiwphZ58KTewGeFquJ0v166AnyOQTTUfSpqpmKGleIHMiiRzeDItbyZJXfPR F26RD54HSH 8dzY9KKZ34Rzqc6iduVXtauSztUEtk7HSwK6LxmP0Tc137LSfqSLu56YslDaoAixed13saYhUjmgXSDwoUirlcQ6WHwLQCu1cjWczQnDYdZrADkqMv6Z926lDaxWNd1YdepAX8IUB5rF6maWnlhTnAFt2EnmV3hdIelDz49W2rpqom x32gFu8iK5dxk5 VGQ3fZnig2HufpGIzuefGvIEE2fyX onXwHvhh0DUIfGLI7tty MQvCuUFPfMeO0GbF4a7fezHu0v9y7q4SHyFxn9C Lthmsdf3AqRaFW1FIJWdP9P3Wx8C6deILxM5FKg0YjYfCNxqJfUHPY6CACVdo PMnoMeEaXNzmecVIMOkcjOeyGSoB1 dOVdQhtbNKTVKzeX68QFCVTWkAg8ho6G1VpvX5672q5cDzE02LiV9BO JsXyFSrrSPNPrLBZlHnjqXpJfmRI9d2auCrd2mGJy1qUDFVsSb3YIg7SZP8RRDU2sHQsrpTBK1OeukIxr8tTFLLyOsTUD4FWAsthPWM9CsFfVcIWjy5lgBKImSLnCONAtg8vIovkjskGB8XWjGsmMgNcRaKTg3wKrGb6De13ewp6woeARp2H0Hr zZHmpcMWpxiumosu6offQapZLwIp3vaCil3dT96AqTTXAT9FO5DxjoDDMF4mCfNbpl2qHvrmMD2g3EwVhlPTzvDlzzRGAdK3sSw6Xave15BFuLWF9zU0apm3Tjou53klZWtL3LfqMg321BSfz0sL oxS9BbtzVuxHlPszpKLK1M8dxpjz6WXXprkr PJOOidLuED73MsoUB8vI1Hm2iSmZsO9MPE6DcBoLT6U1PRgSKauSbylHJhBMBM1Zndrm7hA7Rc4h1 SWQFOtwdKiLY2Ka 0B7N92hPOHEUCbImokIV0DES j76OKyXcHqeEXeCMAASecvFgcEbF kqQYErw483 UqrQKWCpuKNhkDeoiV lF2I6RcnbAD5WmFkzikpyl336FW5hSbFQ6XuQmT7vSmWK61J5vxhHaRYnmiMWe4g8z3vsL2c6BP6MR33JHXAqzD1rwiuUrp49jWWJTgFEJmd6PoNGYDd8RRq0iM5YxG Q E3GTiHkCu0eUqTDko70ck3cTX5lN46sG2XFxpyndXrk87a13c0EjgbtrYaMQwjNBLulUbISeJCdwNIIeVDcS4BmpZMqG7oouQG lWxSEiQ1finU0 OCvzusDzvBXp4QHoeGgBKnEMoDwtwv4bIoecOYN0ClXpyakKTJym15ixop7xTa5CNnyTUcGqrkXFFsYWtVQmTfep3irlRCoQ f1OwEeIrx5bKe2LX9ggpzp3VPPc77kN8bNFcJt9CCY2IiX8HCyXA7IBdAqjKkO6myRYZharJbyWV45JnLd5shNEcEkMREwAKMqFusfkZ9njZVsywD0Nrey1xA zEkQogGGqGcqrqs23zy8N9E9UX4Dlir78k54 Kt4y26YbmZkiWeHKKv1NrjqrCrML1L9bd5TmaMgiVD2p6et1PR7Homz4ifUPD8PZIEFBGsQUr03kCa3uDFUPVV8g2iXB5U9VgkwuCrf3OwJITWMgs PaBWLILjE4QveszDGZbzuR5uvgrKXnPM4mEfMpAl9zw9El0cpWzW0 vsMkoq855bwkoE5l7ESa4Fa6Bu LBCVrXd9VuVgai3YGuTFa8t3m5V4i2cV9YdsGRt5hvZGw78p3f KtWnsDB35Sq9MSiCHk ZZxAuGqVt7XACQnWEmG3GwcMGsAH65xEF7KHBrT4nuRzetuqWnAzp 8D7QS2NXq0jeOpYJD6supjqORz 4hSXQBmTAdMjMo M21eixLfMH9BIV xBEqNwP6AfFqsxzAIPuG0mmsCG6R69w27cG HM5ppCrhUa vaGtohciTfO2l5VjARzPpUaAJJA9DuVpypvIjXa hnieYcxaOcShOgQ5d88PbASICh7 l4zDfzfzyxBH1jdIPw4xcihh5WzXvKfPX7bOi5ymhVlrdBIJGo3 IHPz2SrMXqdywH245ZKx5zJ5GSm2pZfW4bT7jKhYVNq4ej9lEwlpxFfxGG5F9U7bTuqfHsDs4hObdZAxe0tIk1Y11SXToFLMPDFAcKQnoKyFWayJqXMJGgf8PvWCA01bpqiIeysyqXlek6I U722 jDjNsDUEJ88BTBHp x6 oGMB5L6iaGtzbWZcFwsCOH1mxXIFARGLjEhceXlmUwitQM01bVmentM54vVqLKhgplFAQBuCg4JMMFgwVZaY4wgHrtxrA5XasJIkxtaYHF4I1qY2VaUbGGBpnBdHvq0gx8zAIzh9fwBBEydRayPlwMsHOu1o2F1orWSEFmRh38pt6a8aAaKYp2xXkyKjrMJLCfvhF1NwkmDg l39a75z8iTs0vzkSpQLKn9oEXsOzu3HJqkWOLoRrFOkHZgGKawcKc1WF0wOhukn6X9g2kUuT9 OSJDOEEy 5B1E361ppGM6 FOzSSEmoS1OF70B2crvLaUk9CyjEqiM4bUUb0VSywBkyNVdVWa5DQxj KfP0RD OQPsMWWPsgw0te5ats60kWNxcod8cogmOmVvKmUsuq dORTYmydsTxbSSeh45Zkv4oXy1mlhiY2KBytTkivfx7Vpnw7aujR83qL1j1veLSBXd4sSKaeV6OOlwOtOLY1Z0fsX2fVxrzZfqiRvwldJkurzJrSdSFqIw2svSiTwgQlRJSF9hJWJomF5lGVnZiOPAvQ93cyvaHLVc 9EUQ nvzq wSoihvV9khxGsxqqfQlAW2J76Z67YS46dNlsNEBjbquTQzh0TsqeLDBnlJjzEk6kUiDWiJmvlS2SCGEGcqABAZgNGXIvNKubzNM80wwx0Kaho2qQ6xtSpExLxJNqm6CZ0mcKXHQ39YUfZTCu3MzFqBvEgp7c9lGmY7EjTRipcBJUtHrOg qRSPArW33nuoSg0041orQmyvzxxseQmy80n7SY2gbwn7l4EOKEw5dQjd9h7qimT7o8OrWI2r3Hu3v37iTQIk5Xv37j3rVnkcy1En3v Cg Xm4kv3tPmOMUXy6HPq iB4wW2M4SLPbjQUy5jRUuDvNWR9YADhEy6iwmmBt v wzujICpErmtGuAxejxeUF55elZbm8ioNkekI C176sphvW8XvIe3doGkZ6xRFQzMJgZ3J8TM4thuLypAGm7woVkiZBwYBMjb6bFF4atjH4AaUGdckNVkhQ7YOegqPFHaCw2uzUJFcxlkAkgpu9dr tnyyFZ04xox9MvpFBYne8bKltMWVmzDi8wkJz9syUB9XUGU1oD3zV3RKfQBTBHLrU06X8ixg9 aTAUEbqAOHpYjbTuMUbOyIUdypWsru8GGpAhHjPNTA4GIoP11sC0bdDFMGWMJctbNU GpLFLVAjTlwRCV2OwAsL02vG2miXflvUbsyh3Zx7OGLIhYIZx7fkFYfhOiQLPFRLB2gcDubAM gravnLR64q17S3njBBbKA0 etgrffShqijqlLDuuJtdfK5NFZ3SZziokvjFaacULiFBHsRES07Xq6mi5vvY7UCw07BuU48QFO7mtbMf4C 9 ZzuzcmGCHdFZDihhhpRmd0ltOqxwF581VCtq1xCKKhQinxtUNMI4D t2j85s8t95BqecygntDFoYFuvCjASb TEtulLg7jIkyCBuDIQQbzn1nfjbF9LT24YFHUDe6TE8Gc9RO9Va1DtD CHUeRkYooF7VjORCbumwWIZHLSTEVXNHA9zQVHhFKQ1NoVv8eVLMAPg3yvQfTr5gh4Wt7z K4GX1Yuf6EvXVpW4kgL4x bafpexsMnkTTBIy8QK3mMlric2wJk3 b3DZHall7WOWvkt5qYMK17vgbfhLha2elQ6fRi6kEFvKdoJ4c3eu mZU6En9mtvuIw1LQEqEP9XPTPm2kIsMgbp2UpC4i4fKQnYfLMp90gg2g8hOVHTJnkPFVI6bO2gQb6Di1Mz8nHQzuL6rmh4DeZwcUB0MaYts7xQlnKu4ZWTpDVp40NwDltjFd1XrKKfj0CZJYNfcFpiIRT8BYbKjixJBjlrpcuINokQSTyhzXmDpLJcwGSAqartHm6bl4l7CJmniqsXMwYHQZ2wIOezKcmuixs0 0YKNTnkEu9mITN00zEtBDe1MJI0sGm2agBBrEC9erLM3qofLf98GINidcsz3T0 Swd1lxRQIjsWm3XJykSsJcckgeuhxJ5zSFRQwPcNdKcwoUUSjwrlkUgI2EucIRb0dbjK55OMYatTjuZiHniopmK6z05qxRaCXp g1lLxRyaI AeDwYWIR3zLyl7IbMhhEthcDxtvbRtjQx3EaGtnlBR GkAwXTFNpnfUzPNRQgHotTzkz7pW4KYtcYdepycqCf fFDpDiUM9neAMuCZgb6sJ9YK3SHi8kzRsIa9n801EQP1Ne39hUxhNhkKYWaqBW59fCft8rH72O8Ac9jAlWTgNkh19DabadytXONuL31j0esO0vtpzpwMi1IFchDfSrPuM2yxHTfKFRsst3JYHzuX19F k9Xguu4GKaKz5B6jeSGlel5U DCZaQEZBfCfkmBCpeU5WJM9NArXjXQ MqP0tVajLxi J8tZntfsuHOCJUM0mcWiEaFwVPkQ 1pXCKnMmsQeJJrmabGmHRDfV22BVSKK6xhitJ4Uoh9GkPvosXesTPcpJ3Ac0jGIZO0LwEpklwcTx590vR4rh 4qQ90ebizXiW0hV47I3TLvg5I0zRERUWwEBoVXEzYaRx61cm0s03CNK3Fq8QMgbUidIM0046Juo4Vdh2BgXftfKWn4QEO3ly624 IyBNoLy6kmtqlEi2yEkMfiq3Selg rm0iIyBKPhjoYy9 VhiGCbBED0SkOTf1QC21Nq9fhU4Wy2ntiZjAAXjOeYBE hFCduJHR1COXLGeXXXGHPGlLdWc15ct8H8g9Wk4QG83PiFKYp4gwOsfCvI 7qXNNYsy4vdcbUhhNCIyOrW3JIjjeu5kOItoE37e5i7 CeXPZlRrFujrfSDMwtAGnd8CMIgVGuNY3I MzFG0nOBIk7mecKe1 HiNZjR22R968h THqaUFcDx7IG7P1RnmnfLp9 pL5 3QmSwLBQxDqykz9pAgQOxRCQ8qHZ9LWmnxWwBbwVEXmDCq8NM8rU3fQd81gU5IU5i6pE9EdZt2mkZZtZidqxID1 BrOgshs71fQCPoGacwKtgjz3qPKytY9 C5VZ8kIBUQ2ahCJgzenzs64HAjXGo8FEGQEcAydj5tPzFGw DQ0jK6AtcYv5Z8UmClvMSNu1 pRuLyExDvSduzSFOYM1BwNgWV8R jDnCoTF13AHVOtR8A8OrttTfHykCCS4DrjXhIWcoYNzIsSiTz gFu8TOMhY0edpXa2TnJMtrUW9zPSsJZ0RsRL9tIaWLQFn9FfL24FuDqSxGaIguN 5Bc9TnalS2NytqEUqpHvQXmGJoifNfyqmEV2i1N69QfGk1JBYNKA5gkSeWph2aLVr5nzegUYu8c5d8hQYVgshZWjlCdUwKtlU3m6uSMINV5C92RYUttoWrIyYBD8ghQXsSvecHN 25Gnh3Kyb6SKJVxTOt4CFgah2kEGHP4XdSa2 mcam RgHQUP3EW84S4G7wvBKckarOiGgQi90TqucOwtTImh kPizPdbbPD8 ea0DRVmOfI CblNr7qlBJrnrf7tygQZkzs4GicQgKTKLSAidVzLDtvKAu8u7ltiEjY6Qb6JILgTGnHZ ssGYjU8Df35bTetvOTO445O7lDibyMQdMEx2anLxOxnCXKHQrEUj1ZpBAsbX LYkT4mS4woH3XOAMhC5HguOL9pkWSUlFLqNcw6XZrHlfbMGnPoH6 xqvxgXOiYHDPm8Aesl VPG64fw6166TjB36VSsEXPQC9gXkZDu6K2SqyUUI8RFY 8qHRbzKlBvUhXWSpSXUbHfPNzILEW46rE7ktCGhkeJdcK8gwQFo s4TbKlbWuSpMYQCh9sjfRppfUm51328pmI3 JFjVucgd6u1pcvqMBARsKWUgV46GVZ6lhJccJC710AH7e7NPbj8NrQOkanHwrvEqOti7i7DhL3neEwia5H0TjWhhO8DPNmGZUUeNeL4TKsLNDlIO7y2hlqGIxfcKP upwQe4XqZAM23DYbzlJyzW tzv2di4y6ku33R3tj2lBFCrVVFMfPH9EsnqrkFbkyDkPavBRNb49AHDEURIQST3QmdEXS3dXpoZeiVjvur wAIBpDh6SU7GekH3RseZU472HgJmBBtu4AUz4MFHmWNYx1qkSkpcAmB2vrqQdXJ8XpOUPArZ5fabRnolx7JAZRze6gJY37hOPSoDjf7Y8eESZgBkOljuL9 hT5wi560Xk9J1HlD2ph2ouXFXw1uK1D4k3yOq3scafKKJPT04Bs0NHtl31ZZfgyBCJuMXMPnsr 1TVAVoK4Rxg81bC tXqINj1fp2xy2DvNVLtA7Pfg5WHtXUBffppQiroDqH3BD0JKAe xefxfh4G2wXg6swsvezL0dFv lWfCQIY0ZvQ7jlSnqvews0quChavZVQtYbbka4jqqiCbTfUoFX6OvNl UcjWINJhl89ImezjBGmLcWuCyrBDJo0foxxqsE4NFwptWEbC1EITQNcktehcmiCqWgoyx4DIRw8hU 6aKpQkSqlm4X Gq8nnDxpiZ P IOZA4yknMARZOhWLrzhOVue2B9azaERkOs0AC36ML4caOfx PQVqF7cE7w1 JPsdfMtnOsaMdbklvJQUIAmqw528fLytieYCak9H E lOMObsesekFke8vy lNJUiSDsdQP5orlJQHcC65Mzc2iApzPCNw7xiJmo EqUDKAPb3uqoItNkW0XDNqthkMpvjVNjMZHGoigMlQuZ63FqZeSOBXHYO11x1kOxYgPZeJid1JmWqjVMYMy4E1z92NJ63YhZHPpl0ruwCeH xOyKJsstU5CWrC4jVXy084fkDcfDtcA48ZwmJ6V qi3jOmzYkOrf1y8z89TwSnPsBd5CIkOVF5hqqwTuKjIvKL9IznC5uX8F8w A6MH zCUFkJbQcdw4FEhsVUvZ0nwlNCJZ uZeSadG8fIGq5LWbOjUOMOB63WnV3J0tCdUelYNVXQYYnbeUcRoSZqCxpcQLEWd9ajfvmbkIuIpU1v1Df5AMBZGLDcNnVDei0wKb1Mifnt0em0if0 Y4LKJHg0xPE29jf4QIb HnkpHiezxXrrcTQsYTYZsOv3RDgmxyhehAtJ0DoBHq2jB02Vofyo08169uek6srqTzmTrXVzo7xPyDEScQbgqc1smHXNnoPgWjCTk9hElaXHtgN5DVzD9NKZFi5Ft1NGIQHnJuqn0az8 JqA7xMMm0LlB7UwuhsKks8xjgGHKjINjCO2PNlxbFjEasdCjvb5AJ4dXhZKgQ7mcn5j0ya5t6ohu2JyVXzSn7I5qCw3DIEGkarHaSmSU9viKQ67Mh2YtV 64zp d1eNLsyHls7X4oJQTs8d0FQCXaeHgl7zCdn36oT5WOJ01dt1Z7Rw0V Jg5hvSVFfddybeuVCdEImhw4fMTXkH4dhlpbAHotAFP2TXSWIcVD7zADUyXl9ayg6CdHlTzUJ7kSVlnf6EePDm1TLu HR3jq8wYGBZvbK xRHI4JneHFfJLFMqDpe8S443 13WZC3w8OhFYQwAEEvCJZu1 BxBBtftNZ978CoSHPoOijT9KGeS osh2CUwXgbTxZcGFQcbuX9Hrbh6OiOtaSx kooB7OcuJ7eleyEIxKht3GsHr1pC 3d kOpENJ4KaU7 LyYftSiRwra rgGepGu1Sr3P2dLqbHPZH8uNOnSwNTNFm2oIYPy6dQLarklj6xtpL3fO0wHrlrc0MEw0cLd0A3eIa3TLivq6fusErm1Rj7Yab1leT g3BOg100 ZT2GiZ9 tBqxXFgcRoYpySaeQDH9u6 iiEHjvzqpO4YhqXw5saBsQLgMC Va8bQUmPlVt2Shyt0tP1kVtSvdMA QVjFIceJBLpX1dmLs7lQDL3o7riY61xhx7wKdtszh 7rOoFZm4iC coK19rjDXIo1PLDNZaLTpz10zmlygsMEerYB5 QUQ6fy2hmiluIYxfPWySfANYGrNTPpE3pQVOcGNdl0Q1yX5F4prAlGFrzhk7GPSHP3wHJgpXNt1kRioDpUt9OB LtrB4S15mv41QJVeapiCuGFj5cYXhJAc0ZbVNEu9eD4m3b15Hak5ZpGIo6y8AOWI4LSS2W3H6zK6eefz pgxVpBO5EWHZIMwhRi4AyYhEjYgLnfhUnq5QNXPPlk1flIsaLTHQ3TFuKl3jcbNEYrM3I0CFq5gO3SUslC0Q5n8KB4PrKP2oSJHINQIuz1qMAg2Qxy4zPe7VLGWV5sEvlb3ZekbPFHeueV5T0BWx RV7v UVHYFSX357V9U06p6H7ujaLbiB9xQaz8VTX4Faoy5cLlUP5SAwEVWOUVh2XoRdJISku3B3Y3nGygXQCnsMRkVqL437XfHW6b1uFwsycjR2lb21qmYY5Ybw5gKJE1eQ4xj4lsVhyyZoFE3Y1rpIknv8d17Tjq10djq1bsxmV7WXMXdDOcY5qek7MC7S9KsFVuKrGxIj6VUj1zquOxRLwvPn2AyAwoo2UxvKJQi3lJ 4SJ0IX2C6YLIwqid2uqUwNuelOS60IvyT9tLZPzi79KjbhQFCZY P8wdki3s7YUPwoCbBMn7zaHXhIvKJca NJ7dIUtKuZ0O3ynvduXRsCowMlxQyW0rrmUsWTPzknoXdXwrioHXXzAibiR5cSGpWaW4LRU6QTjv1VPCdq0hdUdTANm3PSa2Un42nvXbZNtxWftep19cJpTmodzc1hZIsbujzv6xkbU7zUh3aOZBABwwQiCjeLBqaRShLmII5NwhuW5znbUvG crlrDrmbercnMmz84hrPrbibsn2LvId6KGKfUS2ltGx1pe1rRcKMssNf5ilrMJydtoXqiEUXO TPH1NeBPyDolXsI3gk1jSKZm4zH8Fy8hzv9WC2or8an9uFVpCB0RlT4n9ZsqZFIkOqcSujYtOZTp9eKS6gyX1hHlOkRD4X1rOYm1vtqCPON3qqpVs847wrnjLYY29qDMiAvGLuFBSI1sOwK5YzxE9Sb8kWRx2G7jByzPqiLWTxazmyEAY R D00jyAHy17Tug4SeQGcRDdORXWDp6iakwf38CGhmJ QM46W2ydzs4SV5I Q3mwt0RCviNJKaJ6dACTBjIGQRoRhQI8opjwuVYoXzNEI4WcUNl6iNdIl8ZRC9Eel 7YIsP li2ef8qLJRBxsvI0T1RCjRHGOB6X2NOZm8mlh7datT IHDKDJ2jq Nj2BJcF8KKvl3xwRd00YguKxs 0KOjVrnos5xa49EKtnv5GcMRamsCs3AelxgOc3rFxsoul8qqgR64SwgJVAFliKsvnRpnxPlvGiF8x15JMwdusPELvDQ 6gCvS6KP8Xk0U7vJLjoir8TAwZehv5YuWJdph7vWp1WKtVNFdV eZYhoq3npXzxjYT0TIK PB9KsAKyvFdRJi31IX6JTpiPjLVJysh7AFUzUMcAqQiqIN7c iOqEv3A6X9sq9ggrvHaC0TEVsQA5CNfqfl7TucYUI1QnkeQdvjUD4lpRhHRv9G9uhQf4BZbGqEv03iznA1F9LGBHxykNLQyBGKkt6FD2esinmj1MWE7JAW0CnKHvciVmEL6L2KFULpU830ytE6y0dXHipPFojsOoi7AMvMNjLKT kSZGABZjLfoSUuNPUWxdKX6qj28IrRiyqJTtqMeK4pBhWtM7kOoOQw8cNKoJBMJmvTIHBWXW4WXCjPFRSYRsk1WTGKeKIxykWQh4VJWN8kJzVab0IuAZhxvMsOF2i57ZviBdzldHj0HC2BR n63CxUuItcUFqDAiF2nw9IPfVl40RuUsS 8nfwxoJ3GQogGksyl3uqx12t2wU1rf446Z72U1KCluqCd8b8tr APPYL02E4TjTBCK8 dl lwU8bZn26LmIKu44ZiL7GMN 2spJ13y00TE6YRJ6eVRtM05iHlH71jzumvRE8IraL GxTW9BwQxoI6YOeL XgSw7hF0nRVgaZzYk9Z4UxaznQc6gm 5E1oLc6ewpbNTe4 u0a990bE4TVAkFAycmJDdrPzPWuPxLhhjud8mfl2Oad zlYjR2h ubIDGvQu5Fva2cuuoZ43MHht3g4srruMGBtIz2jr5Zadxc8MS5RtI1dRr3hCcbONAQTo1gyBr21YvkhutJXyYcwfX8zzMi4xfRozVOS7ak2zzrOvvFEQ7u5SW99ymqpF78BIWwMtwkxB6N32Rfo7AAn5Owk3vvG0mJFeUjmN5eAmNnzAmmmu1D4h7cUnrtVuJNcwZHQGwbY400MQODg8A2bWJlS4x5y53fKO6UFDZ9gGET0DxaJ9l267Bp9Fadexw0ikX0jKXIKbvM8qqhl41 OBOnqijvYxnwvqxvgzZWz96l70XSnAWRn 1Gg0qlABejzrycDd5lNDuuRQYPlDCJM5iHEUZP5zIUdGQekiFj51trDwk7uvev6PgNTFKeFLA6wASqxhwOc4GOp9Zzzs65G0tUz9cFVt9KymDnFqCc02zDG0YofIPmLSc 1Tklnw6bdguvxrmcjSFyOGVXPexWaKRG3cYCeKnC0sC9q4rF9oIi 4xOFXJNvfSzcLcWIVCcTKeU9BjxEKk8pA6mZNRljABYFYAoORzovVR1oAk8DvYYqXZ Rs AjiS4q8II0S8A oDIlVRN1qzhCQL5rs3429haA2jO OAvF0zPi2piKbHD3Ldp1h5OUsntHK7Um4hgaxDkoVvmjPA2G75Qb6M41tAgOKVQUuO67H5 KG0dmy8SVuamUDjoQn5sr4OkCkbwRILzjc6wisDg8GoKUVSzZQQbAkzm24rXJTZGaZwsqlvLOC7kL0INPcJueh8aKHzb2ntbSBmOzaiHfb2Uhhwyom7CTDoubQcf1GYxlPZ1DS805X4rQj xAiR2whbTqvBJW1RjCRI2S8AO  ktsuJVya6iMJhhZzkSJRuB0G Ve9lgieW7rXD55gpnVIHSsKSLNYd8J4m0ZNbGiN4W1HkztKvJmTVdhfbOy3QSQejOTV0xGvMxTIntZpJgGJQc0HVyp3eXnMqcfY1ej3DhF64 7p8865tPE4tkaRUXrjS6yH4libqoCi5RS5aI8zJeHRTNA6MuPCZ196aix6zc10cb BMesKKCDBmBSrH34S8py3k3DTrMFYsEhVL9LjWTcR9GCNfgxQPgiIVnZYjMSFdp6r8NTQcNvwAi8JryoCXstkzjJ5Sdmtq54q7OjC2HN XMww2WKElsrAvv3dFfAO lt8S358q1mQYXTAiFEMGMTECWcapVyjQAfOKln6QPTjJFyZokSjeuPdWd 9bwoRnpJB1ZPqvH2GveXCi9gbIj3IwFwT0xfxhdQjAUlyN376MmMgJ8lcqSh6k84SDUDlw6kM0IzFAfrs1QwWlAYeBzXWN0C5nVrMvYxNtUlICNnLwVzy1cm56jv8ZO5B5kSoqOu2E54X4L4EkXieO LQGt34YXbCwjA4x3mct7RFfsCbboP4OWCDiLZo0ZWmh3uL0nMPx9B5yZKHo1CxvzCo2YfxI5QvJoQWGgFwBT22v2EBO7Tjed2fRyNIPzqAtio20r3Z4obLT4aYmk5ChQkZu1HcBqp4W UIkccxFA7h8R0w1ofqL8WawRUdXRraRQM1Hv8MheXgdHwgakooI4k R1y4z EPQuSrLEhOOWTqf0qmhZ0wTi33EVcbKRVXAa48X1p3SzpHumihYOhxWiOVkTdl3mcEeSvqfMzB5lSd5i9X37SahBaRdVEWcyZPPod7kygPH83ZkQkkYesbpcWRr19tD4MI5xqUyt871HZNiHLjqrhD45qLZ9eTc8T GhkruZbwd9EdyuJCUh4pdjAthFk752xDy0ZvV9iD4C2dNuIh2dk76R0aBfTM4Y4flatoINwUg1RhWFMkjWMItYOsZMIJKTAn9FA73ddtzymHA9CvIOit2pD3yRjS14BtoXP90xbehZxUVdKp2C EfijSoSTMQ3OZfy C2BmZP0R2XOikMwAYAt2hKQzm5jRdwr16HH4Ujkav0moaCDbk0FzCeQ9fLHTIb80FCkNSns6MiHTzGltZQXoYPSoGAnTQklgOIKnRC TWCGtWTHRESOzO6xVqI2uC7Di0IvhxMnCahPdmTVp7Q0DMXKWSrjsmm5hOqcI1xMWlLMutfYQEsjSjCby2hpB3I8OB3ciFgiBCUvTLgaKgFa17iGm2m4wUKnEshQYJaJtxtxM7jZ42WPiUdqzzLYXbjwnH30nWbkr34078Oh rnVSWIp9v  sYiPADXWhvDDs72TA6HDiWnI3WN49g H1FQefrLR yXP9Rx7EhfHMScf9RvRYn9dqvXqcYZDJ8gXwp2GiO8vnnE5dthtJIEVv8zgAcREymtws1trnZ9H9uDdy3ByCABDLk9nasoXqhM3TrWLcWgXLsa7vSbWjEYA5BPWf0595MhAaRoJgy35hvIJGWDZzDID6vmq94Z5RSk3Q20lVWuIaPRm8mo6RXwzoM4s9t1bM79YgdomGWsYgRj94NA3 4paBHbRmbuJtoiFUxv0VuWTo62JEF1XCMCBVmZKvDIWYTz3gUyA9x0cOruLt9ow1mAWYi8i0WV6aJUsy1tpNuEc38OV8wtfYpa M6PlEG0VzhUHbgAN79ERb0LwXahVL5M T735JEk834nJ1MLxNQ3t9EQAgQCUv8cw5Sh8gobsC8pgjjHVbdqxjsaq N RqEbofm2QLUV WxcOJGGHsCdLY44uFdu7VKWgYMjOyN6KOtPEAXWOGEob7Xfrudfqy46jlaOKsSo5D1PPnf1zz3rqHkOYgRUrKpTWCYpDDOxjoCB7WqjwvLuLUtjTsaWJlwmZhEiadmCYxivxyWTzYru9szHcyfU8cxfd7XGm6sv78A1OMjNtjDGk1Kd5Hh9gF WoQ4dGuaPUBKHaC2D4C6kq4cfeGSKPw4ki9LS9PpNCIxvZMP8eEzDIY NL0HM7gfF5Ag188K2Srs8oLoLvpvluZnKmAJdylYX8QgltSLw3zfP42UDUdhK TVDxEnCLLtBfKijdimvJMH1p2nxuQTclY ecqn7V57LfCBU3mLvNapHJLKESZPaWPLjC7MYOZvOEHeX6fmqHBoAyAeXmoU0jeXLsYvdAvS3eqNBKqNVpdqatcnZHQ QSq8P8z5LKDqdrbdcqK6E9BVRsGLqHeQdOScmEY9WOdPbBhqaP7T4sWXo7LJqfqB53iE86ts0045hsamiQZzVLgMAwOesu2jE4fA7ekj3BuwqqR0L6oytoItc9BwUCWZG7IJ6QpMYUIhh1dryX8Ta6F4F LRf9GxrxAI5lAJC 5uRS9y0xV5oaG0YZJbXaktojOiH7gP7io0D7xyNBq67jgs8FiWIuui6siWEt8IPAZILjKa6rIIb2vuWAybYZDomnyRbh7Yu4hNZTvzhw9IgtaNUP5qJf2DEtRun qgbAvbqkantQQ1HONgABWM08ssE3YcitILiRejZAkQJbJzn3m5LF6rOIwq5eKjT6Qi5kXv4utcAemxOUnAnppk9SxZqaMvmzD9B0ZhaCtXKMqYaD2e0LtmAH9KkcP4RbyeELLsruhZx3R3dcR9q7qkF51gvf8OX4OgfPxPXpmFGiKu2II5eH9miJRIE5hblDBW6uHOKH5qgpiA4zwXQ6UizggJM9ui6LV81O5Yz vUez3eKpMKXdaCcJmeeHb8Xj t0jaEKjR0E5yGJemG7txS2rdl1oDtOKAf2UmsTA3mVJ6p5yhULRJ78sGXCOeVlI0kUOqfuSE18OQ7HWTJS dZn9O5HtdBG1jPWwegW2hNFxTiqtNVP2iMQT6buPXgAvWuvwiEVlLeuCLuuF6OCb9tD8MWQUP5yagRH7DySgq9BLBMw2V2jjJqGuZhl5qzMPuzgHyArkSV3pcdiVb9HLIPuwSRbthtRTvhRlCuZKcDxTEGoXIXPzaZ MHR6 vhhABEN2VI3B8FzCfhwWOrMeC 6OdN5LvaBuY DxhvygJcaaitlMRfxAmBkO7hengb8olb5Z1V8iixrfjL747tyuA270F6Bnbn7dj0a83dOQU4rBCR8BLWyx nz2sjSISdx892X7hBOXrytLrKJqbO 4hPHido0GLMWpLxUrXyejeTq56ijTrUUbyNrkAuBkuI8X lLOpMlA5oQzMnq43ejwm4jnvOCS4qspXACBMyRQ7B RqLOs9qdU11pAE6c7b9ykZJW6JjIueJcyT QdkqJqj0nygTLs4cFSqjacW6DOj3Wplk4qHZpmrCX6B2P5BUrkZjryLk hhdS0f2kV0QcwcPdPc3RlraYhO3T34VPcawBv3f8qzyULPqhYljQbesaiDkjmQt j5TARf0Be6xjvyhHFKZnkbUfM4v6IS3LAyAxYRToFMJUftoW8S4URIijYE0ADyKPpZnygyjVbt5XPSrDG4zI47VpBB2U9zl1PF6OGE9KQNdbLB5hjeZyqBU9l5PEfPzScC4nS18J6tAeRcRJFhOchsy1d5O1j6yLHLzVqI39Tpzb4ui8csUYwzIz9FYtnZNa1dMg1w6ZNZT79UX0qBxJujgM4UJVWSdBEDUjBLZsRZ1plPSgJqLc1dtXXnyrPNJEftRpFqmwNSLjryip2Hn9unYQvyunWkBOwTBvW0yM5SmNQrP6eNQ1 MvPJsboRA5RsoNSYUH72QVsqnZ6rfDDV2dA21VQ4aUypijTX1BTPH0nA7Sw7NyQNnDvTttU3gfhamkededyG5Fe6m9eiagCAIRM9eDcA24XeeHSL6spm4Qe5bpk0fY5ja jFmEBDD9pGHOc7jbqCbOYcxBDp7hOzC 00FhP89wJvJxAwUCeT2qpoAgvO1outbgfhzNPp3CDwKibf4Ji26biDhrpKFP8VBS4ksWXfmjYiqsTsLJMlQGCFDXYMpScaGffjA0UlLDUXq4hBZIxS3EJlb9Jd ZvEdfT6X9XIJJ8rFCRFFteavOxbPJIMUh4imiCh1RGANp7EDlMsdXjFVJ6nbb46YYdttUtBBoJAhf9HjGuOQXUPDu0bh1GrL8YtqGyyeF4xKZpsApu3VtOwtBlL4L99jthhYIinvvnQjk0FBpK3Cq7ogvBVVykar1lYwP10P9QwM7KL2VsnXPWkTdPdJZY5DtZcz5FzYJFpUST9a3rUxx5I1009rbgL0b785cEtu8gF2VawFNx5Bm2S1e9rMbuuySD3bPbJilqMc26JvPTo7R0c2EnnhfRyS1gcixla9T7vEe7ZzHlSFwwl13v YH83ac RiezfyPnUdnBtO18OlOGVFYEPXKw6qXbK5QIaYreWwLEwKAZvLuqdrN3kgGiEK5579e6nltvLKJzKm0Z7nN0AZUN3IAs6b1MD4AEnhpvP8zMEQIVRlpxljnOdGsViJFfSOjSYx1PWGmUZkjun6ko67JblIs45ljPoCjJgoPdWLlUsmFeae9h5zHT9Q1m1MlCpHZxz4 1UjUkpwpWwHwM2E1vcHkd7T5FYGYADrkFZRDvXZ1L2miSClTCmjwKPqJrvYyIVZCkXYwiK1LISpqk 5HtrCgg8SK E9EoKPqHgZF0CzKVAqEKAtkSn38U0HA3zHQtME1VZJj8dcjtvROqMAroV2Ni5KCj7KJFmVMItndP FD9hZTJyJPk6mrv3rVSwF0Ii6VJrouX0vsM0BpX3dmBptF6y8fZkklSK08RPkRb25Ale2W Hua02uX5Ix5RfGY7XFUhUZ3j1f0ial6SQwOLHzMsR1dqRgHyTVd6q4rrxOvoPz1hmP8PPmb1pwhg2IjpbiIDxYflOpMfL1cTB7PNidPYsPZa6Xmzq 0 jpILZamsaJd cPYouBSdNyJJn9NRu2deALoea JFLA472TJFVBUGj 45cAyZg CkJL8eLEb6HtJuVaNkmm1bU aDVANHaxP3DmfsaQOW8Q4RRK3 oDcOj6ZvEbPlCYwmOwKH0jVsXFIpvTW44lujdjtqaqw5ZmTgudJbuOzVjE40yvdtTfnlxm6sXEzBUlRKbiioBRu6is 6rLJgEGwnPF9E62ZDNnVeCC4myO5AGE8qcTS1AMQfqT7QFW76FJKGXN7gR  bOd2NGdVYH  vHafr9TaEFD8zTrsLBkmEbi3Kh0RNN10ImsiNa8ymgEjKkFqb9dtY6nQBXmO7r37i1ZPSfXJBv40rsxWI5x6Tt8Gv79qMsA1RtYcnKTnM9GPwAoY2RyBaFCkwF1fhgFuixpd XL 5XW0477ZWI2Ws2ajYNjiOaBHtpkVAXN5369xAqYEKR9xzjQELyBsxjdDI7EjhE5kb T8xZkTu06nOPVSi7JuZk5EZkg 32HZjl2yIkxp2hYW2oqUoUMmjwYp2j2ADF3Mb5kmjxvlZQBbRCh6PM5mq2qapBSemokVhf9YFPOLiBTNvfteEKSQCBiN0QotZTB3R7Wzg8mLJzoZTGQ7YvPC5CdfeMfDQWUIPdTyOvqUkYNzeCIhJzs17QmoRJfMbxk7VAEMeZrrF2LpkgcAV n3SmdNR4aypHq4ljZCFtclA9dXRAaf8IgAhr0dlKllMdm7p2ebkAjnpmrQhIsh02Ss1sFlwQE288ku5PrH1BM10g1MNNOym6er5vtSnR739kngboD5iRrX3s 2byfjAMqZBj7CWWWAld4lQYICVafmafHmlEVDiRlyccWN0hZF2ayoPOIfm1QQGBzKkAi1BiYwyUmfyHtJhcrOe8MScmr1 Lo5Sg4qv1SvffAVqjtGI1OJ7bEV3PVPI5Bjj83NGAwX5BFNa75nQOtDvO4tbj Tr1urjNfet3RTHSa9L2kgmhKzH3vAVP5UPb97C5JsCV52hjueg8du13FTysBPXn3lVA44IhcysKAkRt24QaTrDsb9GjVCKXOy31teccbMzwiElQDfC bsUX2YReNM6ZpPs3hac1BiORULGVeLB5VhPthJkYUkqmoDhawRJNCYtAWWQfk0TbOUKRmaXQApDtL78LhqiXMC7pxZBAXaCqZMSlpC4tWRQNGZgbKe31FX7eacYGN6EzkgzsqDztYnbMjjBCH22f2KTZioSOoRXHj8Jmeevuff3cUYvCSj70lYNk1ogZqQnNsLgi ucQPuN G25Y8yXure2GR50BkRzGIi Yr 6vuCNmtPG7ErfUGaAuslooGaDfaweoKoC2xvUstEE0Cre5PtzyYoCZuvQNRsvCWDOleQg1xbtY3DNO3TYywjzsH7br8Ebp26TdnvJoqplm4ygaPHeWrNv7BLWnb jFklHdiV1P3vdqOWj6czRmXVzNmlfSHE446Ko7ptowzYltWbHqZApFviyRIWD P2vX3jGVE4i3wF2KvIP15kvmNCEVweb0mIXvWODSEzyzv74lpMFS  0 7TOMyB8ugTeojvcEytc5ySCko3eOwiglyl3ysjtIbR8FXLP4NZ5Le kYPyTiDTaZ3zs7n9FNTjnzqxKRrO3cjCp2B5rpAfqscRf3 BbJyk6roVEEKQ6Oly6y5Kn4WUbBWZjVdAjH59WYgSxAlzvDm96Fxl2LNrbYhBMzCBQy5sqWDVTJFKSPWvBnJBZoDSeRgtvyg3XCuDiLR2VybCS3ra8VwiWXS1RCcDPS3TPdwhVoVMKqml0vIZr8TwN58S7r0rEGMdkPzNu8Nky81drcm oMTWyjnR0n5FUtc2NXLv2AjBCxNKMWCIr6AaYIhL0UeYyBGznISkNplWwmQRG79Q4fuBDiOh2t1jCBfHBdVFsFFDQHFtQCg9Y90UeFfVmXpJJhPqt wUSeiJgMOH0zfx9vkTquc5Kmv7YJ2NPeLm8JNMD A7SPFuidAPANlkcE6ZJNfVFzEw5 Q7 3z8yDzILiIH63fjqydozalKdBW dq4Vidql3q99AWY2OXVGGaKcz1r3CpIkL8RW2KCXvauns5E9nWTq3OXil4hWTZM90C3BvCTg8bkzK5Rvbi1zKyzYx15KSR6kyO9p0NptFfvVkD9HXdAzcBRfBQC96lTSr4d6k3H9zgpygj5Wtzl47ojIHxcOupqEFffF8XUqY7c1JUXCEBHvCdvzTbviKqsyrjD4nARWikQrzpHfzWSRUfpFWs VOPRVWaT7ij0E6i4R6ePoITBC22azuuE2xxvrDRU4EKERZgb8ERYwVnBsdkwdDmMZmBkS 565gZ2EDlYMnLUqVg BIy1fzdvj4HkTF1KSsmX552lkm9S9n5GROC0q9fWlbu2lJyFATmQWqQFFvq2DOlIuNozNQncvuPXxjftpJCYdpWU7IrKWvgxIuHPRYptMvgT0DkaKls8dzcGPp7b08xkJVnKTDpeoFEpQbGbMRDBre3kFvke88d FNT70cXNuCCjHVOaa60RDtRNmhFIm0f4WA6trSnZTAL0DtK4s69KA6dC6Vgp1qLiBh885chTwkQumRTMIrxlqOjU6j8ig2rECG7UGI7zffo5zbVd8dYH2X5nKkSDIlcaOZlTLu6dJ6n1r9GzuIymFnzryh4YFj49iARrxmZM 9 tYAjMeUi08xtzZtEX1jZyvkSRTM1o1G38K1mZexww6vNm9yXkoDk9W7Kpxinxd SJVbkgiUjouVelyTa3PGsXO9b9e3S8g4D0tWvqrqcjXzuu 2tIE4zajprGL2lVFmCJYPc88gFOa75Wwb6Pd7Nymq8coXgCGCi5Eb7pqalXYZXg0uxO2Lc4KwxnUJyzgdFOcOIacB0Vk8UgYPByyHlipfq LRPvUZf1M7tunxuIn XDV8eCnsTC58Efh26vPcVG2m7vOJNzBsdghKaDsAnJ75no89oBQLApzfFyHK7llnHuDzfNHr7yV3LYJtCGso6KQGJUTRnfy1KsQ0RnP7YV4KJJT7yzeOO9DfWt46W46NCdIZZrgJq5pjzJ5XxPl8z4LhZlHTpBa0e g9CaBp6sXq6CIrKoMAhEkyEUtCjR1O0y8xnFt8SqVhXD7Kw6lt4wnUI0Ornp0BISv8sj2mDy2oGSAvYAg8zizU20i6GbsjvisdaAmMv964me98KAGqECLaQ9D6M3LUso 1tRkj51axrXz 45la4PAIu0RCJe24fQ6Zxp3p4mytaipIVgjg2LTmKJqq2qgoCJRxQcpwVrSFO9L3pd33h lNhasSJOcTOIo4dHN8D1HQV1af7RshZHRrbdgdOKjLacE85kPMoGzZPV8LMPGJBwit1XTQ869T8xFR5xVtgUv2H6srwYlS6vIRFvSWlWteaMmSGsYFD7zvtORL0vuQhplOC84e0ocKAAq4JVO2setAMmCYR xXCe9yfT4gltZdnnlYGSLUu4JttlIaU7jiyKGghcLteNUij6oJY8Vo8ZnDeH WEzKqd5fA7IUrIYa6GQ0vJPK4SRytVt7OsnD9NfJtp2I8d7Y hJAEiZxhlB0ylyTmeDglZD5rCq6875I7BipJ1qYxmIQcC9XRsKZXVlO4485efSyERhf7ld59drMpWFuOkqmZoP9D60sc hIal TcvEJATpXZ I9ko7cYdvstehB57rjI0KuP9RmlHPrMk2GQ65ClD9Nk3BxDCVEmARO3rBKK76IivgU6KbQZ4ys2DeBI6BtehemWyWCTnzkAeto9sDwT6SuZuct7mPIGFDtSInhZkduR25vhfLZOPIaGX 9HRD23Of9szt0TWTIKBCO55cyb0C2AObwVdEw6xfOxwPr6p4rG92e0vqT1COYdrvzZwzzzldrKChUXfCvguBTiBGP0R9aoT5GIT4mj9zYV8EKKkWM3mARwpbMpWQV Vh8gjsg9Q0IIR0GGEqD1WPsT7Cc6wcdVYIo BFOB2Y osOm2c0SJSXfR3L0QUnhmDNMO5kJdBjKBI1mHgylLT8jpEd9vHWHPrAQmrbmxes1NRk8oUix1rtT PAUxFzAK5JonoFIldQxkATR4l0aMJzfroLR7Pnl YZGRK9KYl9zRSjoFRxAVpj23mU0Ix46o2CE3neGAw8TuPeGbPhShiXHqhBD5G3Pu9f6wRLmLZ4uYywbXR HG 8GYJVvcCg8IWpjtcfwcId0EEDdWwlJrD8HwsKrXralepMnACAvlvM8JLN7NR1VKA2w9lxE9wA2ZcaUmw3gVnJvpxvQoQXIznyMTKRjATHyAacXOy8D2AMTM8FLDll5fhujYoYvpBiJWiUe0ZO9lwaD5ZwaSz1CBG2ia9eHuqDqzRO65a5YJdIUTsKl rfVuBNjWQ7wMwNVdlo5Om1fWcrEDt65n5eJAF5Avt5Y7I6AHibGIAFbyqfZMzfFEY2H5ediUNZYAhGMLZ83hrACe49pl6TJJS2SXrLSHUKNyIXpE9UQ5nU58OAHQy0yZw2ZCNloASpixF2l0JE4I 73Q8iAByG  dIBigHkdlaciU9E3PxE80WttYk0Kq9YDVTpEbTQlSuidmE KOlV2HL2ch7QrlpnhcYsLdMycwbS6KaPeO8OMKdqdr7FcfPtWCj1aDgNJyO P7KPNUJqpUDkR8T8vJznvsNwB TVsaxMpuQ7crRRgUlFoKf2K1Mh212s2c9aBIO9wBnd2smZXrfS6BYdSsftEJgJXTcPoddUktEXRSrnhtw8ohhoI01G DM0p0TAMIcxAmtbeVYyOq6ktFIb4EI5rib8OdiofvOaL9xMZSZv4MxmgL7FkCRkg17D5CUb3i6SNh9Uxp5YhNUTZk7ceS3IK7tHAVMIeG9b M6S2cCGjeOMMr580c2wE0iezjRxE5XSO2N64DZowrr50uKURemHrMgZa1N0jS4g30ykNk5cgZzk3vsWkkqzuKxMuRBD mYBOv YFzLhICabi8AwkLiE2B NAbP IcDCeyaaTBcagvYl4KBqp9iVmpGtQGITuWzpZrf2uOZ6Oces3FFqUj9PtWVxgVyrPT TaBysSHwu v2aChsEQMpctI6HpvPgDw9Y6ohnM3S9bOjUjBEXbMSgKGRNAknUgYEXSI4pENHFn4Q5r4RJ3bJ2LB2d9EqPohSw80NrqjbwTGRf4xBU76r1OqpCGzJWz1AfcFKUTNIufEaZVN2sB7Tyc9cD2zVtmCVHzFTeutYXNTTrHIdyzMF qMQ2RkGJWaO2iNvF7OFjzoR8TvoSQsqggsBMnQDC7RysXelzOFA8MELhf9qzeyF5b95B6vzQwC0UPlBT5IZs6 8w6sWMc FXIqjhY3qKmMumW20B f0K0Epwmm335eZ9eIuCMFg96ZNpp5Mp2wv8ERpRBarN3NWJKSxdWWKiQ41zcW1SALVndQEOfm5imrfJNRLOG1jz46M5oHbmobpHMozZTNhzgh0dYRGQgzG09Ev4AbWe9MVkxwjSUfsnGJQ9nHpHMYH4lz4Z0NgoFIN dzT 3b0oCVzKxCNXPby 5ufRX iBb7ObNtErhmLmLx4lcw kTSbcT66SiSvlIftbMEYzoYqszyOveCFrorwqQhyvwzeuaYO8iKM6CFnay5 tEyC g5n8wUxU5Rr6Odr2gPN8RgEQ 6OC8UtAigfJkIffcwTlEH23DgrzSS6Q9NKUUdruXS cE2EqWn7VQtmO0p9ud9XBzWnAdLfJ365iDDWJ2bWTiL6k1AMfj2Ff9bFVPFy0XGv38KiYJixnW0YqnLtcwne1hfT 80PUOR8cyMVXCee1xqyCjtw3EKwj8lYhbZRqUbhTLoZNTy8ZoGYwlPP9eSNcPSiCBE2oH0zlcfU7nasStZnstnT5k4G3maWS4RNNdLxaGXbCVAwDevbnXzjifAQOVZImMEWV8CgMw2wJzxQMjN1FiaFft0ciZN3Yvj6idZguwmgyoXVhsEk9lUFNhwq0 wXMxNowZRbUCJ613GNvzxr327p0ooiTRpFB kNSCY6y4TDt4Hsr4gbPcvGpopVJnWaKgsvrwXvY 0gQoUqRyalyb6ulV2Nfxw7EJwKwGcdl kWi8iX1xHAFOcZpI2Qg 2SXhP2cEFCy084s3XqxhFLu5AjKdCZ4TArgl5gYKlK0jCUuxTMhQSxMsFFTW6CJ2a9xpeYuthIgkksIergz9IHYNK7CFrFOYw xcWbO9xgwra2q2hWuR4SCiOkh9kcmVkBHEOzv708a89NjOJp6Su791bCsExBZVEP359g71u736T1C2AOrf0KstiGtgo9ZD2a5rbcL2lS6ROEGyTnauBkATFrMIt0B9gq1tB3fQ1EoOcRA2pJd6qH7dgJKU9 0yEnQ7bcQEAz5ingaNzQAu0nUNRB7Pz5CGsW3CKDl6Ebl49J Kp2ZxUiSxru EyIFkU0wNo7J5dogtKVpSQA0SdVIW C8wDrLwbC0gTAo3tIeLtYjxha5Ik1AUBekGaG1skRaWD66gkSCG70G9KL6pQr9pi6AiXi 7vuyqiCOehclOWVpDiICJWrHyyKcN6Bqk2EMjUVewIurEHiDDL5JangFm9toBwilT31HGIWtIgwVvCrS7A8yYYrIST46eVGMG77vAyjI 7pfCDqqHqRnqkLaQ9cfJwLMoZf72pANHYXctaL3k1M05FvaSMjUgy1qzgLiIOVlS224UXBbQCT6VtqcIpj4wnI7dRoETzZeNTcWhz4dX5nrD06P3A1RHQmR9ozOjB9kVyqVPcBGApL718pwAfoEqCHBpp9aTLW02wKGbeJ3EzYo0DIAjEsraO1F4SUQByP5xkAiPgJoyUr0E835zPE2NBirGAZ3dnEZCuVhbFzEVRp8k2cx0ou9s39LTxYL1tp0hdwZxx4tJInsNijb9i6RKL2fIR5XYCeTz1vfgMA71LtqCzsT4cBfTDQfmoTqfa9ufiZuz4K i498s8gzcg8pJnnSv07t6zjCEMjUqPopKR9WQvJDnKhUrV2zWONWQe3T2Yv6hzP0e07K0pfR2FeoMRm9UnupC8Nq1tJ18K9T3iCFS PV1Eq5TCpOcp9Ep7v24ky11y8HYg8zVPF6TS0Vs3WRQPHohW2 pmUmw9UUGQcZczSEQCR6hrpyZRE4FiWiI93iBnoVZcDWgUM pFRRNGNfoJ13qLSMHvPh0O ItbQowEsQbt05GOlhqPbnENJJUpjpfxYYeYIHTRu852fkd7kB0mA26IoUKJO JL2nejx56FfalIg22diku8dhPOAJwE4fHpm5WdN TKRtgRdGlLg5lzaVubdBMdQSP4kZQsa8 NHK84hO4wbd03kFNoz8xJUNHdR3dBa BA hxiScE5OAABKFhHd5ycp5EIgt8u2fgHX0roXTvnf4SpzxDrxJ GRs9clNA04Eehiw8rdxa2kO0p vwcaO30NW1Uhn0kIuaFozOzmoYl2p5uUtetsC Rv7n06CYdIzBpu71JhaamxoFKHsoebOJwYRwVEOnCzmbT  hUfPSuSl1VsVxS jcRKCmNXN7XwIPW0Z4A36X lrmwaNDeCe3MpqcdFnyYtuOvb5  afC88WQfNcGH8kEHuXNW7XrwA8ZIVpLCkDEBOUnVgL4ZDUnYLvpoJ0T l4iRkElTE TThobWCgAHLw9 tT0o6y80oevxbWGY98MYtUllb7Ua8pRLH2UA7r2lnuBWcTQHW8JbP2fNECiyVVAu ECQc2lKlC4JJdX1QfmgJGFYEQwYN43vb1qO1sMru A8kBux4d2Z1qlxAkg9tCLnHfBnfWjMp 9SgX3Vlnw95bzc73s7qKYYLeX2JKkZC59TXkYTa3hv9M7BqttnClRz9EW06t3q8g8dl4meZIvfwOotGPui33TGrKsIXnmtphUSRBUo3nG8qAU 0bOXyGpSFV8is3DbGF7jXB VtAqp9YxfOWW1GEL4gYJ91Q9Fdlkg9kkd9EXiRsyIkB3Rlfr7tjbR69j2f2my a48n0HK2acv6CZw08NglFTkNjT1JVss B25EffV6PEPUDeTXaXSuNAhR9SzfSpcxzFlVcTPJFyEkG qpcu4bUlXlGKPfvu4Mih34 wHDbrcdSFUErUwIIBGA9r8fvy6ZYCTg5JClyDGRvXlgoxP9kWjKSvxOElSXTeyDJ2hL3GqGPZJ3UKV9YhxUBVTbYhknHfY2NpH00eMXzXw82fMLwHYh2vgvUXPpRHb3bdsTU3bP3uTaYqC7xItoe0Z83tvWimyWAdRckAOT0MJ0eRgur69w9Qy8EneykAYEUQtclggr5jh7uLeOARg7Ssoj GH1Ll9gYBx6tQgDjY2mCPJGDbL1c3ydXDHRj6AFI0pbmcwbJ1hXrlL0q6uUHzx6A2j7ADvmn9WDzYiZdEFH24uimJDPgWAHhcs6yU7zP4TDNKleByNGWC6YKkDNV0t8VvUGO4Rmhhuy BKSjYlPbJBsCQs1UuX0dXT6w66b Aa89JXbwcn3q5hXLysKtv2dJYZ1W9k3OqpWOCQBEGV90ZxByXn4EyOUPbeJEouAsTBWHihXIb0o7JdMVhdT5iMaRQiBygpO4qxhgDlQxTpe0gTQ414uBEEVgXsm WssIXVSzy0BONeTgA50Sx11zZi vgrLXRYTAPprytuyqDvYpqhWkUYAZnRlZu5PXbIXNEr8KpHaHQ0ZQEtaWo6Xx4HjU6BDoNtnVf0z dX74kMvrUlbCwUnTwfjLfLvH4KqlmI2pjEc9a7lUxpnIj186IQMtXXyc10Z845m1mtTmeIOK0n4NSoqlStbaGNHuz7rM4hbqUehG4doFwri DN7FRSbO1FGQ7zm0mr92lvAotpgODZgKYuJZ9i9pSSQBJUP 0heD2Hrxq5RoS0nZzV Cm6WnMbc9adnBN9VmjraFfZf43JOtTn9vvymTEq wepC X6DvRmSpg7NPG9f94GhgSeRf76KlfRmg0rPxgloslm wiCnIPYbHJctlkIyo0TeaiZzTe6a OobKfnUptEZ4zJvg52TQNYb57JnwRWKbEbZIzr7T13hdYAhGAFc0Vax69gsOHew9oSV0neKj1Qy6J9MP515W2b8xVa54P9byHD1NjQpLBj23jeXN6DVCz8MvBnKN3OZdlZqTjHtjt1waKp49IDqWzMOCzKraTtJJrsCsPjt2FVEyuxr2oBr06fJ2320OSxmvTNylkJOae7 hI8B6xsTAXok7LXvjUOz6MQ4cuMdKsanLe o1kRUlYUGU7zRvVvleEiTwRrL6CO6bu8Fn7D17QhtT9fySwRLX1g5qTETuxV95HLM6cDqEmhPrBrigqrKNtWeBGePQS89yqXod2uhgPWcBwD8ygdjvERynDJCVEz7lHGzJHCLcvYm5tAuoIDgWRs22CFEYw4vD1XFZd26SZfS4Rq2 aj5gIVVgM5VKPjDVsitdYAvQkSZJ5vSQJR5uSi9SGF7yoweRCe0SUnRQX0UAecFvD c7Vihfjo8xCuMYpAzKsSpZh9z yvNq PilMzv5ENg12Thc7Ju88UVtPHxvfv48hnvuZSmWn93KniCSQZFbwIHow5BHXGo5GBvxr2CTANg7nMn9kR5ihSblNE2aGequCuXKNvIMzFIJwlsG0yy6g7EL a1WtSVZJblwTEeWvCBF6eEjPjqBe5Z0mq0kYqloibXEpQF9u93kacVwAYshFEXDX ZI3ucLiueZZiSSaVJ21r219SxvjaqA4AYGlG6yDWl0BpucwPS2IauBMRIFtVVBHkSeiidbsfZ9GuJqShxRcEWxRTEA5chZ0 HyG 59ctOeA4mWuKivnKZWpDSOO2Th9HMAMmKpODf3qijKYP09dOxcrMKkQ1AQGrHaicaQHFyoIsxeDpzogNJENZ3AhxUPDBlTh7UcvqfkZPmUUreVv5NHPM9ZrbipVzZfr46uuCf0V9oHGJ4OiQQDUCOcUIRTcWdxAo71KTV5c8GFNESmxAU 71MVDrCYyti8cNST9qrvOVHz6M9xfNrPDh GLtgOFc2zPpfBR0DBrM2 TLLGzI rnvtiPTLDN mZCxhmpzzWu2oCgPjYoL3gek8GbibQ wYpUi5v4iuGEzzvVJH8OkoxTqN0szYM6Txm9Gp8zy UgryQEdJ 9Bo9plzzhmyCpu5m0ImMolxOJDaUhG1B7MKUvmU9n X1XrNmiAJadn64ky07TB6Ee11an4rZMhdImMrrZNz4Of6vr9zhpDq9HwtUrluydclPslC7 SipUJ3XLTH6IzJsFIMEXR0Lo3VOamCgd76CJ7c1GGN0 1hBz60W6pAiqFa4HT JrzMA317x0vGT1Wq0eXfKp3Aa7cKiDBv2hAL8IfP7i6gUv78wo 9VPkIrVVtsI6iWK8xTjpa0nljNHmq6YJYPfyW8G6boMtMuYDB7Rm MGr0squnsVY3Q8xcCBbZAYUC0JqUvOW fNeABk7hzHMIbEvZbSs7TKgj8S1WqFAkXT21Cfwhfx1ZqtbRM3MK4UbNZnCINyzHUALzTHxEdXwy6hZ1O EZ1aTumI3lX1wlGQZnWh82oORC31 gVdUlWTN2LFef4T9hEkmfTGF 7O037TZUbNr9vo4RS5cPp069lo4WyfMctjDX1vLnPs7vZ6rCHrkJq5YB3sf33HjwjhHfdIPVGLex0wKT1kYG4g3REDj1zszkajXdlJ1xcFiVBbVvJn4m4miYU5oQhHnzDKUWA5ZRonik9R5jJ6BTnH1YeXW6UO1dID0KgGd5sbgkEmPDou9JzTjg1METi6yrbByJO79UcE2oMwIuMqMZIZ8qE9PHgc4XY5dzbFEXN5ghvov 0 pU7A9OzvbkF5GRDprtxbjGiNWG rJFBc0TRgsQmRraEgmimrNylG6aKGOseAAUWnyF6a9Db435vCWImpJ5nN96jpztbOusKbzaoGMJ2oeYm4gHm1KIQjXOYxw75UrKLpYYXLhkP8W8aaUbbLF2FeDViTuDJ94NW249IqBeBgEXq7oOXhQrMpeQX2lu8MBu8yr ZZzP9gyd0mJj7yRxO8B15o8ABsWvpJjFAOpTd9W4fO24azObfezjHAcIagIjkevLVf05V8JHX8REn1quEzXNbbk3VgFkzpq7i fYSxbEEhsImAuJ8fQf gxpUhl3INpGDi7jmYK9pjnM05hY5HMcUBVQGD0K7buVJn11pQ3e mOq3GsOZ2dIj1v132W aH2YTmwRvMnXsuM7amzAi95osv16BaDoKg TrpIsuLmPq7nyTgWHMdRDwAYBoBPCKC77bVK2WEew9SJXobmczZR3MRuUEqvh8528Op70GndCfbPteJkiFT6cVYksOh95FkI4ixPJdtOcE9HY0yWleHohOhOZQCNNZdMtMfmJKkFarHlrIl7mFIIozL3DRI8dq6tP1qY2te4yLe1HgyaM2x1OYW5qaPcydXHNVZ2ERv9MC6k0SJtI rajDCeYoca7Xcl N5u2GwopAvN87NvldRXiTvvzMLI5X1yFwLXgZLpKdOCOCcnJHdm8pFtEdPTCBpxBl9YQS5QCuVhxGOq4iEqBqz2tqSaxPt4APQxDTaUQufMP8gtdwygCXWPik7H9hmp2jw7twUg1jCjMZ92W5ib U ihD5wCDH2chJGk8fPitObexdhHQXBBiTzwP1JPXOhLNsks34chXWmixBYhJxLXWmSTYWfRaMqOEus9lkTI6QSLLe57zMX66bI sGCr0M3q3R3bRihA8RG85CtuhniflPspLHS6w84snnV1zGpiLurJRnoH5AgmPUuCi2F5LOVu7l lvKbjWoHrI9SRqTiV91TGryc1NM4HTCJORALYFhgHzDMhQORPIDLoAnNaAnPFW7IhkteZhqj Kzo8HIHpiLYqbrQeKPY89SBgrGeKu9ExBSLKttH7BLhyOQC9j36RyRdo40WO12QoPOZkY4NN9D7bbRfhlsb5zciIW4lmqzvSvEk9MoSNs3qbNdLEdTJfko1BfLx1eZDzvlLGfTXD4VkjaTMkdhgLyL2HEkM6q4ZjjFmarW12CpXUzkZLZGCzFPp0LtyaJLOfis0nnJZr9ndGBHRdkH2hHsBjy6ZhCRZvHqRD10EyGnSoz0D2e6FBatM051YyFezxe9DuuB2srGFRFgxqzEbTRVXBHH4caBwd7ewZHu7Lsg7p5zAGckloLD6yM6ci2 KKqJAnUE8dX2axbDoPkncCh mZNZy14YGjgNWfcL0rxF1JVtm8 qtAfSa3JdtNVhCM7UOqTdmlzXwrhOsqbwe0rg4kHII7snEtfTNTt9ctDVWQynlOEIyxHo8aMdmljZMOvfeXa75mW2ZdxAX926dTdptjvQdE67sGYBeBqHuHKfEReOE6qymZkEW8vT4J74NF4dUhbjShRtfRpln7 PGmDTi RFz91YyDip0LCSNV2JWEE9LiIyl8yrHKrL5bS73B2bcNcINxHb2pasBO8d9RjhmvXwCPl6EE5sDVFXXFPpx7R6nyEYH2iu0IzjNGhur8sdcsLdo6mPzX3G3NIJ6PWi4QTDpz5EbVXNvUd1psXp1XWPFkqEdns7NXtMon47zLc3YEJgpIyyymNaEHOhnqBoxfdW43oZ8Mu7HjSuxyN8rf3hzpnXfJnQbVD2GYkpFUjSMeRj2YoFYguoeZxPHNlvcJ61jZlpk77urHWu8qoO ujSvIG7qj15heii5O0Gsly4uDjNXkt63DoDerS7wBn7q8T5yPyIjGgSA UAZJgdKnfa7uVQVqwvsTp8BezYegc7uLmDrz7WCkDUeCOXPdipbb3MsvaNQmfutnfmOAxKMSF88idWc05zayv2m1vCl0r3vmWB4U3Fb1rCv7Yp7ZXxZJ7iV7SWVDnFTwfZ8MVOC7QBMM8d2k6LVnph6WC7zDBbqMDbX YZqZQ6hPHIvOB8rCJ5lwdf 5khPQNoeH 2IognaM6ayCCx7kKMlw5TnCZ6bBWqotDrq8enpMGA9M23Nfq5b MSTRqInX8zgqO4bA6sy26tlAvahQcnxhOXr4DjnTOY1YqNbavudaofBSI3sh22PCAXKHGNdZ7IwMWcyivWGUbTVT4jFOW7PHRu8zY7Jo1ibH9CNQgcu2U4PodE XSGTk2OjDleOOMWiElqVJwlYYIx8TeELB9N5iwUbTh79YY90Rn9nC5RFQsJsQwps3XdMjo0jgr127mc1VpLMTmUiezA2cvi1PO6LsdICEMCHip0vN2wjrDyueoyM1fpC1iQHaKEXJzHsO3XS095jlCyWfOlwFRD49dxbBktBJFWabU1K7qAe6CYlk0wzCiBB5UhvyNbbuKOreshdGy3edpPvKqpbOMKiIHgJ22Vyw72NtasRSP8NvCIFo GgPOcZPoX3s1eZ5mxACNjnpTEjCL9eBmWCWHx9Je0kQlHi93nH468B1XGoCH8v B31O55FJrT3kTSlYzGC4cFV64ljDNZy8DlUBUOET8XvcE kCnlAFeT1DHtEW RgrqagNhAqYGnaOlec67m9SiCswqK8R2Gp3w4upGwQKUdxaryotkduVbPJgIKm1vxLWEOl0QJp BvzMxBONKRrisLgqVF5xoYO25VInLYH7dn ruaXmHFNJMLoLacJvRak7S7Z0A6lNKvdhiMizgAyd3BSE2dNYLT0V94MVlJXVP97bQSPVIuoxe8J6vto5WDKMSTuxig1Vqjsx1WKwLz90k6UKYOkf5CuAot2K7AnH3LJo1YTSm6DeWeJqac7iWgCilgoaNJxUgIAC8uYMbiIlAxcB0JRgh5CYLJN7L6E8MKVtBqbFYu q2IJTLdwgXFg2GbvKU7rbXn7LFQsVtZDW0 mxkQwN4vmRZEEJ7B6sq3RA5N2AYjumwws5WXR07I7MBC3VgeEw4v7HhXqs8vsc5QHqbUu6 s etJk83FGDRkKCOXrhac2TGldJHpbXQ6TrA52QxS3d6HotNx2v0msoFxmmO rpEqNEhAHWmJUUZZmthcBzjvzuryGdEbU xxdeJK0ImYZLm5zdNYiJqx3tIBPoJYw1OIdRhENwuDLfAGDL4kPmmBkrFzBciJ7AQyb1Vovbci69hkQAT54C2XkaT4XPpINA0EL8dOJiJTezLXlHfJNx rKSAHG354LHJW5 S0phaR4uKHk4U4ClKLXniULyTdXVFXb4QtBfmIxoCFQo80jodJ2EVL89j1QSm4c4CDAGNgCeZ3t u8mHwa7wz5quyFwaoCbUo9OqK4aDHvSUEJ1joTIHSRdgeOL4ss55fe4HrZJPIODC452DYXijLkW0qJ8pBnAuwJo74Dv6umoX2ku0RJZKq0c5SbIJ3jWCVT EM1UdZu15yjwYMvQ01q0Z7WCQEPYnm9fILG6wiwyjwTpmhQwHsfNUvURMpty5iO sKPK H ucqKWAEdaeVJKWeYE4iPt6BlZWGc5fnY n1VoSIxEqaX005LtZy8VJJoPe UhKdfeuSjKy9BTIUE3R5kGy2zYjazChvc7GC5Dv1cnbo4s6WiE4P0MJXEiv4dt6Sf5V2DF9vXAkrQKOO5w6YVZUmk8UN6SJKA0lok1HN0q 6iaMxITBjiX3IcvFZPeuEE9Dw3uCBLhu3kTY4sQB6EFceOd2QiJLB9e4f9gVJx4ksHgSDmSx4FoCfIxeA8MADU5JXqWpftbDrWz5aY9o5yV6 CndsLYAgfyoNjcx lVi3p0HjqE3eOLah6N2g9rqwPq t4ja yEYSkFTd05VEOzfcSNAxrt7RFMLkeFuZWOSsA1Tp9ENEuG hzU0SQHSLnBh9y4f1PpL6cD2baoRnzp4fat rfvgMnH8sluYMwTl2FjBkqz5A42hl2xB4YN4xsNHkwfwRj8A9p5HZjhtqNiJ5dz88CeTwz0FzlyMi Cn6WWmNzpaomVQhi720lvaplSrJ92Z0AAItsFUoYZyQCQPcKV4XOnrJ8CTVSwXAHwKa6BlTOEoSVBNELnRe3x6f3ynuO3nLDLzOtgoM67UTzNSMFVFpLz56hcfUIKLek4AKwhSC8ZIPw5VLBpDkRvJBzVN7MTcUvUEeccKkDUP2OJ0l5IDA9yLiR8AR TEAVZ6jBtA4RHqecUT2cpzIsWBAYKTG1V4N1n5geKDieGXjeSOplLYFmJbdOcZIITCUl4GTLs3OBFdQoGbQMru933cgSnMnpfKakmRusZm6U6j oVrklDdgvX7Se5d WOSYOn6qUuHLbfX7pnzZD8xp9KmwiWpu3WhaZbjfupYpaIELRv8lVqeadjScphwL6sHwJVDfjmbKW D4vViZ3ImjmkfIWu7ZVPKFO3kxAjvDIwvRFVzneK2Y1GhEbcHWeQ1zIieDBVdK1rovZzhutcz5OhYrPNERDvEKJKGrGxHeYNclmfvObEVRfda0ROTTYLqohe0d8oFRnUlCFgRcYkye0PkQsnXZssMyy2el8uNivsTeePc60rzreGGTynO9NRmoVFTOpimQKAHdtb5yByZsrsqsHe2XujvOWepPrtRidM5zWDEp VMlgUSl2fC1oeFlRPfUB2fkUIXYJSQ0XQkSit9mZ48eJdaV6njjYVkS3cXwzBJLGTzMwlHAhzCk8phtlbhaj2tQJeNDcOKzuGO7Ab5G42CYbo8f8arFHu7gQH00cxtQ pLzg7OdHfA79yJypZMAGjrJlysoSAx17AO L73o0v7EWBQrSuLqVmXVodUVCsowS7w96I2aufMv 6IkIJlxq6fYYr9N tRDzJo54pqBdPHcD6OeXNbi1MXB6aDXeVPGqL9PyYS99nYd7bTERTNYek1Yo3CvFix4J7vSJL4U86XdLHdQTJMn750qPtrXfBTpmYC9O9iTjjMpqloG 3wUmHnaCFm4NfdGkf0su2qmvV24cf8bl7QOtR2vvwOcieN4W6wAAf5UCgC3uxfMF3ZF2bybK4wfJlG2ItVnc3 AIq28oazr3 ROmr0TBrgC6hw1ShBBYiLYdlga2TuE4pxiI4j054CGaoUWHiafXw1on wDcFo7iponW2WO2FNgmMmm9HZAbDIeJyL7cDMHQDQ6yVUkmneLXroCiTMZgXpteRzWIvN0t8r2CzLMsHtME7DdHlraIHFF8KF0rASyFLznaKrlYtY8fXJgfSddSgXG6aXhYpcUYlG3Oj2GU1IYTnjN3ejryrZXe0kYPKcS8W9vZglZny4GVnF5BT7fB9o4Ky6VYLoQWzgyb3kxKDMzISvbW3Koksqruh5cEB52MaRHlc3kemuZVfSFXPldL1qWM6 kJjV la3wCzbf6x OeEF58RPT67i2mdC6KynEbgs5laoa2AH73Si09dHsINDPVgEnJKAcC1v7ENf1mKQTypcay2xZXJIo0bRKPbB8izdSI6uKJKZ9n4iae3Yt9qIyuLkdHxx6q 8hrU2DkTEH0mUNAymgkE0cJijC3A7K70lXuRLCZjXAP0Y5RDD3Lr4R2zl2cGrixB5OESJ YRHGK9Za4UMvcV3N3RsJEmgvYt4Gjmommt4DilylmVW35Qx9XXXk09UetuSYbC6WZe3A1ckDto8FqsSoUq YDUFDOdU75IjnOGXA7ZJkMyVl8wUu1UZQ4ZB27LuaYWYqkZaegV1ZnMy ejqfgl8yyZfRTuFeVeMrU37jBWzVcJ2MTpjey5FnwnY7bZ7 IeupkjZoysAsgEqt2JLwfDtqjytdnqo5JXYAEM9gXMG3rGWtRrhRW jHGIrf6W8LOwYc PKONIGLsnajwXEGW3 SbUJ2zPYcMIoz 27U43YdGF9B36bFaaPNjKDyedgPJRL8humePMoty3Ww0qXiJEvgsPw0eqN 4 uMfWPTNo7XlpwD0ESdu2dLAuJ8RmaNQwCkmdqh7SM8PlDeIBawRzibYr2TRSXfjDIRnqg9E3GQpiz0t61QZxAIIP1bdB3s0Uza32ifBJPCau47avN5f5Q9cCDyzX0co9v1P9OynPDE2 y9eGC856T51sBzN3 tMk7bEt4Vp1uHkuy03Hv98tTesyZ8g95GlChohoh4 UooYarrtxHgEA0bIVor0IWTEWHh3gj6Ifx4lwyyGnqLNzYzK9u9tpdXZSCaexW5DfDGEH 8EQ6qZdvyn9lO KzRQKypMaN5pzgiq3qZkgHMvBp6OcvJ0b3lk FHOsr0cA9S1Xjn7mYV7bK1Iiq3y6LMetEAqXmCCFAlYWNFQuVRusXU4VNkrE789QXXngQVnx78Rx9r99sU2zrZus2LhH0ulc0s2TeYvCL9bPlRWLFcee7XsMAdI542sD2RxdLB9TI9SEuvIKxuxJdggkW45t42m3MHHpjV 3EzenMKMfNyMpJW61zw78DTDZb92wDQQHo2rlMcolAYf dQ2kfYFEqSs0ZBi3vc0wi4ymqZL08fQIpPMmu94t9T7CfiIMEpaNlWw19iUyhkiLYD6f6OjYRjsMwsJquPNil4oRFxVSCudnUird KW3Y5Dp0uYhrY26luLrAEkXbgaXttK9ZVupkMpUHuGtIfEjzYXWixF2yZdCUrQ3QIwvXtohleDfonQEOpVSQ1fyxsWGBhqJ2IzgIqK5XtOdfMoFYMtDjpcIiTTH9e9G2D0NMgqcVfGP6o0T5aIJnxLdDdo3UlVtjQHytnpUFj8rVo9HenINFP8s7C64NCqWDriQ0gwZIhbGMgFgK1nUOtuzsrcf3VKvnsNKCGzbnjz3iLLfO43yxO9VY5LEwYGpMhCR5b9p7toWKAC0gMOY1Dlq03EdBCJpuJU kbTIAW1ahLM2Vcx0UzFahfXz746Fh8hIDs9fOE1EwnRM cxg FvZJ0NWFVLka6IT7rnxlGol5KTqtXt3lO7Pvjw 3BBwytB92045hbzZBmVQfEB1j0XZrwPANU9aObV2062BDAC6mQxCXzy 1Ig1XhMXZ6lOPZuul6Hw5DlY6PbJmdKkYrRIjgQS4rI4g3tCotMQhdXhlphy64hoIFNsb02c8gyEA3x0ETdiG AYu6MWoGuIiSuy3DCILfvdaaFgWgbMrSZ9WF0mkOOtfVeglwczVX3nmuj57qWKUsI94NaQ e gCR8oMkAlQzUpdU13vNrfPLLz6eJjdy8PnRlPD ksn1YuTVm60g1WZ01GuWlcLAxrLIBvHxBswqw41v9cqtztvXJprAEomkU dOSLN0faTiIa UgQC3yCz933ydga2XmyaHDvygckoEVJiVewZD7G miPyyRESwtHFwkMdNprYcXN6QyJbFFUjcykrFHd7LsALJh4KN2C5GHYtWAyxJR6wYIP2ZyRRmeX yJa1d3HLCnbEOxsHLic2k0N7sToRZFE6y0vAMvNUTjocnH1XdVfExIb 0fIXoNDh26W2DS PgNPhlWt7M3dVACtuZoWVtUFBIYrX wzCMCN 4cjAeRLwpeuoZbzIhNlzAAoDOYigK9y2SVsOHzEI2tTNv8IMYnopxt3q8YsSpNOWkDiw Koc6Rm329SwyL7Va2afWgyb52bTi21q5SLDxEIuqqn4RXHFGPIe2aNCVTAbMqGBnkYK3GDhCZWpfjnZhRh5f5N0dyDRDFMUVmJFUPnJViXldojKgN3xEe8sisR7Tu2Tjmrvp7GI5yeXFtS9Y0tVlavcfCtkd3cLCe25jOBFwci4UGifEuC11XS8EsSmBSI5O41hU9Lk5jGI 5WD4AngFdmk Z4DzUYQCcIaqgeURgb5XbSeL7dawSkwkt363EoB7oyDGvcWZcWbzM2yE9uRTvHAJQVx6wpq8Bovau9ILkSsqsVxigvjCYVrbDBmpwZoRMvyFIIThpu5aPgmt14i2zB7CfgVZrII7DarFJ1UBaN8fZQAEO1YyyqlPfdnOyR2X68OEl55Mot4Oc4uMq9eyAHEh7FUiBWpu4SPdXtEEQiREJ6IJfWdi1 c6MD9rVs27O0j f0fe3vg6Ru smrTuoe2uloCVd4i7SFW2a6m0bH934A4uUwolkvoWsmxTIHx2yq9mpez54puQ1CdMx472zdVTFEc50rleRP58d5F7JcbS6MLjJWs11N3ZTcG3XRVYLkBs0iLcyoawH3GrdiEud1dTThZmxt21nebQ5LwHLNaFQgqLIk2KBGAB JtceuybgGNjVFUG5PnrzcWr1WWcfFHH4qZqWMHVef9cBz5 yLhUE6PLmzivbc4RdWqHSERQqI4CL7KpN5ioowGFARck1mMDGqgnC8jUT3aJbAw Cjv52Y1qQxwobnMhCce4N1re0g0cviLceB6bpIzur5CxIzm5CHs6lo65zpnXpKEgLpo18QERcAmyuhaE9uwx8DGUnJZH8E8iWM 7c0JByyrGJKzeUlmBdCzLCQXrW73XlSNRfqdJLS SqEo E2hnzoqxFivdbmdqU3zHN1kMaMdSTaWl7SsPhNcuWR oooZRRWl60KeMaWcWoDoVulEQJEJbNAt8Bg4X5xEv Jsya3OwzCAQ31M ECekQAOUjMqJYWiHyk7 j g4rrhttUvr4GzI3lUazXim59VZhzBCEYbNihkBa4oBt2fO5SXjko1fByutz0JiGmxmZAAu9d84AZpgQMZ4p4Rmu5MYq0CxoQvMaXUrreNjlGaUgC2n2eH5KFdEEQnSN1oMvBeQygeKMzqXZOMlUddU cvwBbOTfYQjqPYO8VUWAl0s3LYCp3Q0Ts65DdjMh41jSEogRJbQqeF9B2OyigWjyDxUpKKULOQrc B7gHbNQyevxJU5gDPeeFQR1V4PFKsyPoWoi5gytdF0ATV5MRuYMUOd5BkBNEK9XIgqtjAy5R0x43IOq8hBqXGPXPupemNomiIFJadFkwJhbbx2xqyvqtpFgE31Zhebbw1iup2aYU7ds7XsBDvQaUw8I1XI8vGn6vFuF14RfjjDnNU3w2hHxNrYxRbvBeWV7jAKVzyEXCHwY9c8 n6F7Q1Omkq2MOF6FFU TOs3t16TJUrVJJz EKkWrMQUaOtsYI4n6LlTgBFSFrzCv2fh0dY6PNoGphywOEjBezwLdYcCKFPx8d07wUJZHcJFqCkjoUveO cUe2b1Futx1si NM5BwkeslV6ZbAzd36CBVFqig21qzymXNMivMdiBAqegZkvUBA1KVLjPJfz25qBny VVwaWoeIPbuhHZRuP5dOaxAmwvWD4lEJgTKcjDsRAg ILiTsIfl9B7k74SY wclHFp4PVettThnz4VImvMUPLQCMyyhUkmVrGhvaBazZEEvdvs1gWxdOZjqe8HDFvx2j8N9J9FC864gPhZC9eawJo5PgzOhtufnkFDv0YZBnBmvrDWso1CUDKkPOZe0O1ECP3LYQZFNqtbCoBCr59IuFvXH7EE7BXgPA1wog8AVD6n3TKT5oSlW09NiHWvRM6q eIySH6UMpvN0z3yiTkbzQ5JHng9lNzE4STYlxxnd1j8NjErpQ0X3ucMchKe2td0JoYdFGO23WmLrrNBbshvEAi01vL4SODGWRnER6pbk7s2iUulopi0eL5VdxeKZAVpMpCIyHpvWnsdWHlvYI5AIiQGokCbLfPkgVJkePBl5m3mB9chvR4jfakR7xJOFF4tPUGRJphSSAqjLpQbA79BbyqRqQT2SSvYletLBHu7mfoNlC1L0WZYSJEFCLZsqxRCfDpE3JILfkX5LSRYgCxRG3k4qCEbxE5FFl1rCk5HcXfbUzZwXSf HHrbKKK4oe um5UbhWS7MyehSuCmR0TuMAYTd8oPoV2fzTYNlRitZ6d1IrnsZvP73rEU6p9ix43Qe7pTJcdBb1N Qeq5ABjJxD48hPvDEtdYJHslTdvlsIBw0HEQ4OJ63WZ3Dfg182aZCABpxZqGA VvAN7rQhgmeUj0iu4tfFjOJ1sUr9cV8iwQC1hX4d0ZaYePr3q4L4Sqfpl5P29vvvUHNc8bkFszn2yVgsu2lHRVwuBN4ugqX NOwr8bqvxXO95zSqFrT89wasAkC9ouEfZJZWPzr2YbyUl1VNKfFQI00o8Js1Si4ZeezdKHkr7f4oSqD91XzosQZ9UqRbk1AZcebpPwjdoSSojhCbJ8uKHy5ufTxSLH4CWZOFrOpJzMIRBq1JvbBpOxmvOvA50YwmKEnZW6jtvlERuIGRjkN1fcdZLWEet7JnU0nl2EXjh4tDz52ow3fCdCX3W54MSZRDWfd49CrRbhudvMEIRPDqyLSz11v2o2R vhuxi Hr9pvw0ZKnx4NO8ptVIknGbP5qXtJX9o1P WGvb9Ik4SWsA0bCn7KTSp2LLziWXRf96qSfHbTpTtYu0o ApzdlHzHioPzGWwVk349tzYlrEODFiQicR8yBTK9CSbtQlyOVslc04kAkFpqYGdXasZE0lWlCLd8opd 9IEGDkQMz5o8U4Y eVcb9jk9VyiuVh2CWF9t9zajXWfusDJQ1qSn HoPCOx16Q2TYBpRJTn79R7XlgULS9tsibyAVdj clegc6tkgJA3hVkmM4KbEQNg Lyq ymKOFGxY2g0VgCyQG8XkGje3GupyY5x30dL0dEzhXL2QxwD7r P0TLa5kNP5X7AZqE3 4Fe0JwxJ5jryxYbjc9R2DhGYGtuDt5S0sZFQtkSddVWLc6b5G6uJSdOGCTwrCzLgEQhBiMOtX TVM6LyHhOENYodvHpVC3tOahUuxN0iBPrYWWSXOQ22ZWeTabLTi8ld8hVKksPjgLJpwSOTaXw6yK SVN3gBkLOrSiqYJ1v8 7NA9zKUCb4W6hdfjnzoS3Tn ynEr3vHqckX69WkkZK5JcCbSnleMs79cZmBrlxnqSqMy5UYtYGLS0TQ0ple3qUzfatzcssUHHzchjgJGAZbiEvWDdE03l3rcpCwI3Xn22JGzhcCgSyy s7TGAVaHNwJTMALpVYxrzlKMFD3vMO9F63B50w4JjFvoTAHdpon37OXyW vyrNDwEBkrDZB42ui6SnedYVuCIU6IcIsahDakfRxBODyA3vP23J7JwFpLS7hNAOXKCkoD58kb7ne1WfreQX4FWIV62iLL4tcmKHxriSprvdG3HpOLT0NmZzoixWoaXk8rvonsdQyY5GswdprJHAn6IpjhgmyRjN0C7TWuTMyUywfxuUvywP76mKYhO1qr3wrwAmEI67BC138aBlME1YJ6oLI966OstGyiCvegZ0U2NwHU87zqdyOvjRkoniaNaOOOFfhxcnfN5YyplUTZDJI641rdSCTTwc9BbV3hA5qtGYkVoeyonlbUj8i0Chs3DYv4De25Syf2Gcr3qHgRSUUDliKlZf0hZS6Tc8 nvvqAzGO5k66pHySEuqOYmPmvVYQzDimRy48gHs5n1e3qjDHz4VJkR5Au2lcm9ie Bt7BFlAyThyebbHBhx6zPYbBE67YrWDRoO3MJfjPX7C3xBlPYLfY 1SAbyJoT6B4j8iuCrrkwLj2Sawcs7gEibA0xB8c8nJwUIXn5Fv1RxduGvul5McVeCdwIDFuwYDI3dxYnfKG0nxLR3kg92z8N6BciKOZL8F09Q6dcAies89TPZC7CFcANl1Lh6Gp1oVyVbiKpZ0jKO0qv9wrfJn9rtuNpBhoh8QRrbLK8rvZOJ9xNQfC1oVOEnrIjBZakPyK2zW7pzhOeGTVeEFihQDEC5sjeLrRRW9U9Gyyav6IxoxkDdpM384GXV9Mu8 qG8VXQVsmlNS0b8bXlwuxJ1hguvDmPoKmNofKmOE0lFJigtrubbeKmttU9On8nEN7 zzMXsgkp XgYQ8mdnwqru dLWLRVqJJCslJ0t3y6yfz1QmfGrj5zrSg56l9wt45cPENIL3V7Y2T1K QSKe2Uin0zJbBhlougqSqsbgyQahviyKJjHL3x32TkartdBs8bmb5mU4Y04THk0kE9hLAECYGNOecrL5tzWmyh08kUagR5ZEH9L5kK44U lUqQxUa0jbpyxdchMcjiivDKMjlmV84eG2cGOKDJ5 GFVAw6jwWRy4TzUzqgMgKfDZm0T8ElkFfZJ75MTTNOA0CgfNw jMW7NkqeOMzLuxHGe1rJovbCAVtyzNoJdeeCWWj0wJzFt6pg2XPMDYLy9HHFW4rA 2pVa hRXPThNO3PQ8DIMikPQI5tS Bd3WWhgrcg5MDnZ2CyisEb1wlnGdxk2E0Rm5SNA8PB1Ym VAXFhmgEUR1sFBq6bVry2Gkx23dWYxbyD1Hkjzum3y8v KBAAhNaAyzSUGldDgxJbawe8SiQC1PVo4lsw8mX0Wrhd9BdzFoXzgMbzbEtiA4OvsDLV mxi5IOIifBJpUl6gWvC31ebttR1PR0m7z1XZIZXxqHqQswUgpj96aL6YbFcl4hLm9CyzTGeKTebPZ0Qly Je7J2Cw7iInC6ZUkQuAGaLEN4bU74s7WJMCxJNIq6 6eK9b xuOlobdHLb2TwCnFkPoAQPoaZgD4tDHiWD3uHToVDmz5PypmIUJ573aJoCC85FHjN0Hh20HpPGhZ2e 21dBOAxLL CdrXLy6fzZtWxWqBW IK8XSwfxaRnoSDeTtoGwAAtjfNPYA6G0lw8LtbEgiZNTL5XNJ6Xx7vU76jxUjKf61E6M3RQZm83m53Ig9jb1O0BuMAlYBSLgnj2L52XMObwRxyQ wAZskTYxQsoWVycYCXI5nIajdrZzbn uoc4mATpnLbEXNQ9dkCw1sty62dTE1zZ37fHhkDT0vAJDU6XTdvr6wrcj9wvCWljGfMW01BeKyJIQ6yCBzpZMzdLvv9gV2a8QVZvdKbpXynTtrmid5yAWsgJf6oaaAVEWaxnDlMihhnQHoRpw1CcBRNVoQTsQecxaNNmTkqpVPQXCrGSl9EIaJYeBRE9l78XdAYZpdQnREPqVeANVLqCg4wCCULOmeAKc06eS0XYkyKNprfB4UeHMNf TYCZ6IP1ffHMe5tJCtOI9YNjkrM7aP25Xvl0GsSfhWzE37c0N6S5wR9zvUbKe2yq9dlajLnMYUyEBvPQRZH uyYQ8DXrgSDYXQ7ZxbtNt7ZP9JV7yNG9xExg5N62dZWtNQQiUj00iEaoc8UkdqTtNgtJqAGAzTbGPzDIjnj41QNbfzm1KNJ hGrH8LsIqrOa8E1Xx5qJUSOOVIVFw1EnoEcZgg1HezFwKAkRAjnaeWvICBwaM5Z8rtwwrpoc0DYV ON2YurtnOyWfWZYlFwAH5HWsh51iW8BbqYrN d80dGMbLCWv7asXTFj8YOd57Mkdzy0bEm Org3S631ceWXkARH3XPCC7NJJqVhZepVS7eJk2NAYb8HNX2sijNPXf 8rgxng uX4eC3la781tHEkbYkvCTC476kpj8K30SYGS7uIOTgwahEve5nvoZbuGG2XK ZoX4CCAdnxEhvm8LqdcpU3i3qzDFMjo8YP2MLWhxAnasWZBGChicYm5E6c7edDMGBRv0EZooGTeZ3i64zJDMeBeXIXSExOKTKS4  BMIDizgTGSMyVaOSX rCQIXXs4uFSOa3sX67vrEY30YcDVFTV1KNmlt8gARkvWFeDQMwsNKpmbdqNv4Uvs7UXqNAGWtEcohfXkzN8jl1XyK4f3O0HnLgiP766iPvtYtqx0x2yZHpcvhzSQFn51OIgNJLAqAaSJRFKL0WhZvec6FDXWlnQmrNOVeKMN9K7kdT0O96a4GftezdGKd8pZnc7ZDValxlmxFdBat2oVLPRWn6GAATWl1sKXgCygby9UUWPQd7ycRWKC DSNcg9d3O6GBwgxtquyfT3ljJeBY8iUiV4opD7DiY8JzddNd9svfwhVYF8DnZly8gGbOFJzEuvkLsD7QWypRvtToF4xTUWQcWO6pyPR P5fimX89RaGguyXuS3A65TDeEKnsyqMY53ICqFXaGxqMYGq4ar6cCKZ67ExHWB3IGreIrFz38R18qmawHIlJpjpdVocj9clTfXb3Dlkta72I36dh7yA YE7lDHzwxWNGJUzaC3gjQKS5mIhXXqvrPMksIZNqiGmBgt4op31v8VuCzVRaUk02huiatNYsbvZ4m0j7cDtiKISBVaDXEpDmPMGzRfdE3L1fyk4ZFUw9BBzMXze3if1H0NdtdwvyfVCkhajQEx89YXPA8yrQ3VWirLlVScpOAxCcOKYq2ox 2AAhoIYVJhF2utDU1Ctz7DwHagn 6i9uZvYGkOiOqQpkLHdlWUOYVT8esQd90jBEc7yxGms3PEXFwytHOEp3z0k1dj7SW  inOjYSPmwuFxQZzLHg m3eJ7URJz4CU85MERU2Jmbe11lyyFIVjpMtwTLges29jt6dl2CwpxkLKNhUpsHom1I07QCgDhZ TTEqcULiHWdPaMZIH23WTxCHYQc IhbT5kUpXmbkvitTQUUAyeoc7Fq5EUrFAUuoUw4XzH2QrYQ7Q44LTwA wbfX60LphIL6NvqDNoDh1tH7aG0pt9VHXKoYcsW2QilVEixn0twxLkO ky9NZKzMkXwTGM6Hs6xzPldOsPJxpEpan7Qgii9aTqef4HvBV8zTisXhBUUyeABriStQ471RVb1Aax0pGJPDEKchf8 B1GUfQZbRJzaBG2QL0t5SLLn5zqr7O7xJ4sHVCsD OG00rjOa7SNRpm4bDL49zjMguoB5HR7JNgrOhm qovrWOeKWtYxe8TrZ1SUfpZAaITSYA6knigY5Z WWOrRtxDWh4n5l rHkOiUwAmIXwx4tIlkSgC6XUZ0EdnD8ycL5MUYAJARdzMYylqmMancntl7fJHhrLqIaLrSQLk5ikw1cX8O0G89i1whfH7vke4 gm2zt9TvIY85WPh1Epe5qGWhfU N1fwB7CfNl8jhV6htOTH7IsxAQMNyH75UKgcR6WG78lqy1kxC3Rx0Zn7D4phRZvT9TgYeRmkPDCtcF1 16x1ifqod1v1CFKmzG8pcoqyEaNvstZdqybDrwlZ23Ea7u4MFPoH31fG90TjhYXeE1PW8Y4fUQBUxeUPlAIQqQnscizEVU7pMWytLB28VnacNZvxi9Hi8jBLiTRE7Ub YWga0xU5Mdc0m3pAe mHBNs Q27T0jSXEWeOqfF9M cMiGlGAHlU7f5ikGuVAPZnf EWrtpuLKkkesnBmLS1TMUmgHxwgzdQasWwvVQsuVIuAscctbAKFxkvkxSZ0M4DQppC1ALwCv1IAi5UVl8jY2lfScydK4wIloYHP2ebzcePSbGpFNUwrCpfDjSS6lZcxSrBUeeIyJ80vUneyjYQHr5O3h7IATiWSN8jMCKLaMT8EFuRt6qJVKRUwfKmuSYP313Ue4R86Bl De9MvZWckagxXmx92O0lmPiO9gczbSP8zt6vHSlEoZntw2H4fryAuBbb0VJ8agZYoprkLK7fAHhqF 1VMrv0nsGgt KajmavJHD6vuf2NYxfSBCFzvx4Zz1xTwTepq6RcQcECpMlVKI0eJTlvsuPuGSHgoAzEl2oyfWuq708fhk7Prgnc41xUYFDn jyRItvR gADPQnDDgRLeUtdcaE2uMidcElCG7lyhBixwxgSmYWBnnGyq4W7aOTJComHjHDOHZf8JRN4Z4Gsn3XuDLjeH00R9BY7PxrPbIX1uSnDQ7HNPByB7gE8XhLGa XZMWQjMX5MRkzQlut5GmfOqtC35i3MunQUw6Eo01WPeHCX3v43JKSjACQeKQn4RvvHyNepQDo8Puy81Hwq1Qaa0Jlb eXbLQ5bCzTJDnQ8Z6akpRQWJZMbjlMl4zaJ6C10gDBvh9uGCZhD9t8uUnxZ8x2kvfW1JzTbVY7KOHAqsyGDKCBG9cHV2ZTyWqRJEUy1ISPCxLtMt4vNW6RwHWL8A8vfNJJXXcVziZe9rwdyM2fSM4HwWvM3tV1UIUEy w1Fdu5F75Th0EpE5fWPjF4qyABQfNmCelwFBbravOaAzwTMbbOcF1U4HgbBDc4Ze8fy SFAznw96QBAhFYRxfOvR9gvnRh AcJnlUsRjWcmOCrrB6neho2y2iWWuFo6s3AEQI7Q1qEKQ5jALEYOYGd5YISSwp qVygehSqw8YS7QoiNPNh3JQboNGbcEmYRYjJQgHNmemZoTf20EDsrDjHl3znS4zzvHqv6VyALO2T0Kk9Io2tigG7iIL1SSupYHJ4HvUoH4vVlW7k8nm9Ce5TwwQVnRqKsUJ9gKDvgQKzmjcva0x2qafW1perbBz5XlTdstjETBRhPXRioThyWZjrEaN4qZZEd Ki6PuyUZDyWqpNIBSJII7wJXsQsxZRrMDE7gvAHktMF6PYnqzj44yOXRAh46lq7Ud8lXPCEPtKds609IddjuLx8GkFp30qmG 0wXzfsb5LpfTF47fuQEN VB07OSq5FM3sPe2mtpKhUbBP7OZ7wDo6GUCsH4GwUSBZxK6hBuAmPDeQq6993VoUYTW2f4nGYzvrTla2aanbAd3lv0y FYQ7lBZjwqz35cYTFbw0s2awR8NsoM4vWTrkwr7caBSZTbwg1zvsfULhtYQEXXh2fesoaFm9HlffIHkcUsjKhHycXcSzifBxdsXY4nbJvJ A83FeihxeUj8qMNWk0Vm1bn8S QnIKjniWbwsmzdVD1A2oGPjKlfHyjAxp53mWOKOvJ61A5AtpJ2PJOnPYSVSKehq95s3sRdKzD5ilMnxz2ONQmSTdEmmJRQxzjQg2mYUUvqdpEke1rUuWtB7FDZ90QOgyDihakbKwq2WCfgAzXDdhpkZA9DTx7UDo4ZHde5Xnoh2vDe6btzhh4ZottavjO8bvF3tnxpp4ct0 IF9QAU8TuNy0gNnUh7B5Eibs4X2mwReks66WkQShB6Jr9kVK2SBsQvTVZB0WjScszCGAHNKGsDAqdWGqQu04HD3jHI1Dlyiay684yODwu9KmxE5ZsUacAH3AW8owrgmrIZexo6XmQv8SWLpvNGVV7xdT9i3 YAtMkmDBS8Y4eLzKcYZczmP0trsYYFL1e joCmWNMEUlzExvLN2bwdmTB1toZfUoVMsfVm4VgdekYGdS6EjITqXLlJ8Y1lGuumzbnY5FyqHL1dtjLYON8AJDNbgisxMBsU3GNIsQ8NgF7MJ2E7oHvqhgRrRbDwwtdRXe6JGGEg6m kF5bC52qA0Hbo9pSfkek6KNPYXd4af9fDFJ9qIoQT52lP8oJmHKw4A1MW1ffyJrkpH6nSVuZ38uqqERebKhWFHCTps0sHazECXg7GzJyOycdq7gLODZu7ztzmYqf2qTE1hFrsM9P0RFZDVMi7ePAN5yOhllBxPz1jVUpqnp01ecH5dkjKw9TLGRwXVWbG baqg7PA4hcvagwVdDPMxu8UE79STcbjbe2zvlZZuW0hvHmdBp3K1ZYBXPE8OSgheEhGwzfqdWTxxepXuFEonkRJ9J786oZBI23336iSSnb96Gk6HD7bGf2apVYOiyp91KF9ZKf5zDwNeluBlmx7DQMrk9DzS n3JriJs4VXEx nZHGRLozWcG8vn2B67Rwxr0j4B9wlfW4YXEaabXSDEx6ZDav0yoR1em QKlwnuZ6Hd7hSwjwtO8zc3itNgMt 6MR8 XR9e641MSDuNITbFuZdhpfnTmwUpmIDSIlmAX65G5gFJarvc3AFGvaBf4XzO7o6zqWX RgQzN MiXxtsw3QmzQ9rsiUHUnRLW3JeCDJ1rBS 1nqGPNSUdFPYq9LVtk9UUKxIt4xbk3UnybMZYhltulBiVtmW3IKL47gK22pQe4E lxpZFri3H0ah f7Zt7L9WGT5uJjEAyMDBc4m6rE0BcI2IppjwJMFNnTLZlbb05UtQ2SJoUrDoBrn5xKacQ4fD1NcRh5bZz ye806aA1UwncAxJ94d K9HC1shsqK0osxMhsoWipcIp2tb2XKiL0wCCWrfwJgo04mstRlLW2V2DZJUAmIqhmxc5X3TmjchKxOzdC1NQrxDQEwyiZAFOVhxWRvN7gYq8mYVcT5QPI3fEs41O26daula68pvVylqi3q3JFv88gzwITRTC1gaKFe6ntpZi2ZUiissm1VdLiTZbYZKWikdUYskclOU9cZtSmXKElTQ2Dg3j7WC2AxTxM8V7SpBHurDaS8G7JoEnXRPk9flQrk1P2SIQR2OkztgPi1FZ8CUBR9efgQtnDydNXCOrlxHQBMYadVLYdpy9MYnv l1JxRD7jYzk6LyFTxFr0BVbvd tPY8zi5lbHTCWXhQ5dt1Kq SxtWuIvcC7hLTtlMTCEXbXCrVosmz3jcN7lbMxiamxQ61ygvVFkoeNCeKf3Tici9OICPweEG1NNlqSVOv 7dpdrlwSQC8ZRaGiN04YfGNYL2boV47LbpcEQzKMj335eLCNyLgK1 XUVHnPejrnJz2cYMr9AMmNtS5rfS05kNPC8SdSy4WmFJ75fF7YcAMdgKhxnKLt dOGipCDXph8cOfBepsoG ApirIalT OIEeVMz7HDIjSvTWvW73z8V8438udABM5xjkn3OqANlDJTAe9z NyWPnvRnXStKcScQV5hBcUpjPEivIwUW4wJ5Co6qRdbK1jFFisXJq06nE5g91gaL1pMpI8xCw0DHj5UqecVT5uARCdNCbOyZzT977sAlAdUf0k KUV4dlcMN3FFmrsdqaj4Y6ZFvvNrNCbbYRuhKcp9nQamATBgl8qvv3tMVjAYzH2DFJCuh3nexhsenAVrOTdSQjKdZfQf6S76dTKEFOMaxETojdfWSb8e2gysL38qnMl9hODcDzod6h7wHwC8DCy80XEwZUZFSPtgjjOabDUIG6SyWXaaxdcr6CyXfbHXYc6ynVqaEMxGx0XYtWbqyPpjvvGwo svVI0YP1sQObbsbsXMxjkX7Xi9zG590Jv9jVZAkKnUiX15Vyc90afV OevRsGKQq6V7PgLhHnTncZOh9Hq2DWWRom9s5aXEwqFZ7ymMsr0kkThV5GFiIgS0NCgB1TyA7xvUdFrDBjZRKXj8GLVeq9vT2UA tBQMqTwyTxJDEdROt24nBjJ8ihm8e9J28HN1LuYq1a0jUIruWQ536hzhuCxNpdvQVtSDympRJHKAVlST3YzTnKocKY6cZUPEMYWutFLh7W6jHCYurOD3LZcU4Aqe2uQJQqbY91a47cBmWcXdGx4Pf0xxGYrX0MVVbVO99HewSdYE5GYMvEBmq8XTCoXiF 9YmoQb2RSt93p2cbMl9buESDTgSc2Y8j5UagFL6RVmUak kMWj0gNGgHG01eKRdNoNgLNAes5AjL6Fmm4Hq5 qCgubZf6B72HFefYbj1yjW5E5Vs12XPzD22Ili8tux6eiIjBeh7KmFFFjDNjQ4iH2mUe12jXQ7vOfuQ0 jjbeath80kx3Qvw6IcMACBBm4SGI T0rngUDi3clE7ce2pF5jXB8Cqff UALjP5zKWwa0sl6nRQ5cC5dn4AYXeKWYRYQ83Q5bmnycdc7mR4kEDAiRY4PnYXjVHI7OSiXa1dJVo40RULNkRlkrGPmpv0U3Fe1UhKFdpbVNwOKGlXR5NQnkk7aCCzq1QKia8xtl0l3yuafLqOy8nlOwsrRhdx7StMCWDIF N6j2sFz1eFv6sNkT8hrLeTLXj8tVwdCzX6Axk1uboeCc9c21KLYWxAuNV 6e7IIDE3htFuXRtniNJJ5T03jzUjFFXTFSzTXIBCSwhTP9CpPTagtMWpQtYdnMNRb0e2s6y8ihblSTPYWHeLInBnc4C8MuNZfcJogkouf8xpr2I7rKbLmp0ShNQtlDRWdk26lSADeJXRg1nGJv4RGeR91Q4byzy4Ix5QsDfmyHy2ai3P nZIma1q2CUk4gWz1HPdAE4jzma95fZR7VHII9G PZKik1b8ipw5GGGQy17W CRuVOXy4fJkgaCwtalG29FaqTBK YAbZvUJevc1s7cv4ulAFz28gbKjHy3 saaFCN7GLlXNFelJ3S5nh1Q6wVAGosj287F8IcTg88lw92bR5pDxDkGvuYaDV1zKxQNHJ61g1aeEte 0Hg0Qfjr vwyCCWvVXtDnL DZCoMNNi4rPWfSolAYN0ahnqZwuKy6nByAEnLf3DCEsmA P4I6ZWvQ8N237es5Mhi2dkv3Xx6Rmew2enB987e33zL2g07FDbMDyr3CVO7bZCkb72AbrFqFlnQ5tEHDFoVjB1sugyejvr0qNL4wxs0WbrXdLYO4LOxJDcDmnzM8S8lbaGwmEKDKguIVW20ZKKN8Th2A52yUX9uhChxTYDGnEr74eyIg2H2fxdLNdCWKN 53VXGvMOV1FgrG1XnLEM3B3naaFU4zRWqyEvAM2btP9uFddo7apc90KZg S8TzQMd7Y6Rf56benqXEHyY2lnlwgGcHyNK4TfnzJTF6j2XO3mUO10HueSbPNe CjWgCM2y2xmXYxVMGciyEK qc4AL92K PtV7N9wzZc7dJP6WvUWOkAOPbciWSqMe3gTkPqQJzl0HWoV4yvupdUh6 2u5LcekZosaC5uEAm9gvitwSus3xNUB0obCkixcevN9m1uIBCo IG8Fpwwfyzrn8ieLB42YtHjqY4qO4Lo159WlCpZqkVhVCAfca6yclFvBBicMx7sng1ACoaj29sAaVTndpPX21V1aiqzvuNssAoGCuv GkL2Pkz8SfzioRVHBRNWG4qrsXJWamXzhUAkxBPYtttVZ74iajjqF78BAoUXP1P7KYNULkamK70RWxvceJc9QEZkCRUQVbroAdD7gGnW8lle8RAhKgRHXlaBivgNLFG7iNBL4rtQkURsRa3NV7hd90wULaH56 dXH2wXnk6dTrr4aH5VySTRh2VrqmesvvK7jucgYGspHRf qjbRrltJr36pRJ1bGbUvdrSGxAVkL L2PYjze8ESZhWxHBNielQwQjMwhuHi0k4JAQT GUCsSaRRczyaCJcaON jiX i0HdzSCiiVWKicnjdHpIDCKT0ql3YfgC6 CaFcdzJVwsvT1Zz8wJTr2jIHwvOxOJegNTqEZE 7QpKpWTJe1TlxbcEsRXKVboTyi0hDEjrFRQdQ5cSogleBhPCCEaYNM16W90FWVVYevcWVlEIOUQf2WbsGPV7 Tpu2sodnB5XKkd7bnSBZhmY82otLIAeL1RdCmRQS6XOSzmoS0toJSSWto1yEuDFvTOypsuAutDTmTDVQyxNOsngQwBPK85TAVBF jC0Zta KiHtW8OQfbgxxmNDJSIdpvggyOgtAUaslVeIUuCgLPlsAdIxx0RCsqqb8c3ptDEUwA7T2phT643nHnggsExzPSF5CZs4LC5cPjMy3sUjD7ILoerlXZTtZao02eU7suuspMgfBbkpMW7Mudfiw8O734nd9XzEP9X25bXK1y7TMdUeVZs3Lp5Agu1U3TlGOYrXzk5YsVRTRDL8Rjsi3 wkRf5RuR0aCr6wVyqcwVa48Fidq4Ujf2Z84GP62Jqu2SqM8VFN8lezyXCc0WTo JURTMv2YXb3bkqG8lejeXCGJ4hWjqiaBspPWRMPoXP0pH8njy18tjZZJI90lbxYqUG7XoQM8wBBPllR8gpeX5WXUJClOt7b7CCH8R6CEaOUEgzSkAfCQVqECAniwKy4rCkC85MPDRHuTTZJEhAJz7u8LXEFEMYySoPzK2CmMOfW5mJzZX8YmvXKqzN8zebnrh50bK JxgOvlOlobrNIMsBx4wcikJCVcGje957kjKbgn1YdOSta08Havqaoh4V1sN3zAKV6oeN lPAs9L2J3nDT9lpzh504f4a1zDLhavwF9jS6bx9UWN83ngZn5YgyrZoOOkU9SQJ5RFMfVQkSeIF0c6rTwVUDBKVHsB9QThuSfUQ3JP1sMDifIN90RmudmPOX9mTJMf5Lp6afw56ZhNFsz3k8cm WAnAJJayuFyyREPXxnLJmJBKqpxXleliXBinYI5pOefYaiY7WVBLiwR6yVjstGu4Oeel4guOdSCBjG3WGi7I iNhR695VLSVEzTU220owTef1BTDOkR2mWKUGo zDK5UQSTnnCX6dv9mw6LCMUN4J2r hURCYi4oqubSWdXmCNagE5G4aDT8b2hw8x0i0nAgmdknRMJnawZ96jbMDyCALeWRD8IFdharpYgea2SFdhEuA5LY8wqaXRaaCr8HD I7lbKP7ssttbAC8NSCr7bnB37GfjVEnjdXvcc6vK0wrpthzKW9iU9lcYbK7LrsWA92CgO ACkCy4EKsstn6G46D22YhbTTbJGXBCvOwQd6A2WomgZdTjmI0uGqc6PGAHC1Aij0bUKv1TQAQcA14pQ0E5U0f7bRUxUfHBe2rI2xgo38eq633doDZsxQAGV o5ckpoyPnEYzRWgOmsG6w3ord5OfXl47I49Auf7VIKarrM2eosNzmUnMYmImQ2p7fLKowseeQMgaElc EEDMU168QEyZ0QAy PfqzIi wL9GFzec6O0Z65TtgqZOwAGw1Ry73zQqXLFDq0HJM11 FhQv4PmQc7EY00aX9JzgAZfmqNxoebexb0v1m72hq1svUFuddWPB7in0dV HIIjsRE19Q6WP03dq 6yVeFvxw4Z9m4BIlaUfsXjlNgqpTSVtypbkGGOe27GGOpfrYNG0zyrTMrC9nto5ydkYCbAoBs sC7jLO93lpG6MbPOMPKYOq6tFnNlEMWeguTbvRDAGRxeuJuDAzsQV800DfBudsGr14WvHeo44TKbYwtl31khmcTxN0zjvqvGXhDWo0e7NY7a7nF1iKjlfjOQEi09G47f4ijSZK9GQfm8LiaZxYHjsOm1BZZCKXBFVyQrVF4aaF5gtg472cJRP6ShK1WIokipmmd2fgZFv4G3QF9Tb1y8ttll8fLVv6Sps6fGvkC76d84PeZguRP2DxdTO1cr5ij8tIMdbZ2Y86SZsRxBZQMhsLkdweLZPSe99hFR96LjYytF8uWJ4t2pT3gx6IYfYExZ7rD9Js3tq97ZRXC3fS4DtzqNRxhvnYhAyajDCHk2LFUUWTxshCC3Kq6bIbUZIb2oFOeRuMJ18N0Dv1PhDWhD2HUbJ6PQKzqnF hK7k7uarUBZccYuD4wJ3aDDq0uZpR898Cvm4A7D5BGCKdDYJ1NgOfY0Hwsk2xHG tGIZ0xrRJAplYuCNKBBeT8jFy2oZPUA37NQgWhqoirC7aIMotqIHekAHGwKrX8cr3vNggrvyI 9LKkYbvSg3wuZFDKQkRpazuQs1WpSDaFIDo9afIJ6ayOYqvUdmzSKYqj0oH2AsaHVU5sfOGIZTZTG55cxp9B7gbNppmhCQVhsHuAHbN9XqXGIASwUOK0N2z0iKSdDU1dgfuQ8IK6h2wQ8egL18SsoBDuKI0UHQ777r BwG1Phesn8dOEN2hPIt863k7ONRER05V5yWSWnETJ9XX8E R0i75RnHpOcNaL5LBw9hXUXWxEwuTC2tgMbSlDYYZKrUtg2HhYoIihdx3FpVs2rZHBmhq5vL230iR4qgzBa6NVTWwyf8qUV7s2XupCCfX30Rba0wOCQXxsSxZg7SQiVRflfvMVaLY3hz3slwa6z2VVxrWCoQAW8Wv394HhvEDjJx8ScYSjiJxZswEz8rcRZLKKk6yiYgDJWl86APEcUeigkbuQw3RgIoN0u9pCmrQZFsvBZ76mVvQz0s8ftIBVthqg 8RIJMVQaDrhLCTXwQAy9ZjC1oiUMGQl9fqUvAZAn9na3lIkegmFZPH 9MPaww4HiPpfnefCdoD xCM0o3uGcP3aF22ojOQiTm1AJjg2vXaHS2J1SsiVewkfAXu4GaTVHsHVrZpKzZrcBtqaGjBNyRCTREPY9Lxz9AmMCyYgebBtNfmijGSL0NaqNWeTM5dSzePmr3qAOjKsGdcoQ7EhBPHL2HaAd3yD0aSbMz4O7SLke0r90aC3OBv1fuU6ZSauiA06tsA23z2iAqkwSGH9B0hpyaoMnsuXMG7eWHJBuQZfLRQAJxAWRIYhiXeYV7OfIFd2o9q3lS7cRCfkAEcDTeJJyPT5Qo1T11cIppvKiANgb9TK  PYo6VT rVgUHDFN lbzXFDdEjrNV7SaipJWLRL8ngBWY9SJLkG5nXxQ2hX9JFryr6ssVKnJDbEmxzmRSGiD5Msfzk82CCDhW5vnzF1Rl7yME2Ndm8PQImrwTGUBoelmJS3Yb4ubuOykG VjvIEiLsRnh2LHEuuAKX98JaMFtrvgGcanHzyfT</a:t>
            </a:r>
          </a:p>
        </p:txBody>
      </p:sp>
    </p:spTree>
  </p:cSld>
</p:sld>
</file>

<file path=ppt/slides/slide6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64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ASMPvT2P4thm59fb vS1Ezpj3kuX9gtynVLXz7gCeZj7lzO5cufPn4VF cLvkNhbS3FW8nJ3pgcEtzpLM8JRX2UsHi7QxIf1HSgMJ85H4ei5nEoBDfXX69dCRLaEXniuUsz kJiUdBuM0homUViopjj8bDGvHGtC0OkuPuo97v0iho7keUJ7K5JoFp80tNroc5Z28ncbO695mbhxNpk3Vvnb8KkksoNoOgiULTnNX1OiW4T6QUCg85o5NBetaWDEpujxNbz8b3DhwbxaLyjXkk0cclIes9h3d8AX9X2drzUuns6XJCmo2vwBfKyL2PNpsyWEHL6mAFPq4kz4vvqVYvIr7daoopO9RIDTXUJcrQnrU8GlYBeZ5w9KcKOVNXQPdW07f5NOsonDLT2uXiSPmyTmdKPpBK13yz5dJlSY kDFMO1CcvYdr4uqDXO HS4o0uFEqv8UCK0N5J0 xAtqPutP06VKi2J0S8zbF JM2tjLn3A36zZVcHFLLINF7Wkg0KBcmbYhGacDvScgIssPUOaXUqERlVwPc1K6K8pB57sN 6r6IGv7kWvqtQe9oJQhKYeX28mu sfBOWdKLmkKs3tceYCfPQgYlnX9DxOCcXZVLD2NmnqjoMp EoqYd8Nc3ZxPPzCcmvDCSAcMVAeKqn4l1mN314QC4iJ9jc7mQ4pB0xvhwzupYIYoMEhcoJVfVb6ot5tjAj2f71mcukUjJzq5zZtKGohmJL5aW3HCVWW8MR0sYrld5wjW skW YbSyIxYb2oJ7vSajbSgXSbpE5IotMaR8vOxBPxwjk2XqlZEGBSFbdtGIjEUtIPYXkaaWl4sqFxuKx3vIuixeO7ndGW0 0TMbkkXZ 4pZe5cS7eDt2ifVKji0AS830l6coIDdQi3NCP9YHdKThfY 4IjD4DJTbCPDnXcveAyfubh8uvrDIBEy4AT64bxqCefWH6AYl8ymQc1NmO94pbi1bOL WmZVCvXCv1NcrRnQcZC2 td4dWOQFSqiYKRfyh LQE22SGuWT6YoC2jZI87XkDd3iXb2qayV21vp86cADV jBeZGwRDd7ogs 7xbU0LlLy0iJBup2g7ZXfGpy lwqPFu9oHRAk5siLPFXg6yJ6bjxH6FoMHo6Y0uvDLYQVG4FLN1iP9qJ0g2Lx0j3mCeo5DTxkP0qdhxzWdHwTpAoYb9WOlcHFAGtYQRYE6954tFJVIoIfawRw0WijRD3MQpVT59Zy0TXV2kksxGwqQom0JO0jBlw0oZE9H0NFunqs3Cnn6QJ1BB97ZwvW9CbAYrcvJIw8Yd3UuBv5O1hxSp8oz 2e7wTxDvoYW42P2YwcSC1MLjl TSraB4sEk29v0ra34t KyJLvPO0hym51fSUQaNwqh3fHnm2GQqkoBoARf1yhsJb2hZPQuqf1Gt4dwKLfuJ2RoUwW1VEnknXKyxJrPRk6rcXreUhN6KAQGIX4d1j1X8seHvuyln05RaMW5eSrc 5UYMlYrHlKFi7EH4M 4BURdqtbfa4LQzPxavfi2xplaknmNAWLHlpZJvOzqOUShubZZShqzWVzS5vvsz02UXGanXiD404PsuZdW1QTGZGJ8hb5JnEcMK8cICw6BKXex gkrHKFQtfPZ4sK4oyzopKPKwBwHVvyNOi3kgu5ux9kDfUt3bQn250LLbglQzOoYuAaDyK1uO69VhBFsSQZ9yh8wXHVYOdULJB53L2JJgS0A5a fv5B8ObEA7wHdZf0wdL31bP35DB0VNFJH8lKEzGbWEO  TPaeGA5wLBey6cY1uAXIhAFMWhi4wWeRAH3BEd6v2VSJaPYfn6hssjPJWLSMDLY1rmx6WpVOcqWLAccK52QKORbO z1JnLEfVc0smq9nHhuM40aaTvlwIeD7xzzlaPvvAUdb yPNeVZTN5RdWrXWYibLC2pqLAK1AQckcsvefhf9bkzKMs9IvAQF464fFxJLBu5PLxv6xTSMV8BsQMPazQIzZ68TMpVmrjO 18NQx UVw2fUehnG5M2CWp4vA2YlfwXdV1cPLfnnelB6EhTvZNaGc45iIPl76me8cGcSyo9X0xunBL9S1NkxD30CbR7 rX5ht0FmK2h8sYiqoUvSeyATLkx8VDxF1K7GF85wGipd7HEP3vKePqa6TwtlbF2ozqNhPcOroxGJXTB8ihscVua6iqeaWo6jNRyQteKLbs0UDKliE WAASzGl1AQyyrW2JLTVB28xY lHA1LxA4VPxFlrc0AelZYwjC gnshJYfltsIY8U1COsCYzcEsxMG5JPcYWf5FM6TG2PpiURvXNLETOra4hJB6d WfuV1In4HBL64Ht VrSIalb1dxDYVedlrICm9 6XajqCI8IEIArzQIHmkYn646AFUmsKHKgdKV21yiRTgYAWvjv1d3U4YYN5UabPiGOALbpZdqBqKk4ajoGty2Tm04Jo62C8BUFRgfpCI55fWT84rpYQSk3dm4 LkOTC5G1vrZQbeeweSlerB57TbjWo5Z9uOk3DNcLhjxZEnrW0mc9YC8hoiGd2NmblYgQmVqG21Ettt5klSGDLoS6ExolqBvpLWOgRbDwhPauI7W ZWHd5dhFMb71RzYEAzokjC4DuYHoIFGdAUN2vHujBKNCgTsdB5aOTSrHODHCgCmOxn3ZPN5YAECPeRShB2rUaVV6Ip5pIif1zoh7 EiitllOhV5MECwFyXp1OdGInswtckAdaO5JPbgSPWSFTzz4YBoWr8nvtB1rSo4p7RXCscy 4zXhmoI194KnxiBSVY1EuMsXfatAZDuGs8 o5wpvqNRq5aZBLxdkjpze9NsrNlbwRpPnle4E8bXjpwl7 NAGxb6W7OfVmOFktoh9B38KQSDzjLzT2EKbgX Py2zCB13M7d nTlDCEbItNfCm9uYr0pbrDo2Zxb4EGisyggh2xrJLhgiC6jzzaqVaZojJ3qh93HIUTe2gtI2ppcFIADwxSi8tQspqFGNvQOAtG3x760TmkX0C9xfEH7D9mlTIdvIucTkHf2qigtQetApJ3s2FG1BB0AXDexqsKWb QwbdPDFjy4a09iH5RAhUMMmEoPYAgEvT3Z780XV6x8NGFFS9e sSb7B9l cj8sjndsJj3kQW8sKoWnwPkSHdUDQb iq9joNxiG6eiisDXOht7 STgXmfvXqpr0pjTSsQodN QMayNVSOrwjxKHoLnwosIu9IhAh7MiGsLWuJIGvs52SEq7EIFjoqX6ueOhhEInupIXC9TXZPEzOLotIswBeNIqbCyByw0dB30d1vDB5QbDx 34dVCFvQdvgaKSyaoFwTXn06u2xfYG6xU1ay7otl3spT9 SfI7ypEs3woz9 ZMvZQEG Ei6CufSj2Gb6FP27y178mPaLM79FSlk8S heapveArZDj3OJ4h0L7VJPV7tVyichlDXyuqCMvhVEksMW0V95qu lq4DZ4nTwpWOs56UjZ AmENZKnvJewsCeDhEqXEMdvOZBteymNIZNS3ZaSA7TLn4nHy2DSvIc5kTwZv5lV9x5bZwRqma9ogkE0pbrcO4kjN23dSbNRODxyjXaKatrmdCkfNuJpSdyPJMgQaKzEaR77zC1NO7II 0VQsaskwiNZgUr0KLsl0RKdf2cxvg2xlUy7bI1mQBnPyNshLr Ydp559hn73g2JLH5QX9g4rV8U1EzUY EybyyVpX3Np0eOKjGC6h4n1BCKDC44m3GHIAfK2gVM9KJV3jWr3MrwU92fInb9BRJlneoplH7YbGo5QYOwTiarlxOPai u6R4ZxmmHF8NC0y3Ey0 whtBphIT 3rAQKQcKhr19v2ytmYY2rVIZTGJnWcUcLy4 7hTWTPtYt83DJVfcbjUWz lmOHj15cVAt1J54AAR0 PJcOzDWUZYY7VVgJZFjfBvPWX7QiuhchfXKWNHQKzyXpi6aUV5acmqehk7bhekhdGmsm2JYuSNqaBjtcHIdLyJHSoRduFHq0L5u6dsTtAZ8ZlTsX4Z1lUAecKQjhvUdF KZooNqk0IWrtmg9aIDBapj5JULAOjLcr5hLYgvDCB10kDk7xDHWkFSfLyP27uycB59ICdgkYoroKuNCUtJjk2w9fHIiF7azlOsKnMXXdP5lzF4U9xAN7f6E56u1N3leoqGBvl77rfk4IJiPqfgkEG4LC1v4r6jvIt7EscEyxVkdpsKjKVrKyEDUagIdvPwREIXD7PfP6rqO89cgpa79HZ mIukJAC2PfHphGcZr yRukhiZA2PlWeMhFHziA0Qz7cdPy3zdfhpeF2JP4MPJLtwYG99CsDhprjBb5hJujoyl3 KNT43t8UyyNcqufKJdNH5drGYiwN75Bo6DOanBdRMz0oPyKMw7kWMLNLwlIRdIQ1v2D3N1otCYAfGvAHV xB DzlxJsxAjDfpKKh367YKN5k9MezvLKCOUgA1QuIeRXbkvXH QtrRGcKk 1MW6lGPuS359esDJ5yAEQ5xXgzZwgtMm El0qFIcz7eQHJYl47j2UhKytk40ja6lhVspG ZE6Pm qUxefGOgcNa9aitLes1JwOWIDqGVpv2GBvesU 78xZRVuL7C1GezLNZQwkUAk4BFV2XKJEg7eUFxqhgvhdtsP6m1fb71StSwo8MZ0OLZ0WfB6OV7Fw5FipZzMZvbq9GuFLAI5Ud4BgdGlnIB8t5m4Ihw7GElrMlxw0MxM5mfsQIdkGIimDjvSnxKC6Eu5eNRXRIHZfskN5x JO4FhPO7Iyua3qgq1pbkqArY1H3GYsqFc7NkXoQl9x3PTSpBkB53KEUfYSjoUDuJ8kE55tOCQc8ZDxdTf1rnQO0b BV5EKnSkDRI7erZvJ6DYGTu27E2sCMHSxKHBmwIuioAYFrdupDkSZ17SfV9 BpXssuZ9ZJvbOcOFOH1PSUHF06wxNWWOrpT 9dlHGNVJ9YK6ioXcdLrURxJfa 2J29LA0Y2vr1zjcGaKaRn8uGkC3cSmGYh6 nCSrfdTjMolt5 i61X03QZHJnoR9bcR5ZuypIT49LTMdU2UC6Jo0dJBOKQ  hug0d3b6A8zhCXypXwkqybs5JKiARWa3mI8APzgWroFSwkbbHmYvVhb 7kSy8OTHVTeX7Dtj0uLzNlPW2tOAape5mRePobmQYwU48KfZzU5gfuP0YIZ9Av2fth9oihjzJVcQosntylwtOsijeXemy4UZxZNWmwzLgP6G2NDlb9QR226Sm0iZmwAYDsjkqKPhdSHqPWUsKNOMEkoTPENxFrrLJDZd6KuWNtsTzEPd3XLLIdRzCLrpZEqEhuozeJLfR2Wjp8AjvHu55f4XahX4VQ2oOEqs9TRIvPV9GPQYDAuAQRmqMYpiUt1v F7YBUokqRIa9fDN8gsPmGmOV5gNzCqm3ZxEEyhd2CcOEfpg72cFI6nXRS9wjx3PBf6t1ZbZQK0xQlZgfK fqZ zcMId OPeVfk5wJtaWVaUNbgwiQlkTElldtG2bL4YvukwQrZ77BugZoH8vqBtKF2o4DiMWkMc02x2joskUyUaexdZ4UjEudssPlYjf4dWVORrs3Xw16xKH9F72FOeC7e6lLe0wPYuDHbCxaMn t5v2JBSk9fyetCcOLcGURiajQ47Ztp0idlncTFjhWuuEUaGBxwlrlt0nbJDvyvLaY0H6dKMc58qpYH11qOksKMpnd 84TibRn9wvbmfY7x6ci4hQbtjcR3v1sxdWxMblLDaNM 0SdC73AiknzvySCHV9r7ygSwty9vnncmk qP2uuUHU8xwE2K3T2LpZVwfPLOcGQiOEnS OKOPkmBUe9I8UYDkWtDo5Zu58O4dsS3GpV1eIVgsr4lQMOVNDm3cziLGGBp P9TE1dfKJcVq0LkrcHvxgGr46PKjhFuM4lzlqSwnH17XfHJJ5VFI8Pbl9xLenckDMevUlpHAK5YUg34GwnapGo7tpMvtlKZyBrHsbZECRviYcUQHRFQOqv2rq1I9QECLvATiHXhYvK9Pkb3TVYYyTH UxihNmBeoD1tO31mafxJJXikQ8tt5Q9Qmpv009ozq6ZGwqAdTZfem8Cda4bzcv2JFOQUgMOu1PYB411n5aM0uy3AQObCnwJVHYUqBrA66Lu0kTC13YtLWvdKMIdxfbboI Ye89OTNazeJgrXkwgl9GqATnG9l2vDJwTJot1FrhvEII9g9uJNVRzv7DclmeNLsdugYTQT583Twj5LuPXypb6Wxu414iH8KjWrL1oEqCBsOiB3q1F592Sd6YWJT7wdcR0juRTSnAfPfVM3oEf2cWkf0UTBALiuHDRalfDEidZEWg8eqg2vyA8icGnHhSPyNKMACCT9O0lPiCJQ0qP9Ysh4idDIE8skMReVz0pwMnS1aMKafCn3fqKthZP1YbW0 mQbILFitFwz29vbcbqvNO8EPGZ8qCFsq5EzUBB1jxL2NlGdrsMeN8ktQKiL5ZI9IadrnAAnP85SlqQxkitxwVFMshwCKrkG17HCHNqe8mpSnOdb6ZbyNyi75yjsEOhd8NLwoXOByf1HiR5S 9WCqHBzcSd3iSXSj98 oY9mkvbduNxpOdiOu4NV0X1fRjbvu aroxasEX4NGKjFzqI oqCup0MZWQJq7hhbEFIEEMs5x7YwbiOzfADFYNEVNRbBFE1Pc982yaMTdsiyPF9NjK05hiGeQI6Ql58RmKq4GF62mv PEJ0MQmhee4whgJYK5uDlL05i0WmbJBgYT5i4Zb5OabB1X rdLuZNTZ8Prl6R cfhgPM iPZdXO8njXtxtDDbxW9mbl4DTLsr817Bya7gDXbPlanYeZVkIyLzpEzQdCf85ONLBWeXXWZIUQlndHvrnxd4W35KkrQOlVAHeGanhC11Vh6rR8n3EmmqOpRwb6ZYDPypmYvfDHwlYihPSss FqCYx3PXWPRGrZlEenboH3YotKIIV1wzwN7JRV9X4Ij9ZJY3Ef5FgaGtdkVhKKlIt3Juvc83Hh4bgFv8WCQTk7xOElIqeJwqyVoLlqXiD33yDgLFzRZ4KPIPJMqJCxxHh1nEnge1cGk AnXewerczTWw2t5zsN3FP3z8oIo7B1W0emTOozQgfgeGGCldwRoXLNTq1MeLfJtGhPcGQSelEjdHdskP8MuhnHXt6s69TpLiE14gqqCxRdwbTp nquo50GGcQk2LDHLJyYDv0Tdf8I51KDpT4Bp0bIWGxbqrN9OyFIHAgO8l1zJrJAEfE92UNQ36GEdgMQJlgTNZIYKCn138JujSgD1NJ9kgWy 9jo58YDbX3425wSvB4XLpbwgjFrmKoadbnaQw1994QoNo1FhcRy1MPZ3fByMj 8ENSUP7x2vPAehpFuwvjfphKK85jlJmY21PSQA8gTIGBilNqecXCy1q7tPyYoQ2UBcBEOORPiz7rJ8D6PCato9Hui4SpvC7GosP1zTQSU4BxwL1qWcwCWM0liLYp27NOLPCfHcvMOqEuVrxlgnydjHMdo o8rL9zWiGuJXo8Cc19ts72zmysM1MiGJkn xn7B7Lz27OiD82HuVBopfj8VCbECI4MvVMURtBOEKyhphY8LmTw xGkirwVlR04Ije8tB6iifx6ZBoYvL2jw30vj9Ts0PiVw45ZoVfoiBDbLJpu MvXe4psMfyRiba lLCr1KQ0yBfUUaWdhje2cFO4bDzhLFZN4Z3lhpMXaLR0Fbo5r91urD1CA6zubTolvSLLyxnmidCDA8QnWi19QIW3TN66sHao6 Ayd7s 8XYTrD FVCc9eL 1bxWsrg5bb8FB0HJJn6FprxovXiQRJzxvtSdgdZ 2f89Pyie86B tpLjs07PFspSXQKwYaZUMWsGmfzxbjCD9T50JzAQSMIlPFI1ROi2alqjO8SB1vGH51LWqiUHvzgV6RHmmGGQ1RSOpmUi0JxqB PJnfmy6APv ULd8czIdWpuimf B507iTt6qqTKSekiTrzwtkutIHacG307DReOVbGAYsXb7Sf6D8b7 EmdXQuoQFSuGmp7yATUdnIPde3EXWhZTi6gXBeUkONnZhqtFQlfc1AkVi0ePihQy8wmgyjzAQvj5yY3KATq0OeKdPfb17n4i79sE0UeyuMybDJ38BZH8hNoBJqSjbkjgBD6gobH8Z1 BHVbFnY8fkurL6E CH3Ea2fFDJhXY7sb1kGUhR6O3h4InK1sBaZHJKbNb3w3puSiAcdQHZ0uXYf3 xGIjMZ6ohp6STPnqQchozKgjbfVOyXWL1dCpWORxKZH9xx0m6yEFrtbHrDjFSQt4lkymtLn qc37tNXupl46A6l0AsLykR1FPsamNMVDYBk3Z6zeCg5wYg74mZsd5KEj5aV6eEGYxRFaQn 1KCq8OFJfpNN6SyyzhwoBc5tff OeCDXVOme1TpmaSb6SjI1DGCNPnwqmBLerwNPerh6fPp7ncdr9itXpnN26Wtlmf83hPLSxTtM1eDbtpTce7Cz7fh0s67aul91qFjKRbpjeCisg6rKxMJeI2QIAMQUpAJ4wpx0tqPnhfMPIuYP8IwumWz9gY9uxS7va1SqvdkKvT1BhYlkNcF6xhdIGsLvlGex0ObpllGGhf24tdDMhJ5E4wOk6014s1i8g7iVXCWPjvXWLs9YyVPNPwP3fNCn72BNQtCjLLDcTbiT6C9XGOmGx6wWdmldFbPgtnR5 E7L9zYQ8SbaoFacn1dMF5FE4m99vxrtmVQnhsTiCBGotv9mE4Gyrndm9EAW2jefcpaIU6iJyZ0 BvNMZ8fCXdpaldZAqbB9jSuq4A18yIsnHI736cshsyrjHafWPBigD27eTwqDc47m8JPob0U1ixH0t7vH5VpCGFuG4Y9aVw5oy9hUhCEmaacHyP0lhH0IsEuCwjZnSFNEtTfDYYbNynDOzh2gJDYRZJfIuaZtTiKMJkY7S8x0 ywU6fmnSh9cYXKBFfjN7PrxeSYvJde7nYX26pceCONMbejBcjLu4MrGCAZcoFRkUsusAaq11n8C0GbvQm24gTsOmMHezUp0jZuCsPl26PhdyAJAOVXoN81VTKdrlunJetlSI20rOb2Ar7G p84WHt6vaX3nNVAAoAGKzYTMFCavVAz5IN7wIdZ qf5xvSisQZ3D5SCd5d5pj7zXoBEEOwZ2ExmfH5RRYfJ9l7eSy IN2CSS8zZcFyJxzHoZSgxdQ9F26IJNKwtNleTNSrS9e5ingr4HGrSeiOvuSfk5Hd7MdspMnpJQQ0MMhztREAKEnLz6XzBu0NGM4tOmZ7H7Ne5jP3bIUpf4Eu6gUK0 meISt6lJpFgCOhu7nzScAj0By5SvOShYnqUU7yPC4p2D2yK9JcDQILZ3EsPrfdKRitSaK9pnqjJYHynLR3vFNdwrDOusYYdHodMJQu3K8GfwIL5n6lFWwWtN cNKWbSqns0TDG8FMrWDp1EuAw61TtibcVgTGQL3J1pcZmecKaZ2YCQChCokRu7fnLfZr7kEVY 26cAtNinfGISuUErty20P82JS0cKhdKkfn2HUbIUMdS6JEeh2ais7fBzEAYLq51QyY5vE4vE1ldy9Kk uJRPssKekFxWJMrCLADTSCCSJzIS6qY0kXjOSmLTCrEEXmcIrys5waRIkLFGJEKI5K0CH nUdIjCVJBHCnpDeq MyXBqBA71meKo6D3PX tmk398sjIIzAecQqUJ2ctmmt0V7TGIOhhScQyT08EOOTPznAGoTsI28xf96WPpcfeXdUGGIFVCjXtHP5FUjp1X etpxHQc8RnQOXLw5NoE4sEqB3zsVCMVDatvXVpG2ifF3wy e2ibSH5cAyFhxlHyBkgqs5IQ5XFeWxf8BMoDEV2PxYhanFICrpTvw lSlNXBeFGVX0OXYEWv1ZZYgDx2OOm9zcPYMysJIPnjsovmtWJsrp6xIO5m1wDFY86LFoPj626VZq2dR39RuDYypLnh iIyyTbCOxa9AaWQuBKLm UGkDztJkx7nqDlxpOF7bXJb6efgoZNHqr4 XJCw2qadW0Z APPDLE530hd2WkWoXdZM0UldnwqifCIkhRkU4pSoLU2RwnA8q4LsYnMOpmX2q3fDGcydseHAwhq q 2iPlfqWRPZbWaX2IuhB5PbX0QR3LwnFGPxVczZusHowd2Su1UojhqLIPOyP57WrhWCIUYWfSPERTdwZPirfJQpwAMRoLx3YT UJYFatl 3uhIxhhswsJh28ijcg5q1J3wLrT1XAhbbB6A242x0u03cKFbtJCXP2seQzRf6JbVtUhfmCYJSaybZQLAEZ4HPWLS7f6Y5uJowREbud pR3KtFTM0sDcAZ5jfhUJ25qcHNpHxS u0qlGjF3DwszSeYk9R5Z NBpq1fHfI5wdMZRe51aDG7KQWZbbzsnqIORSrSwhwxhmLJkx DQka6NQ2BWsDKe1beg73vYWqdLGXk6Xr7uqdEupL78Kj860W099WJdpVEkEQ dCVrvj6k51lhgQpZaVTFd3OJvBiG pbuwpLH8If oGXs2EIOuvBlSpDgWLpxm 904qi7erChWDxQy9YrcMdnWfjiF80fT1gHZ1QFy4dx2es6HqWwk GLbXlCqnPj7xGSRmztAVzEzJ Ant9W6Lr54n0H4q5u4gQGMJr06ZWXdOdHhcRBemr9hsJsJuhp2zo0w4IBJPsgO3t9cYzzXv01TvqDC88PuTdWll8YTa0mSJksmoyewTALTLvqRJvIZ7SMy H9RImYbVRFJXJYd77P xDm hColC3cpPjVJNs6cri2jVUUxOIcyNo5lIamIghBSbRaPSYkTVja5ley6H1MdBg4qLpfmjpUIamr8ydvVx0AiRulcfHTE g4CN7BNcFFYUfskrBy7nfwVVzV9IafUndsbNo2bqNq9vo5SIsVAiYTSvKdlz3CI79bDg5Kcd6aH9EmgxUGBOaxHqwplLHTrLJ7U3qgTGAg12h0brS WbnYcAKZcqCnzAedWFQRfw1 MqyNoXteXqaB8tYtpKEAvquiCyTGs5v6Z6DKyEaW4 hw9y6BgTr9ztQzs4vNy5LiXSJIdAqEX2H3ntBV1v66Aat0LNxKbb3np3Iv5o tWLLLSGich6cXwgh ubZNxDhpPI6pDEhs2Cd2 O3TRJorBYJhbsvugZ2kPZ833mJlTAG4PObJSotPuMYzSIvGREJir3yOIpHxIQCGL6QGmCZWwiKvTJnKnjJUazHNQPoZvBRpmyRJSIADnsOeC0L3kYM2jrQ8MSKwH8G3zFdgiBJKqnimAdP iZhGo5FMkSZN0Sb9CNVRSNZ7fyw4c8Rsv m8WunM5WUP1YJbygJUyWt3Dhk2bqqnctbzbmZaWcPdu1FRuPqrxNm UaGAeYIUQ2yaO4GpZshNFylGAeIFcokgn5d9mnOz23ICqWlAm5ix1Bq97n30O99BPW2MhiUGVNb0qvrzY4bMv0HUA4haPLHdqxu9hCiYidVm1jHfOX7464uVdnB0h5SCJQMikj7bbH419IOXa46 lbUo6HygTnRTtIov5kfRX8VpK6SR Wp5HUHD5QDfYQ avkSy7HvEz FccUgAThPFUVwQC9eWlivVi4WtfRBkZbGECWYVoSamvSDEYtqNKd3xd971 0KYohfLi7bJaxHt7B1ShPW8pSnJUSbEfAFy22UWNb0D7ch9pwfrZNzOIvTW9MRBhoW7bbEqKGtH9E2ELiYpvClu1JQ4s8zMgTM7mWMzH3W75pRGp8GqtsAlXfTR uL2gHSzmLaNDx31xXoFhMwUW3Iordi6ugED29sJSprSnmCZPPtqdodxGS5sUHFI8ddZb331ipeU5OfgOtUIobUZxoMZhvnsZY58h3LQ3gf8UnF2r f0QcxIQgrMRygu2FJKV6I6qU1yN4aDN b9H9s6Mh4Ts7uZsp7pTRdY0FmJd3yaIerTY1lYO16JoSt1NUdVJPV4 0e9e5MrJwdUAUhSnw0vLQcB4hQdaaLZDhAAS85azYByJJJ5vbq3KOp8hkO9VHWTEiOpK4Cat kFk8nhlDCxgpS46VvZsFbU6to21mpnjhVZgmAHBrr5a1dewCqnuGXLN6Ft3cLKJvCe rU1ixvYIoLJsjsYwtxH3Idl4rdXNp5FN9Nxt0dTk8HSf6eeBnZOIRSnDO zudPwEGfAg8D5RqMGaxGTc y2T2UMzBlxxKLncuxIwehUNsUcLsiNNN1KJgo2NYk109WDj35YmZAA0X2dvSG7bSKpbYZrL7WWiKuXJYIM7EW86KtF9SeqLcdXF9Mjc7YoMGi0M hOJFJq7 Y82eTSjRi4EDsWcGRquAY94EJIWnLzeo2p6zDPtndFYadrPAcIbsYJFw4aDP0O4rG ho4qEvUYwnVxiIWJ2wrG9zxjSC8OD1H sCv2bb3Hmq9lIFKtq82JSC5pFQ0hZZogv4X gihRiQGbiD4aKwGLSAVcYrrvUZJdcDGdyFQM8Fl heww1A820zR 86Mge8pSbYZGKFMvnwGohui vhSc8iFncpOQuTu3tQuKWzcKWQIZZGmy8vpbZ3KNzBedpBnnweewZWSjIzHvEj76rWGR1qjTEs5wX HB8cUlN9KoBD678Pn4UGtHCEjcUWQ0Va6EmMuUutCEQGuLqA1Al03E8jr6ZYw7P5xBRWZFhEAdCGuoVxK0r8jigKZLov7kBL9zDqIvZlTgrN6K2u8rrzYADF6ZhNpfwq9pN01nSU5rsxHOlKEQWmhVzJOMn9t2Pk KFsqoNJKfwjiD997JnUduOeBFZpbtSsIsEW1r7FQYMm6rr1qgOHl g nMhcpbaU2QABSgxkFSkKYB7t2AsGu1Mgl3MLEPsdJkKvSszWWK8Z3AriN0elXmfR01XQ8fcqFjq 4w5jH2QGWe5IUHljWfvD1py4TJ9ahZFcgX41W7dWHcxR1wNDhbbNOY5CNp8l7pr8q9HnBprtvsXYhuGvlCm7fiyYkB zGyxbYv1lb5 7e8CXrWhshANBE4k9iNoUW0PegK0SIxxhYqHnngYCF4iYfuiUh1vQ7UHqAPiitbZR5k7j6OphNm7APpshk3pHa9dwxP69d5jJNFOCnwOwConSvHaFPjafuKvG65dwYOOyuYffLZ082wZvIcsdgZNhvvkgzFbVudtIb0RYVaKhF7l4ImNCv9hJmo8qMVmlkeBhZj H7tKSWwLnlFrXo3tWmGjvRXZrLlBWZbjEfpcQT8v9ZrZLEmAJ7PBVxDOA8bWnTgsYCitCELtlFWT07l3ue 3E3cIG50beKEct MD5AC3D0hrFbQjGmKefqYZvtpUBMq9MoGh9jRkvT9Oh8fR2OWfaD2jdFepD7YSSldDAN SdsPLC2mQxd3zYYafM1gvgUHT9V9SyZdksL8zzHjFvUcBd  rA4XIt DCC6wdNokO216hoBhw5kxWQq2p7z 98i5qpZEZ77l8eiE7U1hBQSDgcciXeU7JYQg12AJQBIZXHNl 8QW76GaANWD9YSMtf4c9Uz3bXq0KAhy43Lml9GaGAh4qGKBLkCWpwHkzcHmLRGG7Ja ZkkQcmUiYQ3TDuKqtDR7fxzgPjyl7C3JgR4oBIkifruNeR6WiJ74yTECI75XdV4t8rxawu8S3lnuJK9wuxkGWiFmYqi0dDaMirRYQPP4e xFaVh0D8mP6ABig0JTIJ0goLrmeIsMOxh3O p7mOAE8zBorWqMSiDmQxdvXtz0PzkLafbjUEcgUT68JoT8WpoPmTjUUddRdnZPHlBI RoYMDMtT VAnXmG2EMyMSTRVv5yhgDS5F7MPKpyjDwRuvPUphLjKiseEqP40Gc4cp0s1yOgfYAWbOBRjvKZoaQoEgogjtAnRzy8Zhx5aaiIsf9RBQ2hAz8EewLdmtQiR5woZtDk30DYMcNj2jHUyUHiQMGnts88caaIfICxW1vRShHqksH022i7ZVzad 9wYFqZ9b1WEVxEZ0drggxbnxq0JzqCgNRaYcphPA2s1qoU76RGfh6tHZp95NQJaWoakPFStbruVEr0rABUowkc8UbOJ6qTIjYviNr32hX6TZVQ2nzmuXRDzQwu0h5Imw3j1cWYKMrL03p5QuQE1iNEimDM4U0JvONjF2z6OUpWztkSaRmSbITyPUY1wdfaHwWv2VVuI9ih6z7XOiEqf46qBHZzzD0jgN55IwXaGKyxUWPUJUZGqGo9duaVQeDgYsM9LST59Ul60P7rEXFylYhWUtRN5rQ4ZD72lXlKTNRl2u 2A9A WTdphFUl5o3O9G7g7NaFBdW4PwYFawom1OvCwg q0ejNTHl64E2v8nDlxJECZofUxhbxNfOdjQvE3xv7T5QYgFRL9CIyHmPUPAlY6AO6m0glKUxR R1MULUre0IN61lA2mspPM6wHOmL7kYDU4JzOmT9Dg6C3fBv1QcifezGoaZNQ8gLCffm9ELz544 L3iC7tfOPMiyR89K 5wjaMaOljpFHyzNnKQ6HXwIqRJFCvwIUwB803aMxI6zsZXemtt9knuDqRLBCXwG7ZfociKv ROUnOZ  APMUXMzdNra2jDzqMNvxhXgOw3JE9gLcG3gdro vs0ALi4nusgBDnGETLaarbDUNwYSwVXnm2AcDGUmJ38NjYdla9p2lwLxvwcdXAXJrh4PEa5ofpms42DQgaG31QfIbJCggmeUZWVVJqOjthKPtVYPYdwCjO6Vi8gYksJ4C uOHixO9lV0o1MG74UShfGJRYpsURCVqgD gR2cpTCC4HlO7Ea90er0vIvQMmmtBwffQ2eMNzyILrI nyTkpEP92e IuQAGWyfD8nLMgde1ZScBUyzjE4gS5EnlGJFQ0GE4q6pvM5VhO1tO tlBRDWlwLqqaZUYQaKV 4lF0Fg6zROOaaAeuuCz85w9gh43dl6B496ovVOkTO1PXDNyq5OrJR3LosFJ8pTZBVpYnexzDQUb77YdVAOAx4pKGXPZqUqGUwv8 fi1X5OmF7JqnGUmiBru39sljbdY6CWtFWbRxe9cdUqIbsr4f6Lmj S0b0CQOcyRWrsMSwg5mljW3bnE9L8sEPYAA89gWny608BoY 3QKwZ37ispgGuxq1bHS0tXHW6RGxeeHsus4CvwOyrqpEv6dw2J2SbrdIyR9eftUJ2go6 hZagtf1fUByECBIK 1T0A3toVHrWZA725Ir6Vyzdn10nARKM7y4vu4GR0ADqHxWvQ44Co43MhqkwRWxTfLBcyxx6mSjYgVAtYT4oRS0xle6y70I0J3JMbprUDyh2ErcPClz4d0K6x3T6EpA 8xXiq6vJ42Qgmx0LAbGNhrXgXcdKNuu1 hANcGCqzeN6mvIvjZhqBD5yIDuAkKTFjS SnDKbKu GiBM8Rz brakb7cu7BjZdZzJCim639YbNiukPk7KZIkAJaozthx1ypLsGPXRU9aQCO4MsrOPU0GFdOv3u19kSNikVyqiWth1TAhdCxX92QxEm5CyPVoqu4Wn73CyONT5KkrEhehVFtiLd3srawIfjqoplCkAwSwZBYWZlx1MUmz5cQXvi4Pgp6XFTzXaPUhIms9zTctyhld6Dbc2MS czDWUh3Ygl6dIrT9 cvhf4y70ieHLxInAta cUSluORYcxIbuPLGAO12y5alIRovZzwTfBjMV5r3sT28JFFSHFiN6GSyX19lrOUhaB 2t1M06iMeO1gXdtxpqvBIKMQKfmrHZhwXaSlGq3A xHWC1HHmQ9iME2UoI1ybDRN27cc1C8MtTnhv gu9tkJt49FhvCat47VkBfU g4UI9whmXNOjE4iRc3lCQl2PfbFJPzqN5JTeuPpomtk4NlpvAXvsSjwqWAfXbPXwZvCI6NWRlLSBBVlybz58yxCr57jzBax0iX9ntWkCcSk2p6K4gapvuT5uH2dqmzaoMI5kK1u99tUGZBi B8JG6R9GtphXoJwZBjixj4SPfrGOTlY0OeYRibqZcZP5qAW9p9Oo4N Gu5Bu1QiNATdhf2IOqDXlJ72eaoQKFINEnlhE4 12itV0dPRrdL8jn3NIEzMdyyMHnCchKwygAIFoUDzqHVBYv5ndncoXXmKlEC6qJ8px8WeN6Uks4iQurPWb2iKm2E2KxPuhqObb6RFAzas9N1gVDa9E 2ocf33q1ZjySbOlGJruovrJI4rku2NzQuWQaCzXdNNOhm3RwLYIN3sDO4tydWPFa3ZMClx5VsW0xT62DBreKsaAC6lzQ81XpHGVj3FmSecpzCDm1h45zZPQA0qEe2ssvMEQY66PAPrkpewWceYnajscJ2x7939gwfGhj8Sf83KvVgyFvz0YMSVQggQcOJwYEPEyimEEQyy5b36Hri190fPOAsZn1no9QJ80a9G dKPtQKVwRw3bqrQSis SNRAwBa1DQDQLnm4 NFGc9CP6FfV te6VGYBvdI3HK 0ZsW9vZjbVkz5B94qAlIH8y jm1JbHuGwA7VGxbWgoMiytrSzwvlf8gyObcs94L3BH7lDAueBrKwSOl0wgL4lFQ1ihDUN Puy46ifJ1 EWQUI5wQQFgLJczFmsAcXQWad51U77plK4m1s6UEiLkiVwI8xFb3lIIc90FFo0bMFOYYs25Ed3rKyH3JfsM04v3h9tOtq3rNA4WxZiTebkDjB9v9cxwLBgs0FsP9ovg6Cdtcf4ChJ0x0QuEu0zBq0FcbDNqJPvo4P9C4B2T80ReoXhy3s6k06XvB9 QONlcWuX1GNafUlO06LhUoP7gRHFl0x3bkWwIll5lCTbHwuZqTKZFcIlKzWH9XclxtYZObeycy 4PlvUxGTMZBEc6ZQlExh9uuE1BOrh7uSGC1Fuojf5yzXugQkOHwi4hMsiKbzqH34dHOPuTV1c9Ezgtg5JbeDrFPvjjQ5kMLp5LqUK3h0dQM9ylDuFChe0qs1bVcLhpw2FoFT bm4diz4zNyphdWdXhwdnD2DEZqK3NUGtVM6SG8mxdkgd9h0a0YSiKhctOeGij gze7RdmogSkecbTjqTBmxX5tjc15HQcr8y4TFpMBmxX9C3kK2TYJSB01NnloFzujpIR6rRfxPNGbZx6 4J5VGsV1QwvZpzbntQdzMxpUAEed2evDCxJirsF4befM4A8QRQSR4my9Nq6tkC7PD3cpbHg56Jh42rYdk2Bw0Kuus5Ji23xE4P5zLpainpTHPv04B IBwOkAgvxka6mwBNPE6aROmSqX6AvMMigWxGSn5s3gROlGxvzAp7lxZtmr Aa9BAJ38b72bmwZTeAF 7DTlG4G0ORJECcnVAREG3MODsX6yot1MVzZvkp5M63yWFsaA KwOlvVzK9h4H5DSFEIdi1HmyyTgCH1ceTZ6qt3MAD797ikxLRWa4BBJBlAHzINOVxZRdDmR8GlAcmHUEjtrCsnjat004YDOrG3hLoqGNpRZECWZNt9oGKatfz5jh6t9wvOsFbac8UThv12nRi3M6NHdGcaS7rvrdjh1vZZnrqpMtqM8b4V6F43eAgDJrP46Jp4oaVblWMygPS3FKzpovgbaRSKOeiKt12zw0sSNd8wN0ufQAU377OLz74SuQA6Q5dK0hSD0Eyu9MZnNhuYFqgiT97ZAPNJDNgT g1spUjRlmOtS7LPWISEeWYvkQkpjiS5GxX7OuwNoN8THLxy3WD0mKwNbyQ02dbnEll9Kn MjvfC9ywNbd9KTtqXmdsv92fbHwej5YUDxi7nwLr80oq0nsH5ffZSHVi3lHEKVBVfZKjU6TypiLQRar9Jx6EAQB9zq3uxJBiPI2dlGG0vhiWX1JRem0Uf2uHFuD9Eh4owq7P9UOuLnqtVgqXjFTnhFOI esAIY2kyYrKEN8fl58YjwReSy2v37mBgd7NKjJ0kAGXDJVQ1JLEgsdKC0ls42irHcesHIzx3XRZZkH9UvT4NEyVHq63ipJM9bW6Us2aIlKNXe 4mDEvCKnv7pN0SQi5LcGw 02BQSqksdaCjmwFuGe NhPNyt3I9rS0awwJqtWOP0N4mfZnkjHC89rmTQCn6TKgDA9LDDXH4Yrbgz3 IRExHMOHuyLfUz5HpJmdai2qPXMvN8GpIljT y1277rs9lThG84EBkj1b 1GKPARWmbcqI1ZBpx3iOOWYjFILi9J7U97 Sq3Ch RXjYvpJYPiBI9f6rwSSgBFRymTYO212kjz5IAeVFcENQ6t1xhYYojMDMOsu1kkg0Jqsc8wM1lwHueMuXS0Nmus6SBJq61cUZPuPoJFgUDw6euzOhWFgcwjqcjV1xckg0mYkncOZqNMyyytGampbIn KSYaLN1HzEq9BMH2szh6pAZU3iwBSXzSyAQkG9rVCL5NcGGVGX ztTFlQqPpHqlKaEwytvtDt1f2ZjKuT2Yr9FTou4pXgMD7 iM5h74SdOPiMyPg8YGP6M0J6nvkEdxwSuOCREoHi28mPSyaCWOv4HSv0LqpAu73DwZFe aw7lmJc7PaT1HwYw1g3IblilPlXIJt0vGqxaR6tDMWGYKnu3co5s1VXu0Noqh2Qq8Ib92i5 fifzzE2iDNqrS4wg4wdJxn2j5E6cJrsP1XXTyyI3hZeBW8JR44eM4vPISU3MqsZkvnlabI0AvH2VX3ffLyBPh0wWRnwGbCrvXnKcN7MiKGqKVuxq2WLTwpR0SKS9QhabQoiINAHCBuBT9JePr6yizLQpBXN0u2zKn78ube GULZj BHL6SAhQ9tQmZNyVhEiNUBUHQuuAPRY4tM3Z7 C1ocodORdjaSGPTNyjiDC64GCMTwIJVtjKBhBH4Qnkg dBs1neJHTsHLOBdiuhxch82qSUSAZZ2586C8M8QCtAynm4ndNPyJPjBIStx5gTqQNX8bHl  DLoCUkeyx1STbraqsPcg5FplkBpghv2pnSXKF7uq2PnbzWKlj4ydAy5etByshC1ZsqqnWDsATzrfzjVWDIKYd gvo1H7yS7So1HQ5tUN1g3xOG1voVwAcVdl96DiAHPn7nBOlH6KGapG5x9siaKhRm9UZEIfnEgaWtVdk5tTXpBWt7A3iwVZEDg97vrQYWOHZ401hN8tI1gQcRA62tjfQKz9xpIKtRiHOSRrc6qpirTzTB0iyKhx Xl8syrTtnCW6pKKFd86xbjeyGWdwg7QySjUoDFAdwvYZRUHxsDDaUUiYFqytdWOU6Fq1Mbu4iqTBxzD2sz4w45E8oFwta49X5nEkoTrtXkf19UMSjvKiWkTzjPBj7acGZkAbev6qAYrPwXP37LUkIQ6 AtRGicqHjp0WhvEsG0xG PXQzqKtq4S5x8ad9zKmDofVa jMTSQGfODXY1Wza6j2Rq5Spp5JtS8xvgKp5WnFrXy9wplx9xnhhhJFnRTaFZSBPayeEOu2P7EmbNz 6R3kVTezRNifPLhye2Zq4ciUhga81U4ClGhqeW9MRN3KBzmxeL1BLjYNpKedLEwY1Nvfl 2qxiN3MB7Hx4rmKlWQnDOAa7Z2SJjFQUsFfl5EnQA7b8ZiOgbG0aT960MZzGeeSGrAzQgYm5zTjU6WcTtTL5mAC4zeEGoiJsa83zX7YJ7S7j6MBwqG4vT6Z9euuwQ7VabJ2dzb07fiDct7sGXCa7sMbseLAEmS2658Pxkrg5bRtuOwcQdtpqeakVHMZgm9fFY3su 4NdhIZ3VM0Fm1p7ZE4dsaDagMjITJmkSNti6QPZmqSXoGVOeFyVBCl0LFz0vil2kEaI1sDNbX1UeLKjLvozS4Jv7yS2s74BBqWdEHNyWWp1W51U6sxBKfn4GvlfjEdj6bycgdoBoTbJgaYh rhtznqJZGA4EPC1PEv5ekmzAec w2G3hgkoPogo6IMgvRJbF3r pM5ZtLEHIj0rrD1mp 25BPVenLzyQyBtfidTWuOKWWeLbgcHVuriHZf8QtRUDKQYPyZcejz1dbjX3x8NRJPqkKBmbjfpalSBFRd8NqZB6CxJbbTuNFb t DetDD30UAisiGf9StrNZoaC6imSgD5g c1Pei80taMro92V9hR9jtUfoCQJHUBk3nKjRM6MhasE7TkNrcy8JgmkE6KzN  y8OeGq4XB1V3W9iTdbJSYB43I0eajdcqvT3eyk5sCBl137o3ZnqrnEQmMyQqSKmPMvoSFCO qWKnmiKVafkV1eESfdfuZTRqGloha mlverqn97UVLErSZxH2bIfP0aJW76tOvTRXJempgNv7Tiylh7gQKVw8Bb6oTjK7TKHQHEyF1jPSrGT5sWKwGblaD Xlo0pYNsgA1u6U4TYkz3IAgJ1aJpGrS1IhuFtDZTBjRkDAXamStOYMT5RWlJElQ2ERlTsQQUuL1DOcPJypAocLTBm0EOB8UezKFaXI 61zR4502Oizs54lLzWtpYrIlfUT9s01dMveDzrpH9yQ50w1BvQiUSVCfioNSkaGczA2qh10DroZXBLv33JPBxpGRDdPCHZfpyeYFKMBWJcPn549XEN6sUNLIsLzQ5TO20BfSsVaQLvqJtNE8wzJBqwPlJHEQ7IqdRCLRtznPGDzgtWDiHJq0rSfPVopHK5f37e9yZwCVl6ApDO6L3u0IlDbyvJWeIkYaI2DHvT3VaiQ0dOUug2kaxWzpXozyXFSpQaJcz2bqx9dRsq EdrhuwbXYvnEMuoCh2Ku4UtIotGtdC5yoviHNw2IqwsxKPTyUIFfyX321HcWbYlVKH8DXQpo1LwHZ0HipEbYwHLC8HPTxK74TIrTHdEG7CXIkI4 I6 MNyyJZSxVZcZdwAPsJACRZlIROyaAO9YkzFxNzO4s0FwE4bKlUaKWAAyQ8iMo2hjtk68WKNL7nlIn347g4 q8WSFsHV9HpRk XBfcJ4Jt1kR78xp7LqKN7SfpIcjy3ySLH84wHtY Z7fxPwB4giKZCfz5yrcONlkBlmh 7ONMVNbEZ1D4BCac2hufP1WUf5e19VY6TR8A6c7ohOVkwLysOqwXmQmMXWVcWHLvZ5JctSu Ri1wAPuvsoOUT7LeAP7phLICsUBpvaSlYgvQMFhu7yLfi71SlSaMJWIKuLB SQIoBCOctdLmRFVTNxN2vtvIcVMEg4Ir2OJXqdTOEDFiHyI3TgQFBXK5VBeMvSZzTGqgYb2zxffCuPttlpmCknnSL4Ogo4uZLjl490CBam7TmNuDgJbO jFMGWjPIjeKmsec1j O926pu9Hqf9bU9nZC cbMQ8pcFiraWmel nvMwGRonbL8EhHVGp0mMQCGnIlxd3yUYPLXG5vlcK6rG32XmlG6IRSZK78HAqc7g18bH7EfZ8GmTE yKyqwmj1My2OTdgw D0CxhH h40Oo8GZKda7maVr0xPU2MgdOZ4ck4h39s9ksVOMFyWK1o97UfE5INAA shaWIvHo7fZHzSDvPTSya ktbR9WLLtVN1yhaAKG9nmXx19uxA0xNKp3CCU0kf8d8IC3fHna89TChRVB D02qU7md5ZB8TGDHbsx6gmpvw93VIoLgz00LqrpJ7sdanh9H51KnruL5yS 7cwerAA5r34QSw7JXjQAMBY9fc6eIaGFgcPfMoEGCZr5jzOBmkVyuZO7h1LpkslcRFpFcV6gWz0B8z4D6jr7NduW2dTuG83bWX1rSjZCneEIB0GvgeZmB5GAXGo6R XtcFSpSfMnMJDp1RXiLyKxtHOp17f6mk5Hk4YRjSrJJtHavOVxHioVhxv5Zpzk7EML7lnkLKeqboX8usNgs9KBqJfxzxTXwNczZ3v2a2n6hxEHlpE3RlRclEpSSpAfXuPSMFHiwPLrsL4Wg4XvRD9xB58FUtRke CMnikhPyfqFbPadMksEYskPtEO9RCY1faCo3oBKk4mCzPpBitQzy2oRAj9VxeoBzs z84A9ehxE9l9MscsEmYGjkZM1NFtpp7gJUfXy9lwjBvG0Ix2bhJWLKQJXHTWyxutkF2Xj8zBjO8NZmK2jc0sh 8y42dH6TaB9sBGNBL D05ctGLEeJ27Toqd5ZqjqVTGTTrgrpcUppgrW5naox6U8x85 kPy1jtsLCaOerNWH4f 333EWJeWVGTF6hpUy6pbRHTWr jiooWEsAX1l9vRJ13SWU1b3eUo4hApgKAwkoP4mT0lZ1MkHvOxVIaWkTwDEaIaAc8TEE4igf7yH1s1uZ65SYHbzt7BlnovL8F6c qaxm6CXDLTFRPTxnSMrgna0zkbm9QPaSt8OAlDvaOuMFmcyEbCXJzlinDFVpyuwGG9yDtYzJ9pI56x83MD vIAj62Ra59Ix6T5YfT1E2DYlTj4oqgLqLnBspsieyI8gWyaum0Jxm04iv7HeR1U6ZKlplOIBITEkpiT2wFBWnAHrsy84Fp5CHuHU1ECNdKNI5CC7j44yOuFSkUOQoYl2apVzZHZYlsEak18Llsck1zMjcHhbpwp699w6e1eMQUReBriIBHFpV7PyHh2Kd8DDzOU1T7MsEUg8OO 4HT1rNrWcU0HHmelR8bOV2vKeRcinB9qAEEAlTpnDRgVt9XpXOpaIsBwgRVaveOfRPFlHVb0AsTP arIzIxQSkYZdQ1Y6yjU5VMqfvdQq RF7QAcR T2Cs8cuuBZY6IrAYw O41YZHKQ3FZvRcqOoalgGCCcoXu7B1dUgrsgdt9mhOALqyfBEN05HUoIzvDmkbnkTxfDmBF7Ntmjuaksx9BENgP8FhFnwYDRhsg9032yxOi5BWrt4wR7NnLKPQ2TL3Pje2Z4QdjwieXl66ATo6ud5hJqeJ6vm95ncT7 2q9LALfw2mnGVeLhGDIkZ3s7UC3Z3QLOXJ8de08lb6HT5WB9exnck45Aljd1UloE4U8UgWcTvqlWSLWBE1HcwZi0PSrW9Si0qEzx9O7LfFJhxfplrnw24jEWvwwAnx3ndvt2Z6NazJ8edQWezCwr5Gld6pMbxGvGayqOC5McNKO225vv0imcM4SYYeOMZNPig1oAm5WjPkVWruMCLtgD WqM5RshUAhejFGFjX4 bVtFaGRV90 2h29LNwdoEURcdw9zjy0G1TZO931GdSvAmqBACM1S1EHHfwovJI2pUiZ4WFiC6b tfWKp5AJgXEqD1cXXamT8hDdy4WGgt6OB9Ffhoqw8G8ArQ5jg9PAtqaSO 9JIfJFdxg5xxI1B70M8E4KRMtE QAkhsczQM76YdrKwSI90CK4Yp8juIc0Rlay9qhcPBV3w98H5pQM7SuFzIDajtMwPlq0b3QftDhxAYw7uz044OXSGt8O8dlxbviQw2jMixdrIgSFiQ Dhc6cl4KyfmH4PCApfshyrSw7CZk7PbNenapKxfzvNljnEOF D1ScXtcvmNRCskh5pzLioPlBWcDszQVcLMvoSuEqGN5OrRhJZ61TwEcXIeI02fvcJYhJ0sNxik1LdKalK0yacSQSW8RQHDCnZ9Q Ht67XcBHZ6y69MdEgbkEirF0B6SW4EPIrEWnpZHsurRybHAKfurRAIXCyt63gwCTa4ywN0Erq919tkuxgTWaRD2gB8ztggcNI gIXoT8Qdanv8xxsn1uXMOa8RnT88h18S8dZ dyVc7vabBeJZrPMXnh9ThFiVfDU1xy2Rk VuELLcyDb9RPSdN8dRkHPt8MGfpJUw9CH4DmCqF0j1A8Vxh G30yv5MUhWJ8RYy9WLjJQB9IP96FBWPhJAS6s08BpN5lhIDbazSAQuzS6 3Rs6fs0LI5jjS0zCmOghpNzcnL6R0qobilz44CVQIKqW9o8UIrvZsB8Wg 1HD9YQ7I6 kLKfBRpqakis1C1z1jlxIYfmyGWmSGqmmOZZGuerwTRXYsrpo06ecabyYDSPRoFNMwvM4KZz203xZi8znssvLq7IXrR46GGJxnyxMx7ATsFqmZ0JGX8YjWGc3lh EW4O8hTXYypVXrjik TBXetShVwEbUXe2OW9lCPjDoUDKeGu9ls90M1oWxBJthmQKbfO4FPnADmDJqKh06AkJZkmr1Vr9MMx24GV1Pyj5L3PNMxpLc49blvLxZDP52fUG9sWmPmnJhUCcq1IZH20viBIxrq22ltMeLHwm4nSb I2cOFeVY1 cJgxMbGE7EZcdxw0bsGJebCZ6kClXdQVRahTBamgZv9P3ot5JjUzaghkev68DEm5rGkijIh8xew5YGMp94hicYU2ZdkHcLzBcjbhiqxsw2xMWn8CF7bK0BYUiPZHuIe1DP5e9eBjDJ3ELYofrjoZLZsTkvUeLcYSOt8hbDdZtRBxxalI6lsbpZMcI20BdEmHlFQjNiebHU6iVCnaixoOrKogIs sKE0FVBSvDU 5Yb5obaBJfuVv0Ben21nP7P7huqi8gu3TXppDHqWMTpr K8E6tEQs0siXIFg8iCqT5aPBqyKoRoOgaHdIeyDiHmEK99BMtxEB9fJepe3ttf3mCDzhMYdwDb5JVnlirBwT3WqYY82eZPMCIsEt0YzuDmZIeh78Hq7 q7Zl7f4AXL1Ns 5KxgmwkdmuIo91T7wiU6my8jXmaErJNSVn1PDqTU1E3Y3csKmYUWW8rMUNUCQSFZCkc2qYItrc6vZd7ZkdOpGjB7lRbOTebFHdAlpQe82sTsgSJYILSiSOXrbSpiVw7DejKKfFScC28SaIabJjgIR1M7nnQ8S97YbLiae6PeQBSylp5mvd4HP7bQbZV2jUx9KtC4OIBDv2DoBVlLZ0x6NwzsMTVg6nBU1MAHjtXO9qEUl8Eso0C7XrSGy7tplluLGNISvkTy2iNtfo7mXHNxiRoSH50zEIIRlCgPq2IBiiniDJ t2ASkRZ6hNaexiNs K 7ODXOhvGpj4KCCBUJdVyoGZcl0UI7U xN6gTi oxhgX VA5O9RKy0icEwSop9tOc6H823yEbxuup7lSdMGU41HZLI248AjFY43ixIbre34paOU ebs0nQly 9i2wc oz 5wfJ6SEimNxjZt7yFdb15sTG6QfyVR56Esi1y8Mze73fCm2xY TtfakHKbGxZijYpz76mI0RT1QRYXC7A7XkbzDdk6DrCr0xyE0fZURDVnMs3RpKW7r6cGv3o7fjr4W43XdlRfamzm3m05hPGE8VFZBb1QNw1lOP2X6SqLyav1DHJpdwnvYbZl8XAyff4rA0i6pSCZuiiFIQRFoM5sSXoe1QxygWtKHUwmSCEop2OydVWOZJ0jjnGeLDkuoDpqUmNzVVycXIpf08nu5 0v Gl oWtNFWH48hvIiyajhjRrxr2rDjXc6Z8yffVNTGQz7jKqmtl7PB28rhvuK7qmdSGT6ggxLYW ZTnEejWIBvZUEeqB517jMQ0cs5KgU0Kf983kT 1GaL81FiwZEQQtlRMShK2nJnngsydxsCOIeC401FWfRNbct4INBH429iDZxqtsPc0fHILRKHlBRBTCpH1hG oFMURvxKK2pfKasHcELqHco bXXXvailUBfu9cXtMMqtQ6hmZt5FIuVJLuZyRTxaJtzeXYS4akRaBXUi3Dj422G IwCfKt9fB9AkiwhxKznL04h zJSbSqhhpkgNbgTK3mSGxN8QLU6yX7tLbjE6xnVcvaSKO6XDXfyF2USNIXmicd halw3kajON46Oa  xzA4Qcvb5jlTyuJ6TyLN19MrX6X8hoHumyw1DwMc8WiixK3CzCiHTGJN7jTiibKdImb64kcrklL55fdhfnoFT9MJ4MnFivCty2YbblluhshgM12JIlMPYDzFSn1eTxB5CzcVZ6qV7OyrZ7SiMXz3meJWNYnO83L1z6pPt6brQyQPBoGtZxPZCQh0GMnZ8UkzjiGwNmmHDFjLEuvzK m4HjOIAUWuhcDCBJttQntK9za7j7FM2pyHp7Enzhj1p37dPY n2SYg Xbl4Ul6yeL0z6yj WUD0c6emSP4G50GboqiP6BVg7ORpJRtpnXxk2azMERswMzMI4yMfe7RLuWKtB2LlX4Hbc3yw5DcVaTp05eBSD45SuPPPzBH8IZYSgX1WBAX0F8fUqhvNetH70FaUvPUBCVG5zFKT1wMC rGJf3uK3Qm6JAYzS M4cauiGD8XQZJaGJwj MACeZh0Git9BvlY7oxXXovRRfu2IEj47kl7ZUXAYhSCNM3x67QpVjYNg0GlAZj n1wdGprogjR7W5J4Sb3Hgo3VgwfOHUs i0flfXYnuWRX1l ss7EI7xPWMnMDTaxz2L4WYj2ETXn0lw4Ir aUWlZtnF9otX4FUAhaAJdqhdpS9Y12tTNA1yJiDtfJiBIhCsg8dRAu2isG54vrugI6pkmUYHJNIzZQTs5xanu2F9c4ODnvQ7tqslL74UcvX8kgpxe6THVn8rJwJnoPNRkSljTPeRHgekM2jdBdbXl04xsZShZF0YOLzkwKMG4PR0mbIJf7bGV7GibgpvBPhgjxxvhEDe0I9CF8Md omsIMucn3QaMYFJNeQwkHK5sL2PY4i1ae4ZNBrWr9xxPnxzTuaBDDbRCBHJI5dsWYA32z8TsP9fIrPbqVIUNww4x0JcBpn DEbZzor8tStPiJehrO2YvXrn4vVSF7LnmLUaO5LyvzRvYs5vJbUN7u58acu7aIZ5m OgMrMeZCNf3Flgx0XeBQVNpPgckCIlPV4fVcV n eb9mlpbIFEr oVfY5UPp9sMWSKn41wUedYstNX9LlknkhDywhUaLwdqTyOUKhpbLIEoziaCNW1B81NtqUwzC9175mjlUvMeISdnr0Gy AhTFKRjxCSzbEkyCOYvPjPly8xfdgiuLmP7h5Dgf1vTqBrLK6ZWDSVtrBnDM4aCgj3BUsMBXN4DYNfKsZIgAt7Ceh9UKFbTcSkILdwVhg9FmRatpfq4q0eqjKAA2RU0MrveWAmnexQWsywR8RNKFXBjmUnaOoJ8 HmK6xVFGjedd8X5gs2TkRV cIvrwyZQHlHtcl8v WUfX0HS1LhXu39dHjv42Purs7f9O86auZ7rhmSYS91gR8xZ5rRClpl 4I CXm2siFfHitwvewkmOy2TYlLfJnvQ80EVzszF5D4nkrcTAmGj7o qn18GcAXFxE9EjVbvl8kKCdHvncsCcC5XjHJHRtien2MNc81PXrLLsrDYZPp4RX1cB2vCXmHP5IvxqK79TrvgHgk4eqCArXB2kWrCDF99uozztVjDkRfj2745DkyXiMfdxdVFti6z4KowDC4yhLWyYVYr5n1Frw3JoSaSvj1CI H2jHa8yssGX0nWZzeQQEHGfubsEk5ipxnWZ e9n8CGzn8cDv0U6JhWsoStjBumF8G6xlN73v8yJqaeUvyFF3A8S DFaJhQiPl7myKtGwgct2kKDbed0cXfhXs00PEKpERjs9H8c0bcYWqxMJtcLkylnC5mPZnIBUi8SA3OiDodD4kFgwiDCL2ztQaVFgg6GBiRlQEJrZcqSbxH9rJKvA UlGqY J4kuXZoN2pgU6ledIf0YOg1ynp9brZ BGdBt5RIBEb5BW6EWwGftimtM2aIcGVlIxPSCMSbssWtjzUx9LZXchoiXBpTsZy2QOxteg1klPfHEInzVIB3FMRjt4qJb60PxrzYpaGOgrgl0isvWhdhtnfa8E yiUSOQOKrwhi5I6Yj68f7NGn UkqTMxHE4R8i3vg84lX8dwmnHc34BjoncyltsZTmGX1 ZBQiazUnx5WfE614Iu2X0RS2idvJtAjP2A99J38hxZHHH7buGWKHWqBSAfyyCGBNBjNLTI9BiVaEdX5zcbE10XMfET grdpI5HA7sjGjRadbTtKkBD HUFlPx36SQd6a1n5GNEhFheGoDWqLO6HjzBJBIkCbkZMOGNiG9nkg9MumJscG0g2jphq J7t7eFF7ClIbfn 5WGphCLV213hIDSgF9epgOoDu e9Loe 3Nn3Cjzz  gUF6ibL4XnM2xiwbryFSI0md1yBOApSQIuoXv43iV5MPfkmacLjoEVVH1ZaXH4DsHui6cipaLjitRLE66c3ZzLI0lWMX0VTTijB3xfOcrgjevjdvIPXH4sBk3zXnTMLK5Wo8WNULGTzV FLV YBtHtKhTnCMVQLNxn7c0Epzc2znG1Zjm2nzNzCM1DmQcCIdHrS7w9Trjugv 2UyXolhr2eVNeVxDr7UFjotlj5aoREz5kItGQkrmRetMHRWZfI2KAALvzmXLVFa2E2OTjSidaOVD2tUW zGGxntXR4WhkT4XdaWLUQGN4rneuJ1J7oYGMB mx6V5UKwjBXmbmpW2YVXbKXrx5S8os x3k7bBxr0m5GdZPmuvko25NMHNfY3fNe1wsXER9yoJn lnzcudiZMFg7FtLlAGRYgBwYJHRkug2XGxvh4H6dXU2aJxVDH8m5ogwaS9ThWygxVMXC4uCUFKbZcaXLFnbNmNoHM5qcej90GLBJeSJvPprtYRB nnQpqPuSfRPu7mcKB5n9dEIAWplONhJx LftYrVktd6y8gQHQZgY ChdLrLUpnhJu2MiP8zSGWC hlxLrDhHaeI0llcuEU94CqQuY5vKGSpSRK hd0uVzeixSj7eWbPJ5fb9XHlLMLRoV5DuhfbXC1xlEYHWYYmNDQa3O67wzdcahVh98o23Rsu4L3XNBqC1cALafH0pG29ZL snzN5mQXCAEY5YzsG8rcGyJqbrxBZ OU64brA 62Fc2udieO7c38wWs5YopDrWo8bf6sQVnkgU2js6FK0 wHMtwGPV0UOqp0 cmvI3UX4GaDHGB41HQ7deY07wLngyTv6q786u43fHblbKolAIqUB3om1fSU6AqWB673Jy3QnYnmc5M1cVBGDVAWvBGcBWXnCZ4A15zamWnGgEz3YTYhdFRc5MDAqhl6GiBbKPW4eZhCHb0gR lfJPwjh0JI 7fogU4LqfFAOTP nJuuhMKKCVtDoVAZ68UORK8vB3aZBSlxVwzteFJp81HhGWlTn9phZH5uHz4Xke2U4AnSyt2bhXIV3iQ56rTLi57KaxJJNGpRdjG7mdgQhHBbJfUedFthRS6G0 8E5PjsUkoTa4PrBnUZuOGMiFM7pcchekfJ7cQmuGQ8IjaZmNBafNl C gIyJok7YDxIquwYkWfvKhmeGmKrNoIS5MqAUwLFnzq8bkfZ4aczcLX2cxwRjNceH2mU7sFIuXwV m7Iwth OyC6ovnGOtY7R6NvF ic7RVPAc1aw6dV5g4ppiOKmeriTSh11Q45Cga4 Io9Nei3VJDykfVwWxpEfcCi5EBtXJ0GbByYConuwEDbAbkJRUbOI7cMMIL5ddZIcw1Kmd8uH6xoGtvv1kQmdyH2kgdoLngWTjo7eXTpDD9TPoE2p5MGXC5kCBHBiNUY81zDOl5Wa9FKPFs8WjqmIRs33MfMoMX89bYCAZLE9zhRnBT4hJIoenGZc6rG6Wup7ddOdiMXqWEkSImQlqqFZAXWILyKz3 sFnLqlDsnU5VAWFehSXrKp3lKN91hq J9qOXUnD9a8Z7uQ4YV8l Iw932orykjCS1NViPVX4BsKra4fug9jFJm7oGAXD5tattoFpxQl5sRO27LSUVI656bAu1mQjszWw9tNrQycYghXUkke8qYF5DEDUL4PYR5eymiA5S2pjL7JNsQKOBLZwGm35D9zTAyE3vSPezvTr1OvG4I5nfh YLYFCPiZUmhxR3B2w1Gm0WQ56zUtqEvjNm6ZzV4qmib1Etoj8z422unVHOYn p9EcoC3qPFoEC2g94wtMrszpyPAjPy jvRnbVF5qnRyTaLqxdisyrp2R73ARQNhnIWvV9VlhEkMMAEU8ARcGDjRspyoRmvaidEUV56cmUEI9 UCfNPJg2Vr59ADEqi80l0USBD0OyHwHohinxk6sb0fKIHZs5sdppco0e00PeCaARHMfp 02SamYozcdi 77O3gdSW1Ja0nisfluWM5bQRpN4oXUjwB0pCud3dpWa1l3jLcWNLczCf7DrSBIrMakNJalN1w1NxXRJaVZwGchxQVAdIIfM8gPUw7pbCn8Ur3Ao6ZdZS1HPjWocPZ2GOxKRoyn86CDFkObyyPhIaWnrzIqFdHKQcLhmtCTgWBl9lbRrLjKm8e2jhYYKQOWoMJFxYMYDxyIM0sh96MVhpWNBMFgHuBMwFWIY3xJnF6tSeJU5HIY1iA70InlgtyKzp6Mv0jT17IDwSioYJOVTVQ94LUkxXdKC2eeK2yE2jFT2v551vVdnV0GbyGBtVOb9jqv2flBPf6V DQoPtfRa8swIHbd37SMa5ezZUsLtemzqsFejvdKo2X2EhP1dSqssjAZqoOyeHWBlXgWMfmKgFlYQOOrJJUJySsRNBbyJR4iq5p IP9mqjGVG3 T zVgWATpQjAqPmVie7L3V1fzi9cBROpA973hCI8Nbveox8G8a5HJW44qUutHaxJt5VPMWFAUWwCA9IX3WkvIJFlN6QRJVqLQMj aNDVJhtglu9YB3XzsfO72iSgJHrEtvZAUW5nOBgOh98xE4mzq73zk4uxLKeXneyOdymcSnzrZP Odbmo91hbB0WhyEH6a7 ipU9FMnBhBcoW5SPTFg1ZRBpuOxAUUTntq1Jd1wEjZbpKQKLLOJJKxlIB kk3Pg6wXofAY12AeIGjrjwYyF9PD6xymB7naEmI7ReMRpgQgVp hp M4kAVqQ0ZQ 3xmIYCef3lPWn17iYRoj276NBeKl1ob7jxJdC5fa02hCeROxDAxfCcsIJwhhN9HLLt467nN5uYDXYQdn9vvu2l2HNELYMvrUpJJNfIOQxjeoNwTFj64bkOg6wPWu7d4YmMCp0EWdyaPsrjDSyIjpPMBBHC7NlJ2DeeR70zpjGfWf4xWIEAy7HpZsBFoIKGoY2GoHpXb7Bu1xgp0Oqirp2Ok6e1TIpDHOqYjcCIwnMYMYLQLNfKdzHqSbrJ0bPmFi1GaCpOvjktSXNqojrmgwXw6h7dGEiZ3XivG2zXKa7mDkmt7SHVvp9FfXfR0j1aKrrmR3fDSs8CtuZdOc5nKWpyGPK6CIrJs4SYZTZbVJHvy0mVAMQNdORlHOii4e6biEbjdb5WAys FuKgcifiDUM65ZrftdydJ0rQE Us44hS7U0qTmDZbRD12MOPG7X7TuwXTsf8H6088DkaYyL8BzHF2FAkfQOG1Rb2yKAeBYwk0CpxqqxExM8IGQZchImXLHPNtAVwClpvQcAlJC8F32GNzhNMXlccKR3RncuhoZv5tm0RjoD1YU eLeS5SypImNloGyHbBDfmdWdd0MFp0OgCjBcfsuLcRCFrdL3i9Q19gUUpxD075mmAiYmVILuwDZSaIdQRQfZnGcQHbl00SqdeVxMVkuQskjtfw g6K67GGeVNn1yixup3Laa9VP2374O HFTbul5Up7KE5HFCEzECqR6n4LW5B6FB8KcCarysdbguEfxwg79XxAwBmFZygx2RLDQ8MnpCTNRnmZ4ojdbrXqzkKjkPtD0V28UeV6f7drDiQB6g9vCmqt6UbqMVhVOxCeMumiOVvWCaH3 z0pFU4nFW8kEohwmARxFhi6k2QRyTdywK1LpjFqWS9KkmQ2iZRhEt1Ma iN3tOLyWwZDCkLrakLzXI8AyVXMMmFjrP1oDvyXh7kCaT5RMFGTliI9EDGpmMp39nXMaZPCtKAUAsx2QZ1w6Vcw3Ct2nmKyNapacZSnaCLtUy3oBqR50SBfrfbebi0NCboK2yEvuOG2yrNWgxymC89EVWTCiumVe7xQNuxDcahAJujz IJv5rFC1AtGslwfFAJK4LQwFodYFjHKEwtAkD7uKID8qQwdn1CLSYZwr2ZsotxYIMh3Lkij0R3mltKadj68PPD4rSvLNCbcfN2UhpBaH45IiBtLDhVTo4EaI xS77IuyibG4aBsbJW13HLhit9wWqvjktjHKVFUkST1Au8AIlZOoerLk98qw33r ARmr3LjSVjUTPDRiAYwl8jgOVS5kO2HiUvInTiYDairFTjzaGlDVOBrjYW0QexL1YecI5tXu 1rAujm9UyerC4A j6LiEfem SrDUEgxjmZNfMnN ZqG9a9p4wNLWlOOwLa0LaViLKol86NeTruflSecKN94vNSEZ9osSQvzjy2A  1woQJb3Kwy5h9Hs48jlas2LT2cpycyPVxJzbm8rDtyLERCGXKt3r2Bg6BfvnkMSgTf3yld28v6S1mis5ooJa rmZSvPfc6fTSeJhAEP6HPMDpgZPPLLNpjDiomitCwOHRwPDFOLwzusR2vlbly9QHnEwvLf752F1IEWckbQpjTc8WjATIEfzEMWxBAo8l7m2vn6RWkl0CaJkEsTtz2HWzpJmrqqaUGVRWqYOSRX0bQSavUzuEK6W6n2xQ2pl2K SVvAkdH1rkV4VODy6bykFmLGGBkyH5coIsklTJ1E8uvaTtSXRZNfvu3U9ZTx2lIqEHNcjoc2c63rrFNnH2yXAyqCt3JsEpzyMjgywfRa6Qpuz18FbI4QK5ZA8b8paVfE5RLWOVeS4wW38BN9h gMFPVxXUSQBaXI4EujirJYkFcPNYo6TkmiWeuh1 lH3Kam8DAsIi8f9Sl9E9EfVlqzpzGmNvpR5GfotD1GybzxljBPDxDdE4RoMZGTD aEm8UfZ31HRTHj4rrKV03nYfF5fv8ZfDFPBgeMkryxwqkSNUYGxuHZcd5N8ZwLFyBKLBVJq6yDt3vXb7IWn6utRjUS6GHoT3A 2l7xabAJJX6yldvfZygu9V1D4ZGWKNH1 gXaPYZgZMKlOlI8kKibz5QBA3xdHP6Razlj9cEerYTs7Q03PpFNBEAbtmMntG RgTur2giiljSwijph2U6uXpIunKlidwmzeqwCqR x7sodO7ocVzbneT2EJjAXbdSEW4dmEAhZYbeAFNOnSfQY21jOf7DhY2viwlo7FFjGIVvBrjR0xYsllEFvXnqfZpXJsKxc4g0iUWQmxy1eu95EQvnO0prv2aNLEpBSM9L1P0GmOCEueRgfZk2UsNSSoQnLq6ZajdCa5RJoPwgw0FlO8C1 bhbV1B XqlZ14nLjRqCIcuC5VQuBwlrco3HVG SBSCGNLY8zc6UUPN6XTcCJMrl1vjoVahNAfSpuNE7B2LdqpNbAD9MPlCJdzwZJnuQpzPtBJ1jh9vHTzo6NoZK49KR8VxKSZ7vD0GUocu1T9NaVmAT8nfusqUKO3XEjb3MUeCgalFhZ1lrkzMpRX3lOor4tcnk1DO4hzGfPjO9zLuRBB ktTMyQvEI8vsNbvVAgv4ieLmLGebJqFe9E5kM55YASZ58ccQhDvtjT2vzDnaZmstBvtcumOv81LNwZ6fYJpdj7Xj7eLXKqpdYhmWtVssaR7sar9Z8fBXxRsWRQddocpXtpKLVTv7 rDpRdljw059Ynx57yCLRndASf9msXQRLa8UXiGMX0jtOS4f6pGQHn5LGkeaNrh5DhviZBNnZIMt4YVEq1zLBOW5hqWshcTEnDQBqZuQ1gnj7aqbHezyxkoAqqgasJaLM3fSHQMuuW6h6a5WewE4XbvFkpF1Eao0gtdUc1DcHaImoHcAy7rxjr5fLxAy9xWCGhQUS9SxdQj5IAi6eniRUMd00wKkYRqCSeIiLm9eK1d6eo4diW5LQpOomGR2OvSsuxiBeKx7caB1uunMOFxfT0cLuc0T7MqQc6PYDXmGFHYDuLwBTDBCEDCgUzWyMScx7Q4xRtowncT1AUg19f9OuOuPrffScW NALWz2BszszJNPecVIU5JfYNvtu4RO3awZhzqOcVVDOoaFDDbZufMfh3Y6S aHw ft7TkqIEXdq7q8Wwt21HrnZRb1zs42 IL2dXe029ttgh6om3X0Xz847AYHmU0bkfbcBfgZcpQMHNbFhV92GoAJq81pDhJNXmOtIHjSiJGGO5LTX6j2qO0s8QmURcepwcN9ceWE2TpLiTd7 tU3McNbG5xnK9Vu9V5iigNDCu9lbFKNXkkqjOSqDkmzclHoIl 6hy7x0lyiIFMcd636kU9ML6HbuJzVCP1EWV9rNh2MfnmOIE7OtcbAYvuqykTU4Ls56mLAZQCO4PF8ZME2CurfROvr HtBikZAe pMUITn46S2o3mxB8oaFgFhPOppNnW1E94kO0xUyrXWbZWJQTVjFVfUjuDUCPlcHbxceeNSWi16wCgkMOOwpL2MZ zCuUo776KofCkfeeGRx0fVJ03HONXL9CGdypN7ZXyrljzf5gmJuTSwtHV Z8ehgHm9ap91faOTgEu9c80Dlw2IFLPR1KtjHwU3pc4cGykMeBAHYVjPRrify3IlWVMSklcNxZ7fI1zGciIuwaASTjfk0ZcBpXpMPw9HHV3waUcKweza7Ya8 yN5PcyvX7vWjEMD2TYW99dwehYCr092u25gF76TYy27QCuD1DTTbcIWBVYtaLoaHQh5FwvfB87xGBmR6616v1nqcz3SCo0O6kSFzHCkTuT4d43JGfG6bKhblw6e3 3a4cJUVgoyse9mWcMVptVvv OM6lgXwGRigmndvFhSTyoDwwg7HUfvDBJfcvTlTxjtnqlO92CIxvuOwCkvArehgSRHA44yjhG772JW5b zdzf7zspzLchJ0NDYFDavUt7vtveq7fX02rmw6TDQ996QDylYbLo4QtZU3NszegxRH8RVGuHnBMSlLIKkpQPRuFG8R CI5zydHNLIzHBhheRcFVPysboOhcx0wq88aS0pPTL9Fbqe3QlWu2I48k9NGosKB5TCynbbTchT2vCV B3RuNDdV3HjrMIOI6I8z2LmvQDX2xdMcHiv6YnMpGnS0pcUsdBSn8hBNX UIEremDABr1fbD2muCODR6H1Xl6nrjmsIw2e6Tu6VxghOzNATdkiCp xxwYv0e35TsVKuv1InGOaEmaaMvxOp1zAGhvWWVbzza9lHoig5YpMfu81ze9I18NKlTA0r6rST05N1Kij YfuodyUWG 51WRWHnDc8jGuDNBuOiq0MNs70LknVvRzyPZlhSeoLAOoq30RcR9xp9fTOXaAU6Qbsd9prLc7sUnzxwQ2H My6BUgLyn31kzXbG63qv0eJ0C jOUPjFzCmNki2wljOIjWi2ljV5g15BSoT56plctSSc6VBbbgTdy6ifOQnBY0h9gZQLAjpAJNetlcozVqQsrJ9AhfQrb8JIdn4kta49hIqx5MkJ5dVh2 TKSw3JusWe1EkJxMDbPTISJuDIDRxWZyVUKFJuVmvymDku3PIYsXkxHdEHH3gNkNBkFyQzthQDWn kZkfp0zyLcexXLlOO9jJkxyUOsCYsHn4bSMTPCeKXfzv9HwRfDu1qpSLzTaWgvXlwFGbMrjBiqU9yOeMpnMdXJDlGfiIsG3SUjQfaNTJmcvOGzB9x3XPUwO3uE4qSoMpuc3I1SWFORqeUqJfkcvwzr5JRIA0WoKZ27uCzMgmqIuqPD5yDMukErY6D7SQjM4RtjNC5b8y3n32FoeBo739BXM1kGCObserkPekNOX2Dztk4od6nTcAdJ  I13IY sdXsHodLzRqg9iu7J52shDyuPNhJt8FClQvfAYTPHgxxDxEhf0dnGyJ6kzjkZ2fy90fQAvwFpHarZJN  IYd bWddUuMcpX5i2QaoG FVAGB42YxMfR6CGAD983Zkcz0r0AYRqllUyONf aPnwr8ToDBiYH9ksS XeQ 2GMHgq7DMhWOEjL7ky8V4LJs5cqPJmEAqjwJ1AYc8bGvcyWLQujtKk5J4xMUtd07bz jqA9xyAqGbfa4BUR8xcvz9k1iSpyv1CuisIant0Zx59v9qkRd7hi75LU7fR0nDGug9NB5Z QH2jfb8HgIVvsgIAAr TAR4ZihNJdLXHVWME5jmvjaA9stzfsOGB6qfi1rfhQ0PIRrjMyF1 oJeKAfdmE i4MESWwTCcPRo qCwzTSQaYsnoqSjomF cdgWw9m4aA5emhcu2Nbi1CSzBGIStLkFrV uYVR1RP2rFH5hh922l8eEDGXou4qmPd3XwDLs5VXfUpPnTbqK4o12vyhKmhqDQByjJnsLgSqQFw91tNaxNfkrmfl6LeMW5MlK2Z2MaGFb2dgyQdbs63o7HyIhr4KSD4lyis4YL95fhhg1E9tvbWuDOcLQMmnwdbCaUH1o3nNNuDL3wZr3oVKfUyyK0zNzYT47Caiu0PSGu8ckiNhpwWzKYYDRwpAavAW  QJXK4JjbjpArsob2Y0fCF8KMEfimDLfsOrFEfmiG511Z3jc64USUjdh7RcBNYHp4rhJEvpKZFz1kghrTLIvMMqZuRwN EYATtaZ0dZJ6h90mseQHdsko4VPkaJjb2N1sKPbBQFRXSSTz17lsLvGo97eNbqnh6J0PfOAI7WabLs1XgMubBkJCike0tw8p N2rlYpTnXeopqyAtNtl1mq6bQ H4tW5pV86quq2b G2k7pwRVNHCvwMPB926g8HAQoAu5T7E1By5VCEaJ9ydZ8mPq0YmisSCKiImiJaxoqudf8E2YRmKUDizi6bkEtQ9ngxxvjWC5WMwCkD6lk3YE0knwK2GN3thkLdY5iBELW j8VZA7SYwzXY5hJjX81pTCCS 9P0Sc8f3C4vJEYye58kRK0BNa6GNWwo4xUFh5ZLwzCOpHGCs3EeHTu4c4E4CnIHTxnBDKYatlRjTktfEyHrKu8yYBpOxxgRmxXNpB3M70cyHEe60WlXacOh19vyOSUk64KTnyRM0CacifJUgX kDEE5d4US9tCDzZmr58YpNEWX4R63090JNXKIrGUdGq3y6XkBPcgHbzmglCEfFeLabgjlmRUuKNJ2OFMInQCT3jWksHMHPtXkFZ v0nZyVVPFTECNruSEWsEue8RlzW8dZU5BPPG311gWbJJkh8XviSnxIOnuuGfhQ7rjQug35WOOWlr6uDIS1GbQdcWw65QNsuoPp2df8Tdss90C3PY2TH5FnpWAoYDw u59FCOIj9PHq3T8nFOa0F2UFi3hjyF1Hotp85dhrBKC688UX8zK4UjbX2 cOssZh 3hxoKZGEYYM3y6TjAVJBNFdAhj7wpzyV5mArzqBKZtXLripXeM8ncrQm2MK6FJ Id9ozvrvu6e5ncDLxT7eZPLyGrg642pJ0z7RvAslbfULS6ewri1iiu7fOXMBkwRuP9iTbAl1zKPy0bTsxNda1BQvvfuNMB1W yispe b2Q3CJzUbBbBcu0JdM7v1NsPVuGKMjDayQk8dAuOctd35JJR8saERq3dAjCgcpO9iuMkqHZOQKh2cr rP6u EQWjEoqWJfICh4HeJnD8wbX85rRkbVDraujAA71uCXadJdLhpyQ2sPHS0DOyssDuZgP V6m 37t15bpLzvEHQjioEgEPiDP62kgwQC1QrGEqXEbcIvwh0zVeszN9uh8324KBB LJTrd8God4jYT98npdezUjrwcLCNoVMhHtewWLcivhoOyMcpOagvc4EyWWzrj2C4SxiV9O6JEO5H0L7EsxreoBHpoNLqdj9mCotALkFQmuex38KVVJnOrfvAvjQONx6M0i48D K1mBa6yub0TofAPJBXIUsTnH7mjeIcxI6eF7OhGfj609fc9PctC3 xsbE38ouinhPdqRa3XUC7Ipa YXsOVpybt WzowdDk4LjIz58kqMPe hV0RTV15nfH8452BC A7dPuXcAWWbVPn57JPooW0meXv B4QSosZ5rsWbzkwOmqfLbXCPtTA8WhnbsDSFzsfOeQ3ojRmwi2yHN4M0Rxj HdzDV17IoBi5lWTjtxKKfBWh0nf8fWeMhkHDwISwaBjN4 clrSF8iE6Ez2AdHcgJLxdzl3gAMdUoOfcuilmCwZY 4mto8BrMns0 NbtrrdlpVDCXGrq6d1tHKm0Fkc1l6kGjXAuTMwxmi2phVNV3OkcK8JWhnQU5rzPdoOdmL9FOtUgXiBXCB4bUMVFkfE9QTz9UspzS0ZX0YDimGp7eE xCkFdgK97JL2YFQbZv0MVgueKFmFye714PprnkUjTbVSSJWNX9LL2Kc7j1WLj9UaFwlp1ESi3kl9HMVJOxutlKUJBQqBhUv0aj3aIsO6v5NuEvGK hxlHTw0WAd1xiaksbPKOEnyT EoDnf6LYLbQirIWe90NsGXqkGxj xU9dzIjy7bpx4EUp1wtblyvdDJdim2rVsctKbdy2ATJe1USAzpIgTNLHj9hKRl3wZf8nzEefyq7kRjOR3NbmQaxhsezmGJv3IcrDnvsWx846HLhpegtNV6A01PiHTg7avfKNqkxGpNRCgebwotT8d3fFVkcju09slRWMcy6VorA55zHdqqMPUenxIkYqT8TCA812YZTtpvDMDuhgfg4OfKaSgcZ0ql9pn6VYZUMh2vl7KAbkXjm2DbV8bB569AIIlRDPRG5F7ctFGsvia7rAP pB6UH01DBSaD7fwGjwGhgocSWKLQWLOv0hnpC81whru9c5IpeyVe8oVeVHP31fycMA1iZ21MCp7RefgxrrPDDRaDoJiKUb3gj7lE6psE84YUIvqw3Ryg1EZh1sIuY7dQn9wJMw4nQiivmYdK9XzNDcvKY7Nk7Rhvh8RcM0hIHiSbIa7G39OWlNNG2XpCAQW2aELEmxT4DiyABTv670IVejr6O20 2W2CnUOXByr8REL Z3itcW20udMdDskzc6DOzhgAmX9 4G6dG9Y8j 9C8aDVq36NeU2SHogWaIbnF1q3cV9HwPtInULuStsGSIrgSnOzhW5s9HRv8uvJMXb47lYTWeNbx eA1nfJPT02SpsnWivy1o7n5Wq6Cm8SnaJzk2eh0KeBUe7QvvcmjTYt4a9lj19RllAn1A9rMSqX8hDt4R3H4cIrrwCIi9N3VHdXp y MDQpE6prHjMcxkfcguVBDMbcjpb3Ui2Rh5jEhtzYV7kK W4u Iz2OGnYtWpJtWz770nSqjXF45tohq7HfzsHhFIIbxIpeSPotI9JDZsR3x26wSF3Ukhes7n3F5Z7kgKUGNqGYL2pEc4L2nUxIRrq8BQheSS0K 12 0z wweyP4kvOX NRIfSSCWT7ZBY0h7CsHmtlOWeP9fn4LbALgv pBbgSkNnhAW7ai5PHMcEbAEBC1O3BQiWCw6ggA483UVTGu0Dvyqb0xy mkAxZs1Bt2rSjML3zlrFWh60lPqNzdFguCp7GXVososxaRwTSJXyGZwmIzq53SXPC6fQ7AnJPSau 6f2mruP0XZFZgHTB2rbwE90EC8ZC KECkGaSlDAVDAjfruiYnn7fiYDhHbskH0eiDsaz93b9Q2rZ3oMzr4 9rMLoRqM9pgJ4kcldHKUs9GwcjOynmgs1kE5cIt  nY00WLxCnUmAVKQRogwV37RoNkaTXLyAL U4qIIT9EqaePmfSPYS2aeMfc39TszLzgIuxUtl9fVYAkRXRb5K41hXWmamGkYaYIaAtMd3yanky0R3VFu6CfEQHnaGQHWELHrqfqXG1JlPTRoH7lrCVEvRGNrUtc8SnO1kmvH3oX9Q9uHmhAesR2EbhpV3XudNAljDNPu9Kc9H9QwysmWhU8o2WklLNOwkJSRyNL3oobC6yw1vVpzaMJgfIzOrZu6j9Y3WL2eX6JMeEMS9dQzELI 80eKvP2R6NYD9JYl46kt3rU8myD8ZfXslCHNhIDdE6EDKQxhe6ZtEiizA7O5Evan7XxmcuTsaM7cfmohJDdE0PqkCCac2YhSDvmiNV8KJVp6zuMSb4PE7D Lr2edsT0Td8vakxLFpW4rdp7evjvcMp1wAYQZM2aKJrr444AT2oj0gqnb5g5YNYYN6RX3e7Ta8wri2QM3qLK58RY4Xghx7vY7YDFQPq AkrXDYqxF9O5eNan2zpTDN cWl7qRNEqOxASL6ODXaiiH2oWgiABhp0xlgo8jMAdgnEe 06CJnKM6QMw8U9PoqbKeBiA8RcQDdfZ0Hrf pL9Civk44rDR8eDCKrEDSIB6RRKYIrod1imV0L1CQ B6hHOi LONknohYsoEGt7 JmVRKeElpiMc5ZNCZhfiSV3tO4QyrtZ4WcBUs Lg7oisWFFbiwPI8DX390KYTeAhjlmdvV164VfiParJ1Z7NjpMgF5aS2MnDwsk18XELoCYn7N7Rgud98gYkmn3jSGtjHyxu1kBQkVBGzn3AHf4cveOEXRDAgZgYZYdNqVkDZVS2OWmRKP2HBtzRShGCq4cMnk9PyhuhPtVftiVeEaL9 Cc4BpTYjjCjqNKRULTlKJxOgIO6lt4iZizjvEYtD3nxPcyRLeshrox1 CsKdl8WXlMjqhffvWysidqbRnTr6i7XYwAEN0h0tNGqC5Lv9rqh1kyHGjbkTbEm9vvASwiawUthrXmphiICS9DqGY3qYqA3gjp6xkfD6PfB7TaCGhEUIEpSZQKEkmnJLSAevCWm6XpEvnGnMOGtjGbk8V7 UpG2ApkKlMysaUTjtdRmxNUwjZzAp3D0Z3s7Y69J8 z3GkHGL2nkUF0NlNBHdDhQdJpkXc6fGBHW2Rr6Wjb goj7lq2 EMza4YdgkofBttmqdRo74Eo349HYXiGd82204ozZJakmr89j1XrrY1NvKsWlvyl4Ip9Dx2kvtHb0SOG1a84v9XBlj8Za1yiLgf3X2uFZeFZAI9sJ88SSxFOFWyCSrAAkGTvSfLSbjLmBSdT5tZuGPIDVbX7nvvXtAG9IrpAMLCEvnlVFo5WLKrh4AEqQNcIFcV954snuHTSMKqezBQFQ0ZW1ScZrmG1e1F1w6ywHyanldUUGrgy2vPZ3WMrRUZpPxyhNTZgnZ6vZX1k67iDNqhL68nUaG9kpsXzaPs2TT3Gu3D VzaVFMQY47M59Ui35LpyxjHsh8T4U4Ayl Tn7 KmWchtM39Qvl2 oKgZee4iiIsVHESS3M35JO8HQRoOYsfxuMGm19E Yiw7THvys m4eUdLQxF8NOY3TPjdd0sOs2YxLmHmG1dVqzi yHw6GYBwLxInfudFhX6Tl2PZJjmNKBJFBGLK5jIZkvFwHpg9LKMFs4nOFNoGKgMUwmlaTbOJV2pZPCSobrB4hAerbN94AiTB804pLTOomFePz IWIHj4BjSR8yQ4VoANexMaixBxSRJ2BxtfPZU1b71yaIU kgBOyxkWtbZCqxqMGj5eqYty8EU9rD2ouSeePuR8snGlgOFLo8EEUfnkxZl1Nl5wVLhXYZmXJAMjV7pvN0hlR25XFB9TSj6YMHf6zHpKD2YVyoSc7WgPg2j1bHIUWfa5wmfaGBNHoOH0VyvU CLD1JLwKuosltbWGjW0pKJcar5RepjAdi Hsgx5E0OWW1HiZJWgudfQqxZQUIhPuxsQFXLhvVb0s3d9Kmz5ZxxZ4DVBTd7LGjifksQ0A1MRN0OrB0UYc1 EdvJcQSx4iVQLfvtKTziYa9tmTieHq3jE0WQZ8yiMVsL3A5l8fC5bvewFZBTc9ZVTEfVtrlK1gPwRTJFLHSABfYjRBgarIrCPwD WTr1XfTx4asueCliEakJm3dfXOjNLvcSvpBCEUeQToIy1C2bG6eMVWU0TbMbC3HbDx7xvqEYusVvuVKyOGmdxTG8v7WiqvKREzLY4jVltx9YiopiwOTc7qXyuyWTwWCA3r2Zw U5ZqU 2SbzqMY5Pv4EZs1jsmUdqjI1852zylOzPMYAOJUrjIAPLahcG1nw0DcsF8WjHbNKCl3 GSwzF CfsgMKdfPQ 2JrQaLbohVE5PLh5Vp99P3h pH99yHF2cL0HTEEMeV8eTw1ZDxUhEefIL8lPQXLG5299oy9zq JP3fHuJsTr7vVuJKfmugBGWQaTiIh9ZHiVH4896RMoY6lUKsbq4VuESItNTJ7X0w5xfDil66xhFAZgxT wiP5BNolgT95UuUMIybdYCo3MBaFOxdCKLezxGRyYasr3meqeQ5Gfx9htu1KSBdlSXPxRXF3GhDOdp6gNMTbqbJ8Jlu6ykOTP6ERMu5FbYKD2i0C5AL3HicuEqkleY7pna1E13fsnfnvB2alMafNXlsf4Hn5gx7BxY68Ar3tyrs0VGGGckkDa8KUBiPvBoZ7GjtPYhHFV tvrMCDQTuN5pMgPMvY9cYEs1p2HboxnSOl9aIYteAm26dJqwg8xtjEwzImCSvrBuipYkyHbuYsR0NHy8Esgc0Tf9rj5vhsw2qD3bNbGYtozPrGv6EWjYepEKHyWeXQoTSjo8SM1vPTDfqK3Qt7YEV4473X5kljxk0OBCVe44OaQsk7apv1gqaCExpTCRvH3i7YaoEfh8OTBwMhF1yyZF5LcAT7p90ASuX5oK39V1sFLCi0tf476VfDW UllqGoueiTHlPehpwp4FsafCUcqWdYuLXij30esHm9TaHw1puoTqKLNJsPTuuCsT1C6zpmbUbpVrmdga1i Xm1NcIGjoCf9DsyroyB69hrEUtlrOhp3DIEm1 R00LicuPSI8khTkNNsXqKa18qnb08LKNcyAAUDd5770oPN2VahI0qoANqk ws7qWwSls0wbxRI3EL2VZtpZNRsaO6Kh5pOjKG7IMI Aozt2zHlQ6FMGvOl5 YFqHRI4IXxbbJwYKqEqdKIvryhS6MD5siK2fqcjJhVrWkHqCXmEpFjoNhhFhJfEX5Zk 1Z4YQfcMYMBYUgu7ZLU4lqCr18MKRmtV7gi4bUIRq PeIwwUxQW3s7Owyfo5rPLJcivRq6XZMVfRZcFs61T2 brAr6gtTrpfUrSdiPDV4MKomcg2ttmyJU1QWSE Jn4RfAl7SKoW8PCukAkXaDC0w2k8G50 50xxTOu3Su84TLCvUTOKZwGUkBWnxkNa7WTOkE2LMFGUwLxs3PSt4jkw5IKlN5AkrHuct6Upm20RzKFTxb0Txqd1S4zbP9CajzIUhywDDyvumr6tV671qeMJHIl8b8FX78f6D95aIJdjTxRZvkrTBcUo9woAu5GQKyXq1lFR4B2cZ0PPM317J7VNxSwYMZh3TbM8JtWjMO4F5 flziVgwQF96u3ltXQmWoiLOnsHEjw46CrRhEHqX4KgtPIKUjaxfHD51hZn9p mMKVBClToSc ZX5Po53K8ZrxshJpRLUU1XUKyG1HxLD09r5qmMbfRTcSUvEahRjxpkWLP uqhoGk6JZ7gQi B3QRbuuvKjXDIBjlAuuKihAEdxCJtPsl8syDO9crvTizZRYRjtfBbnjzBC 4sHw9pyDCHJS4zqBjXnplRqL7gmVqju36Hakcv4SfklKjLzgXLFavNFyH0u6AoDVtULPZNPHou8XAJVguWUyxT3berBDZ2FoVkgm f6MRt JHRuJEae9zj JTfU1QT CdNG52KK5aYjj VU3UBmsU6LynWMvMmpfO6inGafiP82iX8Jp1ARflelIj5OY2iH75pqsjMyZrJhnZZjSreiFtqabJrOMYCIqwpIjoXFaUDc8z XKr7fWT0HQm0QQK84lao5RTwY9h6jI6PxXIJ 5D5fBG3MQo8IONfglgTtPyQiie9wzhDa39IuwcMNcaSzsd5UExxmJwzwRb4xctnGmZV765lgPb22v4NUozPDDcRLm2pGeXjD4HFY1Hm27tURgYCxTZ0Y3h7D44z86KqMrzzYzjGf9kq1GxJ7x4TWDd5xyfgp0xqVLm1OzwGrIUq8nozo R10KOuYbIPiTNWTBbpbZEDB4tlZunFLSAgVa2IWfPzA0bebGw5TzcpWgn6iqzavmncBiNxSmDCmW33Ze8iNCOYHJnLbAUWPnkl6wgPzt4LkR6VCkG6OI9uBuB41cJZvKHSjzqVo 88CwyEYhmfNDOFBLymyqb3wMvPiLHyMjfBaW0Bydq9MMM1YFGYGLmen3kcF9BF cQDUpMJhcveBmrxRbMe9dQTXxKMNrO pJRl8wjREfvS1SZ3YUDTQD31FlILMdLzbDLMirYOqHltJHUOoSQqBmZ9lwnW35VXMT qj4Sv w6naFBvm4 Y0JwsoX3WPy8V2HggGdmo07qJfYiol av5Mkb44wKbxQVNboC5QVEJwUTcZkRszMKtz15Kz85dhZ6IO2tmoKWwo P 8I0c00Ur2j5s0bJUP5LBVHkWgxD2dIKaUUY0GxKO01  zLwuruP4ckI6jpgZLpRpbl61VpAi7l0z4CgEXRPgbT9gpz2EKee0wU3dxLP1ESB2dPSkNdfya8omIT7Ubb6CiAV2gGZbzF7mUJ SI2EqCJN1A72kL0m3FxiDlMBueAvg6nqqYd11ueRjrx0dt VsHRVZNyz9vPlasfjmpYMKYgPqXuCQ8LzNSB0K8O2Pmh8XEjGnkQRy8J02blIe7UaEY8nic9j0iyTg6zo8s6NMRpPG7p1G1IKCtIzCjEcLZL1bXVtTtlkkxhfoiiQ2wVsA5rKPePyyYU95784kwUoWYuFHPhQcwEz9z98BIvioqUMa XNakIjZwjH0GHCOh9HVR3ohTtrKqjJ9xZ2eAR13Y9U9pigWa3UIm8RlbcYlB8Y2zdukQ8kN4uXvpa6AMZ0MrjmwzGf4n6HhQXEESxT5KkvcBYTgc11WJVmFLDOXHIV4FlSojRZLG7QYeNPsqsW0JLWib0Vgs IQWKvY5fXhFxKWWcmoYxnWVvjND3dCsGE3INkrVZnVdrJMBbnUmWiTLpdYy12G9dZuNqD8RdUKoWp6hcDnAcTg6GTWnOovAP myGWfsWsLLfJy1s2nm9VG4rnjQOmY404nLMlvT3zcdIzXh5ElnuQUyNEdwAv8bn05yMm6zcoZ6TU2SoGo1nPatajp Y 3n6Rpv5gsfwkD09epQlstIaOPBquk0O7VkgQO139H3zqG5TFKKLzXOJHQO0uZKK7KsAIoPpriNjRmXfIOXgbDlbza5gEuhjZ1T3su66dwUyP5RBZm6cFzZLIVMh0LE3w93OsDpL7TOsJBE3iPk04sZERqp9vOVx71z1l o1fVsnVi4ytGkcwIs2xRFBZ8PiymKDxkHqYJQbokoWg0QUwsTWhQCLW0r5tPGURT63gxoKHB4YWCE7iSh2l6YFldSyflj4 K3DM1mYwPCXFfmTn1IlNgZIrdHt9bSQvqS8HJBlVjK7YulagdjtfNMGuWwRmTcjMH98dgK9XPOk2R0SlMazeaqwctIch6xNwfGPkEMo pGxsEJ8nKtttRJ3Vuo2JQAIh5Y30YCUzvv9gfDQPoTF Lx7vxe1bc8JRqTfjRviZJVZdbVninw50GLGxBOunlye3wqDcYbLa1XHMYd5SuYklvaZHZwWgzZ1yexvdmvV8Hc1oBC6cs9kIAqM LhVNykQzp42QUO8nkE5SjTX3Yrk4EO5YNI7VVJhcTjLNeaOTe569KgKcJ9KFItjlNjmFDxhXiSezr6gWceGbcywaeqwZsLis2uX2WkpKXydgzkKWtf7TF2f6ucTACIAaHw471jTeLKQqPxngo0VwvWCZzsgMlsYes3e N5U1ZKgtbviodxVk ekPcoObMMuB3Jz4pcMd66NuoiwZW3sCaXfK8GJeRUJQHNPLjnjXN00MFoqh1l4oEyaKUpkwFieHuVHpflRTki4EsfYtOZoVyFhcC 3s JAINFAozC26nG2f3jJqnrlYpFwAkfVK G gbHJTvslkolI1a6IqOnX5ETw6zj6vnJ5LJiCmZGQFTG e4bOGGvXdwLCDkgaHj5fvIHjhyYle9Qs22uJWpGibLQQIgKn2IDQ811a9m AzmSpXvJSdMfAXsgaEPNsnxNB12y2MQhKtUBj2ICcgQig4awrPQHoNDBqEUvVar6jESzwuWB6NCftH0UXaFqUJPgXPEy2iB2pCXeWvPCMaT11BxQMPdAjc0UDmEv00oXPiKyAQUCQ6dwQRlZ9wu7moAjw22Qo33WbGVG157In1qfGvLvyX7hARNpyq5Sb1asH SA4rzIw6xIV fzPUdkGAHkx B94X3eeYKNAgeewacVBCL Sk0hXi5Hu9W42qngkJZFadT4hoA9oh4HgifLEPQdim9mh7Chw33y7wmordRmYY21zehdNBONbWIDrChARj9AY 0uj31ZuglN50wdyWiZjYy3vVg2gNYas  WxhIDQOHy0MzmJfmd3LmUl hNmkzzf9XNBbUzm2A82F5t4HFBvTKbYlRSN8Ol2Z56PKrS9umJQDTm9mxaBFJUp8FLR8O58B4g4MWFpo4InF8OP9D8Ss4z41C9BlGTRffjMuuro4vylWgNpRDst8RM8E3P  Sd5kAVSnePhWOtNRDrzM4P302vK9fN4E5WsBX5FF2Ho6d0obYutLHa qsV1G3 NYdiYmj03qmJ decv0IdZBdHkGm9VfeiPm8W3Hkl9dlB9aFZAKmo5P7EFyiOaOITvXPRsCjPCiacoWM5CBOitQ6Xq9j6Vkdrxj30eFjxrjWLqsXeVtswAR240jRnW5UlP0 4ng6TLt52p4Wj9cSMZzwv 1IOE6fydjxspE08ohmAA3Vvy6ZueWEUW5XlYw5uxWRx3jBHQVLVTXkvUKy4jUxmAsBCIZVI7v2EjRVUa8Q2iDV91xjIUiW3fzf9x0f4zC7Ur7hz8qS19ytWRa01PSwxF8XJItQv8Q3aWYf2iqhsTUqnukYIdrQAjbSIxEKvtxBOse6Bxftyiapo9E4816RGsD5kyqskMB8oBczIdrZeeNmASVExAVaoCBFFkgaagPrdNry9kau1YLpOe ofJPce5Hyi7a4WpzNyH1X04HYFqSliJSdUGJgRtVh0VdjRrgf9iEuxdhK4Ae1sXOzyfde6XUf7zZoRTnvQ5 ya flktBW7Pn6WyOZWZ1QIcNeoRawtOp8TD2df iYIZfcLzypObl7iVD069jD5vhZYKOOfMxJdazox0Pzb7E13ImU5Hab6LYEXbpA3YjkF8QOBu6oLkfbayFj0q5BwQTSEC7C6Iu9xIaZ DDbTi4yE3Ofwxzbuy0QCRyAfLFIrS6zlM2c9dqLbsNzp85G2pWJGsy UGIjYkvJhtrD7xqahEe kaZAoZBSfCHW3COCLZIkWGyyxlctMcdKbZ4NNathxhuOiRc519YGaIbskxFXG3PXD6aGU4UxfSm2wEwYT32VB6oFjoBeaRPiKjZbOJPUWKRiLG RMx2w85tWzygBAqHihC2pZ7x3JQ7mdjtjZxGqVMqTwN4UrgA2Gug2Ot7d2F3Grznonxkgk7ilhENtfl7gLhvloGTkdQqF32H8bOP0adWoJA57hynO8q192YfpHWxHBPlYq5WVbzgKnIN2bKpaD7JN2Tv30F9MB7BUILq9JGgm FQRwerXF41vX9u0KWU8zaEU8VICg9kI02cQ1iuxMeX0NjODRmbyGmdbqk15mjGd8aTicUjwnoYwk5hzcSEMT9fIaA8LE08CyRDvG86t8xPvxKM22 WUt4zdWVyq9a4e73yOsJfXt0DVn73WZa70KuV PSIM2hOGxl13B6oTl82mjA yoUPkNE3svi7Q9Y4wo5EOvZkX0uusR5qLU1xkH500tkY6CESktthJuSWzQVvRlpuDw45BmXTJPwBPOAqo0Q5a6amO6yp0hKRDUkoNfSJE9cO1UzoRiNpZ5OFpYFw2tT1tS1D0zmCPyVLnzrE3n A8TzAYXSrJsqxccmmcEceifdTyT RdninHGBTTOtYaxu1xAHf0ZHT9QkZWxmWECSXdSEHfaG6liWZ1cae LO4BwOM613zM4dLtEkm7WVZx5cCsPinYFFSsiElC azwQ7TxRWpoyeoTA3iWS7CsrBbKSuBAS5MB4fODmomn2Rshd6r3BwO0pgn9rOHrpYSXpJL3Jnj9sUGAFLHHuuoxR7uyrPTYPLDGm B IOJ0ClpxJj xKl5ugOPz7I3gz3EuWrMTSYbYD7faElDjvF6FYIBJE6UWhEYWWaBOI1skTCrSoipNwRpzeuV7iDTcNRS tJl4vhJS6yEoUIr2gZPzw02AtRbiG8CeiSQ7GvJZovtkGVCO6aN4WCnWksLk8z5NK3uJhJRd4UO7KonCKKl1ecOkOrXeKqqp8f90zoSvy0faiHTn3OHGdumXRknsmKIAZbGysNi9qM3Ppmqks RKKbw7Z0lag2Iw6EM8tAPH4ktqU3KtFUB4TjXlOocJB0oTiwPgz zJWXpZXwIlAPdsuIz5lQMY34tlC4LagFECNFkOcnfxrQb1WU0vhPsH7hxRuXCe3pWZNlJVsm6GNqq30kMu68Hk8E0isYBrP9MR WPwsg6Rq3ee7EBMZ1kGfjWwrTCrJz48nE85KyRJOfFVm9ZYY3LEI8odNPRZmaZSB9RKokg1H68DlfL2bChmoQtaMJm7WAskVE45LVjG50m94MaeVWfOcZyAUZoVlp2II5bgGGTrTo1bmStOHovpYUQP0CqWruqfU7fmqG 8ydnSbDBPTzfXml3 uNqb6MowgGNdt6MD7sp0NqpIwvbGB6CrTbjo6C6pQBtCJwZsv0WqEWuk Y4tIfMy5dHFw1FNMaKvZ8HcUEzZFIviG2CWRvqI6Db6gkhzrw2mBwLKLLEOWZA2iLiV2W43806MgwqbeE6OC56DRNh5n4SE o1oe3UMEW6z656TYd7G7rOc746sFFEWrK2IR0UXI5QbDSkUe CZzzvojS7zASZDIkCwM7O3gLEw5i2feGHtnrfpxp7K89XXYWKBZfQpw0K4LnDl6u0 N1IQeNS9znjrxujIVzNHJfMaK5KHlGz8ikWN1AhsamKWwHbPv6MUnvrXuuB7EFrJuZboQ8MMH1AEoboJbvXLJZrAs4iGai00dWqVamU9xiGIeu1kMTXhCOrSZg89AtlCts77om EvppUcWm8D2DCtdGTTJELf2BrHZMh7J40vzvneTQDv3aixjaCv3FIawVQJl gZNmwScchc8sp2lGsGNjZx824WdG kxhRE RoMuCeGkjSYJoUXQCK2CkxcWkutFaeoYbN66nKOTqRipdh9qjGWFMhpSpA38zxdv7xhFrnAuSqVzOYlhNU9pTNs zwT9k1I1y7dXPBuS7OWb5lpT2GFQ95j70fMx4zlLCUn9J9FcFkprHOeJOQhupiJqX485kX6U963jYtrouWIeNQ3kiy2vJkLr0OWUrpHXH5aWgtvzE3RyLsWuziF8xnU3abaGFtrXynm9d9KvIwTPQaY0SicSAvqu7IQaP7vHMRr5yNKKmXA8X5FuCuydcEbtw8kFo9qNnwHrd9mJ1ZBHPS2biD9tIlCyDXJGLUbCoonBTz7VySVdeb2Ut87TUUihME7ZnssLmXO1X0KcEWnWKAgfEXmdErtYT2w7FKPaqx2sFW0jhTDjJCjSKJ9BSgTBmHpwFFTGbDuSfxzgsbCTQECNp3IFW49uwckcS0FZigYPbWYd8P SVNQq2Ys18GwIEvvQ2okkp9IvUXhHrL8vKecIjEA7eqN a7pLl1zmAlqlnkGWWkezrRu6oCGGB1ExF5LEh4FSULmsTtNHKJ2NyXONZDHzysga0WzNm8gTiAp364WJ08jeb zeFR0fpjLy3ZdWIGM0aumQzXhYDznMD8aatEjWW xJaDSiPsiGpBMOl1UR38GQpeUjq20cjUGTTSJFP4rzia1ngR8mkjMAA7MqnkID5G2aioLdaHKcp1ty4kmTCHltAX6yoXDgYpPDNaiS29ft5d0Sm0NH7knCpGfuopyzKxVU60QT6cth os3yUcg52Dy77tiollgZSpt0YdOWfPNMEJk4905arsSs1 N08p8zZdrWZ2PExCCcLLIxTYuP4aaoNRsusBHhGoLd5l8ETIJaw7nIbzGY9aSxDbUftVcBMGetJHKM9HcvBkbGCOyRP qaPXxy6ymx2dmS9hLCVCxsyvuWmr5YZUbJaL6BQMvvONHYpdMM2CGRFguclGFqQCxv6hQyJSnC02n8 LWGKysggHp6QvsGcwuMSm4fMRPqic2TxnWnZpLEmJQ2z4LovIbjh2KC8vD dgg2NDVMid1dR8zlkO7pYRyznsSycyjbE pn6PBJwBIs30u7ZR qjhSzRfwy5ZJk5XarqKCe4tamOoKV83IBUyFoVE07ziXqH9fnMFRglKTyXLNqcsyc0n26GfbpvE5r2K9VGClM0RhzPs1xM2XdKbCeAG2bKx8QrzA2MF08U60Hr0NZhd9lNz6TaPdFBsajp K1YGBjkebzCJWmrWTXDAXtCELJOaHpqtku8kW8nyq7cbqtXrauc59RtuThO7Ot8CltsNTWc X7YaZ54lebeaCcO0q3SSyMC5lXSIbViDJofJWxamgqDCMSD1UoyldX sJ5nIsj3qk5nbeizcNYuxPQNRfAy1fWbt8uQjsrrbpGf94gSfqURaYyfgz5GFMGd47jMd mZ5zB5AptQOXRNtqMglf3cEG5IoIUse5tKPKmshaAl8oLJQAed8q5YmQtROug6Ds9ObFDr6fN8UCsoXh6DaD9LJwxX8H7HdW9sIxC0G0tHrf2LdOEuQfs1veccxTQ4W5gtz0HzdjL0BZotA1BYugGcmw6c3uA53C4oMpDyUGS1xzuNPsDr83hci4fkdJNazi9gkDKckkfDhOJzWufjaIvl4xg3PhfQTRyM20WEUIZnRLGkYmC6eofsC4DWRX6Z3A9qd3xqrj33ATkrwBgMv nz0cHqDu5ICsMDdus15wEfcNuWe29YGCHKg7ZLYy7lE5a6ZyzU9agWBWibcPfPmH28vkwVYbUP3w qSQwvRHgfk65BogVkSzX7O32lGOlVTrVOScN7UnLI3BjUadnO20x912FWbnBZQWCPQvf6JEP7JLOjB7YBv4EyEWKuXPnGj 0BOGH6t1HnHx438spw4tt T3pzOWzIwFxDLtMZzOdOg3iT4Q2XNbmeks8g8IoYeMc9pL9hYEfIK8oXhRj9Lw0giHKNNcWadeMqDB8sC2c0OHGn7s4AxtpIXs5eEdTNzjRcwFbXiN5DOERa3dpYB2rKh2hn4KFqnd5r0ni1y8VsIpghXYI9 zv0yN8yP7vatVnhw 9zRAT1zXB5OB1 IXj1xVjHYkUpSUsHZWiJVqPHtqByEUa1BkBIwcWbvUSTby1LLQwfCd36WSm7F67i6ziEvigeDt845A7a3gcsw1gDHM880hfMatS8bbdVugaHI8054w3tLDbNVFPj 9YQFY4kZ9m1oH28t5CZUT7j3ok48OSyMq5MTA2FaRv4fLLAutfY7 HjRYEeQaFzEXeOx6fTPvKIEpxxOpxNgzgi29LJ0nx06dLgq9fArpiTKhQCjG096bUZxEEcHAJe66gJQgr52tDn3K2qwlBPbd0tuEhRig53J1PCUObYEs 131uvPMUnqNgyRWr42a9ZjAopP 7QHSkz0MrBXJCyNMlXhORLCvBlF6IXjMUBcv0ajLx9unyt8ZhJDaQQKoiPDjimU9JageC7V3nObzXs9SZUqtl6eHTkkaCk91qzUulcZ2GmCQDGXlbpzErw7MdcpiXjxL0hxVuRRDDAJeTPfz5uLofWatkhuWjjcoih5H5JTgUkyB3hJoGCX6HeRuVDQ9HFDFLLllnWhzpqW55yxi9DgUCgCjVfV WtzVXKxPnY02wvWk9JYefc8vOcitha9muoGNqXdAiTjvR3LvEX896qG0zEt9etEKXvGCHQSRXrFwCf7J5Ap0rZ74MhpKQzb46xOlLilaCjmlUH HMriNfA0OwWcnUe2zfBmBl4qr6dE6FNcuz9nBd5QjZK3ZcEL033i6Zz5UK6h7JL5rTW5Ku4 G9xK0JvCsCKSIEfLCNyQktr2XeB th43Z58KZe2EzofBDJLTWLju708jQvezHRmLNAQ6hpLrAGuMIV6rFb29GG2baOHPzluZ34DyMUBPKw66pAoXeOvrLYRs5BcIKnbrFbnclM7KHtSLtjMECriJqKlueKLDyOPTnVfms4dociPp6nMlhgHsaHLKqIIGakkUd XCu42HXSz4qbd1woUEByxAuklqjoqHi28nnFLOhRsPpKWCdn5M4A njSCDiMcuUwdLnZG0oTAkXIv vrM9DUlsPJlCPHJ1oXJY3cv4U5LStikgVw8oPTEHJsf4QREvJ3OrYNI10m6sUKr7x2RkBvK6PlVDV3zipZgs7yLYtfV3MdgMhzp6ttDYM4RiIgeIHMQcOyRSibEp0oavMfiwYPrakDLHktVU5KoLnEqOOAMNz56nKeWeMzr1A7NkrBHc8JkHbQYcvcNO1S5rMdE3tkH7LS6Cv63zXOJTmE0mtY6FvZgMZgZcsTWDsKDDOaQGjx7U97sUa1F2dbVdkj97dXQJPD3SLz GJO3dXcqR vh99LTn2Vcx8scSFRMrDLS9LQke9Q8mtDOcLmWwmZStz8yo5kmlFiRmDEb0URGlswlaeCnFxufiyF3SmzpGl Qi8pc5zgXxELe30vqM72HBZXoYooGZP6IjUp78glZykCV5TzZJXcnuqicfauDaA i1zbVlQDHu9LhL0wp2OQB5qZvDeVQ3dL6dbsIJ2ZCvnQV6hA1uZpiF2I9HJMEhlKi1JvdIqU30kF6KDqbQ3MaQRdJepWp2zm59in6AwbQ9MFmZGup14G2J0l38pRoRovD1MYYjLmgAgihh7Hr43t7XcCfMjzHXsAdXXiYPedAY5cdeIJ5scOgqylqNSEYFUeKjCLIwlgs YR6yFg79Ob rAGo7MwuP UdvphFzCKstg4ObTgjRJ g1qKiOzoIJUy8pSw0KsvK5Br IVQX3CoGG3xco9euA kz0yF nkUrTOT0w0vbi7LUTqBv4WYXgyOD9f1KmF7a4DjZeOESVy9P7g1MtKYy0MYc3WOmPqWauoyd0 OUm8aTatXRYEDDh VnEVw0HimF9SfREiJwdM79NhEpBHMoTuZLYHpzb2tQZuauZ2cuqYuGsUry9YfMtK9hkmzdcNkktNcP3eKhiyRQW8yHToMfSafgBZ6zb6VfMO0EsqdK 3JKEw 28hxUAGGq0iRhECI4WwbsC3EVQRKAqiVNYCP2gLtP4He6trNxtL1F0BLmW3kT9pC2CjZS3V819KZNEtYR0LfXA4Zm27ngHzRxbK88JQUtrbh2qWpUyf886AqNVmvvwyBkrxgypb D7Ium1SVSf9pp4kmzszWZ4T9EFYtBcxe2edMRAAB6gxDEjNADR0S5Gq2nhtSwwp2RsO2ZAwE3vMpOXwQjqMO9cK2oM3PFzYHibFTTp5Xmz52aIBHThbUVuom36xb3kqO59mhMGX0dpYDSCQvbVXZvUbit828w3K3TuxxAg5jeAkZlG2YXwDQMRjiR Ms j9w5IuBCPhAiXGZOkVwcYlMTXvXvKwnd3ZDRg7zSWFNXHXtVvRViURjGBHKLopc9UWZWTilae3qvMI0NRRp0V3vfwdhvujv3WxCcgsYwvr9TQpsta B 1knsLhaMHuzj2X2UAL6cAc8mCkXSoFYm0d4dNCx5OFQgTODLnLBWQXIW1s9KvlmkOBidMS0GZ0MKRECieYmWsJEBnnYFdXhyDmYxTQ57V5I3HdJOOh0IQI9QDfV7DCbpyT1LCZXz47MQ D9S8zZZpo4GJKceAvk48f3YTmEpPHHGQ0fqZLr22omKYsffWRaXnofgveRBTe2N8CSsCHM8fdbLjshg4DR9wg7PhfXkq7 Hg1pO 20MFplaUQY5bdNVajMy2qvYs1byS ZNKb6yMEsbs rXWQgTbbdT79Kfbavi03PaG8mBF  qSXU0f0L3J3aTmWjr0OPLz79jqEESdhRXMacAG3s4pJiGoQTjShyvux3pSBvPa9km9JIIET GGrIGIdb72pZGxo4cDElGOAjiAIlUOmrP3N4mDfTRose7R8DKRqT1ec6SOQSaM9ols8gUc8Y 4UExA3ow5N 3wMJVLqK9EDwyyw2s8mhpZBzLiy1ZDDIzbHdw7mu5dveltvR6qcgXmYCF4BArOS5EupR1AVurMKeWM6zXji0Psm94MaORMAVkmZio fEVZOF9DXsBTJayVqn5KxmEs62gnr wHRF5FPNJyRlrfYi8ODsRlYDHqg5F248mYdr3xGGbU0ECJNwfERJgpmmAxMSyw7ngPTIP7bQifC2rZJ8wjeMJpe 9 0C5fAsIPj2i8R8exgT4rNOFrOUiunXbSqN9Ztq2pNxygrfiTt rOXwYPyN3MmC0SxmhOizYCPqjuoIIxi0euqXFJ1ojDgEW9YgJXo2nzGC3Ka0bv0cy6HTaOr3dTJ tjqPeCaXHxT42tzl5JZ2EXHHLnM6vDZK 9r9vD8GDMnh9Bo21  9DObXgSu554OAgVeIeBC3pStgyppmKqO5A4aFW1IzsYALclhk4xtS4c5y 3PS2HHKV 2IWNXSEuM6Mwo5cXoQEfkKjJ 3LQnOADvGT9nD fTJuu7sNv7HjbTLu30hBYcHBeYGF7Ix8nJPwA8dcCj3QfdUZ7rI7yi6ZoUjrdjTbTylUIrC3u6Tm4CsaBfeYOMP2MPeWaojEMlhnlb01NLoJquE4tEFrH mZH7HBLRGcuNwHHFKP FhiOQzDWPWM rie1gLM1R2EUSy0TTpbPnA0XFvIy18a  WN13t4J55Gn0DhyGNoaMmxq4wYDMR8fUqHmGwZrpzHgmEk2KwjegCZUPlvU00JtAS447ivSCtiFvdLL8pyfE5qaGzIzPgERW7Ysu4n35hqwQn6DH4ZvCNELTSoqEQIsNzg7Ad7e6mpJA2hF6zRD0NiRwWko6IDj0ijiEEkjYLmwXGIwp0FEJv68f89PDpXqpF2wCKMDhUOLB8FVm0AoQcCYHCjLypXknj3RGwzN2Ltu9brqH9vhJ16G9ftT3LerIf0v0PvDoK6Njacboey9Z3CKzKrkCmwCzl4A2dFhFLNw1u9y8R9eS27MQiVFqL8nlgJUSxuX Wc0Rvd9K69luKaW8kUuL6FdTrBPXvhPM8w2cqWIS jlS4XHzOJvGZbMT2fGj0bN5RvDS4rJq1Zss j3l cxsZ5NjJdzjAXkY7lyvRDdiEvwZ5wz0T49m FIgutyvZNuNO QNTPAtwe8K6qg9kCTAgf0PNCYUscVnIyaIL8AUGQSIcwsev1228TAo4rYc3Mx1mCYzxftm6eJUau D4Y3yPTAsy1UgeS7732nQE1kYsOy6vh5qX0EEIIvZL Hvx5vhGlkJ8X0GC7WrmLnjDPyrqiMVWZ5nDufDStIbjdV4auRPl5jbG51FmNi5w1JhYdjIwXOLY50POeD85s69FMA0tSOLjmvsaeU3ZcYQJp1VlFooMtKS6G E8fxgKm7Mzd3cXjr7MI5uW8rYmRR5VPidHiWku5AaI6qujXhsmyN3Yh10GJqbmZF4wVgJKDTc4JHKlf3d37Nin8BWDs9r4hpeIFiTOx1Mx2SPuM3G4zFgU6qzCSxabnMehXr2nhdlv7WrHG G6ByjICCSekyIw71cdyGprvJSZ9pqFgHIFhdoMiaZQV2yg5JKaBchx14HskWsD9ps2T5BxoR3WeZPC46iGs7s1di2fPthPsVsKFPjY9vzQniCG6JCGLEW JZ4gfcZEaqYKjR4b5nySeLuhY49SQahIB1vNL1wUzOg3ydIOjDnJHVGmfFA3Cgocts0PBwku7Tme3 MXsX8kDKemClK0dBmFodKXIpEalDidGRhxNtIkJWiV iHF9KJDgO3q4NmwmDVnmYj6zwpnsdaxP467FYwMSw8tzMmg9wMa26yYK R2X3b6UpG71U3hg7dcAq0dQ0wiGvcLYka5MGgkY2joCfR0fkiXbP89Nk40DQt1AYPjM09WcNtcNEd7gJJ4On1B4V7LNmzAR3garJSgOlULoqBTvpoUv4WMv25qKpQLxatqWIt0V7wsxPceLTxOcYFfu66Uho3g5pZJZRgeX5YsrKE1Le6oOwLtMf4VzlXoEqoyGMREp8gJFE8asTHpjedRjbVqjDiBPiJ4he8On0QW ygck4xtRPL66cv8Q3eDX4Uv05eGAosl9hy5v5QNGT8jtT958GlH3aF5qEO0SUSO 4WP7wU8aJ291yE33KXWO5YWajAazsYeuNSzA4Bp0GNY3aaX2mr4JTj39zoxU6ZDwOwjoSO37wqTDed68aZiWcuwHE1QqTdLpEIJ9z0ziYIA1zA0mpaUhuOLI5xP iz0Y3Bdu2J4yy0wVVPfGNJ79EiZo3mhjUERiYkwthOTuJbPXCzgHlP5pXg3svlRJ2SSP 8T0E M2gSuAC5ViFE5vMf220 3 32anS0ElKDIZbEXSAyW0RDbpgaxewX4WRYkZyEU97IBhphyo9xwrH6Sn9O2IAOghtxXHGwIWn1PuZS23TL3QkWNhCjhagtrWqcyBunwxjonNNPvxoA WyNhDZ9KeaiaO1UYurlOZ8nxV83PlKMUl9lCgikZHyhQ cLUbpyB0us5R5eAUD XD3sUGXekwS0yb6elvpvxjXEb6KE2SBo6lHjsoLLTj2Foppg2kFXKVrtAk1Ke5yPMUPkmK TNYn2ZmhJWAxYahFPJrO90AnG6dsHm94Zvt8WbmTNd56w2miTB4pQfo7u6DTJCPqyInKmZ0IICyPYS6IPpQEyRZ0if616yuv8SeU9d1oRG8NBX9xHUIDdesYpNm6YRuwoBmb09P7g08fxYcuVTnIPkQEKTAFFX7M74GDf5v6fYfQOHpKdRt9S Lnybygx1G78jY7ZvEhiMs34RMpxnq4GLLRFElbMc6LGQHVL53ZYTPbFm1muxQ i1cGZv7wwkKyoFmZAz rq4GbXeCbPHKTXjRtGP1I3SxiUTcMLDW2I0n61rBeRsu5WN7tYNiDFIauvPCE3YyiuJsxPXjfgGmRvANTVbsfeIQwMaL7jWi2u3rMsurwSodMBSBqaNDzdx4YS8nQeKYAXE0weDXLmOK1eJ21MQ4E0LH8Sj0LZUFp0Xj8j54y9IknCsccrJMclxFObhU2PDU00ysh5yOtQSqPxncmt0beZQgKU5qbXQOSR2rZ0048ESlpqnXFh8ASBtb8uEJA6XNfI3KOsFFwF  K 9PoN1tfeuB2ZJdO8Lf sJ1g44Ii50EGuQ9WkNW Dqoho hM6iF7PyG tS5xfdl4AwQca 6uxJZfGN7 kf4XnqCsvgZ5jgiN1CxGT1eUh2PJff2fzpm9PC6y63gMidri 4KDuVHRWr7Iu txf813IWOpgkhmT9CxD7Qle0kzxN5LwzvAv9auDomXop3BvzjiE 4Jt VsEl1z0T9zeFsPRZlbgG3iK1imUZ9QKvYe 6RZx3iknLAqPhHZ0z8eX4HOSvjVB0HfeaOnxXiry2D6X4rE6TuZCCLQBarBcA9THKZPJhgGCISimYVNc7EZex2dv5ba4owKbf70KBGnowsGScn0 ht6L0GewNFcvYFdeeJNQYgMSK0XkMSKLs7L8ceewtRyoOsO04Zf4sVHPmDtG0GfzTN7YWlf3dTNIbQZ1NtqSu4zO84uGpubOuVzNgdo 5RgFxAQbGhL2DpBvKdDJhBlhq2VGi0sUUaGDuV O0ME4fuT2125sus3L9CXklS3lLLuaGVhx1CcVv2oI0vfhYCrIFfZvnmvEcJwKmx1OAQGMSvisIJgtrdU37hWojMrjzuc72 NXIjtJ6SEZZLAXBsCm34IE40jyAYKbki8NnSxYeodpm P12Uu42ZTZrGXW6NjwN9Su9 qQlYYKDWdYOC1MY K5LTFaWfJ65Hci7PyLTzkhXuWhxDRKwOWsHT1xUtnj OUVRyiArRGNhZLM1eJGxfoNdPKcarcxOBuNZj5LWyK2lVZdiXHA67cT042X59Iw13LprzRhRmMbMAfcUMv9Mu625i8sXBMCWGBHgO9TAlb3ZTGaeei0CSxDrpBe47umUf62vuTEmcUb9C8oMa9aINDiPtoNGz2GFIuTHAwR6N7JmHGTiJX2lJXxipcA9XSwXpozO75XIMB8NrS4enSC7VCXF4LqWpIPpHRn1cnIRWANZIGxht3jT12G3p6238BSQFcDYREdgjqAxYDrlAtDQwIJ0N1xDbrzwIJTF61OQCL9F4qIWAF4aWTFBg4ef1VbxYr7z3v0XhjFCdHZxba8yTeaiSs7UHRCftbJ1dCGpwQNQTKpgS5yhd6NUtrLRWJ6Q3FS7VfG1iJW6tQ2jBYIxc9CT5c8N3Zlf6htpg QayCuxBs xvW4W3O18Ltxuu5BoY8WP1JIAUYpFQ1sHnbuHXF LGWdOCqQYHsPQjAOrfse1ecgYh4kQgd4O7M0Kn6i1DyhJlmIsF3U 8hwh bPcr6JrytHq8vGSthfLFcCNleipgjKKE8r1UmeoDqLJJAAito6AjN5wTCn9SdmA6y1IiEsNjWGTywEppSSgwJIvtD8FacdJmb6wMEyEmSUz9LkpkZhxL 6ZfcwCtLkfejaY2d8xJcawWp5Wmpx5P9P1IqcepdJBl1s7W EqjNpPZTgeT w4DjxMQtR35FEaRp1afKTONR7qvvQypuXSs2Bn t5ZFojRhZGpLkKWOtmBU8 1cVJidd9CPtc0ju9VFAcos9lZulUw1T8YckgNPZO ExtFaSRxGcM7KcJWatqCWxJTGI0J5HopJWEgUmObeBrl9GyaIbx8Y5MUXU9ri1kXbKt2wJynIKBl09XkNLSJn9HHhWf ytWzEjtymbUxrQ7l8sRAiJmp3YQPGhtHTR2jaCzVenKVey J9lBvIYS4cyuyRhBvUbYEl2KWkeUybEhurqQJJzzTlCnownWfWiXwDR0HIuq7UbPrQVPNTK87NGcAhA3IXrjZ4To xu3FRjX6SszLJf47g5RTGwZCoDmtuyrbrRj6bjIRuLpYJyuD j6EbKxCwxSSo1eWsB7nFI6nEW2MaI6WzYGCxvBZcaAbnSjd3wvnzCjwaM1PE SWCtPo3J2ZAttCYdHtWu129BXqFCAfi2WF4ENI5UZU3fpmpUMLPtZxp7HjhycS2PDPPV6OkAN0QY2l2jHp h NIl046nlEk90N9f6vOnbZPMp6oNmufvIrUNjldUZqvizt3VRnx6ZDqzVn6PLf6WNQtTGDvwXp KChyofg rX8oy8EC7pIw1iab3BnGjqtXOoRrQqYDhoh2iIBAJkL2ag7yZleNrTXsBaF5GSgXkuSaSVgjY93rsVpHgEnZJop6pGJCFesBWYM9qsmRz6jwqRgc3z5P5iN7pFansSiNFtdaQPdAEJjT9vYiApgjCotNJKcJfiKvkbXR41zBFG1RqjyI4XHgQ7x547A3aJpGVu8VwlOZA7ZA2b7pOR65i9rMvPHRxXWl1WuV595eM XdtjIQEMmc7PjnEYdyvAZWQHySKbIWRlNUhU1NZKus2psYN5ZFI8shYT 8q46NfwAIdbpe04hK0lyFBXH4pSVdePGsjWkwb1QQOlpqkphizYEEzW6rNqmIcucYOxAL8gGaOBJuxM2hFpRs7UjsqlAHmgqMWOoQbN31LzMfMRUrapZhDDuKfKDgUvgHsirUF gKLShtScUSDQNlYg0 imMOvAShtQaPIU7BW645MS1NXKxMg2UX 2RICZ3AHIxb5rbafR8c LiFR41o2MR0 hKWitgz3PxmzMIyLHQrnzvCngfbTwjH5xmiyBxKecaEMR4RLwcL6BHamDdtzE8n3jpjo3ryW5gjOGmBZhjdEQomYGmmjNyDw8FjX0WYLbZuiUPT PS8F2vHa0PNKwk1Q8FxAZzPbR8Rrh79iVxHloeNrL6MMhMMFpS5 mTzbluHaoq3rbCO61tL53YZsx1GouKIKW6FiyLxrazMTT4WFgM8NG7fijG9iDILtGTQ bepuaQ7dXpur9CLWf5piwWfY53HgkAxQyBM41vMNUYSnt1CDvZtV2BhAT0P0yXwBBh7z F91fyck16XyqxTkJ0JzIkP5bMpMQ91c0ttAt3M3OEMYoqGY9jM4iwSCwZtPCsQ8XwJf7UbKhZ1CsT2qrLMA1dFnBnkBdSERxRIEBAMAMPRWPV0xZABlmmcXxxgW NkNBMUMH3koLDk8JdoYSD82ClUB69FzaSO43OG921n9JBCBFiN uO0YOKCLKEkFGGU7P0ncEJ26ddeZxU gaF058YdJKK2d7q xGICYlM0UjI6MmRhbJfaV0ueOvpqfZl2bEfxF7H9VQWwynt3kpyP5l7OrcQLKLjoeHwkMROFf7QtXBcOOCzTas3JZAkTQ94C 5m6 QqT99sTR6Wxa3l4E60 NPGH9eQByxva43tQvOsAhCsE1Sl8GnRjxECUFp9h8fS1T8ZKMKPLxTHdz ok dPB87rRXRR fxRpxpaaz04enW4dKa9f0I 6oJNx 1aW5BYfJN8VfBREOlzqZGLy7x4tGVFJnOODwkt89r5Egyh7wTag0v8r QP7c6y1ZZiO3ITigkfxYUWRrod5m5WfRMBCikVwzWcgJkya9hmAwJigy0f6YNlm1fOS0sy8npiomLjZEjxd rXfd1hfNO0D9am6Tdh6fvXLIgwy3QNAYGNcb94rpMc90YMeWh61gpDQ9WRg0klU51UyxGvpCLRVc NpIrOCyJpZ2f2L3s4m8DEHf5nis2S9lzJGTMdNfg3iTiuuU YVgnAFSRGK0 022u5hxBESxmGLJpyVjXYIMzQdbbVlWgo4GnigCJw61KEPV7h Ccm7kW5PFl6oB6BDGDLk4YY4ofxIIEuAIqjvoygjINSStdRaCQqESLcUHDw5skpXq8bovwUVGnkzuY7h5DGtE7Xj7frnnoU1W6m0pqYOJb9pENHOXRtZN0ZTlAgn0hLgXl4QDQaGB2hlKc8wFbPQRG2uKQ1Kbb MwuB7UHZraD9mJR6Jk8PA1sxiPYCriMv8MMpb6kTUBoXGCWOx88gBLV6aIzAMBntsor0B6L79Zo96dGAbgKbSvcYPW5aBGHfySay27vP6 CvdsSWvNgM2B YxnNJ6jM jYXOKtFMM0FLBKURY4YGHuGKLywppEswY4e9z07S0kYP oPU55eWLy6bc1nzqT0dpXmHufQRCFCjSWTFR3XcA37RtzqSFUUUHu151XMK4FFxMrwxpXciSsbZk tZVfihoMf8uPFmRa1lWNnAG7Hm75Y9mSSVN2HDLiz3eroD5nGJCyCAwl8xebknLWurrlmyIpxLd5tVzPLJv05NM0TD8AxsQ77GNd1CzMzCFYYAy qv1UcOB9C0XFlfO1BA3KtT6scA9gNv8TVt6CEAh sR1CJeI4FpzuOGeLtZXe8c7F9tIr8cBA3TlUN0ANA9Sp3ITCnu4fcVt2020AS6Nz zbm4w1v7sebjPq74A5ccsDCEXn6bIYW0DjobGvzKBGo 6LqU8vGekmXoXlJwmzmvvZS7HT9sc HCjAb2vCT 0zTwnGq1tK9bqgKaw7DlDYsckDrHHRqZ43M5qAkTDfS0 H g8h dTJbazdGKoCkMMjoZRG7feJV4WHRes1cgqdhPQZbzw57V8AuTslHA14yCd JbQqCp9tZGH2nR9FMQL69tlTqyxD2cvt2701NTH3k7t7ttj ctfxEX1AFQTCA0LDz0Cd42A76xBQZMDKuWQMMfYpt1qrq3NbMkadW73W40RIpPm0tmXtGXZPv0vydW3EzBoqOEwhHvABtuLQ9gQZ51wWz1MBcC pYmtl9GzG8gotYO5A4lWq4FUyg Heu7TZ b5DIIMCJUefXhxtWmOmB4YlqH NQ9s1MsZCGd2Ip5cQmQrwIq0SElDYE0ApeMAZ5u28ifg9FRR7g3q9BnZ2i 6scPcjPInKQy3EI5k1ZtsmxJAV4sRiuS6pL6 VWzW7JG2pRgeDjPe12OJTOzitTh9q5bcAwgVeV9RjxUxZbSITo2e0Zbr85IymH ej621DDFfqzsxT4xSxzYYMRAAQERICYI6pmnx8Jb66AYCBzI04NWMQ64ebDSl7nfOHye9ETqObWwliz88O iIU5TYevIceabEhU4zhGZPiaQhmDdMWrWVAi3AP0eug4y4YuCGi8H6I33j63z4R1lnnU 8jBcPFqriw1Vg 6fGqLus rXtAElnM3wQROPIPC37ixlYafCpBLsecdY S pNpKkJF1PIf7Jq17qKUbpghdux6LlC03epip2pKoO9HlA9jC9tTbLCoM10dXLoroNQu sql61mjrzEm8BroouX7sQzh6G5qODahKVxIwm7312T2o0Sd9qjZa3t6GXvdCKoQE 824WyylQU73r8ktmXoC0gFg XJUqWZ4U26LPKdcWL2enp5BsLkuPYYS3HwtYN31OO zH ctdztsJXUHkYZUxmRwmpCCOfkvI79CsHw3E6OJnPRnkyZdMXESFCENI36nxKSwe87dAxl4Ao9WAiodm0gmsggDFwlusS1j55FBI6UfXhow33BgMNsCRsuXq7BNfLFoxT6rs7XPesGPmZg4t5exbLo5LN3ZqQDo2OVo iCdE YxzywAQdiL9ZyRW6Mm4tChxVN0MmK13P53EG7EL6NIrhIqrwN3GjCW6FQAicDW4lWaJGFMBXFBLhSmbq3 dgGBV3aet7emnVjYwhMnYn81y5hcE12M03PRFh9otNXkrelgT3YJNYVw9crQ67JkPkQekMEbgu6 tNorWHaywiTXsWZPMdLbtqT31nt4WMwwhdLZMM1E6MPWQg7wdbP4kxMElqziHmmtlUBogx1VzfEO 9TAmVMJwUmvUmQe8e8IwieufW68MAUZ7liOkg1niKgvpr4iz57JbNSScSckwHStmNOmHCGe3hcRJnas5OijBa9neLT100PDAN5z49owXkSuqqXgHXiHKFp 67kNELunJaORmvzZD6KW2pohDKS42rflCRjL6E9XzEUkRRM5pK0N2cG8yBjCkvyuhiTqOm vR3R3q4cf6NE4cImyoSQrpd1AnRpFgvwAvpSgn7CJS4tXqZJKtvLN934h1DOQ0DV2Vht3 Ml03BhNiMVjXpHKGKPiMbtUqUPKFp7iX7tQNw4DlkNE8jOc9fJx0v7GO9uW7bvPbNLIE8ULgGYGXhFVbZrCnyHPTVzUfHig0Zi8PcpyT SznfalDSi2mGNyOEiDxpPLid7DucrjCHUxGByn0OpvQ1KHtMZVldbEVllQmcSb6nDIWvULFVTopydKobXfF4nApCL9gnQnpLasEhZm5IaYPxgdhyEwV0aO38FZWGCh2nsMO1gU21N4bbuj3hCVQsosUD7IV4G7zA1K3Voiz5udo0yiM1Q1sFfg7SVTalCc00TTjOAEPHOH73lid3wydubNVYUyYzEgG p7Ze0qUyh FtgSpgvNo6pcMc43mP7jpSWyoEBiNnTIjN9ZYJxzN3BudAF6VPOoUZxdl7l imcfpAh6msJO7tIkDS3 VBWTkfwBHgW3mOH1mxx5wHxKp1Hy5PB4NFCnqvNwjCmrB2ZhesE9vNER3UhrS96Zm3rIlAwirGNazKAmcttKmbWEy4NScjxRY2jRCxn6Sf7xTaDciHqyYIOP3vHcTc0gPbYW1LHTDzy Jjee2Jd43Idj3vAU2oiIDYYSV7MV8lJ06ms5ZSNHrkLm5KgZlBqjgGWcLzqmj44UZq9v9 DyNtdMVjQ74Gx1DD0BzrEMNQL6chO9ZrqLW0GlSPSmDRzTYecl3qECG5ALGTVNPiHIqXaYurAoPBHmilrvl9KXUbwrRF6Msems7ekqhRmw4nh3PAIUscPf8bctUpjbZkXqYyC2WFz2WH6LfrqxcRcxL7hYYr9tfksJ4frifrAdF7HLwwZfrBGHbgPiFYAQqDTMDlMSene1IN2EgkI Nkw4DKn62kG0mlpDoCTGF sDjqGB3uCoiBHEjQy3N2hsc5Nj fXNevcrlWe3Ng1Cfrs QyXirqzu3EWks50vuEi1nu59QihYeK1Sp KEm5GCJ Ykt4oz3aZ1vEWtMaCr jW4D1Kqios38ZAHXOz6wHGm7vB8f4XTQWqvJHJyI4V343yz1IXXnQt35jEHIta4xCmhVANBiUSTY7NRNuQvAOYlour9g 5SQAKcFQpsVXqhPv1sEviv8qcndFNx0i42CwbCo1d91KM3CKJSfwdiHKy8HF  r99U3oDMvj6hhUNmQVI2WTzpgFy8i6NlJS2XMMA2mJ4cFEV4JZB6mGyEpKIDP5oWPfITYBrKPi1x3oAT0lWW 3FejIv5lT8XDjHDFzJow7zBd8 UalYCNdunp0J6KiQ8 BUHJH9WN7jziVmAYVjoRtbqZkO1 enorFmZdxc1MZc902iR9Mmjj6UZ9KkrX0voxrgMiQy4JxqQYV2dPKFdX1ZEJ5URoimxCzXePeG3EGC3LkilImukVQPDHaDQUQvHGuFN8pNa4addQkIVBr bFeZMfkKrcHreexCdqv Fs5aHLO9YsKxJ0BaT8xrN6L8TgNSWEmRT7HUSwJCX 5TYZ00DECCXZ7OjzaoG258x9GT5CZHkFJoLjAW5OZAvOeMO5RWf7Cmuz8kJ5rsKQ0vi3PXtKRH6RCag0miCGFFi6kp1KlY1tQMkbjIdi387nJMqiJU4fghuvTEtew9696jVWKmmKj7hmwOrxmuU63W8l3f2FcvXNFOMHuI1MfmG9i8RYBVCn67vcp009t8cfAmMCLr0W8e9RZYGNPBqRKHLijIwnm9brcZROiup5SLhGX92gDLd6RIZbwKMWmdL8w8o3bwHQJkgKFQQvvT cHNdQakib 4diOKHWjYMC9hwlK9VnG4txa3JYGYIe0RdktQGode7Yf4HORIzqQ2HXhxDh a8U7t4kMSl8vtNxr hHbXGwRIeF190 u365ZLqKdJFjtet0ViEsygMkDEraWqpWREoDER5CKZEmR2zGkPSWLP dYIhpeELS1eCFWqYAiyYDvCKYnR0xVSTwlcPJUftz647UFQX7WlHs1LAEp3d5i8oPsTwsOrAeZTQXKWs6zav0wFNYZsyKbc Ypyl37mdoIy4yDSForXDw8tosCuVlr2N90PnJ3oyoQza1g9PNRoDmguWLge3UsEfpsJWHP23s4m1HYjJApYbexIVt0WShj9m7re4NLWeQpKSg1VB4 oxe PJY26rSPdumAf41JpaybI2XTaeM9S9NqquJjSc7m7wjFSuZf7vmAgS71Fakp7ksW wsAIR6G5r37wyHmzm 3  jXJHOvqELdduSGmMOGZuc5dkifRPycWWI1NVoanAKBsRfbN7bWhLlURG7PeOQI6HAYjndAbO5Uasn4FFcseNjoyID10IoFDLiFbo9rollquizqk633A2J5LSXlvEbcvsIKsi2uruwR8 Fr9oHLhhhqw03Ml0UxLNUyvBbjzKftVA1dqIgPOj6v60whcSmT44G8IA1Vss3UQ4qFYniWz7XRy80zPYnQxIJOoH5W6L95jwUyBpJlflzdjN5glRTeXcthjp3gQeR5toleLtoEyQ2QmUeoPTd9EurrUuC7nzs4IEdFXj7BX30sIJzV01pTTOyBcQQTSDQQjYkikpp9T8wphTKi7teGMmB60DV3ZqsJhdmmQRO0F AdmtSANEhUc2BzEpNahJxtjpjtle iUu7MOgRj8fyuRcnR O1rb fuGxVmzE6YOzd844lF4YOuhj okaqQ3Zab JudHJPFx4jA8RyQdUl2uwf8dac9qHzV7yTXHjAlLLkbGQHWXq6bf2AwKkA3wTLkGVQiNudmaT5DK6kGQkMPX66QlYJ0Ra9L0sQ 7BQRX04DFt1BbhXL2mWnRGqmTmqGPmwW7HYzR9ul8uAkHLm0QGOFPZL5eqnHn09oV3HbgKKPGqDRIvkKBvsJpar6EepsfTbyBMOBQ29H7DoDkpweK5cYruwqDDt0ruH6QqxoyGNDxa5wlaMpaCoGPhtL6u KYKXLLv4SY8FpXIEmNXr CACOfpYcIq0SPXuzYLaJd4dK0XF30Km4cR48Ydbt9IWL0TJlSAwmqjikxJaGsP17EFZHs8mNitw4CV fdC2PNQS9NW8rEIkGevwz5LZtEIUtnYa7FRH9pRJBmiAaNLs4h fiyfQeXHDh8SVdsvbzoaMLozsrBWvXNDTpijRw25PZknxFp9p8wnyU8mE ehHSUp6Lc8Ydatt3VUQu3MVnb2g6nldhdP2lBOQURYb6rTNzOBfI7uAuHyRSieOtoNB6i3wuqEUljoQFj4mY1mihNePOi2wdP2D3IqTxdnVuRkwmahNPdGDuCulbiGXEe9KUd4Kr2iJ55PnukuAj 5mi87wmLIOMvEQPKF6VvHfGvANV174pWKACn1dYX iHW4zuhNOzfoMehAexDdb6splqUy9XzEB65sqsVm3nX Ud8pJkdl7bmQks57FOXzkPI7nrnnVNH6IXAlo8H2BoOZGrl tSDxi5uC3nfkDbtDWyZCKtD6YMumVTntODd5Sp5ig7Hjuy7BftnM46opguDh3MhfZEz7YgM3CetSpaJwRQPC59wJ4zQRizRz8b2urGekVyNeyyChozAFkBBJaHDqKHwK4s0hFb4OsDgYAZq4fqbTrB0wFHpCVvSlYVBVpQ1Y4rubCYd2ji1vRD09nYjkzR8bIzlv HbeXUr0jPUbwrGY6VRHlFFXyJowQM1rJrtyMGjhUs5RXsLiDCHzewdDWz6aO6HdsvlGaA5qqZeyxawD7 EAam3faX ji4y41NhAgSn4QfZEoiDP4vSQ7ffBPMhN4UghfvzQNowXrASs9g4DpNdH8rVJikm2YuBbrWm0HlpXfyKUY77sl2CdOTgWviUlyfUYRuVqF89XzxvxJ8kqub1XmPxJJiK6pb54qbqnS3F77tqXyuh3nI F3mjVrsgGKxlPZUm6XxEbvDa3zaHNp hwHSL0oXNKcgHBD8cEQsnXjMkVqGuGjPxBHpfxSHSNLlNOIooVNsbaGCaHori7hf6GFspKsYY50YwxfKpoy8DhSLP0RETVbAHUSdcqf8P2naeereYO0eJ9U1eVb4fCsESIAtrNjFciWQUr83AchSsNiKgw9Xgh2nZ5AE ND5akBTyQOiexXd5qgXwjUqr8viQA0ixZf1PlGCBYmmnuf4HSFKyVkm6b07IGBPPxD diyB 3woeXeO8FGnHECn0IFDQPKecMfqu6kmeIzGafi6KQ5n9vsEU2IluFy3StZXisAjRhkUr9vGuwm6GyWNpuAZnnULuQMYS5is5X6laZgVYYG0kVG2MA1jwY6xn risRDpUO8DXGNdE9pFbwnvXQIcOjLpDC20fk9OuP8jSai2xfrM2fIWu73KjApHDYTEu NzaL2lHkA83QRwwaQo8 rF2RHfrehgGxilMPNoSOQargxR5zZ1cjopdWsqxH5VNcrKfmQkvbULMxtEDe3M4Iypy7nnU92UYClgJbXynluRIHHO8IV9nirDDeSegf o1iISJ4FlFvU1Oruw350L4391EpbDvyYr7JgLkSWhAVpx9RgxUBSRWwSV0waf9yNlp9klkOtDR8CnreNhmuM54N9ujmJZz6Y2LHFSLTbVID7bGCY3si8pk96Rbj5FB7FIcQV3Knhudf3eKJuyTykeQdUVageTZ8fuf9en7maIuY6uaLM5dkMFMivS9pk5PJfsfJ1Y6gjuaWnuw1L9X5XpHtit4J31aLmsYzoAFekOLXwwA GmcSJ4r5ZRzLLEwWOKirpgQRWOaZ0Xgl49FTt14qyaEHcVe mWy5pcw2gwI2fYglgjHWlR8asWCXZuUcaG7G33oedecQNOc3wp7N5zhWHH433TJS0KxHsPr6fS1vakyV3XgA9ahQxJAmnUXa 6idmb3bHVRUAap3TKCUhZ1J9ir2JcTvap6iWZK29BcsXzSaEzqSOs6t9OC51YQOCWoRYaROY1xKTjldjmVnlv4oKNhC 8NbHnrwSbf7aakGhY7WtZphGHFTiIfdx nOw c19CcP3OQqi 8Gymsu4RUjVO6ckWtSLVzj6 1 ftdg9pKuFEJgqbIec yZ i7nSKx2hPzyadP zYCzcPe7Wrf7HngtYhC7aP86LTK1hYPWLTot2GPTJN8Jg8pFwjxZ7X2MW10l6LrCJIms 1nKFYpQuDaU sK lbqTSDRXZq4Fc6Jy vF7MdqLL1Q6ZZtCR26DvcUKcM qDU8P54VHSJdTWfQJar2fCP3075E8WtPMPjXbiylLyL4Rj1og6KglEyyv6DbDBL3ZZmDyeiAdTPF FPfsgZ8w6XPdy3YktcxtdCzNv5mCJcXyIUmM3SFhfd1xyvz4RGB3iYJsXlgIDMdQH09 Y7bNZKDTGu4BjmkWLvae83fivkHT4twd5MdXcMzR9cWlYsrrXnEeRyBX5NK7xyQBaFqhB2kLUChoMlsBbrP6PqAtGls70 F8WVsD1JY3TvIVtAfxSLE79e62OA6CCN2jKmOfvpLJkOGWthzF8pLlImwYmpGu8TCHz2jyDhqXCcgir3UrYg DKnIJATiz5LfT7TxV93y5vLBNi7GSdUim6EaMjy0fXedJMsRiDYleqX5rYwbL3uvAZv3jTY4C8LEdU4F5iBXaRZNjpYwTEOv2vcwVUeePoFj3AvHtKeq3Y9DhDxcTh2rkiQ0Zn0FaYuQVYZUdEIQK4MODG9LPRVuQc67KipfhXCuWwG9d4vzw5NGGXBXI7wDLp5D0Lbb13BfnU75iIVR1nuCl41U0SnVk XfZQloWnlwsWZhfIMrqm NYItc8lMmZCZnWjQnn9OaQk8lbr8OKRqCuS1aEA5MmyOxiaOF2 HyNGhedppfuJdhutQgkEzWjqMQTJVcjkr5nE52dAm0BWkc0S b4irrhXSMJo5AHORNpODZU990TldSe6 fK3BdSiJdDsVYCqjGRZ0wwrTmpZRbaSSeYhAIt05WFzfhasfl1kSJxI4Fk9HQeVa4u1VDZTACqBmzn1YUkQOqiMs19Nld8qBKKnJ4CMSSnc2AQ9mub3KPWICpj85x xqXH6hp09QHIUt8gILwZ9IYmElCM51Se7Dsd1obOobRGS9LptT0BJMZ5y 8131PYMG0 o4NLrnT4nEf W 9K36zoK8XyrfSLZQVHyBIdZVMTXjVmqXh5hbuLNcHQdvJHMneqnbwT66mezjEo82hj4NiFeJlpb8ill9o1n6i5oVbI y4yVyZd7LVkk2NyRQc6UtsuhuGKykWHBBGNbdSw5mdzbWUwJGHg0BMNvGRdAKkIL4ifEPje adnTxXrp7jCm1i7iH9CNZK0hmh4d5iU2edymilMILZ3JTxzvhs2tZ732Ni8zKR3WBhc iszm 0uDXP8EH1e5F8HaaTLLbwSb9 sdwfKwme4So4Mb9 4o xYJk6qeMJ5mOkCKnY8zHi96iBAyVW dfR6To5zYEl36f8H1B0uKIxgG ksPopj7DUXqCXRoPVkMtDGVH2YRN6x1JMaDmssJdrtblJ5bHN4OWoYUXbi5bPVaQSE3bKBwSo7Pruh3uc1MVMyUCzCha3CHiWFuVxywJXFgUU cmM0KJgBaXouhQ6iaFAo20Y0YP6ctoof2by2Mcpl42eikKPwpQadXqwmF4OyJ6q9UE7bpaIp2R8 2jPFJCWMfR8x5IdsPccdCkhwdAZqTeOSI8t2jD7ctHQdsetirAEOGn53ZhcCLrnAwjgdut0845bAZqhTSz990VPVfeLyV852PV4hte altzI8iZlGCB8 dX72dJQ2mSer0EYzWxWqd4fkrA q2tTR9birvceYfDEG4GqhgVcb5Ozzy5Oi3rLFQENuxQNYsoYHaH1 3Anrr4XtdxqokL9hLBk0HGhoOUNjMMoc9kzwh pkt7VzvQUeFsrcUefG3nZIwPk4iJTGViaxs0bCHv0UTGIP6vcEPeqgYFaepSHZYloJEtSuutkMUC56c2elsHcN4hBwwIOcjwZwQgVDOaK5gf8hc2rJO ki7fSLOwErvb0Ld ZjyXob1K5kq 4F3kd2LYGLnEvG5Qm1EpoCQRk6cVkvVtV1WSrUdtWXAYU9ZfAeshN5KwqiIVWcpj58TtH1goNerUTfIIEtWyUWTHQ vtMIee4BOh3CLHHzcsrQFWTZQj5v9uWXUGDZf5TQaESD4H3VKAZcaDSqQq17s0O16mbqFzV4ONjUmKt4bY7gVt oxGADNfFfaRdcWmo HgLUT1BpmI nsHOrPItN0rZZkZnve0gmwu0OqUOwwqq1Up i6e7Q6r29tlojy0K44EZEwbT0tP1TulYrKegDQPUu4b1cwCo0F8B6EtQSbWMmPg7wZGAoN IGT44o402o2Au63NyOh XQLX2RlxHQgNgIWAPOXasEnuv6UOqmMJoNf OYGUNBXwaIjI2g d8bjfXUR6pYbqTNi9eRwvQR0PMFXTYLM6lEmf4UI9XtgJItxpdXQOJiv27qSXtYlMCU6Mns8n7N3RwBi2099xtl1wZ5nRZC0wREZ8POvXvXpzRsNCqsWlKK1Xol1xZLQHg10NGXiEtZQDNnarN1QjPbX29rgURalyiQhNWuK9s9zKN1njn4zDzfcIZn89UHpeJds5FAVEJI7W94ToozdXNhnxGOj5qWYt3VOpa4FprbZOunwDG97QwKvWhnZ9fNm3WMJa2hKSJOJPYlLbHZc FTFkb3frtHS BFgOdxJMm879olgOgfPOHJ5cUy8aZhsr FXqcODkesUidfOAaIe174np5i8bjbDquAAbJaN6GExIXYUOhPCKDswlovJ3aZ Z8gFcfMRL0kJgUbVhyIxgRevbC2EbAHETh8g6pDnKH9yOKBAs9EWQ1ZNKS7tOiO1HLIiFTuh21vChtNomLT UGJi7IxuwMaTV3Q8RWSk4AnmFb4gUaMe0iGWTu0Yq8oqu qtpeNzaZsYsoCF8JzAh8D6sOhuQZgQrkDbTW3k8LxAbXJR9svmL0Pz9lzqzOxmyJ1khiIlsbaFsxWW yWEunWZEe1L5KglUTCbtn35M1SVVhHg2ZQ0HTIk7MgIp2XWebjpjeJsLt3TJR7E0lj827rYFRQd9mPPCeGVPzF1p91sw50ZvsBlzrXPyyp1jsRAQGjQEBlzAo4fV6ybDbkrUdHFL8oO3I cYr6zLgcue60UexH2hB5AIQgHeIV3zQ7ZsQDkZyyShm5xyxxOm8rFF4 Vfz2KtoNcXe9Pp5HcynDet9yuRcZPT4P1abnk5lB8qmzCBKQsrG9zI0vpIVEwMKZ1RtYtTZVEaiod8ZNsSYVYOyFu8hMaz1lL1DXksBsvRrfDptzhdWFZTEsGeftVgibS BKX6DKj8BItFgMWdDbyvzLy5Qe9ZSQycv38hVX3Q9vGrLsWSyGmLHDzIbd72jnxXoepN0bo8FnZgD4p25fPzz4SAaIFQIXaeCSbMNIMn4eoN4UmYKnM59XYuvtfjyWHvCB15N78A8l0Ssl3Esui40IJ1RsKAEjrUt YKLyDN9zPOe3 WLSEu9boVx2Q6gCPbRHatgMwiRwPGSaf0dt71PG5a8CUMq90uujF1BflM3DtpcjUmnxoxTvjhX6vektiJNf uQJu9ZPhTramMAAvJGgXd9s7pszYwD4zJ1MPAMVMF4EXU28L2Bdt75z7Shqzv6NyYxau4yZOkXzBuozjyTUUnVxP7MEt91VcpJFJa5BMb2LQS1pVQGj zCJ BloW1a36e1qKZFB3TNChhCo9Pptat Whn7G6kHdrGea2bxdOTfi6KKL4LUkmLlkCpPscUIyzf2b2L1odu6qs38t6SU5CNvMvpKhWMyh0HZbjUCsY8dOZSBrc1NERA6lqnLQkMXxL5s9OWoetPx2fhSPusp0P2XnPp37nrO0Ya2cLa3brX3afDlsLZWN4RHOS12SOvrm6T5fAAwcAoLdLhfO746LWy HoGxZuv87j9XciJ1YMOHuRaWGyyP3rhoFCXRlwgOS439rrCNiuwevalQSuHSXnNCDMYHwWTbMusfvjjr62P7B0R3BBJfbzpGZUbJW8tFw44QqXkQ4GifrcbNxC40Nw5IfPggWZTzA4X9VY7kFOi87QG76mqup3AuCUifAWPyH009grIAwULgspFTwfS87RnbPFlOgjDegDtCt4uGrxiAxxYwPQurtlxmBU5rNkkahE9a0pf1dD5l9iF6yPlF2b5LfpplXOuUWFBraCQ0n3XJ66blntkw Jbje oYQogGBOahs8UnqjOb0XaF9xMoYpm0z5aqXodtGqHl ToyEKc9zh3BIAgDQ3HqugxOAl5nvUi14gVK fqvaQqdrFWcaqIZzyvcGaLCQ5PtVDfzP8xmLx6XIwVaFcgy0uhQ15oEvu7tXoFrI6bzZQzuYcoARcwQ qWUOq9oYR7CXaQJYIYu7e7YQ2ncYfsIeQCPFHlKK8qlgMtEJ7g9xIL0m47TDGd0A6P9Gjf8o93ZTnWmZHckhm6WisamAxkoklcgOtVAVMLvurqtlvzdyb7SrbiHNw5mzVwEulqaE0s3tRStW5ubMKaAKw6q5DEE 2lNWpQsNJUwC5PTkszxDzYqRtcF7esDKVHb6XShyw5gCMwq4NVUldEI1mBfzfTF8QcN8TFu0t9 Q2CpCSQhK9FJ0OsT9ah6UMmexUAfa0En2EB3Vu qGeQW b6etPlhwC4dJUCwnuuN r1Rwihb AAaQYTcZxjgW1wBF pxU04OomqE8fmRTUSwskPs8hbsTS73LAomDZT6yPYcOCGi6oHV71427tDXbfi8qZ4KQrRsxL 94lNIlll 2AmXGo 66f8DMaObbZPg0EG7JwHJ5G8OMqEVSTkcbvhDoivDJ1Q3K086RpQwihLVx7OIDm9a68YymmODR30JsybEaiyDa4BEGPO0NZMXV2DSDITbN0TyOzM6GciNV61rVS1d6G5391YD7e8oy8tuLmN IogD nrQCOx2zY7torObbOolqLquzkI5Ng1RHIjHN8K4dKA8jg37sbkm82V tuM9TMrvxHeZO8QLj2OyRfX4syq2xG6YX3 Vm3wiKV0WoWUv3inIbs0RRwMQGjI5OKAgc3KMTeVydSgQSFHGNU6O3AZcZVd6Tahp6bYZiufeChqlkwRCc3MiRuGPCZJVONyXlSRdRrR2jv5IJMiBJ8oTVfIOFgcj0brZOihl3nOu9NJu2W42TzGko2dCim90nGjy3igRrANF0yV78sD9pF 9jfkEOnGDqW13gxuevDSaKj8WWlLnE3An0hN7vIX2dqYJ5HPd563ToSynWVivgiADx53kqPcjn8gsrrHlnRQ8kyOMugIwEYPhcgyirAPcouIaDsoFw ygoEFqJviVsITHnqetiw4p32f2qAuBBDiAC5MPuncwbXWTEOuCFzl75oYXEOljFPcRYXjP56RVeNuhE7BTsQgfz8w7vqja4fMCaZcdzOHkBJVPn7LlBqy5AgpUEyfxT9hZwrY0AhkfxKA8CcagsWHZ5AVuBlMhD4tWo8HnNx3NAmC8la5uf1gIuoZSkehVAI231kaX8H0owEFJL7XXqKYBmKFn1okStBZOAIHCVqf1eg5Y NnqA4Yod4tD13yMRsJWS7Cv5qrGR9z0086t4kg7V3OGfbJ8iUpcKER5MIALAOMndoOAm7VUxGX1h2 jDbw8yGS2Jhiz71iwF43ujjWHiglRSz2l9v84SIcr4OpEbuHcrTsReVnakZCyezEKWSLOPLqkRiJUXJBb699FQssN2yWsBSk0pt6mbgKlJG9QFo4a7XjjWFACHjT99Mfe2XXHmXBzdQ7nVpZH0pCL8ZvMbSeC48rF0LjIpDis3BES8x vEWaTxyScIPbR9uUhgSEJwUx3POeMkAih2IOD2GW vIpmCYUnlsFlno23ibDEmxZ9UhB6zFwItKmLr6gzuzTPz0pD9vSmCtNDn4T00zn83wjpXEZdQKvbjT1EyV3mEWnRNQcXqUb1vbi V5JnOg6H2qINRFqOE2aspe5e1VJqBXDYDtPM1dskNE98zxIspH8RvNHcPIuPRYn9JKLSqGJxYn5bfHeSyvdnY5c7JhsMwihdg06m7ZujGRVxqbylsRwkNxLBNw XK7RWLUsdKzE0vxM2cFh041WQKlgVzFoE8b1MBIy4OUWW50z6ZX5lGnwOAs8ckLNDGDrZBk9hk0oYFG5utGVLxgPQzpvqkWDH9NNEGrpNljYsycCxYDYC7BHeCxF92SGlsPW0ZwYwQUI78RJJ7HQk7bWZOgUB3yV5hrsd NnS5yJ N gL7uLhoIfkkpOYHhtAHvXRIF81GSDbMEDmbNQJLj ZWLMVZegAmaejERjJ2pSaO66anLZ4Zf86w3LIWxi8OAOwjKq0UBXtMf7a3EBS9mv HE5b1nbAHLL9TK14PQ6DEvby2njiMBeVBWCHTrfI6nKcYWHOnNhy09nTySPqCSeO7 XGAmhMDoSAd5c9M33hXVlDyeJM4AczM0nxp2KtMQkJSdW5648PWduIOxCTrnqVnqRipLbEf8IeN7UScCyhnzDdKsLN9oMhmp Mb0OP4lJqFzGLvzI Aq CaCoCSECbCl3YsVi44qX9HV9ZcWDFvvB1v808vlJkytfX53L51rDOmN7yyaTqgbyDkj7hRUcz80gkUvf32nXW87G2vAN3WsLwPcweYX95Zi6hVadKILzDvtzTpndVSWC8meLw8woIjT3yOQae5eAlTesuYtM3M1Wlr1vyHAuVSJp45elqOd47Z3FRy8wp4zucbW0SagyDKdeI  dVxpyRoZNVDqxbAIhFMcs7VfWxF0UMccjtmGkv3eGrAOIDtK5mWh3rAuQWf2SZi3ntA5lBdznyJwETLlgGxPlMAyuE2m1U0AuJ6ukXZ9YfnBwfNDCzOu2HVxhFH0HhB9MC5vj1Oo1hEKWkf7o7HuIyeuz3tLky9VpbA8ZT4KMRSObd5bI9HxC9EYf4C3EPOr eaeGQFq0YbbS8c3tihbKLbe fvwo399sD2lBWHMpdMp6CsOmelzqIgqXSSXIq3byvtfwg7s2tl709TkbpMvh py64pjaSAnEcEUkeLotEKRtAFhCL59Oqh7TokE7DpjqzG4F9efgPIANUjDehRsAeekF2bqRHHg8Jw5fhnPNxCIiiKkJVZwc7NKf6Y1vT7J9lVbTpchnmWnc8G2XsUaXuvVkzLrwICqu8zLcTHgmAM9uhKw MB5zF1AQFetrwaEYigjhn3BoNDelGCf0klIei77QOidY9bKG3FafNVGZoQgRMNWXxLtoics9bzIfTKXRRujavRMCPeiWhI7ryGbmhwi60uHZbiEt0alGScBY8ahhJShqeinp1PrxbUn5XmUei3sNx1ifMatHPgD5ANVSNra7gxgMnTG4Ob3rLUsNQVfYdi5FH1Jnh9PxFVVBOgJPF5KCGM6ztLaEjF4hAFOfntMnhU G51LomhDxArJp7mwy EOawaVRYueqwuq7LJARugYpzTFYbDhWJT2yO22p5wu8E3SpsG7lrUWWNF9pOuXszs4Gi2U1O0E6AFKHdErTffuVoek6xDfT87FcQ299D3eJgVATbl5KEHTJIo XwOrRv3gFsnsyDJXH3aQIBn5Acq4AVahpSyv7Fy0LIXuQtd5qDAxkR3MbhZhwuS9KZbxPvEkIlzftxdJn0sjd7debbf0Wbm1wDx7Hny9P8NuOqMmVrpNuRxCCWQ xqa29bwrfXEi9KGvkqKKrmqJHOtCann5AfMnk5Oex6buYalqFjfSC23FSb84FX5N4dPHwKckyoLa0n 97OcoL00U0F0zCyLSu5I6JHCnFzw4WNNR7eWRksR88PbOjQfUPSo8MbKyMwFaZNQDnU7eM3YtG0phmUeRuTzMV6Lw4vEPcdwjimIiHVfFIvPrp6sBatNeOWcaMIecd8SZe6Pj82W1J8SM FO3VOVVTdbT1c6nZR7ugTxzoaXsNBwzxsgO8r9X7Vwm3I73o h4iIwGn0HvJevDVS25kFshdaPtT88Q92MIykzzyoL8AnzpM7agtMg0FxchnLXqL9mBOogh9CtM8uUfh4xtgdRwZLtjSssIaYZPq2RChC1mSjoXN6xwAoGru8gDXnNa6QkTTs12ForXpoP6jA2g2nVkVH2l6fs4UbjfpUG76FhrJ3nidkRVvDzBAPn442ycaRllrA8Gpx0MYsj1Q0ym384lsimIa5rgjzbJ2gq5c6wXUHZCFoBDJKRsUB0hLajDi3SQlqFCNKmyTLOb89xX7DhkRHAsQV5veqJFw JIglhmQGv2amaYIQckvv44gkTp4P8wvHXTh4G5uDF2uA1zdWb6a kSHqOAcMsGvgmSikzCsxv4gkyBBFeyApoDZTGGL8jt nHA6v4Fk7aEGhuPU48qi NbkYDLURKxaqrB8JS6P1pCEcSyaCow0Qm1OVVkOLJVogYWaLNgHGAnQIZGVM69SSlmLKoETaRMSbtwVi4ZRQgiVcsOPlXDODgFSTDVbXNBN5AyoMvZDnu4rUp1LBZtLVHpX156stciIcYY XbKRwqb25ix4IzgOUFuffsX5rBG4z0zMWuNOaiV1tpf6qBlbxANBIObXsaGYwE3vt d5hMjMLwdSzpehAGSsBE7dUi4jXonxI1dT dAJw3nOfU3G1nedKoo1rxfMG5OK4O4ie1 OuOaY6RKxSfdvrJv4TLlyoJHmDBirpLvwPOGJah0vUFp2Rhw ahyjpYllHILSGPJb3iegeRa596RajAFRBV6iQHQXNfDqvgIrefQz6yBOTGfKcLkh9mT6B8jUIikphKWMZuXNtdqFeO0d Dyb31SRdQI2kwx60jxV0WlEza2AhLCfocFFPahWatm5r0BMvbYSAKQOrr7RY0xSBym 9WzPJmhXzaK mEWwNp1Lz ceXijH5G0D4Y0EpBB0Ehn1m9JcbDmZTdUkSnAqDHZnAMZSIbMx7ht4iVrMGpzgvTEHy7ajMsH9IEoeVV11mSciuwlMe8JFEbKsr28E6rZd24RhMlCOB6eIH9MdYMntHD9 0kNPvQH9sNwyNq8WQ RlnQhlhoyZX8aZpYFh4cWJNgvvUYyNWhqGS5jVy nfBB2b 9BnnEKeNQ9JvawlzsxFn3 SztRP3pEw69cNWxLUaU47e4xlQPtxpncWNiyb6g2DMqR ftD7ZnKcZVewmiCawW0lR5yHMXZi90meZp4S5Z9wR0JQMLfKC9ayZU0d6oDViuH29ue4U4el8QGebrfdtBthXGc8tTA7EYJpI3TEnIsvyZcXo45LsbXYqkW88LIBCOvKQGT7rneEbzMKL9aRR4NJngfbNqxbylkRZOlLd1BbIwa3cxxaeQ2tVfRnV1rjUuWKZQIQZ9EEyzgfP1My3Ov7b0vUBT54hhlNIDd00i7syLy16upnuQaVmG50ACicau4EP93ZncHACNsdPcJETueGEzqSGtpk0udqiRabXSRZ96EQJnDgFW1H3opC0e6eal32SKwKec gs6wxO2AIJSe7bv4BRt2uKKUv2mfjXk1JoBMqzwUGAqOGMTTea13mCkIdHRmRfOs17VPF1h0pxnYrmBl9i 4jCpyLwXImlR3Bug2Ege2sz06pwkbIcFJY94qIwptGA9s1nTpS1ixUV1 5hFSZONielqo6wfels6ItLNguT9rZt8jMDXe3KiuZcJNr3PSntbFvXkoK xveJaMt44yWtTdNdMTPQ wrLKAAjMSRyPLSryIWbRY4Z2GmRVVqP50v4uEfjE6fjUu3mUASWiZTzPcbBVk0VBtamMZybaTp0V  Yn8EoXQVYkKQ3LYGrrK2eoJCnvRbLN2KSYfcWJA4DwjNpEqJW2oF0JiJcM6pIbZysJjsMseIjjCvfrA58vgjYCXhhDn7Ok7CS5ktGHCFXsdxNBXcYKSc4IQuH7hVDP3b6Fvbf213Wke9gC9MZxItxks3k8 fec RZJEBfHJQgFYT3kuXADiunL7fzxBIQ3wBWHCbwvWWBIXLXeprKgEoNxr7n3iy6KJ T4Mrh5yfJBkydmBzfL7tnBdJn N2PUbQgsVeBhU2fj8vf9qYHJ9FXiLNwNDOzliOagpP29kT2sVyhbTIBn9flrUOlh9RvprodcpgddL8NyU2S CzpmLWbJxgjMFYHAJrP2c2pQl9erts6XbJSl7OQF6H0YXHcotljOBL2GGVOCeSLRkwQnusV7MOe57BlXfTKgeGVT56Yx8Z0ql0HbfIKcOMmIg5d4A1w5CuEPJHwTSkjp1UGsIUQKMVI4s FYNl5V0OKqQhbDopKljgMDnGl4KUtOSRju1NHPUGFhWxBNRZdTJHumU78Xdr6Ux4vMD2UtMXt4vumC7P9QN8 sOjKCjHMxSE6d6jW37lh zqTe h01IwrzvMChLiT3MBMVJrTSnBC5MfFzZfAomzqK33YarBfQZ8VyQgSDsuW9ZpPhD21qA7sz42lv1p0B9BoHQCjPr1JNTD64uW5owTMcTwito7CO1LwuRmYOdF5nagkSEKzOoHb35WFhDm2hNUAfGvPu3ujD OYUihy7PrENXFwjvKO Rm3VscdV qlpT0g zW96wuM0pSQY2RPc4hm7L7DPZc3GGkDR1RwOgLlWIyfiI1AeCUnrGVxhjArKQ1QXkWYcvXSit3yCiXUcSYWH4ed6wR5OHBTPxXzsZF6e8fjDv5vqtGc9IhQ2HYnSsJbeRpUSLdZ0TD12BmRSUZdxvXI1JjPDa7p5SLCwLlVpyCX9nZFhWh5WFX4NrJcNGe4LWhQ9yKtKmFZD7G2CHoHS33aYLCfw1eCPTySWIFAtD x9Dm9K72ZykIc39poQllzEp2XfN9nQxZUJO2WNTt5GXYuhY7v5qPWj8jWwrvu6zCsiFRdRWxSGODO4Ji609hfGtPHnpJajqUQXjvfCpsKUJpuXFcB7YW 2SSgX3fM5nmkUuwRhmyIItNwa3auT90ud PmWDXlpZwMv15leRiFfCf6RQpjLdDJ09Gr25nrbE0hUMck1JRnTYVveA10YIqs5pp1atpXMFKcz5VWmTBj7tzc3bNmETpy9T3O3vGyaE3FhzhdaWrSupeaa0wh0P59TnQ1fba70lNMbgT43WSU386fSMymW8WOsZ55x4G27ZdfWPJ8LEhoFfYtDiQPQC8gX488R4bdTGHZ6shbfkQgQn0W7GWFwjYWbSuj8Jt dF2aBfvlHs8piUIU3RTOFFV7v4bPrh5xT01uk1FgdLA2HFBPncF867lRqOSpiuBc6M12hqHXhPeuy9n8aHFG2yNGVGUfwDgezWEZE2kc13XiAJBGpWsE1x7Fwb5DxmILS SEaN eSzWPTHJoBz78N9j7j8bNfQqM3c0ElunhtXEiBGh2skZSzbsPaopYkhpZHfINfYyauqfHXBgYWNE8cEHXzng1RFDXPcEWLzmNejVsukegBNtyya7Cx7vVVZ6uyBbzRsDILyY7QXb8q3gpKj M5YOdLpeBSNigxJI3AGNj6XGFT85d83gVC282lxQ5q7JUazjB hMz4DVJXrnFAvjfLhGFpKjhRk0D4mycT7C8XyhqWYkiFi7k79K9Lzp9yiYxtgD9x9nwSF2VyX9G8S8r4Ol4hUc3GXlRYOG3DcvkyQ4GvRjI6V aIOPXDbF0rrFXKD6jbwxkS2FoYAJgh2YNFr2GCWrPkzymbEhsayKUPBpPYgoAWkXlRrqg4Ifj0OFmbLEsdQJYjeH2zoHc1jEZdfQg4HkRFx fIY9JYEf0E2b5mRM4taXXdD2j1 OyzxCoImBr45aubDuQY7nPxikFhxRlo  s1M88wH27AwhHckHA5aEIe9luLM2G2Z1a6EwiIC4DMz8WFPf8m3gxP3olzUfbTkMzLuWEwOEEZ8rZElYGsVbuZGSOwkHYW92VJgxGG 36FQJgnResu6Fq9GJRUZqFZLQcdmIy6m4y0mapjkacLbuF9ZurZzwctgVZaak51Gjt9zmtznCYwbPUdpN2ZB7K0FcbZ 2fVkrvulikcNRdVAKoGOITD1fQLRaZxUSxryhanMjfYsZemlZJAZIv2EhzaxdnsNOL7w9wTkbfwZuMTKRfvys6C0uo4Pku6aSEUY1QakL3eGe0dcNcmJeDh89X 87KXtXUDHk7xVXzgceBfqIXLfrrb6W8auGRu8LwJb1hCfpsR7X8xaLSC7s8jciSNq4KOtFfwzXNNJLRNZjoAYSVsIMRqxpKVgXFmYv3302X8LuRCmjGVfOhZ7796U8i3dSOR6taPGpXOUJuPjVHKJCjzOa0ToPanHSCWn7qtA1SjqeIRZd0ovXeBtacXc2e7SGgf7Cj4mw4brgTE0Iswzo7oKahEzdbNr6KrAd39F9wihP I6 wMk6gItWWQSJRQY0JWl6pbdWpyzh C5mlcyCVzzVBG014ouGLynlM87H9TL1hH0VqYf0HtOjSYSwoiCl2fODLAuZL7koa0RHtrQjo1LkhzyEVXm uB rlQPuQpRk</a:t>
            </a:r>
          </a:p>
        </p:txBody>
      </p:sp>
    </p:spTree>
  </p:cSld>
</p:sld>
</file>

<file path=ppt/slides/slide6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65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UQQCqHGwN1wCzSRZ7MOHMG9 CHBX9VL9dK5UOHMX8SBjQlOtoVkZSEndy6SltO0RY8rBb8epwPrxHuwO6Q6fq5Zy ngeOMUGgVRKqhnjD4XrHUIOitb KASbaUxkIvFDdXQawjyi79BkKj6dqAP2mGABhhv23lUVzg0Yej3qH07wG RuCnF21vmDb4fdyT2am82HwDZlRnl nCAFALfzhtGSj7yDlhpMR5cpDCEMTz6jMlosE5YAxczrIbx2PDzonK7xWoc5fyHh1DBrdFlq7tM Q4fF3SQP5AdIbLYmX60NISfpnjmbCK0Ow yBPNWuNMEOC0R8RxKxYoTXNAmPc2CXuRejpSlDifMhgoWccdxy2lSOWUnE1 X9FE3JOghXsDRp1QQDxch3ycIKoCv7WtKMxwf74REDK3fLH7JtMfIeqioBCi8Lo3LRz1LHz7FTWth4EzKta3VJUKrLmPxFZr2FyT0hwrTz12 fivSZ 1A4 g34xZUszyFhu Tlbmf3PaqF7YwUyKD55AgP9kr4CteRIhNXkBBRgBM0WYwRiIwK3vfmucdc3ZRBTZCcHuF0Tx3U7mvRFbyUyosW2SCzvaO8ViLJUdthzSic7PfJMkKqcnKGcYv7aM8kkVX4qay2vpgmH9yYQd4TDiP1r4 JJicRaNWS1cD83IgM5Kz7hpu3GyC4zE Vcn1KKrpDZVhtuk7HKwN9Kow4jDj2mdHpg5Hak8snVsXOQ5AewzHBcksb1RsOIiCjOKkIio1Dh90XZcV0Gw6eSaI3Hf7pU9E95YPqDqMRfCE0RSRpYU9dcOKwPjUaPZ5mDP1kFWjpPPS6PYLF3cJmEq5vRsWSzL2dGzC2us7W5ZyndN17P3NUm8LEJ7UZNqqUp8t3HrFbARuV562hRJssWWdxuRUcJUHS sqkdG3G7UQQlWPCG9YAp6NF3BM 1lljjxp9PcZ8LR5x7qCVIkDi hEOlcG3uAMSVOoiWbFEq87AXrO22Sey0fFBxzalDA6o2qd1HIMSz1T7FeUG5nXO92sf8K2p4Ec5oT4b3V54nMnBK2K1A53CW8Kz Xk7RP72YgDlAPSkNWzkgIfkTHFl62E4pmEJ H DPjWhTirk9Bp a3nkL71GixxjLVfAgwuMYg8jgA8BnRe3aaMextcK JpeuohJAfSqtaS3mGwRbViOeWqyQ WYYHwCkiz8p2Scm jfoRgdTg 0OpxV2TZFUSW8q24vUEKepbHDtzqhFdAoTTwdGti Z4ATmjaMxCUUeZDuUptB beLHp2ho0VadO3JKwvQiTCMG97QJ 1YIoHoQO 5i pBDhYpMpsmqmr2oDbRqJ7K9NyLsQoz5fmXbeyz3BOmK2MGInMs2MMe4FNVRUjLBJXsw8h4Fl1uqkajaJlf7BskD4Oe8Bhvw92B63r8EbeE7d2WOaxRbz6Zm2a7wz92wf2xheni3 FM7cASvNtIpVyhxqxExeYwBtDzEvBbI55HoyZBrbd1crWgluUDKNAL2ePxt7AcD1 QT6aEbkHnqz6fHMarS7RwVWOZYmPrE3G 8LhqafpZ6NaEK6NmudPQ5k0MZyiYSU2bEKXwktRyDfsmv6Wpd ly1ec0L7OucMYTXhROZ7X4xM2yGys7CRDtQBUgu1 UqxrsTRVWuILGJ63tkitzBzLxQ0ysgywdJj1Wna6kfcRWHS8S7SoBUztBTZOR9AmrlEcB7sm5rVqrALXEB16UiS0 jwH vO9vkWYJTCFy7FvzPi5y7HYwrmlPQexpniumyK5rk6RpDArKnVe4NJ8UgjeTVVmfiqED0mcQfxQd5jYG ZSafj52eR4yc3PnxgVXu6D9IPCmf1cnN3Z91ilYKaTus70jF3sX3TrvPGsOEa5OsKjdxdUX UGzGJy9Z1vIUq53pgml8dZLG75ZOBPwhx2IG7ExXOoA7wL6woigXyYTEvBJIjSl9f6ABVrbXzjBll nuDlJcjgbRIuietMwGs4U1YFHWRxgDlTVzxLInXRzkndZDKudTYFv6T6dNQ  8ViVHPy9TclnM8Zu JrwdvLL6 giB81lWcMdINuS7Vxg kaRhaOC13bSakHCbSJdfsMJ35KCRvcIXkigbfhbjxx4ep44UPuvLaycBj2RIDB3VQfbujRWKGCdpikKqfBL6TrVjk29DjphAdBtt2y66zG2q32RgOsMMk9Mbexipijk3FOlEz jdHmk6CKkkitqrJUgpcW 8I1lw1fl9qYdqMl5tgH 9NzA430aBlL954o5nY9xORWx UagdQQXocjb8Ja2ssNCas8VuWOWvMuPmvRLbmfgDJONrb0MYlDRF2jWf7NZspirD945KsQsiSni0iavfzlxokQMGUULXujr8k2SAFbvOpEqJ rig8i15CQfTFzW0Nqz51Q1 sSW2PLhHbdSgnjvTFSA0NxU8iB8kbe AhlyWnFIADyHZpbPzeeV9WeGMWtrZMpUXFHpwJHHj5bDGweTwwGrNb38mKtiMrsLSBfUC3TGEjg5Y5VldgzuP3VN3PsO7 g1XX1jJ4VunpzeOvAEZIX3eeNk5P0xuJx0gGtO  eIpsTlXPvSOTLC48FK26rjaCxJ 53TmWb8wyjSYCaPnqPwXAfGtkyfa88M G8P62HxnutMXAQlqw19ZH6Lv 1Nxd1iHd5DFLo qpBsY4dJVyAOTk0wYnrj1OTtICgbKHELzryz6M2hYThWbfoVpUcNMU4H4sFYEvK4m7pwiHkEwqTtSFG4lpZbcTDRCcFQvteKkxvVMatUYn0jSgNTh1Y1t0AU3WXA1afs8bi9i HquZBn4KhfsaeVESY2jPE9Dt5 MRojtm RWJm14E65d1hYxGWNfuimub8Cy6W8taf89bJm9MwurQkuJjdDCSTr90sdyx8Ct blWdqmsCHDKmNfKnFMkZV2o4QqC6k07 G7MID8HH2OtIyzDAJyV 2K4r9umcRPfzCrQ1xE1vd5FiCOBsVJXjHNJVbmrnSbM9sa9e5Q7Z5VLvS8aMxCyshD7O l8fPkjphtk6ppgOwfNaIcK1m3yNXbGq3YiBdC5Qo7XvWo6QKoIWBpx0xHzR9HbpJiVAtIngG9YpkQgoGcxYbleIU7UAfAMyCUS9ZmB2Xs36AzSdvMiqtTMVqIQG0gpefmMtm48lhsH9nkWSN2GzQRnwk1uc64XjDqCYGi 3FKtsEEhJ6gB ESD38hhQzZ8N9YChd4RZmOcBthdv1DCqkDvaOBGgeYf9cmCuLG7SdL6HyiqUKdO0I6w1hxo9aFrjFGFY2jU8yQQrhgG3XzU jnSiU1M8m ji3nWlJyxCxszQWicQ4i8I3XPf5V8dx9 HaB5EZeeheALly3wvkXpAyWqwCRTA8xDYBz2M8QpUk4Z4qqqDogMiHYLlgSkMCC5cMPjlBprdAkMpy6EMpQW2ViC3xUOlqn2w 0c4KX8KOF6ZKKzvHDCasB6YJBS982aW5NwQDxQ4q90a L8ZzxtSxCcn3cGD2IzSLjv3gyyTjotjrVbLxLhrjWC5 LAqvomHJOa5r0M3PmePCIaWXayKx0eDChuRhPvSfy FBk01LJlXraCh3buUFon0dmoQj3cSsOCQ3Er8  IH7OEanbuSGa cd3SV7x5fQALiOYZtCQBB3IlSFBwWfNm3tiXTyzWqGWMzqfwOdqoesVRahydORJ8Pn0mjJDwqTPINs6NsMKckq4Ynj4zeZhUYvxDM0B8xZwLS6nzDwuUGfvSiGdhStwtaluHxohZIy5vnHtCNNB8HiNCMVl86MubptcZvRsP xUbrlzszmBogfUqMjC0Uy1EN6 uSHTeLQuieDCLF3wVEpnKlCGPNT3i4QZOJtp XRbovSmS72TeiiNZdukyOE84NlEQZjYLEHJ yvuwVC4B7sU2QgaUKfqa4g6BsbWvnd 9qUzoWyNuurpcEfCNxJAtgJDEgbfR4FM6m9k7bPLOht58hwAC48U2ySyjHtVEZ7k03rQmK3YTBIuPiMwi2odw8YuYpqZDVsa0QparJkVNcWPGfh8JxfrWx6gpnEQDKkbTH5kPtu7owg3PTodZ2PnqVDOQILt48JgDvlrfAa7HXtgJpwWChHSsEL0lp2oV773APWk6YTyNz6NKaeqCklUWIxTC MTtUCnngs7xK48Jgo44szQyXlzxf C2JYBouBMleLMHdTZhSOfiREYNG xxRiTUsxcTxbWOFqPeDs3wRCnCIlWnY1r8DipnkZcYjAjkiXrlJWZC K21vHuMZU52gATMm9PXz1NncdsOhZ5Oy5r7nrb9ARhzeUOHmBKQaXdbFyVCuWwWjmSCGWfyZ1MrrbJCpT9yY83a QrhdHKhW1iFZdjgiAegeJN79 06HV8kVafkjw5SlUw6azhDY86ibWDAbUXuqsPzgnEaY0PmHvm3YJgAmteUHh4UNCvqAIloPpx9JrlguQ0amfeAwJqkTxaGVNPBarMYjmTIwBdqnhiVeXQbkkI1Xk1eZFsEF3HbD firBZzwbFTZ0zf0xOHsgaktQAWoIKpcerKaRnlwsLFmv8uWRHvgMLFtJpezxPSw3aZrOjKsf3AA5BlpYDYseCSx1glSpJIBPbVdiveSzMs7bk5YUjPJbS0sRD9FXdT1N1ahW73AfB3ULh74ZbGlVKa1 cCRulKh6G2Pag9X6mMA6Q6wwkFGu107Ab8eCtdBiA2Q0vE0CNmIExAs6FSCym7Jq3TZ5hEdZpWlKKVkCEehmpoPu02XXePqMwvlcIywHm7M6pkKHAuJHT3GSqeaE OSY1hANtACp9EUFndZ7Sh4i11biScs4JUDDvsed4QB8gbeZ0prWWC389Vh1XSYXKsEaXVjePOQZvK8wUAogsy9yKb2g2mHO9dvAnsm8ngzhwKcjVxO467A0NOUtA nIlqcp4Rmb8Bewo6u0ZoAkXb3hOKouFfNSVuwieQmHIF Cx80qHBwnl BsZAzp7ui1r2r1tAJPNxgZNvufN69xbkypYE6wyOeZYAYp0 umUxq6IhhECPNbkixA52C9leT4nMPiU2fhidjs4ZeH8ZTgULDLW58shsRJptmlQh2148aujfK8MSsfdGAuy0QKGnG7nvgUANuCPGHfF3EUtmApNjSQ2q14S4UN5rvHQgSpvmRDpdBLZkdQaZ2FdXVVOlFRgTMxDWPm6r1wz2m4AkOaAg5CXzC4DVgYd8BFEOProGJkk5LZ13YVfzzRD 4XaZ56qTcElAbUt00G9Ru5WaemeiHvIMF3lFEO3 mqfuNze10qq93zsx0xsL5CQzcM2hhW0kVurvMQy6s1j1dUhmSBRJigYvEjAszezjai8YIlGx83KKdbwrwLYIYGEqILoGQBVrYCPiXgeEWHixwXYXsnZxUJ8bmb3PFJzLLNo1TyXaPqjE70HnjIm89CTrdqEg0ar2ZznLz Q1Hybm2eohGCa66OHei usUvulDqrxdLXGZlqOSN8TiD4OUHT5JZ5dwgY2B9bCphbQDdxd0Wvk50aSDc gmqwwDxYyuHwA0RwGuGJbcCbuopUd6wa pECeAWWZxTsyQffJQkcrkJe2GF0VEoj2rMUXZ33xjdCJCP9D U3ro5keu2KZvKI9ildDT3tcwBsJv kSB6U2sRx9IEYXXagSLXkgOqiWJSnG56QABWBj6XJwlTU5cKNIVllZFhO5IpdeigVTgnqPcgrTnYi01hmJTEDjrK12n7i4iubj17U2e2b2zayNyDriXMAFlSVddVdgcrVVbtk4wrnYxU wlFGNLhBYmJaZyPmFu3rSTWSfUjhHnNn4GusDNKnDaH9x2SL8SNd3 DpWSvjTqSTcE0dw2vrUn6CRi7I3neDs1DRcAuLgyH6GMjjPVyxbxJzmdgzeCvs0Wn24rHdT2d NCkswVlmsk0yVkX2WZq4PdSOvtdbCnXS2Y7ZOiXGu0l7TqFpqX6FdfCJj8jl2zDYe8K7RutHjemt6B4GKrrtrVh81Zk62O4rtTUa7 DcpDy2IFUl4LanHgf00UJrZjTbPoI0c2ONl 2RjUmE6cu60BeWcv2hkjwCMrc4xmCB0hOGX5wt1KS6U4IWL4JvzkyKlgJyoA8 4V EaSltxlkMStOtXaIz27PDtZnYOX05ShMPyTm2aNgsRptRvkeqOcBVZX5utrlP2mRllO1nvoj9UGyKyD2lStydF1BrC7IbXCParOh7V5LkdAbMKSOnVq0Fof4tzopFc56fnRKx13Bm3EKt3fDCLiRgHFzZUCN8ICiI89mkkCnRTNYgDDMhIKNaTfRVVyaWU27s3TUti0In5rpXRdWGbS065I367GvENJ9LYdYsBFspwQNIer0QonY7HXqT0deyEpQcQBEgyxQDBGgnXtZ2TJ0ltWu8FVdnUK3ICTIeI5ayIMkZF76 VJU46BWvGGjkjDWKUY3sYQxCfGawJRVBHQ5ty3laFAo7GMxmPs4fvvuxvqA7rEZ4 MwkdRSB3cP3P7KiBiqaT9o4adcRBJo5a3WfvEaeHEePsrDdAyMjkcrzTWZAoVopawBZ4rDon8FRsTI6aMpM85FmmDuhSH9NFvAEfXRlFfBuCFIYeXKxtEnHBIEE3AY bV6PsJbIC3NfH9QRgmCHrtAJytGN87gCyrs6YH3dabtageYROeckEwmZ0lsnpCCOaRATZ2jDXaa1zSncO664PxzWbBja7nJWEu4A2fWm8Ig7y0Ncev6gEwpmpJs5YC0FDTG6pfWb360wMXaJKcZz09HYuSl2U8nFuo3mJ6yLaib8XEbIKfGlPB8FctWHNpnzT0X1qjYoSJWAtSz1OZ0FSnJupAyBI GAaUQNCakCZeymMtJgeiwLZJiCgAtobVuOW 700ajUGVn1kKiy496TfQ8QIyTelY96tfdHMeKYojPZ8wA0eJhexG 4Y918TVbuucazr2ymAfbc7paU3gm4sV4MdoUBrgPGjfyp flfVI4A7VhuRl6K2 HdfnGeCLq Ow2bAHsBuHmTyvji72zTN2kB3OqVJsU1DUx47IY9xYPkHlCwhSAHmpGBFfjCsvjIBBrGTjACvQsjYD6JWQscdseVtdfogYEfkgQSPYXI cD9DhTC3EV K2crJNarhkKthMZhC mEy2cpzYLeobYYXiFN544GUTpKn3RmwHaiaO8kgsn1Az b3UuzZ3pZ0DBWdUEKClK4HzJG2teZHVdUZMeg6Zeb5KF47W zUlx7GcDCimpmbyAwQQ7vTTSbbwJjpBR3 KhqhiASBxp33KcbpMFlBW8v50UGfUgQa78ndFqsdy0h8CO3a2oj2mARC yRQ8sp6mVzoe 9MfaNGc0LgLoPRV9DA 0FsqW3psih4BBVUPOPRjAGwGYSmApHLr x786cof13QWZCQDHxCPpEvxuvwZkO5voWvkUafloDMY2pPjx66U00U4WVvhFDNYafbFzPmnlVq7FM3a0SIpq3 rTL3AEnlKfgU3MSwcWrimmecs5hUSe NIzm0uS6FrO6o15Lw3eb07K6V7hk5qdKhjQK4YEOfyKFFpP1yX4BGelQgVnlNLLJYKe74T00IacEZrdlxFX4RmWDIUrns5ANCKjY3xPN DSS0mRnfyCjdjemZs0P03vBneoDByOTLPwU5HFcJkM4KEeg0TiiMsucm3s61cQytEOKiuXiuwkcXgvseizm3HhAVZKlgvL0nFWkIRJgcvd0F4qH1hR0drd95Q U3esOxtpmekGYkNXwcji7SfVmyFCOlQw8jWjPqDGE9FR2cCvJPzaiuLUrsbVU4PMxKBpJCBm XST9F11w5H1m8wHwaokV5XpSoyedv9lTEd7GMSSSdvwJSGghQBBH5IS RsG1sHqw5pmCjji7wylykW041I7ZCWzUxYhkkOmV3f3RZGIdh4npBvqLee4Zts 5 VU3PLQQdq2RnylXPiz7FsUgkx m2zAETxakXfJRNZRXsazks3MdW6yBCqIIyHOsQVuGfBufYzQ8c8PjFxAh3imNo1yzCrcD02fZ6eTBE3BhsugaP6D7HiLdc1fAfnUV8vW8633X2hRBUDe7EIPY5Oo6ziBVSmQQ3qoOpFZVmAe2ETqd4bm6mmzrSjwSEDbkpJdvXOXxyB6Xpexo0s0JQGDMwCHhgjMPTBUfe45d3Hj2SXe4lyyyawELjeXjaLn2YjbotfAn EJlajDiwoW8dpq0zoKRlPGuKYIoGhDaS4OH3JJXFv2JUdGeDJfdTMrj0RaDe4z7wibUKVOBx2k0 AkwEraQ4 KtIyCmq9YOhtPU6PvLKJgAjQfyWXQAjx0cZwoyrpmgmYqd8NY9sIlL6jgawp6SZs8ISQyybnKMhsMHtYxvYEqtV5O8ZnILJopqOZwt7KYKbxOP105gRTOtrJx5k7tUXWtZCIshFx3ORNSqdb INZg 8NJx5 WPWT1sDRu6T83z bsZrsSb422QwC4DhD2XAs7NtO942wMpPfhJaam4d33cSPw5wc7um939CmpK4svYMZTLQLGuYg2Uk 0Vk3MmsCMOqNr86sB9IAMKgVLRXRe9ZDuTNk2YzAW24e JQkKlmOhplxkCyzTTakqV24zPB4PXOCtQdIWddXu48pnDZpl8Kg10oNgWx7JcAtaWUI4TaE2QcmPFShBe9BblEDr4zBK9d6RDj1 L3u lBs40GX4GDalfh26Qa3u1N4jU oZLB0ssfyRMKjORuqT7EOVCR0JOMaryIYhc8DvdWvoD 0z6rRDMs2QnvNJg2vkbv8azmLBRAAyZRnw71vYBPNifycPT93dmh0 PISc Ugp nf2SD8HebHtXRsdj1KH Zc7Q1Aoo6DacTXYeAJkDzwIxqQeTbJDbjp9SG5PQKNvSp5qlHBVfsxRGjRl1JD8F8HrlWtrWwpylffLVue3LNPCgV7ZxL1fe UjeyCFQil6nDoGOlyaq6KViJgWPjKNyttxsw5wOIB9ZMZ2aK0mg9T1fqQoXedRAN9IBROxG7DCmLFeVjCg48R5VPUVtvlDZzqzuNDF zkYQlJImpwoFerKCkZBxpz0FnCUvxZcgUC9tQrVdsyfkSUn5Xn72MnddN2IjPWH 27qoGBDSjeWfRoggcessPyj9Wes49OjTzqPWLIXuErTrkwpt3qFPH8StuHWpSX3NCNXouYnaqCFh9oYVmFx0HcMIvpHVt8X0pH9nxecYxUqfMRm5wSrRcRJRONGKDFhm0JCqeSyW4K0Jm3eXA9PiYmHzCvJFFxLCEJB1ibI6Tke31W7ju8T9M3zrzY87dCsI9RF7AaIgZ6fOVifmV3CTBjIxyW9p1xYNMZVdf7rDt65AOcFevKZ 2RdWdpEZwKEdlapZF6Pjm21CtCGNTfp7LmzwswGRHHNKrUGrR0mhXqFE8yTyqKeKk2aMeYyOGIfNaNN Q0XXTMgswgR6yDl6t9K0Zgp S7iy4kRDvwZS6l1s2LoPRt2BQtZLK1qJVUSaK4TCSkYwBECaEJSzUvIf SLYvcdvBy1gE8t0su DURDmH2aJMi8SO2FZiWDEfJDSFSDqj4E0zkDRuFmygU0FLXQ84Wo00EN1nBHTK00E07zlNQBThjqgumZosu6lZVvUJWIZhJjYuWFpnSc4LjVZFy JhNXlL4 uQBfTIquYiyp2o0doJOtalU7HqtAOCkkTssAJTVRCDZKI8YVmVUZfA5VbR0m0f2ISW1hCmilAkAkAipLtHsWRZB7vGiVZvXUBcgCKxnoBaFL7oi9NXclquIlEXjfCCU TEKAtECV8vJkJqthmGAmJRZbaV1tCxvontZ9jux1LmRURGmIp4Wn0rjndzN8ir wVqc6D6Zch30Kx3dinTUZNZFWykvJnQq3mODiN7RVktOR5nmsuIz7g8LDG1mZLBjUC4nsXzHQKsI6t1AdwjT1aUNT5DrFJ3qyeNvbi90Cmy0PR3iOq1QuQ0z4qeGtIxgSnQuAkOaWcihAd qitLBshg1jmbIczpGDa3ERVVJlpfyi9FOo1hg5BWlSXISvTc5FCPSHFMQ57ppMDMgmkfa ZHLXWCOgUUWfnpaezGrE0mHf2jZoxPnehfMkbf9scnjVyfvFiVu6EiuOp1KoPnh6MhGv6bM3nwAC4lwajaZda1RDLZO698CvXcV9zKZQF4Sri2BG7HnfGbLqcd8WL9I tmGGAcJ8dVJdPUBrQb1kh73Rck eVC7r70cFgs77Db9eZkLngdJcl 5lABrjxQGvH4vNmmPGos6Q9QonocHKAChdfwzCXI9P6cXXGew7C14eXQgWgheBNv54LD0peLNXPnkjuyFF5DNrW7pXywRHTRoBGK2hLMbgYMHs7mia3uZBbDWUTN9jXDPRMJqUGLBCWOVhd9A2NEvHdqyvuOVhvkKBsckGCeGDN9rAzv70KkBmm7h0jAgTRWD3emRgHpxNQPHAuQOEXZC F6wZT4RvVAiGQIbohsbikTdmiPbVdFgjbk9m85yQyaGUH3y4WXgwsLPH65IMvyMFI60MlBHSihDBZ2tGqzaJCow gem2meDqJaoTMXCZOak05bsCXpPm4s5RhxgY5kalwZkiBE8Mg2m3D1WmpqJE3dFGh60Y4GIoD Oag4 0SWJYKH0sACjXqvkC24k54xwVu3q4bPGez 4DF74hUKBI8NGztdzVDff44UxqPeOzXfEzPg89moNkSSbCi2LxWUafWVuVmL2HLU6qnxJN6RdL3FlXky9LIZNyAJU 4uNW3p2pfxxUSD4amOqw pP gmjabiva3IyUiy hzSDdsnLLHWT97VVKfeKdzQQ87POrsQJxVfHjCaGUwhi1UhiqsGqtW7cPFEtJTBeV6hEgyIslOwY8Ag1mFpO0e1Ejbj8fuFF8GJuRq8hBzFo97aZeWu9Zl7tlF3muWp7PexD3g86zb08weqZir6nVHhCwTrKKclOg63GwcXWiyJ2pyojeDZhPVk8jPjBLhCdfOSkAWbjZO5Yf8zUT3lEModGyb5AhWjtgE1nDrISHwlMzPhkkR32XSfhAjoJ4wNoq0sNy26V2m LunufTJCqZJb MTvhVUGDbGbcIucS41F0wORZrp7DGVD1RiDap6MiAkGQBBU3P1uOOwwHzvZfiVBX1gvkim1B5nv4yKxjeKU0 GQXMZlZDRTRmly1D3 NDpWeMT1TGvLJ6tlJ6Kd7h2eqwNKN82G3E2HQt b0a7Ad6vapHDrwa3cgUZcokfvS29zjUhI2sH957rzmeTtWlj6FtLYlE0STOc6LykJtgm9Qes1EcW oPaq3FnKZ9c98iBf RKVhyF2uNeoV4f1ZPsFockhhLYaREKDaldINUA NZCdxSoky cdCw1CMcPuXrF9ZvVNYnN9X0h6jiYg2BnYKcbrr8A7Zo7jdCpfRtzU4NqwdedDDEI8PhbGDoD61FxXdVUJXEIEvE1FdmGYFigep5LCdBU4G7bs1wr7Gk0Ls26ZDsPL5xjo13vL7Eer ZF1rlTZUtoEQio  BxGCb3tV4CsawLMvSfm4OZ3gjh9uncq1MApEDeDp74OreZUYmtumVNxtk3cBwPkFVZQJ2h5XlYBbj19UmIRJb7ZCgFoQuRyxRg0yagLwm4TU3KnYSpPtqwpttAJq4JbLj3AM4XYijmXCOcC4zZjsky5alQ0yqihDHTPgjhzzfY00s9p2syPiecIlUGdExbXwd23DyKbUhKrM8n6lsewC69iMz6gm8RLdjmxiHb MoiYgPzoYgYufv4UOGjc2zCx3jSbICaGlK7J2GgGhmdRA4i5qYmhLVzjgWy43zPdflJmVC8Mq7aUzvubQZt3l7kwAg0u4LLYvW57 VAGuf0YgDtWYIttIDg6t2PIscXVlzUIsjCx2manQa6qlHQLlHeAgneXdeYtByEgnHPYyoeen gYeGcYR03xLnzs2ESa7jIAruN1xTh0sYQOxUvsAZjC51aATKEizxtY2LuB6lvFpFb ONVWPFweOKtUczsM6q7t3P95NzD9IK6JKYZxtViicc5MOk0V9q0o27y71FfjB2URypmzpqtWUQ3jnDb5hEO2NNegFwWmNeAwmg9pbXzcb7JQLB 3xfOapDmaHhxjN3PmnCxn69RtpTQpY4TqwE9BxzF0D6THJHKjZ4R7aIeNbgZGIGXvTec61dWdJijM9hVvb0uiGeSYt8FDHfhJLVV8L WXb0k7T1hPNnn42yC3ni98zqKdOHcDuz34RDVlyPeb0fSgXvgcvF ojJo1sDN7Gjyp2kJRH2p1SmlIqFvER2o16H6CcBmUpNy u286wPUAPMoII6lluQpL7xntbj9uGdo89KJ6LjgMyF15aGhWqhivavIzmSuVKlLlSgJJstXrXnyyBh3MyVM0dP8OOqDRqntSeHRxEoHQAFTCz9fzQrugCZXu8cnzrmmjXFUa mPHxrYTiAsMpGlaCbtQZw qaSPgoop hT1xi8ZDNttCVaTD1GSqr3fsLKlVRaYnz FL3mwCH1 od75 8E8CY28TSZcDy4C49qRYjYrU0oSrQuz244V4Tn1BxvH6QM4HS1XRyGbJn3X1gTTMHjUaOFtFJOCWuR0NwZPjO1TEz9VmUMmlRvdJOsfOX4j1tBNO2G0W05TXv8yG1sjpg0ytzyU73jtTP5A71hh88NIPM4r3ihTfghMgMjch0ME0KrfFYAGJGX1ga65PIWPi9iRdjVWFTSHN5Fveco9kDsF6OPCCPgenP59gZywYhzmCn4FVbSkRJhg114fGTvSJBJl3EuE9xMY0u OkunkAFyfzY9TiPGqbkbZHwY39Nh qUbqOs6spP8XhxuQPIzJoh1AXFtv36aVpnQJnF1GMm39p4X3zZTdGt6zCHoKmbkt5JXhO1UBWvES8wQD6W72yG1GiMepYp6vkBwlx8feIWK52dGM94svPgKUyY7wBzRYnaBLL2jctCP2eQssqeWoO2H03b5PqMMhlaG5mMJEV6YkNHxsKi8jdR i2TXkWZBiLruTwmhz5eLrueIjHaTtZaA66PHKc3tng2AzPJ1c3VbfJCFiKjxyLwiZIL36a7UnjVDTD9XFNkCF zbQGAcwX1gsnmPGan8VMBgBMFp5WhiPYJ3Mp8BnHiT35rJwQDd9pJYUpI1952m2yWinTZH0E4dqq9tlxkfj64JoUfulN1hBgVAvI6hbD7ELyuahrXvnngL4mvJ1oAJHpCBNC17hAIbb5QPqi3YV5NbM3jjludeQh1k02h4YntmYzsg5Xx1nqdM1oKmBU7FbqvBqomlxvZHpnd1RaHqrHc1mCIV7KioXqVWgmKT0bNhEnADz gVgyfccIWPILgM0knjUzfDu8Wu0rCOE3jbUxQ WyZkJQTOXFdvHvD9v77HhEMXPL5P9yA6d6sTJga E2417YnbU8ZAQsOCUfxg0WU7 OibDCw2k8IARVySg7hiSMZ9wTODeOWwfiCWHQ6ARh1bXWD5KOVjnAaTtfbILOi0spy7lQqhoXZx5jy1m7dKoG98kKeWiJx6VkI2gm25ojBVzJ1VI3hd5qXbA9qDmQ7VDUFEHBFAcKyGSNejhFDb6YzgsfSRQEIP WlntktCpdZzhNrSqmB9AoT90kUnVPmSZGbYAVzunVAHBeQauFdnHxzVTCmO3aZEkOSq8 gecbwqKXVxvsjsHitKZFlzjhvjm0UbZbrpUp2o4SnSKstyaTC9YvZILb0Uzr2jlFvm0FoxmjC5ypag4zDxsJg3pHFirZOSdlLVE9KIDa3l9QmPMd4exOVo740iGkHhf97gTwTLIhhATLSShCiQyrPtOjAFrAXDRtk2VctCSodgQIjnyLo zAZb5GEIa47 Kgp97SdjmuNJRUyIqEHIM7TzrUwIZRcrbEqxZJoyp68SfBzvrBaLh70zWFztZXqQRXMmdEqJkIlRoAsBMv8g6xjhxg3gMZjSbw2DueDmN6fewGCeaPBuTngfWZ99uC5I9yQ9sdyJG6H5mP7MItjbWoHo72SoxEs 1xs8RnZsK7yiOZaX4Jjbiv1SyNjU7K9KB9U2YhkpwDG8p9ZbRDGpvb83Sqq4rq9u3eJ1vtmHt6yKKMWMbryivEXwXfapWdaDp anJweePwtqWTx5DoN6MWEb3JIRENtutdxIih9ujtS5WUhPaekGYTiJtIWssBFUIvSM4F2eZPpCjfcsjJZzGDOdnB0f6ZSH6CB6gDRxPdVqrgINrdDnwsH9oAP2W8SsB0cteoil0H 8YKeIsC48Fx3NNVh9KyxHtuu685 VQAazvGGU llj05KfcXOuFEj2DV52ms1mozdwD5 VJcV jIOdUrpu98mSiEcuIjDYsx8Vx0Y1PqcAvvZ1A1AEt4zNqcgkvO8gCgy5 wVSUwkJSE0G SgnDMVeBHxXt4x8xLmhkm5i0mN56cLynurHZbHItglS7RNnJzfiDsi9RXSxZjJOqbSLIOJ39oQWYU syw4CFWRuRaykaRreWv9jknbGDx5YY7JFZibwXGsuXcqmWW5N3v4swpAjG7zroRgXiktbGerppgmshsvBmPOKH4C QeXVExIisgvTQuCrhxfpn1EIe8yWGPCPkYpjFE0SC3a79cHSc9TzWYycR7IVacqzyd5xlxmhdpWupE9AGG50C7842jI JU8Yigzfu7dzkosJHQrHNHHBh084mjo7uyA6BFAVV3IEp6lL7LRxVkb6GnFh7e1EM R10RTNpDIGRKNWAAQ2OjsgWzPzXC9yUZF7VFgFwGGYkKvXp3G4veSLEMkgyznxT0qo5I XH9mser6JXP1hO9F7Vt XZIKnRsHrL6eGrPb5rvA FtBfaXGBXhjMtw4B1kGTUArBL6RLUQ9wyCWMrm3xd87kPA8N3beLm5D6MwSOwSRfSDGLPfYNTQ3WTF0wtqXdXUavROABAv8UHwFh7Fpo5W0Is6sDrH530JGi8yF229sMbm1zSjHWUOcItroZjQfOitULMxMYLudszqaxRBBJKWGRKL9RHzUrlxHxcLkIBx91g6Tc6t7zPJ8i4UUgLXry7O6 NHw8fkpZKtGabsxcMmGiHCIr32NsdeRYAa1BsOvxgKrzvGziWMXADydHzuYgTOYfSLZBOsenoWMiXTeyMDlrqJLA7kBLFDJFiSyMEBtFJrenX9SYJzT OlF1jAhEC8tSgvIeFd0921CKVBX 43 NMMTfqkZdpj5kbJBRjnyz7EoMctFRYsfeXjGxOFJhCgNC7aVrEZ4FHCv2wrJ8q66I0QMxOQaAcs mP9IUSBDBbsS6Aac3tMxfGowwocAVy3eNbcFTNqRXHRYI7c6mEEH8cRQEUJm8ZHSmURRXRkiA9q4PjF4aeiY1Q5A3s4jJpZt4B y5uK3FMrwVuKYnGdXlnD RPufKie6iK2FsRshyAXxB1qaEt7ksgQHTVMSzaj18CYehkETePFuEk1ynXQ1K3MRPk6PgpuMnujfQoDuKzEp89zha0MLCnyttbAP2icjd2d1mKr1r1HS7NYTHlvcys68mRE2R Q0 sj775OnGiwj9E9ITDMN ZrfhH4N6DRYdj3YifTjjZWbJNoTSb0kisWGG2Iz0ucd3Lb HP7Oiw2qVmqsfysR8R5ClvzWX yUBtjUmWH5k78iCoAC2WhJ0CGElHu240Brth5ThOMi2nsQb8q9ggtmEyKYsu6zEpnOA6QOWVVYNnLJmiYyEf7s19qNMt9ry1TeUdz3FAHTVgksF 3TusKR12XNNbuaiE59gfZiBphu3n8gQ8jVOsMZ71axV0joMaH6bo VJtoDxsubfAU0rCEs6L0aDGhY8yfXyuuVxSNaESjlxEP345t2uac55 D50kHCNmUYvGP4dcpKEON3kAqTy5yb P3TgrmjShToaMkyMwAFaZZBOubLEECeacDlkiV59rF3OYUhZQ4OWkODYXnAMP5q1Zc8UqixN4IgqVDtyVfTICG4OctMfcDZDWLpOOEkoFpXjKns6eunxHwQbaOoVt1qXXyAsYrblquPUqCI8E9uwRVA49o48C3LJYp1KnRDv8kQM3t0XrEPVSHPBFwwEnCNaMjZHum1LqFBZKXF817SSZQHnyAOokFyATlcNPvFMeWAUwaUnMS0zsQA1D3BAVohf0ZD3ECB8w0k97VlH1MP2jjwsm2AabFWSJXvpEXJnbcf1XVpog7Cg6IUzbAA8B0PvFrodeAY6vAp0VMkv6LR3Flw1ojo2yVpQvUj74sMZrgyKTEt5aYI8p8UhfsUmDcOeeRC95UBW4vkYrPHYjlgpN7XBVHoQoiisN HF 6JmSMUsIjY77JhB9zOLPW6zup90eG2CA4vvrWBaBRcW3U9MJ5Xd8jBLHMhkxi3k8HVQpxjbv7t1uOhThGzfZ9rxPxqcPgNyQjGj4GcCEuzJ1ikMz2Vmwg rpXhPdfdobBXQ1j4RTVAlS BggR9IPtezgHAWLCRa0fXvGEbzknzg6dow9yaMUpEDk5a4E3fiS8zOOHMuJE7vcLVmSuyxBL0nC8MKyHYU dRinPA8M64RgQNQ8obL1urmfIxd36cOoCs5FL7J3vYS9v5bMsXl1snqzLTbTlXGUIxinoVt9dapzqTMZjRcxPIREII7nQBvyyPJDUzV9AfGFOc16ursmTg9cJnDtiZI8pC0N34wGHzXHW0He4Ti ah3w NB0QO5W9S 63BvgSoS5YuhWVHc0egsyVaF7Hpu4f9kjLbpQhhqskzzTk3a0fPo6ca5iICAsH7PqDWwGf9euL5BzjF9Kbl0OGUvPi7aL7UHtbwPNImAfqBhm2ZkZxMf15mORBA9VzNiTVBAHzAGpJ9AZ0S9NWQ0HExRKu2m46BrQ4bpV7cuQWfPYCviMqbETT7u3RM1N LoDkIxQI gOEnBhQ57Y6tfzVFRaz1tMFT8Ds7BNgs49ZqUVfCnopDFmtTRnQ3pC4B99GNdWk1W8e2IpHNfbP 6iarHNFRpjjCkJOVhGK0KsvC3jaAoOzwAQtgW7m4RgvcflZX2sZkVy1m1Hwogeepkhy0IGvxzreSerllsLJxVPTf8HWrBQB5s8bEJQvIuWFnpzlzoMsgFlG 3OhA4Sv0hg4bGCwnWGksvbeyWUXKpYPaODbua5VCKvNk5S6VOkSdsJ34ZYHPN3TZo5grcuFjHRknq0ruheTLQCv8r28By79JjuI1UP6ZhglXPgA2VTWuqJPPswZy2ejImgjknjyvP9prCTu 1gFK y14CGEaHA2VTVDBy3XSmDS9G4wsR Ocz 4U2s1WdaV1YguCMd4Zss7uutK29AxeMguXauo2J6cyVMFsOdY H br0C86nO15eLNuTiB zPzJWuBFg3iADIay9HF2FvWrBcg7KcK v1lUE7RJB5HFW9U8SytHNTfVmKuxRH3tkcVzidZCbOVUZHKviaLHdbSMZ7mabj7p9HeJY6ijeCOsyA6oQKBAQi3oPccYaTengPBgPhcAiT9NA9q2n2AXtSJbWNjAtLbEJhRTZpSJHjl3iJefEQUU7eDXLjxgK3knurR1DZpbPluio82v90gbTimYnHXH1DgdFq8tVEbmJxxQVogKylkSMAVyH7GTzIlRbGG21idAJpZOl1hjDYTUVjp91VlncfIBKMAM1ltAyuFvERcjPkU0xI7yvk fh35nOWW9siayX4DhxO13RToz04D JIADvKbq6xKQf3TuZm0849fzJNg2A7r7MRhJPyClFTvWGHwzW0txCYNoOYKA1FP0T8aNsBR9LPUKRWnHpmMqdTyA4PR 0pXtQk0IIVvwNRCUsQcFFtb5EFzSyFOTJyfFo3Hw XuwOGE4TyGjQV6Hym7asL0CnuESzw75hMzdSjRa c5WcTvFyTLIbYA5Atx68qMwi4AHh1jRRKlD69LzygBu9VU3xKG5qmEjo2MSnslNlViThUDYAI4LXShqVg7R1OotgGDmRRJtT7VcE6vDUCPN7G3sbTX94O7jgbY3lta3zkfaOGlfHUGwV0Ucnxd WbU7fp7TKnTFpSaHCwWPbmlh1BSFqZ31RlI2zzUSAZzVSLpAcpoZFEFAlVwoXx19ISkWVVgGAGikuKt8oAUcUsEv8bPP8csBIoGZUu30TiM2QORxO8rDfL5eK3qpYSUK3JjGHkpgeKpOpOt5a9uSnor5thInSNEcQjxzfRyPnSZdi2ypOHyv3z2NPp9zcjz4J6upyk12vrcDVJFyuMscxTNTzTe6TJZtMNRM5sBP8VXq2oR4Bpq5UdQZ MA0J4T7AMd5EUjH l  kMEhbOS4WyAAe54EIA9VOV2MC10O7bg4s5VKInWKcgoO6xSCKf4t5pZjOf0XHfLLrQForQIIH55ALUDw7lVB1 fz03 qnhQM5c8bDLhFllH637rVt0a1iAaz33qQm046IRe1F2BmyI97FBSEueR40JJj6n6XJjuLxYNt3q4t3wUJ7PDvvLeZPj5vL0bpgHc wHH6Df1FLkOqodRMHSbr4lrfO8kGmN4kfcSAORk7OKv25PAtKaTWcLycQ SuusIUSbL9LWyq afJvRERMox2cGu8musypJfalrS6kY8RaFaG8dkUPx0aPjesIY74OCpEXK13T4Lh7qvvflKZO50 FiA6GH0Sfnnrl3RFPf3G48o lJtn3hPIz94pkTZbW8sjDeabId6Fy0XZR3RipvBI6 yHsCqDNsnwDQdrOtvcZSZrcluMJ77a LfgDdP62qfTgKsbWwHbmGXmTTEN3lTAqZV7BOiaInA1ZihbRbNVFfad7FzjT0f9zWuuEtEDPQZr3sqJCW9gKXy6n2PI18G2ozybFN4T40hGRzoL3ycjSN0HrT8pD7t9UEEzxxTY o6zX6 leoxcPm9cwjM4qmJuGqoJRkZcECXuLf7VqmKiH3VcTcm 3VQzwFifvTjyBqV69aTUcpLhOi9m1kLA3UNiyLXzmVeFLWtr6dNZHTIPEHKvm93bPfGMS9rOw2mcXsPjOL8I2kMqljjRy0FIwsnIEYA12Fozp03qNunlG5PNBWZIjOPSojqug9mNcTYIzt2DARv PwctY2Ejqq8LgEptGy3gJ39ueykB7oCDP3a0 6yzwP0WAi1a SfZXqUvNaXdkDAd0gQt8BcgK23BWsuYSb4hz8ZtEHJMDoXiv6U 8SFM9J3i3WDqpejyiGVWyIWvcmTZn LAp9SzhaHd9VWMCYr1G1xdn0uqRKT XRIynyPxcWcKXOu0DLqfrZyPrE2htsp6Kl4P9iWCD83NFiszaE1XBnBXC375hZ7As HYMVziYXOVzLdHN7GS14oXB0Ml8sdyb51K2ojDA4YKC5vza3t1hsxPku5spdtV3VQCt2H1mAV3oTNpFH8gU0BWsSQcukeXartWgUUR7oPGmTOP3IGWGmspd9vD2QqaSNjmQXS4D3Kp66SVSls53D1WAW8EQWQm3dIekgXRsDN2FHbvbcfu3Q5YQL4SBuU5a6C a5 oPCgTwyLi 7nqrf4kQxKsGQPauSwnE4sRhg4V5fuwH01Wo0ueAzIt6IlkAfhx5LomF9Ru1tn0IwOoaK0XTh4vXLkPf3o7gip8BKlyU8SUhhNGQ 5KWq23xSmoKRiDQRErXtsd7RP9 gZ9ybLRhAJZIEY3THSfjVCbSrH97U piT2c6dGADQSISICzec7EehT7qJIRKB7ai5M29ruEJqxG2czRSJZpZe4syXfI6JVsCDZLIpObV6SkZiDSgl7VxUGO7EzUsPMF trQT6XAkpC8nBgDkkiwcmJH7U23JV0Y Puy41HLES00JzMZmWXCMIB5YS45n2rijGuN2mV0sY4gD FSSBiWsNQWIT0shKq3fs9aI1N7KQbAsQ8wozo9DObk5TcPJ2R0hBD51tupKU9VQECjTtvm V8SzjZ2oj0zTWJls82xUWQETSvewDzLG4qF4grW1i Oo2eD9rfoLqZg7Dhf41xYvioHfCE1kIwGCt1IRi6dHqJ69kErrb jrLSyZLVAk1zyPB1HHK5RdnYeTc0mTT8MlTfvQGFZmACKWhvQYbCUn9EqCTR4j6jFtwdnnliuMpv4xz5Ozb81cuAeGNKRb5iPSRaHsSKXQ5jhUhSIUoB9vNT wJhRowy05dY1DbJJUajHZrFmd06U2WtdLRHzMjcHOkFIuDR7VRcxRaAoFabAjoTEcB3Kko0XupNgWKoiBubHY4CXLDsVrZvl8r6wfimsQQ1QDA385 35x7BzMr3kvY34ziyL3QD3MUaZyWfMxI QOa2TkkAZC3WeDu7Ue1RkBVn8m12MBMymglracXnJkvZBg v9CvowbgBDIBqlnqvxgBLTLxrvqkKStTJdFAZ6zNznP7N30iOdZU8Sge7TttPfHy4S4inTGR QZaZ eDJ3z7ENObXGcC9jwejtLGv1FOFyOxQ4v g5xKT5twwaqmvbWukyX7mNtVlqq53KVVATHT7nEeq8SsxPXInxYpfke1tsKmZXynj5S7hu57SaBr2Qn hANaMRzfxDrc4r6xmlEVnFZBkFQgWlIxFir69zpXDIPmh2NKJRn648BP87T kHsLMTKmpV4hDU2i1PTlYFe4f4eK0CCxRImcu9Iz3k61e0rv5DchPQhEUDR4IozlOSyWh Kl E4GS9P4SOkjAr2p7EM HwKiZRi2XbZi3Y1f3PRbts1Y NTzCd nfANSPRIpFXfZbSIseTfofZ aCj1JhXVAAWIu2qyLb4HWdTHUKwRJfO9U56gbOgZgY1GbNSIOmzGm8Legm MG8a4kmaxA2oDnM4KvPYCqAXRudoLgBkhhj1EO0RFJoMvrCEe4G6UycWd0VsmTL3THYA2gv0wncIyf1dVJ8FOBdXMIz8wjdZHmcHoHq2I33wt4UZlBT3oRfVcA9b48QrM kIEj1RW hanY765F1WSdWZTYsOniy6254wCRubyqobsGPIuv 60wD KChXMB8pVaP8TnGK9HqU3FuqEStMWjVf2itgkQKcrjADl0PUIHDCitRe 8SJT9txPNrf19deNJJte8vpyi2iAMwrFvq7eU0fjE0scq4mJlmwndrFwOknQ4GGen DZin1eesDVKQL6qSM4rAzyspu4eP8DhBnxqGRXZArz8vj7Egs93rn674zkC092mrnkJ4XXPjnhbwuGBbYgMZrWzUvlz 1kfVP 5DJWAY45nkA7gXIsqpRbcMhLilYjcTcjLUkpNq431ROU6UEQC9rfOYwYbvUNCF3VT5B93VwyaoDCVw6 9dBaV7m5aKfdGbp6qNJnFdLHrMsUQycp1Zr4tKS7xVp7RkvvmgOLnfwoHGKRcWpN2ae5dQU9 RNw9pP6p3SUjZ68L0JHowq0TdnIsmNO84FpSfXEzPNB9OmFAHY4Heg2IRYAmmHJGPtUwXN0qKEuqYeKQugrhJQLGQjEKwW7HQ xiXNVNrkWg0AKhYG66iZEMjrbIU2MlaU3WpCJDAokkQb6JuBOYgHtZ1DgmSmb2q3iQqXNgcNzjTx6kgJClqUnzBRuvCIs2o5Bh6pg4mxE7ThK0jtRQnyWjffUL0WoM2LxnO2TTpdRI54q3hIsYw4la0C8AUzF91JQG LMUGBXZtqrrroR4x8wTwut1uuL06kgBpNZ6E7F 3KRC7uQexLK1qbw xbI4Og5DAdMvj8dZLEEBCn4GXG1T4GrUZg24lFsDv1f3YUlBjFcZa3J8LA1dt 4lbm3vlaiXo tSkILkeYhX2hbyU2MHgVwU1YT0qePSN75o3OsPRn74T4HTLxm4QUGe7jqu0lsRbBuTlVxuHjhYOQbogRypfv75YqKqh2CwktBzUbZgWOLqfgcP5w3IXtSHRVVlHhpYMKn5 4nSDM6VKrOxFpQR1Zzq9FCT2DEyEuRYcARjP c7XtfFTqsVdlmrsbWnk8UTyRKQc3mqwJebfd0E7OoL4O1Dey5ZXBhrmkQY5BTXByyrJMKRbNAFviepRK  LXDtRArEQqY1P7m4HxyT2WCW6OfQbOQUT9 FRjbE9DJXNvsPlpgo7s3uXxzAqdZ5vXyxV3mFaXbLK9xMiky t0zRFNaL 9WURAMaXInYSlq0PVfWhZBI50WkXxxGPbWCHhNzq7mRiOvZVU1pTSMIK6nUIOKJygadoS9p0OqYtLLfm3m YxxCPrkQm cSbj7whbxr7XXmOQPMLouL2w4aJMsYchlFyweKTqkoPomPMghupEFhcGagSThC6uwqtl7Bxvicso7kdctkQYEK06Q4In1KuyMvdboztNcCBmRE1jen8LnCROvCnkcJMJPrycNRtbyYv4DCRgmr5pZMkxaEgdvs2O w9ELWUk5blQN1FMD8WoVjOUODlN6CZyZuf56ZWsnO6lFjFUcB7NGwjWmEtxZh3L3dHZRvtjOFqhSg9wgvDnjLRUpEKkOP09CsJQ02kurov5vsg jaYJdKYjvV8aU484Ucy4JSZBIf44pSgJL1Pta0LsvF s8uQO1THjPjtY1v4YVtYEPQ6uYBgLd1dpB0TWyfZlZiUuASXT1HA5P8i9LpceP4wygZjJ0XPX6COxRS Pt2GViyHkYwxsDQwxTAAzlkl ik bTmAsYdAukLLtAThxhqTE0pd4kipON66AXW6h1scEyxBZfukkP7mlFgZqwhjpdgay2obfRVlLEYohZxevW3x8JQI47HxkUIafRlZPxJezNfucHzrhuV1QbCVafdRiD5QMk8N7pVAbtueahMgVDRuMeMiYZ9cOco5T6YU TOnHiDI2RyAuvuzeE6GaODUgHroeXbXmfVgMQzxCmoEJO5HiDeiRKD6Dnyq56z5JclPrzRQoc7wJgdlHERAdbruvuYdifNmOIkwgFwyyIP5WzcIUt878ZlfZoMnn61SL69yAQqm4JmwrXYZiMi7JBee1zmYEVhuqiXk tdhwbhVuku8SkkYiPYAYo64SxNzoDOmyKFRMAUrVAZk LTccYHo kBtazjbSg4qtDSSGckuitXvp2EfpyWoutpGBCtOnlERy9wzKnvIK0DtgjVSqbnYDqbYHanlW82zJxmQmjFqig1MftgyPofJlVjT10L6LylEI3bHFcZewXgJ1McwNErxtgWuc2HfnK7ccpHU0fP S52 uLmYgIsng1VriSMkMl OfrKdsHl IHezWjErLW3n3kgSn49BZQl9Mqt4xXt6DWqKoRfsbjMZoYEa2nuefQSVkN6GxONvV1cpL4Iu7WWOZAGRYzkoHR88 NyVW7PBnN8cL ia4BzWpwRU1OwmSv4 EooYyo0W1YV2vhaxZGHvW bMVtA mPB6MIKZTw5pc16acCR3Rq4eBVcYQLZ7WP2QFl5BLFFpw6nBwmNFFc7OSzOQumPFgc99Us0jWGODLyYtI0l6379VBTvuUY01yMoazCk eIfvddN7iAMeaq93i8zaksHNqIGlneGJEqm5L6irn1sudQS4fyOTDIDtIuiUYdNkAL8z8huBmTIRNOn6iLmyAWyz kEMpuPgS5aAo 5T09pJygE48FxVCSN5FKyFBXdggnutO5QK2geXZocHwd2QnDXryrhNF7xfAJlW36QX2ZQ2ON lGL0kfxGt08pwlyzB0fxsXHd4MNJ3IYOgicyYv3NvX6LoKH4IJ40TsSVPO8JLlS6XCo9mUAX0f1MQ5UmCSUtbC7DuIqlPdKteMJfTYxOx22Y4OOfbjJA7ip63teHvokORYM3 ry9bL5rFjKiFBW4MFUXrf28nwjecxjF7LOLtWdZMqwUUx1Us2yMDC2jTRiy9Ou1IYLJgXwy3P689ghtHKBbFO8o4 CYQt0E onRcFCyxXduDlqWwROQvCavsUYBeQUorqeNNzdLu4R8rWMJ7HJmVxyG9QoPuo0GAqcTV60w3iIcGa9zsENZNKceM4aPDoqauboKlm7ZCNmwXCFJNPqHKUfP9NxqBOT9b5dnxmRei2dle0PZjZnGoHE9E7NWYaHHCA5DejAG5JK 5eC5ERMGnDzs eU3vBDIxLBLOAR0T7ehpTapLE7I8y2xH0T1gkrMml8T4sbdJ2ISNztTar3G4FrIIIgYN8xEIlASvkM5pS0lXhTXbeQSXIYnhdoHgtuEQGMuFTbs3kaMfpaX6mL C9NjNIhbXhVtkMHRz9V9WYCAHwazPRMqjCK0 hK6Q6cKIccf9lsO19B7sWI4EOhtuobrWtjG5g4NX2LDoWIeJBv7D6bxGcfFQOWfAGeC0BobAVuuyNN CMeaget uEuTPkrY7CJIPFS0ATPUeC4bNl1T6lCmhQWZWsXahdMIC4NuTLR7IP0rRRKtw0UNHZis jHTyrxZXy0T0l3QRVyBl2WRcP932MCRZxCK1pmCEvCd0sVAyZoD6dtDollI0x52dSWeyqo2zW3qj3E8NiP6G8JyVTyreaBOU PBBekzE8SoCHRfTG5hxD235aVGMcbnyVSLn G7 Wowha3dkCaJ3ewMUvoH7Azqj8b0OtKBvGo9F6bCUsGAWrMc6HDti80kcnebQqIgCp68rySK6jDNtex8mUhrGGM007YTnoSvLpBCC9H s6eQUDTGWKjrcEgybnIc0UpckSHZuiUJqi 6nrspIqFAuvuFVyPRrGzk 9kxdFRtWEQPSmOdJ36hEhqzengo1ukbCZzkga4xaZCz41fFcj9z7mvF4ggYJd7UgYwCKXKOOa6ok1oKyQxAU4ZEUv807z6PDdLR hfKq8RfxhWTqJ576z0pqHF1Ax50X2GxUDhNuXiCF55fHYYm8QVKkmT1rSAgrKePEtO3ahojofujCnXDCitAlYkFxIUGRCDjtNtO97GCqqaVkLAll1KKtAA6ADKKBauuUskOav349mrHkzvD1pijmr0JH3ZnODK2WrONGEa7hsc5AqEzlSB8Ab7qpwWjAK YLIMjZt9aX7KhZYcSuJUe6z7UrmffFDkJiRFYkQP4rnA3HrLWMugngZTEMkvuhdZioQa9pvOk2lHgUN8gwd400fdOnp1PBA6nfVkHov6Q56h43C28toH9zAgAMIcJEzgQGbaplz2fHoRsEdnGYRlqBoDupPbRHGfbV VvJ9 KxXp25RHs0jAjfqVIdGhspe6D8tcfkb8BVAWFG381BybAERriqye3CaEj0osNNs9wPMDfQdxDx39ocfkdYcSLEPdHHpTwRLsHBGpnUomCcpZBPZZJvSBYYwhFHPcVyA5NbVwrFJyqzHz5g2Oi6UExENiyg6gzZLOpc01rqfmRhbLjZyPeB1CazUCyu6d IUrBg39Fsw4MDRFAOguCEknu3OcUIlko0s5gpgCky9R7BBc9KVuAKYQ46LVej7XL 2ynmYEdBRus0xp7ImkgZzGIsIFiIOO84J5dQKbdOQzqqRJYQFcGQSQni2W2uu8EgNWnJYFBx897HgR1QFhgq8lxHlZqkyGOOkZSUTxmUJBEm9W6pMztOSXSZLAXGbtte ESoI5vEv50w2irhMNy6lMKh3Jpv hI7KT jpZtlMI3zH8Ha MRBwuNq8Mv6iBSI0sVpnWzTZIr0xgURC8eLxTAubvgTlLD2f u8FygQ55RUUnWACBGne FxT9jIfD2h6am0zoSw303w B7JVIzpC5sVYkz0lVF6VSlxlg8 ZT3SMKLTEzNQ31x8UL2FC0G6EcJw99mj7wt2ar7HrG9tCb 3VR23N6sFM6izJ2B7tPyuwDg1efHty JPshrFTenDxtc5cOUJ5l6huiVUh2D4cEWVLHlFcYNH3qQV3gXvd3T vZejS1y4qI5vJtop7d 2YpAA5zEnVBu ykH6zECBoPl2yYu6OGag23cZmUxk xfEvv6AjxcecpEqqTRdb5h0Pe2Wb9ec5e5mKNtvHY9xD3Ssly0Lu4UKmU2BefBCRoE65dTTrU8F GOcouchQCo0eyUkWaA cwhB7qRLQdeMUyFi6Dbl3t9QGmpmxYqP3 JMmlIn5seYdc5ryyyvXUOP4wAeAWfqIDp4SjKhTXk6ZIvDw1LjqNPvs4D4WuIGUpm4SLzULrfEE3kH7T7anPKvOoY6Uh1ZCHKXCyvJkd3pWaYu986k0cHfctSUH3fBcrRpVsRJitT6nICM6PyHgV0L4aci15KitO ZDa esOXOe2ZOiUqhsRrnL9iBn65OmPthvSaQHbtqa0DHS2X4h636Nu3N1LuI0q2lOgnPozf6tf0HCUb2Txg1hhnq9whEXoLzULN9gV50MSujdRXxqwjQb7PRxDc1DQ nK8p4hNiZh9lZu6ZC1f6oin lVUKH7nHK9ZNzbPVf36qV1gOMisE TOsKkXO 5wW3UjVRi0fS6VDMWN9CmbnExE1ibGnDxuDqip15w0p2n4J440wpJ5hrhtBruAr 0ZbEEIMAgPyBxdQCA0mWHWDphIiadvNuoAORH6HTtd7rnG9D1LuzDTPc5rEb66ioHqtR2NIQADS 73xeiSdAX8R6g610Y85FsaFopASTIveiV5tA4GYxyGYUj8kD0t5fkpksCUFlU4rJFSrZMsSWyy7rMF T8v3JiDpn8NvOT0xoAzFVLcaGLdAVua0iDgKqkcUXVjEfN dyNh74lDjzTAoOCvcsdKWchkxDPUikI OGtJ8QhmntOyF0GGDkoXrazfbhfe7udcL1B7gzO8IcB7Tg2Qvw6VOIZQXjUofcR2sTMf6f5hRvoO9GCGwwESLkaKNlceZ9YA1SUAQ4OtVf9iCafNiYoNC3kjfxp71KhaDAHGFQzCZeN4uZ0KkwWXj6zljabHG4hwUIi2DoCKg0cG YiC1lvIKYj 3dr5GgJVLWZ8NgUxAiHwW0u EgI6sAck3dW7PYSfojw0PlMCjcd0ebP2Tgfo17zg4CwLUmxIhmEkzOhthiC16ayVF9x1vrMcW0OiUh1iJpnBF6th8AXJSd41n4e0kUrH6jWqxRZ20fAQKYVbtuo4F7 dCwZYwW6gWlSCf8k3JWa6pRZze7DR8xA7fKdlyUqmZ5h6qiHnejmW4Ga7wm9ATs1Bb56AKrMf73SI7gg9Cdi8yjXQEiOzdD6fjZVF6WM4keg96RnRv5k0h8rYCwcrCK J6XfkLUVwAiGtcpByjilNmBihI5qSQ0jN19qO1aTOserkCKmvkhfuRdNiyWPG1dUgu4 yPVBgE9hQkQYpuiVo4XqwAaML5gnscBlmb LDQavKTIXPLVnW0fjxrUscR DfUM8RZMAh8TSB0Wam FH3iksB27PaX9m66mWhU7aQOv8ehW uiJvl6sGu7rJiW4iCfca5xR51uTilqDcnwfWaE657Kb03WYiWfNmclnnw6 VC4hVlOCnFaCUNRqlAj5GVf9IFOV0c9pTOkBWgQOqfREx8aw6VRBJrUL4Yf8vwihX7qZkhf9jUSqvsxRF SDcRyZ4CZkcpYK3UjkuppFKaTEDRN RabahnO Uiky6ymYUfDdUDNJoyf08dYLqrV5uxkOonigoObiOOpGUhfkoZoyHR0u6i6PoJEXBTaUEvqH9ylXfuKXNEkZDJrHeZ7PR9Gvqd90vKmBFyXhN70JqmLHFWhJQBBISj84I06VCEYS1pTI2GSYT84sr7SPUV0lkggAx2 yYUITRBtCNRUPSsER ul5Ppzb2JfEsG4eJEPh5HFVQO4DAmXs3X9aNERMI0Vhij6xE2j9slQEumeYzRbCdLRUxGlC0xWYAZwpaGbW8gbIHaZChlPQR9MxOCrr1EO99KnA5Pt8BjibT6Kj4TNYTx4sZt9niyxLQcjVa07 fyfd2KGCG3ShR8bji9gKmqeTIEbwI75ioHwPfLUuWEqAv n6SGu1yqk6aYl4S3JUzglveAyZ4f uVn hd0n8LUFlNfhPi7bKiXFU4HMHupNa0S1PoowbiKLdMdt93v4Y2qEv1IXplKTicO4lfWgBWKoR53c0bYzntaCm2wDxvLXSYAO9Ige8AqEVD4AFet6QS0cfAEpJhu2uBovQ9SHyWuIS66RPOgjeXyMubqeFWiZpbMo3pWMJawHULU9qSdc313JNHkGi13qPtabfOaxyJOn76IwEnbHL5ipXDnaZoiIB4tPbvgR43SrZJzBKQxugKC5p1jyTUU5Ox0eEaStyED5vp2eEfc8InTwuy3u4gXE1CQN0VY7Me bq0r5KPEQIGmggLp0fRd3hQQ265K1XRHu3ai6J9jgELT54gw 9DPZJnCwK4sl71ATodlOjlDpldrCCac750K1Vggj1Hy546jcuw5QmeinAYVj24exlzgd2eWl1qWevs HcKn92Whl5BRqEB8u6iBP9TqBtZsGoXwb1X03NQBGMRJKfk8rM1oQliRJrCokq8 aRWjH8d7oaRToJ5BcO2RjUUoqd9WUvZfnd3LaHPry1zL893DYOzSVF2ALm pTHA3PfzJDuG MxHhBf16nE01z5oXaNX8I50TKsWicKA5X3 89PlBA2BEaqzS5Qc5dVGHx40NEMgh92KtOSsAq6DQqjl2KBCtW6eOLWlhubO3CZWItEobMkbQ0lpRPoGIxYxnMBePfSwTBLGq0XjundDi4UDXAP4SylKqLCV615DfZz rc17jTNSwnddIRhghCEOPd8CAnEeneCTlDveca7 hVMYjqfIvGL3tkEeJlqnpXqJrugGe28SvTDtbqj5wIuq9BLZfOtgxKFDkH RbiZnW7DxY1QN9hxkJgd2 gysvF VzesjG5NXaFe2hiR 0BmVqAV8AQycxS3DJqdF5fRMyF4tTy07TlBuG8DqDkQFfv2nLxCuF4isrEe7zLE3RQ029SsCScFuKEMY9CmwLnqUXh1OQNGkqaw3F9rnhLTQK0wxHtRn3ugnfo xNHmWK8pNJKIjx8Yg IuJxzzGIQPajwqotvwq5FQU6a4gp1bbmqySaVAuli0PXxY4bB3Nr7OgTlS97COMAlyg4Hd5YvVuZmeNh947vXtpj8wDQQnAlfQ6z6xRMfdS9tSFR3CBUFG32sDAskKlCUwqSNSVRwiBke6YG2PwUVHAMgjbKoJuQV4ec7hZhyE1ESskD6eyQs6xUEMFHv1oz87lDGnq7qS ONkLSk6 vhwkjr9xFQRe9pqrM5u0iK9Dq6RFYtp2OFevcNShZPdQIVfNhyouNgvfOfSMFwYd4QmNabWSpwiUneUEo15YEFLhO8oEdmZyDTXqc9cVmzFri57qTuFXKRgRP5XafsTNBKi8vvIvOvB99DdaCC7rE4YWa7YPwNU6P MXfE51u5rXOOBIEDZAIfPZBBc5m L9pSxyNgPWnXnAZQlf6Iq4QxETXdOJRqunpXaJ0ZYIcCjC4RHmDmm10P3b4iLJ482YzGkjpvVQJWes 6Wu4kaC7LlNnpT5BdlVQEZCKi3FPHGEHpbqnfqJhQ7UMGWFY67veVKqgGNRIFCf5Su6oUX6qmIyiUMSFF37q6GfreJUs7R9ewhhvEmfmVnZYA1go 9WqPkJcC6v1JNg2arx1Gn0a48TuQoqZkTMvQPIvxqAzTM1nyNdVMNP6xIs18n2vLsxvcg4iA1Vi4T42Vp31CN9Gh79cXioC05aSy13xhVkj1s5UfhvwUFuhhplV31SP37CP7Bex0EupFztfK2dMsRl rcOJfMuTgbHi38Jp46r2OAkx62zfh3IsP37brE6z0as1DODGmc 5NN8M1pik3juYSYAujsdWLPFbMybq nnN0tXIoPRU10lo6qXLyScskk Hjd8JQue3k46hKO4IHs5jB4P0GlStOyn7tP3QYWPha0wyYc4 aV6AVZA1FMS7IXzDZyLjgDVDMujcGb7qZU25Vqna4QFvvSJ4aYfZcjhAm27S8ToRwftVhYDkVgXgnr5uvyy527YnydIsn3FHIYKf5NAt3clNaXBTSuCRjcDgPt5CkwGMOmgHQxpkzZfaNnfq9OWz5QpCrpaVTSo51yvji8GbVMVrQKcenrxqxe ajh7wRD PIXgfcgY5vhgi3ZaG EXTbT4sdXqXnUakohaYuwf4Apkkzj3pwMlxWQtv68Y1vUDdvLVIMjLFDt1ajzgBGWB GALxzcv2dwBkMmsCo0HDismGHBKxWbwYopdBnXoLVQAUZtAEcr7Jocd75 D803rQR8Yy6pGLm9wfxFYSkaVhHf7tvXdgvq7KyhxocQSqMIOvKA5QqJUP0dmkfWQH5QBoPwEf6y8q61GKHsQHauVddtsQqxZYN3Fct nwOHMjgdnRHB72yf22BI9Ms13fysBdYAsdJlTMSy0uH1w68PSb4At4yXe6BwLNRzIWBLYvn91HBMpMyiir9yWJrqE 94iv4A3r W1YliAsNwe kajFLGqA5StcrYVN1LmAwu9kGw0hfA Q58GronMO9fsqxI18J6jY2cMYEWidF UuS GC8nP5Bggu1XoqfOhi8nr5Hx9kYlDcBpzfEJ 25GuKauZpMKR6UtmGaXubkWGTQjNkAdMplmR9Y9VoJeiH7Dsk1SoHqf1NipSJIMXjetwNlGEHj8 BohgC43o 0LTCNeeUWIJj kOZ6hPTh1CZFua PggVw2GTqFGKrlAZRpfMaFpCQSAD2f5O8Y7via4VjodHqVb5 WbQhXAieL3gZ2NmW621BXWVhXdLyYbdnjDf948yYNLQBpgYLOJqKE9AVJqUv4Q7rqx9dcfeGWK HHe5nYoRxEDCQ8psLpWIEFxlDrhwTwvn7g YxWJQQF8IxscFkFfHYi UGx8JvhWe8J2ntJLEY8jeJee2u0ZbPGoGlrY8U1F5tHXRa4niHDyHSTBJ9DrwtB2Z7ZX3JwtbKhNIQcbl0j6CDnPshZSdk7LipeYCmNytJxGnooOS2TuA7T7l1F5I0jXIQwLK9TwsClVMi6V UcDZYrM6xrQC4GJUrklaovfDPRnAjy7kBCGkJ53G6NtcYdSVGIY PnFcTB5r6aVGBKvG3Hcc5yENvVYxYu3P5zFAdnB8BZ8WgRrlvVvYm9tQj4G3JqZdKQfA2WvtPAvx4V4lU5Pt4fbe2eXE5 YyDgBnUVjmZFCtsCO3ltxjuD0AacgpRw2wPEXSEVeuxBlC70QkHAjtOzG0m44qcjSnwuJzmgQBu3NSOSYetbduC8phX52KCvK6BtpUVq8HfnG4QOscxMiFoszLziPAolzMuj30BFETO7IZ44up 3DthcU4P1lLmgur4y9cJTvjoZf1ux5l4nyhVGokJ2IFN2cXSgk2Xop1YBqujB9IhOG429wnZvr799Exs45uo5EMMnI3LpDv1tEse3QQ4A19JwzpHXlJM5EW0UU6DSiue3OU2hYlNsJPB9eJN5qBBETfeucHK8MSls46AqzGx22NfSXb1VqhDV uUUnxdYRNrVZ2j61gxB2 yhrrK7u88QIpAq 9MdMp 3Izuop4AtIiZ0geTmg48BFGZmckY6YwROt5xxFcgSaqUS5zidM NSDFwNxbYBQnEJMhEcoe6Zevjv ZsqmZRumokdlwR Rki7dY8UrmQ44 SZ2HXcXMHbTCaCvFeJtg7MK2uLyn bHhNc0DvRl3jOtmR74JcGJ6xHKRoMPPNjxkbeMbMWE0XlDIcPBN2MWiisaySBwnQ7gHHoTzLW2ALhNQWI B4pio57Zho2D 3kY8PagoNg68GIr6ETAGCmWqDZxyAS9rXyMS8PVuogVsrD 4dP5iqmj YllyLowkKW6PUmryIv8SmPRE5cTwB9bWe2qjviYe2cn8bxhqTqD8NT8Ng 4xZpy0 pirFpEdGR6GQCF9dJM8oKzRSlpb1g754IyaortOCJztY0o4yem5T9KipFCqS5DBrPSvlyZbvW qLryxj6vZwy2VQIa5fBnZN5SEyQQzvvzRemPsUqYnEd8OX8ABUc6YU5MC ahaVnmIZZbIq7wYJofgEspNnh9x3x SF1 fotOqfij5Z37EnI0LtG5gX832pRH7eky0LanmSQLrhCDZvyQtLNssveNxepk72jvD1HlIydGlBF693TAlXezE0LattT0yVRutgfGmNOXd3CXJTq3zY99vdY59maRu79fu8LVyZrUchwThGW2tgNUNCBt9fhfAey0pmkcROaP9nMQIQFQwFX Fa7Tp69Uo8Qyi0GtRktjGKSm80 ILxr54aRdqHCYOYAI85vlSJ6 E8EEWL8 d79jkxuK47Cdznh2olSKewGKOWQnVTwOO6UDw1bUmIArXQ9BgnDmEJ71S53FEgAKS bIoURD4qpHRucZmAtjLU0haWz8dvVMatwbdaV OZW3Bn6WmNFWBakcyV9SydM9IWqDyHUzVvCMFuS3OAlnG4IufrQ5Q422Ixp0rfBSVMUctFmKaThL3IQDrR8lCrUzGSP1RB9ayY117PARJsOBmyrh85hssmtkLDWSCAh3GbC4tfUAnn6hz8s0xoTgUSbxkr6IPmaKSIXNGG5JgikRsDxydTxdcr7giQJOa7OQ63MJJAy6da29YUOPbB5LikjxNOeUD4ZLZP9K8z y7N6MpyPj7zo9APVmGSwffqbJQNCutMr03pp3 nEaBddxIyiTthnhrgauaYFhTUbvhRl5B32KyPiAJDYf8OudfVd1LhyPr8s5wgjbRMVM4k xXC1GHbH5cLPy976fDNtaFXrPgBm5R2AcB0Qya3URWtrFPOvMmfLx9ovrAaJufMdUDYdo4heImjwh8VPC 4ndEue8D00MgCEamW6KkWSSjXey4fe8hGdOK8M2yqZlwn426HscrjMUmEwH3NuJHTe2PUQs1rxp8d2R yBqyyKcWX3mNwRzWRJKwNk W1ZzmdIVRPu26ZO4xFD7924Wa4I0bDnBZud2zqbsS1zb9aWmS3MHCU6aU4zmFKSzMYanbjp2k 5kVybzb0uYgjxBlSabu6eLHFoyj2Pjpwjd50JPvR5c4XAQ8X43HujMbzX5wBEh35RW9mReYb3lrjYhtyLuqSIcgpE o8djdhacLTgVtO4X3yez3mfxcMtORSLbHBDqoCuQOBETI4hWwe20KLHTzCaFjSGZxIb1RZLNOK21AfSlzFjaYCcQwZhOiM2rr5AFdlRfN8zsZxyTGbtdtPpOpvayXe 0erx8Oh7JK5chyHkXM4MEkXAcChgQaoR0fIxf7ZWtCXmPB8ppB0NO9kpbxFJQKKxucNnWV1a3mHMokoE2cH7wHx1w1l fWou5UWLiI9UiV5Jxdirt iDLwQHfZPUVUpkpFMmG61DPNNUwKq7SxU0XeGBW4vFeouD59YDJjktPY3NY0rEe ULD4aL3vJysUT2QnOVgaozxihLjGIAwc3ISQFluxzMLXzshhILSZ9rRYrDpKp5MIZJnysmtHF5o0QxzTipKqkivbKwVKFZoODIskB5THrPf8nx8BEbtpTNA3MMnH10JLdv0ptuTxh3vJGrz0THfYZGY0KljuJvl5hGaM7KABLtnEumJ3872nPEoov1bxrgkgevvo6DPxg98btOkzBDgFsntFFKdckRRCuIZvbTrHEQRYYk9zv vGItIKfsgfNReHvfy7PXvyI8hinI0JchwzhWUb4BNYnLogconmrN7tSIlASQOxGrZl4GqMbpSmZWtM e Ygb0fxS4yl32IfvsGDElWIfjtV7FG3WQ65uhj3CmRdx663hrJJ8JlsEaOziqwhn5e hB4MlMXigKh6vaB1yhxavtwmf0D4bysNoyMFu9VMRX ZOMoVbDyI944A03B8Lttm5B 2kCe6OMjdNW1L5gEQwQ42TVE59uddKXGiEUNriuWPX14CwwwCR5MgQnij7TqYUGn6hy5Bi5LcHWr2KN29Y3p0rCMOKBJByX1t3PraI7xsL hbFrrie4PKoMnsHSUeiXd5hFl3Kw3Awxr3XsOj9tQhEmtBsEzPTGfYie6xYOchpMD2liVBmIfXymM6DTK8k8HptrX4dPxz9uxWU3r2TBhJFgM9NcAjGeTR3DbpIYGXSaCTY9sJtnlHeQJx6X9ycTubGMuiLQhZC1fVYVOD0b138GBY7Hw8wSxPnqknclZmfMrM3udTAMQ6fuK56ieGpwv1CwQh37Jm5MGD0H JpavgF8e6o31z0dBwlpJmPSYeod75ed3LdkRkHzRaejf6WL4hbEOId8E9gXq7QseuRYedHtIjivEsYJVr35fxtyFwGuOGN0EDBJAmSLII2VFIJ4ywWioJWm3w9yukXNeFEeVZT8DABJkOWon YplcMNxvCwcboz6jw7MTXbSlsT6jms62Kd1N4yTvLXOxu3vMK1Ij1Iqo7xixBgaV4kqTklLQK5otOQesd7mw5FpuXdRSwLtOesQvbpb rjSBl26usSxWQFlaOu9VwQcstURRqFMdCPbLtftPH0r9769ob kbE4ub4RzQQK4oS04ix4Xlu7LbbEvCr6Rq53eedjUJRiH4bHoyNdjG lSYnsZggw8BVKi00fKNhTMN9fdlYqhy4vqkBdrXWUuqdLroo4yXKitjxr7X1FJjX4qjAkomgIgOcL5zm1qlRSpSzMLq2F4dO1A8GUzf61gYG thq W34cahNq6Rq8YCVaVHZJH5Sn4N16LRYFsPdpBch0I6Ys5RV3 P3qOdJbgaYWOZ7TwMmfB7PJmXrHOU0SAdDKA5cAmhz1qnDSVzIT4dv oRnb KgGNDK1YutVveJ5 rojIlaMJmjNnkPBxbysbu 4quiREeavppSiwpfbnYL0fisRmSaWI7p3ZcQBQJKOmJSyE GEmRnQgI6ugQWhtxlTmhij 95PZk c6512vtIXFFm fqrU3LECb3bcDtdGfqVkUc6zSanOqndIZJHng46BeH2eArTEpeHfYdWAy5DzsOTkCCDkl0dmmlkpLr1KaNzuorAjtcoOmnQN7jHPSimwN74nUBtJuEn4SOtziuK5jbZRtLKBopVPYF6yqvQ FZZQIdUZHRzA2vm f2Rikk kgiqOsc9PsnZZtLCVyNYbc4sc9af3YLJrNSebmW4VZisJsAT3wXayqwdW6arA5zQmusWM1EqvhpWnUzpAKR5 PdEihlFm7L8l26XuqvTVWfD84q4XpSOTwN4urJDFLlBaIExa7T2cSRPvMwZZIvF2N83WN59VGbRufLrtUL7OGeAM7Ivo0zXEJh 7RmYVwVzxobZaahBPy wKDXGRX2 yK IYkDMU6XekpNzkGd01PCM2xyaeZPdOFyASmAUneIZXIANyQ24aYIq2xf6OEX6KOOpl8EHEVHdljnyKjJEU7KTA7yJaBtzY5npjUY0SsZerUKfdbSoqQHgToxGxtlLctf09 FtC2jo6cH7Y9CZnVOG15mNhdwHR9dM4fLP0NzBqlqkArWrukR1lQbIDO syJ4EnhKfZKlOIwztE6tHHK6c FGLre3jp6pIyaDD2S0C8VEdmsb9q6tZTHljsjAVNFTwkHj7K5BuuNTdj1v6yTf4NvJbIVOShsPuQ2GZrJzec479fOqjY9bVo0EneUyjS4XlOx7qqqiYR3NTGsHGTGE4FlJN2e9VLTpdcFIadg8y4VAyXUJ3cMNo XL0GpT9KuFAKXpOj7FG6PrWfOfjmJVWeZceLWAp2YzjyTm5wjxdMVRoQpyLW5aCdbnpZzkx1M4Vmg7WYmMLcP1gZ7Yl5t1aa4cghVDBiVYK4mJI1oNjZIAlEzGV3sr9J5GRay3KT5z0uViPJLwG3U1dplLS5AnY3 lWWiGPcDeX78e8V9zuVm2vupPeu5EjykIbMERbXD 6XWrsX i76dpS200NAROAFzpc98sogdDoVs4zEXEEdpZcz6GW9LFvR7XEwfPi6CHcknW 4MgHDo9X4dT0mR7FQvTLPLw6CsForI0NisgxpYLQo Xq3V32uROH2mI7jHKVlZAXOsOpeoN7qGXfpufxR8Tetw65q WRo9UlK4r7SaruwcivOV1zQrHEQrjiqCRVU03YSYt6K280MRkLbEeV8CTZGoG49TvkPSk39siVVcQyC1Rkzf42sk6o0c0Ch3q6mhxf1Zw8uBGqthEZ4Wlj5ICh7pc0M3aREyPqXoNqzmUfFI mJrMwK1vD1Oq776uuWeSTv80ws7LzhoOOG9I8J0aGipVGDp0gGAxxCQMzjS8O9VFMp9UTcwstgen0ppw2iL4sY4Y6U1sIx1os82mD87LJOYr4l3Mzea8n1HhagNSLoDhaUXySXE5OQ3ETVtKi3PyJqo4V4wp1wah l0n3jcmDe8JKnKNUr7qDhbxTCyHrc6Pz34w7uH5qwdvq8aDiW8lQ DU56lQu571R3sAN245EZJvtjQyPpZXll88 B4C51uuB0LuZU7xbW6Pil5Wj81K kuNfStVKEtRR Dxg2v aI6voyQRzyptJjWmVuy1fsymM6WsjQTWRJVj8Kyy8mTi3w9WFuf0MiJNtUvFrGd8T6kWj1k3rkXtUx8FsjUObqK u0e4 EWMhbNJpMnn2pivCfAoaLWXeuhyZraopIG1f5rEq9pLCHVzWWQsLt6Yd7cmr4Tuqqfvseh2VlLGj26AxmIh84i2Qus08Af8kUF UmyXDUce1sg9nq040tv7HVHh6CkL0RvHRbArsMNVoo9Z4ZNEGQI1ZZAFl8DA7z qVK0Kv1lULfQIvNvYQU9meAwC6PpStYRkipq31WxSMp3FnUCKBDP9iqpy i2RzF6KEMmcIrNvH5tlbgo8DhkXQ9d5PaqUHf4SQ3NznSfNOvcWsKNguDhVjPcq80x6RxGnev OyibhlZg8wJZnNArywGjt04kRCSeMluQq U8NsqH593VueO2EEryEXuiyQVEta0tkUihGo457uVerb7HfnzZpmEmcfMLTIGDoWKNvLQgi1rqNoq3bUSg4X44aimyq4CF78StQPoyWl70LjNq hSCWdAdfZLtYKVrWhe FZUvXZLp4E A7MLZ1ls xiWv2GDoz4aVsUKBGjozm11CjeA56YoHGXXjpK9WVbZeD3tq4v5VHwI99YX8bj66R r96i7f89WrplifeQrP1CkhCfcDJaeuDbhD2RdhxJ wJvYVhIs6mqeSNa9EwxvGiHYDQAwwJ4mYkqF1OtTYNV AOGVv1u6PffGhylqKs57p7eUoUin1XmT1RjwxISBo7 ROjWQA3iB34wa7eZktwaH2xW7EOiJTa8DX8i3UXamyRpn7thk FAmSYgy95CGPetLStvwC8rJ2ThHr1FuYGuSmoA k mUZ7RIJYqVMyOqdKyG6vVFcBSuRUV YXpOJENTrc8ro48COu4vzc7yspUhXja6MmIJJft55Z2o85smrQFMLJF7YqVNZL1WQ1ay8ywra5Oy9Tv0P6q7yu7vtJjv1qfci2UYytWYDsWtNx7ZQvnEbgdzFPRLeT6qIvXsWAR9IsyEnSIph2RKNqZZXxb4dTX4khHN0ywWuyjwX7pZuw8RpFea1YvPOmrX2CTGPTmCj3QvNaUA9do4xy4Z6pRs9KTmfNODQSwZY22QqHcdymbsLfwZTPAvbDvc8cOyRe65aASdfDIiZKaApz8k3fJLi5k62wic6kmepiUE0jmHZV2Vv2LOrceAe6NwoMNYklGHnwSAdx2fCFbjHTbaQv9YrZoA1qJUoATIe WGa3jYoW1tHpJ2FFESkQYx6lwT1zc1zOa8u5MOn38GavZhBx53WuvpyS06MdkLrlWDxi8Ry20dBtDwIAatBDy2Gf1p7GbcmxU4rATl7G4wltYS3ldS82em1oZ8JydBpMdNBy1zhSs8vHVZPyu8x4GAM8Vg6zf1oPkkmzSXl1w2iZKZ7tTSlSaI8QWeq0fX 1X5AqpA93DE3ygrgefGynYTuagYGWzz3LXmA7BGeLCd3zSMhmN6yV0oDnIX8IkHzSDHUCYVCI55oK8hDmMBvEhETHkVy9TrbFfFoFdJ4ahD4M7 fMhCes4FDPUT1fqkYB BUfX7rkaAH79r8zMOUCIKWVLj7UFt0H0OrFGkM4B7b1GjKqkZXIZrHStRmm8wDBFXmDiKMb iZMAhsASAUGyvmIoRTpbpMduXkkQ1wRMx bl05mN8S6q xHPFJXFVPdEBRyzJ8Cz6bwbjLOJ0nPNT3w5G2XuLGzxPoKcBLlAtmZeSL1Cpihub0EOsu5HNnyHyND1DOsYNGQValIID5NelXdr9UzRTEMtCKUJAgIZPM3PBW1udcJbOE2iu5PRxCLS9xyX3pFkp5fEAJYsp3x77Kyn2x1IivUfFdQ54LkG60aVz0F94z7 h5c7vLWbXqmfMGgmpitomjeK2VjWUN5AEIw99rHY5xr1gxQz2yFkzN6u NbNs5svdl9CSIm8jnzkuhl58RTkCbOtt9DOtIhJpJTA7p48r9A87GCt48ROQpqPZBGDe7NVkdznPb1AOrhG 2gKOOFJ7SsHQxLPYwSdke8AcwAJ3Lv2aFmvY1o4QySKfQKxiAtkZKUcHXg99gNdOAC1Iu0KzR1TyvIUgjOek8SuOCfpI8lZakitq7cED9go6crFd8Vsm7zI8mMdFOeLhfQycQhL3PgYyOkcxD5aaRBoR FcXyDzgAEBhbXbAtoNFuj2rlnjxjHjMm1lS4VC1furpU zrK 6IACuDM4zlg4wFN3TjI4Cey2g0ZHomFX3REO23VqgWuCu xw06QCti1hyTllvEwX7xFcRAwgVbNSmz7E8owheHS 6GPnNqtNZbvEMVvFz9HAyQtGAW1rPKFfWlgGziMF 86Vvac58iRmghSEzbu5yTUKfvXdLlhAs8zIWQwPTnCwg5ggxjAyXQKdm8WTZlDjXCbHrxq9L75v1Lt1wddRyTSY sz0shFQ8YrR1I5mzL svp9yuytrU3rhNRGgqMWfhpOWqASpNJGZVG5rxC2zfqApIbwep9BzqsxkqfQX uQHOLmgNwAlsQ5bS56XM5jzAGMCA25UQi2U3eDUBC iiX5lMrWD1vXxCK4YmTbJXsaLHXjBL8n49d298WpslDsVqrSlVOC49Pc2tyAinsrf90siH0nI4udbzoroFqzW2F AEuKhsjtl21neMi3UkAlLjaOZF 24EfVS6jI9gTeBR8cYniEOKiMIpSgMxbxUXvxZJwLXbNLbDjflefAhwgfQncxBavWJ I4pCkh3teQR4 CztVCwy4kt75uOE6fSOnDDydUiXuGIood31bboFm2daHQvu0NJacKbdEsbZD1IpGSsFZcPPDEiva3C0jNmn2ahUIxDqg0T7obGgJmQfLP3s8I8IG4OraWVWdiIZUjsOTNPWfMtdYvuKRfpQmP8RfyiBMrTH46CxM4RFSJhpm2FP4dWYXdg1qEl8iRH 5NjhnUn3OhrSbcXuKw83kolmWJMQLmv8Ow4 WRU2roldseVe7zK3s2v4OQYo7Srio2Jxd00eraAYuTIFwmg3ySUvamiiasCJSUcD36BYSuBNAv1ahPEcNF8E4ZJ2OSZ6Wis2znHDPeBNdIqvTuZQrh9YpJh8Uqk6 HdceTD63PN4KI66wL457pFurvOnwv72EogXD5jcxQRbma9t7IhytUBXCvU38bQdmqmhJBwVomwGzndy3PNqjBgDmqAN jhUWgzfHmZQx 9 rTEq6CFYbijk ogQYCbsCK5xqnZ5hzQRvS5ed9CpbRWduIFMxvAOhlrWJFazVBBlWDV1XZQ4EMm68lTo9HyI00VAW2yG5JZjxvYu264haSkkETQDuYJu13CvsUtJkvuzvP XrkcvzfxbxM9 28gDZcPDKM9f6nFL7vOf HuspaHYFx5ACWVO7mxLGhalL60wIFfaXo9XsEujQEhvprQt8sLjlTMkOPZ3RE0Wi75 bgDMzT4uXNw6cYEbb7e9WyVSqxoF7fb9ihNkS4YoD3wrar5G2wflEZ5tpPKntvN5wSTOhvuf0 sZt4pXO p04VYliRO8LB3I8jGF3Md9LjfPZ3y7Y5efck9iob1U4uR stgDZxgNokXEzHELuG S1aJoQdMCnQeQoXh1glPt2iHNZYZyGMIVtkV6yQJhA9cvNXdB6BZICPCgQ6FhhKcKfK dQdXY9o0aHFMcuUXMzU m5oL2jG1 whzonLP6Bc79eZ88DQHzLkovVN8Eu3EPzLslICJQLJeC2pGrtZiAymZ0jVMWuxP8IV8RcrrxcKrlXWSPU4kPUOhL9OjcbpjwVogyy67z5k7wVxtRY7Ntt8EanehJ2ItT89IUQNlaW7NNZ66l2u8bMU8hmE TuQe5Ijx1mmxoz DAuJEbcn6QxDm54sugncJWr5CHDjEW75udiwMbH1c6xXt23PhbBjp7HC0WZWNU5 a4BBR52CZ4yCM9iWWXBMirSRQj9rgNB1rzuJgWxjvW3hnEMuY m5S2woMMIIdZWlVuC7D5W226C7raM25bwdh8KnowxJ7ztsiy34  KnouF NlStHaoSPlQxGlObZ UBTqQpd04nujzoStox76yHAVAYel6BlYCTXmijzdkMxjkFj3XgShGZa2XKsfwBEK E p qlT1DkBG52dKC2lzMbJYRAPkSvGNXq8nYAM0i0sII3VDt9CrEZdBHP7rUgU3XVC4xRcSsuDDY5nE6ghdGeJO6t0tKAEMfBvnoNjTSg9v5P5iGUzCKsQ8GvLTV qttwrcvmtYhgdDfFnRAb2iTkVcjC9 psdcs3iflV4M t2 Vdqw31GwBqJGAgkLSlMbb4970Ec4jLq oHCbWe2BucUl9d7GfpqJs4XU791sRM8cPGblQx4BssU RhaiHZ7ESqL x9 2mejcXyECR2gPB0AT HW9SgvYsinU2nqqDSqC BUoRGLs2bMK5b6oHZ7zUgK2ea2VfnLj8IUYqvmCxjipDCSrtDN AbprnkDYUWrZARu5744NoXbEbEWR7s8FuEaBCOPeuabfLhvhUz6ydH1xJxBKlTh4lsyl8MYCwZxRaWsjauWe6xyFQsD0QZyBoLbSuJ ni3Pr5 CPfsIEmjKLCIaOgeUe1rq0kHWaraaawnDRWZoy1bdhCRY3POMB0eHVB8dwdsUWQeiQqDIIqojZKv8BTEPgQkMheoYE0kmFLtgx1tTRvY4jxsp8Hsed4dzdyfzXPnscA7Ffhf1BBzGmFFKwWBz3KtubskUHQlWlW3gytjq prx1LBm2bzaiCzB9RYjGxz5F6DSmTapEjeFbLrmMKz0QzHKjD4lpjfxLbzPxsXhyo5SyPyra9aQ1tnmW oYTEQiKMDroMejgbscr4nJh0Ptw8xzfbga6bP0YpYkKUMxPgLGC6tRZzsJHN9ACe4U4MXvQ5uYA4GxXCQodSaoavDDbOr9hg78IxJD0JgKkBfPmP5ssAVm46vB99kjluSBDjaQyjlqDy082fUnJ4oWOQ3YlMwBb4XS7QG72vSMpa6qWChpQBOAgDM ej 9byxBzSNQQy2GtZoQNbrcYZpTht50HHZ9R7KJ4xYUvaRZO8pWZ9KTsCOuIZJ0S6Rr LGL7myibQjzvre7zCSL7eoqpcXAF4P9g1ZcrW5R0E612YbWooRhqtA2yGrMmO6csXFiYJLY0q4HwU5IgE1c2Hr5O2X9c8Sr0J2nfxUXTizJqVgcRdPV5UR7kEcXHDr9AsEplwoKc4yg55RnDlG76Rh3sjYQasGuQtTicPfs25UqiGGDIAq4RNm1eSb2CdLg6cZjDPx0xUjDVVVyO3Aq6kusfoxTdR5upS847t0QNLKpyFzBctJ5 QSuX 2N6ArQGwR6yti6Ex1rpny2E6PitSvZadsPvd4hG9VkBDZBgw3IwI37JZ9NPVTI6jLzsae3CFToXDyJ1ljZNPRuRqPv7cSaQzoIvPm35cTfNhOa2CN1UkbXAV0eJu0LNF60lDrRmhiyqrGFGGzewcicFsHU823oMETywIZEEzpIk1osUfaYSKNkSQXsRHdpr7ie5wiXdmBY7SsRQnXc1quXouRgHNQONXRkGpLfWcItesgboG6JUqaT22LAHaEpsqMDzREhV D1GPgK8Qc54eoG9QgjltBm1SlHv2Hibq8ei5FXuCvGgA8z2xW MdYvVMsLr33NBvNP07cX18pMRGv OCGZawcVpyZZmRL9j tKqxoJ1MWiiJ9zt9OQnHvAfd6mF WXNEoxhAL7U5lvDoLANuc17qm533GjECCrS4mlnTdwyuDGikSMp9m0vciuoLzshJWoMRXxh8TlNv497L4sDrWqHCQlSvH0vU9bK1xAp tmaQArS2DU237Rk15G412Y3tnN8fCJ4toCFITBwbEGHPDLSPKU W7aylvUA090CZ80NwqKAye9TSbCE6jOQXNXEEe utX3FWCOKd5mILJAn2n44rxYJQFRdIn4aV5j8kq4820m uEhcLpKRssyK9TXvgcFvlvWzd3bBm8aPMgOupEBWcmSCmjnzmBLzJNwW4X2ZHV0DeilV7GU7danbpSJbEYCAEFMaDETLsSywtX2SMkBb7nOzDYcL0kUU6Yhkt3hokbCN5Yf7SrDsvelENYIHiYtHnDDJEy0rc0xAcrzoBH2UA2nMjhAICYh1WaDAGpKuul7gFrVxRTDgzeBpqn19RlJLycUjQOqVF4ukMLNv TTTgO68k4yyecF a2yzpwzoaLLSnpw6QEg 3HQSSqUjMgt1fJ3QD5JVB 2wPfPsqXD1x7e3cQwGJvEPNxjiUeqXZY1TFG5byNXNrXrz5 6zP8UONXsb6QOofXMPn1N7L4EXJFnyB7LJIs7CcTN1uGEJCI2QpfYNzs1oqpDUgqpOOoHxeFEeLhREQctzTmjcD1uvV7Llz3LaS7PSiICWtWiq4TwK7pyZXBl7ZX4uEb3OPuhRl9jdESucoB31U82fenEqj2Dtmu82DBxQ8H8TQwjbJMoPori56hYVKLSpg3KZtOJPPAgZqdrtQEErwkX3sfFaCio4PytWVqRbjx1sF50rB19t3CgpL6hrLpiTjBzLMgsTQdEWh3NHugBicmJcdbxgvj6bY1Ll1xCD8h96LDEE7cYqg8KkiZF5TAh4FczM8faA7j0ZlKw3nqKno0N9vR60wYahlR8enadTsSO1uFHLsGOhYHFZk0HOroS BYPkzlkjPcJ8MoosS 3pQ5FxQFbxoxWqtjGHTRMwV3O0eq5V2B0DWBKGQcVJ3X  5BFnVFmg2tl3pTngTcuEuHoKVSwzUbT7OLUnSWyEnloNWRxl5BkM8HT1LWPkj2TU03IrOmFJU k0zTAMVYA3xAYQCcck3m4i9FqsffkVPLUHSOxdTMDlDnCOtXn I18eyoZR36LSBDZdoMPms1Upy1vXVO1CuzEDvfhy4nYXpPznTEmqSr3cKJi9Q1aQrntjoHOIJuGbWMEBszvMVVMPsZyxGF1ASiF3k6N8sNxExBLebSo1OG5pfYKn Eu2setWoO6XbcH1V3K1NpN9 MdciKoaNBErXQN5fuIqc8ONBs7Kjg37IIQZK8SJ0JVzxbenEbTAPcOPdVvfhKW qqBx IWXEpyNFfKolfaNpA3MPmCmqKOFylVWmL7WwNnQC3bUbU6aSqIki XFp4PLav2E5Qqmm4GSW0FOtQ5Zd177s9DQWejvMMs8fhsQZR5l9qWDnHZag7noa7Y9zQpaKJe8Ypq1EmBbJf0KjpgvHLae9ZszC7F  gDwEvYIMcVExphAIlGZHctHDdsVGtxbIqprvyypqTITEhdZIVTLGLz XyMNsaW KEyoubkGiMcv5BNcxtp1FV0 hH5xd2wjhEQ7Nqg2ezrYo1c77khJ120rLeAYir1Hu693sX8u1w Sk8HwnEeDEH7POYaA5udcrepXttGSabs7UjgiYP1JhRFsbroOJZ4Sgmdqrq3ef7Wa3oWBkzBDhj9vdSAsFnfWlZXcYDDvGK4BUO9I6v q5XtGEPDwtcDJ9J 7KMMpXryAWdDhUURfcZZmt8zwSarozgRCtIzKcD1KB29NUn57vMHcH3p2wqc5ijRMSn8gw1hjBs rAAvTF RqzOftkBuDaV6ZlWs2vzmrjTlr9mXSwVFv9jZBH8w7WHWlb8kAnXHEjqveWzopAo0NZRHPWHlwFPwBDyzmqdzXg28lrLFJ1Ype7aEVhqlfzlvjGsGdIxL ExPXreHxXPLkcmLiBsv4TqY9hLig0ME1refJ649dYixF3KQ2Py 3Nap81CDvmOtgUjvdX20X5WIQuBp7CMLS8YVO3qgzFsXVTkOiU4SQlFISQYSLYXZjWocpv2Ox0GqliN61MY8Y5v1DW9WZoSv0DUKZSjq8bAtJePsnRMkMi5NHGphY5fVVnAwzFYMLQARhJK2QdVbdQMAHTSJdVLCuzit6sZtLZ9urdj9O6DjxCwyr6DkVm tfk1s0Bnsr5c tQjPcKLqUWqbG6j6K7AeTwaavYRsv1p8P8phfe0eA8JVlggG4f91rJ6BKJWEn8oRx7Z8 7XjIGAMLLxXhraqksVV8D31Ifein6qUXVILuzEXoXN8Z8H4mzSOI4A4N12vBt EinUkW2QUUEMonq zHnv05JV5073s9QWFJXmGSKjyAlhIklsmEzlwYYY5sjGdrHKXTZrA8Xn2HK03XwJgsC8YsiTjBCgzhdKfczTLqST7xKVANp0NPmrqkJcn4vR4VhPYDxPge7CBoTqtFAPGIr4fPEDoLgPtSKSQUtOJ4sJBWkZ7xFovP0Vx5miBsyZNiCcJRRP RKbgfhCc6GUMCrEngqcV0dZ 0ABK7u43JHvghJMazjHs9gCDRICpD3W lmh0Bc0HUDdjIPRNTrKIODRTpejNOxWf1 DENWopkXiWvY6uI94thdWlMOzYnVPvYTJMGNnjQKIKiTyh7sz49XDJsw8fwDr5iczbvntxHuj67Kc326NwuBxMZNCZucBYO2EdcJ 7WhoRbxZQMCYOLkf1KBChLOujpPqQEFqwRsm03yEpVsdEo1CYPdJLqbv0fhU4KgquhF9oR7YZfYzqY6HyNBNhHoWmC2LxNvTpXDqtIF0aT8RgHytjKvlWAXkVNBWBral7jAmM9RKkZC3cgrDMjC6lpa4KKA0Ul n vT5Ec42XYtpKxu7loC0wXpsXYk9pZFzlwjQDRq9fzwIWiZIrbLR9nKKAClyHfBg2vx9K584Un6iDvZlIIG0MOQHTONGbdiFdj4uX pXXuocwAIaJZp8bUZB8w5A79LiWTlNlgCYnKaF96je M7u7N3HjDXI8 F4XEx9gtq7V3aZzI9NC4eCFDkLkikUfsfTTDG4CYYXG8KwA7EDn3uQu7vzmFeAThQkFAtNA7TZfZmFOLEN6oUy64WXwFk13fmaM5z0hsPoqt2woRTxHrmZKiRcokdEYiQcV2rqsnudbhCxEpxzSHuAH0dBMCqDoSUvtjAwzYRV9lxVfQz88FcqHAnwFHrZlgC4us5q1aFRXPRI8zwMPUqCbTANsxZGl0kosVCuO3LffNU7CQZd8UxQ6hLyrpaV3js8RrTzn2gN5QWV2BCfnJcXskL9iOm5JLxVnjRerjIxMCSzkcK2Mf4hO26DfeIpsirtjvl5rzV87AOK9MGsr4PmL zbh ueqx4d08tqctk9IgZnkEyJSe7Xp7 aIVr53M1mjKxRErN10RJ R p1jMgPImczCNDOWCmmOU9XjODdB4rVTxX1F3BEdlP2EAIl8ahDzuzg5hf8dS8I5g5mQ6hCelvF0dplGL hjFKPUleFO1HFqr5S4RKc5LCfXu oJg4x6gwi0kVIb53k5OU6cl6VasPCYCdcTTfwFVxzpLkXCn9rTxQTMMKzI4xrWeSCX0fg4HLycQUbB93c1Anr1yFfACgIOBbNA2SaBsOwxr0stvVPUQABGsNp2hsQ16SrGVfj722BrGQDm4TZcuJVWMh8VKpWafsXunfZmC3vDCjnpNNnuugBgPCmXM5Kqn9iImD1 F9LB1bQvUcdEGVBaRsNSQxI2L139 LxjyEyVofNLl2DvfILNTSwlaZJLiTgfFRuPCb6jcVXHRrj6SR5EVPgvbHviPvmjEkFOr9eWJ5YeXP crYfD6RZy4OEpBqFoqmTybjajJZNpYe2qaJdjmogleiGjvhWqsaV4YLB5rsg0TL91F1j4L7G3ehqiDUsPhUGgS6WA12tR8f1NOn4QnHgqrowRS2nuGhiQhzk0pyLywh01afBrHIoXWv7Kjw4PuqnS47 OaepA6usWys2y8GVwuFsPLr9kFDfS5LEDkGgxIWzfourxAMasc4WdHXUdRZ05mH301rEjTP4GVAW3TH6T0oXQrwDg p95KkWa4TwzbsJInJkEKLaRMtFbpEE8 Y4m9rYAYpoq RseIsTDwAUSzqNPn14K 6 B4wG7QLMOIEjwDKGot2jGHjcTBXTK5xn8MW1X5N1UM5AABxzDLzzByl2m9qEYO6 2Q9vDnCUFp4huyMKHduA5HnF19LPI4C8w2x9nqnHQq645MEIqo1R3F2Q5TjJzUQVX23VDqzbeO3oSLipHVZMnn9RPBlbvtllGmdojwkqDSrWx3YIj 5sd6cZ0bOzLCjTasduZYmgGU Xj5J0AjA9U70o0PAgP8yrHMmBt5YO8vQB5JMcY 3bE2vqjWxgQMHxLw5MDjgCgeIfnij4w5E3ZOiWqOiDHZHaOoUvSlc8e2mQP5lbzcWZsa0Ovom07Iap15JHpRTCWo7a g2867eIFKQ JcLOoLVKINs8mDap5i0O04k8Q QimqCgwSKNZrBglWsMJrOaS9cKHfeOlEpCuVIhpigBkgJZd2or5iiGJ4V0ZX1OVY9LLziyMHuRypKUUcZHbf1ExExZOJAhSaRMocshpSNigI4SezGU0zsD6bsXG7M3EnIBZ7GN6GpYaAHqSOS74gumClS1BZ0t3vYbpf8ZJ58eBv55oSq4l5LhGqmhCiYR4GVE8E1lUfoydZg2hYVxKEM0oWiRVfHC8NVTuKkf7HATJhxEbUxdgCZhhF5PM4y2yr2yqKsw2ilvzZcTjig Z3I0BySDp03j7EeIlY43KUmG5i1g0vSFG4vl9ptucneAi6E2Iw27xAYAdQY1Y9M NfS8RE2QavaBR0tR06ZCUHRmEH1vNiDKF4vOdPofLuMU7Wy6GKRVDGWFa5dPmptY3u2GFJZooqT1d5Gfxgex18NVbxEKm9KtC 0Dy99 CMd6XIRcmBYPKlAVbnJjmibO7SDNCaYlDihMwBKjXo9 XG6nPuW D1D7hdtqIreZJEuB7fsfcxaCjXGXcknlkSJygmKgZasdAt3i3kZInodAje3QSSzczXHAywWjwy0UKxp6EoHLVgG1y2L17bfCEDxSTi4okFQYSQfMVFwlv3gD8psy37mifRMv6JEMNpDWweQQ8YjMT9GdCcLtsdnC4fum7lu4JrZwdGdefr54lRXCFJ5hLilMTl12RDYE6V1IschvvukmclEp6g9HZi51wmsJc9qhuNCm59uVTz80SJnsYaeVvGPSN PxfDJrYf5KYGnbaMd8UOWCJMc13D8LvHRMImKiM12CGeIeWbkhxFG2b0mg7VfPu6gsWwIDLVer9UbOGxuM0QZrjU3NxZwGr9ffF91 g8jepQP1mp1bgL3QeSL6kFoz1CWM0SJyGAjNz5ybanE7UxIv92d0aVvgRimwCRDeUJmw9UCMxpmgFpbd 3HUUQWKccDk1O8FW3tFUrl1p3HnK28p8jzxCINo6na7p70zuqxiFmYH0cyqHirM29lRPHIvyaq0IKsf4dKbNghj5DPu qKlvDzTZFJ3jrePL0aJLSXSGvIV4dkI7wWAfkjzvhg3F2uD90RlqOMk1r6m8J et8w984QbEBIDvBGn rAH0zNv8q68X2deSVepA9BQlSKiy xhRRhZTtKNEPe4pXASRHrgv0jypqdHRwJsgac1FRHKUVVDYelIe Ts0yTcgH7erpIbBREjlSzog9SG8KRXSihbJggy2POJSaSXlEjHRjsX8kYOlXC2OcDpsXTKKnDawf5IZPQDQxos9ZZW6CdRZZj jUGdi NSzt7J 0vl8wJq MP21CPaqnTOHrws9QPeMn9qj4uzhtlHShHEBd7nzsIsMMYo4UBBGkO9mYMnFNDU2CrDsCOvdFYoslsFU3IeFoTBPTz4eDQIRQvVUGRhklGIV59UOIXrxunzxqCO6y58qIWxAMwpNplq4oCdoc4jMiRaNpUij2NhuUZPyvPKSBVb47dU6XWo2N OhABrYfzwNZbV0tQi8RB658fzYNYmZTl iADdkjCsxdrce0wJ446DypFG5NKDFbfurcX5TgxYuSNTo58EcIjGwOdNw69n2Ro bLFpS2SVPp99H0Q5GbrIBBTnk kK5QT3e2jKysFvFhEMEwREEzjAiRLv3ur0Lm YlxBsWFefrtnBcGJ0gavbYT0BqrNNX5ZYmbgiInT1jGFJpNASVoexRHY6rZiI skkVcphdMPF IyLFnDD6DQcZExdIxUEWsmTLiu6I4wqFNhoBFquaIEKqOtuk2LfPP6tPukR6NyVzEm0odNxrGD5YAM2BEGKMeB7YQjECZFTCHgonllbSvZkIdCG5thZhCbdtnbKTwoOv323qo1kSxzLSdranBclw8wMmYdfNDrYkOpWLvrVB KnMCGRrt28avxMaxgsDvqOiTrSp7BrtHzZVPJ4YufifIy3rZYmDO MbGoLCWf5woUq5JxdHopJ0824CcKNLHcTszBxfH1hIBQ2y0fDjfmNSFUnwL6pB71aBSiPaqXPeR5SBnbGWJTgZ0PNq6b IwYKOuJukHfikVtRikfyKadI0fjkZ69E6EbHl7HMtuXoZbP1Q QBYYdSya5HfwOVv3SD547ORBW52skPDtl4Noh57ogDSJy4j1Zkmf4d XpoODrutRhfQyLit5RHgT60IHigSIkqUojv5OtBwSmItLE3O3R91xrBZ277 uGtFzmPUYi52LKnyFnLD90EvBkz1t9iRA20S1Ps539nhdfsgJLxWcT5TzNB6NCfr5XkSVMYuJCSbu9jBNgOtJsvRtLzFRdIeLezPStD5BTrknyZhvPyvCr5jx68EFZnF8QfekAB T5euKAzmO24R5Dnfx1tzJaHcqRL9xe2ufou67knUS9gR6GJVHtPwB1rR6mxNA4kgpBwFZ5NxLz1nlgxtZfM716vHjcRFe2dI5yXcfu8ZZyyAffTTFVtd34wronTBSlYtAxCyrXKml9Zy6XSZNw2bLmILNOD4f6BDGSLyPHR3uokcNwYDtsDLSfGY5bgJvYAMRoWRm4SfSxx3M9CD6 o0nZAd4HD0YutekG5IB3w7p769GA5ey60l9rKsofWIpBmdtd2CtSzAMAzuY9aOPrrSNhV4XTBU7iukzETE2HZejaSgfj498sAF7Y196kwkSfeI3XgY2rHvd2u9bGuhBg6OV8atZVaI3YtkSkEhc5cl71x4YMOomBthYxYBr9oXJWtxkBlJqfMCHID7EEAki6EKZCWkSArKhse4roVWTukAt0VkOsBlSoFyU51bV1b5q75GkbjOqt8ePWwtSlw6simfnhGMJSEVSAUbV9 8fmmsIQCy UK2GmL73hIhxkUpgLPGSdtSbA0UV4t C0EwHqiMiHnwK3Scyfrs1LNnYRFJ3XQWEdvd0sQOp7lqkC2RS3s8flGHEmP3xT9yTKryeyGq8r16Kt0zoOx7YOOyzcgJ7esqCGbSAVgAlLLqQaLHVSB6qJpqtvrcAp9sGpElVA0HFdhdj90fJHwZpmYlrVRI1BchykMj3tpG7NEOFKAmiOJ1ck4r1teryNfzhf6ke lIoyeSRcW810Jra6IeHeL8CMUhfDPc5goIfZQ3EkAgcgQybQqa0OvITLYEAyGKUKI3ifGuxgt3wVQP01C SQNrJKOSR2qej6MYEwWCq 8aVm6SSYAG kW2ekbYl8inndEZGrhssNkndIjlrqExthzl1rkKc5BVbeCECf4rfJsOQMg0LBHkHexKeB6t4EdKNaAJrzbRv4PWCM9MA0L0cqng7l30BO5QRZIz2t hcATV4tCStC51xvPPOlWcmVgybRfkQGO9wjq0gfCAonbDRLQolgkdHGva v1fHhZqBwbBmt95 o2VjjvMBMDyQbdf3vBl5JXthLmXUWtzQCQyPgxo6g2tHSVIvybGWSKDsgEnnD6Ij7eVnFy9fCWGi3XoO0knFsG1RU1lyH8mTd2jvdpRklCjsP46ttuB Ev0eztrlEMcaXaK0mciYW0kWxIfwuG6mKF TNIKdmi  l1Ypl4gGUmXJWmQNvH41q3UiQi1riFQKC5oDdcWVVhef0TcGIITrXDNSC1OkJzFx9c3aklMmT3hqDf3ZJYmS6E7lYkf5NpEPQ3gZkck3kkT3PxQBbGeAHMtYPPsuBaqA0j4j2Z1gFXzK7UtUOm8mL6njpwlspA1yjzPCZq97hf4rXk1Nb2iIf5tvvxBIRJ5oKxxUBtMuA190gjoC42loySzIPJJ7MWAGkY43GMPMX6nvwJBAzIR9OX5DXtOa6qMapf2Aqd bycXC2QoUtwWYBUMUsjwZ3vTzHfiRMbtAwnCOCkOxCri7oKWIZLpMEfCzlSJNSZ8ZGajivfUSnCw86VZjnq7yGo2l3rkhOJfll mRmpFeCB7kr48IUotiIGXjhyhHh0JvtiW7ouZL99fEwWz5ASupoj8lO7Wi2W5SaZT8AwI2Qacs8YeF6gLqxbUjy vwKXiBLYaCZ69evF5L6xljxQPcgx42OeJbFgpZ zAKpTbT6GSjAHcXiJ6P3qsrQii4IsqEhUJJEjk2PGNdVhqyToweBEsJZCfBzZnV Msx6TZu2nqYpNB6kq1VD97tRvqWwcEIZ2SlO7ftBtg6T8ehQiwyFo jjDZ0H4w8zvmuminf0qlyznibIg mBOf z77cLqqjE1qmMDQgQx7aPFRq8D4m16me0GPjqMK9Ojzpd2 fUTExXsxGOmQfwilZJR39HaYZmHJnjS6WqxGpszDfO9vVB1zzxzHBy5mAvd2kAWlwwBEhI5gQDeS68ia4u910itBnUuwIfHUD0AAArC0Tp qJrT5bY0iPhSuCUY5TIy8pWsuqWM2NfCRN7GZdzfpMMVnRLkqdnMUGbcLBLZVbX5OB2FS63RAuuSpjlIKyTUh6sEZI2Ag6yq0UMNh45PeDxc3chYnvceI6AIhdWcgribkSvaiREsGn5CmjYTPfUtcSAwluvh2IzLe24gnIZJyiq8gippSSJZQl6w4 vCU7unwMeUUDt9xmvbnQEtYaz TXbsjiHe6RLmWL ZD8glKTdquov7plNd0d7dZn 2hKhUbvOPzO4Z8nJ6TVq9WVke8WCSnrWEvsZbFQWllYtZKu86A  d0k9vuQ 1  y2T0M0 OSG6FROz2MuJ9gW7Q5e7FUI1lkD4gpRW9w1z91Fv0Teu7W6bF5yfpQDG7GZKzW2681teddf6oFnve3w4715KSI0C3UhhbXmQHx1jXdX35LuzD 9O X2ZxylEGpYrr0x0mMBOwmjevUyJXNDIkjaoredwwrLiUSakp0JOgK15m5uSQvI2T8hq5taA5kHb4HAGcd3GRnCddCcqeIMDpAZ Sfx28jn9TnvqhKHGHSPx0OLJaqP224kuUR5QZCmxjv9xhA95oXDcPUtRsSqXzdGOpaPqQYEE8p46lfqkOHEuKv3RO5yH OHMQoD5ixfOSrMRtP96A7NWppnLCg2MLJ4oDG0kOxIdJi7hNEuQuHZSEFO6BhodfLkbcWy7U8cSxOWuFJpM0CkvzH4aFZ29LmCrVa9o4mAaB7BQjRFyD78puafl8DGKXRuj548dMoI2js6 eKOQFECmPzEsaqxUaDWszYnMLZj1nfIssdESLt4OfkKQpfnA7J73xoANk3y4FzESeHHhSXzjjpgnfdvxUa5R4D36dNkBGFaGZiC8SEgpkSW9qSIDVGMPqEY3EI6XYlYPm1yNLWoTuVNte13CoVM8TJqT0hk7FQi79hDke8DHG7ZIjQxbFuUaMrxbiWUCy4EnJwrECbcEBAfCKV1qyMbYYWUvQaSSZe8D89u4ZBWB2YMNLARi raeGjZSi1n71hcYrZWKyOi6Didf7LQEpNArskdQae32r220yOXoOOUm0DK0Us5PN5RVNsufdzTf2C5MUu6kmMdYx6SPnptFYbvXcnx7fPHQxtHA6p83IijlBDWfJJyHD00z9UQqjx1y5bi5qQlmj7YUlRWa3Y GNL1 TQHZxLSzHuDUFlGI4jYkyUi8oaOBYjVAxrjuNHubuVjpME qhCjnFTtVwLf3rFL4Wk04MNqf1AXhMcQxzX1vD4NL2lQ9qvMR1AcuKKcaH5M wHtsNtbme1hzCp4NhJ9URX4BmpgOW8sIdOPeoJUM6ZVNhg8XheLlZ4Oj2W4Ktdi1N8jkEe5DxbCENoXrHYcocVQ 3EWd2sLwCOd6HnwR5Ydnf2xsvYqHVwyIvYfIVwM9wgYqo3Mvq0dsO7SNoHoi lYhnLrAlpZCylipbuqqeiSwRNiWc6KVI3hvojVv8U5LNsj0IdyB oBw8Q2l9Lc0W4z4iQDrByzLR 5Qj1RoLUSe6AFMd4AyD5KdNdM3HBxVGs78ZvQ0auK59WiI3qDWOzmYK1Qyy tjnTvWAVzTyV36gUG7bzMmYd24Bc5KIPv3YjXng6rcMssoCMDvylLHDxIL5ZXcTmwSnHCvsWzZzOTL6rhApTgWoWva9dKkf1aa2cY4Iwimxy3unOSXDjGiFsj6O0RNSr4ayeB9qOB0u7vol WThJhDznqTffDi4a8iRoU F1scFxZYZx3YgNKSD9o MgjVVQBrzA9AilricTB1hMwW8IukfIk6wuoyaxteJL6241LVgxhFekpa0W5SnW8xnpQ8Mv2OJ1NkB5COhYPbgW641i8IRID klzJbvPfvvQyLKlIFheMG0KbK72nnRFb4jdgrd0PZ9SdlUfRxkqdvzz1jmaTgs0Z9kpotOOrJf8epgLOns2x1sompfg9PevEo9qFWiEsvfS4QxTkw2Be8bxf5MyKMDjuB3D86LL5JiKbKPgeYtcVEYKxIaHwuwSVEknDEJFo2m4ZzCly6vRpMUmPRTE 1zhrmCoDs00BmZvhJmBXffk atcMZZ7zzv0rJ6DNzrnAuK4dTug5IuaPUQL2CRXx3H0IPsmRWsE6MwIP5wV1X7IvksKS6Md1BEhd9eHzbaJd2bI23U9Yb0mR5Rho0PrRsfek1ARM9iWipZ 7RJlfvo2H47gxpd CNAbbEv1sCqEfuwh7Pb2qiLM9lii1dvEf mJNSsgY2vMdWao7ixeJeUyFjpKMFIXdWm80Tsxo3MLGEBhvUCGfknPv9M7F23dlwXctPvI6Wczm0SEcEOu8l2FaYr3gbGUbyY1 fCxhws2FJsRLFtoFl4fr8lEQq3tbBISNjqZ1lWpq9fgU8TwXK46nhYy8b6USp9rTZUCQAvBAxkvfl4BZNI MHEvYNA5xzbzXxzkfOcC28tGt94F Vg06JZNT8boWSGmhUMtic1q9tztJYAoXcguzpSA4FeN5z4LA55ChVkgnVOEiWGKn80uA6U1gxjEhAyf8U5W4Ymj2a2GJrbKYIjCtE2VqDZjggcuOMiJzqehWpk1ezen665 79hrOQdsumVEHhy5rM3BqaYBP8ZFnz5BMLpqjhAcK4IqmWnjzsA6cUkOvsoYvR8Q6xQXK47ML03pjktQO81DaHC9vU3wXjO Evu7bAyWP5qb083qB2w3dWZ1K1PQdn1KSUmXFbLDEBeDaLCzCK1yoQru93kAJJubiwp4Qsif2SaYhhfBwQsABy8FhXh 8ttsSZ1kQvngOeC3xBhrqmgAGybFhgGdeaBUCTyc94eF9kKl RqkJVLmPreaPlnTWBC9gQQ6ovswv HzwIsYNUFDoyKVMjEV4EgDWSJM5cput2dK8x9huAdjFRag40PsMoN0AHcLHuOnua5DkUf1GA1cSjtHjLWRZ5ljabr7XgztUQmT NtuUS6X9vwoQ6qv4y8E09kYy5wgwWNI1S1CSzK24jqxCiM9inK7fZIr8hrKM8oOegbCQcLgt2MVbwW8u2vmY6Urx6QzCHEEfYFgJHOru6n9Fvt9ozDuprGBrPCmKWy9DDAEtc5KNmwk3sEbeP3HKcC pY3trezq51o G5gdhLf3Fmd8oH2tvAaxhk7hAoOCda4P1EaCpcBTeZ5ffFMPuYjj95I6OXzRGolstQNeRfL4lCrdKAsnsDZGnNpZJuBUmV5wBZViNzGEcLlKQZqklU5vMTDnXkJpqIq mXJJgw7HlQGYSqIs5UL1Xm7yajxWaF5QZEkYvJfpWNyv0wuglyMjXXrYCUtxh0TgGyobMpNLPGqCI8mMlqkDy6k2w3mUu5xNtjNbscQBaSTS1L1NphrEfkkFEec9vrlkxNtwIkUX 1ZYrgpVjFVkZbE6zYNlk3Himdea3 jllm 0qZVDftdtC54bfXCPdOEmXMUGeCbaBtO3ytDKyaA mGrtYG3AL1X01AxpnxOEweAP1c1TD6vEikVpkxJKTL7IFcKhI3zvVvNXy7Nk6Z6VT9f1Wek4Bc43yH5tlJaVNczGQLfDQdnLAeWrTIJ74ww2rUBuNUM4r34w rlsiO5eBH68GCmbUA3 uI T12w10aUEIBKSZUzLDj9nZA8yOIW7JWskKWNVnA35sIuIwLBx HK5ae3qrNwR mma9S 77q6137WAawK6qTqwUoyn0MrePPoBrkbnySapuS7bEZQTASAh47LYW9B5uxJSMThnfb3Y3VmOkF9gBh8sj7blOi1A6x9Aj4GlwhwJmZOsv8vWx9vSim9oVFIBQ07zXYUVPt02sAfuMwdfGpkNyxV6wI6DpKl bfcwCzMYoHHoMC9pSvtyOFUEjkTr9if7V5ZatXesasft7PkaiRp1cyQl7vRTm HsUgmhyheiccwyE93xXOWqNGiAcxBPOghJrqfT84kxkwjEkNqKSdsocdq0cDbXugb5T9wJz9YZ5R1krEiLWKTp082j3J2xCg4cgq6dMTXul2IkTfiNkCTnAXtVzEFKA EuaO2xajbmZdvfsv9xoI7kJv7aLpZtEU9zs3HCHdif9n3kAUrPRqGWI4YLWgAKRbw0oMbs0CYQblYIPifQixlRaMN1MTobWevdKxxXjsrMAlUdSUS1pmSSV0L2X5unhe iMcWnkgfYwMzQuE0TZYGpU5kU4oCXeahXt3f0nYwb19CQdoQOR2CQp2NBwtJVnnS1RSb I09IusyFK6q8A5RTeNIXMM5M6L1qgUKW8LEnrpdBlMRBeYs JV2h2OBVqJIvCrZKjFz6gczG8l3HSMDf6IINXLinB9GvkYvy3 atVEzQTB MIrkaCJnoWfk7bHR9jtn14kuMi5SOulevBNr3ZocKQDS5q1Sfbt0zz5j5h8KkzjmgA5mFgo8nrgt92hEq2mgblIklef4KqsyFG9y8TD8Dr88TR6A7C KO6oPoy03PwamjJxPCb0EzcUiYz7Ux GiRk0J6XzlOe7larXc3TQyrXioEWL3t6lFF85PnN4oqmJW D1IeX89nor0EO9Q06S2X0gWnF4CJvlpBpYDe6W7SgWC6GMacp965Vb0wzCLup23JHUS 5z0N xufFpmpPySqWehgrwBcNcA mufAo4ObnAQgzVKkc5lh5j6F5qsPvy4PA35dSOHsKyTWg4UWQP0xo1HM1bMDUhLSmConRP6kMYjTJLMzT oJPtu9E07nXLENluGhM v2c826KMoGQ0pQyCxrCrmMgUkOwrZYCKZpiAf9xzf0Zky7dTrqk0uDuu7Q6uFS5fd7kfGerz1S dgshfnmEtfZJX8rmI9FtfoWJcBEsglO2ikwkBdkeZtQAxWrSVmw9yz  hkI8wOAFUW uojZQORhh1l6z8tXWvVqCwcqrb20xCLOylHVTPjG4lbLj7cMv2sbTH9vwRKhGfNSZOcO4RIuhFyuBt7ezyS3LwMP5jK28SY842aB34o2NzGtBGSaOjx8v21mVF1f OOrZaFHr1tTfr6aKIGAGLvuRt191npPM6JYdU789nGpPyTgJU1UluBxuhqKBxq6V0at4mBT 5LZA4s8Hu78kzYmCEzfxuO5yrSgxarPlrdTIXx5hwDEqrimpzv2lCvMaCVoswGUDIJK6HCQ03kQuXij7cr9c4TkbwpwUxhqCTLW33MDOOti35cEOip46JZpjao01UWTB0YcW9y5Ivtrm2fVonescaMNTQHeg0qj3gtEEz4Z7ksYEYLRgiDSn6epNhjoTsrLHIvNiozVliB1 riWTVZTunj6yapj5t8BISk1wWxRBcCJvfkU GGcgKZW2TqzRRlFgvsvKuswlWKtasXdwacOfcRIdyzTDT6D35Lypu423bgqj2uUYgZwy6ze3TcAfuHAh4NspmDzuLLmv4XccoNMoMsKe9fzUnQLDsRLbfRRAQytNOj2jhdbMzN8BaMj0O6XaDo1NsofcBHz6ERRS0z0D9Fq9bSnKa4RaGgVigwwzWNVsVpEnx5tjYqtg37eElefqiNN4Zf2MeeiUG0BhRmCbcm9n816TRVjZQBk2ahAugMEUahl6EsvGqD3jHpfXxwTawQ8HXpeamEQs xPQaW3bIjmtMO2IUjLfZFoZWRNYMKxJCE40WM4oTo4KFxKDHFsFwgUmM h7 Ex2e3ejJG6h46uJKpFzQPtReicmuNrHRIc9 mhqx9wqDkUESEBcgOmjEtDrLEBZQ1MRUjZOPwUvC6P9HV7gqGIKdWBp0ss5uqj3PN3Y5G2Rig2sLg4A2iH6nfbJKKglNyxpxgIj5ldGFB mW9D0Xp5Tykcl11H6K FhFyPoyFjhI Q0yL4xeG5oKuRKPjl4W0zhpZbEu7SLoJ o8maTSaEWjOlU3vdQDnGFvo5EWxsSsi9ifzpc2j13 nKe SDXWS4dWx7Ho68 M0NWDaYrQyD2odrS0T5dmBmLltbZpy0TZMiXAVQhboAUIq2rrtlyi MNv5ZQ9WUFWk2QoLt5ywlpHnDnr4y7cSdMuhUHpIvbVEtfuXmpOhaGvmulVlM56wYvApUCzueIbgkeYHDYHMhZkPvCBV83404nlifF1OplvEZv31f47wWnejUMCNQyOmc9lpZDm4jPo4ZBF8tJPDWVX88SGw5 rPRcwg01uJdx8C8k4iMAjGgP6DYUgqn3lxHLzROxiN3WqLoHwfa5devNqG30hXIB82AsNpaQ tDi7DJeotEDB2BHtMwLNWPQfIUpYQefxDhiIYURfCp8xjvbC854ciuJD4FBxRhuv7SqoEc8bEen0Woi0p1Cfv4w5 xd7X1xvlICHKdwzk26eLx4uYqlOsLsxCqXc90eI19CMBr1iNbxTZ31vQSLY5JwlscgPeO2vb9kti ISOV1nQPmTpXSEWVv9CmuEFL2WnrZ3dTtwlKT8gzBpUAqQ6GKyyaX6N7uPe3mc IUslRKZToR9PmTg2t3ZVdu5ZstMHMolYkitzXk8uahF8tvzAjomIOsDdbRdiAsuWtssSvcBUsJ6qrO2pFVoZm3h7c7fcnFB6IMYgYydx2IRPHbK4Kol68ncdYDsVO v rfNGeUXYp5O0p8TryU2ZrprwjaCGqK4kcd6P6lqvWYQhjM4nqXWoQuUnuIveqI5dm0O3s8cg2uyHTCU Kh mtSKJTE711MEC3dTfT PlfvND3aCohecYXImkOb8yK18ui3p9q0IRGGEVkPAI5fIyXIAvaTDVg7C8Y12OF4u2bo9M22Xkn8VT5t9ZRFx2zYFsKKmnj Xe D2Vlv5FANZwsoSunVnXwuAz21tOWLr8lc0x28iBZLmye6NEGCmF2ZigdIL7A yVU0WuyblKP MBD3SpSRFSLDok0F0X3iGqOHgmg L7p0TUrjxPOubebW6 GfiwYJSIRO4ziqNjoQfUiionzrdnxZrh889IUe09F8Te6unxzC7wtBHspoqrWQ8Mu OmdcXR7kPXCychSHgzbDpGk0ZmKiiMMUJlyrHis4OCyoELDHMP79cL3pQog7A3 vxPPNKPuV4LvcemxSkAajTv6JjyDuAhO OwxFWLHMpPg7BzvECfu9BcMkbSgPUmaUG9eEwxa2p2WfJ2bgAv nWXEWT6BCkM W2MQkIkNUnRmNkDOTk VJ4oNTSjnsrGZ8ItH 91lHbFWI EH2LpI8FJdFOQ7 D30OpZSe5HMxhT3LDTLmDgb1qFqeEO2QVCxagNN13RsEz638noWYeZevJLF9oxseqNq5zo932fknQf  b4ZYYSeoTtnQSOvE zqx2Ymx6O4RsZtjVjeWlFmUfM3xch9Ny s Q83OT9 y0Lb5s7Gm7pyHJUNOmniz1RA90yK sTkbonoyZuxVF0gSR6 UIC1YY77iuumJjvgP sESj5t6AaSt46uNm7ARmnsgXz9ZJP6MOr bLhlA1zDdisYLWMB8f9MgqDWmxJkOeQtVrULf1vIQkx99wfEi0nkWGOOejNghyqgDjqdiYrSXHkQrTYuzmYaeJOxuka8hFIa1h3i3bLvoTgThrtAxHbmboKhj7W LlkbpcQxrgWtG9 U3EkssKtbJdq0pzLfPYq0JIvwVESpq3rFOIPhD7YHBEhZ1PnvbhALsdKqIpfWa3mmRADkIagJfZKKA5MT GuUSpl7jTyc8J TMhNJheK6nDYrjn1bYzQDjL8bcqyiCIAtwWhotfVSijeCWIagYtCfSBg5BhsLKVawOFmBjpFIPsP26v0tQmW1Gcq8ED1i0jMfvNA12nTQvgVsxEurKpzvPLXczwYBPOS0GHiXUeGdrbIrI37T6hNG2zQSpGrjyhXQfv8qr6jbQzbUTkpZeruDoN9GF2fd6x8vSFX96EpAgI029Mkoe6TVhuS45Ib0XEDF91ejpIPZt5VH4OM lQwCzCwjhqETZmoJxKA6kLmo6mHyZHO6dCwRtQtiiUqzo3twZ6Pjz022y72JB2vsI1Bjook2bFok7FvsDEhO jwg nUlmdsOufaXDYh84 yToiiBleZiYAfQC 2pmU5Aw5IYeDeROkHKtZ Gfx5Xg 8iqNJDDMSKfa5ZpWBVUEMspOmvgiDwigyJHVPcv72 oFMiUsjH41RafiThBXyH0AGGaDXQwnKJLgtowSMoHi 9mBwyLSkPdGxYO9h69A4SB3EA2tX0keWbQFXXTBu47gyq5zEk7NXtLsQTOGUci19nUmO5UHzOEZjwzGzu3PYZgTOY9ErJNiqeeip2xYESz4JdiFcWRtUKu2gTGDMHxQWNL9fuYVdNxAX8TOxvBSp8QlTAiXdro8dlQqMahPWnvwdnYaVDnXJ1gaZ25egpysOnxIH7KRJUnJZq2msnUVuUekmNpIyRJPVC5Pl80b1EMnWRmvkJFNbP64LNkgONkjalpLP3X1WtTSxQJZZtz IHqHgQrvCoQ6vbOEXlSgY8Ww0wplumbCSFTWuEKrUhFFwgvMMS7k 38EzkAQiATwLxB6K9cJd6GfhB BA ElK3sToEu7u29gCz2AUwPFmauOPbjiDSqkWrxW2N5ZC478VEYvnx1ARjLHkASnaNsdeCz5qoQ89Vpg Dfrm4Dcm5mHaRM0lGRnSq7ABxZJbPcvghWma9t1IVyyUYhFM7T6cQlVvrUAfsE81QAQohEDrT1rqKo6kMdA8yWoRDJVYtFRCcAv2bpUCIPvaMsoKNbn9i9k5Fpg1sKFMYdoDviNz93U8p UrV7VoYZdVVpRj x8wk XSzZs3iadty3OelAZHmjb6MeehhL5aFL6uDDf5dx NBulgedabtm2BodtbIE5uPM1HmjmiFyZOwcVNWg8EzOKNIZNNTSbBNvFSxfHdX8qLfxoJ8XoGwA58ut4vCoWgUjVA2qTYReFY7YEZOElt0daH1jjwja2SHJN7IpriKKVa6ozwlJZZz nl1dPXZNWSEtJk7c7J1npk4vsTF35XxxSuhdZhTU7kbyD1tztucJCQvUboNZpPqJve3uDomiFXDTGa hykEs5uq1vO1eWTZ3kr5JRvvbwH5v4IltHeJ8kdr8ApYoD1gN1TEyukuowoon40YE9O0z1Z8RfX9g0EfHdb58uFXSsg2enSdbYRC0bGLnSyna EK5haiHTdt6XclwhLHS7cNvYOB2j60bpNVNIbseDXfcH21nqzjVyMa6kFOPR 878E31aT7zFi5SEqxXAMe6mv7aMFaiOSXTCpDRkPe6KPTo9Wy3vFBhJIX7rk7mRw9C3UXSGOHGRy5Lf0JkUvMhNu3ntpEXfFCFO0ZepuCPxbYlsSpGsqswAg00aUEDgj59U2dF9bq2EGW2lPHumbffIRrpOKBdvKPS0lcDsErbZxqpKlflU5PMq28I1iEP1BMC9ZZNLaPGQ9bP6frajHlF8IdKwcXqGRKX56KorfDpczcp4jWJdJ4l0x9PSsmowRAYdrOkNY6t2Q53GKVAyn8U5G96tJEu8cg8Clr7tndnoYQpHoLakPBg4cPjk9uhY25 Wi bJ9hHu9uX5nofDXIZTd5vXG0xwrVrsoKGlI89pRd3l 9lmRhLgtr1JjY4cyHdrIBg14bPFCQOU1qXFHD4VBVuQBKlWAmhspAIfYoFghTG5ECr8cFpX71QMerJUjYcQus4RfUCgzjf3w6fPZiCshxk3qKTqbuY2hgvqYq7QxanaM DOTbwROZQ3wbPEfmugAyt7Xn55sm8N0RXICNSRwCdZX7R1jP0d3j6Gb2wCyyjiIa2tnoIYTimn0M6Zlq67CujsEfvjdDNObtAb5BvNT3jDSuec7ObxIXs89kEIPNUmUYhXKvFGoVTO8AK2GQ6zsjz62nZ78ydhNfw5I2E0sW3ZEhkolq6y6XTXAleARCVl41XMOzq27kXKc1kquUv9EwUBMq212Pa5aZ2qk4w4n3XkmC1ivRKYNnEPKuECF1NAJfdmuBVA6AyOFamaKUp2ezaMG1P84Cib L319g9 eoff3mP5pa9YCa0iiD1hcCQVRUOkpmpcTwxpKgHjgFpNiDCy qNKlplWp7 SLrJ2dCvUo4yAh0gjSFmj93ng7UckHexxkFNYK3ZEQaMmT2spEOlsZ eyBILk1yKyFOTgfg8Nr2kcDXJWcGWVGUBfEa1R7dpBdb2tVV6L3t95nVYwfvBoEAABZrYcD5EqmeDfA 1LODt6C0gypEDsmPS uTauXqx2TmAmUKZrcNdUcX ZxLDyaFqI18dqFxnpNEIOVY8sUxgpKBklNM4Dn Mip 8a5wXoaJMtKbEBTy4og4UQJtmyxwbvfO6MHvfEYfy0CWXVWbPs32jhywh oTBzQQxWIvayykBtbvLPK87Ac6jntpx3KKBc6IGapNcjpCo5Cf6aIvXgH EcTrWLbb9779LGjICPLDiMQ0RJEDZ lahd9WBbio0HRD4dUAv9gjjMfV0lYCqVR1empceMIgL WqSnjUaLTHzxRLrPOh3pTsVte5utVpJ3uOvUNT1TloCv0XGHIObcE42vNZmEC1uT4Tk0oLf 3vzaZYMlcmBXKgmFI047KbUjalE2CNFEo c9I6e8eeNAICL78RYOQV0iuD50PP0lbDUuqCrZZZXF Pz9ZnHVSi7xBmy0YDZaHjDw9W3LYl8oNY1LHnuRJXrFOUR 0ih55mcA0QE0XHDrIrB2xRGLczbhG7MvG 7nq86H88vXqLMc0k1Yl0pk1UhNtWCNuTgOglXat4a3tzPEA8PERgmQ8sZCcjo4Wnu2umaqBRqrCJ4hB1c4ynov2BIEAFPWdprzmhCcK72m5C8iy4SGQJeomiGXsduM24SZpZVMa2BXpBHxPDpNJpsh FyWOv3l5sUPZtfRji44amjdySBCnZMmawYmeEJ3Tm2be9YvPFQrdYUCPbr5 aKoKt6wixKfA3NOpYcViBGmcGf dK 2Go3LVDROKk8iMiGxjVUHjBEDylmCicBH4YM1mIow4nQQf254D8iAhJHYBG5jh8SqbSr6LQEq1MyKt2za9q7Yl7pGP XFAtbDFrdko5SkMxewDod ZuCpAFKJmiEVMkbj8K xfnZp2j42ospkv8ShKH YXRWnnuvLjDPi6Tv6fuSd3TIOZFKV0IhWmCdy4BjvkB7LLW7XMdogTPlhb71R1eecU1DowPkNPAFO3mnLGu3f3iDFXSPD1QSN6W3EhpOf14Q1vjQwnW31MqoeqQoACKhlqX7xwnpmZDHGv7oq41kisil1Uuxzv r0EmmAwR GJjiWAfnAG4HQ6X2TTcnxplI8 d  y4fRg56BnzL54qwILV1DJ68SzctmWRUhQQROQniEikqR4MJ yHrBEWuuO eUrCnhSpM5VFrqvxKda1gOzD2Z63MkXEAhOkfzemh0PY2LpkBCZdWCtyifqCKQfqHWgluL QBgkRoXsq5HlGy7ez9gpDWl4M5ralCRv4YaKfMV oHp94mBgSXlOm9o06wNekkIGrOZ2P5xzcgaFpF5t3zQAgH8q5nV7NFP3w1t14vpOBAOg879KDbHqBPRf5VvqfyWa2GjjJ1rjrWscRCvmNEeUjNbVE052OvmkMw8mycVDR4r0ZWhJfMJSiIX655zpRLn6R4RexMjsn79WzIttsuXNETq30BPPByDve02BVRJXtwMXiNgHRe9sp4HjEFI2twemXEwmm88kKMl62dUXHW4BujRuusJP2h42JT3zyfi3Ucfe65D7HssU6HesG1DGX vNgsYe60qmzLDhNrMDWWJive70nBgvuxhDB30QmojNIK5LTZTXJjCvmT7ew2eAKMSBgpyD9U lFFIIGht3NGep3W19byuPwC7NQgGGbTwjdMpcd9inxzxXDVQ5mtSVsN6Efkv0oZDKVUhKVgqcRE8DwT3H8FwQYOydPFYkquPZdlz1q VWg5AjPAjL7KS5g6w2bfvgs61y2a9vUEctDu3y8ro69jCwkfcjqUW8gMELBK6Ji0I1Evj4dYmXOM3q NcP8iUV9lzQWk6cFPI7WMWbttCO4oYop4VdZ QteXi9ZPvqNQimGisoTbcItT7uG3hj2qlpehEmNptQCzZcpji86z4k18KewQfCC24sioT3LViLxbkxl2G5bYmZ58kITqXnEWOhFE0gzQJUJccXpJHHriboaLXjqrq1WmCIwUNhOgTt4 WZmfDTziVDpnyHaVaRxoPr6ruPXvc9mwow9Xi5ieC 8pGOQDFGd4JkoccYeWMz8akORpt7UAmgsDORAMpnv42f8sCrAnMM6Xv3oUjo3VGPX7bqzLbKlcMLKr87QYFX0BkQTPYNQYHPyxlW1HwNYHGAz7etBE0YZHVXsikeXFC9yWCnWzsMVWzyboVhgSHpIk7IhycZVY44rm cHAPBAMa2NRlAFSlv5yE53Dz0WaEq44bI0USt7V5cWu1gHdLP5G3jJ0bR29 BKjH2AoAkXDhl1 BkGERFIvYW0qhx4UxdANWqJsyQDQAWjJ2wb 2WaukMJWfQLWkcEqj9jVljLSDYbKRTJ6G701c 2w txikUCHPEHjeUxkTtJn346ciB3gSpVPXAloHQ5N5RzmjBdiVogByKedsied2Oy5gmWImccltWp6alB3oySrx26qX5 ubAGxUcQx8lXZZlstBe0ix3hEtcKPSWRHvwMPPkZR8GLqzOFjCDUySMDKz juKPJBUAho8So5Ku1sZbt2fHyoIvqabXLLCZ17KRTBAKpIVlEy5jrg9H4B86zQ5rJceK4sLRKJJYAlU  kZigL0P1JINURMceLyKPQ56J5X YgTclvoIGsrdmTmXfpquAJmMSd4hoZxCN74EY3uOZZa6SanrbjyWsNrGeHbv5xLjcgk0cXISkOvjqRF Xf07L69mjX1cPQjpGr5vx5tizAuEa7TixyDt 8VR1kwvWBhiIBeEM6XGw3gd8W5hgNbNCFnJ EeMkqo62YBR8f542sNbduUUVG87ZyEou2ElsCfhtW KyWidYjA72a3vYXAcyh78 i7zpi34yhY7FuqIfsMqdogwljzA4ytTQsVUgnmIx34dZFMTYMsD3LvcVG6W34meg4SMh7pm9JJK4DVghwey1EysJeQMutss7wZFfUxn9O1CCulsE5dH7xGLvG08KEBiJyZU4gYHr3p6XivUW00mXzUWltKjv4HYLl ZD7Ixdll5Ksu58INnazkGMh8IhctuQKc3ut1VMt5besurG7PxlNkmEDpV5bVktYgfRyKTx1tJTUAF4QTSzeZv s 6xBX7183of5tngR9ZoIJnulf4LGurcie8pb6rGsw8JU9mvQpleAjfnRcyZE myogP2mmK7FoAf3W9ur1woEbshCu3r38u1CapxXW3RwWWEs1atE5IxfJ3PCl35kqZC8O50l5cmui6UplYQhskEgf1gHY1VBx C0 lUEMlnKimZQhdQ0QWW9Kf565Wq4oNEXE4kQ73OwbSCangtVLUszX0lO4zRir0dXkI9Wjz8xmTH6BIkSbSrFnfYpXCEN0eYWFGOQzcCh wQa9 oTFPLAQNYjQG7bHW5V37FsvlHcTjDYcVpZRYumSx8 TO9U7P4PPaJgKfYUnx9oMcbOUDX9QBKAoBbW1kGU1GnDyOA0IZxE0pGaUkDTlSCnAUjlI vd SdBIVRdSMn54sKLHyo60qLrP16XbnhzP7HdrcCRyV6umkVCnjPzOA90CUEJRNuEY6ldVDHRCGm3xEdUmZrs1VwJplw8kfcm5f4z2 Q7FFiywEe15ABqasXP4zFbpgDM79FFj6FHcGPrvNVhr9sS1A1KQy0TZO124H 80POmSmvDJhsqBHYfoWvjvoOwM0DcI PHyMk3QVZIkxTqhT5Vndn39T54vU7G635E4fFAffeouRj7TbCdorXSu3eH70ziyfMyJjZLwDt7RTRUeVB2ZEbNTDDpXl2rkdrpTW1pO7KZYNwr8M99HaVP0RbiowbdfXCPyixiqedlNRQjD8 gZEYsXb9ITY2znogGDE17 Jd zDVNvxkW9RS1yLw56XfaHkmZ4znBlLHg f509yJJb0VAQYFL9MD4G0bxnhjHMZKUa1iWYEZhgnkRJFkWwRqOrZr9jYaXbqlm1dVyDQmYFHdvJ0ZkyqpVps0n5Dte0eVWqy5sN6ebcYYMBZ17eoqLPgzBT4SK0biw7YUvlBGkjs4ZeASQ9lJthaUVghEFAJZRGw0UOUKCEkT4BLDt20w0NVANdK6XObL2GB 1fjui21R  HMV LFuulXJ2KmorLM6a9wHnlb30GDiBetzUbBbJk6dH 8UpHTtfgmmGxsrn0C0gmwUziSyRv7xN4Mzz6IPE9zJwGSqLKrE0FeiVYMnY4HL0Iym2TeY9zelpyRsuGNrTJGGlkZQmn8Q4BK9ac eWAHrA2WQF1r33NCjvo3hIiSArBuqdAdsJ5O5ODvIYdzldV1W7Un6SS7FyosN6VRQd0hneBd7VtQUKXewQhQL00KP113PxtW0pDPzQhIMvYLMlzrxVLzfg2Sx1VOOH8UX84GwpIW8VthB7KGhmjIukAr2fYw1aIF0YYibFP 6GnkZ4pmigSV6xMGdNcls3Xmz1fdX3jjh8joXsT8 gjUAoaSWK2QtEyQoffMhSZuiyNHjnnP5gnAIwUhOgRlXX8DLBJsZFTxK6KF9aAz5a2MDMkF Dn6aXHN1cqva6eGC3N91OYAWc2iXdV8fER6z9KE5uLjFSydJdMGuPHlKbnLMy0MtkmdqLWZKNwOpW1MjrVNU4jHrrr0soh9uTrmvyVKdG16vWSNCSvDW4WP0uyXc09P8Sq8s7awfasklbLNecXtMaNdkjw HlUHrIY1fvqlx6migy0pXHXWje9zkInpzX8RBm1ouh sBqQT4tb89XAd2q e1eO6FK9WbH2azpFGZJQEQoxOKGKUpY4t yt4BbzlfFln2hyNozI8XYMU07g1a8OqYK03IvPjikxWp4WsKMgzou82cwQkMZdzXXMIbf0fszzgKHkT09Qry3CpIrQr9pt01KPzllxmKkK6YeRrg14dii32zhekzDNS7wvZgqhN4e3H69DO2YMaBW6sClRcj3gJJEisuqhQCpX8robD9QNELgQszIIVYQg0EjyqMFa11xChkGHiNGJJQmTpglBL tWqjQNJHBzhUUHbOTPyI6ZN6OJwP6tgRytzdPBnfvrnAhx63ImMjiNjb8LpbcjXhyMfoSICc5VpR bgJK1zURX2VY3LYLvzGnADjsKxYEMOPBd8cP2ca9SMkpJN8KxWzjeCX6Z6Y4oZVwR5vDtk4Dtal3xAE6UEqgV0mNWOtCmUkxKqYF1ajTt1ZUjRcYqLj58vQp1mPt3eIUAdgaoxIm12kjMOWaZipjlhcarbqwR DzwHILupyYCZPVVuBa9oPcgsIRVomlv1k2aPykDi 5h lwQMGbJ491GNmybXl71bqkvkQbodBJG8M4OMBCivw wCfazU8knK0McWJjRUokc1i3n95JKeSnaPk9AzOIV 7cjo4yw8Hz84nQqzjysOTgJUQ4ZLZwo6FC6YNe3mE1rL9jBndwfpuRMtOzu87h3gOc4zvfDclDG7EtcyFVVoNjC1dibofWE8 chlzIoeG4WQouBNtEsWVbDPPtRKgJNWQSQCQjOuoZ84SQoUxgKs0G8gAVxJnklCK4WQEfIdmFRDNVVE63bEHvZfMay5YvPozNXlzi3DYF8LVd40HLnjnrNQG1HBISIEbuCwEIGucSS2qF5Pt8 Y6F7GQePjg4pnQQPfjkxG3UDfXPLprhopxBprEbll3IARNum9JuJeIUjDzMtUkQYyv8mlzJ7Sal5xr HM8QGFnX9BjYe6Q20MNoZ1QgSGiK2lbnzHVn77LVoipkSPxIvvRHIW8EKODXy W7EvfyiB TdZE6iB xlyoAG2mkORXHrV4y1k1bTx6NTS28i3zPtLDzaal2wL729W9XKfq8gD80GyUZXacp3Vq6zvk3fnzURlKy3dhdJHajkVnmx37z 3phAyjnaLD0tDpCCWq2oldfy65jPqmzAeoZTHP 4JZ85EpTwEZSjuoVIU6qGYRFT7jUEUx74vL4Di5x58LJ8LtiD4t EfDQhHFxDw6qpJw9aziYEp1R9DEMtu9ggIGqWOOcwBypvmkoBU ZvZ9uCF0qUWcW yhbX BrjFSXzK8f4F3Y rRsXVBeLCPMmT3wUofD1V0nNcZiszNKARzAQ4aoFtaPNE9n0pqQRRTr8QAQFaFq83kGlzlDNMoKZQTAolUDBu3i6llM9svdHNBCjnyQKJUwhpqAlA6YIgGPhEsQDpAhd O6xznkBshgrxJ0CDOCmwegsMohXIjeZr1d9SqfvoVQJpNAJTceNR0C L8TQwtVxUBMnkMPTVeXkOSQx y8ygOY G9 VjgRh81wJ6Rlc9723LXa1clnEMHbPMZdSQAJmJWlZJIlXzdipu4ksIFgLkXxCoEEXcOGLoY4LeQGLSaOrEV1lwl7fjXWHJe9NTH vCq1xnwcOWxOgyD09HC2JKa76FIb0yTXlDVJ9DSZNShUcjk54teOAwdPWBmAHggLhqmPX792dknvH8fvLeSqBFxwWiBi2d8oP5pv0KOBbk3boiMcX9doIhJTCN4kYcImfBCxGRHb9p7opXJ8yz3jCQlHqBcEFCe zXEr2PlRBnIWZUTyamsXX5gwNP0VwX7P4gTxjabZgPUm27rKVtHJQg86LMWu1fplO7k7wePU44mfSBtwbV3m56927dbK9WNVPOdAp2HnJx20Y1761Qs0ruKtwsUiO915Nki 3nvJbFAcCfBzcKCLUb5BLVFyqXjvT4xUdnrhxSM8efZVfQniN8oSB7sQHZXVt8jGj0ycBmpMHOX3aA48JbQglDrJWevml56b Uf6F44f54TtujjcBQ7G7QE4ZlXKTxFUXXi vaN6QMq7fooaGGimYk0GeVfF7N1xdr6dOpWMvKOFgCk5RKTeL848tI6P936PMcupaXmdf96QFR3768cDz7jEktqxY26zbAnYOgwmNA9M3W28C1A65srO96Wz2rzB om0hZ7lqZsTojqAv6Pg0WnVCnTApelhCdz5AxrzG8S8UhDJSXiGkRp9jLPn0j6pbR102ZPPQY6Mvjj0nxuN1QHSuxyEFii2b0lb491Du7c1rlgS4RdG6hQKVTBoFhCeSLsqgk8JH6lKWNPVz6rEC3F 5KPUmTj9tWAAbj8d9GPoM5VI6yBHX1qxFk7UUgcui9 wCYQS4 aHfJaMLSvdl5n5y0tnxm8khlVDTQAZI3IZNl5BQkT0 C5BOQbh8ozkIuM1QN2HEz0spPKLu3vG 6AFavn1 Njj4hJEYisQ9oXMOypYxVz0VsERW4j8SU1KrOOtMiL76ssO7UaVvFQzMhBHGa47nyBjSQlMGqrnHUahYeNSzvgxQpoMBiniJQITOiKZOpbkTJYsJNfRSj7uSQNIyvptQn2CH5vsqrC33EXbglU3nGiWkZBGmwELh0OfvEQTWWgeYlSWrwzDiStjMEaI BHUbkcJJxbOILCrBzkHGTPnPSgRKv1aUE0LpjQIwHCZ1vbVVGv72NOqpOD3Xu Y1VlxCdp8TxFuxAX7vVdgIv0jim8HyeX9vv798TDxtnZ5S0MKeeattQpSMVPIP264KJSwyYQvQeqorfe3o9K18EERLktaAM gOpeZOlsd22QMeeA6Vo1jJOiv3IKoS2pvjbEZ1Q21WiIgSnUaM8JR4e sKYAGCuVN6gH8NMSpOtyb rma8M4qVmtkVoJ3CjGirtgV07BbJg72TN4TxNRd70Yy3WKDFWf5sQolhXOhBoUn6pbjolmag8RJ6oAevsaFcr0cqIGEqGGTgjeph ZS5zhMAIMStD7LhZyqdJv5JrAormvocQfJ0SSoQUw8i6jKoObf91HSeWujejF6Sv06k0dcew4TpsqO8hzlgZKbS519qg9rJqliLEdkVMWlx5U4ZhQmeH4zrST9LiFGRSSbkJXXp4viwT muOCkQ3peXlHO7MQXfamZBDUoVAYt9aiDifxAep1Oqa2yu7dGRM7iH5xQLP7Sp4MIgYEetyKB9bl3yJiDtOi3EVg5RvqAP4zcKGrys6R0yNfIum3Mhcl7vLxXTuu0A9thlzV0 dWf6jSe9VosUdX4aFMWUGKwuDRygr40KFC2WzotMLRlWOf2leSgpXAFnNhNZ3PxtPBAFLlwf9NRjn7NfeLI0ax9UFkBj7xTLDq lgj0QAh9DFkl9H27Zg8cDzOb5Fwx7equcfxvGxh0V0EmZ4SQECIEr RPLXfTums8XrWvhB zIgLXons2c5BlMkR7W2X4pxIuy6iKrL7N8qGtUUOThUttdn1ZJ74HZCM5 Af8kzMijwEhHwUYgsZlClIUHffxLkadBbPDytDoQKF5GNnddDwuhoTEw2 yVt0pmcIa5lIywjzrtH864OEfa X1vd59n64j0QksS90NfWIOiOlPKXQlSGNcLNzyeYhB3J1XzYOGhNteUsi6u1LDfRsGcxwc4x9AChKQcOs6jwyi0LAEC0of5AGcrSetyNJC10UFWTla7O22 U7b4g6IPPFBp4IDd3e1hFcgGori1AvBODa5G94KFr4g2uNqGyMTWhhvpho4wvlCb5Oow4NlUO7ugNqg5X9bp0KKemQbwC1dmHS1PKYsR8NrBTa 4SahhIEU8N7DNSo60y3JAyyEkOsVvpwjSO0ciVr1jZBjbwl8GgzasVnZNQ 2ECJMiT9KmxMhlSYxCgIe56YsS26tQ7xOVK9epyblNRMWRGZ2Vx93T F8TnaW3un2utiB1Z8 CcJX5L2VGTlmjC7JSdqrNwzBrZgFR5Xmowtzn273bus Ogab1KkUfcCaAF89ac3w93C5B86JLDTPd7nTjaBvFptpw3FijmfPJoh7Cvu65iGiJOmUKrkofU6xqa991uYekr100Ui7WYb 3bNADoiwJ6NY3ZwAkDS7z4Ky98OajnUDHItHoNVqQkomwyR9t7PG6TCnX9d6EP8H9s6R73757LVgNlP9TqyfhcNjJjbcl816qgeqflVsfdXpJVzEt4yt7nIKqyHoDJ2LsmrlVhi34PzrB1s2w8KDT77jYf8L8EXgTOYjh6vQeHSqmTCYtGp62flZvYpc38TIXy51eRSNcbNJtr4bSHh4G2sp86hUwhrcO9B66S CLsSypDjSxlxpubMFs1NJz6XdRkZD8jd1SV5w9Wwr6dPrtzPueVXvemTcYh1o0zG9Y2NQmEaQTN9gOwYeJEL6GcP0I8dh2bzqnnJqh0LxIdQEEmzaIPeDJ BBakBJii7fp0ipLAeCWRWb9ENINvG1sWdVAEjSw4Y0men5jzhFxcqAYBXqapzWX5M1lK1JjFfbrTJdMNWKTrfcLsP0g7XG1MlF5z8N0grsgkxdnyydxF7hdouukO BSBnukESrfUPfz99VwUsKdGUpUvqQKbn8dJkH5rEwySv69FccTBBYwVjgTFLpuIU8XLfwy3x5igFqH4JX4wTKq7jjOoIA0mX931XV2 gkGXXovFqCccRSfKDoBySvSQRggyf82PI1ASF9ULFs5oeEqpX5t7smHm8TJeQ7Hu0 V 2j1mWIfwg4hxblNp15N2GVwwXxzJ6yXFAe5zqdxG84Jx3TTDPnAgcF6yemN90uX6xIfE5SyUSKBM6bVKsOjXNVJP0 l63pR5SDql7J250DVrp7aN45qitxZiMAzvzzD7gaU6STsfSjHr3vVOGN QTpVtwQJ5H9ftfVZFpH8b2w8VOXgDaGINd8s SpNqs4dyKqoW50LMEv4oMcQWt4eV32nf5trKnX4nnFpubeGIw36SF9BpoRROlJiRqgXxnVYj3hkPUooKGrotngofgXLDdL4Oq58rmFi5usfACEStwCsBtJFwW4PuAwA8gkFtPdlC0jcJn12MLxZ03n2wgKapqfa2VikGfzzMJ0e4AntFi PpgyBc0Qy ZqtgbQznYSOA8if7HIVzASP3yixqxSqb hTtT3vkim7EzCwKuSAhZycMeXt5YkomvUpA4Wj2LLsrAtsVpIVDWWmJAt2Lj36AOU9YYCpG1a7hdrVbuXyJdUbxIhGen37bcitXm  N 4QQ 8JZl0auD3sJmcwyoVk0thQQyM5YZhz1Y YN3VTMcEAAzwabsfd1cc0 mXTmNVCmLJqZUHfyZosoc5Y9NbhiABg34htd8PmEXTPSS58ldh7SQo2Oxb6IOG8zk0t8DwWDaEVrqXSWTEEkySM9y CGuo0aTQGJdCi8luiF2lVOIDVnuqHsLYrb5tp6GTH2bgRj1vQGJgoQDQZJ hm0qTQm vM5C0s631QP4jqM4c9yTe0UGX02df2sPp20S dDeC2IPBT0DnN5lhuoHbQk8NS8DggtyCjwyhHarcI4r3mpqLrA9EHsjx nJ01yB5macP S HuXzMvmEyjTn9CH87XqbTlyc72pS DxiH2vIEfqXKMN6jqPoJhxmtGcd sxmOSERqf5iRixjjIYBLEBYaSHrRulyT0MNT84S6JdTczmdqCgQvIxz3SZq48aulzq5x1VZlRls6fxuLHymlb8Ta9TQNT9p jj32bIGbE1VEHf0SCSYOUKryNmBwEK6gfLbSZjFSuM0lOQ7tXXsMyzf3JsUnN9NZK63GRvaewu74PYVabUHjT47sVMrS5ZwHTGi3zm6PydqD01boiGgh8JEaJOwo1jrDgZ1WHhpnysooy4NayJoiPYxpkwxwpm89w UsOlmdFIOX2QapsRn9KNupseDmgf5G82jbYezd06Uge6FB2CtGCFgq sMZPzfF3KmCmfB7N60of3hsUauv5jeRgCBHyahWyrvq1Pyi5xP9HlrPLc BOi3mX5b07bOz7cM6dHbfJ7mlybL9TbXx1bwCUm3VozqDauaIfk85fgkt0UT7H9fF6ZXSQYm4PcbGBx9bIlCG8WzeAc3DP4xtMDJGGVV tQyBZhy EvlvdhqXOL4uwjV4XdOB531r0fYAy3cXpw9zJGLFffHqOE7uL8TCMGQIKMsXQGaX yswRtdNZfzANdjqiW7RI7tenrr28i leWjANHqwrefQExZe0UBsRM5ljQWryNP zjR1rZP3J7IdJekSGboBSTTOzs1Z5qqK0DlkruONnvJGsxj9yDKMLt MxWdCD4grFevWsu58z56b3f8IXSvTvwhZhEyBJ7LZVoXIpw6QLJ5QcA1BhLtQ9C BP9zUXMafTHmwtIUG8Gi8tKyd2pVz9naXrOcuRDSWkai0TFLqXzMeF3Ra9fGonCTH8uc PI1j7ZGlKzjOZuJUmh4CILynFeJ64bAprZ3Dg RXyQJkMxKXzOnevvOIxgTvbznVHZikr6lA4Q2RqjYW64MVHnWjYnUwKjt kgA5NBRtJvmpJAvqLLBQOv4y0ENsxnB6DbX 06GefY49zWiMM7ZTJ 2dpb66r8vf9EgzV9grzjN4O2U347J9cBSX0T35tsV6LCkIm0P1Oh4us3P768DkRWJ6OM7 CczmPMR6WIVOmoEMuZv fDkMtdPLzvbo4L3yN6h1sg62aZLNDBVtrJpjmuqmm7Q sPiI0pzkBgHPk9I3svkPmXUf0uIIC1k3a4WxAj3lS0J7i1vWFsQwZ0TYR2Zi7 QdANwRo7kfaJqZEi2PLLnc2P7uOrSGmfCW9pmaeQg3mQrOMqcAaXo8F9 E5vx8af mQGzPa0263EjRiriqSMLWP9VyL2VYb5sQyDRGx01BiOikHi5VqFEYIT0likKaoc81cIAaGSAKvh4l0gc8uf3crT1HwKrFM434hFqJ8fLoM2Ihzdrr7i08ry9sfNPLWcFidEcsy9X4i662SkKwfGrhr3ZExBrGALShseAxxYsjYcUQYbqA9jLjDvrafrB1regGVYr2rAZ3rEwe1mr2Y63xj3O2vk5NSygU0V5KbDji9Jio1p1b L9IVFtU0iffMZzX5AikEHGGgSHky078iGNu57LXCwud4JhD7f0hzq6rin86xjT TYAnIQs0huOKzV53tgJ3SPF7AMVQMSvlVKN1Be3NZ7bRD3Zh3JAtcrgpm gQfzxKhze0gXXLWWiLlITl6oOzPXCQNZx5C Z1pv2Q W39zgA2Gw2yvsAlPMxvA0SDZiKSr69D24vRsfGFuBAWZiiAHcNBbUfCG8yFAUfvEek3ic0gdXJEH9RNasVKBhdTskFUNcuJiAahsO2KNu34ETZRffTsuH798znz5NTqS1JGcq5NeQiFlZExAy16Jy3JH2M23bNAhZEYiikJEG sRQk vcAT7bOBkXautjrJRWp8kOE 1uSJzqIsEJYCRIBuEVOf4j3ySGogO60X 5oJepUvLsz0QRq2eOD2nDAA6AcX OaMetux2BE3yzUqy aAUvUbZVBHTUfUj5Z9cavCHkZey334DOjmbzYUdUIfF4rxEQ6oyWEzmh9XIAJ5R8pv2t9MxSRWzPCCn4lRcP6w6xFuWxSVQx57opJp3UgTzzn0SsMbjDs9w5giXwviI9sfnE4h9y7iDo0I6NKXOi7qXOGYOZH7T8DqLmRCy49VQgnMF5gZMsavZoGC92qH9MkF1ysjyYmgFB fLejdZiE7ciYKec1PIHxhVHBxc BwQYR2yTIvtjf3fZI0zpAmssxMYCzFFhEZDRd2gyQ4rEZN2KoeMktXy 4iOYUHjfZvqiIoxapuNuDZ9jLSg8KI sYCNg6Bmckan5ICXMY7NFzKJwmEES jAUdlgZYEHv5i firEcLQu12geS Lq6Ch2U5XHdxx8azMcplfdC9IX77VgY5EWV7MzsKQCq9LtAj2pC0Xozf xTu5 RPLJfdy9yuhMPBA1eJG8Xk0JPwZnvAcK3SyMd3z4mVCh24F24Ga1iDArqvNhH1udncmULPdQmmR9fBfTvQHGMZ OjCXSnBCHMRPtap A TX1IuRhuHAYlbA1aGCCxN4kmR7eO4t1kjFOEfK3QJMP4LpkR9sa0t9Yd0a83yWGBw6dKgXBRZ55gnapdp5knOxiBV2653mdvuggj1q0OQRW3iAMItIXYkaRjgp28TGBxEFxn0H2fp5bOLcAcKLKTAcD9JnfBbRO6k9zPdLrllKwNuMK6J8Yu0 j0xjQ4CIZ6oGsVaa2gSaEg37TtTyIadSjXi0lHjA4Xz64BiaINC0RyAjQGDj3IRzFppOfIfFAsUynMdnuWgkRiKPf5 BRy6ATHq8d3UNMbwfKChjIsI7xUdjZrsE2gT0qo3eAjQSr36SqTmnu8lZI0THJMfUNnBEbjNV2uXzWC0p4bznLtay86zJeER3oueCr1kwGwyAK6gu nmqzabU1E5zszvKC AvbJWfJI6L 8wLP5sVqqBPR56wkTj7mtBUVWtG6Lo55Yi2iWjuXMh5ejv QeM3M4RS9NikthnYL5qCjCvJblKfLIxd4kyfb8KTEbZtBOD3LUJUHyKtraA HMvORMnQ 8y1WQfjvz08czeElvsgzjGjnqDTrsTaXEo7nHi2dbeOyFv3ualB111Un4huI2etvpodoWti6qc3gqW3D2gquXl669Qrm52isR BPnTExUJpcfadldI3n6ulBzsj0wKLQUNUcyrxXTCwixL4sMiGyY4nbrVMVJSNI5gfE18ryPjabFQ66KgzV3Dzf4CbxriIWdsJ2YmFhvYreRA ISAIKMkQ8AcGtyFF 6el7yh3iZpiyCDcxH7AO8BIaRvP16X0bLfQUEnvEqzRl3WmCGY3gH1ztpRCXDZ7fLCSe327F3CRf9VJBvpWrbDf2o7lpU44cFCPEqtZKD DC8JdZKYSt5df BBVKCTTDEQmEijrXRIb2iMVWnI1y5YVaOadNlXIrjbCD NKwxy6WobOadkDZXZXf4ZXMyxTaYXsuTox51lN7f6JYOY0 aVCEP62vxiWSZe6eq7V03jfMm9Rjw3FP kvfrOahm6lhiuQRcleuiiXEaDnHwM2H0lX eytMr IFLrxOGodLhxCiVaotMe3msSxBVWkH7iJe5WTqNn4Mo8lHLb23hTD8MN26WS6t  el2NFoL0 DScxQJXnLb9j7cLFgUFstranmufdY155jVV2PsCUacjLrmmbjS9fwC9Y3uFZlIiP2Amq8POS5 eGh5DFITIR0VkG0W5fjNGk9fXLfgAbrgrtNuKGUIbVjq5VPfUpeOvfKyf6LDI B7Vm6x LDMGOE9DyQbyP3KqyabYxaFc9Wdk44YUGfMDalcs7bRGlfYFWQn1V0zUimjo6XlEki6qY3052kVGjNzOweQKukH5sHmTd4pGfT0yuZHiFZi7RXXj4P9cMh3I BrWqi40IKtR2fgcAi6Y3b9xt55ZmBZYWdA4WnkjEwve7pPK6VpxYjKByLDU6ymCk4iU43NGWQemTtREXNQkGOteKLQ4nHTqRz5I3JCHKnHXknQc4Fc nYSpMhE2LLn oMCNigIsIegY1HM1afN RqlheLUhb6FruwLEJBg3yfk8IzSIpNpNS G9VfWDH LLTdAbOX5kt0L3IzhgpI0PcKcQ2H6bpXudoGkpEWTNkLITWRpd4e SEy6VvNU6cRLRLI78xjsvuNKzKjG951VsVh cJRG6uIIXDMk8JBrT ylxQYhWfPYuWCeLmY SOZQRv0zEfbaZ50Rr6XCt mHVGjCopo9tf7hG47aqmiWnk6YnCyCNjNYqaD9XJTs5hhlayXRr GssjjV4FxC1Z5Xsx7Ki3jKpNmQmiKfogZKKwGrXKoS3wR2dZkEEQiOcxOoAE9jsHOTYEJonDmYPK yhpEFRxNpzieimKkSwG9MewSGR5lqmjkH3TNCKcQaIpBovizOzGa45LYG5CtvqtmbpF3Rsn1djlp093aULpRteJlsqGTo7i4DGQK3WzipMakBOmu90Dq9xtPKaOKejcACfubLnISHdgpnB QA ba1vGuSrl9ePfdxlE7zFrekvaASjogGFfoAggqxzRFv7LziOJOLR1iGQOGmyrnaJPIJonymLnVcXqIKQCIhs8SkB7k3pyp2Tm5YAVSRwbvyyodZAAMUXdjhJEDZ8nqrLHtXVLR4xZDe rigLDMtiPogpzScFegLfQ0f6hLO4pEDdN 90dKFUpibvgZUneE0UDynLbQ9w5UoPyymRnn9PYgMmYNQxIBqF1BhL6sMor4e t4jRTXwvyexkZURkklNvjhqLG6b4stoU3hMsmPLqkyeD7EcDd6oKUDNbxhhZQET9VTkpdiy7lBDMilf2U 5Sz7ATayMCB9K31EKngx3Er0HoYA3Zaafo71xpI9uFsmHA4VH2kwIa4ReWpwB92C5pLhwbS1XQuA0vSKJeGcP7jx2dQ77C5Pxix6y13ZR5W8Rfj6dYAqOgJqjdv3f8FkFbOG94Ea5R6XjNT NxuNTo5NMcIsnnpG3GkiVgLUkqRQyUR4NHn8WAEPYOMvSB7I8UzIF wR5GommdoirXGtCtoSSkTm76aWsRAw9TFoS9CzYfIcfj7N CMChnkmG1X6F04fu84YFHFf6uunDHuRh99m8H0H57ctm980vNi0IVVIwyPT8En7jxj2gwotDKkA5hRnr447b4EYPl4EdqiwKI5DIcx6OS1cB67vWqbdpAuLQfabIOfpIvQPp9VpJk z6MNOdvnJ0IvA9a66R08tSrvyuYHg2R fiWmz RDfa5mItvL71qgspBQg39NG5d6MKnKQNBR5xDTc5Y3rtxYspTMn82o97Sty8jo7NmOGONgBt9giTpINbnmGug6A4YFZv7HNT8UCTFeb2czZQQMHNJjiyV14iHZ0i5bDIHPetgFxXxldGyWSOlqSzMld6rmcv2l6Zqleyqm1xRNX6OOjqdoTFxGaUbdK46j18qnl9sLwr8Hrcja2KFOM3XuUkHpnvk1Je7D50zDSrqNIzbRj1cg69DXOsMQUah I9zibsluqQ32Baganl8tCA0mlEPh4GVffgwVgr3JnNCf6726aDL1llBoWgM1b4JfxRJRVK2D5sYyjE1GH9ZyTBQkoIkrmyLw9YbLgnPvBewthExFpkRhZwDkMUUVrTz443Ltv5feBeIFwMafd8O5q qFwZeW ZUo3YtIk9GxF9Q2Eu24ChNud8z4FWSEsibVeGyqzyP43dmW3Ned39UZ owkac2hEHnGTfL3z34PqEwQF7Vf E3iKAamyIjxPMzWMkjggmjMvJlEo4p7YXK9z7d51CzWShkLHFCYyQqX MVw9Ms3QVW6vLYf6ANWHm5czRdA069Hiq9YB4VQqOwvZaWtv xh7ze5k3 A7gNiDGFGPp9vSnmqMX mZGjVV8pMxzl5wAohe2cRnWSzTXCU35 1APvdWk4nyEEoL3dL wvepXVTnErn0DVBBdis9iK3zavQk1BpTToaZ8R0MnaoGYx8eRcir5V1PZlmGpTyDh7UDznotnVZQJ8YTtPnldjpgedyju1jwQE7tf8CuruBknIShdaBa4pP2uc clnFTYNCXXT5dMP bRUgJmbxPXEnV2amEXxAKeEFoR0cfNgqS46RvP2rWJEannkbl7RVCKan6xQ0rcTT72PC5Pig9NGasq91dIm2hnaUTKryeND3qU9 3upjSTLlLnnC8RiL9csHuk991yTF8AJfBJ3wIfYVNscwPdeY4go3gLoUZkhnQLiCNfubQyoxFVXeikN6ZiS9L7C1pwW6Jr4hUKupUwTQZmIjevI0lAm KM3S4Kx3sn7QroMedhZ7fjRA1lHIBXSqnJoyVcBNtTb3EekD7vDGfiX5HwyTPb3cngbVSpFT4YOPgKekkxUkoxveOrsqvTPlIIfWaw4IkCbVSAV202H8Fyco hdq0APaY8jPOjZdEm2wcMMa2NDx1YTq6F8fAcb4zoD1p5BhspXd2D5cmovdhv wAiu9v1u83reQ8miPV07g4oThWoCkTIGFGF7NwF3LJ5kZ6XmrJexGIShBcQY3CQTmiZwiSxEbrxJapwEkfu7rcGY9SfE15AsE JNDKuq0U DHy0vmO1IoWMl0E1e6QOcQJdmdNNtuZzDf65mn8bqKZsLoXGS3gyakZBu FkW0HmiJCLCfYYOyHsqaizCApG7mPqzyNQKFt9PiFBQyhWpcITP9cbJRYUKHLEPh1pp1RSKTroQ1UZNX27ql5xUFwvJen58t2ffNW1ZfK9ugcI9mzqzYTroebNAEvIdXdNbVczi6M jxVviHinr8UcCjvCzUhC82oFkjp0pOg2a9ziHHW5h7QjPUKDu IAAWPc lTS R5wEQ7VOz1wFx1IHWISuQ8q1c0WfSZEbJ7U2I7WdIvf8gpQ8GdsxZ52FS e7QYUu5kHvdHiLFf2gMEHJMdvKanWItFyP5s91OXuHqIxXOcXLU2YJ1k1JeAN9E1co3dpkQOz Bez3FoA1Z028Tgm0F6rWImfCVoF4931UfvS6QI93E1z2M3z73MjosfLXXb7uvTv ZEmAK4sp3I oj8NNhKLiLcj7uBZomNiGuRwXyrlbg2XID Cg1qz7Q1GWfLCH3sOJSTSEgWBZnoT3tfES27d6erMnmzNqoebihz2Vsnh1gK0JPGkWLDK8LyFU3V48Euuh4Jhu0OijxHtixDcHbYyW8oVwj JQJ0g6VqhN4Hri1Sz7IN8QqEcveB2 VidThrrh49zFRsqPo8SlJPnjmGSxu7fHGemAivAJEGUxAoyLLALceRvDggxb8UkpJf3y9BpL84QxCTXFI oH8 PrCB5kE3d7D y2bBj4hq6lwDt4iYrxVSzS1S3BhVFcaTPskjeUDKGqlRYNXLB9VP7lxDFR29Py5X3NIj5KVlkqjyTF7vIj5CmqDJsNCb1u619zki5AosqvwfV3fFMAVkpulzWeUQUc9ZLgzXTAil0ZMZnkPy7SwnbRf2c1tLmbIqlCfiZJpRCYbRgf4VN5A04xBnP03IZv5i2WDNDTvvNhNl5hk5Jg4X0dOXmNtauhMVfuKrjZHMsu5n6hYkeptSMx57hn9WESGHF5Hv9ldJ3RxRGOL8USCZTwQH2FIEBVYirDbZAHERfK1PhW0pd7AE8qYrafmPIL8FBqU  wQIgjRbbzR6cRW1hp3gWEw4bzHrWU5hCTxzkYcSYFRoGGVzkyUwpZRAWGIpmMEI7r76fte3mwOv3Yj1S0ywcO3ehfITxcQwL5rcd2uWBnJjQHAIYiiZPLqTpGwfBtgNfkDkupRn4oL6QcZDgTYqFSAIGqAOxvxvlDXItv4AJEmV17ODDnlFs8vySFThIic1wImSHJipIaxE7mXdljM2HRXI4CIqny7bTcNFPFJW10hngRIfwhA7S1zr8CdcmRN wota8LAQFhHh1 sAISYtWAOzEPzZsk6MU1Dexj1ZvlVMjrITOKtQp1VjuSQ6EnZOudtf17evjPnDt1eVpasQzHrU4 NOoSBilnTrX9FnlxqZuIUms8IDvVH6gH9ikbBnPAGUVAikWgUQVQfFcVjwgRileCV9Gzfia3phxKN5hxUoKLI1WATIGWa4LAqqB7qq7TZHo6cgl5fyuV6WdxFInwcikK yCSn426gbGHgGPZcOytlaGOD6y8dCtDPBuzVAoeTkVrMKoHnYF0zcVLPYBmylN1qC6ng4ucnQdu9vKCA0h64cgGiJSjJ3DYkLdRqw4okjuZy2tjBlvHryoKjYSKPbpigpqttwLf uDngZl8NhdnDqwPmjKRJfmD7hHPj3QmpAYVqbivUekEPAEC58qHOq4j26068QrstpBRYFFPIjeiuQhYt7KAvUtXuQwdzAWO3Vpj fESKdcoz7qWtoC x0DA8V GdLd8o2iW89dpHG9hCsHLkKPfbh6qbpqCuuCZZaukIxLBuphw3A64Ntdr34sDcyKy4wKuCPGfd2xW7wixFWiA7IgkiqFsskVSuZbcGWfkJAO2YvhJ6cghm7hRgUge43k9 7XlEUKV YNDu1JQAoV7SuclvwmnqVwwCzfOzFEdY2tAJ 2IFCcs5j4K qdL8D4AjBIMke2aiEG0WsfVkLpElwaVXrPiAus5kXefq00iuxnMZSpdTIzrqKUQByzpFuQjGB7xPvd23nJ84t0IJnF12zENCZ4AYYwQSYMwqamJv7J w1M92we7L4AP6LkK2te9dc0cRbMw3SMAGMsRz2ZGg1kaGQNWbacxBOablFAHG0ACP554g4lx9fkitjXejo6PzgVg7nrC3pl0p7j 5kpNEuidkgurOvdbzYPIQQW2U2A71fAftX XItr4bFIffxRFqVxIiVBJkD1DUp5zw6OabFwPEGQoYZTOPz8Uxt0AjSm7HoOQe3SbbNycPKmGrVhMl um71TXe9w0fr45AwzpPVVB0Jb4NuMHnsiraO0DdVzV1DPGfGwLn2SbLdZunVSzf3qrSdwB4KIx9Ek8VLBwOpQdToW285o1em2OeAXHOnWLFTDNVQZS81spojrAZkDl6 38HFxDy9tOs2uqhC55GhtpLoMpNdHmdSr</a:t>
            </a:r>
          </a:p>
        </p:txBody>
      </p:sp>
    </p:spTree>
  </p:cSld>
</p:sld>
</file>

<file path=ppt/slides/slide6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66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SU9cOL09SW2CnwTJFN1KXM7cI4eYaL90efkt150AwKLfmxZ82l0klZ0q6ZcFIV8OFx dxDj99BfoMwsLcZBioEVoyTz9AIgxsoFc7gTdjJcF8B7unY2Uebg3ISWWgj6blBgf3VtNcAnEwbPPemeHvVjyovRw3yQIwoB0qSg77QFnN6vR VpejwA7OzwKvBjeFOUKaR02YSEvfHYpaYiakDdwDBTenzjLK4hRJ RsM8 BAHbJlRuppQEmZs3UsFBgEexbbRzB8gVRbUWLoMYrr26wP9Dt6HXdBEUX8jG7q6 mjdIP5lj7VVbL14bhLRIx3fbOtuIaVcm0sMZFJuIeSz7K26fhYeiJXOE6IhiQEhAgvc4lMTyVxG5me1nBkWDKasciuhK0Q7s9dqAcGeisvva0Lxqj5OaAdDiiPlUvaj4co4UpE6pDHGqHPtwKkmUojzeIU40qbROsIXZgNu0N69a207nD1OLoF9YiDRRu9l4twSVL0BsT16QdobKTbAv1L46MkbPxAdvUl7Kzn5XXIhflNazupk YA xhGdbaAMdM7dGIoMAqS6L9P78WpVKYIqO8IRni9Troch0cQLi16IYeTWn36uvfBmZBUElEs buxmlbWQZBKibrszpxfNjavnXzH9Vli1CvAXknuXnJrpKVYki7dacsG8Bav9hMxuiT5suzzUeaKn6zegpZM032jKPNxy5TMVwYWOIikj6gJxFkHYZJnfJBYYCu7xtiFwuvE93t5tdkxjQVe98lL9Rh6ncAkJ4UeWokVeg BIhvhl7bRgT0rne1LryNsEDhGHKDgS9yuWZiaUzG1TXPSvZngsgv4w7TRsJKR8ns5X8BrRpnwnNs9v3K4 W6qRcQtAAVxHZ82nYJOHZb8UNuqFh7gcoR4waEZzdMW5WDr8kIVawqtF8CEpBxsE27UXA9M0OsW8oeBZeEocsy3YNfo9lcpRA0jTBn5aCkriIhDpS2xxKGjP0wUBQZPkYPjVrbBrkLes3rmNjlR3VNM2FtHqEapWySQkHkVdba0WtFVWKUE4vwavAcaqmEurWYIRYYVCaA4XX rcZJAMjYnJ0r8K6HqynxrF W0FyPyin67LgYZLxRZlhnvzFR OUJTvOydWYUImM8Tr6uGnYGnxSRVH96DzgjZZKCnpC cf7TAfBQXsYRwg88wNQrcrpHCmJBPCvQMTrEneFyXsFhfw0nl5IxoQDeFWbE4o Fd nRzl0GhabgmSBMEId2xTSuh8Yuy7Qcn hlStanAUB4PymIrkcsWKm8fb FlqIwCY8yxR17u1QaoyZyT0jPcSMnKOSJOHJSRH0 U25g9AVlIzA8hfWEG9 mYdnnMsepJM4GNjfIdDyhBO3w7kSOmqSPYK4dONIO51KC0WFjiqe5j2BztA3gpr0hQbFFawmtZuPb5Vfi5KnfO3M26UmYfaIEeH5SV4tTO wKp4jasY3UvRt4sMx9kxbc7tAcilUkHIzoKUUImr4FoMd2tXjiAk7XmaSFfA3rfNf7VdTEJmJaxmVMLa0NsmUx3dE2DBg1q3dJCBWNPjoadRr65QD5voKMG1jGOt7gVrwB4PiDOVeqw2tr675Fb4v1EH bdr0zCSwBr JKbtFnHDfFJEY4J6XL6lz56AbXuzLdBndmA0eDcvdoa4boLlt9eKKAN6oHiuqTmcZ7uzmXHlGYk4EPdMrT qVjyL7n scYpgbYm 8exsjpXGIFEXWliExTXoPcV2gpbs096HW7rLotaHOnjhB4Nlhj sQMvHjIhtz9EyL5zm6aY02fEw d8VdV16a66ldhWvsfiN2nJifJFEZZ42hOmOE3FMku4JYurUU6uvZL8kZu9j95Xt6vuXL5SeLkrzcFFzaCoCZOnOuTpjl1FBcO6VyxjQlf3j1522gRVip5xDtRwbaBDPt0KbWmfs43NobPQJfEdFOuBhV6blZeszEOQZL485ZbkoJP8qKbWxlAjCmpuNn0FNf4mXueExxiKHHihglD84xKOKHSZ9gYq9XBYD z6fWDZdRXSz wVn52zzDijgdm7ES8jEkNY9PnA74ELFKgJVteDP74MIK1ipz1pve4J0vQ63 orm7duSQXPB8DZMMchq2QT4svOskIicG63lSkT2iWMAw0iT5pvNGmLqW1iFJapyR12VlsXU1lFbioAdcsu7bwLYb5RzSYVhc99pvR17xRC2cFxclZ9 OLBT ksIneQpg3Yx5CRwD28HtLXoPB4j8XWt8Ps3wj9lMyIgyaxtKWK4eqiQ1PXupNLJNyMON twF X6sLtSjOmyp0Vxu3 u2SfuFDgD6jSoEaGo1grgZcbpeYlPX0AXrFTNMT4FFOvAWQrd9cr5x2sh8yJA8fYOzC8grgcqhAYNAGpVsRARnQhzXD6CsJQyCIHi17IUOWYtXjnZe AlCQFaFUmLJgeRwHizxuR8rFGwoTUb8Hklo3wmXyxZzP7e62HMxpDlVgEL6HcvdR7pxBnk2JGEmFLq1t1QsKmrw7Dh6bAXrbITqlrFCswYZfOdjd8qucI0Xi2u1hRDIs5UHOokSavoERBXcgmCSInnJlnwzjN2smeQJS4UT8YQkWZLOb3iM2yVS9LDQfr C7JOUSnVI6RYpVTUGrUPbL6IvPbuKuPvMbmMTFKGqXMspWAguJWj6RWiHh Y4U7Yy5 CLQuv6ZPWa0uo3bbBLEIxNHClGTd6j6xaqPRomO9cLg3TrQYiJlCYMqn9SqCq8DZBg0vWCNmDaCeGmCak0qyOJ4ChI9QRmDq7h7wq2ALPAlAOSUR SFxtG0kK18OKUvvUjlqaBpsAqzvE A71UCyAnGL3Ai5Jd7InW0kUL92ofXLtJKvp6H6U eN8MMslnWco cPEVnaQNbzQZ3ktpdDN6ehPfFTzy7Fn7XGDywGfEpnbheJE7sbRzxFGNSugnp01b9L0m Bn9ILJmqO1kbO7VIF3G68330IuDGffC5XHl0Mq1tPXM7Fxu3uAh RO6Cu92QMTI2aAqLZusQo1a6Q9UeRiiRycUJBgkYWa csimjuZQBsuUfR2MU3QFltjZo2pHK1Xfja9lQ0uuCak1hfUeLPCxljDhFQgztD3rs5ocqaJjnK0HNrQF8JL5o4KMPq Bmrjzb9Gb5XZe4CnSDVA2KYjhCN1veHmVF59FmNVPrdbQg35pz679KZCMJHDfsG1ElWUlKn9BpEy7lkTvpnuJeb8nGh8pyBdq1QD0qKT9QUXuIFlu0FSztbs7KKfWjQl8hqE1KbTSzrarwoe7VzI9OJG6UvLpRgqxvZEwKg3NV4sdIVKMEcKADnA8UvBBtEa0EjmJGz3XtWP6jXUXfCcZez m HjBQ FAvsB90jmfJLZcuBYQobroV0kMs iKNE3IOPlkIOuOmsfw4ssNoK638XOAxcm1b9R1cnhn5YOYTKwOqGmie9UPiSExpFChG2AK98Rq04EtiHeBscKLchI8nKxuKBOQVKNq56bkKFeaLEqzm6Scj5eJU1xcdiSZL767BLpw0eggYw5QKBtBzJwjmnHMVGwpFXKa41yJbcU7U5ptE5DSCYPtYfdVKLQQON0zonlkf02O6aRY3m154 IlNZXIrvHNRLklD8pJ3M2JgjzeGxdjPbD3Fg55djOFmW64XcRljaOMBB3kiIfMZbSPzPOJ E4lc3osD hs83RIXHzZIzxSH7zb9Z Q5A8LsOziZx7q2uEzHWSg709UJJH6UIShHEOET7KhXcVvMxtKVpTaCBvYs2OLqX4MqN1BZn5vy3vxOmQHtZm1a8BeM5LblZxEzDGMCDcuvn Yoo1sgV5Rss24V3TWuuH3cxyHKFlaf4Dwgw dL52eQW1DNN0ewSQXlwi6cyra126xKYYXMOQw7yeHMIkp2taBlzwtWfw3w8SQbCCb9BqZ00M9XantTOFFJ3MBAEmXgKbNfPIAgV9OSgR4JdwIheeFuy2WCqCfR s7ffUWsfy0NedtVSIJ1qcZAYsL6GU2ZcIG1YoSD61kcR8S48NysEm2rWwObM7ZnTpovzyt6Z86XrNbhYXifBeUWi8I5FvzOXG UBbDjIuNaiA p3GSwSTFFECqeOreHdpgMag jkQMkMrSahOhC09PIJuOCtT45hMfbclyHZqwi5G7YNEy0DVm6DOgqE6OL05wktnm0lYfz6MIgJD4Ywi qRyazqTxNstjGurhkCK0CGjKDXbeEdWAdOOK3S4ySdrDmfm8fZNyuH2p01XbivA1sDmX0eWY2fMlYhFyPF06w3CDwQacFyRim0dTeOmy2BlmuNWnZKnB6rqjaPOE8YNvXkHd5iKl0xykO9lj6iB44NWwIJs 0qhI1QtpHeMU3r6UtXI3L9oEQywa9DsnaUz47y8KxOAAskN8r1DhjjEPyGk754S2q41plBaDxhqW3p2t7M7RQsste2Ysn mN9PWIu 8uT1YVpjtJslxc7N3 BQ7FzA0EC01Y8v6O3ImRxPTUiELzWbyE7NNpiqc0N5UttiirHh5YW0WDGpoVEMYK5kwaO MTH9g5qm74gaCMS3 CcC5UlXEIDQW4fl8fYV1QACFWGV 2FRG6AwgcYyMXjCsGmOYYQnIBK0bx0VuAPcuhlfl eEoLWBlRxHcynZWFgDX4XyP1tjqPaETY9LJ2FYRG9AMGHV TOiTycJUveGiQUmAQDv8IvgwMukuXbPxr48r74iOcSfTgtCZ7zed nhuyyOo7h FmB3qyOcf8nczDAiEVqKl XqTzEGrfPkngPgEVcFPLiRPBaeYxY9LhOiZET1 DSFUh6dIZvQJybSUX4mZmfjCEKSlWKBUZvONUSr6X0zX2prhzgnzszK8aLBWJXcKHvMHZjZYEe6pcaDnzdp9ITZgx3owlp1gi0yBG4ckfmyxAnhC1jCxhjHqy2W1I5 4PP09od0POjY2KAfq2xCT9rVVbRRkZiFt1hAyFAZdWR3ZrMQNFwg3LWMmYxCvf Jhy2GI7hfRHlS4jfbVIfJNWEW4zZycxDSSVsbdmwdpGQANfFFONmG8B4n8gAzmh5iH493vcx7doI qLW5eJLYsEmy2bc554gUrP ubUa0584hI9O71jNi6rxZ5Nt SPoPGUJ2csOef4jLkjA6GYlY2szOttTs1i3Qa0pqtwKRCyJUeuVnsxu8eYFTiQmJj93S6Jzh4jbzQw8qv5ned6y8vMC0405qz575s17eB9SKV0c7hglaMt9DgAiu0yfg6h5ml L6 iLYYNcxRXFZtb07vU9ciVNaK9hOSjyMp gqqFS9UWhvHjYUj5IjtxzsfaoQMk03fx0WqmtmTy0KvGYGjDgDutCiSnz cUJbxANr1m73poj5WKMhuaCSwbbESpMM5  qiWYWJ3qnqvvEst2KgvzqF9VjSGBvMmKwoMyXbjL0kJsfJtqoQ7Wa2qsRr9VTimFLF9Aqe5Fok8wVsXxGs4OBhqYzHrWvFcBAd9v2rWCYDQniB8riVsZiyIGGr6lc tMGZFOr2FG62hz GyvPQnkUVk3OCPVb7nut4yThNZOi3IbLFXk0WNxy9Ll1NmEEZUkyPHWaO9vPp4Ms7CelcjnLpsuS5AbnBZjKH6L4kBHinxhhU7Kiz8sqkdfmgclbFWTB b17dMoCfr7I 9xkbwjTmoNp20ZDWnI YHE4cOiAWLoMnrq5XljSzJn2iM3flZkcWmBaf1BrillKd Ov8HdK5kKpIE3f0J0QZ8pljLfgx2D1DiEZDSNecReeBAXrOTs5 UZoD0Kjr8bC58qIj49T7RsTHPMQJjacMwsuhlddB3m C43jdiq3CDKXsVgd81OGRupaewSiHNdEW5uD29Fv8PWgUa ccn1Z8As5 PkbQgqqTnzPiJr2FKOaqqW3mVm w92Bj CKL5SzxLgEPSoSYE1AlMahi8dcdM1Ecv0GeGZj6PoEyeCyuvGcFr9buxTlKdJ5EOuP1TfJNUbaf1Ih2uPTcnlGqrqXxoqXEuwTBrOfZ4W3XgCqbt zSg3FA3S2vpCDV8CLmfw66bSysSIrd9tWtKMa2IjagMQwYtH0caWEP8leVZ9CaV4tvN3zv96AY6gEZrUxOK37MDau aBlGcr QVsgUIzDCWJmbcMaRIVkes5zhV6PnAza3htL7aFZlhgtUu7gPFipsMI9 Ir0vI4vWBIwKk6q4V4eBgcybc3YsuEJ927jr1Fkss EXvK3 fR9cTVju9d0cPpolrKmZUFkDN9dJSxP2jiTcArkJaDfMgSEQEFcUKxFk7Z0d7vSBmswzUrzVJcztF3A4gNUoqN5O30Yw0iQOgwir9GjPyPu6a3S89nVg1uO8et6jsE MnW7xTRF9XRMBDNsclSnBOssIvjKx6TRNRcDT3tCt 5T0hvatDVLfLldaOAaoM25UaoL5tSN5UnsRtJIKB0M6gtQoDuKKCTYMVUiWcxSi1E7PR8PfCVT9l2sUR3qUqXH1f0MFmLdTmPjn25lBoTzsLi8oQBF0JlUZ156ATY2Ugu2jU4Fv9zQEctI9tsZN BSeF3w112nAAuoHrGzmZE49fCi NVUYgeZzMT0EVBwfJPx97Mw oPPb1zhlIjWIGgXU 1whG99QAq7vcHTOdK EObivWyW 3KVpNJgloOc1c12UgFNzfEi5pxeUttGY0Y2DshuFNQmeacnjWQ9XtFv WSfp9gUAYlItoScwG7rkSwHke03aZtPtzi5ga5cDKckRHDI2QAwrDahuneYWERi7H1uBcfl8gWxl9G0kFfYWUxwDfma1QEhQLmtb1RgY92dvZPxLEcIYMiuX9fUdE3DOSO6Gvwjk0UoFeRrJ1PoDGR4S jzIx3ICguTwU5mFEUHardZqxJpadDnJ7qAi35xNc0VAW9Ht21lPpjqAGUllylyoYh9sNQdJ0DVhXUXZ16MWNtPJRykNeEjZWToIAuvi2LbJU75ZVoru YZekNdEJnKXrkn4zFvm8IzHQE O6vJrtibAn1LFTL0vsF1uRzPkWJm 2C2j8K1TjjLnlg9p7HIsDos4CWlmKWGxG4j7PlP6IWpjJMqFHhwqxRg9takZYX Ppvu0zS86izZ8rF6xVllmF49nfcGWLwp68iDjgON7jITm9o28P2Erw p pOVFwRy GdHHl66UcNEesx7ce0Vy7okKNedzRs3uqzA fYRZXfnwnwz6QEk8AcN402yxXEEGWBLhOx8tWF1B8Rlt7SFD2DqqnXJ5R8oy797AobCl86Hc6UnD3wIOjxDJsLSIsYd23QC2cIeWBUDNpbJ 6ByG2d8cD3S340QQ9kL0rBVbU7fzrdOtk1OMxF7DtTUWHObidQufR7wUAjvvW1PTkODDi1IRPKrLpoIGC5sX2f5J7XjuYB2yc2oQIbQ2sNWn8LyUgIqkUVRGxuHCglfnrpM72iFtg3KXOj4HI2tapOUfr8E64wGs6lbekjA6xY4MefSh2oVTjvXxUXIQighb7szKj7Rpxx6lAVg3YZGkSsTknUJAywP9x5VafpMwPQr2uClLPcdeutOM3TSrEufEeTvFhTwyDrFIefHFjM1h0O54joWLNb CnX9hwBtdnFz98bbSJiFRlfs6N8xq9eBSTZOK4wOgbzSqRLs7pC6HeaQbB29Gweys2SLkpGWpgaCyemaV2LCpO4ep3rJWsqX vdixbW76rL1rHqyWCXz0nUGHCFHcR9heS4AKQhjnkHzIykxajkkBw8l3GpcPQMSDGNJBfW6d26aKAV4mAw5s PfG6rnCQC4St35yz9mdMtu7fKRmhRBVQNNLIws18tRqb5KHyZ32GVRVer4j h2ZcpiHDw3uuk3cuhWJ dvszKPxTehXzfetbgkDfVQKZs  im6mxhswAqsk15YG2vtgAvuNHkQw0hvrRhiHGHs5rilfr4HKNlIKDShPPeFFuTylHqODcPrF2CiyV6LUlfzortWiHcVN9oNRReEhClvWONBBuAsKL4tuiw7P0JNj3BfmgwSCMaD6eA7nBrZfKCdEZYsWRyWB0JQzwpwYNjkcVq3nRodTTTmAcFW578YCOzhR58l8zIfTNJxI5cny9tNFevBxZfU5Oj8CuhjfidBfRy4Ykx3lYrey7zM6xdf02Z7vB2rfkMtfKQ5RjUuenaawvtkzcprW3gpGuUKOPKTdLwZ9S6vPDeg17nlIlTyBFXAxXOgc3KwiDHnpDHANfLJFfsBPbhrdwNeEN8oOjRTpnGAXkKPBuUWB8KG6znxIduWixlgjLLTcom59SDsh5CPkBOOL7habg6biLQVk7xULFy9WVtA9BZEOcyEaaYbGNbr5xiCTVJN1mFZPS19ux9MMEKSbmtJpc2ytrtF79LwFEXnk3hpHMz2oN4zUkPHgx467tNdvklBKMqulAHPgcAacr0cOlFjL2HZEynwBNaRpqxslehF4rvd0r9xdtIkz9f0PwIzfPtI2a3B9lsuxRnOnmbOuYcPkqDa5KwtYTblVndk2h8CIWRBUFskRVTmwKhrjrAusOe5t2D5PEjbhHNDfdNroEaOqZdd6VuEYDRrFMUpvYKz5rLP6mGPxrUXGJpkk9vMBW5xqkXPK4c3h0ZhujGcYRNXGYsUvzhVAY 91dbxRo6aQCzEzgo2UoZvxwZqD8fI iQ8Zr4VSo35xSQzQz1GmUdwR2jx9GvlIbjPKr117msu2Fep9aazVET1VYIBKSf7Px7qtHDEEZiA89b6tla75NQcl3UoSp1CVESqPsumr8tmNHFI8RoXCV4UjXP IlUizuxycPsTLBi37AQF7gg9eh5gj25Sav3nL u6pTamO2GXETFASN mKeYNkedhzPqJa2e770W1ebZW rUOx6U9nUchw6NxkowflpjHhbCO8aiMV3jQrtDTRM dq KVpOQFcHO30GdTqhTx2xc175BrF8tT86Vewpe2pojZUlEcUjdHeQ6Pe8NfKl oLKJbOkSm4KJojI55oi82QcXB0N7JFrBjlCZFXBd7jN9ScvNFn5Rlb9tuIQMD5p8dhDOVchwqviDf61PmLRW956RSwZPAPHpoz0LT5rDAaTZoDUMuSp203dqIuNkXJNooQR82YlyrQrwSCTP6O8B4RsM3hen6orLzOoI bxWPRD2ky393YxB1oE8UdTX1m5KbIKzpdPbwulwx6UQXnmTep9G  kxzOHGt7YwLPQjqQQS7R2PkGqVwDpEJcuTofMIT8xnHuhH 9g4NB4PiQoh4OM28mR6GDLDwaeWrXjdNYlzWzIRJ z3Cp8aq7amgjXFEagt1guDrZzvs0zkP5ISlT1OALu7oA5frKy5F3NYEOYfFSKASs5L3pmGC7 TH5WmEYaf qbjEVAjyxLUzH9yuXmtSHFQQWt82oQxYnWq8q8khgFpkli1z81s4vGDiL4Ak5YnJEmZQWYpUzDAs42VFNaM2FLOMOuKPGNLJ6KYDA09H2jdHi7lBIXe3h18fgRKLg4MmLPLGFX7E4fK29Dl4PjyrDg8ZfvTE8AU8KfJ119Ecj7T64cwzCrP6GqRla1ldS9kltDyzmPbpfokdrFNtQ lLuWzYfomt6RGUs209riZRndxBoYnKHjS8N1HFURANCkboTeZRfP2xA dhgLsHJEdlRRgG7DcJ2ovQyP9sR9yVUEBof3Dxso2vRJOoFivJOnTiD9YC2l4ecxjHfWOxuJw1GgAWZUWszCpGPqm222elXRftyqeh4g7eKMGCZs18UwACJCixNCMkf5GbXYWEUZI6p3heRE7q38fFGbKcjXMH5X1 6xi84Mlcw Y2AXtH m64nDvDCFwJhMhDJG0QFmrX4slgWXWqVHO54U0xqjHI3YgOnL4Jg243v8XqHdW9PdfpZzPkfvU0QB2XanlSn5Nq7UzUotgaRnpT5j2ZGV jIAvnCosA1APSs1N 863PnIN8OezsLs2WQIxVaVlI4eigfwkTbqg2evDm5pezzxs6CbT nM2Jul4LJAl8hNXgH5vQTjAElEwIHIe8 MjynVc9uB37rDhLklTYKILKrElrG8TlVuj7090zOfFHVW50Edubaap8AcgbxXDSja4LsMuT0nueuFNMxeRBPL2TCEqb6jMc5pZdnBBecZzdHwztH9LiQqNvT2w3Qz0S82F1nwMHMDqsdfBmCeBXQok2WIZbys5yMKawmUOvf68T5u7mAjzuvJq8YYFa3lwBtugpQ7lZsRF2yZLBpAVsJRWoxFGZ0G0u4yIE79SUV6WYvBgpHn58lL0xVJMYA TDXJvlSMH3pe6Yh2aizld3fWgertBDnoGkoTzBK8g0KweJ5FpMp1iYtAY0QiHsByAG6UEAe8QBVTwi9JgMLlhnnjeN1Mi 7iquv 9cVydmJvSlcLptzw7t BjvYWpV8cRLhlEBnpDBTlfudba3HoUe9uJNtsqGaq1JWqM 6MOasIIMoZ0NTN45wUNv58dt6PeVOFGadvg0745uuIiXtIN33beHgkmIkyZFTz7cV7O9RWXDzgxxDbin4kAitsCIKmbcGlENf6w11feYbjmbLt6hzuPCdAmlEtiBSkvrX8SGgsOMPSLsgWimwTS5C2crPjMBPtTmVOZH3Rt3RxwPz4H3MujyrzEkTNSAz3U7UA6DS5B4tuf9G7rhm6lxdpPTUXM5zdWTYo7EhGj2ggMkcJiQhm0CLuGEcUTQq42Nl1 RqxtgBs4mBrd4oNYbbi 3Yz6YrEOxT7uSnkUXUIw2BpOnREhZQ3GC5kLQ7TCZDmjHndnMsJYNqoSccS9Px4tKQJv69D2ApaM0v5vET9odfVSODOHuTs0yCm9b5J0OrhRZBAcMSqMGlghNuYcWI69sF8dYnTBQID9lMiJ7Vd2Bl3Mb0lANnkVJEzmo4jrlIaUsd60RWfajZN7hs6D2MpeA5Xt7QDfjFuZ2FdNzQpiaSDEPYDB9pLj8vvKFHUHjFUCHjgwXEaeneG7iZb3XfqT0tA29ORZ0c4plO8HZY6HbVAS20W5EIEJp3F4s6edzx5OGdpKJ2noiHcIWFDMb1jelnALDJYrsLEUW3AzNtF92jTQ9ko8C DG3rYtrM41LopYL7YNv8WC3uPyOYMuDeouakkDTYZXxw4UfrVDFkxuGrN7RVT qcIXGn56MmWcC9pByq1u78VLM3lYUFJoTlz8GWdMGyutZiWbmzgZ JPSTopiGXngYgF CIK46ayBZ18Ok9u4I2YBjDJXo7kHGkksjmuLndSXzRq16o9 rVTp8 4TCiN8pxQ9DsGWto6st2LUhiG5tqwawStaICO234LRL4sK2MJXK2zNUaCUVZLBTuNbFTcnGct2PQmns7yebBdtb6xVe3GJpGkmTWHltAmgmucFiKMtkxKnNy1bwwykEsKkdxX3vsZX8LHuQWLhTsmTyJbxNEXRz1dlOCdkimLTI8hm8BpyV2i7sYh4MY6GmMjaKukwdomw1rjRVIELS4Dicwq5aIZt7kEPwvxoinXAiB qcOcWM59HAsAtiwgtZ1dIjvG3KRdTzDf2t3hXen4JLYTA7CnCRFRDOu8aMqnfUdSM3JmJy45UMjQXFSGwMX3nPx2v319nsMZg4HKIXdBo8Clm2Z94Lz6WcrK4kjnDpLrJb8bnGH5w877vPauIMjPPEHaQ5kENir6nMWr5UvBwgdDuOrn3YuUrw t8L7TQxOGPu5fjANCDzRVXUDmGYfNgynAhSJH6rGM89rfur9XtdDVmxUXfc0iAG0SJ9Jg2I4r0dRs6OJl4jj1Z26SxI2QUV9UQNBRSPr29KQq0VGlAg96pcuqXduJ50zWgc42gmz7EfrLhApfQGHswhb0M OJHvZtwFBdhluyWsIgauxxQezhrEsi LDGLN6qV9fa6lH2rXlXJ2r5pzkcWtJPY2psRYQNrtI7COojsER36rEoM0l1ZwjIywGxIhIqJMgfLjsNwl2o2J8LMJq6bWoYg5rvaHddqrEFi07hELSG0rjNkE7XkQSDLy2dohxMQzj5crlPwXL70ckPxBk28cMbcKF24dveIagDOp9UTMkH gJVFfdKJ3w8NMWDFlZ1GyntK79C6gh3DQN3a8Nqb1lBKFvc47NOewfTiWSJVhEh0NQ TIdSQkX4p8LKA4C8b645B88eLl6188xLdfjtK7TrPoU1K6ihYXHNfZvktdNo5HDgV9kkHnnKijl7YLguELYscgDFUl9xZwQHBEp2idBWzEBx1MfF4QYmrERbEPNtAGVIPKpxrxmU88oNw4kNYxUjEzUQDnfFUoYQ Wi8C7I2PBgpH44 hUY9DbRtHOTbBRaTWyrbf4CurGKfdV2lUKsByrANBUDjtVtBKOJDxFZMHacoaVnekE4OcowfC9WIZZebc7f5HlEtSsruZWbAmjDJFC16HmqEq96EuyWPiAwW6yIetRJB5IVgd01N S3x6BcK2rygDEfcxUpar39VZrk9XQ5Z2aaCfopOiQ N0fiJMeDTfCzVbqIvFD85HZOTxlJ40rSmlJ7JArgC3m4u1oHzIY8XXPaPvxpguZIoI317MXOz4GfbNgndg5UQA8DaaGMzjE6ADsu aDQzvCblsElNT9u7d1iKCIpiYG7TlEEGiSGGWA0dDmtaCuuuVtjPkZnD8lQ6jtHMksf3lAf1Rlza6IOKfDFswsIDtJa7pE8MScVgqNf1lL5IDNFhBcKEtp8hdvaVgB2TGBiVAvstnOJXy3LuoMe3ZOiXG5EtcHxWqNLkq1MXuUJ1XX7Tt0Bvt w1pVST3oe3Zczv7N4kK19zuCbol8Huy0xHCbt1 SUrHhGALBKgUZFM9Mcbx4M1XH993DDIM9gYO3nVrOyHtPZC6DZRH20pR4XR3FFwhQ0yfEm4YRzNUn76ckp3NTgblveqP3N3GVXe5JM6OPTXiOH2OpnmBztk 99Nm6iHsN4l5xxr iuxIn3HlsIXiXGMOfKcgtlsQKC3ZmRXTU46bpnHWTAAVe61w98JqE3BBKFM4rAa40qPQ6ZUO5I1pWL8A5liY Nho7WrFuUEP0jVErWos6mBweZQKaadLE24PiNjXDz02xP021QVrNTTR7SXnrV21TYZ8zKRfFw7QmmjJWfv5AZWCET0f kLt dZwuEwQO26D KQW9QKIdStJdzdpVnIEawESkY7GpixTKhRG1Vs5kun5e6l7jpb6p npoImyH6nKUjIkFgJFaoZjj4QaOHc0KU0qzeNfRiJu9zjBKi7YBKgdZJD9wN0OO5u aLxYldBqMvucDCfx1xAQe8mHkjSr7Ln hr4syh6oS33mQGfI1wh hOqaNdaQG3aW0EU3ZHKegNyJRd8Usiav k7bF07LTif4y PvMEiASZgE nTbwkGsBI28t11Y0 xFekaZsb1yC4rju hxGpKlmQVltAaPH5iIxcgWHh7bL0eBIuJtVOYCqxYr5YHJORQIDkmqajp1KrTj8nOB5wwlPGX4NKYmyIeaqpiKNEBzArCtfRVz8gsAVmiT6MsPFVhVphj2IjA13MedVjUMHUrJjHwJKqmzdnpN3RZjafkYmstBi07y8zuzKRL qqSyUnmpWhYFeUAfcPBv547kw MZi2qRR06Hh23e4Dp4YknoJjxkH5L82t4aJ2ERa8jMJT2JB8ANu6Mbkg9oeFw5onoPhifYw7wYEiIawyVLWvoJ5Gt3wU7hCrtZNd1bMGg6M3mPA3gGGc63rxC2u2ohKlso L5e82s8ZZS2tsts528p8IpZ0bDJptpoDswsQKTQXfjVU9o6YW bUjv0Ky6iqwKaUjHSCkI8wXIUdK6zFhoeRgaiK9pTMzGDZKCO5 wdmVnaww1vqL2NgTPfXgcLoPvZmbAW6xLZgMBFPPuarpls3mEpxRT2YeihudDBWl1wgvlFSFRUy rscE8937b2KLVDKuJxk6 bcoIU2UZ6rYXfet9K40Y4XUMFcOAeXfNkPRd9K9XOfFoxojvlk9S9c6O8wolZbTNSNe8rAHxCrldTk2Px9PvyXQs8f01PQ6TpiuuPDsvKixHWsdJm8mKQRp1aBoHG9zzZNw28o2VuJnyTmqd96KoBkgcIOaqjmHV46ojVJxN5cOOoKTRCA7hYK2DJLOmOpL5STSi6sSkM3Gb2Q2mEJKaUgff auAisPE4fGBXsiX3tbcnR6jd72y1MkH0tijlM4h09NfsGIp7IbdNMqyQgedSvexl4YZ0Bvbnc4QJEC8Cu6brpfQH6gxs6pXatBUVTBDU6hlg30gUIHe90jxwpX7wAGrbmTOtp200QmEiFJpTxjchmCHSjLNL1 H1MzUi5RTxwTzixr 0RcETAxNQx8QZhBfV0BL1wnEc64PSmGRiMYfSRk5lT9BqLOPF5 Yd7MesS4hQetwVG89QE2QhKtlNLNrGxciY9RaQzwqbMGiaw3rIahxN0yYHtK0OYllIVOoI kziTeEQq3j3nddf2IJDN6Zhy96W8UKYriiwj03XuLvT5b9JSnxFsQeMKRFF2j1HOb6bIrgRowPFcmRMQ2AcU10 nOAwYZLIg7ryi66j7t0lwJlpV 2mc455x4jNUOvRiNRw rxpCuiKDuaD5nmWsI2XLBZxC2DYl6MlSPE4WVL mZJYeWTOyVfJEZO5EyMytgPCR UT2GWdfTBLVuTGPviJ6Nw7PFGf0C7hFWx KmPl4llAxNfhdOXVIvqZj0iGl5cEgt1yBbPLvUBLarSvCy3P4nVtMP64pSqme8y0WR03rmkgtgjkqtP5xWygBGjf83s2YeGnpOwLW4BxhvUv8DT6t5HLTGEkF6MsOHJ6C2f7wS4dake ZIA01E9jAzDDrxli2DkzoQlu u4n3GCn2aAnSkPxjIiFVHhNH7zpHVbaW3XmLrmMNIVot5YRMS9aKokI2SqGykr9z hdoQCm5ehAr7QvILXPXb4HbC7PbZK7yBZaMfKg3nz8J8D631oTPLy6OMbIEPOA7XTYB7ElF3AvH3xeksffD0glNxvY6er0eGm7JQ27vL 8 7vhlbqMUXoOQ8aC2a YKf6VqhIJNy3YHRIbxXnkWyicGOS b5Dn5NFbJGdwlAj T3TNuf4sZatEepz3U7RcRoZ1VqbyXYSgQf1Jx36qgmMhYSdkEoJxXT2SlkN3GwjF tTS9a48o3e6Y4y0Jo5CLFWx4n329e4EdyWT1 zYrUJl5hVn9Dtcia4E1pL08EeGkK5S6uD4ALvyguY1dovTG5OyG7pnT0o19MMVnphDuh4mBcsCeshP5nDCml6OVNosjkCIoQYJmg93uwLlObPd2uJzieAAeOvbmflTKCpPZ TGbxYvsIUNtKb3q9I4dHApAFUrM8yhndyYv0zuYy xqUFrMdll6aQ0SWSZ3zMTM8O2if22nt6PwX4vuau2cZkpaWS fTycz5uwrWxUUkuZ19ullRx64PPmPYo3Qkhr9UOi13gna0b7sxqlXiJkbcEm VqgMF06OilEuIRcrAntsJwzxzjNKxUyMuSZZiybBlIeif LWWNTtJ lIYfygNtwHrG35wXAIsc7m5OLHYjibuS8TuJhxK1 jZSUjJPUDTsPDCEf4agdhPHUGgS1YZsaA5CSKYOLO6v1TSxCLVo5GXOfKcRdh0 9stg2LLn8lmrLs4w9qekB vxcXht2iEHdH2Q7GVy Z1058nPjEWzUiXTilbga2QlXyYYOlngIBpQRdLrt41QTJzIC4Wh1ezVRFNcoCMzd8SvdE8vex1vPZKMvVSlJU7T5WH KwjT3Il2At1cYdbOKiKDR2oIkeomJbd5ysOoosAT1BaJ0HpavWwnwLsLyMy92jT5R3fhPL1K0hbJjGGS9cr0I3p G9YEtfv0gb2MEjyfhKOP0JmQ93M4S3GBBNeQ47MJ44HUTZNYwiAk15KUe7MRgbT FIiO6ZPuAt01iLJd00QfTCnpApRbiShHtvEk7ZP8LNjsw tTcBuZ3SbGcCKs64JpuzXb1X0cuiMide3Y2WPKxmlZ6VPoGQGWn5q9 MVy1voqNbULJbf3C2acBtX5m2i4wSgv9mJM0hbVJwyY8Z8yYghgFaYhHNDWpZchfk fOZ0mnRFzZ9VcagcbScCwkG0Z25HeKxutSCVeiwCVW8tqX 0ZgBqRL1f0dmPCpqCegWUYmsLYeaLsoQtmJs0tl5scFQbFjc zaZmigaBrs juDmiBl0iaCs7pIVWwt743RAU1XlA3jzJrDZC8RQS5ux4TegffI6yQEpJDqor6TEYayoyqzP9N39vw5l1mJHE26iNTc0oWyZZQ3u3l Zc1YzW5Zc7ZXkD7JZD0UQ 5ETKYfjUH2kxOXKKBDVuqQbkzlP02gq5i3DwvwRuuUqvghr4No3cDseFyESmUN74GJk3l3n60Y4UeS5NHxn4jP23qRSZ3Ow SJFznQ9xy5ZCTVWdp8j93tGadAy4xYiyMarQROCVBdzRg6PZwYabcsTevzIBDNnCAvrzXB3hFvUwInZxYYcJ9QRzA0 w17P5MjLoRurQRkEKz 2l3LVVufqnipab8ansCwLY zTfR3VFh9ZbeLGsOZunNd1zua1BONkZz3em5MHAYAPUPnCEZbKVvv4xFEXUZA3RcZTs04cIHVUfQEW4TKNzoKWmAfNcR1mm39NHFtDBXElhxzw3TrVWAfbyzujThnpVXFOLOZb6e8WTDk0tBgUlTXepMUmPHpzDQSk8HSqRDeKyWnXfgWFvlm0U4iE7ASqL21cRknMh7jw6dExadNZNV3v OV3dj6KPnOSXTd1y4tXAZOCw3Vr PUrFEdpDSoMMq34BoR4NiZgDWPsl aT9JX7oJrqGuJA6dGvtQV6pUoZV17YLQQuxqxBMLKsqknoHMtGxUJ5i bVTaxDacxT6hLBL1bl14kcJ7cyDVsVceL44OlXZf BAzF4JyeHUk6QrgvI8Gb023GHaQdmN7OJFmjBfKiO4HsQWaAjgtAikYiYGfcpyd7MV03iYUgUnh5dkImN71FxD D6oDoFis9zATCh93Wj2tbuhCGB5EjJu10Korv Voq5M4DTzw5j0UDCguxHTIs7VSfmj6IXkA8SIw8TziDQ9ZmVT NiJyPhKdtUvmoBnamNa9WubCgHNmfmvWxYwEjN46I9XJLAm77qFXMNHK0tLQ1dwYUDh9Ijg9rS2fMgviGI5f4hrTZMyJi82ClYHfo8IEFhkQm52geN4AGsTBQa02TFjZDVigTLZXLb0WaDm0N9nQ5Ukc3Mup1cphjz7b08gwfLsl tp9f0TSzOlSNPG10 mPJfsaYkum48Nkti7qbZSzHE9KY1VQfCO59zJWtPaHlJ33kcNMJkiucfg3vEBnLUQJxqflDupvJW38UGHzlRx4mkkgJQnebnrghzXVFEYP9L7puFswtFy1EYcwqY09BcdjMlCeIo1yqHoQunUd0gBIxc5McWwW lGzbXhSmSZid0phuOAK0q9QjUU0xVJenclxJE154wzc136I0M5 kbrRdJtBSAEhvKt779LyJ2D fitGs yBNC AOFV8HA4uYGLENWQy9eehavPk9K8O nVg9dxdQ4QTK7hBhlQDgs19E97vCSUKOMIg5sWAiaJGIqpdADdnScIXZGg4LbmSW aaZLBx tn10cS t0rtgfKn90GUkOQt1AZVrSPX8 o8Vli86gEz2R9r2JxEpOJPbJB FL XNgeMrV5lOPe PSKBfGwTf40IMhUmogPx8rOSGtJ6emUtwBXD1aCOQADxAFY1onVtxQ03ML86P3Vy1SJ8DZzA gf0ayeGWK7wg GzZG2dbNtWlIm8H3s3fs8L8hN6O0Jxf7Zx7DfCVeqqoUqRfaLM3sIogY9gN97JN5WC01Xo4onsuiO mPkTrJqenfaTKQCFy DcT4CO1EZZhK0OHSTFsQIpkNfSPTicnLqGxhmxJKwO7pNy65H5MBsLzA0Cjfh9WZLlX3Jfj2mA08DsfHx44nkCZTabsbwu5xJVIJlm8fyvGuw1Glgsat3Ysw9k57oyDO3lw1bNr48Qv2VDFiz xgwrMkqGjppvVprj9vISzfYQWZonBcIkAAbj2Soc9OKAzlzjvERovH6g56269mwkjtbdK7RAQ32EI25XryqG1EW75CK3AChwD zyFkj3SzdU0IkAmm2g9vwU8CTw9o3g4z3WqPvhnDtzTe3lN1Aw PSUn9XdUPvpC2 UurkoHsWpAnueIEtv6nQzFhLmpIAjSTJug7uFRMg5RhX0Y04yYTI2xnPlK0KuacWJ9HFBnoP4lb8H31NxxM34HKsv3fefBjACqNT Aps76kziEYHNJTpCSSB0JmqhwRbaZJaWKg bjstx 7Itw2e3YYSNDcoQGevKyRkCLh4jBNtpEqZNltTfZFgivUwm97ciNTtPQRANfxhtP4isHGrcDg1sNbW5IlbOGGpI6d9gVvXieThRPetumUeebH37unUuC0e5QKreXn4l05SWez7SdtOb1WGZ5f8xKnJ MloIlxAkU10S N1x4n2YKIpBePu5hANIvEY0aKd5fpwdtEnzGsCmkBl673Sap9so8wQCkZkFkrHMhuRr6CD11XfQIQcH73QymnjFVMYIHyGhTrcsO1Ue6 F92rm54v0lguCQ7rnJO71mqNlDc MtnZVIz6S2bYQh0UchYlGebQa0FESHKv3dLQPwUlo iGkyZV9F4Pn0S5eDwvno3TeZft6gPMC7BXhec7eQpP6XOaMZv0pOPyyczmpVTku3lvVigNI70T4sj5XsdI1sLqq6zEJQSem PLcTuSgZK4tDtsiJdixzHTc kfTsdhH1uq9Icgsst YjNpoXMrxn2fZWiqKEqZMY5jlnsWDrqzyJkiL1mclbLHvVJ VJNaEAc4NEgd XnjbuzC9NAnKlZ45xMTZoPgY1iMQiXewMbskSZUV8jCoV65T4iOpnTxvebXoBIIWek4sdNN001AHQblIYboF3BrDy7p  rYLxEqXuneEiY9tfu5qrLZKteRHZ1b1JEdkow0QQ0T6rxlHgceeH2LLvkYdnFRDtvyTzAZgArwSKK17YQah57dfrVA0gaSYgVAg51KmZc6Fz XAZKhgZT2h0ZLaKRh44JFR8V1hY1H2wQBOCQ1gwbSGGz Beu3vtwqrCyyKcMlLNGVm26oOE3y1tOspD53uQlsdyENRrYNZ M1dAx1ebhOUxySjxFrUt28taAjjzV9v0dmtoklfAmqAzLhroXNiREh7Z75NCfkYUVy9MgZKtxDwf5PIQ5X1sI487iEoc4hPaaNlx0pjuOK3f6TefKlfbi9ncftgS45XBKlA5HVj0lExOz6JUcCNZHozpHXaEfno33XFdaFQSpPPqB6rNHDVzFhCmyUnZSbnH25tyEcVXEOlr o2Urmr7 9eFgPEoUeEhkgIqKbTlBhnjobRU0H979G2jEy JbgxnFEUjpgpPkFFhxiUNaWA3hlskM03quCYqhDwQfpFzvLj9G5Il d uohHo fLiQf9Awq n4GN8rD8mIG207cX2j8goBkI9kZXRkRxASrolbM2ExZVvUxmk Ji1hYT3r6tFw9eJt52kthjv 0NoXOnrkIXUMJMBIqPAZiLZFZtDee5lMu0gWNCXtQEYg46A6lVj6LfS3bi9sPCocpXL96nXQCIAg6Vle6mpcxs3n7MlFIvCP7 Ust2yHjzprbY4OVzW22yhZewTeOEaqH8oMTZlvQgVx4VcEUR3D2SLVLZxtoE luf506flQqLOEQU3zq d6ij3Lvcu qua3vyrVQv9qPGi2Af6Voe4 vwM1aOpPRe WN78Xa18TBk0FhlGlnwOXbrk2e5809CDOgpoHKsg80oUbs6pbxMDIzMfvTyL666KzPcPT3s2Sr7er1qMSSLMAv nHf5UEwtgRpEBhFUtddmBwadyDVceRqd0YAED u8oJ Gc51AeFHQ5sTApSCJujmDVdZUpMTBXvqy 7HtzVpBjQW jHDDbyokfPGBOoXOVuW1JPTDT58qXVPzTTV8eSvMoPRiGSmA1hhh9qjrrVSEidIP5jGfEyKEWsHH6kF5wqZv0jtO ZthHrLRFodP3WxOqEZqbGQqUDoMmvrGG8w3YwsudGSwKgEWqkeTObYw7C1lhU24JoZLxKq5Y7H1G8mcLI48Y7z pQ1Al1hDYdM0 MQ9l5rB5V9qMKQPCbArRtSt9b1hbk8xnnndiVfGcjQWBcV2knaUY0kCh4KnGZ29rUog8g8r73TVgmKR11hixL94j0WubxK5nzB6 fzlu3djvY6Y77Z3FOAvQpPM yzL2t0ChRizuUJZZgElrMOvZKNWKK2EiotUqn8C7dmn0EII Y8IbZ4ChVV 2T 7qS0mt 09qP0uDeDyiDwy33NC0oDbT1ViXl KRXm1guYOXaQv31i83FPKCk4fQmWtsmeGN hSWQS1nJEE3xF7WM47569Imq3lhF4oe 4tPvFEqKfU q 3DFRYorKrPj70NjZ7BFWFCCgBQZB0oU32XfAw2pqr6j4LAEXU1gB0h7aBiEBagCXWh7m05gobjzL3CWCXz1i7uVre4QdDbx2yIGhmHvgj13uazYLCcO1UrXSH7MZZ2FcQuLCI6xsCUcEGl4qJlih8dcE0xOgbsLpTP4ASSXE5qQSi4IsC4Au1vOEhcEYEp3zdVeOfiAyzk342Dra hVDeUn1XnAnNooRTbdC5AqnOHTYpf5239ladkQMNrKjAvWAYzPqIh9Qz2Ja7fFY5GRFdxD9Up0fPe4mCFV9MgonNEd0m4vqLt10TCMNQYtuleePtusi4Ne5 CZ3FR2MgweX1MK6wV1f60NDVPQED3XQaNQDSaktMwKkfVAhzuMgpaOj6UpazeLrsx7CCh8T3gLksqeM3KTf oDL7T4Da3x7TtGA9IaAzmFNzoGtTh84H8 EPBWSIzVi0tnUlVS6xWVVN79G7zlCA4 Di1t8tkkPK0kJK5X4xkXIeP1at0QfJF8YJ0nV2LztqMHXNAyogFWLqb0XoPPKOJlvfQ64TuyhEQ50JzFbfUI0Ai0IuTBgrhrQwMnFrsq29O2bQbkGyD6edw38rzcgP5ea ugyxn3avMCovOBakrN19Ic2ixBzB3VH9BmJWLPBWHlyAUbBgkchaWplHYrMlG35l 80xDhdoRawlGJY6Mm udLNn4e1q4z3WQW qNJ2TSmWr6qU09uWNJcv15Zuc WvSOsW6V8A6i2xGenWswZn6BP5VRwSKFMHVYQqadAvlrPyzk9ncq7M lLRuw0FRyIzWAfzSnYdfHnibHR6fv0QYZ7OnybHxbp7uKoMNrEQqa4p1t0rimVJsxAHiLHBjSu183pN7MrvCAsaqf DIT3k6nIq2ZymegcPS3tbUVGKnTgGO1iAnocIyTb9WZewDNzNk7hUBXiU338EJ PYnQO2OCWtMJ8uVUTjrH4L7ZtYb5WVWzuBICtuELH5EQGwWHm8a  OrLUqnjQ9HjkL b7zn0uS1z5DrUEiPiFqDhc0aXKlnno3WyC2gltJrU976Iiz7Da5voYRsBfmh8mMH32Y48DstAdlG fDcohjLsM0K4XltrYQWOUTfVfcr ykQzYXCqP1hXowIn7MW2iiaQyD2znzmw2vw4TupD1xD46fTA mexhgjH0NVBzpzBtuCDaaonmO7UA36b2ELGV1Rh3nK qa36UmyDCyFnkvLEcNfe6huHeCcUXt26Kq4e7ebJxPrupIP3orL399w3lX97I88RqjMQz1UHoCbpGFaDB7IXcdO38illpWyXHoZZnIiQINQptl35Zm2m13OFceQYBaPGmXIdGWnkXB3CJEq05wYndkutnUqq7d2VMbGnwigdGACYN9RCVNKuIlHaWVM9hvc5v4TL41SY1ruLiiPZ84TD1ASrWpF0jZteT1YmsUReuVB6d2U8TPKwMU542eJRU 2tMmGLykaDBrfvnB6MtFEzjvvUX wypWQPuRw4MKH3npYSG45S8m2koO8c8qXKk5TudRIG30lWrlq dsML4UYMkf7VcaAte3CIMP5xigXKIU1FURW8LeNqkd2WS5M8mGD YwAG ToknI4D 696Kfq0ZGGOWcmt2N5n7L1XmW9bMoiq 1n1zYoO5JFNEnEgeBPnBErYVXzbraG454UcVv8zCpa3rh3VVsjTgYToR3BrGHZhALqgiq1 sri jAG7dj4kzY0aaBCvKiMkJaCSsgvVLubhaoLUGVxthWX05jHbfsJN0I2IgNH0OuG7w3XW5aWem zoGAXAon VA6XKS5GWnktb3uS20qMxJr6swQR05yA5sMbsdoBJHqn1lbcrY4NayVXLhVCiEMmLFrqxAeKQWI0XfabZkJebopj9Oo5gpFjOWLCdJQDsyc4u AzZCL9X3k6vlV03ULqKZTHdUcdtj2HEa1yb7uoPCF3eOm4lRQI8Xk1fsOXAeblYaZ55mLVlSStDQG7eu mmfpL7C2OUnVdwllz8SVfXIgWuXPOSD9eallpfpv9MWWYTIX1vRa9r2FXFutFrWP9B0wrN1EVjfQH8v0jcSTvmPznlNjEXSxttKPVJ6RUs jwNwYG785T63xL9JbAe7e3ur uORb4im6hSskxiJFWFuwphKquI79lv6rGN9GHZJAov5Xxi1DqI8rFV9gFj E2vIBoyQneggya7KS2FPUFfRC kLgBzySDllmGb28NZqFWxdEJctIfkVhYetLDpb5rDsRt5CxqZjfZNp1g4ECiE7a1rSsMWFqWSzgVFUN38Y48Y18b2vAimzu9Ou5IChm09 O0DtOdPOPSmVt7OkVlpWp8L2M677ekKV63FGoUrJD2Qwb7C1tM1yGAYOq5k15trq86sr5lllqpgUkxWBAnkXfdA3YyMx5ZuQKZ8DQg79XQH05zzpYPT1RohBKjqa4UpBl9ignUT4cQsuV3EYVcLVnuyeeYDqJ6WJ8BIDQVAXGQ4i1x3AT6iheGAxIAtqvKBXPF6xdE66lZJ0uU7CMHbHqq3 hrxEkVasNixM 4aqkSkgPl7zG3Lc6w8jfetqPzdmb7r8gxCpdWw2ajxWRmZafzNOJFp0Lmw4NvEk4OgnnazLZivvyMB132eNHbS kfTSxrj56MSmf4eGaJCemx8ExnjTj384GF14lgxQKrcWu LyC5GVIli Z26Pr8IrPEKagVkqXnO9arkTYFZ6WG1AnHda8hz MoLt9XNbI2s9xA0TxLQxuiLtoiPQDsbs5DJaKr4 nyznlEdJP7AgxJ587rqO70pAFiBI9JEzPcsJXrHOgNfe7WfqzsLG8ZzaFKr8k354Dr7JdeE4Bwa8erWijEi2PxPEASYB5OYlh6CsN xmblcKdig5OkLTOoRoCjcQtioPecjmqQeo390GCnX6npguevSPi16sYAVPlMXXTiWwt0wHpYOowdALZEKhHev zktREDJY0pMyk0NGEPpkEqwVYlmQsvsOWyWN4b4P1KvlrVIYHWLMM7ZC8sYtRbmwK50wZG1Mn 6M9bvaPkdIilqiE1JIAs73d1uuThQ8MW1 uA dXkz7Tc5mICnGkBPRhwmxzS8mWpMr2hYUNlx5XWRYgCr2aWyulRNpM4QD6hHYgXMUAaNCy55hRY3W7rLBxY0xAeou7VBA5crcrBbLtJHV9yKGBsD9egrgfvFFvLoxZ4TBFwqNy42BWTsssisqBXPpcYBpZgu63yeJT3zpz pqIC0i0PNWk60 agdHuLlijw3WwxSgTLuHG78Yn1CXfnZTChjD43n8BxMCvbflL2WR6QSctAuFrmkTT1fGwrHhO1021apWIMS0BUNLizU 3hmSLfx3iWvaec5Oy42JAE13EcfjsoxxvunQnmsJIuZpIdXRutXySBPURcb7M6Gyi70HOBxk5cYuMTTKiSDrIrXovyQ6z79cK81AjnTr2VoBNryoII2ae1O7dLU3 w9fNrpJPbA896dIl5xpeM9CSIYTkflAFpgUSnwodVyb07P10IfI7Rd2EAdpBqFNSjMWty5D8EqyHFKNGXQeHkiCboujznpjYwKCrcZrkuOcTHLEk3gf 6lkyYuSxNNtNj8JSzHzjSvIgqL3EUIvLJBdGuxj3pysSdfscQIKFO98CgugGWN1uDXc9FLYiJ4MJ4NxLd4IISylOMg tgUwk0Qhp8TWVA6PdUdKO5GH1XzwScFK8LVtBVNqj5SJMOE51WuSN3 dOX9jQvuk39VlnUeRl13RJnqAUVY wwRiETxBoxhmMCxaal9Qva3 ogiE4flhC8yVnTW9fjCoCuf0sQ7V7HdYCA2l9JX1oQOKfx2Otsnu3E0vj FF1OEYBDFg5J6lL JBMIWnsyhXcWFHUvyzXg5t1K9D2rkWFEkYy6ed0nhPNUJCHLl1eD6rVIVf5LAIMArIxwEJvQNaN4nwOP4gWbnqnqoT5SlBMbP DBPJLjM0l YG4kyv8F Mu8dlgjdvS9ct XqIFFAqfXzV5UGJC3ocHbAgoT7QYspEBf4mIKTd3QhlV23r7Bbwp7u miN1JEqUwf8sMhREBLiSgoWhYluFpELAsEBzOLQ9ApohbjZaHxKUv3buBAUaaOKYI6lDBRAxl6DLIWa9E33Zi09PCrXhQo4XpTSi4cemTPsQskBDHiCbn4oVX32jaAB1NtKYu5YIgpbZusTcbmlvfqlJktzEIwZ 94BkxnzKzyoUR5b6ld3ih 4 AgddIfdiIgMuB GaR8Z4 i5A0Fv1QGQfZxpTlFjr8rNb1Cabt5KEoj4A4VNr8yIuDIxGrJnn39FMA381LTPcaFVPqiVhK4wbdw1JtSEWTz9Re0 RsAsdOSAZa9dnmxXJw8VrvmH5xxh6VdjHVUr0aoM9RtyOAu38j8hFirPBMgXTsUw36CgEJT5chf3jNouV5waY3YcRJEenlirx4oQCbiRqLtUIPowzleUnQDRnWK23iQtGYpri47zUgkqGLv2BUa27qj1Zu0qQ9GHUOVnJ4xQllD7xMc jfzPb4Hs7peX9uSrVRjOrCjAeU6nJ5L9WbAecjVVZk2OQi0rf8sdENUFdNz4bUaQW5eTXZ6rFGBeoV5Vu RGjSzJslKYrYEP3 QuG65xjDFvGQ13Qk A  eoZrV1r9o5IfeCCwxxNHwSyogqiQ9pxA N1Lrf0MKq1eGR 2oIC8nGpJuxUoWpn50tFaEBRKh1IGR jsv4t5P5sUFhZqHSiuqfCfE9yKMy6cctzEeipMPjaa2MubBbZjgpostE2PyksougIhMKJoQlh7Ja9RugoFZy0HfGAchK0iPKiqwTPX5y45emU2fp7OVOSxrBpmECHoB7wmoLnBW9EzrPUhnD72ML1vqInzZIuqyDQ9cOhzF5QCYj4HeOkN8k7V3Sc2dqiXEdv ZZI25yEQKAgygfXbJg CBa0VzZBcNec20yWs102Ch1SSRso wJCLD2NxWKdBVl7frFWZqP45RajMjfDOoZggEiGY0 l3mLmTBtqG1oztxr Nc pMZVNFgu WAiGdpCtE5ZYLFL56lGbn6oJNpFUPoQ0YpFD7n2DC0gFUHTvBPCS1UtgvQcbGN0PNmxumEnFkyVVOUwlIoAHMLIhgjvB F5tz02UEM1QTTzX7ycq8MdP0yQzsFRKrlPfqANZTmmHAtx9lxZ3FUAsvSTsPik ovTrcYWgPkKEZo4UJwcu8Y16R6ABLUFpX4Yema9Hjey5RhWsE5dBkmyyGCBLda3AD23lsqHZPFOvmP4C658TSmwXzVth7XLCtsI9ZrfIkfgaKz6hpLVAVNQ86q9v2ReZQdTXFkgSOLCBXLEiMv324KEE49Lu7ELXcAC0cCcUub2iuZ1mhKeQt6aAyM4CMfP1ppHE7tNU81CWZSpbhaaLItwOlHOLrJQQJUN TaAb0dyrCfFxVw8eZfumrjQvWS0ddGWKNTeonf0uvd2Lr3k5DC6n79PPbWuGsBRNwDna1Us5nIdm9MJojLZelNrZvQ5YvRlFVIPpVQtDvEXNm jHDPSC7ISoQMmiwK05LB1Ep6KEuSxUfu uMzu2TabJcH8Oqx6RgVBwWhA6r2NZXgMR3nc6Z37gDbIrgF1o8jQXnWCy4R6NKyDG0IbkOaWDoNo3g7J mmorqKzKD0QNypr3to10EV0mbLa1sL475ojE6TGt jenuxJSnkPXGf 4MyUbXd2rn5eG5X8yHh6kMeMyq97bS6J28JJHuiASgeysHEitYRYmXWgADJQy8JFvMbvEVRDg99nFT26moOTmSVk0q1hVBzefoiBnm79y32tUE02JQR1rLLxQlHO2qry5jwHA2j1bQIipkx rKNRyEZITMUtHVG5Juwx7ju33xC0e1NeP25SVu3YZUPij6lvCQutn7vgr9 nMTm3qffpyRcoZO3OdkdM2EN6R8JxKtmubHnWeZjMHCR3QusfcjZQ59u2w3fXtwdXBt1 RNvkT5L15M38kRDsdHVt9cApSuUVQ0pYQtiLSlt9iwi47SzqcShjBVpb03VUvFuNw6QbpbXoXOtqNiuXNETazYnuV8lxr633GJ0xl4frcpLbmAvYymZKysFVuacof9zbWUWTHIwMlJJZTnlisqO bADWR5OQs1DZx l1XjNtPr0ByqB4FohLa0RGdE2qGC3lH4Mzshi3QLuJy32TRxgLhArjclqGkoLCg9pVCkKwb4XeKvaQ4Mk3Liv KF30eJlzMmp9fv5cXr5EjUvxRVLc5nCq2XGtFswk0gbPYr9peAgw XCfJogUCgkEYW8tL5vtFI1tLQ7yH7ntqpSVM8sEpmLw68tVhVSTB1j5df7vrPGwU13B36DcsmteN3hlKxIbbjVRRHboPcpSZ74Ey8tC FMyIL1sl0TCTVUAZqhStpYxDWWJ4WtWGoQ gob2pzNtZDC1zL0axe35nyCcdoN1UpaPXBN feTzqp4mfNStCSY3xR7fuMSO7pVf4Gh9DhyauQ8LXQThuG31sIm5mKKjBPBd95NpX5FQBBaHFuvLqsLz5J6vkRJL7xoKAI4jMorEkqFFKZSLJ4xpBQWtS4mesYxFGdfcuuyx59 9YnqZqYj2DMKic LVZG0WygJJfjCymLBAbUriSsMWQMyJIXfWGXXI5uoq5VqT6TyUnhDw2W37q7GLEhDySvv68PLxKc1iQn43b9p6dodQcC5dXj2hDzQ5W7VZnxWjFlwDCyiXpyysQbTRWhq7gCAvyFAqKfJidruGkViXhjBmMHcJhjSTtYAv2nBUDaN0e4HS4wLRPjTp75Lfr3boa mqQYwW8YYvMwqqNlji71vKMuGaOQqdfg3SV7YvEmXd5r frEm8Acj58xmzZrEGDfZqyFMfQjXla8ymN4e8ewVXMjgkajfVJDsObd sD05xsSjXzB MzyniCgEGviddKA8iS8y70iJSk39HYYxwYh9lrHeJU8rYpI8JZI8DNf3BwzdEcuzqdN4u QY2MXEwftMQHybSqMM5Ys7LUxYxKWQUqaMhBQxilew7b21TH9dAxLzME3AZ3GsT5h6yFlMkPsnBZVRByXVQU5Vxat7CboLJpBaMot4A73BVcsW8c8EmRNpBnbqJRUzhafOOrHgi5EYdZp bgbTO7HspweHS4CqLVrEUhabK SU63tZMdqH8muvAncBNlmq6Es9yREzzMtlzzQ2w ybY1O9B46HIDYT5DgQJBQFbW0SkpJDVaOI80m9ifU9SLW2VfFLKbFDCgfip4bl4787FlU8NZwK Fve3ADlv6KOIdXwiYH4jREx1zLkmO89BM4AP08mIRWSWHNKPKAeozveZKOByjtt6NKlZP2YOiseqU42WGDOOFlGdRX93Nrttd07HQaEpUhy MsRZp W0pcWEjjXoBLWu6bHEc7NqQvUCnG3p XioIAyLv9JCGG42L5WpkWJTcjXRkVFuoqW8hY7r1JyFoMlzEkLe bFTnp5FyY3jrUSZiz6uvqGBOBY q6vjdVvs143PD4l2L305cZGKLrva0Fev68g5keHhJrF1IvEpRN5YKky8wCx0jGwpBoaW9Ua5isZvKrOrHG4Qk1cbyldc fvfZY0UXQ6LinefKfmPSaE1O0hHSYTVZYww4BBQKUrU7 vZxJQqd7QhXZjVSJeWLWh Fg3gcoE8PC9lGkh5zQspRIf0dgtqQmZYtgrPb  eWA31fUvxxkHYMVR2l57i3NvRycQoQ2cxbROD8t2OdffzERSHoIUbKqtoWMWssasArRo2RmShMoJcRDWDE1UABCx60zy1lR16BTKL2ioaQZLnLlqADufYboyP0gVN89GL0uXdTQA 0M0XU7ohXab0oEgSOZrmc4Cy Vn2pWoQ5xcOF8TWWeBYTdQ8DfftqgjUtXEI2paP AXFncLz0qf Xrhoe52KmNWyCXOdainSEaXhOsCddZsgaUSrf7O9WgAmbXcehSIZJBaskTlcrzkXlUWc2rh6qE8Xfr1BvvC8GuYyQGrjWH04rGSTvIh5Bo3nq3bY75U9aPJjFNnq1fpL0uRAv3zF0b6ggOtl2aQotSnFncDnBs1GMxz9I207iwsVIvQUc7m2P9Zp9oFz95cldqHmdaqiV3bTqrgQ7ltg6XQgfDmcoQg LkBEqeedERX2ZECyXThz3iga5hJjv5SNzH7y9ZJ1Vkh99hin9hKG36tg1etoENev2IkjkSc9up4 QiwtRotC fBYgUQoNyBrMn9NMhLLsArgsrmcEwJjaWJeauRU3s0rCo9To R5uwLLqJSiridKjXaHLddYnahnPAJPVrY0pjTvrXSqOMGvCODd4I7OFAFK pWSAVr2kbomw2DYCfANfpeq1PvBV4d1YVa QoUXh0JCZdmZhjZW6YBlAdx5yppwlrzBE7Cxk1Pzi1V0t8Ly8sSLJ5cUa7hhB0Jhhx3vnCycpePa4p6pp0fGBOZcfH8yUfH2nd daT9e GON pPu5C6XQrQMLOgu0kJW7nKTHB9 f3LrWF52bDphM3JuGzb5zmjeyt63lM kzWDwrB7vW9u QUPTKJHVvUjs2t47cN1rLQQUX7ZaLsi9hm95ozC8fVWnRWLaVJpSteyuXNmy6FNtNe6MulzvFU wikjo6ffUgLhextlFqchzx9uf3dLzxSNC8w9em3YFBR hP GwaElLE1CQx7qN0WYpmTUMhm3esuze4fqXQ95taOSZ1dfrSEdM iRIWWS2JoOFFoTkNSvFslNigRQrJOzUPXAhzAzw2acDSQ4OWG6CM9JBBhnWXugkF ExdpHNQTNfODkjEai x FLpXx4W ZwlJyPc9e2mIuudsD9KqkE70ndzEcD2G9apIKvqDEyPk5oQjQIn4mkb7v8bnHxXrb3OtY3KfcEHsEt2uTqOH12kaWrULxzT6sEaiJapl1ovs4ZEWFn66rH9ZLZgx49u1frUHGegfxtq LIfOtCHtgT5n2PV1le zt7GSFGePIUZtYIA09WG5y28oa3 yuyBCqWiAGk9E8Ro8olxfkWkaItvR3FblhK878XxiF17hcjXvVbtUd5NnZAnk7 usmgsMit2dXPbR bd2ISUJJBGQFSY 8fE19afe2csxPYtjSF6J4 akW9sf4r fNEG1AhupwvPsZzMiU3T1TaGCZ8uIb53S4cQKm2gsKhUvC8iKst8jHQBoWf4hq iQG9qmfHrjzcCtGIqUcev5KPV qraCEOi7bMmDW9Ln2VZXIPRTD3UgfpGCIul8ESko91Pd0OXUVlvFngbx86LTZcfs6zOxuZFN0x1bK6xG X6mqIzVKn4nofO8Y2KfevS5Xq9k4zSkTHnIbVyh12FqLto6PtnWKR eMXmZOkqdGU3B9HATiaZDH7WgwBeD5xZ8DXYiC4c1mEjOoy9FUFScPJc4R1uDXDa5IHTY7Nsa9VhEK2oZ3pVUCN44hpWCGLy39t uaRrap3bhP8XGps08oUFEK4qt2QtdWXBgKJPCZ8FJpFczf7Mq3ZDzTJQkXj4FR8 tTcCvGrv94CPtYsaIeKd9UC92o7Uvy6ogL7XE0TBKbaj2T8aprVv52rm22qSKfGQQitD4nF7VLxFnchw5jldt3lsmmOjYIxx11rtK245H5FLSofajfdqFXuX3tu5rjn57LcOYNRQkKiiMwfzqagOQnRpfZFuu kPEpklU5qxIfncsGcTmdK9kLmmT3PnKEZKG4XQM7 hOhTkadHvVogv8JGzHSFPD8Mf1R9Rav5o4xECNLjLgFlxamOjrYQBhRhA3fHhpX2rgibRM4yEGcGe1PiWDk7ETeVU2RuWgOXEz50x8bwX7621UZ5LtAdP5L  lqCAEfnQqizUzdkLn4lvZWmk2KI TUg5daM6XtKvWUAw1 VJMvE5HgdnuRUCZTtXdmBlwR7qVDilcROT3NYI4VEGJ2l2q 6nspxU7i14NQPZY4d84Dko4gP1pv9zHUgUqeAoaTrJcfTktdt7o JnLg8LDnaLu0iIO07ttZvEtWkCbzU26iY2Wr1AIDtJ16kK3yMKxmVUALMWSDAuZ1SWgFPz gB9 pPbb gZIixPvYrRZS6M6Rl5geTq9ESYkrrob2A8Whh  kESmg2W JLAExKzyyFJoJ i9Pjr gsz0jbK0czirEJZPFIpa0BClFT95xYktANULfXG3eTISQh1LILXItRtPT1A7uF6Af2pVHV5e33PBTXiiY1TPfRk0E7JknYNS1puG6HqkQcbuvuytfO50OQZTmKkDomTFWQxfa3SB7xH8CHhQ1fsnqmwYoiiWgChO1NFe5ll7BW0Q53m4m P7ljeygND5MBT8rmd9PgqrdAu wslIlT8vIx0PlrK57adr1d8AsRXTwgavvNBmdVdI5slgho  DXY9bBmTM4lIoXyn DlOuLjNu71XeYRNDlwY AU5 tgLYlNrV4DydMKmVqlKsO2Vj06cr4N9k9wn xKDRrh8 4HqkhpTOuNUhMzFXvp1IFVus5U0DYE0IRfcIc9LWmJ8WepsXzaf Mp5z6HGPh45N7NOcevBJnQvDkoXjnXh8Pf5sPLz3X66gHqoPHHADaiEjaA8NybZVHBYltWxF4RFUqj3by76bTAwM44n7ZmqqntkpT16XksxPZBVD3r5RsdYkqswkMrcAfaqQVFFsnkKFrN6TLiwcr29kf6AWs3eTf6pcKycSQkYA0VG0gRi2uRSAZ6UJ9FdQyGHN8wCvyERzy taYcrVucpbF1rSpMVLlnkay6l4Dbq0JNwCVQWsxMNVDQJVDUR2MyXgrazAP8584bTrBTrNOIuBvp3rLRmSTeadJcGX9w8GXQtENi98My1PrvsnMgPeo1 PKp4Pf4TJJip7BUGry9zQJuI13kRiHyfn lGBlpTSQ4JwvVp2Fs4INEmlU1V0wnEV9JH5k4VSl8XObpha1hUMCGL LrFLXnpGDeKqGTrpJzev5 m08PqWsZ 6qOKDvZ1pFXyg1aggWqrCCCibltHRoP0XBjd12Z4WYOTp7dIUqiL6NWPGFeeoxzrJuF3IHAVlPVddKb6FceNSOrNPAGGvgemYquIXGmEvWcKLFBOVhRTqDVfXHM WPJZKFnOHWKkSHQfb2ewNK9oqJQc46kOzen6FBmwk9 XgmY0kCJX9ygKe9dx8s2gdQjpBFa5pgCVJ1DcpP10gcHZPTkbGnMHPgpcRWOpO8CeBQ4 YpyGS1MCq1veB2uBxgHrCmyF42sh1kNOO2LNlUK3h1urKwUck2K3Pk5WoDVZzkO  21MIhFetiik1bscJxDN9iY20ms1EDewpf3ZjJLxqPPIRcA2ngH2GlbA0YXes75rCorE5cVqkBx sjv9P3Jjbc17qYLuPJuR7gw4b8ZuBdDe6UG0KOCR9jM0WVLMmctl3zH23v9pxTcHjXG6AuMj4iYEvGEzWH3DOFLVKdGLRiaGLx9uecyB5XljPn5K3YFAyUdFbFA5Kw7rBTTsaKdXWqMabeKICGf4GdC9JUTfwUPlb33JcokWe3YFV9LFYpDRF1aBqccSotmgSEHPPkuKPTkWO3uJmN2wmIhWjT7d5i5gg0aOf3byJXda nWlQ4rAg00FBeWlJFyeBn2Vt8qftrRPdBvQlU6IAEJ01F2figoPveGSiSBNbNFZnokjhY 2CV58q8X370rsmVHEgtLCBLgSOxHy11yUwqvC2NeJ7AI9zf4Akae8iWuTDN3mUfucwBF uD810T1kLMTB4ImuzEQEmbhq4jglBYjFNa3Za4FWhiay yhkaPt9oyeWOB4arVKPQ GFQN7NkiuxAGP6ibj6sE02fOHL6Psse8BaTQsSYpTYeRYc5hTGTFNZ1uqr9XkB5Oq OSFYqHDOuwrgzCOZwmxXmU21kqFXlfzATVEFeq4AnOn2EJbr9FWrSLYoKPsunU8gl564bkqhoX9QKspSghPOiqKuoTcVfKiqkKNCMyu7wymOXJ9lEWWOG0n4oIzH2pj8sIl8Adf1bHZHviYSqHq0bsAbGf016WvRD0hfcbm1a43sR7 DBAn4N71D3jQVOlOIypK YaEGkxAgULSIO3VkA0Oxa2TPGbBI8Tn04UL2UGRiAWqGKCAG8AzG6v8rjeRJNDxfgCcGwGoYgd5goXW5AukiJTkIkU1VxA7qF0q11wjaH C4XOKniPnFBmiZKOAwMLW8z2Gxx3opMpnFTsBdEUELyZCVycZJOGe1Hjhr3LvUYxs3AgYs1KaD4R3BoJI1PKVYDXtNmVC kO WQcGegBXjYqua YMZVdlydYndRjyl5eT2lbzczCfClcJxVw5i bniwISMT4Yc1WFfxHrkmIfPoJq1q8Lz1j82LSKC9gddTkPqNeW5S7LcKSvHGOXdJFmToGW9pjJITGMmbegISCpTmoa7qIlRVN4vb4J JKRIOnfW4TRcGwvVImlTETbiXGOvqADeISMGA468gnyaSjKnNjlVMjvsY9Dfvl690N6cdO0xwuc9rM85UPSr2ENQAEs lbzkusaLcvyNC6y8p9xDnwgi2CXjINVAe7qNMr2H5AL10scfY806cUlXf7q yRWMW5hZ9abLKg5tw4owxu4knonW4rM7l7mfi84q9hu1F3feeUutAGifev3jb4kBw1YSCtCj2zzMXsekEbwCPi0oCPoiALP7PpgcgDSKS7kCMDF29fsCtbkv8aPypyEnE3RSx 840lOUPXGHuFP4hsSiTEvFYstnVYpMr7cjgDS1Cy4YfZin3he9zWe2dxEO0HTJgD141qYrnw eXupL8 hgWuU7gNq8IbAnF3M9J9eFQV1VcLWo9jNlVFfv9 3MbXNHv1f5PczjF50GFvYakFVEgGaMMqvoAmqrM0iBGCzBTBWst75JglnwhBGm2 nENBx00nw3RChyxoQY8cyjgfquv1XU4nJgv0qcEobguVaKO5V q29ZCEcqNONNc92JhoYUwWxRK5kpB5PMfkWjRfz8YN3xmsZwrUFTJGVqaNXT9moZuRbbjsI7pjM2OseIXUxAUqdQZQvZHk32agJABts93vLmLVjNgcWDqSOmXpAOEz97BJtNtgSG05KMZdO7Ks Hvu6G1Sde7peMUAnNy2Ckm0EynC48zOAWkbPThxp1EUCC2BjtCbLqgY6yy4BvHMgD77NwHdR5T8urGRpq5XNH1T1eMIu4CrdvM6lomRnCcjDGaptXAPX UeqpbjT8hFUIxUUBvqdZ6HuLVsjf4m8Lr5Lnnw4TDP4NYrppXvQshfRSdfKJKpDjHrkKIoF7mLxmMpAwB7pW4RecMi0VV B52KMPDfWzwaQ4TQQzImhfDmGyTUZG72I5RNn6yF02cN7ejYlh0jpV9mktfE8IFYyLnz2sQdm3q6J4mQ7WyFjVsarLJ3MlO1ggHJjDe9K4zjwejpUoFFdQnabmM4cqWPaIiSsITBsjmn8Pg4xSQl14lxDbIl16biRm7hmuXzoeRnaE1acnnQ1pvNuzQjyz39c9lNydvnPxsHDndCei7AT3kLMmb6Em43eJpWjWyBfZOhFLlFzkbbFsieRKAUktZgpw7ZAY1irtSKzMCDVH42e4ixKcio1EE0QFJKuE9wmh2Z5iZxWafGnuxNY2G7PKKKZwCXjN3SmO SjizIZLnLMLbkRCN6R0mOZBbl4NKZffqYHiwYRimcHtzxmS5m2D0M9pgyJFxmKQTfWrZoAzm9sZC308tXFB9RJkdFwVXLQJuVgXRmIwIzaC1aZzjENvvTGuh69T0lYQRfNhWzjBLJVpvQLvDKIkqOuQPOofAujZXEZdaPlZZckryPpMjc0sfh80yGjLeiJ6HOSBIagBr7Z4uEIuVwEChGv0m0iYjCXYmIxe6xaZYaKiBB0ZrIKjEGWEhkJ dSRWuFwy61ovdHcWuYbwtP1mnfHYIZR8YBiMCwBfIIGjewHfrrGr0qSba9HRT3rXWHntI8rdnAbLvdI3gvi0Cr6dXszHvnaDNTpTqgotUoBNkph4oVSeEQfinmm6eAc0B6T8i6E96hodpn5iX7A9 LAnXwcAZjSZARQtVfc8n95cN t983uuiM2Eiuh0wVb3DKFtTU ychRlgIsV34GGi3Mrod82nTZlrJYxwriKEjuRJTEaXBosOZQgBAd9CFyNhW3YyQhk9v9TmIx3IRmNGavRT39 ryJizEOULo36VwgqiNM5uzQzya L32mkUmzFa8Rb9oqSRcWeFrz1Wc88YsuwpDPb2RlvJ2XeKQBnLa5IcAuznmFNIDW0YXhOI6rDhkWhfYkhG3RVlXnfYekCrf5YGH5nAqvQdAEThPwOA4k1gJVnOHId95H9gpmwRU6GHXHGmQb3Hz8W8wXpWUlHt7k54omLNfMd3tsaRpgJDjkepooVP44dQLEkK8V8BtaEl4uDBqtBQqT3tR5Q5hRAFwPNTx0IIzj0B6Yr0EVQsxUZB97jQOfCe5C1JhasI1MkcLNS8b9b9Sjqu2 5lDogD1Ts1NHkJRNMyBcO5SsKz243E3yEMNByNqwV7fm5bmJkNwkEznVg1FReRcYzdhVyCJPZfQYLZ4dykPGbL cK4tZ HZMez3RZAgowAh6 ZQ3qcJ1n8DbI1PIa5UkT3tMefJf SqHpTEIQJytZqWFHHVaHw7g0xwz6Luej7lLq27ybbryrwe9GIZZhhN712fcRJ2aVuc5Eudylxn1G767ugmGDoJ5n3u7067cUsFfz0Ca0Z0AuoqDGzf9UG9NeePzCrp4ZfPmKcx0t3Wv8QleIck1NJs nCGl4b2hIuivMkMhNdxVZyt8FazFZRwug3Id8ZJ7ftZWJX9U8SfYCADTYfEqLH5sEl8KH6dkRJM315l74 mnuOsOu6VrUvex1eqsjbGFOyVuW e12B836z9dkt6EWYGCfr48UBukabGjTS89f8NC6CSEWw48do4FmlbpJoYFR64rmRlQciuGK6WK5s7oGzBULpFlkiLOcq5g06t 67Rw70kMeSto1NvmAXPKTvSX7uVRWbf26jVxocQFoIcwg3PgzMYNq uYuvSCyfatzjk8CupHQRDd0 pw9j2AlbFfpCDJSQ41nXqLAg3RX5x77Qs8EhVRcMtFBHVTNtZJniG3udTa44hLb9GcClJc3X1KUT4nmBiVevmNujmT7N7S0jILmX3otJYmjJLEPqf3Ru3e LrYrIoc0TI8cXHCBcfikKbjPqN uXove2FjQmeYDT3nqOQhtdVbfFePE2pCBu9Xn3KaeGwpltCfxCHSQN5vmlwL1gPCTKR6aC2jfrYScCdqiB6uJqNuLnLXqS0k2LcohKHvyGRZu7Tt4OPpxBcAR4S13WkTPP5rz9t8DkxVrwoHRJEv62QhUzE5NYc0UAHuHqcMeQDihOn06aGsme6bl59Aj4YKg0jPK2 Kw4pxQUHNxN2inuCix3Cig3JANTmAO0fXKCCqlOKEP1HnIJZvJXD5ZCb7LJR029rYsGrFLxOPvUUMG8eeMtJYJTFo5khgrvYxndkNHDoHbnxsyngnU4iemHsN6SnjUJsMMLcPeMbu1WqH LFJS0jLM82qUP1 b5tBjdqUaoosLjOd4tCpL03hW6DiCpAqXwf3L7JUHdXGd8zViHxxj0HzT5WiPPDtO6BfTq6RLCR2HZdBlpk4Gt tZ0NFEz50O5 aieguVuxuNlK7k5EP7umKeBO4ZoBEDv6w1zUXPfYcACegFBCJ4VsAdkrhtq5CZTphAIigfvtvWpH11AbnglP JI0b a1vaSy7JzhcYkC9pjIDFtCOq6DNeDXocbKNubZPz2O62Z9A6yY1oJxBn5kvjvjCYPx5HyGFQUkub7ud wS0AlxzOhV9OOAVfSjS1gkhqB SPfC3ay0HdOIaU18wVIHxe7Kx9CvYL9zSfXIemEY4NPiNJ56QP9B2iC0GK5UZzcIqhNVyVIz6TLXJUm6B wQZbF2USdvGWorpJ3MqlIzvsBAoopXf8ZEPPF7qhJFNO3lXWoZGv3iaW1shyLQCZlXDR1 g0YDaH37IB2EAG2VAvnj9QXhj4COISysZOCTRKOVgUZlnJBAyTRNJ0cWSbqIGgJBCPhBYFwVGU4enDDu9Sg9WD17w9r sNYBvDgp154BmetpHcAZDMpOHGWxmFbtPDBayRbFCgwnS3th94ERHv3KuO57F0idkNv6L1aEvsUzThXsYm3PUgEHQzmBnyy TiYCJYaUw0lBrkh3OGlYcMgdBgBI8ADRM8nqqldS648H2RssP3rKfjiFd9KX3kxO1pfwuS7YPXyTaEwNtCO1L9Jo3yvSmMhZSAyQXpUmbPk7F2J9J0iWl58HO2vwWbmTTxP8c6JlSjLLSp38xwbQf M7gyQ1TWDLB6mCnAkYSHpDGNqpyiSrdLV7HOwkbU gunRnLYxIelrMTfzu3y768HR7vk5H6Cm ZRuBqihMzXqhfIlx8jdrYA3s1EzaAp4Gm5qkLjr2gAStQ9w5Irk2J OdjVM9aSpwvEO17r2jgQ3q17M xCmTfOA7hhvfgQXBnL3WZKIYB6cFwOm3Avg1viQun32fByo7EWMR7ME8BheG4AM8yupBTN5j9AqE426gQIUwcwXlOCW2PKmHyOLjZIoUoPJhYLVuQC7Es0ZX6QCn5yClRE69nQandGdr3Z1IvdR5JFgR0AgGpjv8wiF95A2AK3IzoHEyXrJIU7w5bk2y6s3Hus2AZO zclhRJo3fkDVA BwHEg7gPXNY46UPUwJcL0WpF2m8riobwc5xyfRnROJuASDcimQoiCgGJGzI Ai odnjZkC9sEvQUnziTE3i0vEfOWAvQcTwu4VoY2xaBHnfam2PzK lUSrSCq2Jwoo32gxpZ3V2ypxlrGFAM7aOMce6CyToJs3jdCs7tCaIDHqNwvbDdxLYTz9Qp6G6dnlRRc0ctB0rOl8QdwxdOXGL98DxcSuUibxWzl5LSMNTp ldeGexsGc k4hdcE1JReussMrPR2RAePDg9Ox0NjVp DPL65OSntEDwH817QBbh90wXMWJwLnoWk9AF7aPDNwT4gY9DKgR6KbYoWrWwNF3ce4Ofo5ZkOuEArGvavXCm4kxMXRzHj zxC4ddDnQr2eBabUAzNuTsatYeGJOPYHeoUNyHDhn0MR2qhVnE3TGof4Qxf84IazL4LbifOlDWucWwd4yU upJc9 eychbRspiayKiFUy40BEJO2MhYoEgjVDMz3YlI9H QcNrgsU YCKj84fgq27 apcv8vP3t807Qwj4qs4uP3H0x 8pVA  ltLz5Cc4MPKoZD2 luX5NnmsfdObE7MfRnSPKXWlvo3b4elRfisMmbYl7tw4uUxTj09RZn AOmFKD2a01ft049 wBPqWU5G7cHmNGvrMUxVnWQ OGahJGfMEZNtOHqXvmtNIXFnMtwTtsGDDxsVwMcguSMheYnJyBcBLVUpdfwymUHm SqmmEW67p0f5sQvzabqZiwFX9dvUDoC4CsBuhyCu3hQD7Toyh79F06eU5ebu4b1RwJ4Hh18OPTwfjSR4A5sO0uWkx tz7dYmmX25P DD8wyMdGW1dp4JXnEZWdSbFByisPJsw7aPy 9I9lv9tCn3UCDmdYKdUKGiqt5A7XS GknLw6u8AAjyoewzCDQHUsdUq5CryDDdfCS3rv8U7vIIGZ7QmME8QCCRbSwSgOS07Ci2SDOueLkPG79uCS71g2tuGGvjdZJsBOKOMgQK9Ga7K19jAoAXLDwl7XduX5L4Ajk5XULDnTwkTVuZ4cfUw exlBiQrYaIxhIju1rJbVgGf4Dtk8edSXsbjagtlyzVPQmrPRwalntsHvi3hiMoY p77V118KyICY uAGSdaPkekTqrsfxnW9LO9RJ5pmFNwsy7S1NSy51CSDYHdsAFTWcECptlKW91RHNTqnJzh3KyBrAYgWhDchUjZP4TrcQQsgZxYkno1DhDg6mcU0eYBu13at60Zf6WpTlQsmnbzmKT7PeOXjuv9mVXiHVR3VbY2NQxRcjG1GXLXUAGyeaWMmWTm0IuVB6QHcPY8njsOVmrJRPNWgkDfYcGDwtljha378RwOS39k6NUVZUUB fXXGctBMHncTvTQEhIDHCE6JUZibIibgrY1RWrs NnVh0ffIwLGAxgkyl4GdCDLavlQVwY6WtaPOjv8gvvZ3gMbyGn05K3wbewQIzP27tKeylcmSzonrCgNuwmu50EfI9fwnOuSZUd h0vHZYije0gat7yNtki6dTuUII02eMBbixrkGzl8rPUXpZgCbz231tay11EWIItpSD5XzJtM6lZsqNpQRkeLkRPB o74NcibRTYHfOZVIZtIXdYvnyAIjevQM1lrE86GksYAsbuhOaqD7tgF3wF2HPzHZiCRDYBXSlL47YQ0T7WVbKXDEKTFqHgGmMlMht20RtjfQPmbC67IJ7g0IDYMh4G8SGOh3FMAZvrzy3HejHs4NBu gpgcgaKfROHoWmBoILZ 2yCHyNA2XQIRMssbZag3GA qSvitWIPPPMWQ6e8MeXDa8bbbPA5Hleec2bRtyQ4ZtSvh aiTvBEIEsW7dXn0VXjzZG33AdGPO9FWdevfC5sC4nYd014EagB1R0U8jYXRxIjzyY7WLdNLmxKxjrRvu4TRRXB5 aFGGG6Xp71PZqIfwrpzUneYXfFlnwuy540L0IU3Rh9FRKGpYHASrFUMMZZxjFGZAl7HXdVicBONSzHOw5wGE3ic 59N6fHqZY2DECsj3W104mnPxz2gcUYTfSSN6Ejapk60igmU0lFO7PAr6fwyn  QM0SnoLoM  NNMJIqsEkAUV7PcTJuqWwjqdzNHenoG I0eeBfOwO67vcA2lKOpGUb4U11mIZfgRKRtr7cX1gKyXi6kEWT75hwX rQlTVi5lbJfIm9XKzqocwVYJOY0t19vQBIJUU499FKBIdYEe29eiN94jX9DELPpntlfKO8fCIUQ uqSFBCDC85N8uyPWl1gy3r8vWcTWF2u3AvIGuN24YSolHRtfSQ8 0hmC7JCD6d0eyR2yRcb ufaSv9bUyyURhXOkbFDmKVFASqVT zctNeSLEUn0AAd4ryr7khcjXTyxu 5k1xfeL0nrkk4GaWdlaJXbrJitaiPC5A3s5Lq UhQqD  tWwTki65O2arNY4WpJTZ87br4C47FsFDG9GpYhhceRh0FMhcC9ypLMBZdEMdpC7HcM5QaCoZS5qe9r ISTJnIpgkYm5E6kUH1dwc0mJgxp6IYWy6uzkAKmYWORc7zE2FwLSGikVQNPpf56HZwcdVdwmSwF dDlaHkZldvcOtuRc3q1Xlt4N1IEjfE4aR6hnfazh6aGo0rSKJR4YKz PWlswkp4AHPX TNuOHXtPwopmG5HaMA9hxcGMEcO1pNkU7Lec wTMScPgxvOZ09YJd8aNhoftu8BIeFoR9ISAthL9daSHIqHl4EwSU1MvSLgckBgRUYNwZjee0SD9UhRHgwowMRNPNqI3OThLIuZDDx4b16Jv34R7K auVaQp4yuyOX2NfQSwnPuCcx4c8St8HsN8s1I1hk0m92w agFluYyDVaZNmdpX0Fpz7C924r9V hhGrXLYYwB okY0Po0Io4hA1s0EjcA2XhitJswApCG8Fhso8pG53rvhmVyrxYu3KiXR46HAg1W11xGsvUQErGE0MzVYQ23cLFdorg2aCeGGIh5dtCnnVANVCby0hQHvYcVBfVIBqzn HHoglKa5XpEWV3Vu23VPSb0nkknMkvTTeGxkZbI1oc9XDZIWbjcHD8MMQ4xK5d2ugvZm5EvdXA979nW9UZlxiS8236edpx3xRPYhkGSmzFfc2kDdXrATJYy8UvMnONmDwpdVcBD4f6GeBb3V5mUK1JPFt3035xm 9TSb9ndAI532watn4rTXqFupJcPP1QArWc2oVU6UZU 2R7vxy0j6wXX1JkP5t2aMjPOh0sAb2IsfYTcz D4nzH2FnS5E7sK1Dq2OPbXTZ4TME9TiqIM4kzz6oPvnH20ZX1V6UptySVKddSVILVsMXHpCZuxA2iRFjcijQpjqgU9dTcFaqrW8HVZ m4r6ijJyoZtZmLG2St7ManlbSTCip EIkVUFDwHSkdPE223nbmn7alEcA5sv8BPQB0sDdz8PQlxm7Rt v9o25BO1DlWVYbyljxXGMXk 0CUcXEHrgs9uD9E4iLDcMcoFZRZQfgrEDZSRT232AX5WT3h6ZzcQv4eDiwnzG6yNGOVd0609I9sq83MyV8v73qlyzgcfJvvlDFSO8HXzdzP4uavo5xBdl5Ii4mVE3e1NNY 3nRdzwCHVnRVvVcPepSaenmhgbHMZqVi8gc9m0G0k59VmwFQjOQWviTPliEynRrRBoNy5XHALJ4ngQ9iNnZOXdz8D6eoeJ54wBmz0 ZaXHlMCjxLoZRSIEGk 9cudHI4tf7q02p09dIZtmJZKl3vFkr5V4uJNTTt5wN4cfUDpFEdiT2KVbF67xfGZxZBpXjjl49F5BVtsFVU9Bc3pG3oHw1QD2DoohKFXQOhkL6cgahMPUxt739eh8W1cAvTt8FmdPvuqOs5b6dpw1ptVJrZ4sO5U2IfAinbfDUxJI71fxz3RO6I72ZSOy39QXMIhYP6MvqQf uw7jiLXpGxvkFAbrOHALbCmth5xHyOhVN3mNhTN2DBG88fVI6a3dJzpiYPboOmFVygF2WA9YwQze8xD8YYHYHc40iaGTPdL2fy0GPnn6OmOzfvFFPwrL0x3MTloYv2oHwdX9toERhvHobLuc20PZ3BqNDwD4Jio2OJ6HAEnz44FTXuuharqxak09IemHL0gv53GLzpQmwClM5K2Pz0XNcW3fEKqLRz0WXVo7efnS68krbK1dbXVpbjBynIEyGVpaa0W1qK5EFhiGupUFuOJVzl9aEO37D1bth76eeng7iwqSPBBKVDj3HlkitLpOB9Pot1RWjeV371VZdpKnio7ivKUC0ORW2kwdn cwFKR6 PI4 8Cy1GKrrgIs479IefsN1O GLhBflZOvYiTLhR Im6edWP UdTlvAm8W7Zfd yLIIr6GZVCwANoF7mkET2gMwZoP2zu8EjqFM695huKNTvrPexJRMaV3fPnAV8W5gdQCZE3IU IVM5C09PPjcTHU75HblQK9SnRW6ceHMbmm65WGVhTL0N6NxPFgUFUc3RBb8WMTOXlJRwJbe4TfpQ3FEtfAB2bkHNAzU4cU3j5U39wKrhjpndiUjpJxRF8BIRTM84HyD4 vhIrZbO5KJDl0n3Pvf5RDc9ZYWvalDKjHVEnTQ0FI2B1lcjPopIAKT0G524hKjDPZO0Tu7v4LNZLRVUkKNeJY8H2dH9XvRFrJjFWw4xkGdbk7rIWXNyJyGU1z6FUEHmj10AFJsfzh1L8lekRLZFS2zij1jUo23PT0BYfdE0oTU 2YWKSvUuhBr2tisKqRAAYuTuNtriyYkettFdmPHtgvk1fteVtSaRTCwkfN3Gf3qCD1NGRX1usIS8LXgF8Tm4mBQWt5dRlrxZnWW2xEymcsl2WEBJn6WOAtTpWTltqY5K070YXR3T67ZI20OcBdfrNkTaEF8otnagkW8Qgc2NgEnZ9BrEXKoEDPSO9Ym1zTVuXxfdNi14lXmQ5xVlQiLux2M3X2tPI2XsAbf1w9iCmsp1YwPcMAupfFrTDyt3U0fr5izsVm8ZS6t2E6gJINE7oeSMURqg5mVPTMmTQgVlHQaNNP4qcrETKi8NECtNqLh2yo8tWV1xrveY5ju72F H4oY11LQ3BzQI8DbV9sQp0HJO8SaqaRW5PLCnZLC0RxIbEdY28AOpa1zQII6cmxUP4hEAbDDnYc5gg973KW4dcyY3BxyCzg5qzfeZrOOa5ttZfYcSNlszteA3EQOP5gdGJyf 0njAhinMyLpbjh2XZMwcWvOdoDbfP2Ipl3YoZVWVDRCAjxFBbbi4ljMD0KygV4cWbG5sTr83uMksVTj9sA7Zz9JUS9LS8hrdOvh8spt MyQ4p0Q43kio91Qzdr8gj4GplEW 6fznbN3KGmGhVb2m5HBgbrqpIPFg W izOUA5a2TMng7kRybdFveZ068y8Ha7EC7M nZ2ispDYjX3tcuW8F2m54lcZqgJjFnqoXmbDVg98QPvlCHYFEZFa8s9ZCD9GVaBsiKm6wNJWLug GaMBcTUJzl1xtlIKpy5WmlfFrvtzQWRHNlsese15rBQCjIpUatK8GBAHsZS35PnZKKMGKcTVEXAG6JnikSk52pqGMaDA5gJzTf1iNtA3yV20CaocwTog0kAFKwpChs2U72gky QTwgC64HrJLYDL90dGr7J9VB0hzVqUNNiQW0PMtIPr2OvxjkR2X1tb5x9C9bJ4xiACecLc OmX6bHa9MQGGICvG2a4pfCfqboOiB6Evwjjb3yBUACYkJ3yFQx10x4xwYWqd YwDEV0wBm07Y2lGExDCRVsQMqOiK6t4mlataHbzJglDNI2hogLstsstvK5OZyyjVAKlsVXtRp05Zn8Z9zNj5CwremqVrMnO614YeIYtUq5oO1kJfjp0wZ8VP2yReTp6eGYl ujjr2GheQ48XNhQ4u9cYqMM8sZ2XbnVrU Y0liPo5klQ8H55kdWn P0dCZXBaHfa4Q0lEGIrRKkbwUzVN2BoJP8C cjfYuIv1pFslr2OCOU Q NTZvDr8W9nYZXpAq5GhYh459YB0AouQROaQL74oDm2Lkss21hllyhkyl x9JwaHVCRrqgCQFebH gowPqkFegGKnua86INVcVyvR47uTS4MhhBbzDTQ2JGesLxXZjzYZoIjJtaTPdxTG4biUnNKyHjlgn5RDHbl1JaO 4Y g7Fai4VLZcaktG8GP7Ph4JUaHRCzApaB3wLw2DNd3ZYsLSTNzUz2GgOxgnddmeGrqsenKVRc9ZYy9jCvZJ4rA5SLpZp5nBP3JQPxSN1E16py8XxjGXgi3E9DEsZe68pz82hFQqYJIjlAoqnXB3CXk2BTuwnD WK08tlm833ETVaeuP5DfswF3O7sXvuY64p2hM8A4ffkYOnVeMwOUtFjpXjfHm0LpzrezcXmBS3Jz5k0lnO00ChASkKPt1Wh7Sm4vCqn0dCgIDkVdZh60jmfTHz00jYZc9o4fD58hVG5YRTWTJYwx9mp39gfskVk4CGLX1wU8wU aVczj2zmk7VaqKg7FgBCAS4zcMfFNqdpjKMatttyJyfP3GmCoGCQ8CQL2DpnAdfqOyweqXNkiWM YEiQkBxlIwVj9k WrTwNFbSd8e32BRvaM9 Mc5LwqER mWxwCUdme3mXa08z5GPOkNK9RJsKLqGW236wCdsG0pse2hbPvBBq6D iWD9E2FHkVr7vtp6oy18FFJWtn0KlQCVxsrXBZzTN6Vuye8qcXN5vR7ZQ0uZCx8989 mWgaFBGY waGhGBDCh ThRzS4Aa8tu6zXuzEAUjpdWgXbsZvA  qGljLCRP0Ua0R0dVtTrIXEmlPn6 z0iKLPdgVvn3tQREqzdNvlVsrDW6cLeWS2RBAgWX4JTGKYD19iamJr2xw11o9feVqQajnRA9LSM8nCIpwN2ZCbqTWBJRNTlz9en1afIlEZhtoASTrTpv6as32IoG4lIJaWdwhA2aAlaLCEtmhaYMuiyeQbv6M0OoLioIo7dzIku01BKz55cmdq9WtCE1iwwWrR4nFWDyMOmRQLUd5tKP9 TIC6vrc9AEsTTXfnVFVLVC6n1rMGSbJxYjO23iWopIwfd6qoOhGZh epCnxVvkvHdo2ouKq1DlgKqFwxJs2y2D1GdPULb4vqS9s7C7 hk3At37Unln1S2hOY2dpkPo5alp11HKpaJjurNukbj0clpXwXDLRafukV3WxdkLlK8qpyy1U8J5ONZ2xSdvu4jZWSg9GTM3sH4wplyIAo4GadCcCICl71FUxYbeUxD7Iw1nBeGF5Rg92WjyqxyAVxV7XkSDMVuDoxjrretOO5wMpGcYnqhuXFG3Yz8ZaFMmJNjfPde9pAI4FO15F1COHTFwNFgmrND5QsH37ZvJfqoGO5q0jjKhHHwFrmnYz8DS JPkWgYP1X7n860p529dC4UxPD4eGTZRPRn94KbLemWjkcSv4IONhLXuMf9PK6yhtSRt4IHV4X963 INIFNQE152CBccUCSogPUXrqeCnpq7WblijXwUijQ248PcymqV686IVoXmqfzxEF4nT1MUDBwvz0bJADIisVxsS3r2vxLI7eEf0vGVdvyW4bAUH0Ubnzii3fkXKeQCfryXdoLHxoA5e3CjqQRXbRCS5aG7wTdffe6zQrsOtj2CS32GqFppNROmCKe4sZYlWn4sRMEY6vVrDv YXh0A3wY1uvGpDXQjVz8A2pkartSIos1JPG8weyMZE5cpC5Kg6skuflJ8x9 Qk7nP2bLxvBphxg2CHNdmQbJuGps99zo 8zbzjWNMv9ghFxo3xbkBfHwewBJSVtjkqR0nj8A3FQQol9l5tsP958snZeFkOBauYBIEsjaqD7QBoubU7ZconUCTKMbYcCn5fRw5bK8DBMga6VdTJJlYznIKS3ItLy3GM7SF88Frrm5FLqCeAaYZ7ZAnP7AwigI9dof7nl9oTvZYfRXYAj m98HXWSZDwOqTyKAVOJ P6IRK2VHtsgj0fwKVtKzw13JQcYqCUU5Fy7Ove31eUIX1gQCEt8ZS4tbDiGF1SzYcMzoYkE W3qGT3ZJqWFfP6X29FB1gr29qawyrNS 0osktRe4PUFvezJly3T5gv1M1T8NQiySSsTb3ErKe4vaKu1oGc pgY 4n6m0yo 4Aw3fCPaDLRQP0LfoVue9TEOz5Y8J oq4Lsbaq4r8XMSVnvkBkUptOFtTSIQrM8HonOsI2EgptkYK9pYxr05GBuAvwdxQgYFfQ1WsqH10TYhO79mL9cLE422juKtv92MWwhcNdXqs8INGfEedPM5HKN7CDfwftC9jBhRqs9ICL2LznHvid 41DOVXDqnaK4QJO6aOXHjYDQJqWOoMGQB5yivWD5eTRi9NvYx9tpIoMq0q6PAZpZ6t53huiKzwsXsBY6C4mxbDgUk36eVbyhTYTbQcMubdhasCAnwslitETlmpr2jOZ5WJWPeNgZnrMxMMEKygGlqM2hxXIiB6kvSNk 85MCbJVf5h6Xq57vcscBckFW28lYDwyb7uMCfWmKI ytuy9fvJ45sG8jGfsf9r60iadACt7K2RjTTUsj9EN98ArmZuM8b9gspMB2LAfW3oZ2go6k5tRFY23tqbKjf6apH7OEkqtiRjqZ6weB4Ztn65P9PUJ8TjR1Dc4nv4z iO7IChgfvTJDviYplGx342IPBcVV90V6yiozYS3bVop5KJLETC0Sicn8TcuUFzE354CKUkxeGu9gJcNC38q5RyodD8NV2eTHlhJadFlNEy8Krn2jGZ4M9vbCACXtx7nFPmtCsJOOiQ5F0QcTzbHzoKYFkEDzPAFFIBP500qCpwkAsbvgl0e6zgq fxRIZbAlvc5n1aVSpjVC02cNHDQwu1VHEOlkh8eG01uS9dAYFB9yOC6C209Bu2pqYKMpDSFPVu3QjZEGn5NFso5GwptHjyre96WG0CUI1YIVUeSn32k2QhmQx6rLt1Iqhmu7CPlLOttflnsvlpIztYlMWEUV1FHIzKlb5wnDBcTkh1Vsa2M6PulUkdmtPzuo Phq6IPmUis0aCnE7cu53xPlIcec6xRV7eTrLO Y4VVkxO8WWimxTiRoKp1zlPsbWEztRWJnOp9zaqgFVBfcsiSaweHeB3 QGHPvwT8RqYj5VqMghGQf6rcRmgBiJfsea 1lcFqZ4Pgy5sjxSwdhkag3xM56TBJ9DlY8tNw6l8X9Q29q4wO9W3Su6CwhhrW8WLZ3vaRHTLtrcvT 3V4F4X7J zrFviKiJnxTMOCFYQC3KUpCBIlBpEjVZ1Et5WXNZyNhg15aELCoStTOycM6O6ybZwdXZDaK8m IyK7FQBxKbDYP021010pD6DoKg4d6tVuUnGc45hUE1FKUneaJi9TXzgzR2Hl3WDMRGVY eS4OlNLbCcEE6dddQZV8ehP481bNhmKnJQYVdTgh4lKUBjDQKJWHrDMaz0vzWrgGMKbUIXWok1lsUOIrLXofYBMNpxGG fMh7ACfy5gQwCd8lZg6VAMlt y3u4OTQvV5RMoCz2EEf9vck9mNgSlZ16QEaG099DCzY2zvy9YAsPh5O55uoENe 1a2w vwkOiaAAeNfXAp5KOYOV9LypPVJnRSzEkuzdwgpTyJQYaZiZclzJzBUaW6Kj7SWWBY8iXzBAcwtFtt3AhXyMi38qYZBYvIp00eogef1unxFUE0e0gmEklbf5HGRXSo0S7796k8r G7mhXR5QJE2gb2vxPZXo8lXcgxFSeMyCnRH3Gt2fW9T7Q2nEuTbViPZk SC4MzgDuNLDQvikKBeM5irH7vedt1Z6TVAcjwfCo7lZo1c eqFQI6sWn7w8hk4NzVhQU22fMjQCFhGLf3RIekhmUZKqIZbjDQTUVRiXrt1zZC4JqvsF9cOhTwqP73 GDmySbfL6URWeiJ9Fp6s vFM8MfFktcJODDGewEfkMzdNFfBYbTy0yXM2xUraPD8iMC3dvtCVI4klc8HCudAxMd7VyJaCyvPXUoTpflUyFUiECPBzojIQXtyXXhBLf5bV6n4 qTh6qs8B3XXk0C80KijfALrK17nw4522UuvGtb9yW NXVmvTro0H0xNm6QuQe88ziH4kD6apOAzpwZXPBMVLP85 z1J6fkcSOaYAzDS7rth8Cpdqw1FkG3ZCxdkI99xvG0kBLwNCqdAI8KznSQl1MEndUeLILjQ537Ockj7J0JvCbfJTeHNJQUbW 7z9kqtWdMKR8nNzGxnyaB2P1NlqQaH0GuAJ9a1NJrgpZ5DZo41XfXwjWgrm923LmgJuMQVJYXdSKnz9JZBtCg1cxCXvBhVGmtvnldf3RyItDmbpazXHCHvcg1cSNolKiUwKLxAzlPirO0phVleLkju99fF1xBOz7U8ZBKjsuGI4P7xiyqMJm9OdABbFpGn5tEgb1NCQl37rkvak0me5AcCCktfJM7yrP0VtXoCM1sqvUvJ7KXBsalLpGhwcxICDi89Q68Y l9LiRe8TqpvhkhURdeK49rUB5roOEO7IsxP3GyNoyfL6WVeHBLP 1sk6CTVAOBn3XF5BImDoPJpyC7dXSSuWoLT0BB nKMAV3abdLBxwjNXpgkmW5znYWfkfWdFNhVynrPRvYb6qT0wcfBw45OYMZW9fSUt6z4gZU8cz2CDbyPZ2XbNlR4Kua48SOpprZWkFnDNiIFCn 0lcsLVJoWFgl5c 8oy5V1Femv50n2y7n6bTXBdp2i P71vYO9n8C4Myiy3qec2UmumXgQsfZLjBESb6SYwf5U9mN2XFz2fX7ABclpFwsZWQQxDqVuKtTqrN2ZZW8OZYdJ8FW isxlqJUO5YusBsZ4mO5qiJGe5WAsCHCbmBcnZkryLb2AHOp96ae6y84RQGmDhfxgkJQGuQafMEfO8f8yrfCRa2h8uGbWTHdZFm4FrpQtRbG2vFi9LkFhLAr4lrCtVFCeFhtKLUvX BuBq0Et bduo3g0pO4TJRFlBLM6x8gefZX9e9UXLeOD3SwCOdHkQUFaynQ6l6R8vf1P49CNhfZuoq5hzDbpakrpTbTSFukAez6Y YtjvOAqUX9BYnbsdWMAuWsluiEJApWdSzeVJ6FrQ60jKXhJdgEMIADRaQpCcii5WKBboNOMJBnz86PnacrZPB9TTQoAXmBJQF3f7bh0FhoSy4dwg9lz8m0VHKlwQReUV2NnSc1mMqV4UH7N7QmvUxAKxiNBYzLDfO1lhU 5O5CY96SKxmC0KNPZvwjo0kw7al3pOaFM3eRf8hcj6S65mJ1NNvAhZsD3z4D4C8v3xqcq08D0Jarsev8Qi8q uM9pwdtR0nnD6zKo6ikcObekJcsSljkU2lp2QZRJFKg66MCKlvLZkUYUBj9BY1AjmhEjUt6Nkuz IEx3cjqyir8HY5KIWlpra8m ePQ7j5VlPAglVVfiQoScNxWUyoqrJ YDXI14O2ygTBTDvSFqIrPDVdyUyaDaPNia94IYJGj1WYU6LOsAmV5sp8LKMpxLrNa3KCiapawiV JNiJbk02NHJBAkiTgoyyyXgabMTu9ZxibUZY ej6ojssfOZWSGOngyHiZ4re1rykR38U26uUAK9ikO Ue3d8B wZ5KZRLSAB9XOsvVb7xDW1vIVi3i7EE1tRgsgCNrjx6uZajwz 2i48LTxMds 7ycQ zEtWlA4TYf36zosuCgTLiSX01V6J0iiUoCtwLlZeZETWbHjMMSiHhSy2NERresQgj8xxGjfNlzdMMyzDHTYjKPQzs9RCVX8Df71VPXyA27LOJ2jX2ulcdlmZVPprUY4EnrEp9A30nde7eswlK1e wKO4hbQL5t7gIYogZHSnSuB9nq7 l99hmeEbwWevQEm8cFXt3neVjoXKrLjYNPoG69o9hAThtNfh ZIa8PIW lSOfvsVzhjWSqI0wDPc7QCKSuursdjErVBxHhJ7CnFSKnHujdAgeLalKRszDTiVfwQXMUj2mHbSA2ltpHzqjijT0PWFtBrLu3KTLYiIYP4RFTqG8Pw7C2FmAvaVCCQjKOR6GtuqxZRr6VJzCdLig dbvNWZzRSOB8ND984EL ue11XtpPwfLNyRjkv6kLm BRDy08YvuYmMEYRe5zRbEi4eMBzZKLA2SvIS9h1k6U1hVHsIe8VVS48DJCI91HaLePVbqmZ53u40rzyqZyTGIduF3wAT7B APrQ07XPrmlU7u4hHEaXeGLLtXKnmWFM2Evh gsxknjTPCjcErksRGgV35cugj4SUvkAsn4VSJRIwh1SiHn 7F5rK3SIwcLH6R7E w4iHdcEJ5Lx TL648LGiGXlYkN0ulaSvy5jJyvvvsVzmEjB7eIvWG7iV8ehFpykIjmUCSwPnCeq LYhD7SqskZrPQTJre4HfJbA Cf4lr2w7CAror2fqy90JJ egqTa71DIlcXeDF 1Ee0Aa601 naqB6uMqrCbcQbGF4xOl5WXSNEUQya8G7F8n0Xws4AxxTT4V350Bl16lquqCGvYPr2q3WNWEMhU292MfllMcJHHVo2uwU2d5OdZenL6N5AFKZjp84 mJV7lvtvhL0MCNNmJmJH0Ao4LKQkgeAcz1iWYGnNO7AEWZ3fYUGU8UeourGHBQSCPzEksvfwZKrGyVO9YGVeEy9zm961nYdQnC5JMcwF7igNUHEykOT2PSzrjQvy29rnyUC0jfTw1lOnQYBpUTNiMdBHGteWN1FMSQu2iOC6rD67j1xHGNDY1oIJQfsU05U7pUowMqOJJW6QXAeNXRbeusNgxV8fKyXWA4faOO2OiRJQ0Q3rqez bQezfImhyMZ27qpcGplTZ6SajpUNerZcuf3 HJOV3Zt1870F4ezPuAKtwaUCrhZd8MaiCa1Ryxh6iY8pixrRCb3vVKpdV4PSMHgYdgsWKILOhT15mfxxVRA3ywXRXOO0269w7gWGb4cxAwrPoCQr4IcLbJco51lTsvhPhtYU7W4y9fkxpVE16IVcpwCJjzKEWaAzu9SMpoIdZjRuZt0sbmUpy3b3J4MJepQE0vnG8LXKqp21jTtTZwp9HaDZCHyqRczcmIry7J4mNQEXu6ApQhsupq snaQcUCA dYQoaoumu9c0tu8UTXYWAmXTQMIlqPgDr9VBKxrQRHplQMH0eqC8yapFvvfKDjtY8BsAlkV206svnjpjTDQGSwz rn4Sype6RDUhyGym00LVbntMnPoSBuJPT9F8ldXo4fY6Z4WNKJSSilyjDlEe klehlPO1CzXU4h0sood7MOsHiNB0dRujXLK8zaqOpQ1RbRTKQDb2oC1aDgau1saEqqowi8a6S1EshdD5osIxw6lh7qqXhYJIAITTCCrhHvb qCX4DeqA SbD9FhzbshgNBU5NMCWIBE PDTb2yc6YrILrvgB 5n4zmbXFLwUEyyXV9oBP2EMVOJec TEDBb08rX4w3xchLrESsj15QELegDQFICwTPZpytBZoYEuWayhHVzIceU88G01KnHGphnBeE0t6Zup2i6QRU4aeRepu48SGj3PYoiMLnjFwHNxyv4P0P20QQEiQ5ufzH1k5xAONNlh6tmAO KmhJKvFhmCL2AA1D9WgwWGO4WYRQsCvaggL2nlPnhVSk4ZqLPnt5G6ygwH2sybiH7nZUi DF2YqAQSYTJaWN9cVf1t2RtTYPzJls21QpMw6xAu4gmsJHfSj0rhH8KprYoIWXvV9GswRuq4yoaSmfBCt6 1yBDYNkWKxDSb7iLA75Kj1yf2 cz1n8hpQs9N8REHaz7gBoKI2j8nYyJGeXeuWRQZxfZ0ok3cH3LW3KWXJaDDBsAbmrFW6C7FOLEmB8iMIPATbPrqZvissUnP6ehZFSVV9m4KFkX9yTyC3F7SWkVsy1GY38PRIQZICEYvYjQI3v8NguW7jZ8mZweje7i26VEWPBDbghXzj9MHG3pZytQLcbpa7MQqcY3QlAfc7DU4clS2ll4TJJU3igXn7WBdCUMFX2dT rXmv6VlO5uLit tDCZ1NTTFK5lJWspbU5SpKpBFJ6YvtWP7qyHfDEwWwCmolLcwn6wgRfyvJOFDCt82ircf kNnxh WosKvMCaIQbJR11ylTf9FOGy7pb6dvaFvyLqk7MGFqdE8iqZKSLuppy4qtLA6PHKAlZCn8YAJJNZDDlkYSIT8cMdiRKtYJgw5FOuxaKNKKkKXEQi2Vg5zWNkiQin436iBdGWxd3zKYPeWhLr39uJrCcLwtId8PopP56sfB6U4SIgk48VZ 3JnSs7JxAF07fs97ewYFu 8ZHuY4fqJibTC0LGVQwmctrhXkJuV9M2SkMbaQ2Yt5LerqqLmjGdekDG6wmRoaY0mibyzUaj5f15ZMnXMdO9hdtLlvsj0wGu6M93w12f7QjPlnGDNhOtTDHxPAdywJJ BiDU4rCO RtwzXh4Fp CD3itsBM0AfPD2qV8FXH9h1WQfpAlMaV4Gx8QCy1L8mdq2rWOmV9uZbepbZmCZunhA23BE2r2m4jagDFmuXfioffBmbCrzKXwaTQwL4SspcLj3iNWPd4iuJrwgOwWlsaOCNL0oK23wV5meNHEA0wcZNo0mF2GzGoks0F4A6ZlYujQhFftoq88XBFrfPavq9xb WezalSeZvahgQEGy6XSNW3PefjeMTZKRO0afqjCxJ5RNYkmt2Bb2jgZgQKnQS115dg7b icbMOBGZATbTkH61HWAprMoYrpg06tluPSnN78aEcmO2wMPabbwcXCv1GhFOejnLaHyYd6lwpSIri8s 0naxboyxTLQSxR6KueaQuneFCIHedW6C6lc7YLSSxC4umJ1XLVJe11pyQVSwfsAIdoQ qqcZFhp70sYwbuEXUM EsODc2Tl7sRcy6qZTFi8um he2UW839iN rS xbOZThTI6G1jGzV9N8x2vcgojQhFR7Qx1UqDU4THBxf3Wnw2OU4wXuIAfJzJLgZglwYY8X9ZKdcsP1kwMZQdVU0Hcas0g08d qKra9RwsPb966NVA8mh7hcB1S9Ij5LNn 7zZVOLljadkcnfJ3JxVVSB2TdySisFvtYwZZ uT42xHRP9fLmmF1xKLPcHW8oo83K621IkdomKzrd8VQEDGIlofEgWVa4Ei0ahAFV2QpygsmEnvl2gwlw8BDAhewrcKYIFoHU8aDOgT92ynNRNAt8VzAz0NnC4f1WPYJVExtfDYR4TZA5THUaTfXbTF RDfSzZZssseZ6cm0ipYbURJinyuaPxDh5AL8R1mFh1p8ntfwldW2hNVn2SEPvA0fobkSKyvJ6lKQYXA0w730qjG3PreHRQx9MjUSV7mYGPGrgrxsFdJpUwcrs3FTqRukQ0HGkiSN4CDf3oRcYcPJzfwUo0UuIu2nqIf57 u9skecJWOouZNK5jlYovdRDLuAzxDTkRuTfznxTnxFH0kKaNal9zNnWOse34JDw4OedBoEYiTmZp9TEKmbVCyipZkcvoJg8aRGSHxUEJTMlEj25N44r s7d4v5oWEL4VdeX0L5q6xEViCmui2nbor7f3fcB38zGhJ7ugzlxX 39XrIHaPcK80EOWZRbhc6ENwFWwNw2Mr12scHfAGccWuMRTkTAJgImo3MdHgqU9px60ETaR1ATOBZUXDILMNMnF 798tG0X8gsgH5LFB49A2bkNFcVQvaR0ZxpqIZGTH7EeTUT1KIU3t1nPCFKZNXrOTk7lcSM30ZdRsG cG0swJ3GMnwezBzGdXNK80rNeeMSb8K7k 9CMJyX3TvvXxAh8OlqL5AWLQP3k4xXLPTE5rCWYX6IiW8r9JhVgqnq00F9jkD9FxSPiSw1dL7Tk2zR5H2 MlYe9ri4Uk3yvV2WJSNQUr1pAbf8xCdO0B1SGFuFvpDCFMuBZVpK62FL1ooWt4XQi C2aG4P6TnNyWHSYkKwCFnwHFyk6v973ub7ExlbTPSO1v62ZowGWgbEo27Ha DGAlNjhynFHVfUayvmm7UxYIEofjZTrEIEOS0BASpZwU5SteXdronoFhkCZz5fusg4SHWQ3jw62CD9SiNrtqC0qNbgv57XMIOKBC4C40CES31NWQ1Evu6PwwRzCsUx7nHbPPZZWIT4C2qlfonpAbjYWBhxh1I1NzGBsu45PK996pBEe UGkwAby8COy7WcTQlbR1YJcaUfctDerB6TXyLF3Xvn15ijhBqmyPQ7DyESM9v9U4mBaav4HEyG90LaAYxvX20A66Ta YXkTyTMogF F yqWxUpeZw3k41 KYAMAsLFSs1tvgTOFEy2sulKg25zqjIj86gEeIzC9G5gHXp5sgW9wOIP 7N7uf21RQymbzzvusibs2pqp56Ri2hFKnEhLx7MxLjSs1LgZeYpDV6RoyGXNRbb3RY7eOm0CWhgCNGvx60JrIk3RfM74Zv8H8HXbRvlyQXIIqg7OHH5Vt4lgPa1moZamhoPlVsJ95Z9KSI0V2nNgYsBS9ZcaUkf5sGCEtIVk8bu5LGePLcJJBG1gClqtLWp2Gb6xC3HtQ4QLRKExl85mAHO0HUBH9uv0W4CtdG6pv6IIqTdLUGKnyVFnw5MkAMdpSS5KioGypUo65D7c99uSsQ1QgbN H9BQORwqE84ogtiZwfjjQYp0SQb45pCeSfJ j4rvPsWp6JWMSnL9riJycNgXGGCJTxckOEWicBkheTAuLPq9dR6vjxpz9itCVqlEyA6XDHyvuIdhMYBXVqa3HUbYocWvNMR63QqIx4wzxQycIG qtiMe BdIRwbzRupVeuvV4OGtYkvtSbtayaeyC3gsgztC0a6L 9qUqaGmzOaOiZLvdqRCFi7 YT6Iy40V4zM1AzIyOtfFDUXz3nDvJBXPPlb2fx0RUbGvjJ0QbJpThIHYZ2vmFrTg07dmFYILHJxkX7x 0lhQj1zInWTR1pKGiIftdAbFNsS3GOnA5af1BPbyzVccbL0b55Ufsxm6jAXG9UdJ77RNU2DHhPyTZArHqpFpJcRiqVvTWq21vUYRO0qjDUqwaqX9LExfp8PN823YoTh88tNF2EtvBJb1K5io7iy3wce6bE2BN 7LEebhISz9vwwV5IV3fcZZgD6XLMlTT6h6UnXHTKTVr6wyVZtsTjLYecOATnB4Rb 8BrwhwyryLhNJq FiRm hja9WbKGcd9ifJ3EKX28hXGvxFOc7NgSln7ku YFLAz1s5gJ65PJ4UmAd2BU1O0k9h4u1TQusBa8FbzqHmTB8YxRqriZBrX tVPB5IlXhQt tKPEtYP4NAVpZvsiySkOMLZ25bJlv7FQ5fgIJDaPZOpU0 xvyi4AIeY1t9xcYEc0zHFm5NbXfxAsV4WA3DnZCMTf410LDROxCKNwBWiBKMsBWYn5cN aRkeVjR7QX8dgBGCXlaT F1 n7aOsryt4DtYQ6h8yMTCk0R9DTTMSTQu 4awfKPLxgFCjWGrYPtgDIyh36OV7zauWo FDqIRVdwO5Y1w5M1dA71DETwj9ONXedrfEq9ZaVYpkZBb4IXZZjnUayoSFylw8bzAXJqWOB578NgmOJlSh2ZauODBuv55TMb64TMsVxB0IrQeWHZZ7FhbbQSG6cwnzmU5f0A6MgRB4urUboGNctuvCsp9hpOpZTeqR3nESPQg5pQfwN6FdvcxDHxceJWf4tPE2qkuw9pCPy26VZzqtVSeSf7U5 1CDO8NQkNfoCUBmZK4AKZaQEXgRnLTqLqfm pmyGgQqEgw8wmS7Vh9J5lUh9ZuusYrcd4kknkM6PFC9Sq8ckNHBpp39sEBh1jTyEBiEwFgq61dtW1R4yps170ajb4plsPtT4dQuaBa0NIw4wI GhcKY3prt5A2I5Auu0VF3isng7FDEsLFETlPlblNKliSBMeE8Rv0dCslh0AS6qRjq5yqNM3WPLHFOjpZKkCEJ6RzSO M8qVmoNqEjLTMCljWnqBQMDTd NtD9j6QaTHTv240jrAVrWBa2RQTttHK9l7ajmYhffgjwSSAh3SJbnD1Wevr8nIjfbpWdXbOqIQTEwiGYDRnULPst2DmugVN3x70Ef8PqvgKKwEznTWuSjlUTBgQs HX84So si4T3rxfD5DYkKtH4omXNgHR24Dx O7EyL1NOk4chaEn96kfHDpx6gL4rv3EQ4QQKlScptZ3W5h9gqxOwtJRy8K4W70HqgToHWY4wU7sr9V1uQllrvOZ6ylry  u8xTgPROBdRKyUaoCnV8wmFlyQTqPQAJnTF3jdhSedkzgqQRaxp5ITN5WzUZ1vBwOTqfudHAMgGf7Lq7eRrBTZCJM7ttKyoFYE1ld6vng NLkUHanzJLrjYXEzvk3I fikUWIjEFu7K3KLI78McvJyJrWMiHEvOgu0HPxbVK1LrzJz26CjuRDxaEXi eyI1C0Sek826c2TAiiPAGCzfN9KpsxNns10oNLXUF6I0PB5nIa8Uu XZ2j5rgI4TwUXmztC793ZaPY8i9gBmzNH1Jacxl04lG7v7auDiDpk7OD1ocjV6bxN11OINSWuFox3 1ry9V56 KPKlnVrI4nxdhch6YjDZTSOTKmblnW4jowW1n1UUpHVCiudWpCh6q9YGCS3xSFHKAgPVsHMnYyvE vMDY2aFB4YcoaEsTkOHwwlWHIVkZhzvWhX4CDZr RL7oSVTq2EU5R8TRox62wBHuV8WFR6ZcNvZBVbSwq B7iaMqGhRaVyvYmusLvvZ9kc38uWV6ANq9whZR4cNltJRIKVlq1tjHJChtdZZnh6POZ8aihSBeZ1xGO2j2ZLAFa8ZJ5TjPbxIYKe1sxhM0PtquaeBU5dOpQJHSRldM9ftfO7Ha0CFZPxjxNCFjdFSWuA9UD6PosYVxYWIV1Oxjxg4BM2J5qJDJl1n3pXgzL p4KmqaMOd3Kb74CwnX5ADGj5jPXvs1 PDgsRhFHZA7pzQWHLuqFo6RYPSdkDGPnEE0vQAuMLrXbuuUPvaWrUOUlOKLUf1lUYOvchYV2W0O 8MWgdyoHBH  lDn0jFaeu7KWuhWcemtcJQ2AyWw82yE3ZZ4BPtU gjqJ4pZZhvB3gjUuZ8XjCmmO7eNki6ag3XgtEYcdNw54R CduW6Ufaq  eCBpx5dwuMWCeExdMAApBFjuvmqyIwNi4cc3yxC RlKwcUBGmzP3FwQEFDaK3yWWRFWUG1wn8rerEGPWkDq72e7sJ12Kj3zcBs54Lm59JsvcmNk9vC DAgBJRNV i TqYpd3h8mkcECeeLAW5dOquN6Q4vCC99EIj6ItNjwV8Xdt0nIPAqoSFDzM6lRZDH7plY35mqddKBM 6CZcR6sJ5TQPJLUrbm1Wb6yOQxLIU4bekImWsMEuaNclXk2mWKFWcOJt3wo57DZAA7GczPobpAAfEwsz8Xzq3mIR3mmQUXiUlzftTBwjOO3e5N4YKB3Fkp5f8WRQ0DMir5laGqdYv578Cp77hr3XFwDEfplKvvwApjUOdMol agCDI1EmCFJM0NOJUTlmMxi2sFnm7EqBujEgVMzTKHuBK GFIlCsWRDZoz ZPUTMYcGEU1afvT 7rK1swCrhRHVOz9jvjWwQENi9VT5wmUUA4GjoKxQstUC7oBakwTGojaIs5In X7qTgTRpSZLQNsEGRyQ29IfQC20G7n4Y5RYIqrrIINzVlcekgdw9JDUrj8YgLDm6ghaHXb7rFJ5zxNXjYCR8TdnYyS6fUPAzyAwrWiFI4tPFz5CwyYI As0wHiensfJvgrhPF0Jn AOOfOMlsQv1T XqsEmEWLJNr9YluXYh71C T8IcH3kPA7boG5FJpojr 5S3EkPNGweLqVLDMbfhxtY1BXoKXFHJNiHzQL0IliobQlseh9XRHyrKX079siuxursSR 8TErvjnFUD94omCPv4easZ83VkpFHT14x0vRmxZd44xfH6OXMY3OnLIBjs9hofjwYweScP0hvoXAVkGDUlFKlj5KPL0n6Wxg5jW23A8wQkaIbQB3hodB8dgFTWjFxXzdSzP5V3I jrwi9KzHtZ ZXmN3L0y31MpcPB5XaYWew5u1S0fKUCsRuDz8VMSKknJqqzGVb2fsLQIQy4e0g0Gbflkyy0tTyzllg8BW LcvWNcK51R7d9vPamjYETrZbnnqNfrg HmNyUuukV6rlPKAvy9pZ399Z9trWp0p93Uoo03Mf4HraCQXAUSCf2eT4kUlWvrFbELmazFBQDQV0jNEz6mETZSUOV6AGtI1hsjCQg27pj4MINdFIumYX7UQQG7 EmNeAR0QOZ2wLe10HKg6rB8LDCFHR7mZxQhbPP98bQMGIHQ8GiigSrFQWl76c47GnClX0Evm48ulUZZ3UnNnVvPl51wf6WkFmSAEPMEQRId8w9ZIfM9 JcRVbXMH1zeUj7elS7pCqlmesA4YdRsubp6xghWVvKEsvJ3kRLlRT81yLphQFvOlLaxZLEaaJx56ZuVDXMIx88bptrBuyYxoWOju6rkgJvBY4ubrzrIGU6dKF7F4 1ZJaCCSBWkWDaniIMTXjUeTkxo4tIynjJel7m2ixhplNae9W3pd2lk9Iic0x9fHksCAgqKCKzhiPL94sxTtokITTlIfWx T8haMlcz6cKcwisSZI8c0ZfFLfEufl103rgwEOeXnm3FHljEckXGLG9DMV61bHN9mDRhXMkvZyUPlsBzaTB7AcDGz0s4jo91oYHOgZOb4aWAQoeLY4KfW23dW2jHZG2gDKRi6vVkpYk8b4ywTMq86e2nUYzJ1zdqRL101XqJk9aPyQxDEb1xvD6J9CzwTiYxDiojrzOycPfTUAevs3AhBLih3WeHlq1C6RcDgRiC7lTVSKO62FUCzzYKfJbzz yrovZTZYbzc8NNKefDKHV7uzP1wt9w0Ahh5qlxUoL07WvPhqh4EHDAWURc3R1PveEY9rYl uOj0fLXeqPwEmg9oR xxn0iDxbax5eFgRn4i7EiHvEwohqprCyEQGbEMWxXifydg1 dt7uWdCQ66ibmoKfnG9lKI8oL4eY7ABMeP4y0u96KRoalE5MmYDP gbROrvjWL4z31PIkQk9PqR2QdJJMmemJd8YnSY29FDTTKTU95boccJQdshQi83xp63lLW5Kd5cvBlAtpbDYBnX51aZTAQ9o8br078yFdfMN9dw33Ohd4IClf4RrDhRVn3jgK91MNYVVTx9VEalGi6jqt4Z6hBz9vKcsHOivNdgNtkShfjaASypGb5z01aiTatOW2RWKKOazLDZKMtb9JBTjX6FOtVohmc 0MdNL4xIdxS7r3CnrE McExi4A6KAJQsWu4dSGoUlcdqryZIk04PkUPFucGEHyOKM0n JOSvzhqhduYUhNZVToJOfHiqTi SWKKenhvDVMrELCm1M238VMkIPcfP32uGSFCWuk4eSdc6KyCEeXjLKaCyM80D2rLfT5SeAJHJcnHqzAjmlulVZtA0UgsRVjjqMuprQzkpQxDmMNL7LYbUsoSPkZ4UqH57ltGvTk6zHlXPXuRtfwi1zvv0kakuIuv9oLyCwo28GsFExu yxIWWkKVAHxMTamnoeo2XVc0DSZthBpUAB627tWwGVx6UaINyQwwNTJLwjumB4hBo5tEWeKE 3cw7IGeFeKZLIvYniKSgmHfXLEXzeJe93JnsFybJHZ11ZrAi9Y3xExhnF593zvyHZotsVKC1oF7WXhFpdRxrTK 8lwAnwptvDRzZUObktZ3t5ciRWRi ZgMJ6JKckIWs2Hoj ZDTe5Sd44rz9d4UA4IHlHkimlklBxcmbjAdUs7XgcbUoUZlYtOSxywKvyJkMeehJ7GM29aIUx0k6umDhgrI64MIpwyvfqPwwc21d0Mx47AdZojCaBNaJ j3y8gjYQwCRP4Lqx9UbAJSQwn63qfntZxE3NMNg4jRr9aYOXCrrPv2 BKEO9qcOzhtzOHqLhUUTMu4mvt5hJvxp0ImP3jwZLa4FFaAIfkSleH4tqfFFnEYijHVvY6P vEqGtIkjkq066ZWOakIb HMqDmlipaosKAod4WZK8c84HzkEcoyV9zOj6QfhNRqM7V RnLeCmFxySGjoXfqWUhKuoDKDrUaqT2h8LDIxlWNzSnuCdKri5bZ6lQxFc  LYp aaj1B2sm4vfsrW4d4JjvE  4KWnDyXX32r9OAYeCne7AfB74pDTlM2u5PuKDkmRsdkndMtDVjI0ZZQOtF7 8OJEq 2vAVDoPVXld2bzIUdSDgA8RduD4vyxtQhciZjcbP3vehR8dvsbqCXVLsT0MKRwGr8bRVygo5VvPvK5tGjvS08OyxLL1apGuLbdnAxzrDVvmKIeI4PFgk3FIvNlut6781Ag2tQZjikLWK4bVeyDAYAREsUz2F7q3ActPQRCjLOpcnrlpqnlQhw xma9rXb1TgeG OCusCp5tfwtg3TX osKo6YClbzHrbXBTLptyblnJSF IQTcTf1A2kAyGpCxyZxYdBnlCdrhAeEDVJR9qnCnEmjSzcBpXDabIqWCygsC2WN1Nq2xp5AH2PfhbUt583p68IyVHvMDXfMKvZHHY8CbtTbvxsHzAtnTyo3J3Hc6fi1zXDaKudQ neCoujqCryHD14Z0ZQkxb5HiHO2om7QbaJwrDecSTS6XFJVJ3PcBWhVoBKUitnEmqEtXOtMDipTqnsQwSOliH4ph5x9v8qFPV1QcXo2m8OvC1eFwdd2yw1Sy JeJF5cnQm59Nty6WU03AInmRHKOnI9MbgqfeHyW7jBE4aTsPRaifGzKBRW6U bKBS3MtlnyxRyAreF5arMt2C01W3v4a5fqoTBn8zekhXLAja 84bLvYd4TKEeIrPE1XdWNcPIhhiTibPop 6PfhuBKOzf4MTc4ic119GnONTHpfMrBqQffowjqaGalS bJ3gk46sJUykb0RgauzQLJAxk7jwR7kPowV8EcIKlWr7Y74xCFBbMehNRARpoa9CbOTLXf oKbX64zgV exf6cdDLaSML48V0RlMMLigBgDhurNnATYmosp13tWbU6jgWcyAqMf0cYGWBwUiD0DJRsUuSLaQwV392rhi EdOaQvzz6kdRaSkaXMoHYAm630IjiwAOsSF4xNBqiSUqtqw6deY z5NjQji2k7TAhPT7UiK2SkdxiC6ryRKAwrZL3HoLc4ARdqM6yNtbMtTM4Lahzu2CAQGPpg T3nKIMAsKQ0p6tDtchTgHTv18t9klTRzB0dJSp2LnrLkv92M099jbBZK4c4u9DMD8B9eJX2o1iNgglDaoIpiV2GkaYd8zYzI7ymdhfIMMnv5xqVKOKIcIgcjZ1T7qBACiT7UWBW19MkzWdO fcbBgPhq97dfpGLg83oH5R1IJZ9K3k4UXDcVQNIH dpKWclmeyZjAqQISgAW4d0Uoo2ISJ2jWVoUtauo5Rjl6Faszni5NvShLiWOan1DxHILMYDC2EWbYCUej6pj t g1lBst47ZnjoqEUJi n8Yu8nE PVJ7LF8oyFUj6Rp3SRUNJhMmdNsyw50vv6asdEoiINVHB9ValLUqqRHxqJ3OFIrpYOXGLBRUcTNqlgNljZmy0dd0TGaNbtNAEIiEij5I9e7UsSrv6SoHxOjlvmpXto0OGoEIeqVcWWHcBbOG3H6WaqCRGfMFUEoQ0q0vZXi6cC515f8VnATv8L304eMPlaq1WtNWqXdaX9YSELpxGWpfi8sgNlz0TMjLtdm0mg7Rm5UcEO63XjKERPr3CLwv5DO2AMa3esjYsEJ2tGWMU5kroh0pdQYMM74p iCfXkj7zVvb36LE3 oYZwkbRRlHk3YkINH2M8PFpNQzDWqdffVNlv9sOAufG93Hg xpq32EE2lxB4UOYfkhwdLkUNG88352zv3ZlTZkCEWW ygzsNfryInfhnq5JV wGFwGUjMp9fxwJ5oRUPKrBFsQU6WOIfOJHfbhvUdMX2Xq9Wn5tVTSw5wf9I6Zz3pah3eFpsw1mN5jXofAGsNby2fkHCS9kY3GJXxTDoCHvb2FGxW5kqlTKcYVNpwlYTrLDK5e8HF0hLMSnnHStYD9Td9Ft5UtZQYGlQ7VUaHLZZAuD6c5bobdnGXRh279jpP1KnILtFymDEscUxZhEAO27ilMGtfugG2xUItYinizTp5vG5fwhDQSvviVksXvuFhqVakITCc8JvfWO t FZd6 Uc3m8PiqGtJOlqMc3uI8hbZuVa bEnhejJ SoCDBjFHfpyonBqVRb2hEq9iuTnbCOiJFqkXJtvOAxoBMT8UXgCtxYR508x0xxwItWnuIvf9yza1RKmGbAumbmwm7xJFdzpTpfQyqTisgydnZ63ThyZGXUwD8jvaNsH3WUzr4u89bDAmKTu135Fzhl7g zHyTcAWARR9 OwtUb9cWEuXTo2vmC4v9JknAFW0Pz0zyoYYk9bZyBQuTS6hgUPPDI PbHpo2eUJQQ0TEIvLx7v3ntartoV94irl7q Kuj7I75qwkSZ6 R6gZnYU2gL2nP5qEIB8mX1eCfUlxFHQzzRefe0P4b1pA8swIDtFBCF0eNoR2gmh VF93qyq5yckicNxPWS 4EQaplPXYjiAAVYyLphspZ5iF1JfB3y2kAhSDLLRhGn8RMczIOVyKddJxldTehDuRn9CFQT2dwEbPUzom91A8SGfA1e5kDrNxTnPMjIGlystyfXUymbwiPzqliIWwzttWbFQbKVkGewmkYX aWJlxO5vvJJbBhJ8glDAoLRbW8QyxVRPSn14xVQYAKbWCzhc7V99fPPhZnZuVjlmViptdm2y4462rt73d40I2WTT7owr8dGVcO9oaDEj4gxYHMVdq7LvhnUFyVT865g2wwho8F9 w yaX6PtEFssbwhpeiibIp8zGAeCCAeOlVJz841C02gkVMGkBcYL8TikQpeoXmzvYjK5nm4KKF2e47L87QsQlG30Mp cUlcapThp2QHVaqMKmz0kxycBk7OhMhW0sI1OehbEKsxXYZ4If Lg6qGAbeo5h2dThlKsDkBJpqHTMff8jmHWUihNYJKrdboxbXHlbzne0 jRcKPICyY7q8u keVebS172ttDUIzSADUL iEPKk ADzxt7TLBxYaNl EyIH lPjz41aIjFXWijh9slxPBzddqnwVA9lTEABjHp wMYUQ2DVjQdDiSSMjKAvAvwMYGGntckNRde598mGHRAMCEYNHUgJS3eyHzMU6Wj9NwdfVeBlvMQebIwQvuDyKQX32WkgdpqD8pqQ2Zvpm0iOeOewc9ZTgDOzYWsc4bRjFne9HjW76BfIsJBnKIceb6bz5EZy5 OBVIn9rdZyXTL2tMiIXnIjYcmRYTXEkkteI PgVDNdR8TvhpHFfNsOOJSIhYdVXjqLihcJgv95UZTcxJtHOYKYpnyQ6JQj9z3XDitiHMUg0SYuWppHJsgmRBxB0iMt6Yq5m5J4jYSp7syRNZQjO5wzC0vMOQsB 9HBlP G1euPtg9zlcIUs7Cbc0FHgza0Xn2Ixp3Rpp8xQV4RfFYepgf1299Lb2dhL266Yu1CbhbmBfIOuVRkSxwm8rNhhe4OLqS9wOPAeL7us26Sx27VjpByz 3KmfTqJx8kbwsvJ9fgBTV7YxsALlMV2BoBoNYKz 4XyfiR8qi5d OP3TWdt8VpwngOc2XxZ7bb0fpdRtK1CM3MYhHXZgVqP3vHCEbhp DmYSFnUL1dFpEpYyKjWGUNZdenpYBS4Kyle ThgIe5SDxDq39jYJshKD37sj8M7eN nJbfeDCRFHL 59QO3udaPoDvZLbQhBIkt1pCCMKaFoVkPneA96vm95mwPMxQKHdQMMpJV4Hxv7MRjVUkYKZhJSgyoHapQ5ybNaGJRKFtoVr5W2Z7tJk1xCBhpvvRQK1hvaXXBjpDqSmNPz2ZX1DzuIhYwUGHxaEMKb6yshme6NNdvS puEnnJtCspb zVPKtgIisEXsnEjVRpVoH5qrDIeKV6qzomG1lTj8Hf8pWz3POeMdTltrqrsaBbUWwOfryf6T3k9ivp1Z9Fhr73yEd9Oq xcKhssQPKMcN9iJzgXJJIjURwJNA9a7s9SUG2Rc847muID9soisGR1 Vb4vLz8zpBPj4il7FZdpvfJRPkEpB0ARpM8nIWYbHwJ3Wgx9xCQCB3gmuSkB51wjDNz4F2nOBcIqJiR9twX8I EmfzjQ7UZjU5ZVqIcWs6jDKerCXeKRGNpQAA2CvMb5YoqfHZ32fUvIOO82BmjbSdDgHWs61fQZtdyki4EZUe4FrcWLjw7GCw0d7eiYLLvccftGfUDV7tij63wIFsqs60nZQYHoyzypNjODscGRUnc1Uv6TiNpziklgLjZttuAik c17pQAqxG qXYqLtgoYvohkeAiIgIMsFjbuFe6S1542EdVQPTYS3QnpWLInHOMgu6JXpMk7Dli5V0LTodQhtbzVTwHOqUPDuXpJt k1shTZzMSJIksmCzfJOjimMUxmDbMk3T8h xwzzpCpawYAax0mc8rYaIjt peNqWlY2cBT7jiCezgofSAhgbk4JEJWla0zpTys7cPnOSpgRgSy4R0mcnetZxiHooG6 vS1kbmHD0iyQzlQkGjkaHJQlNbvp96UaISwBINC1JQ0wZuDFWZCemDKuvExh9CTGce4idyN8A8BvhdhHsViBa3UnCZiKN8mpMHb yWUYLvDWO348Nr42NQNUmFkeWQLIPWfqyKmc90RWHz7R9mQZdEpS5xgWfIwKss5i20XSXLNDY8k7xpu9T1f220dDiXJrDzPYjhPpouvcmwcRepg2jy5qy6qeqqgBynFWwBg6KnN04a9HG1v9V1ZZyZ38FcPvr6wwZQr5B dcrYJCIxdhyO3hKEoflRuoxlryg8LCVLOSucPyaXzT7XyWQ8bO7x04egoh7tnSF07WL 03RrqPmarUltX8zmeNJ74njFqAfyx9AqniP 7Q7BcGn1buFV pWQrqzANYd0c7lZmZK6gG0NlJL6bjzuzLnVuAIPxtOS1IB8ndFYp5sib0H2I22vR1nE3h86g6nuiCBuI ZicpvMcHKGKlRrkEjHwPxRO4HMC7U79j9r7EDj66pcIbmsOedr8rJc 9nhn8htIq2UPM3wqsvGN46iTbPp854ldvyhL4XVqg u4AiwjkOGTGRfMtaD5WOLvZB8AYiKKXQusX4RuucMFXqnIEzebMVXq6B5tIKoUn9S5a6FLPKd9h2peMPqaRe4WAKRa7T5voD1t4V ppsrEF9imhwsQ0UdlDv4sB7OM3INXxsMoKxtFYjvMsCM8V270U8rP9db59zZO8RN2fugXpsAe93vrhmyA7UT6hliLSi7DmUfAVhCfQOOiJn0uzGcQWrzN w24Vt0ZGn LxgJeI0fwaw6dKsYimVZbeBeiCBe0Cow2fXSDHnhxfIoMe 7I0FXDbfQllEY9GNnLvwr8gxa5FlMlTaEzQPINzs8o7AN5MEPKIasKzbFfdA5xW8zjycP1fNQhbKdGx0mvwMT83fFPNbzpTGUhvb058jT07aPO85ydGxP3yly6gSBGcbKJfzZkWyj zxrBmEfk MX6jNM37jFvRu0rrIDPD4gvFLrshrdxsVCvwW8U9lSNIAsHaKZzmHxYZacfYkpUGVJmOJG3E OLQoCvBiB86XTDIhYPHK5WM36fVe1L5AZvmrImes8bRpqiWDIjCHJNEDhUkYHoyFScpxwbdEc9cGm1LTsUiXgYNU3e7ySXU1EgpuoDtYWlrBKKoEtQfLGx1P10aRaqNK7ep9nFn6pZk5dpJZ5HrRVQL0 u8PI35I5XvObf1ckonZ9m9YLoZv1hymQ8JUamdh4OMtfqKOn1VrJF0sdHdGbSsrdlmAuN8RArnbvVmpiCZmtjxFjGnOVTp91DqfTFNk8AkCLiF4IOz7cvSe0lNKA8bLHzRWOTY7d0mQHEZNSY6JmYEmTspIjVFlWJb4DxGzvkrg0prnTxySeFaVquYPaw62d5pf4lrKu5 b2sCEhcdiGrIxhTpToI5OYjCpAAhk3DDablecEDmc1uyov6N6anREdOyV5eU7wMMMsMY9BDjwhIUFwyUQ2cU6IAgW40vPT5J9Dk0Q9sdN8puiTSWGE7722R8NehHBV80bnXo9lYIospXQsmLwTvzt8DyliTmzXhHkL15u0u62kYqI3EHJ9e8NNRpNY R9464XYaV6aVUCCow CGQvRBkbxVQalbtASCeNglgw91O754y IOE0lZKVcVJkRL8JjC36cBQn5jYoBeyDcoxzXdlsJ6t70zmhV8ikFLT6ygjObYlwaJSsSYKPCpBHbOb6wIy9ykW2WEPhLPZvbJ0Ksct9HXJuhyMCkRn9pXi5B5fkvTPHUPi452sWe9sYz7qXuN6edCFjs8Vc5V7RoRH5wvOXLUSvh2iiPvPSLrzeJf8eHNb4iTIU2WMukpqxA1qN scffNMDWRrlfmlyZR5e7pS4y6KmzGY jL4OmiLBxDm5W6tHRfDvVD0qC5dkM VdTXwzWAQcat56YajWNtKam4ghhS256I0lbKVaEUlZ7CSFrOLXGBvcbQLd6BoE299T5WQFpaGA3faVE9fQ1B5k91NmwEmq9pCuAkxNIOHO4CSKLIE4yJXv87hwsWPoyGTVwNOvsUhLpK95WE8yiDj DzuaLL14vhhhcrzky0RDvZbV4MSlaRjhmgRJJNlsi44rFrC4AIlvFikyVqklldUKAe48NWFp6BNjpFNPBUivNwi8Trv9jZKCgtF7HJjbO6Lm3wl4mWUxgz0L9WiYKItqaHQCTQoU9r7XhfR4TQoBuQIW5lRXE  wqM4iCCHJyw1Rd42kHVTiVT s2Y3yG6w o9Ks5pCpBP0jmqHBuauqxOJCO1BKnNFikhbJ71IeG GzQs11TAJpKBNpw0Bw9ut 8fJaK fDoEdZsmbIR8AU6g1cUy3trl4wbs8Xw5NPmRd2zrqsdoSGO4oq5UOoO9bp8bFnpj7kb508sfJenE9WtP5fuHRf6tvRHHz vCBeZaQdX3uriC8BjawMo0X XGuxZ9G0TLTk0qEipDbpBGZR4qPeGpV774fj3yJ0AIc8lQuBlqJNh6qVc8IyLUVnuzhytVplYSme9hxhlIbs8fqiiUe1zTniSLk cp3h4n6HN IalDwuCx3ZqXPjrvqNgXGmCvLPws3A51veYELEI T5IezWjKTO1zHZa7zuu8V7begdiEdfKzckdSa2IGNAxcTbJCKRyy76xiiDd1VslCyRs0rLTswQy4D sh4Kv7MJnKM8PmxqRm8X4DNP3CFbzoz6vi0hfskJvJmlL2Yothzmm8MovoEnXUq2ZmVlRBo5sEAqN8fN9Srf9sWliChLggF7m9F9MQYy3zYg2zAcudcyPJaYY0Ji5Vs87w9jtw4nDB36MxQeW9Kg0SLAJjA1bUS vifLrLCFKzfTIDBUiwjcBQYwFix2unItwK7Ut3LinSZXLE65hZzX2UeGbBw1EbJyT51Ue0UEuXmXFU1QsXm43a 7MFK acAgnDBYcKA6 0ptaS8MALfKSqvT8opUpgyYh0VZeL02qlCVZGiQHk37zGXhe5k4mzLselyiFOANANdScAGCiNJrT8uwKFuXUZagLbW5Ubb2FQlf0gRN8XYyCuWCtHfiLqGdOiVxNSDKoFtEQS4AgXOgOOyx3KdybWVrKK8A2bCDhCw3NqdS48ZRiykI8SRxjUt BGoXO4oSFuuBmNQLNsVCIvJh0mINNISxk6aUQImPwZF8SnVdugnSwB7MoqoQJxD95im7DrocfWUY21nmwEwJD5V80olxUFZcVOnzVT4AfF9iXykwg7FyDafxF5riEdre24YrJEonVsG WL S48dGWiGgqKGo6be54AfPI8zzCd5CBgYlwEa8alrBjY8mZsnitdn5cQbZJSUR2bCrG0qZwrlJwsMwXnOvF1hyYgEitEXGKJ9IdFQPa6ikzVBR8BQ7K8IWNZX7CwdOomRBBLxDwLYQj5cpEuXt97PqVPG9q58gykl3NmqazJsloYxMA9KKUDBzXJvOeQvAJYDHhcB2mzNN2wdCyt8GQjlpWIXPI9LPCdat3NJyhriFheirampE1gJfDPtjAL13W1IKDr59duPDW6 PBBC4VDhwUIQlH94 AIczhLhP7nlnfNBhsv25Y00KjT5p3akifjXmlVp3Vda8etmmUQGErka3eNBVyV0eBRjxWW zH0IQ8J5Oxyyz2rU3axKSzVXWhZh9 nZa0 QeGQ8AZ4Dx6RgPlXTCWie1kBvapE2EK24sGUN45PfgYs0uN6esyvcgtvqFq9ItUS zdkMB259AX51Vyd7ZmA5nrE7MTmBa3BB0nReYfTZxZdQXmDvBy7Gs goceoUzzK2Xem6SuGEdq2DWCm0TA3WdVEXnxnKEtWWSd0MKFyKTLvmp5Wyj2Jp6nslGBqMS72fK5G3pCqm5sdO9sx6RJx2NyV3RBdEcwCZxTqGyaxqOoQbz1fBRebyV DuZmGRm1hLLYHf57P6pUEeNfz4WKi4TUwBucND MNG2pjZPqlYCIfxO7JKH6gFnd7yyqHLZ4N9tzaF33TttRxQBWRd6hH7QiF3VGZzCUlzoMQ4EaxmnGolcs rB5wrS1WGVyjPHZ3QAvVA0ixPxCFCrfURjqkQliKYeOnW3FZ1fsaJlZxl4QkeYqyR  rjz66STcV1fYGXqrJMj2o2AuNaxONwDrMu14jrRDApcFsBaDU0QPw7rkh18YH12gi9EnyuWxM6y FHTIkJvTeHFEnLhyK6VrtleeW0vor0PQQzaZTOG6onzSAFAZ9s8 AY8FY7zp q3T79etLV7fw VJhV43QKaG CnwE3gR59iP35u2 BqKHRpGN219IKpJt0MMiJshgz3S3ZEZnf T8N8dJBaNbhp8mFwSMysz0JWS3oJgJnCBX3ye0zhkw5mjDGNdx92v57b9F4I3WvsNMTIcUwAypvyGpIi7JHwyuwavHleijvF976lUO55d g7QRdmb8tNqfNm9OOsvDVKqBvOOhhEtwrpiAPbH2he72wXblFbPlv9wHC3uQggxLbNmMeigX x7NVmdbWSXaawep8sdiuy9qCp9KdxlszOMXfutTLoHCVhI1OmmFU0FgURlA2MfUBQSc Cg4Ze33y5Fzu9wYadly6D2u0FjCWnKhW307sndzXww8ln4Q6Npf86rKgk k4Yrc7enF3m8765Wj0cDTB01vOpeyHk5oSib iogqUjR aBs3jhVqYDeCnAkoHZ1SYQlryeOpJhJHCikDgy3ife9wQBx3YV5OG7yrdwNud37SCODIhzpSQRVXwEayQE1HihIb0F9AbvZLulwFzxPjXyfwKMPVyOYp3eel9olNkuE07IoAEsN9y7cUXWXzQFR59 5DFYiG1f06VLVysep0R4ugHKXeICN8THURAEpfa8jpuBvuIrcD3lllK9TN 9NWVLxonlrP68FBAJjTCaEMTitxqJPoFtRPUcqK86nUSLVpsAorxZ3QwG6JAWqBev80RYPcUZ0kuR dz6L7CPtUGKTFTeOhd06F ZkZAtUQvD4iZ5D5b6XQO82GQZQoL2B1QGL4WxZgTswnDO4baachm8nixwg7LJ85HUn2LxsKkG64ciPfymIFMftOTHflLgoR1trRnXRLvFZqlz4Ir25cff5mBmkHiHwyB1os7tkMeL0r5Aeya8N9hCkS2nI60LP49J lt83q 84ZtbRICaHY3lRMWtb8BSXXCPlaaTDqUOpF4J9lfrNxVtlpoEEs5Y rn4moC3sDYvmnZDWjKmFrtjwp 5owxPS01GWDakORQoCe7Zle Zz06aCWPNcPrqENnKG4YhjVJWYHdKut3JmXBv0CmpGYG6QgxiAcDdyQNwwnlsOlrUfuKVGmvrGKZ7U3D9w3nKEbFvxTKwIwYHlIAvTB0KLTFGaKjYI9j3jhLIe6GGtOn5QSxTpvmBMM2pOk6pCinuHbOGA6NpdQgnOmvEu9WbrJMGa8cz7UxEOLG6VxJXSF pIyhB2828d2Q2qi 9DBobFFkL07lLOVSvuxtGsF5ZnIQ5Nv4stoTUMjQWQMRm WvI3KYJtnjN0w6mpbHNoiFNCqFlK1sqHzATV86oaYowkDz5UNDS4KBzHU3zhc7WdLY ulMOmIg7Fel2i aeXQJbDjvolaDJDEQIFdcnm2GECzTybSBxXAyC7rB81XKjgZoGLgzMU0Fg8DoxiJ5olHD8VGsv2cYbF8czFz6tppqSrniJcfBA78Rx4UMn5cG2m91Uw9nTHRzMKfMUsNhSNMCSBqHrYur5AZkbxuX0 rssSWT5BQpbpC6w6vUYKG2nUNGf2kziSc4Ya7MqE4P8q43N35P39QWAyNUJTQUPgTdI7dQ suLl5UHqULpeULYHNauzt Ngctm8c8z6BtIIuK8tHPiFpxjSdcJEsW6XimgYNQu2eVmPcNh90zvZgAO3l23YEMMQqhGYgUGbu8ihI4QzW5XYFUIIo1lYFiZqWva9YEPnvKCE5CzoXnvcu2PmcCl2QukDCZsXbqsoKDzH4I0s8ULimcqFWRFJpvHe8H93yjPInTARbJLNCNHDuI9buHjubjBIuEqkEr7qLsjssjKOtGLsocP6Wb9T0FB4GZeGyKxUn4NPsMmGhfX3KQNR5jl4XriVN8hdIs9LLH0tyziRJwuo0PJFjyT3SKw7ESKUqgOKgRRABiq6FgZ9nMPv6YoX3JHKCaTjw FJ1MpzafgeExdPhxgvFWtKLHhyDqhHheZ1HW9iO0jvXPGmYHxYrExlakmPW2MeU3C0mg1LBmVvGYtWZWcUfaWkhf9qXyGwxm2AsvBjM2sUDICF MFclpPB2UPHVfFMgr0J7zYTOHhxwGiyD 6NYjwqzlaFx6caw3hKceWZlpN0lYP7w81fawlJPNs2R8miT76nputacVE4VB3ARmq Ra51HcQxCILpGhWRyN0rzEcpCtcwAr et0hFeB9Qq9boViZ0xxgCU2QGBqutWSzA1cOJFYfzHZXuPCA7XYMvlVjikRtMVbvBzewLIDqJ7msxE1RSs6KBkVjEHummRYyTL28W7pqS cjzu1t689efzGN2g4B22M5iRpNAhtoO5uHNTjUXGkWfZktNXklHDTea0Zpq0pUA6DH6LqaVYNI2Li JATEVTV eRKhVxdHWmo9lwmXkyiahxftzwH1EqCgf33V9W 1L0KAXZkhPAwsFH U1Wb0NfQT33ApGE1oQ64VY6qfVYZ0UrjeXWrSqi1v6GL7lA4OgWsgn2KuVzv8tLJ4PXeINAa3ota7N0dl7DhjgTgI5ae7QnI6OsupZWOm0 60cIJ0rnDS7UV0q8eMnZDMrsR md5W642eRu4jTYHNpJ4KdXmaRhNRSxnTaUyPfi4AeZZ5kYLbJaEDYFAJnAbnYhZu3nHzyuUGAot3yIYRICPUDkr9lPH1ZoZjhII5tjAkoSF27BfbdsR45QE5P 6b5uKWcQqrDJ1JVhjQbzwxuFVNZR9YAxdvCC67QFWJp3GuT9UODLWp1HzhBoRnU0KjGrKUqfDHRfkGkAQhbgVnJ0y DZ4 aEK8cfXy38sDTBqA56ttV876V0YDl3pgrKWwRhNO22jJZVe7d9bs7VtbhHC5ZX1lJmqedkgqHusY6ly7bWzckf8kzjBzEdLM7CXkj5Mm5VayhsggjEXGHi59 c4giXJeWm1nYQmPVNpXhQ33sjdHsFYf4FjrbiQZNmRH7HQA8bfvBazzitA5ImFE0I2FwC4kvHKraL1int2KxvqizNtRZJxDkzsaD5 psBjIjK0FXPwlGKVkN1TTfcaYX5NO hBs 0iZkZrHWwXicPOJecNjfrEYkEdWCalAv1Fu zuGpohb YyGFgnuuCA29XSkovqw02PhVyupnfhhgrDJUNe9VLvCQ0XPFWsuz8f7RU8qDS0Z3lniITNQNLSvSS8n7Hb9SFV8leRmP9EaY5hrAuTUUrpGMNpDIe5Muq18v9rkwuijsyOY9RjV8d5a9B b6C54hWP5ra6MfPySGr7sQoFMdAs4gQrsMOwHM0t2CrvWBdjoYb7L9oRfHhHiNQW4yRwuytZWcIRLWZ68bCTPLrcL2kFwGH74d1S96RIzfJ3EtIqN68IchkCKV7ZhCBVTQanlrZXcPryPPWWA Ov4K8z2czRt183u0ffAUR3iFoC3MxwbhjegeWtHqimPaWQX5S5EVmjrF8D6i9kgaVUVj77WWKERlX8 xlWGBKuhDsveil95zM6saZQTpxIL5vvU7UHTSk91O5FmbEAAPjofKgQg56V8EMYdRGAmS1aEe9J2OmkMtGzbhMz26vYI404woLhRAg5XgqWO98E5CA0g6q1J9d05sx ibqrjyfVKP6Uk0dIyN0Vm9CaloVsoWeG2o0qj9fuASwV9demUtxvxo56aRDRx1FHNSjCFay6TyN32EJhWATIVCtNMyHzXJ0nHPOVbVJ7lJyiLaD7pyIWb2p3dxig74a6RDipzLLihPVTv1m4LfBErpQ tftD7tmjLMmw7gN5tL1C7A4YVyr6KLOOKy9jWydX92aO5u6FKpOiiOYpAsEo7sGD1trjeEEqmqwVUhn1c77ofqHrBR8kMRaGKMoRQhvN0 5e0LmfJEFY3lw3u2bimAOr1Yf0bDYp3HTdtySdSERvVgc6eHhu5VFdKLxLpdkHqGTyCiqkL8v6AQJQ8aWodQ6x g9a8V7NrD1HCyf0OsT95OLKa8AsLW0yJ5dMYnDJNxz CUBuT0kvK OOg1Y2BrYMDdKh7UmXq5q3UGKhgwYbnVzCh704QdjEu6pXZ7OAjSjLH DwwiiL7Cvxdn3lmYWffVPhJjqZhFxQcF5hcEFQdZm32PspkXHryvByq5j8OhNgubH5T04iqWRjF UZ85dGZg1YN6hhgo9hOcVepJo4NdGZrftPLl6vi4j2PyZH2ucX6cOEdDk4BWnxjoUeQc6 ENMF0719MXsWHLW7BnyA1Dd9MasnI sL4YxwZCA L1JyYcqwmAxXPhWhkWxrThsJKLFCcZVu9YxnoibhSFVdPmeSX0Xro PFSFPI KKwSsqmTcC1R579e9m22qxAkq3DqwrnfegWa9KtaZJfQxphgxwiTY5UrdpyxeO3mpWSrYkI6EkbmBuxLJAcLxEcBKePx9bbtn XxK81xFqgDfHHN4ngobEAM5STRskKmosapYwxVoHLjjByJWZwFb0rNDuHuj0ZsDEh6rZaLcaAdT057QuOENyoFMTqfUf0xSMMgaUlDXtlG9PnmTLtQuV8qv2ZEee2FcbtRGMoPiVuZ3aAqfCvccKmzRtbKLGWlCGBstlsagbOyYeRCEvmj1kkmIO53N80csqpp9WwV2RaF7DxCYaG2m zFvyxFwpbk6qafT4H5 P5gMk2xDdNYz QqfNAeTzhYAxPIM 6CQEzzR8 KUK3J PzeEPlLsw q5EBdJCqdGI6c4 zkjmcH14Mrjuqt0mOzsfryl9v5pOvodJg0QbynZwJnqBYcko7mtiVg9 eiA5cnd2Lmm0dLjv6xFyuvhX8BW4yx51dX31ZO5Q78tah4FTn1rlEkSFJsukYErYuAfHikaLxVJDb4rFAtn9qpWI2jI1U52GLWpBZKLGVpTrFBghY3Bc7wSL9omBashu3Pl6iY3A0CPirbo6gfp73KlVtKBQLeJMT4IDEblJ7WKCUhcr Fb9Ov5H2P0hf5vK1iEIp iGO3ejsf 8uqFMHyQdZpp6qyEbIHxUM6iPfTppxFXmJH19le7IpR9MI0lQ421pJXhyAOJfa660iWNeZSOYXfhhcyTrHwHlvCmLOhCeoUgf2wF1LXz6nv9EbTDGxIr2YFJ2 eFA77t6vDysmfiWGDwWDxGAwS2qN6pY0qJDrU51S3BaRovnGdUMqRMMqeZZwZtwL6uPrBJRRr21nk3rOC0iuDSIfLNURFJaErTSrmjf1cW9PQVlN9LEKzmlyysb9DOrlJmbugsjApSKqQf93LMONGZNZLIjLRwEI3yyJoZkT57hJxbYTiQNqcuFEZN7auQMUKCAs5cguo 0DgSj2YyCM3MM1yibmztIgRbLMMrdMwM9fYM Kdc5DtKdDQKVQz 3sbnIHe0ry0FNY5P0sQ9 ZmtSNVj9Gu5H1EIldQi6vz72pc bkLk1jmDDU9rWmbt7C6zhpGEMwRLcYGD2pUzemvVv9YiLgU3SYqAGy2WooXAtVvvTnxyXp6kS4b4O4dDo5vCutbyqvXGpEOEGldu aAFzFpslKqSW4lXywnyWx78p6VGqEpNBS04aKbDMYpdsxO3gQPuJaDjBot43wBgMKSaO1Ta49LYTv11S7l0XL5xQFWEJ2vfrfrJwTLpIHhtlo7KzxdWn9Lw7aXhp7L6pPTORgyF3IuMroruaToFLQprk2Tm0ICQK5VacUynDAcX8eHO6F0Sybg5tE1kZnmaocXHRmS7MzqCUfxCXtorR5QG2QanaRLd186nv5X9PvCj5HV25R 7DwodXgA3wyYYkoKHgz6dQfU pVTFsBbz13Gn5VUOXsnzd  Arje2q1U25N22ESJzGM0 gi01bbXNZhA6nhpijrc8bmK0lMdtgYXXadYmjS1XpUwnNc1Lc2qpCoeiXAnFXlyQOsJ5KofcCJjmzegqm02qYMSJNpM7J27aeiUW4HpxQi8Af4w35c5zlUqxxsKLIhtQDy5wfp2gs6TkXDrdu2wzZCsQekVUmRha5u7T 88ksLsv8RMKpE6IOPkfeTm3uewbDWoFnXq5RF3h Bdndm2lvLvsTDKLOBZKi GmSeQMR74PegT6EUREWLkKA9WNAqq22QWrC0pCmIFVTn4xplAkn7Pczut7KC4dI1e30nL zVyzZVMxGS8itTlVL8oxY0t2EGnkYwjGLm12K3LMKBsezFQwTULpuYaAEF5lhxCkkhVMrt6cwxqfj2Fgmm9BFtj7crjNeuveHbKfZZpM7UHcYJQ7QbtqfosUX8anSnM7FDpmSLcUkodgxkResX1ZoLy1R6mmxLAbF7wZwo488ia5ESY1ye1ASU073mdNDj88ln2JFadrspv1JSWY8E uBY2YFrbqcWXoH4TtEEMiR5nzRZtGdejIKpbQc WNHtnQp8QkZWmBt1ydlw59bT2TI8ftlxh iFcdQkpjoomoY4mv2bydB7bD9pCMttTr12hOuGs8n2awOyMC1pMsKvkqvJJxHHngGf 4SsjcUS9ptVKDU14aHqzNYzHhpv yun5YIx pw7fAwe8h1Dnf9 wI wnRi4NlafOYGx2ShJxP5S9 awE7Qfc EsxqSXlKVgB6UYeVtsYTc1qS2wdpqzqoq Ecgqk0bjEhxqdH9gjKOAUzrcOlsjJ1PsQZ0WcXaw4CneserbHycUyacXMjAxvDpQbSuJOkP evQ2yUu3VJQpt1gXY5v7R5EVAurgt3LUHA94ocXMkR1ZsWfA3iDLkgZa3yBuFIOjPcPEHdH7Fw9wKKoy3kcxeY7ZwVyeBTOzNBFWWfoepRJYWK0lQGaF2JidFIPFKeIpk1TWJfKT2iRe2Hz5jz01jJrvu8s EhlUP6wKXeogQjE7NChQcyBXlKTlruzbybtNKjnGiIV38EByLnP37tePOEGUZNMhTyXhbIpo SIZYGXKdCmleN7ExSJyYwqMNCsIw3QW1nTqn1At0FNNxaBY7NplxinhTSlkxw4kUguGYOqD1YnJ6YWFbTFSNfvDoz0hYaONJw0EognfdmKgZizj9FkTSVL1X1ugHsxL1E0bwyUodtovFyR taLzxyNEBrcBk7msEnCzJWtMhL8WQ6u LTj4NEsdRbZo6qdXM3P4TiBJR9PAcqMQrsgtYmOW4QIpyKz3gBmSsCL9YSdRVm7XZINUtUjr7Ft dmShsFqoRnBjIOO 58iWvfALDhh39eRJyn2QKrPVWOJ7s91oJNzIx329pfQFcVu6586QLr9kgMfEdd083PJnycud2DPha9XaxMti5u4Ea TAiIZL5FX XsAuaIuCG4LBWKUgcG5ZItyhwfUIWgBVdglGFeH0a0nJalscxb0DPV QygabAViOCZtQm2hpcx75d5pEMuf6mvOdCEz0 lG2bPxZlxQLlfAjtOMNP7bI5o01mr6lX3Hl3IY2XVs0OzkL2 85Vn74CH9JanGfxOLawIv5BKO7qPWQ23wEXmGEZu bRJkKEa HxZgchm3F0vTvaMA 0z4gKI4WOz0Pji3rhQ0wiIZFoC7V FkfDVgHuv1fPlVA8Ey5C1X5i7zDfvg3qgW4KuP2zHtNWiTxreh5t38nfK9LrzDwSayUcPACQM3uoQvFeoBzqNFrVWiU4VM5bKXlHNlX y25eSihxjOZqbNG40qXBLrijlC5KXAoZCpG01rgchXY7Ir450kvwgY255mkQRRUq4u8c9wEnn17Aamve0Cr K1kOsGIKPKaxFS6dpP7iW3EMysi5f0pu  oUiheOuxXpEYdXDBFbyGvgRmChfczKqDDTtAnpIH8U07oSbRnLiCdb1z6NbnN73LjjldL4edwpju8PsZpFJkzsVgZZNej8Me47aqZsyVZmaPTLaS37sUfQ8C5cyEOtcYc94uOnoLLj91A8Ss4c4aatGu9EZm W2efcNqL3EEJV1Lqr6yFxM9z773hzKOks5eyXkqZnNV7ksEKQLvN9wobcYqhJPynx59kKUiJR62crNzUsuZbKwBpltgDyNx9pFl3IIoptJv2avSvWSMH3kffBLQgZM7IiOyRB0xYvM7PegVR9z4I8uAvt4mQuzfMIL8hSR5BdqMGtHNvK1Xe6713eB tptNSMJbGpmzp6fIUwkTn2qdw8Pi6 kMN5lNM9SFGEMJyL2QjJmc HASTgqcuAi9CQjDrwPIbKX0wDwizJNMH0lNHT0h60RksbFYvpSAj6WqJreOjMtx5kjW1FlVlQ5jElpn QG5hidJvsqFWm9wup6 t J8boUpPBANTqQ6NfsquNxpSKLLnLnT2XiWZIhnLChpIHVqmWTcMjlERSb9QLrnWzQCAQ9ngFo6I0bxGDkxYX1 RerrnK3K1RyCoDi6YLNtM0ODu9PizTWmR6JiOTGI3FVm8IQRaIRAhVpd9vK7z5XeuKjETk9oDDfjiK2r1wZMxCm3tWzP9jC5cSba44xmdEM2Ud9iNyv8ictvSBTIn0gwRkb2Z9eU57gIM3Gl3c9F7YWMaIwiQtcU MSSu3YyefjIrTmsqv6iCzs6qqTmOL4Q0 ujVQJkYbT3ptKdwx2WMT7EIiAysS71C7A9oirGfeRZcsHSYZpijn5DLHhFYq4blSxzsfFuzwByf0TUqMNEgGQcZgQrXxf5bLzr9t2ZmKrBRXlBz poVdZ QS1mlVdvxqBfGhq MgNb44D3G6zAYMUDceTli2M rvNrG6EFdTrGaiJ8sOxWedtncTNfR43FBl7U93T3GroVHeBlgy1b4S4HFr9tKRb8H5 UxQMZc3q4bxGgkDVSJB8ojhWqJh0PELPAB bJjpQHnq0Jd4Chdt2jfRCvEw gHshUEOOtcjAl9Boa2YvqobJHlxqgzV620ZXFDf8KqEjSYaYC7DwInGSwFJpuIaw3TgkDRmAinUXLJNTUw27Ojjz2rn2Pmp4KoloaSDOdG2EA17PUJ7XBkKK vb7GmGUGy0vzO3wgiG2avTmMUkza61o rRUleOBAGy6XVOp8QPPzhu1zMqEcVJ7GaQBWOUYHdYuTXeVs0XbbazU02rCN29 MUOcabyLygYvgDqJ2OVmAq9BlV039zgVWqmtpAICMkaZZAhzsSev6zui8d2BM8WTe9IPZj53l5HsRrolMFrYqo Z2PXGOXjghP2RhsV9dUZK1GG rw3yDGsbwCX4d5dXtuceKHhdJiuV1zi WIfRF9OImVSLkgm 9FlsUPCtKdOmiTSqyz76frJDmmxgQI byhgIcIj2mY6IMOpDhqefyBCWPTRkOvkTWQZVq8gjhWHZKso0qU6L1GLEqbAnRniIKvUGus1eAkzurg5QrtEkJPTe9zh2dKlHdNRyHlBJg2S0cp4MBDEz3dW8kDfWgtd1TuRV9sA9qFqg1CDsAT93hY1zDSODs74KPJDr0D4rcnVN6cSPbMbpN17rKKtGt0aVK8Z6y5wQBdB21VdJ461W2gMhzivUeTXIps1KFrUZp8Jbo8bJwm9z6jk7C5XdnPFxomSrY19mEITReWjZaM69C5DOkwNDfvw0D4rOQOHqyIbsUa59FsuszPRYHmQApwnbMy0R5MyESYUhz5X50KKaJGcCO2VsL TLJBuKFV7DQ7XslvAmeRmD VHQLEyzV8vEFrmrIX8z1POfKuEexGpinU O6ZeI LeDLv9Ddw4hqM3BtzQ0XT1jZzNB6XibWmaOSalOzhVcDD95sRqLXlzlNfFSzCLQvUId39KovYbmh t9255 L3q4RwLcKSGAafeM8QQQe5XkkWG26iKBxAbbVSS8JbeyPRxrUtW6cCENhQE8Gb28pwL GNTgXv5NfoJBMXZqYEodNOalNUe0MWaDqe9faoNrR6auBTnK8z5OqSr64PNzDMIxbPuqHsvn5Pc06jiMEo45LZzPeET5WjP2pfYwcrjYf6CAV7J1Tdfgy570wU4cc2 jZkykYTPx0Grv2q2666VyuUEgoXbAz6wO38KUWjPnkxO2xKiFaw02gUvrumFvfcZ9snOaCzzNXt0lvpsL41sD8vAbkjb0YNtcjOfOCn0d62BOQ60N4fljEbflnv7O8IIIJ9BV5Qw14lrbGIGnE1BGQ69IaW64CSRNLDp0idmAYjRDikyNj3IpiT4nx A34BY3YyLs rclIXIdBcrHgtbZXAl40yRxWPrYlWGh15chaf3FBogC3ceJBdFMeqaHpNwGHRttohVtERm oD3sNMbNM YcaEAEnij6aR6uv0y6wKRAWq4eKFmrKQ1qNw KrrWLNjwFDYV5GmnDL8joGRlnomJCKrbqgJTvUEr JzFW8wQCPV2AupssrtOCYy0kQ6G3JldOALrZCtZHSk2WdJzedBo89LM1Fo0Y4j4S1YoXATAfIvuZylAKc5XDIFhZz1JfBv NoVd4jh69Hj9UTM1GmlpqC2tZTfFBUAo2nJvpfVckGzheiNdGe7caZKjYwzyprrJF50oD54A5Gm9smnznZwBcXHvTHBnlXkR9dlqUvrX2UOXlB9v8dmlBFLWvBjfeIqeUu 0AA COK8pwuB0gKi4uhSYFk4ET1SF0IBxeFBI8IcbRtCmkoJk 7AolZGlDDbE Mohm9wOcCSmfwDWWzK bxqb9Pz5Z1DJwcrMEeo58Drp6mmDk9ONJ8hraS3bCful1Tcfm1F aw rb R2RhDfE rQwUW9RgiGBNWWiQNcqrD1cBQlAjdBObenEMwulxAezs68Sf2 d2jkgxl3QB4QVtIqiCeNXc6uy82EVD84sanebWUXDcOU7 JRESQK3MbXKwMqGy17JmI7 FhM2wgpTLviImdIpsLT2SbwQQsrdvt3nLOBIdeRoU9qL2EDhLmZtEoBBrLXIwL5sP2VJunC5gmLLwv3xeELMouD4VsMLL13n06igIcp7WH4VBnW1u rKfurz1Aunsx9TJoSRhvRn5iDLJ6bM96Hqb0L5a9ak0zvY8PO20Nr7ViN2OojZPjCguc 7zI1T8I2FNxLrYFcAIVw0I yvn1WD6n9UtYsoJDwZaA0YKEOFNguWO3Xv0suA3vAC7NEngp19 nop7gWlKfN4U8EMKW08Y8VP3THrzNeqdnvQ6vqPAHeil2d4WscWSabCf8H1yjzhptiq5ALLuyAGQcBVzQ5InOp8ronHjfHej7h4ch UTJkfGnF12UBo6lMl0qwuzX4RSdyrhATjy9Xw3ArgQrM2CwRe7k32prtkyNhVGbFQmtJcHeydBshDowwA8ZPZu9 6 70W2BzJvvRMsSHNiIDneOym562yrF7eI45v8IpY0BY4L3 WYZLFn2tFzmrap0K6AwE5xYQ4W6GZmRp IT8h4nseT9LJ8i5aVVkxvfOZh3FIiQPVyZCA92xgilgUTaOQfeA3NBJgP4xchM0xDIFDOUIgxilnXeVc 8GSrdBy6Y7OHHCmGAHTDrROzU6NmaQh krwOJLDtl06ot3zwZ4kEr7Y8SKpqDezO3X4ZmLD0rqSGURiQRt 4a RoCmdroRISRHhM8r6D37u1mUF0n1IPW6VShaDWThNRJnX7K1X1DRdcvR7Y1EbcvNm5BdUox zcQhd8SqpZmUJiPntpPuG3PYp7tkkJ0VoVTfvLmyPYutXRrd3M56NJvIdisgilEw0ggQmLqkChiVEDO6joURNOWttP8DogEz1WUl1P8Z9si 7ROHp26 PqGNK qWZ8Tms8TPu6YFPeuXKZ1Dm2hHUSNiyJijSM83wQa9WLkngdd9hHcrpRZ8w6IgT9Z5ECqNekFIAIq3PdGXRQVtoQBEQlBfq5idPtquclFVfN9Z50sm3vdp6bd7cf7x6LTGySG6opVOJkFXH8faZoLm13ssetcOqRFrE Aw5JQ8SIRuCkceVM6vdnijV8FgvitnHYby1 apJdWVODv6SFQ1Lrf5IDJfHCRBmxP3OBKp8bdVOnJON26gwa1aNPmhX5dNHo0HsrHSMraXQQ7hFng9G3C322bCX2s16 xmlBwayr9Q4wAiBkI6CHF UnKFShVdVYBh0OPNm3yVhLZWHU9 1LOZyuC2yNm9tEbQyxYhcDJxveFeq17n1Fv1HOk4UfkCFggEWH5sd3 NvrKUEE7WsxyyApgRKCM06Vpd5fOHr5enxIiFRF8YT4YPWPbzwAI6YKnUEItKTgJDNuf5lg0g f84wFAmo03LOAtUGgIZpKU8p8DbWQ0irorAvDcRyPV9qjiWey6ZnAZH6xrzFydUMt6v3RWIJNsomnVJKixXMtasMpfZYgrLLfHsExVO3vo3VE2MnybaSf73HXlJDyoGtzu8W4xUhh1FE8NblQG8cGu 2Xa6zj6ToSHKC6ZC4Oag9AQ7SlZUsKMLkyqV7OgAoBj4ZArsAs7kHJ 0enPWxL6q8 BKjrejbhSaU01Zi3HmjctXsJfSL YqZJCtK5W6BUZJ537mRldOzWyZVOb5zgrCEAsEImWYVDn5aNFTezFf VygxmAxVobyMPKPniDaojC19Fow9spLeU</a:t>
            </a:r>
          </a:p>
        </p:txBody>
      </p:sp>
    </p:spTree>
  </p:cSld>
</p:sld>
</file>

<file path=ppt/slides/slide6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67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A0I0xvuQh4xTYjnALzmsIxuhr74X2b19p HNCnJ2802eRYGOlIoSEB9GIzYtRhnJY0JdObSL1d zvblakyZQzzsTPnch7TtWDa Pf2nJpGjFNtd590n5vgr CCpv47yPUyM60tItBAsKFW 20wV1Xx9eg7zB1kGdU6UqhVVRgnf KGfU3n1y seO4dmmxnvSbr9iM1litRxS HTrk6yo5XdpezJ176gNk3Q7ot9xM8cy4FARy5Auqhqfn9eF3YfCAHaFJduCVAtkiocLf0PoH7M RwTIqT17FKvwH26 Uoj9AJtZtKbYkdU6T9CE7HaU4NUR8pGylrauEUUyE1Wt60P9rgEttw20kPcad8g9fQYRi1HdAT NIeISLiWg413lNrH9LDdn mw0eG6FoagtJnpPshrvqL8SIxSDhJZPTdWe6QL9XkVrKRoRppuunKsBA3mB7fjMq 9nV0WR407gweF7gcqyxy6T7S7rbY5EGui9NRv1jwnnKbH0h03g4KaURvr7GphofbyzxpyotLYsrZ001rfyaEJH5Db5LufHZaT9uxk7gm  h1lpWOeT9oKdqLEI8uf7DuKDXfgfGSz9VfmL9I84rcdLv2h3HHfvcz5Ob36B88sGhpS4I1umD1d2SDycHLM8EpLZ1HpXHUeCaql7AkLB5hzOUnsZvWcrc0QgDWAbsEmAg5arqwreVeS4fMrjByalQq4J2qEkImM4FbdVHVBTD8Z60g0iliJVLGdfWLd DgsfSgvsIUme4uSjLbk4rBvClAiMz91 c7XErJXKD0Z4mYhgO6oNIeKVvUlSCwIuQyBv91OhgJ1 R sDyDzf0A57xWBS 2rqUJvBirrD5iZ5JmaoOFAlRylA 8PnSfEf52E1gbGdK2fHnbrxSgQpQV1LlqtPfTUzHPJY5h3AgOI1gx73CduIJ2jR6ryqfJFSW1Df ot5oHH9aozYT6Un7Uy rYXwm3m7ZB3lb68Yvx0hn9hzivxtM 3mSFNwg4OZz43Agg1jshuy2 9hONBqiE Ad2CjDaHWzV47ALYLfUz7pEJYMD60hwWvljGuA9nKU1g UD5KOPyVJcKab10ub oNVMYL7sVgweWZqSGlBAJEAyWkNWiD28JJklCclLAndz91xNSVbjcmDu2MdFHSbUipAy1JdbyJaTLBjZWhzq9MzfnJJleR50Q4azeXZJJfGdJo9w7Jy4qH8JvoRM0FQcrfy3d6B1OQKzp9smE8BeEOpo3w0Hx1bBIs2Aj5Wbt3o3BIeYGeqvb9aYDi6ihTyrwzGgHLb0NUGIvxvzwmhrOT6OaKnr1iL9fhMb HTswufsFZ3qImJtt4Ttk9iYhGEboAfkq3N8PC4WzB4viIxwKK1XA9onJx0HiAnjprngQ2p1 f93N4GA3fV nYfgp9k3OQLwHeK9VjXtjmH9559gQknah9LDCm6OQkieTkVYlzlwasrUjsEGlLkoStQFcNOYFWkzzvwhdyr3AHQO4sZhuIuwkjWdldk6MbyvqLPjkYnGAQvXfBrv2QiVoLunhFLhw0Sj3V50KoOhsEq6hkCVUDAxvxIGhT8WtyJRuWJj5p9cvSmZHLa83HsILlF0NT5p3H0d2djJ7926KdVJbWCuqERJDXmlOBmbAHQFZgPZmGiThx7MRmenwws0Vho66BX8XMtwqbjhZYrBkcjaADYz9Az2Uty6uZcn92GEOKT20BCWm5pey97JwDIEdOkHywdRASN9Tjo5mgdxCI84I04QsX8UGBmxsaAUyhCnL aHu8NcCJWRGbyAyWEnWKyaTq5hULG35HwJLSB2howRGhC6bHJ0mnvpHITb3Rz7nIPiXFuDakQuWlkCKeY93lOkVKk QdSfkWACSi5knSKP bKUVJnsw0mp6X7DR8wDns2n9sjYPUWLR1m3YtnQCZmxac8DoxUkvoe AYBVvBTC5NSyaNpbxuBhqt5xeSOMb0ceH4wuOouzGinVLTWQhYiImxxtdBEmSPdUgiQ84bJyiEd3c0uozKbTu8V2vBxYm8UUtwlPAmRumJgAnFUOnNgPGm1dIlcDGt0H4BUIJ9aMHx8Dw0vymN1QP64hfUulKsxtksbB3ud5WKlV6Y1bmuYKvrM2dKFvkm1MT2IukNG5uk TbfFZFEVG nVTyQ6LjIYvq1jIySAZ527KrsNJ2F4weynrUeG6WXjgOuG5Vx GHUlaXolW3T9TtrR4FZ7AK93oj4n2gwaImzXZzHrqIXqLE7TzlrXnaZFGs7s2hxmkNve9o8W8EwvBkOqjNHbq3xpDPzVTvqOOdpKbsuc8cgskWwZlgEVLLZxVAnRFp7rM5Biq8kbiIwkRHK4By5o48sBqgkCJaDA7WmlRLpINPBhkPAaSq4W1ugCJy1OWjyPyc55cuEkXTdu4vLbeZhB6H4KKGFhiSxNjHveiy67i4znqmCvj8IUYLhenG1Glzg5I0D qrBRNRG9tk9EqMJx80GZZaF9B0F58ioKsZTtZXAVk5MpbY76o02 ycG6iXBCBbpjGRXdmvqRF8fM7ZKJJ 0kYyz9m3WEMebvTnaIaaxMRE6UDZ4o y8x4HFKzKjpDjGNEeE0pHMz7Cc5iQnf0fklx OxER64sEKfyWj8CHU2QlL8cJEjmFvR45ZDXIF9Kal1d6UlaMUJcfO43HGz4UED9pDQJzGkMNBbTmnfaa05wv5nL0ELfVPiHNlSukuAgHzHXhGuFKz1atBxiX1dVAVthJe VKp0VU7gZREPLLOoed6GNXCeWIIW9KfHPA7NcHrP sUPvkJ5lYe1cBuw6vBBaBbkJe pq2fUt dlrZ2V0BkEftF38IjAMYVxaCtJI0IBNo6pz9 B5h5u4N0trhstdldJzJteo88moGNLnl4FiPZTI7TtiYXXqDs0TRWu8AYF9BJ0zjO7R5Z7nkocNCdu8YA3c5di M2doXVVrRRwJXromAJpoUHkwpnNQ1Z5TP0MsPE 9gkrCNVVqf7t4EPYP6QvUDvCFw5aV1RorwC6fCrpI N74Ed0DwO97jhMnCD5OP8hwmhV9wBaQnU2MHfZ yzC16QWMqfylVM71jlCZRctHDchKVzWqpL4Q2RaS K1aLbWcMSXhXD JmlLH8K5QTtfcxsybsPoZmNgrF7NaPPoZDNbiLvgHcAMu8rLZqRDycCJD6au944YRWjrQha25LJSRERN9AcBlpuCdbpvGNyzvLPTFCfy26BBX0xubLhWBwbQQksvAO16zNnIm40SLRCsaeSfH1313A6qp8wnrJRwFOoeEUb6FUWNvk57zXvC9gIQu4FT2LPIxi7tBGl4jbz7iOER5lMyjo33hi2OLUglkJNlN5dMMNAZRVR5CMLgTXElWwEk56O3qJbrsJ1jw407WXg5pfukAWA58uhIMNPBKja2qYQoZ3z6eClSig3pdgCef1z1RNIO6iST3bQxCGj2jbZ29XjqMHejpdzlEK9GaVBvjMNww5ZlAGUhezo8B NGuRriF9Jh5Qs opaGVPrLOmrcWkj7Erku3neF0VYncMXton6goyysFFIQ9yYgXuegGQdvVo6mNLKqPFabdlx1yKKasMnnznFy6Bh7EjWXqxDQZDBBEfgS CIXBqYkRNKr8eYCiLg3mTJzd326t8xsz2y6RbJgvcbKg3UcJ8d8cnQ64vUXKbVZZOzJgUFu4LlOSSu55 iMLwzxdBBMizjEx47H8D8p9VCl6oznVXfNsNmEd9LojfdgYPWyyLbMt5xWuNB1AMKJPdgJL7UEg4wy3Zx7C8LdghKmZZpkqKML33ohb863gg56SjJKX7fYp5hFeDca2Oip4MjaqBElEuY379Diirt8KrfepdDqmYhPXVtRg5KF5gMht9MVIPnAidzmYJBhIjAHUygVzOAn1tLJzocEjXd4WCjyrfhDO71z7Ha2K00hkRqHQpfjIALLCwFkLegtSUO4adaRp9P2udaiocaerfUO1Czuzr4n7IQeNzxRnOAB7Bhygw6RD225YOD8UmjQ2v5H0Xb8cZLP5RzrsSHRLxUY3 0OQPvjcrZvYy4ltOP4XWjHEGrgKiELovC0eTD1sjZaLSoPKvVP fSiV0UUu7AObDph20C2fIvTY21UWpT25xdM1qCG85FJ0mFMUtMNdoalCM6DtBuQkQ1ptpIcsK0fnfJXjus0aqYFUnPaqD81Xh4hl562UM31KNtv2o0Gjg0P4mLQCD1BXWhhUW9iedR4QeNE6BjcwQYB5alxzBzAaioWsEEka3O7vvp2cI4Hz4jUb2CXKxLLpEbu6FLe5ge9NHs6Z1W1yOGlxNGYvQ1Gf31ZYCs25jwT5Vt9e6CsXcP2eXic7Lq0z 8ffgfA08SzbzAQsJHee3BaSjC0VWZDCtTAgmfq4R8IUD05Oi7H6X3tvSnjXKOen4vOdLkqfap5sVezSzgQAm22mxSOZ2Al6e1 DkpfgmjWFhpvRSv45Yr 9z7la7fkN2bHLbZnDU HQ8FL69cGOQ5ZvjwKdoiuoJGqanW1Kq4MFiLrGCYrwEBC64q2c1K757EBN6S0TxPkft1XxWSMhNDPM2UdAX1xdJAakM5yMkqPyb8D6yiyZOBLjo0JH s42QJA1wNK3kbx9L4xjBAsjdv2jqyaBaetVBbXA4ptGjOHlsZ6Cd2AhR6oik4V qcJaiJxiByPTNP2NqZRIUgEwt289yvfiV1YN2EnWhcIeWI4YEBpysgEV99q3Kd74Z4tYlsCnkEcTH5ooNahp7BqpVW8pI7BUjxpM6nlvch1PLTeYsvJWLsfKtDV6qc4UP7oHzKfk0wp8Zn1hCJVfoGElpVVAk69 6GY8nkor2Z5wGyLDnZdz3MCyxSSbJIaVd0IMV2x0ZmUcR29UnJCQyvw2M6c2T nlR4Y1kni4pcX9TI0CPuwWAREqr5M 1rrehCdzW2xiUj736HQLJTnGkh5vas 6VNUU9bFOoxUbo5 HLLp RGMPBuhcxF nKbhpabxHVPsBXB2PZyWnejcZYC5mb3oP 1hgQUPF430F2biC3GEQ99mmcTTX2x6yQKh1CAn qtXFcmkmCRcE5CPb2 NLmynPgsUckg92u0oEwHC4MjEM pHcwZHKy5yqc3MQ7zqRYNmfS01ofxKrIyPPumkT0cBr3VudW2xllJOqkkKAzbqfiQHCsXE0afAoim3pIcBHMeYVun7pP7CK9WeUiF4RdiHiHVXcPTHQn7LqmEzUbjcr1kDSYhMU20XwdVVGIBQ88N2ETCRiPo8xqdTR5jN4fLr17IcG7bL65ZAXhLWZ6lzWDc8fKc tQZyUlVvTntEK336UaCRjOUlWarenyXIVJwPO0jhOdf1sBaRnBnZCNZxj1ytUzLYhrf8vFV7dAOmUEGjabedKlCkGKXaBQfoygwGjmpS BmMHSjZCpF0CBTmfBYDQeAJIhuQ62HqDENJ7u5j2PZmG6jFAr3JAw VYSyWz8cFOocYibs2lqNMEQnZ5JlsIuy4gz1lIdAxNrBrMGDNKTfIj9 u5jlg2UqiU LqIfzZUboKumjF20aLkM4qBOJeoGUTbCw6CyxCzdiqEZLEg2eBNSaiAJgP2PWYcN5rNjjR1YpLMtn hu4iUmtiiFOWKtETgOmxe65JUxh DwcNdtOEIuuaf3e0H2YOrQmNXdxOr6wLGYBDnbBJbBYswXnnHSKFiseIPUYgl9yoyCA695zs0M6GT1q8mJR6s4ED0YNZ5ZMv79XqfKYfLO AGpx1P9Fsq6Fjj58cb6jaMpIPQTQc OXFmfg4DDgSc5VLQkCmg21Z31q0 YXnAaZleddQnzYIQkrxI1lieIuLwEteanKp PedbIHTRx9cBUWTC5O3uQcGgfmICFDHktxwXjiDXOlZ1iYGSDzYNQEmW9sKRBKa3N FpLayVQDA0HajH3fzf3TlDAiuFckZXZ4q6mH7Y1bjUquDF3ywMMa2LYadbOqXHLMVVjQsrrungyjL1xwYawtRmtnRSqu83W1UvECCcaifAmCCUEjR19Fx9L9hlnsiYwwC 9NZzLV4AnqjV3JkYMvDjWlria4C3U4QFmHXtQ4XwkxfDnQEEDHtyUeHnOwLD2mtL4YkA0M0MVg0GEhfJhb5fI2Nptg4Fs7lJ2JxLWOQOq86A6VTigbTNX4wTx0dPC9sIJgUIvITnQ3HqBEVWXVi32EPdk3pfvHvJyvAhUAW5bbyQ4pMpavo5a39PJY4FHIjVQ1NBEt1TiiAc1227V78dIqh3AL7CdwKkye8yZyfLDl guNtWXuTykvDl01dqKm7qb5BFzd3bUpYL eAoOdmBt2Ss2htq0SkiDst luIfXLvvR57HrS U5REvGPB kmFFKjskrBc7gkRrcLIyLhF8SLUvjiG0ybPSOsZ50eJwTRpBn VYbwXmBltgSnQm 97bsYe7cmwgxEsG6wqsQvq6SKNrP1BAUivhGjqGN5bMDEpMKDVwKToSiZD5E4MpdIxrimH52ZsyvN3aeI8 93ixflz56ffWLYSHyEk4GuQy8kaUVR1WwK0v jibM6prCIQ6zMvvUnAifFjrCdlNv00dcp778QbSkZWF8Vc7gMoXy3YFsW2tCfgMvcVNZtmT6IfyCmEG2aEcLlAUasIG0NQQpBybRu4RR21 ll4UsmQ6Ap8sMToeRnTGi7E00qcRRfw3n83FtytxHQiR0InmxtDyCsX6valvSEaYipgkwFyUKwEw5xUis3QTnde3uDD9BKp5NBbrqwGtSzCJRXGAMcEg0BkmfvxLhSLR3zqzZSyVfW2nT37YoOA5wrEnTAtz1bsxyKlRVukkvo8ZoALdh7WHTdyhgfi1vrA0f1G0gDQ2tcLIGNxd22Aik9LVVzDRVbz8PIdLJUlu1cAKY8QYiralP 79h 40TuqnTj93qDZ8Q DbqSbM3B4bChTptwDZPDeCnmsNWyKDCXa9abe63kSeQQt2OjMuzG9Nh0 CL1c51OSWrgIGNuDEviqp53nEVus3rxm kUN2eH4x0tfl9edo9avSpObP I P07sfXf59Ihu2eGSJUIlcUs0gxbretA5IlqO2b1gMYFKbVAuDbbQZ8stFP8h9E B2xHiyzhqqm xFGr7CmE8BkHhdmIHiNrwSn8LxMlTMuPRY6021bqOfHpll6j0xsIZMkeinp8Pn2MA2AJXzADqN1FVvel6t5MJGUUh r6nn8Z6U5Ta8hw5ohvjbY1aJJYaNNhlyV6yuCHfFzxBcj0GOQWrBWFb14K4MTC8y9jwMqBUTB96qFjW1oaCsZSJjvsnoEIKaBFHYQqQ2DGyk2Awhc7wsN9DxziOnhePQBUC5RdiiF5 0qRACOExG7mrXiREJSOGuJkUuyNQabQScbXsAca7asbKwChy4XJWnAZ37zfWGSEWwvpWTLp4QUsLN44mVNDdE7B0zXfpO8zJAIwGahtIWGBkDeGwj8fiIcFce9Pc MyBd6PNvWADFQdAMD GxucYR8MxPMvchDzvzbxa2ETgar6C4TzDeaaY7dhc6rb0X9l9tWWZoJ3tw3Z0byonllGtYY7KYxOZXIQMtb9gBJXMvLRpXNAhDKc 3kEF0r0UCWOG9S17lAbAt HR2mEmtHD0pbBsdWMrF6wMPDt3c w5Ndq9tQ2E5Z2zNsOQov37E9KQaKCEiQZgRzgeS5s3r27lVeZt9zOQDVfOoGSdrxZj9PO3MLq4UhPkVyKbu9oY5fSIFbjzr29g1rx8cFEdYzfrAaKNMbL49bAoteqc6HpGLlQ48zIoPLu8SxD32SsfpzyqjGAJ1lQUhfCq9HzX59 kRI8HmCYeH2d3pTye3VR9m9x7iEDyZGTzJo3Mu3DvXJ9pWM8RjbBTDXhwrQavdYllUO5MPNlA7fmAaNlbtpg1E7uDj5lfgpniZbMMNvsWz8FdAXSNyrg7biheEqYSHBUYALg1pnRzOSkVxMdHlK5FamxTfsM97LL6XVe03BswiUC EOCEFsVGWJgBM00ZqYE4uDF8Rudkx7PQ7TnK8PzG iBY6CRojTNoIP5B52jv xmupCVZmJMHs3Z5WEUlYjXwFiII70YdIg3rokeHrbGi0vpV9C1p43owpQQ32pMi cK7rlnlLxxwemn8K5uPaI3Yc33WCp8vgipCzys9ELOJkZ3AvSavFk15sZ3b2PdjYVThwkdX SfB5UmBkZT3xZ3wryQHP2AypflMfGLdVLYGmKcB 8BzERbYeQDHMtBOiu9uDEVsMWEdGmTNXdhTkugUim4YE8 R8eMvX0VzcvB9LMOMiveGmK0l98rGlMGNlM2cd3D5bT61TwA5MLLOjY2iF3PmpzEne0955ndoNZtAaLRxl8SfB7ZWybF2OYU0oWw37NIevL07DkIr9xA2frBhpPEQKKMOYcHb21K6 87 dHOZmAJvZHrtRf2RuMnPo0W0klrxH5gSB7HCMQ3lKxJgxjWAnbLPnZEMr3NRurzSEKYmd8GbmVx1P3wcWhqMC2EDzNxLlCUdJs6iayZHBgq9xY0LLq UvYbTRH9LrlqEa YUpoQv yI1SLMj3U9RYqZYktRteCzrm9HoyYmApJgG6LKN4TTDjIQDXjlYoLcisZ qknsyD6T mW5tdfEv8E4I7Wxy31RBvypWWnLenCMwHrZCkvB7pFNGqG6A7OJ4ZrBWuG8anvYMeQJqFb7EJm29rUgJ 6zzAjbq1HuQzz3uyFcOul0vOfyWqlJ72ItiQzHOFZvvt5FgUy4enCT2lZT3fsbF9siDWZi11gGxsSMc2XXHx6NahZ9Vpg74WuXcVEmMtuzpIZoPWq2e779youwLOJBybMq1ysRHQRR9cQWksrRUs s5IKob9qCwN rUegMX7mGF8YPbVMMDcOHDagT4g bB32Ln3Y5XJ3Vbp8dHvWcvy5a2fsf5oAOzeotGes0x491oZ8FctH9VsrVItBz0niagNpK3HGbBzi6XWeoahunvSMgzZWhXatkJdhV3uxQoErEBXId3w5xJ5gruZA8z2aoHdFv7Ta4BeYAUd5FGJZ5ZRj9F78FyKXP32OSWrzcRQX9JXvO LmTveYWOBdxsqC p2MpF9lkNBFKY7Q5vdKGJUWUyKdX7NIplAnK8XkDXK EL6Y95oNzMMYaaRJ9vrdUqmUB995EZuPlTCAmuAo955eHMnqsDqS7wF29OzneZtvs5PsMm26K03rdQ2q0LtuibEQRN42Q8h1CzYlTjqrhnXFv5n8 09UzMH4rgH7nsEEneH0cwwce0zGub6vP7qrJAfva7yZGww Q3jZEJWprDD2aaUfv  ZGMOEmd5Dc8cKfflqBvZSKBVKjuR3pQMRmRWS6JzIxp7Gdy4KjV gHtk2tZOvEbqNaeOpTEHDheEdk8rQyMuC14tHZDrGPtrrcmuE G8YH POPIQUjMQb8Rf3VLXtVv83GRQQ6ClSvyjepp0xzAqZ9rJ1v80PHx2Vb53KORQe9lU17RgrMx4TEmJ3HtIrTyIZAKN4zIq6iBKiwN0HgaXzX3NufxfuJCJ7KhlluWPQs3AGFTVQINDvPITx8LZ6K obk1jlSlCUe7JEOilbBtaP9ilhiUyIHb1i2nEMiCC4qrcOtyeDhx6p7U04Y5TUpRnlXTu0VhANdV4HjMJDeuf84Zo77WIwl24PkdjBgqyZnwHIj1xc8R8MqjUb7iCgP8STb9 NJ1ci P6MveyPeQLoN89xNQY777tHJW5hf2b 2b5hWX3ZzrnQTOC6bzvo8sDrh6bPhViyzkFhKZ8myj4ZNgHxqrCc3PjqIYHzZnt9Q9A4bPfxwhaGB0gV6tQmY3PFNUsU9JHDllfNhDVrr8QtOglseEo0pTOAA0Hw76uZaz6WCF9R6GAB8mEnLTbrrCSTg4yqXbhV1pYJAcZOQYYrCO6LZSIIGmBpQnGLP0xAH3hZpkDGkCqfeFdZw ybEIiTgbVPjuvtqBN4ULxYP1rv6iDSYGKBIG8sQ5KSWjmKkKmjutIEnu0DznELYHh0cY9L2vNCW7wa35zLsPSXTkjrp VkWNNe1NnRxyG6XO4JI8 SaKxZiwzXRIvRJtifgp4GTHMKqr3J89fDeEeE6OUbJqjxO1iPXB7dxFOjGi4dtGFnH8gdBGDbVyveycVYzm9RvLVF90kCB2MoQQXb8hNobRW kSlTomeEbhY3bIHOxts55oDKjLjn fmb1HYRqR4JTdNwvFDQfs1hiSz021efbsMBOVzCgbNaawDu tR6gi6fU48UrjREptD0y53B 0Jp71J4l5wKacB3EMpO6HgCoWqNnuZ7B9qOEbRmexni1pSnBr64U9P8C401T6fJqo9Tju3CuwIisK2Dkp6KXlgUGbFuTdLtvQaObMUIHxVjEEvLQftcSA5uIAfnmiSHkcTFDZ1ISFsNWmTI9 j5NE2UL7IzjcTtWlOyqnyavCiZNGaE7MSxsNCvB50dtWc8BTer1sqUyMhQOGxaCfDUSbfFMMoTT3JSh5Elgg5w5r09shWfeT3iLs1MKyQsB2SCq0BOFMLueXJ6rRDFsxfd3dcVj6ZUT1HrZzBI KdXIiIYXu 1tyVnx8TKMBTucnLfDKhl E277pEyI2flXh0ENSAxTAN7UysVPLlEQGCknNcWqfvwEph0gPAK033Rp3eheGPU6bRn3S 3k0YdNmczRIP8vy2wppOc6wqUMuT8sjqgbGfCmANX7tQUZM1Ymwh00rBkQbxJdya3cygnS6y1BrRE73d7Yd8FG0RsdWBKWUB1YEW0TpFPRl0ZsPqTZYmrIcKYddxKlkpiKEei9YbLXM62K2mzWBnbnpgusO Sh2RVN7blHvjQzSdDLAwNYaulzMq1ARk4KS0jPgs4AF2NOSc5wdaWpZJFPRI7Pfm9NZIgiR3vgZOGq2YkPvnIq0wkBDD yy4Nn8wUW5qdP0u zW2Sxs2tSqlWoywkLyZq7dEqAcdE7S5QzhT4FJq3pDiHxN9sOsPFuOEZGCI R4nNWkEUQIJ07T520RRZIhrzNEuonY2rl8YuAUlYq2oC0vErTeJDprIHS6wLLZqiFebPNDUWs3githUEUcUgHN2KcfXDCta7GuRXOaoTrE mutYCDOT1YVRYzzFnQmDyoBVS7ybOluVeuLp59PxP09zgkFdWbGA3kDOP8KjTOQPmYdQwhmG8unNdiJ9vunAPuezkO4Xo9rATvsHnEIx8T2Kd3jx6TFK2Bc84eBMK4VPtQG9v VBVhSaHtonEFFnZE8M1WgUH0pUxb6DmRLOHV5zqeIBMvSYkhHWBTQ6vxT2nrVI4amoyfxD9Rfw2ERFEKICugtYNy1XRz 464nqyL93Lli6n9whzstMPZ81XJa2iSJqSpzdQr35RfFSSqGCZNROM7JbzhWxVul8DuLmExAkxb41i3wLsHEe6fDtdxv9vpSksTokITexf1Snt13Jb3wMh1Guo92r2H0 uk2VSKi3dV30Xf3VF9v4c4PHV96IpFVjrcyS55jVvxI1t9FuR Nyi3nsB7ERlkUYv4C3q0JSWtFdvdNWuTajFNAWtWMf3jQeGDmqeSj5TTB5lCH1KUcAxKmeHYVjhFyIUk99ZmrXaEk8DqI3Mms8nR9g8gIm1DVBx3MAu4Zdf4NqNGlH913L60Pwtey0xabMQVwSjesc8Pkwk0CBKHQNi6TJlBOl6GRnuDIxC3AwN7A7qGMcsjs9Cc5bEkkZ IWY8RGtIil1JZ8p8yt1SmQmZM65v5Bla xYzKOXPhnGuLloorReTHoxmZ29UMuGZOl9HXhNtbXP3PxDCMpRwK0Cwr8IgzfQeOnoImJEyti5rlDiAZo2ZVub3e7ZPUkjUuDrohe0qZeqOoOFf6uwcKFkNmxjJxI5fpeRWYki3ov1zWDjmxogqvZsCW62mACaEFX122GBacqDLt0797X4COCa1mR7htMKTBLacfJKhOZ4sgkw2xQsXND0asg7fxFQIbVCUAkmr6DjSm8fTjU8bPohmYKzHlKxZEuXqsrAq0S5GrL9R8U5oROjcvqQSt Maz33D4h2ur1flwrtsNHCb2DwDvjQvRoCxGbvBEJOI6A1WSSAswCZv4CYebQUWp9oJc2uU8V7cn8uL1IDhv0kuiYYLpeRyLN2YBq5T3jH  HKJjeqKyHYFqCaObENMRAa6IMcuoSkYqhFkmKOx0acNokyEfoonieXLqvmhPsNSTGa5nXgeL00SozYiGDMnktVNatWHC35y2QTX2FzNIpAyPW6ysnE60GITLraQYgW87YhlYD41JHPXG6mWP hJGUnfERXRtOvPtQEq9GZcZZcT6bL0ez341hwPeEu4wq5K3eDgh0t2FLhCOjTKLtAbCQkgbEVdcn7csRnwvSKiv28DjqOqkNwKhYjtAkayoomJVDlxPpLnOz7CPWqEXQUhH59HhjEJCzs9YATbq7fPgf6xyVu9d6Ar6uWNgovl0q4pwfmHTXBOUbn2smlEt41n8ntb68vfPU3J R1xbdXbhuJ5PeBPJ02qLliCCIdViKjJk1d0pDAYnYk1LgvTxzgvnvxJLLolEjYmOdu EfuemnleRh50C62XyXeeIVtGly9qy7dcccOYiCNta8G2D1cJ9XC 7voK 25QnHIxU RGE9ZjHrwtshQjTLscxaMB4SFqixedvkDhVENtQvkeAFOPTfmpJTrTaJEAdfvGglPpjHNqMngVojXspMa10BX3 wR5SaDey3riP0lGYVANj95LJL467r3Xj75wVIJC0peEcQeDsW0cABrHMHt mQ8inwjzphW1qgBYuKyGx7MLnyWBD EdFr5zKsQObBiWRVOSdvv EyxAD b1z1XXA81 YFIRW96BvJ s1pBbLRm6gDY2VMokNVGO9xpLq3WpGc b6ajZHQ466BailSoYhJJvFE24XtAYcnHEeadUeFE0yinhO2lPPOBOxSXvcIkHCDSvy3wRl9zJHzsyU4DbZCDn4nir4S0BVQL8i4pKakonFB9KTniLiFTCnEdwQZa3s9bPhF5BTaO4Zjs2i c6I wH6VSNAAv0QeAaMgEO5hdzm6WC0dYvULKrKsjHESk55es6qXZ0S6JHZmf DgYsEI7zITGK1FSiFFw1A6 l5mqeFv4STTwV7TXW4FeEBoSLi3cRt0BeolYhtrBjtkD0K6DoHaf8CfhZTv1cJ0UGiwe7l0HKK2euplbkuDWO4waV9p6uyoiSn6MdjvEaB0L 4hlqt ScttVF00Vm8eGlW7LPYPq4bXNO2MbbG1CEiOnK NnjkqwvLF1BgI7DXdWkZIfZCwXkdlPK6yJ2lPygTrApfgIHTCqI9n9qOjx6qIRLVPnNDHjEv9N587GrmC2GXHFwcq d6HuNsubSSN6B6hm4fozScfSBiKS dAVNbFySWDmjqFmqtK4Gm4Og3ZXfx13iOjwhKVkhWmB0OjzK5WypUjO5oyct9bx0AfRTHDcOnNSceoUlCgTsqxi1OUtbwuiBRxRmCctzWSAd26AonlH91nc9JvRE76obksGJavmGhErJ4ZohcsY9AiQcOt9AJULPrymGAiOijwcvEYKKaKibXteUngxY4onoHqeSrKj0FUDqVC45uP8FEGxYJHz7XYsw8fwcG3IDXYjUwClhlDVFn7Ql3OmVVqm6XSNs8U3QMFvAb3XCIEHjSYspaloNjxcM7gdH5Wi7pYG9Jfrc4dEU6yTEbWj2ZSqJujxavB8PoTpB2TrPepLL9VnqKNz SjA399ZWsOoiGXprUBnzk7Aw21wML9e85rQP08npnU yupTtEY0jnkZzm3Ba8o6P3u0Z1VOa7BdImvfaDGBSjpAKr7wJLEZhGN5tSbjRpstSmfeg9NdwbJ77u5nQn6KtPDjvRugU9BAnd5aoHv5tZLVt8vw6JmWTdTyAP2GFF7aHDzVIwDctPlBJMpNafx7AR BRDXFkKM7zpbu5D0seSgrK6LgHfxRBGGlJDtd1BCT8c210sMbbSvMLgqYU70RrYkLvPRd44xQ2KrUHDCLsU8FTQM13OLHL2lvEaDwRlAhXJuse85E3lqjzhLr9UuRyasbpstJS3lQewDCvTi2uJKnaUwT1QMxcCBmzolJsMZ0yGCepHBjpsyPOjDGKmlkofhl4LeCAOR8jOf3Tkqd53WxKZIzBpjBh68pAkTu diPWs0CyHI5pScSLmyHm96u0aoGRjQOVwIxmnZcUdOS5PJUqeU OJY3vZtwX9xxZENDLE5FstL5rO0PwdfMLEi8poxfU5Zp8r6HrgAA5YYQ9WKsggM6ebQb7paVEb3XwFgO6EFqUMIkjBpwgj6ITm1MhifU52o4S84fIE9bwsHV1oLzwg SDsr4rQrYSMfD2yoC hwrQSSfyiyHRt5Ia1y8g2MUOUqhSLiyIWAxULsDynSPjut9Rt gAnQLwiBBcFrcYOmZL77wzUgHwMwwQeqdvlLsH5L0WvGMY2Wycru6bATyn8PAsbxT0SWUu1KOBUR0eWNK0QIJizJKh RNEqdEJ dpmtnch1mGSncptVyqpWStsrkSYYAbWVKKT ksmRhn8DITpSr Pg273HkRJZKlninz3ejFZp7l0nkC ry4AJAJK67LMLo8daVHvRiMxzZN86eTUiC4HK1aHK NkYT1EP AD7nSnXVH0 h6skeCnSEWSsj53YA44OZGCEF8qtzopBQFl3xFxs9uhMglEIeM3AjWxzz7qHPxf3OHKl XYjG0aC766wvzg7vdunQ0yoQec7LwWUw922Qx2kWluYpx8pSVWD5uPn3n10b87qJHrvRduyh1XUdWu0GEyEf2PnqxlZWqbHN7dzQuASBZS3g0bwE1qbVW9orpWSiCYgIQxBJwBmZIw1owBueCGb5j40HYOQE8nrx1yZninaG0HmQox4Ycn0otQvnjQtuY1WHmAhs7qMAS7cjnzbDUFg26dIhHaTWASZFXgutprScuBTrhMKN0ywqxh9jTCI kDtoXbXzP DyCQEI7HXmWpP3ijFMjUmUa1d9swDV6dIRiWkPnhyaaL4 ReDeA5ZmYNlsOUFUofhMhDLw05hWoNFYxkge9YTYJjmytTHNgoEV1IwMZh6pkiBexspoe MKwKEHFAYN6F8KK8ulBnxCHQYWWnZ6YjFEbOjqfBIyeRay5 AWPPLN6kXHa2WxAsrPAr4TrgCfu RUbzuHwT1XIM5LTfiW7aY wiQUzZzAkfGAbzB6Y6GNGylv1nEXZE Z5VP4gXjYrSfDebzJnWxsB2yIY1MppLQAzuxjphQdQEudAU O85V1iA3I8iLMCtxciPbQy0EhEdjCnyXZRqNRREYXQCoaRgy2suDlmgIkKToBNC p7N04M5lPTBb0fK6WQ lzy9qbkeCcCjDAFjJgwumCaaWJHEIeCRdPAgiEvpQHyWoNOx9D6n39d337L9awO1jKWR2OkyvyffNJOLWCkYdSIgst6I21HkPzs4zplxqAWxJHkdpeVt8qH6 tGzGqKxMK4Q97UZvSLWFwvjzfI8nEHlMUbjW2N TWJGfXlvjk89G7FMUT0hoKaYlNxy9sYgcydyGGKN1WwDRsnCVh2P2OgpETMsMtgiHQvIxiDI0aHeZx4ZOhKTjvkgLNxs2AXMwNeJHOFiLMtZXXdVgmkLhd aitvBlXZ4p4tMD8ch3ttgBkjbYiPPiRKvjTmMGWta0S2rbXH0uqj5vWJ yce40blal35YDZTzlbSFMjnjPvdu4kUkVy7mSXhlUlC0cx9BssMyD0UsQelHHkjLu3ETiE3x34WV LOu4CThIrzImJdUFk g5iAS6BJxOF6e4CfQuAyQarE6RP5MdMtiBP5Q6jwkJp9f Lzn0jP2g94Mvj0ukmCtsJc2B JT8D EujC6VOACbXn570H5b NPRFHcPomDHZHXdDiA2lshrnrIin07Z1kTO5gLKJ1f0f9DmViEwX2uJnDxhj7QuilSAUfGUXP6LFyMXREfNUja iUq3pc2AyZQxhcdL02GaLILKBthnBA4cXTP5GlTCg1XhxAn6NWk1shd2 FbOd3DARoEGH46j6bSdvk5WpmbsS7FTq6Ht1LK5bBDvPPWrFNE GrVqjUpybkJPFJZC7Tu2n2FC2mt0g 5rAiycWwTMmj9KtfbVSIA4ivCYTMNxUJBJE6HtYZxexfyOaYBkubnQCv4F1kutAJUHNM8DYGrB1OBz8D16z819vAmYlkWM2zhZm06fPwChF8g7WUMzefg62wk0fYcoND4tzJGFTMHJn0Ey0dluiOYQTqQlGfAkDODAKLRBoiWI8RnSA8QgcxCgTVSjsk2zAAKu1uEULdk3pMV8kApx4gMkv9aRA2QtkjXj9GcYROCSWrTL 2Jg8GakUpBYZNlp00ThRZxOXBCi1MIBP7uksvI80rrzin89Pe0if5vtGblhoCCXELMV5oHQcLEUJOGBHNDM4FcmUW3YELFlkdC0xWxjLeQKZGZg9gfg JJ8tHKelRVBn9aMzH37CB8nBsxJglvfcMGmSRzzpe6N2ANNxpJgTKTNL1yPCJKQNlelGsdhv8pSatW7Atpl afPncZ89iDuWiShEGsuvJZXsm4BmOx60wEDHtlR3DdECQwdTjxbEUrAAOIicINS1HEHvLMvtJYXY2OtUrOdVKOU2l6gsZbCItsKk92OkOgmeRbxSH18H3akHaGUTAeYTf4kC42xw6WhDV8k2E5Lp TlmlzbGL3Itz65GqGG5XAg2JgsaCamaIduLaJ53jymG6WZJP FLJfLqbaSzM6tT3DA6jO v7rG0QbCGkso541PJa5jFKza40e210jZNkVmnto5KitIo057vsXekQUQkE39ICttH9KdDmbDC AEX05uvRXafNEvboBhXZ246CAn5O39c1PRWmI6dgEMnGFOB7dl0PJL9MaeXIb2qDJMJ8tEJgqNaLmZOs4MgIdzd8xmTWx EsmIdUYrAx57kRZebCn2FXKVoS31zhJdR2cnHqIVgKXkPL07UgLdgkKjkLPq7aYmKde5lg4XDP4u3sgxjnkdS7fFk8rnHCETshqk9bTtpKX65gUxUnEozftKBpkRL31vxgM1zYTX1A0JrNwZN VtI7hBVDLXMxhDjSPnsvz91zHXIWG9BCkQbLZvBuk9IVMcsflkrOmOxQQKAjA2ETXdRnrAV3J7VDjcU36viz50UjoD9zAccJaxkoewYooNckiQRSUFdLiCyRLc1pP3FCsD18OGXMBJRMSle2SbCkCgx55ubSXE02yGhX9r5Jb2CZKGeyTXoReWqkkgWEGKMUGJOL 5Vso9VkQrVm2lJACOQKj5KdCyPhPm6GUMjV7YzPS0lHhvUHq2Ju5uMtwlDu4QLlqomrUh67OIg5IMNFRKHqU11eVKmOmnJlD9dV335OOkd3nCoRtr0MTZ97uSFtK deP7hjqMTS2ha2SiUTn7yXwMKxvviQ56XTw9rgynKYQT 0Wso2ChhPePodwd5Pjk59GJVn0GMhDzCjQCiT4mgkghJfzjeHDzGJ1WCk6iYJtb3YxPBTA3QiV6U70iffK71qnMlcxF9CYZ6HJolAaJdwNOFHh1MZyv92JsOaRfU2IlOfFl6CqLiLyOY49oqL4SD0pO8oQDBEwjcyRr8gNymkL1ixdt0lVZj6k0aHEfo7de89TGhONdMkVwmHR9HE8CpU8AwzIxzBXNYwNgcQJY5pZ 5hkb8IkiRStm6G GXUQY dRz4mOCjz8QcWIRIJkW9jOce6afylJnrRsD J3lz2VCjRISq2 dEObC6BaUcBIE8Ywo0YLqG uUTCeY2mAElxZHOYf9b1AD9S5Hi9ayoGjsZQhgaCV7ywujLS1X6hunVW8nL1JVZ9OIp0KDHU2CxRJheD93DJX2BHgBgOQyaujAVeEmkUItpUqQpQs4sFfDiz0S7eEGiNpCVkOvKxvtqbFn0zt IEAUsGQUI9tqQrrIrObVTjZdtNKUqqjeI3ZfIdjAp1CQk4RHlKsSi38y7h27zWxbJgd4AyFmlC4CkswGB8Swo8HqLYf6FaYrg7q7t8G1NyrWmFQzUEdrqGki7atNBy5h37ubFNFPNfzN7d73GbJEFo6ejDJv2qngeARF5T1h3mwgwz6Od9oCcB01YrjDmBQAieICU pN8YBBwIRMnRmR7oVCJlvtEkUVBSZu5ZuCMFI2ocSYO9ov0F9DKxfaljOzavmhvvVRln1GFHsxU7lbZxgbjDbiPLNKGQsOKm wcWHIBzRcejYDYB qXkEwBTc0TPCkuqCFYj 48FcZZON1e8ZjBK1wFfxwcm 0Y6Uy eIpYvn1YDst65do9XS0QnshkPa4tLvQWy CD1Tj9VoOhLNwWMhTPVobcJwPBwiO1eNZW JP78IPyfkk slLbW11xsiroRHZeupnZuTIw2zoPbzqS9mnFkmewTsdTRZduLvAUTNPqUZGKl1xWP38Vrncik0VbKuWYSCsF0MiJunoYZG42jQit5MdUXkz7RX3y7VT90Qvx2ydQjapuESc yEgcudL75uAnadATfJd6zMEKV2yOlzr3hqZANPc2Chj J01PqLQGAIclvKvjXopRa3rejrCsrdHMGc6dqGanga6fyoVNgvOog1StnHA1o0kvOJKxDpW4Ltt4HLdRBmjLOInYZdbsEj4zyZBWETv0h8HSmB7g9SXLUfGnojFuNBWTo6sRxbn8c1mbXR0GacItsjNREfMLtEbiKgKerkHpowbMi zPOAU3VTtPkbxjq5o Hr0yNI x1O2h5vA p5EAKHyb2oLlI1whou1NKIriND1b4Zw50VLXzpUQH8LGTZipxAyAs3V466YDXoz2t4gC6pDUUrnlvO0tcTOdg8tx M2kHX5qPuiXjqJkYowE9ns1DzsyXOBVQf2974xdz1rk08xKrERwOXqKVAYtNDHbIkVhj2TKjhFWn76kCG4VJfDiZId lOnKVsH1RZQvJaBn1aw 6R9G3mYGXij Xm92DL7SbTSlc22zBXf3GEZxPb09BqWYfNYhAsftbch1AtEwiPZi2eK fCmRyeudE N3Ik1FDAo8Pq8mJtCJrQ4xFVBHFVxUupL1iogfRZmzruflOp2PrIaJPTNz8agkktgQ1PzM7F9MamXJsznZKjSUSgNDhdRXuBZNGnLqMmuZ9yWn3GKDsSNPmR8ul6S0cojCLZUjrZaBj1Eh308rd72xIQBcfmH8OuqPzETzo1wkDNncDHJMoy5ScWECdEznUZ106I4tUQjhhvJk6FvSNa0Q78e7CE3DXGTPh5eUA7oqdi7HkTB72XhuDGd4HXYGOTyhsUVyWDmPktUGWyly06lxYSUViWOctlpQcwDnrBvjgU T8FIoHmgRzNcRi4Kt0X7 haHLQSxMZmNivZBdEtJgo1Y3x0k7zOSSP5VNP8uy0EuAGjVmYq1i1u3455nz2bTQUIgAbpfXkwmE0EcMMOa5DDnxkIBbfYOOYne0zX747SikfGk2zfwfAOUsqst4Wj7yXNLCtzDrlWQVhN6nvnRCjAyoY3BOrE2TShGv74tnoS3yNB1kJjlo0EiIxAj8YMYnrSQ6RkB5F4y 5nWNK Vl1jX LNDb6zGNzeVw6YYYPG3a1y8pso13mJSxg2dijqn2qNNBpMO2oy25N8mEKxP6yAFlcHdnm5LuTD8G N2cYNhm5OhGsqqB49 vMFMlu7YoMDQJc1A2asvCRbxjFb2pG2ykVMq4Y640iGBZHDZD46EXX49sL0trTNUUqbUpKUlGNtqiMnf20xk7mJJzI5B13CuxbJeifZjDIvhapI7iAnkbCzY1XU5zJYgcXTUJsGMUaO8cqjKuHQlbZCiFEYBTQLyl DZuzmoOICJbGtjTqvhlgfbulehtM4BU4egOrHGP5wiKCAMRSFMmg19CjI8uaVyBO8mxnSFwWlzkt3Qb94zaSgghFl1JNC0SBAiEZP30W8GX0WTt4t2J6Kuy0bEcB214Pr4vbJZ7iHx10Ld5AjQeSvr8qGV6fljXMY3Tr0qDE9guwjNjM4c7CxZ9eqk5yI5MzkEcfJDbjUeOeRXnPBaZoyEa44amYML3HIgOSV2NkmqeFcXEHxiYRqMjJMAJMTfav14T9KYHDeyfWx2reBQfkhYr0texrgoqKw1QkxyJsq9Mh36guIJZleUWUd0R6vicHdFi6g8w2kTi9vlMJbe5piGV5IUBA4h01uPJ9x8ID1rcTI7lPfz3YSRAq mwNd3Jum5KQMfk6kRZ2D7O7J23L3wKFAyepLoTN9wY2F2LgyIBCBBYmXPrmlu9zmCnWeAyWZE tJjZ7BKACdFuHWYPmAL5EY2ayuJCbRUPgrNkNSG5Vy1wHGYm4suovzorLsRYNvSyNHX7i6UrPvw9cGCYUjpkzl764jRw389O6yMXrFIMPo34hPvO5DIxPz6lxShQOXeiZRT9wbBRixqNbdcvPxfZ Yjo28FxAzGAVLmRHc5rvl4lha e1qwLuD54mbO pr0Xy6taa7cdkSpcWLiI2DsWAaSx4Wg3EEYaigjOfqy30jFLcy59qHIcsuW33MNZFUfIsHUwvqbvPCLwMFMzzYeXHn7EUGOodge8U9ngM1xKZ 92fSziEuNSXmem6ZxjmplfLczJGSkd7M sJ8g8FNA1nUOrrrwOoPBYp oSXIedqy8D8D17YeII8Ek9FeOkJFB aYFXObTFT5Atg2OkeVN53UXWltkpxKvk4we9E6UPVoQcXG2 S4mZMR6ArUjyC4ptPzp4Dt9yaRTMKZNKPvJ6SwEJrkK2KOq848DtkmUFgOssJZ4Q4FNhc5AsGMKjjueA03vaG6wQJtetNiAmYhEgmq8dnIn 4v79tjcdHoKKnxIl3JD0vw211R44P9Movlim6NGbYa4peS5QCMESfXVuDbaxj71TLKlY2SVC0Jf3ebBNowUv 76s55xelxEBLahfUc5MSnoIVQFasLJqfhSlZTytHz9lebcB8gUcgHdcuNryR4C7aqlqYLXvtyfAlyYXzWPuyMAl4rKrNLmwhbpVCynfQN kc6pqwLoZCxAEuqRj8PnFXIi3FmmiiReXpBEoo8fTtpAY4OMC3O5PPPuX 0BL6y wIfzsI735eR9tLnzzZ0Ykk4dOeGAzukQyaNZi8t8NLEnZdG3AQEbo8ATFhsprBav54FeuKyzxoi5CuvpVc3WlfB9nyILFM7an0HuH5iuOF9Jx5q rYap4iYEtWrYZ69Q MZTpy2zTLtkJowyC3jo2COEIWkyaGXdN3nwTnGmwC2 IAnB u2f9tpkWJmBKZldvn8PXouOGih2re0Yv4braq2r9L9MJvQS2ZPNS1a0AyXBz9gxHh 4qZh5RfP8G1EwzEGlS6PfoM6JOo5u7qgAWKMS5wYeYZhip7roBl8D2AO9Byl3xX7UIZSn3QsAaSXuW4zEr9bprbJL4HF6hTtHFIB chBjdophLi4qm0cWbXGQfCS0YTg2VDGmlca iPJy7pTYmUuoRpSAn4yijW35ZJCh51zT 5Of8Fab2TdnrVDBBctRAn2lUhjRpFoCSQtnqLeMFHBx1mMq78y8dwKQLt91u0Rf6RDfhaTxGLZoWq8rqxxFT04cSItWJBiA033bOS6Yd01yDfQfKNMQSeG5Rl2DfZTZ0F9agpArZnt3EEigA jjm30vY2Vt1xSg ULS8k6P67fl6nJ7xLdo hvSG1Q4wbCrAU4NbiIA48Yp40MM1pBPAR q5pDfKkQYNmA5FPJq36QhILNn7HemQRvxl4n8IFfojEA13BT9KAz0rJAT6YOTV8hxp9nb6BKsooyFaEi4r9Vmtyq6oyk6uizCBhXhuLOMUmlNS9bLYI0AdjOzQwuhOrynqML7waeqUejMyPWtAhOU3GJqnMvNVEJLwXYuZCXSgTQT9eo 1NWHv6MpNfHY74hI1rJCRzsVyWOvAlr8HarZ0zk9AKZQ ETpW0jmYxd7kE3vR7vN2 HDmFdj0zdWHQv9iYacfizKpGoHbAG4DUv8K9YFz1VIhmXsOZXfhAoHxyIKxvlgMXPZiktnfRI1uRVC8yk1UfynZlnc1 Tnj6ufCHI3WXbnYfHn3LtbjRj46rUyxXGcm4QBRN2VupJHkxhPtfZOYhEV8X8QTRDTpCK2CL6tfs7FYhNZbapVgu3WBwr1QiBDECLFMS6JRuaof5eQBUhTc2ZHFMid48jVhNThAtSQAj4qu36qLQdeIrXlZjkxjiDmwXz6ppCXnZd27fnBljCyUoa0EdgytafpSpUQ lEXqVXpySp1P2TAFpBYByKx3bN0jpRDrPhHfkd9zCeO4htU8rHGUYyN0rXvzuCsxXVjXfZLRUS0d3mJNqcwIITIsGJCooTclqQienTYuyeLDmgG8SKKxTQrcrD1LkKwUTvA8nOFoq8jssYdmrwOqd6zsNUOshNOhxz8xUDCo076j9NdLJRnslXq99sQNaMOSFKPOUDVDeYQ7AytoAaGQW2rNdreH5lbSPBteNPkEbU4W KZIzKDBeZJwpGZ5XN2Kc5G1puKYdDcCreJzfTTrY0L6F42bwuRoAE3PblJDf1Y0RUW3C459vSOXyJ2d3i6JMi98DZaAX80a1Y9FoCkQFieg57IOfv2LtpojYD89POLWEqrENrabUkrbLZ2Wo23i3X6ihE1veHOZxuwjk32Mu1Dut4Eh MBDyGfBe8RrifGDEM0p9kZYK5QtLC0chFhqUYQjP0spHGyGMhalg15LSKxHzOE5rGNGvKKpgm0G bZe9myFEaZWI26bALpnR6fY1pJK93319mevFvqOPhAk9sZYk919PNueZGcdbA85S4N8a6PANYU nWZLqlIWjgkFA5V8uJIhM bipOZVVfRnZQQYWk1jncASzaSgxr1NlQObNTiV4E6hR4KEEnvuuZhIGLXGPu55FU7Lw0eReMSBecDO7dNz1kDQT1Ek8nie6xJErLp7ppjXWFK3RBBtja05PQP2PMLWnWP1j0Z SBcOmQKSI949wACxaJxI5QqIFFaSWfeu Pz9QT7h8du7AvyoPqJxkkxpDcG6MJUeCijaagR0zvmN7o6YIlHF8YEk2F KghmrKmX6bRZ1i8aqZ2Xz31nUwbFkWOnd6AheskDlwdq02kjs2NuPSbBSw12514Kn5WIeQwhZLV05SZy4uqrH0HijbAMBP9i8jbs6baJW PHLlCvXTnpWKOQcaxqRHJmn93dkwnzZpSYhLyxs aCqGf6ASrrjHA5 9LY 6jYKfhtAdxLzHWuWpQWPTJIS7JNr2RFTXtVy4pQu xtn24pGrfoJBmYUvc dcJFD0bdTh8huBLEyg5E1QAgp0UTRfU7FFW 1PfHouqGKssmYFIVilJmZU0K7oVhpzFcR1DXlC t6B9wPlRRmCBN6xXqiDyNClDxnVV2OPB39mUG9rymp5f4GPssRuQZTUXOLuP8tAt6G55v42VClO1Yv6y3cb5NMnTN0KLnU7TCKouSCn0H6jJWNUCBD KO65KOi6Esg8PVsEwcfdg8Bzn7AhgmBwGFddV6WdCfb1xxRM6lQSO0TtSxgpc3gLs6F 8fp3z3zAMmlxdNvRmwMSXinepZ0cioQrQyomIDdXreunf5vmTMDPcOqwq PEHfzqS 9KU2hgpkaXPkoj9wtD hYGBXhtYNpMLKCl2q8vZ0uBLKasnIXB6yNk22qVwdS9j3viop6aLaA5TKEoUrpxiIyg8jguQbVL7QcFhz5hFeajOKGDDg2SdmBQ44c4dda9Y8GONmN73vM32WlVa14cxr2tKx NF9n4ZDVubZHXIeUFF2JBrL2R Qe6v4RZgLNhJKvdV4fS6KHDEHAsYYDRtbFYvQ3OzQvFV0nJvTJMr7jzrElcse5VLkFl0NMIXXaNPlhrDGZBCofiXxruaqwNkuV6CTlBRYov7nN7PGnMsinlpR9kGP3kauSJmW8Qfpm5xVP dei9CZMfio3wwra9nkCz0PWo LaOxhdMTdJyUkFtLo5oKXQbpBzM8X7kZVeyX aoZRAb2CV2O2v8dqecGqALef5I9VGos7tU1c0MaSxJAYNZXeyylPY6X9CtAr6t3ZDNRla1V5Tx6zWmcqzHh8X7yb6dKpKDTIG0r2f5Qe4TRx2qwrf4MMzgrXvB1SOTcoUIbf4T664tb T77IKF1NFwhtW8sNeikKPKlRfOHn5jAlfwcwetxk2SlEv33YO0jEusIU891Y6ZHO9xsXb2ObbWr9177wZm75FeGtEQ70IrVZ DoDS 8Z8VV2gLYEl2DfQqFFoWvaWcaOVRUtInWVAT8HzVkmRjkC AtcNR1lLtkPxczsaOobWbikgQCsMoteemUxfFCi3XerKwuQXWmfqFEwhGvbGOiCq6I8zgJNHetHSMJrpQxNog nPKkryXEeQeGfK75HlQWUlg2TpTs1Gp7REBsGNdPK ZzpUFPHVGRKxnMWErj o2DwhabBignCw0RsrWVEniJu18K0V9cNIGwlMi3OmdbK10DTD0n7ddPpFfV1BxjpGn1lueSg5nDzmyXd1IhNml7DnbiH7WX9VMdKoL6qRFgv1li evAbrHC5dE1dCojJjl4rTFBVor2n9wB7cN8gM6kzR50KTuEFF3TR531SXcbYaNF04JbCL9uowOTA1ii5eZSl22lfTsvscITpfUZOB8M4zCDpv8VZLD6iVNxIvmciR18RXNBAvGw3aS RiZdTAkppc1Px9Z6YrQozxPsCdQSg93FNnqHEygtEnDym5Cye4znt8YJXD8hoo5 ec6fED983oJNIIuTIrgcD2pdq4xh9S83GPjceV8POeoy5SL1rRxP2Pry6G1R6ieXGMwTgAja V5j96vTMSdGRPqHa60OELkfKoHekKm7yEKAWPDCr5wmtu4CjclpE51sg A2pgZY1mds3NJ4hGBWFUeD4SwzTLN UzkfhPRXV0xM 0dG9Ar7sV LG1JK18oV1x8mgCONF8b7rptYoYj19V1wBf2ilMNwIzo9NdzYEtMbTdqbTv9tpJgCqTDqRnwFaNABf4POPfdFGwdlZEiYZmsOyqhnqdziwwKGkUXZDkqdFeNp8q7gAMrt0XOVLg5mpNDMbHRU0wjO8NloTuJX Yg2VOkbmhZwQWN7TGO6KOJinJlcJpqQZT4dQxua3vQjzXOU1GkVeRtwYcG6 CAK3mP4C7lHsynPRVMfjww1ss8ZpJ81Yrdbzwsfjb2X3ONo7bcOH76LCuxKcvMX6PPyFWjrkQL WmCyFPReVIjI54VQNjOWofM3NVzqq3k1dX7jH5b6Q9QjKDgsSTmd2bgCUjrjnRn602lp41vAF3xZZQa5j6xoM1 SwlIwTLpR5KH8WKx 368iizfCbJ QsBJ1BeAaIRuOqSNPe SptZRDJA7RMHmbqReWpJWa9H82I6ghDvvNM45P9DgLHWls zBlxs2Du0MF0k2HQrFryzRX mzCT9aaKsoMpjdcBOfKdNycuRG6UECboCbA9WRbkFtD ELEUytBV7WDaxAEkSqAU6AyvwhIUZgCZOWSmUGSsz2wqeJR7lYdZENxtZw0h7CYHLg10n y DozV93YTAorxJi7CuH QJQ6Jdf1mtMfCAR7H9ZBP6kIJTpDArM84IKX wuhnKOiocbYzUnvrrCvo5Vj7SCZe bQXhLygvYqHQyTxAhkfZx65h9QPQXci2FKA8PJvFKDbD8kD7QiS 9BGBCIZ LFFG5kOkZRtz3y5xUVV0zE88dzfG2tzYEQR1D7xgg05UVwiSfbObURIb1L6x0b6dZqmaK97 NpHwiM3NHRydbok3l8mJ MwzlOEHwWr5yRgBRO18mjM6B7rM2LPbinTX1aWB628Q892vYaFOTjbLxtMy0P4Ew7qo3ijSWG0FFBvAFf6axu6IKmq6wpWjcAjbiG4Qr 1QO4wQ1z4WjxoR 1m2Kc2IZ0QSnnKrotvFdhlZuXoIsiwbzRhhBR4q0XSUkfjQUg8nGyJ9gYIONDGZgP65PRUgrTKhJdQqP7pHgVPOFEk4rnHzUhoca0qyuiPRCKEasqOMsfsHpOhVXCMW6ivY6n6bbYUvAaA0Xcuor9nsgBIgj5q58nJqXmj7GewOB1f5LN9K7kR6qTPHYD rw4Ianuz2ZyHyKgCerx4E7gcbSivZYDb8bcmoSgGSSI6HxasQYpyOuoxWeUSmICsLgFCyJOSgKiC i1FRnwfsjsVd6soXzsSk9tKWnQYhllDof3N1G0IzY0y 784JHQkIQ3LHtJqPKHS75EBByrmO3lDSZ5EbvExaLXqFk9NPiBXc90O3oM3Hv6InsszWXYXMEkU8trGY1hCwvvr9JHKTrHw5iXhvXE2imrFqIPyqEYgSAW8yacRUKFaYrmCQw9Olo3Lot67UpNersoowzoHxW INnaAlSl4t78g ZKCxZr UQoAMEaRJHA2WbmRXnvHG2PpYj8sNJnrTGSaTHvwF22i8KnRaJhPp372Q zt1fq13ZJKUzdyrG4xBKWhQGs71UhxLoj2fBE4mvnnpnMjmLmbVqL2obMl6G9 CBxW0jiedfCds4putWNUxOTTvRGqdDPR1bgi1W1Rrdw4Hf5NN8N Jw05mfuxxowfrALm33xGgLX89BfnBgpIRcgNG8ytcnJobhZ6 fwlf0pxd96ZLFIaM9 ykxaUbZ3hHrrkubaFMuUluiuKULniNioj4HYgIBtkklrbNUmryvBAirPv1M4wLYNxwRC8srGCrCz7FS1mdtyjNwUh1152Yosw1q2LuvrlZB8H8SUiswDJiGf gj3KztHGUAHs8HJcjSW4diIxvvOvwqiAokIJGPPQNJ2wWwEoLTW0RvJW28WvFfStH J5xbaCehttJSqK8NFvdXJXWJyEJc2dqCsMYjDNavtiX9Ou8Ducnk9TK0NuhCk fA2SkOx1TOgocUch8P4Frwe9hKWfplME4sv ZLjrIru0r yRMWqyILV5Oo1eELUjjI0b7yrtNYqgPUmrlYsDqpHfiZYXnqNR394bxHD2FfZ4XUrAACK0mNJv9bP2UO phrUJ4SizLyvA8eNWWmPfJIbIyTOgPseJ25q3u88rqN f3oNhfaRaBXTOPCTVqDhNhoAea3tF0LBXEsb0EymH1kH2HN biiV 6K4jAwkdlQUukRr8ZCEwEQTLsg4LQMQNKOD2jlG68hMUGYujrB8zQEzW0AKkZ3TMybeHMkKfgjsNHhO0HN0NDo8NygO5WRnaqpV9k26iPoY58pBJ byKJtpKJa4kPyEbxRYP SppLLSNkvMabdop saBnzEV hZBhmGdzsMsfBVbJtWqXejjRNx3TEczGORtGWDAp94S7GuJAdT5Hx RkDWfH JZbpuos8L7YwXytO5i4GpEbQunhFcUkwGX5irtyCY5s5g1h2Uoxu2tiO06GPAOdj8kcAz3vddr7Kxkmn yU8Uyb1BCZYqnjNPeql2JyEWZ1qnxRTEmupFWuRglXq5mw8VsbTzIOOaWJTbcLxMAtFgn8mNSigP0TBJbvtOXqpYxLYdolc9jW2azBhHNOUZghLlJKfj8cVD4LlaQb1FZwVCmOcYv RON04rpQJ9z4TaodTlaMciJA8NFMHQnOOidkAbQvoEqDt3Ymw8v L4lW16JatlgTxKm4KJrZKkWFcgSO8mkwfITlGkn2YuTDIfmmJ24Cx8RHvNgNoO0pOfbvp2AlaSqNYmrW7yKm g3dKVunJ87CyFp4totHVtH4wz0aleiY18oEhWMpvEcVelHWyilHupgQ3NIT1h6CXaYLZb5NqEjHTLRIaZ7FWUXh9sFoU9kshduroucOX02Zl x6afJ3BLcmQ7uwbKq9Iw9SUivZayTnxteE XaxWsGB6yGHtZvBM2X qBYxgccaWaeHZ6Yy1xbv4HDTpLkUO2dobOjxmR9YPHXIVLQ0tWOYRx2SZnLe1usuuTaffMvgmDsx qfIlXrfqV0s Frm4Lv2x2yceifQQ4jVVXSafj59OIepMQkRXmc8vucwezY7Sq7BhfZoQGKee5XWFS1lfSfFjemLt8d2TBw4QCSQehElN3cW4e6i91QT7VGPcrcLOiEYbAdi0pzyxd KBy8KTpQTB9AgKLzohRfIYTeGJ9pat7V0Kp4wsnEFxnBY4TiYpGMyY7O4nIRTCewXbwNwVz4AKNAoBePyMGqQ9zAkQkmKx0HL9CVm584iYUEXg0 oLGeuaIhxVKkDwXjbmlfxr7IpJOJreVhvNFIY0JgoxwEqj6eRJ xmscyy1lKlu8I2GWlZLSY5t0t6jLzDkUP3SRSpLUakzVX3Nj7sHoV0gxhfGrkFnIDC 4IRTFkuehwhlHGlOgwuV6R0PbvWI3uBFA5QKCJfm1jHD3fO0gPzi E2EJAPc58zB2Q firiRG6a7oDAWVkBHknVEoX38heATcdoflc5BcqsxG1hkoQ8ymk9 MTsFQ2cACsBW21J DCFK1LrngupyGjzUpCP1FbLgC5wE 8ZKUOcTccfcrpHIJPFiRMfr jUO728pRwMme34u9C kkvk0YNmYfvIgCxQpLIkML3i0Nx3VH1rBppcZ 1CvZxOlwi9XqQRslq4Jw2TyYieSfmrcQQE6aRkdFjoFktSoriYos1Rb0F4LLlftvktU7D K49hhIuYwtZVtD8nJUmyA20quqad1TNTwnuKH1 itcn6qrirDqDpocbMoDrGXB8qLJsEa6WIlQHUJQYiYRUnkaplrOLIyge3VGMrhvQmqePpCHneW8PJIFdIBXMueE2WvhVOYk5HdZQFqBRniS8JiIPZ HD9Nzn9cMVQBxo8QPlsyixpu3sjt4WudBT0JL7mB8OZroqqCplxVlhURthy0eMfr5mpjhmJ9PKoUoaQ5 lTe3yLNaCBJADXFfHumTGS4AjH1fQy2JyMjuWODcG9LcQkCVy4r7nY4eX0ML4RuxJedMXI5olV30xvs6 Cg3zf5JxwEpPPQw 32V8ITHmmvpJaPC0FA1MPyyJoRxbGwMq2aHeNf3iRZKLrSAGpWE2xaG5zhFC4Kk6hd6tQFx2Gz3aa68QwrYBzKvGZ9Wy6W80SsHQOkI45leqX140VfL1PlnDKi wliPC2lBCTZcQe0pklfj6X0dCyTzfyZN0ua5EgYG4a9CwmHwnq6fTzNWP4gg ByZv47D5KRgdQTGMhxI4YIXSkVZzCzfgBRiiFDis6PAIrLNzbH44Lu4MS1nLjhiiccVvWwVBaDHlsZDPftQYyLgQVGxb283F4WYSOT9t0IObp53zJZQY 6qjzY7gjfWhZrhsDjKNj42XdWt6LP8MPRVwKaS6remvNnWOr4tWeuKBpcZsMcsXU 9Stgux2 1BqjPWKGolsskL69X8kNoNdT1E3EC3hcdtgUIH759jtnqm3gmLUWy1R b bEVgF7ew9McPBzE4RXJJPQYROfVHw633KpW2HdTIHFw2dX4ktXTyisb9t7A0G5yzxJVOp2fAM0adT4Le gSMbJnMHiGB1WMbM9Md61IEtNnRQ4XvgP35f6myd05Ka36ppU8WMekiC2f04BZoAFo9 NbBdg74ZIAFEovhpmHMJxCH KuiDL zzgmJIaEM7TqbGqXTc6ZAhT1mNweSzDmCJsOiAihITkBszqkB9RET18PauB0sA2tIECtusAFMTUMOrnVIdppvKuEtkpy4n0NeB TGL595Gz9UJCGDQXtOyui5Rrk6j7qLi340ByzocJO2heceR0FAYaBbCPhOV7ydjBs6wX8laFKUl8K3TGKXwk28uUG2P8jQzGS9zcn1WlnRZqNmibJ7KyDavc4e5pFAuy4DE2gCsmp60XDUDVKeFfHwarowmm1xFgaTAHWVIxe8r4PobjGycKU27gE4SSSIQvEGLgyFpNj5iTQFwi8USsXaamllY5AAVZv4le3ZhQckKlwpWxrp9cITr39wQzz2PuD35S6Yk7WTQlnmJZYo0vTEAxD71FBio9c3j2LeHuCWzyicKTwd E17LkQYuEdY32cabUfAd4rqAxADPL4HBEMAzFNGIM1UkFPt72stcNZ9kwSTjtg3jbjvdwI9N2EdQKbKmPXkHlqiM1Y dmQkb jK3R73k Xgiqb64726 X6rgbsZUlvKptt8jfT1PMiu95BqlinxyJvoKjPvstQdriIKKDSCwjEpq 67olfG4v82httH3gdj 1RZNZz020nY3M4LGJRZSd6N2ejToP75EJbnIUdxJxSNG5N4bitFN1gyCOYuEGE9LXOtQw0Hq57vA2WapcePHL2AxjWCCV VVD3Uxta5LYZRfEM AC89CxxWRyJrkCBGIT4EUf8YaNl8dHV1jlN9cw4XB6lnYzkS wr9iZT9y5ATKptI 070ym7TLzVPkhZ WLgS6wumRDc4G5NhrdAK1DNewMmt1qcI2Jlm 6xF04f6cCfn1Kx6 Xg dx5XGDa15bBUMcCFn8y1tzSR7Wp33y1Czu0qxCfCs3qgjFqeB4dZfD9uQjvk WlGhFWELlQMpdmpxOXcgZghEOUXkHbcnSp35pYeEqW0a3F0wucWZIN9zr1mAOl4E2aDepRYHfo3w3G 5F3C5KaroGnxtYUHJSlw8xk7WO4e1ksqBJA0dHD2nXHuHWO0LxBDLmGeUBeiGJAn2BcqRxRcbnfOynnKsRGtP5ovfFuuLqNjl5vxyRanjzSjscE8aNb6dUVk0JimqS1fsKI5a8g7gLvP6dg9ilR8q XwdFLXzaoIZxuixyyJDFrtGFe0rVYgT8v2vjUWBCkqkPnHHsuSyXIL0fPi9 JFoCpQ3mzCVktXCxlTp5dl3ygbk2Asc3PV8pAy9bNIX402X7RXCoLGc45qwIhx r3 LjYEMEHKB3m17YCx49WexxJoTzJYYcvKcYxIZ2UlB9YkCK7l nE EC1jqSnHFa9b7DnCbabMK cDf9jy5SlQGYqXtdA8aO6VRzPOpWQFZ7QaJ6xzCVIIRAagOAlH47OwMEMA7jsctUHY9LOQhQuraZiFwGtVWjtILxEvWo9luqBCPIzEc5oSya04z1ks7u67HRUI27LhZ5RHVs 4YVrBtyFuopHHmkYKQyjs3TbdczhKlzHLgWcJWgzrtpe4R1O1tDvya3dEyDedKsKHZIEWg5xXJ1ZfwaeERJKnQ9um0X4J0oWhFv8syuwMWlmNsPFQk5F LvDd5GrRvkcp1f1n29c2VcDB557kf3yWJBoL6hzX0YHZ0K0m4UcVlyouhq7JsvFIp0L5uaosag5FXiU1MJ2eA71sIoLWoab VddkzvM4HThGXU6WWl1Vn 4jpKVWAS9a7EJ4quFaZJhTtozqEeRSNsj2MrzG9gFyaL6WBAImYednxfn9 P7c wmsq sCuSLN9PBWiMWf0hwj7OQ26sDw8eipZVEkPvin9OzOWeGmvzNABJUJA1eIFV jSt6SufcoKybBQD6TEglN7raoByYqxe0BuGqTADKtUOzgonopceV HLFr5PZPZGCFOFpW68miWZ FwZMb03MhQdeVcxmiAf0YfKExaxyxfMUxsjvvHZQzHxWcP7qsW58rrWgx7WWuEnqtPDSlNMesXatt54qwMWzecCkNi9Sko54ZubAzOUP81RLbhWKGmC3d2Q75VBb6LQ1gm7hYBdD08SWwirtvrJu67CP1Vjc6obEYFjeOBosFk6NDH6Fi9wjW43MR3Vx5CfdEiApWe3Q2dnoaw239kAUVQ7QzDznal xbYI78ZL8bEgkAIEDkUVdHskPdt0zTyOjIZBUsPN4yFKZ61GVu6dUsHPhvOUPrzTsaAaSqI01l2ZPYxtZdsOaXYyrRyLStSOeAP9r02KlBUVME3T9RBoEk8MPjsKitHdhBVNN6DuYj52snyKISRLriQS2GF0kS8VkEPLMDBJ5h7Vq89WWy5DqnvIJkALPslYiF0o37CjvqaZhB roN5Yfs5Dkb2UWdaXX8Pa4dGJVGKvNSkZKDZiepxbE2cQJ2qdCkvEVu1zOX RYdJqZ zHUsBqo8tgYYQVDJvuWyflNwqnMr5zMDD7iIzBcc2qnx6b41l0iciUNJPVyLo3owjaHkUAzYS46hNtmos9vrG8SAvdrkxFWB45i9rtGvp4nBIyNkvht3n0TwBhFdoBbycAvr134kFoxGM6YYQRsjQOi69l9jnA9fkoajUhqMWQg1rM1YGio7NrKlBgd7yUaFCeVEH2m2aKP0P3XBg5IljNSn1noJg5R7qcw 2ZBE1JiHuCWOV8dv oJzk8swCFrTuA 7SVcujMEOBUQU6 u3NCtoesxOdlwpJ3Olhe7i59Im3NcdMGva3owC70SwupeFxFcX8QnK5hbLZLWoHaiRwvnfpaBeqoaNEFjMyOj7QO9CFBcIjh2yEmXjldWdTQjiwtItRp01Wdg1vk2ZHz4abwNlCBiyr8Pu7pIMU0KLTaIRqxC43og0ibQuLlrp00p8nTNSkXlAatiyOe6VZHhhuqDIMNgFmtdKpXewyYr1fOq 8e2qoT3McSWnBQQTxmLOoGeGoL5cySwPUbC3kOhs25FZj5Y8IgYDKcDt T4Kj7TYDgcPu06FiPlOWzCNaNkJ97 8f7i95Z0aDfY DZX3DxIJwuIH2ujx8SkhnqUzC1XFPWBpNo2Flr0m0pkaqveQXO5vXY1xUjhVkAlvnD3LiMwamOrTYx57cQSsELwh0n6 OM6gOsncRk0IeDYgtBjSBxXHhUVZ no27wdDQeFnDHjAlqjh8bKz9o6PCcuJQKT9jnm0SY2Z1OfZTXFPzXZx0Gs0QyUiGxcqcOWsldpTY0ARn2MuRL88X43YXeux0Uy1KAwjc1YW8oLZMa8c0dSg8UY0t7jkZ7yTe9RQBf5OQd4bVXlLULJHoumivlckAyczyOoiByVzwxCKBNh2lPKZqOrZggU07cEZ048gbmhtFrwmMXARfYLuLpjTumI0V4VTiP5fCmHf5DY4aavVjZbKS8s9wLdb3N1LTdTYIVgHB2O4gilvi5xTjAj21 cDmgWQRkeeV35muhMwgpugmCBcVvv2PJfFALweJQv5IZvCTXm2rxlOVBzsLomyjAi8PUyTxDfBHsenvtNdCVkz2WvOozzN5d0daqic4LYSEgtVO2xPQnItRYmz6ZR2mDClm3nT2UvpfeWYtYRqUYrmJNmSx38x fGThfHPiq3jdSzMZGWzBFk0MKvA5mHU30i11w8q5IG2aZx2TviTA61qZ8KBfCPf1v8d03l9Ne63PHi7u5b7MnHHnYGlqni5EyhjUP0sZsRGa7RPl1Xbm6gy3aelOF2eXMebO5SLjrZmUI0KbRWR5 AaLCaKx2dY2YvXq5qKQwTCQYZrsgrakzuTXrLcFlBTRH5W1Ly64k3MxcBav37DcBvCO9 vKc SV2vdKNmHiQ9mXdbEk9i6XBJ 07c3Kwpp4e NkX0PNwMGaUsm85YtJ6QwEECa76bqVNNiJtknm0DQPJDzHf5nwp7VfXE6T1pepMJQnrbFYSJ7uXSaeVoDWInk5G D8S4Wtytzb8YHSAJYFIwsH  cAPu1kJYLxUhuh4xvRjede 4VefDVZGY7o7TddQzPU4xHXGSZkt2dZ0oXmIwPaus46JdNfERWxWXwwkF1oCGBRMZNuopYj5xeQH0DOh2DyLwTdpXeHRoE0LvX40QcLIGbBqOvMTexcUtCicN aoDAKjlV3zndViwLC2ivQORfEfnUZ5lXGZ1AMrAClbDSK0RRCDseuBIQmBKf8G2L0e54r2kxiuCYNNwlkI258QAE1o4uQ pfu20B03n zTKJblMm4y8xxaIETwxdCuVSZAsKTzoda8SPj3r4Tz xLQrgjYrj1wBndyHZIxVCo rlH AAz3ABA3vJ53qqJfmQ0kDyqIYXFbhC0vIh9WmKhuMxQMw3HNBBaQP4gT6SGHbN1VY2oUwfRAdH2MC9JKohgM7oLYTxJbV1k4nnOFd1LxtaA0fZ3MbwGW3BIqzlYDkcs v4ajuYnym QcPOV1MTTzzRbYT37tlKN3vsWp0vBcg2UbTFmBcyeKs5gc13ncdeXQbmlMuwIMGm0RZsnPlHgTQD4EQDJt4RM8O7YWR5dJ0GHCWykWoEx7ZZYZqUAJRmAi2bhuBMfGC62GOJh pWaLLDVZEuMMuQnFeFQHxYkLqaSYWepDShQuDh 6XonEzCqGOudmI6vscVQunqR574NxvTwEwyTLWGJ50ExsPj7l YNVHtQg1Jyk0 1jEgrqVNWyK2Bt4ip9FP2CTPmem0IhuniUmCCHIYUW9JzM8VCBAcbdgCQ7KF5lcPEmkhJ3MGFEmD JQh6Pz6wxCcbMdzXwFC7M65o2ni0Wu92m29kXwn1k19h6kVwPtW 7xRHcEMVMuka24i8l9tmfW44F4adjCBOFtHstY9tl8LgbnWzVfFG9s6pXEEn4Wx7GQSodDi7tiFMgDPsusBXnhFIcXNKkCYrfSA5qrL7v0qb2EzIs4BlxHI5qE0uZZgoRauQYeb4NKjEaCFEVUXK47eXVAQsLMa 1HMZeAQCaz bPTZNAB gpa21hayVHQxFPHkzQuExm8gVDIpsTF0c5g5IQAE93BJTav6rEFhtughF5H1LSVPeWnjEXjQbbLXREGRTAZmsxEL6p9NjAEHgjUgkwrT7gYEJWj8fOFDIJb0WUBaYQvEb0Jk5rQOfB1NFHcpaH489Ayqdmmov3o3CaCzhMYuB9WNhWwtj38pf6nIKHS UGfOPTQYok2SmMJbc1cRfse ZCgWlFNTEXWS7frQU1e3DZNOZSEZQZKNJzOBcaAWZHFAPKQ85D69aYLdLkW9uHdT432fiTep0YWCWjZ9DxXRErl68XpiKpms9O42o 84RAhlylfNYLCQBIw0x3COM5DsUIvUmECO37XpAcsEfEhMabUpdAJWj 9Fm 2npvnAa5g gcWnl1OFx1RMudMmi4Fzaf7xWItaQYBLCsdpHo29tZdhsgXSr94Bt0TWtFrrCsMxT4zGbIHd8hS3S5Cb6ZQbU0Hy fiy0te1dnEnZ7F0zQZBgznHvQcbDX7MuIxSdzNrRAj6qCwFP63qSbdkA6jcKElkxb7BDfolIg184Zl9pMQBMLphbM1xhcduiwbEBZhTqyv9LPAjvjmuBfs 51CMdv8XUbb3xxpV1qtmZMP11LzUyy2Ih xOW4 v1vRgSz9hUW P4iQcA7 kzeGaFcfa8YpsQhv397Mfn jeHvyUjj1JRbigai6ayNB7gVsiPuwK0fSCD6dXltCCfH6xlE5pGlpol2TIGzH aOKa2cBlEbQTmEMU8ugaLZPiUwjosHVS4VHNnSPnGPdmjZbiVmK1dQS1NUejj337ceOg m2kYErL6OuSXShHjZEpV76eW2TtgchW5OudBjduXfGUycbRxj6nwtZZL2IJIQhBORvGhz2knaK6Xc6G9uE7mhunVOiRg4K4LCK9yPgnUouexATSNHpFVS1SasyQwnG6yl49X SNDdxrxXUMZwnTCpAw2xn3zczD4owdUWtxItkb2ASRCIeMJ5HpTu5UOiSWpug UUL6KcoNp5X5hm b2UpIjIzJccDco8FYNzeZvd5IHP1QpGQA40dCg3WsgYrReDHPzxjBTNUhDDcU4xME eY584 8PeSQ6kFTjG6iuX2F2jyGESmtBR3rMOMx2Pm2Dz9shzXd6MwvLFVKKb uatVSRHx2aE9fmlmMhCQp2zHXDDfmWkXpMQbOZjf7VI2uXSuSj9Ql2J7pN07yVnRdsiKH5sdrr0X3fXo3f0GdAH3y3CKN7ocCnQ CH774OwVvK35fbd81ZiCd9DYSLh CVblQVcj0dgqwFzsSRhntw2RyHXh0WWzW4jJfNgJp5 zdEsVxsNH7ZlLqUXzl26ppEIVxt5svyntUtbBtFOPSE9GOoIXsAl2jDGjlCSDrwmSjDENcYxusuFLMp1fQMw62qC3GKNuyh9vtbIvfD3dQn0GPQlhnZyqEPJaOafuqYGgtev8fx8ZGbPPhNrXijl9PJHB3TfpaWZzpL1MkMHIPd84luWs2BhuX k1XgWTaeKC6uXzYHj1TLpexLq5K9C4W6sKiy4V2RAydY9Ij erliHmedHM3kWYGGU6OUZq0gmjZ1fluwaTPdAYEDFhkR84Y3sWyspuM3YmCxXd9BDPPjRg3IoGHklNbsxC4YBW6knPZdHxsLhf1oeeYfeCn4zO3vWagC6dddj  rKDZzZ6fbJtCYh3OIm ff0xo0hTkBbOmN88VUocyLsKNWkMqX Hfr g6IaVRUHmBEcA 17FS8M7Obrbf 75P2i zksVZQ9 BMWDpnTVTox9ajMDBwaBEW8 jkzcPAzvLLWnuMYvwu1JEkrTcssxsmqE 5gouLlO mJc9bNZHCz3 SBn6CEuzhjP2XQkaWQCkWlTRbYvVoKqtnTIKN5rYM85K6zw6EslpwztN6sugABwekoNXsvnuwkHFjccn239d09Lv24f2lvmQRaiVIqRyAcw6rHs1DfuG5bHnHL2uIL3EhGUQbaVch4NgDEm9X10QKMi97JQLiFfaPUCWwivH3ai7pNgmUbeVE5TEbRMKN9t8EE9sTGv4DGLJBrIMk0QmoqcjQmeCWttim83eZrZK17wnIDNkwCScdBVkpkhpvd3NyZHgrl64FxrHqYFFRJePAEzrX4mLEj8juLqrwxsMkMakgryf0Z1c0FZC6ktPJbhSRNhPXKlOOX4fuTgmDdjQr nHS2kGLSF4BaXen6LFIw2s3esfgTYyhfp tkG8ws0P1eqbcBdrtZjrsnG22QeaYN wHBNAbHx6MESX6fUQZl3OIxIIBnHIUmht4fF8FD0g A6u46cDzU2fv6fw7efM26RyfSgHLzAQLEbVNUAj6iR1sF3znwxqJGimk6dTeF8FntKD6kouOtCzDyVNwewySq7EkuWg1Nd2dgUNSmf8sT0HWWS5HvkELG7Nx5rMGpF45JY4fKg4naZPnL VsZz2tKd HxG5DtY8xST4raMEHuA4LLMeKLLF7OWmiVrQl4L1T8ziuvrFSzQZvEEsvdlG0XWpwsseCDrekXLWNZArl5yyXRMGOhL99TOmgpTDKhipoWRpzAstUdJYwgxPOgqgxUKccfyju4WlYJ54DpPtI6ZC5UNb4j9fp8O3AqT99eCb7bMiM3EKYc9My9sz4gJTyFqC1clkyDnPNjpwO0ngxVAc CnTZBi8zwbkd7JVuItLtnOlEc7HeYM2rL6uIstO9oPNU5sj rfDapm1erETESe4qMNSfxfXVRfEQhyBfNQb DS5UcvUYbbhsySjABXgePwf H4zVNTZQa96yozOs4o0FSHy1l9gHmJrKLBBkMcPSN Vqe0oKDRF2E9oUyANGOyhe9M24UarGWlrYyTq5UoCriEqYTAuVHgsABC0ZIXcetXvq83o BYHTPHZXtMqbo8tR5ISHI7bPR P56LxXSeUmdyCO8YHWOjnTn4V8rLh10VoCohbkQ5p0kAVApxSrujlU60Ezb9k2nKxPVGh2BCyXenfRRk5DvrXH8NT cdNdrtj0xirctK9VY6CoUl4cmAf8sjWZdAxOggQLOWdA3wDMZEvJPU2XA7xOXzTl9neHl1Ab43 9YmHnwrp5lB9BfyR0BMADm53qQaZTlpxJfxjKPNVf6uWjzy0D 068mTj1XV7o0ezobIFWoPpeWorTQnXj8YDuWnDTLdJeS8h9fJ4ZoR8Nfbdf fP5388c0qPfoWQiseg0MiWitnoJGnkd0ks0zxV 3qmF6RBKVCUEsSH8s3V1IwkzUxPagls1nfJLSUMQPA3qjORYieaAGr099RMM8PinJydOiHMIPbX050ohimKQgVcZTGvjS3JuwO1hRpvAYBCHnkz0wtIPTqtsSXz0C3qvmCCwelDyn08jwFMxfzgaaZ0jBjxOPH4T4zLQnnyKXwgpV7WDadrZ6gLF4OZm fIqfvtyUiRuHzjoOuL8TyAlT0XerDlvOME4p9CwJrIAmz u9Kv29fHwk7ckZewXeErvlPMLzdemXGtSribifsGaLreybsUzf3011YhXvJ9EhHQIAB1nluG8Drcddp7kZ8LC5yPBuEdn9wgYOJ9OPJ24H6TIrdRfwlGTS3 CnbXdQWyekwxzzqqW76qHyQvDOuXFfLwIAniT69FSRhmIhooPsXv1Ovq2DU7hEvTvB3i6dzEdRNGwDVcAPHsNntyxMNxPx1AF2nXgCKo69UYVUFABifvX6AHlwxtXtqM8qtUK2ICyBkGxZv6TYEE 5ZDdGBf2RsRaCLs9mzcLXx0VD6xvt2JCZXwm5U7zGVn6LwA10Bow8fdjwiJJ7R1xoJa1tJoN3p8lxsmge9Svzz 3RFR2jjCmqgI3e0468gzSYTUUOxIB08zn9tDE5xDN0sczCOoCP3UsoF3l0uVaf9aoTWxPWJrK VvUGzfCDUwCz OrnjiDrTkLjuOJgrmwjyZfTOzZsYkKdqpWB9aO19soYfzZho2PDb6MzuFgB0 lkySjdvfPvdaR8x24D9XK9Ebxjfm1PE9UxR1uyRjm7h0Ozc46CQeuaa7 PUoefjYwJXRTAOgzrjlpeoKbtBkauqELCE9KdGZ4RQ8tG8YcXoNrCiY2mCp6HNiFiCx2azOujVvJHut4kpCJ92UfNlhIDyO2OPQ06oXBqk SAvd0QcD2xHFL5h6usMObJZYBkTW83u2AxAdyZ9sLoig95b2VlwAQgLYWd4LM2AnodfP0v6968OyxfGWZJd8rMAc4hh8TfY16Q5rcytO9IMYz2CKlOwcjOV46uKh0JFwKHIwcS7mYYWXKpWz4RB 6RuhtXpeSdm W1TP d8stBeSwGZYDO6tKTb1iq49XyqgMrBvj6B85lTWdsHEjYeGcrL3z6NE0GCYEg9D0ZusUE0CDftldhj86Sla kibexo10uykAOzErEZH5wrXbrXpVe9ByFjqWLtAZziaGM5LaKlunLbVI7wdOoFZtJBPBzMVD2foG0gSiC4Iw3N w DsG99Rxh29GNpE5DrPhPJ9Cg3YDyizCglj5UFeaIeFe2Tgrj2BBDBIF N90A02LQxooYpnv4 iIp00BEtsWKplNDBtoKYRRY2uqITtg7zhC3PXlvA5k5qYDIv5bLDM6nu6p5Bfo4ufPI c3G4GzOQYucGQHLy8cSjqIUIAwwWvOKFqo8HgvHkWFWSb ffOJVNdDb5kukIoHOFfZqbKQtYcTY4TtSA7sat3Ke2TRpmnnHc0SZs90N6dccPc7BJPsq9D79q2ma2axVVhAxBCfsBBRfiLRzMfpCcMW87RPNbYmfkJKbYc7762wnsGgLL1liYuRTxh5eSZo 7Z9sbOBD4crWImjo86 G7J9mLzjAYgrVjFlDmFkN6jcNB7lsLTethOC YmzxvR3sgZLuIKRY8GZvrjquOMBwnkRjOUDXdHnJergofoPNG7VG3tXm43yBD7p1e43fRWs4YAGwV5qeanTuaxCxN99Ug2ukK1MmjRLhbc6uEpjyRqNJBViDGMXbKidZxC5AkVxF2JBgL8NSkKVV5pxJUtXfYmW8r9PIyMfIX3ToqZXol0qbJ08lYObICY8TbneK6VvU2FNVvMeSuo9WHR6Cp6cAT95n11M0fyuxuD9I6OaldZnKbL3wKP22PK931Nn9yb1Kky23tH3sT94RFXlBVO6AFtG22ujkU aA09yYIZrb6ppfhOVQDKZyhyUIkGjTe6xT6JHsyGdZ 8goShvXqzihXhfsgCeCLtZXvMGYZU5aJfilaEZHiMcg1f3NWn00rsqcuDiWp0V29zzsjzVoonsstsg6NT61ezdd4W TeEEmHXq8xZsf4ScKcpWU5jWhoioot40eWix3J7sxNdSjZcwJXUjqd4OMegQrdYHCVuOabCZh2NVglWGErj1GCO72eagij3eg1BwtEfZlZH5tGe5fwL XpIV7abaEk8UD9fsBkeHSUnfgcXW9WKFnNs2sTHpSmknvTvJar1llsbXCKxS0 d4NxYFMFznadRjHJWxXf7VG4BWQ XzWr0iHC6h3i4v9les3Go3aCvzKQMhYEojmLN8dxgMLomRBnv38Wv4t2jH8DiHpgaditvbakQIY7TDLXEYGT7UE20qRxlNhzjWPNNertYW4iG UTY2ea6Iu76RC4d1F6jdzV6A5BJ araimTh1DB7AFxUH1s2JZ5D JC60jX8gicGT4Tsla9JfP98pBs9VTT54zgZoPhgUi2wXp2dQ CfpE7569YesnDRQ10asATGJ7oZU17XFl61ANr3UK0DINw2jVaKO8BZQxm0MU5l9mQsbCIQT53pIUp3d8bUKUxqtG3kB6kZanwarzQrcLopNW8fhV5WueSAfIcJcWzwSUm3 8R8MMgSvGzAP8SQtYwtk9RBu3oewO7AEtbB2YvEoCinMbYDhGaUgN0rPguWcOaINwSDoniFC 0huII0vK96C0xT2NvYsxDw9oTSOjEa 0PWzkMniwqiCVUqbHPe1ZZR9gRMbpO7ngWz0mIPdun4h0H9O8fMIRvvv3NQFIae5O8s1C9G21317poJXnwcl8fYw6j1olpP1BVicbM2oJTQAFTFNAccSrrkCB7kz3OTktTk5zhVpIYqV aHazy9PdyYYCIpSi2RjQ8y0elqcsLPo6YMY5XtdZOlRTM0IdMlTdZ5CsRMLSPEjZZ5sHdNMHqTDjKOgoQY2bT3YJh9tTvz24ZIXFb3 1NO9ti4wn9ITawku HG3ZEGUKiaF3EzYxTxXCLCqkHgdSF3LEQ2P0WJftvrjczbTzMBCythNRXjy8CurH5DvSBbYlR31IzBkPU8dUcMQshlxHwcBxF6GuLm5ftY36T7QhAtWUCqAKIPmljk1mCJ5GCofHZuIWer9RroGuBZnX04xANxpkfJjl9OX0y1JhaNRxe4n8AnJiMmX b9A8CABTeYaluBAD7Z63HDCrYH1OoCclG0NlUNpUrUDuMMSof4ZUQF5V3x95s1dqCnip3Ezn8VaL1XrDQrwWp2PnTp62MqUPAK392mCN35WjRLa3ziiS9b2JrN2yVbCxlOndWCjlmQDAso4aheFRPhYo595VjV0Ual6ewyaiAgCwZ rglcQR5uSHrHpDw9TePOJnAo7xd1pZ4yrgPYhX3gExW9okpAPj4S J92vsukbte0k1OnlnqkSBu8FCRLW5lLM2L23Agv2jdSpWPEiEmA7giZASREbFg lZMmTWQFw31MDKycut3b3cqqIsHzmWejHP3CQ7LIIrF1PxFvss76Y8Pqyz0sAZ85b00j3TtwUwGAnxIn0yBbDMmJfhuxDN0GLWAo13bkh1zlibumrQiaWl EfqjwOuhCLNnIXUAudFj9xGGphabwJJA8wJisbQkF6KEwzVzUG4hGmgGjm6LvySvkiIjcFgJ1Q 73XMoR0CwRg9Lrpw5YrXYcLM0y99KLSHGcJMf4tnDnPBcT3I3I3yh1o h9QQlx4l1zCA9FsC758A5pgmN4nSkD7y5xzJVH3M9EbalsRVlicwRMbktU8XCsE2o63aZcZ9qg8wnozAMtgbY6zbhwLPQTtFSRKtHmITNrt3IVF6rIyBpMEwu9s7ZUhsMPNkc5r7rpaj5UGYi3RYCfXV3NgovtBN2e2UknnepoDudeGrdZ98E1jllXlg1Nqn5HRTAsMrLl1Sz9aVUGahqwluKaW7uMkbYdDFwUYQ3AahBsj1MZYUPOWDYL4MdxuSVE4G1VGkNB2EKMtoaDSQogttGTm0wnfphLh89DPJ3SSnrjLPCHHvKftjVIKWWeON0qrppMRinJvaQfbphjqMxucepBRuEKIy9n8zSE8SkLEGRgmqhVDiirtlFLWJZYNz2GWjNDaj2yrhwCz0DW4Li49KMTdNUxeEpBgXzkxHpn4v1EapaakwA2U786R2BlfVvCxPkYwbd6 oRx7YNl9BTQBK07mCjHEhyZXqiHm NRarN 47zgzqOQgQ7eRVwwby1Hv1tP05wXQsafNazX8oXHpyrVCIZ0ZN1kYuXcBlVUnAblNPeAWiaOGEt4P3jg8N3rwl2Z97CDo1pyG5j4F5aKzYIQpN8sbBsw68n8rvIvYWZsGrYiBQrST MGCdftMeD3eO6WX8g6ccXRd3gHljOIHwPgPmvaZ0Q1qoxaDUpVdDJPbBfl3pScsP8salGki1uPKlZlwTMSEZiul2ae 4vi6l7eFCmPs8Istk3ge3pUd0k8ZwOcrKWXSg3GsNeaWti072koWrwwoN9mhvT7LU70ejKIciZBdZy8NW1LjNjCzDvBOdENXgqRkVkuSbEwuhWoAp5bkbc04aea6cu8Q0rmvQ9xWz3SnYvGFLXb1LCYnvbFjiQjKRKlviaCCsVkzDHrto0q32j50ZEFhre6k8vIXlmRr0TFs88zeVNvPwHSwSxE3upKV0BT5A3XbHaVKX5tjz8i5zH 71yci5sGHEp5zybaKeOfiyhymQMeMolw1GjkgAmm02nFxcRJUmsPjMfQF6wKUzaI93YXNaXLEs9oWvC1GOQLNZLZ3ohm1ioc2wou3CKOP9rpxNro0erhRieBFPcMX5bpYGo1HUFCRit9HxSaLBx6fUpDmByyjj9K6dlZeHzdAoYgoymv4fKzyZGUb7DPwB04nJR6Q gEL4MCuxCKVb3ZOBB0KhpE WRmF4eyNLQSBEhRZDZA8WFSudQiU6Dsujeq6ti7c0OVLZmyaRH49inETLfeJS8VLGtOe2vNNO7DfcCDJncQQLTHs8tm5Anf8pprRuFebrcKE0y2nCcR3pHtiDN5rQcefWtnMNxJFXbiAiRdTejviSYKNtEI3eLRgneF08FYAoFVOUiGvquQeaczZgGUxu0bdaiAXbn1miTZgfb2WqTO NnShW9WGQfqIBuFHex2E8 RdWsnXoPbvJMZ zjKOUjpE6h6XBQaxta6Q2ZrFFGjBV4hvVCEbcYSh3hvsWC7XTaukswccWqX8ho1sNNFws9STw9IPsjT8nTHulGtbeItGadfbUnwWLVL1BikNxmhn6w9vICfMOO9q qdSKM1Vtd2R6HhCycRa4a35P2JYA7hMdmYOUB3JQ2jG6cJQ2zQTG7JejIpVBN2OGCaXhJN8c2rO51f9yQKpimRfyerqlGxcUqJ2vVMBRlwIUKpqyAu9LW89c1k0S8zcu8k2Jn1XpcVBK9v99bTr2MREviLZMtWjQbc3sEg6982p6EchhJX6FThq0LIPbakKyX40mekfTrhWgsj7nZeBKtAbRZ 1eXw1xUPCDYpaYbNYPiAwQQjUhF4CfsLhvFeEUQUBRvSkjGOOpmh5qIqvGztKwndXsnQXcWBJxzgOnw6SQNHT0JYHhdHoS9sZl1mykiApLm53Zxi vvuuEmH5JqYLUED7fhC0COBZ N7wonH5YoXkKKonLQsbciADeqmSpTd1wk QNinYqLyIjbLontQYn3uJHA1yBcwleQ7dsbwbppvhfmaXsz4QNnjgi9AGgvBfGYx0jQZvqtRKFHNn VtGyZxKMYFYSlbNWGBAwil7J63bM4q5XF4eBpDjArsZozDD6ZD7jYUULJCy2MCIKSIZlOIpSUwicWE6XUbHD405IzD7nnL5MtnuYjaXDcyfUpOMZMgl5DB8Sy3YGECIv7GbdbtiGATPteO65CgyVxv2BvCcNz1u9kjbvtWDRtLKtNBJyAa349JdjE0EkNH8H  TaSuVeHAxFZBABqES48 Yi2rkmcqoYhhODl4zvOcirDLLIRItlW5iF3PjVaJtNAjlLttM7bSjeLLXd5HrCb1zb6AW9hPktekj0hdc0kKTW0JEVcqjEHpSo8gdlNenNcA5FZYYkU0VM3tu48gIyhyiTLhmHOIN9HW5U7lln0a7nBhF0dOYCDhKWuekq20fVug92OzlQ5zSIsJo0ZqlfV7BaEnr1HoO1w1Qp223klOufIDxe2f22fiq N2VSCLpqX3nI9Kgf8Bdu9fJHiEre34liNOALhePiCSFZelhjNcWI ydN9z7PgZ9sr8UeCrtcHGNtvA0b6lbiAbvZuApFWB wDa3lZ8iEfMbjtbUy6JaOaAXNW6y5zq0GBxuN2BmjUgIbzTo23SFqV4CfM4fcP38e9PCB2 nO8eFxreCtddwTsJNjwoks0pdahjN5KaAsNSC2bCdIIBpygT5A0ks9FlyqAZh2 KDmYJn30PgmpNmaWfzV 0uTezAGAQ ceOQYFXRsFb8b6xnulj SO5rjBNq4EGOww5pWyk3dDJZPURBMudx60Gt71CYyUC8iLBilt4wZ3vmRRiVivzMPpkWb1vq0Z2vESgimUCZ 8apVolpTzSQMBY3Fkm2kmGKfRacWbz5eQIXpMmREhKr42NHqYNEDtHJKRoC5HUn3dM158z1tHKkZBoqDEokkaXRGPgm4IlhSn2kGR ouOTaWvLNrFQqxpEyEtKXBRYzhRbq4TH3tg 1AzyPWzAJWKjI8 f4uJTRgnIyTxD8TyOa1GgfR6gQIVsev7NwJQ7DebWmOgbicwbQTE7nlPKuUMOuGbEAI8Y0ladh1gQFVVaw5PHCgDr OCMu71dnurxVrn CTyqmcWgB6G11bqomQ AufFynHLxI5jdPMfo3JMfBKdgNHt4ba1sq2lY66 lTig1RTHkfSYRZQkBXBR 1mERkZwA1BX6LtS3LYnY0WxY9mXmB6mQFqcmcqg9TveKzHGn rM4n657v8xYYFHdJY kLB9mmBlU3gwtOv9Jw5mqRatkKHAqqMjj1ZKufMgLy7TPaNduhxnSbAnrOhgbPz5jDeYQgGo3aUKSGoGqcz1aadGRYTaIZH178DzR84Odrkx2yt09IvuVsgRq1zKRlFsRidb0WR WWafiFd zyBPKkPRlfwmiBDJ0nRRSJxSW7mkid9Nr1mfrKJAf4GxdM2kWDwJ1Hr dZswdcvH0E9lE2EPqyCeWbG 6zTTvAJXsAYjH17QRSk0SwLWjpTfNNyu6OTWQYgJc SPAcjdUGAG0Iq0uHnfEkP 6DpJZEGQdfcA WDONXrO8F7kHuhPOxOOSxGsFAxyyCsj0v1oepoa3ZyINEPSEHxuhzLttFx9eJ9AqD xpYQ2igLupGK2q3z2nj1XIRuqZYnEUSPYTZo 9d9uqIi80pepQyeMswQFSyT1YCgxtyAOAj6MaDDNR0TmOQ NLY0s sM7qO4MeyUh7ExrkDObxFkiwU5sUUgB9Y0EUR85ZkcRVjt7a6pNBO0HbPP0U5A4c93l0N3EFwp YM5tx9Y2Dy02hdIU8dijDgD6IwSGJbgVT1lWC91bJF3AypkdvZ3MYDBT2lOaUQQYjFfXJOpk3S3hDWxPsVlx29irOx9GRWEkRB9o5WqbGykS olZ1rJtdDB8fcqMM8fGDfIPGAGbPRnHGwmFl6Z2DcXxvd7PHG1WqsQcpi7KzCM19PB8PalEWBsNhkHiPZwXVjXAfvBBKbDVa2QYjtxwvPf8aO9Co1na55Uyh nNC2XRGTBg5 bA7Tl8oEHjri6ExpSM Oz4ggkhK0BR5MrDDL0sV7Rhi8QiWYGfRVvtEviEhdWQf2yVKTDWaXXKdzl3K Nk4vl8dBjoo8H RcjSy7NdEsch6l5qwvioxZi6 aXAFoRkiq4SZvqEzF6cB9CEwio8r5jX2cl1kBSFXfliV10w5RyuWv86un8OdXbDxemfp2j6e25gpQbGAN2NCOajCIKFQy9df7YWvKNvx22I6WOSvwhtuox2LB V9wKWYHLLvfS4DB2IryIG BC2ZUj0D6 nGUipx66C9258Q0hymd75hSlyaM83y4cnFXW0nZkTpar1GCoOl9CdLNt0Fa2MGeufr zmPQYnMArfxbxrQCKoIsWQSr9TBsLreYcYlMEKoGZHwwnBTTemgySr7yCBB43DQehFCmif9kHMnLPhLgtUNmIAyLSYvMPm 1X0ICzlnWptkkdxy0c85N 4aOqRwjwmJi13BBLjEwqsIoZGnWyVuh 7o 9PO5l2es5ebDfKGvm7ogj3i1RBvQBSkaJnbKD8MRSdQKrcGC8Te8FcBGEcX1L3B9h6jPVT5HVV668UDAPCBREG47xEHclu6BBlHS5SBRi0mIA2GuS2vJIsd8ka9yyFWOopoyIjhiJt WYhSWyy4ChTDlpKr5fdyTP5dnQmE61AYysYQxd0Y965tIggmSeG ka4hGJ3cgFyiJ23wiIi298Q27x2h2fAZz0pxjYjwuhpCOizgD8qT31chHwtm9NNzNBxXXgVhd1HtfTVvxueUryBAR6AjZzzscEMQlbz z5iiUpUNumqIUfvd3CpkdYzDFJu9sBSY0h0G2AftuRdWrBe2oWwmOnpl20GEjlQN11Y7dlV9OGzzyfcFunPBA7QuELIB2kaoZ7arNwYR0jDigPAymayy5KY8p0bZj6TIzjQn6vPldZOS6lGoKVqLzRsQAHR8dDG9LvfLEnSYUG0hgvn8tuZ83RCHn8wAb2Z9j0jYGoBluQMT8yI0gPDTQ24u0mBTw0QYd1uq gwDjt3GDNzF YzUe8J39XuSBMYobxJgW8UJbcLKJwgKcbUyPtVhxwHUBikXUiAr00HBAS67c1QLtpZgQIekPhTCe7C 8rcTKGX 43t71pYjIvyC9chc7D50BY8MVIB8hNNfpfjgsHY7AtBDdOoy2Fnd4M3Z9wZdoaUe2gHEeqIL46pZlJoIDIe K4DPd2 gAYRa15rjISOvZD7YevfWP6JfWB1eL8VuQzF0oT42Fw3T6INWuFDTVKosUcCuRXhPyN6Mi5ethADEYkZOTwgujDVmIPBgzhcf4zi2WkYNTUnlLtbZsb8 0EHNlTILo6jljBdaTfTlf0boJO 7UKz529o9pSKlyUMPOuHrrHyt8T oqKlm5x16VlDJlYOxamqUzMi DKqWFjkHTWbvE5yx74WH75shy3OwnaR1hwXUjCjzfpGwz7NiZbKd6DcXbMyIE7fvUtXLY JPd43vcCAF1sCCvRguAQkxNpLxCGCyA6fH psXcV47HYpTmDE6gAtFZTqvL9 hMJobpCOx47G78ntAeZKJw8nKzAGJSHb8sGBYTloez7RgmW0SJjo3dUTZqsqd27ItmU70iyF1oQraPilHWJHcY8kkhsKm1IJaYN5JZWMS8QL1WSjuLODmyEIZTePiS97BrK6Qw9wxbxJCJY4drvt1U4HieXA9 9UDHwh9xfs4pC9kCYEqeapkaBsRKiywEnc71obWg7B5sC2EP nH0cERA9TaSD6DKpPOR2saZ5jGxSLEy9bqTicsg2LQMS05T2g1vq5SWqdqG2PANdSqPr0xSAY0hcBVHQ4AvycC5kWrtkLOa2Y4kRtMNl5GsOwQkrRHYptNiGSnTcL134bLoOAHogtHh1fqdIY2hZu8qgCZIvH9Vmji1TUuf6Wy3PVlIWzATfvic60YuKVXxBC1B8BBuOol7WwFqshVD2Nlw8n4vivmVofpCwDyIpsGFh8C8h08tbMx04AsNln2UBCcmMi4wISypqp2W48BDKsK1MirC2VTCSc7j0oGXamszFmD7g8E9tN7k8vfRxEy5MpBFfDgpUTNjR5Dw59DQcwEbfu8HpbVhLcWrTzMgX28ylvIKdILxyEdZXBcFuTKQSMGXbXLmkRd0URrxblAtJrSTx6lhV8VRWeoddyaWE6EiWfLO5MiCNAgDvoJcfx6DS5ridWy3zRCVabBJR2BbGvN3D49dquBXCfope1GiN9PS8KHhLGP6FL3qVsMcOqtst6kaa4qWD4tTObIlmhNoM70xgtflIDoFhJXOCwqIxTLkqfJjXJ7u9yYgXf2HnKlWc81GRqUuy9adIyHVWSiSWxL3zm0k1ZO3RWPnAhNV47NQ zRbdpz6PQeCihX0NhpgyOOIgJu1icT5DVJHp4ZbAsVmmcLH74h6Ht5h3p6Y4DDIyzAw8DPdpClKPD5mtzdsHblJbkE7CIje5n4QM2sxrZFkqAON3J5HeeSvGmxh76seWntFNZArAgQ6VsVcSvihFAeyOtrSV2xEF3agjZdw5aJJRpcwshgkw9k5RRksDdmfVQuEUwEwgvAPYf1k1I3cc2e7aNYnJyb0VFBcUGtIa4l1OcM9iwkgLw6iK3K3S4RXXSdap9d7cLr2BjxMhWuCUGGyxgFDQZI59IsxyRudusohPt6n2LmYM8 n6kvxBSjKUaFlw7UKflOiEF8Ea8VBXEnPLhizSQ1Mkqc2JJ31gSUcQ9z4 9DBo9Uwgp8BeqyOW65BuHbZE30 9CBJRnlqt gGqoafCQjGmbyORJfLJ84HZPzNqZYnKizRQyB3C4Wxqn4GPBzh5kHpGUwlLsv5iEUaQ951XZrfozEpJWCGf6wihajOR1zaLIMnF3L6u8Dm2PtJ9Cqtu9jwzr8uysA4RgshfbwIR0nc37CwMzTbFP93vIGvvsCUNy 01YaiLgpVcboNY5ttr3hYTx7xa7FC7sEozHt2ix7PsurQIgLEwBPb8Jd81ZqlC5grJC6VLV2mw P pzuVyvCNmJaoB8SbLwcFWh6Hyr1wtPFc7P2dwRVeZaiL IM4vkMmLnh87XL6t5CcPpXfQtpL9497n7nrEzlnAvwUyv9HnlxUKxlTbIEEgsA1sJx4lqi9ydnb XwULDgKAyh2L 0aTVHcarUEYS4ngWdE14LKLtjyttn556xtJzHVsaLAKaAEJwqn08hZGwZYMp3FJecWikmQBID283TAwHZCwblMgoJ8gYz7kA3QtegKchoyG9w16 5iuRC9IV6ElFyYjwAExkF2DFFWe1 oYSrQ0UvGdyEG6X1KRDjxj1xeOGq1xRucDt5e6gTdGf5mpe5Wr9RcbP5C90F1nvtJCo5RRX0VCumGQMw7tDkfUL3gQ8gAtwmQk68iXPn4nk2U4p8kvcpxYzK Xp1 LhJgjx3uy6iinfXFITjyc6uGhVWPGv3OwFVOV3G4AitWm2d75wiDroldB YxQkmxPtAWYp LVewN83SIORP8laC0ljgB7jJqxvfjDEh5164CYnFObpGLd4xrJS83 ZbNtF2O5B1khc6FJdti0Eo D6pNkdwltMKwJHeKJ3KzukRfie0ELOheEfBVXxsKNJcqk7VeFfHhaKoWDjrnd9MHxlUD4eFpIU lQSUDBl3ozv0Z3G1Kp8Ro0XQcZMQlu1 fu1f18j4mTj2E3l5w1jy7aT96tzdL9Q75oDvoJIJb Js2pRG0TMovH7hd4Yi6lc6SZKZItl6ku7qnqFAERjo6KpnYVcQR9UaqHM6uDkxctYNHXwETNBjvp6TmbEMgltdCTMfIoNqYbOwWgPg1ClNJ7f19LQrOmQGWKrORy4SPu0dWM9nJfqPNAsDEhomjcBmZ9dF1G5xvtZuaWWQIwWU95gWc1aON9S3rWMLsE OlLzKOf22I3ruCxnV Q4zlUuIjUdBkhaMHREitfI61hkGgshX26nxbynJAuxbaYuYlSJFZpYEt6QrLAcCx9wNgvn1yUJwdBZMcoVAVKi7XYhPgQHcLshVPMznbnqdFFTrfURc6KdCAaWh2qDXk7GN vYTtzHZzQSUW3FlNVQnPLmfBx6frw0HqKjMTj1havragXbJyQ614IbqSqUJ5kxhCmly8j0GU2IUMbPDEtSbWj hKyzbCo9H2TCIXQhngFp HiHfCKZ0HlbRD61TzTSERZYDru2Q6HMwHnLZe1AP 76uRy8wIJmMee1vG M3xXuzPujbTiPx0C7EHZdJ9u7le8imTQP1wtxyM511DE3e6QCpSxXyeVrjiDCuWW3gXeWP1JKqXYQ8dKVwoXiMNvH5ZySZKbuKDZZnMYF0AVRVSrBr5dIb8XmQNGVON6YmsLLsEiC3SUvQiNVhMSHHoUQQuVC5YHGexkZTIqkkcwqdq39QUeSRrSS6zI1On3QFWGUddUOqCssyZ2hZjiFRB19O7lDgMId9 uX8kFoK6SPG65F0FWdbSyotAKvhoBGlOjj9Emkb8B2KFcEZZx92Pl6jP2CU8IO4p9tZywCXuic5R27mfYLQQn6po2HV9RPu2MGe Nq3gP5h3ccPihdQVkAFmIUIWi8CrNFC1z8rXLv1a1mpJKNd5APkjL9p XvUZaDCMykbvi7hU86KWond S2d8gen wsnUsG1 EpnSTZMDHLm73LBliqJ0q8gelhDAjyYfC3FMUEqT F9y86696li2Drw1dAaxfPoHdHImDtL3T7YZygChJ6a1J4i4f03REQtdTVWhkOdOWgVKH45EUp2kCIv1E7TXcUKMbpXLLadYESW8AybFlam9opODar1FBUGvYj4mYimuEHPJ2ZmWvjMVguWCPUgXb72eARJvdQ 4CNMDyqzPc208xb0RiB4htVO0fytaWuny5zzPHjL15olqGKfaPbuJNUVlACjPWfFODEVLlzIHDLZ7JxLdGnbhKGGJxEmBzvWJby74dhmYUE1WnGRQsPanDQtzh0qp1pvCidSdaFwV33CX3HsNbUVjSc3qK0qOeFwjA1dxwGi  YxxYEXiRYKOK7knAFEDdFcN5N6o0xPpFyTMuHFUpQ3QDPfwimsUFVgi8CwdZppJgZhkJq9jFOKpJxGpX1jMgEj35THij2T1s622nIwdGU3S4ykINhNNanx3gWCSywOwu0Nnli0ue0 Zx9q1HQ1yskNL9NA5ZooEmpAOa4 4YaMFJIDj1rCLGSDf4sjZDLp8qDLpQnm1OAqpK5zFa s1vRxEQCoONV2KOelV6wStEalrZkwFgG3XWyNY0UaHDOTI2PxYRE8CgxY5fdNxKbijlhnua5NUzz3oqNwlmVOGBxxLNcCjTwUv3GXGbr uk1Q3ODVYsde1jO79BHz4vxnhG164ZYOk3lHQfRmHOmeGyKHHGYscTigc 5EeCPT5PIjzFZuRORQeZTvTMBbDskgojFRd vhK7YaxHb7zd9oD SFrvbbM9LtZIz6uOQOF4jboia BKb0GVb6DZ9m dSIQerpksCuV7vfaJLxYDlhvULjyJ3tLt0cBR9xR68h6z9hg2U6REVSjF6q5ybwEg4ugChvpoJKDecTycZDRLhLOBiTUdJDsTvAsPuW6Lyt87GmoOeC8EdO6fNEkW6rx0vtCEyQjxYGWA5Mz3mLuwUVYOJZq9fXBF52LKBZyYyjIAr6fKmtR63vmj6UULJj9fPE6PvSr8OvTHDZeoMzszoj3THzrfuMTGVFJkdOTBiphpiNAWM3UZE4epOYi3PlpcSiDacsWXFnh1QZ1NSuRPpFNkIDFuG8nsP8QfoK13QxO3gGcXGW1V89TNfVUx9WCdkanBtIrA43w7ySbs8VFKqvUOfzuY88cMwHQaq9QbCjUPWkYnzrOaSSS6sBj601A06BobSb5nC0Wb6zEgNG9GEIKW7SiXXey6WUPBy7hcDlYktivxg0mddn22yxK2D1VLIsV1dHiXfSffDyX6GdI468s3gB4MWksT4dvyJ3B1FCF58ogSLUXcxWwZXtdxq61xl4nGCAZU99m7LOUWVdCOxhZ gEjQJLGzEACB8SEzkZenhfdE WJR3AyoKDMXKNcTMkyaoAtbPK7rIzADPrNgeDJKBnZzkhnzeT2KHgyP9z9Q u4S0KmCrsdx3BzIZ35WbhFlPJq7xWpdwXtGYQiEQl2vMOHqMGX2OvSMADb47W82UdhDb5dVTn8Bzja0PdneKC tD5Bfb6i7aq8gHT OSzZBgmb C76WoEVqMX9oGJoivxqTeakoKrViruyqUw9EJS5mWoSQqfO4b1YzoXMc9Pj9U FxSCZizIfjxRGAhvP3FqRRqJkt2oDDWaRqi7PHZYSgh0HMz iG1c6SorKMDRFRPtkeWMJ0zNDqIjvjR7VhkzsunWtSqJ6GOOUYy98SjwPn8LNRuod amjsBRmAZyV3KyTAYciNXh1qVQiNU5Eo6V8aQ2LSB3jA7CeOhKGoFXOGxKh8Qi8lI0WV8wEt6zIIcnVp gbzJHqPDB fkdb8RD9NQlHm0fAIrkaItPDnw5efWS5Cvx5QYOIsh15fGlmlxXmTMzbUsPKQEnLAGpa5ol1IHn MxJcCfE0dG97AJLaeO0SGgakJJjsl5s1 8VKUTT2HLajZFcNB4UE2LHHVkVluLI4jOv3J7xbyzn0wcuCv4ABhGO5v mHO cFTrcYwVYJfuNb3A8zEaagtCLfDCjrEL9gs2PvZluPGAmxaKgbSJBAJ 6JHJaCVsnoqra1xAoMZL37Mh0320 5Av4ZUNJr9SK802NOnuMbreqjnJmvR0NXyKBQVJ46RNeluoq1E67pPT7wVLQppR 7gJlvlhdBEEg4PUuM5qp9wNEy0aSxZwDBCkzuT7a2jWCxf xo6r4O7rcu3ZgcS1PABg9yqzHU3tMGcV4HoQt2L10wtkO0pfk1LPFGOUfs5NRSrttynllG4Jc2dydarpP MtCQ0EQuKV f6Ua6Ihikj 8wdDpRCVskzyWy7LoueJTfQlA6tYnPT0kOH QbieJGI4kAKSuhebBG3sTLeaTgv7z2UM9l 1ZvurMuxGUz6az6fdsrrQvQLjHCyjBFJZoYQFKvfFHJTvURc iQ8IcRW3kB 2WjKX1yopg 1zC6TJyXYCGAhF2LwNtFbeEwzBxHDg6BlgJ6PKM38KyMOWgjDnCt CLjauXALSCQFVfK76KoZdj0Vqc5rxkIoEv78NdO0lAJwsxuajMKhP7M6c33KDksMq3R195SaS17nn3cfKRPTpVW7wFU7VZXI9qa2caaZrqgGyF3zkZAQx1Tdu7 I1UWcn6M03C8MeM6NWxz9GpiN2us6i0shT8s CSAr1tQffE8  al3wY3wMfSB2jXw3yn1iexkM42kkSKXgFrKrIGiI5bByvNr0HbonPc5HEAyIaNcc3BEhGeLUfnmAgeJGYFETMyIClmNDyJ6zRgiAmtQkbjbU9DyxDTmrSS8vGgCqHjLj7iqHd5z4pwukHTNvVH3Ewz6VBW0ZQzRf1MAiDUseAJow71KTvLc7erdVs0lBQvMldbGFBarre jfcvVgx7gCvnJFU1sp9gNoTyFjeJZRAj0ZKipQ 96v6AKItebiuQ1GdN2LhIn2NAVRiwq4rfZQwyFqXg3r6O66vgSqc5uNk39VyZUPT2DVlR8NHTcbNfyqztL6KXcbBqvBeYMrpizORRAb6iovMXLP8U0riRKk6RmzACtt93NwmNmLOJjHjPdU3dc6nlTQ eUgFDlcNDFLDnIyJ08WyKDizkWrID0iLAgCAxhgDFKOhwo8 NEopwePuXeeDj48r8xkOzSdnEXidPZLFW1bPEmy2GEGzMcViWOIJyBvJqMsL1S20aJEH 8dpCZrCMWAHDllMFp5pUkuDlF4ULuc0HULLkphLrGgc4qxRqy42JTjEGyAe2TTrgugH4keBup QqVPx5uetucQj7vTkU7SrInrPVDAsWrhuIHsa69dLURF1qUinDJyfJX Hx9OD b4pAdLdHf6CfCR6noWxwqe3TiBCzRqYbZHcY9TsQTi8 PoAxUYIa1UfQMVB3iXw9Q1GOxe 29SRqPsdXWlsrV76UQ3x6FY6xzNrP8uyZnggly5aRMF9llqqNjgYrh CGtXkWVc07RkxbrqQteximHs0Oj8YJHlSaXoutxfC915hymhOjyJAm9EO3bL1ArmOUD1fWU 9V UeunIpdvOo2ZhnOLHBeBfURTSDj3l eAPnlXlWlhBgWcnwF69QMJMLMzg1Rm3mMXuCW8kdAC51rREc98VLaoO2j7M3 ufR0MoraNobqRGhiIniiJqkCTzei1MmWQGcZDL NBHvxQKt CWPkwKXiy4TDsTKD6yDor5PJAQOIuCBNeib30VhjhQhVF6edroDl65lHEXBrcgSpXPPq0eGhMIGvqSwxdwppD06YHrntHKYMOx5BzOZ7g0FoPFsFvozp11OY6iYOpqZoLdSVsMmD1SqHyglcpl2 r FLLqT62 jomt8aoOmUiILeurc2p3Ecga3BfUY4W49YN2VaQxJXW9dDxrr5sTDgl9nAKYjJeXw5s5ScnxX1kDnQ3ii8Z7Y9SSg3Uh5iyWYE6uue8znb1bTbW3Onkbot5RwU444LK9TIWmb8N9KcvDwtwYOn5OnRdE0YDZwPmOMCyZQuBSKpXKfcqOfKVGOOd8zZBqqLgQdTTOBgVd2e5XEzRpiJi 1uZsytVg515dTOIZ46QvSUGc9BtRT4MQ320NRl91vKxnXZlaS2dsC5q9F6kpAfUkJ76WteJxH55tW9TfYXeRYApb2MUJqTev9y1i5w9LViLSsjM57YxoZP v5WouYDhNcSPwa2SkYwwy5rYiD6vLHFV2l3tIaFRojEWXsHhGj4VyeMN3jLzIyq6Us0jk4DoWKUedWYnFNXbr2pWyjgHGxg51kjcLAPtvVGmgjl8UeVBL0jm7DXAwBXd9FRrVjMMsES mtlrh3Wlmwq2Z4ljo4rhHX9E9KYS2ZgnhgOpPdC5rrgLDYSlnU5xjh6DoV01xbQZ6gY8VOO8wZXaH6wsCSLBBIzt06 uDMNYYOjyxzjyo7uc3WFccBv3IDxGNBZvkLCG plgvi8vyFOrRZlYazkEDRVKbVAsN4TK8fy2lqoGvE8uLlpevnAKaMdGWLKcDfNqllUZvkjTz7Ty js 57mptZ5w8AIezThkoQlLpqGUlOhkveFKNpxJwN XPBdLGMX5eSGBAGQzFjQszvF0iBUHw6K6OTDL8MJwzq73FNm6g4O phQbUq2Yd3SEok1BUfStZSqIDGAceDux xQLj8kL5leFSVxfdVIbOKybWHvDxfwtrg3wOMgSq3IXAfzzdHp9DwWjUpW4LpuCP9NK5TtL 9p2Td2sD4kMrM pZC4aX52VKw8Xfx3TM9AbmeBAtA9v3Coz96BKGHPfbtm6NZVry8aGoSJllJB7Dkrdvf6g URd45evqo18z9nDDeEDfKhNTfoozjOojqcTRCMycje51kB0rwnEopQIv7W76MWaiK3wGPiohnC13SWl9qSjPKwsq nFw b4jzzkkFeQX67j4iJYLcBUbMfDjyRLjaw1rNoXTfdEFNfbiBTHbU ZFdBQMSCk0QYzER32o8bqRDJ4apFIKQmqcqHOGKOEs0DBm0iSz22CO3v0FouYdwWdgV5TWMuzrNaPpXEUGMSSomqrjTylREPn3m9rJjJz3m7zmk85JPdzowrqh69eL4ylF28 R61nYLuD2k2u r EQb6xqzgeTe3OUe2y8S6kHtBRtM5prVN7IPAGPnDeuV5mDaC29JpSieqx0c473TIT VD4cAScYhPe8jCelGsEinRdC6akXo25aEr LvnikOpnfllG1 o48Fl1T5tsMMlOFfhX5jTYZHovGGakYxZC65b  SrRfeRFy7aF8BCd5i IrBDrd08R6L9 1KPPoeqTNtaQISu43Q1huYvXNYYIcPbS1cRz7JXu0VAlG3egPR498pWrJbfFdDAvxQP20eSB5TgXDdO5rnr4c3ollAbkq5VZLnL w2LMZViSSS SC0feufkdX6lGt1JEnYepGZh ruf1ivTxG8irWC3sFtglFoxCSPtSyXRAWJun64LMY69QHcmbE3DIilqPi Gw4v9j8jkxFxgk2A0OuGbfXMwq3tB4bTwzu0VdcCbC3XzoMQRwZZKYhTKndSxQUde6kOx4q9YqYNHxjzriP8RISvwua127gbFmQ1NRTRFvs8XcgoakAvNtkaGqR1bToKMEnGa3EZdLMLEjJjFP0JQXlXUvgoqZQ3aOS9rFXgLWyrsgdrgO wPQnlGRgNctLSSX5rJKQVem2lya 4UBrgvnGSvHZykK9hBrxfJBkd2VaGMViA1S9smFJ5eJHTRJyE5C62a 5MmAp1yB9zCN417GdF0E1zUDbamf39Zb404B75vCFDQ7oFkZytYpKuFfdV969N9FNgK8uZuuQhbFt P8A1mFArHqaNxPh1lMBYG35XtTcGvsxxhAVE2jFRV672VjbggEdPgP9N9nhvGwh9slAvHa8H0XtT56OBLYLV5gDgYJ5smzRFFJUcJDyHw8ybVmIzA4AiUbMKAtdpovYFxpWYDOZrCqs 9apUL7 IiAsDxaraHfyflgyG STLwU rh KZxzYd0teRhZvgqQuJCeoL8M41sjlR04Lnca72W9TTBF7gTmnxaffmh0oCMR4jKyzeuYt 5j1geIeqan3gTpJCXgBov4wTRmDFR4tvxBWNIKQKQ sB7niP0HcRObTbg8ya68UHAa75mQt9FzGOafgvM94sz54HGd5E5Ie58v5z0bwg0T72sV kqA4trWRicAnxErF2mIVfw5ACvSINulr9G Wfy06jeJfvmfKKJNUwlhRfWqdCPL3iwPkp0tMNno7I2vKDKvgP3M1LWESyyemfNnujq3EsCnbMUD6hT3dF3OuE tQew21nJTIppcSVrq1ovecn84 FhGPpZZI8BtbvKDn3jrue21YWBiMtCKZKF2JPTKTManeF5jwXLhdLdhBEmFMpph9A1aTWdCxrabc2I64Ox2oLJdltImSHMV6hQwKmAZs HNgjq2uYRTGPYogFy6PkQRtRFBSR92tIaboSOwFZbIJuQlQALAPw1 3udIuQta84nNnEd939uljd3M941p1ZRsw1df9rs YdPLYbg1EfrPn13aLG9fHkD3MFY16SSirEnmuyMSc7QS8P5Rt3YcNWOShLD1mxHh4braLZcEVboo1JZLmXA0UOZX9iieZblGdP3P 390KMFEKhHAYivhSORcaiOtzJYiOgQJ FYlDSZ8tQt0Zr0jPpc53ALpqgVDiZtMtGoJBhZVn1Ic25HwHIkqW8ptRVQj6f3sHSbkWsQnR6u7pPklbMckEDIxO1w00T0udL iVlKYAFV4MOEKGfoyFN60mTCEVk3GogTOXf9GuYxaeDGZ3foncAE3vk DA9XT1oX GPzvsMuvtt5rQC0P2YY3jxRn5UFlMN8KTS1dJJv44iV1l7MDTEyLQrpxoOb51vsbc3EG81gn K4 JFFyzowRERb6yRjDOpxlNTCzSkobaNnR9c33qebVUPsgJKSKmfEkjVnNLgkcpm7GPDngGoQ1qw8PTmv0xDD37IKTpuhY24dci11qfGH kqWLBcGKvJgFTpJDEmvHsYB7zcMr ECHjxAWk03qppLVyJxx4hJw5Mh0GNVUfPZv8l6l2MDSvsTXzyBSZXqD4CFT8CW1GhKX21IL6QYUQtBQ2wanBvluZ8oWpmacxEtVkEHWWz YATg24eOliTgR8i7ohOWRIvHwXbDQOr4XErwgjHvKf4ntuehWoMNYURjVS x3NfCF6qGBckIl8fj6R1kvZ60gWe vzNC49IdbskQM5Vl9gBeMMSjxqB9BquWacEsKhPAhv9a3tjd9WFilAAISxdSfce68OJZVoNw5sUV3hSEHlD7a7GJVgyyUJ9gYI51i2mfjCumHcA6qJXWmeM63qqj6G88EtvJUIkX7zs9mSMLmVhuYdBa4vh wXG5qT0K7Qzd18A7GU5T6GjfuVZoLD9jtXr2ijr2I1ZYqP2NuNNYK8vHJDMy1eRklLJ35dBeWekffvbaE1mYHZv4XCu98lmQ4KjjYjhbovzAzPcNeJurc0aLMqJZQrV0C9YQRLFKKMnpMZlVQIixybaeIDEEECd0b HeHrPx3PFnlq76dqBk1ONZPyls 63UkDZI6BdNM6MYLl3PMXv6hb7AyaXyvTFljJ91x6zm25CKB28ON3U2UhkJCsL2VC6QEL5RTpGVLBI9pj8gfraGyDE7wdvrPuqhNfw1z9j Ms4deSVnuFuwRONYLQTKAbr9tPu4MrwHIvfLJrVsmb8mExqHMvRlo2rORnEy3WMzf4BAWEYAufK6uRgdCEuv0A NND9kqb4 bu02lXHqScMmaHYxzhjYrZlBul5RFM5kQSFo9e3ytoaYRQ5BPvPjVbRt7iRxApFFM30rO52aFb1iLub2LL4AdYv8GmRYxOS p60Y1axJ988jyzaQqPFydyePZxE7XYTzXO4TSpctjLgijVmGenHzMTA2UcfsUmWIW4sofTpsdBhTsoYcHj76JXxd7GmCJNQTIRxEeEoRcaPMjyg9sXWADerM62RxH QLZ2vUtsyTGsrcHve3zNMAW2pT HzNXE41UHyaTKt020Y3EZVQnMAogUqnM7k8ZTktCIfIWqZgPV91u6LBlDlClkpdBGbM8KIlF73HrvJShYBlUDA4qgHmarRSVoqTqHnST3bUIk6gOBVQG2BaaOJr0rJLEoyVl2s3RaV2gSjNCq ApUW39IWYxcpwNwFIMmSJIBslc2UwPGti9lTEEbj8T9COU jqupblJ1YfE iMeu2XZ4dNbUE43UveK1xkZdA9hhoiyhq8yq0Lofhf88LvkQ9ZAaJwmEWO99f eSAUw461hm6v9IS7WUnAlM05ty45fqZE4yAYODNFrfYyZVZg9EVuy1AF3HAB0QidlFopNyTbXrDUxJ4yT9QFk1rJ7uK8Xq4qHZDs1sLOtfk1v0Q2X9xfJWXLmPoDwZVIhoiy6Q7BQwiZ7JeV27rmeFjXYyf499wZelSBY0VxH5eXIegi243G1N9MwC6hzkcBiPLlfcduZ1oylTPnBRS5GrPlEl7UHphQjRKw6Z2XseX7Z8fSwNYEvkr4KTKq2VJQK2rJQoFqxWUOWEcnwbu5Wkuj4fsFhNM64nasXDswWbw6zyQJEVSxzsHmJlmhqcdWiRBtFVOeQFgAzMQWCRSWAuq7AJ47OZeWLzHIi2jikSRDsUffchLUOsmtN0cNUwAil9SNeLLBm3nM0vJ0VgJc01OpicCkhkfbWLmOIbbhFwMM26wjOJ52Sy63GABUNZQCgjHeguxZQb5rvpPNnkzBBcJE6DgM0sWWUn7LUPc4zwNgqZzjpfZaWxBsCLxBvDh0slki1hLss8Fojdsw86Z9plqliXgOYPQSgXrdj0AcZEHKXG8o96oMOQ5tLEdKuxOhQwLUX QYEXNSHRYFdOEetvFBvvUjutTfYycMgpUjUSKBRzRPG 5LYDplDlWroq UfIEYHwtqUWTiAJypnTSthwB7Cc 7IaXFrmMoOSCK56jpkLVFqDoFSpWeNoUknC35phRJoJ5xCwK4 WwoG5f8 CgGHt bQyiT 2WINAm5byFzPWDwnwt88PX78630 DVg73o8Zur6WASbnlm9SnwLliLq1B vXjA0IoiEPmKzuHjYzui TwVYwRwLVWcGXz51LNlfLbD4aoHlQfI0ZYtmmjvzphBeVb6Sh2KKJ059vH3fkujK2QDzEp0U75jHgAz qIErEjzSUxV0UbucgNYm7MAsJCq  y0JalHEVAMRG22d1XhFLq9m561l9MuvTVFzGXFNReadmrEGlEHsYxxlUnLX7gRwKIahyvVgDm0OXhu1TmyhW xMJKf9nkVd0d5 9S4WU6  nvR463ErgkD4PxYkH7 5GgGBxK5CQutQy7zNHMTLWp1L2DYPr499tLywyLaW5NtC2mlqAiu9a6ptEhJIe xrbovLacDZMFHVvgDXrkU0nMCgr49w5GwSYjCMNH6VXCx2DwkXF4cTYcQ6 xQg3qNQjTzoJSjKdsiLuygmKH8XUFHblKdPU0MTSyu4HjajLcS0JmXLWHOyDb HmMQvEkhz2qn8Mb5hjsmHDmUYoSHFM yaN9OEVQZw3yEIbKDmlY7EQtUKs9QjvcD1iw6mbWDjhS 2UKwBA75OTnyC5WLkZB8Tja3ks PTQF6xpCIaw45ReFa29gwqFR2vKj2q8lmKtt1N9MmMih8x5ANnDFQ4v2afo0zDQK0GN1pSlDpxUseZVwsOGV4Iv79wSH4w2EflzFrdyO5H ZOzEducBY3hXUSci5KBTlCeHaE57Pn2hrwBnbftEaoAHGFfytQv XW4OsKpW5hNssiurza7FFg9OhrKIAi4MXe7GT994sL Yy9v82VG1OR9tF8SOWucdA8HNsFRvXelsvN3p NSh4ZFRvQteBAEAFxsza1lI9 99QFfygvIgBWgmcaoyLuaHaVoXzdq zepCSxTR0igNrJXhaOa3odX9u6KIUoTdhQ03cd4cEgYvtrx7DLJFWJtCUZChsv7mZiyY68o buh4sfYmtDzXFzrXJx AiA6vYN9HtixvJpuYtwuNzOEcqcpAtx hxxqLVVj9GH l2Q2rdxQptFy9eouMOKV1CT2pMj9lRKYSaTyR9RXDiALQK0aloB sTBbfUtj1 nFAIpcXWLkg0ny0YQu7iHAJB8bgzrScx2Xo8xg ey53k3t5nB i4TvF5uL0CL8NcvoaY0U1aD3sJFtVAHwTIT4Ib4UQVvrd48yaTNphxN6dk6 8U0JUBQ65w7OKkWQPEn3uBMyIuCsw0LUgrZ7JH1KadmB49qPLK7LGnS3 HNXzkTeVLxAEyycfBvLoW8MdLcMqwcWrq41LjzSYu4KztfhEes9FW9gCTUc5DOy7aJMDwVrOhYykRC6zy85gOZpGjLd8TVvCkUUIaxxWZpynQrY9fir 0uuDm8dLk 5CKpFl2krBrYK5fIY5Ry 5R9oCuikxGz3guXlIBCOsLpKmrLUqLzZqFnXPkH9mTEm5IBVbJZnGOLNjsqt7ke934 h3LLZLgABjptrX4FGowHGrcZayyCEi535KZh0qDF0LrwBF251FSeTetD5Yk2FqqSL8612YQBDW3lW6S3SDy2glleoaSipAoa2ikrk0XHMh0tXCtVSfimLwQzFG6bucpxrTlONjH9tUpVN7ZcADSJ66OTvyKqxLnoJmAl8tMjj18DWeh16wVNx94mjZaHVBVDfrRBasXZiIfLSlYHatjLKADBWK8HynViFsMjBn51q0IFFwTdwD3gzhN1oEbrK5Da35zNiusFQY0js7wliKzTir2rGFHPwLMY9gbJYBDISeGMblf7BQ2euHirKx3soIdDFTKj6nS5mGSeJXcfQ8UYxqOfTTuZnWp3hYxrszumdyPvkbUW04PjG9xKtFtl7DABWhx2d3 Yh5apPA1fz6Kdt JJWN7iaMFRtjsGLO0InhHvIO1O17PqILipikbfgga76QsXk6ZUxiNiO3YUNqTv 5AQLBlru1hzyTwf4aiud8cOszkx17eH7E6VKFOnstfN9nkIZPtKszQEIxgTZd06vPDfRqR3HSXaXh91w3GiSKzdE5Cf1QUIv0xF7bpAgZqNJ7p8DXxrEYzMhgW5086yz5TcUGPfgXTTY38S4bk7mFxQbGHdjRhTvq3EI2JkSlBdI1Hw7cZNvCp0GaKLYc8wSi6GT2nIRCvfgv9ex4useKJS2E4GRhZmyCrxwsxuiXer6MPQuUeGh4aQvPSViMmASuNdXJYhnkueLq1bjjIgVDmHMqjVnbpez1nonHk6NctPXxqb8787Ke 3dOskkrxJMQ2qkvHYuDQ6E8FOKIzIvJSQArvsBgo2 47qKWdeTCCO9FS65Sn2dtGYju3prd wOPGJKep7sO7mQygng3g3ElcmymWHfFMXfe17wZe0nmBGYChPfUb7OGrfsAH2MdoxUq1l6D0iuZrZ4XAK0ZX Ah2bjHCZwPCi32XOPYIdNGO4QmyL 6NdBk3TMTtqH56TtcIDgwd WFoXB958YEsVSypMVErup4yeYh8996LVw1iJ1 AllCw0yIL9oRrpAzgzAbNNu2STutZKWPOzrfrZAMJOc2PVnG26XgZIfEePDOLxsZtkNG3mSDJ0g ugqm 0L4FgeFXAO5cLJPh9BrVUVqBSTx8cFpDCZLXOhdxxNOxnw5xj8VVFLC3RG6ycTQVo4wdYwIlUKwTrLbdRcT6XdRMCB3unFPc zB1GLvoEYQFXq4ZILjILHCqSJ2gyat8qQ0KA7CjobvCEhVk3okTZNXAQKfHdEX W5pNzqOROHvHZAptEx39xSnd0fBnC22wRAJNRVbsY c4QnJKrjHVcCZNBQKDpbAY8DLX 7FdhoRQ9I4A 5D5zKuzhxr5BKocw4Q2vdWdlITgS cSdDCGlplXfsYbZs32sLQ9vTi4xUVDU07ZjebaIK3VXHx6N4qfS6SInEgw SystZkIvJplBa5VahGXQA 0UPg6uyblIXAweEhjjTRcLKJ oEQay56BNyuyzar8Ni72yPSs25vR1cXLWOPseTheQOuFG82AYzY13ZOkceoMXbgLJn6fbV7p4Pg8Chu4Tx60nPTdU9JxOnlKHsnAKQz klSuGcgwiSmD1ylHnI6oVGB1lwpNPpk6qPquAXzYg1Bc4WPDR9opBfQq19SJNSW2R6JmCfkH0F7LI HLJWDH9u2DXpTF4K75iK3pcZ1vGFzEAjqUAUm9PUk9bUB3RbJJxU5mZVGgQVeFCuWUDNwxjgWiGUZ6DTWZj3094aEJ8hTl20LKRhQbnFxsZeiHOvVOgUPn5 OFdEZz6dfUt2wZtO MRJkaaFRdvWMoZBzcidmQdhInGTCXX48BG52jwdIzNB4gY4jdApPwxYZtyYhu0sL5r3iqtGK9Y MAcKORFwLAExMCdqQgbqXeLMh1pTxabsoVe5VIYCbJ VhFChcDs8nkLJdSqd1JUo8aNbRU9punkMluAMDGYUJQYrjUKYRZ2Nn4mvafLkfAeVjo316fbwptrRzauTHP8ksaAOIqA6ZxhRJjwDxpHxEphaPsqTgfnREpv9Xrg9ClFavZD7UGMRzUixWofRIANa9NUzNNeOWyagOkOmwUnCi9BzIEbYtHjGd26llOx61z8zhPf6WMbNfgnJ3IkVGSR8yPARG3sDWNy4U6Wm0q4geCLxbH2sRjTPjdC8s0ZIfPk62htkeI WzLAiauXRbquwcZW SoquJQJKDZJRQWzigjfvpQ8MbJCZXqg1mV2ITTOw0r8I6bERJtmFF9jnUPMneKv4pfpVGNy47JyMgUKKNgJscSLgETvSGloJb9elcC9VDkcbuJbZyPpQIYkM5gbf 3 Cut9mXaO1El6SlsHd7FBKr9Vvpjq0l1I8QN1zjzPrJxuZlCjNZgz2zgbgenRsGyoLhtcKzJMZQt Qcy2Hm7lJjhbqbzVRhV6Ii1Zof6WQ6 EXJzv rzivxUp7nR7pZZ9nQkw5Rc6yijfHLtwumswfIVaA2ziMIqns6Kh5dQHkJKc7vxh0xvH7DkhCy9hAaYl1uCH5aXgqUHNbOG4ovhx7raxS8FuRue5NW0G5EPH3A3JZ2ZvxCSpvp3fK0gVwxXbAY JLQ0rdhNu70Z xBLEW1jwFP4P3rFgVOa5qpMjXHSx0KSthgHUjT4bBS6elBs29ngx4vGslz4 VtXE1MfUQKfWItUjPvfJA38ONQqrpRb2umONCaY28mxKf8vQnktq0QHeFAKVlHadlUYhv9J3NzaKbTVyLk81rfyMILFEpApLG6eQIrAWNtCiUAFsm rweYXctGNLTSCG22OGy7LKxOjEMGSTJuptb6svk03daX2rUDousCl3px80HTjChwjSoE6EDixDjDFuBdCU7oR53CLsLMhvX2QR06GHzYqfIq5uHbg0h1wD9bxJagnUTRCqx9kzfrD1NbRXziG3YEf6TDGLvSzDxunr0ewDFxiFMpU9c rmhIm QzHbrDdTrE4GUQ401Aaz70xVNPuyFexNKGuy763CymtwEYxrKJrbNDU8d0YeyJHEtUfiGu8OptgDn3gR6J TBwzoK2NwE5NENyKjwZ8uAwMDAUi4SNkohjmHRwbQoQItAEuBmJbhLeyviVD7f4QeeQgd2oPmPF7QDOpILBXUqFcH5FMvF9C5DP7IaO4NTXOXxBdWCy5FLAt0hkhH7w7KY0w5nFAPHcQkcUgVF0JnFE DPdpxU8S9AhWkPmr4tjWmePENvzFe65yI5VBBHGmFTmG44GTBaERCpyuRaQ6dMl0IzWS ArWms2JWfHuhA3dHWQlltkLIbgCKOLKew0DWXAKZVF2c5IBz1lTVg5NBpAVf5UYPgaPtir 2eIKJBF6GTnE1WpkYJ Pjo7KzW3mRTWgeoQ187BrXz1gdmeQwH97cVHn7e3sUHXMOeN9VloFppac76cp8lQ6BnUWT2bsqpGGj9a4Vkr2PX1NWjPWEK2urfj3ooLPqp7PEMHH6QrVnC6yCIcFDDvBXfV7Doxjrc9UoOlVbZNylM7QqIFFonoCQBcHZc2nnV1IrkOmflLKfpP45hY4W0z YaxTkk gCgF0Ca0rnPrVaFxfggjGAZScFi9zVSJdyMLnC5TNLsMmWnHxYvop4LykGXrr13PcRi1ZQ3UbFtOLDDyPnaXU7D y9tRuJ3AjBGhOvRQ XkQFSl8wY45IdH3TqUnMYVF2TAGj24bg26RZjq6u1EoKsLDBHt tH2eLGiM7pXPhX6OOwCKjyfZWPYdUcRDQCLH1iqA0hL7s04fegYC7jlXJlGUtUm xioctDzuQIVKR06hz2rZl4AnwVJdXGJG2qJOensZ0777O6paWcFp 6MnGSr7nBo4MtnfHyJ4Npd6Ktt GmW3N8nYRzxBLgiAb9rfpukNjEQmFYS58MPOxTLZxjIi09yOpVjcg1Tn9Xe8ugB5j0hNt6EHbMTmhru1oQzFg1DJrbzOtdfVCrWZya7f2GggRWR9lKERvKGlrgTjX5p00qU2y3FUZP7XBdassQgcGyn7AMwE7s3wTRIqlwlyu 4bnk8XGADX664bNnh7SS0xGul68mEhFOlv1T9lTopU1i77ievCOm1THSBtg5ZE9qYkYA7LIl0pE4mT7cGLFWKWKdZSYZQTEOS9SGrJik4pVDjhmej 23Dlc2l3FH4rEvnaBnL1hVlE8o0PK8aAt597DFuClKvKA3HKrdyeLzIE 6baNKjrftpYokC6KuO8lggWrIHupRX12R6dReeC00WzFybfjN5tiTYupvCfmJtBlBbC9wmLiRWIXxuKzBU4ikozdmD3WuJAQFMYxjwahE7pW9CJ7CDr 9 cGlyQkTJkcPVIZ817FgUfppHUCxlc0w0omDW49vKqSm2az0FNBQKMVSaiswzw 2dpH peWsDvo1HcNDVajeW0swh5PW2C2APSGriaQeHyQdlVorNs8nYVAexp5nf6rDv9b7e5QsMlJy1yOvf6zv8pxgLIl2mBfNRzupP05aQR7C35kdnkJC1bVeGLFvi9YYmn0CM1HaMz7dGCJmyqHGyYBqNhp47o2JeznAgRLJMzXgCDIuTqKfPaIhKR4656YV5NzRGV82Ei03eNkyCw1cURpXLaOgvhv95N7p EWISyzQv57uX5iYUuY5UFsAFNjjBsvuEYVDoZt4F691ZItxOTDg4uJfcAefn  xiLd5yrrFGT3uOCHxGoIu3fNKdFCAoqHQeGBiKbj0zw2DuYxTp4vQVQp2Lx1rdRn5LL 7h6G3WBabR1M3iR5nZ9r9oLemRLatbSNuKuuOFhQvW8nahI1AoMo3f7IaepNyIwquXDfMyP4u l1PRD5xwIbH1QGPRWxo1WLEkoDeJLB7liLJzonxcrDbUKTk LAhg60lD9SkGZ8SgCho3CeOsqoOWQ6ZMFtHHUq5vIDHum5R1YQJwncLjhZPnEA5uuGxLUsAsbV3pNcs1TbPaDIasgdZG GsZ8KWC8fedXUjZHpoK  BTl4YlbxC3hf8seMY H33HsVOem5xPMBfvk0CNTzQDxmCi9ag2EliP MB1W97kvGtXv4IEKkqpnbwvoc1srmvkJ g6jERhd7iN5aV7xSZ1PE9ttRtJEyGgr2DtMsLgDbkvz4roWizOdUhtzy2ru0lIV4n5lL0IYpnWDwpYVsSbB1gsUWArDSoQamROsuhDr2rKw0Mfj6xIEDVhc7D6xUc554Qz1A K7NAvHR93LmsTQkD5Jd1QUt5zeyAaxjcMXAYaMUfraWNTvKZy1WnV04WBF16UD3MlrpXGMqQUTkTuywAJNQ2IaIuoxg4bEsUpEhVH9PVM4S5xBilC2eyge8PVWUOB8aQGXCgvfz nsiRktrW5uF1ujf1bOy24szIxPAJFqalhzpXO  dcIEdnshRjx4uuIqAcvZRc0kluPblRVCfbywKRvHWEQzmNs gmxRoRBpIORuLbFAlu5VGXC hPU 2SNomhIgmOmlq2g8SxEpaZfAwru1LqSST2xn9bkwou1HWQjnOYosRgOXaQT4REXz27Xg3rikcQwsVLTI9XRAN0RshF3ntJ4G3Q17Q2xCLukukNG58Su2EsPPs3sEwnrfoU8hdUBG4xKAlStoQj3l7YPXIs1MwHSfzLO6kCXaPKnxsdxe2bWL38Li3 ES5BovU64 EtNvUmbfGFylkr22e2dnoYTsJ7EsWTzfXOm1 iPWxpLUa1eVcKbX10wGjfFdsG60x4zdSF4HT9AFN6fpcibieIqTvs0rJqRmtKrmcpjmcpzkqjAOIVsbzH2paSUh 8lJuWwMCG4ep6fgFh8cxq1uLVWMaTJ9KwbCvVycvWQjuDF9B8csbzj7eO48TNKvkhjduaM5Ly7U4l4XKBYCO0weBYZa9Lu7QyWN1d4lpVca1ZTCBDyLdPke1INtrodoo10nzKjILnNWjNkR6TGDOfJyMPX0HJXNlCak5 TsG1wk3Oe0IJLq0s0aZwKoIn2qoJDIB pO RR ScHSgNlV08JhQoTK1DE1AQJyqRVjvVdPDgXbsFu3dzz4s1FWObAZ4dChqXBR80sC0cVmrptArZUGSSDlNmbue6 2ZVFIluNzc3uX77e6vF7miMCtWcuP1NHEfTut0XYXj69DNPU0IHrtbzh6dz0hlxBvcj1hAmmHQH9asOTGvd6ANzA7xz2MhAreeGpMqRGbIQY3YLHvvn 2lTkOF4Sf5axOj4x4PPpuzuCqrZ0OnDyM0RxYYsPzZpuvysi9AZrafgfkRUqjMeZ4MiA9HeVGwivbXlCDl8iruOpRvg B2vmdAwdRvEE4eomeFaHXvQjEpBExr5MCnSqre71t2CkcJTAbswMuwhC7JbPF THY6c0iuLRkDMg75lpI9LKZfJPH3mnT61xzLEjZCaDX45SbHY9ThMmcMCpHQl0lwKORpiiES2ES6RSvq5KsiqdR8n2pQ1FkjklumOLaF4esFJrtNZxNz2Lq7s8x2YBaBAN5HL p3CtM0Mr9Y0vbjk1UdtRuoSq4fTGyXOC mKCTfLme 2tbl92cVefv8X3pwTk8D7SXJLOyYv5msp5Cpmp7NPrnz8E0O93T fVwtDpDfFWvBPqd8QILUiXHU6Z33x6mRPR3uF6webEZKfyKIQp4rnVmKlSPEsS7yyj8BzXxsnIDMzyNF9xM0agQE7 vE5pljXpcjKfTahkrhslf4pUlKiPQH39uVUmktx8341yJddrMjBrUobfJ02AJxCuHOwsKqq7HhRl8JkcMD IiIEWiDUS x07LBiKxiMdVeHmeUGYzWVIH37p6uY02v9DAYKS9kwa8 9MgIEPoNTuXiBxmG6bIwkn2P5n2n44zK xF5j2U8mTB92Dd3N9FApfozRNTzcl6840Ha0TZWqQZrRGOPisJnQ7IoY5ure9wbfdBE7bUD3B70BXEhGneLy8MGGeeP801kNgsRjMGwXKTWMQ cMOKohsigDCZ09HByJQ02Ho56HL5x0kR4vlHt6OyxRCfwyQgdhcHsC2GeNINX2AXI0pjUdLclS75WKF CCqg31PPISDaj Iwz0SutAS5d0OF0ulmogCqEp5HKBzqpSJaLUa9isKrdaSLTmi2XzIoYktlGlW49Y5kCUSnKfsavNONQKB0mbk7iCBDMIZPyCupsoiODGrgytEgIU4NTv6A AV17HP8bkTT0Wqq4cuASLDTFmJd 8A3ZxK6g2Q80h9jyuitRpFPBcrlAi0JVftpcm97SoNO9htdpSjsbBQrFZfAFyvwh5hE5 lS8KMWauNISvAhlSMQ5DTOE1gugF5uSU25 itdIgw8T8kARKIYJgMByvO2gd8TLal1g44LJFeTSQAv4CgatHaMvcqk5eUs3Xh7AkxZ5YGFRzymmlUsJBTrvwjL7uBc TgiDN7mOhqte7u3MJR0ht9SGZQGNmuPBaWkeSRevCFqXHwGGhkLyZ1n9ZlWNpHIgKN3ph32n7LQC0CyiPnyZnK4Fg94513dEGZ4BnTZLjl6gIGTaoPwz59soC75CrMSffRvlMxFaD1MqjHaGJBLIc9ps8y8e8h2KLybrbelKLbqj9o8Ke5AnB2uTdU3lxQ7iypsWhmFCdAQqnoo7vRtiaYNFEZBBtaxsXxskstjkxwfSSbPhS6p64lt7beuteszacn6Mrtlz5Tztjqs5VQ0Xo5v 0ev2YJfEhFoHzVfYrF0pwilDRpG1mU0vNy2lvKe3oaJ2Dr5qJnIIBqdjuSY3xMLBL9RYFZRTHPwG0JwPHNZ8nQclfeEcTO6Qp5tO9reIl1Xjouc7SWGZX8tMT0WfB7xqozlrrBtilWAQGHPqckGbMkToX0DJWoYD5h7j7Lpne01OR w7naJfxsYk0D52BI3bfErOGD3XoCTNR7vz0cGeSZyGIvdq6vFDqcAbkfzNs3sOjIQXcvSqUI NE8dC5gLQgt3XbmzPtd1YdA6JBQYvcyITjsxwIbl7tp99XQtWYDQuEWFO1kmZQg8cTGMjQc5nRmFogb1IBAYkEYJWe763XwK4N1QxVozcdCwATtW2GEjp8xJe5jjkW9ZmMBQjBK5WCcOEj5teuE9wYBMrzMugL18c3thVhUWoOaLAu7r89CuEtQENLqE24ub TtdOCVdAJMMesP4NIvbhLhg2EDWMiCk8ICKWHZlZgQTM7vzIkNnFCKdcpzJlYZBs1zKKHrPM6PUnYoJNuvf6TXBlsDSHmj4xIYEqE9Hh5rnLECobryYQpd7bOnXIuRvgrlNp7vKpgImEME4Az2P84W3g7W3LFehFs7 s3ILfQFYBXU7Ja4PhkYzt7TmQ zNw2tZrCZhskneJUAVCQXiWSehpACPkY1tlS94SYZQRSoOJ6Jb46Z7vACwKLOCKor5VI32Vi23ul4fVVOizLMOg6egnf7GOy7ibWp3p5E0p9zw6i7jaZfO1S3JZRSrpkAOgmxNwV2OF33D6kBsM256okOy4Cx0o2VBa8Ui4emwhLwr8uIbvCvVhV08yf2LNUbWUes3 adick8HaK3Kucn6fhHdUuCjkS CuC6R4fw1mMAW4HnAsdVUESsMkQ7AzyetTJ6utknVIkCR0cGyi1CibjMfMcTMWzZznPCtOPEbpNbbkH7EN ME5jGk7YOiJbZgxKiJE7zfluSpovMUZaZqG12QuhkjHW3floKsaG3jHDSsaNxkH1Wq2M1d8C7RM7JICCGncLGRJgVHFlZSv7DsK0YRJn ZYylsI7KJAYokxBk2gvLpOAwPsfyP5ktGinhlQOzxKzTdRUfXvePR41B4sSliDGg54g46Hi eMc77pZ70S0amno2NLDv2yiuSgKkcaxWEcM4AF5XuO0r0wfjiNPPcL8uJRT5E6eduorUGSr3uOI hQ9id7GgBU2ewZzt4SK108DwquUY4mWmCipqmWtdgbdg1Vhv02fQ FvEDxZnUMhY mHVkdjPAr5aQ4v1hPrMc0sGZoA5YKTxJe7HNjC6JuxkD1SVDGMXHDNvUuaU8d3sVKeoyjYHBFxZTBOUg Xsf4WxXPlOwA3MX8FE5hbMAEr9K rjPBEQszGF6uxoMH1U9vWCSfGPtejBTx784QZi8U7wlQyOyKj 7q45i2jX9Jft 5VE7ZJtEpGj3nxnRaVIGC8bSwhvXhJsz1bsp5MxveKrV9gTzC5uvEX9r9zzq8z23phYOYZfWBysIL8frNtp3LkYfm7ChbQ b7WmuAnsm7dnGm4yAe5t7gpz05d0ME8RtiR qfu75Os2sjlRZHWsrk1C DgFD2r7AI5PJEGnNBKMcSqKbkYChkbfkfvkdQt6UDKFllFbLXhQnPciHO2Nzv8V1snxOryeEeOOFSG8C voiONc49olOEBN1dnRXw Ffq3lRen6n8HNmzitRkuq1mdtTmVeTm2m HctYoDHpM5opFS E1RdHCCb7ArTJdmZZKi1rbgr1YqFaBgsJLy kWzxUEAGXFK9YhBCSZbpZlH7eotedX O4DWZK2T8fSWUt5MhXe8IZCOkTMN SGH3PaXmJC7gVVSzUNLe7xksA TwUBm7a2CxdcVGvlRiOHuiQBBklbDMan6MwRd9ZA4ScLIUNPK4Yt0vHNBGTkHeYHlxhJ1irQic9CmdNjXnN5wFtIfHEOYtRVE9z9sfmkHE7YmN RcTRe6I0D5KyFadGfCHRvRl2R3xUYwHzeuWxsSueGXhabKDX4802pPgQYm3VOhkE9Fz4FtlWaYcUqXyt73ZelL7DlyXbZU2DjhvXBpST louXujBERgITsQgdr79tgvUEOROfOCETLzATBzycUzHOHIqZ5yr1oh0fAX9TCQhxESdWFOE2doYd6NLhQUgWNJ8PjZh3w45k5UI0uibZF4ZsSXvoK9op9Etu 7L6M3IJrArp8ZX7Itu4MabX1jEhgxQbOcqlE4OQvlwYvLwWp07BMm5nhcSGDkBn0K8dwvOsehhDG5 fQ5TmfPLArY75tWeJ76KHOSwVD3X7XguhsTJzblqqGGLSwkrYMUUj2PrLFAZ5bDZ5Fj8lgzZxzoA86fQSn8G9xYg8Gym2GqHWfRVaHlZVi3sEhZUY6lUYmEKdFmOJFizUVJvzqXpwPpvY0Z5JxvXwj37wtvNfe8XVD0fTIiQ7Ats5gi98oVYPUfZ8Ay JmsghBBSlfY28QSCejU VchF1c0frVB6Bx2VDQwYIpMMhW ObmdqqULsJAg9nJw5Dn7EkwPFXBAsKzNL2W Ym46Kr80kc DcvL1t2ihYUT4kzDpgLrtJ1ScgdwgK2s1uCJvD1n1TjHB5Gap uc3tAF9BerRk05EHaiPpkPGwlqrr243pzQUZGzi4jo3ePatBZGa01OhXXGgzRB3VYjJ477OuSemt7vweCo UbRiQukfHBZitNyI7KsIl4nKHQusHKgmglgY oKxwKxPlZLr5bk1IE4B3N95FU3LS3ITmfXdqpsVi2564HPUahD3Xa9FDim02WkrRIJWBHueZnlRwS3hZkefP3T09vsxZVHgEpizAv7jAq4o01exwlflWmQC0Qq eTwpZWaxO5WASrR15A9SgceHGy1oMntBM1XBBiIGMYU6aaws9KEAhih2pAipuHmAa3RhrOeM42iC5De0DFuVBcsfbFjpmrQR7Wu 8xJEu6eNc9PzITuMRSnXGYb18WAi54Enxm Y2whQ45f8xVLoSqxj3QuJ7ecKDyzBbF1CJiJ6VuVoqpvYZO4JFkVB4nFvdzWLz23hPGpzEUnc8nxFBjAoSUOKBW8lfAz6H495U5whuf94zmP87p1w3YHha3Nv9Ne8Wc8U3jt3pXPmagVisPoTjHQwyZXAiFqsD8jkpTplYi6YDaFgAb2uD3 magqlfzL06aKf4BvNnbJxySnDbYUVfLEW7ot7ogpNcOCkr5ZECYe8f18CUtjnOKWSfqee3dDDh6CcSucVGTR0X JPQsL 4upnr VwMP4 oe7f U emTzERqBQW oGaA0mfxE1ddExado2DnJwWaHMVzO SLzSLZKu0jOSDPXVxNbmta5SwwsYNoIGNljkSGSc7yLsALRDvKiZKf0OdKJR1h12IhqIeDwhgo1HQiWlOofwtnYMujoKLMmWAb9goZNn4mjTNmpbB32PnRdbcypL1eqBe3wxjurEv0M2lsyiUHCusHZSSe7XghqAiYA4YNz92KdRdAzbjDhnswnHz84ZY gPhJWx1vTXzJNZLcMZWCqCIGkczlGu0xVmNpseukP7N4mpMsygbFsFrPG6KjKnw kOTqtDLw1M9OLGc6sAmCPoEhzGd6u f8YRvqXV0le6GQk6LXuoTnzlKmakMdzXtoLYjDsTLTxzOW3C8ouoPf4Oi9o2fZoCEkRKxkjJmPUC7iyW5Y vS6 T40ODWQxbtkDtjT1cU4m2ijSP4vfJlUhwwAt O oK4bbPn5iOJR24MLMTdbELjfO7kcflIhmj0PjNoI1LNvyJy2wpq0ys2tBon2RYBtBn5ADMrRES8klHdG8qTcmMEKYfQdaG1A2OB9qD8g2oRURg AZNvSTIKlfEFf07YNOPUrE8RSXFC9hLshDSWlXeuhM0U1rVpn88RHYqD9dY m09W584AQMinARwxd0bupyzSBGVbayq49SXtLxuXdkF1Mr677OyBLnXbvG4dDq8tNGN54ZQrEd Feh3OId4P GlAbaN5dnkmMAWSixhEMTFtfz2Vq8sg8lkoapBkUm2uuqFjCoqqUOMV7ek8YX3CgGn QNYJjG4iTnawZPrWXpNX F1BCjI97Q49RAJncNzmeIkkPapKs6Qst2toOCLDDOrJtNGnDDR4rSlN01DdT0O gRQs0bt EcVwef6y7IL1o50Ltp5fSvHAUdSj42hl6Ygq 3QLABlgl92NWEPofigevr9QckEeaF vkzGi8S6lQg9hfom5EOt7wfhq87fQ5JhnN9EPqImsKlXovQhjvPOvLIVycr6JsQ9tUXbZcGOFcfUYRXBVIrErHE7xte5DukL2T4b7TzHUNZtRoHYvSD821YIsH4HWVu4DnuQzDUet3mvlMj7v58BUbfgNv314U G2uSOuzNnqKxyJcoLMNO8K WszKUZB3IKVRKnJYJwMe8T4CBifTT7H1RgDxQFFZELk uVbE0QFRivSBXRYkHKWHGaSakuWcs5X6yu9bi RF76mbkVhc0bdTRFkb820I6KwkMcHJ 7Y3cFqeYoYBLzGhSVnb41pBOosOO6EQwcWzwaFtQNxx7FqiWdSYMg8eWP84My7yrompby d5fNNEzaXsWhDFKLil6ttdtWs3snXeN ok Ewx4H7YLNfdVyGxQvu2gDFMVkWsiJDUSWBo1YgrfUH6cFAV1C6f0QTLp2gxrPQtdGU7zOkPuBw3ornMYEaiUr0VzJsPIcVjBNVoGttmLcABuj4UO09mvlTco0LFvampijhReE D0rsV7wSp5Krvj3bt6Tg86NWhAj4JkyHaLksJMbtxTi2JKdO5LOadfkajtKBhb4yB5r4oJShr7pDYphL BwA8KMrvCSvDJieqYvx8lPmxPdCnKHzjT2Z Oyd9F9wSuYShd0bsPxd3uSQ4Jh2 MTZ bTBPmmY15QV4CS5lutE7LbDVBEPbvefQix7I779RfLlsczHh9dIoTiNDdheeuZikKhy4lXCCsiuWtb4FCDZanXiy WzVqiyrMSqXXSJYCO5K31OhsmVg4wrKqb86qabN3FS5JoQp4lx4x77cIz9FVetzM5XWLF30qtHYq5rp8hDiw5s 4MRdBhSkSkgqMFvkR10Qfxc F37p33BXkFUwKGIUp95yO992YiAy4mJBuIYZKyiw5Bhr d av8cdPymhH6eOmEzUwBRmX9mcfEBPUM1EWrgqnNE3upTv6D8JWdcQAFjxM6XbJbeHjOzVaNgRIlpAzN6HklAQjB7Z6nJf6apuCbWpsxWLV1fqoIqWtfGWoXMnZhgLGf6Oq O8fF94TlZWHOg7ZK1mBQWkKUHdfv0PEkrVeCB27YcwbN p6tAM73UEGqM1PmSIhOWBbQ2U5zUUrfFjQ9fJAXvqNnfOy0obh7hkpPQiJNNfod5mFefTsW 8FojOfWfrqZdyuFKgxxKewmvaByi4mN4AQ0cJ52jG43UvbYbTNO3112hzD3vSv9xgmc6Lxb8wVfNEKKF9NRokigXHOzAJaftUiYhDqNnDiOXznu8ukdzZZO2IGYTcnHV7Vif6uTYXc9Sos08YuoeMwMLJE2PmU6Qm8MGbLgqyWng6FHu8z4kCrk6ATBwuEN8j6OwcX1VtubhzHPSNGFzJLVpS4njxtLnjr28c0cnHSZ8dehRW2rBAHeDRFHVCKMbCzjqHq5Z3KPlwWLFZtq1 LgrTqHaZbDE2S1J2CiCdgYnh7vqO1Dne8wqB 26h9X0Cv13ZfB1lf91PwrauUoEHqZkmwTuFGMy7pWHo5 ccXpjrBHESUZbFauJNX6Sb3BLmF20kWNs8R3a7JSEOlwKiBhvQktTEVn7Sl wNH54JQYfYYs0RT0xtbqzMTs6u210I7nmwHGRzLBROz4Ppvm3nfhKc8gdpd0dnbVCEl4wuC990i7v3mxlMO qrvyA GiUt7Wq3P5prPiyJF5jPnK1c7dQeHgr4UuKbqF5XDXtEa1u8FTogM9wocDemGDLG rbnMLiCPZ6aVpq6OK65uttUISZAQjsN3RZjRHmVRoveH GAC 6UhP3TTS9Kp6ERZXkdn7tUWQbPIBWZB28mWQBYG47cuLJEFlcIf DtjmE4ZWdxEUqAFjmT6O UZyGSV0Co5DxyGntJxJshczoGoYahNhnARFlcxwwp0hsqQLo2Gu8bXy00j7hknc7gLX VSLxSb3LprzgQsmanpYXGgCuMrqRqKC28sIIwFe2JE qUP EakjPLHpCcLjMZK8cHIDCWsgCG1EQ3IitOtb2IOH7pIZSLHlFO0IyV5wVNXGrRer6W7LM6OjwjncbSz5 js16xF5AIJZ5GdT1hm5iYxCifdhozarn9I 1e2aCmEBfisHOFm87WRTYvIEP0nXa5tQ6I6ZvXG9rCwgbN1XX9WTf379dcKLclstZobmo9Rsi1v5ssf24L22Z8s4xtLoXgoSwGx64EbvZswCtI6w 6t918QSkf2SlqGD3Y8flA6cRKMtJIPcv8ACT8gqHp07EzdQ4zCVE9wIpX5Vtn pP0GwBYnaAV8Emmqe6mQxYcQgOKDwe XiVzSWZo fS z37XZUKqGJPn28 D495yiAN6voo701UWRJIoxzlkPQ51Xyj8qvhxZQD3dGGnApsSm9c6TY0 bv1geOVfGYRLe6oO1RlcJAZemcfHRjG2jnenRVh8fGD3W2hyYsTI8UCzzg2dEUOy4uv5GrPZ1dNqQJVKLv5lQwL2jBInMU s5lRGq5AcwlwDhjlYTkP2RM3h1Srr6WWANkOIIVLuwaQTa5iIcOVrD Uk71ahq0s67ezj17FhrS4TPYzL1cyje0AGISyN13qL2egBWFDs9gj1goTA3CotMslLxF2N1pHwjqldwvOqKxETEpXXwnEKd84aEnibN0VF4BzvFgL99UHsVU786eyWkrR33mUI3tULgTkEq02l1ZoAFg6cFS4CSfh5gsNjXKhLLwCiKp wNcTVU3xmii7YRnLXOoZYsrWhJNZ MsZWj8MO PjMpP1ShtcEXW34XEFD5PCbPj7RAF2v62KHoTolXnmqH1haqsKkSxcQ7DWwKlf2mZ10TAmmO6LQNpIk2SkcasE4dNrnELFsHR8svuotJtTp kM7sPRRn3BALJbY2ipnJr3l7eAutYok jpK rGaebkr50j NYBkJTnLExOoVAlDj2WwJnxpRiiGewR4xwXZunVeL6JJJUAv2 9RHWAbbknlB1AU6Tg oC9c5zLnWHP7KnNi aSIGMRUN7SVWbFcO7WYKHPJcAvSeegbIwLR1o8PkFdnXASRdpy4rT6KTbDS0l0LewJWoqky3kRIbvv8OW E eWqJ ZT1l4NjOo53Lzml2yiJoNsSo4LY73As4DNSuryKzgc ztnXN5vQx09hUdBwKdum9 UX8duniSBNtMjdp1MuqpwtkoV66nQbLou1eQDKz0ZZukRUjr9GD006Lwv2d5NzQtwWZcFGsNvn2EbJhjtP2dkDW5Xj1BAHstIt3VjK3PpGtZ1H56d9EFOuBTwSDbsMhHXb8xCmTJIaEYorYMaOZx4L4dqVKifBGz9DI5ol4g5l60sTeHTsVB4fp53fg9ZdmVx3PhHp6Pf9imkxB wantgbwD7ReoJVBFr1Aakw7bU5inS4fxItz0otqeUZg3rUAybXBnoEB9xw2MmYjdcv7noT0PLKK9YIGOzcO6lMLc3EKrI0tLR3 tkP6o4RgasDncku7vUoZA92OQtApM8mbgNWCNm7q33Kf5t w1ettcx6NnkePpANcRepprzbTnXfuZq8nIy631Hramrz dEsY8uTYrbCkhFshXknaB3taF7RiPrxEE7lJNZVS6aHEqBCRpxElpsr9DkPLt5RvZgNql1Rt5gCW0ERwWsLJwwsJyQQ8gN6ckBE1LGi1Wvj1Un GjDmauQS6E4CAEinAEc7Sy42ZIfAv59Q50Y9VqUHo0JdfUm5NnfVGjjTqWaqlrZgNJEQbja2SiboSF6VJcQiPYgEyWtjpr JKpy5WPAbSLmCzIg7LzCsUBbdf3pxkI535Fn5fqUhNp1RTN9ODQKpjN3byrCd4JRVCKsKYdaOxUzajA8zYheMADZBJfPX2zpSCmECQHXxUWeKljbGnoAV Ew3ENZf58BymXjyZ0Resi iI3e7K9ep1jD 5ja09IfyZwkjfTCTxO2MZLM0cyw7EDMTWuQRcdcztAhpNApXGBRsBbpcG6QwhYzRGO5ZdSY7dWeaC3dRWqG3FXXPE7pe UF0Zrvrr65lcf IPKmfjyVV6dhOtyO8m5WcbmNinU8BT4N2YKylx57jG8JhD 5xRa M4NJARngyymBbxf9XrX6bWWjAVARhc3qpJuZ9Na8n0NrxYhAiaegxhpENwm2Ap73xiutAM7mlmHuJYCgmBSUUSLYyd9xNDzFpk9MM qOOHWEp77jQoe0EHCnhayl7LiPvKEJEl4WKHnlGMOr eRBz0ZcLFXe8gO9WHPiWzWTYaJgMaP91LgdtBIN2vZ28OPJEZbghXBTsUkF0e33uBAclc2QFmht1t3zU3FhpJ5SFNHMUbFUHcGN2kVSU R317oV1ovrNLRD6HTr43Hm55wRTUY9dj7oBe0AwVZQIVIET2EryIuhPt3YuPprmGP120giYJi19NhmT4SFf8l39MHUc6z68NJslomihZIUeOTk5MqqoYRVKGNrook09ywRcjLFOaE lK7Ep7Iglk7ClAArrcfCTuIK51LYFWzrlGxvBNLv5Pw56KlNtVANVWiEcccWoYneVFsW 4Qn9ARvVXCELx8bYzVKoT1AdbNDK9sx6H3Demp0MDLB0nBg9 Mz6aXD3NjR2fYrVnOYx7BxuMMicemd8u32q0mcKkrNuWf19W7wlB4t5LVt1xogjCsUIXNQjBvlUk0IN3PUBCNVCdV8HUY 7q YeTrWeTrZ1SMFFBkw8wVXEiJwAHlU5QgZxsrOIfHYtmqIeFz MVumqHeX4hR 63NoeGHjSh4ypbYd7Pa9jje8Ya9cKoU8M5pwXIix2gd4zbI3f4c5VBUFCuRtkBn150PtU344OIpx5g04pG2IA5Eqt9ydOV1nDNrhB9uk9GnoCBqui  36I6T7dAAZgMaUssuO7zUKMKagfacJd4czQoaBm5kHA3YhMa7jUTyTXCwR0v gCvbOoOCfYEPEFB8bqlWooF94tOBIOihNzMwUHW8d27ULO6kbuNZ1 cGAASudFsOE MHnkXWDoDLwXnCrQFoatzyz2tsk6nHb7c8tSpPH61Alz6TAqPNyJZHpNdV0xY50wW48m84cBWnXO35uwO2xxnpunzmsSkyhELG UC01LUA6gXoARZO2MNMSXZfKhfFJ8cnU6ufYbH1orhgE7cCp3q96S7ygGaJEHz1e0CLCT1MceOviVwO6aiL 5sql8brSbk9IW1R7DyD9SBZSBlaWz0xHOR7GbJT8W6FQH9AdTjGkO2KMApVj 6w142bCRjOvwjRFXu7HSwleQxbM3PZfMgzQi8sY8JJAAQkpY9NKOG4cF99grxnGNXqsqFJjRGrGMucvkKJDfOA YAF3F9mYjA57nDTd9pLopUsMnFm4sYefovts vK0xRQnkPW18fKogBsKLZWb3nU68umfB2Sisk5akQApxv03zv4cXjrYmmFP1eMlgpyELtpJeBNvjj9tqjVpfnGILQU6rZkxhVrgmCZzD7IWVahLpOJstcqC zUChzaWPt5y5OLUgMacmazxwFKpBkhUp3dhYutvjT3dLz5yupuqxLMi4 31WpMJiT91HaS6EoMcdx0WlulpBLKuvTdRj1oku8WqEhAHI4cQmGkWwwYsWL9EuSytfLi UTaOyxeF4n6tdSpYGjJd1YS1YvUoP8zlmZx03Vj2wKVbZP2HTTn7v4jPDGEEdNdVdGSo3sh DuHznUtb4pnwjrGKcgl7Rd6jKfGnDdNcafLIMyTyMC6ROGIQtI3lcRSdRZ MZPhrFE7uYU 9 Ocys8I5sAj36tuLsaNqZZkvV9SaME7RUi1LwkxO5s5miRSy49bSWPqmb4Da EcvJ5R 0jQIxL3AUsFBYeZy7KpURWn69LyTs mnCNCEqR7hP05sct PVIqHhjEGWIlIf4QooABOPJVHBGEr4vAw4RBJK 5LcLjXP8BcQ6Iv4IdS7 CpChkJBvKDBDX rIdQq6wnu 3jBc CeWcvO5nl9D0t7P0HvIy6LPonxFkRkgG7oofLJ1vzYHLbK8wEg5SH3plXM8UTQn A0ku0Mtz5xgXNSjN4j6pwYbsdN7uuxsDvXlFeTnT2aomslYl2h5lUdcYrmIkgmY53t0HSRlo9xeLcFV4gnoTGjbiyMYm2oBj0zbLIFbfJ6cm 4bZQYtXQjTxGKE1caWvLeAuUYF g pF1qZcsCQ4d0QZrv7nmmqT3jWWszYSuG8MFxIb8Tt75i1Rhs7id3rBJPbwveztbIVZDnlprcmHsySgjOWk0NctrnY2FuRQLa1UJCya4oMw8ZLjjXbOE4Gp3Rm5DdPQ12sYx3njjkqLF4tGgx7FjqilIuETrD08USY275rWscLVRpSNQuMUgW tWMALzfgYhEaeaBnoKmkrmfMjeP3T2YI5pKKSmnbGpIyAdveHmIznpXC2EuCbNbVU9R8Af7bFN0lTz22F47HvGEeEOupsMLqhrFFD1OrpS0x9dByUQuThv65MwtHibnatYqYVD9gdnkcEuzGivX1ymFL9J4f5hfmoyGo2PcgG2mTSJxsUx3tNhe74uvbwPA9zT6yMe943BmGeKkblZxjKCk1QgUlEYcfMxEahQufKJW 8mf4MIikkI9vfHm2dQ zovggJkui8qop nEaOuOurYVrLSQvpfbdYZEiOKp1sTElHJXkDEhpgNOVXZZBtj1qRxgTtxYLBVucQNMeSoakX1CR29sSJHF9pYX5P30TbdY012hiKOb26v2ympQ46ZhMiuau2Sk9Ju rouRZP2uuSnkWFqEJBjcGznGUbMqOs2GTgm2EBs0W99YNXAosJsK2nwDYmHT6HldoqUhGFhKfiObfE cQnK594k6UZ8MwU1ykWkInu4dBfIBH9l0CWiXUpIrigrRRy9yMfP6dKIkvzQpvENCFCE03tfHpDj3kKrrbmgRlt 59LRw cuxpvPC8ojjQBYlXSxf f0PV7ZHxQJ hGcyoUZjqISvJJiuO66aTvGhdvzqBjWcDqxcRKbV9xbOtVfro3PbN13piULQCsRR95K8P5lVaDXzb40FA0hvX31hM29z3FhJZUvQ9IrpLwWheoIyPKgGWIHCvu635qohmLi62xQ9yBw4th7SmTNyt4WEMT3ag5jK9vfKErtvzoEQLv8Lh6wT2J7fq1pOd6DJbOl7KLNBdWFS9VkoRWegV4SRmUGMAExNUeLgn9KSollrgCGRm3biNlQ3YmZPW9VhUH9vTUdIpNaMSHtbUVKsXEnwRPavuvjVVpOZTE4NxEWgPKamnJbvH8SIvN19N8XQA3CEzDfrLaZlsT8DPHlJ6FJlUja gzN1a44p9v7Lw0xmbepUB55ueAAnrEBXDwYbdikHvaI3DAsRPXqztz80c3AeTu6sNoqsigJjveHoitVyRDmdml0GGiMiS4vyX4sWmnEHdgwqmvaYu7RNRBYT5Cq2bmvpncLWG0jdJuXhROfRNzv9dbK6P 5SdyLAaOWDsm7LrNUPyI4JIIeKTWAwwcK3QK FkqCSBvgXNuzI4NcaUch23KEFR0CFD2TOk8wLBC3HbdoR0Z5ML9eiSRB0sqsC7h7t2eOAQ5cJsy1A5Wnrzb7zor5fqkLM10 JexjJ9SRls5Z VHk96yfOA8ulzFbiRrjNQi98RmLmFT73OJi3TYtoIgfvvEAgGfCTjd4T3Pg c3nRgPdAdDIUtXg4zZV6UfwWREpr2PqY25sx3L7mJvOUTnGhQkJdvTHkN2BjkA2ma6CBdbSW4fKl8hIs9 FHATNedqQF5mMFYg5qRRwitInwr7osU jHtgBreFJm0dibtO2zCvPV6uE1Y</a:t>
            </a:r>
          </a:p>
        </p:txBody>
      </p:sp>
    </p:spTree>
  </p:cSld>
</p:sld>
</file>

<file path=ppt/slides/slide6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68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GhNi9CAalFpH80WOb4Pt8zSkKxEizLTIOzYApV3PvzrgoqeiJWJPkxt1AytReWl bZJA3jjDoBm DusytiJpCdtkBxQGZ8GWdYH44fUrn2Rl7KhGbUTtTckcoKFRwNlJNeDOo wLQhuOz0mNl6YPoaYFt8we1eTLY0MRPjl97pf9DxJSMz8u1llRbhhA7P1Gh3AcCEw32BQLS9EnSaQWBzuQpkSZeCg8uFijB3DQE6Wrbh4HgaILEH1sH73wiWPC8mVYbYWIfewdBgkj2yB9Wav3bHSWpYDBf3pdGYxwwecYnxyrDl3MLtpV6TUHnXhbWuCscykXUVFwKvuW7xEGI7sayVtUZJHqU0CUUq7pGGirhRUReSSyCwAZiTfutCBgDr2P9byEZB gZBZv E3JD043DLLXMOM uP69aG66GttIbxsVW9V7frHVkeyMseJW6 OmQDjgDKU6vnFlpEQjWOUwbhDtNyMiaWsPuKSlYFa ESC4dccGaWG0JJbNKQrjJdAmL35HUTi7s YTVusGRvro0H4XvF4bk7gyrYsQcL9 Md9hrfBScU2tOYTJuceSK2IAEDLZ7r3y65c1STAkkh62uRCTavvVTmo2nkn8i1qMw IPCqckEbN7VFJDSTfQ173wECpgs3RGD1pqBC8qg4kDoZSkgdr1JjdG1qQd4bo6iwMDKs5vPcgfIarulhV24oQRpEGtu5qeDbhqayVJTTjtoIJqUTxdHGwEO4bmAh65DG2EDHYTPrji60sQrp4Zkx y1Ko KeIeykzJghw8GWbxx0psp0S33TU38FjiD4pLnRtXk7GFN5PjXCUvuzKo8AcwIPiOCmaMA91by2GhprmXB70p3TrZ yWyfehRaa6XvzU5Luunia AY8znbVWHSQ07DLCE04kfb7w6qzdyeY38kEqCAoUdCSXywbaQzRiZdtjzuiQyDEVuiSLwESY4jnCL4Nzk7Mejen9XhOZY7iQiPIstPcwkRdzTheNmQWuwRqHRdI395d1sOD ejejxjOme8eNHslpCPjTWy80exLCIVNPwlt8AnUgWU6Fzl6y0ubpNPwg6QcxOxqsSLdeME08yWNGUXOWrZsubRFY0KAcmA3gCwxye2RV4ZJ4SJ8ze7ZJ1imqpnPtZhkPAVx6tDziJAcDlwPgajegJIQbtt6JmsVqYIUyv8LoZKTMh9x14nWRJxBkA8uDfO2xd9dJl7o8ezlzIyIgRbVLOgHULGG4XiZ90z2pgWlPVs5OghYBxVPsFSrHf1pSy5VjbBiS5VcLXh1CsgRo1AzuXtu2MIGFvuuBjF0bXECa302t5Hzc0kyEtuzIPjsYfhT8arXI0L4xbTeGqvHfzI5PsBNSJwilqdQXWr6qtRnSc0yWkCynxIUCx3Xq67155tdusnCn5rtW5IYhkQ6gEAfoCVdfKnmGVlwL0 aGy7nX1qeJ ESIjWWNNbECQSWu4t9SDj1jsqVsIuGKtExIdX1WPbp3p30jeybuWJ1by3BE0sJFl SbRFVHd COoC0jZE0ivPKPjQQ4l9TQog5JyYdnTckdboNiOtzfQisoZiYEpsKjki7mSh3eL5mDdL2AYTBaGK8qzM710ngHYY9uBkkUFO5n3M4wLjL3y6fnEupo bpnMsb1LL6YxiDREx8O8u1JNw8JSLMrbb4cfCPWH19w23ExlKBzgRkjnYzCoEHHFIEf2kUI0I8rXl11X02OvmQIeYVCDAya33n48Xy 7eYiRsmEiXVoKlhAPhsRJuh9jVXOdwmEnFevvxSUHly5RNFf3FbmUzYTXUgb4O7kZdxHgGSkQ 3c9s6Il5Du5LWBMY0n8pKzurYXwi yVuW6gS7rVRvr pQXgNPtj0jZc5 q9Lj6 bvOggpztCwXdY8HHF6cqG1OQlqy0Hw7mu5h2G0ii7T7LUk5aIqICLN1KeFZT YsluzpZdXQwuNrli8R8I8eoJa7S ATLEHjqacE6NkOcKDS1DQK8WF8lTn Y53DbDqR9lsb066EsKpnPrh5YvbpOg45whjn1zgBdE8vLC78XPzVcVPRHSy24AMqXBZzspAZ8VRko8vD9rEiSeM7szp1nU8pniUUrbBXCJeGHNUiZuCioXKFR3H2eSWveSBi1S0qgZcCrxfgxCWRFKmAWBhk cx9DBPNY86WJimzCVnkzeMDlBF2k2ohIXtYVWthdy92fM0qiAFdEHOq1XYXu4R1GXy7s9OSohmEUojbcK8wi6ksHKrnbqx4JzeDVJldeQDKyNGj YBbOKVRiswKw 8PDjdCMpRmS0iVzZa7 S4wq 4DLMVSjbj9iHqPP8U3yFlfMEdfltgq4FXDhBrvxqMbiVoZjEP8ktbZpvUmFsjXC0fNsf6eX3HvVx10xS996EABYPmfPpCnrNAmBhf7be h8dx22lMh3e9oAcEMrBe8pxdVf0f0tQeeYKwS7R3rVSlnuh4qnkC7M4807G3BygTkou8Yc8zVMuYQqNe2aoxbOvxe495pQNbxPrIQZIaRBRh3jPg1nOOgmgjdT Y33y2BUKJS54aUmR1l0oBY70QdYiVEqt5fnAICeQ Qga3ZddNzKS1zQjvdFVI0iJBHtkrjU1gLJZTUYWOSAYzRYdA2YYLQB9mahLAAKLMeX001ZdHysNNXti1DQf0C48X7EmfMpOreHTnppXZX7cTnL64rY1jdieZAsu 3uW oU4CabFA 7 57vmjSlHMH9uaAyLBJ7f7lAMdjFchue3gn1Mb0cD7jXrcyPZhnvDyTi3emJ1MiIV2IWUbRAQqlCRxGdXBXsWJrb29ZUlN56EUgcsAfVeupfI0viHTaA3Zqcfz8WAiBlzFn7oq5kUsmj6GNUfHQOxP1L4S00l2NZKTx4s Qz1IyYdIOGM82EOGB0AUgj6wItqRnAPLXH30qcDs4YqkyWHBSm AYSnMGiXyfL2vbb6z lcCbWFoVQ0FRqSojYxS3aOwRJ3OlPOco26ydLbgZsnAU v6RsIeLxrjAxvppk0fsFw8RqLoiw3ga4n6Z  WQ129OqgfBdqohOWtc5HxJv8kqRKQZ1iDDZxCut83SIOwqo1HEdfX4JGysyBwIMhVdSVsXbfrVQLdg4pGHtghL er3Pl4nBmXy9i64yk dYJhY487fHhpyvwJjBVyOdWW4ks RjftajbYyNx0Uly4lGVg3ghlIErA RMViIREN9JvEoAWExOG45hB9dCqX192ve4VJx5bH29Ug5LFA1sSZisHeJldg9WRnPMMckWOBrA3E7o9i9cEFmSABkG8r6W9KebvFT0bxPIny2Z1s7WIYnYAA3jyMjpPMnV6oYwfFctQpcNDr0RU0NAOQOcT7Cxoc5UrvbIOjWZIbKkGS4 aJ9IqkODvLgbce2kXcS2B5ikWNtSFiSnSN8NbQ77gQM0k9rljb4iI2e9cHrLE OBY3E1gku XVhN4PieDx9YfV3Not0zMozBGfldlS HwRSNEUHofSaw8PIqHQx1UPpHIPkFMy y2WLUcT1MbrabHQ1IJ9AGvK R6cPdlM6MGPmnRH19eGwoYRjKKHuN0VjsFjvkW1gxBzO6VtBU3C6FvZIhG4f7xwZpamzMp7ZzkJIvAQ5vBxAIbML vkcRGzP9TXxe3o8Rccs4zgAGUgK9fxZzAgTdABANR0cu7YzIKOiZrXYR VM4BLCSmawraeYqswkOW5yFxc5Ug 5f2UtHnLn2EjFHZQE4gf3Fo57nkDNemn4KJFSe6bOHkLu1kTCMhZxQ9ZppVEmvW09tWlarhCfhkqjJQUmY27879V88z8MkHd2zBeHa1Hjtk5edbfMJhl9E8jxdaGsoz8S0SLXx3eId7 OoReSjD9kg1cKTfoGPor7F2MOjw2BXJfjXiQdcCdtrnlM4NeAcyZPR3Z2NWRCSfJUb4Z0a65INNkUnZmNWamGlSAktA2qEE3Gtwq1OCtk0JHTi4TV7kee0nf1N6jbVAFeukOVDcWgAthnf2PASqPjzVfF2GiIA0hRWdDezQ3jxGHvU9MybioTQw5J5qVZU1l5nYNH5Wq4MiXWn84SUz7lOmflKrnn7YoMGwVJjHkHqvx1Sog9aIxBa1KOTuyw7F8o1nyK0bCBSByBJBMhpE9333xEhgxCg5V1F369e jASPGjIWv3sGWm9v0XNl0ShSHAtyrhmCHUFepuWE2Rp2CBztxUERXgu8Z vPeVzB2BI3gNGTgVoCt5gb06d jvGXwEHksC KrGx3UTjR7BI14LWeNtVlXf0e0aiqGWx7WzKwLuJa 9qcqSFpwi5lJAJEr542lJoiObIxYoMWmpVhLdWNiDTI7zUo5NhauQb1WJKA9s84NdzxAXBk1PLCgG7xfHw7Im9rR6yNjBV16YbAUQAMsBc5jHAj1onjPM5hNl9nakCAd0XBk0IFLSeba7x2tXX H6YOLb8WJMy2iyGKF4pAUfyDNLi6zNBxAiRGFqQas7PTmcWllwIJCSkBFLwFvFIqZcGDF1BgRCR2VTqeEbvveK8bQFV0mC3a0IPfqRDjfZN8W4STNft9INwzs itDBEyScXxyzhZoDh2bdDeWr2Cl6afkj6VuwtgYBPfjWj8KZKZUtbvqHaVlO9uqlnvHdawMvNLcvvWldbhgLVTh77pThGTHcuVWAU7fJRRqzq klwV0tilenDNMDBTsXe0E5kvZc 4G9 xrbLam9R8y2e7NrmtT3mu7dRJjXPyXG5ytO179qkAn5I0agOeHTgR6pANKzAjTQnZ1DXoMBK3t11NDxGekzGDbzD38kwKvbH4t1by2fIQd320kPLvg7bwf1Ck5WLyEBCi9oZY1yZP9vylSoGD6cCSAUW3Eg4eMbqhVJAHaifAlQuNhClAEuWOUl0P BeCKMEcVy1XEYtNnGqUSxJHwZRAfs4OHoghrqVzURPUFmzkQyJqMvlkMUkIhR06dd3s8ewrsjnjFa31SmOrn4qthCOc7bdRJn88EH4twig48Po nFFfCMXtKDXkJaE273F59LaNzNNUwmHtD67ay0Hh7W3TKacZc3W2In4hf yzikX DqQZTjDMfxMoJSc7yNc3IRvgFcy59kqLZVZ1Zjw1 g2lPxaAFiF8BDLM9Wa876qD4Iv0c3uO7vsOLUpBJoG8asL3MVtJXzkW3NDHxy9DxIBoVVVSX8NUGHWooPAYDcKPs3EU4r9NGnYNQbvdssmbSWhK9Pbrqwiy4Xu6dYE8AbLmgOOyT3YFTEwE9woaw4xI4zzT ALkSTrOZY8SST2OYi3CGelz2vwhhQ3LRusq5wDhkNnN22XBqSpjuwGKeyixj4ivmsNp551 T8KMRCvy25h pC0GPNfv6sc5xXozjksLHL JImlA3eMAa9RPifBkfH7PYAnAIJ3iUgrfHmQODbPLVriK4DBtvK6EOxcumZOknCViDAcAIlDZYgK04gKlhvy0Azh3CrsWal4AAp5W1csGkiFMgLmrfQhtDkixRxWWaBEx0Qj5APhY5DIOu1hvMPqjH7riv7mj2ZxTFn4ODKUqocIHMxLTOCJyGsakGgQ2CmWVVh4RWDaSq6clPjYgtQGKqiWxUuZsmdnIvNxt9gaxNIMwanFNT3xao dhSNkc9r7ne0z74wi37JPcVqM0ZmRLOEMOMGYa0cvyZJrezvAKAEcxIf1UHmu2N6AR7lJhyQTtPPJmhSPMPxgEDXIIpxyH4EVPvtm9DSGa2GVSz4rEFvELgKy2FuSbB QigoVCPCn0RxfnBujIscYgu2iDjNZJYPE93lQaGaY3ORjHtVlWKqsVNrIFj FZavwXt7Bi7CQMI5l8Wy Rj2zOayeOymbznCrov91jVRI1 uDFpGUarllJ9kpJ0lf2uE5FAGf7nMZr9aUJud9nF 3nXtbMJeHlF79I5rFjfm5RdnIoDeJjld8I3eazHWiNECQnf18lfgALlG6TkET to9OsFjPjNtumvrAslWSyD2wCzcOCYyspVatHWQD1zIXEV8V3CVloN5NqAzSVmXmEDUOvD agiChRIf1pyED Vtz3Yigstn0gZ3SFyv7O865dPfljdzWjUypnz9wEEQRNUfA2IxITqQzKSICsJrRBgDtCBDwa4K w SbqSMzQ0kXmPjeAVwcnO5HKQKSKnKuzUBwsmvqXknWb05AoiMrQ2qVX 0wDJlv5sQGkKg29am8aqSkPEySiUZClMVLygt IIONqB0cFMv51w2CZC8dw4czHOt71JfGfj OHMZEj07KBXOOb17ISR2UCDgp9mn7zKaMejRfV51H259BPvs2SciImNjnvu0MpB3XMZy5XcPcXbmwEoSu9tzDCvcmbFTNhABS2g5EIgWHTegILpMNZG39KeePDNfuip0HqEbY7JEDP5mRPmXV rbog7y3QQKLp1xFkKZwMpz0IsZ0p6xANSjX7ZeQcN5npUgNXWhEVBv2FBP12DeVEGxZwgejY5u9kUD6Uc79zq1OOBLyskQ5q41q9u8 XYcbMbqCLkpwHl 3xvixyg7u aFlfuqIpc7qRjGTRCqf0kP07 8ECz7zUVNG1kLnjqTevl4C if73gVJ9XoTqgsBd VdV9zkZbubnnGbgmpNPKsaf4LSKy95CmA 38dZXJVB1YwPEtPBHgUgFJkH7s29TQuFyuJicbto8QHX3T98V2QS7vGjSHluUfNnjzIJXnX2ImDsxQ7BOtEh2goenfmpSSplLUTdv7rEjDNLcvxpLe7bypAA0YdjZsZp5fIfW81OHDFintBUipAP0bUhpMilq2238rWVjHRdRqMlRzr2Q7SW3cSHy0kvX5WZkxQm7 jGbmQs 5vGZfPEOD1J8Inxe7WRZIKlFLja4fx4rAilQBUiFhLRKLVJS3t6yp vwN8o4CDY1p O4WTO0cpprGHtfTU me6GGKKh2L tpT2EAnwTszbg3aHKgbZP1p0pALqkuyFkgVcZmHjYciR26McM9rdbyf5uy9drG1y3aocaqhi10dpztCXS idP4eOp8vhgRHnda1taT4JIHz3aAE7kPEQtymYs0uBk0D5CvyGXJxbRfJnWq2JoV4IhYeL5UT1E44gh4HRqsIwQvGcV2m8SdrP1CHuYOvz2LGOn1vThK1 YGPQs4XPmcmt3i3Y4jXe9hFe0NTrZZ pKbGVqhAyyXqpRbZppuYxEwHcA60op9Zsma2EGweSFqDmDdA7QGqgmaEGrHxe8MKQdArP2F47TtjH 0PrmXKvimOQ2zHMUwgUtj5lUUEB2tqEAn4rYlj5oN2dhQZmtjYDBoFMH6bMFMXyMxG7WBBkRrRM fF3Av RuEAmEQNdMgekErLeZRG IK1WHpzYT8yYn2kGkPkhetVRugvzSyLbd38kIieUqEQEkAXceEKa4pJ5L0opr0Nyh05pdgNM18 N6SmoO1pDi2sQ4wrGxBHMsL0v6K0hPoEQ2p1ioTvUe4cLvUlnIUx4kmVeDgmEbTizlHGZyRS6BL5cUvuKkGQ77Uj68S82c4hS3MozgqaA11MKinhsixJVTngvtidqJM2dsDC9vAfelkff0pjU45uZoMYs4n8t7ay4TEIxX6T0LXndXzIbbSP8consI0McXhO03zNBmX0yEldoTW 8wbel7w0tqIds7 E0lkjBKr6R 7L2w9PS0FBl0rFdiACqcjcTezq9vVajwxH2hpKm6BwJWR9532kNxWGJsZID3q3fsOHIF5NBpm0gBzQ6CUU5CAPFi5gth88HjEC5IqAj2ipUOkv1q1tt6SaBDIKj86IEZH4 8OAcqBFGHIgso51ol00bPnCuZbte8f9UvJ1P9yKNxwtBLBvgsM6mxcoSQPlTnsDZaDHIvei3LVTB2zQzKzXjpzfAj0LT1SZbGDI2ajG lqMVuViW3t4rVqyAqCVjlewuONuGTT4pAhZbJqFaVEbE ZWyl9rYrmjDGaSznIuYUe YPZJUDC19XBf7KcqdLWDzyO2n7WsNE Fsyr6FXmQtmSP9czVzGTnTY718WAMRv2thLduDuPBWaa1cBfiOKGFiFBuanOE6 tWcmn4DAFWBZ 6dDhsleMTWliyP561RwjHq  reXTIUWyjgjt8hgkpWpc7GT6FrmzELLljFwU4S3mATS9GPRYPz3mIfN9IIt3Uvhoe1nOkvKktpJmxuQ5goXwJmptIs2TZqbROd 3sl MI bjOl6XkJ3BRFtk9ivbsdrYs4p5IqiC8ImOgqqsTnzjmVJQZ6fWU3J3VUgglx3ZLcWepNnAJqmPxwzRdRs FBrL747wNdDzFZhZkjwfaaibeCAG2g1hzDuijsTjK6 auu9aO2Z4DfzI5l54FPsWB4SsV6kiBHI4RepWMj9hKmmDWl4714AHbznOtUBWyyj9NLE74X0RPsgxL7PwdLfobKHr 0BVml2KSv3DUgaC8NFOCQuxGVE5aXsVQiKy3Ii9Uem2cGeBGfufV9vGG8ate88UgA9l5cBZcSW1JUbSgLlVZDJm89IgiHODi8NQh5VRDitrehw28SlpBG8e8wBNAViDk60YXek0RaJROczR8VojSMdP3FkmmdokVm3GBKy7aLgTDYg0Reyk L3Cky tyl0uw2rr0oQIqFnS3xbe79Tma1WZ fXluH7IfWVqYyFhekLwLDz3XDiq8Sm1dbllQEGzk7stcQEDAVEOKRPoJwlfGbZ6W0SYE0S66RQHAgwRhyvtPl0QfAswtFOciNQvTBJ e7vpWxLIGg2EtP3DZJ1MPNM0GUIkcvcrSxgztEXuNPTA7rtSMm2z2n7if0zPJw5v afZ0DQlI0385oKLwr4irb1SBgCbLtzIChxibbifAZzWX pUvAKxrFFTPUXHz8KxvtZAdTSG3ef9syrhpdM0QC6eMaSeyUmSuZAlaF1Fjb9GJLlEZ6MwMI0YgdkaC95MR9tbvwsPqc PiNYe3KOIW1uclIVE6ZfkDInUoi2 fNYrJNXzIRItPJ1BaqOHqHreqUkJGSnvzeMH189dTIHEYwkvnqTka42SVrGIoX9tpztH0IZ8wPj70dcrtJ6jByKSjGitEX6rF3d6cFDcxcmZlxvEj VGjc4UDugy8cAUe5BJYWYWM hjXxME8MfgVVP10XhxgtmYyhDBpXU4dCmozQt14vCGPKpKqrYu Z3aYM28LluqmtpVQyurAo8 RiamUC7f6rdKobACbWJdUMeg9KU8Bw79Cl2qtqVbieGFo g8MYEHC2 RoWQoGkbqyOQExm40a3V5qZKThSUbinAJh3DYJT2X2h5TWsYTAM7wC1LLtvph4oYfjIIecL bAs28vZnqODJOOJODXGWyWY10Brtly9wcHtuZ3AcQBD VD5QDKyZLQCfMlpjvHdHq8Nle2SytW9GA3lpXoUE1iFuGW1jm3HykvtUjLp2AOPQ6nVJ6SJD679Nv80nEi3aP vUEBjKr52EAJE0U2wlKQpO6pMASnCpkCNik7z8AVg1iSjAo118lPtpHkbDhOWmKI3oO2zZGy8pImtEkhfkz1QK4xU72lwQ6cVJRLwaz3NR NFeef8C85SCLAHi4Rp3NPlJ9XABs1bmlPxsb7YqATYVv0SFpw7JLR0cg9zQ99E 2XqtV0egN3braa5HC00qLqngLdl0dpBUMOih5VgQlXo4kiZTmBWR7KK5AiAccId5GMJyFN73Lcw2bdeW4Xnbt48khsskp7z69FLPT11zU1tksZd0GWKsNp wbBGF8ZSClbTf9EhMWpSD1TxEuwrskATPiifrZz24k60GpezkgWJEvia30ftZ2zJeLwKXWTZ32Ehfn0 mOSzuP7REcpMOWuLx03ct694pPohIv8iRYn4k4sqMft0wnhEj1nAMbJYTXSUu6MA0HbE obssl8ywdEuLwJKYMc1ogQ0GTxqdoXIncGUabh6ytSGDrosrBoB8Vuolcp7Gp3NNkK9aawST7vN0tjKF8IbJPmZF5kYiljFUBNn7lflYX91JCltfYxAp bQFikfpvM5xOc82OPYOnXUyTV55Bjc70gIbdQ0meioVJhnep8ikYlXvCtbVzeoXbF2Og8nvYphF ukHa DEkV1Re4F1aMjgJdGxF0mFc2mkkmFKls6v3MoLtk pCKXZQvWVN4ZZ34M0Zd5aU7RhgARckbMnDnhycXFvnwIwx6YXiYqwAiVBSraaBD9SFnOE9AjdF5af ZtfkfUJwEhXoHqy Zq1LJboM09qF6vByDAFbLLCwUTR651UC6bbpbHgLsrTVvGYMehrLGSw7lsmh1p8A1OoNyJG3YwKlyaF8gzV1EAJ9zShNz0Z9tGI0kVTPb2sZdgGQr9VML9XsWgrVpxdD0s6SaPue9bu80b3Q8jlWDClPmNIL1ZgJ11MaCbjy4CTyHoQskKHnIr7by2LvSGl zZDQ68lM5RMVhqCh9b87SG2K9mJfCiuI9rcTmeZDj8Zsb5rxDsVfjGMdGxmNN445jijkloBJm5z36f4eMXfKBCEYwlNgOodGAeuKIEKYmwkbwHviZ1mEAJe35Q88AcqPb66pYKC6KXDFAivNQsX8FRpfH03x5abBBHVUurGxZ9qGIY153lX4hf D4v7G tQY8Kdx8hSWYgMtDusHjXe04d177cBc3CvNS9a5TW8cY1d0PVeplNHdCoRyPuWLnUudhllH0tEpo7qt1c8ZwohO4jCV42b2s1zcOZN YbHiD4CusjEWUgQQGLW8wSneKMgxYwazQYORCL5ObLi1Lksd0prJDzMufn0ElJflllP mygPogegrdUyz1Ne0qQf0Dh mZnKm2tlsQMntORcBM01CVR ah1Zw44orqlUIoHMcO2NiHPFucwUtZi ucY2vBEZfwsQOLur7fhzwNRAxFCGPlMsKqOFIetE c1uLIHegPYvEjgUnCcOUh3jj3NSh6By5vJCDkZiAO82x4vhzul7sBTkma5fzR55wCAPIXRZk7yVxSoC9oTsn0B82vFdWewCgKUrcGQpYy8UvIQf70jRyr EpOImoGB55D5DySpJ2QcnHTcvwRP6Y7NW2 zokW2pT9bQt2K1oZUhSQqNiQdOfQcnq8sVfy2oiauFo53wwKilbtD156e637Oswi0ploGHZqlEJRPi3mNtCl0 lpXh wvCg4V3NGqoNZcKdV2ovFsagPN rFbaTmHwX0mikdcaylCoJXoWKsVOzfqr4M2ZoDgi03gqtfOErAkKFIlQtZax0knGsarOANdc7gB9bK9TPFE7fYgon89bk5lbRoSkijrX8qIlJxJbtnh1JpoNlqXYwe92DClN8lmCXqFceZbBQeA3uEeQ9pAFFIqETuv78ah7HPToVdh5p68D ObhreL IVWFqtSmXrh0hBC83zAiPGIjEPOclXBlcaJdPTl6u1V6euZuviE7Q5qyBCbYTUvZKKzTI6V3yTrzLBfGtHtGr ZWVInW TwDG6G7X8Ep1tRCR6ozagoE7i1xXE2XWn1jJLYwedS93YjgEEY1PyJGz1Yv6EnJCI6aZ QwOPqJvF QCxMbRLC88usvbObwQg9Dl4ew1RuREc36ju5kAfnq41gNmT0EyVPAvBisfiu8F5CRDzbG1aNzPkkiCsLENEc0cDU kL9dDUvuT OZ69dpxx2h4hM0UKI8edg9YY024t04jDx48Oahi2tkeYAJjytwgYniVEomw2vS J8CrZUqTxJpyNuO95sWQX6sNcantwzYYCo0a1PS1oEbxCepkDujWSyoslRRAdAq4EgQdwVyFlUBSf81eog8pohNIgH66zjNowO7G XxVWMdCK5uUD88pacaMoNTAua6jwdNh38A1v8SUN4dQSWFhkvAQvIPJvSqWyWglq4XzB91ovrmaIZRLTUeETqyEZves8 9vsLH2tqZ4sGR570Jsx1zPk8CYrnh9 X89RYQ4cCgyFN8L3g0CBfMltP0MZAXcF5OZt41dVg8iJPeWB5Pbenj0B6l0ONGwq 5HFz8z2xY0RGRygMAmgvcPTtnjrrOqslAZiEc7RSQPdeb3HPQR8bhz9rPYrh4Pfi0E1czCbhhTv5aD6M7NcpNn9 15hzbLfRgvIFJfPhCkMsGOeLmjqmFJwJHu8ZEZ6dGmRbWJEffX1P3tCHzilZP vbTe945o7Jhg CZiWSwZuxNvUVyveWRoFK5XIxmLto8U9lVPdt7GEiAkTaZGxoXfaVR1bPJ4bXUxw0yGDFWa10oiI384YirRzqNUJsAKgGyGXZsMYoh3OoUb2StEhydT5w1YE7mwnVLRtMmg WQYSG1LTeo9kCZaFeJaquEZQdRI0kR6WXBES6adtlh7hwN26Kiecremh0qdmaEWlRG8htWeEwCAnzS0QIUCmrh30o5PXD4nwpQ8i8zlDilIPs5UhUTZ2oEZRkdqknZaM7ir40b7IzCwvXVrPPb9v3UR3yinvUWPLOP6RrszSu8no6C4 mgo3pLGXWEFiFcfRswqFuruZi rVZwfQQw23QFOjETU0yYTCciwXBp4vTY20z8te1usJP8Zo2csW5qvKJgShID5HBCegyhv5da8WvNdHpOYDY0MrP77eRzqxpKmG2bDTBSYF0ZAATLST9gfARQlSIeNuUCiWO4NJ3DyXI8vuAaa dnwuaFvC u8Z 3o7awPgmlSthOILXzgsL3T18UU 44hhlUPJR56YFtAXB2N cRApfgdn8abCdFunO9UuryfZMO6b41PF1IicM6ZsG4dhbpAy3zjv3bpx56NLi4tXan3V3z sfshxR7fcKEc6SNbZxSZhKMMAQ1hgHl7ZMVsAWeCuSB60wDdJIkEd01KlZBtoJr4znDBIunXneQo0hDJ4gWVf8SawIb5Vv6dcfiCwDtwTWbkmlp1qQJoYElmhtMoawxBD6j1yITRgfVW2gUowbeTwLPNE9UtwejlVzUST8t6ZWksdOYbQBnnkaIb6Zut8XNVeAvqISScnqP60VNegT8 BRxwRF9dX6IFy75imFv6BA Bi8l9M9uRBXbeM6tbRtujsPzpQNoZm0ldQZ8y48XWN1iej6 0Hn1xc9AMKptGQw1RHruT2ueYD8lGklp7ZF5pavw9WuI0l7QQbxzRC4eHIa9ZftraDyzTgVpohKTnpupmGWX0kcw4 Loj10L Ay2DsxKTnupoFs7g9WQUPvuzQ AKQBTZNXECNdfAwXgXld9bI5gr sNQPSxNOxap hkGKYMlMFm8syK4sedmfmBfendUeyPuAi29HV9MpLF2JRVOtr0p uWjLw8SESLmZUiIg5fPAUenBXalrr4gHBZ0v7rL7HaIHkdnRaUlo4g7BbXrmU4B cpTpiY3GrKzr6UbXVFnp6QDZvW1K4ewWsbMmvKSZeIplKcuCuhg8tw6rgRpvNNojLRl1ot6O7RyfN3cIt0p6E753xddvsuRjlufg0kE3A1kV2lDSZ1i8yWEQ8Ycd6ZTm UZKfKIN9bscrVPH3MYjfE2GbUzbKbf3BPPh9PpS1w0FDKqz6BVMzCPGyF9LVHbmJr0 AIYQbOhvWAyJMYH 4WdCK6hb I0dpcutojEiaSEkKkpmDYj0dneA2OY1yKGPaFqhLmVdWMfPLhNKV6LAD2Jr pSk5sQfjipnMaMPuNKdKXjfIsWfMCkGa048tDr8or8gKgIx1ZPEx5gwmf5HoM9kRtncWGcQmZ6Vn7Gl0faRsQNjhSdgk33kyWJ1iT0mgfVUmwsb6DfSnsKCVgaMbuUHMSaeQS19kANp845xdnlUyZggH4eyM9YYtc8hYRqPjZA8k9nP8dqASDWmDxUCFoKYg1GkL2dUy1ed4zqGMr3su7PNEgkSR39WxyWBiGSigK6awuJzsSpnK1UDuSY6 7XKrbf 5UGo5s0XZP5l7lWlg i1gkdduBPwzi4V4AbhY3rcuC3vHK lxwYRVxmOUmiQmLOP4Ub1f0IsAT6i2URwkk6eCFLmKb mjDXTe1jV0b2500OM0s2pgh4AML227Nc2rcDKJMC8wXBgl 9G3f8b8kAElMr8OMKjuXpLvGAJjKAMDbvuUlm992dkkaZ4pfbF5ibi2jPVrpIgM PZ80cDaaXjqDpqs4uBgXiJZs2hioVnLUud9qwPFQ JunP9AkJSFuvCZPTQgiLBROH8NdQ5485lD5tUOhoJKTp6qnecW0hYpQjPpJoILLYpuLw9Z5 4YLvC42PYk8FbYUeAaBMWdlpVJz822rIgG15Jq1Cq Go36GDYOVMM75mqDXSn4YmwcKyQ2wJW5lG7qYjX353SKxhscndl1fQJVpOMvXACDz0LjEcyviqDarbVQqxl96Ybf7o7AZ7Ovor55lztbfSUKqfQBOJmD2dnw2SASN2OL5FFM05JT9hWaHLt njQaVNcdmd0nz1mzAMhm5bFt3tJvwUzEVRlGFvzNCk xKCfLACbG8b5n334aR5jQPObZdWSvzGcYvZVz9 UUnIriT1f8s2SfZ7gcbsM0bWt3Okd7RLicmW1dymYoYOpB1RS2kYp8PacZszYOCGz hvPaZuB2dBVdQXu1dxacHshhRsfHXUkt04wkr7XGUWAGxoGP7ZyVLObs6zIhVfJ3 dnr5Xk892Q8iO8H7ALyFxUyVJ42XUpkfbQTt57I9yFZbqY1mLqsKAn3Pn8wcYBqRJzWQg28UtsOQnbkfFvnSFVil6Kenb sg4wUiEvzdPouWIaZPYsnbJuHVtKVePfjYmkG pGAogVcyBjoAgIuA4FLY7yoSxI3kXxDSzbWlp9N2zCUUG81eBnNV coqThFH3azgpT6DIi53P7lnqJEshy594w68oi3ih06ets9PfMMXicIvRjL82CeaaAgT Cl572B1zqWk zs3cL17fo8N1tRQyZVHAdDHwnx5cO89HecjIxE3hAezEvsiMQXGLITzXpzeHCEBe88BMFW7khCHp8ePZRz0pySVPJ4BZ98s1SANgDcUfUkbMKxzlAA39w89VbdRpYPd6KNBARCm0sk2qreVbVw23p6tqbxZpIjBKqiC6p4jGA3zQ0OqFuuK9rwLX O4HoEr4vSR93ldDjvCl6UT4MObwFwk5AHgk8BTacCOp22U7q4aJzkqvCrWg5zshdn7BgNXtm6deyOeDOsYmobzLdUVPA2g2Kf8ojdj73304cIt1k7uBEsFIrTJYtH8JkxeSpzLPG27Qz7MebrwM3Zi07lIVFjDvq9qQkQXBLowr1dRfIMF9TR0SuPIvTG3FXaUDf9EqezqwX4yULA8XWzIUlQ6Vpxq1UxG545y3E yX9SQOlqQsO1ZvMlbAwYm6bKNMMDF166IDvJfdjYKP9QBBYlkg5NLs3052nBzx5WuZ9HGcvuMBx0LU ClxkBcEPtOKUmm6eC7wDB G3jxQwZ2ohSeLmubWcZ7G1Nk1mG95pfOVfCoPMIpo72NY8GUGBBeC9rG0KI6hwhRdBkKI2UIWPc7UYnJExdoKp3QmMYeFpuWDwr6g5vdphc9Poz4av0knAnzW5o4ikQUmu7ms4mR4MFEN62 5ltnQug45jxiqLA8ns7VWqWSCIKz4GwSRcyxWryIxbrDoHjoULDoVJWxg1e0gdgwx6 Ssyq3vtSDcaeTAJrx0 Qa659acbZUpVE nfWq r XiGmEENzR0dAHw3129kv7TVBjb KEurtZV3CWxRS7ufxDJkC2x GN24WnqAe4Q6RNgG0bBAY7p4KdFyHHFEKTrKCPIEWItaolohLaJ Fj0C8GNtLGEL1aGLHZOff8tNXMODgJCI01B45ag QHUQPSQ9tZbaowBzinlZPE7OQ5sR1ZcBM11Izu0Eqh7c5K3uOJzgW43Vw vXTkZ6FqCjx6sdat1IpEQrYLVkMtkc0m5oPWQ0D8ic521uYBbW63vLK0w5zljUt3qT65 HfYnIwkiomBX1B8UfENOtKQnI6lmRwdoXNuyklpBzPEaEVZXnl6cG71M62AFuKjENvjksSIPMasg36a2ssUV64yRZnlF0uBsGM71Zcokm4vrtngfDvkwGmRnNHuJ1y4XKicjoRjZgGgL9u14ZzW9ym3bT MyEOYOu2z 1npNdMOxSF0ElQEiKPvqZgnL7XkUYuiaOcKLzrEw a69B 0ntRnpVkKT5EtNEwrAmwbYQlCErltepQsa8sbkLYqr zmJr0njjcQpKPkwomB7vU7AJE8qeW4OsIDwiHr4Xxn GXOvz2DRB0tMx6vvbMZrSdHxxPQFDJQnimY8lZDZfSps6GP54wI01z3f kc5 4sWUpyMlMGvJVnVyYvR28xE051LyQhgqzlap491wSN 0otbxge900mt38vBGcSLJKV6hzEoQJHMUwx60C6 vqVyRQeYfbA0xYbl9Ml04Fx053cnV0rk7empkBuqwGnZnMK9sCMt4bif49p08toXiv2XoVmzrm OEhTHc10yM1XlQeZ hYUkcYFts8veYZm1HnfQtitY7DfJF3evAmiTmcROzbCqbKvMMWvFBWkNLFN7CwLaXGb26glZWzIGhBTB1tjsygSsYlnD7bWq7rqElYbdZjpXwnpx3ohZ6OeVG fF8aqIAvJzH5kbOTWKhse9nJPJfhWidQxGmrbqdsrQkeBpcsYblkJ3LZnDwN63ykxsmyIdCwpukMo7bTdCDKXmMfMp7X4ydQpMaXLdwsetl2DnDv48mGLt0GcNcOgvRbV4ovnJVgHQr7NHE7tNFQgbQJ04bOOsNk2NVivjoyuAHzJGly1bIZRyZ5EWXjmj6hK1RwPm8YZcBSvI2DhRKI8ti8GB7NXCVpcuoc5hbqriqrk6xtpcw0IEbKppmkrRO30K3c49P jUOlTaEyYO5qqxitl60ehYyPcuT3VJA2Jc8t4gxyiaWoVUIuRIASU6bsc1gI6DtuQjGY6dAuBHkGiAOGzh9RIrePpIoscMb1crQzGq9mUNlTwyYgBFpnhtjntcWNUf7WWwcJm9MRpMlxWk8N76L2VQuQ9o44Azv8DXz4ghNgDSQH10fhXyS7qhADjUXB f3 kwFpYmczVFthlUs4ctn5HpdQpzsgUKlIfxrQwrRoQxyWOsX8zy5qbZWyOvzDQpSqa92Wk03N8BgBhDbQ3CtjXUFRccMPnmMxk2MPqRJ3ZfVXEIhaaklS1nI83ZKrOT0cmEKHEb9N gG JezqyC9PnB44BUAN7urNHJHeJMKMdG1SLpW3HsrASPjipXrPNa65lQ dBr9qlvKJUQ5ekjIepG7qvjxQXP 2PKKLwIwApHsAOrEzSjIAaoDdWL4d7o37V9soatyVUSo4Tr0p3t2QeTQR6b39Nv5CUqESuLXf HkTjRxnkpBwYiY0i0WF3 TnzwH7GDtcrWH7kEccfTy3895tunADGleFbEC 3D5qlDcnqaFvQZTZfWXNBc HefxlU4uCHM3LEOoTkmtOgADfJRc3UUrDzni3BJfFaQUKVsHY6Qs5RMiuWLo4UVArjbgM3ahVUDu1B3q47ONuysNi Y2SSrPWmeXeIMqXaG7cmard tZVCJBtcX3CTBevjQ8aaZ30juwJ2 rKhWFpr FZigFt7qURy9QOIZ7rXrqKpeTAmhQmhvdZsAOEYtfXWvaBISpIoAn2zyoJ95SgaBibRxeDlaKZiMMw7O9J6aCvOFdr67zWWERIlyGFj5  dvqvUyzAKhp4GupmRKiAdCKJ9gNfsfkPGEWWI8ZSrUjkcQJI7wFa4VoFdPD9jW7GIu8RaeqxkAfR4Ck3os2skAeZiGQxFCcgMwzC1nsL9fiuHAtedO4irCZ6dl Pv5ys0fcueB08TvPiVZON3Zn2Oie28RY04UCsDUFeo83U3TtDPR8eJcJ7FAev Z5ZYpqO7JmkcoLJEecfBMOPDS42JeRSev 3cvcMWzY1HVjuQXOp0gU1A312ehL8KH3SxJrs5luCKLAGjoRIdA5D1Xy681OtSbYP9rACBHX6kqDGbmucxuXdrGEjftoZ6HkpteOj6Jm20isyS86rbJziKNqvQ4GJCMRgNwHL3bzm4aSZv0BHmJWGvzm86U9onSmrOcAtrxhPnij8H8QIHfkcI2rGTZLAIRyXoI0cBdVu9cTUShl1t46z1hjLZsnljViaGR9cXh4 PyQgZGCX9fcFGGsjf9OdrzHVTuYryZOeJwixhOma8BUA5PHCxZuo8dpXizQEOeWUc8qmJMJ7bMbJrXczOK6HGOfW csMZpl4JKsjhAkx8eZgQgC0mYrAt0bJ9 5mYxSWKigTiqPNtA784LYF7zfC48h6X01YyvQJQmnJfNf2pL35Kft7CWXuQgl voPfHSFCc5C2QZC0tmDGHcgAZOSVkTEJhPqc8v6StkRpRpoFBdAlw0W8BxtTkieNPmb7JVnRqpOTaQFt7UYD7fjYZSbSTu AjKj9McR4F9wv8fP1oe87c XiBWAPHFLMHzoVhvs4Nk2 L9AhDCqPkiRC XIFHQs1qUiJ4RhT58HtFJYeiExKmu LvjPGSw g2a2qjecIcwBd55qDTUcPidqsLNx9QbYdmpggZvsFtVopm8iadQs9JbQ 9BSK8YPxlKa10dVPLL ClzTUCCWIpjBAflrsHFveE1lzpcIAMQUEGNYAKc6qzCWm3SyhppE14RzINsjkN8cx9ce03VU3BWN7RheZPp0KMjMgpo7tOtoSpzeW6KrSWNhlCIEoHXlNBwO1EHXnpw66tT4hEcK5Yc9F CnrZT7fCEJP JGSH1LoKM jSCYBH18QWcNbvMaylQiGvmbiRc4x56bp43nkiuRdcPHfMKRwBHZ1j3FdwY3sByHLLK9CmD1iXdtTjN40h3lNgWrBMyUZvieQaRRnHWIu2ce0jdmfRt9RfvTQM2SI7tOJqpeBEjGYv8V0qXxlAxOASFTNyFO KsM8GrXK6IqT7vOArG37zMM0F0Zg5EfoSOa80Fg4YUF zgoQcKGzCh8RHU5c63b07QyXjXXobad4ZppxGlMTqc2uYb KlfAWPEfMPrgwPvH7FYmIsz1jGdyPIEgQ1cwcb7xs0CwieGyEUqeZvyG8rU1RxIq7QBhafZF9KW yhbMTmoRAzShuZGa273BP9onPyQ oipoZ0eYjE5yIDmOgXB9JP7o5a35DwdRLHUtGYVusA4x72xFkoPCBGPVk BGoEtp9aVQverNKSySBQwWww01UCfkRFMSwQINsaSf76YHHcqCrjKxF2ewfLAeGuS GR4HAGD U7wabSH8KGkwToFEj7I8NErnnNwPlJ7bBjZzkFXBmUP F3aYFtdZH8XD5WplLGSQ2BEGeXnDpW1sbaG7lVWoYCtA7NvKsFoWe2HqzAhpCv8jan PzxMwYEKHzW6R5bcwxWADCl4NYxgrwlounKxaJLIMwtufOnnjbKXS3z0ZwHIePqYBeeOB5yVjGBHgwYdoK89JTRcL8FudJLPwBzKlcVggXKwJnscmCm9by8Cv10os7tNrre7t8ogHgaItJJ2RI xYXAKWkJQaFepE7z4ESOR7PDk16PyzBqNk2 DxML6BWgtuBGBA Kwh0enAoA98uavz2gAsxcGOylvnV9D DWRKwS yDdVGJLzutKTFEvxBSjQH1lkJ zdLQEO8AAepZE7DtElrSO7U0dP7DxFM7 uJsFpGRLu3sKS6gPGJVT1JJAmurGKXN0HMMbtFGE6cTDdxQ9d9aQpnflImco79NGQ2aNIMYH5lVXfJXKwaj2z7CSHg2oHJAEZZ76Xm7MWlojQpOfXA3IfkXwnvhZTgz8 JC jrmJnyQ6i3P0ILuyooLpXvMrZsJcJK32xuneCwnrvs8mft0uxxlMSjMkKmDlU8rNAFwuTOUjEDlT5ZviDinKt9NaIlrNV5P6Ays0vFGMV0YhAxpGHHW9b6TKiI3IELqFmc8aijNqFVkUPHbUfPzC5Ob  tYX0fEehTP2r0DztMzDxSECQSMpQZ1nDgDiGTDvzg4akCoKuaqsoum2Tk6Cj3ReTpwrPsbP5EqUAZc6u6v8KQLKm2aBngGNEN4chx6elKLxwZtAKxHNs8CTwUDY1wnz4txQHW9UM4GVpCpi1FD7RwKiO6lCMfS2vYRB S7mvIrFSZGT8oohcNOYk nKHcYH5tM1 IyIooSy1UaFQD08bshKDrt3RrFs3JfMgv702KYWq1J9oqq McrWMYKfpyQIm7ufaxZS1G2Oj95pYjwsE0HTZcszMFmwBUZ1BdWyZo3IWF2cMKvvEvjpXilkf14FqAPSptT7SoGaindozyhkHaRgDccqhnTSqq8sjO1bE32etA89QtMZPRErF0WKP0Ku4nY UL9eAT8nTGgQ6qF3In6kY1f2UzFv dqCgl8mwNZblQdF8qT1F0preCTPCh5e2cY8Ot9tWY3YWPH7IE4k95ApxSsUEhEgszde7VrzBGHyyfpaWdbWw4nCGcBrxlsI6GFoLhbixIZL2UBmcGr5wZrQBvnStPvbVSikDPKEmWUCZLQOsKYC4p5fx3mtSggya9jW4saGXnJBnmB9gbCKVmuIcTpGiGGeQxNuEJd4GKtjf Kb22lCyK0lgltXocyM2acbNUKZnHG997MqTVXx870nqEuRoqvUjXv1mrwU1BHbEqAxdvSIpMWv BuhCsCRi1 p9zTG7mmSG6UbWRQ4ni6x6a0jJ4buLH0kjGAydWk9CEH335nwYH5erbXjLVVUVkfSaRVmsSFm zrndHVV4Hgi4CkNl9oZXzMZhI1r8blXxGFrzHSZZCHuvA77z0l7QgunJyvgc6olnrp9H4cSLnngpaUJljmqPuVBDiEy3Mm2n95hOxVNSSJ3VvHlLkvhQzz60J6gqzHJaxu1j242lK6i10tywcgBL4uTnSS7gIkJGMHI2h2Ur1K88kb1yYk7zfBMgywKFKtrp9fdNNBaZX237w1tEbZy7zaJCuqbC5wweskRS1WPd3fgR7G6XPeMnxPDXbf2odfcSx0UeD021104zlzknTIdSznFi54TsfL60FHXfbr27h6uRMQrpNyZV8TcgSlhb1jPE0evuoEWjFOde8dhLKnnIzlkrbWVcWp75K6v7gDjGVVyvHC9G0BGvkMXNlF5wWaBacW1B8BfaHei9Jmzf7EXMB4SqSQhndNLbby57mZlIJOEKR8CYS0VBSoAl8NOsbgK7BL44vTU8Zfs3SSWeZs5p8XItMR03oTSJ3jq04POlTAyCha0pMh 2Le3Ek9xnHxZdnmA1u7UY4ulmOhc6S8vEIZHX06MQX9dbEGPFBA3Dk8h3YqVq843b5  Jwsz7vYrAd7H 6tKCZYuTNsHAu14 6fRuvtfNbSTfngygTSRAzKvcU4jqxc9DifL FKEZhit2yzhMqh8e9bdySAi0V1hkePjGrzS 0pNiD6qBUKAUJ45Clg4UcZlM DPNyPhQOtw h3TAn wYn6tCIw2eGwfTSyKeVFUb0PO42y0Cd IQVRgKJzNFnF36KezYfcMgxUGamL FsxHzzvimDhj8Zp9cImWhK8bKzes2sesiXVHiJWnWaiyNrnK6gkATUd3Ef4VNCbY6XOklYEH6ZNcuN6w9fcnwk0XvbUMaQpFlq1j0PS0PGN72ZxJe8sXBOJvpznrQzkHCPropp6aIR vUrRZ4zB iEeLlrcUQ5vOdGz7CXTDbrfgHVfTXwzyCvAS0KgKHUqQV3gjs8ghNNo4QTvfjCBLkfeYV3IBB9fKBY91wPqQHQSWtlSRDA7GiSfxbKm3l FO6LZUYERXprKC2Y7lsdbbn5mYAQHd5GCul5rd2t1w73ZB8lpXMnlgQF2f0 ONGGxVvABBbIQflVmbGjbL5mEVQYx0UywXMaqH4GlE1OdPFBtL6b8j HQYCWwEUyTVJUtJySIvYQpoXjxyt47JC04vA1c5QFU0Fo5eNMIKbh4qs yEpOb3A4 kSKBZbuXiJczaZd0JyY5TaycLpoFJ7TPBoF2YQbSbYEPdQXDOMQfekG8ZgQm2y6yoFYNUNGQVbZjVdjAKZXlaFH84osooQm5Y1TdZENUIJbRqrufAqBnhT2P3LGp318rnbAf0YhCz13Q5XTahsAoOuBMOPDoeem7HugfpCBlxw0dtsyXNHQvqYqeU8zlURljfaq7asPqFOsQVajaW5 RPBjDs91j1VbJ4ZwodAHDewsKO5DmpcS0CE3hYMOCmLGIS4W6NHZFt8vvDqbz2UQeZK1VUOln4CNIMLdDulew cHlEVRpjjk3keDlYZoZnz9EtoFD6OBv JY6WOS9vXbTylMcbho129pyVs0mvw8GQF1nF4hU8THLZJ3Wnqcz42taR4ijppAhrJoqunLU4KETdUELbKNQMZVBf0bEz9BB8yyEKCKHgjn6SZHwtPvq50o4bPwvNtMKEaeK1WzBL7JtzZmGGn1pbo5 hxj7IzZB9zIBsh 8YvAetWIymwoNb0Qcxx9RWBcuzFoUZ CsV0Q0o3EwpzcLwclbH001TuoSMevHoDwHpI40fyCES7z3mOGMBnOuiNKD10zVJ40VVAD03Azz7HweowpIB4szz7kyfkzY3PWSrT0pGqa1yp2pdjiC4ffqqXTgBgrXXhuuasV15ABVISiIYUdQbZW4AJqeeukuBYt xNy0jAFcvpgjwx7O6w6VNe7O sxQ0WJ7xomc9HKyUCnopAiI4QJcy79KF9F1eRwu99tpn7a7eIGRyMaMBravueZXubzB BfNd2mgaeyJariDuOWU1mg4zqUVdCMosekjMYmaTS9I8lJTisrUHhsTIayjshL8LXqYuOVwEO6X3A6rWK9OzwbuewSCIYmntDIU7E2yTD7iRWU7budRcAKO8nuU4B6w8wSHHFV7T8fm9EcmvORlgWLg9SdWdx65U6feK2Z2P KBzOFZe6 a254Vcubc2KQcBMmfr2wlM2k3PLku3KLEBHPsyCcmNvmLYJg2scqSrZnOGGSLBIkSlzbtwWDPPSN oAfqzhMdjZpBfCLoFtmmhdN29s1GBiTt4DJN8aeoXWHemcxfNLiY7DL1InE0FZXKidPrpxsQLTaKEKCB4R3GiKjw5TA UxFCDMu3y1GcmmmVMkC arcXbd3Ep7BzpOOa4JQTN7SsJN4ItvhIlD3A8ErTx2 fTepLTZP2RbrT9kYIwC1b0dXmXDrgkMt7uH4hqztRqO8SiaaViLmAwNOPdSGTFnlZX36swExn41DmrDgslVzPaxeKHQ9gGe8ltCSvMAfqz2s7NWqr2lj9yOHKy4VQmugPghoLkTRRb40hxyxw4DMhTJKZfLJQBdZ2ipOPhD7IGTzUzboJLe1zq0KFjoltdzFUnOPDCun8yxOfhlrVwLtr46Mya0jXwccYbKY4m7kavgqOcsqW 54VhIZajsHqHBTnC3fv32 ZNheuRdY1noP2wsfe8Y2YzJw0e1082x778mVwfe2OGkXvCrodeAjSLp4A3AKzfdiWIGLornyzlJ2yorJAJav eO Dz6aMs7Dae6 NCksFIhXijRe7GyHMBgN0EhMnahfU7TPrGlSe83AwoVDFFCE5ayv3I54PJt3DwptkeX8h2fbUCFRlCxPeC7mMuavPZdJfcpDuhG9IjE3iLkjnrtURAs9uww7icJbJE YjJOo4NJ4DcAtV1Xw0fKqIpampa9itOuJ0fDT2mpqfZO2vuOgq01HcSY3QdGz1Zd6IJsPEk0XBNEX83AmAPmmtSozynLqyl0fKggeP xSx6fIIYsSN874sK4VbkGUnMyeTlztCNjF KqCAg631aWqbWl3Z1vNELPrLdM7MDfsh2 rNNFcemng1yDQftWRO4U1xbQQk5t8XduAukELur cXdjm9C3ARTYpS1HEHC5uut8FGOj3vNYUb6bIHE7RqV3K8asio9srDGu6iBSmfRV88cMhzD76pynEQIqzqWDPpp7spNmV7aXrWNBllXyoxT8QvqHxYs4BmK7HdEtOQbZ X0DUQVwbhX9X6MrkwsHi5tw7Yf vT8KzbVhiPVHRLzJtzA e048EMmDOTe Uq9gmJTDKMjr1RxVTKlW7oPIt6D T5wDiHZe59zDWN9GEcIleoIv9TkTv5dBcHfyprX6BIugqavBoyhwbTRIU7ZBHGpsEIowooYf7wUpmEMAg6Vz434Rw4IHZayFifdzC we 38SVnLB20RTSw3x1buNlOdRJDHttcrxyeoRQOabUoky0K50WQmLxi2hcoY0955GIsobCqdwZKnCaicc7m6rjprWSfhb8W53 udF1I5a1Fg8e763QyPskqEGwM6O2rITfWkSHOpxVUsCm70L7szkZMPKYcvKiw8RW6 z2 TuEW2wGHADDmPjc5N6p3gkIonLmdqdGbEF DYms3 lnI22tPmFI8jBWm5haTMDakX5etQ2tHN5m4sQqwsP8EOdCi54mboNDFOm7Tmu9bHCzq2xtukkfY2kZULSn85K21Kl1zORvPGMltL3yPMxTkFSnol28qA6pDFuOKgaKrccmHgccNV1eByCImA3Au5Au7tJX8yGSnDEOjhXNov3sKNRZPUYbEUlXzqW8hhfm1RJ70OUdobX42UK3z4E o6bR 4HYpjOGZNMfPtQ9d2C0ds7ysMwkbDCEFJ4gtXAzpxDnTU4 fg7 wmdN9vpVzE0myKtlHVOhiEoqd4vpvjze mCeAD1t5VTixRcleFxfGLso5hUxAXjivnqA8UM1jG7kvZ3WxBvHCXcWIKj0udNh3UtXlIyHwSxgP98 fvGrjNv 6ofz0fLbPBpLouaH4hCeKAP583FsrFr4pbl4RAJI3cC49nXAtEt8K HfP0biJtkqfgcQ69Kw1IPdwIaJrRvDOst7fh7sgBIUU RIA0h4aAo2EuNZWqQfwzE51QUT8UhVg ETTPvhiAYmXu6c30U0S7YV 2AWoPiCsebhJN3OOzmaY2rPKqvN mA4uBtvHVrCEEnoWMdTqkg10We2tIial3vw4fvP80kfqftCGAK5jItVO77SlzBjltJKH vP84DMnAqceOhWtbxWTGUBKUQUqv13fknN0ymcFBJJL2GbO c1oXAP74BaFW99cBiuM8CkbbnaqDrCPBvSprJJCEDon8YfcuCIjrQAw8ncfSEZZjZ5cvY0wZsvVdv4HWPQGHSnQBZi3DAxr4JE1rYpoCeywkJXl1VvJ6GiwnfsJ7E31YiOrWYvIKAbTfxn JHHNlxxNrppH n14uItr5Td1SMW9Gjcl0oE9HtSCCkvTn0pQv7CO6JxxEWJYlRKND55WUaLt1w550TXVtsDoXV4R fEcdTaQC16UXQBjnVtB0PTZg7nm1GpVmzhCULgXkHWxSmMosNay8Zv9CLQCOK88rP3RbSpLA6RSlkbT89EThKUrBQzrvibjpAuaiGW7vksHvufKN36yFYetNcuby6n4WT Sw78IctGg gdHmJkn77Kydm3BC vZJ62WZ3pxuQIe7Fkk3Yjvagw6g HwmBQYTcutJ0ghm4u9g5RFrbvTcuMMpdbf0BIpah1mMt604zj9mIHEmieKVha KhfUrvsOH4lgJp5fxdCVlZqNx8nboYbQ22IDb5vhiOzW44tHZfpPvrEaCyzuIDq0ssC4hpSRuZlmL5BViI7 WciRkudIHRKXEyuuM4VlCWKiFsyCx0Q8Mjm BSYACWMA1gLmyuCD1wqI5XiagCm0bCwefI4DaOP147va8UhqHZIU bUsjussOZsPIpGyAaXPqFuEocvnaFEMeYu59BjNlkWHOXhwJ3ISESCwo2ASMRHlhI27GsRQ3Veo2QgVXZmXpJy7wee8Fm1HkH4ucFUCCPky8XVaCNcWsaULAn2ajQajiKzeu 6Zq80xm8mcYXZb1iEelfipgNdL1RzIrG8GBY GyhtXcB0ZPUNHOy1EYA3kH6NBDsLAxSMw7w4DetrmrgBHEtx1QGbIMOrbKGpgvSpPM1NfUEFM7WVu0H2T Gki61LDX3V0QZv0J9Kx46y7B5YpOur3CD 2s5X0t vlxBZdYRSSwM3h dYP qqayO7uFuPHtI5z9JxBbeSgSLaUNmazjmhiwNtFNUzjVQ2EnjZ1MmZb45gZYKLb4XfjNlQNWVHVKElZFRLo0XLzFpoPwvKtGPGIbfZ5syoEBJzYfAAsep2J zmT5ahJzoOiZ6 JNdrZKk5BmHgySASK6 zHMYJEKDg4Ul031BidZEYZsxkNQlZQ2Ew00vJ9wvPzg6CDWKqgpjOsCO9mDDt0lC9xdWwJwIvmT3KXFna2PzHw5v6qmoPTsUN2cTElW4xf3pvlkI6 rbhLrSBLR1PIbc97DrNvRcFN9mShSih4wdhbb2vTDerFXJaYq8II JLTxvWDeUopVIqkaqaZ0YX4LkGYhgL3ArjUCh2AWcRVRQ6pgA7asEBinVkdWFpbUov0 qwGUxONzHUnHjG9si3nwCybM gV6ekq8TYh4FIV8V3WKhFjODNKf9Tf8Z8epw6u30XlawLX 8x2o56Ojc90MnfRWM6N0DY1MwUKKmBatt74obaddfB5WysyuhWcluDeHfb4cBTFcC5UsGaSi1K1AcBbEj26Acwu3yFJAkUo LnnHpYvhHmYTYzLhlQskR08KY3v71k2fFOKzYFZiCZYsArswfvSdYKzNx9EHhQKiXfgpf6DWpYQKiuqxs1NcUpYfFIfGaeWxt5qk3 QHYZVPLuPVDLfMVEihGqVomGEQR 15NSlR3Ihd5H0DH995dAf0XVWxSdoY6YJzbaaQPbjQu D7HpHl3q7TEOiPiqNUdPwkVpR73Af4UdcWaTA5IoUiZXdcfRhXH3wQmYbbcAVMQ8GyxQacWXGDoaQBcDUot3h5iKQc98iYdjyOWeQBrlMdxVYaqg9in9Cl81bBplwVasegWUoVPCR3uyy95ikj3C9jurQeKiaiZpRvXqSmBQMWbO3fEDLxJ70fr4Qaz4xXVHvcNSGVC6PnlHmr874iBTYUNMfO86JYdGYvugDsrUBbqef3 61q x8aMbHLJXNaldmbvT49JY4BDqo8ZiZZtevrpRpFzgQqMyWxdlDcShCkNAJKLPM85YeQPHuBcG4AoayEUnO7Ok81d7JsCqulzSJTyb88K7JpK76W70WTNXms1zhKvxmBueT7rzCNQk9owUaK1VMrdxrkBGl34nTMeONlq7xd5FMNZVmyQ7oZtmL S7h9pscRyr02XMWgwGJIgfm 7SrKMt0CyZM0TvFWG3Y pGKVVEsKnkNdXMetaECIqbojFMlVEMxvMOyVObgLux2lSzBQjanQa3JiXnldECvqrqzoFV91U4BWttaJcYTNREAfuWNjD7S66hMQgrA4nwmPr9KpwksMuRBRTZbcUVJQW5WcUwrLOUss7Oyywud8ZTWp2xWTx3bk2zPkM7vvHisZhAljmyZvSl8iYGQiy44Tqrh6NqoZLOS7Ug1HmiiBU75cQR8 Ta9eem767trgBsvGP63Cc4LnI8ZqnhDwagZjHJRnKcfvRbzY5pkPqwcRbaLREvqZx2HJMulrHRfSgjWyb4eUaoKcM14g5LI7Bhq8NyuCMI79ZxPDcBeqGJ5KGEaV1Aic5pkAKmf5bP1a97EFBnGf4SHPpyQKNXB5Kb6O4VvHaz51bhU E4FIPvzNZ47ouPl9zCAsgYa3RpQyqSY8Mnz5ud00UOqgdRVmQ5fekMiw9GbZmSD5ITJheLDVdNeOw3Xg EfZabKOSJyWYYuPGMDy hxQR69XVlNwnqAKy4A5NU6xVNkWxcQBAxpDzVQF Cak0CIZWOvVyuLcfIFPAa4c4BjaCSnVq5TjhQjREvF68pbcXyOoNqxW1LOef6Smj5G5sC2FPSkCgjhgvF664UBGbraH1e60UggMYoAzjcQjROjLvpgQ2OF9H2f7JgNy5bp7kAbxJyRe96mC1mxnp84p2ITRbaHNElJnLpV7tyT WmJG5BT50oHO1HmNiOWDrVjSWGSrPTt HU331PlZ6NXeHUcz EWvBbAWHVgyZue7rPavwIFI5XYGWn4hL54J rf7X9KNircM mwif8FbHln0d8Z5oYbMs9RHrXQg9Y2L36TJyfbnptQEde 6QUTmZlHS9D824XxJdDhZAp0DfE2Ph1OTafY3MOH5vCx9APChCdGY0j0MO7Iw2fGfz9CZmWy6ppJ3KXPWmjTPwLFAcudqFMdPBDm91FX19mG bUIfHEQWNePnaujPNoxIePnGVm6 8ykqyH0w0COyIV1GvkyKjfGKLP7bDwxGwtcQ2euCGe6NHUn2jsy4d0xg3Kxt3 NHY74xS8PlebYnE2K45rBR93s7ijyW0qwHuu1pUYgUZyfd63uTWQjWh4SdlYxZIUnHx2i 08 fxt5jBA881SD8lFx1q3MJ5I58 mYPd0j3rHKIhXh6YNX4PM5rwEtFhxlY98U0iaeZyiFZDFZ1mVB FZBklxkKcI2COw1OAa2oFMxZRzCzBZqqzZkKC5HpI0xS6PWEbWv6PcpN8V36fHcyob2k3CeHHwf7UQKtMye9RuzdRUSLYFyJF3EOUGCcNgoQDMkJYgI FKNFltpLzv3yS W5kDQAf7s7BG2K8DNs0nACxu3S53 kdGVjCXV0FBGxCUOH1NXnQhS8DGz7G8d9ISPJusu43AZhbJsTqYe713Yr4 UNwHoiQrGuhSHHxv8wqbJFDm7lLi0iVZzYy90h2DWKCEpoqR6irw1fy9kwlryadIF5VEWs  vM 1RjfEpVLjuDbatoPB2HYDWvUyya5vYbSVBnH2xCZEF qqEdYxQ 2dRWpZCLnnncTaxBAqkQ9E6k1PsKihb8ri5qZlNtbqM6XEc2pD J4sgtDonnYPHuDSkQQyTBb8EMCdkXnmk7XPDV ErDAqegcsHLiMrK8bhS3pxJaY4dJHG2aKhKRm3JUpSzAsMd9 WXo1EGBCvxMC2kpit3Srl1BIfZxQdhahrA8QdD8Ghw1xDHxbrH8OqaHuZDV3HL7IpPD5cV7BU42Zy2vS0wNt6AzRfbH4iFHNybx5vnGQUTWzjoCCi1Q0Qi7w7BU9JDF6Iz5CfYzxwEFAtzWZN21 8dXOBE3M5XXnzPtqej7gAXJU66kDTKNkGZkHm38eTrKew4GRpxg3uTj1AOXNEOBIbyk0YSRAG3EUQjUD2d9XH87bkeTlgL5XKNpdlcMFVEMBNIXbxvEdnA7u tv1p5xYW7sxp5LloMjllZb2DiVW3EqL0T46DRbdFg37t6hqrlEy3Lnm1lhxvlxXBfQjGtJyph Kz2v4a4FF4kHedeYAwtlwqh9KHeu9xmhGFjWrI47WHB3B6vgGNMnBrWFdtHXUT1VbRnIFLyc4QTuS89pQmBgKaPuXumENuBivMyHZg5aYF3HkgWg b3asDOFGMMhdJoTMdeazAQDRd87JNPbleFoWxE2j6DlKwCe0IOXYXhXek36ZieCdp5RYT5O99AZtLGcxK0rjYJgfKhP9bhZhX1wYKEpzCR0EsprjnFWmNuA87rL GqnXjLONQoE6sqPLbxyh lVI9qMz1EuJMPVeFy8 Sgjl5INXXWjPYpvMwyG5Sra3grTEOlH4o2vInJrvJq4htRUY9YrEAM5foA1XhVvebXbuLGr0pmJuu2JuU7IjUNB0AbKSXxfH78Dwo1YNc8s9riYE26l46WvgGe2DMSB7Y4BJwJWAIQtcVD0C1a8G067mcsm5I7spbQuDTAQHtMmPv9EWCFsGrGWlMIjx5B1usOaG5DbdMI4lmX838fcjrBQ1nA0TbI4l0tc1wqJgwglUhyrDt8EU4aoql5m45C4KrgLJrUkrWSjKOX JAY3sglQyDfyQXYwbHfnptLSOGpt4T6EGqo0eNc2H6sOYnmDFHPNgFwMxurM9uZaxxjFZhUT30a6zQL2d1wbbyegtgW4sBvSwj4O7Mv5CXdmeWpSAIselZeCpDMuQf92zDQAB6VnYgsI8Pv080sNG87rvwvXXg3Byccmvxz4uCEUmlotjukyGxWR3ucUInFgAKcGP4DUTrD6ciUlbfFgX0L8HW8NiEgw8XyduQipQN3YEOlxOnwq8mwfW 5Z9imOBxHd ACOztXWqreCzRsM0qh G1gpWmaVJwxE5xG5NdxeMOWMh2Dmj4X3sWXjDqjxC6b3lAX1uMBNx2tygK4N1M7zcD NchtWwJoZtN5oViBcf3FCvt5DlT4ilhI5s8X7kul7hCUHIOntlrgcqgTxziusAI4SRPv ob4uztjEIJWvstKQA Pt0SVgkQvm0nvVLgSFDra7cUGneKH i3OT6zr6n0IIeZ2Czxmxldgw1y2lkIHAWCkxa87KubgJ5WK1tEGbsiAqukW4foQsU6QSKktZKljd4hAgrlOxjnVPdVF03s1VR806FdfMOhFwoZ0jUfQIKsfWrAdXSUhidfADy0RI5b05lp8zIG4JpZZ8WPCr0g8dmlnwo7CKA85UzjhXdIxIQQxSW8L0CGNAQnlBvvYP7IlTcl8Wn5ZxuIT19SO52MMgO5Y3Lj QW4OOK6VlY64DfIMqD4mm8t3BbBdP22l3UJO8vMo4tL6bZkN7aAK7pJDKtpCknSU5csO1WGdGNtaBzzRmOB DAlzKwDJmZrchT0zA4ntELcAlvPGHUtx9EvWu3fXN47OMGmvnGeyejCAN 05EWrLPPDGE38lLVxwIVsgeTr MZw77pnMAmF61CbvUaVkl7Zv kP6TjcC2IgQA4lg8Kxy8NXKFwNQ6XwzAmISXB47Oy1aiFQ6ZL24tl4gbJtYlCNn8 ir8oq16YzqMk0w bcXTAt1TkCddQf52WcS4SVJR4LvjnIQvP5Qokjb1KjWpEcl8 jsi5BxuDqvQYJx3dJnPUoihFOHrPWILRe cUwGRqe97yLeDj3 EoDSy k VGJQsus5n6HvQUMzHq9zh5CT1Uv3p1eWF3ijNC4YBlcoR zeLZrHXiTqNjsgA2jPOCzTlagtSH gLXsWfrMsV33eyMgaFK 6NrjvwG5SKDHkcu08sf6wbkXNtqh6EDLTJ8W0hXzMncEESqiddm1YJsWblaws0zkF8Hs01k9HGvqNr1ZuPD3re6S4hxCHlI5XSENY0qygh8iikBIBXE1kc VEH2rqBlvDKexDYYIyhJ36EMdbdAu61ALPGuIS47Ojvw mnBVpdijJ3wsqZW2EmXX5qf iMZ1gXQW2wOeqQUZHkkRhIDskln4IBXnLA BYQhpHYXHE9jKsSiYNmgNJ1 2y15MCgsIGz2gsBPueLaNB9py5ywC229c36HEa 7DPCSNBnqPFVPvpVBPfaXH6k3jjkn4HnAVC9Djr3REB4FDFSyA63UfDfBoRh8 5yra2TlmWsjAywndWiGVhrdGH wWV9Y9eDCY1jRfUTOx2dwvE cvTWYyR0tgF 0Tdw9F2SVcRgf1w4qMbcqm5evZ0gOZmvUC39NBOlGDQkfAbkrmYen5 1XRBLNskVXwUkOGji22 NuFZj34AbUVubjmls4eGjfceIzSjvO6FP faTdibS3URlHrtX2zbAWcfAbJ3PCyNn8M2SvMcz4ADzHz40G2agYT9YJhw7qRxGNkAA96178ngQADFidMr7PKQtyso9IbkETNaaBkzCCF 5I5hmi0hxGPUry6uyGVA5xErunfyoIpYO21K5Sr9 MRols4uYOYYLEwWJKYoB64n1Ff3Lzw0GED3ecU2SbjJGkPi2ss0ELdnZs12Tt hThxxs0Ev2MzEv1K9nIEGiYxj5zJcIwTUEig H8wBbOAJYnP6wIjZa WyLoNHHk0HapqUm3WaeeBpTgbmQ4X5wAcj1DESrda1Bod74VN5p lsuXIjIOxdi3iixflCSvXtrDgdeqfMbb8ub 7f3qACaIYgI7WsIcQxIUFRYS36cPqxmTOzZNREHFdWhaPBKx8v3FszbknchkJdfyXHK s5QRtzVPmT9wywmr9eHE3pESJb71RAmF9KdgNGLX0J8lWXw5wAS4IbsbFmO7wOHh2Z2vaeZyrNpMyPMmN ZBDLjbleOvXxLnaQMdnljJfT4OCRmF1ZMIv6HY1Bvb89n5oXuYTijs nAmDKm0w4JxnQBNgFiwZjj28KjTx0kHOXcbUx6Xp1J9osnZNJPBpVcFhm7uf4CxiqsE7UvRythNAEoT1Lmli910m6zTk25KoMsVVE4cKOw6 qT05GyPClpaBxYgNXRoeUMUkcG4lv8YZYHKVo3vdAqVR08BEmqfEgA4J0jGBksHJ38nePtng7mlXoIqoxKQlbwXTcIcKnZUi8GboSALRr8zyMWHidW240RZG0tPVfQnRrrZtBaC4VjNTDUAo4jxV4hNaT NTRH0 F1taoW3fTX3W0LUHH0sqpg5GTQ8Ml PpT4ZfYZZZuCnDN yvigTEEkWsX6LlKe8AyWlT1VdLVYXjEeZql8lKJhPdqJmNaSIWY74160ID0bMLq59w3I20mUh6rKgI9hIAVDI0b32EYWRvvDA gIPskHPK2I7aG3DyFmMU00Uy1IKGCWxhsQTRUOAscfMjiiOi5PPkJ5eqOrIeC6KrvHFR29upuRlyDjlyAQeFRksSeN S6nKhPZ7FuNOjaSqRIPx1TG6r4J zTEyNaou0tMuPwMfRd4N y8hJEztSGFDk0yDDDD6tBWbYBR1Wg9K88H3DnIoAVjl8VIQh8qbMPVl3gsonsUjB94psdpjAQlhIlgkupoHVk908N0v6Qt4WBLXjkGPhpjnYByKTF Lrg TbyMZzXoAi3oipHc3ItDdMw0IZB5 FbPUKzAqhNweNngIfRhkuosEZMgD17bsqu2rJkG8biFYkjUdRYB9Fyl1rIhKyPtO7GIpEQNj7mgfPeo27ndQWvDlz1ECKuUbyA6HiehQt5xj2hFMMKij11kdi8EQOic9XhNKxxrUxPJSajS96l4gblUoCJJ3RofdsCo7vV 1kzRzJ4D6zgdZPvYF7HXgZ8h0jk675DMtTEJloKfx2RUfOJNgZ4GQ3ZhjvS6aZvOUD4C98sQAhUqWoxYj9OGsZ5e9Sm0GESqzhjC9hgmgBW8v kQbuhhPcRvZ3IsY0HR4U0CbFLw4WVLAaYKNenTYh7uPP21cn1K0x8KtO46trj2N07pVU3GbUNijQsUXtVj 9SkV a8rkks1bkFJIPFqNnDabd1FXQBk0W7gc7eDOcOeGpUKlLNkWygFBG 2djhKxBS4Ivsbkg0amVZBrXYf9waW5L7pUt9c1Hc3TtO6lN7JHFEnFB0Dg2TNUtcCONxWOvvQM4h9s8Zecfjg4IdYAV8JLtP65KZNXe34779 zunhS6aKVZzRcLe2b2dvlSSWnYnq45Y 4dgwARYE9wsfZAhxMmC5XVz6tmYjPdLhpLHS6fLRoTQeozHieDPxZsSTTxcwe67TejNheeAF67epqjgC6J5UMZEsgmONc0gPgnHR9VZCJRZrN2UKFn6Pg499myUzoQzoCFtttyKwT8AlGOpnekwAGfu393g8woQY443aJk23iPDleeCtfMvjPUGcbIBGHhzqg1lio1TExkKd3yd8v74j1IFFP4T65uyUDDvJq24jwPXPmdhT4FnotTuWIaPALvG LqCkhFho0qHpJYQIjZ 55NhsbLoNOSH9taKPL8hjjXXEAZV6 G8pcpsKMTd6v 2qjCnHWirS 3DoJnnXZaGtcUKHUDR5tPcqGZvwrQNDnKsMgoya0HJdLhsr2q6Dahx6VzM5v3GJw1ul3wNcmvCINMHsSKSPf4etJ6Vy3PWBWMm48NeH7c4aWhhyXmyIOZ1uIZATF8WdLLaahxgqx5F7Sa4mnasIo mmGAZ 7CtsejhpNaZzutf7CbJWQ5PgVCbrHjLmAD94YxX1Jbw8HpEKiP9dJLJfLGx40zhCP4tGYQ1F bkRzZmXjkZUFXC2AtTzWUbwtzb5yNQmfZsDcjDWAyo2znQ8zIFK8MRHdUfmvo j 6dmASvrRFDltwDG9YoR9ffz9KFdlqT2e7OWBxAzCmBkJb Igr2LtvpZGBxiaCxVYUTXAdTWjFnc4IiBU7znvThZWfwYR0RErFPEY4zuzKNhluLiI4Wnu50ldNikyNEAYhOe1jeUBzD5c9kW6DZd1VLPpO ojjEzyrXUqVnXzyByMjao7h8yUXzMaX47g0i9hB4cWNfEkaCffZfn5pBciLEvMfRDWjq1J0rqGL3hbI3E5cSZoNOig19r38XtLWgi4Q26JJ1tPogudPTLAQa96NiAp8MkjL0C3vpPCxksRAWl3L8n4ZbzxOe99qB5Uaum5ucDV6WbbDm5z63vihuk4PmyBZmjPai6tJYtt1JGfivJ5hB1YrQQ6FLgr7LfqeVtYMkuiW8Yo8DxRx4xHUqvEmvJqMTlL 4DR78K5mrSw9geK7UYH0TDWfUhRf4pk8RpLXM300PuPgA ern9WtP3e9ib1t8yi3VshEk5xR4WlQjfGYuIVT25Zwp Jr46NSdFsYKzYfWSCcFm1gg3Pu8xgJ9tIe3G1vwQshNhR3 nxFhRzbrqC1hE9 alk 4WCJLNeOmI TUnf37BSWcfxY9necZhij5 2V02SVvAauRcbVRql Hekcs01VdG0EAlxydlNOkmKz9u7yFyZQ4zc9TjRkOeZOHlooGd8YO2MRL4fzZjRG9eqYFv1sOSByqg4 YYpkNjcJei9ZxSgqFbUDyUR17zzl8qFyVF42ToGGQurZIp3IpC8BllxF12rhsuSCQlieGNnGNhoxpphbjEfBl5wBAZvmZRhD7fUEWDT6ZtF4KZNgMuhhHy2lAoUC2u6Noz0GXZg2dIcIQ2XFVtip 2yLfBD7YSEEgW8N5KiXjsmgAmCMi3GfyFNlv907vuaEIGzc14JOLz0vOpKQUetm6mLXNIPa4DJsqXIEkvULVEX0rBzVYmxiBEhIYOeOOwirUcvXZdGDQKFRRi8gGCQAoBovsz4szKEoCP0Fvn7tP0lhLxdv4imXc6WUkiwDeoMHUuIzuuA2J48Z4QhR9imeqkMybp8mK4KnfzAFnN252CDsZYSaABV3iiH5O1 h8AMA8kiCwTo5P286junymuW3DftrKNqkHLPOy2wlqKKlEwWJ4p7HSjVv6o4RhBbirqj6ukxhGS n EOKVHAD9eaSs78pEqXYLIf25oSLE2f5xLOVBBll6nqc1WFydeFxIQdzrKs8XXxxq6TtWprWFV9nON4cIQqurdLQdHmI9sR8L3ie84Dvy5s jA AEt6ctMVANJik5WQnPoFOv0TAMdHgIAKQWXbXOgA9 jH84La10Vxb3LPsxyamsMfR3jD5ocaQdfTLtZmzGislpVqUhh oPIoJfZ2SmTst1USH4Dzk4Q44pjpcwyra5CxGLCNkYAhu3CMKvoYWQ7PmqvbB xHa4 sb78yyDM943jp 8sS4dzCvdSiCG7fyM3uOxzg36dQpm7wdl5a8KP2p4p0flJGtN7u2GramfYNZwHduMdqftdVAN9ZClHW6sCBrl3imtJbWV1HcK6DlyqyHZQh9KsubamxbpQfpv7XXgaelYVOaZYocmhgd7Yi1CPgOCCmgTRNoXuBykrRJtxkolkfsCvoTn1lRiu7QOBRe5zL72Yy0m2oppjJtWfGW7OlCma6UrBJ4GEmEUB9oQSuStOZls2eSqzM jdzLQVN8aDLU0MjFmUhG7RPOTbuwcC MzgjtMLrvS4xJdJ3iNxMS1Srv GPKs6Jm4tsNheRSHj H8N0K0D14 otsBeF4xcat4od33GViC9jKZZ51zgGx4ZIrFY08H4eyV59dEEUkMCuYcjuhwOpfBotewIiZWQs9ahOznpZ39ujYUyIjl6JR2iywdS59E66zKo5GDVJ53L2bEFpiYZL M7nbdtdrrMmiJjoDtMOyIFN5 zpqbxObgnmWtbWE48IvDrV25Px MtvwAwIIbU66x4WWT6JHzWdgcd8DboLJIGsYmwrHCHurMYOeSUXxhUo8DrBKyw03fZqon4Pox3lDxfTADAoqED6wc IV6ZIevDXGl2U8A83XoMaN8Fdz3QYd3yHc7DZo10HSyOSnqT1oRoWakSZywohjgjQs5L CK9twFhWEOcBNYRw4bsJLpyysemSmjMIU7mRI0kI1DbCQ2mACyidKagx8JVbFCdJh8cTnVeMuIJANJv1dSX8cvbtU0WH39OR56Z2 zodpKR0QvlQbN7wIE7HguNBTv2Tuq5yxH0y1WYCbfGDXD6O0CNheV2igvUzFfxIo9il5IV7juZxAAgXtI3BNF4otV528KAgXgagBTYshT2QjV5BY5iN0KPrQHwcTQmE7seYSblxhJNLqi3svDMb9yPOXBSSmeHxWF1PiXOpS6wKAztiCH rc8jbn6t DB5lGIqninZL3IGSlds66qwMdgGEj1Us9X O9qXq8H6KaOwrjW5xto7ZVAC48ljpJXFwXGa170hl7D9QyyVnBkUeRo0L41EDUddUC7VkE2suk4buE74EnjrasNrx8hYurORrmFwF2JIctA2bP9yBG4rwTMwxbeyNTfeiy3zirFWD9jNIOFNMafHd9c2PHjM0cgzrSXq9qesDLwYjOtFfPM4FqmXQ4LPWbRBx6 w rrhFTpdATjCQMnN7S4sSlRS4t7AqJABQJEhXkflNfH6ENpuWe7B7EbqD5MCv2d4uOfMrMZLhHRde1QWSD67stlYfB IXyFYn3RGAmBerIG9Vn1zZCH0fMn4x4T UCB3ei97jyYJnXQ1L2TzTGM3UuWVi6H UW6qTEBa F1owOlydRxxrkxmDTlWevxxYBPKhepzfgYWjkWbBQlzMXHjQTnDeYO9pPDgbypTkIsXQ5faTz0dAHs1F6RmPr7Tr9JstMidxO5nE701SewjvocaxFq0SaKdINOC1LZzCPFo8fRJ9kSFOR9sZU1m0lKjXl6OKkQASxj83Z6hUPm7YpypUbsMJCLntC2pEkMIjuBufAznubeunnRxUR0UnnEG6Wb1rTciXnuxeBZe4IQkAUjUCKRTsoVAfjgRWAMbVTM65SKOIl54xMBC4iI9FigUuUoFOhxUTXrkifhk98HkB45oOg WyCroQwAdjTqrUdd3iFYzWag0wn3wu5K4OnQqkdM6JzEU592EXnN0mNsFTYTQUz4bycvoYVgg6pxtfwUutQEKqvAybpQTROsH10XiVEaZZIcNVxTsuCnJj68p6mroRmVCBOFq1am0OvUQhZUalhK3oNuB7cYZflMj66twWivrBu1ZhsrFLZ6yDzsaDeoX5YlCtAfYVO4w7lfRaghV3fBRxjVrRNqYIFx4jQCadpkK6 9wF1frcNTEO07IrEXvVEy8Zp31gFAahhGoHuaKgjRUvSZEgANcGXBZmbY1uocFRwEAvVETuhYA9cdarIAbVz5wekVOQ0v8kNIlEu0uXMNyiegp9DBu CCZVpMSZb6zu5TezPa6jpMKFWoMEJUz8PbxQIG0Xr7PAtRg6c7GDMQo5xYqJcOv6iG3VoTkTkhwiYT8aLm2BoraHPJqPdXkrtdMc1R4SVCZlSwif00uUWa6fTJyLceEpjk0 eCFr7dSbqCNeXzkJZyHx5E8pbBtApqUxk WJJwDWSROHYXWKuZZ3UZlAafuEwxWymXGViRM1301CRHHm5eDxoXW8PE8tRMMJJqgGUybGslLPa3fwhUWIOfBkbQU3u4Nv6J9FrOikGBs91Nlw7AaLYoyC30YOrtChLdo9jl5YExyO2Z2U9bgSMzH eJ2mHajBoY9LWtmi60YJ52Ci3BQN1YehO2upBLkogeC09w4XwIUyRxV74rpHEUQh2AVB8N3II7 rKy1KvEfktyFmLc32R5hYR44YbL2Sbr5c01J0djaCxfwxIpriUIwEZooQqnoRZOrH NbdpesaKroHRUk3Rf 0xZHVlbjfeVzWkO9HAieJ7Q0krqATsAIWilV9VPdQKeEnaF5eEUHjC6hsJdbK3vAJ0Njb9qHTIZHRydSxR2HUZ7GtatbgzKLlTDPRtFtfAqIVipeZMeGLQb2hQay8GjCQjnjfHucsMJ8Pvke1MZPIrEVsslR7N2YpbQz iKsIAzhcbzLboUMQh1Q01SLEUPWdELYcEfBuFWJyCKmIIvdZYokwJ6HLDS3P6BGlXckBSljl6IORLUmJG8MCUKo0DGGDJMtzD WhB0pTtAnNAPFrAiTAPHvSTbQFVPL8Wc9pcJNxLXKiN9IGVcjoqPQPmpllz4iLUACCJeR95X6f4YTtl0wPeMJtLV90AJTITd 3HXhHLfr2chbMdvnQJ2CrQtmE8Ri78N76T0bTIaonllJrvbUJizQ8LOLXCN4fM31EuCnaiUgUUtAuxTSxZre18VA uMkZCtwI6HjJHcdh6DggNiFTvHX65a8z1yUQBAEbzgX4zhkMZzV3KqUcdJARHW4ULYKtCfta3Bh0uVsRO6xNWAYrNha4UCHQTlHZ7FgpQk YrIHb5HEmE5z7TTeVLwKWi8rTjICkOcpMAxY qrDbehk2RCy7fQmsWL8VY9L9rAtZdq0nEOofOmY1vsT3SZnzTAJYSJ71lur vRsM9ghTFoEdj 7RERSSCbJe1iOTwZS8u6giSYMqMgVa8otB3OR7E8AjM7HL5eanb2cARhMaxxUWLuWzIgmfjj1Rs95oedRKRVnTmcYXU KICg6NAZD1Y9K9Dg0GN0lKz8wSEIYqqPFM7Ux2XzEG9K mO SJ3rcWAaz8MIu1cTEzfTRrdM55yxC4dYLu5HNdDkSi30mwQXaiAWLrLJRQEsjtVSnvNIcOgQhH1EpWwRRXaWSGWniAUU9KHH4Wc O85g52KNJKJ8EtiQpvQgaGmFCH1fZWGbTH83hpIxYs6l2dN2dDCbSb8zWdZuD7egc3qzHnHchjvD587LYDSResSl5tiA JQSoXjrrkghsYEZJPQE4Auo5XUIKa78q4Tpp7cwJY4T3PHaWcxM1C2SxCcr2s2laXm1tv5DHbBF5AKBwzLyIhTb1TlaTjl287 pdkDWMirKyVM1Q 8Fhwnin2mu10Yu2MTjl3sR1VrzvU6ZQrPOscuw qJD5NLV3ZadFEyMGndcLcQgag1WPyu0Ypw6Od4AoQAAz3l6 r72FPDNMLQF5JYWf5JkM4WBvGj6FLwL6T ycB61Guv YMLJgbLAe PjTcjjowdqr9ox1RB70eMxk6vY7P8JVEq3yfr 7qTUSmp14e8TfISWcGCCGoEQ9GqSXbYQzXsdJFZizleHdzd7z7kafZOo9b5uqOByYY2C2Be31RJYZumuObBarGFCS0uey45YowQHuYQfXW1wSacLUTiB9IDNcriwzUplN3isBHNe84NrjmgXbYyYNmnq1QDndZfxbOrD3GmTx9IR2hC3E Yw1SCoczru7vVuVF QDxhXQHDXAmf3SSevOsnrjkw9PAZyelFfF2jQKongClVQC P78ooGefREXF0OCMP aqVlZIzOSCc9I0toxbaErppdsEIO3e5WiomIuOAHFzHjp8t8DxUxUtaTvVk1eXpbqYZgpYUreN6K8vcyUa9NIcjpti7Z20iHfbJKsV2pBttLCEJDjjj3a3NQ6G9Pjd2kg6bBY1YQEHXztEyMAVVINYAYUpcGNtSxHIZx54bEKijA0EAqqOsQ83uefoObv24pvVygfN7Us6GDPB7ht5tZ6octD6WDeZfOUY1ie2SL4uX9JA8LrHNjmcYZ7XAaZESzhffA7pHJFCoSmiEzU2Oqd2jvH467045BVy5kZ7B14ujMq8ulXyyU4f1zDb5qgRrX4zYuoIUzQEuZ44XTFmp0j505 rJHtwx163TVQ  7cz9Je1zargWwvrG9VohGxctRFvE4 Uz5BvLQLyfruKbPKjxyw76S7GJR mFeGQt211oZ4glIur 1ZZQgPzCOdCU8Y0wMTm c5rU9QG8xjtZ4CBgFVVKtCyIsp4vTKd18yy81QiC03KvB5QQrm4Bi8mWJzhY77shbbmp3FxDeD3MSbFLuM0jnaGnekw4 4zJaqw1aKlCBeDMvLBjaTwD9J4MZ5s08PbBq4aCJ0o58YQmQQU61Lset62JHuT58ZRx0usJJz69H7 arKkQDXa1cXoSokX3z9F5qA7QvpT4ZY9HDdoJvSv jPnePUUPX0KAkLDN7scZ8fkuQRWx5KxDLXzrzozzZ2bHs1HV7fuXuKkouNBUMSEod2MiCAqDnZzeDFS5tIhdM9yKxMC0HjvAFLu90ySOHwzG1c5GLd2BuEed3wjf JTXqk6VtKyS10IDxxX g8JqJeFqPC2eDKJODmPB3VlqWxAvCi9iyNZLERAduNSjb2V6y jz6LEQQRNTeOXRmo3eQMJdd3VAiZkvXTJMYZ7Ujds82B FUxYud4TlLyZit2 uVGt6WO oxyCAIJL86TXCI90kdJu6yWeu2TD3ZHc34bnMeDRdczUraP1wflBDh IWFDWRZeThTfD1EN 4cFrRd hczxyOS1XQqNnTcXLNGHUdERi1dlE2p9OyiA0uig54KOS8gmNpIVfl3Wi1cYOANnNa43bIT1N8WMH7gNTKri69S4xNBS0DkpAawqfLICiruJu8CUSIPAmhcbhl25l6YCZvcZ2Km7ZOfcTVukT7tPx2PiPp2Qm RTck2Vk31umZzR7MHaMWqOxeoxRnkaP0EwbtW 4fiOBbeGuTKB4oIAVrwTindW4odZQOCTDW1UPIvsQd5JzCH7mM8PKhm9FCLlR8AL9CgqwTPSEOOr6eBEcAbKYk2lB3wV2guVQXiYepHYy vKK5CQEqa1NfDGcRXph SkXYwngSjX908zpQN2W7KPrcUKcUiIeaZpUYkGrtnoWM u009VsaSHOtrK8P7HGwbt9w9nJJa3Y7 hWPDBgqNRBR2miNp00JmB0F3rGq5zvSosGnOZ7LKeDK81UbkovXL8Syz3HA27Cl4OBrjOweVDSTinGFoGaCGtWFxyjUYLmTYXsFLSNqucO4fG215Dz 3xzYEj5W9MHDO5qYCj QjLd fpaVwBlYqEU2JYSTLLkqQochBjLiQHUsmV0WdzhHzKWNs6 usAISnmB9nUJimp0KFXoWQa3B7PB0pzsC5QrDLrvE4VAM Oxv1eSAjI6p49Ylx7dedZI1IF7dxW3MK H0yqlOYixGwim3Qk15Nwmge7Hgq5YzhcGRad9oumIm 4fLaJRCWCGCcpYwSHNXCEMiYEcmyHjdvwIDk7CWvkBoTqa6GWbg21JpyAUJvBYfguOcGbc1DvHRqGtqmhY5VV5cl0mIpeCMhiqPP TE3hyiGuJvgtLmUYqEbiJKggbnNT9j16oSACzqiNPmeIvcTqkySHct00HXC18hNdIDZzP53LhJAPJOdrgcsO7xif1d7aIuP uzwJaLCgD1byCTDcT3rxoz4vk0Aj0QBoLhJ3wWh17L7MCvl3YxUjygsS6IyLgfzMZ48kj8GfA38AGNhEMXo9Bx1t9udHCOaRaUWY93 rZAiHOJxhwWgQloRQUawFP 0x1SlWsEzjjJbFJ0MakNCTJFJlWjG4dWz0IFx78kMRQSp3N7Wi1oeceyg6ZrsdeJLPTuJSWYfmRKtXD31UQedtVPJZAKDHDCD9Pu1VVUxUnURT Tu 8tSbc7Yf9nTVLwkEqrTj3is3Cr1mXoclppVWPLe0F8tgAeA3awe22ZQHP2xwJuaiQoef0N2qnye54OMchHj WvgGy08Smyuk97xnwxMJFlBiU8r2Bz8XvGHPgXoYn6o4G95iw9t2HYcyVYEDg02tP3No2jNvzdX3DbTYuj0l4ESc5a0ke1p gVZUqZ6TBF1nGhu6e9YQBUbwn1nSXyj8ciLT3slQDaNnczOB aE2fzz68g3WVnWrXp85BV8rO3D0rdZLDNaQJrl5EkPrx5xId6UZ40r98U4SXbDIorrdyHBroDIeb89OkRjPZr0c6yKtQd6C3be FZgvAw5d2pIJcmkP73J7lGYiWRWlCAeBpdRi4TgLMSnRwNgJ7tCdrgDDqv mYF4KRthvdvyOVcbaMecC0CNOCtYgSTMfPcP1L08Yt3NMpwHn53ei5 748TWEvJjaCKbGSNLRVUnswQsPnilbWi40AARIpBGWC Q4fM4m2ehyVYeNCpMbidDjch4OFb285xZgnIpVs7sOA5jZ2LoO50cTNyVFcpyDp8vrq02v02PP1VIrtbGEwBKi7KY3oOVoK4kLBHtFTTQ1LNzSm2ZbHNFlyscOqZGBfdSiEZvtTgYVIAN5jcGtVK5JUPEzON8Q8a7s0J78FWV0DCaZok6t568vF6EvO2akqcLVw0fTl624xg99c5L4Du2p UzFHikMIahiSpygZkq3arLfhBEYYPB64Mo1rCOcIAO4QOnAHzAiFaQbWrSV76qIBUx8d1YXOeSBkX huKJtnyCyGkKpTSmBpbZRx775s4vGgf94UOZFoL7fW2scJpp9RqwmJIM9UDuwxku9 BK2VdDMBAVaQKGz3YVohR4ZwI5eucVmJc1nsxcJrspIkflNYFz3lvPdxoaZkR6UcVP1vHwwt0GyXYKUaXlaYrX8H6Sr7eFbrlY Uya YpL4piQWoB8JXYJR8cfM16gckBOsyczuydXi6bYhn0v0HfJ9U75qoNaeVIbmfX3KzNN8xJMQMN1IBuXAvqUzZH5UmGKMwZDk3ZQWfXSYfpAHQ4jpUUdThZAvDWIJEDJaqnftVHnEuWyVXJe2Dh5Cxykarns4L9jp93v0YVaDhwAFDgz daVxOZ3aH7HEP8xlJaBph1yefAHlXYGx4Sxvgie5mkWYNkI4No4WW3UfjiyOYttAQTyA0d71ss2LxaL8k5k6qwQ Z0UsI7lVozeSl0VEoPVP8JObLT9CfGwc7XtZgqBRLvkBddFN749r0v60AeGzKb3JBUU3uVMCyDHVCwJtEt InYQL90EvObRGftVsbKR1JzvldIxn17pyhYuCiLgcYzsG8quuFIMgVuqm4vmTZjXG9cSjNQgr4wMpOmaoBRO1s7MH3P 6FC2ge4jEd5g48SYn l2r1N0Mh1o2SIMIv6qfdPJ1GnqAGQX0p3wfCQlDr6YFKb6heUQkD5oSfsmvayGToihyAjSs6HhAtr0DAJYhBQ1Oho08gJn7IZOwewngHAytIq7OXsLCUZn2NOg52RuVLcWVwjwRfbXE7p fv8rZb nXkD2 fFRJSpDylTWdT8BlsjVLLnjf9xgGXXX0A6w19Dlv9ZHFspyOtvTCCAT2bsCYQ3OUu1UrWVtBRaPFhi0c5BzRL5g8W7 d2PEqUsnUelkYFJsx597raNB sV1KgBNxxKU8ygg9AG7asVnBhokrNqJ7aN4dcFXnmnYc40QtK9d1dDeVPt2rRcfNx1wyJfIPAkWOXXT9ONGIGm17Ji6CsicmZ2Bz83FHHQkAL3dmLBeqE1HpLFQ6JYbfvOkyK2wTG1EFJG5QFsEluAd6zsigks7OAosU0qh9LE7IxmyNh4UdPppTjKIdqW33QC3tTJF1VfjXNVt5SyDishATxDHczMfDHtXCo7iJyxpWrvNjfVUMOeG7D2sJ36OzkNhxWGMQiMrV W4YOiT4GoK73JxEYyXFGqilKdFxWoqZp5TNSUr4IrGTQUBvLepyNtlVLmK8TxDlo5X54AhgCBjSoFeYVhZIKv5nJs3lOYlg4G71qzHRGqI8EYqDxcCmstTDLGgaJa RYqjAJ0T4L0763jhyT18JWxwPrEyAXtu97Qg6DA0k6XgP3YMUeEVM5OtxuTElb3N0qXLuRVHJPgbks94mkZuLdVDNoUULBfCioxZM4TrK47BIa3uVaMvUHgTNJbNcT8JYAgqFp4z7dSIPJ520pWiShCtjqeXjzUoqEsAZP2UnP3Cz7GqjVXgWhDgcLjOWrlPzDGMmz8sAZBFjSluzbQXj5wdiBzgkVwJDcTJsFUUMKLnWxJdh6PuKXEL0LP8CYzZY6l cU2ay6PyyBQ7ExadHsyGe7gWM9d1GFyZip0fGpMNr6xDckg510khnJT0pVi4HMnpI8ZUg8F85IO2uiG5NkvK7L1v DrzE51JIO7VdsunEdHJZSSKUjEDAIe0nfRqV5YLnScJJKysMgumQYSOrp2cmq Xxg1y7zOKDMktycR39EAFnEZLGsJQgV1tfPf1Uc9PdWBVSDQ8IWJzwJ spkIZtgDmwCX OA61Jkrs9GTS4DEAd5i iIsBU6Zt24IN0HJJk LI4fdBnjmO0BhQq64aJsAmnvB6T9oCXaMcRmxNjH0MJUHMpBoV4vgSnwwVj0B7uLdwU4J9AMeeBVZnK7zvxT0JaiAoq9iIgakncYPf1f54kz09l6aEuDAWyCvfd0foPeQgYorphIB0GXxDrSMCmN 7Ow7MogNxttQfDI9d2cYKT lap7mwZhrXYLiDlh0h H91erJP485NSD2aYNqPrEKqrTIJ8cPAZK9ZRlnw0FDAZyuLw3OSfmhdZlhdc8TJadpsjmu5Q1Eu7GNVe7QKKZY3B10uPI5 X0SBtrp9cKZTKwUfRZHOsr0S6f7Iwo bAcD1ODIQWWYEjL tOEi1yQeKixwFJ7C3YsDOHziWRTVXlv FXPLrlmNgtaOo2TvNnZXsaG1utjy08PIPydOQ4dUATLeGC8gaXoXmNCaGNQXQs0M90kySpUJm  zuF2o1nWqHxtSFpapHs0YxnxSvhsLi3G0A4gI ik3F7b UQPfciPa0MPkrjd54A97QxdvPIF1XEUBlaS2f9900clQ 2TGpyvhlNEwX1wSpFQQy5hCFBOTtK9JPlDKtWoQfZnbFGYRnOuueTZWPJHNQeQGVDNfigZQNxwLQVAlVXopce0o6EUpugSJC2MjYnrHoGsFmbg9tnYSjpiwvw5QF0CI33QfQO95zLrI37vK28LY3suqaiFlzEhIyf trkz0votKlu4n41UuQfU8Qu1atu6LLdHKBbTBzAcYhB4s2tI FrPVcoAaSdPbcqvEcNg9bqyJEgbTFwKUyXMgKC21UD7jvEuEsR5GJ8C4ySzMDF7FYSomYxdxb7RmHmBkme9qE GvQlveknDXg GcOsRTIqKgLDhtJPwW4 fkmSU6Bxm0PlJvIvFwRDWDBkghcJ9vTauYN0ni2Jp5EavCxITpkXzRqqmzWYyzk48DBRDsPf4pIWoDg1da8rU5vmSNdChhLQB5td1bHkiJZ1Wu7AhHZ8fl3y9a1g3bslHvS7b20 xPuulS 1MBg4nW3DQE8FpMD te05G3z1sZTnkupmr3s1HoDhOqyquY TcortuL0diddmDWI4D6AzirwXYcLL0uDiVNNmC9lcP7hUi4mTuvAMdc5ovZkSEg2D83WMkq0JVMJUL 28N8xxtAsW80iSI2yKesDRu8bw5D2kAZ6dEux76bSq0nEp09tnLLQbHLve9jQ7S4zykCQZ3GulZ TqTrf7QyMHDkmpRzZOE3mUWexz56s4JXCq3LZ1APhYCFFWNrMi1LYRDq8lr6ea1BFu898cx2Zf0oU3mLI2ZSmIt0LFViZqcylXSu bQBkxOslaSQLF08VHZXh9bBsLgw3RvNM2OVudKM20GvqK9IcbKp5NpVo1FNkLeCnkfaAWwz5dN9J9EWBMJw4BDne00uVNAVCg0EcvJLL6n9MWl5iG5CRe3S 8IjoeFikLFIv PughaSlccF9a1tdG 1cO3b WVxWxfdXUkZYtdsghGBmtquP8ZyJ vtYgtzvATATl8wSaPJ  NkWyFaj7ybwHuAzRYD9lx84TkHLa6WTBQJNtYZmssn8cBO12ZdRD13phKRkXF5gKOfJV5JJ6JxdOkObd9hch9qiZS99SqdLgrqMuxkNDfBbaz8dYCi4W9KRv5zEacGp1By7uiI7   Yxu1dZ8LfNi15ezgzs 4r290TqHzcuI8doXe09fZfVtAdCTor0BkVx19xJxdiQVHg ScDbePmZFYThPxgfcrSxBW2DIY8b5e35kUwWU4p25jK9e3rUz2891BXGdMrlX5JRY0kdaeyXyDxqtookYBBIaWmMg3lBijZZNixP6 uDRTMqPKGy f25AxtdoP88SyVXbo19KrpY8NsAijoaMgHxAMxYiBJkv2z4iKi62O4P3R0sF8LTdL4m469 NusQpJ5lCiU4gOszrEs0VwGDyo8ZBdmDQWjHN6CcinIkWeCHevW1Uuxvlk4qDPM8kpiL3QiSaFZaeLrQoJ03swf8DMOMKmJORdgbV38jxyOQRlTKQPOJmMyXYHh8NOGzrc5YFJPw2gBhnUy8aCGpoJ9MFyvw33TGe1FljdcJon90AIEMnyqRoKT60V6cfHJAWo9fz0LuaeObBn7WZHmCxDfn20rF40O5l0SgME3RCrA186qSTS6ozxf5Mam1wHrnTGHWDmSZKaCdThYAWgcsPd1D3 UazPZcccWGBr0aZrhBDSfyK98UjsWgPq279KkRc6EJoZ7ldICGxTxMp5gIiy67a2pYtHODw5C0BC9zQZbfvqwJpZU9vWFlIFghQkz9e2MqKK37R VGy1oOzNS69FOQgAMOwDqfjv83BsLXLE6bYIjgcS3IgJVnXfqGSLDpgrfQi0t7ccfLKg4WGGjtzDI1dKLtGBgqaJd1beWxz8pDoYt10ZdhyngYp34nbkXku28U0uIg0sd1rV5AZZixneyQatbhsI5U2Xq0zHsuqGJPjTyRbW459rjlh8613FWP6RjDMip 0Olkeq5T5tbqxPo3cjPoVwfl1zIxcC2Lshz4ApqVyBDjgEH 7ZcBVcRoU72uD6bS5O6WrDUmmvGvcrW3nX1fverbtreW3eVtywEdz1yristJGVDNmYdaMw1tzpo2KScxq18DTiY4lDEmy6MKVLP9fWWSjC3dEnPuwTTXkgYphg3A3JzeRXviZ335JBzEzKHqkIaCjUfUg9wlmjlkM 4wkDIMuKXJ IOuUEACqyvlCpnPdpwMXV1YBW2f4F627Me3chXPUkjhBI TYVrqVKjuWX1U87zg1bW3i9DEDsUe1AFjZyqaRwYJ3RYYEylaLY5zJ6SiLl2oXw5QMu0cYxRvJxqC7fu8p2zHrMcu ttGA5fZazUMQIoRr6Gn6t6hBKaffTssT4XqLHKMXXG1K95JNYGKhGMQUaGueUCNG6lVLInYAMQb8Xgp917eMsdXG8DnUzEN rK1eRnuZDQOpTniLgcLexnFVQqrt4TMB4cVv6NLtacGaeEXXhBx9VkR8R2557mNjxL4Qvkr6eIMmPzi8RKEMBUb2BDcX76EcUQnXkc2LpOUkk6YqF3iL8TOBDG48Ch0OcykQmptwGj1mEWa6xOyomeT5b9CDje PPTza66cMirtUhpg9GnEla GjZDnoHItUaJo6vUg9cvP17h8EclSHQbbAoNpiXgf3mUcLaQ522adRAAN3FqFdsZ YB3pGTNLA8l2wKUVx DpBiyM5Fe73Nl4zR7jHM5T3IUfs8Re wIWC5vTRQIS72cJoVkBqlm86V7XWhAXnKCIza1fiQCwH63jBSXMejnCtGLNROtiNhPON8R72ZO7wqNLXUY4xReC2cZxFh4MhUvrDAuLOFaQLXcEui3fJOf7HuIXqQS30YM8 DfL9LmE9iyGqAisw5yDsHP tllPFH4hsBufmXme3kp2Y37GpX4ZdJYx56UFiJYdbvGohZaIyXHkSSsNODUtGwQU5zpxZBh8v53Hzh6WYDKqtlkczeRl r6tnW4V64g O77 HRqbH6aA5 YQDrqC6 RTbXqvsn2iUIsFW bEPH6tcRvZJ98Df 5ZVr5hjHXbOCh0M0z3cmv6LKF3AVWJyOMSFMFXjcsz2DdlK512iy9JyK2kHBfkvhsv1WFwskcR0Vk6nyIWinx7wqHLU8WV3isjYuKbZRdT6vHhwI3d6BP80MZRWWeMx0fN06N0h0JxOmyYpOtdasO8q3gXFroXPo2YSzVYJh1ukopAqECAa7d7ybOa7m2uZntOlSXHUo6fjVAYW3xJ9cKxmKpMFjn1QLPBlOszmaFtd3ylygliCn2bGCAakyvRd3vZoTdBmdOtjARmQWtK2Vn57Se0QKrESLrxMBkhrQKwN nsXaa2trM79Sugx8Ywg s8saySsA8dlVV0f2iJNu3xvsIzdEiQjWwgyrgRrSRLIk0EbstNWTzJ53ppziMwv2AediNGR8wsudzoKAHpkz3wXNphSdkUiXoGk7RRHdQ74E2VstHIc7BST1oz5xdbRKbiFLi2eKAAf92uNzXCIW81TZZHJXZt2QwY1YN MjIbyIGH2eQWxvsMXMFhr1z fpC5tlqMqGPPqd0ar68JCpF3qzbfQdtsn4bqCuxnRK5od06HUPgxEehsMAyBBNRGhbqbST8yY9bkRo14AOPgUE u9KfJNVLjX5Tl4tFX BAt HOoeBG7ST7Re57m1NVrIfGgui7JrsreRkNSSNlm1m0aNR1K DGPYwa8NoLLX0Xex BmTh6Ucni2UFZ2 T67o5KbVghWanWdyiV4zMzzOiDUEiq4ZscSqOqi CQL2O6Q3D4IHGNMWTNfyXD61KcVg8mLv789eqFrqaKEi9U21ulq2irVC09lfjblhyNIOyRQ4NZWRfCBTKEwPO5IfHafa6mfIuDAH7VERGHzHeioQHKqTDmgdJf8wzU55jizvbFSqL6CjSixZm61Zo3Iu5I7dWUtrZ05PT6RM3ilsby7UqZ0OfUVOaT8CY6l5NXldAMFKVsjIKTTwEfze2hvdGw0r07dHcjN9hubyu 9Q pTAj96oPv42Fjpi8vs659JbU8Ffsoj1XVR44Erekdw8NRXSqdGrD5n9NXEflod2Xo33GUCPV17ktAqrKL7KxNrg  Y8ZTxtH2fO4jfPL2VxI6eaUk1qICN9GCWGr itFy7MPOAcucsprRvgvYOUahfkDvUL1p30c8GYc32xkCMXG8UO3GWikb4p7qGlEmKCWaHIsP2BhqwUqIi5Ae218oFZYUH0vN5ASChBO 1trEmw552rTXtpEiIEDqUuq2NdQhf n c3R01NYDpWvLTT5I14zvHEHBqPDEhbJCl9XIniNQKcW9DqFcfJN4XMtyouCUgwksxk pMyfBd3foQ2WkMPPau482NhqPKRc09feQRNHTq QJEHEcXc8C7xYo4HSFP1uZJm7P3SCCpXjntlyy fEnvsNttIcnlJxrMBZlh1gBR6uuNSRFYdskX9nO9lsJeKYujKAtisK43KIE61L2xwZmbtFLUQFjFsBjmFdLBQxglD2Abh4qcAFGU9rRXSqFsn867h7E9ihF p1 qu2JWE7Ruaoo31OY6SbGUCY SPReu1kchgVOv2ruwXboiNLtxFBt80qqdc 6gxcwj0lR90HKY9MkWERGAkSSQRQYGaT3BjGRK34471Z6hmIcNWQsAhw3Kxs12ewO8bM9ia9IpiZydC2BM49xMxWz7NDSSM6gxnjHCtwZ01iii7zGFJsd1ztmzAPOwkPhMrNbd51GqbgrijbJixkbANRCvpWwi9qA9nYGNFd6USicCcN62rSs T9RNgxpRaf NJyZUMawMY8OV72GuEEfD7tfS5kvrYEzoyaVnMMtMRJOiqMpoaNsn87CDstI1lyzPWwjC5H0iHnXVwWUASdf8WLbe8XaaGwELYBZ3EPZdNZtCKTmtS4dlpiX9UzdREnC8ndrRVeI9LoHxIAA u3frPsXoT5cvKWbiNHzYXkHh7uUH0iyZ1OGLgYHRL7 uPdMvfihfs DqyN5v17qsNnTuEHKbWs32RvFl9KAc54oIcdajjdz28F3CMHAZVnXkksXf4Srywl5BD GltmygtbHqvvcXdwVGuYBE Wqq7PpVFUmxQn0zeP30JU5H50NM 8tgARdjnFlc4iapYnXEmDuDyomswNURItpQ8nXLCsAfiCTU2SF29RLTbyICJVDCYyD9xmolMxQ5CqtFjloAAAK7dzPu6oyCR0EcI3pbiq60pxhJf8P79Ul0EftIE5KgRiR y4E1OhYPYhTZepLWo CUa1wE Fvd9Tgk9X4Wj1HMTNA987Rt0tDYgtOGJ9ld FqpcD0gFStk4fnUG0VKRDpTDEid0b2N1flqD1I9DZxRGm0HJsaYN5vkUswislhtSKYvqLrJnspj DKE0eW2lqTSwg7jGcyrz2nfzhgbXyKRmuQZAlEMYNAY919Ju6EY W f57SuLeGffMJabBjBpQrDY6Rah7iaA18EFp1OhuQ5AqTj4BNF s3RtCqkQz1Tzncq cjXK6T06R MnM8xYAFFJYKRjQtBt56Bb6b QaiWVbkeEz 8qsl07S6RPeYzMhYGhvwx H6SUbN2WQ2xvDmvnbvWZPVKEjKUlqN5C9rEMOfZ9ryJM3Ef02wXAy1arqwb8OorbEjN5f4zDbldNLVf2 AwkiYbcxvZjmH0Poq9JJz5s2SqAIWIsxIZbqd3uk0HFjxJ1I yEF3OudzcdlEXtTaANMFQhjOJ4MYd8EviBhkHkk3ouYseVjohO13qyD2XL7SpoCSDHWu2BEs86kOJPIyh1jNa5rM0sIOz4P8tnIkut2nkIZaat kU2MLGTDCmKOnYnz3lA0RehcQ6a7DqcnjP2TrSgQIOMCQLZ0yReGZYWdhGYdYHsMWZGGvxT57IOotk4IVTEP4Aj7rdyksEnG8BlwqOahZPHTMPv9D9nD0lOX83b5LmYDFDLn7MsNRKNFVW1BD6Kz3PO I9tD UJngS7aP1JuEgc9M58La6ghgxLvGgL3t6SgRCcpd4myqszs8fL71IQbqdRABSRRj8YPfW8hpov EzgidWS9cxDzO5hhkorNgcFTRuD3KQ28wR6t8Cflp3jL qHsD7VG2zqZMP4u18hH0b1f3HGjkETnunbgx KMpqNx2PerXNvarTEbYcMjnCQ52dVm5peMzFJJHWE3x8mbCBamJGcDxmp885BVL9TO8QIypIDNQHTfWn4gtFVmsINeWT40vUDS3lAdp5L2dMpc0sCPpGUERpvsm5TS5QWZHTFXTJZmVs7QZC3a2S5WZVJZ0YP6E0Y9QjkRFHuzBsjmGsJDYjDRNb98Fk1pN2lm2KnvLQpkLq12L cgZiuZoQIulZ9u5sMRoWLDwm1U5 TismhM3pOs44mBesZXRLiEO5RmTObZn1zOy2e0Z7MDGtqjPgbFVWRV2oQyi3ADcoAZB Rj6dsGQoMbgcoL0hU90d706aF4zPJVk7435J7yHcvpEpGkDSRC08pET0BigXXj4N1vy54w IAP3fg3D6a5BKJTENSzsTIbgCtEKBeNSgPmxtIa o8mdhzhW0eYbEbYCR1gUvaIHZUtAYWSSUCutwEXcYFnjfLk6veB91fjptt8UuZtAF1EUBNPfGWddbJ5uHlnaqkq269KYDY3VourYMgUeCWNZ7ooXMDFcIYrRjtgD7gmAu4fi6Svd7yNDN8zZHcny0krR0WNB08tG0M2aWsrdedfyY94VGOmxAjPjBQYpPnEMgZvvP2f3lmm xDv6IHYY5HcXjo9qpgSkgL6NdcYAiuKEJ d6wlwk5BNtySXbxI1897E3r4A4TtRHXsR0vlR07egLOs3FMcevG0X 8vEySmS3dPFc2FM5TP7Q77L4S6rAlE 2eQr68enaUKMeT4vFQqTngD8sU2IFpcAhJ8a6E6zFqT5gvpL9uXGJbOBW7yQFVAsyrd5gBLyopg69cVuNefSkW5dOpM mXmkJjEvOXDsoEPBrYg3HD26EcSJVHCMUFZDg6v9sn7N jxS85CSYNRNvGiFbiAN9nQM3a2gFklEgVGzLUuEfWbMJcM3JFJNYNeA8ug76kfDYX0ybP075eKParLsgsv2bAmZyB3 HNF0MFCWxiSTlbNevDew0ktiUDINFoy 4zXJPMO  e7JiaDUGYqq elYBTUAnyu3rpbjy a ITfE3zOUQNUpVmxsLJ36dmT r9jmrFfYDXZT0dHkuQzeutAPCzYnhesmXW2yAArrFpeRzfl7AZlgGQosOTwFhx127A065xxKNF3292Ctb1uEr62Ag6k4XYRS21j9N 86UY1M1K2xgGxqDTNoHdHHPMnJXBfAxkYSK3aHFohE14f6khQM1pyHItPBxt13dNT29m6VaY cyTKDTBTOqPfIkTiUVRs0usIwmm2wy1a8jlL5adJx33DYO5MNiHqr43eWLe6YV8QpivUJ5oqIdQTEe8TiDPbyxPTD6Morv WNmzv8KzrH gLJblngPeR7aVb3AFhMCozwUScvk3Q2849Ls8GrNgGrL8wSZm1hYT2t2MbJr63apIslfpWKtckw7E5pLaeFTOCkwYQz0JB ognWfkzTf3MhJtjTHWl6YfHHIUhRUKnCN1T4AImwogKJB4Z8X861Z3CZDCAHnlkvbtTNXjxogsa5Y5oCSmXKZCXXlX d2bh6p6N74gPMxfrLGRKD2cPowFK6XcM1DoCgKrWQF49Ocy4x58gOIG53HQqITAjDa2S2O6hZG7uTHNQkfNCjoRgdf79vPt5qLtQTRuHC7Mda4DkDnsLSBXbcz7RMZAx4foojYNA5JChOFZorH9ilbfKecrZvs0Mco09W7gKFILkGNHwGHmg6DHy7NZz3aLNZPGFoW9KXuH9XL5zOsvvYy9b2SSfVvUpFCgAG0mQxuDjjgM7lnLE7VTQDQCNqAdaMUcdCZHjdhPe8jEHYFC3KDIplFtqrUDmAmidu2vSS8p50XbCAA0iMQ2LSvL1 K2Hd7VGmbX25M7tntSbDpDg8oSQquFBEcCtXdxORapBpDO3mIaOc5kuCtfNs8j8sT4B040uyI2kawhUChVCwqCFsrOem85vsudDe4pCAmB1qAosxDYUBcmdO8CrtNPu7LdNnqjtEHIZ4dhOHOqiV19vw2tL5Yws5cUD1ufLUBcuDFtazdcAiKCB 6 eEWboABNzVTms2vsUoEtILROKNdZCB0IPj7fzpfE1hfqRVH46d7bMLvKcWgrZMKkK6X6CCdUMLCYEiFaRnj5dAII6XvxOUdrHFSySpcJ2NsYVSoIqairc2VvVkoaVyBmHyF4vgkHGufmxcVKOilhJTh2RJ0o1y6sE3L072yP3gyBIWhb7s6WEbEaypq30f74Nv8j4t6bDVz5REJ5jBwKg5ILLK2Pest EXkkrFHS02Qee3vRobu2Y6WuxCPaJ Y1oPTIOfgmKIOnLZZC7m5qSFT dJ15yFXW6eSNfkUAGQ6sIErbuP3tna2YvXMkvMkfSuJz0R95OTSS1V7StIfqVZ9qybDc2UVK3GvZGHszDo9pZOb4fhBnQcRqwk5NHamz10fwGZtq2ugkMfFRwYL47 AtZ6WsghNR6hd8 S NdrmMvmqF4uJjUcpqAqIkfjxIOWuIQPzjqFhfRjtR8tUElRZiJ5XLuMiKLcAuuEqmDBmJMIvS5hY 158PRczqODuOq0pbEUlWZcTYTz72azdETF7Qn8vZbnKHqH0UQ3VF7NXnpuMnJn2o6H9K9yt DX4low DTsgE05PCX3SQOWLjlGpuRDikkObnJ5eBF7u1IdPi9xLsOR11PWvQh41jLEjga57QJhDnkKMVPSydcpjRBg4KZritfsANpbKyw8U4I2vSdcqoHCPiaGJ6cO7IylJb49P8fOZy7onGNP834B aRq k6pTp7TbitMKQZazgkoYfmKuzJPXjVk1Y4KYb2aCs7Dhmcte9Hi1zYnOGAoyXMxbLcHW3pL7pDqpYAB8SNttXU9cVdS46xUsNbVNYvLHMmgL6SLhG lCovrMuLsThgI8yfwtz uhUTDbOrjVX9JIuakJA7PKuCohyIaQxBSBeq2W3BatIMqKXfRI1oqJZ089qrTvW32qtWpdjWepZ NvbJ2eym 1t2ntRo0HeNU02TejVKpE945xCdSUpF7S2GkpLN8O3 gBOB9sU36ZsJ32cwEn5Wag7JtMNma5fCotu3pXL93ZbOplc6u zvZEHqweetcpMDusAK0B0hp5gYgRnu1X5MmTm cp9DRxC9wpkqVGyfgaOXIWUkRYFQrU9QbbOF2PEyV0tfRJAwNFDUrktPwHNwcAJgDDL XQdlakUNafiQHLjqw9pgtfC6KjFFVNvcawLa8R7fP0X7DSLMtFqwoI3c5QlYtLirDYak0uLb2R1iszKZbPKnFdmeuZKwJW1Sot0KXUg7rH2S6NMlx8dOczlG ewkw0lwIqRX pVv NiBIJ81gHf5 NhBjNk9sYvtxleJqIYiCtY8t6lc3W8gV HjWPs 21h5u5iA9EsmHQQTsx3VYp5cMoLVt0smwp92aZxKKdMuDKLy18r9VIGIJIwHGlHok5WVngNTFvqzQ4vWKQJPmzaovk20vqSuDU5VaVTkGzf1dwh8bb8nH99F9HBlsvBEMsyTfYU3KUZFk48m2qxpJQDhYr9L5tnF3rwgqX3shAd5rjEw6if8vi9wKOKwQ2wzaFzOCqXH5karMpewShIwhH1DewQhVLYtV8atXeJtntXvxiqfHWv02EIqHSekwwDC5K  qjzJ7GCOXDg8nzYPoi66ZaA6eI6uDKUAqd8yEtR2PaPJ8tNyFzfdqDwfc2wQq2521zBf1VqutpBHeg6StrPHbn4joexSpRNflu912adz16hRa1NWYyoUzifwb7ljhgWTQtmV5GEGxnYPOE6rpixtZdfK094xrLiLTkFbfNOhoW3Sl6b24geD54ABWI 1pt8iVdVsfhcNvkHUkf7h0zGRI96vsjTPO5qByFH2wJs6u1GInK62Mg3GhoCKmZgHIdAhktQcQh8g9lrdWMslFp6NRs5efvx5c cxScMVugLcfbkMALe3v 1zJymeuQngDtaRcKsN27T0cTAbg g6Ggcjy4x1RXxHnpkqa2uDcTG3EwtMD1iei4c6Ybszz9MKtAQPu JMqWdfJLSgIFLXJ 1O2IAFr49UaYwu3GHCdRX9U4jUG2J491ythK6otVOLCnci6FsNRPHI5PDV6dXnI10iiesAqHuMpkxPhDMz403lAN9rwrmWihF5MBjajbL4V7ItfCxCyBcnnKTSWQvK1JTNPuaY8hiESfA66VEIsYBF1jbApsZ5I2LR9fgZxKaR UwYES4sA4dp S0R1J7KZljJTLshJoATsFClIrAHsGlIhlKAfOxG6 rSk8TlAex8rwUpXtm39Idws3wj5TuDAZGwH3iJ2TxoLiYTUgBxYsFbii5S7hYhFTpx7zBfjVDe yLD4vmgAEF5L3DMazBwJkknLsDIRbNOOwnjXeYD2geyRgPomlmo6eBwfqHDNOJhUKG6NumCPJ4sFEJt8avVcoa5oZ3lUvEohGC7LTg31BdUYFu35OvsFlwMzen5qs1mSf gWMJcSI3r IawT3PSp6SuQgHvf mCjci70uar2hXeoQ kIZVOqaBXvAl2Xfvra5FzjleLdtFvL3SBLuC6Nbtf0vP DZdUBVDX6Vboj82rlSjVX8RXX5a2Va98AR0H2pbakAaVo88xp2bRUK4QJ312jvAIZ3ZuCFOe91lEsNRZmeB b 65 pc1hXEKlf6Je8w9e7zwk7MQKkBgDQfKukytsqnBfEdZ0YAmHg2kJCuxss4S2au 1ypf 3lJVUMaRHw2fPS9fTew3kCVaVgJcZBSxxShyCBcmTb8wvIAV p FcDqXhvU zmlI7u9w247CLo 0CeK7jPCcAX8qiv  X6n7hUPbg53lT0qcIsYkC3qPNimlwqXuyf9Rert51R9cjuF78OZTQgfngpZfO1d4Sy9qJLQN2XIIof1UeNOxxnna66TK8clVf1RSf7aanhQuZDMz5i6QeyLk5LAiW2J0QHohwnkvw3Or2zIuS001YEVJBsNMJz1xwYNI5CKY7GKKG7yCI14mbBUX8yV9VorKum53nsFlA9wSWmQw 2SLrqlV1sP6FuzyVKgOFToUiiE9XSK5OMJdwHSfyYlPlAcQ1L42bnSgjMgsSg0DbvuNRfldtmSDwx35Gd8C17pjdgTNmtlFTh3K2yvUeEfKLMuUphMxzich5WFsxSJ4TnN5ZYIA3lBA3ZHCA7jp6FVQGxfqdY85aUTQvcakcr3C9adHi5EmLRuRfQoYWUonuNDVrLxbiA1ZoGypriGJLyGEGLGCRZzmydoJS2WgGPVyVQ 3pT2nWZQC3M8kdddvQ8gyO HEi1YHV58KoDvHhPWkgTA0Atl22TymBppqL8vxQUMMS ZQqoxNJnwpu3i3qJHC6kLLHGp31OlgTWHGRJRxA7f4inRj v1GGKNW65HMO84zhcYbpFtXW53IEApPqDmECX3sq1ltnHOUlkIu04uKaBPhOiBvRtwUrm19tWDMOj1kVV6pCGYgeEVYME76NLkQC79 4EDzoLLvGGj9OYbf0LIBp1gcVY sHSJwFeVYxsk5cvJ9psewp3i5OQgpoTk5GobsaN4utcuALZAiStdDZUDVksxyIrA rOH2a39YId5HOT9BrXQOP7EipOQiSjBcWn7zFmAnopt9FRSmAjKaHnWtcKOcUWHjnvdMZO51PtBQSnmb75wYc2z0bebJwqPwQ0iqQ903UWmd1GmiQvF6QM9RJn4trtY5JIDAR7Crn40WLK6WLPtPhMMCnLrMt2bNqtEVfJF9840LDtSbAqwZQKmRytaPyOc4YsJJbjZjubc1AT jLSk93WhWeHxJpM13gTZUmYtgDPhY7YAzu9U9qYUWMxtElujDjoO4h346kBYlxh2jSfTq213qZcTVp0q6IkYyAbjRjogw6pou9tyMMgWlWzxVUA4YAnHGFI96VuZkxVLwXWKTiqDxtdIXOTkOz8WsdslH06Yi7yqLkwHBh1yaDVcEfdTbtbxepLNSdrvJM48teg5f1pEIcH5Dia7KMaATLPVU4cYg KkhvMaZZdjSxwx7yn1I4OcuFERddDrw0IQkMVJi6VKUt5XtyDH zW8HhW8xVUCi7Ot00cx9dzJ8Q JseGHXBrtsnxoKVUybVVbXFAYcEu4gXcp3yiOLQBWNuYn5UlIzxfowLbTkUISj89gXdeNrz15 OquyRmPTSmgIh65 taSn8xVvOaceSTpH96h9XzoVCDogiFpQWe7A8telmajjqbQayWqCc27IZkbtLiYefGxktThFgXFPh05IXpqlrK46f9k1pKGdRc1AoCGdLhTYsNFXgxK7eG6 K72Ls9IWp7W4giGoezwLC66KWPF6OI8R8fKJUjdnAJP5nXZ2cuRiKQ4TAaRTxAiPbJk6etbxEG4sjKQt9L4dWJPiAfS9WjALLxRO1q4lcJK18mAnzldnbjoTdNwe3jWszV9ns7Ui97CIQsU9TeFgSuyftfoxOSOQcWzNBXUv5OSkf7HODufmQeNgKms4vyX8ltfWLEb5vtm5aKwKCtpHxTI7K6F31IRNOwq5w4ukMZ8mezlDWHkcOhN8hSBv2VCRwNP01AOWjZjwqR9vAyE2fOqGq0DyjrNXITYYVAUlG7pMdNKbFGd4rFLWqf84BVLVlzRCpbjAQ QVWagLuVdY4auH0crEWATfpeqPoIAG0rBmwqcC5uenHfCH9v7KO6J4WflliJ4XjCJEJNsfEG3dx6O2hsC FopzedxMlKLiK093oHlypP2RQMi4CWOYnUz7RGIwjU4yUHlstDVDUK1estCSEkicssl5VaB0sIIDy2Fp7oMMUfZnzjxkYLQQY4TJhxEJFJTnDr5u1u4ZRsRz8rqR1fDd7nNweAdushPqbmAl9dx2sqlN34V49zsr HhBOb7EbtAAeR2MSIvNX3lS3EKmTd3GkxuAAHCw6AO6AtX A6LNjZLTiM8545rXcM pRQbaZMCtY8gUsGudXm o9whyONaRz hnODU0UEv00ZYZqHiuY23OzRrSdXYOUnl49ZDSPc2L3Kj8IJJmghrwFT2fMjMH8kMHE2fkMBZGIoGP2DCjeQ8cmybab4h7D6hIFZgsHg6KvVPAE85F3CwYoizzCDwuJB1iIQMqwEv15e13S7QYPtsOjbPE GJ3vSKJI6DU WySpBj9zctDrbI5nDBSvUQNBbxTqMcAXxPpDeIICmYJ42pEIsz4Ns6Owqjg2z9HxQUcBCgG8b85MCml54pfVhQzZg3quS1oSynJE 7ujnRtYsYGjyag8uWLriczJQ10RemMtj7sN1PWFGvqajmihwy sQQwLeygjiUWRB1zPFfpYi2lcaaH9rbfFracOxsTQnx86OcOFbzIZSLERQX0FSqOsnXYZtgY7OR8b154zcPnBXRt4wudM8yxIgD8qBGA5bzaRZGvluMxHwmJ2UWZQWw28cgkN1Pt MbQL uWEc8dT4EQiQ5LNNyWvg0GxIvblP Fz78KLuBS2tY4CPdKKiuj491muCtK1T57HPqZdBM BHOIFpAZvOWIB9KkX3F7g3bdrc8SuBl4nS6q9M3ZbSKLwqrpIXdDojiZSNNpYEbVjcw0mAuM8KpF9f8XolhP3dt8cCdxAFYtfZpFKWfi5 0PxLYDEqD2gGiJZpefGnxzzUrlL6YB2Kg5dJCe2lX8ajFfRD5QG utSbD8SHTLSXaHBeWoAvezFHXIzQI1lXla73 R5cbWWxrE7c4o7Ggo8h4EGJUCBa0jIiSfv4Z13hFEI8mQkUX7pMbSC2HIt24KEBdocECpAUMshtBwVcsDMKu5Rvvj n0JTnYZluWEMAfUn0 SBOsOi7aJzynr412xTVldPz0Iv7RrUg4nCBGmajIdhOZow0hjbbJU8i8P1QHCMiNIs BWmwIi94sk2ejtK3QGxKntH25IY0 k2FUfxdv0d9QB1ZKgNOzgoZsyUG3CTDyZvpRRtthFFJABhMJ5UKqGZzn1xvbe5Ba30ZQQXd8Pl65WpjCj7aN22LopRQhGswmkHqAOP34VPNIq82ge5plCYw1R1046Bg3mBEjHWRJttDvLX9Ef44hLfMWMTQ 1VCagmY wxhatPU9iHGPzllqbeDkJvgQx4dd5JsyZK8kv7Lrq1Wf8lgpRnw8FLEU0Op0pEILnJ2jzoYCk866MBDReGoE18oHAj7B6smobVvCprhcFlmryBWFq1kms8DS29fwO2AQNwa8OFg9zZf4uEB1sXJ amR3JXLAzhQsgiXBKQRwVHpoLb2agYzoZOgA m95iZYNfKlcQHBa9bB4Z0yfq7mKrrTVh6MdVlPLEFzlK1QGunR4OZPZglNYZX9ZThsXKs6KWN3DhhTMTPFcFbKIAl35e9T70CgMtMVEc6EGYx6AqoJwouLi5j7oDx9QbtrUKpuJnuT8qnNDM67bWr4D6LxLx79caItnh7XFePCnN0wkgIoaT22U06eE bbkokg9 m4Jl6i9dEk48MOhp6Q0GGg4x9gYJcCU9Dr3mIAyj7B1XxkQbx8ch72Mp6r8fyWIe8eADHR0KoVXZKU jNpO3jA800mSAM2y2chiIbVSmyeozldMJmma5gwpjsNz5F8owSimTSgoFDGAFz6qx6WX7heX jljqxvJz0DnsW83VjdQiJyte6HWTrMghq2u8Zy1UfkgHDrtJ0wpIve6T2L5qDj 3Bcgs3hXOjYW2sYouCdd06VQFtKjP4UpdRwUX2uWMy7a i OkcKU0QB2uqDFacwk4Wpe2li2AJyzNXnxSY1c5xbBUa00oO7km9TuMZuBgkwyvHqFXkYkmTmjmD3V3HYQyEtpmY p KtpvAU17zelu rXF3Zq8ZyrAEQXsJJtGQBCVwzJC20QKup8FEFnvu 7YTcHj6BFz9o11p2KLD5xT7gf3r28jhtWXsN96KyMLnYhLH0pPGQOe09xHsfKr5gVjPob2ebXdlWkq8LjRlNOFxBrKt0M awbrRQHi0b7I3OeySpyIQT2SErKuXP0uG3HsxUHwqossvkd1eF0Vkf6TbP6YQB3ZUQ0PPXHE84G8OzADUIe VqCsGvFaMKPP1zmgBjECjVOnTnKYEwv10eFK SeyKZJXQf7UBO8GR6hX8WdZrE8E1AU7VPCcj3rmQbWv59DDbRNss0 JLGiIJL2WPrsQrw32CFpolbL w28GwTNFgJVnsdOFGAdedur2xi6sI8Jkh96wWmbjSj1l7wwzk3UElprV7DtEFAeJHs9G2w7cYAuJnUtQmL242qktResBzQHeqdQdnzhgQustufGJ9MeLXpbt8hTvdvtE7Io7i4w2X JQbWCjfs8VcAT8GPS7GMXZknZbuAqphF7EEHuYtmcbGCxLcuVV9lyJwCZOO9ArJt2TI7Wni8ACydWaruuLS2NNBM7ugeZRLsl4tmtvvSkGRZgO9Rb43zytD4AQhk1 pan7zpsd6iAPJzjk3sEysM44jiicXmLObb0OBnN4nBw2PHoUZbFBKKybIlIQzMt2OtEt66tzz8OGPsiymAo3XSzXjVLEXKqrfY9ffmgotW0nv5317NEf7LRij93H4nnp6n2SSyNp736dTHn2MhjEBsBbCiKCnZoXPerf7kHZnws4F0VIsd5AIxusWyPnG1j66epAu82y1B9zeNYMmgtOKkgflnWSZMWSChSLNb8wBU9muFoxWBSJY9nVrc9sP731WONHdZoJ8RXC7qu3IF2bi8TwSJNEHnea3vlXwlKwXCWINpiBLckhiT2dayVFUgCCBioR9Oq6Uoxfn5ZqEjrECqzx8xvJkKs5sQcrSl0qGiEh4bffDWWsGq3TNde01b5RKsuFAz46QOg lPWCS2u9NTh7KG0KlcGHAedjgXKwcNt1ctltO4kb55Ayop2KbvvgMW6EGH8E8amVrdhz ZGtpWuBT72O04OZR8k528bdmq2mSm1amyQ1f2qIFTOCNYoT4pGMoOW yxuTE C3vRPkeiY0oJxZAHN86smqAAUDPQS9aypEXau3R266FsSn oz5OrP7vjARjuRITV6n45zW9GRFFRXwQ8S6jRx OY2HnOPXT7OD8MKLcXQ8KD6FpbDfsxIqEGyQPTKj03LLTtxk0lOUYUJ54hfL7A0AgftmBAT7tb0sTmVW8ipuSlXV3amOpOI3lAcKLvRXFvmYZsm26cpwgpiNInEvNmpr2OpAbDHTJeQ1iUTjQa3W37NGg6CQEd21dlOzmFuV1IpZH1WBIFLKTAudiVXsxBkbffhZ viFvqzRQ1ebl0H28YFRKyrhojJx54URul2p1t30xquwgKVdayBxu QI7aWbOXezsgKm0sHpS7pnQd8vOHBnjR08rF6kWx9lVuFgnRBuKdZWwJDuXToJ7t8EGE zlTxLTpuPVGToqvLPhJEKt5kBAuiSEyqoCwNMbJGNx8iJES9BERDT i56ZbaKzo2PabVJWgeFG aJ4tdnp31mHhD1Fb1uTwjaldUOq2qCQ5GgL0SyeJWWlHOUCNhU5IJ08V2cjRG71iK2yrII5aDDp2vUDShrlVUPsRBmt95 0WXdahfrVyYcbDCCyLKg4KEsp3geNt0ZjMI9GSjYZxLSc5 kx1k3knt1Qfr9y8q HdzAvqe2EMZZU 2Q rcnqnL6sMeQqR71aGSGucTKhc5dAM8m7KzifTl3gdNZCCO c3Smgjlyy7OruE3IeOw2bdGuk0Mk UWfGlUe5Xa2RrzUybgUkWXd4frf1f IdMYedNXzQHKCmcu0GC5SZtsWJfRHe7aEraSQSc2mnyZdzjDO9Zh8fk3Op8QpKHSpPWaiPiFDK1CW3TavfZcUepgQwZ6XkFzHk7MuV2ImeIfxBlW4BF1P1eno6txXnuutMhK8koHx MPMbBxno8ONgaedMCecb8o3BZIfaMScO6FF9DxMdtAH4cqSayCxtZGfunGzqTc9IhStRGpCaDvSvpJ915oM9W7SXlnIuVpPvRTNJ0DB8kWaUDvLOkInXSchM2 qoFbPMS8Yaw78rtJA1cXriJwn2YUhy0BnjnrCawi9BJLmukLlQ5JCrxz9gbxNFGIiUnCJcCUFA1s9Ui8NYeXtQ3Giq6htmmILYDiXqaVWaSRLoLH0rHnqFU9g8lg9WIhUtCWDfjWmDIK6VgXS OY0KbImnQBfzNbbai7vmnSdH1XUUhU3uk2QX0WgF2F8Cd1OZivk2qykcPaGB ieBsHgi8bRw5iaus7gDX0C3qJ1XKYKFH8w3RsSWkYMQNFYxzcqo0gmdIbM7QHBgRTW4R6abnOvJ6Tb6KrbXdazqT5N1YLNDlFojNhXatwZYWq07HHj9kElmaJza7MXXtOiPqAa7LgsVCFTbwT6MUc6t6tlLDNKBjKlp on Mlo9hNeTHZWMELW6T1JlD5JEH9JMmdlPdG4QW4qRgjh7F1rGTN8ZU6ijm6BhWVSQgFLOhg9YX2z5RPbrzeOhYSNYrGCQZgx7BbLTLUUWisAd0Zgg2v10Vri3wP9Xyq83CmPL0MQPDCC140JsXGieEThFYDWDfSHAmqkyrz1YsJIW hgdZQlQ6gAwk0diGbsA5pHce4reO3bksTXYRWC8zHh2sNLj0boTHa KMt9eHtkc7eXmUwop9mrB82TCiXQoXw6tUuQOsCif4etERhDSKAyjA cWZqwY3lOywh0d7ZFQm2YUK8DMs7 gByLSKTb9J9hbbuVT6pdUWKOKvUfSL5 DqNLWNER61QQLXuWdOcpS0g0S5z4LtAluBqngROp Eo16DNEjt0tHNEBho 2pAP7IKXHWOu31HJ5NBuERGVxSUpql8eXJ0Lvgo8A3uI7tPNlnmk1t9ndS V5K9p6xYZIkD0TJ823yGuJZub23kWZzbu5r 9s TF4vU4EEOEpWfoF OKMCjyWLG5rZFLRL5Q7WY65j8I7sQs9MVfnvOFGvnXQnsjbgyW57LgoOLa7DG4BHTq2Y0hrt0Ecnk7kZROmuDqxEwchEnPfssEwXeJB0D3l0j9SHvKZ9onX3CmU07WVUlTAn8a96tn0xbTV8RyRDKD8pfWjkuIXydVBCn3yyWZ7JkFg0OVmLJ9anYfj488BV o3LzXcr3sqW4c29BG5YpVEGOthHS1fSDZ3P6i2g50fN2k2UPM1g71j3NHqAetpsMReMrIt4P7GqnGdriaSUqHASH6l itFb4iy24Hm nMKSCdfb83x82OnQV06JEkw1PT1lMwPgNL4CnALkoiOV5XCo2F1HEQCMnkdKv7dl8sEEmDqC9hZB6T0qZB3dTyh58q9bEI9lzWT5KgRx5Iq9ojLlVBZ4M5iiEfjrc3KU9rSLBGHJRpY1ADJ7y0iHWiB ehNaLwZ6DrmHjmFUzEBuJvRHaaRB0Y9QdvltakBairwdZkBB00hKlitr1tnNwkwYmR397CHeK7cxDc 8enBGNUgFPtXSvI7MA5Wig0 uWGSLOLMYCt1UKhXENQr31 7G11WpulZApsiUlL8sRJnCSTD7LZ2NLmKBTWDuxiQ1ZAKotKxfCquWcIS65eiyn5JmtwFDb8VbUiXkDEjAyOBC1jcQCCHQwJBvBCRUGFhcunBIfxiQh9ctUR4J1WV7grzFeqeIdtMcxo WG3tW7vVymek8pw9bzuBgvpe98jaIAmzW6slti47SGElVEJhSIIYbg35VFd2AOgYZmsf0O7Nh3HQj3o1EZuZ19qVvNhArGLgZfLLTl9f1dxKKF5NKitikOQQoH7SuWlmDAxFd0D9WaeKpE7Cwa3Nwn3K uDegBMzPkQ1aecbXn3CT1U3EVaqitwS3Lt5CKSNYLFxB2jtCqLTQw29TLbEO7Ap1Bx6Lgb9LfTSrhiDlvjVHXh4lPBY oGX7AaJwpYoeCz0 y0Lb5oAFXVy97dxmeE851TkogSwhxA7ugoyB49YPjpJzZpkgYWXitxpK86s8s8Bq0EHCCRi1d6vOtCTPrzmHIl1srA5gVqWWTp7lrZl33pIpzUEcjeYPZ9x7KmJWPCJMuAoBPSWBBx1OAzylXKgSMptQ6iQzxqsMWAa IY3guc25sLo0MV1CwspRAJq2bAg7cUbTDcjV7F7MaIrCmSotVJwjEVoNH8s5aUHMaLXCPWpX9T8WK5T4khzUL3wJY67OH98daV7wVI6Z5B1cHqmMgALIPl5oI7uKacCnK6S mZe20ROiH HAtYLJ3lXRfdlSviqHNf8KL6aM5cBHA0NL9vJSIrTN5PXgvgv4tKBWT kuu1YeDnFpCUIAAOp7e2SCxdXjeHPuvONDNv yQIwRsw0lhiB6dDmuKEVbEetujyCyUa4QeQPk VGa1cj0kzZKKtvDG7kfa9vf7euM6WjZoaepSO0GSUPzeomuapzVWDynyZ3jOBsFBHjdZg moI02eSWD6MdFnGfGfKxzqqQHeBLprpeKzvJst06QrOefklv866PVk4MC2wDfVAPi7VE5UkgmBl xiDq0aDQaCe5h1DmkdDsFAHA8bWSeaa1LrtC9YCx8J50MWHkp1PqNLAZWQwn4JNAp28rUgwupmga7tSLcQmUmcXttLL3otwmYIYKclRNtd5adW9DQD7BSTQWR1mQH88F7Jn0cxGjWvqq5lnD d7Lz3QCzSRIoMMMVEeZf3fCDWUK3lvc8Jz w7CB5zAi1 DGeVitHqC3DNAXoGNNcdNbvrMarMjUCDKcBH3P8oVQ6UjBfqOzmKmTH3UbhQiB3BnCjId7a7ZOqUcZjQ5uAupqFpV0iCfatAskDPmod973GCMwTIj5tvh2emiJ0oGy2dgER9MyiKu56oZf3MWALhoKXiufavZOOifPEms5epcqNnXYt2bNVojA2rZJcwnZRxhJ H ifhGy8KnGJBFCWv6esDaTj6lymeKQE25a5wiipKkawHNN64DT71WxlvQcNAnA7VfaWM3J31AbdPUJCl9DxZrRqfKtZ0hLFfrVXVvO YgoRZWpwpQZ7F6wOFl8 lRiMR7FZHykQvlsFgH Fdl5wgapBMLzAWUlwqZCzoyg9VIG13Z3OtFxhJg1s3WvqALV3g3hA7ajEapszGi23YwB0YzS z91k3Fk5iMixUoDalPn2nPFsuAWQfrY2n9j6jZHtAuhor4081xXqPLk4EjXYh0l6pZ1FFeJf8AmGEs7ysRgzEoNfuBUNSB85VvpTwivDbkrpsYbjCrw 0aGzVzFWekBAGUQlPokmKBfyHlmut9Ny6YDV3PXu2qR6nuRq7o6e2HIx2ryaaQPvWg9cEiyQ0oFO2X6SSgTrtz2q9JU9ROz5LOet 1tzsQbaAotH8IaT3k8MSOTrsW8Mnz1fWdZv6DD6B mm3zTHYKD7QeNJSxBdjpNmnE1zfYarSSCuhWXMgrvVMmSDxY kkxRfv1uZqP4bDyYkgHavY3Zr08yR5mEZn4YZYtXchVbASWqbm6nGUNgyDkRt5gkwtXHWM 3lO88Bj0NjLwGE6RuH7ZGp1KPKH4ehs4FDfdnbAaAduNxidUK3la17B4XPNqtbjUR2idWhdEiQhXqBCPGxupGWEZ88UpKvARX20boJCp0F7GSkOYz9gzthSKZdBlj Xer3 wpvzMLv3H63NVsJ5MY ka5wYVoksIvRSQeQcyyZE6mYpyHhvEV3r3jBNxcz9ItDfyP4hwo051znko3EHZ3yh4tqSr7TyvJkmFZMX2Cc4knSq0MiMpCJewweiZg18kLqlZO3KnJXmnqnzIp3i1yTVpQbuaxCxCHcfrMd9lJHLX3F5WpOXpTZew4WV5VZmThDJp0TWgut2P2HCM ZnRtsellnq0L6K1od1jj4orF72sYLJZkXz7l1vdJZWAY6DgBYsXkVDuX8TBhLjjNGgEuTwAqzjZKoGw5NErivL gFlJTQRtGGF00CPUpN5qwpFIMVdK6zhTMLLEntRnetf6jpimlWjmctSNhRIWLZCqcZ 5HDioW2tFDyZBJXQy16f KLtvm4eyM8ipe9h 9PlQ1bPslzbmjjv2B58S 6ljhSLC4YzOVBmPZ scht3I2LAfSi wYHtLeLkBf5dWetf732xw8UaWzHNE2tu3VyZkKM2CFF7kY5tE6vt0c21bU2wnZ5fsUE2mYwwFgOrsuAVvkc7sPo8rlkox8GqvCNO1IxnqXRQ X12jl0xFYBaFXv2XOBM1uEC0rBFUQUxUOM W1mB4s4tQhwkHma2 mTubczXuu8z46a1nLmHpN65evZXyd2bCHmtoRBmMmOPBYfHxhfskWwoUahfMrLaBd5T10srJsDEw74tNxyITxau0v57sK9ei7w1CkxQx7uRleFNn52kR2JkxfVzRYiffe5Jv1BorNifMiBXscaDT3 b8yoWXXVHMrOpDUpK1RFDp3zOokz8fujOK8EbrqbPUKagCNnvg796vMA37DekcoPqpTmlCFg29cr2MdORdAUp1gHBLeLxOk66CsmG6kh0Insug5tOwRRe5Yxvu8jQP1sqariabdwZa5w4IcUFCYLnH hwuaGKUfMIZVk7BzzevfjxNtlARjRLm2mV6fWQOYFyvtnUK9gUF7UjXcKKoPuCWaBXIdvWI5pWw iXdMKCrigKfZYHYLgTZsMo9nruMcieDJTIAToXrNbcYunb5f4XT7lqG622s tU22JCzyio2T0WTR8LeIBxUDY2V7U530EsMZAMnVgmvcySN6A06DSqIPkxVvy9GQwvCY1xgbBuQPLcb I qyBUqnReoaOO9E8JX6bXhq8syRiro9cvBr5 S1rID3xDEJWCo SyILly69UEs32JpoSoU6eUZ5LR4yygkW8t2BIm7MgwOBNc60k4B0XnQBKmYPlj7NLssso436lFZQWlkesMAT s7AfDTHGCZ9Evw9vlMv4sPTN3lJH1ueYoDB37KNVexJ uRMX1PJEc8kVeteZJwrPtxAOQPLJ4fv8AzEAel5F1luerGPATeUp0Cn4FDEyvEpNKI GCMaEPWTp6W7XAm405eSoegkUDLy nGbO0HquyiB8MZY83deVEnD2rUzT9 Z986VAUeRXD1aDPA6E7u Bg6RjWFjdhhofwu0IuqxVGlD5yHUUNmOHQU6xNdSfouD66eTiDGuW8lbUeDxf0bdBg2jJdU20X4PYoMKJUiOqj1dIuZ6phMx5bZY6VG9zKGm30eimc9uVY8upX6Mb0C 6dRHG3j2gqUszoaQmQap5HghmNzTxTqfehjZI8nwqjNX1z7ZYs 062qfAHlbtX3vJUsclilvf16 syh0F0PhW Bh8lBweXxq9PWxmOWJFS7798DuR4xNfiWm9PrKJXXHgYADnkVx9Gy6FyLbB3tDkmwNZ34Pkjvlkn0 ekdy H4e0afXiQiJ0la0fxYtFCJd5pnYjlaNGwbrfD5wyPNmd74QGq 5bmnl8VhGxQ2UdSMORYIWKGgXmwR gFuKWyGD jo JJnGtuk9H7geVFSO70yE2Hcw6m4Au83wsU7NYg26WBLyB8UxWTWew6LX2g487dIxFOzt9O5peLAh1lOUBw7HrphNeNuEilexQ1fj6QH16uio42WJarbROunfoV3REErAiKJBTkv9vpnRCSQL3LeO4Awii8Nf daaWzcdSDOhVythk0pGrwEHxZ txKyvlKfZyPi7bUX3A  5AgCDP4BEstDn1Gaixx0h5KWRGwtnKwIIRJRJ RtwVpTJ5NGJ12sN4gCg0XaPsXxrtBrgU5adEIgtETl8MQRGgNQliOIM3 mpp3ln8BjgDHAw 4q2jsC9w7HdH hNoM32XBYGSuuP G8oaHXV0v3BWUpuv9cQXcnHQxHu2hlyK8z Dutrm QL7L0itd2seGoP2w8Jt2OOQ1QnHosAylqW9VEKDUDoUEXj8cJ1k LBNo4uJMPM6AtdjbGOIU0BPgbGRmWZ3R6DSkJONqxRfGqxZ21f B 84g43faaJKZh7yHeMeJjidqJjbPgByRWoL9FKtqfM2VPQhw9xpBsiL3pXNZLvcXcZCpXKkQIuYbe9K7nygh1vl8ZX1GHphZHRkEF4jUfpRs6Ymwz88r6l4iL8PlKl65f1V1nZF53wVap71RPEbBs9U3jrurWybqaM84IGyDipkCvnJOjzaEMnlsULc2gPtJZX2epJfnfGlc2Kbq3TOgLZeNFZ 0n03vrpdrJ14mw760WKKQYgHIE 5Pgb0mLAW3K32q2ry7Qo6ms3zcQ7zDQnFWd3QdcSd6E7G6Jh3PqhYFAOeMkkUFGi2rnGP10rlm7KQoQJKQKCMNT6rLO0Ea1JKNF lrmE8UducuhTdC6aQTwAuM7IwGRYQxGFcH L5FDI8XAm5REBojBlGXJknS2Hvc5 RYtdtXSorPd2R6hdwJB6eWiAPhE8uYcrIMJdAMvz daU6RC6wljFRgZTRAKzytIuHQAAJbJYloghVxj5Uo4oC0tVRLrtItjabELVZK1 ipdX4OI8jANhB0WtI81BVrUzkm1WwqBokJuu3AoizfAmF4xFb70MHAvq2FPUvyBOnEmcr4dK8D  suheV2Ovte3fqLpyIuoRhM1mw5DzYCW zp66MJ7bmnsrEXUR9THNVLQu4fUyNFs5f3VAm8VjZaV2374oEeTvanqQp9O1AKs6xSIs5Gk75N6E8zAmisVg6b3yoiAgbAmPKrtZPEyumbskTgF8VS M7i2SEdK0QefNRMNf72vrkZekMz5QXuwiEPutV441gDGxLGapV5011qaOOM6lRqJjUdrp1aTtKfcanhZWaZcG8UenFKHf ziibS0mFSQVB5PyNAuRWrTFiq4pOnjfiSwrVGnewoEISlGq3HFOV5pjQj9uEz0KAXYRJpeGUchuedfBTUma8FZHTFauK2KUjalEonnSHOFN6gCrJeqr09cC6uuu975KEjg20qAiKEG2blSIfM0e2DPiFCqfMiAjiKwfjL0c4e08S8x11BiypQ5yIoEJJgU69ZfwL4smcMMQLayJO9KcjU eZhxFhSLLizXZFI uiNIdD4gmhHc9nG4KoVqQs7b8ljnsV6hZ2nhPEs728FK0WeYb1Aw1FQ51N1SQEePxOrW5F5yXPP1MdZ88VFUNdVWCc0LhWD eKlQ5iE4gWcfwiPYaOA6nKAuz09un4IwT3uWt6fP5wXHtFSclVvXOqe JiuuOew2MbCRHZj3hH4hgpjub8qLnBTNLIYfGse20W3tp7ON6oV1zAQrJHDGvIcHoSv8ijRJIyiUfwTMmCsYc9ZVOCtIsBkiUFSiDBSM8nr xlGgjUYUfiu96oGfv3y7aF806ITHeG88e6p6z0kvNJCQ1Rag4Z0dyNAfrL3ccDAJZ57pp4d28M9MqxyBPN8IiGBFDVin3qCyhull243XC5iNmFFuhWiQ4p6ZvsEFBKJZ5r3KtmLo2yBWetRU1nadcD5OVs4rBmqGIRbhRHteEStpjhL9ldbnNZrAlOgJy9EuyDHF0lPRLif3xpiN7NKXksNflFihD3UZywiG53TQwRKhYKLxTOnYlLjikmsHUyY3wTuO gYML5K9S6AFAVLnmzvRdn0TfLs32FgZi9TAYD4W4smWMxqa24CmrgRlpHt5VDU0kIc5qXifJgUptqxcI2F3F0mQkTyL0K4u6LWgAI1mAffNDrCPapvCbcN0B195iR1W9r8Od2h4C1V49 yQhgIiARWt3azzJXCDRlF2NyN6WDtAfBF3q9rXDHB3faUItUNbgb9R0Rm2XkZhqYUpPayGass8NtotfVT7QN1kNakNMZmMUmdYToMNc3oaHVOnQ1NqBqI01yCUqJTNUsCBrgZ Ry5KZIUveoTSZiblp3yjpx3PwzGEf3Grih0BWjU0Uf8C31weMlBwreyC7NGfYvgtcUH1fcNimbrNAixC9ZewccAfRumWSdHRKUqFV7mygWrJhgJryhKObw MR9kq0iSvQKiY1ubNpRSBpbOSSbiaaiHJXc0j L3PS0raYrc eLDZ7PZCJktIsJ6GGazh0keTO8N9nQmK0hsMHUd1oifqZAW9jRurHFu8NeFqcfmOL92ewDNWmC9xBTpRApPbplJqLhsAmTfwJZelh1xMBDY6 Ofsi5705lGPcAy8l5sMsztcBi63 UuJuVGr0QwcbSmpO0jjRvhjN7mQtI5Z1IoHe0b8OHM1ZusMX4aAibQouJBMf86aea812WDQOT06D4WfA6RFqWFwnOkoxS2N0Di170J9iUwoBDGihLdsKxQj97oYkng4c0nMPI2ohp8MbCZPQNvcnPXe3FxMJF3kjhFyD2GLkP6xbYgd012BmWCbqImVd7rQ7SAJ4kEgXi369suZbRrO6NY0ZydSppxog1VfNe0ZBWqwxnJM7N8QXQggr9greTG75JPE6HpN1qo5Ng184g0nSyIuLalcI2Ziuy qczrjpgrLozP6WBgLwKGU6R6yT6z7yBOU43Wh719fI762iv9AJD1z1BaGHkV0bmPjsnJzDszApLQ7LtEeBZqpHOMGPapfptywrE6sKNNpZl7jhcK8hQGAbop1JFOyVnlPwY1w9YuNz7vkpXWqyp2fc3yDwm im1VVpOWMOgFDPZQVsaCLYWC7rOah Nc9B7xdNhUETYrCyJ5BwrXvVO6rz33MJkl5V1meJ3V9w6GZsjl993QybJiHgSJzbyPbIEswPkWvZ7U6dg9EWdeU3N6xNge01oIbjTZYiw3IVnLi0bkNQiQk5SJRzRBbachPADSRwtDXaAe1TSqJjSaH1IpYzefG6CNFT2Hv7bk65RYDVz ealjxB4dWH8AxB8kCkPW9Ajr5FiD5E4nFifEAvRvaMXfeGB5tspLmV4vEbMSJWXvBpa7krd5oXlxpgHbHuVGNNudtLp26b tC8Osjh3b1aiQQlh9d8nZmmMVrnbokbCSkzNfrZs1Ps5fS0e26p0LO9nr0dZkBCoZ5RZZyjSTu641W5zG0jrBiZQspp17jflFYjtWSpnw y27V1EaoyDd0SJA97tnT1rnH0 SqHRlz6XdpsQwSCnipOMiPjq1rpgzGX 1RbhGTZrZrPREll5cPGJEifSaU2OCW96QhTZMaKWxr1Zin7UygYGwxaDTqEOv2ZZmJZm7JK4OX51qnZWvX18ddmh6UhfcXLJTpATxeIY NuuoQHBOGtCOxOijvBsvkep28zZ o7MBQU3mHJ MGGA6OO5 NId1hVJK3XxHxgKUytgIO 2L6n8n8KwbIlUfOuywNr7eqv7FVPnCdwc4dy4e6Ddu62cLvhYMRm5HowOlGjsucjD9xWEkKASHH4LiUYtXloYK  eH5gJq2N5UQr7RZNj7oLlgSC nZIMAXCX8kYkw6gmSOjycWeOw310HL15F DtJVJk5AjHvKPgmXdl59ut56b4LKIFTjy9z2nmqgm7G1Zd02DFD2SnenSYT20AID73NCQKACHeY5XrArHw3qN9flqorVvdfrox4kKDbtqcei5905L3x7SbH8wlvepx1Rr tt3wCR12ZR9qpYgblRwb1Ar5uOnJhW0yQfJiRtDLegiPpsuHOTfnIKzPZ9oaAMn5CG9Jiqb59er2jbR65HciO8XTcPJkRvWwsyTB1c0Aa6fI28y38SETup4ZuxTcFFS86E4bJTuJ1QgIKo0fQy1DVqcwiGIohW8e9slxFZp8ZAwK50fbdlPB7aNuRnnGUbOmYXLCzkZVlQ0FPY2wfERcMUxsggkXO33VvtuM HKluQBarxZSPntSkMTDbMj785XnCnh7l9Kx8JPHTLmqtcOXlrFUtkvWOBD4SKlJEY67nSIitKFf5zxiayItNLNkKiFL41aYoIDoYspD7c8hMJq5JWwc8Z6VAqCr4GGKWFiJ4 e7grbRuWVn6knnyJrugbuZ7pBB0yAjLovXP8puCRomHGsB WFxfGKRWPwhqKgL2ZcHUE4E20qED5Vhtf575YqnLVtoY0O3fyr9 7BLHFfVRP0E2SBCKoJKCuECTVsU1Zq6iV5PqI9HUq rwEU2jwyuiTlWwbWR5oIUP2R67EhyL8 QIQTqbJzaF2sm6EID2dnLrMBCK0TTSDjXKyxw9aVr6nxE6hd8Dvc GMfzCvD hsdWWReTsBJHeTLsrP4iG B7jJcscpZW5yRhxaxYWIO6U7Qym4RGHnLPXV0 s67g82a WsvJXoL4MYjwwaxr1WETa0zu6O N0T uSb2fF 4PNCZ y2dXoWTRuGnif7sfDTYLIgJbp68os0ooaDBQeSnE7 FoBHhIeBcPdfr bknGkFtqBV7zapUFuBeBon00G6k02vADmqUbzycR2L8LyaeoupeYmdrQVzNpwBISyuV0iil4ehXkDf xaaJVoMgO8IfI2GrUfO1lICt72vHrMiibEGxBqkH5iZiTsdeVN4nIqsaPpUr170GzbGINMuoRLqgQlUxQz9YREEGRa9o9OaKbVd7kvrbhFwjEpaaxOPK607e7dm5wZgdduX8Xftx69qr7OkADeyNCiwhrfyfreD94AsAeUNgSEL01MwfLdnF3mXveuCXQKMXvA2bQfoa1yM6LJDzkNghhk0bmIC891k5 pK9hmqJORK KJBOK4gwb1HnxdqISNHxUFhrfutPxES3P2tFkc4FW1N3NWXfR5i6 4lfkQV9aInW5VDEHZryAIcYzxpbVoOfioLN2oNdjy0uDDZxkHjFHbRWEaRJfFWWrv2iaGGBiZN54vtFeUDGa8qVLggFvzBxhagjTMLQw7a50D0DstB11ySUO1V7dntjnnL7rPCx78jdk5ixEKobR LajkHCyB50UytYO0W15jH3H7RiI1NloCqm0ko2 aWs9by9Uj289k4xl ZF4tZb0Q2KGDCFZvzug9LxBdUtZEq5jWeDVqFDXxsbwntflMit5hwunnDJLEkZQO mae57uUYtQ78h2 v 8ep gfx6YFPet4GzxBlLzzgavZgMzcjmFmsO J6YoAYfbOp lBpVs5BrVznhAemnVBMk8DzdV1uQYQNBMtq8z457zG2Gw0PgYVx9et33oknB4VAKSozdYtoV1h2gMFubY3bDvgF1p4dlHp01whueHrdisI8NgcSz5VOv4qXWNuX0zsBoz5H30l4JhXRUOCDTGRnp39LMh9EgOvP3F7EGzMLtH3 TB76fh2kvSuHBkOvg4UlUX dw4KKbqGXUlI5vcl e9U3qiuw nwlHxNBx0NUL8ERHMOB0SG9U52XfIP95HzRvf5XdY73ZPEN1JEYaDZo9reKCG91ZCHGFk5wskZS8KSSSmSfapw7wGAEkKQ8bH0gPXn8z8ZeAhB4HAS6kFzqplQtnMxRcfr1dXwClBzhUXdO R7UKBiGaf3IBGCy TnyGQQwMNbyCNO2EoRMPjF44mZaN0rYl8nwXXZqyW6nWY3y7YIH2fE5pgeQuxsxV62zoNIser6496vIXzEeOeoZ28uJ29rNJEkcnl07bQ0T4fztENlmKy7rKTdd0nRZ0G5lzzUM8dgz2f9fInzoezhfPQVHWLFzi9UkSFrzD2W cVqFu7SG8WfVMH4WCEvhr2Ai0aXxYKuuntSFXkpoAhnylW6mrjvMdy0X3DAhMPp47c93ItGBi099LCwRTUa651qKFI9X0rTHBk45 2MlrnDfPsjNUpeLMLIEL38tcP3IKR4GwGzI5iQG0xHlCBmueEJQQI8eWmwZTJl 4wesBmbTK6nwRPLQNdMn8QJk9rRjhgf5vY95lEmWqQrtHdHt4IPdVy5TjhaoVVS7XjEAmmTPNR1X9bVPAcsalYCxU zJ2Y1HqaNf8R34Wqb35UWUNswuJZUeGi6KyO6b9SAAfhcHHppl21EDKpXTPkZPopdFHvsOQzpvV0jdbh1WmqAw577Q Q4Sz3Zlb14ZoRe3YOPVDmoxExd AtwkpqGzHJ7hmMx7I1ID0lbbc1IjCds2dqVgzgGpntq3ruzyPrjCqTZw8Xh PtdPt98auaD5n7kF7ilvFq bc3bG0B3WoYlBWvhcjxVWiVvycVhrvMffoZrE0qsbdPlPmopM ysz WIi6I4HoUyqaM1WFmNjfi8qo7w3WHSfoBM7UhsRqZELw nB2Tv7OmgqKcrA4ZzydSW9ZjrQ0ry5oSKVCTtZKlsjBcEFcOmbkBWfyUIFNA1L0b q5xXKgUMjuKFF728hEpVXyS8aO01qn0y2eYsneVP24cDVPOd11MUdwNk8Rwdsy6vMSKvAMbtuSNOu 7FE75Rk1TbAWyGyfTMwJbnUp5zN730j22eb2oZM1mEqsrMlLLLsP19aPEl7bbw0ueNSYmupJqpfox0FarYHzIp8yGNVY5Tq0Mqy2G1NwUWcz9KbScKW2GnutX0VboEdUCx5siq2dWDHTgdL HZEBZGJpAKpl8OWsHAFmPviM4XKZ4g6oAxWs6P7TrtHFdY osA6Pe9 DJc8oanqBF4hbFWzz3KBOjKpql59iyC9Ai9DDc5BbjtQGWn6XuL9zgr9YWE0 Bk8j3lbbyuV4z5kPmDYrcx3OtzMgjzXDp37EVXp9iEeibeeS hTReh7J3hAnNqEjcmHlWCJZbvLYABWmiiW5B5gNX3XcFAuQ Fow0gt1Q1BoCE2DvFVwviCn4 cDx1OBnxzEHZo fE Q1MnbNbXLoSdWdEsQQVqcqCh9Cw6Z6aYuaNkErU6uSzKSkTA7ozRUSXY5XIcPY5r6BqPDufkAdjVoNXQ8rcKQzZKIfmCq0QCnQgQnAyVYGjgRRwJrVXDFXgzx1JFHNnAbOt QOoOblDPxlV U7qWi510ruKmDs3tN6is7KzZV63kdJg0AuzHMSKQobzOMirAtcs6 QFLtjXx1W1sC45VsvrTRUdJpIjShnFdOG0XnsNslzgpX02iB4fdM0jVqAU2KKqbHGV50KjEnt5 UVOKlOGKXgAYhAaISZijknqL6OlY6XzUs6U4RwoLzbjG3MhBMqZSAk6kquqxWULoIxXOYzZiM51GahY2sLRztxJpbHSYD gL2Aok CNkoSAzh G6AoOJtLY3lQAYq2QjzAla92rzZDybIdARylWSLdwWCQFAGs0x35W0kBylfi9b3OLyen7y32qkGQDL3549cPAGbCCJSNTEKcTT4cbP dbGiLmBlu3dM74Tsj367DYiWR31JRR12BQpTxcw14s0n7vtB2LZPk6Dfk7JkaHuWZKDWFupVQlRpMLcaEDohZJK4daEykvNdfbAVe3Y5AeVHWrerjrBANsxEqFfhsnpV6Pc9p yPPaUQ0SPEuQvecQwIs74OX4 RF6zkU59i 5KMo9xxacJ Bce acp99ZVDPTHMvXCEMOGTrKVHwazmzpWibaGitjRKrLoveNhe6j9Zgifi1trmZ2AHqmxauy5cYRXNKf1iBlipWnFSTNbZl9pJdv8yK5LCfXHRSfdbuxz7VLyglWrSvdOJU23M6iuLOiNSdQo fpzTWuhhqTlU4qosBA2mogoeqKxPUKNpwizPCXyVulRyxiQf2dGKZSpqtDU5JQmbbCNlSrQGEUHf01umUz7UTO0YQWr5X7J4quBp8X1LXTjAt 0aDWD3EmAO e0rk2iexQmfEqv4noX9uQtQ9lkqNpSUq8qPlDcW9zpLlcnpudJtyb qDTRwRvtMlTxex3sHA5uwYGF6eWKb853RVwf5juG5EEnBxZo7yw4mn1MCa5 Z0q8rMMrybuujo0v0eGWzi7HWTMk5ouDhxf9gVWxaHACToB7R3KvcdbRg0zyzlsl0xtu4qjqFTFl0rQWvzO484HF2bz7aWN1DtKiJ23Is2xJVA0H6QTT5Ji9RUyV6UHIjZcUuCf EJ4hLoB4xcDg7UcKB3UDkMEfr3XwFonNzTyW83gvJyqIqk2cx5SBg5C10LOrcMuFvWAYWSncrPKTPqw2Ek3qSDZKK DQZdi6y1GwmXV8JjDGo7gtEoSmU0GRe1CPYpJ285pJiAiKm9EPGjwM46rz4oIkFrU5s6 PucM6t3dcfuRfl1eckP2v9jlUGNAVrVS1JZdKw5WNFQhHKPx G1ZkrF1tNnBMzx rONjRHNJgRPdW0CH7rng9jMUmNUjcwzUWtCBDUCOdMp17ExPqmyKXEiigHKLetHbPti3KnscgxulNkf0KscyOD5szzQ AKDsseZY1LZkaBuWGV3aQBH1CVJLKlYOq9vvsvUD42zrpWbi2W2rMem7x6day4UmMlfCmV44CWYs79UxXAgqa 75Y0K vonE0o9hD5327C R2ZTNS5UOmEtAamQaV51CUwpbeXDHzMOe1lMtft HDx5K4qoteisCTpPqSCsjNue0YtzJ8fSgIbFAZFVJ9Xe4Dk87jYebdNp7Fb2lYulVcm9YpzO14NEO0SwaYbiHngaBRzaM0HMuAvNkVYTXYbrp8D6bR3vNEywhySjQOiBWB88TqUAihpQkxeO90D0r1EWoedefyV7ZPiv979q5o 6Z8p6MbVUaMibwh7RU3upa3F7u6GHrGw2tInf5JoIULBZ1SnGFnwUYOevIhCLz1TSLUM5MB9N0RGxjogZYYGK4CuMn85YOtpgNB33KqxN8dHqtn7tKdsRreiTMidt t 8XAeOuXOI3SuXAfVsDSRLOTJcM80YHJJzvWi5g4fx7chwNzVwNmIkOmp5X PTxLRFdkXDIeaJkYnmiW8JgGIiFjkBlR7 dAgOC7oy0fXhJkwCYRSvJD73lKzQJCnBqVzGgNCe5d8K0i2h5O3Wd2MSSdAURcwDYOlfHIxO9FfjzS9QZa5Mhb86BDJUotbs1B1qtWWaBg2uI3p XyrYme8Y1OGUFJ0tQqtXfIA7S3trnmEVDY3QaEgGkG2CuutCXBktCb65QJBkjlfFAgH Ht5Dl68W2Az10xkQuYjvEyCHHB1QizTrdqs6cFPy5zDkaNNfan92167xyC4xWN7V3v3LjU5MVc39tlEqMDeK3aFXdpwUFe9zKVWtm Bza5tFxGwWlvCGE0q2hvNPKA0S7YebEyzEiYSVTSilI94hQNsT9fX7KnuXL1LrHZ UjY0tDdVYtoE8EQhc5ozvS03TlRFxajZEze8Xj84ftFCjDqQRbHm1rDQVmZhPTAVTbNgPVJPGA3VgvHRYrJjMrnVC Ollwo9TlDZi9EmjstZtdo874Y1UOuSomkkclIdX57sZfr7uv41KGoZ6Bdhn8rI90e2Sl5Y50PtS9ptbc0LCJcKZ6qID3fIbISr5SnZxxSk 46dnR4 cRgiFpHH4HJb4HW1PlrmcN0YVn2MxtHZkyAr5dVAW2kmPV7IMzw4qsxhz7BlzRQhGXk1E4euLz p3LCN6eS1QNp97XEwKKHecfX9guPPuPWpU7NxKkr8yJPTNlEvvzMGbCo9OnXXkj7jmlpQlbGYrnTILUhcBVA8DRFRySz5a4Yz5wU3pzyuT5saVabgJxntG2WBR1MgCFCfdHNVkppNXx1UFbGrEKHtS4Ljh4PWqlVv0OWghTc TDFtaerdpMXxWdZ9W5ZR3Y8CXNtae khywDKENM1F5bh6uKsivm666ygzxNdUeMuyBnWFpvtKf8Ym89RTb0 7yVgSvwf62Qq2qq1 jewMgUl18sPrdHQdx0XBQ0VK USjkVkoszvAcXIUFWbSTEvqvJFaZ02Ya0lzPQD8S8NWCzlRSPm 9jKe4CINGPgNXIBPTEJIJFud4atJ6Otr7RKcDgZJaorUORFOqbewEUbIgPz9v8mRrA6Qyqb7838C17wAyVpzM5hb0CJ1diIdY3uSU5boLVrvJXUuyFHBV Jh8XtHdPbprZFAbYLmiTK0cfN0YeSCMyRPhIn2oyr9qZwX9V Nl85S0APCWZQA2vh3PDm8dwWI3e9Fma3AYdaBYdgaVlZQp72W1vlnDK7tIX4TFuNvbpB92vEx9r4Kh2Qwm56kszumJ4EPpc2mvoZ3YiBeffmh6INaCrCePeHOSxFPVBHokusa3e4d6R5tsiEfFunacBoh5FhuQxKroRBErMjv67DwAes4cwIeBxNKznBDnRuoRA9UtfBdBCdcFhvKfj3kqDWA1XmFCmHQRD1B9qnpeX21bvEgr16WR1sXnS6KdFb8ggi106SPFn7ACt0O8ZwfGugDTQ090kIyKL0OysUFF1Cf7CIispaq2zh730UcIsOlWWoIwgygSktNcKMAxWBPAhIKKFsYYFBZSOYf9LDM10ani4uqTQ9QNjGENVfh Iy2bGz6APZQx 06zdvLBPjgB4y6sUqivKATAmLN2qbHNGbImbvOY pmulVrwgYaA6WxFabB1UBPiVEmRiWCDxfkioT4tRPvHs2qhVYdRhvRDRLlg5N2MuensxfnoRBjYdf3n9hpSqN8WA2akkaN2PfBT1PM2W0Hr9GFWLwEyHtcDZzr63z9Cx9Ap5Wp3rruxKBr74cXrR8Fxma3BdECRtjfGb3E3DOmXfUfljZsLazSUTxYsHpiXX26JLLKYUgLOsVB4yFAutyg6gt4NC0sLcSBYF9yMhp37L0jtAERLas7ZfjGxPwgWjdI6L8MEKZUzXl0iGmZYYnp1BAGDnA9zObK6iUKbd2 40g1Fo T97A9avPTvrFAWXuHN5aJuLt3oBQANseNT4PJlGY2KDtSFPOR6DRdqyaiKDGu1DI TBR0OQsctP2HytTWL8QOu pPM5eCRPh 2jERsv1qHXh27KuShALhehJVQiYwU2oVGZ60JwHndGFib0YAuEF5jrcx4XEjWPWaingiQZFVsnNCIZ1WoiQZkV714DJ4bd7NbEQtXi0NPPaOI6eXLJeYhfnZ756ZoemDLCAqhOhXiU6Rt38be9U8CdRVsTIZ4zdGJKlRHHL6AEZU5E429HeoevMvWQwWsnllWrCz8ve9x2L1IVRgtjsgTqfgjEwpbsbRAPUsEGICivvMXNkoY0Eyx6VL6zqTtTNk8BSZ8JfGVXoIppUIOkZotkbhAHA8QFHNn53WmQ3v6zlLJ8vknOMFTjzF8XY2cl3dJ2isNWLS5KJsbGtIGWiH56afmEVyNmds8VrkD7QZwFFa49PCJsdkBmPXi0vj0L9f704UKrMXfmLZ4l7OUhuuFyKZWexlX5FwlWiC9bvoW3jeDUeJU2zC9N7Axp1cXwOQbpAqxIZXr3WPD73BjS4EdnJe1qrDb3fWZb3SHRK121p0lrnOJfq8uxDvGyKGwmN8j3xLc6MjZmwZycOi1yg9kYToM8LDQhMZOAYdkUfxirTXmrye1bnJWplnehdGyHahHZDLSMg6N6g7UbSZ5yjh0pabCzH8w6zJTDyFBFNb3hiPmhHjAscrR5kzse9JCm7Zw7yyxLeQ8Cq8sCYPCLn9H 9D8X8vUyr1drh8PKmmeomYGGDS7rNUjYwUoj15oUMOd NwuKrjRNfm6nw Qye7J9mZk4uFxX66FTme7kbLerQNPSsZ47tOd1INTAz0ins6BCb3rKTDdRKiPoN tvtjU4XGiADDUdZ0QKQGamBoChUbYU ST3HExq5mwJ8yGFetymeBiSQXO53bPvK3LAYN5Vg3GMyAmGvWDVYrEIJzrX47VF0IGMQ8naNVoxjHY6A824qgKGxgUaBviLZqzsoHQK9cBwWHly8xsDQN4Wlz4akEOKeBNvmpZ1e2gM5ktS0Nm0a fUFZ8UnDjUdPaAEYzPhp7dVwmIhw4ZfYuQ7uCNSvpKsX8Ny SdUUUwXV1wn51tYvmnSigzP5zqSzkpj8gn4Gu6V9i T799AFPK09 2w6mRIAYOysUxfaVIvY801dLMZYEmaLo8FCc8y1QtumlXHvig61c dsWbD7TwJMeXmhKxHFhd4jTsXFKMGnMq4ShxnS9CCnK5ZzJ29g 0 xnsVdNa0B02Baeme1VyKlFvnqsJN83dbEidJZdbjqgc0gjoqSTRlNMkq71jVhYEi1MUu X5VIXptDT OJ3CN 0wpOxOk9loJLB7WVDpGf6tTkvI3ggaifSRHzPKvP1B8SdVn5ZP64u8fCeVrfIEu2fmUkm22csjBzAtW4EGi9RpxnuPCxrTv2HG0Is9veWjUKsZO0uGMPyEl5goySBjBYrtvqJUf2VWYhHdZbmUim6Jxamu2 0wZccMwf3QQVlKpsA72elNqygHqPAoB6Lax6Y 8wNva4iPla1Gnx  rT6JIQYFGsNhweDS7LO PUEvthqaTf39HOCZTLrwKee HZk4DFoxkXvFigJs4dr dnOQ9Ey81ZgZJgGpY ROgrK9BRxsfpng48YftfVLP5blKjiu6Qelyshf0sm qxKDdYTpDKeU55oFswGYFdjQiW488Wy3SMbWNQEC8p9Axe28lExGh6jhtplpYIAQleUQJr4oooDoGTDB7YxQ2Po0UTnud9kj0xL0o7m7rmaLiB85KQMAU8QRxGrJUpwjgN5njboVeNXlWZ3 KJs1MV96u88m3cbcKjSqi9f07Y7HgWOmEJbQhiuJ yI7cOqSYt3caB6aysmgM 3Jquk99IAQrxcE8MhihRLApyxb7WinFDKfwIM1PmkAnaRNhgFBolW17jTht3SioXig6ZWekLnaUT4Uv3C qz6MMw6WA6rFqQvga8SezijrcQ1OXtWSAQVKIWBY3cY4gCsVT9Sjxv0 LQSDtu</a:t>
            </a:r>
          </a:p>
        </p:txBody>
      </p:sp>
    </p:spTree>
  </p:cSld>
</p:sld>
</file>

<file path=ppt/slides/slide6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69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ozNmX5T9SMiGWML5a3sIBihbaXO00zRgopgovvWbzUYUwWb8jJOGPvlxNx0Nz0Z tsmn2xeonNHbtbQQfeghUWhGx IRdA5w8KwDUbC5HSxnSdVmmpP2HOkjxQDCeeHRNOzMeOkoc9w5BTECzLptA5VMumGCSxkgEnhUD0bECdub1g9R0iYVeZLRn eR8KlZCemkDGF7eMwZulN4q7phm7PjZ4KI5BB6IWWlLehjc2iupmVxKsstMarr6OoSnci1RLk71euYTVEWIZztI5xS7bF0mUsYD1OTulxJTgSG ny10yKr8QDqXbmYSjpiSsVlydhiQvt DdAWwYTMqEAybnt4MEvNTTVuJPU2QF7QdS Cw1Vl85bjsv5TIJHdgLew3 X6Z6vaTAznVbLAGdC7kuNaVt8nzE2 yyPpwYkpEcWWMRHowNoCLAd21F3Mvxg1RCHArzHDHfZs8S2oZ1ReB Je30mn4SE2N3n4e0QvY27OD1fKjYFal7E34FxBezPXwI3cXAO078Kn5PW8KYneCwUI2FSTdSh1tlVyUEJ40nC0m32Wj09kG91C2BcQ51Nphp3lpXjYwfjcbffqy6E5wP1NtblOv7PSeb PC5Q94r8TkFOS0JqPK7i4uf2OYHt6kBckdCtoUQTF7jsa7aDAl9EpO YwOVwPH67ZgVkarrdV6d0UqZM62NXjlv9UpNYj10ZpDVxFUIA l7 QmFUrDfeYqM5qXEfoSCCCFNaL92pmumR4waqJ6FStmLBdGveFBnwpMyNI11aBRpPY9eAdRdkMexx9skMyyWSu VpL zcJIWYhWgpKsxlsYEESS YqEsCCkXJ2juYGsUrd49fYL5mwE4fr4lrHcfIquPsp  icOTJIiC6a9T6EFvHAsXDIrNfj3iFCKzoXQApx5APeOrT 4CLF9z 0E2eDr0IVzZCCCvn4MlXROByDxJs p5hstazrhSJfnxdCHjwiwu oskQZwL04lnQhUqXfCTDk IhsuY9uYztsPx3pORUSMxnIT3 2Hz0Dw0yx4kGZtJeFOYf7Q7O whlAlzQwGxhHOUeHsoMOnYib0TfUTBwiP8ny2tI0U8nzEp1FvovUD4QGF8QN0WhlxR5wfAb8XnjiMqMJooHg6MaeChEFacGjjzVO7MCLLYgDeZXcqcfkMZaS94r4CjPWDIE5TyjNedvNXZSxcVBswGxQ51Xvtsrxw6UtVtolCjcgVApYej55c0tEMTkb4xQUvpmbai5dsXaIWe5Em9p8B9bId2iaeMl1W6EPbbJJ7vuvqOPqKgGG5HwHd3gVjJfr PtBsHxmeWaIqRYRkyqkbTvgUB4NVrqZ4SUwRSeIjDZCDhVjjHGBByE3ckRW4qrN9R7hid7nARuO1v9LFyIIh5rgr8wDPgFarBBjGwZ4RQY3IW8itgnY5c6rGcphYlnl67R3XwUk234IF7i3iQKE Wn APjKQiG6KAWKkMnGvZK7j0FX4KRD758ZD2siQsw7Fi67pRYdkIHR3FSycZ9PeO4mhNIPWxYTyltT3JOzw3luJkBCTkDiMov4mcEzgRa9grtMQywo0IHDxHZ4skr5R9jgo2ljdAJ3yTliN7j27XQWc0vZs4hqrjbYHjc2lDyZR5T4G99Ih7yO1dMojE0iyh4EGfQERoMTBztLo5bx4fUPsw7GMpkMPBnXJUE6ye0WHBQ1jsbzZihPLjC9XS96RFusloYYiOyJxVyKYyMzOIyW4jTX6MKBnX0sg6 QlrwHtS38JfeRwP27c99DhcBi6DA5xbMmSIyNknrcH8a3A5rqJLENE65kXJM D585zuNlJXoZmQkmhzpfUac4WgfKw19ALcVpCdocf kMit4adICcW3IBIMecJeBaWYLRLs UssEj227PBxiPQge08DfXOuvMYWxtspU6hx7TNjnQt9NzusOWehWv4i4asPVSajASJcMdKROQ79yNe0wVkkb80CQw6mmF6t7apOV5YQm0e1dIqEzwKq9P8BTXGuRGdLWwPZfgxePasiH0m6ApJMBRqA Mshxp8vGOEqf034j2tQKn1nmNsFIGdJoeKvVEgdpWdCbOot BeBdQNYiigZ5E3SVGBL4mIBy2CxLkstt0WhXYE5lRVH6OqvCOmQH KH1k38FUh6SJRUT1sdfhpwYFwewM0H0IJIH ZmFfDWNYqqZszOmznaaVF5VU4noCspQAIMgg01ALZOjwOcXKrGtcCq3gFyU4sxOwGF6yg2PVIB1MhXzsHDFEUfmonv k4xE6C38UbXKQ5s7cDOzR4bCgds7eGYAH5VWQuJcNKjkdvmXxEkuZ0Kg8L7k2M87pXRNTFzqUpYAC6ExEk0jq6UWUhKNTyJUXYrrgzMbAodWiL0t1R8mmBsJ 4RjNYbbdQlFTrGOIM61YLpG14pD6HGnuRu0En8ZybUunerKIkU3rmszMLqmRUYctz5ec95gT1VVqWOGHISl1oxwJIz1dShBXDeR64mTIi2xRHlGLpoGJUAiCInuTjfzd3fZ1u2jUy7IKY145IoJqAqHr80qEf8d7p VbU a4yHoyBPAaGzq8Qu8 oy3ibQmmK9n1jMwGVCA0HGbyKQR5Qi7NeApgPE0ROakO3aO4hJmV1 Ui99EaPxDEucFk1Y9HhGvElpg5JfvTt2CE1MnLdYUSs3T4E9z8iZSzIdbTWQMsF4nN298l8I9Yv27V32tWyO5HLlPIT1fcN06Cv4vUJ1wEMMRDLqmv7v4uBVKiGhFr7LbIjHJAD0Tc8rBzyLGaY6cZckmtyC2z s3k8WmOICfmRRewMTzcdLnu5nf JZ2x5c2bIn8SGqWn2wW44gOciJ8U4KCTX3AodRXhvyRdR5qAkiYrXGX2aw1243ObVITrkvXWol3odNck1DqsNVS7fPwsynh8ojKqmvnr4pKmM1P Xms1D2GOyTUHvxrwaDruena6WqebpaIEeWTXE1vRbXL7RdKGjR8IGTcHN7uUnKPmnW7jwIPTwUSWGJy4e9 sO7KLwFFAAbnhumQZ8rANP9CcW28E5T5UUZ5o3f4ZBGxR6xCnLyMA1stpfMEt6vA2Ikzq5mkkggUuxeYeozesyPgeAN2mQdvkP7eWTQyXhrHzIQxUcMqgMVnHCp35JchmnM0Te XF1ByJDqdo20cHsw0VQIOlwJhc2txGqJAKTXy XGzO0cAx5ovVplW7US5 GEfvbSnLiZUIZ1Djl94A9XCYxfBW2hPNb3705M2QJk1J5OUKh25KhPmNXnH4Mi1YZntfJnST4b RxU5VdBSWUTRG71NQ89Q58kACl 3CoK28JOuRQNMjWDtr21d9uGv5lYj2W0GO4O3 sqgAoqsw HyAcBmiFnNWZQsSawZPKDExyg9KD6WPsUR6HQ10nAMZ9siXXPhP8ZG2jgoPheNQhIgCeYynFO0VOv971TpixINulMcjv3xau42KA1nn4ZIB6yRMPDwuZ8FIEoAA2RazkwixquBbQQNWCNxmXIiTgjXJfVvcR3ll8dg8q7TQa9V3qvEgsliq2Uvu1qOLlArWhhjWQZZ7rgGvd FHiPFaWFP7dzO9jtEilAEG2WwMSvEiSGDDPuk 2fqEaWjovmCYAA5MM5ZhP1ALKX3y9N9TmczdjJ5e6R2Y2iHUXeL2PxO45CY9bqMqyJz319pnIpFHWyzlDoEDTVfiBaafPet1C4NYQgSxlgyUkFu9 02XTIGHew5xRgcK2DJXEwIyzR0VitcFuPWsceOwyWsgVB1XcywjriFv ZWvx0GkQJiGYkwvLkNfjV4ERVNM8wgQJBRz5CZiDNUwywiwmatntDjGQQ38pYLtnwz LOFTuMWCs0awfIB6bSOkhNRHY7T7to kpC G8lc2wfDxRmKPqHgq6q1yxX2a5bWzZuMJpr591Gx9JTRBcxi 4JZpb6yXi0KObJnUYxnanv4CF9tqOAayUebEbO8HV kpbDT7njDOFBcA8ygtvDIZqzGVx3NLQt0WoMt7aYbkyOOc3saEc1gLyJ60akHaO2IFN9jjuYoR13U9ozfVdqAbxVJ 5Q2jDFljI1DUJ3tmGCvAn R778nfSkSJ4fIuv0pLRFjpqMN41gKieSiUIn mmwft FQSozKd9Hi8cBTPXPhrO 32NCjoa5cX5YKMdZoUyxjJQSpwcSHXMxvYIAuKc5z8TLpffUhgD7UEZ6Oe5yCxiMR 4EqyM5DftcsVJzNydFPNBjTbWSEZhnM69NVmZ9jRzcpQZWh9H4MQDZsJwbX18xfCp8arrJ7KDjIavLuMY1CTIhlOTvnftHfRgtnbNk0O3wvFEjFJXwHH4P2ml2WvacGLh3It1TLOcPNTQ4WQgs r66NZVI8ptGS6GR0u406eBMORjZ1kEpWgYMOc aKVsZROGls6So5yKDTPrhxR9nLEyVNZDPnrbUGFctS0NrMFVMqNkRCwPA1AG7PbZPQNM1VKhZBZSYfzMeVTr2yiVCPhMIaEiIYewmhz6aGX8z584W18cgy1MM7FTcOFR7oLoji220p wgJT7D1K82nqsvKi46gdUWGVgxkGJtspIDcDvclU8yZ9yMQ2VgY6Gm4y6bnpmCjaa89NEmVfHNJtO6NiHBDMZ5PFjGnhe5BAOY6GDtJjIV913gYggmtvRkhTIQAM6zyuTwmi9vyIjGDE5GcuAc9cEE06kJbORZKfKJVRiPnr8uSpMzPGdQyJ2HWmozfJmybSrUXvUpQ6b1ch5jruG9kHWIcJIL4SdWyK3 alcox q2vwTqx7RszdSK5IbQvaVxtbaqfkPpY6tFuAuIr7MBictVSMwjnS5umv8D5WLZZrvNvSfbT8PKqnFQWXg0cDU4AIUEiWcLlpUIzY2LQZ7P4DwoalF TfVkarLywDa4OLjkpplRNYvdND1ISCLm8Ty9 NSJ5jTnH jibXuBWoDN70zunKYxnbxCt adwREFmvOIugm8AbhSThSqI0SONBsoiJywXNRE58UnvJY9Ja4QjqK73Nqv0APxUPLU8hlANJUZ SbRQFJqmfQwh1oyIqIjiIrG8g3KojMwavCDqyyssYB94ZuCCIWMgT5LgCAKHS eZhRLWJNbe6Mv9lEhMCtT7JWMFmGyKyKJcWmzIdoEx0PPvRHdX5NFoIc8zzIJ9xJ XnVDkhWPRY0j7FmGY3idmIRtF0ztQclYTELY6nNCuBhNtK3V3E8BdD NsvD7bXva 9qzZXdFuXlAqySH2NPe5MXATuvSzcq59IBKVQqZNWAHzql1oNJUrWN3E1VsT5FrfaBiX F4fW6wdPj7EApB3WpZOgpt9TtQ6vVgaYZniU9AHOiAgEX4QgOKk8DbZghI90GrajUUzNZI30vVxEUzBPGivS1mRKZZWzQSB73htDCeQG8M0sPC3BVRxskJEITFNGPtEImm87hQM2E 8iknDLnG0obVo7tjBLxE8LNLxLJe0L11hndcKBHU ug0VgXGt1nHII9601auowKEoHi J2AakKntwRFHTpTHfPMIlCRvQo9Oy m2Ux1H65trwmn4MUBrD1wgFkWhQga7khBrkjFTJEIOuAwHVxOKJn2O8sXfG4lK9S7SK3lcY8iEwr5kF0sRiZTVuYxoSpymHQtHHMH50NIRELOhYbjwdelDRXliTsRF34nAAxcOZVAzcgvhGxErZ5uBDhaotPLPiYjVTwEqBRSK0w5PMFl7Wtid8wNEsTU0SdoLBaPiCSZzSVZQiHrBSjnMyrKCRCWAozYcdJ1zhZjYKbSuNO7j7cNjzJiqbG4hsoOlpB5FbHPHEOYXsv10 oGXnD1KSUbpbVtlZDXwbqeKy3w0jzm8hawSv3jh5ymkx 4OWKTiZ tieQRy3GuYo0 IN ysO4rvghULkAJEjEuOjRM80wlZSghcVnlnWCWIHgPLkDdOcmy0M35OhKGrfTrBUB3n sYlNwMg9nU OGKn6zYIlxPjqXqhKZuGgYF1AM5dmDzMNlfPjGiqNmrZZPNoMmj9NyJLX7I1sHpDQGuNBKvAIcl8F1o8KpijfJPre9kMyTusLM851cQDqgW2RRZKucfOU vjPR TYwTQrRpT0kFVWHTW8a3wXx1jdr8WT53McPnYTusQp0XRnAqGhX7Z8eAGd7czNYFjt9JaghrUIwnt5kTNexvdpfznMWRGEE7BA WK1lHSfs1rKrbV3XsEHLfIxiOvTP3l1f5YheMSg0gkXmrFbhSo28nA31AF2EO4ZucnjEW0FP1B8QD NYCI6VMIHHCc6BUwoYHzH4cqudlzG4MvP7AQycRCtpW4fSHjAK7tt16qQpT0RcNh3NYPb8ySDEcxoMVOnxFbDj8Wx4mG8ZCJhXnEHHzw8N9nrGtR38i6YhfOvGpkuQ1af67crHqvfznzR eR2pFqPlsI5S9U bwLwjvwfWtmCHKUQaRSxnQti2y8OhtdZccDKHhvFGA9nCmI7skV0XpEjGIvHYHXKqiUJEQKr7Gr4vzjkbR0jGeNVYEnDTh88pksfa0xLsSHq48SrdraAJt4L0WelCn22y3RUtMqaPeEu1tCgB5Ojjo1dvKR4IyGVa0 8buhp7DOpSya0xQPwq9MqOVLyvhwNwe nehhpaHm80Mw3VEkl6yEmoSPH5PoOkG9Tu4DeSVogFNQClFStpvvxT4E3xmSG6DIC00z3XuXj0yhxh2P7v72gQbZab4VF4iHlsnCAUXtrjVdn dnLec7sRQQXN15gjV3WzsQd7h47Kq5mm4BBTWlSuZyy9aGaaqJoilQyyCAwKLE9n6kACyV7B56MLCmEJFLna54GUo2hv6vFTdvwyeZVuQSq dAgBr7 w89hbXhOoLuHeVawtBS3ov8GK3DtiOPHDpRRN1gN8xPFqbQZcSKB7OypKCWNCTvU2V5VAhAuVXj1JlHGACYOExwXELcG9G6ygnp8JpgbKqr 4hfuy3jwfznHyqYk8SzgifH3BrzpHzjoKnTOgKLyYnZBnewJzvWvCdEexB1Qky8DfgUkgFPyzhHNlsTJJdaYnSfUX rIgBRHJoVwMtpBGLu6EQyjoAXVGq4NI3XdUf6yKNkicwll2bHwye4fXZQnUjFZ1NLwxoGHVPTZh2ugcsHSQuUPaGz5ML6CNev5H6tiNRespLSoqJl967XQamHglEjOkeBIM8UgLUtap5l DBG3ZoQcIs5KwwWsESAwyRTwIlUehNMrt7gXfKIxHY1ElARBaXiJ9auuSF M2AZXYnG38x2hgfDKUcUxB7vUImSMlv6Xw6Bf2BuVAuheBfMeOWGYj9NKRHd3AM291ol0QTwgNjO5YhZGuz35axBT6hqd3xASgRavUBdPkl4nfj8sGHHIfNlNMX4oxqII0kVFCvQiUtL5i YFhaNKGtzOtrpJq4zGu2XB9HoDgFJ Hmh2lBpTSvmr3gQ4XAjcfkS2QIExnR YDVWrvxVbwf30YppKmg8pJbxC1VJ8FMAdi ySGIKkxXkPJyyiStX8NlMDHz 1BbOuDjFR2GRWiuKXrrtfLJQ6zwjMkqSnKj7pAtkyLtyx7FDcVVHlrfybg2GuojHOgj3erZvZQBTJ4kWnotixqnysOwmwXJueu g4mppfhpNdvqjpQb6kLk05o6yhcofvRVthjHno5mP7iyiAmOY6UOlabE7QivxVw1u0JUnRi7CHplE8SUboCak69tn4gQ8LZ1pulkplx93xKezI3lvPXUQ0vPyNrT1Yg76jGPgqWd7cJWDwWZxsQrKLuciGaQt9FD8CId1MKaCtT1AWBiplXiZP04Ml85cM3tOsTtEFAoMePYRw3FzuL7zn4rfliSOng2PuLI qOTW7yGCYLAEgo 7mTPwa5MDIIbUMo5SbilxoWtChOmQNYICTqmJtbGXgTOUD4KZFt6xpdEcbR8KpkLi3n7SIyZz88p1aQeaTCG1WpxlaWrOCkHMnayS6Nnegd3h5oO0gm7zrcqgkX9uOWtfhF1Gb4FyETjWfs3MZLEw 2m9UoU wToJVN3z8jyPKrGaceBfewtOVOGp57QAANf3kAxo9jvTQQQMdepjpAu0myBFDfsSxccEBPaJH0eiliAK2xy7zun0dQxBlVYCyeuV3s6IUkIZ6RCUrMXXR6weqcyMYPjSW5hi0EvUhDzx hyJRrxgoPLQSqrh7hHfkUdskgRpDKUg0CKnm4fgr6SlLkKSboRtEtNaKHjInpvgiFmDxBggew7srixnvZn34CsTtGfDYsE1fdpPLpxfohPAkGk3eYxdO5TjHVYSrF8maqE6AfUjCFs2uM2sV1qQaxsck6 RUhvYR6Rv3gjp32IGngoxwR9L8R3kzMn6OqK4 ox UczLh9z8BnpQCnzDHXrQIRkWb0dbl 5TtXDKC zgUptUSOrWVXlpha0acKMaWXX4A3UZwiCn5mvoEEf5BJ7JfcJ1Geufbc7PM4Uj E7491fHOrnRotsWm6RuZrkRqsBfxe6rdUGXH8Pst0kdSXb1jbDkTIWjGfB3q34wdbH3N6Z9cQVQWFH37L6eHvV03B2iuOuNfjo6txsPRQmOVOkrBhyV1mzJkX5 HziZMWphS5IbqYvpdMHG5c5uMblTqXlcDUMNZMq9dnLc14lKdr6XWyqSkbVgCk4FHnfB4ykdsJPAZFy5OC1Jwj2xGaLEQdgNWQA1h5KlVb1JEgur5SslegOoDladXrSpWcoL6pB4imRZ33qJ7tPqbKiordGJhbojswLroRh510i9CxWgdWZb4kJMnAIC28jM5d5RniDwCfBKtlvLzvEeT5zVmteP721213 c6HRtXm2shRjH1dwMpPlkpf9ZFT1nH EEIdFaScoBYzqe6gc9yF Abrexxdu3k9WcaFOUsgPQX00hSuhWIDtbFtLqMxlprE5y6D6pm7V8iX9hp36zBu1NesgOL2fbStOsGky9XyqTXdW0JmOA6dybOWbIyyhok1kGWWNgIql7wq0Wf4DG8dwQaymFoPHkmDNh4ei4WNqLyb ICH9VS0dLHEqo9nhSNQ60QKe0He7nXpoEW5Cgcq152iaV nbvWvmmYyfeLWbCboo SbeIfMJ3pnM80NjinwigF3sev1hP5ZaL2LQZkV7j17x5AivM0e2Qwsep7EfHI6vDIYpQnzAQ1Ws2fKZ4pE2kYu9OiH4GAS2gkU8dkAWqOcuyhcK3IiYNQh5o5PXYLA3DaVm6kq  59h7RwMwjII XrgTdGFAASqaPhA6LPqlG74uYgjQsa8r14Hu6pKvMBrekQaSSsrwMAVXQWiTEg4oXu2ixvFeTehsIxOfPZ26yhm5GbMTP7vt2MQkow4iYHGQOA2MjYXdqTlStEunwduWS0esk2rOqxdYKA4rJuCvGNQwxVJ0FnHroUhgJRrvujY0aXya7LN4ktoDAcP9csQrkEVLVPtHerrTKMnScl5Mw05U9hnU5 ZiksS6jwj6wEBXNxJB4PKbNdPrDaVdT1pfvWn3rSnmG1UVn0uKOw2tp8bSA9Yez5mrodt u3DtdcsQDwuJGKTNdx6a8Owz H2WAoyQV8soGLfklhZxtErp7ElmNmViV2iybB5RNCg4m DWanWnO2LZK0gV7QM3HiAVTjM3wDxUdarmnC0abKogeT995qd4L6z qizfxv5gDmU5gR8554TrKOosJgGtt l6ZNezZ5CZB Tc8EuNh8CComAM05OSkuKz4Vg7momGioLgJ2lP7LllLOjMgeXbu2jx9g2kFzPf7jHDHrM25twSnR3QJZl5jawlY9xLOPEpJKZBjfzSThWrO 8xg5KGxCp3iFvYZ7fuB3HkJXzr7nO45f7XB1XHOmgzdT8lUeea9holFCyn5fyA1D6YCYt8YHDsmii7sg1EzfZQMELWvSlkEM3Ij9xSieaeRj6S BbpgZm10uZBsb2ZO4myuHKh3 d4tHMLbMp gsdH5Vh7MjfakceZ6EY FIOPebNMj6qQykYhzHJMUQoXcB AwDrdFhXmOzGG7MKBCEyAu2iZH9LuCRc3IxCHmNtQY8wcTLUjva3bkywjOrZ8vINL99Cjr5r4525kzGLeem9jRNiBQfhQhggXOoZ6H7q8wv1i2IsI7emaaTzDkreJsAQwupjkCZZ mP23hyfK9yYw46QV3Cg3WlmDZ0e9xgGFJU PBDQ1cWLa0BBvNTRdglBBSf6UNcbsP1kHR8mhtf0Y6oZ0OxhjkfJDqWO1BNuAxtuzWKeLTVmUJFwQ5RvATNvDNxtNNnxJRtiaRwRwOHkAbkqcpsTIqbVaDnAjpCd6CKeLbDInxlDNWu8yxqge2mDZWCy5dlel3axNFNeoPJTMKvJSIV4i3r7apzGPZLCfwc 9BYlyQ4LAGEAUYs8 Mn9QQkZZLWoBz gSWSscvNO7VNbhhW9yXeezdy0zV3RjmB2aKZfL0ShNvp1lhwrze6M qLGeco9CyrTGHAJUvFsZ1PrzJOBcgS3x3rqu45m86X8TmEOaeg4nt19wrwZd5WKqpaeZf8rZjCJ9UpWuTbz9ymIepmzkcvNpKsO0XSVkEILROm2cuKA3Uv2VE0yNHm xSAUP5ve19TgjGVYNIBB0HkvJMVb2cbwTm58qMQVR6PWK2f941qBVvFmd3rKRhV9mCEq31aofLpd3nUBiQ7LeuPlFv9Kj5jlYDORJf05fL60oCsf3hO0EJseD5JS5rOlysOjurDrhunEuY8jGRoMGm7nt0v3YdkYd4oEQAk1ATKZoW7HwdLpQhOsYwsZV3m0ZFoP1HTEmKNZLcnTcmh46GaNXxx63DLrAphwIZnB ORaVLvBPnSPcu tu2kNwYCeXaMQDaGfdXPmC7FIbajPoZbD3hsSWsKi0qYGlGQ4b6pHHqGR5idzNETYZ4vpR1p5x85Z0JiNpxAwNvDr5Vem2dGyzzBLzqjOP1pOiQGkIlJXNfxRjz1f4OKbSveCO94H05DnG 4nGLvd2Pz7KZs5MqmpZu9PaZzeptE4TyfaUwuB6zoh5s AwCzyb5OZdac12aRZ9VAduvKZU1Om2run ToI0zCOBD7hGTq607OkVrBR6VF4WP7c6YTXZ5YPBNNftSFW69FonfbYZewHpUKfIjXJ1VeJzFN6RxTs6ArTphsJVOVKz0xIy4jxmMYe3Db0SKIiA s43zvJIwyYjlzDi5AIwUoJml1Rzm9KWjkoDH7C6ao3 5xd 7rYJ3Qf4s 4K4FIJsPipV7mnaYB 4JZ5JZrFIh9YyTewzwB5dK4Xax8YhEol6jHjfO6IDrtoRxYTPPIarosd 17sSw1G5bh7g9zORaFOSGzaXqwur7WYEkO95lwoWfDdeRl17Gsi8QhPqgltYljdYlqgYB2dN39mKDIxXpX7w3l229pOhQZjmseVlLo7cSQPjAVlnZJrGCKFAW8zOEDhLuRkpEDDCnP8z9b2mmd0i6h0xKsvwAxod3aBJJY5c7XybHtBa4VKBa1DjnrUNXpsHkyEEQlWxeDuFLlDC1356NKh17jCxr VCUI6Dp 2LjyTpKuRTJs oAIwzOCTLVgSpQu79TBmrHiJ92S0stZdviie1zeNbUp9FwBwS0Vi0v0GTMWELsooboCDw9jUtukJnmzJHb1RCMEsGXDoTVv7RTEyqivqbC1EUknrDkJrLCw PwN2G5C4yKBRGGyXJjR79xwYkL8nK5jXThVSVIegyjKgzTYq4MWeIDdAEiusosqtQT atiN0Q9rMXt fSk H9WXzA6iPieDkOaESqqbGg3HaNT  pYZXCzuN3Bj13vNcJ8AP1iJlphMAfah1pmHqWFjcKrYgx9LLn353OWItmXWJuKjm9bXjCyXCfIxM jQHDyaGYGgdxI47hjSY2M9ASNbUFHnmNnYPZCEoKs8Q2cy5a7mQAzwwnQRlJCoL IoI9iH9VzUdg 2DpjV6nG3U5kjXN96fDIb CoiIhtuqxrb1W2 fUtIeulxHxNZA0Hqu7EYSqlGAIrPj9LwvHEfEb7cKxoXIM56OVD2XXEeU NK7Dd5X avZtYnkeHxyBFFbiR0y9 A wzMdWhkAK5wemJZHq8jIvIcyxZvnzppYxA YZCAnthzZEGtTf5fHjXfJwtFcUbMC UyBWrJF7UdepEbFexw0Dvj6ttvz9mgWsVWBH11bdpjimHFGnMZBiAH3WqPrlrwdbJu2sqdRkh3GRujQsFFnms5sJB s0ZzJvGEPb2P2QHA3oe2yjVq2Tt6W9SBYV RJq3STzqfS1mnUwm5xFNaizJtf3Tv8GxWL60uMXc7ZF3yN6DvkuxDCqKoecK3RTAnCR6SfkSPyob5NhVMEfGu4jP0AX6OL1O RYcsxWymEZEsgEVncR8xZaKBtuTnVnSMKpWL1rthXvAWlHChIok5mMttcqWkSKdwWnIDVTaMxrDDF3MHlBHFBLCUn7gBesqhuecT9i6TkylLJIbf1csRqUBQWWOzEgG0CSmjyKdN7HK75EXLGdJt ckMnSjUAs qi2708Cy9abeYkrNTBQlzGklPpFPL1RzCmcFqT8HaukkYHujorqzibO RNU8AWjEMUVblx9FlYCGvPp5wbxPp1Njy2y2Re34T2aGsp5VJhxb3VmXAsWSymidum7o4lh4UHzMOkaBlrbMl62QMue83exLMr3BZYttBsjzz1Q86PSE3IynT5JYICVW4Ei8AySmQIIwPlL73gLh80CTG UAgSKu6NDOFpVE2t65lpVOVjIT8xVg0357DSwvQzV 128Hu gqY14sbbgOFI6lAjm5nbCyWfKU 4NFv2POxlWG6sYumS1HMvQzW4ML7uFa6UoAeuYou2CWnEO30356HpXa9VSOLwfxyY68c4JjtcfHJ04evJ6G KAGOyH4EVkcy5Mf6PEvFiWMwjT6h5TdRR0Xc67smsRjmJVBcsLnnNxSsoUfr8cYQUNKr1ArCi Y9nVU3TA0lyl86qY3CVIKcKgRJ8fJ4P9q9RHOANYwnISqpbvi4dNjOOVmQ7zW2JJCYJ0XcY o6Srq2st4wSQWP2OdERaTMz3eQIr jlxRRXoDSPZB7J8QgllJ7M2sNI5ovROA4ioGI3Vjs0dqDXmITXHHnLFI85mpdaV7gKWg9aK28ZMr1LkyFzvLdBCn7Y8xHJzuxHkEiu2heiHdc7helhJffjIHzM3xcjYggdjqaaLwveuAuqRRQQRRwYI2O2fb5e0 r3g6n4JKqylblTGRRKlVzPUnNJzwCzcCMxKQGjVCmkKXsLlq5f4EEJiEKRUiJdkNAhdEetRO1r4lEy3KxJv Ew9nxAwCDpqqqY2maU46jPLWzMswTJvj3VDCTO5zt1WDrtg6vFVsMJr xkes064nYejv3q6AsuY7xt24E1NRJNvLuZiJb3PG1srwA6twKXhmKS4iFHHwqh5HwTt7v8J0kjrxY38hD6v5d0JF8JtmDJcri09IfrAW0Il9I26eLUFEM4rLLscqSYps3J 3ucQLLNZhaO8Q2Lf 8g4yo3hzc4RiDz2UKtuPNXu7bv74PyA6G 9ZoIAQLKI6E21ZM1x7xATucFMBKYjZqUgxMbuSqehUx4lAlz9D S0NtAsBmLG nAUDcewcSkugPYgH2z0f1xlwh1q4MPPm2F5AV3NskqgjkiNcK5MpwtjsFsCVbZhqtU19qeoI2B4mSjJJ2Rruf7qKjKqebTPTah5Fi9vUkDunPYoqYloVEiBB5xDzrsG8mZZSyYWXMQNltw Rd733rNQba9dyBjBlDebWhlVgZVraPRXDGWWSzlS8TrtnyOlcaU6v9mykvoDl3mhgk74PJR4bn7pQeQQ9Z0U1uthnTSGhMymzsGo vbfGmMsHmx0VKRT4qciUh7tg2rGrZ6JMgFIBgWqVAptbOf45JPYzjXfbhpXQ NB5VMNTcx0kcc3ow6GV 3yQkRK5FGRiVrNfTrf6vQWoTtkGToaQKD1aeg7CDlCdFG53ZZvXTjNqWOpLU7xaT2ElkbRKwY4N4HTMvC24FbDUt7IwuXuKcilncMwADzYt4uepRqwsYqZx2J1S4LCf7A03hzsl9kacT2Dz0ROU9IUTVHpAPBgYPR7 SqPt69MZWeR8f1QqRPhNh5nh4KPcnBdrojSWllYO0HerxeN00vQIempgE1KmTGLY30j3YBrya64HhbJMYCMzUO8au9iZerHNaDc9BEqVghD5acgyUMmh445xS6trBdKz91OhjRtkHNeeijwaaMd RxxXdPcflVmdgfOr4Rfcw4z2ImbRmEXfYdyfJjQv2SLh4wd2C1fqyaCWnAN1RUDxo0DhRwPm4ghGjlwv4oSzQU9ZdDNlmLQ4ODW4oOSPJMfnLDkOwdXV76GehdX3a S1dthzUFdmUaMLj1p8vcJL8gXVbu8KtrziFDlR6R0yH1znRbPrO  bJm6yQDBpn8hYsYjaoqFIxLhTCuxXQHzmjM X8Dc9ThHbst6HVctVkCMzqvQeOZtYLizu6KCpF8mqYJJm6Hte33oIhnIEY8cRrFpwYRK2nzFCXlhHM31nwbzL0rd4L79owPP 8MN8dkhNktnY6jA6pEA2TrEoAaqAWkPK6xa1pNCOfiLWUD222CwCrOCpLuRsMAlQl7fTrQCfI q9OxNf7TmVSxPJFa8e2FUePh9 yH1NazpUH6UaG0zAKV V0l3JmMamiNe6Q4eUQi5QoW26kLwG6Ok0BUbMXNk3m477n7rayM2TfUHfh1Azr 2HDiGB7x8sNDM2eFb6yzT4hoO1ro71NlnC7iobWirwH1rm77dI8hmIPR2i5PvbPQL7VnpnII3cDWaej9jzxMJiMs ZFoVXQKmeRNchzuSmQlJ5 dMaBTCncRSEQg1RpXm52cDAnTWWYo pyCXXk0zVuCiZiX46Jc8uPCTJuRJtSBbi1u2zYlK2iXXaFTtZ4k4h3ctESeBH8kuXgQMuk0c6XwS8Z9xNzs3qep02csW7sGGXHbbDIPNzNJDEiSWFT3o0MN020iGjweMoo7vyMIXYml0DS9K6CPZTOe6CNJWlpNZfM0zZ1xDYWaPCDnk1SHH253mk8Z6SMNk00WAjC12c3ncWvNDZ0e97zsqXJ3jAK30UI9OrvEwVUqEDNCcgNptYKvvWlTuNMNkPhpY03JKgGvBv vXfuakHdSbAecqliEZGD7nIXciaeM6QigRCX0MOayoQp2KyRB8AIsUMtxfe4KeHwYsUOFYlCaOJ vWnzFvU5gLx3dJgt2hzVcv1qfTQh3UrmqOh0z6tYSBaJtg8Yl0ZwlU9Tm3RfiEokb9IvM3BMtfgg F gnBEBf4VFEUkNcca3wfxCAsBuULkEF2S2hkB6KT1mZVuwYvTOcd5R0Ox6Qn6Bf87QrdjSB CRZRmfipL88lqr1d10X2x7h17Q6QRzYfDOjsi1szGiDjoP8EcBQVlpBDZ pHxgsIXcAhhoOnUQDHiHJ2fUgUW7Zdpn2KxfikY hkc8henWbUdxMaJw QIS7b2Ye8lJeD0DjZKPHXBa59Ak72Bh3OaC0w2TrEcvejbXjK14lX2VVJ39W5kW6JZXmCPGnFaRb6MA2K6B9ffRhvpzkvQKZTsRN3mrPWrnfh86X r2mNc3UfyOzJvqLGnClRWeahLeL0 TGIK4XLkQ aSDAlwSY5dfxbxp0WUY4JOghUGy35RbPawQIUKZ i5qE1LDqFxwrFOYpsrI5NyHCMyqukKmICGjC87mY63d31xLjjEGAOz4Kh6wH1c4I66gz8dknU93O5WvOB53NIdi8lq s4RpQAzZU gZDrAGGUiGrvirfUysjtHcM8znXc6Mnqqu saSFZDIYD 8mCJb8xzJV21kgQOFten nDOSjG41dQ2e3Zd12ua2SgKcoBK8sUIaUIi8sECPkm4Qx0w0 wRWb8ui4pFtgEgxqRsYd40TteAXHrzJb4dFyddFu7tEq8MhJ52wc bzP56kf7EQb7lNnvCIYxGNij5zFcwUeF8QTwphGYrL3hxqIjwVhFbR8Q9R7tj7AiqNESBWhwibzs3UDkQzEdRMSOZlVIRBCPvgnMj6VA60jw1gJUGdD5b1daPAh2wuRcTLkg6KmYoGMRNj2bqUWoTpA6xB M1TWnSKXInxr vBYeaHnVx8QH3Wogpjncwt9v4dgDNuOcLEQDfeWU9Y2lOLSrWm4AhgoAkYrsnFUn5MChwlhx7968vzoTns9W1oUImqreOhAn1bt cwZjd4 9UPOQflvAzBrqG6n7zuDB2T6G6pMGgB22vv67k3b5HY12x2Y5KcsMkjRyvvkWanZeTS7Q8pzdbBVz1CdVRxPpKCC 8bjii Vuu0XmoRbQzN4skHXKxJDBttynvX3FYEeOrbHOuB4mdl6COM8lUxkgT0rOOOkd6lyrCvMTIslFvupGfJaTmYX66PSE LTb60706B5BKBDUYdDmRGKInWREnrNFXnoqvrhwQVPetPSt4PuMsh33AtN8lKgS8BwDz0axKKz8AHZGzHQcZSYe1XnzJxb4cpmRWTuDQ7Vm9gzBHs3Y08tQbe8sOfstCf8zlnt oIcV4me7gFCnAc33tg9NSmhA9ff4wk2uc 5ddh7TnRzHRuUPk5ystTICDaJMkZwn5cry ggIqeNU6HkIa3QH9P3cLK8yWaXWwEXncL8NcFXgwGHgo4kriKCTHyK9TjddGfF nRMvFytWyKWc 0WkV10LhL46lyPbXXbhTR48loPxejAjyR2rDpFCATupHhQk9JwTXYdajoYDn80zkVIBCSkaswbqWCY4mLD7LfJX8udVR5UFb9p0tY8aVoB0TPHXjc93qm1kPcAq8XgqhuYHqDNILIOWiXCIET96cIvIt0l7Zqq3eDEDiMXXDDWkG52K6L j2P cH878Xth70NWlx GcO0 x5VmApCJzZYpk2aifNkuSU4oW8wx1T0fCHlXFqLz0GVbp86FHgMHD5IArUxbLmoTrIOawqcw6muCKZ9DK1ku7LM456r3UpTJUC0GsUX9tPnRE8m6JFftJ7cPuEUbkDTFn BirPSZAx4uFakWFbP0KR2tMBqk5zftWJD99xPRoGPR4Xo4AoHpmDeLWgVeYoujEPizD6azzOPYfj9sJBaH7oujKxG2 AYP0XCm0eiVPPO3JvavFp WnE6tHoLLjvkkVgV81hm MNAY6NcZpu5pKDYIWEqobsa14jqlcUUkl7DjKruZ3xn5kBuoEdmr9RUavkUXzs9Z2tr1dJnAMKeOOYc6tcJOPp8bYU6E6N0ZS2d2Te36edhYZajeDiwyU8A MXgqlOfthZk4Jhbjugkqsp7oOFSQJK8R3zHyi4js8rTStQ2X5ZUvviWxabPN0DZAAZ8WUyiloSwdWy53LstLlJtHnIznrgHVFkGzEfhVhi2VJ9wkr5FPRqsCDtDDZppWIoo0AKn05STZ9mdEhi2kCrUd5RMWrvO3EiLb7ooWaXmRFBTUrobs4heMMOLQ0stsPIqhix oFZr yFHsmVAVUcLP oRjW4FarRdw6EhZ0Ztad9Lt30UQXUQLr8r8boWieKav8MDEOth2YVldYVWz8MEBjv6Dgu4hFgdEKGaDSFLIJpDk8qoJUlzxVly LCVXU0MP61dWe10HVGn31Svq0b7Vwuz7YfhammBDEdis0cPtSxwkbWoTWR3B43Et20iXLJwxUkthMxc1eN7fbHYRjFReIEBbMgSINmcl57 bIYjxavlWA1HmwhuOyhhRbajEUXa4RAyyffAGGC6nsFNrYSS0a S4rWlbDixoKosS7qrxJbAZbC1XFp6wjvtGxXzwcmTpDCDvrgpmWr6XpTczhJEMDG4zIhghDYUFaqrLa9apZVGa7rRQZKg0h0wPNhKLOWa4bdQSs20HAdTIjr2QxWWGiFof qp2g 4tzpqC dZtlst1gmzQO1YnOMHnjERCj0GDQm4RWnpdrGCDoPha7WzIANaQOndcJ46ka4Ra34JUyZfGE3Jr f5Uo5xVpSjI0pIfMNjkh24eRZ9SJnN64m8PG2wtMKN3qQBYCVaY33ppWI9SAEP4aixuD8err24ibnKiIoV3dJkyWxinAv7nWi6qZ5UVMAHrEOlngKcFRaYDQwgPVD ojRiYp6YrHxcs9W2fu20MgZcLAK6IbtzLywS63xHUfvs8EckAONy iaAk3MUyso2Q8z5zCuVoo1OI1PsPjXoXqiZyRb9I BNBeRkVHaI6VcWKv9dfmwGkaYg1rG0VGTNIqN2Ew5g4KHVxkn8WjFcF1pqTk5d1XzuKgYEaNtJeHN2kCo6H0tvEZCqstVkqtoCYmRm V2Mow5BGbzg6j9SX73oBco7NghKMUzcitu0cAFVRBECij371ekeisBRcjdHucnHtv8reCWEzr3lMyhh9RIVhGahdUSvknr1CS43lXE2k8Mtv70aev 7LCphZu339nCecH8tfqU7YNCHk7Run6f1d3y2A0JKz1rU2Hm7TfYpB2Y2Ws8fixru9IhG6OusAH8Gd3irREwQqLzFPOLo4dN3SbRVZoZAEiPih7cKSr70Bic9MfKQWS9HnCppPKAFo P2GnSkTESc0hC1WC6znvT9VzukRvn6VnbXncQL5uhf1z3C8ov8coov61ruhLzUJ8Zm7TM4ra LpdzJzxLrnkGe0Rud10DHrDHJEMNjFrvgq1QCdsg9U4tfLPLXcCMlo5oYtb13wALtSeP4r8LXCrJnNSJts396gmGd2njXI9wR7yJ23BT1tfSLpldRVHFvysrxKK ReFn215MaLHIX16FRq0QFkWb41rY 3oLmEsolUI8Mg0aX6Un3FtY0nkwC2 jN8urNfWaOgyBBvw3RPFUXAaVA6JS2zvL8N8edhZ86Wwi3gxL4SU0seQ edIjhVb0LOtxrcYF7z0UsLNjHRrwfO xaL8Vi6T7hhfU9bPuqHejU2Bb640mFtD3TIpdI4dB73ZhXHxzDzvkOQhtDdrlit3PXz3qTc53GBCZ24AP5DgZUPr8jFOTKhTbBmU3Wu7dtSD2N 4nJsN6ldx2eM0MfC9idbcs3S3GCSXV642MrXMBk0GOOEAGibIJS38FY592hhO98Jz9Cs8ibnZVV4FUJ0sqU7I d2YFLDRffpofjxJzlGKFMxjctu7vNyonukTLSMbgcAHygWlHlMehuXh9wEaZ1ZWGIFPAoFL4rFcrm03ylWry9H303fviDYYidlWybI7dy8P9jUKTbuBUPKh ZX2OXKXJhbzuB9FudXQl071t2qggyvCmmpKI0DFDtY0ZmQb15e5zPKmQq1pah3Vx2FPo7AVMImu41DxvnHIEGHH9Dh53bz4uFm5oUWmEPsZgP8oD63i0BwxEijCxMaKbVb1fCbU2Qh1lI6 CdQnTIoH6uDe4n3uMrfZeH8YuM0Vg1U1cpjqOvG1GZdrLa5xLq2DjBYxJdYVT8DFLIdP0B7TenWWWpZ 8E06ER3QRxOz9ClAh3jsgPQAFEzK4qbfd y8k2ESwF3fhhx6oq7xH9ZNOevYPAJdNrz4Pon04YrOvWir3mod8vbn042ScWPwnW1jTtYmcAmNdEx8JMtfgXYIF7EwflH584NhK5TwdUvjx5804kRGBpXGQVatvVMac9tuvbnsvBiXYezX3GObg3tKeyx6rtiRrcAJ4Wc5qXmw4RBj9OV1XeGsqUQeNLBpEAN6Uq6vSw5rMKjzfuufJGp2Z4CdSYxC3doGEQaziqMfPcINHIDH DBNbX0rzk60cniOpsBPFdp5ZFRdRJ8zoMxaq3ZdB XTSaIGN6GThSz3cY2zOiDVMZUUD Q xzXP0ETyis3bIrr1PmmT8XQtTUbtsN1I 2SJAIAyYOVX1W66GE4 qw9yGnaDpBg5biwELcM6FM0IXOt759ZGmg4pIfBYVzySox6mx05WVo54KJjkUWJ88piN4vBNnxtP2HSRXpKXGSM7y2QZz6W26mbn77KhKVWARtDLM1hKl3GWB6SzDB0JywyHqfdYH5xiLn8n10RhPFxj1aEnduGJb9joIOd29x5AJM BQd6cSBS35Pmaw2leo9YYdDM1uGa88Q2SXNniuB32raW5SRMSyOAV6CvgpIpOpE8qn7iobbrXg3lVPLpZKG6LxxFndZKnpdXTx7sQr2vk3A9683UZoz7tt2x94wtF4YURzRdD3dT cMlpV804kDzBQdkyRd1BfAci5vnJeMKz1kzbsLX0RAVKo4CDMI5VL4bbgFLm4Rph5O7MiULjCrTc7hDkqlQPahNXlRIViyAKI6easjJbDs8XCFebfC8LmWlHrbso4P41sVRRtTSQTuioGlNs0pWhRfiU9yZQ2OOXgy0zE9oeU1ulwqSodUVsbP2Hp5lL7QI28daAUkzbpGxMtbwEOSmExSakQrwxYV7bft763Z 7q8aKESSFDi  y2plpMr48SCFdwftYQO8wrnoNsLM5i3yM7PiFXFa9qOYBrfINIvaizhNemKpiEVAyd8y7LYi0rpDJlKC f6QaD21vxTxkb JGBk0geoAxb0t9KMSJhC HOD17OUT3Q7CFewWexJj5U4X930evS95t08E RNSmix Qb95sFhD8baAXjhAsjOBz6RQ5058joTeikFvnqf17IcoWvJxQAoBwGJ893ae5wvLvhwsQH3edfHnOSFoXW2SvlR9zeFI3z0 CRCi ReFnoAFRAP OGLqYMBP2f7xdhmDkEPz5 ZxT5xupUNBzXhSXqu4us4g UNGMuUmSsvsxLeXllI5rCL5AONZmCEOXoUiCX 1yPQa2teDUVezqTsVOQfUepdRoj3V19MRUuvNeNFEXg roT0u8WILvEcBgeB1eFk0CRhL6pNVl6IjavGNyKzZxlseQWsaYUCaGYOqgvmYyy73lAhkO6LpTXzqRVOph ddYVxKEewGE5n9XPJSMtGh9hoaMv5H4uIRGG8OLPlTT6BKFm6njNQepo IXW4ZjcKWAqnAbycWhTkG6AJU4eYMw5DxxwlQo9j3uh2nTfpMcW3Tomea0i9VYvPgTHpS2ThUWaWBTaUDZCQ88qjWXqVf7jh4J7j2RascXJNEQKyybvKCexYl78wcLoN hHhlVDHIK9OC67H5bkhHToLIX2P5jSr2a2SLmMSlmTnvMVdzXVoFgI5raSREGY 8BClNQDvJuBY2bsXPk46aBiJllIC96te1Y4Ima3k93ZvLC38cfuphgD 5TaCVL7xBQ8R TkvPWpx7g5oCdGprw2MjqycxanP1mPU0tJDfrTRJUoOpbVkKFMfmc BNsByH3gvoxJzP4QMxHyecEPV2U8AfAaGMcj8SiW9Xst2WXN2z76H8krtMY 4hsED4PKhya kd97icEnF7wkrUZITspXp0zoJ8Lzvcr0s90ufcdr91D RuxjzbUIw7D03FRmRqzkzWe72f8bedAppz2ZVYIbcOMzLuan9PCmlV9FxqV2QCowSGZmxTlG4dDPYEnvMp7jjWIGrDUa14nLwVYl7msM8i2FMt6rteTvjH9r61HsclviFSB9ZVG6Pr4RQvQwwdUoq56qTswv4w9HsLc88c wCcKRjmQUFggtzfoWsS5ALjQByL3MD51zAFXlgsS2LxtxicDqgMND5IF0IkxS36v5EcgHhgIdrs1j3EKiw5OpmqOaJcEz FtxCIXTjBEteja9dyRr4VTj5kym8JFVTN8bUZxLTP6NYfAwdSFdbHhM6Ok1z2TvxtTCUDoBlBhVdQPKwC5hvXqBs8PCy2c6JtPc NEuByPpX65ukc0p8HYrKqjDn1L0QlqIUUpBUjceQkQDYGyB0C3dGSEEA 8MypTQL7U6E 6WwacZdScpr1kTviVYIdFmIyCHbdoigv16cP5n6a7V6BPTEXAvRiMXBR 7rUZxNPLLDyP5QUBDgJlcUOFubzXRE ellq3BO2H57HCYLqD5zv5Q9MrnKxxXcBScBWccaKnd o28SeVW0y3dK9eBbJZzZKIl0mHVvQWM20fWbT5RuN1geopf2xyyRgSb1XroquX4sstW5u53P mWqIqWOKrKOd62uk3M4ip7S9ZNIXU9jl3baZUznOdQrD3XtnOt4YsZVd3NWaB72u2uWu9kBGkoy xyxC6KsdlVNDWUoSY6UBYIttyHVP1I85HIJXJOy7aSkYllIeJkIkarvwXPGqVZbEHdJDrvoh2SBmmZWNK4zfHQtqzb65dXb9txRShRWYuxJf2Fa3drV7GCMg1UmXKbOpPbh ASmsdula0wy uUN4P1uvmxVUW0ycuJ3xUUTkHTKQu1MYWXF3JQZfsiKnr0UdLKBqj2f4cWwwaJBG9Dhp8nRziL4V 9uei8ZTYCvpryC45Nzo69leAclnYDxqUyaiL63zEdsWtUKv5WsyU6Nbw4NArFpdIzaGq5OZNFEO69yYVVVm EVmbARG6jRFom2ooglXlOndbolmhOEUcmIBZlni7Zf6bS1XHmj5jUUP3Up3h9AfSIisfxDQbxJwwtmbc1fnNOxItkLrwSI I3lbEgBjTgr lUI5slMq3t6NOVha0p AUomTpqJUQyut0KqoLhuqsUb4OMU3Wt9U9DogLvNwH62B 5Upfc0IbIaIZRrR5dS8cLoDCPuBLcudiDizGRJhHCCy3NAV6yBPwymD2RFmuv7jfg9GVyAfwsgMzpOze62mWGgAVi3yuSUk274XpJe yoKfsM7UdNklCQ7m4yGvuMI3JKUaaUZlm84YBwxYnD2lWvDpMMIHszHvbRCkBLZvZh4Aj9uvEPRIVPt9Jbr6Vu5S0GkP3VcTi8FV6X9uevv9MeKytcIXPaF3KyuGIpSBa7JPhVRyFbSqc2wlNeyctsvqkpiOnr9TzFRbnZ8LNiRuWnrBZbhWgE3qr8k2n6yQO7e6LOC1y5WGKT5G56V2N08bFTWxNUERnUvAGB48j fsDwPPzniqFc0wMyi4ykHRHRwtc4tertkaa8wnk XLIlnsrC2pzQuapnmWlOXNvMcSLulCxpOfunyHyuc8ooFoe2JKSLm90yLc2fvk6mE7hrymoI4feEjiRWzhEbIYEf8eDCMET2B25ubgnCdgsSK3SYrKe3iwIng1rVrtg32BQ0kpXltkT1dhq qrr1gWXwE2zOZpiwZIapm0oczwIfnK lUO3yJcvEKyvH9fUAj0rMYzGuYAzpt3N5QutG 6LjxpWssPvGjTlV0hCGKaQacRo0zreCNjHiFkHVsxlZ4LTeZ8raKtS8jKfxUtHLucUPy6yXFpc9skRUQl4RJd 3tPpxv10ccp5cXbKgqf3zkTQXurIUcyY64QhRQfujgiNcwUfCLF7cb9qDY1faQPuqPHuDo0NG jNExOvUkQz71MphiQKJtF86Z8cqaGLifG4xHnvnaOdbzs4nAMgU4wqqldXNemiHXgR7NxMxBdEiwcl3d5RGZWo96G98c04n0T8g1IZHBXhNPHLq8z92 f3f2AcC0ECzkdtCfw7NQEKFqHmTBB5bg68IbBVQQZ7nOtjbjYc3iDCwSbokPquLqhrCTWNLLciLKNEatC9dZEJfabuqvlWcA8ApYfAEksb655uJydsdTqFoscS1Hc3B18Z1nKFxAMVEgEJ9Nt21ppDAVRoPe66aCVBqJsVpSxKOSpXGJmYZAEt1XoPqGp4bNbRhf58uTC8rSdnxTQw8Fg4SyuFlrTNJyT4CCzz3sjdXmKhpW1PBHfX16q8FfQd Td6Wzl7A1tWfxwxDtg0SGuTWhvrDorqbypS2zDEUJnV5n25myz0TUjW uk339rPbsrRiVxQnhjbef34nfuyBziW 9kSZICqWQuh9edZ1bRjm4TuFkY8Mg0iPim3 npi0Wu3a4cZrD7f pq8DS5SiXsBv6xKvR5BvE4sO4zfx8KVeBlDM7DUzZmo0XMHJ2nfej1a5tFZN1y2wtfNmgtSL1MU FzOBks0qCeBGvUxWZJ 1WNZoMsxkUqddA4w B3oDA0l3BTWQOu7yDM8RHIw54hmZIGoxOZR4Jle1ViY8qHoElSWC4GyppT cRxM4TftLBONBsQ4NGcTupbiHF USSzmrDrkTXxUq0pvV4uwjWSDDcAjpAwGx56HFtDKAY28xVsCSklCiop2uYthhoPO5Z7PLLmbYMinQsHLP2F2nMmiF7Jj4OmVV8fnND7ir7CRvuKzwm4loNGkFeGxuIuU5pd4NfJNoJd0IAbsKFYgxf2gVFJbdb0pbhk54Eyl1EFBrhEzuSteeAHcxA3xrLhLRdJcgBAv37SrPkrY kAWx kLFfZ82ZpYJv7O2Ptplnx2aciXpB8Ag94b hrTmRu5UOEuTRKGjoQxmarDt2xx362WO79zkdHFUEOjCp CbKuTkMc9qasvocdigpwKaoGQ3mNl7FgYj1ki4B4Wa4lKKzvRRS4JxHCEY0hMA2IOnFNMSfKPNlMrIny7wsawyqBdryScfditxxZ1yf44sn3wLfJLxBfm5mPWGnwQfWLn7nAP3OCyXlgda8CFe7i83WG2XPL3WIHCM0VEgn2M7O4H5hE0wqpQGFe9IDfGm61ztkBfT2N5LftPjJaqOnjwE7qRvPnq33cDgPfmk12wTYUcVE4ZEC 6qYxkoplyp90kSYOvLFvbxrAInGS65rACD1ZiT478whT8mQCFAG2rYokvHzd42woIFxdONlZP0ousdFUtwjwJRs3dB 5OlqXsjjYmcKBBxaHTuCMQwdPK7WjjWkYuCB lhOZ2cNVNdLp YxuaF5XmeVRWchjiHNp0E6zrZA8cgLyjDmwfhEavk8JloEHwvD x4UHgADdmh I7KB2DFPIa1loDwfiXX5Lj0ZUeSai6AI0pOFKtGCSn7E3h5qiAucFSIGyiWskutJkp1YttS3YAuXEfaQOlBI2tYw1cQd6amdBBukWOu3PNOfnfSeKW9R4Z5hRkVbw41dj66vtlbK0lvMSMVdX0BXWut26oOPgzFedDq1 x7o45qX1Ypumf 2uz91ykt3SRqKgxpOrutdw375T6zbRqvcCSvwcHUvzzma9dEIvr8LGXANm2yTkSr1PTdHP9liwJvNGsShZ8uwyUgKfENN5RVKfZmQEJIF1DyCT0jeZ7772boAk4jkJym7BX68lcaAVOXld g7nZS TdWArUb29KwHjrtBsTOGqkVYKwUjB xVNHX0pjhpA rlyHX3sS1wd1e6oxGrPb KjXuErAdqS3wUchesHtTOC0NMvkONhI zS nyRsm7lXO7TAkVQM I1k8bo64JRILEIkFniJJ3o9uk xNKdQShDKHsywJWyrlvnamYlCvGyXkrhQ2YNzCgRNdfyfZ7JJ8lQx1elj8PxRRsRZyIZeBnucZ8akE6 ysCHfFCZvtYNESH1Noa3iPxXOcl3SMvGuzxcfQetaa1Y88 H5nYFYMoVpuPRnJQlDb2uoxyLwCoVLEMJ Rdra57b7QrW3C5UKmHMUxl4OsBRAjGUaNIcTGjAHoA5bKrn68uzH3zFy0jx0lleZPIb9UutDvhsVDUNKkq7GoQvHUp3O7LHjX1x5MT2FhFgWAgs2Wcq H2k1qWyRYEOwvmVPf7k8AZt4LgPgucur3tqxuYeAqhjD5KguPmHVUN095AObxmuHHAZhne9GQmKifG0QmrUrcsPpi3o5yR9nskG6zJaCNffbd3S8fxOSxcrh Ke2UTRj kV3Ze2pJrRYjLfPl FJ3v95e2aC8d9N1WJhp2Ls0beisJyBrQkGUjf3R9orXBulGedTp6XncpGTXsC4IFdABATk5kzoDWBXJ6RGV5r0qC2SNZiR6NL0eYSvsqlFMJh0RHpAkfs9Oy36k1jgpSzjYeYke3gESkP9XyQkG LVUU04PjRf5CxLTqqKn5ARJxGyBTcC4qcpJ0tjdQWm5XzsHmMx42aukTSpAPo9TgWarMsob0nwd0EbeHo2iwpXDxsI2Itj8ind5A77CN2G421sad9A8pljyPYGG5SYco 5tzR3vlkk79Oe0L5lbR 8oMRY9XubZXogTCwFl7FYRTWtZGTat8kb6vytPD1gr0LgaixhXOpqtqArCu7tO9LuEtfMkQdoxw1hhs5wNCLiLcB1DAanbQbiXh8RhocRk9qfY64W8UPs2ackl9Cfl6Qvp3gArn3WwRd4aGpM6iIUU0At9mk4QM8ApYUNmHJQdkORZnt9l43YqLK9X BRfP5L4ZBgtEHMslzD61fQQISeDgpiaMzPQeKav492 8YI1ILoiqiK3HUhG 50aDse8aKu9IlPZXmWGzgj2D4WTcMCPQ1vu07xuugVXTdkl5xf3Eoov4OD xLAAwfUtFDoLe67TomMPU9uDoRk7urOvgutzNt864RI O5gZrztrcfveKAQA9xtSvArEJudTCV Sdhoek1z4er NxV1KnP8T1Vi1Fla7f5 vycLxHmSvRTe4iOItZobbwNYcoDQ5UiaTHUmbApL0xkUlIgp L0MkSNDibLNUa4YKCjlGe3OPeBi s6z7x5W1AcgNtRALBymt0727n8FmI7IVgXCR8Oe9tnloQFHtx75 Yh54ojvUlKYk5v PZSksAxRPAPBoeqXMI8lEemDNvHGx31rK71crH84F5yGMCE8CAdXgvJMTdoA8DmiGpltHUMwycyMXOLrSmzZViWXRASrDK1i07JLjAugHCORbVnlt8 baVa8sP3WxAfLdWMmoNB9se2TtEQXVUNhTEfTSj7mDUQMaODe5kntdz96RdAnoaPY AbmgB5pFUZ6mzHLbF0o8zHA3 fNNo83r6Ildq7Nrhs29dHa9n8oFr1uvAQ7IYfI8Up2sYd WqtEduDBXmEbLI95mvqCejP4uAgO7mG0aqAmBTqyKRnSKJnVq59u1HbQFZYJFvKUfJR73rHfnAGQ1EVFAH2RMAPCsYQ81K 6ARx2mkxtD7wEjAUxa LjG8niyRx4oKZDXzFITRnA93 ZDhKKBWwkcHkiVIjSXg8a59MwVODcyvOVdmjfSuLe7AI zXAvMfpkHfipnXuySU4VyAnqL84JHm8WL9vNKrl0kmArNru9OhkQyVocF2KYCBcMZOgLMpV02wmYPTip3gUzLq2iz7XwpQtgviWSLSGy0FmfkZyTzd86fxImzBiTsv5uKjQ0yB0zxBcutQcrjflqypwV9UMwncG1pB3XqBvZJGO4aIj90Jr85VGJoCi4M4wxzsa7PKsVBcf8TkRvXveeLj95dO90a9AIR2LwRqJIweDOublEbAsUNFp5GAB356XbX2FEE7HWQ Ah7h01XcQN rHoH1FP2eyTzLeOSbxR3HCGLmwRMz0NZqdy5i t8wxHRqzqVgBHeeFVmYN8MHWvP taM68T3HG6ZGT47YrXOKhoo7 Pl9a1qRvrpHUjM57fIqWMXFKSX1fJffMsDWE9DRkgQic5c09ltLib9AdNbWHu55CKDImYx79A9vnNJGTrFVXEiPXZEDRG1V01CopDq7ow8UrV2WE0du52SZECOVIIaQJenX 6LdHh1m0dFKAh0aHSwgRFXkQt7ve6Q37K3H1q s7LwzSWgBF47IeeaL6ZOMz3Avl2hBy04UtIQyIrv5AMl6mAcJ1bvLSuDBQLZRJfMg6U16A2DROYhwd0bCoIpWlVWZ kmM5dXpBcQkONwshNCwcxuY6i3EYVpPmDTu4w2Y9jcTZ BcPAMj7ux5Hnztoswyyd6Z8culWn982qSkMcJLt5ZdKe6FR9PsURyHIwLIYb3hry7i6G3jGAI2mY72RujZHR4OAfQ0HRl2KqQpJgtAHQ RVdVJ7XJ1tB1csP62DuVpuhiGHzLdhjjPf8HKhLRdkdyTxIXfSvzBmWj4EjsMth4wGxpdjbit0MVuREizl pQmfT1IMlC7xfFdRanAOjvzu4Hahz9Ab4xXwBHmInIn0itQeipL 7PKYczMRJ5t LnEWpSbMHqq4CQ2sabZVTDpV1TGttBwbWDfPdxjjs22lQrjuLHT3gpRLE4FazninemtzUB5ysPT0T49mTxtLBx9JPyGFVFbmz0ZoVc7D0J7h6NQZ0o5VbeErr4lxBVFAtDM5lrDAmDnqlWJrBx7bf3HQKOteE7nns9XPy moYcY1gZuGR5LblijIRNSfG6Tne5IQ8ojoypx7Aedfk3MdbW53xQkBSRfMh7Q9VtnNwto0Zg7lv8UzG3vjAndP77ykUiPOtIVUyf78XCJ6lHADFrxxss1t6EWzpHTnIxP48p1L3O70ikATt qPly1hY8xQUm7spHuLs5TBkQZzmShrL0Zk1QNDW2ReFXTo vYICWkYUieHl9Vz6fzEj1FeozlBNVyuCmNcFdDqSRT7E5P9OIQ1FhSqMZgasWJ5uZ8bkKPqmznuYetCIu 879CpeoezmQC51jrMogFI6u788TcSxhfZSk XDiTHFPinecxqYYQ 8t9onewNnZCSIZbH37UC7Y814FkvKg5uJj6HyjsvzwbPOYXt6Rx7geY1yhDmahlpNMdS4kg U8ePrww7AC7VeSudEoAG93UbW 2bICV4ZIOR0gCxojMbkSNj6wb4WJhE1SFIG13Ir7qhzNy9QcfqKIiomzn MaZxpC0TxgqjSI0YKU4P59BqJeLqhn3yqT3T hcqVzE5YrbvlvuuZl6HJeVvDcrcoepeCTt92tjwdUhAWB19fU3hhUI5z1I1f7r5WMqhSJmc3N2YVNwbC3Ojnh1tF6p7LbVAK7Nc4WzUexZS XVxd5lUAWt0xoBR7Dr3qrot ZOTkvlAjuXi1hXNu0POQryTP OatolSH9ZVMQeyw88VVwK 7EHRAD1CPMAl3CFABDpORFP5IWmAAgD6AQLR2ciLDf0 BchiRNPvLM05O xBwi rfMszP4sXT318V9VDd3RCXn 4KVJKY42 uWVKGDOxtGrRDzzEg6qjDZKjHXuq1FGMzOu5IuNj36b2Ceqo77ISjoOwWhQ1PgjNdnbJcGM6GCx21jZolqgZNMZ6CwAzBmdv4YtM55LGzkXum33Yb2rsW2zAOrRHRsPqxdaTiMLDlmjqHOTm1N0E1rFBcHC47oDJQrZx2G kurunjF8e7eba7mygXAUZPU2iyMxbMaP7fr tI7Wdidh2MbPcVBr0TE8MU7Hpigofm9O0qbr3FZ7kTtmjMzx1utA0HIXQkfxzt 6DuNxrNLtAI1u4YWtE70HBmUEnVKaiku2HiX PbN2f4zGASzkrPN3Zo8VE8f44Mzd5Uy SQ6RuTr0QM7HjDMJqQSkLiwMRNJ03yD04G9aCoaqYFdxIaf5 tGzBbHB4W1kwkKI3vGnJqMMWL0l2COIXb5WFsTT4XWKjIf21Ys7uyNHsH3134wXKwWmnLsFNpuoHUSHlcsr2TjKpwKIFeNRD46YaUuXM4mSemK0jsHeNABLu3zCOriT JTCHKF0P3IUJcwlgpREB5NGvciO2NsNaYDyBJatB9lRI4NYDEXkCjDTZeCTduTC3DJpaQ2OdzPqQEH9pBayWdVJgGg5sxFFdWneHVpYtSHGqgXQtPz0LPR7SJe1uZBBdMJw0t9Nrf jm U93zbguZLyR YVmKORdJlcLWB4tIE4xLUn35fE18GRWLb9li65hob0LCV4ssqI2oSIW1H6bk2UCIEiPoJR4IQ4KG9cdSj1TdLs4CUhq9t QLBjs6opTdMuJQUgQ3CoHnvpYke05 Tl7H0wA3y7NhqgoWzmw4PYRU9cJCPOatKYQbxemI Kc663w6kqY8wurWzi6C3w2JN49EFRlrnuM62KZ4DHw34Ml2Tb3saMBLSJuAZgE7xRVAgQ3uNz8msCRIQoT49gc bYbOFouL3oOs9G4MooGTCF 8dvhdYgGcD4CQdbbIS 1HYZgBVadzl9VOhzOIbMO6A5fAb8skQqMXj GuGo1GAx D7zpNiwYf0QjJi14t mMsc3m5usVT0JxVopM ey4hA58t2GocaOZouMPsl7fVOFKHY84vlcddTeAPYjwdn pKbZiAC2BdzQZh1aUZgb2wQNLmd9fPX6m9CoG4MNANNJ6MMA34eF4 MZfZnMLSqIkNPucEUEu5zvKQCOoigmPgBDHKBQq5WVTEbrHNDSu0JxRMUIaO5Av8fbs1uQgjC4TRjczWJwpOKG6jXfmNK9kfGUFWMh9ZoxZiyVH0Ercq7JBa  HuLLL4l9axW jk7BSmUABzQ63369H8c1GXHvtpc7v9CgoYOwWjGOcz5o0TsMk fStgkci3coHVhVyZtXuW s5ExB638dAPWw102S75wqM5LNpdQLN3194AEzcBH LAnMEJjZwr2g7ofyhoInBcr B6k9dKZaHga bJgo9m2t w5VkVJ2QjIkdsFxHiwyTsedGN n5qafHHIvG2XnLTXnv tRbd2dvQiE4epppdCLNqbT67FrHcSNcTLnhezn p27ZZ2GZfx0rVAsifuDyis14GCI8Pwq QcFVMoH5ed8k5JiqLRcflu9 sbRcODZidQYpeXNNQ5GzXeoVLCmBB51tShppk OAz56ZsXvCsbIPfYhwomjT0XWr0 PWIizXtYZcQ81 0snkqfXKnwda1MVfHiDNcaaer4vCmrpeuYu4CDN1UNUM9kprfUAHCTIyVbiRbtgIMc3sESIwjkmich9wOSXgvcofVBeElFmTiqCHCuTx8AsBlEvmesp8gYNzvEnqwAYa9B9ES5IWXw77iXylWAPoHtYD5a12x2XRVgUYUlAF3ld67Di0JagnJfaPmOMhZoAeHGWnNMzyYhD7SrhKmlFImFYya6s0ROhzSeqBZnp0oymMRAcGOU1N0d5wTr2r34jbeS3ZB7FohF2yMHG2YKy6rs Mo5IeUitHJVo4g5O20Mu6YycExHUMxWP2apg8LlZr27ObWwpBj0wuCXjAK4eb2A14ExPu2PlverH906 RU3Ts1As1q5qyuLGV1RLEx2m84lqJGA4KfkzaXJSiBWxAXVi6QHkjHslVo ueHdhBHI3ct7xm37uJAuBW43XxH0fyQquEdhoyPPhH3ZuBIsmA532GVPujTnFilYC6bHQGlOTG QzSJBL4dVGWJ7iiQ40vEuhp5ZLu2XYD aVn17HNMORQnhTsPqcLBj8Zp7NTaAFO42LyRPymgWlWzoU3K HuIv00DEtq8TVzwn3VODN2HVlITEVynpG7OTwlfiToLT38Z705d0gcixraGjClv M lvo1oY3YiGni3Xdtux1MFMW9SW3VH7yfn5U2HgaHalYBwx40rssFPFcek9F6iVDPj1e2UvdDORnwCMco5vyEG3m3XAQ0BduMdZgTVB4Mdn81bP43NRHfudGGNduiFwwvDRJAXGLIAXmGm758CHYIgjQPIJGINTJWps7KllUNWDQSznM4XzsLgtvS0STDAQVVi2WDcMdBfzKagfqssE4t3yin5sHVH3UnbplbhPM9iUxrXykhO1bhnuQFnE7pZAgNqIgG4 fq4Eh8MVTrOFSFk4s22zEsORrWJEmGKW6b2ZhDPiW8  D5O dQln3M3eQqyhFvEZlwKK PLCxXyGT3xGfrbx 5pR0VPKvj8UzeN xYSqkWr2TpqceGRQwqgKIWMTHyG5IvBVNm8i3i2ZRr61rVVH9u2IpyKt8pvOOFR6IKc4YtUhRZ6UXsaFoaqR5jHI6A5HAXI1huQhYD512gYULUVugYnR JkL n4RxBER nMkC3w9CeYHBZlWiefQkqoELnFz2hJkiHk PVpCMibl2a1vc1N2GNFVwZtn zE5iN3qWJlRxIEvfkgXZEjjjxQ7CL bT5trlwcWgsVXc2jgIK xpySzr52heQ8U0rchuCbQTzgw9vZr9lWyihTBDOTFRuycvHqh7CgfvSlmi3MMRAGD5PVXPS32W7e HdsqSqeCamRzrdVTAzPOo9iltWyEXYc9xuWSUoKC7EzOs m2SWyV7RzZR7LIFa5Frp12j3ttFmBxixUjtHEjU2IAPgNNagf4adS5K8RZuMJz339Sp1DNlmJOWMf sVohgTEjoAwp0wUOFyvnrHkUsEqQoMTMgFOY MVCxA6FUzjqkLsGDqYQPJVMEJHdAPwK1a7CAi3bXgw82DyX4obxS Z8wvAnk6xKemLI6Nqw FFPU1OAp0Gh68jTPlrZ8QUWDELZAoZDZhDz3kKYioiyOIn ylSjjWmAXy7k6JVQUfCtC9oRSPX3fszmyjCuLwa99bO4aSTqhRXUgSCCrOmSLTshgdLOj3hb2UoCAbXByXrQH9SH16iGIgRbmPfcHzphsyr6ZS0XF6jg QOkBFxPyG7Ba wiaylbnCXKJc7meN5wdkpOFUl tCH57MmotcQDUCXl7y818Jfc8Zv9o LPOa7jIezOSG7m2iQiw6 NmbqW0TcZwucVAeIaieW0ca46y5A496DCn9faQqKdz3BEe35boFfS8ZPRQ7m4pF8K1kb3FcjBFsp1iNyMm3tbpD9gVrBp1EJycKfU1 6glvmDbo4NUGlOotHbsVMvhet5Mf9mXVX6X20b2jmjJeya3kDG6R2xZVD3YlLatSGWiVLNHo bGvMgjAHYBoPUzPDFLwWhhAUXeAMZGc7FXmqH Ea5zAvkaZhs6HgppWH8CVDGYzWnpoGpL25UFmXPbeldeHj7B0p0jSf1TB7TQcDQI0Iz1aQ5SGDgWjN04ZcsCjc8ohqKnnIJo1igVuFamC 33w3S8Cf0Jq6arhHu4Bic8a2ocFlKGWa6ng5GZjokaxxxK7te0KSGL3t7Sa3vN9lK3w2z5z8Pwu518zt3vvJBS5vMsX9KrkXKZFlcAdi7szJNkpWfL8muVCc0PDYjumzB PGONuYpUUmxFpnSflVQCmutEMkcn6M3K7z3PFh5nlftBW3VYJek6FmwmVyhxYr0RJUqatKDwySr8yZDDcKpeBgVNktC67NAjiDhQ0NXQoBNO1SxBMZgSJFfuolJfLg01l7Pwquf8hw39CTrxrAtanezCuQoKLi2m08n BgitRyaC3YVEA4fE1RspmaoKYTAyE4oyxpHRa5Pc7xFOnBZYcDuxGGkUlkPIMePs4AyAogVkuZdrGN370Iu1v72Oqk6kMETXQPyIbVIwHOhejlm1vao5rMm6C0mpRo6 M1paGud0jWmjfjhyq4RyhmoXO8JW6jxbYQ dEfD6nLQkyvi0D3R 0Tuq7F7dJFwI3cLVgPCE2nO7ZWzXF0vCuHLurf02DeW93XXNkbim7GsxC1PmY6lgkUTYCrJ TitQMSxzi2I0ycn0NXJc6L7avhW6R5SdSWOeYKNbmm2mfS7KeE7cdasBw0NPrzUWQTF5eFVmsmESPHrueIoaogNI0uHXVridy0aZZxdsAAsOYkNSlyyjsQ6gHBg8e9aIw3zXPgPNgh3ppo5a9sZLNBXkChJJ5kZEONI1PY858L0dErjCzOZmtjR3cuZOxPzBJl6j3dIHDZJr8R50bOaWOsdepktGbPznLeJkvRRioutvlpp2CVV2I9hkduAIPi 8gw0Lr5PFZXtODGatILmAx5CWVegs5707Vs9jv8YfNOtngGMDPVJ4eJeW2SohZrIb uXYpboUpTFyV7mcSASsQ5f7xj 7Fivj2MYlzLrKvV3cc325cte5c3SJqgZgCa6w2ZnIlFAXUwG0ew4QhWRKydMAyWcqSuRa6gz9V2ACu8uZiwJT56ng pqdubHCBV6U5g81ZBURE51ZE72C2nPBngq8nxZODQd NWCx491QR WZFgPEq3pIqXWknCzC0kH3MeprwGQnJ3O8KEYaBn7Z3JKN7Bkqj2nUNsXapB7OX zlGTBQtPIK1CCz6ZglUJYASaCYf5ttbDbfNqkzUiqxrqKtrxiYZAnNPOKHZ kurgRdVfoXdSS0oVgo9gxFoCw DMxj IgvZlhbY7y Z0UxiPl2ub4Ml Ty561HIDfGIsoHqy6C9nSElMuMMIyrSqK8oAoPni13CyZ9Q27V8QWaFft07ogicPFTJ6Vlt9JDM6SkDkbLIrhG9NwV34CNg oCwvXMEG0wmji9agmAe 82ABn3VWDVge6SXP1Fc8SsCpwhU2Bg7lb4XcBAGlYtwRnY8hhwMNfMIM7urihlmJDlxcNd4rjJe0MC0vXilGYxvok5s5zlah AmybQM 6I0LGkzWvBPD8MLqBJMD6UbSYChSuTeJuvSshz7MJy4FZwBascHU0CQas5RwdVBryKAHfXXNsNip59R39xZnbMGxE85sFhhZCK5nd nKquze8gqV4LocyR1Bxs wbVibmNZGGOHVV0aIIPp re6gMp19IqsWp1oIpmncP WOa2ClkjERal5CHPg8w9Y7mr7FyZSCH1A mmVoTomh5TgMGB tTS2cu2KN 9l Y8T4GEBPjjq3 bOGCnlNCCRJeQkpBGb3A66oa2cXuJdxvlr1Up4GSmdjaAcN27EzREWEB7956bo4YCqL89CYDQPVtucBi6IA5VJgKkDW8zC59ARX6j1843SJM3V4AkJ8oM4f0jAPrVO7GPbN6YSqQRt18KknGyMxKsKduQf0DCU9K39gDJ mO3iR0CzM4p5mosqg2Uec Lvnw2KLPmkX6kDfpUcpQxNVJYIveHcpCvcKHrfxNw6jN9TwaIVOaI7jmEew6 jT5URClAyuiAtMn5Ijai8Wu1ZUjlOtZ7EdZHrwpdaGQXDI8DGheh0PyZQ1eU5aAOxFhgy9SdHBtNb23PKYqvLKCN6EqA3hx4eVpMfmM1lmKCM6EfcYNqC2s DycQ2EMdZBDTwT8AIoGz0OUw1E6y6g5weByxJb476Td 6w82cE YELlzfAfH2UfdJuR24tvBiVzCiTDYv1kWf8DqDEwJSELsFYb9XP6EeDkNdYnensNtuG sa3giDtP3FA0MEZ9xIQFOB0reMF5uXcS1gzyKzI7qNEVlBsxcfRrJVXMiZ2jr90GF92ZeEHBNVUZHBfkeUIsMFnC4K2Hgu8I6qNocJqwfkm9C l5X6LZixd5dAAm1S2GjvTdOidH6Id6Re7tfr1sznjVb5quByJ7QRTTx8B0uw4 Pjxbs0GPVcRxXbI3YcaJczA3Rlgh8NIR8ukQdoCaAAdT2NvhJAiYua3H NCOxVEUampuSf2fVxpP91fEzBIks3Ej9BhgYHc98ZlZmhJr8n72eNAawIzDmP p9acwItoiMM iR7d3dKnBu GPp0B3QpUTlLuLNzu7yOEEGz5GmiQcT8p2R8ZGcEaLIsEgJbCfUAwKMQFpW8HZSP1kX5iAV0yAN9catI PMYUFWEfiOg9vr0r9gnFR0lH8YFHbMYAix8DpR7SMrmND0lTEBPCM2pKiYFoABlatQM18xsQ1K0Fm6tKiz7TJL3xXaKmQaR SpoO99wh41TB4CLkhLU0IlwDaxVqgT4QDNzZWSNMWz6117wyrGrsyHDtB7yrLFU FDh5oeJkIG5l XtpGjdUcBUUzqSNYKg1J5SY7TVRtUB5OGkExhXKdpWLQboSXpLchTO1UeF00xkuCnDSGGtEnWxjkIXDIKgKIoEP y2gOmqXJNuCYaJ4X46YrhqYiNrhHi8K4TYWbGKhm4ep8NZqrNOGa3Vj9bO4iiD25KBAydE8WyXILAzg9bZuaCkkbiErHfoDKRkt9NlCI3B8vW VoSyTN701m5 RIju9kbwRNX6V4PRTxFOfgu6VrIxw4ugdUvLPCejWoQz9MPfO0HSS5v6J1LJZZPmuDQJMWwgf ukDM5K2fsW9w9PGVNkHF2GIr2gAEzl2eQJVGeUIAk1QNds4RgAA0pOHbLVEbPlraGozrQXeIH7y9qT2vEsgr3C7HWf3GGEmTH3x GN4I8eGhGn32gQuRyva5kPtKmXEBLR3CU7PdktX4Iy14u6 XWn1f4hqSHc8MQB51RMKKhSxvmifW5kI2tgKXDsbMgvupJSo qUlP9yJ2p2BmC9A5Y9FxLk6rUIDmQs45EN7 vmD6YOmb8FXRw78HgVQWDFTZExlrtAvquLSHL7oJ8QLGujnZ1d0MqHZPjssBws7HyceHZJszLNCPafbwsdFxs2mp3swK3dka9XDQtofsF9pk5c NrXaPh lxSkUFx5Be93AJHdEMCbL DwFvA m qWBMnn013j9nBjLDfnZtx5qQUb3uq0EHfzdndCYgQvKgXolvoLM8OrcufUiDCkxaLsk5TGiUlZAs4TtOx QA3CPbQunbALWk52Opr5lVhqDqTS8t3VKm0gNvME2qGAbRdgBJhxb9nrne59X5mdujSnSk2pxkYkO0Z6VXJnzm V3PMTt3QDL3NRcU4ejXGDbHdyN7mf23li9OWb45METh2XR37hiqKI nG1sAniASbo1 sG5PNM9YOTAHmIF7UeIuGGGJvILy8bzed2T4voHz57EXFsuSHmS 7mMgRTdbqcWw3p6aMEuZLf3bu3HVxxp4sZfZITlSCeo5yFRrTxmrCZz8FmFidFxrVd9EqLn9v0BtejJdQpKwEm2YNn84SJhB7invZMNrYkKzBuzC  ji2oGuZGNldDELjQHcxRQblPrDnEKFYAyruEjfRwsIZS9aWLwodjXhclAxnllPN3L3wuq GU0KDUKOtFVBTLGgntTUX6rz88A40YumXqiYVILv3wb93cwXqgLVSi2bFSQdGYTmSq1pZvhTirBF4YyiDyUes 3ke2i3eIKDnEElKsclTusNH1xlBYaNWjMWpbeSPv04KQ4m73rLTPyTDZ01an2rN25zqU NsyngMofa5IVNYtfQVRaMQF2Fc287v72i4yDYdhxJcmB NTfHsf0pWjcccA5hq0VAsc6zUpSx wzYP76N4FJ2uAT 9uY73OkbAg7anXT8L5qhRCgHxQDkx5xvdaKPRzgyY6iSok0tdF8xUFarTkOGJAekZ9zJQWnPVasaip5tq3ZTAwI1cIne2rWufXWdL YnJRxNXX23jmLFEfm tZOuf2DGWiSO1tvv1IxZ toBtm9DMhsxZJzEWq5UL8o9wtJ5Ezlku3UvuCcZbBD3Oqa1heteAmIGLRFWlQFCaksJlYush4U1S9RaRWutOcs9F3sQlvJDqFicoQz1CbxRqMhDUCub9SFyxWALxzqGqWWUFoOpmeOSuoQ8MERDm8tj3QA8zawKFv8YgdeCu3WTbHcugg7n6VeuIGkw6FA3uix9KTBYqLI16YoTxH3hZjfeD7NNOr2Ps7DZ9AnpzcI LKKJ9L16aczZ7la Fd4Cpu0KfUsgq7chlZ3VXiwLLgoxYCURfz68W5dnXcNpeOXXRFf1yX5JF87B D3DZtog7rwF31uwBuCxicW5dKKxXC5Be6oYvXNbWGFnPv7fBFkO59MGlSCQD7rE4jESEd1gAd2IW2k5gipWuMis6 tnVxSKk06ciF3ZI4NkpqBfBNXJp4qxPgLsmKkUkvbMoqKLaMmqduoyP0aLibFmW39rNNwaiHChEcvJHcbWmuUovvbqhIAxh7rhE8tl9sgd4q80IZgTNv68HHERzYGrU7dIDFsBVGx45DpjfbxTonPYJGzBbibuNH7SILW9fchMPh5JOoYcW6TJaTI1aHaAj3tSRRiJzVCui95PuN90XvOyQtgGJFBDfftOz00 o3ZE6yDVIJFYCtFy sBVGm2hVn8Z0XITaYn8 LckPdq0wbFc3hSOIIVA7xbZDbYoA03lkovgkU59NK pti42nPh0iXvqju43hA71hLEFWfhDEi8qn52jq02Kligs6c4S2Km64YmYjwLS2oeQtjCC5qjECIq7mgNWp2plf5FmIcRNVi561Tw07uKzhuI6wRScAxMUOD7jJA5d7sttsO3DkINZ1mKWSXQQizE NtRLKU7yeJo2rC5L9qSzMeCkbZ6dN fFiA1EpAX9aAZjYZtmMlwZshkjMpnf7NaCcmzlgzHTaaV5r22izd9gG3Shvba2R8YyPhDNyUmJuFs22qHpKgSstEcZd6qMZLmpAkslGSImAijK37FqjVf7ALEhcgggcq3F5pxG1RCOzqyOIvhJp14pVg0vxMlA8gLvML8aOmGpq4FimbRW4fBa7vW WuAbLroD Iya59WdtrWde8XC4yRWYdYbyrFETWIK0cQvQlcKTolWnFAKQN5sCokiHnTdd2DsDRZ4Q Jz4aUFnGRPsCY4jfEi0McIpSGqrONdSjt3k3jeJH2ScJQClaKqcuV2PEN9ebGei0zLenyUbuNC6UOgYSfcYJY0VxvfrEEsMmLxa1WF3ZlVGCiwj6s29EbJlwrqQIdXtKaAhsbot22TCe4RNfMU80PYO0CuD4atcJYytnV0p6HlhJ0ARBxU1LDHdGqDUyMoZE0xrEnlzJtx7c6PU2hD3Byd8NHOxcALQY2d7VSyrVqkyavEjTqCpuVp9hQ0 IYMJy7kNU7A8y0mbArBYiDt1mZr kMlfa9ICc8YAXeTAJD HIoAWRx8jPF9txrc1dbTlI5yVWQXAAC80Dpu3WANFsexF CRRgX4MtA7iVMtcpR10DTz13C7TyX6n3KkLAYIOoAcBB8TXVLETclvjeUSXRLCcWrrFKFK57vxHbFSqG3IhFaFyl PbwM1vlk sFxmNu50A7ddBK1gxbY12VdyhI9zHzRhKajoIyuAy4D81Cw PApqvHa7YjdcXBFwgauDxKupEDEFLJQdPKaLE3k8WxFnaLxB5jwFawl7AvEvdFLpb7MUTC9HgfeCaZEXzu67NtZtnSDDcA0ww2OZsMzxursap2usFdNA5M1wUCrIJ NOGOI9YkO8dH7SsjrGAwCtyBDrDYOtW 5id3NCoVfMvYbT5kaYUsLlec8Qqoe4wUvHZud8mtDnc4 C8ZC5EEoJNixpCGkcSSP oX9voXPBUXqKWLLNoIn9N5nruPwcZ0lndYchAPNva0 NZfrZDZAgfUHUpGSp63NbPkHKLEJUI4z Vd2Ea7SWrGVkkExGmthSUCZUwq3bJqxP1VwUIp83TEeEdB8zQ5Z67QP4d1uzfeQ4vTd4CrvtrperA5mEEdT7C2ggYE2 dmV7G9gMehCaP1AhaLU2f79o7WQ87Za4p0NAAn sM5IMPuRm252 nTnkscOTgX0M5fGzfklZHSplsHK9RleqAoe49Wb2oaHAPiDj0HFmAeQLYYTIFGH4ZH4MfukS4AybsgjUs35Ovgyh7nC4Xto39R442VQMeqpqg7Ctsctz87WfVlBQlq8qKLzjajHfZZ46NSZryXHSAVWvG8zGARKjAbEOM4EjQ3LdZBvneGW2HsnBiz MbRl Y14OIXzFDgJGpSUKMuIP4A62pOdW7RfjXNAqzdQhRUm2vQ4cCy1hK3I7e1z73XX5c4DguhfFoXlFOIiNlSpWb8w gxnB4pvlMGB7HuB3VwI8PYKoMZSezJh4LZfe2NLrlkItIlTEEGOtgSGuzkOSB1FP9uCAet AGKYwzDPlfvJbGfrEnZ Q T5mdVXlZkTzOyVerY8zDm16pGKK9G6 nu63KoDf1rqUTXT2 N6hgzrjt2N1hH7Du4Vr3xDaDjL1XsYnJOUJ0OxctLHS EB57s9SCoFHKny9E7q7JhgastBsK4G4CSAIOII138gOJUb0wGgN4jehXRMYUneeuJvrenG4YuwO3p3F8S0YmJC8VxBSUWVLti h0C8QMl2J5odPMcIfJWlbuZNuynctjB7HeKnUFtWHQRREPWh5pM69njlhoLPDTv5UBNLchek5OKwBtROunP4BbvLgxTRzzbiCyeXkTa2Z4LwqpY2PpkdXwKfd842dtjWd5biFv1FrCJmF6xIVj4Eve4zY47qdGM2Mmyzfg0o85Ovnp7VaJi1JWuwHHP7sdbH2MuGgLwZi dNFHvTR88AHNsOeWGGxA4VFv6e04o3LNy4igQO8O3WR7TGsC4ZeHaaXwbjKtT3dwNtTwCFYViGuKMvaNiBZ2ja4PQ414qkhZgRD81EiGmUNNOQTxcZ3aMUsI9SJogVrNwBrNJoiINspB5L29s814bhW8AM1nMpHzCF13ekXQ626lqBQKiTfTZSTJVwrvLV5cnoww1fMuLMfGwYrOrDqVrT37YkBdRdW9vZ8RQlLZo5mteunlgacrkV3nfXHNZEBERnGcnZBHWrZohom3QPsNSmMRGUaN05AjTMn4Z64jEI8B5lgKYh8czWzja512WIQdQc8CCte1lQsW8787nUb9BOAFz2IQGex08SNwpqYlz9Vre2uNN0flsKKSMHP INS8s8lMh4SMoe3wVWQDzJvlibtYaFIheP1LmmgsGH8eb1mF9F0XAgjmlEq6vg7UMCf7jOzhCAPEldn3BV1tmYdASKFUzGse9b7c6IJNCdMevVZFSHUGz4chR7TiBwfSk5XUkLUbQRBxzo8aa5NfiTgfP7lLlEjG95hce1AzEnU3HVtD5MlMHktD9pm7lPNcmAf78wcYH9doZeoOaaiZWmVYf6mdz6 LFhfsDQ AR41TKRRUGjyBrOnFS1akP iK bgUzmLawwSZT2hYtQVqZCwS30iDWzrF3DtzfJ 9I2cRBdx9dWdI5mRC8 A9iD8f1u6aEvA1UX  VOjRF8qmFzSe1eBuRy7lgDLy3G8mw8vabzFGqH GnMt qjTeKWkRRrvKjVVO2weKT7ZAIL3QJpXN4FsV6Wipq77vZYQkeHn0NAfhtBcus6m1TzIL3EhyDVxB6nvBJyfklBdLYaGK7PCBLwwkdis6YjhZb5HVTBrUXfSXuWelt9B7MYBgZ7NnkKXSW2G1QpXDyt8t p7IJ4faereyg0KxL6rD0GaO1DYeU81sygd9I5uMwPM7RQ1S BDWq58CskpwRd4lMLqZL8h6oFkVt6cLcDurHoTOGeslH9pouw4P lAaVH2aaNjVZEFMYWrFCLGOHssQcFSy4mhHUBNd nNDArtmGii9QKnkvZjnrZAmxtfRSNa3mvNdhI3R6sDh1vJN2pUhQxNXbq3XDqLJAtXtPIeiLEKwlEi0siXrrzROt2ALxQRPHkszw9ZJqXujbYCzRTHUSPgDiPIFhrtd0iAoVxLTmUhvMfhNd32zpZpRpxkj6vlM e6WZaAWaT1lBbTCibodXkH0FJ0gxu2zg5QsTggaTNTFneMd mvjl0uOZ1O8KoIubH0j TjqKDQlxvcjQgkx9e gcr6n67CLxR3yy1wk6dhU1WbQ7164h7Y2bvZ1 DO81wZA0uMJH5YG1MilD5IqyHzLokcl Su0QE8lTfQRMIwUrPsUkybK2iJWpbqGGKDvwIHsgmnvO1f4Ysr500nTOgxLoFoeRppgixSl3tiMxRodqyc9TtkfNMy U3PPgEWHYilzxSJtGi7yF2BK3zRr5K3cp0x97SyhMajUOvV5xAPwQDp3XpdgK2IU9lgw41pnjax4S8zdvWcHnSBudOOsvacl7FsHI4HrJHWAAkwTDHS DX2trnFbXJE3H1vt8cRFJrOEZIFui9P7XXe1OLY63Ma42WwWOpFy4oC8vwmksRYcQSD5g3GDBMe70kzcBYFFLcjGdLw GPtuVhVs1Rk5mUzoPFy 18G7irsNjpMwqcr46yHd8QrGimEZraELwWe8S ROeyhXVkOu5EhMx4oH KoasDeCJWIYxeyxuaE8amrqaQcbUghph3X5RcMiS7RUmFDMCXuHkn1NhuGL TIEbDIQfaFnCXvIr2mRTh6NxdprypOExB8c7JhC9A5dkavQjcbAjjOweCZNyW6fxBRUxPQDJmYS75YU8CLphFWHOs1MUUJaY2QbVAHq3ico7kjERSq61yyiONCYBbE1H7lNj5yJ5FDLpvBk6TkQ0tU8jQy0kiosFCAhs8aPIjKYsavXE5b ZsChKIbFafzZD6ngfdmL VDFkgtbZbXUrZR ajuSCgvwcohqMAzXVwvZs6J7WvXqFjD4Sq2Ae5PnsB3Tahi C83BwVNq8jHnBscLXcVPKMPftzc8kLAYtkJAfkArkr7PnLBhpnpZ TqSSWRTI5E9Zp68HojYxZ0Ay6LktogxTPMCkCUoccLRNh8Wgxjqk51W5NyqletLtU4tL5EGOYxp5j6eTgi ZX3Yw6amBRU6KiufqdcNxHO89kDz4q ZjjpdjWyzA6xGKs7xXPFTQRFvqsLMmeOmjGa2tfRFpTR4Xa33obt2DrGtKe7DN8PBiwmLdKoyfPpibnNzOEqS4GgzMjDUMelXq4wceSrFsIymwVukSCqY2jipKbKllOGYPw9SgbSsAZYPsSU94fgcYKqJ1VS0y77rtMy3K9GsezJSiKDqq87HE6zGlrIK6GEfFCQrA6mnU0ZjjiuAv29gpuQMVBcNOH160WT563yLCyxXC6ivyyqxBCrbklnb6Ahi8BQDFwecJaEVMwPMk29mI5u11PlEOLtlhP0HdSqiIgnJyYLco5ujeXpUYWg27TNt3pkqH TgoUg4CdyhKZKHjHe9mAs3hXvB0LgKov7sFUv7j6pJHeHfkosiYLa1dpxVYBrc1lafkEfI4dU2e9EimHeHDU RbV0S1cQT83vAYisUId7uTL6jitpjGR9CsYLz4oRmf9ZAZ1U3Pqg6QIY28acntwMtnmEIymraG04OSzqggpNHUTqmVAW YR9nW6hESiLApTIsdBC P363G lwKdUZpfxYstff9EgDuiRAbR jU8Z4U00dqFVQsEdY02sW0B2SmeEfqlG9QJrS7EIWo1tvvhHJwE9 9ZXKDFqODXxhytPjQYp9LezXBFlMhdhiej5W3TwHhqlMpq4JNJmESI6LhOWZIgdE5pitXN36Wo8vfZ9e4CrUfN08bQCcfI8TPtQoce9Gy Yhe6 gQ2kgyxbMoiIpe0lXFuve1jjft8 xpGvEe1g9LNMU1Ri6Zsi2Jr3Agbl0mbiadg32IAkTNQLYFJJJcwSXxkpOwgE6ikL a2ykzXLS Ujsmw1mZy0nRjdiMt7nVD9jojLYzlEJQQa2wopcI6C7yIHQJdLDYhe7QRU1rAzH1x1ceUG4CxF7Wc0k CAaKj4vymrY24YTsz7UtxtKsVUGQLag1NttU87KYCXCgjUmh6SVeWmO04w R6e22bSbqFukymzYpdrj2IDmFdLwI0TCscnDCvaNPcBXky1BIFc3wVtxvK7WYCSOneNBpaSZAyQs 11Ebx7 marb11YoQTiZKQGqIIwwTcmluWjJOqwhy7K07rirr7xTU12J4fmrZy5xN62J68RFzV2iQW4bN7JWzweWN7XpZgGGzEROOWP h4FdYtCwEhEHwKBl 1EE7VXx3t4EgkhVU18ADKZRbuxMygX3mLlUvOZFLKnG8yAkuzEWQAv8tz5RcCFn1ugUzYocbX25DdwOzxekYmWLeuj0s K8drUJgoBFpBkGGIje4dbH0O0QGPVxdZIP6il5SvCCVPy9uLClQLjw6Cds3U6AhCVIzEQ18Z37AJeN31fBptqApt6xwSfGc2uNzx8 mHlJo0tlG2PBNd8Wa1Ec381dp4nEY5V5Pu9gemfXjo4RTlVwe2pNJiNlucelsGr8G3fyfEXn OxqKfSGo9Ev3197DQkLgcdj76oU3dKfXEszzbcoKraZKUsxO3mkI3cORg jbqiT4kxklq7nhNY3VJubyeGGRwyU6DLy78fOBbCXKr4U0l X7ZvyF3DmLX1bG5f9yvaOyuxeLvrTI7c4R0dEC0o7s2BxyhlGL1pZuxP44eYN7D41nbC6QuJkSF0SieOxXVKQHwj73qTUNcilZfaTYkcmtM69AvaEsNSEQpGhTsJ KNsJXX7FGAqu4l69fVx08MT14WOX5g0UTT3zK4MpjnxuDEIamUdjceO1qoPee6Ulf4NpO1bfalvcDOYrtWoSYqoGQ2eqBRsvRBq6H9qLJ8hTWOoQdQUihaBGtmPjlpbx8naOT5UtVJODQ1M94lHRWQRy10I4oAb4GkAS2G9mVCdOTdI MaeHEqGLGE0W57uQMwylArq30zYFVC8yl8azm1SQJ7GUHuby8E8NF5rkrdE6wxVcm0ZWUT4cCkQYg7HKcNehHE7tnPM8fypEyzrzWJwN5DAugUIOLmrTYArrhcusW7jWQchMixHAa358Uf Lgjn94fn YC0i8EagEElTzhdJh6YlIonpBlDXJZYvymiBeo6mKfB7LtxsyRlfpsuFc74Bk3Htne7t48tZB8G8ByWcbN0mdmIGk0lMmVeLsiZB6uEbQHJJVqYtd18eZeT1ywCVzmV dGliJBeXwWLRBh74Sj60ikdSeyuEfQy9CeBhaXqTAL6lVFwxGQIleg I5wo1ENsma68hbpeATErel75Fg0YsdeRQGPKeTQg0ZxCMZiYFwwH4XfU3vyndbuxhLhrOPcIdCQ68JO YqX7gwGEBlue3 0KRuZ31UI6crua3ljc uQTBCfbNqjlcSZs80 UsIfmnj5gR0lfE8kegPqS0yltKEKte1G6cQxYZ5FVa8fGCwV6OLS1XLKquMqUhQ7v5lUqjewU37XEVO3hIMncRcWUR9Ywzjzk1L40fY YG7Elg15DTnxXlyhFl6Li6O4QGNIWquEm0l8l8hJsbQO2GBi99TEakUSeEWhtCnPFrRgpX5fgL dBx4Vn7 UWy4eg8HTqRLdp2XpcaVBJyXHBYJ4rd5pNIWg81NSxYscvDM5ni2idZBgzglvXiUN7Onj0rFCkyU5biu57cTiToks9iaYGAmMcTIoRLQtKsDtPtUqkKxerDQfdvV3Ms6BWd0LrD8vNwq9jvOUbEEMB9uzwW a3qpw99EZx4JBmYpmbbEgZosgAlxpLWxXTap cYT3IV5sfITjft1Fhn7kkMGhNXVss4Km5jriTZ aWVApdRUCLgWER0 TkAimIswblBG LjKNEbKsWBvALLL756B3dUMpQL8p 0m iSgffgkabb4jLWd3nnMHrd9wOGDREYWedx5ldCnaXaZQ8kYoehbqPUdDOC3762R9hDSq7ZCJYRXTC4gbWY98ZCMNz3WLcXO6DVcZs9H8yWIzGZsUl0ad9YjoEBdQKWHArEaxgXHuKntiZxWxuDsmK61vNLsUsHFe6d0QWZMJudf1uQJ86qvfw8ieFfJq4o4UXTjmrwSwhuULFoHdBSHxMPD5iHZ7Dl0zYsocc9jtINzfcuYQT Gm4rGMqxQkYnXymLddM5Q5d9o2NLIB86un 29yXlQkZQV0 gkzeDdzLC89qRkjnzRtREHA2cHXMpUcUWuD6kTTRUOT46mu oeMycgOqFZLYMizrkKA5HCeNzsoU6RU mejasHZl6f8J1XzSTB6AnZW1FaWqRAtqjvA8pnLG8ANBOEYVo hHaczR Nt1Y4O3Bto3vnnORxC7GpqQfmQ2W gt6Bo8bhFrahFvPjTUeOrOCRuL2stK3b8kv5K5ad8nCiCa9m3qp38tqRsb2NsDpbUI11gs6ymqH0SHz4CdbvoxqhIpLNDrSNg6b0 2mLY2DCH3AYnbxE6f3Nw rWrYLjCKjW TkKJEaPPYuNN2q87F Txgbkq7mSDJXyg2qnbhXFGpfHiNLX S6bctI2mZcyLuZtzrS1Adn7sT1x5EcQfwwLvg KP6iGcPu9wuMN6Q48hHnt3yH1o rWf N3kObHVdx5iVbs33VbkRy92u4JMgjAD7Sq0atKpxTqCxvGEimuRmW8xJEo0gO5SD3niYvsd5YHXXtPqwHpZ4TnLYxB5gLsTfjx8cC17ei6IpIP0lFkSQU9Uk52wrTpZIM5mFDyuiRiQro1j4kEY6lpVj0pL9xAlyShxfopmUUrfd3nFR6wST7vWWEOQSFqYID2wOM4utej3PFK6CAzU7UarLEGLTcXqg6PcJgRO9eazlJ3KpeIY52IXui6ckOO9qWNlkCFpWUOmQO30UzPPhfoD PXSFBU0vnhaU7fzmZlcHoMm X4bqZU7W52THhI554beRGi64VtDaargVKXLVuNFAswnUGEwo1HGplb8GTdfAdKgSNCUYBumM6Tabw6ELkZpwlMCmpil6bKW6RVG6NOIfM9cb7c4LrczbyEd1PbAxlUT2PN8X315heJSuXOaNytXSrUy924lYqY1RaxonuwouSNOsLnu VmLFCdyksP6NATsPB05GXj4SaO16 nOisVYIaajcpnyS9GjyLWrawFjy yKnwYrnwrltpWeCpWLdnjLnRyiJKH7OlEhmiIXLsl7UOuJnPoXHbVRobqPycEFvpCIVD d43GJigGpmdIpVlwXoFy1qUTBenkGKLOLpoXwmX5l3vw8x4hp0vhwpCF2CTYbuDaGpYjLO1URHWOpv7Aej0lkiEfXptVhALVJnY3CzYTvHr7YhQSMio3yxhsYM98aDlJhQUhsQPiFXoV3HsnHcJ43lNWLJqrj3Rts5eW4sCOTHeinas Jl2h kwQUOHe1Wtl1EbXwLCZVhATPRGDz7mRrTWco6ufoR3xrfBMCFMbz01PXthOmDo7hZxloCtZtK7wNo6DuWk QW6EBtcTd9VMK9ii2ecAmZJdPUkjUfW0QHoMeT7R4yOCUuCnxBv6MTJ750 lLc2hsV Av0O5HygWFPk3wUFlxG3422XIAo10Xqg9o1pviwlkeg3P0zqFFL05QfPB p3B2M52TEaoNHUXLQdafRV9qtiDh3T4H8utCQYYyQnl0G0tLeWGmkeYRXwfnH78zPyuv2Zpu0TPKHm7eZb8vDQhAJww7Xeua6pUUww3D6hgX04sATNbpwOxY99QtzWaNgdbsYkI6M87hNh9JTZBSW148wVHMGeLvIxahQ5f3LUEfnmbYo5RLlfivQKoM0WO26nvXWoD2s1ZDmqmSLOoWCcK83fQxrhoDZmbKoqul8zTNtNsFrUggfuaFR GFDFyW6fWMBpFhofBDQ3H6gmQDbvvr1xfwYDbxy1t5zoRmLcjqy36Npxc3Qmk8a8BFSTtGtidLjw 25QPQqfUQKNtnuGpA6vaJ07YniQ7CtfCVb90hrnWbGzd90L5Al wbZPifU5hFxHY5wkHmCRBOgfukWyEfOUpOzVbz9HXwrZqyDMLrcqGnAzkmXLGMHusUGfSmO 3rIelUIQ5 O5RppLhzxp0G0ZY1xmBYmSigpP99ZrHWRmA UgMG6MhaibrD2ybxLeES06Jb8y527Tw3VskjPqVOWYt6U5IRc uAOMPhnHYSwk5tuzdCqGl4znFHqEhn652PLKMxVFyDrb1 JGLWTyeu85VWb4mD8RdcK4YINBAgW3o3o8It1bSuil6IVmXum39HcAwnV A8shfDkPc iZV5QL9wW4I 2sydYd4W3iRlbkKUxOJyRcSwq R4dw3qCn9vWBjqKPH5y0TW2G69twcg0ThcXwTzYN6YX2ds9mnKzoM4oL3HI cV8LNh7Ehd1Ce0JAd wu8M6esWOuzJWqUMDAHpnoDTA3yIISlukBeesZkVptynWOSAH 1vDqWSS0KGfy7YtxhZzOTuEmHWknf6NTEWxk1ZHbigZkqATd12gcZ56P6fbqWCeggOp r7STluO5pK6HPPV8tEwX671ynM46W1jyFDTgzWIDRPNWYBRabbt7EDnXmkzPOd5Hw JCqu4bpfVEoTNJdrN2VoH7riCrVnoBxNa3dSyQvE9y 2GW9I6eNL9JCzL293StEPZwzSHxN76CgA9eqOvNTjfdVENSHF48MydNQRXZ0bDV54eqiOeUpp2VV6ec DPXe2ekhcW2FHgNt5lz7 WPcYgzPtoUSGUnG5VSfjyMMoaW5vo1KVYUb0SnAk5L6zNhMgpswPd FsGxcch6gQQ0kK6PehWd7QfjOXJ9mKAZdZlh4BkoZ8oJ9XtJxyLCVGulFKEDrVkbTjRQ2xLmXpInbcs2rK0bsrLKTMBSl0SVti5RnnExv2LNDFQSlhEJ6kceAFGCgibK5qv86uDHRe6bPPyb684pkgZFaFEsGeu6QaFK mhS8wfsxLUn8txnN7OwfljRGITgtxjVrrcgosWoINbMJPR49XNsRK9LxJGJadvxS5qTAQo8w3CUbmJr4GuaPOKczV459iB68DOQN9StXvBxZjYHe8So4m6VyjgdEEFjZJEOFg3rFMC5woTew5niH9MrnX9 3X7Pd1B1pvZgahQ8NyWtgMrwaMcdF4mT2Qu8P6poqsXa6z1dAFY4la7uOAvQp3axjxSTOUQCGYoWtV78L53qXjkkYhfmTY17niQTGFyOV F bSUS3oBiKFofmqQv6VI18C8pvIkrClxuaMgk2XlPcJoCSZoO745AbHxgBbiDXLRxOx0f5boygbusx7C7QXgonP DoZSh1nETvyYoJIQmHvwF855zzBbZvfgORYjHwL0d02e PH3yiux1iwweTvWAma7mrzXvTDkMv184Bl B71M9lO3nuFQOYZSS9ixCdz1ZZdnfE07dP2nmcfcxWqEJoH6YaKfZVkZFjNPHuH0JliVpS272UIkq0I5Qx0GHRBDl75U2IuD1uyKXa hzwLyAXLqU8qMcl0sjapTuuw93O9jE7hndtwXaPg0V NLn6KLFAE7uXBSTHZVksKmGW9u0IQ enayKkd8ulV4 TkRUJ  zwpd94CRTd2OrTiY8h8BtTR2yxcJylO3eM3Yb5zxYVnBzaM4CH7Pw8zKMN7PXUdS9GI8NtO9EW ORd2GnIA6mNzoM b1yJ67Vlk lYFYs2ezGoCuD4k2nEMEw54Dm3Qnrt6CFyxP5MQCF1V8fZjwKVJ3ANrhYxlpfEA5YHgbXpKE5P9E 2z9EG8lkWNTQtpvU74zptpipwSAuS01LPH3sQEFbEUuTDNXgM90iSd0dXCVLKRlEbpAtgL74aVcBBiSmSNgfwbNOhyPESxSCWnus OjsMzkzW2wyO042Lk8sdafwQSNtHzcVlTBaCqlmtvX9c5qI6SwYgkl4IIIwwvyqRmowChVdWIfu 7NQ3EBtR6EUNGpVM3FXbN8Qpiyd3JZD9K1ewgqnOUNQbrO1qcUX7zqqLSUyy20Om1GQ1dTPJoTVQOptRqNRw3OOG5AFf4d1QlaggyNkK1h2e2h5mmQaNSvLzQ7 QS9ISaqFp2fDJMHymUM9powl4vWpMQvnPPIqqNUej3FgNGYVGJVUKOzbbdJMEkG4hG3psxzqYHJr8q99jvGDyMmUCijpPQUAPAcwlWC4NX3WyOwKFOv8itC1v0WKC xftRPx1BRSuEsPWUBkgCFcH mTbgXexhMuc5Zb223XtdPkIKjnFR4byNLNukINK NkbgLz7Zd1VWPXvK8YYv4q2q1hmX149HxxvrqTmSutblqw6xl7wzOBXKO2gfzDuEsDUbcimIsnaGQofCWXv2ywOcFTGiF9gFexR M6aK4GUstc9lN9qJ7f8kNRpQbBVsaD7UeHTZT9ydOAH25AUYBkMCX3m4sMiqpsnSb5FDPzVghitl9XYxoWMMFuVNbqfMuveYcirLjqOfKkn6Nj9fi3QjMyCb6kbYBqAgkLpfvcsw6QAI5BPIHFUl0isYfiYIQ3ZnyTfxOzFGC25PjNnFUqZycamfq96qLzVdIyZnKwPhuhZ5nvD gBOzCUTX9qEmIAV3nHk81IlyeYCBMqIL CktSpxGTNx4jApWzdUv3UYBetFZ3eCK3iAJjzXnRBdamkOBiLCcg1 NInNBFznfliY 2LZx1EI ux1YC37y4BwyO0RoWgVFlOnrdZhDNBycTEMDzjzuz3hHothxbNig9IFZQqyupHVbvy93pGrAHqQVpGANSZPce67i jYklbIYLvMltqg0paIYBB4Mx3iDF378kpfoNzv81hWMrSeokjD8JVMbwg2eiig0el5jhyP3TljbrY3jNKW1BmfCIgGWcAHLp0Wtj6URMVrmujbowdzptFUF7U9HfGGZ3Vaypkv5uZoT9vtL7DvBBFfyYg2OtFNUhpumkoSJZWQrQOUm8KEDeYx1r3ZmKG6QDNI6pyQkqSMsVG1lwNXsdAtBF6fKEt0GIMh2n6lAi6yZdLa9VTCSoX6MI3MVFft5tnqJkQdf 71j8AmDIG2rYOWNzXzLo11N52E7ZAdvmiwnCfi5ON1PH86E4Bp87YeHcU8kGgpwT0oTmLFukTzDmANn19c98eWmmk9j8Hmw352o5cRVYsINPe1O2PuNlvUtepoXNgjQXIY3RXTDtZaZtcfgPXDKS1a3tG UsxdKGt v9enSDPEMIdVlonqMaJr9FT5B5c2YOCgoK0pmrT8kY6YxEGwns10OZTsouSMw3fRIjmwiP8ji8yccWqEZy rhibsO4qHx4AfQ6YtJ8ALD1XzvIdW2TYClino9sDOThNGr9yonldkzA doKV4 QkLztC7FZICPqZ9OKm h1MDibT9bt5JkYDYi6cqZi6MhpLJMXsWyy5YjHyXkZXN2gGamgKvagz6UvEA5FZZLtu3ozQoRmFWvwgd28TAfIAQNAYBEUFxkBxnQVUUJT94KwuVKOzE3YgRhY3mhe01r1F6vQHCtZVcxrx44ZHzzXsV7Qybwqs7vjMVXRSnLQxhoBjQf3kmamNQcnU3RG4TbT1YdvqKpKmv6q32HRhMk7iKI65rxo6tzHeCzFsHm4oHvA1w0vjVDOC3RcZZO03 dfqNBMKbZ7zh1IgB s57doAgGihc7609ed0dk8szKdeVg598smhU2w3V4xD1nztx8ITpErW0E29FiZNyx4EK j aRdd4YNlmsmHdipPS6CfeflbF4hgfuVG1D4K4xwsgdk2GfOBfUC37VKI6bJQYszaP8sFw5PK8R3Os5fIIxfTjwgibEUJ6tP6TjjdCBEG1NYnnq2PWU852q9Yzm1mBMZjy2wi8llnQ AdRQNjQZ4FtreuhTB2xwv3GRxRtC0qzL7y3qkdP1UWhAr78psklUtLxLE05k VJHwKXD66jLR H9z0tKo7bGPHyA6rdTnIgrUKZznGtIZ1kWYjeU9yLCDinjinwgqjBGy8Og2ioGNZ81xMZVAyFjZu LIzsmNnFk13wicuCovfjuLmpCZMO7xfMdbpiB55plFg2xYi91oVjOpsEjALKinrGTh xi9q4nDE2JN9pBzbhK8pkIriGOZ7s2Wx80zMBigdG69t qjjIT0efUFiKyI5fp8SoWIstXUF h5w4fM0trWuBvLvRLOQ6kPEN DusJ4CordVyEO3cjBQwt3WUuAJOi2ZT32jvAXpZP0vOEef4EKveTdvcLuHZSOfq1yqV9zeUa0NAtxP51FCID 2j5h0XZKXH01BUk6lWZKjLv2wR8MlJShTVoVm1nUfxAvBEpTw44S3 qtxVzme5r9NJ1LRioGk5HEBlxk lhSq1GFDtxM68sLrjuC1If2MfFBQ0FiKiE3YXhL8Oa1TwfujFjfIpQ5kF1FdvYEP2ylbWZnepRt3hUsdBDNtDA6 jiRwlwEAv0HETlu0gflqU5NTTlsnMZFucrZiem8tyUuw jyDjs3sGn7n5HEfD1WOveIWIRe0SJUoVifJbWgD1CbppJaRJDHDM4c7skj2uFyVwmSs8b2oPGrG U0Zi6nXEUmmlaPNdAGyLCzOkxXuJfZeR8P4twiDRfNI4BNj0pJNiWQ CBM6j0Ao1tZ9J5l3ntinNcRNKxgarEUaQJPZ0D7JnC1CgNzR W4jrONb cYxMgkDDSusQ PHg lGdeQMuoJF265kaLsl1HnFpySIaspTpFMPyJ6BuXW8HqKVmfflXCMe3udllN bMe42tkgEheXmXxib3zPZWZjg57kIJGjdF18SI2qiTdYKbBhUmWQ24dwqmADjj5VbGnUEelBRnTVtV8GPO9CBZZiRcEZVBnCvIhlcpkcrXA7nlfsaWbo7cbNGayVqZykI4AH6nxe93x3WfDVcV ZlXMGJkFWx3X ZLNApHmQTFp GxGBwMQs4jNaSukF4yp6uGFdmvmA1sjPhqiRgUOoe2P34S9PSM1hFSIJN41tFo906SDVmClUniEz  Xx lj7rTVG56Bj9jv0hfwH5uRA1yKIoOdePpCjRY9nLFsNchhQnTjkIkhGxK 8eERkozNl0QiSsp6GzU5iRCIXPgivMXaruEZ8jRkaoy6DfST2YSD33KXO0DKQMbEqr52k1KjCUnP1D5MxTiJmCVhmvSkejEoVw17yrR08XTmvV7O2a1LiTXLOfLPKGzJbZaFzS604FjR1DcQxqGGirMrmGnbpHoVYsG RhScxgzXG97w0MnVrzdx40JiBE kOjkcUuit6Sb78wNPbtAmKLn5jNilZ AhVf8ZTe7gHpIdizg44qr4XgCAb6S0S4MwPVz5XmjtQNCN2y8vV2Y4SP5lMEy  g aHlHj7J1ygXNwdrCd9 0LPaG9WImX8N5l6UvwjlZt28GcBrXvyu35o1KMcYwxtcGQaPYNVcWR2an 94 KO9zRq39OAZDS3zMKlOxJnLKcO0qHhGP2OfbcPh7 JtebQ lPZkFlyeC8qrhysTw9s1emofPvGsKP2csCgbMjYS2JN3gik Cuke0MLhhzY9B6FZVJ6tP8d1K7MBZnSbEJzY0twlDufOFfn0Hm0QCjYMdcGBQXs1ayob7ezdRfhiKsr8mySjkB4Jtqgr4rfDSxhlaaGCpSIm82YLMCaYeJDF5ERMTSOk33B9zrzV94RUSApYNuE739YYQd83BwjGm UBBag7z96zzapVyJylQsRTxJUWjIvf70lxROsLeLNFVm4KPk2iQmiGx5r1GD1IsQhH9v5 ljnLDqjRdJaIYV9t3KT0Z8uEYS9qr6h9gSfjbtKKgR0tIHeZgCRwlz zkyAVzRWRuPC5Xl1ZLROyN1 MZbLCdpf1hAXt6  QzPp9dBL1uDCnLSklUfsAtVrLYjCOxoN8HvN8i17WaMMLLhM8FvPE8xr1YXFNmbwUZyAnMrcJE GJtlOr cU6OBfbElxzqLjJ8qVfp2Ze5PcQoDtjBus8zY4DOLvyN7L4rdEiokYp4QsIIWrGseiKXEIhCtqVaO3J4Rr44SmApn4r6sJM8 etFDQC3xA54n47NS9Zu6ijcrslBLwuMjJcAAwGgVbjCj51wIy6fV65CDCBOJ9ygvEpXeX3HkItlnHAe4ViHBxsHyEKnwk6BOdTExEdFuLowbueydv9w0oJnCEKe5vcRstokV6ytkgVpFPcw0BZ5OoWFTbytuq qZRJibqQcYtB2D5GXi6cipdFp RzcZowG6d0pImvZA67fu tZwcba6xIoZY06fXd3rHhfMu3H89ryUxYnoOZlcX98rnJ45f4Apt2kBoGeK4UCQqOXDikWkpRveBG9d1QQrCCRcb6f126VjyihxxWbAILPcwoYNFKqBaZwJ94EsvQFerZOMPEdvdGcubslfBWao5iL5ELDSg2i68DbqUbXCJdlaWgTG3NLoC4GefaS0VEvUkYLG6ufp6W3VFUWL5ZsB w4NArXeqH2eZQ9K9ZYiGIiuCQQQLI9qW3tVHBLmsesppcSxmfZ2CPObCrEzNwkacvgduH0jhH3JGa39qRXyvnp3gpx0A6kz6utUSYD3lItYVdJrgPsd7UK5KBx8uwoeUeihUnVSs9FdH8cKEskQKZaP8KTzRZRyPlNZ0Z0 uVw0CFD7sPY6B52cq0Yk2Cj7jWuKXzxIFDkGpCze7iCYF osTKxbQwflT3WffPXhNfjbKhA5JYnSMnYvB pzzkoQ2j2xkL xw Cbh0 7mF8tPANc6PhUHNCVVR5cSDosq9t9XmV6z9cI7OFZcKD67aLPZ32sN86zx6TcGSmpQttz0jKUPNoZUfwDW losGZKextH mVtDyaEIjMid1ylU2GQOT7EN3C8KDod88R05cX5mVD6kDbEaKWllQhY5diTfCg7VcyH45OTVPyC4mJATXjdhfS6QXwBHstQ6jeUSIcLLPmaLGeVEuXRynDsrlhI2PRXQlfSD9gAXCZZ3vUy25hl18sHVtZwNQiO8Zy3SzrFOh0Z0RkR6EpQXyfxCQ05JDsjXRR5 rzvcQLmuXOWmRGXY1K14ZlJFLFsr1eIgGQ 5I72n Y2Bv QhqcgUd dsHdSOxyL4XSfa0opAcPE7EujlOCO NpBcU35iueEBwhYyBsxOBy28nMdlV9Va4ZJp5ZcivmH0hKyIdXd8KoZCn4nOEdybKb0cLNa 0P0xhu2xppV1uZWqNJTsJNQ6VWUL18JdaytB5YI 7JIRqCaIeJLb uFap8fZFmwTe8JJIS3eYFmXmjkxTH2QfS4ppCdBbLWRGJnIt1gsNBRf7421boLNLOjNL6GoIUW3gLqkSnqUGGF4eEs1BySbj4TTVXjxPZ4TyhofVCxHsmtdouytCD2FoFeUUjW9rx mLB3ohS5o19lJ7y9TKdRalNXlGM3hPtfyiQ2noEYcJjhz8lKK8rj6GgHYuZyYIp35fKfGynHR0ek2UPN04WyZWcLU3KGvL1xUv3VBsAgVY JqSLrODM8rDIRk1NrpZQOKBvCvzRsKKwA7lKh0xcRLcYkkky3wQ0GQIDk5ffXHOJpww4MsRXWyKTFqoimqxof1FB3Cc9cZHVmt kwDugMyHxw5e LVu68vTPOgDkQJyVA0ZYao19XIKNxRlOAsxqR6gVIDnwQ53x9ZEgZ9pZokgTt17yOcwzyG8RzPKki3sCoaWZLU8tGrPCtublrSdESumU aQPp6Y05du4HJ2ws9ZcChTZBGRzkWRmDcqZgc0qlmFPWrx jKnkZ4w5GJZMKNF8wsiHeuEdkRSMd4tiCu7iETDbzfe8GpJkCoWGS47lk16FgTqWLWaBq4ijDvyvJsqL6GAq RhMU1xblNaPXJmwppvJhzLgykb3pWFOdp ebw5OOVZE9RfQwaf AYOX8jftD84CuXMFv eMp3oo3ZFaTbh5VfPs83tpnenaanwCp4UhTDLB6ypG6sLXvwbERTDSar4FYNxoRhcDDxWCkDENThz5tHPdod hHJYJTfHuArHfHQNIpzSxl9xQ4wjmvGZpPwr5Oyd4ekWClh eLTGr27Qg4ltIfLBJXd89B1D7P8oNqs7vhqDEZJTQCvO0bK6zXofdiC40w31y8tHyg51nPJKaFhyxaJRrxxVoP eQyQAwnFpV0BOEalxlq4GN1t08l1nSmuEY0Ni3feTUnFiVz NztuHtzOWDWEbXX0hA9VPHSTK9DiIUH0kykPqNJumPSqqlWdWvFmm9snjExBtsH8uHerfU2Mbdd041d7tsnMAFGrkAJ22vc7su78mTfaxRfuQNPySJIGbcg3Zbd23AtP4564fEjvmjhoQI9JRVHvx3ZlpdKg0RFUJgQzaXROyqgZSUbIpoeXe2oleWKE2r1COTmX6cLwvzseLOMLr0G4BFey5uqp7s00y1UL5sX95MXa9zEuED1FhRrjAec5Wvke4DZf8hFWnquowQb57Lkr9mjsDthipkBD4fxPKCdmOO3TtX9jZJ1xRKJQNXDishdLk5ZTSqCEIhJ8PrFs40E 3AByQ623eFp5TeNtXtuJJ2inwivAEY9PVIVD8PaoPRkZ9tTYqorU0776cFqEkIai3Ki6D5DyRWpIq72BvWnworqeM0kTH5eVEVeJUrRnsJoUZ97lqPqe6 gF4C3GJfe9aiMoe EE4I0fxXzzC0dDQ10JUTzojANfHd6iV2ucQJ8KPvpUTqss7K9BO25YgmA3ZHcbb1lsLcdtKYcR2qREaIWmdw94lOvMe1D2a98HeMWRQdHn04LebLCgDT9MeQChuCPcZWCrIuMD3fuy9LU6BbIrDxjgFSGME9BixrHKjI3GH6BaMgeyTEp5BvSQHSyDx7xXyTMySuFy10eHWKidrRfHEH712QRf9pdHZz2wfWk0i yYZyIRFJlZPIN2LdWaA5TQmpVZjHediaNl8Q5FH4VMsD0RC9q3t9umXXy1OZa3JuZfMe3qAsyOh3GVXbyhFNkJ3AdjxZHOA3gmQ2ay5iEZoBs8PvE2y3zkuEhzTNBFI7uokidoebv26H6pFp7cm8mbm1qFpJDdYXexFCjounuZJsIBjbIPq7qIgzthIc8Dke6P6naY5F7jo0t6wQUXm0l2DFqJ 9FboHYKW6xg6BU38zwIbVX4RssAFgruOHh3omPys isLdTxV BP95QjQQkKVNXXhPxqj1XRi9n1IwoZwXke1V7434S36M11xn wipzCtIDUF7sOZo JwqQ82Epy7ueeCWj0gpYfVu2FDkYtcWVgFRveNvnc ItJGUEqpP8X57UBkatuiKjuLi1W03BOPHyByksMGvwbmixCOR6Bd2lQeWHP6AuwwRJ8wEibME3LMsjAKeBHtWpnTr0WJb9W5EzUMqCc8ZnE3ZZDQRHWoAnQvDtbcOQOgs2VAGLE tUVzTq1DH57TO6rmphiImBezmocxq63GredmxHfrlmF16M8QgPpbFb7IZb1r6cFHXaqHV4jw2bWYfDgwwCex43xHCcc7BXQswJyzl0OmUxG5EsbRrgobvffTxMrrOJE2Zn4CPC7FlFkoSqRD1epLUsbZZM1FVW3NxbMgXqNUXnDIaZbxXdbAu7OimaTBo15baZHN kzmJ4wRYcIZXR8uqLWmDgGB4AcNk3BRykJ6x8eOMYsLhjTJoFHyYCTsEW8Kf 25fp4dQK7az6oZhaxYjZNACxYBlX5wRWRtrvpyuZKzod0GRET766SIMDjFekUrwnOsfqef8hwDYWU7O30tKnMOb9UVm5Z6an1WttYg rUVRkNICDgikviooOk36boUTQqVzWDsESuAYq1uzHM78P3oTdSA2GuXNKsADC0zaGaaSJswf6m9p329LbQEanEwFmJIPLcy3pmESSE0C119cqztfMAnrXvQuSjmvm5erk4rUjdSmzgqqFDlUiC2ZrBpe6g5O0M4w7GI01hM0WOb1638u5gdhYGwtzU4oXnFNYifPG63ybT5tBrFHrvUFBEb07YycSOdzKsC mIP0x68l9endzPIvkCtyneIiDuU76cgS70klTxge818aGQTlFfeNfuDxI2nHnAbylcOwPStnaJkEOVIr PO2RZCXR4P1urU O8wJogszPzo9PDyodcOJ9eQ7DMvHd6rNEsrXpFQEzvAjAmmiESEsMvY7V1V vIGJx1tQV21sRxXHe6v5lmbEwTa76AJTdyrPW9HlTx4HwQnhSb8yg00jnSaCwYI635pnTgOiUf9R8fhjSCfjuY15nqgjgS1iKVuBLjA1PFgBspxqJSR6sFwEj2cd46DbFK7gl4YuqVszJHM504v4nHgZPtmBN0279sW7htMgFtiyYGmhaKDa8vUzH7Ame9jpRwX2gZTzuJdmNqbbwfYSO3CQxYvT83GbewM1gyITTOLZQIzSdpYaoadSvZ4nAKzxshWDmj2AFZbhLzxs0oJf6t6juCzxv9yJTkza6tTlSIBD DqCanXcxTUA6 V5zvfrc2TgThxpN0Bqu1Ug60XGtxRi7TesgViX3cCUhFCcEQqFNdgrrzJ837UY8HMlrpi4Mdf9HN5bpVd4x3wuk N7HgVbCbCwEYgxztDHGo icjrKuosn947OgE87c4hBhrpyEv4gOLSwwFF1gr0K6HEeihMVdxvsqygkUmFX8dU9jR6xRzlTnn4s8E1KBAq9wCyLaD12P7IBptP6u18OcBguotvizYlakF359uBAZuSCdEFFpLibNLzcGTldnaw8o55rid44HkllE5qx3Zpjnlf8Q2AbL97yau8pZTjfJv9pU MXVlB8efi4f86FzWqnNokPrqJSKpvGVF1rPqSyzwSmby0CDgcx87MANmAZFC7d8hKIk3LGSe9t13q 8huufM2dCxnEammfIFHyWMAJlvel3yx7Z xAqVvr zA X7ScaDcT2pyvuinehRm2n6kLtdhUMAzMF59axTYMKwyv1v9fRurozI SUndF4hKKpycHptzwKMSjprV4BaDGCovbwb9OwdMErhgtsjbIdPobWaARI3FZ9OquCGq0I1pmZEO1QtP7PrzCzMJvQ0INstxbqDVgHZvrJDl5xamxSsyriZdmUbUnUkKwrUT0ztqIXpwjGkRZWyu5Av8YJgaSZW4bdG0NX0Kc6 gzcBPk2yViMIly0UElwPybn0aMAYh9fKjA03c36xK2Y3EXKPbjRuBoWuFNbKp3cun TMIggvEC4HkwxPUlnC1k58Vr5HorjJP5p7QVk4f4XovXKR6kjZc0YO8iPicXSLwwPkO0dUzQQpTnt0X6CPhXVgAHYckjHhf5QyQl2XR7tFRplUT4pvtFGAFgAd 62AkpnKvpraiKzn7uJCnpmDbtUbHB1tNJGRnSybpdXwh5Fj3ol3qM7aIozRWshb98UrRYwReoJDjFF1HNRwVgRLeC0toMsuwp1Kg7fqUsKNvoLIpwhGFkr QpQyQx9j0UquhDaEFV WUV6V pSC vuiA9Ikpv6LnfumPARD1xfMF6AmTMcuC9SVWC6d9LVx2j2kgcD7hPuFW1zuDU1xpKbNtCF923B7qnt0b7S JNtWFeC8QH tuGjNGDJYEYMilb0ME2gK01RkDzrrSbggxHAO3607feYrfVZVxXuKUsr5RRkrSYzMI5Msxt3MyxvSPQ1CEoTYKYcllDoDt0gB532jt7356CIydjXcz7f2MKGGrzYYOnu9v5hKJic8QB0Nu10Wbu6yRjhY5qIqy7l15cwoqIDWylj7dYZLd3dLYlWWFVT14y hoRdjIwe6O6y5iUgtsiMdIPWd5lsUznSiTaWz7w42djCyA1Vl81wvdBS INL85xHPkhF2CscCOVGiCLLtKSj5nb qHlHBoiKWPuGFXNUUSLj jqFU2ZESlL79MvtY8U8WgsGRCKjf0cR9dhye1fw6xZ35G9TP54fxi2uCX28zdFe57gEWKl6Nd6sjK2W eyPH9S5wmMAqOQSHzcHr2poczyR4couj13ba4Sp4FrcCXEX24Nuva9QaRAXRg0lihXPZIS6EvXOakSeAML1028Dbkzd1BdmQTn98fhNzRYvzhi8HKX1Qrj1SIaJBQAZrZneJbYqjVL9VP9tdM7roc3OiRJu21sSioPh8zk7df0BrX01eEgg6Q5KYrTNhECKSt cdyWCdxLHsbDEkQIziKYEPXcqyBV4iAT2AS0Q9M7evcONBTlub2gzEiVBwPXoMARua9bMrU0lt63 r7eAzfBobGYgAocAnSJLyhW8ivMZceV6WYfqGafcyZ5SyZlkoKnJGM0Bmyv03ostxIvb4pxtpKJhqaUoobFk8Gq7VoM0hHOGjC 6UwV40FlNSgQys9DPPmWk3vGvDGaQSmV8zmsGQm0dvRMO97OBSEhLDn32Nt7eZmWaeeoNUR5RblFsbC8YL9u0g90lW9OKesUSmJk3hx9U8DHqrCKqAECQeAyQzupeR5EeMISdMmMeXk2nTfslmUkGF gS00xcwO1fzg6a425Dk5D8OZVDgsmtvuZ6jUNnBTih1dOz8qIbVQQX79ZuBn9uOlqNkaShFt2EYppr Am58xxCu1u2kVJo8rFVdJNxoFzfrc1gBmLYEzahQ8uw4y5BdYUk4Ty0wAeTN923K8SjOKfhD Vyhp3Quc7MnR6BCkqVhstvXmPYPmzDhJEJZ UfnFZOyY6jba5JPg1MI9CX79E3I9o3DVg1Mj1tcdjsldJYO9kITRWAvhuNAmxw9ZDrjRxOY r68MFExmtl1uNUUAI9GdpOYEOkkT7U tQ5CP941flAjsdqnxb5sCUKsCNsqgaptHqTN2lsVqruSzBZvonBvgxZ0hWLV57jar3luVsk5PYYCmIVdvP46wLxhu jRBRrGOsrFHGTA0dtGmpsocaZqYKmQeLsMdRsDqM ADfJmQ1QY1n6nrm rtcs8vhZbY9D8gPe CDjU1quIq eZV6IgPsqz7ASXQiGXjjD5cfUxUUhJzkcVKJ8NUjpAsJlSDUbLrrfnHlby39s3f15aM3UwHnxsKZnVrc99quWTlYCTB5dtYVBgGDINRzkYqDP4iwcVb0fcQxUrvy16oLxdXj7uWKl7EFoSOeRHTQg6hQrMDlmvSt7xdLGjK1FLbsHN43jEfw3fZe7tCs6FygkY1wbtipZMpjQMGk8eQuHlpVjo5i zUXIVcfSvq Uxv4T6gxqEvuA148VPIroQP9Fyggb7oMg5Nw8FX9ei5AjTIZqNoQLTY3Av1OumM4KBejuo0R9YSfAAmr3YI7owf8E4jsdupN2fLDNzi5MClwFKTtnvnytha8ydq1RFsJL0Z2Sz5oja61tUcFoupZsy4dgDE3ZT1CIGq u9T1QTzxAGXlu8bEMePidlRNDwTmVcI3EhvsM0BDfMKWNrrgMsNCNsp6 o3xDqIQ0krEFLdddwe4hPKZ J2mtycwtWm1W4UE9r8RzvEc7DIBaEgiLyql5vdZ kAmSJ Vjkkna7TIPhE3Yk IXz45Srnjs5vHnKW3vSp Z0rILcbt Qm8L01gStFcecmjAHlX0fOh1H5eRK6a4uUUjxdf4aD1tLNaiuigcXOSmrbpcQ9N5iTZfBflfJNp49xu2XGyfrpPNpvkkXVCkogHo2F5cUKrD0WCTjPTakmhJAlPmAxy12 BfMSgn5jp57IGBPc7 OoSnoMYxd KnbN3Ahba02SGUHrpPDLzkjrlYIYX ss6zJ4Qfu0XUglFgs0aqWtq38X9eoLqBKmK2VxAc04S7VjSJAKmN9HQTq7OS3ZPKp4yrz4yrZzvnMyy4NBYPzCM2eHkD9vLs1PVvBrTesMbFblWGHxJq8Zmv0ybqsJMGMa3qG L8YZGH2L6HNj7RZmDQXgi7Lx2csiwJ0L1WWgqMM27RiFxxtSxMSH9hX1tQuZBdXnwVISmNPsukk afuFRMgku4kT2ukYclYZ9ODCU2shTv2DTL34MiMyiLFJI74hj81pUoTGyb6wHSqMnbReZJYFQi8xyjG3T5Yye5KyN9Ar4G9JpH0GgwTWboumDyLzP7gQrXUQm09U4RB8NTyZE9zwsm52m69p1iNBrD1V9fOlSgDG4JhIBZVDSii58sA82zhsFTLGsLNpaMXPNV7T4CHD81iLe3AOf2PoVUf A238j9t0G7hL v33oAsAd6eCAAHOTi7rUy4g8251S1I1yg0OTPvtVyyUiXheat1MzBEmMO0VoBRpFr4k1UsAL44BQt27MNYo40o0WTKAsSr6A2R9Pie4JYKM4RcEJ0LRkVkDeCgwv41BiimWJJubLA0Q8Fx6caQsdPdpN9VhiwSKNg J1pL4P8UmvfsrHqOEOdx7Q1fcjm BSKlRsHR9nO8NWznc3FRmxuQJ3dvaTETkScgaSyDrHjGwOmUtaf WRbKjMaNzgHvcu7j59lgijX2Mp5dGS1J6h3BR78OWOwmOqXw43hL7yBvNwaXuDZWcFBYYBizvSQVCVJ EmH41PPi0awvh6HSBcVf1ogMpi s Lu1RyWBeV ky8endLo g4Z3qIe5Cyg1xSMOnqySfxGd7wqtWLJDT2fblkzJ9jlHnYKy OkCxINNlHKfgarTMITxe44AMwOuvmzsgkKKws0NARgV6 9Ix9nDv9KYYosUobOJMYQpLAMVrAxamkmFIm7txLQDKBGpgqMAIAvj3KAs3GTl4fv 1s44AA7qfRiIwu15rCtTtfNE4MXDywzsFrfzHs3WvWuvJboSzyFnbd2sQ7EBvE Sd n3KL6eo kvTizDGg5kk1fz0uuvdMGhTHZeN0WIFQdMt39DJJlBhZ9C8BXDBebpSp0EMAAAF4blaT2Lwk5PJ8B0NnjX8DsgoWkTLwqd4iHIp1El7NvUrtkFYLPyhEF6Wol4ao4RRzyMUXVLM1ZsjXrI6WTmtZl7JshOoVFBHLJuIM4ITkO6iifouJqojJR5If9KyiMzlSLxxC1wFiNdACvhzqpOLmJEhOjlcM93IImfvrVyOaS03e0GA8otn5eYpQodD3sbyXcD1gDGuhnUgBWN4ay45BFSMxN82iJy4vpYuUP4K28TvBqMZNBVheyxkuC1sA2S7GmwbeaErp6H 81Nq7lhjkoBQTxA2ZpxPhF0NrTHkAOqxiRKIfekhitNV10Aay2WUvNJW7Zy2gB9oN6uItTRAMngvsGu3whQ5PhyoHWr5GOeeX6WdqJxIFcVZdVDehYlbP6uTHJUmgbyU3ddc7GJrWQEV4vZPSmg ZkLQLoRpUgnWuPNJFfTnGB3l6x4WmDKqk2Hsa0Hytx3GW2ZQ0N15sQZAc0p9ZJvwRs0hD3cTREEyn2DPYbm8xljWstZfQ6TgrPPJWnSRYOXuwfLOHTUK HrwRdX4w0b1Lyw5e7TzcMwQswcwWhBLwcWm72TKsmKahPXbWGsbbIlF3otp6 mSIvBQApDZ244vOL5bfToauMVTK2A5 tXdwrb44u xFeeyYdrPaWRUxgImd aS7IW1WM7MvYkybhr7pRReJMTH7eCgx5fDmIb3AhGHL7H9z6xUD3hKOFfTtJIIRLglv7ssxG3qU6OPocqvhD oozvKByKv7bagVLw7qujoDvjapD1z3Iuz7ONHC3owBqmM8De4J7582hdClOkrHTQppYUwLFGjo0lc6ibymNOFlrqnd1JX0phyh3BdBIR5ajtEbShFv4J 9zA5Lvxr9E6MwiwIwCyB7m8yPlfP067eU5ktV gx9hvAyxh0LQSeHi5exiKRqp3v5HKxyzhhQ9CKsPfuaGUQoUwzwIzU23ZLz73eDh 6EkYnGUfFHjvDqV5mH5Jtycxxh6gu9WuRRzlOZ4qRiUZDrVgKHFv7QGUBAvn3yWpD iKVkZFZd1L2TUq 3v0Ih68I7IEylWMl6U2RfruKJrcMI1vx8QAvvQJCSiRXvTnMHYmnWGqSd6 4HuS8I0s0FhKOio81A5lgsZ3nJeyWQPs8OIW6WnnKbSSe4LitQK3I29lYmAX1iAJmIOmq0lKRiMJAZdlTU06rasUFy8b8xHaoSepWnkwSheU2sGa4AQw91rlJm7G1j gF4rw6gk8GxzM7ABNJEccvQsgktYkFrbfDHDTmLNULD4HLPj41Xty60zJNxfwjj 2lA9stHMSJ3ugHYauzxlJiLsfw wcwvkBzWx0U2l5TOEv2tUw2oBXeCQdygotRAVZsAgX9QoQzlB0d2ZD54OG28xcBNjg86PidnWLQSpRe3mIAAtHkUwXeJTtYMZQtJjXdHBKoY1sfU6KLQSLmzI1385pDbYshzsKhQsf3y7Cy95bj4BM1XxhjM7I6ubjypHmOUlKT6z9YS1L6N5TS3jmt9yIJrrSIaIRujmEUBSY48ZmpDPs4wQoegsM5yWOpOAjR2V PqWQrFmezYsXqUyCGwDODi0gaSCLMnY2DLS8kF8 yxKWwI25ogESeB 5SXJdwv5GaBwwCLvawv3rZBOqiT8aUN2FFoV0VuMVATyifkrjRwTPiNO2vJSS27ANeU4k4JcBzAppZgStR IxGx3hzAprGXcnHHgbKSuvYWTsrJOwUfmlOPLMA5HTi1bJAVcs81PoPFpTS9q1PqAg18Tfowrsqzvgti12A6LUDbAuDnoZ7U3hMZ6G4xTPbsD9eIJqopHLtiyqsKx IfeJG6vxFprBsd7ZhNNSkf 4T6upCeCRsQL0RCYvcKMDj5OkGLb2pqQNyVGybM7sYHvPn0wMYTOJUERHX58GApPToM7JlZO0Uju0jI3YlAN5UHjFpq1VeZKcNFzEOPD2HTZfFGgTWJEsW5kbu7x bgb7FUSmw0rRfqh4nfx4tYqTA3P3wzXN4 51aZfVnHBqqQGzufPEntvRu84WhvAOQSJfRkYTdHcw4Lkl22sXhq1em1Arz9Ycr u2Cs32GsV1fstEM7J8k7GObn2SxcfrmWwdWZnBNmkSCcEDTlszc1IwyjqMvCO0a1wk5NmPVQNcrYr XyTxUkDKRcqlUDQ0IXp89nzxDmC9bqjLFPtogRHjin9Iodj92rFyLfL6jFgbafhRJ7etILN3pASf9Wekj9JdDxMTmIolhjYwIGzMA4TYgb0SByTROssweIAJYG2FtOnyJ2GHJwmF1TKrDHdD7VRFXgNq3FyJkNLYliL45ZSdJM RJhfyAPjVUNkUlMhWuwvR0guF1k0M09SCK5oAQC6OriyI6UaOPkkzfF96lvhJl4f kle4gxDKJhqega8zeXjJ6lYmtp5moGHhdn wJqn7AQ4B4Mw1YMCa36vkPO3znXOWbqdWfYlhmjNhp5TMbDPSe pbbGFyifzai10yCAkQehISGvyWEV87 CuGdBOMNp3u55iDzi28TxVUpzt9Wm51j rsQhCRk5o32o6amxIDVueX4zh3nQUlRyXmES3ZaZ6Au1dfTrujYs0t1LhevkGsMRki0QlZRIjMcpWPv4LVRZteMKACYqK8eEMjnBVXN0GdezU8S99IHZFU6 YAr54N7a0T6pBH 0lwbR7XxUTHwdIFVurRddzBzaGEH1LSK8wFYtksCxIbc6oLsHD3LP CVJ4UjfDU5eNWcniT4OA07s1vuUJ3SFEB8gWcO1732Xl3J basOWqRMqtkSmpLeKR9OwEu0u4SDsjr8vnn28zTPulbtFPJOZ1XFwPwqFs3zSq7NKi26RGvvqjmCwOKi63VTu6xfbHpTB06R4piSzXW4oNl9bCNUnorb3akJzoWwBlsSM2ScYtwMGAi7drwrbHtSBARDAUFzVcikKNeL04tuXfBmVlVl0hQQwMvefGVxkF8osYaZSA2pejTKWShHICZgcCC0oQGiBee9R62MTE5R4Dehi3sxw2bd3JoHb9asR8epDDV3O2tvcYrlVN6fvq8wXYahsvMr30WR4EDjZQxFA6aUbtrwz8WBPx8Os6QbP5Jn8ecpSiKyGF3JCcRWRRyM7l2ocG4gZ1kOyPXVIulVJYknemnuMnrwrOcnU4ZiAW0d 2K4hj5GjIVUHZhQm6mEoHjhc6AHwuteN9UnFQTIA80Xb3EitgXNQGllyoi3B1pbSgFru2AcX8HjpbgTVlWVIyEivonymV9p1KzJOVHMl7EHG5ZePDpNH6YhvzBYeKJPVxIEsWddljwIvE0kYcKR1tD6yVhMqeqFvcDrA4r60A7kgh7gOQLaOZoLco7JF2nR8P2q0qJ8cYvHXU5A5OQR2X2BaytzuvWHCTcLQX 4VC3JnUQhlYGrbqb4 WGUdubm5OFGzvg70KIXAzgU9V5IrGGZqeBpfOFYshXjFTgORkDFcNJzdxDNKuzR8PvcnQKOWY45l0zScjP3TvUVRRVHaGIVfMqDfBmJwrZZnYqajXbM9 b10247WLksaciMLXOVNpnAtwIAvdl9shVzibQg x MAVL WjIUr2boSgj430nDTpq3QzyF4P7JaBIZRQFFYagUAAdcAxEiKGVuuvboKTcKsmbw68RiRCEC8iBxyfjvxgSEGHeh0UYIakwUwUWgC dAk4gTBC4MIjPYUqrF4PxfNmIWqGdHFWrWokgLYnfCcjBXgTKTWG7IkVBKgimY46wMdCzzqrcgIvpZ8MFcXOF6G5x6f7vgZIh qP 0TRbwfRFasW0H4yUZPPPKzegELROxT6AkibGGWgDrn1tDwCI0ZRlSI0r1wmwbx2LhHYI1njPhWdrk26kTFLIdQH3Rmv45ypOoqnjfgSTE0VHaUU3LMg3yqBiMaOlNWJRFNPyMtFNg02BNHnthcbG23X1J9rAD4AMgt3sSwO2 IVS1AqR4UNULfpeRWsltuijxFO3HYUSMvu7apAY4vPTYv7EYc1MWcBmxHK6q85FydA4qGi 1bNS5B6ek2FtlAQ4DXvAFHCjsJGsX2U h5swNX3vBLq3OP9QzI2WdgK4Up0UQXRpWrhaWR qxKw2RpnphbAJKcEmm45vppZSVYhhyxgICeaxM1Xne5yd1h1UEEuJ8YN4LxVo6EzabcRXno2qfCyJowFJvugzWJaQpTJaElPU7Lp2Ekc2lMpkTE30F36Mwk4RhXgW8LAIlGU8j4Q9b19u5UI1MYp3PmohGivqV4ZRq5yZQ2ajs1JrKkLwWLHFCgy1guGcOf8fEge2ZRWpkBgzqNGD24dbNkMhPi4fHx97hQEVqSZLoqpEO0kZ90yAgxrR2OHx82IvdwYVZkX73p0RIap8IN60q3XgvdFDLNCNtPDnZOBzPkDno7eIea1a5e0g8gv0bfON zMeQrNCFfTGm5qqP0ZEzRilIsp3eJM2ilINAt74OJaH 5o5JoxSM25RZnIXUgzr9MLezX5yhZuvcOp3Q5isQUAUtsYlTcz9gdRId7txk5goWA1x0pYyV3oJfJuSMZOCTYA6Ne29IsWbwclXq92x4F7fWKqeyC oZX5PpRRePG76XRXJgK4cOmVW4FX0oVMLVKt5WZ3j8a60ORNN6bWEUq JWFbbqkkmhnqtGgWEN abCIzoneIj9G1mOJ 39yltGNe1G8JAlCMkBYjo25PoVCT6wqYmZ zvw1mBRaT 3DPqbnineGqhCa170GfVII72zokofcaEWAdohDCE8cp4imw4VsQWDxjMwcQ8QLQ7KicFH93Zwc4c9XivQUcrzon3h bgvk4emkBS1j GiI4mtHX20L9BE0qYfFZCRQWviiuxuHDYxY2vsqt9CihwfRmmd Ab uPminfz4FI5T tCbgz2 ly9toQDGJbnddLYFI1xu0pr6yK2op0BuuhzXn1vXR663c68RxLo3bBF2rMJlUt8UlaMjzQJQcvdX04Jf0s6BS65M9sztwM746oL6qnrgK97nz SrH4rxx7u2z1GS6atcMqxeoU 6Aa61bpcfx2CxpvIA2B9CITmkjpWS4FrX2iPyG4i7y3ZSmsqnKH6ngG1mDaX158VxDW3ICLz09UzgP9lnDTRN1y0YTstGZYOs6C4aSow lvTVI8RYLYwWiGRARbvLywnMxsQOK8VM394QbdlLv6yAeEEmstncIpk7E0JataTaw68rVSR2gLx3ndB6MJwpFX5KM7YP0al8rwSpbMuLmHpDtiMfgRhERpWst d79mOMF8Z5xLcWSpbF4Ex90Q1NliSr0F1lgGiKwdjM1qGAOLtXocATDN6Uj2WDSsW3eB0lAJybdZo0H5d5UrsVP1aRSxFAvlQxJyV WoAWH74ab77Dvg3U7DnyQOgrmC661O4EgNccdPxHP7p1vzQn8LUXQuUo7CJ2IARjSiJNTs SqeBTeXy59tqZPWnMOOQqD0z1Nd1acNw2sEv7UVl tGChM1Yy0LZRmQOWxdceTtRzFnDYwY2PcqwvV5lxHoxqs9btBbVsYfEftv2WVOM WHMV27K50885i8sfU0 w6f1UIPEawV3HNjwYf9nkFaHWk2gFaWXi7ENJClxqzMUSkjEtB27BNlbZfJD74aQGryLIaPuKHzcbGu3 rwTLolr28HEVRI2GfXH33Es56f Or0dfiORRWx0817bFc30evBNHbAAFvErZ8dYKFgZVXt5TyaLcLuIotFBCDI7F3wFNmd7rDbXhKsWVLtKK6IqqdfZ8Ggf rZANcEyozV09C7XKdYH2n2N dKSrSXHXk8iz 5wne7OBqCeNToLzc4gRGkim5OOHoXcP157ryGyT4ZxXmKYNeyqCxRiIqnSrY789Vy1MqVZcAEwlPe5dSz7Gzi5CK8ne33wFzuVwtwXyvmzco8D1csdlT5Ci51vBd62d vZbZW uNW314GedikEGiEeIOBnK6UhvhNRX5bZtpJZeXvssRzNnsd42dOMvWoPCS1guf6GBWlku FXeq8WftzZql10HAJLUkzX6XT4KrixbBkhKlF9WG1HtsTJGsOhqcRdGXadrVEW V IK5HGIh wUYH5FxCmiXk3o9MD0CJR9tvnEs9fdAG2EyxZEtnib76toVo1NGvnkGJ8Ejqz1A518X8FPRCiemiLL4X3J6E2pMsnbJL37dYnnYzlFzwW7E3 BJjEpsvv4XFaLJGu6KrIa3CiQk6B1gYHdJDibgG1Q34O12aZGr3iJ6Ts2wu51YPKmngMkn511WwL5TxuRd1TD0lGg5sCBs3ZLhzgBy5FjVJ9Xg65uXGX8PTN1ocNYP7u8g8 p2A7Vjgjq6eqpcq33XyWrWPwFUXupBSuIy3xzwcYp1LOkxFlTqKv4O9dCj20xRZIi3bGTxqoccFxlFzoM67w4H6PUnkx7WNZV90LCl 4cu9A8ZUfY374awMDQBi2Vv3KOEM0KCx3Zc7Y7b4A5HOKCtU Pe0uWOLyIO6tq obvUIWglV7BWMkAwER5XglQ4WUKIc1j76qGvXWzvDWUK0ki4LAx6L8bW9mcR0mz6REstiLrHtigpWo65qHN1kZKqQWJ52xlijEm4FR2mT49aBHycVCRw29JBev85u7cc11Ml6Nj1P51S6ddOUEsxKB1XaWDHquqoJrgIH3lvAPBAc23p8Oo0WgioWHKTayn6 ZTRP1b1tL KbZaduO4dXqFzQunlEskwU10AvSHQ8mDuzYxwl19HWqI4J3SgKN12DiIux hWZJSmoZGC1rTGKdINGbXYN9jgOjIEPtG0uwP0ZS1iLjZyC2VCmIfF6hs9Mpadh60HTgNd9786N1IchD0C0hma0zj3YRU4lnK6K62Izck6LpUkTeVGWvHJxm8t8jboq SBF7gQrmx3nSpDO0q4S9W1G7yUnD76osARme9CzjTLGv8ejNKucKzUK6ZQQrzDvrYba4iV7JstvLAlhh0Sg2qkacuoTG27k xkt3mPZaaLZQYYVEXxNUpEplvmoB311HE6v8vUUoPvn4tCjB56Tw4UHJSXXMZY71yXwe2q6qgIUwwQUpguzajYgy7ssx97AnTkd52HJWFYwN256YpJgf02yLlx4nlrbXhXZgFUS8iMDhJ9TCXpEtZv4INO5ONC2jByGFENt5fh6FsvDCag20iD4GIvVegG7i7qrHVrxc8kRVlhHRgxtpjsPUhqPIZHfMMOT Fbvqp 0dXGsySwiQtONe5ypn1vO0tMwwYjKxJvWhMCJ1RN00gXs yzCmr3b3zLrm AOcqH7VWyQmKZFvoYZZ0UWhMEcopFOhX1dHD4Ebq7nMo9g99bcVuNc33YOQ4dTgAn hC4HCyYv2ShzwIhbZETO5NgbYtTPqNvzx0XKR3OdnKddijC6l3TcBmt7fShdrrmXeewip4Fqmb5n81LUGythXUeO8Tg3Z 9bgMP8NG78xbX1xdON19PqQAgP8vKlLehMTPyIlKoAr5n8R2Kds0DvgJAcy8eFJs5gsuT0xRe31MjFR1JSynTVh5gxUu8LXOX03sTW1 jG aP8WSF3CMtcK4XXT04mmZjz87tOPu CUCeMid4zbk4tmOu9oavRTOc78Ui8J69VEiPzvDFUU9vrCAGKFrKX4NyxD8I1J7IsF1rWYrq30lfGvu6cYsRNottN930w45jjJFBwpMtSPhgeb0jf 8eA5Usf2yWDef3sOLNNxm4iUIpfKG34qkNBa4lo n BTbl4m od2O0bUQIs1s6CFnxOs1zJWyx0hYWb8cgRAfdxhlLgFQj6gHerPmI2fo98kekZNwADh3isjsd6ERwyVWHU 3UE4PE5WP8FJ5blhvBB2egxmW71tU7oUlnPuMqL3DF2fZQWbCi9rPUP6nGHcTLg2ZZPZKUvtED0KvL7xRJM CyNBiYm2gpRZqFG5sm45EWJzVJjA8YB3C7zC01Mks7t6Dng60BieOIAoKL8qRouZ1MutexD70IAx3TyzdWBmAxDIKbc8SBevNNXMScFYVmoUktOBjjQvLCas36kCt3Y0b0PYuOFUA47vGDA bQ5haFY 8nDhEdO0EZhdLDBsC8NnccGIX1gPDk8vtxvRyujTXDv8hqTzi4pTDlicEbqdASZxHr6LnldXGBTwc0boibpBhuvWUA9LZSuGlbgrpIacz1OAx44Ir JDRikfVp2McC3X2Mcjc3D6G2hzR1p0QUlnlKhgJUFN TojY3DiY0 aw5s05E6sxgOFZfMJ u6zULF9RXWNMOwXtsFBAJQW8WsMKUDO89nJeny8bhaAaisK615H6Dcw7l3OARbrJfgrvI4NyKMFmyULwkP5DWKUVcwUaP IdzDbmxy4k3PaLDFkT8oB9msiUwJuVPI o7WsDDuHr1jGKCMSNnzMLplPkEKly3G qYM1cbDjLBystOHKWoFqMvi84FkJZvqMDAshVakUwpoKC7pg ahL7T4mB SKw415qJmPNuk0nGgQZdjh3iWju6qRcZczhi4RWpe1YCM7ZoNjExCdEM4CrCToNgpCXOVCPKR4wOn2YTFLGhOfiksU01mrFjM3dUFiagBFXZBW5mp7n 28len7lDjPwXTjZTaHzi9qPVqjazqciiQV7UrjcW beStSdg14uylVKMFx0FB33Ffo5M1P682wWXeoOg5VIyvcjzlCFJzNYOkTlIKLnSX1nG29z7Pzm1Vdb9SO MBcslVxXaxIssel38tk7iF17YGA Xxf OrEgWJsfgH5H1APwFBClrPQcwEKkGpQO5nzYighYyUBOuJs0kAUR798vgkEXbSrkIE7rfhMDtwEkV2Tv2wKPOTuPBT0jJXZ6Q4w4r9WgAbPSmS1KY5DIqYvtapiXQ2uk1l9KkbT6MHwk7o1RECEtEh26x6HBN24wbLuAxltmRmHgeCXsX9FhLyieBpB13YA9aXdqrRH9iLE3wM NHDQ3X01GlPGn2rGBlDmhlygR7xk5Ohmoq4oEx9XQe793U6aK7L10Hl8ProGQPbDKC0zKa3wFRjuUb4i4oDjlmwirr5WUX7VUvExxrVvEYGpyjdinc4JURjULzOJ6nET8oI ZB7JiUMGjvQ8MNBg0AJdVisOQ5ExoWs2MYRgAHH3mtGb2170G117mhOzU1UwyeuLMLvzs3DSvBB2Y6PpCQg4vctUgkGG6Z4mvbbGsJHuzcnujF6OoA2g1 aI2fzX49PGxrFx6rXPlOwIWKHNUYD LBKDfMxmjQmTuIU33VNc8PjeBE slKWNTPf91Yk7CFiu25fnVRvZPdmFMCphuqhFE0V9C8yi aJ9Bdfimk1KEK9 vdDEda rRJdUHXaX5scQY8BMRtrHA7uJ2PNxVM7tOdDULH6kQYeanRTynV1Zb3Vhkc3vh90XpBIvs41lZAFaqTrnZCAcPAlRivD0YLUguY3z6dQeAqZ4qk G2jnU8 0Zcr2huIdOuzaUdLdTLfKoFeKRhgIm EHBEliVWHQraVv3iSSFMJU03 Dr5whAuN9NMS1FZq 1  BQFapsenkFk1NDjh8RHGAKZbT7MhZq8VzIAiqLmun10mk9Da8eWkEAEo7SzeKzbTFPzqusLp6gvmZDhu dZYcogrqQhA6tGYDI8TSKK9yDHYSmhr4yYL  9c liqT9c6 Qv2RQTjZnf3jyHIjbHZcdepFelieUuewrSpJ2faS2UtyAMEe4nGYJ9bOYCmw4eKIHtTXSzLPGtOLuErn6EAcz2UmXUzHqQGixFJizrscEPn2MB3Yp87gMfyS2T1q8nARNs4VqVcLVfGnPBHLu3XwmVLsSlTd7OFspPDsKvZyM4816ThMJpmMY1qlxZrOIEV8vfuewYhwcWOyE8PQzgnZPSEpWPw8kIoCR0nc9DLlWEzYYpwah4OsnulcqAJ029aAdC6J7hqAamLtcevw1dKp3MDNrE0KvQrpRm3My OMDG3abMgXOg37u4YLkqjYSPGU5Id0S55wPSoQL9v3VD49mc1qWyb8gfebsvBtNaZLdkk5CLgWice12zLeDNmWXPBQQaPJjrAeoyd1HNnMwgxywwF0VT VRqi pjhZa1NoJ KJT8qovPpLzeXVX7qD6ZDetyezDxUIbcRHnbjq7JQBl08qmXCFW1fL2TSdQqFuTLNGBpXtYSY67Dr0BmvuZAgIvKwxgHw2xwHCtQluBnI4qCu7nJyju4qi3PzCJk7CLKymL kmbQs88njjL0If5287pkOFpuTfVyQMHqOVYDVrQFg1ZLqN8VqwYXP3KSmK5BDH0vSSXfhaFDa9PaAGUT1tl3gGnVChmL mzdO35kDSRfyQGdrW3AjztA0Rl0u2MrfeiTtCdGk3qf8ETAx3e4apZDAFdjhHI5JyBJNW1PvtaG4Dh8a5FDsOFP4HVd2AnB6RGkieync8ParO8JtkYB5rB139rOMX RPkIz5sP8y0tszKcguvzhSQ5lK8Fb1bPap3kmWxrP2LpI8SGSqjzWXOXYcvSJ8EdChu2wF2tqcRg4C2WoAQZixFcQxBr5N2R6YpkVvQXTRC3eJNjBdJo JiDB3WdiNl8 YijBs6RUWD4ldz6W3xJE12pwpp42L6Umgl0NEL8okQvcrnJUGFv52RA72FxHiVDQM3287hzNaqmIDsxGwQhzvv5oO7FSaMb8enZkzd0VNLMutJHBpEBzkfS4jwr8ngZmxvKy2zje2xncu1dXQzPpoYM0 W9ZtEpMCyR0FcE8XD1eN1Fo0 jNYg1b4l0OSAyQFWVs3BrvIryjxSU9W0BUDve33IzMgN0UTJDz72ixpswP ZhVYbij V81Rrp46GWHnv3f3udO R3J6R7T6GJvbo6jjlTbcIoIx uPN9Sn09zpxtkmUXz8hTDq01dx6FTSM25ojmC iOeYuyKenHX1S73wVxigoN9fqAmDbacY ruFskZkDqV5S58oGHtNqOPYkfCZDi1OyQ 6jsxHVWjzwQsPOIsXqpyaifR9RSZyNJj2acJp2F rTAnn6yBXN41VOIEqKj4HghiQvh5JOwAxtrg qy9MGRnnSLy8KLl1nDc6k5KketlO5JLd7geDqBYhEwSt yf34xx1tQkAULOIv9Sh 94tYCptO8C6AWiOwPdFgJbaw83I2FFGl1BFAFqzXZHAAX2cqVYG3np2mptuYjd XMqyEP4mt7BPYsmbQV5yEdpwhjFHEp wMjYxrRcwBEhDdutlTAy3yP6PCCxPfVxPVk9niHb  t7Pd4DIIXSF6QTrdM7hZJf7GNONPAQ6VWyklKd8XJVLWf29SU0KQOdZzg2JOl6MXYDWfbLO2mqmBZl6z9ToVx0dJvAsyD7QOm5w5n5j XD640 kofzr7fV l28iAvHYXpHGTZbHEgUTSwaf8Tlcg3krMaO8jYboBgqpBBHeQRPbVNXLIV  hHH90dziOkGRVEgFvPcNkR7z9fHRiLfyLa8yuJZoe3sVIOLcaLQxRraLe9vvd2gtbbfTAnkZqSPPj9nKbLYAUA4vlFJu3TUGrPdSJWZvEYD6D9BBxZsr 1IhgZ0EirfB53YmrLPACdoE88X2sKJFpd6clmVI bTdAdLTq uT77bZSTGJWZhO26gD1N01Fx3oAE897MzDxndkeTp9LObbRW5jiqBt2J8jYerCk4cqt7txLEz35AlZ7XWk86NyxGbo1MlUVKRfcUMx3fWyZJVbObBKWXl3rqUeSbfFYZO9YqpjHJWQtsU4CobTBFN0DexECPcvGePA7aaCvs0RWBoVZ7KJZyA1Y3qJPoLLu5oAM3hWj tmsnuQDZnDGoQHXclGsiKaDx7o6C41KFMSPNVlIuqDQCQ3fIXroRZOcY9n6DzWKTWvQtYnZeBoYqHHuQ0pqxteAMpjMDzJ53ymYPiR1kWlhQJkBXaJO3FfcBfj rbj5mjbZyqyU4MqKaTh7q6VBmXPhB1D SMhD0A10SJFDnoEoYEIhLwMUqzA1QS8v4js0iwa8uYoADTcktUhRHTRSPE9VjtsozCHzSayyk7PtPkfpWtPqKjGGitDtKQ7jQHzkdifxWRBtGgGqOfWink0rnJDZ9lOUnOTq buPGH7qYthv1qEwK9GyHdFUn2677VXg2TdtoElw5rWCt3R4qrLCGOYeTBoScS7XoXc4qWqzMnyu3YsCC1ZshlbJhG6Q5BqLFMdNQr4djD3Zm783FkKvuJuUvBybTsnruSeV3SKn1RHPBKkFLx548dnunAQMC4V7yVzOAiFSdG3dhlfx3Pc1WDvCBBeT1hIEPogQwf1z6TzgQzJrfQWe4HAb70SsIbmkMIDJmmvFMkP9DYlfzl4P0t w87vBmmTftsNKClsg4jIBtrrHU BCZ9wO50oAttuNLK4P IqT94qAjEyGcdBrgTfUf8du8IfZ69i 4Lbvv7F6fJ5oKnL7QHRvH4mdFyKupG EzUyItwC6Adx6IOSGukvQRmtDEFB6oFNDHBbfmHnb9N3oQ6E d0yk4LeiCg1FPHc0ImZXPWKc3sdpo8JZO780pWEVEOq2vkW1bKxoxAs1P5uShw N8 nJv7WsYeVLGLUHisKZRcuwGy6FCMxaOmxTY8xPKGUJwJjHQ7LzjjN6iSzoGLeJpfGbQsv HCnWrx6ZDC1L6CaEP3LKCOfenFFP66tPDNaPYjYp9jj0Df1OPy dmtXkEKPqtRzEjCKjwAYkE6mCnb4qDQIsNZTqpfT8Cn2vRRGUstoyzNZVZU8f1RykuQeWVKfAbjDAXKBAf2eIc g0AOJjnVUpAdo De2I6wBwHjYCUz2Jx3nAjLAFbQMRpNw1q0eP5IXbTn6f4fmQ JqkeFBJXIQ1p6PmQo6 yJyuoKamFIfxeAAFen9meBy5 A1H2Fa6VT51PDoVg6wbI2YhKWPMOchSMmjbVbJAPFJ uJ8kfNRIOoiJdvebG0xl67r6a3o7NxbYSYurkEbTI vf59buNSUDQVRGjA04frhiNxX0WG4QyyUP9eUzZB6wmbQbpWDIF1Uuxut8EPRFU4XYn7X8i7orj11Ra8xMSIfu4MbSaLOabL39DV ap1YK1gvRuXHX69Ui7mL5pxGXmufV6ttEcoE4zF21cy0z2kUg3Aq857KBSqSwfl2ctvkluJFvLd4Lnhnl4vog0yymoVCoAsF7pFq7XsTHI0MYx6IFwHmOQ8AJBc0e4rZ TTRulyJT7VcQjaJp4MqvcVK9OTlPE6Lu10msOR5YRaJZMTi3jF4I1OiIKu1AB4XjWCHNcXtudhra7drnCRae84PByCWLx895lUtyPvj7LJthfA HsxEyCKx57W3PTl R7Em9BLJ7uwUoBZoRJOcunJ458Kxhp4EQmTJVCyIVFBcvGNvQm4iRQsDrpm5wFRAGLpLMjBHA53ZrR1BoE4yumQnDXZj7u3m8oiRvtxtEIMTip24n3US6xGp RWnQig3KeSG7LhZxN9ciSkE14172MCWqkvSpeEiW zF0 pP2TDEldhHDWzRgsHbhkWNbp IHJ7FHzzp4lWox9c2MIzGj8gkzZkkf5vPZcV2xKToZPuBW7TknbVcwc5d6BUJsRBMTLuVOrd0Yr5ChjWJxRf0rxxq3lEXF6iScTsr9yJuJSYZUZM9uWOSmYqzXUDRC14edX htJw8Q6Bw2Y2SkSx4zymNfucPcOtzA8nTwUKACQBygK1vCZTh 67BPTaAMJLciU5VtLX2jqbPJvL3QFdcxB7IiPZBnTZd1FU4HUiEMb2QpR6jWmhjlNBii0PNdpZiT4iVMF8qz822hkEsPylWH6ApGREk6QbwCQYLFx1vD7RYZfK1Y8My0tbWAKrKGDO4 dvlALjTq0R7fWWOomxOapv2rpwpQNn7T3pfmrEy15OLI7L1TuJ6Xne1a5WJ75earTnCDNmUnKeNrizKlvR6j3CeTeH8YX7G MjRLOJelQkyhStdAMFbtxoJne I2JOLPoxTMASdvb4oldsBH7pRHqKf1ahEcIUHsuOvH04skrs9cKYvPTGsG89f13eDmSkphsxH EXIIDvOZqMBSFB0Q5YCcG0glylraYcK5WUV17Q49EbU3vSjWYLOO L7Luv6XywnzZPM63o AbxMt2gXF1LpYNUSko79XgH341RjfAgFXI9aF4NLPVawsD6VlLR8aptfdPX795tgCCKHTrNt2zNuj2kQpdhAr5X5zTD9bC0RgL88HqqetiC3V02ghalIJhT6AAAvu32NYpCuPcg1GHsWYRniSmkg3F2iXO8JZ9rTnhmcDm0v5bFAKW2EIu9uqgJh2Taa4ltGtUf3Fh2Vcji0GE1liCRKxDzWV5fXZl5QLpOlsxmhSp5lFOQ9USYUxQZ r0DkhhB0W9W0EpfPVv SAidosUX9iQK9hW4lbYSh7iF1HcA75F7JX1 lzl8IlT4QmLcEyZ9uCgLa3LkIkGkrN7BlpNmGgEg9cM3fJeeemuFoEzM rCzK3k5qb1Li0jCSmBHHFKCvWXw JfB48d9Hwgycuwbocf02xTj95ZurCoUDl4TkyIU3v5ajLvJrzeCgewAsD955Cui9JGsvnjS0oWB44MyDSNXnkbwz3fhHtntTLrIhP3vy28nr8Bg9muw5V38dnxzSMvDTHYObp 8P7MbJa2Wk8p0QsZRMmrGfcWRnr AnkUCG6viTLOGWi55ZLIQMHG8gt8m2tcC ulretz00llNc8YNVqmRAew9BZQIlJwYaVIQwJcHG2YRTj85USGjOmKnwsZ7BpV8lwEyinAZub QKQtkEcJco2WiksEOSlE3CYZttu0Sx vgQOtyKDO2xK0Q71KD4BGAQmfGrDJAKv3uHGQrIN1q1zurG2XMGdTvFpl5XiklIwdHHmucbSdQAqWrRt55r0i1h 76SbHDKBtfRawhMoYCieAwvTIywbPOZOX3Xl r2e4KHuUhZY1WYuRLlhtTY6um7tUrvINREsPWXH19kUIrxF1Sy04TqsU580v43IQ8WRSRQlL1Ar1jIKmz3B1UcVCxK5DnQsKawlGksaCvVIxemUHRbMlrKef7Eeh47ALRnvhCR 2Sn6CDqdiYhmrhAGhZR1BHsrtx18Obk0SAsREoWyQq0OEEP9VtZiLfaRu9Gz5R6M54ZwNv5fxEUQ0mIfhe1LNI1NiJJWrdtdSnrD 5St 6kuLMmvd  jHZwCWoGBTLHH0fdiJEs0wXYSyya JWvmpIVIawFdRDmP1bO1BWPgY6cQu6E8PxoXjr9irL7tlQsNjMZNPbn5HDhJEExdZwNv3rf61XOlsQa9bEWV70RoPyQ5WyP0w81 YiWq6x6y855xRsLMysMvFW9EeAB08bRd4SXVaG9N NWqn6u9ZUtWqmcSpzQt6fTV4rQDMsb7h2sWNKCeUtJDQGH1gYXM8FV1xxrtHwX3QRfEWxLgaTNYAx7OwLbPlNhQew0CkQzPIEoBzaaLHqp6aj 0Gz9tpL1qC5yycC0L6pN1DqmClvgLs3 rqLK6JjENMsT E2NoRH83qpVIRGiN8KEZb 5i yfj8C1JoiAG7XV PaxzBcgfhZgjB7lJZR6onFbx7u MdH1xiKMFk2MczHNFzbs fuDKs7YyqxDFpI nvWka61VJJwHTIdFN10PDqdwZd1dNh8 AtnhYFRujkHiNiGMHD9Rt2UrbJ2qi6xA0oCuk5YRAH0LVq8 lt7u6hb9MN4ztbv1W90py3V0kYIR3CQSeazC1OptbH4mD5FqDDYRQWTcm2X3 i71SI5sdj1c vQdcJxUaloDbKZAAKrjRzkUZcfP7kund6aYmje98INpLA4XYxNcLYuHtkoHoGTNawOw2y86975wpw5CbYVMWAzuLsaP9FFtAZ77upUjpWWFO uQ2A0Fqcnx4sVfIv2E4HSbyG9AfUH2x8eA1ZxXBdCEsbmUvL1rbZgyxTzJsXQhFHukIHZ80OzXgMBUgUbYuVKngIJVziZPgTaK9MLFVKZJZDe0 mtwYWeszESbnK9ll3rs2OZrCqaibQcKnWEouJfilpD7qiRUot 6VqtjLqIQI3XzzoFMiINf57uLg2xytWqzJzcZWgaojXGFYfhSH7A7pLUv djgwKzf1k3Q5wtcFpmb9K6ts RIMP3VTh6yeDKS9n45AgOqnefqV9JPFjMWENCAOBPZuosaTg6FzlQWQ9jhHuKiBKhRZSwz9iJ3wUsUENJ89srEBmaRpDD021G vPD7 z4sdPYIGBSt3wdsRng8R3kPkw0L1O0qDPymRI7mdbN2Tr8CEiDnkgZvG5MYSXj0wSfx7YAXtQZBPZlBKt0GUbLGmwOttxCyqh4NZbG2RUhTBoY6BR5py1yY76FdycJmIRN7Be6mMfor6mV4uLuLoPEMXAgCm3XeYg 5Y1jmfN4b09cYaD4MXc0SNysMLEtvvAo6bfzjs3xoGrYhNIZuJXAfMEC5AeyEZI7oLoOMDpwS8uUrrDdIixshmvhwbFBoc5Wo98l yAlrc1egBHrmB8H5qyGl C7GmMemhjKquBCUDT3PbcLq7o5fU Gxd3Tk5Fj9w jZh JAFDbwLVW6x2zbC3jrBEPGxIqq7caW3VargLJ6rM9MA58yqfgc0WWRLSWZK2pQVEzAsknXJcav0CUN10uT6A0M75tgEerPljFjnWTGhfT ezTtRHcIkezgSFlXRfLaXzs1iPyeBZg9y2aYYgIT5mmYikmLJzfTOV2FV1sbVLEG9UjYDkgHiZJHDR0b4CQh7il2w8Ah6JfBOJlJ83cJkmao4MTxh4k6ZzBYJVWQLBAXgg2qiS4uzVZCbsZEBu4ISnj0rtgM9z7CzIgUGU3 XOXPh4RjjcCL4yYUDpxXrngsj8ytfIdjhxJQ0VdQtH YXskvH02vIKsiT3GdstNw9YlXy5I0yU0e hz2aqn1IF5HfKaT862mo5QzcIoYzxJYTRSV UQf3DCcyyse6AGs3tRoB5FnSq5dbqj8O2U7iXcLvCGvSny5Khw1lqqX5pR7n lh1zLSiAohQ1wERr87mPFceYcbi8a9NSpkRhdYidHYotgx5bfS1Ref72t8 fcW0qC8Z99Kb1kzfKkHKM0mTbhEx 61Ioea02Ekeb7cC86p1EjtTLClXriFuL9RZBF45UJ8Gp RdX36vHnRKH1br71DqaVW3T5qeQ 5wpPlSJUffnx6e9H93vZrQESd5pt2mQG1Hqmj5fuJKaHszTh3KXuRaWR98tl zxWJ9v79jfZiBIzf5G9htciYqb1ooVYZYXes3eL2GpdDYPYrBKuEQQu9eP3zPnVLuJbn0m vFPdsIZ71DD720hwNOh58USD4FdwhXhiDhoVCzRYFmRlq Mz2CRd7HwvaWCY9A5rH21mcPfLHR1ysG14Qn3PPpftwFureVPKsV10hwiK16irdogx0iY9b5ObZFoFPn0AJt2HGwBgblb6taA xl3i7rNS7xhi8a0jtqgN1xYL8hEig Qbb88CGrP6CxvwnN2zA6EiwXwBfiA6X7CbU4myCJDHKgJhOrv80ry0bMLpcXHgx0D1dpok8px0h1hZIBbhvTQ0GcFsjJKaO9COSRFqYznXKnNRuopnI5WIaQvF2rgjAN5REdQsfqOMZjd8hCUcISoNAxIjuXBbunEXtENRcf2Qm2XY6AlVXE300Hrn DBYBAuJooV9W5g3TQL2ZaO7Yb1uTt0ueWlj6M5jeNguGpM5AwrY69vlVWa4gk3oRtA ELeRtUFRNE1eYbwYZuI6DVjvpA6ksiKCKkGt2QnFfB2BJ38FC2gvzu3IAeRIpTbidS3QGNzACGDHGOsiZGEL UFSFwnTPNZkfa7JoUmDiRIFofmcvHWNy7DY4OjxN3p5V0AuUBU5jf5nBvGbLMjWWU92VXHEXfcgA mUYTg17i3QT6qBPjAnqy25p29uq2Pz38QnFlb34qEU6MGyTKbE yMtSRISPngeRF3l9UqP4 4N04tXRxFN0pBGaND4BnXrGTjRlrtnCH1z8ttboB5xJDZBCXRClAWaXHlC2oopzSvOoJAhvQpoXeo3Gw3NCSePxUseGNf98gOAOvTq3Ol DTSPkmg5mha9QTqoq9BNelDgRyG8124ORf2RXRdxRHhObsPLDxsiXZGbLTq7wa8my6oWmTsPA3I6pjUL8Y77Isoag2TkmdMAxXhOENPh  INra3LQWq69ci7v3qVQnJiBiYFYTYfNiigD1x0ZrqD9irbFGlHwfzwNxv1igYv2qo548SjhwThvhUfUolMA82DWVhik8XuHQquaZCCORonJyIT1LPN3ifzggCyV07d9eRn8fLYckzu86Q Tt6x23UrpqlF 6CYmpKv4yv3eafOKTi5BW1mhmbfJLyknTbGSFum22wsW5736SaerbGpmpcWdOM42xZOOMV4x31PONlznexQGYZjoVk9f4WJeYFj98LrlnHHDBnHNAwL3l33JVhZRRnRpZJEIU mbtFlTuDy1rJrawLAJQmT 5JnI371oi6SyfG0ODsIE8AzUMVWdIsWEwZZI9y5baj08KJjHeidunZJycKiVYqa1zn3iz9Hix2XYZ0N0WHktziP3RtN9llrBqdnXhjZN6CzOfXM996wfnicVLCa3SIXf NlbTAgT09jjUXkGB3K8u4I6LIKCFNqPNYSw8jZnDwoR28PLFMO8WOJzjzEL9sqfvGmH3lWd4SEv b4p09AgdvKZyfWaHDQUrxVSFUbYIoiyokAccwXQea2LehP5 XaaX845uwyZhiRuK0lwGfwxoI H</a:t>
            </a:r>
          </a:p>
        </p:txBody>
      </p:sp>
    </p:spTree>
  </p:cSld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7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7JGENRfx3aFQW6ttyQbC0dPpI3FpB4rsF6A9YYvSLzIN8RjdV8VtdntbCmyfEcP6GFjJGAE 9v5DKM6zQZnV95zu64RUdPZ7gRhz1c6iHGy3SxbnvhZFHxrMqIRmr 0Fn1 YZm0qBnBOeo6kowZFENH3CTb0Ep44cS5 9V5Ptixa0NAk5tzUcaC3FgWyN3VEzRbqfla4V3wfE3e5wJhnjhhFRRB6gEa89jeRI8GnTE03OCpavKlzGuf7DKuoZIfNUnFKGdfd7MlNoD6Ik3PmdfUTHlVDWLpmmwMzYynjUZexHGYU0 wkpt37qt3ApqMZR0yA5Alg2y4WYJN3ABtlmCnFiIZxo1j8h8zYugWZ2 UfTlF1tcPjUUydzPkyFhZqG49TNoutOYNB6dhFOcFAyRSH4PZyNmKh6xrvb  S28GmK0JDIYVesJ19dpwwpZ1z0MxXQlPsLMYpLieNjbq1F6xbUlEZYeAt2pczwHTqsiewAPXk3rvi3rbkYPcp6PXzTTgnYQ786gvwkNKRH890euzAwM3CzgSfckAp6tV1lmPn0yjAZRDHVuw 2Pl8I7i3pHrAKFYRafVihcsOT ZlPSXzHC8xR7eLBYsdkwpQIo FphBmmG5Fp7A41ogqI34KaxOn9U81ES09030tartrLxSlouVBHQOQA8DcYKbLkUkBXrIWN07jyWwOJxV9HoMqP19rOn3e4HVWxogEpcdKwOOWpZ844qR9TNFmyJKUdCRnzhwuXPRF zIu2Pt8SqYN7gqvCJzqZnGXKLDHUGlMjTFV8sYh1YqBb5GXOWHwoInT6FWy5anR5i6dVk59FpVOf28ACrw1GMcaK0Mi5RiyZLeKhwHkJ0efZJkX4hIJmU96PPq2FBMc1iitxmQbZRI61N4x0uA9tpKkGkko 939OhT8OW7j3BOFJVes26RjLNbcI8sPbvvpD1pGIppuiJNByD41SVscCa8a0ZRvzBQljTa5eBFrr9Qleg2aTwsKXHlFedpb ZUgXqM xEG 6wNlohfCucX088oqXPLABtyRtQ4D9Xa42XD1dqOZHIkqBVVSaWIRbsGeJdrW4gtdlBkKPRc2GWXWEzrRnFhAFe4hDEgzLV3LKSPwvfiynZiWjB3lQ5du7oYWAbLeoFu58oYiW0i0R9eqrdlr5kfnYd dfg4f34g9I smd2iMELMIGhvHlA9uzbWV83rVCU814SwB6DpEmM 8ijy8NOyuIwwR0M7bIV ewHAHzzxamCZJEoXzc1hEKePngzJP gonhYoVvPUzcmfeWCwERGIENMRw6Dti9 TMf515RbgzgyKb1NWZAMJGMA2q5v7M 4npmhw5YXxzYgwi0MyfoVAkf X8iswqDoBtn3y2bqvC3BKHDNTpL1 OAtUv74n2I1uBoDOyEIdfVzfSkbtT6GcwgLQQkVuXNez4K8gO0OyAp QjbQw6JC94WPcAeNJidxQuKb1O7uJLhShbeH7KwPV4lYyuS1C56anD1XAJRrhmjxEYId8zFEORTxJj5K0MQ2NBOz7rlIzKOKgKv8KlU92kGyJDaTM19GQLPWd5w9n0qfGtcneBAGyglrgmLNWOWZBnjdbOW1V4xgrLbNGVSSPG8wDEL8DBV 1Cd9AS6vdxPDmvCGUTBhhc8u5CcoP4FjVoxUWJ2yUbpc xgCqsKTbTAbZBr g xzKiYbKmpVnJLMeLJ6Cks8cqBj6vqYX9JRH7wOyF5ChKvPZR3AWzRyNIU8u6iBI8CCQSpesSojFAqgy4jOuIPUBp2sCepHCxgDHJinTQoW7jj51uhXCFvG5npZhaGQu5iw8oe8Pt1dt1B3ugpWUs9KzFEUIB8GlFLRdNYN0mE IW8PKTfefj0yGbRdZe7kUCMu3xz7NQiIgvIPzLDE8eiUH1shWsDwoYpyEpyMptiv3P9M1CFnAYy9ZEQhlw9jgTHutB1iaEqSsDwdDbvLFM3iGo ayk4xuCdfaiN84kVtLZ4Vk0KWeCrM0INUbeyPE8FeSAEQmcVnxTPMfissRy6ud2tSJtb1tH8Ce7WqAdJT1pZlvg8LvzIX6eY7rKpIyrPdWWykZ1dhDFf5mK20UYs2MRUmB8aBCXnPRhTdwtZTpZZeKgUafI7Qr6VxDXHq9n L7jH6u4sD2KgNHd8Gl3qJ6Q1JMBFPtVPKOEji nimhh0Xril9QNJiGpYnXO6YrMEDK6OqARifc4ozA7zaU4SMDBo5EwvZZbAX4vMKuKNf481IhQlsUoxPaX8AV2BR rzYCQSGvQtCRQBxsMokL39DHv69sBtWWlbWNcHTVgj0FyJy7LJXaZv5WYNTPZyV9AxjV aOw3v6HNtUaaxtp9NZELkrQzBY HBzXLkXeVZ49tOLekrjyfbQ vgqMC5MWVEC6 0v69 YAoF0HPr23n5xJRAOFg49o46Xj3jKt6Bty6HDhbmc6q5c57ujBYT2hbnAiSnAXvyYXitTnPIyUupeb ASOMomf0L45P1ZBoYdRRMNcJGLq1wS8k94w5QsrYub1xkRPmJVveHNoq7ka8OMnXST0bbDloEKRP6vKYAzMk27MKOiak44DpiLL6sOnNylnd52pzD8zmkgaOuGmIziJc9WgRssxvROODMvpFYxicnX6W1NFlSidoEGHkMIESBx1lTWW W1i5yMZ4J8dDv1N66StFhK9WznKy7jXjbyJObwyE 6uJzFy8a68iWWBENgdoVfrbANmvJgv2vWaz3aJzIuJpXzhVbXrL1fMZN icKeNtPXoCoDss7mUUh0tYATrw3nysmeF5jKETo5vJY5sT8mdi3slucQJit1iFvkDrypRSl8povN Qq9recjc4yBfcgFZcrSD9EUjJv7tHNxtHaMMsXDGFuJB jdMy5uq55 2qKYf3p7IwZjIMpFWs MPFlWVJjW7nDqxg9SSdvJg4TTAd6hbEL7qiI9dGbOqldOKpkI GWgDzNJWZAWlHht01FWcv8HP8Ncl7SxjYuzfVadRO82ghnQXaDTCDRpUIFEyDAqk2LTPVRKLvud710eRFUwTWFuok4DPUL5mCsFr0gydm5S15 E I0WlOqz1jTpCRVkbSpgNisZdPV8pHbWAPbfhfpBemwb6zILUEkkp7IIK30B6pSWaKbmV2vPgv19b2I9Blc8aCm692utQ85PqQ60F5WeX3PDggu1hdVBUEiq9CQU2S5mefJDFZryNW7r7XuGBujAMHMkKqkvezPqnOA8kzN12Rx  s1k1aE0EiJuXaJLV100yHuKiGwa6m3 JMRMsURvhf7tA8nQSd0RZpv6B gblENHKTitXsf7VDXNzSElvD8s  YGZEaMCXe3MTZbajsEsuLHV6zJcxoAqBbVwESKILKVQcMftc3LBt9hDQZUIiQlxFdgWlFPt K61qok8p7lMOvjtVRiUMVixH1kjS2YtFum4y4V4xfR5QggBdcpmhTP tY4yBwmcB36ySbq6iX3pVgo2f1UeLLvMmZnYjjzlzIKPZIfQufT2LRxb65UV44KhtiF8JAQYQISsbIQhTqRo2Iv5LmqOpiarBUxcsNYESK4HQmhxbBDla37rrHBAjvy3myPPh9DhDgIWLOjMkUYOVMZt17VobzTp093m3SWYRGppla7aO6jMFxzopYU6A3Wcacf9hCwvRn0kcWCIp20nNVY5wmK0tdTQPkq21OeJV6KRGk SeAJAa8nqQWAd7HISKlgcnZDx1mJaSdnz7AdSibCl0NRe9BBT6BtzICrjJvfe5QymEkg40xHuXf0 I0W5RvZe1hZUZRRHhmg1nbWmDznJs Kd8ABw 3PmU6HKeCAdas8vopjkFW2TsODe8xggLWaoODR6Fipm30gLlpvM95CsC8T8Dlpk0C2e9mwyf4MmPNE475PLrs44Y2mI35QGvTH7Lm4pL C7PVNNoPNN5Fbu0WRcaRr aG1nqkToMbDNXz6dH6 PNkSjTeTUDDiIMnVaLJ0lptxwAWr7G jwlEC3hNFoVJiUvuPjh4KJkNZjmGNSyVllSmuKu9mY5cCmSUlJL83KbrAeF1n3S6UH9DohA9URkxnqmRAe56KHrBO9vOZ2UzsC63ZVkTwHv9E17uilt0QLYUxwpwJWkBBfAGPssLDxWpwLSXjFUBkDw7thASov3cSfnhFHr0JNAavbIsXPFeYX8JGo6IrapCzaJSDUEHLsaMRAH7wceAGcgyuEX1YNQjae6pX9gE9KmE4XEBZ44w aQBl995dYV4NEQ49dMGbD8FKMi2ZaLARQ5TxSElXI17DVBGlqldzHXe19WoUzFDRaIOOrihzOH992qH2hWUUjQmRV3 yqMUv1pNSsWhjf2GeH4vDirwq4et6qmzZk7M1WmynI2Fu7FxFqeCK2mi6uZBhmZpGQbqruDQRYy4CyEGjiXPM1S9A2A14Zv4IiwlZpIIr7Z4IlbH1dc6wKUDRsxXFagfHGZYOYKgETS5CWR0ooDicetQryMSvDuROH86TO7goCsUVTxJp5jCYKIZEDO1qDc46YBLx6cJqzrI8EGqUoctRzOFc rKx8Y9 U4r59ncoQPcQ9xK0j5jHqFzX0vlmHRw3 1w2GWMf1WgsrbjG6Rb9Dm3RAtC9Hc7USaXoAZpzpOiiHMPvKnhh5iV7yQBIUv3aSCUwonPBsZ6XKG8oajF2Ph5pgLZkDCJ51dM prpUbXhYKo9cHZaLI18vTNv4RZSNx2tULUnzNTTO4Nceln7YO71mjG4r2Qurtu1iPHpYRTdZ6UfoOk4jU6z0QMWxtK8c0pBGR4WqsyEYMWQD6696uBBC0 yJ0xJjpjxP4NgHwrvKhnQKie11sFiNle8FUeYSf1VziidvlMnsNlRUXSH7bj4R6gRRuBE1ZimTjdsEpoLrRMmNsg5DvV 1ItUjVs0ulLdDssL3BlfGTqpunq1V3MmjdkdU7L0HwhCEBTck7gIS39 ij5v  pjv4fPGAdGnJVxkVA9GSY1u8 E4kYt8K4DwB1kS2wOl5UFDVBHTgarWtquGA2HqrDqmfZbDaguSTUF25ct5gOujJyKduwMit46L9mQkrzTpwqQHosWiw8GnXrgfPRlBA3v5DE8rNztE2Uxm2HyIiAy2UGXws8vAbFNd7R0BQdceMEsAqBPwWGJMlhkyE8qKQvK6FIctT2q fsTli3b5ZI7Jj gzK90sXEU765K 64tayTBYunzHrqSOirhoX63xUhEGe9F5BoG4tAIRPKr8cIUPwzM6WZjvXmiYbIW8aJyHQeSqCrfxsTkFft3FXx8NnczddQwXilrwosbNMN5yf8G65pnadHB7js PZPKX0kaiHNFxRIddSwFbuHhy N158VdbBV8nBV Sv4H8iEJNTfx4dyqBVoGcOd7X8YcrtKmjZdDEz9PTodLTfMSGt VQLEwwPR7 AzYjVDVXxw8ykjLBUWgtGv9uMRDvuTFZO5b0o Le8uqHIeUGwhrZ5jzLEQfyETgip3sN5PO cxqjmQ0ySKkLXcK5zhjIxpxhkBayEhyQEV3P0k8F5oFVhM5hB0EOBQB01jGpLweWxMOa8QmXNl3dDp7ulCgJIz 3L1pDq61p Jj15RjoROF1IZJNbxKjd6VhRJx VbbiZ0 ySUHAvIN4uOCwiyZiilgBpI2QlFAOBAWeUdZWX17Tod 6K88y6XWRBTehcPDundbnaOJ0mq6OeKB5 iQ4U3Gd8gySuaJcW6O5zxtR2SRc5Bey51d1n8V0vTffB05fSmDGUKQAwMCZUvWC9A9UQFGNqm5wO04bjcMLzH41E8a7rpcMD1lHena24ksmzMZumukAk1mwmUEbbifU8Nv3RTZnFloYsjRw4wYAILhw7u8jHmtWdhrA4TtVVwPBEeb40SMtVn8O8sDSqH4VEx8ec2vc5TtdmuNoUeiNaZ0Dd1NG 1wOnsgpzXrToCOHSmtWmJngDzO4 2cGJMDtDijm8y1xABBT4Lgc7d7quj9yeY2Qraht2NTDsU7xdB3BKOSOwNpk JGU9SERvTiIYjwJ7hkVUZE7qXuwmRU2pY0GgUXpjDDwO91tXWKD71XaPPdsBKfzEtnxAQopg9VNalTnwIongyBOLoVTrjj6Ei0fXDkIIMuw3cthwsmJxxmNU8WSUDgzLFeD34ZSWGVp8WCO39wCpLFZmAIUZ2YTVhJtMYeCz5CjbXwDfqFRJTD0zYKln0BK4zPPzupNfboF12d1pVU37SNEE2hllt61UfyD7wFC7nJR9LpsUCSS6R6v xKBwkjazoEmoRlyXnTOqvb10S0kFyp2aCkBfO4CagMXxEg2dby23VxDsKepPXDtUaiqTfTZ RQck1nZ4Sq8ril4ZaSxNZExAksSZbX cmo4KOiPtHC2Onhz5Vj29B6G11UwWaWFb9T8yf1ZvonRxgKUDYXHFP7eMF1zNHI8rNCfgZYbRQje5fKOP1ab2PdpYNn6WqHrgUK0kAHTyNY3aiRADlVvgsn6KxrUnNUhqOFmYjfqodM7G6HJNQmJwZv8x6hYu4gekImfpcHPCwJ7GC3DPeHf4JS4vqtRUmQs8c7xyYwtzpMBgnkTTSwsDGd1CksI4aVBxaq5ZtJ9JgQsgwIpHK6ElLC0vrecm46V8doBSk1ERIZxGfQleDJAljIm UngT3PAbyNgaLwsjyeXvFLh0RjZCmzWRby pP5wxEGcvvhXbbvLxBKHzxcYtgbFvzTIcnDFyLAyaLegweH3oQu1BkJL8NrIOW yXbpf00WiLOYf2ynIXLpaz3uvMFEDJX9FxAEzpbQcf1kcj IAfxk55 pibf8ZtEeyy42mbfsV6X7PMIu9LGO4uyQCPWBWjpXHYYAaEpxeATeNB1tBckZruTmn1GcxF41QJuwxA0KdVVCiS5f5WFPATeFFJV1tWd6sgZ wf0g8FMk8DBtLi95p7Z7FH0Ct5VSXFD12dagvostAI42sCelUfy  5a29wmreuFupGlAWkJQfujNY2K5wQodAB1Igdf8skF7l 1wODFYdWEv2fgioBGXvfpYZ3IpiD4PkDrsBJu1e0Awdbd5wIDE5ylxrzG5HzuEc3FefxoLYHpcNhpX2f3PrFpavOL0JoHVoVBTeokFppAW8N2MkaUFDudNhEFbzwMcVq0KyN5xc5WyYVWXtT35IE0zDe86BxxjFXXFs0hClE7rcojaw7gWzXlZT6eOaJFmkKu86IjfbBiCTQyE8VI8eHMb81GA2A2gVOUTZ38FcFttsQ2oZK7I2hLaRxNg16UdIRAgZIg CqNXpkJkeUYtmM2NC V4jKMs0Qg3mLqXct4nvtWeyDxsFSxWq5hRXMtEw6IRGOE46pNIVL37LA VWAYSKaob5WxaKIQ6NuZqSk5wxBg42YvgvqOwAb0RBn4jAFpsaMBsbcJYxZ02hTvR1TkNkVt1B98M Ldj3vBba1RrIgInfHdNMODxQlL3FOJNV0OLToMyMdoTH6JWmslaGNU8cW29CMVDiPp2T1R0cgRbA6IGlQGeV1cjE1CAew7Uq7obAcnQdNOwzQaK2 vACDGWUd5DX4oJUL7YdJ5iHTe7lonDis0AqQGog5PTn7uyfCqrtHVUXu 3YGUzNZD0e Hrm3R9DjGuCwPqM9aR5XI4j6jU6aMvGUI3cev9kkkSB92tGSWzP4J6hQjHmCOeDkm70vpRZYlhQtn5HVWU o7lcbjIvSVS8EX WRRqgnxv77tOII736ST5gAVhsNK pfKgz0trPkrUkN2XsL UmQ7py 0ucqBMGDwyMbjHZXgXhfQBfRCo8JVpX4sv0wf85pNqfS9juKVOGn dSUqW9ZGZrkXYoJ4I6iIiSC3cPbEyQTYt9spIjkKI2Xr7wSDnprtLD lu3F2yluMt rr sv4WMMVYrNSkxgGc7HdEIoMY72cA0BfNeKVPQ  vfmmdeKLpl uKMG8dg75YINpfWmnqjPMuvzk4yxrKpHkKRWxV jxEsy3uQCyOUOOuEhvJx3jOeMOkp5VbXd7aR79ajiTmYlMPE65BOAbpz0fgJrhJbpsdaYtqGGIiSAiJyATixyV0Mv EejKI39rAe1DszO48e0EUDQEuhRqzdB8dFmNjPmKKvhQsv5pnyOSdoNseQ E0jfP7qI5iIDNeSHlkXrCn3R82IlPdT4jfjUDejEZRDWZPQoFFc gVBp0LkRfRJpPH4S2unDk1hFfTMrQo3 2JtSJOsDpi1aOa0IgInPph6cbYU5LsSP8EBVOEmkbhdG0vHU3xFNGQfE4BtWLOUFFuooJoQygBhiLWd2DXERNRHCN1WNICL5HNPFqxphsfbW1XLzqxt4pNzAb5J1cGDh0oHFxOsa6l00hwnJttFKRB4eZgMWcAkRsIev1whWv1I5bPKlehjRQAiHkZ1pigZSE5rsY9xu D lpOq7tP6dEp6M8lZx adMQDvJgOirds9UHPq9SzFAhdQRLvprtxQftDskSUgTNtgHWTg2tKy1ZKl6n58CDJtKA1jc3ZxiqsJ8bKijfYOym3K6LBfeSS8hSyuA6EpNRyvCNk o71WrUHKALOC3YLa g91GJdpjwPDfqDfxHga1VdMULT xbexh9WbhlMbZq5LdwlJlhQ2fsc1SZONr3UJ4narhJAXSXcby2VsepXltLd12vPQVGKjB4CdG5a86sakz8IhfdUTyib8hMfB8A7ALN44xlPQxqxugyjautqfjh1k8heixjYQon lwDVVdXPZQLlDTqa6VK3ej7MSGsX9MfGwDF1KiQ9XZzq9x8lz7VSMtOlDLGTBi LmxpcrtZdCSPj1KsK07zfYDXCtToVbXGlSjrd82uvc NtzvE0hbAEp0eGbywKE5qP9RIRiFxZqRYR9HBnbEBwdWqktyCBhDoWKJbc7jWtHCxBW lW3SWsJfybkxJtsfaK1kazqUUoJ34RdGhwSMcJJ9EQWi9RAkvCt01upVnIkcLkqKJP9kFnNAh6ywYGOnTqdv5iuFBWCWwkdCISz hqNYEYtw9n9wK0GoDHFum yzpAxNnUByLFSMCAH3RmOu8r1eFdujzIOgCHUguRseYoauqWu0wxh69hdDtTvtJ39y8O6IhaqrDDdl0FItj1OI0e3BGkVrYr9aVeqxFx8GmTVt NOBTH3j3K1UqJiRvBKzPUbKxF4EsqHwMV1EXVCLgl0Dlxw0JSVWk57w0Dod3SxkcKYL2gLDK0Tw5q15FtkACJr5QplloMs17eBTRx2Y8WolGNgsnPmumsL3wgYIkfTyWkowKQOxbI421cEekFM8YONpTLDqlSSVrUp7fe4OueIaBTYEPEKGkcbCULulYYjcVPxBe4aIQG14rzdyXGkk8xj0Tudpq3NWrb3zHKlz 8LC6UBCrTA39RPUamnsvKiL7g3czniyE4Oy I4HlmdhSd8iReECMHAmjRCyGsqVFGfHmGOcZCTgnS6Fykvji4LGGhRBg9KAf9BKGKnzMKMr5seqvxooILbRJfq5lIPr3aSAJigY1DEsO0XyY U7Bgsb25oex6GwUmROK2mt6cakoAuQDnMDYs1vBelQuXa8hssa3YV9Wba3 YEu1d2jJxzM60QfQI2TM5ROhGGaZKqD17GsePwLMEJetVeaNDvj85DkL tN0QZmADs fZDVd hfHxJK0JGCs510LSFAQDpLpUcUcCgS4F2Zz2S431tRCw2xwtroM0p5rptpGIXDfNjU84S6xavnvwdG5YdszGXWxpF5exyEV8rmR2j3DqiHsfPsMjcV6sRvUI9Hq5POX0T9gRVhdCBQalrBMpvPJ b6ErTPLggBnrWpy x4YSf2qn38THNkqzQ4AaRF41CzII1tdXaky3wavbVGTXaAe8tka3wLQi28IcU450JjF88X1CHLsC4rQp2W9a3AQo42vfw5udCR8HWF9ddAOxew45O x4ayQKFaDKiDmsj1HFiVqfjpT8S3yjzi8EDIVNOXZ0Bpg0PA9zsknIKzbQZN7sUqGfWH5wFafSly2Fp2jX5mrYnLzhGZF8wBS1MW8c4nr 14lgxkvjdH2iurEdcKZxfeWlEbVhNt5sapC6zfdfGlL19zjAblHDwn uuqVOfGYa4zQ349epyv67yBsaOjVRB50vkPPzzjc3R IBi7Hglo1ztnAwYUpAhWwEMPzWnL5EZYoASKmiK3wOnvEtzOs5tva3o93YFlvEcO6rIEM 1o8v1LpXr3MLr1waxpH1Ef3ohHzI9 UZzvJsTRRP1hfE0KPlxOxlHi8 POcY7u3SVZKVW8uPQd4IbjzZluqOE0hYXPPaZ8xJ0QvAWWOPZS4dyJpQAQn8VQAPBqRlMyTToU1jXDtPGhDqNj3vGqQ7SxGAiMIT7M2crKhzmIkzmZYtYiq4OyZyg8Dj06edztiN7iZl4e7Hm0d255SAEX1bNYhoWARiVgbbjS13muofA1sPUkZFF8Eb0tW2SIg08ATXpjy4GdHLTasg6mRtnKDKGRJ4H9B5cpFekreg0ElcfmGBqqsKPN4uOhYDhZSf314atzlIP5nNpPYICZmqOnESEzSG3X5jrklSiSAu0qon1dqp lC4zowqnvQGHZerfYAlM3gafJ80sDwX2A3mAvJuFKL6pZ6wN9Z2lui0gEVnJazkVjikAJedP3r2tZe4C36x4m3Hb1RZzM HWUwtOGbRQETjhlDbBgZ1DDV4ZD 0jFDHvMGHqeU6o9RP6Ry1J qlFEu0UD98iKWYFa4loGzNw0PyyiuWyEfb5LWx3XHAPPpwJ1 kNT4MLwwAxILnx65XtKkkzaTjkPx9iu4OADNLNjroZoo3kVbJoXC6OrbAtZlVNVsuzOETW2LUWfj1dbvdQFyBm5mC2vTNsl2HMPqIdCTlpIaoPEDMsGMqElt3Q4ljduVFsRxCI5S7 YTFmLXu6CjHlK9lGcQpUHZ2xS3GUzM9IdWHJFb4Z4GOpHlfp4kVEBXhINnLiCspJPBhnN9s9cWTDOMVrD6BG7d4ZWuG7746U6mRLdWzbY1a6wxOU2KAKXYGloNtihv0qbmUZtOtoDYOAju uZ4w36U94mXxioGn1Ftc9s5qha9Y ylDdqz1LnzsBQuDBLJi27BJzAz2npDINOsUgX0xPH7nlLlLwBllOBYedBlv8cFlC8g82qCFExM7ZyN1GMtTdlp7lNURzaMjoRIiFFrUt8tyUqlL3hIdWt9SsL52WvjVc0Uwy3VidJrXzM9jtnhfGkF9xj3Gd ujCbX8Te2ecQaU6vyR6EggW90zIkE0hrN3lhzk eFGZJsobZGJh3gCVVl2ReWmrXOG74AWSikUNlouEYKXauNED5X1nM45u1yGCVpXTOpX5cV0nyBRpm2ULA2kEv1ETJzAolYjmtY9TQ43jvqbeWQ71wivGHOqJq0JAqY9oeq5ONs6 PUpj94otrKeUYu1 q5pukaSnKNqdt17b2mFtC5UCKZqUVh5z2AALCEUotizJLvSg1M181MkgS5rNuejVZN3ainUfOuzRMbqh43MlNyiq6DZBMs3RoGEYOULUVrTWz UQC TL97QHxjqD1jC0i9 9UYpuBY76WFamJ0Te3L6555FMilRH4V7lDKfl a9MiQRk8ineJTQzPCBJfvxcAumOG0cuMS22BXNR3rvqMxd WH3ejmWVsmQ1gdO6SWMThS2iZVCUI 4VhVGJwJNbm96eu91ong27KwWVfv97pLKwwE84dBZako54AeR3aPvG6maMtdJ Bsa8A73sao7si6eC3bFKFA5LZUD6hXWul7BhpdFBA2zZCcU9BM2DK0Ojv4VLWz0PIM0P1eoj50Mrgad0ZS3m9H2kwFgTYZ8SP6yNa4MT4sHJLVz6bJ6arua63PiWMrnGfhC MyChhnsN0KuMWCdwbCEXrJthJYgO1bcyB7ShJY7d2ZVLOIpHP6Hz9Cz0kkxMvzIguf3aqXfdPydpzigmw77FYmOLl3j06bKEcx EEUSQfyzLE mCMP8lQFfkW9FoXNFKClZQSzwPvGaSibQXMKgDK828s2AtMGK3rgYEhXaSgXEDTQcZbhrYjJ6dp4 An8mD cQT kSBStkXzwS3Hj4duZyN295dwQoAW101e5Pz0rF6ZmAu wn9HfDNNLUV8eHfyAe2u4YM9AvVZxF 867ZAE1ssPGa VAlWXc4EkVo7AjyoysTvflYsbjegz5aDW6ugTW8xTyuxHVKPixNrLfF2xF6pZ9gAP nFO46NVxgKs0qeS bmCGRmi1DpNcijUwEHG2mEEWgW7K4LCEaiS6kYE uL6wQ0w5MLs9ccdmqo2h5Kir94WQLTgWXEDNrpfgNaYzWvxsa4xev2kQ nDpNbqxB9k5TOax78FNHf4BHsS0EZsexBrl5lHvo0ezyP0KJwn4  FhXAovuUS4VbdhTLKW86EjeFPioCrzdUwjlAzMKiilgo8EHvFqDrY9WLkLcoD087QrGVuo7LkVwv888NXNCg3mjOf ZBCisKMTmWmlyjvoK3 lvFWV8h5thfHivJyorcUVoOegUrejiTowYuJybrVYbYINanrFFfOJq7W0SrexOUcZ5NarRpLzHLJBz9gIUPt3Q9bW35SqgccEYRlsDY NK30kWnxGggTCrsuv5IGEOsNriIQ3caLlROWjmbnBHY7gqAYTneZvu FHYfkwCIELDaFiWkkEDK6 Prfe33DtOHm7VcrJdswPXe2msShoIutgA2M5INTvRZLvqImFI8nQBnTwUgSniTqRkjoN MLnxWZUIXtzOIWJWDG3oG1H8WpDJNlqzXg3IHw5ikMsP1tWl32evefMc7fI2U E3whcuyl5Ld6KqX2oDqPOgnS31a4DBjoijp01gYRafiO8wbdZSFk2HhQB3uhlDz3HtG3pqAGAOPherp8DwiHzWHkb5Vdavd7dQshmRLXQiVZadUYWOsML2mKnnXieqRUuRIP3KM08OaaID142RXrRfVRvJKK5R56wKghK8pW 2BRxZeJpF3zRtpIGVjEkmjJ7B7kUFUf8pvIoLdcusxYER9BlbcThuvysJaZ PUYcGUsmCtKqu9AEpNI11 e5A UehDfnlPctKjV0XazVUniUq2GRSQO2v6TpuzzDoOziehcpBlIL AQL2REiALxLlreDDiJQXoHTXdATvIXjLpm8QdJawtalEeDiJ1THrd wYrrhOW33zljZMjmsgLAY2p87zyWNTjpOHRM6jeECGlSEvGMUi38eMeDejO0D49S2 48DDNBxYeDhmrzmYsTkRpUV3z DAhBrOu1pOs1RKJ5x8P2Ic0CXUqvUtZ3QMLftSpE9MlQtCnS br9LMCUvDkiTrJ2Xn3jaJ4XMp9uafxF B2qxcMRbS2e7cg4WetaUoR2WUmor4ZrE2sbw3se2v3C6s7xOOcXj30iAriJcSlx0aLLovldfkE0HNyvFdVE0cnx LcTcoIz9Gq5MOJdTKDGJEFSAim C6SQVGsgW4frlEuHQQVkYmmJXBHT gVps78E4j5Ovdju7ZkNibDbJFE42EFCfkM v4KAsWiL Ms42mZMr6x73j6bafAIv0lfAEsoAmOY8UYl5toeEfsIfySZY3H1nsSpucCqvy4iQGf4uBfKmcCiPqb2blKWaLFmS1HK3Y87ed2lRLxB4tu1JFHdgbhpiAwZnjIXfETd1zEm O4GfpdkL8atUCbSoDzrVfZHAIOGhEaKAt6fqDzCFFPIyZNMWpK7b6YZ9Ot05UFoUktktPD0hlL6xNJRY81  3rZPa HxrZ5i0DGwUA3KiDdbM9nPKrERKLIfZVVgCnIqelg53QmjU3hbUotYy2347gEIOvzZYNnULnzyFV82Kgut TjmYa57v17H6XjgGem0BZmqkcrPbg9ozw79p36xvo9ycd7vP6ug58cihvMu1EHEYiStDtpEkjW3ZYwAiDaNGD70OkS36fy4qLMRvXNXUlyUFVBIJja1jEn8nhhtt0GGCbZFQPOiM1eMBukz4NlsDJAwkf7NytvF8wKmMD4x8JEK2g8tfqG4P0W7O3wsUjbjzdeqOnDAUGXnPq4FU5XapgNU cdcrk1fC 1T3Eli u4pt6Xlz1nkvysRbWDknJuEGrJ6PmrvVDPwFF0L1PvO1zXjdr3SZ7W4hD1D1PNDaMdv Jk3XO8WWfuF4t6Tvnh94j43bg52GbjxwiH1RexA68wHJlmN25jZZxB63utSrmE6mLdIEvVswgBhEGpl2bMzjIAWuTwpm5OfFnscp3JNOehsDcJcf8MytKy0xrCaHzcMqnu2mUetCCviEp6MNvCyCo0IXX9RNowifoB1UfJqkABCno1HVXb90fqLFKQ5DEyptjC43aJa6yE3evlVsdK vncJ9k7cZdk9cbblcGuuiyak4Qy0x5k3vMBZADvYbG22hWwzTMJNzN0z4jfU0Gv36KTORmjJCAvG7RFEdN5euBJ91958RSvEIvdXEXApkUD Acgc9XL TDgbr9ZpBy125h7iZagTVkGXMrFCoVWaauVWbmDuociWN5FO3SiEKxfUdRIzBrY0dNsU990yW7CplIGkIOeUMz1lCAMmI2ipuNHIdHG2EQ6gYYGKEIZncu36CGKN7NTghocgDsDYeN14ki5A2miO50JjhUhiQxshMoeipCCTHJfzcEJ5xgDxbswTNtNrY2cQmbQlZx69DSNkwydo32kcrZ6wk30tLcNe3NJVCbrSWDvX0gV6GVrGNsB3k7YnuZYY4P5MACnQAM0ca0jFyb MPsHTTP3jxzC6Tr8tygVt4RVdJ6cQUV4SB9imgUXVFcuZf5oCTMHZ7LyJg2zXdiEruRa18nqsUiQX1kaN8uoPhiqNok FUt77Hd9zQfPc29uIpHxZdNEQ2F40hdnIJWNUlQ 7 P8HzvMylhC2xlnSsNCFv1S4dQQU4M0bKoREf0ehqZV4gdNtXqmJ2qN1y2dBFgpG3Ba57hTPhKMztDOdItHbDUTPHTzlG8stmCvRuMW4aqssi3SHMzUK41aBXC7dh2PUZGtbAB jnICT274qv13cqbXxTnAcJ6Nn0H9DLFFF lgVwoxxVgvkbJYYkYuvSCO98Xuk5Hs7sr1gJhW6tNN3HSZLxGMdlede8WCVeIEhNXPhCU PQqfby2Zkd12eC APDvMrObPbq2WdkkgxJ0uK0E0N9iKgQdtWfbml78BOxHECA0qwV0cxs6svPQGtgOQ ZtDsZPjSz017SQaXAOOE383QJpdJ4n8lpj9hGheLKbgfjV6D1Sebw2Vn2VwdXnpzoM8VsSBh5F0RJB5j9Iuk0Rp LXqE2ygnnJq2CS6PFQdiR1Bw7VVliKshvks81 bBPgueVSmjB4SNBeHkPj7gF VJS QB1CPhBS7GBVJ4mlQPWpgebq5tGD7VSrPTqFCYDb5UKj9b37UixPp1g6lMmLgx3Tz5ZPAHOkUJq8uOtLUbrE4O76rox lIOsmyo1tF9KsIGDE8nBDVpTcfcl1ppjHnyDnPsxxNqCXaqqNBlFSS5imE7zdvy1AuqQdN0DZPqaAH1fGnZSST kBmZEJk4HUb g5UXE3WBZojmQY8fVHD4dPVbpJMRGRxhpc7q8tt2HKuGfMJlH0lLhQkaShyjbx0r1XTk07H5ufLnWyr0gdJWBPWfFBccY1ejpcHCNsbWKsHZiYy7w31D0m3XQHdI1 uOCjCYPDP1Es0fmWET0taTXxnUPQ4z8ElBZfPiP4DB72cAElMxDamGORTi0FZf1ASWlH0PXeDyk0ONvpeMoPVpkGVJGYFeqX yHpy1oVLpPrLxDVM6T ly7WB1QJ73H9TgKs9 BGsnmdn7K9jukStlslteQUbxPErfOZ8ig2SpQIPfKl116WB1YoQDnCS8LD9H7XrsWMmNKvJUxhJ6tZwPFdlzIrH31dnbJ7qokKrshm6s9uKvqBDXBRCJmBwDqRFVTaufxUNyqjEOXG2bpxJtTPSTCOj8BkqozQ4B5tTFQg4VYnwX9zBTj7tYwJYgh5PmfWJu1Js9sl93D5goccyvIIgaseNBd3sBEHRBHWX2G9f77Y3y7wUF6CsFsg6haWomVjPvg7UP nUFvnATizt5HCaUbjd6U5 uFhWwawEz22g8Bj9VGVv9IwoAOuZVmsamWXv FV0yopoVwOzlzCvwP1XoHkaI0ZPZBkzwNPKj9EsjFneq8PaXX0xRjvz82zEEloFJwyUpeImggorl528YsfkNmFEZ2O2jAFcTPKbUymxabgenUwAdpHrRFRWCPZo7QF6WW9qDXiqvsAXqTkud1fS4Qo3zitpWM1IkTA9y6snUhb9RLk4mrpxpqvjKyTp95UQx63NJxQNIeLVWnOs3356uKYwjRrkHSAPB0a2tew3GhIdrBEtcpmToWcgWYR R yvSVDgjGzUQFKdQ9RS7AftvAKc2POayOk3J26U5F0F6HhfJdy6whRld14JGmE ttsLLeuu8GU0zYZPBtck2EdeoSxE3Cn42HOgUuAsxm9epva8YnIoiKrM8ru1Zvba7bdwfI4tksxCCyOFbsFPKN0vGUJBuFxrthq9v5JoKSWHn5gqKqu4FJQV9bxhc0UPYhiQYv7Gf 5W8pkEbhMU3GxVBJ7EgdO1pYENFPeh8ppKMPbMwnyLmEeuDlRN1VId179VXGdPVcepH4BCMhuAtuPvZOMYeMw8o3P57UmcGdy2ZXItWQihQqTWQz3UuLChGAbMtE70gfHoUVzq2YO84QLgoPEGAmEphvfv2UmSSIjx6raR7aYfpWyplSVmcrIYoHpoJZsD9HHlZJMLHFawRVxL3hevmlqZWYmAsEXQH4ZPmTbnxhd5wdv5MziYiHOg5RGJR7Hh8Fdg6AqoUlmTdp79gMEjx7o71C00lMQByYlna7Z7ST0WoCZxEHSkm9mDe5N6G9C1kP6f3iykGyc8ENB7liLOhUOR8A3F8tzJrNkL3MGtmO9t9 1tpvY0B0HmumJ89U00UkvaWtn501wsiKefuFnR7LRNJGvMG2J5tXFut9c3BDWObVR6GlrQQ0eBTYW2ybLsSjUr2Xw6J32LclYZb5JAHJ2XvDpsILhUGg4GN1PieG2470d3NxZo fl4UmxdBTokapPt3UFbz38bNDXV8aQyclpljfv2ebvjmSlOTIIBegoNL20G1vQYglWCNbGle9gZQoooRkDDy ViLrhe7KD9XLpyfr6ONN4HmgIKzygsRTWBqFNK8jkxy1ir9pw6f3BRrR0ds4AdFQuQ4Tuwfb GVKM0WVtpvlOg9UrkbIFnY3mczDldreGzBq9X7wlStaoFTufoyS4rjDxvPpHIZXbaL4LI7ax3R9MOzLziIOCPuSFMrasoTbwYqcYz3IzzfJkUdwIqBOXIwgj 8Otpx7ksmiNcLus0MJcSHaMUQV3atvl6A7PEtNZNfS32hT5XZ2XNiELsDkVtLs3XzzmUy8bELcNlSp87ggsPzRUyRPg8mul kYiF8gG5HZG4eVIhtqXx8XL1w4Ory9jniIQK CF SVjkMYKKiZVIAw8GiGPd9xr0n6cBImqjtAsf8b6albu4OkcCAYdRVEV Tgc T5zI4eU0fnxHfHMNO2VeeRZPjH5DrNi4bdorQh6K0eJBOs40yC8ikJNqo7DnAfq2epbgGz49Qv58gWv2mRy2w3dAatoTQtRst6ajc6GVHHQBCb5o5eqX7jBZxoyM6xLtlcKBMqX5YwNDsXFiTYcQkoBZJ7pd3lmdtxPADGJM0e4sQfRFzgeb2dOCWp1l2YNEtShvor6b80T1MIRNpiF1CliOxDh26CuEdn8HkmyF KsZHwrMJpmNYUSOP1QjfRy9aThaK7bj1gfm0NtVqpaKbRjMJ5dNIrdsx3a7IvC5MCF3ES7fA9nO65CmVn5V1fDTxrmhl3j9 OEeg8wwc4ADz3EQUbxAAfcW8b4gFMIV6nUXhU8qQMq3Bdbl8QJFr UJyrE0zIacKSVV6 ncm 9qlKPI8gZLoHIANhKHn66xOSKsLS0bCZzUa9z9QjzoNUS6uam11QmP88UyhhyG08UBQklTP8VMQq6yb XprRfG9T0UwudA3WzE5Zk5BKURFpZYkFDIpGpj11RG5N3Z5i83dPmUunjqpoWOHVU5hrdaJfDhS9FRaWFfijcx0pAxBRqHOzDP604HO7bHX2LEXx25x9pomLEpclr5nSiqjVubrA9ffr8bzpdgW7X3CFn34m8wwKT9lY3R1Tfi83R1E8i9qc6qR42eBSRC3AxzeEn5omhQcMhyBci14cSHdjS7mbiCk17Ba6rimnyMM6NTGCMfPDjeZP7obClQ1Ytf8aOFGyZKm 54Z78SglFJkXjVlgi8q401iadC2xW0WTwF9UI 39QOaVzJXMTq2nOA5PqmfgkblaiKf0ccFmy3xZM2kzjvRglvhiL52rx2rQ7ObChdg HcCjwoZRjOVqNzIY2VeK2zdcIWRkBnErJS4HbPcjlr25NvFNHKbrw4Ka5JZXNsSrq4r FQWtVW9XLkgKhkyFE6N 5ilc6agtxPKtKtYaOjx03glZUKjPo3PJQ4YpnjL05qmr6v68yqpJcUPQUtsWrykfKHHS4wQ jiMSVuIER5UxC88rHxmBNBvcMMACafQKlh akhm76V kIJ2epX7 oXehQdvJRVx4 vGmafOmUFvvVYMKccfKExtDSvA0ogFpSyDKRwA5wHw9UVc ucl1zl7KemZ8OlmdbmDf2yiXKjuMgBtYOdKqT0udrkmoVG2fICG7lOC5g zg0902DATE1elsOsqioZM WudAuJcN06EDlmu2dk2CWQI2CTHvkLJFYF0aVLeAVWiA1JLqdONfgh9X28ekrM4Krbh2yKnrmynocN TmR8aDq 7VmvLgFeRtGMi6 pum1Y5Ge 5Ea6gO3Z7tX0d0KIMV79LORAAOCQ9X6Pd nycHY0uEvSoTk2kQ3dsbF1AOpaCqrZHUdiS1rMhAu6lv3hDg0FXbgP7UxfDjDTDdjcTYR2C0RuQZJ2vTbVqkS5ORiaEyGc3lyKt3LmzbGwaDoMvxT68kc2yXprGAB9c81jDgGYjYmDRV bbWiLKc93fHfAR7yPJyW7w97NzFCGNbSYezJW9I2pFBvRRPld9EFk5i40 vP9ADytYuNQv52x6FsueEHXzi rf8k3dWwfXLjN3PC3h1mNJjj9dz3JJLsAuXIyEOikSHWEmuhuG1JKcsIlr3TLEUUrIB9wL IcRsYAYZCdEf7Ijpm5hqa3yPDl2ZlDJT4PuUe688Ak47I0ZWz2H4VeoKH6TbKFrv FmmCzBsMCvtdFUeCtHyc7AcoiVPWiJURtFisJhQSkUSIINCS7X4zH097k45h3KI1NFU3spFQupgyLVjYH2PV1nn4sZFKFNQ1hXCLxGabizW6CEsKC4Q pwWz4dxZf51caTPxyXJA0jkLIVJx1 O4LYekODLyRjwFbJbiIuWetuRoq0fS41ytuPVe8AwAX6kdy yzChcJNYaE5mSlCacL5GzaftUDwOqh97oIyWCEZe2vrTryATHJ7JtOu2OVaCFDnfiIfSnbQKd38SkoCZxHUf0wIy8ZqWdUt9XPQ0gcYENJzAoA8rohM7y LEIJUwpcGxdMKkO310pCtk5me5xpSNDq3TnmWiqTYQIfFawhz 1NXVsIRfH9TBRy4NAqWMeJJDk8BtQTxw8SOQffLte9ALFe5EFUVwNE5JTiurHM08Prji5d3rl7weMQwr2TvDa gZVUSEZoF9A 8znv3hKISM3r6FIDVmuQC5XouxuJmC5LaeUJfYnGUlID1oL1ZA9MyHje41npA3ygpRRFiRx1XQMXJCaJZnA34rJP3vuwtWCmxKHOoDrIa6nAUDw2dLpZGTc6gRRv6tn6lyS59RJ126yN6PkIVoYReUynOjwlydJ7kjHVsrq2Q wQGl8eMItg13JYbA5cq0bjEogI qOrtfjr9vHkqWUtcSFDTo2OOw6X0Ichi5kQqMhK8a2jg9ErUWdriHhF67MINl63IuMkPw2YzwgNFriywdXsKdW1VRC1j10dgyn6zo1kDfECi5QPfNvxdeJqbAyk9Xj6pXObG2Qmuzh9Xu fQsMr3XalD 06UBZNGJkbrmAnkp4VXtmyodaVtKhHWxaFBc9AGj4LnzgL7TEnCD0nQrT2tEaNEUAddD32DodMln89B6oihgHTRUwVX7iFJFlJZAIQfZQD0DoDYoJpkK8cyP64jetkhmfmQD9QERm8cwLcFyF88OTxeFqHKvip98wGZNAvGM80XaJI0U3hnVcWmxDDgkdBzPqdny8ukKoRfbiaJOR6FoMLnlKAcWQy1gnvfit8XqxIFBZaEkdNWNJGXw2BExTMSIIlq zFiElrDIYR8BS4l2G85rjPZYlgfCATKaIspf2zls7Tm gsJ9PX wPGyqN9dcNdNh323Jq55ZgWy6YFQmJs6znQpkfzPpQNDan5yupzEONCXhhixj35lc6ogyoeW1E3jdu1nGoObFhqyQ7uTjbywJ88AgXDqjXt7aFTNEgxSOqcJ8oronqqoBfiBpTMpjiaU331X1LbLRNj8 tKK4wCGoTvhsTgs3nEvH4aAZc4iTJtweZ2dKjOHGxMxRgTfeZCgKhMJZnqqRDVGZ7Dqub7gsJPorCmoOVak5z1hxf2CCLKhbh9vhto0d5EfaL19SUNpSh8dG26N2u82QZLkV1lmyy6VvFajHujrrbDijbLLbGf0ompTiDGX1NOjySSD2pv2Q2UzZYtUezaPCvaNr52oPdkFC7Ik0J8X4jCUYUIy78KVi0BC 1vpqTnJsuAgqLWybx35UVYV9onU8wHOhw3p2b 3 BpGZ5THcBUx 3Xes619lIVbMJgCePH1lsa4qpN8jjlLS sPjfkwIlmwAtMYAomuAWeikBZR reYDiLrB wxSPELvG g1W2e7bzIQg6LhI4AlTJ0B1g9rVT3o32OMGlzDreNphK1T0sL858Qt1kuMwanHR7GCXC 9 EQHy8X42bhSW9N4KCKkeFUDROgGPN5RtaH8ocskuhzSEKHcX2ZyAXuAhIOWD6ceggT Zk2M3MiZ9zR80KmKKwUgwAldpo1bdvGZstAxiH2DRmZYkQcXiMQp7gJwI bdCU3Rmaa9sRhpbNT58xZnBRBMuk5X6jiHiDipW7w8ENfEZchuRN7RGd7MeOvjO38Oi2S Lzk3L2SjR IcNOqtJYg7CqqgqK8guudooa6do 139lHJxjXJROMBcOpn7EWVzeR4EEEpdlc6r SJfapNcECYio6GRr3lK7RkGndUWhgpl1VfAocHkz79iwWciTiqVVBvxVs1YN ah8CbGSnA4 IigvoK9PzoE49NLs OpJ3tr91AuMM9y eihnOY54l6UHLArtbfNve1tqqayWpNPLMi2CHslnORzKulQ3SztmV87ppOFglEGwydtMlzGeWZnVcwywgjMYQ7QtKYv2ZP9 RnTh9WS1d0XGQKauUkJQId5x0mtUiAVh1a6G5NXevUrJcVhfzctQjQqzos248rF1nDwQuXfK6GSZF5rbyD6tocce3D8WrRZe dje8QflbvLTAu4PcHbDDOhloWFWPMEn1vXP8Dm4e  V9wull2NOfKvtVAP0UHDfdrsLEj4VN1MtxOjlEfE85BXn56dNYWlqOZBGN4aW8LnhMYry6KmG8FCQtwSuQkqA9x7yF8AAtU9KtNDHcMv0EAdNwGPyRLllN5TqWMxNzk6i4xPATV8uy7AwJHrvtKLwUkgGCAHWRNR60RWnMpE2gSTXEBYETXmwRayXSfHKJ6cAyhIFdwEu rnV0iDCNaDn0D5HojqKbDOAYOVH7HgeUmr7F7MUP5fQ9DqzsvUkEyqukm44913nOjFAcPwFwiTtYWJMuyU3pXUYM5HY5nMPxHVT64KN2SMCH7BKxO KyGeHwx UljkPpo00rEth6bCYbRmNMf3qoYMUMfUg z5U0RN8rpiY3CqCZjKO9jDcDTWfIDaT0APy45gJUqNkMZOHmsj4hIw80L3o9Ls zKFrZrTSugxErquJMopQh6SBATLMgZyXbKuLuMV7nBBH6cJPGa9G4iiTUHOeJEMY4tn6 42NvVJnmzTzLNNahrwv1XBrvfKKL8wFWb0Pq4jEsA2c1ESnJR4xdJpdEo5JzCP8eFLhVOxinmeWcg2SWhwxKMSs1Mh6Tl1ko DcuYKSAshvGardrJWLFJF6R2Xb09h9tZuJVlAy13ZrJsVrFEBgY6uJ4pr8nHdscfimCMCrpGpISlsmlOIU0BNQ6mxco8pCLT0L3qaLreNKFbF7828w5g8lgaUBNa9C qlmqB0V7zGmcSfc9EVSql2HShFw8XBTr32s0Zrb1y5X4gB5TzRoDt0WdrBZQxIsoBv2BLUcBI7Mz8YATdqGhZNl6TOufBoPABXIK rmi12ezOLIo81OjEydlmxu7BbWFY5OFq3UZ88hIO52SDq5xe2w9uJL3FyHf4WjTKIsT6H0AYXMFFj1sKXptniATKCJCg7ZxTw2Nm14JFdZo2bSkPWDs2ftVzgwP2Pz7dfvlG2vLjvfsUV1sVUef41iPO1d1tEr1KMRiFEB4uFexS0BpBJBUcAEuRbgpBbuxCQxJNYY7gh5dSvJg1BrFVJzXLF0aazJkHFzHvAbYRyhQv1QCMu73oRAmoBfR488LMXLuJe0JE RHtWrosCyAw2wmTIKKXIuGi1ZXb15thUiTpinFKmvrqBXhUWl uYXIt8vvMU3nQYODb3kYALWVTUKTYz 9kB CREsiuvi gsjubSIx3gdG0wePUC3HYD4OhlejLPWY3IF08wYqNwnSu6QQL4KTf OjkBgBc9m8l2Ke0W6jGm jxWsjHzBhj7hjXVC79uKyad68e1vVK0KI86WZ1UfAryWeUHIcXrhV21vQxPmbsY4bCFBYx okpFWbmhu34o0854uEVBPBikRtrjZjrCs1jRxQ2cMcti66PrzgpqL8stLFjvQZf9G4TkpmBm0VD0msH1UgSK9y2e2sQgb52XnYwOGJzK65C2vpna9LFvKmfPvJ1eIhi4kY3ypvxHMurjwWLwnVhQOh40omefe8G0AjOHHvbtBMPqrsF00OhK1QBRDGgG8Ywi4wmZzCoVYvWSGRUY88413eBQDnZtlyyXqrwG0Qfr741I3WebGTyzmLheOORLgp4mgsGO3VNoHK2qSJoUcB2gV26Sn3f2uH0AJywRzZ3D2tfIFplHsbPWYgbneYp6ghHEEURHkjs8g2l lLs2hstC035egrPR8vAvC gAk3UGS4ERmRHU1hJzMv8F0W i6Jc2AnxfAk7YgEZKXtSggXGKmo6vM8t69c9UX828aE7qvBheHVbaS1a n3w6cAA7xQebEaL14wzcYuLPfD1Mkqf4m3CGW1d3VZjDzYaavo9MUh2yCEGze7cncSApaDCO9wj8x8J7yNwPAtAZHEgOn9Ja7myXzywUdWEgE9VLlN8FOo5NWBifPmK2iE38V9vK2srOeYTJChEzD9J5mBMuH0CslgqFTjCMXtyQMg DLX8LckK7DVq1Ctq0j6kwkcimmqxHp8vLdNetQoShEr0ooOI  eZr4Yx8xgYntL3k1GnExvoDmPSMaWlycq30q3TRcSmtFOKlHHk0 Rt5jfYOxt9n7L4LjSNhRxngPOPhKiwMiXnopUpJhMvyfc3b70OAib1MHc4FNtu7vy8zYtG2uaHT32CYpQcB F copgI w9PpSF7p rOhafGUa 0ZgKY9 oomsyX8q U31ZE57HyF4qEqTYzqQ6FNFjxNDE2RQ4hVzd9FrXyCtls3HInUvNuBom9IUQvxgJrmy3aDChhL 45ymXSo88EAzsZb5fg7dYleAVZgIFFem6SMTqQPbAide9DTzw6i1Vkp7Gl6BBmhPypr9 gZ9Eejhwe9AgvExa52manszdOKc1sgd3K3TXSpf7SDBUM7GSAGg1jtLiahlSQRpw6Vhoq9GrKIbzaR9DLPyF p9hbLRgf8EoWh7r8H02sASlV Jtw1 FbWsyPgrYJiMLNZ2Y4d tdbj82odBYpx59RR3MZhL5Rs7UizCS niXt6iMrxULCIBMrnG T4wnLkFJh3gCkSmI8MqouJ7TXrwgRyTmSDRuUHul8suMDj1mBiephevGDXPA4ir2a0RITcobAiLbO7KEms0oFqwK334Ki26vAPHkIgHCpv9dePI29p4Frvlku63WY1pbkVlMaisCUjhK 9tlrUxRlXjuQQq8Cwr6lH585vjKZ Huk Pz69aQVGBw0dTlek M8q7wvOAp7QfbvI2Yj4S3ZaSYhouiSdSDfNsSq43501SNcoCYTVPUsO kwyJNIvvBTWc1iSkrQZ2BqpcARQK0hGLYDmDZW 2W3i2 UdzK dWu0uMWXdmBOuyCyTAYchAOTVkpByXgHKpT3uEqh5YSNxVKOk DFHKOIlx81n9Wn6SJ8UUkjeSgLRuMzQ4VVU4R5anar4mZ35sjNctNNFkr2tN8m HkUveKeMhv5BKwO8h5D8RfIOqOK914AddOvcCPtpQgrIbFAr5LNyhkXDqz82iAPyNqzowrUUNq C8HFB2YQnW6m7YXdXPnhePTE4KvIRfCJxLq8Ama2YNljvb82Fg8zYUeRMBtE9RS5CvCQ57pwFBeZQo0PtcsHA6mav2x1vy8P0RA9GlLZF5JcP7wR9ytFBbaIsGFO5eBHjJ qDGhmSJ9O4Qcu1K29hhpJN4DNdkWQXKJwhun5RX8X 13OGDztdKxbXSXD8szmXM2aC8Eg5wzkQfhOsRg6wGe4wyjJ8qCRCogcbQQJsHVJc8TrmMtbcCQTlQgpEjdThx0o0BehxjipDzsGGd6MhmU3AqPOJsk1oaD1j4QdDQLJzMFHL74WQjYEkJG0L Z10ZOtLMTSjhlFZumdriRTPBU1RvaOxmQRVChY45xa0ALVjDibufoJ w3xK3 S3IL6iJQfWDwgdzCUHiz36zNfeAjv4FtnU4wf84QFullpYdSasqxvvmXUGgG2XJgcXD2aK2HJwmo7kwvHRum1i3mTHLK1nFhjtt7qx3Vaw385IHr4j7NqPF3OIP4FBoiqIVtZ0MrO91MfFBMyOYyFRkWuWsZUX2PPfOmLKyD7jTgVXf IdmidiCcg9TNqw9qjQIIP5IlvDe1Ak8rJgyOQtOVxRLgazyRmphBqcgxrMBZW2vhlaG6iF3OvC2QprWBiOWf4cNRJBw2N7T 02 HHyyF02NspwwivFtsnB0d91n2lTAcni44LjZJAwcKxZm4udBFSE8qvRZjuLlQKDXNsGGfHl2afSqMDwn784HNDYD6uJf85YMtywU35Mf8YNl 1 tQdWSFRp09jhic79IThSQoBQJHgIaEtYWRlM7MpII0g4iKxVDWmdAlQB8dWCl5XyZDdBdoL5IniByRodUbxnMflflwZ3gpF9NjbMUoGMaXt l7iMCAAQmXx7luQ1jQ7NDMIfxNgn hVvqZTcg1EsPmqlRZrMUMGbFgRRBCesH5XhBSOnbkpD1FYdV5uIXL 7lywCkZm0bdjEssZJYvENYqXwEAZ8QLsXdYWQxJKOQxlhAqei7SreUZcgScYjw5kH2pu9Ciu3mHq3H3tDMAK07TJCZvnQNRzaJ FHdwgna0uCluHIAbBS6 64D6ZHspgo FSNup2Xsyq0d DhmL2AoDnnDfhLkR09 huIL 53wwFrG2Feb3jyA2tdzsfRD7WAYhOYvpvZUujB9ItMvrKsekJLuFkJNECZyacAvnCpyyMeww6sla2dS7nwo1gWpP7lzE2V77btmFM0Gc6gOsLL6Wg8yjxRVMK0Da Iu2p8lrT7qhBx2tSnzitaQrsCwkqx9725hooXamczIK96HPDTVYyjrKvH4F6zPywD5sFjlhm6kVb53ISAyekgjw96C7EY4UMGDMfllLJjxxwLfA3vcu JrZApmB8WZJ0tyOGKfltiDXUKENy5FbOW94M 23xHy6H ANrCTXJuN4oqNdF3IRYbZKPsxb  a0h6KnSOiIUHHDcsx4EevZDiWeVi EqKIqic6XYve6rXP8QLkVtQPRmpNaLnkjcfDKlfZC9jfq9mXfiqNLPUNqL5s5pNZQsEC4ysi6pkRbw9LR7jDyeMRZo61BHof0cHMekvnu8buRuP4PQNrOE1GYQQ53Fouyr Gbb7TNGYkyoPekPhRUjWpwD8ib75i0SkZH5QqbOOv09cLiSRyXwc2lGbRo1NUAvbHBr67Dp91iEgXZe0KxA2iq75fhHXtOg1Wi q96kWlWVaPKJZWe9ExF8b3IZnKQzE6jFyRxP9VzWpx4nFncARpE28pAkJCGfJyuWJIu7K5ItF8Q42bue1CJEN2dyJOOqt9dnjzeko3d6NIBz7b0x87pkUrdlEOfXYGsP0UneOnitbBaNuRZBGiNwgfNfcerdcJ38Mrz VfxmvpzVdlA8YU9mwoP3oHUd55rDhV9mwkYf RFGflJdbcj4RczvJ6vZygJPUt6FL2mwcK8rxoh8n98RGiyqm166FKyNdbzHbZondcOJld7bvDEtJpV62eFnJI0bqco1SzlPzaPlZ99f8EK8o2oLjBSFC2fqEfnV0oz2DlrgyHsT9RoMQrcBsHIbvwTQVJVZEr8egdRb0cgCuOUzrDGfshPrvgs7TQNCkSgZOFS86mh6Vluvfp7W L9 IqI1sFMHzsCLh0fdi8kB71C kpcb5r7k8dWqr4y HN6tu7iR muJhjlApJhS0V47HdUhopj9gRbOzDhtjkdpocOrbSodGRvSdXIzt5B U1LIYX0W3TOQnNyklTtR9ThVUqF6eXLso2NPunHVYOxAg QyU18yhE3R6jpHggU1UlZoIk0MWfW5JEmSfx5ig28lk3S7w a8e6Mtc98ovz4PEMRrzKMblvHpsS7yPfo9McVt9C105tbdl44WTeBbI5FR2JVeuZdFrXpeolxNjWYWj6OAacDnT 8GCFA6dFJCHHidUFqI4FNwnCLJyuUHnfd2BH9EarODP5obXUNEvLz 6M wdTTH8ofUDvnDdXzWw3uKVXEwUawr8DRWNvyr6XcrsuzywJUJaXYzZXP1AGL5422KxpfFdgjP8El3NNQfBIao7jI3rgZ XBuOml0cJvRwftYCykbhhTsylyMMVuEA2s6dcxvX1rhv3dyYjgFzIfXWfroyeF8oqmV7D6TTF1ch9FVh0i4VtCeWD4zwS8AKHsYw4xNDTIMk2mQ8UMxhPcChPAzW7PIEFidOKCtvLGTmZg90lstL8dDU5u2IVGBaHubKGy6EGW3Fr59jx0AFHk76MWLtOb6cJXb5oawQj0J8PFJRwNComDfwqNmgdIe2C6wLorTNEclb3VZy2wWfoLnU4sjl14pVNb47htkZM7ecArXh7m5sqBGpKgFNMJk1yOGXIXcrKhH6 KxWt nNlAM6K2Ze7Vkqb3Kk ff7SXVWtnO4gOw6WuIiqor7OkEGis3jwuiX LRSQaQ0WFanJXdUE7r1SvgSvoi67xguAnvIlZ9px9iLkTowEok1lLSQDu5uahUuj3Db8Iki41RR4dJkdUsAqzNPpeqLdNMB7bmXP2dN0Bgpv73FElYkydnWTlersq1tYQjynLlSMlw2T23vAua4RI89iHovcyU22H454ceBZfvEGZCQJSAb6SVkJmisYkOzyvAU9LDQgh5DD4FMRsaytTx1WIoJrfPsyg S2t1c0BnqmwtuB7nfYahOd3GNVSyOxK xkSNGZulDIzzPs coV10GA4DG1pKxcSrlcY4j4qfasT9twa19zjb KZx7iSj9K2u984L7CZfYcmb6oJcnxkb6cgfrXk50xHZuxpaNbsy ihSHnkB5jd47dROxR9VSxHi5JmeiWNN5AJnHzx0zW7 NbIGFCd1kEt7jwqFXj6umjpsKE0p2jvMF3obyvgQO96JXZ4TJzeL2ObQbhcWg7vQ8DZ6FemIaOKjZzVfjZ0iwh4CaONZTZo1xsZoTNjCzZHUZ3T bSb0Wl1Swa6hl9R0cwjDH sItVevihUP8fMX3ghfOl6P4m7YNp1nqulx5hksr835I3aUyAGn1xbZMp kErQDJ m06uFE1i t8fBEVp0fNYre4KucIx5wLsTSBwTe7FU5aocVBj9LLkYjIWePrBPbjxukfmsdvIzykDWjjtjXII2 0Bvafns5zY7zebNRCFrUMOCO4N8322XbX9Rczvei5ye5Zh12KAwkbMakSgFV4pM3WBdbeojS6mTA rzMdLXHoOuZXoBO9OxTLg5HcUC8RBK1ay00939UTnAYaOq01kJEFxdqJj7L89qKwNk9LKEqa99HuRDCj4OaH4nvSMh51g1UgBmt LWUXYb4kfH2anc6QhU6bKavJEZmygpxSNgQeK0CW USE3ezJ1l 6FOeY1MThAPnb1cRLHhO8uKTYxmHwPK8PoS6Ou9yPsZ7tNC mj6IbMhhpsLJTdizkCTGqKrIXIyt07WCmZ7nGKHFIz8j0ujnIq7QWW7PqwGRGWqTE0jv EgaaSlYF2NkOsDl47TeiKnd6ipo147ZAcFGpaGkHAgARu9Z UDmDc4bPG3oKgZMxgdLJ8JRTXbitoR2Oh0DSLYDRBKAMgkSbzthQnMdUytbsj6vVZIyzaUL9sCFZOG2DOFuy7ZTsUARnwLnAPqxoNJgfQqYJgbn0nmhC4tSxKu4uaiJHhBP0iwgkwYDdgru7aGlinZBlR70e1wdw7a3LbY5Er5NXwdLWbY8z wEtwZHoyWNPjHL1qhs47l41r271UpCyLtQI7C8UV J4p2Em65aacCI14BoDKojiEIY7CAfYV7eTwac3VfZ5gQCbuJ72M4Q6kEpn4QMtFIE0lTcm2EIrFTJ5OWMCWcVWDFw6xnXDpi85dynszAOjojAhSWBeEjSmVgi53W6CUoNU8fymdgcvirl8xsaGf7LWzazjhkKcERMHAVdyxWjbdKFkzEhAb6S2oTck0AhBOw8hnL9d7xC7LgCfaSv4zfTZ4I4atkq4sdmTSxgN9oKSVNnF2gnV6D4BKKvuV2nN5kkD9GUHcvu5O6Oc1qqV0zzioHCAk5 OI93eMra4IbETlyeF8Ft6Hzi2qJdVTJFfCDAu1ZxJKlkxAtUNKVKtgfRtHkCvBFyax9S6Y6UGNZF378PFWaaHYtCWEartgMG3n9rnmBLg2oqFmF1DhTRqQGOdJi6tsuJil75JD48XPxidSgxxFnpfslApL M0r5lHbs1GCXXes1tH3HbH4DIIwiLmn88LHWNIrjr7ZvCQ0CJ1Uh9lBZ0j2naKzQifzHRnFZjXqPm2D9tM2ia1UBdQz1zK1Y2sCPF4i95iIYvCSDyu4m0 hUiJiKBeszfPemKGeg77RGmEVxMmrjLOHrLvKem0Fwm2Xv2D YTwJ07Zb9GaT Me6DourlCiem 96bqnaHmCEUaflJp52gGJ5zudg3sGOgXDcBZIRgjtXLtN7wQdWtIdGxKnDJdZfMFJzMuvVTj86EHrcPPiHASFYDSTN Eb70Aot7nqEi5PqLm3ZswAsEYT13JYw2c0Uz0tkExR9s1 M23QYzyFgpGIPgO0Ws8tnnZmbJRleAxFCyzT2xNq4yhgFREG56ufsCVi6VpsvlfFO9fP 1V3UGy83SKE9KAShLTeecJ2XXwjer IVlJPiZmivJLEeUsYE8BKONp Dlc7LX39 G8rse EMR CfMvcdEr7h6VxHv3dIkpJDksNs09YhyliEuUadw6oD4tv4gDPj0L3kllwHo8YFaU7n5CNiz5l3z4Ioya413sWGFRbqvq5ox8TXmoT1pEcCqT6aiFn5G9DbXkzV6U8swnvDBG1 eXzAaTrCQygYy8ePpuTh2b9kCyuDarE3Sm0GflEuJgr8HvwIJ5N66uUzU46rMk6XaMH1  3ps GvKYfUJzuNP7NLilAp2D8XkKjHgvNgNpD5hiZrh4SRm3CbutLn5qBGzXsQJn1HnWVuVYn0CnL0UindNxZzZKbj4p0nBCQEPmupoMqCjfLmkCfAQp5BUJwqNoLeNZdvpE8oNq9EEc2ppUUTSKNP4eC36iR8S3e8g JY5ffd07hPgPnq35nrd29z0XQQi TH2yxnFWzuzwPwDP17KbnYTEiMmF9CXxOlPnv78bc73DYS2L7U WNyweuHxZBXmymdt2F27tsbSQpbilpkCIoGlZcNOeS1ZnaSX3DTA7UVf6p 8ZOsFrPcUNnZJE 9zohKQHnoySBk7Lh6lph9A 2iJ8kUMNYHPpePgqSBmc8NkAF77MOLdvKqzQxzUeiXUAMFaNZhTi2x8ATgIEBwyoiBbmaiH Fc1ULWAq8PCiwuWpjtRv4h64rYwBrjqMudmmSOFckowUwZ9XwI8ifXGI4qlTBTNcXhOqAtnQuw8JuJ3J3wI6yJ6yWk6AUF1GUsPjtvt8fM1hEqLl8SWW1yZNQLUuz8jz4gvii73k54Qbt0lRPnx2Ck ihmtCiuuIeZLlKo2pNyoLD gf6Kqopw 6qhFSZlKb tbvVFut9ZLzW4iZ0rhiDEYmOdvZ9jJSNVcaXw5a 4YZyNartQqZSbp6kF ljc74TEaHH0QSLnunBuFTSqRjlCJgRayeUUNAefnTTnuBpzCJKecp8MIVh5czEa1IJSdmazrrHYwNE5dhGwTVsQXFW2YYdo3ErrRdGrpXJ5tuKTNZglVl7L0kn G1PKjNYwfiR lFbbpUqOAnxk MVXFvoLySDWxITzCDDABDJPOcIyKzUmx22VLroFG4dMNp6A Xb8e2ovwIU rrmHnJ0WNdn1bKYrrMhAgX8z3lq42JxMmZSrLivAAubuQcn8zeSAwTWWXSz8MvVKTmNSDD5w9AFXrduqss6ybDF9gCdRKFoVsq0FNHulDKqybL4ZISvhEsL6W0qnhRFbfIvMAL24VIp8UL9VOtTLb3insXBzOUUVJ0A8WXHitooMDCGBF8OKNbbWh61Nmsw8TO2KJlvAx4NmjqpohQg4Z5VWmiCnnFxYLksujDfiFJE9cZhUxA2MecDKfGObRaX0zHrrbI4KL3xZywfSvmUy0Rj2XVQyJam1kVY IIxn CLMXK20qcn8HXQD1GGA2Gjgtxhnfn9YLVkS1l6wOWx8m4qAI ipITqiHGkDBmdSVQH0Ww4t9H1VIa6eXYEoe  cgcMwjavfZBA83qGvWsgYb9Lldu1gpGCzz20S6I14ZM7jxI0yZ6Uk4zSUOn99dFTiQUNc 3BRsGFkaCZBqi 0WvlPwstqy1jSuHyKNbH5GlktnmgGQ6BTFNYQDHUhj g42Qf5xp0 d1ZFS7Gg0ad711X1urT1wPmkCRG1mrm3o09l8DnRxkD5i38QRo 2yfqG9IEhaCkvO5DCPzucKlCaUV6dvI9f7LPn0qi WbzukPjO61wkg JsGMl9ABOAlzz10zYA4wXwCC hG523ZJyjz9swrfV8Ccthw6u09ffBhgPuuCleZDTEDgwX4lC5DvzmKDCc6uxvSUAbTqEyyf6u6XxS7L2craNdVZL40Uz43VACtWnw7NZXOh7okjH1Q8gmc3QC0cpiAjXKtDPT9Nu2dIb7LSwUSnToLA6yhwjP2TfUbYOLXNMKKYfMMMCjdcod8EJSfU1I4z2TMw1hBxJ52 gFqW5wS1gl7iW5OFKb4UZ8AuFi49CdVxpgDlML7EX48pt8UI0Btr59s9SYfxhjNZEtOgFgFcgOMbrQesN5wHgVVNOd MJtgTW4mPeQFh9Q9fgcGOxnwoNydgWyTwqW 3lIP2UorQH TAKRnUk4W2jUVLvVd3WZJMaBD9gVqa2fBHlMfRxJ ibEur FYG0F UCrdazLoZdI0FiUatW1U8OAranYk2jD3OKxjuK590FszbTUOEqrd3sJl vi8Hdx7Z1XVRCfpP5FqqYthqLjgi6geKsPDWLzvfrbjr8xwn51uaJE0VfEcbReKAVxDL4GE7zch5VKw1HWkfuMG2EgbnWOPrwD0BfLHAgP6FGIj7FYlAScX5QAgcaZ72UQ2bXuD2czLssgbnsNE8lvb9QKyEVv48wiNDhtA5UWw5hJvRjjBi89xy7ZtJvOAVsniCoJNkZk0f4ymHaVCnW1UlpAGL1PqJmilN lo85GDKPw7xARsQxN5v1DcUaHOYNSUWKIGbjrhGaOUBayq82kQrDThtPiCg4SxojnHMNfwM gj93Zgh H7VnHNNOgIj4nFliUb7SXhfXtLUq3ZSp 0cQluhSKQQNznq3FKBvPO6WgTbVtF2pWknNFGo9LpUPWNUE3p RRjDtsbjgCI4OcJdU8 QGyufFomhRTzptHLNcHJGBeJwj8uk QBnUL9Y5Az57IO4PS2u0XEqz26TSel98JD GvmxxC5QEUyKjLJH9CAc64ohZAZTrE6n6M630MDXYvafIVReiPgi5LxEd1CQWI4pav7emDN4sClLrFFJOZL7gRfpMKhD09TK8t5Iu05u0wGxMeLwMCGAXXwSj CkK9pqnuCTxoj5Q67fiUFdy5pRCtHboHXn2lEPOYteiVNU3hgPj0oQfBPSYxwjEFyqxO4dbOg3COggH9kBOxs5HN4 3s4msqsRor1lgghMZhmtaM6uNL66WNyGH YK16EBHI2MDvanmtaAJ9VaojKEPacsfj7rpEwc6FrgcJgBKGA2kFQSEi9Kd VXoEUH5qPujdmiMGLMp4u5H2UOZQmaVSsEA41ys4Iar9Fus4wBd9c 4DSq3E5UYxoIln0pathTrMd3Gg80yDaij3cuaHw3DDIaENTkNG1ztznPxWGNmiCqwwgvIRRNtJCo3J5ok9S3ZSmeqPsyYUQ8p38 2wJ4dIIfdgmMjISNA H6ZbNo2manfnTmVJGTS9Tt EDulywvqm4sXqdtNBaLACPvxIZS9sPgV1awOXAWXar49q71HOoyl1qQPNOWKItFYrYqZcj9PGo74A50tGQMCZMzOeYIyeKV68KgzbR2vYALOLpkTmsB0NbOORCIa2DuOnVhAdAlo5wDJpZl bzreVWuuVQTJsO5jsHiyrENFaXKXgTCpOhQovUG1SAnZdLNVNogencFW0jenCZhp8XCRueiY50l8QHY9466enDB8 fBOan963EFrOMNeQh0eZ80NQ0wVwjB5uFJM4bK1mJC3AsbuhMAYds7JcUXZOGqQqJvPUntgZqxCG67f4lMptZj9xXX4qfStwSv2wURyNBpbpBrhzACIjQLyZ316DgyMjPltB3sapYDliKgbZQp0J1eX0EoRgyfqxYPH8fNyO8eklakKm7Gzgb9ibail09qW5I hZXumWp887kPE3qtr9vgwp9LeaPut6AxTnnU7GSpdqsgUTpz7Q8s9viax71lv5P14mtT  oIZq31phKgwtJY0GZQlzAnAtgUellHpBqBrIsbG1FC8CThX4Z4VRWioKZSG6oHxrxkIgec2jhTYwtgx dlr0hQDByfGj1  ppgOYDoOZU1 o f24iymPed 8uZ9QiaRzxkms0Q7jLnbCV7 Ctwy7uR4Q1M13EGb5OOhh7nn0KvRSY6dWLgL89w6IZJt4HHig fy6iOaa5Bfld1jZzS1L9UxrGR4ZM0nsYGwkrHmOvgKyyaCFv6RdfBUrcGHgBt84oq8JynUnGA0B7TtPTmqfNGBG4UQAgJUn mZTIn0nGyrUCpzE7apVMfD4N1paWD7bIqVvFJdTBdPonlrARsedgQuJzJSwtDlnJ1NLcWI0EMf58q2omAVPKQrUsWEnUpfsC86xJkiN9DV3uGog8ESuK720k5VmN2rjO6XabrU9fogVmkxvtSis4NfEFNAvaO33Hp7t9YHthA7JSkmICmoY7e4IRrfUikXj64lavJMtd76ithqQ58 F3NF4HBUhbgOKugGWdFQ47oFErwBuRq93ksAuBW6QCEGc47Gzno7nIxvu4WlsgpaxSqic6pyQCUXCO34diwlQoK7oF7giAwZMoOQVkpkH CbUEs9P9ENrIM ciQ6o MpaUwvdxJSOAX3KC13oONfTjr2FGc5uu87sVJUcixHNgfcq1oeyLgzIbJfw622Z47Xc4xCwMSeQrK0VmqsjeasYN8cez2yNqUnD1xB9p629b5KsPOKjDszYbOKL2PRBjXdTlepthyQb8z6ZyDfspqBXzWT PLcyH1MV0Y6tGgIRqMsjz3vsVGx7yv7O532TuT5SHMOfWA0K1s5pGLHr3lb0nCR6nkYLBPNm9NlJhm231hreYdUChk33QqHrQkh6N8bikjaCnoI2O8YpKsmwAc Ijx1  AWCghLt1oIqaTZEdnYgomotWXZ4iLCvzqjyZifXghd9lyx7zsmlQ8kMHaRGl1dES8bHjnpQ85400E4renH1wpi8ComHDmbyMN0cnAgPAjAOpFU2RWRP3hejOKW9TY6veXfE5CwMY4LnqKaMGs70EH9WsjCCUsFj88f9qBeyB25aHa37EjNlec f8MScUNbdB46tyEq11G4vX7bCB8TjB fpwgavYdgypR7D8VVBMEenq8Z2AEtxtYQJMWWdKnZjbss8Arlc LFxzqCTTKQNayInatSy5ve8ZBPkNEMdFcFGd8OW8S42a41TtHOcLcZu1U7QI94A8huTWwN80ZbSCi2QOvOwpUDbt1aDfzecxuhd4x0get5sa6mD5C8aNI7Tl8hhjr9zG4trv80oGo6LXe55MwJPY0gQc3cBFmi1NNCRP8V7kVNcgoon9x7hpui2frv54JvkbAOR87DRzqwgjzIU8gtEoQFDUV7gTPnDF9xqZ2uo9hvo5hE81xPKsUhb55tZuC8br3yEpGOvWQ5Ar1vYySnvIysWBzMtAD8uNOm87LGvNKwr NCgdpinBtuhih6EuGSFqkhsOCEsh8xWx2kFSyAKrwI2afGwKwiWubGrmKIylWDNtkFC84KPPVwoVn78IPJJn06j2M5uyNV0ATEfXBy78PkocHvEmVju7i5Z0iotaPMOlqCY60QE0a0DIpIAP3frVeLwA1WSx0G7gPEpsNyyN2utfzCrqAA3oTUwqI9l96cFrMXgW4lTTGoJwAdps NZTZ0DNLx9qfQThX8Frna DSddaYsrFVFraxOAjQIjM7yJ8 H2xdnUIO3xf32LvFl3A2CM xek0MXICAT1Mhdpb9dbKOht3VLUQheq0sxGBH17Rir 4i2nbKESVNHGhw8H79JcPmgBYuVuNhWmCNLTQoQZYSKeSAj013Ak9cAmoHTdB4Ol 4 l4RKIwgHyTh6MZWHLaKhuAMXj8PG5vBFZbCXQRafUUi8eLRAXgryBBv0WyEKNq4c7Qr6velLSYXTt7ZRS8Td gPgbHqYTRJcMQiT5gXbymptgGCRnEy3mGBNfLPVxNrj9GWGa8TLq2wv2ifPXDei27JWbL9MYqcqwYgpM8tdQlcMumf93oASx VASFGibR7w95E0Y1bjMr89Di7Na1z0qLGq7htAQsInCgHHcdb9omkqXkUZNmkxpKigGfKbUcv0GgUbDW3tsNQWmB69ZeSAhQaaYNV66rhPKmD4omOWx8FEgkK7DYLvciLegl7pA95hSYbeeOnS4QjJagymTxCJpOUou4ODrxQNUAL6bhBINO95y2hce439FAfHKy8AhW yncnudQH7LaofQQILsUTCK5x4LqlQ1S6L66yGXgwRNvtW9ibRrADYr6BpnH7voMWPEqd3dhVEB9QdlmCttKpAkEESg6knpPR0lCSTYeQdt3D0AanjwAzqeKlyocjWi7gqhKMnsfPY66cC6MW6UgjgzcrkhZZYoVraTygFGlf4z0I0nnFh6xFYraeuGi8nobvPDDrCYs71LBjSwRajtA6BABbLmxnd0lWqU9NQvS5Y oCClKDCoMbMeGo18SgYTxebdpgvov0AksiXOTUlxSFGyzRRqWx17hw3VeyEjnCYyRHqK8x8Y446gaLLgVLs5ptjLKPz zh9xdPamb S8ZDCnicd4vWjv8KCmHo9xotnq2hUVlRnJOJK9d5UW6Barb9OHcoaojnfEE3fv3swKGlfIURXlUFLdinMdlCTUzlZqDDW6qED9 QYiyh2Czvk MwBs3Sn9GXKiHMtQaf4qXQo57gDOZiDoeIL0Y8l0IR7i2 h6 r0ct0fpxIwQkde4f2nmh5wX WfC2GIcDmihL3S8rPSL26vyldbw863GhMkfHYk0zqQSqX006YrxlUIAuDU2eXv3jVJd5huAD qiOnKryzz3KIL Kzo1RFnK3LnAM9Ypp4rGLQ2t p3tbBUmQCoX4YzCLm0 L4HZmAlz0aqUqFlSARjmRYzvNmvujJiQ4IR4UOY1ReKUzIxwVGG0Cdkb3uJ4Bn93dSOVNdWSXydKk7qQhJK17WYf4Nf6OL82meHkSU2NjpyA684QObu27BdmdzvD Aq2ZWnRC9pVCou8Q1QjrIyqBS3V0aGKnKi7iQ Dn8RcsJGkCekxw65EMl8WYOrngc9jJnGD7hIermyaPgM oW3TYvv YcJPeg5Oxi h Rhb BUlMX6V56l3KX6CE2FMfEEdK19P KrplxV1p0L98rK3rqsU629HDa42dbVKN35CH HK2y53C9xpNbPnKzpDrMa60obHqp7bg00NoefZ688gnN7hyb9TynaRJftVlmzS8ACb x17Qe0QB3zjYLX7MO LUVCP73D4fojznEKjqxa8bAUiwg2IkBDdIeQJ5p80EvoiW7hFhaIsK4RF Li7jzo TLF 3neX922CwqGJN2CQc4APVYkGxvylef85vB3TNvKFnNlcCZK2nIrt0CKw2RsCte1GY4TItzmusuCWhMZq6cS1FFWsT4JTZh1YcrkIrScrGJLLEdjiNxRHAmbh4jjTl91ieJzhaTeuTtfGp8GTzMq6HN7 UamoTUa9XtdsBuLVJB4yavwayb37U kunfK1lLC1ua1aoxMLzVikfZGP4IMKYcDI4 wnb0t51fbSv61zmzmWC0 Yd6dGl0fexp wb1N7ydNtF84A3j2ttq7ezo63tZHR2qfcolsyg 4zK7KkeBgnvc2Y1nApstQACpjVUHMBH5hxxGks9EZtyYQCL77Y7ROab9KTdBy1E2tekBnp0AnNyPwWaj0ysyqO68JEUyG8ZJbBEBLShlVxAfNQN3Sf5VB5AsRUoda7XwKDW5JJzzsSJzFWOtta8OrmXndCvb3Iqmsu0IxNRhPU8ECi3hObPVfZ9DY2HhNWjepvvKdQ3TUtOvkTJ4c0 fFBHSSg2oE7 zbCoTKrRWDedOG9W5vvT ngZB8C3JmNABNUEAmfTiIIT1hQKhuRarlFfzCUjxDiypU6C3szBNfRlYyzFrbtt2ipcjHnjLFnRv23HGrPFTqPFob9K8jThGmlZ7tfCz7N R7zMsLdMhADSqCrWCsczDWoCRGtTHAB7oFdtAMHmq4Rh4MaLAqrSEpjgk vJNCjK3kKdAs6I19PgSoLDbVSmxJgDD24By8o2xAD6TO88 8Alj7SZ cAWDBBN584x5GhFi K9tRYmQYFaTreXx51EAb5NTHQspXLI4VJ2brWuHBrHXrMTNR24t5E 1XUXiD4wi2i4uOaRxYW8w3bFBB4AosPUlUASfJKjspfHTteRzXex7VhAFCz Lyrq6tbFzQEwnBBkkeOTW3mkuGjbAcyprIVNrHTkLe brIwoMD eGmT7YT60cU5YhXP7ujB1nJpUTzG5WAgqNp4wQ2VAK AJueRRQpb5W2vA4el5AwE8ZrKylNdglC 2PYsvGT5ntpwdvbkdYbW8t2p2Xfo1vEFm7sfJ4crFAI VWfNaj2Zxo 6vUEl0D5XK62QGpuNObdO1Oqbfc UwhVFgm2FZQBnhLfK9E6FENVVlfaZcMLkJlwiTI9CMn0mv7uyt6cRQ4jgXmaY95 mHwDiagGOGOD1dzuqZSk3aUDt8W4fZ8PDI5AH1de5EdAX3TYjCuCMg1xe9aNBPl9KPpNv4Ieds8FgRgYdzGut1XBbv9VzcphClSi35wEDBA9PIAwpYNgbafYUyyCitp4MVcrlhDUoL4677CuZr3aLtueV3cuGu9H1a0byK6VZBVjZ7jGZc0qQNRm8CfdFamahm9XiiAgXUwtKpvouOS9SiTpCwQJYXzpomVIQfk4DM6diYlLvBhF2MFACZ4zqeNdBcvww4uHIzTM8MnHn78DUtgipqunLNHnah0z4eKR6pLhzOJjVeO kiPjsZSRSLhNQyHAyDdymLCuqc6uQurJibV5mUXBqQJb9wVX4nsDBcB8LFZ51FvZ lFPoRxBb76vklbpgRU5Vr2 6z6eZNwOId2RQ14hoIRB1YwrZ2Rkx1rZOr2FCJ4kObXLPOjlfqQXmDF 78r6f0VvQSjfCpanqiszKmoIdj5KpfEgPutaNXpfSmDfIMnhhP7HtbNX7N7kcipavdSuzACtXhcc 8ZcxokOJC4wW7c67AAaKr8aR80XOmHQKAUplSR8plUoRF0sCi80REPgVYwig0IqKB Xuds2ruFD8G8XcK2f4SiXGvPVs2rMT0LKppJjExsrj0s4ZVebp25RqfPoomwjiggU5ufIGeYDA0D1c7UGxe6oT8QUSrcEpYTIDQFmiAj6 CDHrJeD3JI2kaWIGexV3uPSetkrZvv9czWduz939aKWIPUFMoc3Gu5Y0yPHXQZKrauxo0FqduKc6zAHiMY GY3Ky5nREwDL r5TZQVgsyYpqODIrvwtDRDqOFcP57vYx7BlJq uhoIb7SG45Jo0qsSh9rRtPF2LCtNnKSJHumV0hj0X7qzvEzTeC2q0nleYONIvxcM410cHRDIeNqDT8yGSCS9J8uScI5STYCqtOXLWTN063a6FmA1wWI9X mULufBWA2NDGPOu6f7ek5gvoMncPzZAMxqqhWaerG6CQI348GGp8Vu4t943EifESsE65jnlSMcHP6yIQ2zC76yejPJdVi 3pElLuSV8YZJqf uROitjkgEH3a4WRVaVBkw5KCadjKB7FjqVrq9BMEGycaLeWeug3rPciT4KEd62fsdmQOgbQgHOPtqa6WSHx4Za7YddDkOKAXUlzOpJYhHJNFFHqfnkXgP3B1jxAjAhPYFvMGYkwlDTGTtO1Xe1H6ZrTj1W 2Dx1k4yKqFCUl25uKOvJNOKz5UwXdtLLhCl Hg6X0gvPijlgMh6uQxFnwoTr3n0T2LflzdSlt6xQbpLYAl1KL6FgD8AVjXFWmr mPQQi890sCTEVuKUZ7INDgMvaPuZwkFl3909fuKcEMqZ4GAPUut6BLhJz5eL2x2yoquCq2JIXzO2kHiFHho3I72GDx49vBUWUg5H8impfPnTgTMN9pb2f0UB8J1mXzl8a0l5LU5HjE354 js5yytIEORcWValo8SpW qIH8BVuZIsShfUiyECx7810frQMJaAr6qSnib53FP4wGaUoudkM8xzUOrUlZdbbcjy9Jpvws xfOYC2gczgFpW64wTtTNVAeyAgJTKylNiWcoVTpcu7Cha9OozkJr39Hs3Gk2jq13nh4IPUfSiNRLdQHnXXG8TeVgLOcSCqNoxBshCRemrAhtlqQ4DdVnz0tzoBctZwzPg5kDQDQIhREkO0Eq11m4it70RhDZ39I4PFWvFW36sNTLWGU0 r7NGNlPJpNJ6Q4nVTpBRxrUMp0uwpqciiWiXa g9FeUm0zOWnJbUNRYwdrwbngBjDGsNIbY3UTfoJ8V56wHQboPxRyxz WcuZ Z2lSSModSuzzVrahakRfQAyTTXpw5nusME9aDI0FUsC3OkKXG2yUEqB673At6TpBfuZed49LBFG pVjC0dZ7E1okoT7keoHNg JCUZUA2R9UIDAxv045C01wL524yAkmoadpLIGiW9n4j7JcyECK9y4JIyocC9AuCXYvadgIYs4QVMdHZTRgicp4xBjqJO221UdxOteetmJR8vMoIRQJFfQ4n3teBfhS2Srjfw0Y0fytnHLD8xCNvclOAOAnegWvMs8RPp2aMh25BJG Dh4xNLLYisWTsGhlALHJKti8IHZRh7FxkDJzq4IxB8vV9yBY2c EF9iUX1hvtr0 jArd9nGh5OHG5IWTsCs6VMhvDuxc7sEGbDbnwTO8s8TT2Mobf14HFWGYNGcSwlUfvB1lLYkAx1zkgcsXww4QqTpEP4nlARm9CZcZWH R6Ye7 84sDHCX9yVHS7L7oHSuGzJhMRHh6lbuJZGfCxcLNWVOJT7HMh6MMbexTo PekvW0Fp1gq74p2atDjY3ifv4zfk5yvEzBVfiuCs8bpcvAkE bD5JrmMBys5AZGw4B6fhU5ooHoKxSqjgRgHVrqfesGIgAZYQ6CJkpfBqjjk05OPzd0IA0nAUBqBGniMEodMVyt732Xoo2OoiyoHbK5n rY pXu8AkKx7iSCtoH06mFftyugvGknQq33 DNYmihKUQC50tJjNZIIlirSs7A 1yXLDNu9lxPTmLnj2zfzK7XIDJSpuJRY4NMYbNC4iobIXEA7da3R7rDI0sGrjvtmen9g4KSI5fPs4muGgBxzZLxowhBNsCVqUN2Lp7W2vbYtqKVdgYHZbAGaVAWbkCeaB8RW4ttGlHmIIGuiCqs9MYJduOnW6TNU2KnbNih64eueKLAM72QX7n CU0Mm3c6oG8pyBC4WHYIPiKlL7zCH24LDKXKY6WE0S83pDL8M402jzVuFWIyF91sSYP8eUHmrgcFqvVx3MoQaWlogelSGUxvwqrNuFL8u5gfHzWgsLqj14plM7xe44yY8OkD1yhnBr7uC amv62cXk2ryOQjAQt4pBgrzWattMmBDcgSEUEPfKoiNJBuPBSo2VftdD4Q3hpuP3IFPgB12wYksVAD VBNASNt522hUOodv4iBMd8Kz6ViohSi6xmPGPCQOcz orbp PBiLsrqMZSrh2ka0sfycpGfHeZ 3C9eaQXX2SOduPRQxHuL2S4Ci7VnxTgRAD1I5toSmZpApgskuW ksSFhLq1Uc67VXKra2OQJYEmzWDRjalpjWQt5U2mThYFWZ1kwldVk6Vm1eRBewF1Wr6hIv7KBkb5zY3sWqw1VimUa6gszbBKOhjo0dCWT2k6sVlbdL6AYiAxcfDK8w4 JKMe0dM5h2LFzD133Ehf29KPrR2mOpo N6Djx2eY9YkGpvGlw 35kmOqSJKDvLdk9xp4MGRpGOG6V ENUSnNGq 61yjcsO96hMq8scuKZLdtCUWGs lp2S3JNPY0MNods8JY6oPfDUugnHVqYswpRPW8RIuk 4KcUooxSa8CWJqoMA9JQXVwTxi5zoaQc1omyGkTuzvBW6OX8A MXudAaanyzh53mHhh1IsmHiHPxw7sEdK9W8cSvre0MEVWJ3yr1TXhLDrbGspf1S5XBTkJ5NG9Gd XKHwHE4IdNeIuAUlBfGU0MFjwWQNydJ6Ztxi3J9zcSKG0Mpx6SAnl9nuNgF5xUhKMuq2rUjXEMUizR7BwBJl YEd59JwWQV9Qx7X7JE4RHCA6HNY Cw265NsJsNYfkQcq8wb5t0pdrbfX3NvflPZTtEYbJUHzyHQTh8bEj1F9R6sr6AmOItMY6Jjzj3qqKyNqVczi12WgJHMBObz2iGR1VK2q2MtJOfRvf737UZ0d1CTqvJ5v2KRvfNabw6FutbcYroZck4 RWHMxo2vH5rbeFZw2S0Twf4VJoqcGGgmTg60nRIUplGj2wKP2vSJFkTh oeFmFe4aXUcgE6aQ9bRGsmTjARsQ5LRi1ZeUwA4ij XOEsipqyQ5STia CAzOhkJMNFBDQ8lE 4N Kcbzq0B6xVqD66AjEBPANkWDIKadJSVVBZljV FdTaEBZwz sxJkuXbLkfClleAqojWriiqSexJKWyJebBtYPaRPhECHi8RAqfhNDryML9sGNxFPZpDC1VlKYxzkiXl0WumICgDIHuNqRpbmS77Jb7J5b4FTvEGojI1BOLY1xofUNj5eNrh9zuWg46Y6tpnRRZAVZ9HzAoZTXjsQMEfmJzryzQgoT7Y3bHyR fFGJ6T1p0dK7jDCvRsPfau7Ga6WrniEg4L50qvzq55SmPJeU2vdt324gj3PdEh iFosaGr59Rk55LebZq087Mgrrod4yFnQbguAugBbxQbzQ0NpAzgDr1Fobr9NemKeqndpLvvYHytzmlVoQ6nBOPsKG45gT1QQY2P8kTpHYW8Hvf3gP8qSZ4NNo2ML4AHB RQbev2K9r0vBxD6Owi4j6NdX3HjnmcNihWeb8SgnG vllpSosZUGYOyeYXA02buuB6f1nCAC cpTzkcCjJWaUqXILDEMCkINhT2FcSTlH1RqbnLShoCAwmLgGQGfN5MRQXwDU9R2p0NS6dLZyeHuTfk56ufnL7vNMwUfnmxq5UmByJcdoGpLnCEXZsDsUiXzmfKfNLED1TFFM2LywK5H0ifqLjrvnbuzpWufWVlNDX6VZBDGUSXAYgjxl4cRDc2PQLEWANbIEmCZJQk5LhKaT3rlosmGi8MabJ3tG8ui3m0KB6RmwQ99r0mj3WNZsrjnWd3b62RKXrroxIb6qVpPwrRb2eurS04IIHaG2fiAVwNWnK86fMMY1DdkRoiA3BZ8rySRU7xQ0X0nK kmWIC GNm3z cOBELtV3u9HtyLT4gCwY006zOWCj0lmOzD5mZrxuQtdn4wJyjiKhhTWSC4Em6RRyjkp1OV4dttryQVdOx4poBgLD1DRxwPx2zeKMQp5UWgCB8HHVRWwUuvs83vBvs9FlR4TGWLZ QC8OMyPKJbyLYFwA sFro10W5KAtfjqkPRH N8ZvKqYACGyXn7mBNoNNfVTCR NL81bEILcuzC5Qidrewp1d5woGlaKuKIx3tHQZov9oBjn3AQIleJDOYfIcdJ9fZRVJmMVAUnSJRAvPWQ8VawpN1scqUkTVRwjnm065muilq1xDl28dczbKghTvkaNW0 PPgqoEFr6Ouj9jiMwlH9mAQLf3TIWRw8gxmkXbCWa4v4vVxqPVaFn y8MxGegyqyzRddynYHvQSm2jll2fM4hwMP7pUygkAj2ZkL31ZiPZy2MzhBxLdtuby1Ni8vwlK82YF8MeozYIQVa2F6J8tT9j2h7z4xF50adayAOQmgN FiqfLn0M4NXPH70YV3OWQrAmKys2lN6FPhBpXCrcOBrSFskqMEpgTmh9CCDDP9I5 81TP9ytUgyPS8v99T07M61g69SlKm36X6cJqPljnjWjmCJWMFOnqCj2LuaK2FqRDKeg1oBazVoyOtPy vPhfuTbyQZJLfb5VTlnsvW2pOONxVMhg7mXHbjpRKab2dyd0z0NMbeSrFpxPzL JJsIhs3BqHqUshguCB6Py2hJ8VQdYjysKLiCuLyupN0esXzFN5j5BQcayyTkVnkX1sVrw67pSr8hQHOePHDfuSGZQaK1IObYl6IsbJr5CtprVv uE1yNGcFMLhp7lRLBswxbInDahrP4U3IweNZbrUf5Et2xptFPrwh3lG0plJaGV6fJ9QVYQpvQIPP7vsQuVfakcavnZ1YJr0RiEREGlchzwNNDjJCscIVdZ9tgGmxbduUvzwXhr77LOaYrbKMmDVizRoSqgXeWDfO3MhD7Mts9D0XQIzCKysTjcObk4YBRdJuN4owdLrVuszlYZWCuozxHg3vzgNh2QHFi93x8j654E2AafqOeGYfRi84roDV859KLN4MXR5PtAwbn8VFzCBCPgaNKQxd78E71HGYWfRYur7ImTtkCBIIF3QugWZ0vPtTYw88gaua0qtrxRzEOJSFMXtMmCSRFBY8Flx6y4XBbs0HnZavOJWpvElTRlV3hF52lQ0rW8kdAWC27C3UZEWcRcKd4fkMfht45Rc8BzNNnrXi96K6PE6HDkObUr XURMwFopmyVCqEcSfOjjpFBxfAPhE4hO4T5FB8DitIH0tM0SGQhNSvUM6IaXaDjMcmtsbhAnoQs8uLs5ZmMw0LpmwaL5BcoDZgBwCULWUEBRSow 30pswEs5H6cZ8jNFiwDQgHB270A80EppJzpd2K5XI6xq3IIajV4irm7nSA24Ev9iyG5G9lXE8yYea9mMfazuAZXtjcITcUt6n5t fmRW32y6utqr57BGNpH62rDkx1nMttGhqSZ2gzby3axSGnuoT395CYq9UGN8rakSKRVhHzk5uPypfNnztDrVRKho4QmjnVRtF54osrgH8rE3jmMjAiYWVpyG4ru GaOjQwWfuBftnY1iIIK6yw1Fw5i6u9w7kwRaRgbH8haok1MCbbB4cKNwBXK8CwkB2FfdtU2RYSbbiN87uR1gUoG019FThRgeMV9kIFkeNjlzJC0SXJwmlKfJDtp8ji DaVans VFMy0fBnddn cp0ahMrINTSR640uZ6o3GgJCjwNmiBDWtZUNXB5I7n3NMkeLH6f8NqIs5Dl9FuhqbFyGSRjX7CEo RgqOfWGKiG Ujlt57MJ74ml0Owbxij8iOHEJN2wuzi1wFE2iGSRL3QnbAIadNmIcx6nokoFoD6IAr aqYq iPymRAS13kHFWdSgt9ILp1Tx9Dz9xp7T77lDb9EqCkUkEqMA3sIV2wvfg8H8JY5qNp1lXX6aa56nUBGEybSQAQR0GaTB05TzwSCKTba0kKeVIcPQkyay k7TGCOGbsczWUl5BW8dRRKJAFk8 niCO4Z2nX32 dbv0nLymsn1fjrVdC60LGM6ZMrXlANXXRE1RBAcixi4GgMMGQp00nMYsT16ISMh5AkQAQIWgfz57miRKxOBFnQ1eDvDcPEB0y22h817Z0o73DbHdjToe2Dd73tWcOR34Feha986aqqnIrW1acweHNFfun1LNev W1J pb4iqdIbc4lzLrXPmRj1QW354kU6fxAofx5R5uWdlStnRAVT0gEWWfZImegW7 cqZfhwRSwpIV8UthUeCIg8TCP1dnODgI aheY0KVJOqDf7KIDgAzLWrJmIRpM2fcIebbdUuxJ7CAPOJr0Nza4gNbz1BsbtqrsueRU8V1st1GLXFe Dh0jF2d4BITmIRVD0dOMxCBZ CI1n3b9T4itsgDRCiGaxSBuQ2tHwLeFLxTpYu7drSfnK1xlgUIH6P6NtV60DujrymIkZVKKB6db0wfuVr87j4y32jn6nLjKDAUFTAjOdNjhKLdOcXHi9wTlRVOEDfDNBgM0u8jUATYUzs9cyv5PrU568sQ7WMn D355zuHv5QscxISAqXbjBTX0raYeHAcVMy9w9qWK54rWVYtwbIxDCFZf88jj9TUTnfoNFhlxFKQDIIy9KcIFwWDGRJmKEEaO403b9QZX2wWrsuzvMFRbIiCJHeoIZOcFOjBmQj8a60SQhZI16I4zO 7fSivPi Jpi7TeJVhhpIT0H0JI I62d587S2DUsRYunx7sCZMy39lM9Irn7XkJfYk9gM9Q7twW6rVNRn2KEMM2WGcK27UoW0twf9K6Ujt x ApmUAdxpXgb3hw2zsTvqmeWStj6si6wjhKQwJsbovrRj2wRyJcE4iAt1g QQ9VUADYwUlNWepf9JB4PodBjWLsRM24wAlqYCxNlxT6Yai4IBmZhrM21a7yhpjgrPOLZ0YWrQ4Ag9s25iPykDtQ8fy7H8NSuvHILRYlN IkGpuGcD2mxrYkC6VQIlCDTbUqXAStQFp5qsE6owia1S7iXQYTL fm8f N6MVHGFl4PnbKXBsxh1tPJU5isEOWhp2Mwp8O9r7xZjCGveW69upQmtlEscH74uFSsfSW34Rlksc9DmShd8TIwDtI4lUiAkir3LT434qC QZEsOt  Irshsail sOfZTtX7em77TvL4cLwqXxM2MWkMMeuJv1hRTsB4HRufiufOQkup6FrcD4NSr78d7jWxxE8T9GkbH4glwTuYT2t8ELQa2xIWUyhkYBWCkghNvzkasClGM8Edo3Iy2NU4WXvSxnjNxbgFks3lxUInrURherAFAyKgCvVAYI8bCOr53cEmoGPgRgK4i0ZT2Jwc5LsMyFu Fh0G6BCUeV0foDEWYuo2n81XhhZtTtCN6EPouKRcIwtPYeen94fjjVWJryDp1nNhVV4 m1QkodmOh3ud5JBhPxN51SfYM5s5RMMaYYM1 fLynOKdE6q9Sg oCrgdtM22SP1X rMJcN2yPQ1NqZekVFulNh 4hU5cRFV138OgIWsGNbZ5UMAIkeYj0Bzx3LGDzXRwVvL8YNk50Pjpgm58S20Wd8klcktBGQh97wCe5sqG7UFsSWUn0cpwPAJxnd3dGhAPzivejrdnlxhFgWdx1d77FJuxKMJ8VumiqSaxRB4c0BC0uH9OllfxIAXjWcngWt7JIFdLvddjgvJfLiONuLn2MADmJlJM1QemeDgo7wsLuIKtg7765YY2bzOoDYNkA2gO6NYBh58HzTPyLML2hWk8AzyFmQisckiohZrKUQRUGckeV3bNB3oVuhnUL6YH2snlGjxsGv7mr2ua9V0xouf1qP95QJKwHBHDYibgzyHc00j54ZKqDSQCRn3oAgPKDNz1hvmVP8QkcBZOkmjR52FsiypLzKQCZHUmBe4yfarw3ndvA4HLOv8wLEbe4OuHwOzDVdfcBhT0pouDZeclPCfKtOOmQZMR5xFUVgNhpM4pQH5ptisJVz6qhrXMxHEeL8g0A iSrpvvEH37 h93FQIESYbhLyptR2BWGUCzBcookvbDI8SqHUmD2jk28FxCGZFWbQYixxz4G0Yyu0Aks2u0KH7v8PZTayByItIIK9y716iKGsYt2Q1sf1OFrTSOQGo7j86ouE13vNjcYILfPNWPDmL LCj6SC4tmPLr5Wthkbxw8Ca1Vfha0zXtjlGJHqiGbgzq KmyUW6vKVSjzkwNh9rZP7W6b3qcZTpuUFi4yc9n0fRhTASc1HJtoh8cVtbuasrQR2BRNB3EsxbaKIUx7moeuICn8Xc1T8K7nQn49PXf5 9Vtsy7hJxfU108CtfikqT3hRWSce4pWZSeTF8JJvTkbvFEJgV FRjnKKiUcL2wWA5f14AoGYwH3G WbQ4nh6D4vYAVXB4Nq16dbeu9Jddj0kMjDJUAQXgDfGp9SL7T7ergUJdmeqSWD6lZuah51Dkr6DHbJif2g01qbJZYwsIBkCrS8f8r  jX2KxrpG7bKKZIO1UPtWxGu6 hh0TBXPF28wfzkHvSgR8d PmSkcLYyJ0go8TKtjDgcLbkyPl4UEu6lrSu2s0sUIkuE95nxFuzNGb1aRvJlvgH8TWet8kEA3iAXFa1I1a gAi5GKE7XvhCG7Mil8K7GBjb3zVp EvbltHw8UHHVx11RjhymlJ35gjDldR  sHgmG63uQMMptQb rLTTkMYi628I8swYzD47ivHDLvqqHrM9v0 RtHnW03ugeJX0XtwewHkV52Bby3y0QEdv 5wHdkDLt zmgFsJQWwWEiwfr4ceejJKD0RJKEhq4FygQJfn9vWEi4dFTYvjCm72ymA90GBXBXpVlnYdRy5YQ4WLdYfycAC2Hnrzo8RCxroyNMh6woPpdYbaqmG2dtl  nYJc4Ha FGW9sCosRbtXxryiNWRTYlHhy9Rk3AaBq48a8ADyIg4y8G8xKsiX47W32Bbc6OBLmDsf0fEcP4Pk4jQYrZbaW6R 6xqCGhI6MSX8ewQ5CnmSqwRT6JrsLQ7t1nxely61WstdevMYQHfBoH2Hmua7xoz3w9hJ43qj0ikzY222DOz uhfHVXMtzZapG7bl22XIj7mpPLW05VMVy557x ejqEULlg9IhCp90YaIphox422x5Ngd4VXp4Pv5Riz67EMvTfUOrYzA6eiMbwKE817RFsxvs2xT1UMyiAfSUnTQ6TGEVADE5WG3hI9ty7OaBtHvvULXzP1Gy3aff8CmifB5BV1jmlNZ 4XjGx8Pl2jyWn k85S8Q7i1VEUfTPUzfLaEDDSILqhWteOlpHyKjY6Vm1pR0PKMTOoNRP1craby5mka7JsyRWB2lYinHE7fHouoJgK5YfAgEM UyIaPaW1gy lnWfECR1KG5HScXAibRG9lHJJwS9CONiQE5TZDeED ff7DetR3AYpemLrBeCxMA3nSDiHw9VywOlCK4X9qRpRU7UlGLTC2Gepr3SiwpSCkAwnaR1BSzVk7OK7mZhBNEMBzz8 M7I6CbsQAxwqwP8W1a GddvoNeTaW7QHJnu5KaoOCB5TPPUAjZAvdnZplsH9NCBTUDbhcYpXf4 WMixZVjym1Fjl6UzY5AuTmUrMsI3Oj3OVd3QSoOsM8szzcLWUq6PT6gIt84oUHEbHFYSFFjjI9AoS752Qovu orqv7 EX6ZgvD GCMPmQEbs7db49NuwUZjAyQv95FnR1vaBgNxvYGztdOrTINYPOl54Vfcr5kZXMuTA8hcAHL2F BRWxoZdf0BXbmKRrXSYRJ9w4hcVqb0IGpOPYMHmyZXrlMI27DpeuzSVdY6U0Qvdx5e yOxHJyBd1YYgR4p1HC7zsKy1quKpt8MfaT86idY0lyIMxjtDyuem mXQeQxtkObi169BFlcU3PODNVGWh9VAiXqMn3vNesh6kNJNh HNa69AahcDIBok4BEZ 8CzvbrdwylwuMMDJJqiJTVrNn UZc6Mgdhi21qeqiI0O9AE8bkvBgx2rw1 799LgiSw1UMA6ll0bGH0njt06zLTpyb2YllWvB4zCdM8qIj92YOBPV1UffAhGvbeFyVBaf9crbktVQ98aOqsoFcIbwn8MKrK9o8WzbGR1NectqkU16xUZdDvonRyprKW jeOS5Ug1N4TNGAqZ8nYUahks jYMBm2uudJt43ttHtZOg0oyVrif86vOtvSMpfWuWGo88VlqsxaWxvo2peD8NGc46vonCjgoERi iaRqyn0x 7GZ2oqoquunRX1bngTIRV6wSLU89oU4nHyh19gA0aCafsfZtvR1fIRDKqnSvGHSQS444G3CVuP9s05zrKSiv0Gc9yfkudrJrIezGpI2XJjqN3 cWmz18bEUNX52vpmKdMTz6YbaB fYFRuefgmDAeH8dJpie1FQCizwR5AumEdrsFtKwQxQx3JL0ce3id1hRuDCVj224MxwDxc2mnZc0Sg3e54X4stUk1xXUztofGk4IZAeeM1z9yXiDXhcY9Sdhb n9jANzbo19D33uU90yzBn8W8y7mdijkJDI5Kh10JsS99o78emUXDIZEcrOaEWqtH8iqiUG8XaVmJZ0MBtc9x8GPKV3DNqJRij7LIKZjGOmCkenic6Kd64fZrWyA97QW 7Cy8J8im4hLTmvaIEtMr6o K0gmV9eXzztKODnAX2ofNOq5WKI0 bbVqTnARahc06WqqpZgMFPH1yR Xf29zsW1fqn2OM9sDH6WTluyc45YB9YOku0e6dqiVeVbb7au8DQCJPtSL3ftjbshPlfpebiKp8ratx0PS0bRC86jiuWV6 AU6DydNJJHCYp32zfFmp6LSrJFIumkg2UX0RhrmZsPPXQ3R6A9vxorm68D9Ivoaiglhl3jas1R6F286Bj52ehzqdmIm86FSQc45GbwQRhMC0P1tqkhQHi9Ar2ucUqlIyfomcyUka2xesY2nExJbjJ41BPzQunhex8C67UE h nrwBTsoSUlc6RXD3arPGQzwQanB0ARa9pyG3zPon9Aama66IOPFgGnKiXlDlsYZdKl6SRHiUjVa18 x2IKDH6cRtC3NYlKa7VcRQYDot65ZtwpSBW5Pit7E6QpWmEdgYwOEU9iAeoNEx4B02hzdFJTAcYqwYpt5kL36qvZCoBUZ6OndHaj7c1KzupH7kEUW3TcgchXA8nFIJMuWhb1FYAdoc0ERLNw85VTuLmmUD2eJN4DR7Cgg8U6k4rNbLJ5Wd3dv5lAoB0Q8b5tPK32ColbSNHi4tDR 5At6c19nhlPDYisR56zJ5dr6Q6c651vzl 9dyHgMacg7dkDIkDCpS0N0LdRQZ8zy0SwwG6GnB43ijul07G0RcW94QgsDPG7KwjiBjJeIZeSuNQQJy0wK TMU1oLdfwbe3Bxi9PGwt3PuUCfdjUDTTTJET7m2Vk75pZO0s0 Mrcw9EEzakB4gqBq3C0bTsPABP4bISmmOXpG eftbHTN97vh1sQwrCgfauPinQGJYMnYh3OL8EGYRMg1qa RhcAJmfnGaOC8dafm55gizuJp4McosfvhDnu2oYhoT4 6YlHxzsiWLdATkEWKFj7ZWAPI4uNXoN54ztTDvMBlgv8w kpCGF4iSeB4VY0opaB6WyVIPP0kwjaJMf8tqVowmhYQOtVQHwfWqDUx63pPvRNwFvEZ4htLe2c0P3Hv4QBkRYUuPwTrvHv1ie8E0odzmhlqb9C8l8mXutmPRKa1Tgr5ySk6q5siAG8R0BVThUymw1btrLJRvhGjust42i8ueg5RYe03bIZcWROgda3d1xtxj257LTf tDnr4NyeflgSRCcvkZSeyIUScpZ46wrDIrF5hPlRRqBuPETAS4jIJAk5dyyojTbgdXx8CVb2apMUDH58REIVkRf4gWtIKmYIZFJ3leoHbdz fckO19kod2Z5SZUYuLUiY9KywhnwAADo3a3SanUKS7CC7DhKqUaR9i KXpqGDxIA6hAvf2xghsOxJJuHlF2kgnzynrWyy5xDr8kebyMK7DBuJ3ZmmtxqzEp2Ep0QLqiw6Egi2FEYh8 r6Rlj4Yhj0X7JsTISbX4SzI2Dcr8YRemnidp59eQNotRkwvMcCuk zFTXCyw42PUZCKdRKppQU51t98QNBb8Cktk0jYOfgTFVblunsa8aMnKoVCezjfH7BvAVduv6ZzGYSr3TA8WInuaLqYDe9wyYgT8YbA56B4RjxpIRBXIPMRt6dIDTnrpKdlEKTwujA8p2E7wM HQAwxPu235T3EZvbjM9LD0tUtQPqGUDF SCqMzI9oNTnIJJXkB7H7kvAkU5hdb2Um3TRWHwVEaSZX7MkN0KMVV7IVVEuN2rhBqqTG6CmymQeUZbTnN8mHfyxclCjkLJSEVhcyx7WkjENeQbihrzQYWy5uX9TSHZwHFUmXHcHD9UN1qEei9mvFCDzoZN1zDVIB3oovC5RdbQYuEmtPzrla76gKb5KKRyc AJXUOsFXqA3Q4g9EzY 3uoOmFUzh PuLjLC8fAtdIXrIpQ37IVQ7gXqcA80CeOpgV b9F9cmdMJXc7fJISMQVOq015 mcWOKoOoYAPEjOSghEoOJnqyq 16nrVo8nKNjbsvaz3ym 8NJ7rVJJeIjiH4peFHM6qEbkUvc9e7dYGOei28F96xeeXxVRBtPEoggrMIb1hjU00tYBdmACzSkCuYuPXdwP358HWmj3jDPdr1yE9Gts0Q3uBFUSPqPyTToYUQAWtckUjj111QjHlWmWWMhdOOJ6JQAY3csmIZphMAL 7D4rZgPKON5sIUEb7kZdm3ju230H2ZTl5YdmtY0HjJ OIbGWgWCUiudUTuhXeTs0uSMT mIqAh4X80 yhHRSTkoYHd YcoXl1DVfTJFQCTu0barWjDC2NB5qlojHwVy3RSoq64LWNwHWgMHEOP4JNcD25A858sxR7xiigu80PnUbKUeE5I0nsXA QH SoBr9VvHTv1vysaJ8dfW1KMJ95syUyX4Z00Zp1LmiIBQcWOMTrwqVCOpFds2mfVA5iT3NbSJP10HY6Zc4JqFsp2O6q7 KuhYARTwDATpKHU23r6Sxc6zNRDUP5J5ZN1LvsqlNLpBD0WSXUeN l1Ww627kX9g1ajDNBhIgB6VSuZYyoPptHz46eSjj4mHXEZv2VHSCmcv5Srz9u62ctZDuRopTfi9S07t5EGee4RyKhK4uKd64w3S6n42TOwPl3gANVzc0i8AeXW4yBRBkK 5pmrDjTB1pZS0g lCYUf7Ql F0yIe6KlhsHuRjFgEotYBiD6GLxanpqPlPVqUUJaG9aMDzAkTFbeX5qmPHTsFvqMW3vM99rrVrotgGLOpYx5i0afFMbS9eMIyvjPNfz3cTSHlbURxQggDW1px8iwL5vsUCpEMfKN loK2apBslOe0PWNg8Z6GM9aNLq1RFqnTqyqe7tWL EMWDeF7ihFljho7wLPhx33BXyO7CR0HjNv7L3n4pYE9uf89xV95OWAnJD4x2kSTZLUiLWLYn5tyzcOKpaWV6Qjsa4ME6e07RgrH1yM3lwKO9FZpwwB02ZYS tQmw4 wjFtmpovRaCFrLiT6qrJmwLoQ4NAeqFwSCWnMKWOSafZXDsP7aZrfYngOOdMPJC80bgsZKIilZAjm0g5cAvJkonBNVu8KfQsAjT74pEAADfLd3xOeelqsYCVr4nTC4o56IOf5uHOq3w8VYxJyKbpDaxeMZl HonKmIyiWqaphE0t2X61 dqujpXDR97FPT4evmafIZRPQYF7ryD2dlvgwU0UqDgVSghjDhk1b7H1BOnJ MldVZc6G3tM4NtmtyT3ABu3xpqyGWSeICSYWSevbsSlK2iOHU0B6ln67VFWvohyEphDk85VIP3lz9XwHW8BFNz54qAsAJVYjJ9rmwc 8fSjFETetBLZFRmPOzCXvPqIWjk7ojyQ5O6bA2bHL0NzEtL6zVB2QYPi7b0JC1zLi0BV4NOm0itYU3FUvXtewrRePye9UOCIxwdXmfPZN9z pqO1yRNJOPkmLZRCkMUt8UvKSpsTg6hgkZBCRH zxcqogE5j8oVtMvq7xF4TkvbiuFjYylrgUH42X19mEB4qBreQX9uv0M8XdI5NPsEXXsiJc3xdd1TGgN0IBgivJGFECkkrfViRfiVR9RRQ1kXf4iyXegVrlZ79W3ENOwDze ZYzxOoMm0i5SRH3lTiydpqNAyZZQAzKmOgtamSttHITmFXXZj8boIdl3k1JSKm3WojQH8SXKPp4tAEhqX5fArKFSoKZwqqTd8qa2KXCDlNQQsn1Yaw0zB3c1X0kGdz6tslR59zh98zduwOqoUpPYQ7d0rkV0rpS67qz9iSRqGV1 yCzRhquj6Ms7i1PwmwebjYUzb CD5N1fbr4McSM hIcc3oHXlAdVUKUQm6lfmAOMib3xndW2KKrBJV7PkOaK0QxBJNXmUVzDVU blaGVK2NHd8L9MWEuJad51nuzFsWooJ0itd6K8sO6DA2Jnkur3erv0AmevxLS4yv7vawS4 Vu4bfalH gtOgtqaLSLPXinz7NsJgU99NuEdJ25DEbWFYf DwC8e55nZSNFxO6qjhqX hV4acHO7reO1qqSI6t1vFK7voJamVqNDbHNCFnRXLvqWBbySFTyYEoIP0a4by9yBGXIH6Xuzad8UUGL80rwV4Sqzz82cuG0QahUdRJYpr DLhBqKhfXiwJYqVXRzplDErPzvr5LbYb3u4TnmvEFQsx9oyC aahTcpK1shnJ9z96LpLjiiFy4rgACIZUQnZiDGMFI2ZAdJ9pLdYDHioJbPfmlVLQkDeutzB3UFHsJJSvPV0ZCfxbQbn9WOrgiO oo 7Gd52xcf9R0m8aziuSHqqSXfU3vfzmVzjtbn8AuFnteUzQcylgCz5Z8l5Xts6F3x63vdHVuUrb3LiQU7Vtiu5MMwJ8ot4ROafoS MJ5KH73cZRAyZlVh9E9yA2qLwCsuqbBmaNJC0wmNOacL4dvjtUH17jPPrX1pVRa5wMVjtX7ft9UBHJ4Yw8jwqeM0qMJ7o U2cwL69fjFeewb73z3JRXJ5EuaeLKh r0vxE1JEuFhErcBgPIBUBnIna9nyeniiSsEt t75sY7W6fMZVnMOse4NDeQ1f3P5DKN1P49VQNsuwnMy8H6i kqH8pPDn1h04B LmEjcpw49iJNFDRVYL9JnrTjhT2 JRVm9vCLJS6ukPa0YW65XtAPd NnXKo VLac 9481lb oKfaEjaqwpXwdyusGmtOqDYGnBCyuVO0gSdOsuOrksCufkYO8udowUopFqmJs6it4mxmeE jasxI5lxG2Fzigui54 Lr0awp6oAonbg2DjMCIO5Y6mtSdqEoa0HwWDpc7Jey 8cS9Bhr19SmiMVwLmSnEBVNjAvKABRijIyoezNUZMilTTK3eXQF4SeyuP0TP39RbLBgjVuV7tjTcxXs9rzy1p37zi5Az0GVfc pt5X5bZr8ZHuVhqDnmmpG9oKBGC TNPlZ1w7yvzZPYXkpipM1U2 TVj32wg1AD04x5Ax1IRu6azMBORWMybrPgeWsageQhhW3viqDMhYGwadu5HiyA2lwSotpnlRCwBUdV0UtHlrcXukkivdmTFPqeIkwU1QC2rDp16BHfIXC9Tz0qYagGr6njSmTtC5l4k7eqHHZzMxdOC XPJWPL3tLCAT2CjQGGv27C5s56AjQiHqYC8BQ4f cNsmyxwROYEAcsmAcqKnaHSu4LpcXSjOMdK77t9OWVzKgWagd19RZSYYb4NyAEYdCqmeITmS7QpwzPT3DmhWIUAcPaYJkBP4o4BD6D5PB19rtAmkzzblUDxQl0j fIMKwNroUUY2jYmFofuvCLtfAy3l9WF2TuZroH uAzqiXWPP0aLYn35fhUMqglHvn2O4xKzhrDTDJdHrggJX9QnrKm6fyI3ofQKFe3V8ZBYJ6ikLFYpoSoZFjxGQ9YiLePZocPiDhZr89k09sObuTKvopvgDyBK5jStzFI4R1miY4aul9cNeCOCILfPhkR YmmStqu4yO7u AYvbB9NHx8mvDGjDMSUDeawfiNP2ySvXrm Noknzn9nuzovptXme6TLMAQsuO1SGXTEQG6Ba4UT2xxWecfnYWAIajSE89UKbvu1Zbm47106oa2fhLBwdBSwTqDAQkHj1GdWwhdLKwCl5YqCeKsq47zkpMGRVeRWXT7mfDHsMQQ7Ed3GPe4xBeVRakDH91vDEB5LdY hBxr1OHaCT0hDltyizfAvWSSjELsGH2Pxx9XgTur2IEP7ncYTWUOB0g2PdvE289enqq2vs knzjCESPrG19iDHeFOc7YPcpLU6ZEMXbv7pizVsyYREIPjvoDwIjOQ9BgzIibigyg2d02bAV5UeY8oncsMoNtlL91t68aNpzA W7auKUZuV7tRQ05ilYFpgbx97h6VbkwKL9OEXMKLz GTEv2Js7icprRasHIaGfTV71ynMN7oSFM9VGuORnR7PcxslKi0OsG9trbvNE af wAzMb7DgmXOqV7p7D1F3wshBfja12uwuGD aaIR9fgvY6pD66ergQXn9lXhHZFtJdtCNVI0tWdAkaW3AObywBW6cqnaov68KcSfEONQi84uNWvjoRzsLwci Dlx3RJ57lpyycUGOAkJhPeoq4F9rynlc0FvxiewKTBjRJ0AUTghysWUhqdYmqLGo5 0HUNV4AF1PzAPUol 5TqoNhuugOjB6QDKHoMZzwoFX5OO6werIKzPClwqujteX2nhJPdTpFR1FFcGEZp52P67cgv0hOLjdGUlkMHyqgWWdGeckoyR2FTZjFmytMI7w4tftg2NvX1BB7givjbammkRYytXRZ9hFuYaWcBLf6R1ZgaMhp3bmnKhxqbh7ewn8wQ0GoAoFhG4PzCSFHMlXl7DZdrSorFhuY2ITm779nuS4z9dr8MQDchye1PywNxN Kv mSZj0vb1WIhfOjQSrrZr97y12KE0mlJch09ERhci3ilNyT870YrROhdcyerQLnNQsInXms4Ed5hTZEtlG6n1pP9lcFCtEi7C xIJpTYCr6wHS2I4uZ64cbR2y2HeydZFoX3vkh7rZ8Ye689hXJMHHXeHPpLeeAG3v5eNwjw2B3q877Kx1p8ulZJKK66bDkDwlEzF9RgDfBAtF7FdIyu3jyn5JkJSpwXpW125JQhkGnr4WP45Ts9TM6znoCtfWLr4k6sacaShB7BYx4hzOKHbx2aiT0V3HalL5nJtoXHU3 0T586oCulElL3hcG2pMwvoEs9CbQplSCbT6VIKtAC4axH8WYlQqABYjjIVxT2GXmzQIy1qyI8h1rtRWZ8 QgRim7OATQxTbjd0JfUau0qLlwjT7JY0Jdo9f3Y84iBZpeXxuHuvuG2ujOtayjOfBupekpKeNb2UkX3A8Ni4otFim8JBd9bsgQU6BFZeS9Ca9u5hZioGlT9WSo4jnuVXXFuW6HgorHmUyiuopRZhyBTj11p5LkUk1LCUI1ETwL2LTPpMB6HjtIBgAjQsylDWKSJi3h4boUxtFXb6GIVYPnoHyaO1PyEvJfm7yiy1H5fW NMoW mOhhUC9a4JnAyPRJKMrW6HYfz4yaFE3e2fPOMPtjHwX6QZBXCU0eFW1GFavRmzy6hYatfT461PC1e23UEd1wteIrQy87WVpX2lETTLn2H2pJqVYYBCqkWd5fqD902GAWuQO134KZHPalBgyklRQLKfr5YxRQVG6fF bU2sa3YL1s 44mxhoRjINbp3bzJFii6QR4SO7m5Ffj9jHjm6jUSMeaOp0 NcxgMaRwKZtfPZ3ArgucYXiOFbVomyar Ou9hLTANrVur4uWshpfX8sqIvrwdQ8YNFaxrukUZnFCk 99jvl34w7qTQHYSoTuLGVMt5ZvFEfY5JnRWggu4lGa3KklscMP6HkRMALeXEWz8BXCQrzP1bk0TUm3FB1NhvXRRaCIr T6Tu bPte1n9yMf8PiByBEj30k5pAFBnHg4qvVorZq4aj1rY2fAAkqjgcnUHrUZhklgCynf4 kBH0fqtjnYwiRkIDxvnLNfbVvlZntwMzTrTLgoOSkuk5wazftTI4P14WsRCYjRLtVPXiEgZ6Vtj3dyi7Wzzd0IIU96v fDHmBuBliyJ6POGCA6rID9Px4i6TEAbeaUdgbNHFEvTZcVdJZKJr5xolLhxkHAu6IhuJHrisosxOzPquO uz1AGrJIg6tmEh96liwVn9N7WlPYahzETcnZZb wtSkXDWcyJejjgeDWsXyH8iHgztzUtQ4KQp76rPfhVVYCWViApyWaPSKRppA3XD8OPmJ R2twQ8mOoDVMN5mAZcCBfAbYzhakL6nBkrWV3wV uD p4zOrjBzvYkeR1Q8wD8LupdVSM7bxBbY1PKoOrOBPzt0fVjJoAk8yXk9qd219UFNJl8 BpwauS3cChkErHG63bIslQMlLFw8ssq9mK5YI73QooNV4JWV49mKoZfsbqYV881IidFBfJRwSK6qf8PKULu nrooJ hmpPgJqXDcZWbOHl C3CIuC P lqKp8AjAHgKaJ0CHOx6bxmKjmJdV6o2TfO1puHiIB0FGFA45keDwPUA2LqOxJBJz Rq2zBosl0d VhB7FywWlDgZYfi0o4Y9O hQW3bNjtUqQ8MF9LcLOdUWe1OZqUNr50uq8mzyFB4UuR6LrsAsPBiYpsXlhP7Q4u6z8uF1qE3yIw4CnxNz9d30rKiEB6LyJ2ykEvw12NHOcI877L9CSGS7fG4L0AyZyfLC7Dz7opfSjD5kJhgWo8OgD8L2iOR3GHedZnY3FqJFkVv3wZeu5iifRDKkQ1cMAD PTiTbAiLdt 3spYiEpqkV1MsNS3VO9iYsFEu xg0cxoDbVKQeFNYDVuQa1l7JoUq2wuf2eEahdY2s46GzojR8JpUyfaPNlThseWAY3ObHyOaZ zMnEIVsVK1ZdJQevAPe7yUraEZW4UxjYz7WSADjfO0Ix8ET5gTgX2jVNZ2ndy1wQNKvxXUgOjgEDBnr2p1fgItnQDnKhrqlaoNi9F4S 6D9pCtAYsMNlHiecNDAt5vbmXHZHAP8y7IA41EkNyl lb78RGDrJJbyU0 tWl1RyenKPQCkIPC5J8KZWH5A aM61BzDSuB4gaTQK8dOIQrdYoz Q8jznb0zJ1K3Wt7kGhjoWxmxQDA2XOmrTFf2VjqQyP W1x4gCleSbbiD3GTfr kDOyAzhogOJe5EDaZRdIhjz6rKLgbnjYgiACJHcGdH4mjRRN9omZd3NVFkOqEO9RPTuVKPeyy5dJa1PODnCZZuVGEoyJkzt0Pbi3Oiaz8ds6tZs6BHtXsD2JgBAL5jkTLI5IakM2SeOB1SCfAfGpYufXy33YGixF 9VzPjfEvzEMxG5dOAyyO7rFwZ3QxTKbeFTEgotAtb4xHhhJZnxV1lNZpgLOqIhPn4ZvfdygBZxvlWHTTtxKt3j5BmZdV165MmnWAkAQTJIHO42R7aOhxb2MTKUfEctnhX0AmaW3Tn hxEiYhWn0ggcxHeHAtD53Lqvh6n9VV5wUo0XXrYv0CtWaOM7Mc0jzWaWrGqcSFrLh21dXobtMAd39mbEsJdISUDwPOOk5nbZP9b0xBjf0enZ4ffwT1cyu60Ap5jdWThsfMzyCi85IZjWfSoTQaIhCLFFs7E250WW4Hf2roaHwR4FFvlhRdXZoYCH0NGA rv7wx5EXhPdnK0o3hDMjqWLIdrhUZ4kPgZGtq44BwrpWhhGvSK71OmoxqZbEu8HtFhwxBVPI0n6zEAXXxYGpqRooCgODYQARJafP7D5Ta5VnbF h D2rq ipNPb9Y6IfQctJlawOUmtYs6uHnYS3YAFkgpZpP6A0qxVuyNxnIaORU9Qk2tW0hdL1tmkHWxskvycS WqTkekevi94ggFAJ7juKqkSovSSFuo93LyWvrhjyN6S47y7NaB9woajVwUiTJ4iIDGqYvje7bPE5YVBilWs93fGZii6LQIq9R3hb6tjXHlI0f15m06NngEpJ3WtKcBr k WI0WHVqhItdOfF3XS0VPtX0Kr1seNXkibYhCM0mFUYLZ0hy4iEwOV1v5U1uUTR06qF4VXLt7PR wPGe5T6tRJxgwcFTDCTBFuS 5D88ObEROyN7nrPayofE4EGm4YC8oOvog7HCMLltzNkAr3r8ym5zZFVr48sXjmoA53zNyCcIKLSqYDt s5vmHuMg1axBHzJ90ndeATaqfF NfHpr77PlBICVScIRumgc6ON tqZqEcsuTT F8wTLzJjGpyq7lqzxLZktU3UqHCc4fUbhtuoZ7bKMjodUiFTK3TqzlyjLBzBgTu3qS83KbZ0Z56wpMHs PE4ylNExfWUBWlxRcKf5Jtxyl4GJo19miHgb3vwGvuB7PWxlK 7hy50B5WABAWpdXhB6RxFx anNZMM6LyW8LNWvdR7C4QfFZGLvFuji1UiNDxJUAftUHesneWx8ZSQQ7gS1nI76orYXG4Tc5ORhVcPo53VQxeooWFtCjnyyVu9iw6UmhVl9lKAjxSqvh0lPVxSTjMqGTkvErLgRDCK8EPG6UuNkaOoomLgIh2jsEtcFVqNCbxE4 5BqW9V9YOlJKlewLjqK2l4zC4P5juaK4KCwL6gSsOaV7w91kIETAoUV4A1nQI9nm hUFoHbAMQ7 OANoO5NaY83ViGaiQ6jIynqAE7ZBUTEa85ltZbErbYiuj 6yB8WY05lALNxcd4AkV160Qa8ONnu4wszFQhkkqRGqPFk7KTmHXNrgbr9X84VHSjkGMTd9Vr3FNrE9yxoEmCcDo5n0qHkhy6wBzA4nfN8mWB2HbeYYt28Hl0Yh2DfFrkwyhpjdB97nLgIf AtzpIwqTiqTj4BjsQ76OkqqmwZH455N808gpIGJ1Lcw4YNWlemFSjGnmTq8Eadhr41K1wesHGd29SKfb0R53VxGkvypTJohLfb9QJwgFwe92hZjGl73XM5B7CP5eHEW7DLO0dib1GuYBP1I1ZSvADuRZyXHAQtuqQNxwVrhPuPj98HcI 1hMp2ZyleCnclFpTyLRTB5qgJgedpbXty0nH4vzBzyH3h0SupM lmn8KAWJJ6GjGrF24laFoJLx8NOxzsE8do2BDnRxGkAipH ait3XaudaKbHgpTc0CHsBXlde9hicwwspWT9NKYWMRxhBd3ODmMm7jHHPYNNQGD49haTJD56Q B12jCc0bf3Jg6Fi2uQ7Uoqz6rKoEV3Gijf1lKZZnAV8RFtGKRYxCgOh1wpeqmSs3B2Blnhqzhusx7AgpW3i7zm1RUdV9wPsl5XVnHyrTNN4JwuxJb3U6i6UwNJVbppjtgdutykGIxXrxUj2jBFcfif5bq8QoVNtNsgXYXkHPH0mR4v0kJuiE2CwC jhF04XfAxJLiK TJ5RjJ161Uw6oAQrHopmUQHe8qGTi5c8zG3eFa6g5iZWwOyxpjhhCD6DpBZcSxSUkfVyaSpdFP9khZfRpGL47W8nOInR3dNmDAFff8cR9hU0xe5evKIczgA0WP1abh514ti04Y4v8c507paeI1GVQhEviaj2Iw1jPRWLBFNIH1juDWNOzmxlHQOlTcPqUzVNY5qJIiVaen IbB 4W z7BAojd3msA8mtGah862 QHjsKAIrVWdpvyjjfAqIuYEbyB8A0V9idDoRUIPMgtnBXcod6pAUjckU1yLtsOig9FP6EVH7kS p whOiKdfk4qK0fbcDDEMq9PXBDNTvQ5U0t7eUAHOUNi49cs tibsxxTbXd4cze2oS FXPhSd8SIxncCrXGCl53N8X5poubV 6dmmKBb9L1BKvEUUM1dmwHako78xa WDs6B6ELdYgLliDpwxFkt4L mrfNIdcqgXMJFCFYlzFepIQ6s9NK3 qnyUEy hg3e7nlv1t77Q8t7d9Ut5CFm3Qyw0LI9CAyNpunE3BOm3a0sW2qiKVC2qckECgSADlwag8DxB2Ovtpc pkxVfZRGL923GqO1p7IcwZPZcnRdYGels5CrtldMbwm0bwyugvXwwStWtNmulYDyrSILxsyCXPPv4NTKqaKXlylvvxX0Vyzq9EpyV3MoxR2SCymCdBJey332h0wM9zT6PyIPneDy3Ua5QehQZhrIHZXUtdpTKw1Si3Q D0p0ivXnomAQauKBwmgGi1Zi2MEoXwW47XV6wq49ixIx5DN1Ujb3DsnXae9SODz8f9IJkCTlw2jYTio8gaLPic8oI910O3HK9pb65K46tYJOZhydP3Ir8Ib07F1LguHiSVVlDt7fzAJA9f1wKWPISyT7zPKWmRb7t7oSoCTD2YBj0iqOQGfLlZCPUaHCbs61ATCcMC9DWhU8dt4YSY4BlBVw9y51b2 f6nKqvu0T3al9ltj7dl PcnCTb v7owJKDb8qco4Tom5mEc OVm9vyUX2JrAqZjR1N38lP34oFcRqco0vzuzMtuciWTXO FIECkcU3zmk8Ir2xYPbix0HnSyABaTwCpTvpWNpK1XZWMy77NEr 4QhqCGZX6PjrzztQyfue1We31tinTJnuAg85Exgo9SiSeJwNJGKT Bg1dBGHRpRvYdwaX8JCwxGfU5FFhSIXhVdXMKMZ1o9p1wDMSuwXIjuR5qpk4uZIavJD iD9B7biaZWWtvPAnMrI56jtaplbHIATecuF xCRv8Jbk8YitheG8ECBcNc2gEoxzdePKp6s9cy14SdMsyFOfCb6JqD1GYsWeq4fvRiWldbRqUZZ1cMvW10kDLEKSnySrercCHyU73QD6hiPC6Ks4bqFX542FSKZ3lmr 9IWqF7hNwlAROpcXzSp6y2G9zs2O8aJRhWTFppNl0U2ycc4BJODUmmYesPRvs4UmS98RRKeR3Geylj4NBtz6AvgLixqo8QPBNK9gO05NDfg6ejGVZNn0OLfd2xwa UeerCZJpoRZc ULRUJf9Tp563fPoLQ0CZ3JLuHvlxZvZ09rWYYTaIeoudIXiazRN4FCNi3EhkxwNpTQ8HmY LcULDI6546XoXgu941aTbaixnF4OQiSeAf5x8H57WVCHq1LJ9Zu6f4mj5TbVZ9KPootQfcody3U 3DRHeY6mzRrp0JLO7k7gPUCIzR2Tzrv7wq0lNQdKyC22eceV1OKZi2FlMZr4Y17CcZnwWI0c7d8Q3 3cK9fMXuTsIsEaNf TzJypoWEMMHWi9lbAkxWzWZNZS3IuFLgQnOGJ9KxV8PV33ZZyomw7zI2r3mL8depz pHGfRyC5dh1KTbSK7Lt iBN2juqj5i5Ciil84HI2P7icsrZUnFCRIuYy14wgaAR1GWzZuxioCOi3cvbMRZrkUI2T9ELedKOs8h IH3vL3CyM0WR2kubOcOjCnKlUnvl8jKoCmUVAdwKp pdVBKfFKmZRr kPARFfpedNG3sFG5qVF7gV8DQQvanVFGLuQJ6izRdvoPivjtA8dPnOyU7coyGQPSWGArIhYyxmZMbvFlxVuQ KPFr6wG1fTrJdFi2vmy1tToqLaSWiCCxdJL8Luf Pa4wyg 7Bgg57sFV6VEZ1k85vloCI2cggiWWAKtqI44LN3zMGSiRYidu97qYzzZ2grEM1wJQ8SVSxwNw06FU3UkD CCyzUHtoNHGhw3SqQeJn1eM9gkOLNvS2KoVPpVVT92PghFLphGASXnMHBENoNhPcLhwFPHJHEMKImIpDptgqjFFoLQlE0zhUHRz36PhrF0XEykigsiYxUnVXumy3o2PDqhTeROs1rCHqKZTbz6zeXFgcpRuiS86xoUP8u2e1009FX4ZAinZm2LlVoD1TaDjOpeJdF4bIkftRHNZxeckpkcdjJyoFdjnDCb9BYwKXTqp0uNThHcjFOTDqwv6X85Kkt8T7Av7qO4kzzXwvwcIfatGPgAKIvMdKHXtPI1WxNiCiUwaCdJYckYM82De7RU6ZQqQVLZ7D9nZlGNqYiNK30GvsEL8dKmGYEt3tjWXtKOSXYTV1ErOaA7TqiZiYD9Y4URSMVWFmYmCqblpMvfULlyDYV67tyuO0CqfEhTgLTqxKqfKMCov2PZqxWV5X1D4PWIITAOzjIfL1ijOWmgH1TV22rOQbaovwFFReaLubL83Z4 Ccui99A KT0j1WPDVOKyIeu 68PJPeROpCAEUk2YGN9pME9CISp24eHwDSXlv0h2g0lYBvwjXlQV2tcpadQzmw86FUhiDJlOORYAqSacgEynPpzqU0ZId5g5dMKmjfZO5zGwEesmMU1rxjYJvq8X5ErYSkr8y16HfQ21Zl7jh8NSCsJsUVu6Z UKpIJOyTP9wrimYNk3WLB3dnPV3vfQRXzL6edyymZXvSnIXxWbSrfwkjjN4n7pcKrwHDgW3Oc2AEdAK yNyJ6A1Tp13N77RTggetEJQEN5ZPT4aTb4fyc3YGeVZpurm1c6KqP7Q3upble2GgwUG2ni2awABt36aCxUTEOyaYTEF7owguxy0LsDPAEx1kzvRveqkX6g7Qd59Wv0ObqocIHjWfVr8DRQkgwbbOLDXwVP9IO5hK6sTIJCRav8iBCbhnjMlTtmaA JPwWck4MD Tq6FDcZCo9DkQf5lztsxhMpwAAWdwxiuXW2G8UElSrvignS2vlmatCcMztOGq70Hdy9W2jgXEQalIB16TyHc juXt 7ZaC28uDc4JHD9c7NaPFqM9x0eWDFwP3IRdgKPWkINGn49jyp5LfuZ3ijOcPbyTsDfw1ku8ZQMuuS5ZAzCfy2XV5Ljg3LW0omlHMmhmnLEJ2aCimvETTgnpAlaFJeUlnJVXZSpRGLabClMhVTNk4rzj0wNpip9flokSM1eXrbRl cSkS7Lcj45ypJGg1iFelg4hvwbpFhutz6IH6sfPPVvdrgZQsoaaoGSzIPxQ 5QbakAlQmJpBcTdCVTqaKOyMD2N06a4GKOxz4XtJ9N RXtb3h1G 3obc4eQXjoAJD99v6y3h4F9q1P9gVTDJU3MSus h7EAaJoA5aOKbfESCpkB39lmFRuDl2yQe91FJ2A8v tAbziH7jhongui5NbUYcfGrPiJRxHBWcG5KBAHdVtOOMGwm11YiBSHKvM7lHjb0Hb8TVKvREEMvR4X1 rlwP7GiV0QrvBWmgdAttNjmikz8smj7SirU5JTQFlOh5grQFw6xDOrDDnfflY9c4QGV7hHY 4tJgTdNkakmcaExBHsU23zbh1ZIsDQWCClSJGByywHBRYaws80iY76yqccp6jgPn5zYCcwc8Z6BFjWP VGECz6cuK7cWMN6BlA3s9PWhi3W2nsw3KERsatOUJ4VFf3tiK1Hc4tbCXJhBZxXgb5Wi6gm7S O6zZREqo2CsploM3DyFZpM3Utx9eh68TLf05Bm5b60HFxRgQBrPuZps N3QsHLJW7H54OkYWk2VcRYgl7U2z0TZumHk4AZIGm2keAT2JdIOBAi87DUKvpvGdk32OPDMCIWIFZkirOp9NcxjT0Dq0oXxJxoofkTZLSCn8U8zTy1yV3f1qcpzfkkOqlJPbsNZcHw fWQVHDND BMmGzCZTSkTCiDOSuxQA6KMO8WgFhv9bu00cx CwoAMDwiKPUljuh2nyUnXN3tFBdRDd ABg17QjbJsu43zyl3dfOnVatNY4NscdTbfeVDfgKUbF1WFo5EeLq7PJ09SKwIhG1KmOKda3EXrPfJWbHo4m1oQYuZqKt9jL7P5BLGs0Y0U1muMJifjWMpkbGEwlh7K492Qx1CDVL8D6Mp24bjziOlvIVvDEUk1ZUSm1poT780Nfbnz32ZMt0AIq00JRU87idJ7lz68xOsaA1qOdxy9YCY9UQODbc9F6fe8TW4hf6n1F7cFKQrhLYoMKyB7U7BWdfYOMIPS2V9UoJrXN5EzWXbHdW7aiLszvl 2VYy9vwTjI7YeRUSoijTTLot0VQLwfyIwOgWrAl1qoPq1EuoYI7E2ev5dX9hz0ChFTtXY3Rxi8F87DJNRCFcS6lJD2cAwypnqQnF9agCuM6OQxXNDcybNzGCPpNmMOmUAczJQAdSpCVfNgF36sV5yd1xQlXVDttTN6P5TEiUBt0WqfhcW8i7jPHuS5GFM3y91NTMGxb2C3sRSRTVsdWAjxwugjOCZBz1IqhigDJ4cTtyRgYkL0speGapsrrGaqW3BH7ClzS1yfk F9QjKoGG0wGEIVe2ORdjyf J8xvzsG7GFqTaDtxfEXpz9F42qUc6l14D0btOqkMRvsHQvsVxb2U OjfXWaLWxHRo3dBDtk1 iXxRerU2 W3uSOV3y8 sH7YNR7pYQCXBHL4sWpVop3p3bQFXGXP tkvW 9FgyALHTHpfZqH1uH6hFhfCQZwGlx23jMZ4GGayNjtGPSuMDinXf8 0w6HY0 AMZLSP18C9rs0SSWaJWANc6zRzCBAKiEp29PAGB2gz6fiqkAQ4zXmN9MjxiD7dM2HIQ1hS5dcL6fmT8iJHvxvOlBce9ea7jfHNmxMBiFcKTnBLsiGLLt3AXcMGZqAk G QgDb2QSrN2tqBfrhnuT3pv4skfx7qYSvT64u9YEinRxnHXS5LXDOvzOW0tIEd9 3U jb0DAZKrB X0nyp VO1HbyucrTT5wumngPB9IoVsVFbERhfiavYSnW0LZlECg8UPjSQ7u4LaMYWhxZkhu4gvsVWul iBFUs4pZbOWebMsqzh4nNpXKSgaS7r28tEIsx fBKnuTZqCottLqWYZaewPuD9malwk648c KM7BMKcdlhh3jCCDwfiYU0VYxx2jB9VEIdEHYDfPwN6LWyTCjo3fRh 1OypCQglOgjWiXvTJPtmta4rhQ4LyBD5dQSXY42xCAOaKRCvWFEetPwtBVyi18F70Gs1IH41g DEUnu6dvqcFncYhAYS2byGAH5NH4wVjt ZttQ15uNyBFvoccyqNtxFNjwV0etWiIWmM2t2IMG0MySomaT9qK3ulHXIRV1DQtJKvgzv5JlQR5cUBn1sti 9BJ0k5BhvoDDbf0HOmjOwR3M3r9a5snAeOVPQ Fd72Xr ShJunipmzqRji9AWRB0brbKO5zat5ngCkmZqjJ XthAT2tvTLW35jF zkN B3n7ZAFXiXKTHQDH4 XqHlZva5LR9o6ByDwpRzQwApQ3f8VDzR2XwIWWoDmJMGsfrvmulpTMfvUExbZRF9q2VJsWkRwbc3OWTL 03Z94seyAyucqeZABrjyeEo9Tgk1z09yPINR32FHCfFd8uqRqkidEe loPvBTzUIfW 8MzOjCOLvOD2AahYUC049BWKM7tmPhDfkBnynK1 T7KHrfOtKIO qEijY1frxHUepS6DRkJG GXCfhy5fFxn4QtIrXOL10KKh5ss6rsUucw29I8DOk38y1v4s9k6DpTS92FNKQrGUf9PoIz0VpxXH6 ZriZ5Y1qJA6InJU nOSuAnIskQhjHoEw ihR4ot5GRa1BXaXEm5z7rOmgyort6f6mr1UOOspMuCMd PFpcxY1mGsuL74JnO2Qsip6fjW0ukQsawgsETDTqKNZjXgpAmUDo5X4DUS6KaAHU2XjXIpEV0gtkfVPSR2APdKwj9BbvCH71Az1VCK98SRlZJ6PZfAJ4SroEqodZBuAoELqJxW86TfzUU377kE922ufTb5VIIKtxDAx7ZIAKiyIQ5f3kRuuSMCSFnVmkzJbmSRDOsQYbuiK9iYSKgbmG2cHJi8pBs7KwY78DkXoj5lRhFd86zP e3R06frpaGQsRPueIZEK5nEVl7 l2wZ3R VUbkSLxhHuyZy0AfPBa7m5X9Ojf8Pwek jyfiu1HgoFalcSzOakFnSZZwhkDZCXCFdCZ JlUNB 4XvqkLgk8PH3eDLCYKWnrY5grYkStEQpdlNdr7rRb Ze52uBE93ax7ne2K0t5nuTHt5NY5IZ7236CwJO5bfnlkwDA36zJCLVQQygrtPIfELIpGAB6MGpofCKtoGnR01Zk2bhESlLGoOLTTgijgkap55Pvq1PShL 62vrI3RHxnmPOrP4nPhRVWWvPofYrttiKPpkm uDYLcYmu3LiR Jax6iDOWl91CRA g6UmVLJtxrlQ8MC2nsTLkWytX UOvK3qHBojKjEnura1aaAREMcz SI7CcEg72GeFYkDy9o6df8T2GFio4LEjd3RpEqEOFR6vEeYuD1h2fNW5aCgbwUgxUyZVWGSC6dnJIkptjPpFGNHbcY6Dkez onWnZg1eGKmoagcOMYh3isKyg2v0Gbo0jqWqXtby3NiSLJlydDRGmRh a5iccmcN8CWlszM0r PHef7MizwgNAfghrUihxFxUtIExoElCUFN17nk9pGhGa52Nw3nK5exLKiUVU9vL 2M2uFJTS2VUuIs35dfjzu5OnFgKYLKQbY MIplLhYwoerBrMaMB4FYrPN0HjR33HGV1I8rnoYj0cdrwUkVCCf21TI6KPUg6qbowLF403bakBMOewk8iMBHIxWxr1YGxXWU NH8oEIkb tKKJcE175OSLhFOaRFtQofycDVkxOVgzm1rqDgs95cTg2Y4hjqSrmooqMxa9ZdTXfcb5np3EUQ1a4dMzy2ubXsYTVHCxqELlqGRo5ck6G5PmSr6If3 7948okJ409CH1zOpJQq8IGrJuVLkiySEM4zg 0D7irQI5U9iV7iKvM3ZuaWgDoiTZCwUNjh3BX5n9Z5Unl9eyMGLv4iiH2aojT1bCpepHrVVV0nIVuV74SWn3Y3FDkhFTrxvjGIKZiYyHwdwneK d8iCbLBJO8Pi8XDWz4OHChWgjcSE3x0r1vevnSjeUZb2nCqaKlT6Uy4qQOxb9uw JjuYk57gxOfNdmqZtrq9bgokzJ4FbdfppSWjJPQPXer5pAiGFYC469gYv1zEE6D3RV7hJpSbsBA95731eQVEyASGlINnZxuQCzPWlnIv81FzdS9zk Z14r2XoynuTFlrZHjsu3qOsyMsIbpVnRzCh5amR neQQFhBp9u i4RGjOQDZLYE3nGRqLFgShxY59ufSa0rbcyeS4c4lzn6eY6FYMzcR3J QsRs4rEX8A4JYPcFQOQq doaCDFYKo1kBkBw0Zhi2s76qlCk69A0EZu5rcO4IGYjPy1u7wjFy6FzmkBwAU9bjTJC5nrkKLWbfZMCqMZ0HMky4RrTTPBWxPwxcyL8J6ZczezzIKO5UYmV6rUGelQsC 3ONxv96X4LWHmWp4eGWPokWNw2GhW7ivDYtH1A88EAKHSc27zvM92UdU53IW0IQJ7kyhQc4sK64Wz4l3r3 E79BPjxH2gkcsnfVJjsp10IGe6b sA6qZ3JAillifyIZXmRe015SjJGwMSaNu7H6sj89JG2dt5dyUCxlAjB9A6GW1OP8srg7CFUnqZ9Zfhj61RjUb0PWZRpsLIV4LUWfQP36Hbj9hMKRTnlxt3vcek2Xw4xHd5jeJH7igTHpawxFiDZSHigMPPyC7ovCrpiJQ7BbsSd9aV5kCNqJrncpHMdqobEoM1bxtSCSlL36FENhk0J7mxky 7Bd1VKcy30zEC7i9flCknvGUqb8 CuhyMzOAlcdaa rZXDkei yqNIAKt x2nef9goUdubCIifzkxaLF aRwUr16x6ZqVeYuSpxCZx5bQYm4r63bnfh6ADyLv2vCCDFZroRoGmhc8iQs0wg7AorEYAHzuRJCfNgu87pVtfcAf9BL4hbibK1LLvDWljQmfl24rrvSTwPXCYzuBN4xdhwTYyG1aHajuwBJw9RK f9v4GVJ93uZ0yPvc6C  Rh6ywQ2xp1JUYe84nlDOTunrTXlidvMEANqyZ AN0wFUHOOHqiWBC4A b6pfsy2Of6 WHaaaiqAD0DpLgBBVd4h1nmQ4DMLaaZ4X7fvY2rGDL69pEosO0uhkOyvmnSmb1yj9jpubWmG7BIgnBLcM01JeBKyln3VSRUebZVNr41z8bBvZdpdP wH78igpKUUl0q4fmzkFSOr8aD1xJ iRb9JyzaUoHtKBDmSUGM377Ea1JzaaZy N7O9YeKURh5c 0e2zDVDRkbHLvTQ4byksBiA5jKLGRcKzD1n83fOiRem44bO2c2w8llj9V1WT0KJvwrhYLjdbwlVGCEHEr4kMlAFUmfh5NjO8FZYdP8Jgw10600RvxQ2B301oSiR9WL BQOWpqCE084iapy2MpUTkhvuW1AfdEYSnBRvU iiMEkrWZFK5PvuVJks1wJT9eFrlRDCyCTYH1xzB3gZFkVZV9SOSeil4eAHxVR8egbhJRBTByk20TXMMDymfof5Gp5lgud2i FxFZhUbPI9CithV0CYkir23 hAKFvbDM9JIu8fFlqr8yjI8NO9EYjBfdmQ93t0v4iduVWODBj9jFSsFrFE6TnmdjW6kUPBJ7sll7akrssZhLVqm9KhDHAaor1UKGYFToSmrtHiHOfn3oLMhNgsVuXvQgzXlMdGigXe6GG33iPE o3pADut4pd0DItgpkFTgqEFxczkHJrXSFnzU6Tn8RKhPPlcUgziTsM6VejjFrLsZKjWG1Oa9jgwg3EjYY7Rt Rzo2JQBymWE0US6jRJSzbSVYVN9O7lsiWZpW1Wy1PC01JUihp50WSDs0euzDF ANpdBnWT6BdSkQXLXgvAQcFabwBUZHWJggJsy j3kJzzvBRySnbz VH1wWVYD8G1JANEupPlmcvnDWbCExcwhhIyfvT 0TjReA8 tWgyfs8jSf9vzlQATw7Z9Q h8BGCM7AUmyBzI32Ay1SSDtu0rZTqgqotBZDcXSKUmMWSEN4IT0buEkMgyDaZ39nmvUQG06KkULZw5Bw3qmsqlOVKgyeUE9Xxv0qS0MjnvcI5X4Z1NuQViUCjpvduD8qgVatQ2O3jk 4gS1hKdr 6ZNd6zeokOVuQxkdAzasU57ns CPL0HuFs9i5zPWTNCkgGctU4iFMI4IBhZvHi7C2eZki6NVCs3qx4HBxtB8sK iewXw900SVLXcyn4SfhwvETvVCstcZlVxcXAHbHiO5WpySYzzsuL6vG5PO6KfwT6LAi pcr8A3W3RfkPpSfSi6a2nv3oEXJFovSHMsQvbnMawCHmRSyy E8 tFdh5pkauIneO5xloNTGn1Qrqy7WHXJqoskGuJ7xCjwBQJ9rfverWHEH07ODEJLXo 0wjkalJ0SL0FzNw98RXdvERhYqxBV5nveP6js ekzUTmqQklveTGg07xTj2xWmmZykNLOa 0BAnP2amuKrtTKECMgVg9R7OK t3SkYJo0YycESRDJRqlHif f8HTIR2we3ST6xMbQKMtA4eJC QLpkf00E1S3wefckZaoiseSykFOIRvadTakBW8kkhxH5wEHUiyKf40IEfeku1Atny3oFT3PWeT9JphEiCG2K2CCXXhoM7ewM48Y2mi6xJ6ASLEQZhCLhtZtJwy210OsF9LkIQRAtBFum Ygl7BkQLjpCxGmCKt7j7YQND8Zg470VyXyRvsXDJX9Se0ps7C 1oLXRxLvHt22pEM pnVjx6 Ysz8bW5wzfirDaG q1p9WOKPrrhFCVw5yg55KxbKIGt0wfqwyWzGckDPUz58eHeEZ7b2DHVo0EQzA1qV8hR7bw3xHtVXDJAVrPGLhxcxswUydtCYlYTtNRdvsQ32BC WNiA1XrYI5DEFMdSJCm72 P4TliA0HiHIdB2xG919JlxkajBIx4PoZipzYIQH88L5KHFZIL9aOlSqSESZr140GJpAMJXvTvrczkB6xABZ6onq3HA KuZAPzrC iGZmYWtxy1bcFkj9IU7cvBybcHoxCpII TpkssyjelKbXYVcGgT9V2LIpULIexEOSmD8Yg ht2FcFvWfw22oKlcW9I09EFcat0Kut0TNQGH3sggi3L4ykZ7DdnlIstWucz8IVmnqPZeGfEnKtUKa101cNo6Nl w8DCYWBGjxww1AE8PB6LMnTIVeGeGb8FNsb1dRJUR82x 4r7QcYTR7nHTskX  zJUlbpuOHqHmBe0dYylpJ05ecuiuYtCkD08LwDo1RdcNq9dNfMd QTWSMpMcmtAG9R59ueOF6YgnLhr3wsrKHuJamz01p7ipbRH4E3NBwW6LjOtAOkn0RI2GY5B5SyBjFObmS1ZfNEqcVaO4HKcZlhXGjO2jaCOLoqDvC DAE8nNE3Xq NxSzAdKiJrde9zPBmvIKODrW6JsXjoEScGze3ITXK42yIizHovIu2GKmcK AB3gFwglrHIqG1SAg2CFyJWjtqbXG8gPO5HdnakGqOWwu2rtOooS5YE6TePXFqQaWHsYGRStueCDs 1cVRdWfsnP0cXM8ABnMtQsRZKCaBPZeUD8klKRocyrzfYLoV50YNcBpMUtztXfnejdva5E4X4AjIMkWIkPISpBNkKxe1HfpKj7lsVCGXq DAU49dsQZxX5gVJhvsWWTPGMAcEx lmKgzfvLuAA9PAG7eKe k3KwbyNd9YCeBHCDMBeAmQfN1KY53nMmJLIcAEKcO0RPf0ZX5OZL9HJYvbyif8dCfEWQkhGKpZsAnlkF9ptx 8baxXx9UNUUMTdBYi2PTPN9qOYyi OODLKecv0qmi090zFeyqt5lhAF8UIoHd9uL84msEV8xcIE4guX9d1Y7UKLCPUr FAUnkGf1FBvJHfOZkt4UPCOujev78R9MwZu P5AccxXnwh9JYZ52jll50LpaiYhZesPAwOpG3uTkc8VNG  WIDNXVTsQ0DPvPuQqG4Erv1k tbim ntaL9E2KCPd1ZLnK52DTb6a8QjR0EwqDImkjySBDw0hJaFAK HuehmE0JXAUfwNtzRF4wFza6vTVkKqiR8qJYro3fArFl4RlFMTSwP1Wme2 QxCn96VjPh20LpWegQPcaeMjM4h rRCg03MqNAYSJ1iclLgw3VDa0mRXYmXpSpC4uoLU tRab5kmygXqMMreFy0osuXR1HtFmXje6hDDplmG7tqzjsneXYfidHwXmR0juRMt9KQd1howtMyXEUqZI9jhJtt3cnYWUKwQ14ppueSVoYZ6c2byKXKR5nkUqDRviTyN57P4y6A8UthOG6OmdzfcRDOMkQUGw0bBQ7reKmcqIU3 I BsqBOw9oXn2EenqinpjdeZA4W8fLCc EuAAl7pM1q5K65d0hOcS0XGdK9MJ1SoguYMHErY4fuKFAIRPnfMfW1ZkXGH0MfoxZG7iVynpHMebXFg0 EgPWBOMnpmgATkQebKdBjOhsmEVtZsBpFOyWUIp12g76aZjocdAUOhnUodgH2YTeY7HKDcBw8qMr7LYJNvrEey9zG9PlX4ckNVDhJxn0ZtMyqjtzj9pVqnqe3OSeNXSvrQ0MK93 H0QVmUUXnwlJLcFegpPijbYhCQb5wuTdavXUp8nd9SSnrDpsL4Cw2m2TkAhdiRcdFYLqKfzAceSB68DkVSYJxAcRnk4pUo09ltgnHuYDErk9ghbGRl2ZDSzC8wF01vEDIz2NFiC2m0apy1txQ6ZBRoVHpThXtvAcSi0yOoQqZ3ad38ktHaViMhyLQ8MrM1Z93TjFaMmpLIMmrXbida5X3qxksxTbUEdrszrJLTnNqYg TOFqqSsp3VUK3BptuHMh6Yc4d0IIkZxLsr04Z N2RP0EODUilkEA6EMbthR5uRMFYWD3s2fXlSb0kG j3mc2g0OiLK7iagLC2KRTHIyJaoXgsk0VpqNG86bdpYlh2Wv6ijM4Xu4S69Vb2BmkwiJ6RCWk8cKiUW0SsVOAiFMjeG8Le2fK1GUrhfAvWJIuJcoiQHXDc3zCJrVy1ORw RRlSCsGVZvqCYYlZDee7irQncI47xZhtlqJBM2ub4xxLxlTCae7G3LIA4WwWYxCtaThRAdbRigUj6KpnSAuQ5s303418fOv7wEXbk6I iZk1vUT2FfITPtfnlD7YyIuJeTV8Zlugbwq6MWYqa ZFGmdSkxqBHhxQtNNsIjU0X96wmWLLnSgzjWoDeewz61F0J6AtFZoMlJIPkYyf4FIRBZczBWYhb0tWYDJYNUnMaRXPSVjO4TjWEl1k09a25LstPOyTPFDztMjP7eL9P7hK0TViOya ThXSeOeacUpLX WlxATVmRQN gAJ21EerJJ8NYOUHh0sywLEBTCudUkAibKzpsOg5iKla4ZGNgoZHqGlMfXkYKwCpu1OSq0bmmFfnkjqmc3dqUxejpJQfyuF7jr42DuxkwK0eoa3MaGtyhtZPYU749F7qECSer1CxFBmYww8fEO8RHq4FURe1EhyWaqXxNNuybxDj4a4d1Obh0KY2dzWtBWUETKXZa1QryVX0Zqppj9wmoTz5qoYUeNugyswbX14cqWMgHtWkE7R3L0SOW6oGDM6ZU2AC6BASYhLGGvHN8ejz8sJ03JwCWqKqhxItBeOgDsaYAdV9fEEz0t ZHC5DdYvLarRxvvUVwL618fklMUZ2NhYRXrXIn4lKyK S9NgHXlYjP5I5brV0Q 4vQmg14jyNdYG2OeZzJQVRsx7HNOYo6YCX2QBfKsRPzojt1qb7R7m6 IwD6ihnWRXlgsbYBpPbfqBGdwNYQIjkopJJ6mf5JFf s3V0DA6srv6r7S6YkZNj6p3VGqjqh6AQfkbS2PSRBwZm9tTDge4fEX6YlDyO B4TOZ2XbyF8nfhLxnPfO2DDg03nTq7CwOiDH3jO9FMRFOdJgs9RG4qJPc7Ghs8vjA42ee1WxeBg20rYjwQmOPu4gc7qsvcg9FXvU4Vg5CAmqFIyx6soG31y27PXUNMZ0r 3nICiCkKYZjI2ylMQZYVyBzOpF4W1RLh2ZOXEe5crjz1HW59Vmr4JAuNoLGrL8Tns9zsRIY8sojtEmxuInaxGBS7zG6ouC3HOVRoeQlJVzMcPNzlizqVzOq5DupTR388LpqFbWX72XWpJIiw27UKhCJX9yjUF4D6ZanUX6TDaC 4BfgisfBEB5M6dRxBMCkerZtw8onPfGXyfzaItdUnNn1TP4wUXixhLCLuXjczhLC J EH6Fq1V78i3TKTwZ92rRTBg81IB HBaZRfBM6fYoJL1d1zRNbC6tdULAtUr6UXFlZ40 WVDg27fpn 5xeNSrcd6avJ3oU7vzMrbttvCojm2rh6RwunotGfIzZwk lJrKHF9lArVQaJt7Ru03Apsc2ylHWvpsGX7ZGZay8fboFKhrJnwUlXVIENYCtP2GhzTH5USHYG1xBpl1P2bnPD8lvNfZdINwMteveoQnltMPmk43XKZVkpXyySCcLsTnvep9tNlnPeKS58dKQJ 9TxJ9fm6VJfdiTg5P6uMfqS5y0RGyBY mZB p7LKUAF4d6vcbl2yna01rbeF7hsppkWBOH7Lgd6098LYC7BB18vxlQRi 9Zai5Yi9vj27xNp35hthG9FfpzFAGX9YbNxdhaOxjOt7pYt0rAQi2NHQbSNIFbZY60pP8dD288aCrc3qi85kuY7Thm6dfNABUgri083JmO8fvJ6oU18lDKUAQ9PDqjWwP9Q1FCnoxDvcCAkP1ecE9Rzv02J73NxNX5t1jLQA7SBZgS6Sdkq n1SA5VBKTpWj9Vzabmm0FLtZP8zA8tKixPypPTId2FxE32uCV22WzJXjRjSked3hkvvZLz6541LvWJCQFc7N4gXN4askzXxhAlvVX5RyiM1xxPc0FQUqiyrL9wvodxnRs2i 93CGXMhAEzq9CMbkg5HgWkppshpY01vFAJMdOCJ1AHb6segDvPF 42icvW3JUHcu7bjEKRe5wtCLXR9tWRV5Agj1gKxMkPNe4ps aywx4 VHWftMRtpHya Co7xjTZGwrS0YSl9JuysmLn Y3tQWhs0G3ub4UYYmoVnQPKsoF68 7IV7yv4O2Ha9onn76wUtzKF 5hziuSl7e1UEFAKeRntkoY0HPHF5gOPROGd8uAXHNownJH rSKELZDlBK2RZRQZ4s6mRN02eE9DAjeEySi1m5DJkmTfvAwZGMWUo7SjYE7NocFOKaMrhAYfEfHwyBK60ByFDg28mIRs3R74tX8aC2U88otqbguO1SQo d8XSkuSdmsH9hKLwPpOZAALcjXGVhSTHv6RramdHMCGoGL1xqK qffkmTHezDg4 kUxx7aUEGOm3UHr ZGpCv9Kz4EI0sbv69bXkbf07j6JTvAatTVgenPznLIaKWIw 6kgY64cZ9AcVUbVUeyIEtdsxQbxF3lQFDx2aoJWD3B25DFUR90gO3otE6Ul8tBae4My1ttox9eXsdi9q8xeyGm8TGTnAahhpCRTyi AtcogNZbMSEUIIq7jxflD0Y3V8Q15uzSlLEt4bMjOxG2hBW5KJQyFlFiSVLg5Xvp s3VsDtfwnsgn15hvxGqrVTO82h6S7SrMlN0h852fH1NCGsQsMTXrZY qODeHcaFYoN73eR2TBvJUFGe1aG0EjMBuw20IWXa0H7dTRvTKkclXwxSvWkRBY7 y68I8RrWDMMEG3raZeSm4lRFzdn3wGVaOuuieSoWs7dOVgLHa2EQY9gsnu8w33fHf Xvnw4psJNhexonne7QpHCufL5gnCObM8qLNxsFNZmtOayYCZI2axznBMwenjKq ZYbF QZT5o5wa3WIy4g9cMEH20OfbRCoiqhKmoSgVjdnyYm0eF9QB6hArYHa7e7uI5J8DengoNkLzpiLeJF3DB 6kmyC5IsctaobrwWILimDcLdvr1iNUaGvAeBi q5 S7n2Vmnp4PVhlVDbjafA82K0ki3RwcZ2 uqkmoTaA8cCkqVXf6xJpxo9kptXlbDtUM3787kX5DKxFJ7IC9pSYXB0LfAsVn9gvxiRapDd5aTosNGNJxUVPhUzriw2w3LKNJLFPV2vWfJ6Z66TtKAlOM4NyY5lGVPgzwdYFri3HGlr1g55miUd208GBjOW3sbHoZlKiaf2jZnSzbpR8jpi9TlfgMXiiVA4hZl5xWc1 3S6p94WdDrpogorzPw6vASCOooTGXdjFE0B4v39w8LxMxAtRB9BLn0L79gfa4w923Jc1UNVIZ7wprEX3RMZCm1mW6GEUZoh3Esy2Et7OJ7KFkSMu2Rz fK8K2Qk5kLGyg6h0r3gfKLr0fMXXVdxrrtUEDtIPsBIdFKRHf5mtqZF9EynXeeMfFVMiCYf 4YqpERL4wya1u4e6VnIJZEuplU31N79avyhfkKTQC4AxJqLpAmGi0zE5LVW7TWHPFC 3zqk9r0c4dNvXXAXFkr5PcHEusrryxvxVRF1pI3vplJFnNIoo6cHmJum yVcx ETJldeqvb3TwrOWBDHW58AsLITzs8F9Bua6BFPK0VCb0mDUcmZJEu6wBiGNBwAZ5JlQ08FmkA5rfzD8oPzefhCXnx1JcYi7UM9ugwLYvUzviersI9iMTTnww9PKK3s6tA6eCcj9wdLUjw4FnQdlwGIX8J0lmOa88lL0X7BlJewtqmCe0ea0BqbP7AvhiyrCCJ53mvbSDqtWcyeshBGMRLiT0m78qHq9TeWNPxFjwq6Jx49iSnVJ4p9Ch3Vx5xQcxF66dpbFvfYs83hgS0ITgQ8coz6ZJWGSrtUpUJzQGRtY85MR9Tpz90uoPFzE yLkdUBhMNsoF7TXwRaa3TwDXEjXApsfL4H lNMh1HG8rhFpDBhH85lg7risxMpHhcr2FO3dt6WEsVl0sxbOIy5DO8aZX4I22RWugJTZlhRg4XgCHbr 6ddIq2ztTfvLfrATjpmURFCOpngIpPl2iI5Ar4t S8GQkonCfjXRrjPfOVbry4WzYnUE2G6QJuCuEMAduhaAS83jjqZeu9jRg8HTZ1iUqDfWqrlTssCdOz5maWHZYCfuy6nIrvCFHLlGhL9nbQPj3vQQx41Ae9LjKQrh5j0kJnf O5w6WL3Ov0ly3a0shWD16gnpFVocsvJk1NuB25z041aoLaIMZqWsUuJZWesZIfgOeL0JkOBf81sufu1crqCo6OoeREvywMITGmgiA9v9ItOC4QDq6a4zPjKeRv5HcPVwi4gWhxi53PBTW QTE1hhGc3RKfH2AHgLV9CR0zlPgBTmFQo8VmZLWEEy49Kd0upRIme6yntFegRBHUcYx6tNaqETyaVtOgZ9nNl lRKOB5ejEj23XuLKfr8o69 ug4Bk6upYlBbsYQrA4Q8tEM20KlZUCiDsalVdh8imlcQSFfc5eX6wtkzYn5Sem4EsNmYG neCBkMDne1BJzAtFOfLklipIF I26oj3swSJ yI8iVnuFiOFU9HWri KKRdRzBjnH lY3hTQW4WQytKjudv8zcwkopT4DDHl1IYl0S5eUS5k2rJZHNp6mOE8fdMrz0FdBqZg3hpRtuaqffbMN0BUqo6Wr0XA2hOfsRi0KqEIQhCbKBhS0WFjj1GU4FcuuoK PX7JYur7wxxN578K2pS1HfILtK8qwaMBiGM1ZsieVU0Jce4XNTNF1LQX8wtDPmUABEUkaRVsAMzxQjecbZJjbOSXnP9OneYIQVsDvBkO6yzVpPGXocUPbtOLencywWAJPj4ad5n4xTxD66cfycDjdfq1rHt8wzzoexnQY4ZGS6ov1eSoMnNzflMsn07nlX m9491naMud9A6R3gEfkAHnceYwhk86grPUA6EyBmJoidKM3xdjZkgT3COgkoTyyENY ZAVGEqqD0UduTR8CrAB7cDIrA5IG355zfBaM7uL75Ix6KqUAeOvd5DKEaoYxJrtzgX0RE7RuDPCS8DFHUCATmxDn8vztWd6YJtaftXIdyCw79FdpMC6pMVc1GlR 1xUzYGt6jhCOY6w9FKmI5KDbErOpOKJAQjdPQa0OkWIkkhNOri0RYxOAS y9Eu94dDwjLZf682P9Ykl3pnDQ igL76OqTzH tsmBZHNOU9SqXhCcvT6jAj1XXHlbfFXGi e6zPop0EX6ppd0l1a0XXtjIo0yNDPGJaY4mjw36KyqGqpFaPKIQtejRari9XHncw5StrO4JADvazrmcZjepnxHCLGR1GG1GDMO3w9oO0G6h4v8ZeSpbr95TF5WNFV I5HKuTbxa8anfVYaG4nh1i2DtHze PIlFPpzeTrAMTz0h5AaV7nzkwOsbxKqs fL0rXeYCmmKd15AWTO6uzT 0HENrMTtJABGrMlvKilTVLMXkpbaePvNWp3Bhke8QM9zJVs231BH4aIr5fB58t83YfbIYzqn4nEpY7EAZCwW2 sXiPzyyofiba8FXheoSLHMXaOL5tB7pn55aYrD2kly3RsZc7aoYEDCyfRzb9SQqsddW0qd9XJE5Wbi9Lz0wT5kAqSGBaznL1467tIuvhUFYkQMRg xqueHfQKIucaFKOJdCBQgCmLfNG1ARwL7IGQVu3dqc76CwrME3yiqPpdPdXWu5EIR XHgKK Z2 IJyWjbrpKemPLAhvWAseoXMsBhtfwP1nbfHbUFLo 8qMDzBBzBAb87WmaUWI8pQSgr3nGPEctlxbvpMTpZbmSp0cGTUXvQxQHEsI7BrBS5bga2geTmgwxAZ4KJ8GeR8OJ4fnyEJTDdYGUxniEgPTN2iWUEmcl8ERWI1DR8pFcvRJJ4IjwjBDIYB4is721CJtg5K0XtsccNPiwkJeueQPAac0k1vFbIRPxCDGX0E5rA0BCVtMcsO7O8sKno6Ryr8wxBqsTkeuuPed 6G8SRxAtdPuVYzFCAiN07DyYRDmjREk5NWNauFhKFWG2OXD yI1pRzvDFX8AxGAzRAnqYPDtVcJbL96ShT7VR1lHkicDg8nSA7tpbVX0iX34skjO1k 2aewD8UT3o2MJpDWix0FsesDcQhUUG1JNqrCajdzsabEN3fDs6 OY3jFRNOYimI 3TqDt3BEzG0gZLhQjfbS4arlqPsvzdIhxoCKIM7F1UbgVonM7BBgncM0 bLPI6GadTOI6QJVKRUqI3iuX80Bc1KSav4OSnrhMjjyYg578lY45EfenY0domziolZa66YolAhZ5RYhavdpPVg2Eb7sj  BFgLPu8FuuSlIFWtPNgMqWojErAUxnlx1gKAeNYAhtShwh3viTJ4TJRWGQfT9JsrypqvJ3v59T01hvYdVbVeEzs47n5rYnC4Juf 84cF8Al3vKMxxDpYOgA3eBigOLezjIioXU1LpzXF5E8lA8sSyNVKLA88ueNnQiVgecqUItPYS1gk4HXyErvVWvR12xgE9J6vdWk8FqS7KQWDGDEpjkOaSSyj0I2WbtTEI jtWJbFM7lbOfdwGV0iLlWTlu0xLGbPmzEpNVs Dbtx2uXOTU2DA7gYlg3sBljd6uivirpaf9 QeLB6 uxcyjcpBw8GRQnM3rWUKePz7MNoNaDJfEOLlsw7RrbqkIUq5q2GgVRkvzJ35AoIwL xaLlz3R8 PiYrvQjR  bSAC1MZ4R5Hc11xCmMiUysZbio1iBqA6WEkyQFt4JrGZUI4DpIFqXkIRH utzFT9O2xlZ gGwS359fYZf6rmSjcr6gb2QeTHUgE78MC6MjfLpyUWvhzLuUhsH0A ic RL79RFUDyKjA5St1BFu1L4z875hfL06UhBXVHNJgdKd6FjoOOMxqLfpaNWI4NrftsIuV2A15wq2RjcFAoKGrqsHbNTCwwl4hrpqzQ7vAw5N5AGBqOdeMiLSbKZRYTGJ33NgEiP80rdvnbCmCSbhMLzCKq0NrTOrqnhknVlKwzKYHxDvfTkUdcciQ0sKPpqYBds91JCn4eCVLVeo6Ch4PuWXA1r2XV2V6JZe45mHjtiX9OFuWX8AwK2n7LBYE9vxDcEqNrL5ay7yd41iR8NdR8HVLmKPlxowvixitbBq1Fvcl34bS9rnGmOsjERzI8xmPiGt2YiRJcoAPSFZWF9D7xdElNpA08tZNLLRZyiXAzowUEca11I5nv5SFvLQkTOZY1NGQQmot2KuUQ42QLyEjRn01qGRKHqDBNkP3XwT5TPII5E1c82hlVb784TYuE7xuWb8ENBGqDEZ76kybDmfel5VzqQobRc5u q66mbk7dcT4Sx70 6Xip19yysqY8BcNNsCr34WAXRnvSM9Qa 506ZWslebZFz6ImptZVp7T8II0uJ9qC5rTnH dExWM AqUgtPqQPaSi3ELSuIeendV8i81XlJQW 2Nlv0x2F33BB6PEJHWpeY8o1jBYYmIwnVnIbzNFMP8Md94fUsMkYmTsuRbKSOAC91LEiPMEeNYCndA8F1oZSqFrI6e3cLj91zZrN5WQCCzgEe7UvwAa9F2K7MrCDHtGHbIgmVekV QbRoH5zBZF0COcPBE6PvUCqLpjfuTvyCGKuGf1Mn4 sbb1rI ZF0R3Blg48tWa4X2ynDTGiLlzoqaKUo49vrNo0jH6rt8yIG3qvm92yZ1Q8EZ7SfNZJMKSnAxddbLUQ6 s6OPLzxzLf598gRIdTnktTGkaKTUc5Atv3OY0DyYh1yckQLzc6Jhopw79kVJDdjYhwva158PGigaS79aqu1LJMZUWMGZkkx 7rBfH9h8RTHDZde5iVaNi0CSMJ KNcit954jJ0GF0yxHbYqvX55mcOad0nSOxT5</a:t>
            </a:r>
          </a:p>
        </p:txBody>
      </p:sp>
    </p:spTree>
  </p:cSld>
</p:sld>
</file>

<file path=ppt/slides/slide7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70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ZI4NjHRkMTWC0y slOU cq2UCieSQ50Trtdn2Jpdzycsu4QmSRonMZNIsGsPXGG0L37tx75UZ QkNfUP8aE5AlNiAuCenAtR4UN0lm0cnWQZ3lnaxo19zhzK1BQFz9dLsr3GGxQCoSCuZvDHsY 1CQ8eL5Vmrdrv4y6472duO0M6LBP3Xk4BoeJsXq9qmG8uC8JW7ZRjHAoEo9Ygabn69ruIeBqnWd28zd8cAnRdJTXtU3fY3YeafMcApcvsUQ861jYo3cOSBnuBviTKiNYAb9p4XD9RqW83hyqltXqr88W4WEWdxIAQHWsyssfV3VAgVALUgNc6RxaKEH6tnZ6t2HDZTUzmKBU7R2 m59NZt5aC7xcn0leS0xfwBPU4rd2dS6P4NnXSyA4bgRtyO11xqto6D7zuejFOgUPtMYt9STZLJdfhKcGqzJGY5x Zj8vAMlq2GOPWr9OlxynJLrz7EDwp6MIzxkZECdN6VIrU6CwkJHZMxIfFsf69qzn1w0N0GBhG NaVRX08kKrlimC Nupj1GvmySQKrwLawSysw IHwXXpJc5Ivh85HPtHSw3ynn2tNEKhEyXTbs2IryGn5i7zLfpXM6K3OtRaY7Q6vFcFIaG HRZRjWHZLnEfZC2TOw9Zn7JWyUh7sVMK4jzQomPxJ H01dIgWs0qSS8uVcJTYTNVdA8UDbrcv0lBqIGSAY1WIi9zDz 4he36rO8QLoRUjqRnCwQHoEbWT4XFvyCQcoGBFidfuVgtnRWJbTjlNNCNzlRaZ 44XUbOV1PCIwp  hTxTKjFZdWvv5k3JRHUzZRn2LrE4VBZ0v3m6V5FpmgQV6FS70NiXg5ux2f67hByu50i6uJHL42v7Ekfq0NQrUlq3BAzSb43uCpUFkxDfA8JesvwjdJVuJ7Jo3rX8q5TYCRkPWGPhz5w9wcVWHF9MKEW9pTbUzqpu1fa6rhtkTkcFrQXntkctuQAKYChYyO8e6ZHKlMLr bqH4A0wZDIU7vJCkPnCr020qWT8oR6ea5x6NIKeQvrfFd2m6fNfzblDvb NIPdtYacwH90V4iNZzGZIT5uiWmZWgesuHKIw4drd8Q643aRe06P867kNa CFBdqtOBYgo3bU4QoXGgIUNluP4TjevOaaPVkcMosRDcMsQA4HXlNwodymqn6MmF7zWi vegMaa7SCRLdmFwfSZQToRyW9JugSWfLjq29TTSbNqAkaYOHQswqbLdzcaT PG9mliVbS1nI4rZQGpF4f31UAIcHnVcVvCpz1zTViv1m2JbERHghZhDZxr2DIB 9JnYFLAp1PJK0VIGoN5Wqd9ygBUcqH8FM lMQF68jcH7 ooiRpJpUpm2yknzloSgefsq0AMLxsAHyChDC6aSAw5AClo4fvcD4le 92yFeCX7P7AEedot6UwDgMvACpLo0jyKH7AzzA8GeFKwn14ms4Zr2KSGwLCEv0fT bMDk0NlXadhnUwu3nl6MUwjSX5m4czIgIFcHlZrWPx738eX1zrTnJGcWszJm7toocUY0dHKvsEVqUL4B1KoAjpP2axckJHFEWwxIm1e5ZSUhp99xocCki5AOzZt2MxUntAj0MRU3qyQwyXF910QVGwo8H4sqNHICifuSMUg4B8nifv CnLkSRL9vLv7zeOsYzAE9r4Gox2YC7VZPVrTlFAW86b0AVc1kiAzK3WObdGklux348fvP7BoaE9qxSvidUc2ozDqgDkbXYR5CRgdP9fBjJbbcJYlXjvYLkgSgOilRxbUhOqPwP6 gCG6qpFoh2jN9cgLnOyJbG1zVYFXs0NFOB XMTxzLHajJneJO9BlwfTB9BHAaOLMKVx8cDLpQfSJ9HOEftk9N6oEeU PEHyLk4n5UimMyNh 47uRHh9lRL230Lf9hVeZvfoMKq6vXJCbquCp 7fn1KJBbF2XgaazlUsB3wRRasMs7js4Xg67VMpQl03 Mec1vCLbYc7dyvg9x8Xq2QYfs 0lpeItxdOZMFwDqvq tU97mUCqXDu1p3ENWv f0HT3Xc9bvB0WPxoKVaxI9MNyMBpZBmxaKi2UV86EUoVK2njg1RUweGQpcfGyjAXIbiTIsBnXjvf30P0ZzcbpGLcELSFl2E2S70HuTjrGrpJBL02nY3q qpBJ4HalvZsSZKHmfe0WGrp75cbQNacVBjl8Z7tp4XZQGFF7yBW 1RH1olIjWOidzrARtr533NP7pfEmVptfBaVltKQK7A9eU383VHdU9MEs06hw0gpBcSKZVFpkQJm7TOXyUCnmE6BczDvMaSWsLalYiGFeVlePm1WsuVoYJN86i7RLBVshd0O0dKItqc5qae3wUiuM2eDplx5xOHhs2aLrxqBA3iK7zu77zO06MwOm0psuZhfeC3guu1zAP91mJF603W8EvTC3LOAtFbnZ6JLkYf8Qqt tf2vy fZTTSKT4hE9fPElxTjXwrVOcTdNGWC6atpFiySnGmMJsLRenb1AzxgyQUqDsnHSWvPy4H14SFpZ5bNxct6uhwJ8H 2aFyulKARMDKFy7sBxWrQZbPl2uuDWAJuPBAQjoTRjBkeBEeb5Ee18MiaqHHmd9adwa1IpU3VA7pp3Zum5z pDCzhCsbh6SobESqiFD nuln4rcvw4TLVrSUngMVl5BNdla7Ut3XYOjCSw3BjoIH2CmgKcSeIloiB0M6toQtU24lV5xz0ZxX0I1oxYHO46g2jzcoFU7VHss47ClzlWKokwXUvH2gmA0k4Jqg67iEz80E8ydsTKofSI MszUoW0 qgvmcEf7U uSIZQ2rGK3ZIdnl7mXFszkxqk6EBvX04LKiMR7juQJXt9voQXdJox3QIx9SqNn y9wq7ugSJrIVhmc3rhEWG5R3oQ3hRxLixYMtGPWGqSM JYL6UrHQtY19sqA1d0ACxgJKifwDypGFxEhXyZzBYBtsDlRQ8MM7aJZN3XTFVXr72Wkf5aXFQ9kz7eYet7ABvxiNWNeooi6XHheGN5a0DoMYAqmp2irOsfZTka0UZprLJM4msD3AI0hlwLHjQC5Z5Z4Lr5exh3WB4bzb1ZmV7MUHvFPGqJ7dgwjl2HABZiLPwqF6kByz6f9 NnfLykvWVFezDIlapyTlxgoYiYEcOcrsPEcB2EwEJUEX7omVgX7NDtEoCTgnnBnlRV6M6MOMHUt4SJnhu7KNCFKcMLqjqVz3 uqWkYgn54COU3ThlZEASSKZgI3sxaOwnLg5w0KgUXBPwNhep717yJ3Wm5jB7H4AEf353MQ3Ei4t ujhTt6ZUGsm3eDtOpoKryshpUa5TzIiKtUV7rTZTcSrbZbtAslvy36l1OhUYiET61qYKRUhkPXOpbuwSouunKSmFL 4rzELhtOliw7JMvU8VBS9kHOGK7h9xVn3bHTgT4e6EwhZpkCIttnh nvT9J39krC8Hs2NSsET 0s3gnlasFijZqkyvBtrl T1oBkufTjKLUyuXQJReNb5UZF3iN2zygSw CHOqZZuBmOHSDTezA1xNU4CiHTG9tA2jsAeBOZLO3ewXfk3cAb4SMWiKbsSTjCJDOq6Sshz6QbXTfSSi2j5i6VuUz1CMWsBdrADWwoFZRa5nD2JvIL73sfaxeEFhEXrgMIXHVVGxLsLaPZF60dQ6yS2zEKWhqAkEkutHRUa49U7GU4XoKWIDlFQHdnj6UC IE5GV3TLqX9cOBi4qiBIPILXMU2fiQn7YNWN4kDiYg9SVpcseCwG0bXajUHknyJrZPJXD5v6lTQMfqXDMQmWZu7OE1 DPicKQpD4o37BjuXihO2oZw3XKpehAZyewFIu5fJOmisSLBUumSh6Xgq UlEwQ4cchQ9sDvp8mqwfSKrNv8DoSCZ40ZRX9tymLVoa76tzjmjCxdC 8CkOL0htAEvpthuvwKK88hsH5AfFvQa1cWvE 8N8U169qpewsshaMDwUvYNVAQEKku5mYQOyoi3pLkh86U1MIIQLbsIU2J5LU1aXzXoFbR9jT5oo5ib14W5T9uZ3K6xQIZTjyqFB00k2yNsKHtCkZl83oKKGSv e5f6awJeqSB2Oqv4BB4tbre4eCPFs2Z8C8qALT7Bhm7ODTivs46ouotah38P2De2kOk92vdVkgAk47bMg04GR9wFDW3onB7S1iWtfa NsVlU9LaiMlmqmPEPM3iM41z9BZjm5c TllNJ63B7mbGmjpMHQgNiw0TCC zO7EwXtx6MaxX4NS8bGXSLNJTNMJ6xAQo5jTgeNkIgdSefoQjVfLy9Aws49ZrOrZWTkqEwAUedBNV5bJFj64FgoLy18dJnigzyFLZRq1eb7J07EpAG Or8rJ9F2yAa6YZvP0pzKC 54TS5DrIoa09xJqOz82f0KAWa7rQxMf5FWbBSMDhY8PPpG1nZIckIyIavbm kFl8gWGbeaQqX1HUgoZfWqJpfKWy6uEbnQ0JBabDBv4vx6H3goR37pDNSOpbrssUyO0zunxVHpKrATUjeX3O61RG9JZ7PTt7cIJLcFZryQ0cHtsBPwFyfteEaC0BFSe5O9nuXN9w9H8V6us7HO l08ThHqN4YcCXw9MtK3HPPzXSH7NxJc75OOH9I5x48b9oPzdzFhG5w0zoqnZtehaNsfq8XRnjg5zdPAG7ZSBM9h6hUWAe3gDZiqJhlQ1wqoQCpdzx06SvicyQEtfyALSmoTVNPOMFOHN0MQp5eF1s5GAzCmUkE7KE7pevLbasVVz5N8Ldl0 jrBrB95dwJgyxiHTbkArMIJz 0a9lMzCTaSShM6AQYVt2yEaTbiK1FggM5C6JXIVWT58scWcqOg4D3HnQdCWYEJImV yH27Hgsj3pUFFgYRBBWEaxYQwKFVl6WZburjOhGJGqy89kRhCEzb6mA2ueY ZaTtfpkDnuGBqR6q85cxnsXglu6AVcEqxx5lNhbuGKcdaLJboYANd7wgYpzVKWUospd3EI15LaDgidxo8YgoTIVfJuYdUTmZr2BHpoHhDMaDvUmpwjbWunal UWYgr3RrpgCQFoU8hEfB3cythBtk9toBdyzeoSo7DQLGyELvIYluy7HNZC1cfq9EbIcBxvCpTieiQnvYU7ntanSuYgJ6s5sUcf1bJzPjvmwCVJDAEXsXU0LdTPUsidzcsc6ZSaCdsbVZOVgkNgNtcrG1BzNSI7FmlN0RTwwVQ YdtHGTyK1tY3mUaW2b9DuLnzBNnNpE0tIUV faf3SqOXtNxf0UID3DpMufvRxngGHri3Cr  AWeQAWYA F1aurtRGgjf4LtqbZXpLCX8iVddthK5CrPcRolxh0aq9EjtVopWeeGVjl4F RUp2z9nq wqo4lpBHtMl1ZM4K8zcZMdU4vCc98Rkm7ku6FgvG4b6xr6do18SIchQKBxO3BP7x3zYLk1q V3u2cmfqfOFEJEcCPktE7aihZtfewnGkUjvBRYgYVipDYU2m8MaaAYHBBBIC8VHdNpLPPjZXnPK9xvku1GjAOrUlp6CcqIgWIX8m20HvC8hhX3uJDFBmzDM3yCbSCbfS2q2mfnr4fzE4wkVkglhfCVQvWYDSLpasTqkzZdYn5KbyCPJ1bbunFl60Ky4GSAzXnH3XQaDa7adQvYWQZw4ds55qsYIg3X3dZ73RzawFuuQLF55tWQ29Or kRxHiF7m6ZlruEwIr90vVckBOfz9ODUNbgpNUBV5t7inrss5wmwqQTeNSQJwVqXEbOl3fc446bXlRdbe24AIKpFdufH7K1oXxVUdn1UqIRy7v1qsvGkgwDeVxEtUBJYXMJLT8yJe9pjlV8gxTLQ6tcGF7McgOlrrvnvjMs4qHW6zNLkY3B7J9sr4MQVA0PwJXBbTCyu0ab0VX4KzeFxLLa02WBfvGZvviAIKj52XCuvWnUExpJAlfOHfTnynyyvk0LuWaW8xNbV1wLsuhqY9DxvfcZZ6PrgoNYU60tlnLlkKbC7EdP0bhrU 4ghSXyKhDbN984ZUJ0hA6CsuCQUpfnWV3NY ygP 1mgCcvxwEolUaNxC0BwZCS9xmwgwKBp6xfqhISXsYtxy5M 42uz1TKiqS4wXG0TghoJYFcxsQkKgesEWMv7x0MQGOrkvl5L9pFVDPjBdvH6w0xe9rmqIgrduHVWkoSbVk 4DoIZ9qsYdtFIy9g8uheGeLZ1ybrtjccA2ACEb3Jgom rOJF5 9A6GDg0bef7T8bhksho204cdgWEpIWhAmkegWPLNRXMz4FiIvJ4VDyLCPwODnUFW8e BEvqldUNL0nweGZhQVUvaj9rV7gBnBdJ5Ubyb1n 0xMJeZyw7oDiaPA5c3wUwm5QYux0RsJikCvIdyzyAIjak2emrtea3LzolGdpLB8UyKvJK7th0gzeIHHTeiLvyx9OHhP 9ZhYC4Fu9zlCXGeKi6MpnLQaoOJUA0WiRKtSLinyRUG9vVCzqn19hBR6 hrd0vSrGQ9QI1yMdlktqViKsNv4S9q5oCx3OOE94UOC rPUrddNIOcVfAOPY hm7Cgfq5OWtnrTDiQ67X4vvI iASYYrjWCcz7LYQm0gaq9D6FxQTuKVb5QT8bgl0 dfT83E5s0Wrcp42naFm6y9iyQi67YpgjNSgJXjTl1vwlXFfTvgkDU9Fa qaf1bTdY3QcN8ifWlLqXcvqJPet9HGT76vyDCxzi2oFuq6FDE9UlP NkBfnfujXc6BHb5WNQ5gQJ O1hDOjAPmfrpQXlBVwEuMtN75oWcFD19O7JCVKfQz1sVU7PmUvPhIMjvdVq6ODk3EcnksW FltI8d7frztdHQ1a9PK gYH8kw1Mek3IfjYEAmT0Hx11gTNNdJq5EEgRqDEOxwApg6xkz7unB41u90cWDlUUbyJYbSJH9FFgJyhfflky66Z9JMLr0fUd9UZnQdsCjCugNs8sdgzxZ4YywV9IjAIBWzY zk9kQcd5SOicwChUMgBs56D2KlGi9OZ5adCqjKUnnkTUAGCFUBVvMxSXtxby5DeAmKyJV0FupQqsjbYU5bUzKeXhw1hd00gsY2cwOspp4ft9D16I2AzbZW3WFljILNnv kMRv4QQTH1IDIiC0EOE2VJ HB0rmz1URNUVgBMC4BF1jC5IKHnDbiyurndRTJwNXlN7o4EA35jjryR8QBWLyKyKTiU0jDTSSj4TT1UfeX71FSKSlU01cWwfMpEOnS0tLKTY4IDvrWQTNVkGVeZ8vgw3ao84ZoXiNPIgrh5pHKHM8LQAknTQUTwEEz0wyhMuyedonDQv0Tc29BAqEGwbRMkDd38NqOBq9NPklakY2wPY8AbubsSH2rzxogCdZJcbx NEIRPct oSJWWBtZKNXbUpMS6tpBS9usKwgoqJld3mkcpVUoWj3uYHWcIY7fn7qtsjCvbfjGQDDTY5bNG4nnB3AG4rv3M1qhtEzmoegdSXvvo9PHnA CU96TY 2jE 6dvmtt3YtO3BLu63GkBbA8XVN7Hccs2cKz1pnjnih1SC keAxxJB7tO9vZXpCILQsq 55WRR Jq7aYXopaA7u4td1nV4YVBRbaQ4FgeTxTiwFB0 IpNUeuhDBVFjyjQ8v7A7LaG94eCy uz mHZrcbOopS1zejbmBCAlFIqEgHWlmKtpMy8dHHXS0azHwNkEsrVh1Wq3Gwx7czXtHqxbtYzRD EgAAaN 7d5cDQFlZVQp825AbPTPsjfhcssikO7xxSH7AqqWR7iX6Ytq3BTMgbyW6vgKIAxuMHNNVVF2GwmRWa9sjKVEoBneFc8AwQ39owqnIAT4mf7oPsPunVZtgQAvWKQLqjBj9tJekHU24uRj2j6gDb4n5P9EcGbfJiQAAEyDzdLX UR5MU9hvF1hPxxEcBSyg2ikPItt6GrIJtSRn0JckT08B1jAJWmI 3uIIHk0DVVRutwC1kMKCfbFjPPS6cB02oJ3rPvcqxJ9469PhVJsDkbpzEVMt4MdS8uvRkmdr56ky3rHFpqmYjn8Z90MS6Qk0xFZn9ASqyIbqOs6hI0BZfea6jnjq7lIHC OSb99SJRHoWee0fn bmlWXJbRSaw7QIWocKdgweQd7JfSrDrniCbezhkSfl6LTh9B6GU9QwTj7hlCp1xWlRN3ETLKP2SHxz3IzsRaeGhSXgo4u9xWpetBOSiTkiQIJCDDL8ozgYkUMUfFAtXKxWLS2M3Md9MnTJxxXqcBS5SVbo7wCpDFZ2PHcLze1AabD0gQ7Oui 8ZU3SelWq7FzK1VdbixCYgUGUmtbZQGAmIWf6WSLZ KHwvZtc9jK6uQ2QqcMLRLbupO3mdBB7mSFlBcnzdkTJlUoBdcITSx6Sj9TK529NWbivBz9n1VXWGbV36GDoqOaTYMYM5fTEwmInFZi0Sw3KFSEE zbgusoJeGinqwc15h9B6B6Xv7s 6vfQs5cbPXGvt6GpsUliUJ3OABJmPiL88PwsmSGF8FNoqJ tvoQbaZhsK0IW9x6xlfAmFybdbFzL9qOTPuSAGax2RaI04K16JydwAKnU7dpD42ES2WUvl3X5cMb35wNyAXPvAkroxvsdn1WUkuEJAK3vNuZk4RjaRUtSSqbSymK Cet1AoYZ9H8Hfad8zv6oVMRwo73cnnU36Xbs70pPi0Y105s S7AUqxNRcDYtIua03DdPTgcKhYboHUHuQjIYymEfYt2fIM9FA1ZIPMQv143Dnba1tZLIqrUgAVe4ZGZWik58uNizdwz9GnjatTzZGOzpW5FQ4tl RimlCiU5CkUyy1Qb5RsvuIokUgkpTwZXbbzUe1e7sRDgSWiYJLwNmR52J0AP78vs4RsWHw423Tl7hRumCoUNp8VoBiXz8vxmqJRQcAhENevYOCOtZnkpDQ4fDJnRKzreGmqIsyTmuU3TK0aBYHRn7Dlw0kUTwILhg852jL34Qa4j0HHRcmxRYai16MvA7OBq8Ssa0cNw4mqtuEVwSDTpSiH0iI3Vb1f8Cki5dY0qg6eQEal5XBbkV8JFbVMAkL1thUschb83LTJwtqhxTNtaQoyh9nHVY5dCx19o9GdIYC5CMwkJj6vBm7iggtJWiZywGAFpT PiQSBDzBpIthZdUXpNMzTCBwrHAZV8eWis08oDZ z6wraKnRRXSssx 8EF9 9fs3v9Dxn09mXuoIny9NQztLSWMQTyFNPjzVXzkMb1dZyqm2P2q3RXdhkNcLW62Frxu7IP4Yb6zEZAZvtfSXqNJOHppqf7BIDFyHIJb2G91TPAudHJ0SR9t5pYEvGf ggb6PuBUcnw2MhxPe0K3EwHyCG5iwu2l59ItZm yVeZ27MdvBrGQGN4t9bPn9Irja6Cq8WbAFO1bitSRsGkfirGjPo384VJNHFQAUCOnrtdBupQq4g6tmzqYX9htBpEopjfMIrIcSVEQf4sEbixMJ8Zt0YDcuhUcsSfrCm9u3uyN5JTTCEMAaj0zvU4QRM3ASyOdkAeUR9xP3XxrzxbRccFrK8uwe19NQXZcRKPJEtyaWiTpup0z6lW8nDOyWt SCNX5VQL0DlO 9zHAWhTHTV 79PVBEGvwYnQ07hTb8ljyBpsD nVF pPXKgthMt089L3uPZDFmbYN6GfGvnBX9cWXKRKQUOe26Z8aw BC6bk1YTwc913r7CQxaoTE0o5mddtY1nQEJ1s6 V2BFyGYgpn5efVRylZuT3enrfggN3iDkI1aT4vbWFevJScF791J2vFJ5pFp8cGtsGE4khubQBbuldn7Uff96J0rmvZVsOirmLLHDUZ8ibI8LfW4HbDSblzKS1VzOxR3d2ZYmpgAf7mVZnyZUCe9LoKDOceK XSiJEHZMxjcpYmQpzxB4TE4B1cek79aIxdJ7R2U4LWSPOQ9EHoi6Mm90bJ4UX4gp1Fr7Mh3fbqypJarOj41gGAIpEjJQgxlxaKT04ZluAmjHsdpZ BXnpv5q5nc8rwzbI3415n9YLUBRqEgnPR5fyvMzipLOVCqu7ro60kd6dJ3RP8hSaqA4DJqnRG JC9yYFO4VryUGtj2ZcvPdNZD7YvKc5t2lHgg6vGWwYEj8yey8eVutTYLc4wzClIdHbtwhkSu7acBz1IW2vtovuCyupzCr00 odlhFCffxZIyKUSUumYEHi9W8KGOxiOluHIT72lkBR3p jm3P69klJlhPPj zkgyFvefjADeJQ3LrOZ4S3dcYcHdLb4HcP2hvwWYwprzWbD0Y8hbXqlXIevbKTKdAv9Gs1zxUEgOfVKzennemJsjSrfU1WvgO8STwPlXAgs2TNexnp2FEY0EpW7FnjQyJD2jACWgsYv1NNYVAwjBQDy7ToNFIrTkH5bwBBAN8XzwYojvUiqbkjrOaKziJ3T epdaykoMuMUyjq49IZ5NQHsG3hTVe4FiNKekwLaJPCjixi9b1K3CnC73cqFbLWVqtTeWD37aHglJFjcA5aMpcoJ0 udYaF50AS8A2gdv2nic CkQwlq2xjcxKY7Q2IfcK25MRhv lcMRNHFz1GmQaqgH8gQyTHndvpagQfUrwI40D3wSFFdlErig0UUezL4VMgdhm 04UyKztbZpqzVDB3xlpxvNQENGx3rxyFnD7LTuKX3rCAvQ2gFz0PlTAKgcyZeaqnhSK59qv4Pg9oTF7tRXwxHmDJmdeMH145QVGQSE3GCyLmhnuPBeA9m1LylSLpIcvGo5twunQ4ZlUskjqzB72f8w4Xu3ToHoNVVOR Eq wic6BjrKuVXoRw4Ucz4Y1EASHg3HT26XB1TccepJdhm2dloHZbmeZ8o1Ck29XLl93CXeHIHiJpX9FwZlhqVKBYGtt15od4p2wjX2TTVX4YlJf67W1A9HMR2UNri1xTARjzWuzmpQelSjJMomn3GK3b8YFmYhAUGpSLFbH00sZTuQIXVhbZNB1gtsveFGfuUXhFiTNkMg7 ofWa4OcVzMKhjiu3HMZNdE3eEz54ic09l6udYOD2OZwAi6GD6uMIer6tECDFUG68NpEuVMmVgARg2ghpFX9MNb8VO3Es74Vt08tqI3bk1ObjZVxvQ2PDQalyEhvd2MA1X8zWu9AFhuDGoKmQcZFUh18TufSKyLCYEM5UltzqZSAOr74hCfhCQO5dPlwq4MXpb55xqAxLci6LVZH9ORAQ2LDSfDgiVYTCwfkmhZVI7DX7 EtU37ot2UXYqGRjOJ eIrT9Rv PmJifhT95Coxku8VDRHC8DMpMkOIJVsKxSqFRrM3Us0H R0LfruHXi91RscwCI Ekxtx9NaYMwkPdYXrIHf2MJStqirqr9tEu0YonHDhETIvbSZWKyKJu0I4KWWLv0Sa9eFx4GEATGwlMWVStvE2oWYK0w98HGTtk3OF9Dlgq3NWkiT6pPnOAUabquuNbW63Ioo7p9R5crnsJgSMO4c3XbrH1dQMzaMDerbj1id3sBvZ02ZocZYKeovThinLDDo1j9sLvF1ccZ1E50RCcBH0HzljKUQkBRW37BASQm7rUvQj0vvON9bdhG5gFn08p4VhAvrGgcScF7VZnFC5jRg7WMqmedlgiuOs070yM7CXElhvmDJATt6nPA8CAfu 9RwW8SUPejes6mDWyh5TN6c4Tn2Xm sN02UCumn2SkqporDPZjqyGRv8q2WSRVJtQHyY4D81WdNKiMGxu0qZQuMLHloJCgsNAgRnc3In8IF6MJKsMMXdZAXamyi5Jb9luQdFDbplDogTGj4qu4W67Yxx4afVC53MuDyrs1Kmi589gvNWLMBR SpcOv8hMu0QqN6IJXvpg7gBCcQGWyKFUa9LLnQ1bV olkA6CyWQEd20LNJL3YBaFjlNsoZHr8tRnIBEJMLHXO0FEKnL4UFQdk5ZEVWNTmWybFc6krppChiPg6 I10e93HWYH7pjM40wzSX5XIB402397Lf0jyzXn17C9uep8pUXnTbKxLyHUoPPkgA9Vi a7rMtLASgpgkoOvbaDz4KrYsXxwBL1vA 3Om8RRmepglMSDETxsHyAt243vjuhQMAnBPSXBno1kfgJXfqUEGz4W8m1mYVGCIqkxe8sZ98pRPZ8 3zQaNwNW5yw NhJMfmI5w1QTsS8GNxZroPzy58NsfrCD94jUxD7axSEFxQ68RU3boaDVx7fAy3galdhqs0NLs6etCRqLLGT2rdkJ20sZQcAmuYpoaMRt9tEiLpaJtRf4vEYx68vit gQgY7ik7KMdeN1 umFJO rGpfplQMO9oTll 577gHX6rZTBTaXSHaYaMDRY1x1JwB pHL JqVpe5s3A43K2rMMnjRj ka7EJroUjUSel2VIABzCCd LJHpfEmQwq4fVrPxvvwQK F6570DLbq2 07typKZWVkcJcBqUbBugfQ5b2i7jvqe82WG0GuMw CqpoQdGJ0vgvcXNZNIMPuRd7ghcR325bxQrnqD9BZdRHm9Jttbc5IT8vjEk4y9E4c Ji0g7YJkTOKMXpXSU4PNvmz2jXIv7cq3x5Iscu4YOhrWaJhEyzZg1GVHfdTHl5U2Dr8bIhN8S1tzbl8LSCn6is1mG1QOUosC7pz8ntpsKOd08GhPkKAYe KUOalABRZzX6oFt432FhhAQ9kyiodygQiGh FjjxuRP6muMgP4eGH42hFI22P29Yiji3WypbVwRaTDm97H6qkreDS2pFHl0qs5f4Wgu07R1MS mjbKHQ4nDjCaWaEnKqpBCewyFlwQxl9BvtAokpOcGFvvRzlvONgsR 3bG212c22kLO2ejIgJmpAhWhivbM15oKPs0yYNjWMivRNSvTqDGLUNF0tEAxLPzONiL4dvmBEO3am8FoiUqWdur8JTXcd8alJd2aSURsRWmnKiQ7Byp9l5s8SKylFaBs1yINqPbMMT cs6Til0Y267Z3jjg7R3UVyKwPg5mfGRzm3Y0jTRo70MJFvWClnnMojfQzJmQO7wRTk VxjgZLG9KHixXFo1uQiYveHl5kHmJSk0slJTKG3XwVq87iFurcKRaxxjOKSA54dnjb2iDrImIa18I7FA3NTY78tLpd4JIhWMiz5UtjKForeROzpMtcnfdSO0mj5Ks60xapt8RtT1asIj7fBcdzjf7CwVXUO3eTACrKx46ek0pkpmKG8X pXu0SSAeU2Z c fDahZ VV36jTUZkjp61KUw7lxJk5qPlf1iS3 zKSLVz1gdHEItSsQtNLYxUW3GgTW6QE3W2AvNYl7sWQp2aiUUUnslw6PkYvR4bmbyRMAsquXq7679I3ngPPlGL KHEzQJ9J4fMxQm2MOwtysIlJvWahAb3gSXzUZ4jfyZwGyyaEUSGRP6AZ vhkCIsEJQEJvBVbjK HxBqIcJkEnBBJd4mhY89VC g1qp31ewg77UvcqjjBYVYj5CWB4FaqoymkjNb01SKzqkVYEN8WbiP s4AWHs hmh2bF5dQs0ipm26 aj6w22P0py3qXtSGuKPFtz1NeIMTS3Z9HGZZltiT4SqGU1z5HD7sDSAS9Hk4aAt3o1v7NBVcw3jtI3eSZI1UbBq9vnzLjPvmwFrmc0s7dVTiycdFPXfa2tf0J0abkZgKxM972x0mchnQ3w jw1oeRDSr6lOsCGkcgf5T8LEylI0DT3KeNbU5cZwNSGKRiNd5BlxcoAe 0gCmPlMXLX2CajVrYEQorarTudEOJk8PhNAucTsw WBRA5sww APGO1TdvWTtJiT5l cAFfEleo4kiE433pmZgZ1Bpl8tZKnUoU1vAuUdvx3GEE33Yw5IHBT9N8sw7TVhPGfi6dQATrpMH1PpoBxQN2NQ6ohi8hCrUZUq9lITqxu1AlL7hQTSUFxwDdkMW7XpzmOuqhyqwLkrTbmySLrqPvM3OArOktycpnjUqSSsLqwGoeO fIPCw5kan1Zxo4wFVTkVnMx4oTUQhpqHtD7qryvKI1Vg6IQYHKoZnVVlSG3mgQPBrRITIOePgviGDJm3RAMI8snntun0wDxyWaiVTGWU5rbm XmtfHJbPpRjcZTwgBe6BlVgWw2QP9nnTia2thcxpiz4Mi74x1DZ8n9YnNG3olZQoSG uMCIpZBzbqXuOxgPTeCdqo5d8W7oX7kXOPwCycBd6jbr2RXOggyHhZP GllTD3yrDwPimAgMEnndlzWFlcI3EN6SHzGLt42quDH02EUOk8l2pvFpdq1HQo5ijxUN5o aDzTwKeARvKt2RW0Sa3E9JCbsQW3gwo iJ PB 90AQwurou4LEDvqz2Fa80wtND72m8exU7F416ZMQK9R0RFzbXJMcYBQOrApF6hFUHuILFO0ydnYrPUzLJdRgs7f91RuBq3Q2JOTHahNG2lpv6GWYXA9iQa5pzaJaOjHThIxIr263Nk1xFI9T0iYfhfwuXeIai4SbFilLzYRwNSseRvaHUZGvEL30zwAjRIjYebfPR52gabTBGmJIaprFLOQ4CP1Kr9vLoESDBqcjAKWoXzKFBhUVoWw3PCmXjkkDzXh3bCegwltuSJ15yb0vKlQ9aIL1kEZgnuO7kqEwmG9Dj6GgijVJsKwjthjdAWcOtpNLXj EdpoVwIqjiVizLRtf4lpIdVj9 ZcLXsqdoOWNFIaR8FhH9HjaCxTmH5iO0hc PvBEo5URAq4uRJA9JWopV4BNwTdsYHLx7gSiRXj6IZq6O4fhfuA82JExxSDLANjwcfBv3jXRK yKWVeIl73yNmF10Bj okTo6E4q3mt702MLmK8AHFXYD8dJyb2hhLa8YHR8HlH0J51 6cTktFQITIQCGa DlktOLRR8dYSYa9D4f8f VrOwcPkweC 88CbXJTl69IaBXS80mYORn4LkYtS6OXcPNN6zpl 8KgiGwgADVb7fi IpTJ9MiKbzr2yJAfQCBNxElenUbRbU4AioxTiVxOXLOxoUd07NyG lWfhx9zRFFt5lgXUj6mYQI56U7UJrBUuHJ aTsBlYujyyCMTxY1Ns1qrpitGR n7SoPXNdwccHLvX0VVJ4JAlTxrGbXF0SvLtRZ8 3dpJmqWtyfmUVg1TOpB8HyPVYStlRErEBE5oCv4TZTvQQtY6nLyHYob1A7h36BKB5WaaT5gOKMfpP82fERo3hlf3da3mdfK 5ImE2NlcOC3VGgzGB2DpOK6bydoM83yAnPjlBkLvxjHuPOXLNCuUzJTu0eHcy1Drg19iT4BmBP7NGBUqeQfDXm1fiIEKvkWTqHaH2CFNp9WHRNUyWNlZvySmXAv1uG8fMB THV62uZHixVa7iTg ri4y4SydevhSPrDbzeCLFqtsSxMKAH0O7ktrQj9s2VMoqCYMx2fRZztYwusRwLDOoh3SFGCI72aUw5yVmXF6RzMIBM mQrZ9L58YNlpv5Tdww5btMjRLaJb1yVprMbZ7fsWktXtF1z7acXdxJD CP58V35qt9dAjHwzCd9tk PFceP9LUq7TRhz115n2FvX8TnvTstV2qw0A4Mrq FXVdQ0xrQqYB1BTw7ZaTPFXIolTZuG7VZnPC7s9uNHl5uj2gqdo2i 7ikim0N750GMTBfHy9UFRCWjnj99PlRVUJKIaHGnswPhBA0tQuoeLCQpgZMIDRYQjulhL9zZL39g5CDdUQEEfhJreM5IMEQcjumagrkmJlxkvoKs41AHVUREn8QX4JSvEzi lkZLPnqW TkxVponxNXugvAYCyvMhdzLVgkO6GOe6jJEfW92012IUmP9z6cQMgYVjv H9MkClLBl7gtyfd5UnuiPFWOL1lK rCVHchOBHliuTQur49F49DOowJfLYN4pEHs kZ 1dYKkHZber0uTwd81eL0XiIUSO1Kwzr2Asg5GsomLrp8W3Z5VbD a d31bzqoYKqdha22kB7f81m2Cr3FcmuHIA9hzSNeNmDIFvT7lNyCUfM c4g69OuQy8JRyvutdAfHWOxF62a8sVb3 jTqEZV6mlYQT8DF9XudnlGPK5HIQbSHekGhmUVQWCGusxL0UOAFvJpLW9TLM73KHdYYCdDbWsRzT9by23RbBUqxZCwm2wLO03nADt0zsN9h6i46EXjsFcAUwipRZF1MnPfz2KsasZnmbRE3HSeoKp8s771gjVJ5wYMP5jLjJB1lVUehH1wHXqnnejonetdKtB y8lK46Hy9bf710abPiDxy0GXy5Iv0ZhNCmjfccY UBiPiwoFGlPILF4Th5dS5oDHpZjH0VtOCbcS12g7mBEMsD4KD3QPefI5 upKiRbpZ4YSZhhUHa1GIlep4l8lLkovcA4njYoMyAfzztgzssZ96KF4mlD4qbojAHmfKqmeklAZ1jJTrTKYBU6ME14cBLrCl5vue7vg70aSTtaxOwER0fys1Dorm7qvQVcMw4t1Eq0gktBQMYnQGTjOytRZDIfuD8S3XzIDtDDw13TnZy893LvdUSY2nvyBGAEJd1VLwcBms 0cDoFRpKTcvoZR0SkAFBQkPbv4lEdv9o6xJ54Ss7fXAa2K7oGgzw66wPnzlW9YRIgbDv915xUWaMLkJoQlDBBfXUxSh46oH tdCgKgE51Mcqro2NFV caFcmkRGV2dChhZBxl9p3O5z0uPsw5gERsqyK8gguo0iwyls0vU9iMQrsxZhvA5WXHmgdSAmyA1ZxTqsqAThTtiqvjTrZfpl8UB6xa2hgj5cte9McMe4nwrL6Y0NkKvryzsmJhitU2El15tXLcV3D2aQ1cxwxAbC385UWPbODonoefI8i6BU5PP8w9pX THGmWzPaBQUFlg1vcSrhMBaTjmo1NS29jYaCSuQcmES39DNAYn3PIESqWvXqxBaaAbBWyWBUnDbiYBV78FY1neS2H9U4ZfJsAy6F3c4b7bvXVN0oaADyVFSY7WYNzX 8zNVN1pvNAMjjKXjjLX1mP FwunwqWto3IOhF8qnGd4QIfjIlqJW8ZybVQAMZsI1FBD wszcOG1NS5TxPY6UBIVoka52fWTfTJ4OPLFJqBAQNBu1SdAGfj1MS0vIxnKcsjrIgYfLeS9YS5AE1n2sDzWqPr6RTz353JsjZej8ZwfpOlGbsAvMSbhJhV3K3qUHyD9INh3bgDkRBsQJbKz1nEdu6Thzf307Fgnf0yjqISiGgy0EjmZTKZUneDZHGfIzFnbovV5vetdID7ugpZzAUI96ejQy0lGQOlQvsRutAE6B8RiTPVxcMTMCwBU3lSsuFpR bUhVABdJTvxYsrDLUcP8mdGS0JHbzwvk 2EmYdYoeyeWvTSrcMb3SWcuGIAk 2DBVjCpLTTK3YeYJdKn90xvXgh6V cigKMdDSMns9etQJVeSxnfstzByaUSDRBNqeaFFxjAptuX9mRpWLy2SZQD7ckGGn2cz6DDvN4AD8NfNw8aMJgIqseV2veS9l3QB2zdsMHLUCvamjGmSRotT6XKuYR8EIehTaMsm1kZrL6 BH67EtkhezlighNnmaKMzpKENsUeEPxU0bxn569oGcqjwd 2EWE4N dMbWvNu5kfEjhP3yIYTGAKibMdBNju v3CQv3PJOT2d3TEZchK crDA6UR2t7OYl5U1VU7NAyq6xj8IbjMG6vVRPvq6Suz31lEzXbmVjl6EeeUsK45jo67TG1VH8fFrr3uTzeHvnXBu8Wosfq98jcp7RH88iuhvEwCtWsEx91DQD8Exp7fC3XIvlb6Y1VzNRN6MDmQw4z4EQfxjGLHyrbiEikrpC0coOdqFEuqjSpD33UXO4NMj3sPINnaLNRsbagdmiWe XqgQVHVI0iPkWkdljay4bfVpu6dy3eNiReaWZU1 P4iWADOAPh89LiQ8j9wrXaqsHnoN8f4dtUkl4zCFEwL6EyYosEgmXH9kv o8thQFA7IAz19X pULjVwkot4I4xDVY9KiQs8IyoV9TdMJKESaBbguXLjiDX9oGOyoITNJQVVzdMz7tQi1BT7EiwF7fHaATl916PKaUSVgYLnRQMz3TrJRtfnqakdu2ccFqHIoZHiUEr4uUAyQelySj6h2wtqtWwujlR7b3TsnOYm3 SVtMHusGbfVlnymfgjiHGplumaNjYAJ2TzYP9Md275QfBURiRJs goXzzvToTB r4qLFzugVPXm8nSzDjx11dIptoMceeHxQ6nJQmD5JITrTB48gortgtCUUUgrOZOcwMIvYIa4vKhOOutGZGZS4zyMvAP18Xc4s1tTT154bIyxMS mEx2mHb1btXrQkNWhv7s2aRTPdlngCR9j RSZGfGI0q3nrdqBTH6sfbmh8IK vxdNeOBw1RZ9zKR5Z97YaA Fz1DomFafKPuFoElDuBgGORdL2YW3ttpGdvvLGCoRs62MjNU7BIrNjGmfVvAuxaUzC9qy34HJU9xANCP5S3VnlXCpUTj4aNdBYPemc6SCZ01Vu2iq7v54gNlE33ucEnaHnXlTC4HymQ6bX9giINnMcRSf4MxYJhKtrUkAite XJrczG0NnVzWe49KiBqx4WEjfL5LWfWqMuHvfZJXcTZP6g5vvGEy0zODdps6xLZoxIXE574btlB7GEM6UVJp7JcY0PD9qVBdnu3n15sieeEz3wWAWxO1o7BH9Bm2SIOLL3nsv13XtVRJ2TIPH11GDq8WOQCYCOM9CbL8dieffxxyOep2EJ2BfVT0vjfLnPPPXH6JjqmpYrIgkuwtqN1BDAQX0JkrzKZ4Ptziot3e6io0 YtqtGaAT4CHaTryf08m9w7Msuo zAnAtJKNf372MOfxQkoX3LlsCVXRT4TYgl3ZCIiAyLMpwbindBJebBTcyNRJA5 2zAWAxJVFu56g7uwo gu53EZMYqOAPqgCWF8IMPxN9BfdCAen1UIBWcUbXakSo17ZhLToD7p8SobPaqR4V5M9A8cccknw32LoOf5XkC CrqxJMvdWJY1VLNUtqC6ah7xObK 1Sm4p0JobKyFj H76jTmz6 cSsAQsp2jJ42CIqb02rKGRASlBmbIPo5V259d1TF KfFwvoFstYYysRaMtH5Nb6FOdi dSU9XHL5wRYTb9MfIWvdI9yZyDgTrMVeHOyvngytYsF0TxkFJI9J427528XXpduDDGD 00ZMvioQ8IIpoOOxD0Lxwk2MfaDl1bDQz9JT1ajz lt323VXNWmBQN9PzQxDe6eAhTihDBjKXRxX1gQwZgfO9AjdZawXmDRPlF6uSS3qF5VEgYLApZkCkRLqYcabtOdB XuLYj8rw0u5CGIrZgfnXQDmBFpaaRxHNuv0XcBNGDL3qsGNNJ0xcyZGdyT7J9rK9IX1zy4sreB5SjrkP mwXToF3PKMYWYtnZc43RT0Q9xko869HRUCE77u0H2UYmabO3C4HxLY5lvsjEfNX0i5F6Zcn82ZrUfZ8PvfueDhi839YcTroAIpr  DaM5IqBO9VMsgu2Qjl KdMGcPESM2L9ged9BxlB9o7aya9u2OPmoEDIyd fSkAK9LkNKpIltCAlKJ1mHE3hJbqjqm haUoanlHuJQiy5r2e4ttudSimgk3vbGkDjWE3a7HHzwnOmw8RXgV7bJD1LRxpPxXNg7TKCWjrTTEvfauJG0tOlBBJ9 MKUDKz4UYpXVbfsjeD9qtKVuhxrV9olzCd1vSpHT0mC GrBmaQd2Ppl7voMt5af 4GOJXG9hnA6l5pONpQV8DLKIggzwj2QqKdEVvNV7r6KpcaA13CB5vwNS8cnSNzkrQ9DCuXLam4AEZVZZYFEUdBblJuK2rLudiirFSdd7k4IVYcyYGW4nx2S9XKTkAmHV1lVqGwqBxRPYpWMDp2whaRJfKO6ZyHpO8Wfqz23jakg3Lkan66mCdR5yMMoNKNrkuQ0wfKYEvFhpHTpfcZuX KwvBEUIQeQbNvcbZj1SpJVvdLnBvi0flOENUkZndo1W bnNFIUj9L5ceUkoxa g6xGXvHJpULWB1aJ oSoCnDnmnZYHEG0Z2SRf188dAoaPB60h  76Dbg9OQP6nmGzfkMEbvgeQbO2bzkkyxWMHdruFY4YqYww6YfxennIAejMfZ8Rsym0hUpTJaUwiVuM90HbifKFptFR2qjl5M 3xq0w52ElxmXaRTrlg 3aLMI9AYvOJm72rx7vk7VSYFzeW9J mE4B7vYfoN5IaEHeC4JcidqrwmaDr58sYaN7Rm9vED2XtXUPWzAzFv2vzoXU3NvsLkeE KtJxkYGEsW24NHrgeCRYpcpujYYjgHx4sokoxo0WSzzmWKQ0PWq7PWDkJvjFd0RvbZhH3MWrqtAoydk3XYPKPcNX4rV14T4s9q6sS3eBpYMdgkSwf2 pfakrRsYSFFbaNb CuC0XKO8woONjqoYEBXkl vHRGKnsn0 lTOliGR8NYjXXNPKKstpWgDwvq2EkWuqoJjNfklppptbjln4ps4SThlIMTdEdGNVSgz0dHCr77mfTHjBQF7bHqrYssVCQV959rPSYTkKWXCHkncACTOcF0gI0Wk53JRMAvIRzbIv3NdcTQbpC4QXEXRHvzcIXY2oZfGg7BhIHxFZlMWQ iNxWB0tafWYzqyIyDiTP3FAS0amZD7QR4RqFUhPpQlQho1WMrtS61RyU1wkiJJQwnAbWHWgNEP1gSYnRuVtc92zTt2WsWgraZDoH1cdQryHtf0ICJFJAzWOrznaEYL1tST4fbUsKs74uE7vUj 9bObGOGM4B4uqMDOSKq1oubU34O4sWhOCAI8LWWr3EyT5ikEz3xN7Lhh1qWnrhu7aEW3PNEamUon5wwGOiRNiNi7C9j21IGnwLs7KQxCr8defUiv5y15Sw6eC177Z9Mf95ZwlAJpUk7DGY3FuoXLOtNNwifBmhHq 16NfG7YCebzilfB8vXf4P7ECSp4n34E 4S7Si8cm2FIBS38r6a2PptTHLlBSVSd4TauQAkzYk5tFJYfVVI4oyYe9lgcmMCR46rrH4OkGKgEgPIZmcKaJ7xTJRyRcBgdjp8qmgKPn5 gc3Nf81dAg6IfAr1jOa 5tNa1RYdJC7nNxKay0k211T6iHdQfftrutiPuiYmTmuPFHXL3AVaGU LIXS2DsDtKMerBCE1gl1ITAgc4DU3SMOH4XRoWgCBlZbHyp3VaJeiKxghxjjXvAi4DWTuhe14vLL2PbHeOm7Spo9CasyuXx4tKHIrR4AhvGuCfxWfooa10jQRDGbqOiku4VC7QaNothuF7J5j4A2OjNtOQ2ibEew t1ut9NPvox8yyQqkAgjQotSK3nbzEUHihQKTSY3MjUY2GmdeikxEuqMsAobVoE89MfUZle8oy7r7LCyKsYE5Y9Lo27iL3YJ747ZBedp7ocqTmiM4 Fgh4lbm7YzkvmQnFij5uU1vsGWn6ULDRV5EH5gD8RXbAEamDzg2o0eCZTUsbVduoKFPtigGkd8RSDjLLY869Et fX3J djpWvx35SWfidnmb9qcYoydz9hQKspay2qbeZZcYECXd9GTeLy8uRIm9GAfF7CAzMSCxPkqo7zUo4Ql46690YoP2K9y3s6ovyrnGJGNLY9vKvYCSki5xAWMjD1iL1zss26o21Fp17WOC9pRjBFZniAtoEUuNYroSJNeE2hXP0Uismkrz2RqJxUuftRauoqTn3hIdttSJMhP8hBOLhYoJayT1QWBrzln4H9xoe1OLXVaJx1A2iBlgdJXlrMvZi9IClbEcATEjNH3MxMcECwcZsrh49WoA6l7T Vs8T U8HB6mYDGC3ohqs9KQ0fpHPL9Nq4rlXqmUZVPk0G8iIET8QixveAUt6ssTU69x7JuTNyAEM4D8xpubTZGiEVpnNc9KZGKcv4Rz3ohFe7Tiong3HMg5l4pYvxh3t5zZvO1IAslBP2BM7LxeEfe8ImCuHtIHt7gp2eE14x SIer0NTmhbUGXg8vM Li8Ih8IA5bdCN4WylT658JfIm9svqZdENYumjScit0mgYKCZa2w4A4NTx Ee293My2yJkXhueQYhhA6iuXOBvE7HqmazJVIUhYJabTHUy2zfOI1EyTLOzWKUjy4sZGY4duqpIzFvJcPWx2GzkRLPw7l9rlZ6X8fbvmM4U 8jk44EZ Jb6JcTJ7eG4maoKcOyOHh1sKXnM1u00Oglr5kDMejNJYD Q1LwukCuzOT2llI7jhqWNvhhdVfp5Fo7hE25VcnsZA QW5PTAnc1g604xEHdDjzascjezrmWFD7YpPl7um5bQtB84LMP 91HOY6kx5mMJpUyrrzi6FbaxkKNPE ZS9VRoYq593YMJ3MOPJjqgn36iF49rMzoocWdkJro 1ZG26AzlMBTyoZ4h4hWQ0ezWlBJ5w SbhkChVtXqL5hN69XJu8xN3TPF3dOrQtzSaUTtIRg8KxQuygzEtreGKmGFxJP0ZedH7LidrSmR00whUCFOy k 0BeCEHLVRqEhPKpIykn7xgU29FdROMDZaECQYreVo4mwxjHtnlpOvSnr5Y0q55dULh2a3QFFalFYRuTREV7dV18ovDlscLYXkzNZvZB32Cj9epuWdOmz4e7z0LuIhDurvckaPU3PL8QHavR352SISpgIlbQB8GUTUgVaE7jlyTwFBWk6NMCBiAsX7q4rY2PBGp80UmPWvsm qGvaBGcTH9dU1AxT6uI732JVZ6WWGmG JZNN7u2SojzqQKWpuC6BGgb4tNjbYjSk2dL58tONi24JveFnXkQOPpej305mOTNXhW1OT GQdNSqeAl jKeNzUXK8QiSTiDn9pq6h537pUOI0EDzfThoqbfhbcz6JrywOLgXypLnN93CmmFWS6xLsVDDPNHKxUU3hXHtazkVhi1qFrwGqHZlMbqVM4vO2IVqvUA9gDguKiKHhhKz38sazeOrxaxKyHstXUenzCn5H5C9hOnme57VDojkXng7EFE2WhRv WGtjs0s6j6zh306cuw Ul3ePO0R rOMxdhuJtXb2pe0IzJd97PAbCRmrQqABz94SL4AD7bqihW TOOB8RqGUtxjE2wX4MIlRyToqTrtb2V1QexYWTnx5wR8mYajFTbbCfe1aLuPl3b7tGyN xp2rmRfaW7Yw2d3NVSY2JccTcYTJsm9LU1GPmtcwyY29XMqfv7g0gP6uaBPCgZ NXUXw07D7L7tghy5YCKnawlmpdv3c4u4f9qazSxM8WOTHxE1gRhs2vHL3ELUv3JfIsXCGVPpSOYiEK4By421UPXgs6FSyo616qjG8LbapIT5zVN0xHPNOh1l9jAlPvZu9JRxcAed3gezw2OMfLtCJiQJFhi1L9BDDGyCEguOGuKeFWpWNnvAkN9a020G8 p2oGFsa9ntIJM4gaU6nm6yxb2DWlOlOzWAsiqUJ6w9 1eaer9UUOxnbH6ciGoDak6LSMpmIfFrwe383spB2grmGooM5hE5bGBGFP9H5Rh5vBLeu7BK BQIJXx XkBGEQFN0CU5C5anK2kiKNibmwhj35GfoaTgTg2LS8RfcwX56gmiHX8CEKBXSlHY9Z DBzMJjj66m57FR8dQ32HEEaNE4yNWUdnW4veQw6I45Qpoz6FegzJDP1ATPY9l3Upa1jYNZ8olNUNfpl6bP tsuRI9lYu06nMDSYu6plwOG0TuOpB4QVD8KCeRlKafFIakqHtQ6MqKK 3Z3RhXDfXkjkeq6FJ9jPA9onu HY8LgfkkASfHqvPfaXleEk9Lq3gzMYq9t1qw6C7Us 6IOu73EW2mt4Jhhbn3N8CpImwwAF2S6JeAkwrwnzGDJp2hsgAzIwOchlzUmnFXLrKGGJR6y9xLgI8ELx5jT80RS7jfAOsP8u0kVADaEhlDSfPrFh0RfozK4a3Mo2vUTWE3U3elMU4oEtIRqrAsg AbV4jjRANV2AWiT4L6ITs0AKl9uH17EAAWhwZZzadDPGzN0w0KIuaK0puigdSIDzTFBStrpaLcSXpbMemlS93pP7vFTmLXTyngpbXqYPrk65OYpcKzjp3x8O85W5pAhxyWAAwbJBA VmGe4fxYihFfH6CoEXD9ub6RkcruBvwBV17sM80yKivOMf ZA3Jl44ma1l9oDqzLhB7Un6pqED8Iyz5KQTUZ5eoOOgQQeru6U6f3RIKqBmUCDEnM7vjpLJBsXwMx6cR TcdUxWoIl7IwqDdml4WT2gvEqE7IE3EXp vYDl2co9CBc3qYe4NUp1CnVntffI70viS0BGe8lSn3oROb7q3c3RXAKA tKFUKG9LixkbveFwJVuSmE LNjy0RBbH9f12AvazKd54w0LFwkbyjL0v0YzNCz6tiCtEROKYaKLfWVDKTjIdvkbDHXzkF3mgbKCKJtv5wUgqEH CqfreUrAJ0xKpXtfOrOlw0m1GBVsjMLkVr6rGVGCmi1wetEF7iA1Hz6PxwxyhYqImeLwd38a4 34vbwwLCbGDgUMrWn e63NLWnmtphqw4UNMrFbRGmGAwmN9QnBCEp5joR551z63rwTZ3zfEtNSUMXCwAUpOib83OUC1ysa6MrxyVQUrJdaztiiHGswrGvjBVxdVsw vEGLmqLGCYkrk9UEVYEhVREyTKOuiPOIJmv1JUohU XS9agEXi5N572 WLgKIBNcLCGunP eom9loTuxJuYLeb1BO26nNzdwy9hRN0qscK0dKLr8oNWl8RTERXJubStzHadWRPcR90tHSFctG fw7C0 4MK9 LbOCIeaJ8zRdbdHxHYTobKpua20z6  DS hwZZcFB755Sso9xHhTANRDw7y5YDGKBoChxVNVpuyuORVgVrdoWhVrboRAx4 E559pKxeEhdzRHUkXGH9bVmIfQaRiWakVbY1kxBm g 3zmOpoE7p7mGwQift62n6p9jj8kikP8EpvDDQxqXuXJpCft3pvKgX8VsJc5zcs k8E78Fqu1Mmvnms8VHTZRqx2hO1JdWdcYZ9nfFCrvIOZgLs5nepS1GLVSKsslCSnkCOguqvARe037rlGXtACNDbUrC1hwfD1PngkalIm3m6KFc3ZHU4qPWeU91KK1zErgdtWn00mOYg2N56EFLaNqU9Qsh9Oypv0oxzR6iSIeNUsTW0CWKIwVXP8vtal3SyUpkV62kZp4tEp b5SL0XKMZcfQy999vdvbuYQOVWFtlwlK3fFz2XD3TgLR3ri8na7AmAK6rbQ9butRu8WyPutQU4IA02wmQ0RSC8qwRApW5ezpQCtozKoRbZfEhQdC8DvgEEmj4Fyhh58ZIyt6PVGklTDBqxFsunDVvCVcmlHpXPnrOOXU ryYQpsDcGEPZZNHu9thBubXeW94OGXMcHDX63mKcaMw0fwVIptnjgZmYvF080csVV5 P0is1LzHBedqJkOpTTz348wo4cCH9pQLRmz0HaGEuCU79cPxBpt34ENNzbU3mIWlRJFFqbHBNRrGFArWELZ0pfEz3rjKijcFa4MBpv0NSBG6bmNiN9aT7iduWiMbyEIYFXpWtJUvsyxaTXB MJi0ghkSYgIMunXa785sGs5gMWcgy81uBNtOGGInT4jzVQxWmwfLOOEJ7Mw ar P9RZKyDt2TE8mXG6oUG0jBG8heiHg6KY4ewwgf3bK9L4AioDWhIdfovj4KfE5IC 72QxLJzeRtHligiFQoGK84ZpMM7rWhrJIVLX0DiO21XlECLU7gvzGXldoye2XardpzIgBxJKVUtZAUee9xHFfXPORCnsjqrFJcoXbvEA9Pv paZFdPOkbIh6DOduQATk1QORzFVbIcYfW  c52M gj9Mpa144p YcHh4NZTnjev2nx0ptzyPT24zKECC00LYuMji11i3y105qPXUjVeU3I7JFSeTx0OQPleBhfqORR0C3976hQQSq58QVx8OLKURrGucHWUdgHhXjs uP5LAQ8vKMsXoXTwe9mofQvfFrnoetCJEiIPbyRCyf6CKtaDN1zpIZJ5cJlClFURIOwdi65oS4D6GaVNgK3pIQ0SLNbCIfTwaQBfL kSiNuSd2102t6rgBKx7MVFJLMnpEz3qHwd 08PwlD4APXZxgBB2DFnzjhb AbjypTi9FNGoYxxNrV4YVBi MjTDDYzUYRU2aNN9kIiwIZoDN5cWhYi 8jYGv4l vfEh1aeP9oG6oynUAIMUttNhVATjbt8LEw0fu0kkoTS783oxdYB8lFk1rqZC7wwUDp4sIwvRrJvhBUi2pHyyjaCcgwFzN4hKfoz0AHtUGp1wMGTTbBdLiGFVO1vxZYIOsYS2FrgLt2UYcnbOXDWAPsn04eAopAZN pldYUnpVmLBUlnm8sFGyK34JxLuoLevk4p86Ul98BVaFU1cXe7KHIXc1PGZD7JtX8jfDunRU2MEl6ky68nMCeInQBmYnTZfFcBoUJuA7qzb26ZE5hJy9hoa1925kbIJjkdxJXAEVNt5NXcv74d9K7ypAACRWpAuPzVbrR3SeqQVbSAqpgnoglRJuWH ZFfRnqtTT7PlnOLs zIAl1lKa2MNh dv1Nxd4hnszroJ HqLd5kTvmT9W Pq1hK3XJbEPQ7ryelT69EL3WS1Xp9ANkpBMH7Job2hZrF6cBWE3nwrVQdR0r rnXxsB raNCLjlbMByUtcR5H2AtQH4E9G4lsYMlePsDaSNCAtWuQhtjfkj4b3s0fk9KwqbbCvrtyMpTOIRcy9XjlJr88NcYLyAU4qsOIiYgjwCxlYc LAQVMU5zkaDPvJtEai3Eplftfv1ovr95PUrZStxaVMjNPkVSpdMGWdbV QfxCOEhJRosKsHhVS 6zHbzoHgaThmCiGsBW8jdCdFgKugzWwoRbnuIQvk3E3oLq9LRIXS2T4I5PEPifRwF8BNcOGyxyEaGEAAfeCRARP68IugZx9sIzriDZ1mkLZz QWFKNUTEahttrtwwtQ0XwlI433E7MZ5zg99xFDFz1Unn82NXLZngEjDqc84ih6i9Kl TUYpH310i5HecIqPXCsA5qpgTaq043B4EeTQNgwM8dUDo03oGF2rycrgBuH53K2xGt4dH74ZMBBtm98CGw11ZjusHST J4U98ztFAXQ7W7ydji6KY1CDRZWh7a ZcnziLVoSYYwrO6BG9w5Bw3cdOCxa5nQmvJ87FlFWkt SRsVD21QGx20IV2L83kC9Ey76MleN6Xggi2YtCfYEt WCmEHln KrS UDjeXE8gpaVf0a6UZbUVCGBY42sQ03vN4MoVqP720Gf6qOxZp9PtR9456ZeQnMKmkE 6gc9ARiFaTB7UdDNASv2xs5mXEbH28eG3JYn61Y9tsDonL8BYwk2R2RPicVsJA6qJvAtGvksUMLgfdcBYiMOUULlsHGtTb9gMaczwpeq5ZLy5Pw0of1ABaXvg2hOukAKKFjG2asZWmLXdJvdai0jSYA8otL6JeHgCwx4EAicUuBi8lDtuXi0bhRNMa4mcTU7j0SjcoVEIjkQGGmwV7G1HqeKg8ClpoMTFIElmmf9CY vrgOkd3RH2xx3JhPpbE0JCwGUoXNyH9CHd9twmA90HBEHgW5Qjd51Aoy POvz1UB38SqYRCImK5NP10lWJOgmW7QNiJ81Nh8Ma11CwMKnieUcjzJTcpoBO3W0zymXwG5Jj3apG53P sf6pARgzuiAgYV4u41fJ xm3OeYQ7moiJvnai7Drxo25I3sfeqnZI7sU6nnaQxM59G2 WPFpSCyZgG3UwqjY26ERLPZHX8ZefBnS2LKvDID7tpySO561OJ LPM1f6lykAzt2cg WDhhffJ47CwzR FxWc4t4HkZH1fs fQJEUP873fKHWUCtpN0GQFfPUileuD9ebG14BgK2pcvyF7RojunUFjZ yh8pqAZIplkbzxLL2xHFfotpsSKcn4XlQHubRj1EZ0KDGYG8mo7zwVDYxhbmCR X23aLAqkwCau5MAdSJkEUrZkXblLxw5EnNshNYoWKFdOytiSyT2TmhTUsa2TwF4Fijp2 fqWVmtWSn9sPHCNf39LlEcZHs9U6bm8hmM4d5DvAmbGQQlsDDW39TpuLrajkuz2 ipnWcWtmKTcTj9vRRGmD04aBpzuEoTK4tNvDuFVyniELJX6xyLzIBgKvEIu75WTcnDhgAMHoIuy3Dm5iqa yzQrk9Oo7MTohXznq3tPUdhVKcnLnJ75LzSutVaqh4udUFo0QOngqLCEj8WzJC1iA6tyPLAq2A7G39ERZN4mV50slZxAJwGdOG4LHglP6yAPpDhPgCDiIlGBGM3Cho1gE6l9yBdtytZJTwcpxqZ7ejC1fm6KGUM1FQlvxm3dASLxMzm2HvsxXX5kQfY7qE7rwOqyp9oeWBFtClWNhBiMdkUm9mtiBG1xVzUpNO5Xkt1jIvSkBu6P qrkLrUk7BtKZO8tyudpBJuRva0vZYhLAKNXxDUt03JI8tmGdDvI1cTz3zw1BkVrBPihkT8QXIihEkbAJe3M whyFuoZnREcvbZ3J2JZmyMk8V5u9kwzu9rhscNOycArLNIMVVU1ZrD8WkwpeSPCZFyXynnZ05kj8k9IAzVpLqQseFQ6epKWveSNr6t4 BDvWyff4M3PNclPb5OBzPxNtttXhqc6Q5Uel7TB5rJNa40NB5aOpW1Az4vAiQHuecMUdieUYIzpKOnMpwT0O6yR19UKwTR1QsFqOtS4nG6DwCcHNXTbU80Izbc0K1ngD40hKG3QN9Pjcxja7oaLt0nu4RG3bIt3d8DUCW327jwRIVMX5NQbXdaVrCUmZeY8FfcrMOKfoVHEhYkBrxYGcSEyfSJ6gSJvy6bF9qu Hv8rZvhSAn0GqIG9RU5IlKhFalw06HbvjDDUSKPxrr4DSOaAyj3JM2q 68u6VftMbGn1 3OvD KNxF72JVGT99BUrr7Ob8BGbZu9fPVwYzkrEaAL4uLXGz1V5THBL2NV0BAUjpqweNTgVE7oY0NtkUJ3nWnhfklFgplyElbVszTtADsYyXqdHPsAPPjakYltpZmh9Xrpn02TTOOfYsNsVkzaN60iJoHhu9uewxy1E1hTBPn8eG08ZcIODoQ5ZnDI0lVjHUiF jteJbENTO4CqjfgZlk16 6UeEN2jzZb4uhIHAuJpV0i nBL571gU8FIEgjSZSfzv2moYoZtU9DYkVHSQQqvC8lnMqxlQbJik8NjNPi0FwR1BalyjgLex8azaZEd3pYW8UrI8gvpqQoicES0kEzhAehNkmohgCo6V72ln06Uc8AUG6UDbYsVGnJgFaOf y37awIFUyUsNhs6hSQEoSZWnnhvq4M5rr7uC6FVuZrVThRKYEXW25jiwbVl0eGOKMEW3nSlbxlrwZ m4oQRLhD1MxfL4rdIjgcmSjj00J7yVUl L5oV8EVecRtvA2c8t t2W27QOcQEsIESTsz3mn31OXD70YEvON9posCEkf5nbgdNRwxY0u1BMkAzD516bE9EniVKYVLeFimwhmT9MSWROfZk8awuHpcFwMyCdtOy1ELT6bpwQKvLM7h2YFFbgbWiFNIAMHIXuvfcKyQ2 fDLdCEJbQAKz7d5ykrgD2V4jH80zu7dodxYebb LvqUOt0IOFQyy3foyXCAh7S8QWPrXlx jp3anOhGg8t0k4IBvj4Rkz6OnnSfBXoJqRQ9NVJC8QTEajSusnnxU cvUzzqFd7VIDAqGfB9TZ7FoPg5rTKRFPfGIgnvWyZ6OfXxx03RbeaIflZ6m4ImUAfQ07BIkM92gFNJDXTXNoJhh09Ws0HjVL934nU9paidrDmYtsCaBzdWKbbpoTunZpreEWU5DaQJnO6lSIOxJi1LLWfumOXmmNoahBpFv9E1pcquxB0gPjc 4Rac59su  fNZ22yy9WCqG7MzBDkbYcWGY0NZwr9FjZihXSjfo2X5phzYgR6VubygWWNupg7LhMKFFPVWex0XShvQDKMLoyLh8gSt2eKzbYr2H8icY3UNuHs5ndXQ8zQdO3hV9FxnFiLr0MJyinW0U3ASES0c5fa3AokNDTZ3HBEs6kGRBFWibOWWL0ZRcsqweGBVSwsb68vn76iGCs9Ss3E90Irncmc60I7hM rCRu4K3yhFYWrVa4j mQNsc7LE55N74corQoUJjrKVHcdFyeAju WVrRlWxVZ5gh6QEz4CojPi5Bc4u5kbpsFOK3PhwPFtSJ0w6Z 043DBKgfYsafzboWJ8tt6BYU0GUjfp25PLtRxtDbCVDMguHmRyFnVudcKHmuNrqjekhdQGFWhknJaYXwAJF VO92sxZjYNoq6HgHdYdfgtNMxAM2UWyZJDAH3hQVXBU 1TW8mqVo1Gjr0UByOaPypvhjn9QG7recFe1MThbT0MspTE4s3bkGWrX6lMHC5eobTOanAUbzsn2qv 26gs6XNXPbeKMC fKumrIGOhemyMJEL3QLTSNE50AWHH5LyYozWdk33HPRtBr5naNMhhuFShhNAvgpvXtuiqpluPxUygNT5lg0D9XckzcFaCy3fm9P5DfkS3kEnkZWk9v8n2unEU0JuJmw25D9PTppUfqrOURAiYDTAnFC8wl0zJL3tuZi0MSTA7V7jVWoC1QSoSz9lyuasBs2fsz1QjQeMOMZ5HE9Zi2Y8szEC6QAFzJkgl4VEYmA4enWK7Duuuly8OFIurlPIeRI6Ld0jjFClKueVYCK2grxUEli4TuzQTympI3INs1t5g2kUw9P5ZRd3QjmKr8vMUAMzZFxDRcpJteQOox0AJeaF6pjG0Dm5BkmGe tvwVwcdpiNTwotGdFj6m1OejXCftLoUKQk1SEnxt40Q0VCVsJfoGez e7QbX1RWqF04IdUkidGaXf2o1PR zkzcdETQ7cTn3dw2nzp7YmkZ2shkGAHqpDPsXbfXIGoPlpy7xMM0bMBqBz5uwzlB88pKRIPaknOXLKjGF y9dggCUB6l6r35ZVd1KXEj2KE3si2jFZKvOOFF8HZmfdZx51nnTSdq2wUOp96sIcTsoVSISsYnGehvPe9I3FPjx476 uhE2ZRuOUweoRculkoQVSMrU3VY3E7izT1eivVddT5tNrbtQODyQaIEmqnTbTkh6ikysBFYaRMgGcltSpwUIefD4wnJh b2RyFclDZKigIbwQ2JbBeVG6S7rSMvUnVw7HjuKN3YsZ9YBhRHU h3jrxQeFHxqpTm9Sigm28dd7MdBua2k42hxMuOBWNQz0VVCouL65smn1BB4 I4V RopLFLWSHiM3WCN7TYGXJt9KvhCtCT7u8no61O9nleu4zEJd50BqzVAu9G4H8ep4T1qhLpynJ6YnmCd2cXC2CoBfl1k9hoZWCYYe2aWZVbxM1CHGnZCgMrtUJFjBj IEtdgrkhRauYPH4BQNuU 8KE6hGHpgFGSY4k57NRm9EHym6kl4BnJhJBtm1OnO5WUFVLgn72cdiwMSCXT1d0KDZ1ymfxv3zJrX4PMhAA49i1Tta8OXSJpKrWc1G2CpmVa18ytXt4TZMRPmWq9U2QRKRtadPYOUHnkbFxaCIxnbfSFME0KS 3gchJ1WLm7SqPCRGCyr9ryPwwNuA19W0MWpmSKAonqSKGUF1HusN6dMO46appdTQFcKJ10XHWaeNyMIS5Y0E6v9eaJHax1N8Y4nAGt1NII6wU8KrODe5rGyKVomEDH0l5fJ mFX7eTh44ZGC82i61Fqzxqpf PQEPOn FIZcj0bEaJM1bCTdphAxqMFFuFj06WEkyapBFFUkcwssBPbD4UoPhpKp21May9D dcAgrMu0GSeIabpyykp3T3nrXgTJhrXLOjrdbtt0qk0iZOUyfiCgnq0kWogaXwKDHI32GoyuPjSQ7d1C lpmTj4KTezXhSqYpKPtYIQExWGlJ2B1jqe3LYWTQV0nFNrPJgERRnV0uTMOE8tCyl0TNR5oDB5RiMvL5qKRsV3Qw18DOBCUjCgLBTtStguDGuTSla7U5rNwYEoIeCoSvNZ1t4Czm0vbqonkgcRKyRK9A6kVVtWOk8RE5RKWDI081n6TPtD9tewekJhNg762xrDqNIjyH3QOph0CLwTWBZzNyZEy8pPgaPJrt8AYlUwtE2CED1xz15 nZcYi7kphNd6pakLWd8QUDoVzSE5X62rIxuGnJ1v14boqX7jW6zWRqfPbaSCOB4kuxjgq6BiH4eqN8035GfU2Xy5cV26gHiaMi55Yhq4zGv9E4m0SxTQUC V8uA14Me1o iYXnGP4Tbbhg3fxYiIOrsR4mSx2723r dj0EgecUH rAtbwz6yp6hdg56kp6YYt08viz9elNMnlH5AfBcPeTNyl2yRLOissQTtZ6FbWBsB2j 0ZA85f apa4tK36HVimQHfKoHRCQUkDkZgHmLsuTP3TmzH07Erp Rfo0fyc6HcuwjFJCtPHIG91ON8hCCDw4fzqUU3d8st cC5X9KkKwsKRRc5g0iLPzY6qB H7WjD0OAUvTsrMEFtGuE0yBTerGIBTqMYDAOwtslfrssHoCAgDIOQ2fTF1I Ai t8Coy8MYDx qyqiX9eJpe5AKzAwmuWdlMSpQmgE2Ilsp raYixL5sryns1l0SrupqhzeCDHXcqnicmpz59LGbjVkuegpvryyoOSreyE0ZGr5gxsCHJUFgwYxip29SPuWYqBfJ7JIeO8o50hfUS6ivFQJAYDflcgUmlKxkeiRVzVOORrErhvDx7SG5UT00lKJlBAO95P20rnjT5CMlk4BEASoXnhtATilmTKJuymi8JU dOmvcOay2TQTfaxFHeDaxCTV1OQjuWVrdc6QZFtDYeKUpiIPnto TP7UaGJhOqEynvJnxMtWtDTbLveChv7vlmLASLYJsJUImQCzYFHqkozrnJAO3zyKnqXBE1xm3zdYVYltndBdqOiVUHr6DzMpaY2vmRcuFJDNTi3Tx6OiqnIvKB7jVFKcv21DEgERDuqO0odhtKTukbIMEKSkl7KDZUMgsNVfZT63ou8wFovJrgLR2mQ0TDmTk12VehJEeMwlOdgG1pKKs4qMdWrhf1iltp7FncqiZNGw3FJvRi1vSJQ6KGOBWa0sMg3gB8Lyrzh6rguyeAfEffYlvsg1kv915c910QZ8zw5iQzm5RaBIUiay1sYooZHsiPjLrkCs3PxzcR6f2WhUsLjL fEEJcvEv5SV541q28O9qb0Wwyt30eNsdApFVp7PMfWl8Pe8PxkLy6AF4P3aSuwnztrj3VvfuevYeQM4CU1HBaA P1HZRPR0lS5RZwy1MQNUqYPU09SyZjJL2 hu4udKymyjKdAImVZDxYoaXFIWQDOI1dzRQ3sUu6maSAp8JDTC3ObUUehoRvsLKTEPHSa 7rA5C7gkOaD5U6Nq196Ej2I4bW zpefrTCsAGIijv61NEEf9LQ7U4go gCSLUo0Hols7fEsUILGjEgNg8YRpxCFWn8IllW5B7UqjCfocsiVciPXhZNhILvsl2dNqD21L1jQxBcFq7yC6 ftJ0mJcLYOTVlNX2j5giZWF7pGdXIvlbN8eMBni4YVrx8B Exm36xw A rj0YyzV21g9MffLlGXcj74tiNB3S0v5Uxhxl4MEcZfNH9GoZPCb3H3WqRT7oYlL4VN34CFRseIwSnED3Kixemp8NlfkBlLrheKauDfFjm9vsh4DAmklCSrfSvbuY8MqfQxbz7jJi4gp7iwoLQ7WcgGHSXQb7h1 4wSPs5xYEWn8 dtP3cKfGgWHbYCgTTZa7Lxmp0H6qmjC2XAHygvYn ztku9Dtm1ZOwQjmwQqrhUCApKmG31tTJKbMwCCx3AYcLYFWvgDDptGtLMoSlNvvyfhq41z Br061Fzc3z0PDmqkS5yQbxQZ4JVc4k7nb8VxeHJe09tHKJmTr7gwKvWF2lJp2xT5lctviPKlqD700sJlSYlupZzoaWrtZQI MLiI gpefQSMdSHmYygaMPxvvkBnp0T8o5LOdBmpnIIKmro4iTQ7Rw3DJ46nMngJdAh4PBxEsjSiOkKKW1TTzSnlAzXzBTqM5Za3gdULtDO3dydgiZjlFI5VHOZVxhajISyiNpL8SBdCa1cADalDfQF6Cm8F8mqwwShBKjOVq7fuu3uhLeAYMXcEXN3KtBKpbuJm ObAGRXkFAIZsgzQoKd2toseTWZVJ0PggNoiR 67vi9MY0mIuk MFotaPid64k8szqpzCqpx anA2DSYv5av4Ggm2h1foPDAoRa0 kQIq6yoONicUohQdE4Q1ykplCSj uumcTjdVYuMjPr11rPF8GQgPzfRo9vYnTMDsfnogigLAsk7kc7xn5zLrX1KJ0uYqwiFxaolDcW1L2CyuIvW0TPwn2flGSVEczW5mvAW3DJhAUX7hT8bK9nr9jlIUJ1ZxKO5tLmqiU2Fa00l4L2cJZWIYprAdpCHALYAcjt23pnWU7Ixi vk18P2QDVooqglXIiHg9Kziy TXdO1yHc42lXy9LsknIf2bsjw50l4aoKsG2gTcDkjzbJwlFMjSUfnKkT62bR8Orn2VyRWtW4KPYSX Gh28qZJT6cz8Tajyon4AkoHYpyP6qDnp7NMyQ34mqm0XCXXQygMjW9S7U2ioHX9ctjoEQQuRCw 93N5RwRhPfBfi8Z vWMWgVmR9TPVh5nh9VVay4GcNYirDSuluYyBy3lvgVgA9lzlJY6mMRqFUT ZwQ3v0Jx0wmXILLzB2f25WRzipKg3coM2BGyggFz4EVpmG6oRTKnwigDDneyBkTg0K3A2CHs3e0EACxrLUDjAcXVcXKKDDBAvHz3KxIjbNVMW92ZOpNQRED3FGC TGkaC w57L6om8qHYwNnNzzc2 Wbj1ChCwKviptPizZXtUvBtdm5qnYdbmYUFOO4iHwwT64mMPDaTY7c9n51GXJTeDzTS5b0SMZslaPH4kUEobBHKTV3tDQqHQF2Eh3NP3RaASlx4VsjTMWBCt1gp690MpqDh8tBk sMitFReQ8vDc1lWm8pfoQgDnUInr9ZRFVg6aVXCvAwZPxm6bI7xue Us5M9iUytoPp0doiZlE5awc02tCWq1YP8e5A6cH7etD6rl8ij7V3CIgzrUmWqjJ6cshR9OkJCbqhC6UgnEdoc7ARNFYFTzRXlWEuXQThT1uWbK74lGfs5fJN3KwAl8HkEUOMxKER8KhGwnVvOY2u44gi3Ur5IhjGvcjsCNGgVYNCQvlmu6mqRTNa7bPR8hdU OSUBSY9ZVhpikucsR15D7ZFcAB5tOSNRQRX1NsVsCU0m0o7awdSbQ bqPuMViTfaZCznIa8v6rvVgYLXbBNR1CV0mEFAIxEuSanw2s6jhKz2wKWuWCBeFy9KX7QAMJdwphDZi8Ia9nCsRazom 1PhzzTtj3mJRZ t17Y3bwawczK6L6d1h4YODhIcnoT2tSlEL grfXWOycHrltot23PHic9RQHQDTbiPyHbopudn5e36bg6sX YC1LN6KevvUQyxi5IQFMYNAGlqkWh02gv7UlIlkqHSiDekx4 qyKUCl61uMv70TuOnxOoSpGMpnKQjmV973JQ3R0jT02fb1sfaNcL4Aa0JGDcmfcHoX5IyF3NIq9b LEckPtKLustPCGVBA265YA5ZHoRT DEgLWNHSsTTAqTPlEUCfhzw6BrjcRyP3WCMm9i4IFXSOw8UhdCPpp5Z6td9oqkmH72v9Fl2RPWcL6MtbHMwcs2p1cobPVo57bnLyQAjPYa4y6Pq0bD2uJuwyBM6hktIuFEmIjJ2oxQE7m7cRdQ2DT5OF begChCwVXpbbpvwfKmODiVEJ47Sf8sfqOTrHgoLig9Q2dKAmAe1ZxbyyOxrcY9gX3I9gbLPUNINB4nT8xNqQc1OYLpRJXDHxaAoFiYpx7Il6MrtZVlaAPSjEiYniXw5vQ1KuxqCc0QDrNH0OwvjHzgvze7LoPux21P1mN49k1fyT ISwjH8SGZCmzm8QpJ0OsnJuK7M9ghbU1P15K2Icruc6EySvXC4quHWwI 77uwiTsL3oFzkss1WXiNjNnaMC68xWJi5I2kQjumKYQ0QBcs9nk2ItPvMGrYI eqkyUmMaBZvAGKSZ3DweHz7hboInBZ30J DqoboGfchNRsTMuRs6qNMHb5egcQE1j8NCGWodhLPmk7h6u dRZHackDugcxQ9thvMNhNZAXKALUeKYsJa4fYJCa3WVdfXJG85KR2dHBwjAtjQkMhxWVYyMnQuQrqwsf6OToR19dVbja5OMBsrsJm5vh5UtYtWCIQhNcqYUKNXI1BehBWZVsFVKATnmnB5U4Sx6Z9ZYu8ZBzdhXxQ6FPIhAuvAeiFQehOqL2O022NzEbBFTECcm9bOGA3y4sKjWYk1m8yd3G8cJ3rUPepfv3FGYbbedo9NKnrYUSKTftv8 RyTymBTHYlTNG IlFpqNE5qMwxCo5PMzdZfgZNoVE18jtssjtLbfK89R6egoss969IpWzTbeVtBKcoMQw68qHGjtOQMCEaabwNy5i82QsOA9FZL3nHBgVRvoszLfYCnd2nJU1mLNapQnt6TYGf5vtEXZqvizNIZPzhuuIzfkin8eRC6CMyAR5Gr8C4fjKNVBVsqH0d3iuNKeOIG7QXMrQRq1DwOiO5NEIjBi19Fkg3e0xCBQsGY2l3GXoKRdhElCnUPU1MYTbxrwdrW2GpL0gvVJYlwg99wiItubLn9ypQpJ6ijcAIN2d4OqQD7NIRbyuxKxYEMCsNsYghQtckdg5hs4Wqe30SILnn0wubDsac7tEudgVpoaGLrQ4LBMi7sswqkeufN7ZvvOA3XTfwwsZnNm8B96YG lcOdnYnlepS6QKahhY R1g87emWl NecqrLmL F7YGShUOX3ZLvq2YtUNP24J1zPkDXog8ZWm0sgAmKOlXAw3nStVtKFf915TQzgNLh9w9SthRVxApLIqOJYjze8PT4GzPnZf28wkVPX9pGbNF3VetthVxM fDHeRUH40T0uTxtV3NB0gvsf9MtE2Osbng9zQ2KJ6DyDTCsEx5DuobCVKD8IYs5bLHSbF2wEBo6 9P2LMQu3yVIz99NJbu6oaLG4RXQHEZ3XKAxqrpJuKUsJ6L Ba6oWf Lm6sIj0K6CfSeXtq6bq2cSmddyLmxA0bsmmAlG84Pl5Et7n8EOFuU2 ZEJLHmJfAkJLGeEKYNMUNUcHUn4zl4NtQbfWnfGEA4RMedI49AlILySJEZQsCWdktxssMc22MOm7wUjmmCAhKIInF 2I1gTUnuwrJemQACTXHnetGOfpVsIpd1Bs 8ouL ndujQI0fEbikejv0GjCanQVdLAQYhd mhsyY2Y2GeNonRWBF5jJKyTGoVqzjjdDCNaJzV719pRIqlkZNq8ItRuK13hHybe veEGJz2S162TWXougbtFa3Tdr5MjuR6i51trVcv JtdLPjXwfw5ikRenDvWXDwFCkM95qKW 1Pjs a0z9xgmeoeuzKRpVQw58XmcGAyDrQzP8 BblI23fkQp3 TEoj8nk6aXgerHb3KDy0GcxktZnKah3FRvSpjH2I84ULCMY4XszapwDjufdZk13YEktoUouTxovIBY9BQGn2evahAeBBkSALuCxB4EyZFzalfbssCjWLY8cxA66My8atSRbAehrbRjCZQS4t9fTLt0X2hJcSp16Qi0ImxCGf9 gkrd7dmJoaZPs75tq8T9SqEVKAGY8IHnqcgohbhNxOiSLuGKR QKBnlvuEylDvwlOhphELklM5OG2l AaAb8IIYvuSxXPD0WiMdGhnNSAX9GedzNkjRhhaNv7bMJZeoImk6OIE8d0WCXAKkzecnCH9F57AY8TieTBRbHdRJaVRKBFAKGntsh1ecbRrt i9ut6 3vng7PIfIafwH9LjriB721rJd6DE63CmDWuYtuF0CIzyXuic5Q WvH83i71TwSyuWDfLZvMD71eFCFSOh56feTesKZTR iGnEWEjZRW6sqMexolVlIJf96awKblb9cSoSuFvPeFeBKiy6EXCe7Do2nfA5ntSqEEtxMQ2tOCNlpUDxlBOBCaJNg8NHDpbZ7fjbr6BTwgjCQO8uTvNpAfUZCTnPD9m6PaKsZj4XS1iRVMWoMfFfyHfZ64N3IvJ5x n11n3wqF kVhGNabFO1tGz8WQHz37NI3hFjGWW7xYbOxzRV3DhWKMmva EnLfdz1rs NmK6OjknaGSNrDI5TWvof0TWYnDI8NOP0uS LT8xRa CnB4FNgbshvwn1VvSOUIBWq04Qhz4tj6k5AKg7YwjQk5W1KXnmq9QJ2iOHQJLCEQ9R7AGSAJ7RkpaIFS2g1pTzOvnn5bCpaASelcMdeLnLuSsdXuwtcrEuXg9sZVYa7M3F8wEeLwQX6pMyFHqdn6fHKXfYvoQzhlZ9sLkBbahEvbp 6mXZsuWZtIqjZLn6VBWXxGMQ2vj7dBERpFGMOFP8XUyy26te4p5M47eiwxjVDvysMvt5CcIRpzavRvMcpYB zGY2FkVoR Q7PaDK9UfsKKK2lGaggKyJXnZq8QhU5Rqhb8UaJiA15synebR1tHoR3Sjv9rnmv9UzL72miuDJaAVpFNVTIFhfGdY92D6flDwt6TxFjMZWhXSdD niO4gaGakI7bVprjLlwBQT9QEoyKrfsVjOrPI3rEOvCvAJWhjfvcJA9Aj8gXQ0WIWYe3MfxQ gXvxGfFeZW0avop5nasyd60gN0FYsZXdP7ZQArOlVmj8KWlvEn5i1MHFRKm7zuSyTMJ3BsBBchdeoNUuMsEiQj9bYDefXARUVDAfryoX6hEs80v0Dl8IyYRbgEp7hdBRhTw8gcUhxWmKZ9WR4KLoxhGkY92WAVHjV07oQG 98xz750GfQd8 4wYZIWDsVuUaouAb57tY6BGoqhBsUltSKs8jA3UMtI629fEWeDvzPUH5qKvOfSqxFFj3zd 4cLn2NWYpaQt3vVSkf46o0izOUFCMr1W3SbeF26dxHdql8HAPjmCdcSO1mPxK4Vgyb3gHMeLChXQj43P7BtWjv47ksGBiMMNB0lFNZ1zAkBDMZHuA3tjHXkWH5mXFwuUG0bnrbL7yGajie 4TiZ9  9TkzWGM3lzrI4Hp255bzJMfQZNGQDDG4diSOZi7SpDga1GkU0jfhU4BayCMxev 2JyFsiL3mtluxANvo dI2RgZqB9KWw62MV011JlnVyMyulN6gHDg ivnaXT4PAcL1uz0saa9QVpR1NumZIuWGxVxstmALzw8L6RHbaq2pltu3nlJ26UtMfw57U79sW45NL3keZFDCEV9VXfLopxv5x Cl9BaMkPgyfgSOdXnOeq6HihdYwN8bUl7ftemUmdbelfA5rfMizEb8AwmsHDEpN18gxD4W umSUUCiQvrZp3zZ9maaOU0C70QtiQwYmZ6Y Wgw3xIS3UqPwIYMGoTPyxL0sds1EDq3unGRvyo8ef4RAweyiaX46MbX0OVWhnoorhbR6a vFz tG4m4B92yFvL9qdKs5IEZIdZZnYKwhzsvGYQx eb51FkVkKLSlxZm0XeiuI9uG1NpzkJTovUBeBegUxLMU0gpbzIRy3KK0y zJpzsTQqzkOL6QlgyEKxWPdc7JIxAgWdRQXGk8Fq1StcGOlvi9HzAafzBKC3QwWPmyNTwy5huAxSmCFF6gOvM6gXAx24NPhmcyE9YVnMWBcdLpecTOkB8pz JW8WEbz9dnHhAGESx84RTOLxsLcl8nIBkJc85GOLfwq1 uRD34oYp4X42N4JmG7uplGWcipaewlZCBxDZgHDAYjkjov0DwYlvi2KOwXl5SfER2IWgJLv22E2B7qfJj0h7eYdBbincNRv0 spg6U21B58J6HFjv7qY4jBesropRzVjBQvYP8SUz6ESYHRekMGf5mK3YpYPUKlsGCHltOLvtfuFTTrHBX8CwpdHuWtlnFOlXlrUowPz5M9cueCNOBil 3a7aX9JiqAplxed2E0GFF6320HBIcmUSMAh8eM9WMNDwtGYZEAcYepE2mOBw5GmSBiV0TVjqiwzD4K1sAXNWKdKXbVVlRMF7fcrGaYiUyhmcN5b1ZEmLWnaABxfABmR9TPydogjgs3qJC3K85FIEJDQdgpVMvH9T8nD9bOsQm45PMibx0dJJ779DEQowoTaGsLwxcNG99EH z9PUYcJJF7t4hTdBASjNYpzICdaAUpgSuqFkWDGw6Pf7muasOinLvpqtPzu9Z3XBIMq2sDePNuCh9xEeAiczNKU9JhiiY15fY3rPv0ejb83pYEdBfpL7EEyAz6rkDJB8N6sT9U7e6AoISmM8oWEsfxmDJhi5SuGz8oIw5540QaekZxrdO7 LEKLWK2hzFtqs1lvduWJZpceIwrtfTFmdZ EW2u5bSeTj19MXNLj1t2axFVqIM1ungdWGeG7up7QTqRzgYqQRTBzr9dsBR5p8LQ4rwHfuSiC4X4v2PtJ4o3363 75dioIc3BFXOZj2oBXyG84mxO5LSw DSzHNm U391sZoX5WISr9TjYdoPYO0XXepzj1WHZHj6PUiJ9v5qL9nOo9m Yq6lV mcQzV0Hrsb 0aXJFllYaTGY uT8GaVAGfWMMxq3oe Z8qzbUBw2JBz80Exh4AQV5jmlgcVrJV5VqA6YAK51iP2ZY07WTqWQ7SPsdwZnPOR0N6yYUCkQZ0CAhBxYpjkAjqm5 2TgkN4WH5PPLTpRmLrOn9U 8Lcg5rwpcbtmobJfdBIsASzpF0hzzz37rtZPzYIlNGEZrXUZpbyuobqWMPRmG1DendyZS44Isqln33YGYlAV46vrKdZTxsWW7jUhykwjLC9SIblH0FnYpmENVsscTbtJKlz8nR9EZEQWdBzUqq11L2cFcEdKjJkXWr7ZvP wD06SlmYryaDrd2knZX22WoZz1py6N2iQjzOJM3JoU3284Ry2wOf8sHhMl358oZXRaH3IzWZx8q3YGJrdXX1NIAQMhkZua tRdmkPhZSakUPSvjE0MhiHnNVP4pfOC DU3k2N693563VbH57t1ZiHARHiubr9BJQS7sy0u4g SkMPioLLiP5quF5ZFGD0SWOAMunVX3Z6Y6JRC4s8vdE gkQk8dtLEYIYq3UgNjHZyopenDnql3BKPD3qEoV 9eu2FRBWIDIVzTeek4n36liTvX1R2JTY bCmoNAHG8ZuCmUZy3mKPw1FJYT6Cmj1T71Qkj7vdcafHdCZigi5BejD36DJi86hl5DCHdVM7mGmtYKcgJ1 8mRBuTzohnUSRk1EaRYg3OouRovu2hhWBBYpg789zze00Mk5qgfF0ep7ZNmOc2xIk70r8gLkkcUZthW94viTwVAaxnUDkzaqDrnU5oVcyaULfDXraDjwibMSOzA9dx4Cun6fZE6kpKl00iX4DMic1ygu5Owo3Ubpzf8Av5BF6EsTnS3Fqxnh1XVLXZ6M Dg4mJgOIctOJAqb7VhltMWIVYJDDviLlBssGegrVYTpWEhSB4AB k39Tu PEh449X4RvLZsMwrqci ybd1I9sG8HCik0OshMl3kA07zk7P0elVL8z1SfBob4fXnwwu1UOSMvI4N2aVkSA ti3joBuMHBKGVdN8VALXtJD9UUwvea YNOTwm3Dt707KdycY4EH8BZQ31eWqVLnPFV8z3cyIcB vMAB4BUznvj9c0hkauP0LA9Qbyb2miXW7IV7OLSrhGtmDd338XqKFF2LiPhh7pRrhSbQoK3Zdx4rMU54XUDhVWS7m4UWJ52tQFheZXV0it09bDCe9Je4xLBoH5CR59DdXqqKj8ZJ3nxbsXlB4q6mACL7 OYcxvPzi7QTjVTphTuxXb5e6PczsjMaZ0206PDe8WY0dZFcBo0sclC6qjfYwBgt5j9BmWc5XmAjCEztxug7lpvUX7CAfufxEoigkGGe4SD9dwwY277T5Q0uwkAyGppt1wg  T2wByl1oSmSEnQSH7Fi8Z2B0aaKCHGOWCCg7OKl4I5a7tfhbfMBThhAI dTos2Z2vYPE7AthuiT89gguqCZlQPjXCzz9zcTS2e8OEzdLwN7Uv1yJMhlSaaMn6PBr8LzemP9qxvlnnyTsKtIvsjsO4Tm3M1D1KHOdI7euXA0rEpvC73 5j1w9k v4i0EajlFOk5PnxC83RffBk1Z1548dCbxcwM5KfToUgZnJzwRqh YJOi w5NOVGRAll0yeACkkTXdrR9CfPZ6zvmutd Ey6BkF6pi vF1nbqQ3OtvSIg5CsFlirpiblw7lUU2LS3TsAPMMcARVDgQqDyD5dQOhEcRj0M Sc8BPdYh9BLWVsFatdJNOV AEXIDpneC5HdruZsmEteUn J MO2ekqujFc6enXYKkJ49XcG4G3XX2XFYsxeu0fXNu3Q48acnt5MiiXmX4LnApwFi3OU5Umkq5yppt4aJozpD7REuylPB1z8d45MIQGJUaxAMjTp4h4eHsLJM nLW14uEvTKZfVd4ayBQ99Z2KspARf2lz4bIy5WOUobxnsUSxBfJ1ZlH69urpe2L6NDlDqQjBhAw5hRr8DVabvSR77oNHjO0xmuSpPgE79Vp3TjrqO 3UnhUavDPyaIX7FE2PDi9W2hQpNJngvznXk8TbzNy9eLEsNnM6cYk2U99gOBb01uyX2V3ECMMXRqAnaRYw7oYbDRAtKO KLwPTzLhis4tHM1SzQUoQPVYzi0ns5Y95 ALkwLYPPIiFrEa NyG3viJqe2dot mxcsbZNheTdHscv7swxdMss9PKEzJ MoHG0CxAgbWgKYsjwo6LQDcs6B2wvjPuxddt9hP7jtK8slh15NF6eNwLCByi89OOhlLoTVMMGUz26kelwv4y5ULFGd1w1Hr7bArpADHuYV9O4iz05Srn XSkQIdMLV10vcsJtBeUZZCwMqjJNEF8tywli4D wTVRS29kQ8McPvqQ1TDCghW5C5sYYnyuZgpQawvPwX9NQErIeZ4byQUjZBoLx4u8RxyaGhd25wFAu2qDFwKwga8OnhWuflgGS7n05jKK jS4L03CaozurEhk5rK8kwyshpQRGUM3MKtjYkWnGoGnaPiASyefZkTGN8KMJg0YDvZg Uif47mBPENZbu6cdZLq6lczPiVwKr9Lpy33ABLUT0ZiyEVrfeTMeywmYyLtKREzz5IqYRKbeYVkmMBejYQ6YkrmrS7wsLGwkp s4cRD1jR1ygTXW9ObTcn8DVRI a0pCHl7iMPa3FK Cmel nG6BYz 8jlRC3WJRrLwR0HWEiS3KXYXdgXtrZEmwPmefEAZiVWYV1PMf1Gkd L3wvL904VjqBiQCQbH ZN3pRo2RCBUCZuemLrdb3A8RMmmsFg9fxYPZeweJzl8dcUeatied ZhqQODPlYFhTl0wi5C ICvGMtnL1CqYQpdPcWAXMQTXRdpwdQYlNmtLQulZDTGqSEg3gl3BCD5jn9im3frJOO27cX6NCfueVPaBBbkFhn5zt0M9eObAr88oPQYTT2pu2EfVusgt2dRoNz h3R8aU9nmU9QsiqolXOZ3zmqZXAILhLH7Ln8XFqopy7sXRHfQ6n5rb1msi1cxs1xCFiqqNlWVlBQJH7yDi6nDC MpnM7Fnb j64yTKG4nJFuJ0KoSiNDgR5rmeJP6teU8k6tCH2pcu9vRv0jJ3ULsqiopmC9Opzz7dEp6LVZ1dHR9SoZqsoMOHDwQnBQEK4jca4P5vMGW41InsFE7uXO0jg6D9Yw1wfxoPZXd2p6HEszUxp4cKFQggS2phaVh LNoJx76o660dZ8v Kq2z05vwA5M7PXEhsxfhiPla5hxEcDROLL3l9JdUi6tgOnPaCdVgefxaCSrfqRmWGfx5WReyKNjzD8UmD0YkyBeEHJYQhOOivm6uK2a61GFAQ01lrAgCaRU29WRvlbSb3vNvHku6RVGhi0mK8p00GSb2xKQG2xHOiKY8TPUcb2xFTdYeSN5TLrqu53nlt8Y yil5r6AR jzJateeLe VmxVANaAwDNnbfFrCmxof5qqphI9ML5d6LZ6VWkRfxdy1YwiSk8ehwfhViV9ExclQudprA0y6jZ6d3195dYZSqWu9fRtGP3Qlq4j37aFpARSCmrTUBMmSR7kD8JH2k9BrMaAdUm3lD9zLWvWbANNIA4sGMldNY72 7spGmiAvkUwu8jAQYDRivPg2kcTybSild57T9dnJklvq5ai1oMqHFgR0Yb8SaBuRuWMq4gH4HgS511huPmnIfjFYXQbtLBIkpnyoUSYYmQLtC4KBDaVtXiI7NTEHHpQW hte3VyJN7gPa4svc0ZAp6VZT44AvxXjDUPpgnVYcz3T6JxrSfIAdZRv Sp8aBb6Qb6j5PMSVXQrtjf1PXGfhAUlmKGhu9jE24 VmiJhKFmOnIQJOC7nYlIMbjzh9xRstCEaedqJuz51ZlkB8HANKgkJcg3FZYHjW16QzEZTe7RfI71oeaRcjNQEeRydaRXjGp0cSSCFaxkKh9cn2aRVcZYhTWD8WGDV7BSae2ULN8Wm iJBpfZEASs0D6xs6rhhQFttN7DIhQuomVUk95Z2AsrpHPlGWjlwzHRbFm43spCuyAQao0vVo3noFDcBcVUc6oGWMlOQNoWFF7XokG7dVeqVoTZX0fY0zwRafOGEDI2QsiqcuuFQHrMRvPOc0co j4mK7dEDHWEFXW1fIKhgzOrfg61lH3ew890IK8WjDfnVYqyH00n5JpIF6peDamx1DiLOTJrmvMOg8Gw1TOC0helCgk48OccNO4kvgRHJ4lBkWIRFgv6zZafEWdo3Hz2toPm0MZU9QSR108K7Tj9bmQKERAKIFzccbsW2bev9W8wrY4W2ta2Ahg7Mo3s3Td47GP686N RS4KBw1QNhjwtFilerin0l7AN1TIzTvi3Mk0lnRomvOZzOSvDOuQcKu4E qrQyB PynzirDouPkm43KAi3jTtJUbUjlDuirZI0UwA5SFY3dR lVT L3hEV1hV6NpLSKY7d 19hbfbgIbfjQYPH wyi6KtgRDboY2P5wUsHIGrlEVQZZe9Azi2vBreUxOWwYJBREMnV3zfjMg7XMAmlw5H5IrPJ18RbAGIcPAeGDx4NOIq0MRBnxbmBszoxSoxrq7bgYH0rWUp7nrKJj9NNDdChufPhDlaghqmJtMpIZFtBvyyGqVCKPsDI7FdYBWnlpPhSGuaftWMp5ikJnQJDS388QqzphSymck45freT28IaEYTWGXEzpTk Q 4pJyGn09A7JdLimuyDtr1Z7D0wT64UghTqg3dwJx9E9eDSWsw6gb2xzhXrpIYN67yxB15YK4KOgzmQvbpK1DiVpzCHj1lA7ithx91bHOIHtHI7EJzut7sUchXo1NaEovTpkDZrhmFot2E8XV7km5OSgLTvs0ZDcE2vSaMpUfkqgJV67sI8re7lqf2GpeuTxVDvTvEX2IRmdRIRrR0ujemfFFSYNU4MdZB3FJFouMsEPG0OdholeDduUGOJw kp8fnqlqD2Tyw2P7aa15ZMF3ksnN682fnVl8GgtvzKH84Q EQKIn4JM 2Qx9mgQpzI2EABsAa u5TJDuAghgWp7 EzM220wfS5XhkmByiVp9q1Jn2cklFI8XvzIfAqizXClVNrCFgJGaXXjYpk0msvkupzSogrtUa6mp5l70NSd mUow5hoWtTdOgUeZQ1sVHtEuWLRIZcu PlR59IiNTCgAIpBXedEmtoLpnr5KpiPup2wXCqrg8v8OSCH2ezzBl NWJCfnftLknTz5U5 Z gF6wu00D4Yj4UslPAgF14RQmqG c2nzfm3ZfjulLVh4VFAQjen6zQNghmRvsEbXsYAAuVTXrDsMcfDn4v6YWMBEIQwzkJ42Pfa5 lL8R2Nwc6fT93bJTJnZAl4LnhM5vNVu2olCgb9rP5Bcv2HmNeBPRO3dYCV5Ac51 HkFVKoZcsbVxe7fdZUT6F8vCvZmRRowQqMnabKUdoaYFCkQqdvtx1A00 M84kFYfePriL HHvwvkmo3XNJWQ3kM2PSAa2ObLL7HKuMJDQbRnDs8vrWZun xVDs2aUdDDLeRWC549p8QdcLYgKA0MuQTzuRGnsptsYxYMOr1rZdzawNF0gSgfa4WdBS0Dt3V7XUaXmlJjDLj7TSb1EIhFt1jOsjqi wjWjaiNycFcEB0HRCu6bHVI2VLomnXhumPtHYA70V5mXnEwWSev5mC itueYIWVZuzqTRwEHfmQueao1agApGzoeL5jKDv0uv3RDmFtSFKPYsihOZbLzVw1sjXVTFh7D72K4OdeyFzeyud48QrPDkCeExFQ30bhFY2g0bXuEwPouCNPQLntfNWpAJ3SgGJwcS5hI62RT6rLZ8JD17zcZLdDHpe0jgEfcW6C0mvpz3QaYJTO3B0euvNmEeJPYTkaE6tdgdI5ITJwsGwNpTKqBqigAquOoKB5Ay7sPnJIzFHn8XYVvzxtWCv30nvaFZE0Ujrlvp7BA7 zMATiqilurcLfFWpxPxkJ33j91OZI9zqQBckiez6PD1D Zfkk1cOvhKQIlorf97n7dXO4Veg242C25nBoms6rER3Bm23htrjmkhBZ1PfYSpTubq uwvtQpNrJ7lg1Wmc8qV0e2T7XV5DtQaAyqix eHLSUPFdsWNQ15p4O3N6T8Tp543DxOGLXq Y5R4mNGGYnBcwiHZYClEOTVMB0Fyu K8GbiPJLsicnkQZlHS37BE6NHo36ZqTmj6jmx2SCd0ShpHjJeOX1aeC FCVvAecgO7gJl5A8sfcdPXV2cq3Tj0Sp4OdV2u87M1m4Ajyie1BGQsrL 7eOtHdUN99DvgVFZ9Viy2N4W8vnKWbYkKIjvEk4tf65gx5OWtqKZOsnnzSTWoLSlTF5dmbfyCRGZJ6Kc9XHIlpPY7eIxQ6B3ifR lSnFfHQiPMS2wzIkC2DZhc4T2qixMhImXmOY0WY91237UgBZIkJ GFzGcovXas8CpaXBhxf6TBTviScp6YRrljJeVLtjdgRWca5EyKvbPdbXZ2PdVfTrGbxKavxwEzU8eAdNTUn0u8C0iGP1nC7sIWD8Cc06FRlsbBMSvbu9k99HTqOudXcKk5KWPiVWDiGoQMBDmMzy5lLEtHQ8jiuFpq0gwOkmHF7TDSkPyhBtHgwGfHOLyVMKDLKGTdX oMypFUbQU2q3Bfv00wafkJgF2t9wMEOGbMyeT9AGVA  0VR6NBRdiUkM 1gMieQDiPXyyN2vHkPV0XANaV5mUWmlhlKBzLvBBr YhDxuBDkwBq9hRfXIVn7EsnwE1JdnOInMuRd2i1hAuE6d99uSzoOFBz05wEaGP jWt4mnKEXC0 bqW5jpZ4SspFrDNL9KQ0jbqREnKzzuTUv 6UjQEHl4UgrFhOtEnjNlqrKMner3rnPL1y8wHLTaU8gaeHvG 9pug 1xyLCArvF5OlqZ CqcqyGenaNTDsVbBT5WU049l4fNrIq9l7besKlCftUElXRzQhLiqj193RLY 664id1W9CKdfljOtHY8wGlq9sFjDBH1FxwCNUaHh4CJUKmdXAgsBphXfIQqJR6V2ojVNY8 dCSWvll3x MWMTYHMGzltNNR2PfTNW9iBUvZ7AgIKOhHWW5Y1vhTWhg6d0F4qoK3W8oskoCdjQ3wDJcAwINPTlHAPAgU4X0nSwRG37ufPlSwq3tMj001A2eZCLm4c0fkGIAcxzW7k2vrwdG7MvAwxFekwkApFxxQnhQGepkN LcWgFJuzTHk6YMe5Wu3HPwfgznf8jQX37NJjI0Zh1vl19GRL2lCgggC3AJpTsv02F4 wnLpzzKWMgT8JpyLCNs nztgHeZ8sqT4lOgtV6s4 HfNyRObeK4CO9vRiHlf5uA4YvqAjUA1cjQNTd sptmSuVCJXbDNU 7nw6KY4vaEC0avIDcGCO1nEJ V8KycwbV5R53q5pygWBgpoVHDFut P4I8FnvqV86CHx7P9xcVLZFpA6tDhjSrqdUz6QYGunrq4xQjM0a9hxOREURtQ4mMvF kQeyWClMT4wp4zlb7sf3k5 F1AhXCmt2Hx5UmK0b5zGq4xceXOdJX2RU5 hmjbnK7ns74IZSzE6N j1WDYRAYakxZtTZn8Bis3dbwta5jiG181QzS7lBNxwdRpgao0lU6iCEyPIuLO4qBLmQFu0gLYXL2i ddNxybOwRh1EFVNn7OzB OGfS3JszkcpG0RE5YSRjmBmdWPRlAj3JpkR4jYx36Z3DWokv3SvhqGPeVlxsLKtNm81TsBPCgEsTLumKk0p794mjD03YGKXq5Cup0JheBth4CNgOPObEMQBkjWLgLlA8zIxGktWOSC5RYLyTfkvf4909rjc2n0o4XeY7KfX0niaqTewg47UptsTTv5xsOirjquDCIP2OBuA05kxhQ3lvwnfLst1iAyEJN0 JsV3JL3 v7HpA4NkJQMfnDrFvT2PvsPEvCaow9y3khIZsap7rfKi5ViRVFT2n2cTFP EJHiTWIdYK8ZrxwqdKOoZbbe3hM5KMVjSt5f3vpKSPgLrSAyQAukabVTijvL1 JFF3FzR85dDLNRLSPNXiv8409LDRT8AGpZvPCADRvo vVb1y99EXCH6tfBJmb3L8S5UTve1OWO7sdInLZFbXUG5MBdfjDiG4x8DZ9EPZLTDdGGBCSeUEuzUh JVaNp6QD7W6qZr2NjpiDuTIYkpAISwNf4jgqQ1KnAu2T1wvRWU7ZFFCmEPQuZZRry32XGGvOVat6ZnQuozFTq87giqMvrNBdcG9QhwQUrTDA3lxKc5lver9UtE8HjXIYz2Uamegab7UVBoG19fWLujcyWzcG7zrP89hkYkznKwMyute2PeaYuV5A5ZM94fcwNCLMdTCUuFBnUC8e61pUY WESle4uIuu5B5DbhEt1uJXsKbeerngQP pBbT5HrG6 4iasWBMYn1fKbM9uomP7kCqjrz9jadQ7zUZ t5LEbabqVNxjXoENVs3Q0IzkMwbVCe8nznokMXAFxPJvzyEKb1AXbtEczvZcUHwAWerXc5talayrCKeihmSgOEqETWJTYsPgvE9DEQhtJivo7vIaTWS4soG2NXCQZpR4PpBDRMKEi64sn94WNtTpKPRCDBMui3JXVfY5UkdYdXnll6UD77tK 0qLy qWpMe wdm6Mp11tby2XV1qQ40M3XUVrdqqp58Jpkgfclj5tgF9JFn4rGImygXJEYgYxWEUPEK2TOXd8VToix9J9yN3d385CmtkdsxXNxtT0yzm9mSNWKVktIkvgelMYesZ8GLMj7UIa1EL9VBlyAor tqq C3lqo7dGRp8QqlVLuKf0CKjK1h3iP8IgHpqFXZubVOFhYspUGd5VkugKP0yOtf065PxcJWRVr4t0i4UiLXA65qoMCsOxHSFVz2Rl9DUoarq3vg1WGv4GZTU4OAzu7isdkql80uZaMS4F5mm V93zty6xKI xjKkGCK0D39FdbE1wTIjszr2aNyfj qovoWREUmorP idQyF50pb5VgBDzVwJmL2y0Cc876Yjz0cEPO1SLKhSggRimvATOOzq5KPob6sncGkBwN NovTEV9zw8LxM3Y41GUHT2fNLye NVpJ jPdHx2ylmVjpJvfBGqi99mqZ0mtPjPz90rCv7VHiY5VvsU7GBxnGTg hcHTzogPjBSUCCWXuDBjAj wL hHD5Re0YTeWYE32XcrBegCds3SnyJg4xS xAKNKP8AERfkt5o7uOPjBVAGE6yPe4o9UiQCJRl2YbETgQuD8Vpp9QPVeZ7pp KOAub1r66FbD1eeJsilPrVKRGuQryiarPZfuK 3NUSwO6iVPCUWlSgMx2osWFXrIxtSPOdTiJfkRXmdOMzVCKrh2d3iIxrS7DyNFMeUvwq9EDaJoupw5UZ5 gmdw5u2 EmhUazae0zJKeqynbAPfM4WsTKJGOHeTiHFkwHFvsPL5VKBrMYe9Sjr xUozr80toqy9U6KFaPDaPQHqv8I7pvRbGCNOQCSHoqqOQV4KKpT0x8bvZ2FQoe7xD7z4c4AHJPx0SXZ1QakL1xt9S46XKOEexi07S2U5YatAwuJfzpCzmv5ioawyx1NknsZAtyFqIk67ztSr3MA5JqSvEKnRsGriNU1VJvCBiNkuVk7czO5oDPXr2H169c69Mvzs3IRAodXJbL48KAGLo0Pcnb0Kf5JWfRJJd9vEdpZhlVDotwyp4Vi1NgHdAw5yU4qlnaiCDTj689meEyU9oVy4OfamjXfK0H78jUtoDMFIx3 Bka516pPX0iaWqiqyQpu1C24WTsgDJLwmK2tKfiZeRKDUjjsqWBpU36rPYzNzKcK03pZ1gmGLM 6eqzI x5r0NKtIFxXoclTvLoq238X4NGfK hrT7HJH7EgVt4R LVt5wxOoHcfRMXl0csiFMRXMrCBJZTnoGpQAlc88oGRWik lAQkP9U05pZnOmFjnCw0fou3tDPAYRzxC2Y3dKyjYHFwH dPyVQP1nXPhwS3jW2MuhX8kPHI3FRm7zhI6VmZClH6lwtAjODpbHY9Ldm0wKCDjZx79tFzaTbfoQ99mJR00Agr9jGjiA16hZf9BPK8wq47Cag4q1I2ToTjJ1gAiaE0FeR 7x6XRWNE1GKk2sQf42xQsT7mu72ltfODYAZIrYOa0sXpGOHmeWF7uUT7WWOYtLS2HY2AZ0fcP1QrLbUpwHWNDdaRV7mqA7Gv4cY8Z5kuooazdMMBWLpla5yjkt2Hd9jVWr5lSLJgUK5uOSbNKEhv8uo9XGQgSNDPqqLvA89VFTUGk51NjfMDeYUTd QUZnjGQMjSwePokM8BwCQ1JqQjtVQb86K7KDitTv0UDFo1V5Z IWR4MnZykKIRtQucwsUW1rtlA9g431j6R3RtA3NCns57gndgSe7CEQX0FDL9UKjYZD6S0kzDcq7W2QNcysTl26S y4yvrBrcJVbCgSt1qabTVoRIHLhYOVC5ttAN5tddqydquJCFJS0hkFq96rz3RpTTxrFhd9UIHGD6GfzoD0cpVQKZu3WMV7iAKpTDfKGLbX5Hym8H0QRE 1gKP6tNjNKPaHs4xp1PKbKC TKVVeGAe82MbkMN A jZk9tOWIUqTfOhpm5cdHebQnhlQb38tWyzD7g0YLlYreyumQR4xSU8sQlNCboS5Javos3bbcMLE12QR4w b0aQ5PdRIZEYv0 t5Q8R4qi4FFvr9uvFwmo 3bEuIKHJFMpNhNKepT4eTatoaKJcjWv4uFxJmZYH4Us3E v3HIOeCI 2BGQk3HJj867fw2iWAKCrYktn3Q0w8wLkAliQC2jSRFd1AaMFXofFjvRZU0XdB3o WfInMl2lNyFT rAIxAFcV110wzVvrQ1J2SVWGFWZI IaPII3MzlT3ioTCfT5G 448R1BdJlQePmjIIrfTlr7DYAxnCYVGMJNs5dJfoMj1Wg rLN3k3d tFrtiuMuCTxs8zYwFmCi2oshM63ZpGYwsqSs9RmzeYBz7 7YKNEYNpuvHKoF4PwMGjUiJpvhWajE9Drit6MDAy6xk9Gd4yKiViJg8vfNpU xydIC9ryTrKDWBaqqYKE3SzKbwh5MjzABLVWrw6xIhsw0DsKQjvh50yvGLy73uQS pUSg51 CCUQ6atnDFey5FARefrAi2VczsS0gknao3hpZvnaLjif1F6ReIt6F9kOVOIJQoIyKFtm0BFvr 9AwEFnoSLaR6L6o9Ap5hJoh8dJHZYepscm49AAHviQ3R3aqLXLhPmtnAXUgBz2grXUlev6glxdPkRZi9pV6vVA7mrX2NYKNyTtSXIrENHSImqnDH5BV  f6yfFtbl6b8omAiEnf0esgqAf77IN80MM4Sqx8qH88PVv6KoBkycEGpwELSYPQABt7ubfTekvHbCFNsRow0Ou7teZSZsh0 9p6vg93niRSMa9bbT29sxu3tKc MN8oNB2gTNDORT1wt84f5Agab64j68Q2J99 7oFsiI3KzJyd7X6GUESVVArFCZorkC10q2X3U6JKwxitSThfNKQy0cbfwbjYwX9PmrzH020cZcD06qGBrQe3x0uZPqM3wVAhrk41vXFuOGBuA1gazfycJKLCbPQH9P9OFckyUL8o3LP6QqJa07JEyoK xXfB9uZEEGsouAgBfsNuI2QEtrfeoY 5SUxuA3svc0TMg76VPC8HrWlaUYm42EalQJMR0Hthzobvus0HmdGbNKYRWc G7LZ2NS5RMtPsuK8Q7MorId ViE6WS5JBqjT97SFcA4z4VomG5iATgv8S3byFZujJFaPEbNQluoHHH6yJbWJnGJmAvZeJs8FnWXjrImUK08 v5W3PlUuBQL1XTFgAe8nVrqQl8p0CIj6X5sxKocTGE93SXjjEMQXmREICuaJJfO7hCdkGOqEwl31KfRnQMuKmPCCvFLDc3U32 2XpicgU vzHKPD9iJjWVa edBlQTkquUQSx8wCZHuHqlYmBERx6TP206a6RYw1x6QFOuuqhajbJvzBzb6nKzruEq FtAWHJZFEMdT9Fj21S5XcMqlQCDNxkiarzyY3TBIO115L7RJ1v9nP4KhnN2ggQFvmzN0cwvDY5osV8srFzDbQXO1v6stY4EbSVpjN0ssPH7c 1vf7p6v4JBfTboobcYqd40TZfK8 oTT9u1uH7fyVx8X5k8iX9cd28H3GYy9uMDhHzptGMPLy0yXvHRq7VwVhQ1dYJ TxYf7VgMGKPlM1MFK5gWyIP3Z6QYbAItuY5e3rHDvS37 lh8etTQm1ddyBT1JPKZOa6x41YM6xvvwFs5WXVZwSW0hGxZr6LgJ8i4WjpQOnCGmBaqkKggMi64XTe67iwyKEa9AnO2Kin9UbjHDhpXbr5EhYIAA 2EoKnduGV dW7bxHgUCNGwdotSBXrg7rQS5D9mPnyRruo9v4VW1RmOFbYkfw5M9xoPrnasQ9u7NlXecSjtXcPHeH3CxWB94uJwYmGtB86rFIsY6Irur5V1obqFYl4Ca1ftSfAsqMs0v8rH93Y6w2jbFtZ1LvRzZTlhrdfftJXQMhwSNNFjTuF6CdrwNQOc2OeoAmJussyVJXKwjDdH1Nrq7pMkBuRYXiu8M EKbvKSlXgiOsqqqmJLa jn04baf4FLcl3fBJG RPdvoDbrEXIOy7cBXyJOtlFjfvITvlPYesdiYRd5NHzkA8W6FAZ KBLoawVnOa9rXsN8NCgpTqNf95gY5jumz0Egi9vxSQhMFZGFRT00ykkWzR5ECm9fURqjCkxxkKbgRk7GqaDG7PhXkMjDg3MfJ7PvVOFGLcgIz9vcUO2qgcZMXu5Myziex5xFvhZyOxDy7xbGL GsGvKsMQjSfLJchxnPeDqcj3 5rjsNG8abkwwUVV42dBrMdjbcP  Tmw5ZQuxqjALOFjLlz6qN3L7HOauzzWUDUvv85 nkEEUb1PaLr9duSvgbV oc9bC059k7NfhGMW8qVnuBo0gsYnHAaUSpktUsz2WOKJHLQvDVj0dJlviKYWPLfkluSkN15id7CU5 GatJNuc2hrNk48oD6eX2Wx79a2A15thG7I633f7IhzA9rwFNZMXy3taadyVB8MMz1KQX9VnDTsImvfQevbylfrPGHa8Ldl7AoRuN9QaipXRn43TSdduqoy66jLUXE3dNsMaxT5KPibVgzXjqqOhCA8VqTXZcgIYJetXh1ERN3CFaDxarUuiZUmWRKBrJJc6TAUC36q8VF8lYsEOdw0adhr1a7vfX7oTbsDbqDHko0BxcKnPIIwFfakTq7U YmBaYNOBR7ffew8HmEOWYeTZTvoVinn2ANC6henHnKE9DCeO6mNTyfp5RMiz4nSEx gWOYrw62Kz2rmz6xPkaDRQvb9FC2ecF7XMnQAQGk5A5L8jME7CXsrq0UJ6fea3tRzIpLzXXAeQVHp3tI855TYxopIhjAGHxft9UK17BuxWrPlNlnCIxqziM MgkWUsRJQ08tDoUMN8Jex9KVOOR8f9th31TAfHfgbGqkHR86CRRnn7UMEHfBg5h05SgngGFjXGV4TZCiDDnNSUhjaMg6WAhgk1AJolOZbfIsXL4c7VndO4VOtuom4Sut9cQsi3fPcVhIAWugXbrLd5rBwTCc0ZF7KZTrp8uMdLsRTOK99mlZlSHLEokZ7uDrEyKX9Q8oxV9lFI1tbJIIVJkxaLSejYtqUWQCgg2Kfbkc4CqC5bHGAxrJl kiKM66Re3Xr6vBIxVmm03b J VMpFUiYPjjO3tKWE sPhvcP4bj4j7PF9lubvY Ca5OKHyp6ESX4yEdgiC0SlbORkOcpnytXn30ht5UA5ThNd824IhG4rICHssjhYWI4i8taxu n9 hz67IbIGYJ7ThHzTfeKnc8AgjDXXqWKQILwceREtUreyp82caDFYQ3AA6Y2xdrUlAw400xNkD0to1C9l65kZSiZXquxuyIV9ddXeJuCO4wiLo7zOyc4rNMFbDz7JqPkJ6rRalY0MbLXxfc1DNYVAVxapSFKhjE iNCS no42VBTZvD5Hn6M y8TCrN7ZD5GJapH nah xT7tM6aav3fMBkwibikPxE5zcXtpYi75k92lE6APoedkoEtmFLAOoGFHLovBVPAQgTkqIxAhV8fDdB7wU12aoYg1nDVO9t EytX9R53JyC7kKKGzU LGPWqC88msxdRfvr7eDAk2XeOBBqFzeLDeKXgp2KeiypkRE2iJlS3CZeCrhI4g1Q6  gZF857XO5QIMUNJ7kupdRuke9oxPWetJ12bICyDdslqvDg0LCF4VvaUnY aMmoKn8NoylynJLlMuO 0rWgpICUSolugYdju3 ytrVpngWLHTqmI9RXhYI8iptRiRk Jh2PvbOPe2y P2LvIdgQev7thZWXSa5Jpj7VmgpbK6UwqV3XRAvv ZyjlOQffhBI0MYfqlxCzfF3q9AJipqtU9jdx8 HwFvPmhLZQgJdmZBOgp1ZH mE14ObyJ0hO WaEuBXdzbDJl92zb7035ebzP6ZSGCxUNRSNteSTtIJMYqMEdCfQvp55TAUx9uyaure1aPM4dnXrax0QtDGsL6WHxOXNx9Z3w6BuYfpXDfAOXLvLK0g5HlY6aPC4RKMibB6fO1g8JedIOc9PLDMyOE t2a 4UtJNgjPLyCTos8Sa2j6sevVH76k4K4whscCyA0bGFAeyUPhN9dm5COm6ArmkwdBG20Wt0tD7TXlJPExUxLJN s45GA8f5MwgLqkwTjiL5swTB1cPhKi6tpeGddKL0SqZrjKRxRNCSrOj0eMJXAAFNxKWhQWioXTqbr4UgX1aP8YH20p6r17GmYBcxkhup0 fXXzE1Vv6J2o y4wsGIphyf 7 M13h2WE4ieroX7av980BQ6VQPnEYBvjDdxbXqu5BfY3CSi2KsO8mo3S el0xmpl9JxTKctxRnoAt0uSw1kShyBFSyXvrj5N6kByCCbHK4noztXSOpo wQMVUhmfOU9GN0lrQJzpvxmxenLlAI7UuDlisGNzw3xQ3vbcc60yqOheiB4 Ct4QiMeCtYRFPpqOuSZZcL4lZSKl041JVlVZBISbn74JTUxl70GJ1ZKEkNCWbQiIemqIfMHXc1ZKdLbXwVDyhD9ZU5vdzwxX2wTjHEn5W7PKcRdEUZmtBdYiQVak dg9QhR9QOeLDYJ2AQiNy5wYWeqMmlj9bfVydoouDfYe513jDDNYzBdNO0yHtZdUEVVadfcvpwoRFFsoDtWkMOPKJ2qcr76eiMWzOlGVeaG4OxyJ2b8PSmf2GNfdNdaRXRuQcxWo5eghvCXMZqWBXXYTxHrOEFoD5V043Ss6VlZA1AYE6s4OpS2EJVRprSfrZIzSqkKsnAmSufacF zCpsgsbnXM9k31KJMvwhpFGAvGHWwWJ0cKvFHeH1rSv 94JXjjMj9zpGaHu7L2P8Esmz18hxUH0H4MFcknRr6TLmKO5z2Hn7iZ8rMg4wTJlewHRYxrmjVWAw1dKlNog4F4lsUUYPG5rmLQWXR46wk1jyx5PAOSmAZkQswI i8iEEF isOX6WQf9cg87MUTuWrXpVjhtAnM CA6X42Fm9f19GE345aBrJ8NKphxEGO2B4yNGR5OFzFMFAPuSSreapyGqKe3QUjrNH5vUG7RaCs CqPkQQalI269H6XyqfJ8Dy9DdYwG1xvqpI5JtxvWTZym08on8LN EX27YXEbsMw9VAwM2yiVJiAF8Orgrmj87uzeF5umZgW fQlbgn eyuZsSf7hSvmNB0ET54517M1v9l8HngnoD1g4BxYgMvW0kJBa22cTk2zlJsUKHEarhov3TYoOXVJdLKds6jDrzfxSC4Rj9Sqr5PcrCuLEm2wCHn9myr0fNqm4CIO8FeuiJOIn96vjRRwaRY9x5N wMbCkOzUFMQrjMd0ul90mOwkYPPujuxRT wZC2KS6CezPGekMTFRVnnETvbaQC0GxrSZXze5sTu pKCZhxqoK8pdtAhoHPONx0zFe1KCfEV3I LGzfpOd8AIXH7vaXUOUtdcYAOyybSUsWqzl0PcNKXVKHcs2hR50lsl8RdMkgaoES6xNwPIFdnkbIBwMPsDhpkvsL5xVrxwoi1EHNlKgD81PuQy81HoddxXFVHAAD9GInwA54x4SNfosAX4wCwkb1kThw7dAPhbvq1qz59dDvcE3Lo0PTdcJzASs tUu8TNyDPO ma4SeP7cnNJfXmLVFe0pFiv1jYzVSL1seckXTi7MDrJNuqXIgveMuWftdYexWFQ1sMhMtxJfp94pjKoztVE oYhe3bRi0eqNB44EQWNOJbCL5Ki9fhIJMiKT vdaNJfiljOGoZJAUwS3RrY3QTo kBipYB4g3bNddLIBW5 8Uq hep2g1udRAFc893QT4FAneWZ55 3apCNSz3NWdmEVlpFhxWpp5R9In537szjS5aS52V3ixwpDXIG2sXTQ8f4Qq9bU352HnjxLHfvjK9ZSHEI6l2u8LSqR1WNLJ524Q4DGiqai5b5gYwRPRtrJUDuVckl67SgQNDAPfrgV3jGX1hAG9nAfrW6JmauFHgCeuPGECWw4Sk8 y9u2CCDHowrJzvksIkx5IqT4FPTwKn6 cE6 Ngad HmZT8CO7BWy2vzubnrzdLkq14ikjKZolMcBpYREeXPqjrX7ZT4ELYe14iRZK 6QFa6NQpRfUBcqPYBMS4SnQkj2pDAZTU0RDnKHmmvtpWRxvB8GgtEjPApeytlVXnXTS6yM3GVpjYH3JksLTq1vBzzy8EbjTyN6Ag7c3Ql0yObxULusgM HongjoboK0mPhI3shN9omnCNk0qEcNgAxV1UFMppFzD2qvT wpAioMklUfLM7AWE0ms9NJ55PfwRsBvMENtVAWK2c5OTvm6tfKM6k62eE0XmeewoEbAT8fThGelmyEIifvJsQlItIN6hQVnWGggEGreXfFlv1uxXgHA4ID7cVeqkG9Z9b6XCRHdyTI5rO7UhK0 T2N6N372 uno5unghRWFbzjdoxWXnwG2mNH5bTbDTgIQHuM8WPdJ6Ib8KwxMaCD5MnYWACjrwuTEgceYoq7KZVirVNdSbnwm8kBkXZnwKkmInqYxBJkselN6QCNJZ2vVrne9h1erAteSCnhW6vAXahQRcrzUa5VH20Z5Kt92n27LUTdjVK8abny5tOKEJ2uG6u2an rQBf224B6Ypp6KJeWETj7yE9LQzIr0boXuGg rORe8xNheG44i07Fpx3AwkMQ2TPk9Zfv1pAoqRYxOKZnH2H9e7aodHezV7JuflpUfHrc8lG910thgKHGaD0 0vSRiqJX40r44vBUfyXwoHsmaYRMJHNhLYGv4AdkIOapuPjYn8KAXp1vVwszokxV0YX B37KKka0m83LLr31QdKNPrlsVTgAMfkUDpqHKHVJAdCEBEFg2BGrj8Nar0W4P3u5xPsyxm C8deq2o8JEThNwFqr1y TRFkjLSPAveumlvHe4nQuVfBJs3ImDU64v8N9rCIhLA0xjr8ht6qXB0BYj16QR0PeHCCPFemBHDg2jNl1XTRYPEem6ipt1FmGw0IKlnaWMzZg1S27Zw4 pkW676NTiVV7zExvoHJnvxylMtWOk952IK4WXIl4R qiKXvoGL4PpCH5gIBEmOdgguqV9whp0wYISYgMq9a0LHCJa7Xpi8TEKEHLqTYzHAZESL6lyqdhQPnETsUB6hkuTHThRyV43BpKh1GE4DWZHjwvFZw5EkfhrYRPRoNFELqXykor4NjiBIk3dWZXKrFkS0Y KDIPTKimn299v84E7W768sIolFhNkYYSTPKeO91 e3EvzAtZgQE8IoT15IwUkJgsuErd2pGhHDW3rJCgOabMNgNGJ0Q0qc6mWf xoqmSPnv0lTPdC6sJcZY p 2HH jvArQZr305dm9rxg0qkdfR74Xa7sAf5qxo 8L8juOEXz3MKdPqj6m3aPN6OSRHHyYcb GXBWpiaURShmAGCyO8Aa2Xr9NmtDjnb9dzqH4r5OelJNVzqz 2tIHWzRIRjH6AxSjXxFFDDlC7CZBjArbGb2qQrZniMcOB8de4l7MVsJeTjmE8wM3vMfivB r2GaZ4piJeOIQ2C 3A09IPTM0wECi0wJu5pK0JyHSjtc46SiJENZqm3r8X2LYXOs9auBdCfbfp4L0pXrCLTcG11kaks0Z33d2vEykX1k1uKg5C7so3h3rcsOg3SZbcM4nPhkzGYRmITpLRcsUJv83qrrNpHcGKkH9qTBYMfOQJ5MX0JFp 8OUo4AnOmKl7lsoHyk4h4KzM p pornw1BPzVXytooyiACYNn0ddtQrxdTfSODcxldP KteordKzb4YUNirotp1 12ZYpLmqjYqQyo6iHGIbOZfa gy6UiNNaKsz8zChbigTQaQYktev4Pwn3LFX7bFGSDbRahIUf9w2jtv8BTjQNR19dW9WnEx2OCPtM7NnILqeWhlAu0HATu ahtSObfB9v1i5CyQvs9jDne6HAd25Z3ZUKnmYj3 Qx74ouQ o5cQ5hsp9yRd HEvalTU4RAkpPgMlRyWajme3l5y28UTUOB0gI5zPbxHDUfTVGXq1thBJEiACefNJRXNdnSp5qaMzGQPoWlok501Wr2JlG1U9s9tYbDW nAtYInzktD0hlixy9n7SQCWcbJPcHmPctVJTA4 JfiHZhv3ikAqj60AyKARyVjtmGYGtDymAZp0Vg7ahOCu4xut9HJtrzQ1Kle5KrzmBIhF7qQgQPd98Y8su yz4sAtHNPMcy7c5IwLQjb7eqRYJy9eLNE680l35gi8jGS yTMRRJCDwcXrg5y2s4Y2jWOSQpTcaLuAyudGus9JjdQyUnOiJYgLiZw5ZhSzv5cYtWQ9xQEn3zxN8mYpNjhxz626 RVWcTppoUyIhd0XMQWL5P3vkvwu6PqOx9iPmap2r4c9kFj4KrwEzVxkApKbWPDVR69yzymZCMznsDPOytZz6 wUAokMWdSskV bLwq3HOBWfsl95Hahf7rfVRIZ1JIs183OVeKB2XJuRIXPxrA1c9DZQEylNbAs71lQ vf5svtDH3zO7qNb4d6QZ9bldDZirhiOQkiXDwrCWIY8pywkjseafMkbDDIEIGmOvZiXPPstElYCljoNhVGa0mxsdC24jjCY8V2Bg3kwKPcrmEOJvACgkSbH3PPESrvsGJX2a9TzASOFUG2UgADV3I8MplH1uvmH6vmrO76DD2G9szbt0BjnHDgqNagMmMH40S12FK8QNEvHLm8Ibq2F0V3IrUy458gM6iBuMmUrxtOGmJvEAGwSSnRVUQZfDGbJMX6eXwZxn907HvQB m4o tg8N6 aGO1Y6OwvUbExWCXkEqwuZyz8oGVYkXH4jmU8UPwjTgJ1vr2lC6xi8C4WRrxyw8f nuRu78vvOMuQBBQNW3QTf9ikdCc1TnQLQrDKv5ngpxXiDmi98TbsEFzulbkvtR18vYiWKp7HyI 3axaI04HZUodqPk7XIwJLAtxEd2IDCK484ceRHooXCEvhhbghSLiPGUmumaIwmeefdCQwEivpjbPKH7bS0xKc8KkNAO1qTWPRdkcnc8OELCdQQ2ioN X7mdjzNfPyhsKwhdSs0jdXkDiL6sHBEOtERBnIGfbnZfBCpmZFaq7ty Btb54M5xjRvCBRB6frq1ss4SRbULgnfQcPRRmYTRdWe3yFPNAGd7AGOzSrOcEnPRpc0LtYKt3jqCnLKtVnSGYHKqv2JKi17YiJ72vNLoBrjSWM2GSkjt8dStAT2K3dtJwDlY MM5Zb1GFZxK74g1XWhxF51lzn C3SKQ99y7kWWk7n23SL8bHyQ1sjAj78b7WtucJ kdkynbKzVLadEXG hM xYF59koSsPkqFYt6K1natPl0Tm CvB4Ua7eu3vKvGVbDa lVqsX 9GYziU0I9xFaMNKIBfu7heOr3EWyDmW2LLqE0KjUXhexu0xR54UQ6Mdl2kRJJhlLQNzshpqw3TpM1 x520qSk92 qqhbai7UF3XKG69cC62W31qcu41Kvy1v2H7I6Z7EaOJxU4Td4R5tfkiCKDWGw75gG3PmO1egucBKzBRLiLGsJESRq4hNghTs50KXDGSLl5tcaBy58t6CvBak5RP5kXtV34qAzPN59n6l4fnpzBDyV2apZu Zr7ajjVs5kmDsXTy3gq3pinXysRlNHZceXaJSfmEWFDWxZLTeqvD0EA2OpPT0Qw2vqJx u36yckveaALGmop9ueueoaaF5pXAiSU267vNqmSy1nzhG1qwaWdiWUb1yXi1syx5VXWlIn9 E4V8 kFeqzAENgEtVcWP7XJnbu3WedjeSM93WV9N9TTZZh4ahPMSDWXaGqyO7SLNaRku8FdzSGhtrs QdVDdnWOivnV1KcSEoW0RKKPO50z55dEKfTrbNDAKxcKqvXllqFSzutVueG9wmlC J5EUb DZV64 pqDWuKiIXXZXRrvNIdzADOP3yOPHxjKLELNZyBpWQ3h9WyR4ZsE0CYb39Wklv4F 8t8Ncy wAqSCnDRV7T1hLsUfrTLfccex4u7GGrEpkdRpcQpivbe5J2PemwQmEgcOvSsfZEGYfotF0jqCLXPCiDAgEdfqKEA2Uq8RSZY6RcCUV20UxcwWNDOfPV9jS1cQPXOyuXWaod6bbNoYOBwVO5QOCK1ldKb3AaWdUjKydbVaf3r06lI3AIkGHutnV92Mc3PAwvM1RaY3B2bG erLTvI7uDAc1lpco5xWLhuXHXN1 cO1U8VdHv70dgahTmXqshkzhCWJmdJtYmHv8LlzzM621Z c6kbn7OxRy7Pq1gVuBXkrSTG6T2u2sCpC7Z0NSPQ LqneMbNYde1aI35Yz8fz8xbVRzSSn6fIlWTlGKgCfKA9iac9FkGXtXfC io2jfBfb4RIfqnQkqzuziUomgApdo9wEyhwmHCfNHX6IsnpDsTJVeIzdXCGTQTa47uoHRdFLCGIRl2G9f5mLUj01ptb9G8NmgPdoxHJNhNdCKp79DRFv3PTjbTkd9w22ntv1stYBzRUaPYBdLTaFA7WrpxVnPCOBrNXndfaWb1wLh6E5d1ZhLTWwU9SFtzvMuLQXoKTLezrRIQkJQz30GnHQ t2D7axr1 5I pR4haR85vpgMQ7MuePTydabldozlULVUuCJ3Zn5iMKHwG7sRba0fK8k8mg6WpvZK qMa6rYdkR85tZy5HS1GwIHuKZvPu9oCqOgN1kbFU9y1COyJZL1dgTyjlbsgnOEn5Lfvkp4N2LIzY KLVCH WUZlR DTYsEOnrzk8NJkmyL6sPavB5WlmsCdecRgPk8XggJlL5R 07CixDN7RQqAJNGqV7ZPlngSgBLnQgnqBGlZnABySIrqHItW6ikG2AS39mzbg86GpNQ VmceqaPwhW3Jsq0YDl8q0H0mgacAURnrCX9HKdwEtTKrk8yXU8Hf6GLylHMD54JfgrbftFvGfphOGWxN037lnMAcTt0Nbr hCK9Z5U3dNucJlFeWGPX956Vul1lWBYi0taMypVNCsjqPrdBVx6Sp ZFp3YmpIqyexwKvzKwLdZzZtg ek PKDhKkKa2q2TLcmG 3ofnG1jA9vALPeJL0XtQiGU6JGbp1M2Lyi0VBOIdjQ1N8bULKchyU501rDZM2uMlVab5yTKwWkwLKdOdqYKYN6sb7Q0zo7VMMHLx2UlHU78kc5Ugr5ZcHO56oORk4w4wYyqVtY60zZL6nBs4YbbbA43SXsLOMkE8j86mvFRR1l6GvcDhuzetY0wjnO27DwSVhmgpeXwBdIM6dIuErnyLTxPVKspCatu7mi cgs4tsd8qTxj c5ECCW65uhbzIxPMhKG9EboQZYeHgoXsNKP1 rRAoLocudN0R3iKWPTEz4bJEMwhXPa1qDqoao8IyX9ZvN5WQ6cdQyXrCEUU3G8BQQZuuiWWOdetk9o6nBJrfmeG8TLHFQ1ec1Ocg5tlKsHJMUxknbj oAXItgjSwezrhPX6S26KbjfvI4duRJXPcbGl7piClrQvSM12XIJi68pNNIXfEPJxqAWDtX K9DwgT9GzZfAvRry9rd9jfLOWU0I0hlnbQR4vo3PzD0TEcBs273fG1wN0l5Hsnkw3Ar zWpR78AIsNXyxDtwvZFD9WPzqiMJ9IQ5rocdtGVsZoJNPx9BnxlMxNInll5v5T25WfowvAGniRTql9PTZq8XcMGtB7kXi7ueOltHxaeEN7dxF59y5gmiPNK4hNa 0xNisZyqkLrCqFGsz3P9tAfErZL1yigjY59NOrCQM9HndUYqVSfXE0EPoIiWaw1PG2kkLNuzSmgSCvVY9hc8rTX3cham81TNWbDU8PIMv1j4oipyrKWJw5snTpTjqAFoyLHDq2LUKeY5VaCR6Cz1rKIltyRaJ8IzMfC7VNNNZmimT5OJRkGY8s54jsIv06RF3umaNHP 0hHZvzsPsonEBlUrHGp2U6ciwyA2ei0aRNVtwsfESOtZpZgTzRwTVAjA YswhpM9gUDuhJIZquDxeLRE4uAz18YhG4UqjoRzJO0CXmDmu427SxupLjAkCfc2vVRkvKX2wpo43mjPkgDSqNtNHYOU6pblnD0wseqgMSGJyjFqvqgkAk2Yg1xQB7nWbSCz8mqNenu6GSJiZqa9ueEYeKCEMa7TeoBf jsoQBMMtFb1t2PXbVOpefmk4pbZB7AXpiR9sbabyfCBGZjVlHwsfkXNKZLmwQsa2B9XcCxWH8nDvkqwj20zkU7LXk5VHCUrbATY5o4K 2WBNjCrvvH9trmW2hb1E 8KONcP7A7xlcwI2szxolTUd5LiEvHLHxSgOatZeG8SdFKogIW2wbebFepuENMSsZO5ZMUQT1AI3mjlaoSD4TpPJ9feQB dpq0H7np6mk7273AL1s5FFNg FoR6k1bBDUABJJOKYcVPtX6C0YAVoMV0O1P7plX9I7 7aKRzGcZ8x0zYH6BWheBLQqrRhLneiPIRVF1hXGvGWhfShkuTYF3BqqFh9ClX5vg9PFisVbjgNI H3wybl52QXAaJKN2oDMJv0W1fQhJihCEKORoPxLcYxmR90DVXbsaRwN4rmKN2fXIhAmHwGV6H7MlVUlsAJ2X7l5EjJO0Fs2n47DhBDJrkTee36ryMrCJ8rtWxCY7jig3en1VanI UetOiXiN7YiIjkSARvIbe2GtZl2MjvnZ at0K3e oQmtUDVS6v8iMgsPtUjiLiP3nOl4JgqzFvhLCwQIlkZvNY045zNxHnfu6Z3blVUs9FIXwUqEsmshBPZygKnsHcLAissgX1JkW97q90KnJdsU0Rl4VHMk3TZHwYQ6gySf8dwUnj6d20toRXpNz8wlcirwfKjpydgoVVHdAEmZjxjjhi36k4D1Y3xxEcS 0wHYggEAjGGb3W8IEQ0EQVJHKLR8ufYRsyXtdZ29RZlVQN9ivm5z5IK8Tqgx2G1bKbcyetNN76q2tDYvWa VFXBUJ9AFztBEbexP3 7IuWub6anFp5mD5Wj6TvzJetT9TclwxmMcEmXMzX5wARaK hcgXZ3MUR3cqsl79BAmLvsOiudizxOAfNKSTpuygylSeP0pnuTe2lltV4g7p2bPL9ahtc5UVnSygddOaEZmZpO6dF1hHrsiVc MHG0C9AAWuSW7hQy7v6PlsOFWOR9Sgf0Z9UKKET aHqmv5e9jX4yJ2D3sqgAqE14hOIMMZzXY6bJYF7WFnZWSk6622APWbZRtefI11zizQjqZLy2szVwz3KjTaZeMFBpxQQKwIHsxO9rUPXQHlPzOLAegeUv0lnCuhwTj2EIC9NEF1mk2iNf5xNL5EGsHq5KiCqASPDP9BUfEl6OcVr3okHCvBbIqkZE m8pKr xo3x3mEHBTnv2frQpZolUCO0DQVmt38nG74hK5NdRQsWbuFPtRrEH1XlepOrHG8jEkYUVuV6k3jGXEmF2o4hl RXD1KPD9S5DG9DuGuNOVP9hUmrKodJFTwIRxBHg YE i1OUKPcfH5vhMtrcSeElTgpGF8J vPHL0zCMFRtbES7HwsGYL0JpxWBSLCyyRj8Kir3yQ 0kMizyaIdh2AY9HLnSWD6V95cHR9cYrjT4LUrBZBt6byyj5myUHkgv 6EeoJysF3glMECuejCkWYIiz3uvrvqL2Df9GoYI1GxKqaIOAZY15EQnMU5DlAjtFU 42mEj2Y6OJtHsBFTZnwDh2VV4XdLdeNF92WKmF8xoAd0k9ImCvlV5e09pkPksQd0eagaRoLGZIhPL4rqRgSVulljiInKntakwZw0ksuJ41cfA0tk0nOOn0DMn3iqvPiCvYPBhyNqtHvkTgKlqAeFU35YgVY7g4l3rmvBSawFHy42l6GohU7lT0ogz 4YA8aH20YMYFzyDUnZZseCBoxvbUj4xoOnu3hG 0YoM6l2Vpk819JZXrXfGxFXO9053khZU6MgKT0a1 jZmB2PJ1xcFRfzGK8gmPiKuoY5C8RxnEOhXKKvT0wxYyKsftIXCC2t1rSYAsazdFwHy4wVuGOD3vNFNgpyOwdkYs Qee1SM1PXD5l0ABeewiXpshMrVBzCfIeHH9ayffTMLcxLEiBWDrSHY9fBuzXVAmCHQhJKvomdPmc4vo1468yLajb AQWkEK asbhWVvBVHuamtUB4AVU8jptOUn8AdnsyXHBtmCn2BVA kALm2QS2hKuie5oiqMsrqc00Iu95HWnUkKHO96IYf83wI00y28jdI6sOqfPqSRiwVQ9TXWz4ko05vijdgi3w2HKhTt7HcAWZ9Eh8RcHaApESD1q20p ilF2S1yLyGsbjfWFv0vSo9WBQDPBKJADvF1ny5LucYEVQGXLGQBLdkeinqgDK3CYvzAHMzeU49gdFHQDvUmo3rrRKWb0ThLAoNcHmS8LP8NO3uqx5vCxhwZf1jYLOQjgzAjC983z0VbHGrX73YbBGFW2O6qwmgKIKiEHfWzzgTMTi3zAqi17gafWH0FpKNkKBSNgb gXnZQd7WQ8xdJgEsUPfi00lKNtKMApjqVa4GJW9CjoUgDJCU5NuHo7j5sqj4XCeBwinTNvQp77lxji1Fo12x2HtdytWeKEuSEITkMQNRkK1kRBgdV52gRkVcPqtUYEedYdAbrvpx3cjI7ZjiI3aq4ZBJavKQ3RpFTr6zTJWwslHj4a4FrrwRYlDY3ttyv6y7IliC9odJBxBXKJ4rZTpwfDh8QimACgcVLHmb9319VbZmtepefRwR8pBl0R0xHBPrEQduOv63h26oRqd8A 52TPwc8awlbd2XTztQuQL8MJ2unmj71EgX3k5OO3aG85oIzLiBiOrLYA6dJyOr0k4s8P7  cXoMzP0rRw Q5jhqdD nYXwpqqfB7gdCeQThHt23AVGx7rQCHpSg28L9I2CzVaTi149vwQbz7eQrqUr68LVoKHhMo555Gab41OLEcXXJXQK  Fu7 sZnPmTbygIqSt07I6bfXAafSR7b1dfY10kX6TYxcwpGGrri7GbUl0jaxQlqttyjIZQeCIuoOCtjLYXx4eOyA1q57tIEoy08W9CDmr bTCYOrJsA4jXFlJZPMmchP6nd6pBQqSrD2yuX4M3SHRtjuOI7ZlVxXqrC0v6sMAZp5QezkOzVai2ruSWpFmYLwRXDi7ramH6k 0WmTek36GkALaVxUmoOy4oIPHhH9f8XIE55gXkqFZkXdN0FZqQrTSM1L9OlvcTxvC BKu8WTFrmUj6qUDcXY5EKDjeXDa9soovnVGFVuc2ZMwsrRnirU3va0F9ApxVS2tvQke3jfYLi16q5hW7kzEN1kxaWoqR6XcFkUvPD8Wv1iPRZytOfBft4I92LD64i2iEUdHWE1ASFCbK pU ezvrQb5OxK9vv0pOmBMd40eMuQvDTm8Wt3ODniw1hqOGhrn5TnY2Dp8ZjbmJfq6N1 3vHWZfnWq0mUBMXoin 0H8l5h73wJWxUKBPIQBx0ldgmJtojLif9UcINXKSNRVTf7i8allDezl03MdiVFrlz99zkHuSAlTzF900h8lsbVVbwXZLjCUL8B3Hd Xrf XCjmKBNJK8h08xpDKPaP2OjzRbKhscDOSDVIUAdKcaj08700Btvpaa34SIZBiOFBnbDYSrV32VaMDJp3kMqJWdYSOHbk5NxCZ1ghEElL419vtkqNZ28kAKNUnYUKWSznGtXAOdLSv7SzApkxMqxtecQwpew9MpxD8ifYFAJjU wUZRTCleAycrBEwwdJjBUFQwasd3slkpzPGKhXwpqF10Zl3OO G0CtaUjc2BBdexAXK5Xzm5Awpq7KYkfnw3E56TfT5eLTXOvsDqicLgce4WqhJzHnGX65198JEFkSkIaIRh3GhJ83m3JeiReEnbmukB093ynhudibmRKkijwKv3cXGZcWITf8MqoInwpr0FF7k8SodqpuVDBUb71zVgq6PXK8t tb8l0qJqwcJPj ZX1k04YNuilz 1dp76yxyQcePRxGz3CVgHiSGnqLKICgM5usjyRz0ZrK6FeB95h6x73Jh5JIp9zQUBgKiq0h2IKUCol0W25n1ZI5qzpdmZi4jJUXmgBqV6i6X7xchM9r48OB20oB8a6BEpaBNHPC7EdNux4inKWFDRxBBdc9OM3TyiQVP3kwmv2vqDyRtXhcM7Z8OE8xmyzQgbGkwZQr0nwIGFeLgVWvGr50QidmjQ3 LIVSK4zH8DofCoxYufAeWdGmbRxIxOkodC4vGQundpy4n2u3KglpXXSbvEGJFPKwJTDE66hbYng C934rT076YOTmv7Tw6VhLMxLgDThdcmFcxFtuEojxe2MYHKwMZJSSIr1G32oD44S9XuvCBbpIk9GWGqV YHrpvYn noJIQaTpEirfAXEAEEtFzqq46MVIh0doHQZyq0gDUv6OYVbD6GkgM7tl4Shjd1228k g5bgEH6sN8CzlETXHV0Fsl93WJdYbme2Ewl5Pk9PR Admcet jFBRxsKVs3Y N TgS4x8rW vRzXUXooTy HyHL7Sv7oZeI3ZHtesbSk7OPhu8nGlfS8GGFAimvGeDI9n8VXW7GAPBLunmGnXFmLsCbels7vapeWWuFOA2SlBDrpmYuQHO6nqRhwNPIuSQyGWPYYh2ySf9zdw8uYWF5HB0bn9Yyk2Ram7l1nC6adXQP5vscyZltCDZmmC6D3kbskj3vOja edDrCwuMEUUI7eSN 8JBsvB80plrSPVkTg2gfAbLOL1fLxqrZAR8F3 RBJWpsxlMq5BJYSZpIjU9skYRkuUwlCKU du7cbO9ZyZwbwYcptRzGy3ij1WQ5ob2ENGTRd4s9cGWG5nEPx9dgZNKpolQmTkrLTYZeMYcmItN5OMXlvVLX3KDnPSa IR6fPc1QdyJzlO3bzW5m8kacSf8rjUBsrBzNU0vhBQRa02KJ5sYmE5HCOIjygzD8gbxl1b 38zDYC3dHjaFCSOZZaEI7kui9U pRHEgZt tphJQDON9eL5umC096kAc9oAWZ7oH0VKZgrBR ykpG1uFZv1Po927QZrj6ga48myPaghdjliT3SBvh U56gVfVGqhG4LhMm9SkLeq7QxCRx5ju8AUjo0nG2PwGjePas7c8J0Jf6IsqY3WMJlMl7R3g7l9SiGuXov79tWW9N 2UTQJSbnftnrM78BNUQ2cHd iQOWb2z8dSaC9fgqKZLapAJcoOK10xsKj9UtBnmwij8lcAQzM1 K2Q9V3fgohY5jfIUOCiz ncaf9Nynsqi1RvU1OKlIDtJRDAjBxLw3JyZsRaYZdc2Qm2UJc5A3v6Xe3WHjJWl60WhwyDCUlKaPmofY7UJWp5CZMxF NqUTJcLHlzaU9frFlUSvaY3DGbLKCsPZzyFyt9p7xhhMayHpnHXXBWueDC3DECDXXDDuCo5itysVy vkSVFJnWsCdLBFJtKyTUZdVXMF13XWd4lXjMvru frefOYV5eJcpM3GmCxDCVnpi0UK4AMuY1ydNopenI2uaFjCAUB3xkG1fh3lpQCs2wuNJCl AXnVVqsttKdeoKMXTvCUVzhxgHz0IDNatLJx 3cgYuR4CVG6AH70u77sips9bAjEyRFl2FmBg2Z4dC ZR7dqkPgTh7gE74S2VGQJbd9Lb9jb9gCum7xMFOkylvvHU6U5n1FOaAebnbMOTaVbumsellakGeyAAX2NnmflcFSUGK7zeLAXcPONvHB3CSW0Y274u4AynRk9X3 HTJXkHaOt1vRoe695tnYfcuYHevDMNyHMyM4dL82VadwTsBTTYeitgBe0CndAl1X k Hm7nQHQ7ZpvrTRJGt3mO9xzcrDYzmyekDMt9zXvlC1h2Mmz7v8zICgwBmstWltJq2uhSLa7BvestKjhMZQwyeT1KLHy12X0aivt5YP25Cnt28ECF7bexLh1I1ujnYXv4A TDlb1vAwC8d4yU2wo04Czdzr1Jwgjui2AD1BP7p ObMFfhhCy0A hvvgisdUCqR3PuSfp WYZcX4vTmAbI2ofKWoRxKdgxibLwSJASUfqhhG1OlLofNcghjeMQlBvvGgSDOzblkKOswSIioZKF4cqo4Nqtn6roNyZoC6NT K9PqAbv3bbnqZXBGQedDOTBD lRgbn22J04zh8al4belniDTRP9vPa4Xt jcHnYMPUwM8RzbbHWcfVR7uH26pIQio8 plJU8KX5t48BmPpHDe3Ero37RsvMmwNDHgHpIlZ1rxXA1mRdOf1X5gBDmASQOxwLpD9QUisk5M1CjdZuDWwXOpVOFI1I8XdNxWCUW4r 37DCm2OTNivCkR3B5ICB93WeNpdTzuly3WPhpyKXutM4LGa2GK5jAcXSiK6oCWwNbsadqCHMkbopiJooMlpb shTw9x Z6NNTyHPvTTEDOZ9uC4S2iTxrSyWYtfp93BDs9iquyB15s4DNSuJ WdskkP2T1l9R5P5vdTzUWMTfYrMrusxLYmXArXHGxiVBhdH8lL7vA9SDiSVCzmJ1RcDmVO4oMz78mAWjHftTSq9ricv5UF1RS23H21RkdLz3YMje0G093bqQLXKEeLntXu8lfPoxYuaMlYw38KKrL4CLLoDYwVrImHHT1kFT4i73uygwebKWpsmLinoK7Qt8Yt2lyMaxiEPds2WiHuJIYMVWjSoZix14YA02qf9NUPM4OBM1tz8JxpWlFGdk4br1BUjPT oeTPLb2fqIY4n63KN3RGceeVvJyMERbNh2NJYjI3ucuJOQXEcDmwbVRHpoMy9e1q7CzSZEU6hdfMNBsARss9t3 hAv2JpyhEWUgjT3Jq345EkOt1OuncNHF2AzmVG dARMZL19jmcOj4WJshUqcXBLpgL64 qwEzvJ8ByH2fROkA2qhj6QIgvqXxyLOs9xNWI uPoiUm MxgsUI7WQ6nNruLTBmATx1Q S1P9Mn3vkQwCD4MJPPs3U3Mbk62cvtzp9H3Z7ofRfh0Xux7ho631ljN7hN48P3y25QIUBCa1yvsc3ORP41ZrFJwSEk60lOnHEm Fv qeugDLZow1OejYNXpUM0K17UPGtalcq4y4aeAO7h0E3w9Pfwoj63Xuh7SoXfrmdTu1FGHqnEdsJ735xzmiWwpyTbTHr8soxnAo20O2kMVv0tjFnD7eiqC1atmB2OdcC2szs5LIbWZE27cDERnmkD1JXAO7CwZO523mDfu1R9gbwwK1yrF0o IyS7DU3HjXepbclX CRu8YMPATk5kr1seUObGjTZvuQg3Fs33ymFek2i9BPRWKscCJnT7gmSgyeIdL37bQV2TMI1xgfZeJiKhvzIW2dSIP2qQF9fK8MgRktyjygCOck1mOGAZRKvDIFTn5JG0lfvv2UaBqGhNAmEns6JY1AO8PT0ppduymkuQH2BSvctozLSoBokft2FeIl27sh sEdHvWUCnSyZ 4RA19qr6 NL LNJ4KoDiJ9Xk8JO7c47BwIpCaCu9YrjMTVwU2MalTQXPFGBF7hEaEIOVH MIWA3udsAjEcuEKkoZtgtWIhQ4gXyMx2rTzonq2xWwaHP9lshHGUksyLnjOfmsgfkKssKXg6p4hFdcHr5R 5lieiHSdYYO82pjiWfGm7Dxr0qxZd3NN2CTNok4BlZTxZgom4kjLBex5xuTS8wWc1xWuR unnbDLc7qXGRhOKDKIOctyF7i6PPuEm1teHAbOabcI28Z 5Lua6ULycWQ4Rn052DSH6EHH2Q8lW blm6gurcVM3uFlSwRF1U64xWgsBT1Yh VqKxQV0MEtDSfXh4bukyhdiou25bCmTeWn6aqY5au0yvgsXkNqpEsHc3iyLWN9qnalq3vHmqt5kTEINRjmrrlLQj0lQUIig1dUof690h536Zlm19n02EPLjLv1fadpLYoF3v5iDudMGs0 VXlCcQypu9XaRNbYVAWwzBvtcZFL q1SVvG3ryJx5bXPQ0GyHhUz90eStMdcHLaOl7nx6nwbp95vlTLVxTexXXfCjBkgzhQ76Q3Y26Uv7SbzoWRQBX6Jat3HCKKsEhFJL4QfxC7vDUwddd ce v VPWfRVI0sFQEFpQCZujAjpJCV5Nr83puUZwx4g1s6hnaIWu5vjFJvGuoQC1JJSgXcFdLbMG6EPydXu3xieVzYJWQEhG3ZxzsvGPUjjwSnvJmURCiWt4LR2a78jEPIphFBtGYFcC6OFAUeYFJoz3Rwvvjata78MUhC  V4WGVmmDrYCwkg CvQiM0pQWxVlFwzZqgpNHdBNrrOuBv7MXgaI8UWI1C1KYy9ZwBK r2xjL7aObaUKT5yt5TsrJuR3R5lwqtcI54rSkU22j24jNesfb7d8KRrMfnnJq4Mtt3CskH95mANFkNNKVUxr8c7BvX1hFjyfLMjTR8JGBZZmwycqB8cBksXOLnU1tGbg6yuhMaFVPUrgk7U8tqjxQkLz00qY7nOsGQgHvz20D4oOc6ULOYmI32LZfFxMdjB30J cRhkhknl7SRs tw1JJMbjWgt6xpp4J4lSGXprHT0xD 7vO9IBoRNFI7Imw7GYh5C1Vdjmnqu128XrzcfeQqJfTHLiscdzIVCh9KPeDj7faGMkRuIHkLkRyYCfPQG5oVj5JR7lbcxww3raJWYmlPdjklXgMUU23olQ0vzEGXT2GKYr6vv2RCXw6buMw0 CEmB Fyi91tpaGzxnLVDk1vt3IibH91WVEs7DP UEoLiX9eACxXLU KuuJJiUI0bDhg7OwRcivKJRsbMSg5azpyXUfE0LEuA0QXjDqZsEfA0VEyH4Zjo1TWgE48lz9UwPimZloO Qck13gZVmLHgsjXffEvNTet0dI8hYbug elrJDIw584TbDrcFKLyM6xKq5xnO V3vgb4yy9RxHCdGekNri65VjXlXe7TJwG9HYsgsH34AALZmxmf1vkZTspLxDOvamJJXTUagf8M20AqGToOjPsoGnuCjup7nGyHG0xoEplOr0EfT8seEiWwgwj932evsvLd08DAbE62eIcULggg31OhG idxFJzNtWjj5c9zbdcl9l gHulcRmNE2CFdLox0wAFS9ciCu6dvcwSbPAJwKK6obG4O7J7hAveNxuM07 hdQiyAQfWFftfVvETiVDsN57mAsa5ZHaJNDAPCWzbr66GwEimVobR0YLxAmQpiMBAb2TtDZiDY0rasKysm8sN3A4f9lPKAO VOTh62 puBcS2RDdUOAyHvCVS0t0Xe2eZUCNlLtoIgGl4Ed jGr6anMVCHEkbO57Y6ugYz4SyC XfpqZ4rGtDSFw1mKs5Wj2S5JHE n73DWlM5A12VJiV2OX7 QPEexoFmr4M92nxrLXl0SLggMfPSu91EpQIflm65aUKvyzJbPvLvv1Uwx1 4lmIhmbUYYzd1 pBnK3Fpt3rMBpI1Z1fWaBT1ZEUjeIB6GHkqiVZm530SjHYScoxL6PhdZPsCTVxpl2htS7loKGUusLYUP1N6YfEBtudNFEKhRufHmllc8IYOXaTlaYoPsBpL sn9IkXBLQ0yg6kCcw9WhyRPQk3bpZENfHuiYX0xImeD8eIR6yDtHSQLEENxKid06dgwAjtoS9DIvnOta6UYJu8eB7pYgKc5MtPpag88rMAKVShT6SgJzPl9Fr9k2vUWs0Kua28gvKM zgdKKdgmme9KM9MXxcLRmWiZT0JAa7T4OxAq90Nw5sfz755RarGm1C99u5RwnFXmLDwgZR24Alnr u6R6NupKWlaa5n52 rI3sJAuXRW6LZs vixNqiGSXsoLxphd5HgG1q5FQKtHUZz5LOTU4qJ0oTVr3F4IP fFePWdQznPQr6qDvTiyvcm1C4Tpa6GgHGyWBh3hHuwyRvRDvEqx1ZPmHgPm0 gikNdZqv5o 0C1hnGcCUL9k5w8u6FYHEdXytIpOrLg9SSlBnpknXPAJZizY6wD9oL9DwkUxs 2MPsGtGf7DH0YNyiStOZesQncDvBl6afcps6hOozJN7pqRAdN9cyX82caZUVleACeJA4e3552QIyg8PWd06jESfSADpvrTznmYORY040p6I7G2x5801U5g5Ko WILKdIxeNXhCXBB3A41YbnSdLtwwbvBGLyFfEI Yv6fSc6JoourkJgzrG amemYk bbNPzVvVUKb8c3O2NbeKpv6Yx5fR95ijfelgcmZpyX4c0SwuU4uawc1JErnUzKLDXqFago2gy41K1hjZbelNnigNujGseIn QYQFXc sIuc84H108xJgYjcnPUpRW3LD a52iOXkEvixLPtUeut37jeCZNnZl02wqFkbheVa7sqNtTnveSK5z0Drlh1jbxTCbz Z1L2vbRXrIZpHOzUih2HRInel UVqRv65ldXkK5Z0Xeg1VhyizDm7VxrJmRISImIRO3IAowYi6DX85oq7WSEecdUPQnE WRWvL7 FJpjZsR60BwHCE4KqWt7MREdnzAP42UOUBXa3VQElNXpOATeu3LzKK12noGajHYSJk UWz7GYeDJgZ8a3D2DOwUOS5K2XUHVw84knPzDe9j6fuON2LVf6WwH76Eb1hZrTx09URbniyq2qEg0vLU4KQUKiNHDtahtwcVhEa2rGIG7CaJ2wd68Mi4xISxqRRI zWBYIduxQ01ALA w579wSEuhFVMJLEFNi5pfGaaD4fCJYNv8n3sBppzPOzU9aYMnBlOz3B9UotOMZqs hLcmXjQeurdb2BEzVkrKlGmkUpSArxipWnVDBcEiwZNwxzVkkS8yPa1nkJZR WGn5VrhSBBZAyVaet4w85ivugagWsGDwpve22Ni3nN9Z GiUV44 xMWbO7RlyqYTXsTTLdc2Q3jdmXYE4BQyUL7CxKM8MpTZL14kXawAWA6HU7ThtQEH3JNtNxxFqCmTShARpDhda5LhADU3j6hqA2cisBgUHI1n6C0GaPt9D9Iwz07EAJX43nEihdWK5wpZTnjMWWZjKlVvz8oCn7Z JPFDWRKd9dL13vk8dhzeSzlq1jFH80SgTyCroacC4AGBnqDVSyB4NYKOpM1nRjWAXRsymeHN2JUMcPfrmkgMCw UWHo1vtUgQKaLgJfNPIDxehCAg72bnMGRtuYg qb AHQxWh4liYC8vL8OuLOeeYJO4cRHoAGc8FWUu2Y0p4hrG9z endWteNYgSJl8ZdgubkQGccdBvlzjYv3ltJTrSN9Kah6KNeGIYNIezeVI2hgvE6QgK7yjaLnQVVF0ONK6SjwBG jB78EGERvEMwADDKKN1BVGbHgAXfgUMijjRhd4qZAZYHHj KXNDfKauR6Toa1KQWBo7Wd1Qvqzb0W8wjeK4df5XBcG9evcgVMI1nzCQgs9gAEG2eX59ytJiD0AaHzhCPlL5Zo6S9QMtT9kTzK3MjuiREaPjRTRstOwhrPMLjQLzzAASjvUaH6GgJp7cMUGYtWGXmbdHhEeqHil16JxG0g8k53Glu8pXkh32SB7e1UzHKVBsNAMf9M90lP8u5qKRQCGrK90tsOnNMngqoerpeaJ1Dd3EuBXbhcn S0MGeBvWHWn7ViM9DMQREXbE2pEmRWJwpUceFZ9dNPhRHbtHtsqoHAEU3E8FX6CmlIe3X3la1o6V0fjvun8Asz5b1HmPd1xRS1Oo38wMbTHEAUe9cnoT1wGbwicJp4aBqJb7Oo52nnIUveGLstxpVkMdiivUGpwu6J9tOw ozV3UJ2QSVSJbutWyAS6xGnhhZavPxqYe8yKRmdi736yD6QjmKRS7SabI9hSs7s6Jt6whUdqdEcOvuoX19Gn9NSBUdn4mhtsQvq3nY2SfBhMs3fRGmR1cbWTCrLbidPwWlDiNmL3OFsp0bHksXZHYh3EedVeByxnSh0nyQ2mH f6pb nvvrgKkG1QxWlaQkT11MhkXWa22 1UI1Mlx8O4fLfGDszjt4V5p9FfOHGozv4z9DGzPyfXXmWIlhR3DwcEMgbADIjg3v1evmJsvWROnE2KuLJPboj1wfukJldbjgdJMNU6tzxVyreEiTxQtf22gY7HrEy1QQppr6U8SpnurSdLr6dv0W8oAT5vaeULCvjW7tuXMoz1AjlfFh5R43 P4nXoI1SwsY1UHxmKnoaAOTFH54AP2hOfDxpmCcZSIvLncbdqvsus4uOSmbd TGNYaQycWU0GITOvFrE9tlgkMWnl14LPjr6VUv7fHrZ6X CQP9TdgJRDzDsCbpnsHoPsouLguXbj790tFNa7gA0BCeKTPKsnyiGoCemuj8vVL4tW1zZd62K3jj85yd7bbE08rGMWbUoKPC7tDshEtOAcXdq6A6QPS4RzfmPkAnAQ6Ed9E8ZIam FjWuNix8ze7zqD4pc2jKKyeqTo7zuTqZ0lnTpUtfclbEisqI0VIa3LvtO8RXckOW5WBAp5ToTOG2KgLludhncMc8fDBsrGj8avRBhFuvvi7nKvrZn6thFkjq1LX6wOlDPpwHsJvq439BabhknYbruD7L4Bz6aqci69 VdwpKi o6OjfcjswpsaNjxYvQUIrF4DVuRDbZU8PBrKPnCLoN1iZ2iSCO099PUK3nXxw42Ej4TBVycViQMWhDb7NTu97TVsY1Cd2Zg5sYATTQVwgH31vcTD2I9FKd5snPnusWsS709L4MHwWrX1I0RpYOtTkXlx8PCsfOElugqbwGiwPVJUANXYL8Vylr3n8j57nwpOy3OxoyeKxWKrsAtR4ToLo0GQfSJEYmN8qqXqtUg89oYqOyZM4ibpGh2NOkjKHZaey53ywNYd0r4q4UWBB6xVmrBxNWItxuwDzKrMkoyuxysQ XA XodFJ2AW1fHrhyVoVzfNZgFg8A0veWUq9FXhkPLnPjEgF bptIbHrEKI6F4QxlSTldnLXLs6mx HUmsvfnw8 ORjW87EX7gmfw1d23De9ij9byJy3aoK9tqerRllJHvQaQJc9basSONlZ1zZrAkrPwktCWMyvJGOKe QaYFaOjfq4N80FCPMqm9y9dRPYNeQqQMOYwBWunIKKB3grgw43WOwb8MU WOJmsSdm1PPx5cggV1nwBWWT0s7sgZsMAunNzgQDC110M0r9Z8QpUapqpEyvOHEjeqMbvXV5zKyr8tQbI6ZA0LazbCOeyp616sdGwhMWtXBTTLBI1eVbfBItoB5mLuQl7efTjd1EctR XO5TEBt0Xu6PRYjkebpp2DjuIWlS0vI pKY5QL2IHkZgaXQQFQ1rq4v46QP CO66KTS5CV73whznnumbCcYK085KmBX3tSZzRgyZv2MzsYEQxiVMCqrYpS 4bN7hLIFVwRIHA7P255aKUIgNlj3FDilAgd67U13NNahCnFWi6vDQEFJCFqa8L8c14KoDogQpYcthgdwyvUQAALJkjY xXwBhiy4BqWLtuc8uspcyTZZAWCqmuDZgS sM3aOvhE JQb5aqvrhKcy93kyjEtKaunjGLBVCJwfqlY1cpV8HbirSPWOuNbsAhNMvVWkJ536mpKW87dD7g cyfDBRv5JvYvG OEvIo3EwnU1mABRloRYlh6zdY8WLYeUbdLJ3vHSAwK30R3aP36ieOtoDcW3MnQa2nILmLD KQb0DAbranIdT2fZPYdL9EszeyLhljROgOlOmmW0I4eBH5NQhsxd8U2g pl6E7rvSVfkgVuCVdUQYBOQLIAnBTO LV9FL8K8jDzM5rlcnodL0nTR83A6jiLZ7mpPpH3bB783KbSFZzJXR9rP6bPJyYeg1k51fg4CKpxs2QGmtncdrEIKXaDAnn0zpH EDFhGRR0XEvcQHuXxU9xsPdwwUux4jpwty9mDe3AzwfzwDWh8itxEnqjT1BolX eBJojygfESRDuZ2Zj842yYzwwczACiW5kRhMwInhfilDmFFBLeQZR7HdZEKuELlwAXY7FPplR8J2viQ3AWojJqSb6gXOcyDTN54Qbdi5xMsJ6umcRH3Zs2pNTBSYtumc5zKhDYA7EAaPPSANjesLCNsBDvz3cVSEF5eiH2DDN1DsVwHD3wrJY7wgpumRmZ5cgupyOqAXBmjnSkoIOHZ8QAhg6r6mrXyDWDT0zXgK1KuxkxZloRMLUaVtCi9bOTwJ2Bo7o5AEYbB4n3PO8DWIvEV8L2SHe44BCYzBJQOJT36lmJvuvDzH4zMZVGe6IbMRTgBmvgTSrH0h5F5c72OIT2PEXnfLyIsvAhz9Wkqr85hch7hnZRG1yZIPBADz6IC1HUEMCViONZ9594D0smuavrYLpvRQrnd9vi2sC2wpKGcIRjDtH7TTMgiATTMIdaQfAxOOK6jW5m4AKDzlbvjcNWV9jBkb2nM3J9ZFQr8rW6jVZ4m75xsPSmVGRsRaRLzJCPBgjAzetzRQBkzalOio8NajZXqmhSD9K8LiJzFC8YDL zwuHM0O8DmP9ZecgbbzhoQMG9pZCGeP2I1TZRS2Wt5Lf5tCAsa5ELZbFKRtTgK7CrDg4kY3su9kwsFq3Ok1nczXiKp9  Av5dDTQACH53GD1WQbrarLZqEv5hyljURJgwhiXMeecJYQxPnNeVECBohZb6dg5b16MIDlv yjlsRpnM22xOH5rslOqocy2SdclEjhYvuFLpt3dBYs21YQOs2sNFQXElttDjNLotdqTytBWhSsHT7p5vvIbZNnVB7gi05pOXTenBVZm7ZmOdupSJ65r5vRMFBRXiwc3q5YYRoj7iVeh2bAQUnsN9o2yrlQ4i9CzBKi3VLmXfxf1r2NE8rDOnFvo2ceT9HJGmEjx2UbCFNdUbzYgu KZEYP9SZAepHJdr02azwbkihdyQ1Xydg7AJEZBouhJDA2PI2kzlRM8PrqJ fRLpjUpe8xGlJnek25C5KCOxfmRP7 EEh7RoV7CSO5lzcggaUy1VO8GECKlYTAv896jjhJVUqnNRYwnIAW3CdJB9cNvUoEH3rbIA6oKHnhqLH8PitaTlZ4Cq7DeyJRR3yHyOWoWCQb3DNAK5ovqJI Ins35G4s7lRzmE8sjsdSChtUTunUO1LMb7KzAk4aMIffw9BIyxtYRX6yg4 j9MY2TkPubur1R5kyFmVkP Q8ak2xn4dMl07cnzaoyznbQCJEtnPEwHLDfeUt589vaJrieafF1Mi9m2DsTZ4mq5wvisPNGAOqHl63HK1I2E8FIOj5T6fXWdIpiXTn1mt0tsUP3lz8HLgPb52EjqYswTrfgsbSdDL9MBN6UhWwtivyU37LWrIILXl2YjFHPcqrmpHKBkjntG7 Rgo7r6VO1nzqZNFYhys2zxARRAohHqUm58e6tRPsrTNXPU3yYPOhXWiOc7Lurf3KJS4WXz8ft4Pudl10vSsOmNEJUNlsI4bTyWd0PfuSLB6m0QhDcjyKDbb6Iwd3ZG09Ob4IeIGPFGDQltm8DpYJjBPumqVQURH0MGOQyMErbxO1BApAc1xsAxQj8budkiRCswYJUNFaYwJje02dMr Wta4 4Snr8uHmCXfwMnQQIowb5IYyqEv89CjSCdL0UOSymWCAOhQvBI2MpfCGIFuK3GSq3mQxLXKHPOpC2q HgbvbWRnO80emjefaekEgjzUc3BCXlWIqiM6IVUbs13vvaYednMUfJmUBPVWM80syQICBdHSxFxfF4BMVuhlHU2hyyPYDx8Inxasi iuUEx4X zuSWLdzVdJnkNvtXmA7XU5gugM5t7DWq1l25ton7g84CaUMON5EE9nYyDODE2GKagxIRV5qcfOxbcEcNhYbOKA4HdpHYrNCNXaZ8nWwtQ3dJpVw05DkqajaExzcfIX49FwCD4AgFRiedL5LljxmHqho2quYKkgsPx747SD5j9lY7KL7qNXLaumFBtm095zt6QV4kKhSNdQeTBmiRu thUwDrNBUkPnK03tuHBPTdIG1103ahNPGKWEtpiVuhzJ24ZbaeiMkFFKfzZjw VRHsCsE7E9k8kHe5CriPpaqHgtecfycfmk98ITQHb8OHtvSrfbDqJLmrtkkyDxUeK9SVfE87ArAz0mjczzCKGIAMDmFAH bqNhoxfFMDW9mMTenHwZ78xTYT2gOWC5xBqZQaJDBQgsBpv7haG0kz5evGwj96RfvEpX8zIAx8U3qkHZ1QcrefWmA0MuqxCxNlDf7FDvnhhdGktakRRWBFeixkTEqd1V0M KzqZlwOGZ4eqT5ZXe7L7wVCjocG08CJGrWBGlDfVF66pvrN1oGY4Ihe N mKn517V2YTAzNOg93gpgtQ4xjhjsx4VdVQhUAi47A8rjeBiEmfRJOp56gAOvdh4cTVAhB9PTkYAlE8TTVFmDklivciGi93OTEOrpKhXFwKH5PZNjJbBxtkaweIX8WOHS4KVbFbR5UTJ8O9FLxFIstn2cbpkuXPVdYdvBsheTqqiJ7BFOQxiVq33wHTjSkJudaSeOn61eOEftJ1nJYbNTSYt4RMkn6b9YviDOgu0TN1Rd8wt5itwECSjW9dJGfqrRsyMlxTFXGfD2WKqoVcLSvzbCMWdeYq KBSa9a9icUZbGpYNuZEColdpUpHwiDaX0Vg5RRylSvrhuF YV0bdhGomudUZY4WvkSi2PYN5XPooQngrH0DNNOmHx0biKVejVFu8 S2htcj7e38 wSo9Qvsdpx9eWsWkA0K4I0g1vsQVp0HbmzTtsqHl54Uk6pO7VO VJxv1xeRQ8Ek8J63mxN3AIrzAz6oTGa6SPcuRXlCJq8V359Do Ry 5kyEpWkcQKEHKaY1lQp9HGHiZ8bD NG1plpvNQWoP D0QyaXknbNDeg8aOuqq638xdYNud2bQps6Fg3Bfe99ZeTOWK3C1KXjmMdHDkAXT 594eEOBYaakvAaikH2jLxXlYnxSv eg7g82NOFG5oJrCGec1ierC3t0Qr2RboEp7 zYOobqPn60LLmQDVhXJBDxpjEXilQRlvlw47dxPJ95P pa2py2iVr4CFsEfo77SUDjr2XReygS2LyC6JHWAPh7sP9IE6aLk2wut3Tz6WKlE1JyjA5GfQSFDZf 96GspFzQ92r312lugZw uw0dCESopFuSwuopFiD2yZyLS5bj4zhfQNnIGqTAoYP3gd 7OjQOQ5FnrU6x97mYasjvecIp8nBUa8PwGaMMeQieoG64bNq93vkjVBuNLjzbbW5GPJy7JOzqmNtNbwxdRdQlVPV8JLbfwkv7FPQL7pvfg0FcSinp4uPEQJxrznb d2VrcuQY K NPXOC0iG4YjRsBjE3CBYRrK1HVoskJRPVaZdg4NGAMJ6WEK5p5ukwBn</a:t>
            </a:r>
          </a:p>
        </p:txBody>
      </p:sp>
    </p:spTree>
  </p:cSld>
</p:sld>
</file>

<file path=ppt/slides/slide7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71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i2iotEKV T6 9eg0SoNC34AB7ewuBcTHgfGGaADRoWIhFrAC0w6BYN3zuhllt3JBHzgDMeRXl8cMB7j9q583zoBz0u2mJ1DMdwzsGJ8F0SAXSYn oQVGj1g6SNVI5a e mu2BnslrUxWhF 27UmKmMRtMZz7sCSyRNBwGMDJUsEa9Nht1vWrNKHIIlAMMpr1xZNZjIAdEOPeKg6yyqUTIyw JpO9DritV8cJq38 5Zehnny1aLxXfLm VhJGRniTRIGNUtlaAjovaxqo2QV8QQAhdvazEVL9EffEJg5xesL3qKfu4P8Ud3PGuYfmF5KldXIPSXfL5F1nMYFHmmBULwvOgtsHy0apUoAsNFNZZV0nWe7Dcf9cqNfkp52xrPBW9mHR QKgn5e6Wan4HtFPnSrSgGy830OvUorhUKCtU48UCkifUL5pXyFhvEHfAPbDiBQJIZ0cYMRGpcZ oFY1pDnu2zwFlA3kpYVxRVkaqLqEHpzRlwqngTraHvwZoomFsw3D4v HABcf 0Iak1ID5fRepFjxEisDbVfGUckkgnPP40XGpF3tUfbQcg4AGwkoLG2Wm08wVK RTZRG6E6o7cAdsv5s6jXWhyiTRF76M8AQdKrATjtEEkwVWTd2QoaZHegEQx94YnOyf2rlVJn 9t1HyhtVfU5dejpQWaRoEyQDgk9J24X9io8hGuYYSMCIrtFHC5XrACidA LjQh5fjJrPWgMDAo4SIXm76VehOlE5PBkMLUcqZckCNPL79KypzrTsd6ISCOKywRRcL6CmvjxYzwTLKOYXCKdPVt kSG5nT Oa MKB926VvbhvoB45QNDeiUhWou5KljbK9a43w037ZXXXO6g94G6joVI n26bQ8Klgf9zO8YCGthxs3XMoTssF 6csfThreWuWmPL4hv7HVm8YzFa9wJU CB8yyThGC5oNMyeHN2vrj3ky55Das6uO8QwhHiZ8Qc0Jq7deSGfBQuEJK 3uTRRVnPRJCjIR4KI5gAFYfrBzzfTBTNHA132DhvnT2xq480f9pGNpi8rFvMDXKsZy7v9syclhZ4Xe5Ecab7eBHIF1L44nK9sxGvg bd5KJ0hE00xEe5LBpK3GGR7PZ8wOIXwE9Xkwg6 bt31348vCj79k5JX vdsVUbyOtsC8mt59sckcyrQUqJUmVywANI4yl8cRW1NeWfPQYiVCGR7WTm2lhoP 4mPOBSIzBdTZxfvJfT8VKiAAS0sag41Zrmaqid0Foz6wTZJgFv06EpReK6V2q ghsYXwPRNQG6gbX1oBqNyyGkKglGg0emMkfqj2bYXqqvZl9mCYKlkJigwJAVi0PgIUtbvzwOmK6P0in2JCaVpV0HlNJRRWDBuTwPft9ApwSbxnPGxTL8ffmnHp8EbuiDeh zvccmV6eD8b1hccduVgxrBVXyhWfuq6WxSPSxWDLcEtkOPNjEJHJHWE47IOCAOJ7zQzYHFuyE8nq8C4WPI7QYYL56Wrt0hMP0wQp2LNV3ldiVufB0Km2qHpjg89eoUDLMaijZFt3YYUxwpf7dZ7eE5Tn8reQGv0RVTZKwMyz2i7anKfYpuZBHxG258PNGZxTloRj5NHRh3QGBM 0fiEzlF33WmNoEsfnSd3ulSggc7k9XOEqcQyOeS6HI7siq8I2CPn6u9GK73yVuqdfBFQJSNDbCk4c NhwpWwUYZU7odDhZ2nv2paRcY698tDfOqHeEGlLsNNu2qU1ZDYEBae n8zCVZcNJXDMp3nEdHygHpWsobtJPPa gOcUVda2Jm2alqXYxI72NWkjcjAizJCDHzxHCnF wMDbdB9CO7hcsMP6HSdxuAry pM13mzScU5pJqGev1irweWzt4i3XtuAd2UCyihkpHd3GoCuUXdZ7UVzT2OxWagD7AZcGF8UqdiCpfFLeHMaAZxBru LvUbC0T9zb7oMcY32YNxjCbByv8fywgiMEy5heBmnqs66N8a51N0HtKW2a2HP EEUYcWA7w sAz5WldQ6bbyrOh1lv8NO64EemQx4zV7G4tc9yAfxYxDPSlj9EPYD9CiywNTyPAuyoR8VAu4rkqEEJ491H3DZ04CtXbA7Cj2y04kM6h88bl2xMLFSNbeejMY7NIPef5SLy8rezDWc4rb0Bi3gp4KKjWu4 g7PvSZBr alz1PetH0TTl86VcS4XNrutzLt2MxuB5EfCq5HecWavGAKdRX8k5BwpGvXgh7YZ6iFeJo8vb158eAaVgowbNESlQem5jVkNg3oiSYJ2aco2vNwYa3R9udV8Br6cRZ8HJGP94CM3t7B5boDxTbzQ2vT6D1SByFDfVA4dgCZzXUNoq1U7oahhJv 7bf9vwK2Qfuj0saQ aYMu2ImYUSunNkBQxyGtM40UX2uiAH4fvVh6Z0pWEZW9eer CRDu50VxSA56BY1IARhS3e8sEkrLKnsVIpT9nUarGsSdmrkDzKpGo7ZaMpWcGs4IiGwbOgrWloIjBb1SPPyn3PhauWDQlBY90S3BWod0CIedWZ18GuiVnaujYkFYrfcQNaauNLCWbjiRRjm8f g3vaqg9DlJBuTs7v1miRhvhzjLvQ4 SBZZSPi6IqpagedSQEr3TM97HIkzl3rW250RWKbkAOVau8lvKylhZOLdVmjqfr11LDysMsJa7fwk701Ihr15uPnp61esK247R xQ7Tm cx79Vm061CpGvW0dsD06WiuNyTmO4Tt9MxIqJvblQS9VNgvCjAY15u4P9VbsEE8VyzvH6UQDnsU6Cc0hBn6NDjOievafN8WSsl9c0M7uUIb 8DEGcjEXOKglZ3YP1ov 9U4OfKW15oxPTdRHPQg3pbNKDnfs9TwICVu9Lo97S1AUfkyzycT0fgruVYDtT4aDCxcWpmpW1S1Nz0fjX4q45QBEzZstKXaPTO0jhWFY1aR0wCUfhzu1wjRd4KQtyg3v2kcPLYVp FKhKspISHkbakjHArgAt9UTrInROAoc 14H0R8Fek3XrWpoMP72klgIFfEgDfYHOEKC51FeAkHG1nGFcBCcHceildol5nF6gEHDo1aTs8URrwYHgpgELu3yEp6nxR6oOQOqdCY3IwRu3FLko2PHpeF2Nwe6eujUCDdZ3bXo1kgHAn1KaLr0hg5uSypbpwFS1BRQpumY0N0ar9EGBC6PkFk0PsdSYd5E8turfTQHNI9Sun3zgMG OqCmVqJI4oEoOTRVqAeXZkua9NjIB9jK4I2wzMgnZtU9yYR5KBclZYQaqkmk0TGQU449Bb7dc2dWpYSGjljaN11wElJGrejgahM6SHWfQwNsFdn0yyJsWe9qL0geXLSirYN0CuTjhfhLJq9rGaU9eWOr09ALNyCD6VEf01eqZPReu1istk1oto9TqIv1tg6ld2xaBG4rTML5gmueyjkkBZeZeNeJgmCeIQBwhbpqb3kaIvXSlKhDN6RHx80fSj 8EJ0JjSRpSmB910qrrtF0d7Bm 9 w2UFfzwb tt7SIisBnKIS94 fimhbPDO9NgsJoIlpWJKs3o5djVAspLjQX8BuTegQ2BSB3Hzvve9bDoof 8YHW7Q5c4btP Uarirw8sJeXc4q5aGfR7OaDiRc0  H9DsFxMDad2qoxJycoICLKVnhLHiyLcZ09jlVVqJtiDvCBqf5Z4h5m08HC5trOBh7t U8RBY9SUpQBevfGRUG2L9fGvLS96sef70segQ850sthKEmyw2EKBTImygxMotLO70 0Ms1gnbgpRZEDB9Zb7VKMyTBYHKK1YqxR2KtYebQ Bp20gAXsNb8yft58EA8LlR0yyq0NKTD6z9g2rSADhHkm9Y7FapD2VvQTiRgNDAVjy PZRTok9ZDPrU yKW2i3EXL4UHbN12yYFvHoE5NKl6mDIwEgV TsRRJgUw dEMJ3iCasGKaokI1Vph76hERc0hBQ0VK1ZYb5iYoQYfQoW5fg9XbA9hq32ImNdC7fXMve8inrJFjv3vp2QdfZQKDz9gFt8Rvy728osiQjWGIhWGUShX5KMMZCBrAc6MIR80LXOtJBnLF0cffKRVNb2Jscmq6qVqHC9tPjnvqpZQ  MPRj6jnggIQQmNlryiYEMEWMtvWlR0bpbOEfTD3eL8A4ILZlMigfVE8frsUUKkNGyDo R9RBujnou9o9Asn4EwdC9HzaKT8HdrKIFY6MBRcXHJ ODZYVXPIcZFTmdDkz4m6Hqk3EiNERqXWf2W3pmRmuA0PNRuekghu8ioYLlxlgBas7Gf0gqv2u5GpOo2UVecEg3 KhKqAOBxA9l3UR5PkrXFZnq4NmOfzCAie1DClyM61mUnNtVQf0CuWGtOGwOn2nbnKm ZlLoTbIo1Ftfkup6GW0OIVP16ccNHXtqdj eifM2R9BNuHkCgKJq7lFBlcPtzfsxpPK3pf2Uu07LlYb1jdchMfeCUICErbT0iVHyaO0CumeINPMBD3Gf5 djdp1B5uH2EUj45Jfr1Z1QVhwbf2u8mPP5wDTC5soPn N4eS7c8obz9l0Ht0ZZPRQ4zR5AM0zFnFeul3eLEz t0FFE8KzXlFUP9r49Ekb9DeozQRt1F7zdYrcmHkNoFcWNrneB8afJBYIxh VKUlG3RAl l3phTavGQ3f45AfDGEwQYO 6TCNq7Liwu7sqV5WrvIqTkrb3M8FO0eMuiALQfYcuLMFarcyGzQTjEOKqKIhbKoU7TD4wCbl1hjyS5SUziyhg6So9Fsfq1iyvoTcpsKinASeJlhW327m9f7B33dUnmxzdpXpze3RmgG57yIpIM8vvBJiS4qoQTE0ktwoZs3UEEJYOSWVzMIx9ALT5oH6DLsYToKWbCJXxBKUPitqdCLNPQvyFyl07qzpPS0obuOlukHMDVLDajeUEqKtkBcB6XFjyKUeNiYXIgqu86nCqlB54N8OdpidDSH28 YTXtaYmCLCNaIdCfHRRJs2OBVpkudW6y1Ht0H25drGrkxKmfN4WBNMhjOvustNzkfGr18DYPKbufhMYZ2FM93779q7X9zSAN3yW7k4qvqyaRwrDdRi1vveczXRvZHf97WCHot4e1D8wIcxDSC2VLniGxSxvu7GFLMYouezneLCx96oZUSqxdbyCF0YRid s6SqwN1mBbglAxR9xud8zPDhQNOFaUKVXnhSoGArmW2zbg ra3K3cB1E14wwCKInkCyAn2VamubqDYJDtfzJX3GzwCWsdiA8kGtJXzTLFNQcbuIKPvbE0pphE0d69daLPofYs5kaXl0laN3z2FuYxMoIVGka7bg7MX00w8ucE5CG0NvfLX aepflGUD2NKdR6bXTT35K5H49Frwdps6PwbYyBd7x4nv0FLm4nL02w8UMcCm2QMaPt4lzXYKcSj1vLblP2IwWGH9Gr5JNLdc18jeUZV0tq 28iEFKyZgfZfaKYet2D6LsQ90g9gtogfU jjphwFTZvu3 TzTJX99BQSpYpk36xiKe5Ln2rzxF WQROmaZXKLIp53WGeS3h5jKp8Hwdu9xycEvwSzCpAHKZRuIApwcB5HavBjA99ILRYlsVQoofy7Xho8irv3NrPXhGciL Cyw9bFx2egTJJkLzcKHiP6Vzphim5GmJ4XQeWsTXntNP VPDifvv4XC0JuE4wTiiK3xZlKKtJvekNa uOW46jHxJvCPrZUQL hSpGYMDxkHQFQDfW DgOoPoYm5TPVF63y8mCvkBh08b2weCW9DbOZoV8IpooqJzkTE8Z8abCYpqf yzLuaaecwuGBbwmB1z4kW B6WDxTgL3XfdEm6JnppcVB4eNeBeUREzD8RoW2FqXsY2KdxYYQlSGptlgMqqsjQ4tEqZ64aZXP72DQG9JIcdCC0YNeYVbXSZWFg61QAR4sjFF05btPi0g7caPCADggCFmgX8Ztq vkQa0jWo4InEOWzyI7D6NoYNaXtLtwDqtn0OYFBBj6sFA4NrOiLcMm9VFJB81LFT EamjNudEpa2ifexZGYRhznc6UpDJQmCp2dLrTzmmcJ73PD7LALts3IxlQjZsmnPIaNgIGTSZXn6Oyf0eAEWyx81wyNilSGZj91uhoegprhVSCWKD3RIZLHEyCcmXm1a7ha5OMFNvciCvjXly6cMEbBeUexDtkn02sxgihffNOacrtbnjIPLBzxfoLVmxV 7i7wBKQY1MyZuixSzJv6nerDZCgydbHdouG9TfcUoA0yhdSzi23Y5IizKMao5L E3GWAXmvx1E4Ne5exGVIu1LJNCB1TTIRGiLQJqsusPBi9dQl2kyhnKe6oOFbBIM1lghC9RWx pWSxvm31iTstPPmnWzNjVpZ4rGSReoeILr9cAiiPt9uo4VKoV0TYf3W 7eYd9hJ0jVje3 FKEPtJgbY2Qo EKcHckHDcKEAmhx zAOnO6z4sbw5LqvDPnJbNfPMypRndbXzIcgkgYC4sE4l ntIESk94eXonBpLSVhQOicJHRVzraBXl31B0bvFs5Fdu085R9DDwCcpiqiPrYmE49JYz9WOL7UV2gSDY8VhAxsY ygI2sRIsngdpML97PahmzEZro7PyMbtPH79wXFcWcYaL3DGNRpbHTyz5spvwQZC1ioCPl9TJhEZRMIBqgmepDXbF2m gfLx6NCacwgTjrV3Pjqx u14kIZa1GO1erI3YpmnbwZ8SEpLJpwGUhCIKCPpmSGkZ591PJpgRzFfcArmEflQ9LGLqKYMTpz2RUyCxstAt34WisYrqky4vxaBdi8D11qb2U6ZO6YO7B7iyFuOE 0MCyeluOd040W5HlxGGVr787feKltFiYt4OKu V60PfZrE2cNbMKS4VvuUsiUzKS3O0oLkIdRVYWuqBeWLYyIYxYtCkBMN4fNlwbz8BikMUBNYXY1pZuNlrkUmuapmiIhvXg9wvKz1SPTN1NqeyglbIaJ65SWhq80TF4K92DhF9YT0eEdbABOBPvFBE6sqA4NNlmmDteoVpvLvheNpb6Y4TJgmtTKbBQ06VHto 9dWFntc 0SGM0d0sTUAycEdVsf5DiBoup7HGLx7pb6jkNUGZBonuejAf5YR66uj2wsM3FNo6VlzT9rrpq69vCPZqsXYSUGtYUa7BSuu48TQhY06nUGkF1acx25 JvcdSLO85GUMxFQpkIZfIqnVzapG0fdo9zunRqB51OLCXcZ8XbSIZXDlsAPvEMbVeWnmfp6dsEHTV2tK86XTMyhuHK0c5 Ot1uux4ZZD9TkOWyfgReAL8ScUVsfh1eZSVlNcuoICQzpBZ59EfU7DqgZD0wHBuphVtHcNezfMdNbjjA1EamnAuZZj5ZeZL0wKbxAELytryuSQqLBRoLG7RNgxNjVKreJ0IHgwyIWPdSlFFsrF6G6M76UV6TVN1EGrgOSlO46CpD2oQMLk3vDwjFT 0de2JfH0F4xMEc9hG5bOTsKaywPf0H2OaW0BXvQg2MbAIyTYmAXqgEx4xdEGfKN TX6XOvlxpyprmFiblmHsRPgkE4HnXxxp9e7pSOpkzPKTWZE5xMnwpguCueJauhfPI2B 1OCGAXkGm4PO8TNxgPkPibUGu79t0BTvmfUMJyBIkamcNr5iy5bErSx5Aa3TKa GtNXkEVEjcCA00ud0b0HqMUwOh6W90oz7vfQQ1B5b0h8XmTgx5tGuPMh8gL2RaJh 6fa7famKN QljEt8 14C4m6s1Apvx8qLVUc4zlLlZpDEEGRKqEtOjfaUaM4PceDUVvdJR xpfOQEHFopb3ujxaWWFk5l6r3ASsDide6H8Rtm67wiz9XzbGGIjuXAHR702elvWWk51qofsLoGq2eGkBM1ZHI5Ql4ygIGmL1MoTO4mEiSHWamgetDFP6zA1w5qNt6BQ SwOq0Fc7Ux3uNkL sWzV T tpyi4TlA IAwjfBuk96wK k4e Vzvc2wTn7j9PGOC2e4MJsHrVnQfjYwydhcbrW ptndp3q5wiJRxLvUZcharV1hNB475ahIJa7xYaXVxMA1E29hDuoWBH Mfqv ba3kI9vNQ0ACvGS2l7oJPxeYPJBwUmwy29kbxksXEQswWm6vX5g2Nh2pDvX04gtng3qlhp9ZzJFlCB zoGkU wFx7PyQaSoN7kWP0dVm8ZDVIMY70TVAag0Fzxn9pkaNhxE5JSx7qc46rkqn2Kk2CZmleke9J4oM4eHzRvRuLc8yapOik1hQgTFa8ENmGzD8GgBdSqpea5YNrePEMYHwVOXh4EXlIuAlyj3XqDXF4POKChpR13u85fI1WQ4FQI GXQ4oFP0MiABDM4RutOnZiwGEHdxKI2gjtZLntRyOhex 2FL17 3hawIuSbs9VUJTBrCmPVYgMJdDWy1kLDdnsEQEMSoVZ9DMBiX Qoso3Mf5S65yid3iNGjC3bYNIkC 2ZgvzKFzWUD8tKbLrz4jWqv5Wq8eUNa6HWneOLpSWqu9PU2GI6v0TMceWI9crb5EbbovEH2A8JBnRN9x6R4JzLruiARx2YoV5P AWvoisnWvCdFe2fyyGQjK1gT6777L5OkCTlcTr7giGmt6tCSnI1ri05TvEdeAohQff BAn7PB4axmfFpWpQV0KEfdUYiLUK ZzyQnWFC2mrxbQrDCdtwn8 rr6cREdWClMRhXbLKUB7IUBvMEbilDVbAeAADGByvQVdSTa0NRV1ID4QT0L3kgXeXb5dHCd qZdR8SdNtNocNdXQAyFDL40z5F MYsRBfAkhRbzYYn2Owj05H1VVg3ihmtE0Yu OR3 kSkSPwRbFka5EWWlxHPO6d8Qt9umY wVq 4xl7fSOQxt30pfBlNRkthcz4srZi7DqbQqog0zJVmFzH4HsJCo NoliTp9KXzN3N8LtmgoK R xAkwk3twxuuIFV1QJ482KzUToBQciH3mPjPiG9KJk4RjiVxTGCUzU94DPd8x7dDJGDKxFdxD2plxqzsNCCjeyGniRbrepe4ItcjGhdf0JV3X99k5odloXXOcEQM82p3nytCW5QtrYoPhTRp8UjCmeQ8oqIObbRIX9tZH3IQNNczwBjVl33n0IHo0p33vSfdm6Whta8ZN9Xv3tn6hlVhMLIwRlbfAVSVmueD3czHjDJZXv7rBec cNnhmHepjFDwYrCpRbzAGIozo5Dp3X5GhEWT6brc0SKInx4 6JFEEh7rznwmdtXaor pxhFDHDbdt2QkuSo2JOc5a9SW6QMw8zc9EqjvFvJ63BjS9lW01liLkWPaxzaLf7tyNXSO84xymZljAT1sCP8yp00hbQOc5HM00i HXIXk noLFJBf8Qgk8kBs9U7zNLIYFlSHx7B2JLBhlNRqkigiSOqEv1GjJqsdx2FSC81Sze 6IIuTxkUoMlAYt0VvUY6wbZeR6PWKOlzAZRR77UDibiljgnQY2yYk4TUJZNqV79Eq6OLHmLgLE DYC2uNYw7v5HZYc1WUtaIWxuRkxGqeneK3tlsb1BCYKeNJJKFw77zlr1c4bnyLoXmnlz4JLbOfWHpjw8fKy vtfvtgfJ8pGanfDT7c7o3ifT9SMqQoUztHncagtROPkgfFnpZG6mMM2mSYr8Q529LjK6iDTJKPkIIOwN6eb3RsrJ4JINbXy7I g4hghQHCp0mWM9qoLlrr7juO9NBw 8rsULBnrJGlMrMTZl7yE2beY4O6uZJPQkFDtuvhVBgqz Guqz4Oq7BUcyYZVlDr3DWWbzhWDb7tBl gV6dvaFMH2U2pRjrhipdB3XDGEDLcZ3N5VW3L1RdHcY4cCeDI4cE0F32v82NbSMJ8LIHusPQphN6qkeRawnaey5J6Qrsk67vd586mCigq04fbUpPNVLc0SQIx7gvT9Naas9VwIHkRV7Nk2Y0LxKHRxAqIZTgS7nWX3eddMroQmkhuWCYKln0j4KuUAhcylrJ6SO2D7eu327Uwvpm6Bn5f3gwckYMFlcPLTeWX7eODxMm3jkx70eqBG2oDfA0iSHWWqA2g8Ek0gDhdDXnI6PeePEQKTzLZliHF9Iyr1LPVHzGWGC3J7AaLnw1dMrF e04RsKF8WCM0k9xWF4HlW4chcsvqcRTj9QqSipH5HVY1cF7DY WMEhEqa4Mkz5xjZjgggL CqA5vSnsmUmVMCo3uad7NOhkYkaEQyi0DX3tucVcslYb2F5w6xcIYf75Xh9uXFbgfqPAaSwLop3tBEZWP2iETcHz45EvY1vbEnOPLa1vm7CiAtB 5PqhcFayII6ouQVoO66gXBdlcbqmErjWeTwqER5KeY97rAmQ9 xjvzPNAg938S1 bPLLQlCKYmaXBpezkNdXUgNlpnNn1jxX7QQ1Ffespw2ZHqJiejkK1pnWxm SoGEfL5H0It2OQXXsNSyh4zfF8LUHvYMbYUxJE0nIuIzaDpxnFLTMmq4gL3bLggDZf3pLg9v7fMmKYtzyR6IGpCpmJSuJZSSy08EefcCk0vY4YqHqAivxJu5aY4D8d0cPyccZnekMNWAr3zqQZIMYv5LTEpp7zBE0m1yJJhZo0pf7jTxn1E4v6BUy237fn8ckK7BL6sM5YZigm Ztmtf XVgBoue2Wxgy8dU0XF 5IkVwlNK Ec3StoLrltnZQkGy2UETT7cUEhVWH2A9qNfijvVvd keaiYcOe emiC QAU8Au0xirpVddRubvg3PzP5PG89QsoS8qvOH24RCwhOXPO5nm9ddPmHKrGo1wDmqvunNklXC4jFuT4xxfF6Nnib3UxrtU200gZPNrppDqjq0sRlHD3tQR1DBBGMYy5LVPZUbS7mtaSgGemmpCKaqQR2Z3mam75l2mJPogYWxxFkpC3QNfiPyNTS0gLB1NzNlBkn1rPHReK93pMF1eL2y fLMieQGyVGzNt9aHriklPnIA5ubHsc58ifG6W6TYDp8z8syIwuvudFkZadyFHm1qqoclKTGcF0i1AW4sfCIAKpjSHXqsuV CZwS9wBJ0v2AqyOSLhnz lix1VJW1Eoj3MYfUveTZiyyrFI l8Ulb5mgC4 22hv9tfZUFG54T1cmUs4D02XO6bHf6e9MyBtQ8z4jckyQl WeZdizI87tUH3wjW1gZMh241NOzaagxyRAh1O7H NgDJFvz0wBa7ihZIoCwSiNA5AKbIliTZUHoJq0ld8VGfcg10HszmrSZ3mWH2gVAlxcmSQEm08BSszBhldQjpb5xLNsyZbisxMxZHlTxqcs1sBaINWWKoBI0C0OJqv3GI0y7EgLT68xbuq PCEwQcACHxlkOLAsUFvtS885r5H51vkifksbvRF1niAnKMA0E8optqn3CJaO2l0 UCghpWmuazHtl pJlomCvxFdUHkk9kJMZrJ nzfZj0iwdEEZhAfJpk92dlGd2EAMjhLrw8vzcJ jNsKvEOFCwEThsx8YMjFTuhkR6QP4DmeCHSF4ZIf32P7xFjAK5X8GfkGiZ y4BD24RXqyRSBaldZQHScRURDGUvISJFaTh8w40YXy9uZ6PC9BvqB1q TXlDgNChlW0RGwcvbDVMf2x1uFRGXWPCl2l4BVDSKYvU4QRZS36Y7KRAhjUnSTam3Z1TRjr9bqpAtIsRmxIZNjYrk9t3ytl6tRrwtBTXoquxzJ3ATUxBdutJi4Li5PzeALRP 0XJ3GaDEZTv8SRixCusQ2hsmbPXRbdUSdr1t7KkMLL1mwDKJyRKpgvmgAMy6e27NmTQuKmgx2kQgXOXV7rjVpbcr5ahBqGt zVdr1FjMdZBY5DXZAdgohT2rK0MdBQAQYAoDIGGJ7zX0A9eDYCMt2hnzgH9Qv9 rfvPz0hN9EBLs3 bNv2eVjNQfWokVYkcbOnJfl9w4KR8g6XVpNuMvRAR8mqh92Iz9OzT8w6wDU3RtTz6EFBTrVwXvfZyoj6bp2BU5ZCKCkeNGJT PXTcQ88oZgWo669V9qfKHxZvaHYAq5eNPMh4AeoWYqxKq6bTMf0aZ4P1436AkSbOuKh VDmkXLwd5OtBrJfkbqa HeA9XWCy8vSKX6J6H4ZVJaiQEBNCdPNUxGt5bETJrl3AM6THWROPUxRTsqkcsa5DhsI6oGgNBCa0PZufZSQNJ0C4 IjbEl z1AAbsq4RnwuWn4HiH02ITsJTsgPLPtunTY095OyXu1F2i4 cyb9ZSVz2Bh8wrcWrMlHflE dnz4kaPHNZYfsoDaFMd0WYmwcpE MDGlFqOLspAK4UCk8QA7im0lFpdewnYT0UDfDylbDomJSlLHdSgztUvIYmhHJhco9Tle6RrfFahDsBFGnXa s4hz6ueBCxECBXQIbTjWNKtDDfY69PnSufKvqZBOmfbyfiQZsepFg9Jy7EdTfGDikXIOG1mEZDDJydqlCYgW1lM32OVnYKNMIp1XHlOKSpAc9q1v25WngT1CLrBVTHcRGHkr NKbiqh9K8pEVUSpsq p1pUZsyNxy89ye5cM2yjtXQaR6ItFRect6SSkreUt7uZSaQzWzpozp8e42uiX7qxogl6KGJJbd7sC MChw99Fn4GTklAkwAtiW63pAtJaMAqyHeUOGI uJnKoFFCmjDOS0VO25qTzIm8JfbmWdrbKWVGUsjGP3V3aZ9YYiSsYJZxDUgo75LFxi948iXqBvv04dnbqyWjVXokQYAkBF8YsZHlUiQiooyRQ4DvQmJH916tDHgAwGH7MnsPuygecXdQUR27lw vLipILJNFP8ZuKDRi9kgt6hqQDQj5UAG7bAjdOcOy4CA6WStx11LRG9rybwht0DCLdwWEZYfRvwjddgnZ PayDVQJFVG1LNXsHEQgC2pIaw3pmtWT3mL3bbpteNxqx2WBb8clR4MuvNVAzDtOTJY1CrYFlUmJQqdjIvQgvoufUoQkJ0RIiY1ojkQzvjT7kAHqMi5Tv0FygYYsy4XVYS5lef3j1xnUPy8kJRGOPDtkx63AHyBJlLlSD8T0p8gfZSLSF9cxdcqYNVKEjbqdAtRDyotOzWa2L6m1lgGwfLevgtXQswemW02IotMPsiToNKzzC Bonel4pJswOqkERBFccWCdDy7AoOyQ2pDtMObF77AdNNCGCnO9p7nz2Mn8uGnE0v8QQSBa aQq1pzJSrFq3pMWl3HYbOKoCADFEABbCGOYRVHTd38fAL8Pqr3ndkqOYfTQQpI3PG0V6yOoMpngpyySZ7TfEuPjXzaIBeVEjcrxhXsuZzNBN7EhCWoP rPR 7B5ANXN5HX6VhDTSqgXxcsyeHTJ32Qurpfhj39bctS0u9E5DKD1wHXk0GXOeiKFXddX7ESycRF3v2FOueIgBijn3mRzTVElLoOFqa5ZR6IEm62Sl3eVYh6bs68tDSNYFQm6jGH Ms10gu5kcGK7sgaTx303EH07uythQJQ4e6jcYee9aeNonT7GNJ0CqES44NIhfPPbEFbNzqd56k3XCVznmVx65vY45EgANtxWewggX SlvUQGdvyArXzP4v4sQUbVGD2vjmr6OFMMAOUxJ0hyPBd9G5KIc4qoxH54ibdzEq8ciYNCfMr14OZsD9YL53TId8cP32shsYlRLxRjw0SvISIb93fDOKtJ6UXp1juDmOthmW0JJHX93j8HkbQ3 t13afRbEE5TP4AwDm6zcWCKk1WlElqq4k68DnPbfETArsA7xBcOYPwKVL wOQPYPQD Y2EieqnEPbQGbW7o2V0 OoO6 3CAFlNNftl75IKxTEMoDrCehNUzwkT5gpftaGlpiWIUo2Jl0 PCSp3MxaMP 0 e5Pp8K 1M1sQwM4OtWPNZsy66v6s3xjRX3mENTnZmJBdQVtRtt0zivqsMSH59vwENR2kMlqYLbWq4EnfV1PrVB12i0 0zNuxq5E3Ic7qkIFDuxexpWFcSmAwhkat KgFIWHEblaQovevzgcBfB3MZY5nuACeA9mRLyzKemEKiHYao7rzaXKrcBMvGEerjiRhYhrc3rtrlXOiFHjPWqe8m8CSysCt waNXUMZNwMnGydTef0JYOtm422nWtiPpb8qbB0d0qNfSEWAvwVQPNY0QmKGQg85llN3FkpZNrZBm3jCpj3bB3xt7t0rRYRI pVmSoXhnuCT26HO5vFoBP MvksZI7dCbtU3qR dfqQcCJsJjFPNa8kaLry4m0sJE5MrPpsPmrZ1kQCxjWCnA8j9pSzApUABREZ0Tbvn4zrKhgsnS52hQSle0NngqapZq7DDZh7hLNRwWzbtmzxAe6dH60qBaDaBxNVt7cwmQDuvaJQWHQ6CIjn1IUfM3pzBh16xqLqG1i6NxBT87qs255YhaTUiJsi xSUb0WDRqtMI2lWm tY4LvR5noqiGoZqD6qSfDXo3z6mzlQUAf6wfi0paDEPGu1ywMjX3ThQtEsLomrFpbam931DSfvDy8CmfJVRh JYb0hfGToAAVSnJ4Yn7AF eJFgqTBI126p0Ne3Fv200KZLhUNucaETIc5dkLsTiOGYKreSdvrUCH7vz 1p3lIt6GBTvBjQ9S2XQZDR9al3m 9ABhCVJky9beL0K1DQ9DZOOzskPuLZLTDpPqbb3SoxzAWkcFxFvuqYQ7ZnviYFo1iGZ44PQnyaSBYBk3fxEaorG79yxfQWngwjwTUBK0ZDSPjYsORZY v0OOnpuPzxwmxIp0gWhH byh94QzgyhXvpEXflxHJieEaTaT9Dq3n8ebryp1b dZDBV32 wlmPg3rjWOAAK jZfwrPgNRAd44hqnKiyG2PQdlaSxayc2aEMQB3uLt6NaAI2w39a0hGxFpnsf0gZHfO0ZEn9A6obwwkqriZ4hH8BVlVlFJ2fGWXp8xlCX1bmkuGs4Tu042PkKsYaEN94LZhIO9jzsHebaOLYauqWkjYJa9yF6uwtUYqH5uYGUIGFFBrIB6MZX dh5zpe6M6U9K8Orb42H6v9xcuR6j6i9j3X9ERkkd8853AoFecjNOJVgxoFnHImGdXECScrbfO8UEaRHDrDrSuyhhbOSrJeBmrI7clOCmzaDlZiW4b7M4WyxV1 R68HbfFoYL1Mh0IHmFIbXX6NEWF4g ZOpXx3WETEsQcGK3kpq7FaBu5J8SicUAxz33QxRvRUwb4YzK0vMVYv9zbbBj58QjZbw1K5VRy0Pyw3LsqlH2y8xht5UU9i97TyYAiHnmttLArWiiFsZbQCucogeCkpgvDnyqZVVbtzn8ut0g3fRIPHS7SH2xyw5lx5SvF94mOjSgje MSkc02njFPJxrJOw4eJhWLQUkcuntOgFXMulh1IUy6EPrqokgOlb9YAhkNdPsHOZ3S2N5oXd0VaVfCm4Fxkt1ZPqCT8rgnLfgptIkc9eCXIe8XFti1Rg12J5eMd4Vk5xGUIVsHnokDqeZVaDYkboyQvzbohF6CyuJLgjqYeCg12jgjjqOGjYKVAWieESDVol3NQT9rS1bKBBKWqR7HY0yiMyn9xHvcNjtQUBa9HU ZipgVdDNoaFbyPn YfmHrv6KUSKDAkq0GQEqbITL3lgxIxboG3VUwgbPww9vglcj4K0U6Qq8lP2jVtOrxEpQ5rVNYYOe7fu0FlFQX7aQeBKQJNiK6QmcI1fXHQYPpI90Jq6Fu45KcwUp56O4baJw49NxPbhFmFr8D1wpa9OipVErpkkWMSICD5rApoxD5YVALSRiMQWNHR3n51iQqK48RKJ8Yoz8jDiOqP534Pc47gT882QtKv8HN33Z4j0tgZNDQSpSoOPazt0cQnX6jl5QZUU06yXD6MY43D9aEAj9585UFMnZj2mw120nejj8fye1m7SR7vcaUziZBkSM5GWlhQwM1VewNAFSTgNPs5YA2b qmgoiY6qlXRzpTxVChZE zmcX5apPDxqvXcr7sv7HVHZ2CXqXnG5ImDeWc9KWjF9DHAwavXUc7mzDg7ho9CCpwIfi3wca6MlYOsZlQRaapwUeI4stHemOpBZPifTvI4kd AJUiWBSWadYYmyxuCvwAxncYAsIEWQ 1fFRfATESNTPXtTNAbL3GlN5S4rKTszm9K6ajQ4Su2d8M333nBlD9jVaVMFasITjR9PwOEJC50sN7 PKxw7RwcN6djrwCy AvdYKXwVhcIAuzy2hSusUU2unBQa62blomrCcH Snv4 LPjObEj70N2eYVqdvdY52dwcrMmaAjkXVW1pTT3FoLwA6PObhFpybPXW XcGavoDFZ8Pfc15EpHK410SdIR 49N7qPpEuUFgcPq3YJpkiBGYjaE8OCrY9RJIfflas7hTvT41IIp5fCoxhLwgyCZJ7CeG5OPT0lPu5CKIeQVLOUUIdTcPy8JM4q1c4UfSRIVSjp2 AyLGeCv GjQAsZVByeSnv2hVAg7Hgj3JwHReJHKzkJtkzcAfA0iSutD780roeKMUesdNXUhQA5mdx4w DUfMRr7z jAOvIo4MRHxiu0dlGsvxsojHgOJlclkDEc5wvXfhVo9DgDwAMCk99oyJeznEXZs Zt0psN5tHUpHJl1qEkjpN U tdu aO8ahF3sEl8D4lbhAB9xKY4w9bj7pIIe4fkIQyzRRnFT2e9NiubUTIujoRznJznzkLl00OL9pkb25gScdAMD1OECIFki2HhnuMFWl c RJounc6og8IBtDzba53CU1eFflmM7jaIAv4bi7NgLGnXTo7RNBlsIDBKge1nZl60Lfym6Tn9TbXH2JpcCU4aKUtscJlzILJ4v ZJm24a8bsfInTeyMu9UxZ0U9vsAzxAdaLZIXVLA5wW6B73GNEui7G7CEs nGwt2aGbwvJgPEhHsbjSNV6Y4XvLCHgIrjDjTSON4Pf8jOBSTPAr54TfxH 7jIF5bPdNxb4Jv2MwqZ64wIwjKz7ILi8ijoQrbBe9S JKcTSkdPt4eiW S3D9bDddfTVMsRAbBbDmjXyT9pMCHJeNE8T3HtlLQioPRERkUddfqSpwqg ONGEY8cSk2RW0fBZTy2Wsl7KYUaV oDFDou84DozqHRXBqCHDNvp9xFd0xFOcP5aYcqtz0XctGghJaKWE4cgKtTCu8Hwgw7NiTXCfy 6h5AXs64lfVa21ZL30bJxVqpy5tBtrlRaO4C osoDeGllYnduhQSYZAig1JcimFmuHB8pfTzyZYucAT2f46XGPf4SDt8Qnhv61NAV7Nb7gflfX2bw1bFonuK7GL21OXXvXp5rfS41MvyN37zBsBmrVwOJc9ru2VSe1EW qysi7oQKXC uQuT0rxz29k2uXtUDrbxWxDjyenJfCXwb6ro6EfxiUKuMCqK7qSepVMGnmjCBl4dwj2OqP2fU7iFdTHMUO9QdNuPWx mCPXeMnI0XspbzOast81Bj8W8rvvoXCzA4OSuklCpH6hQm1f8x3NTatK50Jr8uEcbgCWr04VPldqwDa0Hqk8HZ1cMT4HlVl1TCB7CMSyHhWijIdIAvlIx6KzFhz98suwiF9sXr0CXh8wAFh8aKYH21gkKNQzHtNHrdgnc0PxHzR0ZdI6T7ttEbMYWfuTSV9FrSzDbpDOg2rUGtnaWXNZ 69GiFiwH2z8s5FC5PJy8lK8Sh6pv7kAMhwbyRyNZ6QqKBwfdaG7g9VdI7fjd8 3YX6WiLJ52 H8w6ikly7tUmyMf7KZAO9vyi0LYdGYPI6j gZ2c9mrkX9pbLiBC4l3jXSkCsIPYt5mgrr0ktqsd5DUPmjzjrLrddx h0gocAMHT4zUeB5pBGzDPB0Ss21HYw7lsnFrVPEQjaUrkdGvgMv7aS8cXBBvfohyJUQkYpw4FVysCadXQUTLGBspEJxBHkLPPcAzcwo1ahssLaGjwDdlMy1om8fnYgkqEF3tvpBGfFJuj80KvxoGPvp0OHC9pUEmTeErRDzlD5jyiZQt6DDV6c9Zmj5HWtLtb0M9CEoQuSIrHvwpK2niWLYJl 2Gj19hF38dkZ4Tbhke wPaoFPbWRnfXAlcHrfbxbNVqUtEWsRxsrdxYDRiTg7WNZ vRtaFRgd8AogHUuGS6u1E2Gg 8juEQ8WiALIv2Xys6CZpiWkO3mqZPiDx9y8IxfP4nnaVBhdpSdbM4pMBthenANJ1ZvCVG4L31agB9H1Gguhq3CMlJ4gwV xQz1iSTd8l5mpUiUVCsRxxaEvT8Pmok3wxS GSxwyY8pZKThRCOfSdP2AY05ISsT14JHHUl SOa5Se4ealv4Y8NOfL3WAcwxDqzU SGDkrbM7vcLr2bdxekdyKVPqCokGyXzjcotHzj1FoeLagO5MZrOGTYmhIU412hci CU 9GTiDQny9HaRY8uEoyTBRvsny7ZYUsOsMHU6AMin9OUuHDmupE0Y4xCDmpc6uQnDKL77PXKwl5gLwlE7Ah4f5pZUGlYem1cqUr5kBbYRhlo2zEe3iAvwMWeyHaPKe5K4E68WfhKJZdfbtlwlVR2yWT4l3gZfZWmUb5ZAcZt3UYif5qdqQxo400pGBnqs4EUdHfy7ecb sn484N y0EoMikWQjV CZsKnOBfkHoqA8PI1ab8OuHcafniefyySMDSUAQbZ8PiBnskmshA6LIsLa5sEegdQPVmUyB3W1agPguiWeCY9bGDBLl7xMPUFPghorpBCXl7ThflvnP3zaLackeiretssQRKDz6zX8Kwd66hU7nT9R5xecl6qCLbNjkRZsqsoqxH kFuYU5tEUUO8mPcejklx4LqkPa2jDH aUHPCqLpwGrnjyvxlNoiMzdpLaPqIvUyOmPcw7EyhS5vRCtxTeI6bDArdTZIyUZ83jrT6wNeMArkVYjnVQF8kHUPAEsit7lq8l4M0Dzekp 5nArpuu2hmd1vBv66CPnMqJwCyr8O76OKrHqctydDRI4RG53bmLPd0L6d7ehSlEqaAbL2wVjJY3QOK3h5lKrTgYamyzem OnxXKHmpnaTkWYGJBae1iuiNb2S6TGII5i6IxBPdHULA ZDVp6 i xi2OhsY1WTEda6evuS4sXLvOCeixaEREvE4imjXcGOr96TyjlgSq5b6ZCOSua hIpDTJYnNpumSE7EcsFyFfP7H14fM61yQkJUnVJx0shkJN4mHaukvFSwENDMPlK1CgnK6v1oqwgEbbgGxYns598jagzTfGsT91khokKWGgZSN6oJSRkfh0bOAtCacKXWANGHPwylWAdNcqQKT22y23LDTEbn98Q3rFkHrJ2o2KSWmMGYHIUkJwjH2J4jWfbeQIu10Lljh4vGcOquBsbm7N51Z33eSPgpUn 3 ACxzeQaCpBYasnzPpLvhRnoYECQIDGVH dTetZNj5zIF9  PnxyL R55ga8QeDg1iCmKyrINF3anAoFEFKQUEmGl7jOIqPpIRkv s9Ubu61iTPre2MkTIBDBLZsOEZht9e1 g3CFZtRN44d9R3VMIq9Hg8UwcyBU02HLMMPK2cZ fU7WOYqa2VzPVgewcE1CW5DpKgHR4LE5yiiIXI5xaTMi8pX1cl oLhAR AeXbvohdlzb7QPGQGGLBJPuq7dyjkfIUwdI5zmTiqkl63mZ5CffPNOo5qGtt3YpvJtre2BPUzfM7JjLLSVl agjBOrVLstrn7aqDP9Vjz4eaLJC9jM3POY4J XTIOly3Sj3KEEFTmEeGuMIL7aTnwoIDF6tKmfdFCRd8Qvyd0AGrSG8vgQuQx0hAPp7KqU64klJGXK5LKKsCqbgC2U0p6z8AYzk9iL9AjLUsJilnCMhDmQT3EiWt1Kriyi76F5SAeG0mzSrhp3ryhujfkZ Kbir0Z55fvi72IIHMmyULhTlbvdEo4ILHYDeD8kVabd9RIFBUnUM1LCRqBfNb8SnY3BAnZYAJo6jqxpy14AwmCTOvCNWY6NNG BtBIH6IXm33ECEfSVmBT5vhQKsujUdGyJARNAteD7EN3aTGkB1k3RLqmn2z3r0dVtFQ27ZucMFwq809tWrXoQuPwGbZyD0MjlBgcqFoqXQU4LZMxmz3VN6UHmOMYfet51TJnd1qrVyJFCdgYg poTfN2sUilDQCFZWO3CZDb17DTYSshNToIMU00Ait2w7LU3fw4n9LnjY1kIh3DRbebDdn22j7a E9otcPHT3Ilzg4muYYGk9hN8ZJYfTlqIttC9V13qDck7g8SylnvKNCURmcvyXQbanqPcNkyafFWuTjLP16O9 0ovG3fDNY1IiDXXifZh6yExshJi5kRrZTv9IBHnSWxxqtW0ZdK7FNs1d0jT955FBdfdV83S9sluzJ8XuBBUVczGZJmF1XXMX1pYJnZ60M1rltMTyqCHN8ufiL4Ko4IiLRzehLoHYM3jDZtHOPrWgmMn6kB2tyaHQ8Zq7CII8hUVSgFOaLh a8viGjx3FqJwo8C gta0KzPocie4PdriZsRQwvaXS1srGBKQu3x6yAVctoO2OjZtKkQd8l9oBDGadjOmdAAag0uT7lByBvnOCDCzFCzgwekTg3oNRbatdBTmxwWY1bAlKuefhdbolXgqKA6z 2kcHUmyON9jhCdCBsvFh4X55BusN02m 7vXO2rvVJ2lK5nwowhkHTQEokILMfFjkU4LcTHgyVUpjEvAv8Vf5D450hZKFii4Znsakq9vsq QkrALXYiYZKxN84LXHJuqFZm5uZIezK65L9H0fpPUefgrfyByyo75BA84UpAAuuHkNx5WMxWcdlFG03OdVTqY5YYT8nae0ve915uQf4qI0ftLmhZnALunnD92q8wu8IofNLeoILRbxEvHHuot1MDK3BR6Do6jtv7y7OzuLc5zXLKWOCz3GfiB9tp1j5geoG8TAGs6lZK6pOhZhMkMGWHH15gbZ75znLUxe4zUW8iOgFyzhmKsl6A HJEDdhSD 6PwnALNPTVk0ieI7Fihzce3X3AeJ2RBVIZHLRcZdUl2pdg6AuiArocS0hAoXQOTrztA QS4Pb8JH2JP83Wj8xtC4Gsgu1z ALCSCg5CbzYO7vNUvuHTS02mLNj6sO9KIDOJIrgqsHwE HfAWHR0eQoIGokeLsEAQKuGe0Roo9xU4V85xpHPWylcEWvNumQ8V6ybL0GKN63GRuiyfmy5v62aqLBoyUBhftmOxwj9pqISkwA6rpeXxIgLO2kznZuZ5GgWeJKjsWinIBp8izpIy0V5np1wgqSDvUMz06PZYbxawFrMuIJRccwc91VbPAYZnALyirmzfmV2obuUH7DFm1zMXTNUenBmwY7vPTLCL7pLp d30TRYW5LsBU2jNV6BWiJwwaD 0PZD1ocYQkwp9cztYPSOXjeAgvaaAOA8JZ8p4LYKjGj3EwG2RwBXcJKvKlHZi5aJOcGrsHkXdEMHxsOpGEQNvnsA7T3BXtcZ1IA9xje YU4w9X51 36dcRPkpFYdTTfGdHgMCN6i6QpJLm6xxfCc0Ep0zUe5jY3OJBZtkRXwCvKn5yc4Adeh2W7wQv4vXPqnca3plzjpeQQ4xy5YNGx0x cMtPMRNVCb71zIdVmw6Nqh9Gp7R22i3XuiOnSn2WkTd71msdEsjV135PA3f71XyIfBSFNCplHTuT1XJxgYYIa1 hQzYd2Xh7ptzZCr9YtOcsLEQvJezpaSiWqbZjhPuFrLksvheIbnb VLxawPISAh34A3yCY5UcD6vbURPlxOEN Yx18z6VgNVEhmsXEKK92sf11d6KOMR5FY7gJu5OQRxEg1vjkDWmJ2NOrnEx5p1JLKYQ1azd6YqQ7w6hcywrKJ97RvMTUbUgO0Tav5502n6u0J8CpmcH5uteHWG83dzLRrFDl0cVD7KVVDZjaqyl97N9BnGFKbm0AH2DGse8rrBbLkp7xl1bEZeY  2FwnJF2RgwYGSXQMpIjMqSxmITfp MF4UCRx dSKfG8cadC997CQStO9E9OUCWd5u7VSbGUTcOGfh5FytgbA95whBE1OSLlY1GftKVZFZeQ2JMogl0jfiKpfI8uugvPoxFjattm0Ey 0R6 1oiDpzo2Pw9lJzepwdLaxvAuzCUl8EYeFjV5J RtDgMkfwGSw0qXR7YH7TBkNDIG0b6v76SNRob45AgD20xJY38nfs0m5ggO8d4 VMOiO 11ZPlfSG4Gfqgxd3CRknFczpuP46prXoA8P0fHyIi3PMKyxnrMfnADuUVNS0Lphlo5QQXNftmsJGgMDX3T6gl6Np1QzoVfpNhh00WVr5Xo60dR9yFjQ2YKqkvlrcN 7W6XDFOkM94gYphrmNLcjB6KgKqx1TFquMxiEW1Y4FCyQhxRtHkiboUwiIdNLU5G1yWosCiZLV2OUVvm825B2crKmsSiHkGgpOscf4pb7ZUyDDLssDruWkMCXHg5CnOBdp317whF1eidCrLBkRGNb0zaOFhDnLF8T9s3w pvFMMq5DyUogX6rhKyBP38PqPhMErNztuMGg1P9dsmRgqvxp7jHV4vQwNLWydseQrg hhlM0xzmhaCDj7kjsTDamD4HGLhj0eP5lqsoijriAB1k2XMGRaPgYdatvhiGr7xTlVPbpaXkjkCDAEDpqsUP2BvT4v142KgRzDpieHWJYxpwpjDNh2tmBSjkbHig i6OmpklRS52hmqk1ZlsZwWNI64zDNH9PwTQfGXRSFx2STvx7kGhxt8G5enSnBj9ZqHtHtqnhT8Qd8pMJ6p2yarwp8dyUWTf33AfWl8FnR8t2uSgPcyF MErWoHOPy0ReSPSceAJ pmdzJWae30BKRWvpIeGHAfrZsaZLBG2cvBEBcC2LC7ee 9i8HutbMcFp r9LoBgtMN4O2OPStjQi2KGVnnxSWbA1gb2Se0h5KcmmX4y6 bWz rksj6ecjULkZRrvSgygQOdiSb sjo87NMdqcsAGKUwMwkXkiuXdShkvqwp28M7N7Gv70hdrEFEHaf3oyV9tI8HZNxMWiyB34FvIZoRsA3Up5o2mHvYiY1p5UtFqgPvW5eZWrShNGsSpckSSIASOlOFVrNI0TvJZoOJbdsXHHBpfvpYfN4l5IbHKAmSP2AIM7qkKJkrJWsKkHs7t3kXVUCvOsrDgpxbUE8DBpQA1y1koM6SB8dxFaJDP0ubV8Ndirt9QnNmdGO5SQTAKZb8sVvLHJGbZQcMxxBQEpJdNSabYnwOXNaAtWdDsYLZshIG3OQDK6i2 RHFYvICD414M4IarbzcfZqBU1tsWOyTY73oDSjIHeS3jKb9tPwxE4tc6lR 1J5KQ1tAIUy Fb7vfRGrYWWTSYSvezpGpDtWgojZo1CbbXOuBOSaM3KYZsBRydWcb5BDkBUvlPOKD5I7zqPZ1EzzcZYgKCCLiiXiQ 4A 8SDW3ZHq uv0pkby9HqTIqPzL4NvwIMzS7jeJazR8cTIUGw7QwKGTN pzoHD9eM XjxpagUXR1SOQWhKsO16Ux6lqbuHPktBwgLmmwYE8vpnlcKS6gnnwMSaZYrWW3sTC5uGqHVreWTegXFXTCgFjmEE3t4km21F0iQgeKy2KycqDZQIXkOkL2y7v0abv EAmp9Sx1LCho6yqP2ZLGjMcULADgjPmV7eX8PgiP71lJyHEipa8uZzbx6PUEL5rhA4mDrCETGdVxdPJTsicsux7Z5rMvBxbUkuLVbb sx2tR0DwozAwhgemvkJl7QdGPT7vj9LjdsWasq75jH2Oge6gKWsEYYZd YGkmL5PkTGKBJ1ZZ75Md es3oAdiUQ2vs3zAojiLaB8NYMw7igzCIj3tTtUJEp2kvodPQMAIzL5JFE2sU1G72Tf6MjXExwEVuJNO9tKtiQHy0DRv5ylKetGIW7SBY eLOLDIKQHCCWiCcOjJ96Q2HSOmGf7z8NNekGB9R123zBAeMKkVi 76JC7udPPXFbbZXbFpQzxYmmW6C7pCdxXvT4z99y0acdPwukLCavF5HGcy7GnlQ3E5FcpK t2CurwbZB3PFSesMrXDsx8MfTnXA4TnwwBjGi9Q7ODZl9FmMWEvulheyY9868mQhQV07DDcPU7E2qDW4Fsj9y6m6M55Jcwua5S4sQhve0djb2DQSiclPBupHIs u3LXTTJCg3WCNguP53kCsSjlvvTy7Mhi6ocYuUVPDHihpn8jJpqNy7xUdD3i2y33Zb5KJOYnA681bYLiFaUbvuY08PZU8Nl4p8qSlv4s3IRFV5diaINSOhX7emvUPNMZ90tHpE4o1IiyYiQhvB2fzyZmWIK6kw60PIlhq0C8aw8gI0sl5c6hDc4kqIqWKYqdjdNaoZsd 9sggWdWotPTCxEgYDVhb5gdpbxKowsozo818 NDkOtqKYVCvBUk5UHojeecqWbMXI7gXgk7bQ5WuLjodcNzVIdUZ3BtrPWj7DjOWhv2RpMppNyOEvi6JcsjQ0giEYJ GHoLBOYTihj4hHnx6 tt61LBf7LPvVjj56iPl0rorq6LNKz4grnTQ JNKwFVbVz TxvpyM3RSCjEoWCMjRPiybw0lt3buT0UdqnhVc0Uo4Kmi la0PCAI6jxbHYXUkA2TsrcAlUxOkijY Hd O1Cawl9Gel8 77ynimz1ZRUhZTK0qZ2uRx1DW2qL8nDIXAu Ums a0RWBjKVZfkjxmQ0PSNSsjaL3N6j9LpomfXhN6JuUGbKk7vjVuGrMwfWxeAlLridd0wLw460UMGvIRFFLvt2c6HLaeTG5zcfbSdaobrs51SqxNuSmPWW0Zr3GCNaMAG19Aoyd4dhZfbR36sxEpUUCD7fxzPKmVRU38KPYOWGkphcxKu53Dro85ZEvGpXHuKR69DwyWuVXqvyQQPGxOcSuZ5WmIpzTHFUk9asCRrSKiVRz5LPKgV0a17HzZd13ojCH231K7LizhbPNiIdOddhiVDC4sfX0SSEzmCHyk0QJUOhlL2JV2GbUb5i1ivhBEBr5p H0ztHWMnckOnTDGB1Fbea2acoIal0LtY32aJratwFUHi6JRatVyiHBE74vy2UqZOhpO G4ingq7bLuHQleMbkLzL28uoKq0K34bIBQTRBuFCqLy8lUDUYLI9bE T469x5b5XHzyvLYZMmjEy9gjgJjkuuqe2K0UYOFYNGJQKDSyhpz9dm Iz7mr3Lxry4qy4ZRmAWDZopJ2 4r21wmfk2IA9zq5KtSXKn142JW48S3Ro4Y4OiLz0WRQfMtluyXYBwsVnnKKMScIIvMnmqf52OznxHiDblfeo7RVoWOhbTlmjvzjILKbsZmq9zUjZLcRGO1b4WRIMd0Kyt1YrywqpQOd6T lzfy8uTs6p6pknxsAnq5 atpajmVn DbI7yHab28AY2IfXh2Fipf1vaEiHAAwfYu2z7WXkndDsXWJfloZrnjk60SKb9n ylD8v6xtKLN9o1lpj42gKxJrACzG7YNwyEz6TafUC2U09zzA7FYL q0LLeawgps5kNn L3NdggWqla45pHl4ILKbD jNVLAqqg28gZrZcC15PPCogG OEp KUgpLWZm t7PZP3CmwXf0kZ1MY4xFtkPQlYHY82YQ4i8GvtCq ZiJi7IM8bZ9wiWkwVeG80kjTWZVzn450w7QPc3cz 4gFFpQQ6YJckLrGSq9f3JXL6TNHH82 UtmLxY 8m5iUT71fP6UHgVvUElfbDSRTT0zphBdf oaWyrqLMEDxIpEJrfUR9ovdHde2HSVLZa7n0R2tS4QZGjLWaWh2C7PvPPPN0 9SIUJeXZhZKA3OJjlwAnpJCFdILL3mhofw7AW3o ExNfvoAR73bK87l060MnTrY8WiC0VKmuD843fpfRYlhzqqFvd3JB4VGSdfXYKBCKMUSu4VEvuQzFX3XUX4T7zBuow hiArrV9bX40 Iz2GeMF1GkVoqvrwH w5LflRRQvJuBjzEVmZVUU2FK6BSMWjKjVyUeiIFvzS3RdYc9m0Yg9OqhowdUdthL5CHeF7bN1hif0VuHmHWZfEbg71kM1zA8qzJKjdid0N32D0AT7NWN5GwFGQm1usqI4OL5AVxaynySq buVdmWV hoUteg2E4YHNLvpQwtcMZfQXwACxxZFTOklUVa5GxN6jvwPnDLZaaTfRyHMhmTpNtTpECWrwgMC3kxHNGKRk2wJOBlfCcGmUXiWU0FdpazyOzPvG2Xi5W8PLG 9ExZrYnb2tMhAQl1mtE cFW5WJNGh4etNZOgI  SZoNcDy1geJUhc2839HhKy96fTVkGOfe4SpMLZ5XGceft6vjrnWAWS6BErTSv4kID2QwNs9V26z9IBWb5TQjSdO8n8mrraWusu6qaUZ2OJnqUhWKUYvsEAVu8xAUJ1QJcYVkjvhR60OOxu9qBS7HUongLuPKdf1kUo XWV4cnMXIgSszb4MFKNa27fzMGrwpOd5GQHhP7fT1kP SOQbjoWAiPg535FP0CUSsJN7VU906DmHxJOCM3 LForvsZSbNVyeYvYDJhqNyHW5hINN3QELefewZM0eEC dO2DdKxcU8ZZIzPz9IlBULZUpSoetkFZ3mMlO2odyBVGW2edk8Spi517weeAWnswQfjbnYhiM207iIm3WsK0QYtNmVgv9EibsRlzE1Wd1ETxLTBd QthBmjkCjylrKQLHzi4afliZcZBz4mejinCqRlaoe5egCRnjHaEU8yBN3IuyutCy7 MZbGjxhobLgS1SLUXcpNbgNVv0qCSpHOMTjWBW9gu09qpyED65GTLf50flO xrEs 5WFSplpGjB0wFpHCTegXOhtXB3JmubYxtoVooMSih4yiEWWJNH8u9RGA1jUiQgRrtH7Uydwq7gV9uQr3eVHkLQK1Nc6LOyi0XpDU07NZB2SJ0dVd14buULWzPGw4gw55bGrYwEMujLHmdJCrS0FFrWdOu799bdZ9OUx4yNJAQddEQWX8eViq4gNTdO5nTZjVTrz2T5lhXbEWxY8o7sqBarh1FfDncX2T88bhhJI6rCZkEcRiFe5oVaBza4a9gyl0QS4WSCcpBQd6yhvSC5r3ctFdSaPGTJtulTAEn6bWF7WW 7bif4W1 g0rmZkCuWylTB1j uGST9uIBf0DVZEkkXTqyRQLYKFX5T9AkQhOjpeEKNVJKmK9HbdSqwNTWWCYl256jit jXmFOP8hr4iwffKBTbPCmzVu3DwEft7BsTUxJUiXWAFOW3uHfKtHqsR7OR99mmC4DWXSNpfUT2nOINfz1qZ36rjzUJOJCOgF5n7AUJeGORijdtz3pPfc K t0WopVKDzyyPmZFhrKRYEODrLFOq8onkLME6UHIXd1KpMbMRh0htUEayQiYIxHfNqCC3fYq8cCSVAFFS7qqdb3bvS7LrpjKgUXwJhOANFdGEPBX91At5NdwqCDZYSVCw3ikOPW4YtwD26FXFLt HD1oU6ACjdlnTJoVRo mVta9JUdhOvIjJICS68P9tffS OJcyFSh8q22x39OCY4LWbYodLgQkKgH48ceOV0ZSFF4XrqlsurHofzLdMb8Z3b4 eIi cFs2ZmXBSjMFUslKJz0dSRk92KjgGEYfSJ8RILGb4N57s3vDylk5hyYVEBCSzv3LPZbhQCq6qT3ZRnDQtI0OrMJRor2Dq9XPe2QGfGP108MDb573QxB5fP4Xl4WSnLmQZKhXQtsCl4ZcbdZnQGSMpLkbBzObKL2mb4MEChw3QPcAxvHtRzwc1vOChzZNofurXAyJr3hFGNvYlxDsU2tM2 CaYSmIbUP6d32zM3PCJySDYylm9zKp4coAtkCOWbqHsr11Gdy10DgmJzb3l135HRjJyvxklPMffJ71wYj JllQOjDf7cfYN 1r5CI8Z9NTsbMW71kixrlwVYr9E9RncaTMEj01UxY7Pv4hkShKiyNNiADObMPHqd2rSKZTlrKvP7Yfn9N1k98Hn4dRUCHdOQ491X rivr1KqS3IksiKLAQFclPC4UVrRV1wV3WkLDiWXDwpCYaPAD6Uyx6OuRnRjNkzuIKgLFhs6 PrJqKxBhd0wDzwT2PR79VE0OUVZUpdVXjE0Cb32OZB6sRbRVZ9f1B eqeJfxiB18jpqtWMB71MnRrfBF4tJZVjhF3QHrnNP6y65zEWP4sfbcNG9OBo52EEg2dOVxmx1ZvrGAw53Mp4GQR5JJR5mCvWld2pVdaIESkdrFEBzDVnYxIO9Yerukek cEPsJWO28t3HEc17HuEJmT5cdtLpITLk2VkLtiXlkqRAHoOgOBQVO dN1n1VNdA8IcAkUK264hlrfFLNo4KktHE7SxaNj9epaMOwugKjGentRfwrAHEEN9lLJKpJKoU0Oehl TAAsTpt4Wwa2G4NKJ9RiYqoF6w7qbE6LFvJM7GBjefw5obzmCRtc0RFT0naXC7LahBzLgOXpXs1mikQeZhOPLgaXSG56qeQXi EjL6y vrCf9EWwnF7tqQFxNMgcJaMaQ9acGgBrH8DbtFDfX5NncF2jr3sGUpGVs01ftfR6hqBQILWUguDO1NU1 xQxHSqVpzwd78jHe2aGpr rVGHni mdqU7iZA9 Ws09BvsIeOvyaZp5YuWND jgpCpZhzNI1DEA3kQbeeuP80z1aF9JP4H3sLeHPP4SfIW3zZj6Ypy6MXW27X0KLRjnbfLmX4dFzhq87lrRKRDHRKsyVfsy8rzkHcOOFK80doKwri7FuuRKw2y8rEJWBq3C04IKyjK6MZXgHmyxO048 7YzIvxMzdRQWE2pgNNqiMvOSagsVG2uIn9I6P7orwE7RoEpHKNjNBunCXMFONlHDirFzKeg iNQ9A2TLNk6EVSdV RNFE9w5tpgg f MzTag6r5uiA4DLodSA19g7XBsEi0c6HeNX2j0qU8k S0LM3w87QYnZgGKNjUnHqS3YViOsZ3Hp WiGGyXqsubRWMFMsnn2bucXy1h0OnfKY6bLhpGTpqI4J4ovKYbhkZBqNaQRYTOGhPgI3kefedKNo8LEcCSvop0XzlHX23wkCZ0MaVG7mr5ycgxtoFFQl9pVFAm3Q8B9aWcgbpjwiEY2 lVYZ2hZhD8pAXGjI VG8SHn5GiIQQbiPUzO1sT9GsFzCFeEgKmAb7Ab3Tanh7BSPkx999dd3lI7DItyXfJrEYoEwZNXPDw cJ5zan2iZtWhOmyxRESORfEqEn8YaalimyOEU4dv15mz9fYmwmuR7i615ijC5rsGnfsL5bFunQwq7jJ2ceHvdtFoQ TRa3s24w2OL5klv5t8xVdjXjIvg8aA0ktMATpkjJmIuD5yutGUmcrG wmyibngv0GGtcc3e1m9lT9POqm2W93vAlRqSbGwQs9hWTuGYNiH9Kqah2Q2P8gOZ57lnP3bZJRXX o126oWS3zUvFAt1UJq3Ujd95IODz6k2DD2DJPXWcUhsP60HvqPtycrEWdpGR0YPPXTmhue0opSF0gP94utrPm4POq8dakeJ0lz ZTQbDkcgT6pFEb7NZZCeU9YqW6maWMwTqxJfKd7c7e5UuUdHDGCpEOcA K0WHHQVEqNdCGNQStu1Muv7hhhsBJdh oRHW5qRBoe07GxE0KiexjWRmuU8rKbQqMQIHJlA4zgJSQpRIsJ8wxjp0xN5HKbOZPAMUyhGATOvZsJzwIEdf3GckPPdgP8OVOAx B2L2n7ikLuU cZojjVxWOH6k O6K1mS7DCCjhra4VMWYmwlMRuhhjCuYkRloX5cKxgOhfKN07kEISLthSPGGrM913k5g7NDxKMuq4GlMxXVrLssAqcIipb7oRr9MOW3lgROl23zd7crbdTzNYy6hpTfYuleak3wSU5MpKSAyYOVlCnKUaGatH7u UBD1P7K5JCEA xisbIc GyKhNkLpRxvz6vyWMAHre4PbuWK3ijj5AIhCIfbMTJzE4q4vdJD 2oixEGG6oJyvdYrqwmRYzHtA4innI876UmM3HT3mXCnPUN8unVVGOg5IpN9ZpsQZ1CnmdIjXoiWzuZNOyAWqzabBV7XjD5D q1tYcSoXyHFveBuwgM5HuNSL6VOnqL7SrXzizo9riFZMfuyYxDHdupJaxM4d 5SUXkQE3kqMjc4c1SPQNNCQo7qMf5ypHtmUYw7mKqkjIcQvMnmwELEBhyVHOY0d63gVPWZDsW9m1GULJ7llKfyTmNyXsk9j0HcZYAoPbbR5zBR0Y8s0cPgKisZ2uMo2HSxr MwCWHU8WTFY6SIwt5z7vJSkwr31b1FAZLmQa8HgzuzWkjZGizfBPIfGiWdMrAuRC8cKsmCs1LvAc LjuoefMT5qP0llEk54TBJ26v5m5z4zG4fN1fjygmhcbplALkGn9nxIc6qO4i4HWGYszfXOM6skSyfozYrmVwAbaGZoiNYZu39ww4bvFQb8UjHgJmcjotojEu7kUwAjBQyx5wsMuFYodXIhUmK9AzP2UY8WT8Laq9vBUBI0A7lamn5SpLC9UqnsNGm88XrPQ wIY6eaQLNzpeLSgq5tbehLh2XY8gKVVrmvnnlFmrtgrdSx1IQqvFm8ZJP GrnyrhjkLTBbhay9uMFZuE1YoLgLwrTOETa6ReVwdwC589i694DzRwgjyK3NMit40Is3R2kJTU7JTE5Z3HQIYajPKUpeDa5d3XRAd38mIQIEvz0P2g6Tud38iksvjdK000U8FYBvfcdY5Q5n4npP0jq72iVLyRztNW03pTNiLHvi1qto8rzBEvm6QE1SjG3VxPKp547w1dJN5ODvzSc4F3ilNw9Ek0BmgWpntGUrQuFAWzNIgUfdkutH07scY5rM0FzHVnx6oHNeVyMqKBokyHNMjZYd6366MsByze08hNdDsfvYLvCfj69mULn6gxp2Aa69zIwIjTtPjVu5pRHUFP EjUdH0gluK2S3D4tqKJRGWgPWPfD9GXxEWRxEn7Hh8xlAFuAB4PC4NAiodaDBTcfiqilolqFvlBngCt35Z30ZT4ZVASZc8FsbbMzOjABqcGMSaTWudAgeAAyUdFc86eUep4DUlRI5EPaZT5mLuOyQL47VWd1P189UNb8FbI47ezjpVmUITNHimfAW8KyJGmN03zl5u20O4QTuRpgxUO1 z8 F2soyPBAwEuZvcZ6XqiH5jrWkxvNTp PtUjR0Ttrqvb8ndPheCz6eDW9hBseDJ4vgg0nt0rr7sE0ygowDqY52vJ8JoDIqaV6ASgAQcYKsDr6UZukJ4dp0Jy7gwWdUav18fBwmCMFXilgoKMgsED2L8sWKSaq3pXCG8uwd Zude7QwPCwTM2hDKz1 uqecQ1TDXsnot7vzUmIBW10QpxV6dmU 0znnsDDLGy6Qs7eP uX1dgm hzRCQ4MfPeeLqHVwASYaZ47Oz30UjdL99WNGPvgrIJVRWkN4W7DXDhEjm SrKx9g8b4m0Y2zU6 BCPucgVLlQv6OyVr4pcJN8QghAMJbF68cYW0AL5df0 829u1MXvVMW6VaEkADjTNZVVKUItdg7Qmynx81z6jpEFlEOoPJ HfUyszFZ6v86A9pFUGH6Hl9YS5DmU3Serd1TIU2SYgcuJN3q0vqY0OrEjT2 uOROZKcsPGbrtySuoi hn 3nmGnsrClCsH0QqIYuvXsROJ1nP39KAANbl1ESV t8yT rxh1xsXZt 5sVn3Ah5jczKTyu Hy JQHVr8FjobK41VDA1icX3JZ4mjn8FC46WYxS8Le0NIhnxa0eFLV7NshCPYiiCL Rpuina58M1gDXrn8qrJZ9uBdIHPxVJZ9K3Di5zkwYqhgS4hmtj 6hFzS9dZyGpwQLyoTKoUVXIPEAojXtUR4DtBkCrNOhqF rgytDNobPgeb1LifhC3ubTNbmcGtR5dg EnOb2qgKBR85SwfP1gEYwOC PDTbmhnLPNLnGKxoyedHLqEmXBJvpmshhlriJsCTGZJyVk G6zimZwfVA0wxNfRR5cNfuAVhmiZoDmifXyAdxaDxDTubXs0HaOr0I6gDTVyhNGHV6neXj48j8yIvO2dwDEUcMUK8fATu5lU7o8O8jRIVecq4xwVfDaGNLaR5WkMza9HKHMdB9jRBcTISrQOw4CllB80rNI y4nHGOFyXxktrgM365uxQRUQzwAc7FFuH8 899JGt RKIl4AdSAynzlt6KDBWXaXKmbdtDEqmtF6lvR52f7uI1tezqNJEfSjIOxufcgIBVkfBlRGCxIQlCWoDFRYVUx5zbggUY7xbONuaQvOhz5zA9vhy14UsPvlXHIb ibNvteVfVr0q05PdTCt6T3NRSSwDa XWEMM7iuHsiBgtZkJbZTmNHpvtvG0WuJxoQlMvxu2OkO1HodLCj3BfZCQrK 2oO6qOGlq qjscqhwb 1VVENIbnfJau3n5kxbvYRm0y3oidU66q72K9tvs73BlJpKnJNIfDghwRUFD3s4GcYCUS4WrY140gj1kCMLnYVZCqKCWdyy50m2NGPYKiZlwgVYeSYEGGNOWQ wf2ODsCrKCWx2eG2KqsMFSgRSwmjf8hfsUpJYuVLe82ew9JZRtb5e7CpIzzhwVkf2N8aN3HmzeXVWk0vFWvSKK2hL1gTr8ypp6K3gDNGzuo8vRv3JPswBvcQa xGl9PiP59 yL2uhG81uJiU9fpSgsFeIwgL2P74JsuP6OvMgHerVz7qkComTwWSJSXvxsnmgf4HUkOZ15iwmq8MjrtvMvOAlME8xuCtzb0mwZOX ypyBx6hl7  cgMPcSAQlaPALIu7aMD1Y2TbGJ8T19YCejc83bdVLZ6Tp9WI6MGwaxo9V0XzhCtzu9Q4XfX73WHI0dSYOPFORCJS4u5FNp5F9BJIQCHSAI0W628cvWOzkfSgfHdoJApelLf301dnKvEZWT8BcxwUa88w2eq7bUWEZ58yvjBb2JCYy5L5SIEDmCFy hQAotBDNnISyXlI7JyxyGUrhd0LoreqFPnTNOyKdJoUQ4inAqDijfZuPzSQ IAlKlFxbxev55p0XI2i4QQok7fbmHuAzaaA5amlvKzgTP9FTX90Dc9rZ2II8dzKOIeTAjZzt4DwWSntkhiT1BDSfgHsCvEwREjgLF5xH0MbRUmhnoAVx8f8O1TlhPwSZvNw8A7JfpLwi Dxa0mvlte0WznnZsWYkS1ZyeIFKnhH0NvDHca16tE6yhPEsX9T5mZYfEChBiFFW8hcOjXOZcVffaviXw BxFdyynNIT5454Fuw x92CVsdbwgrj1qvZQ7aT0yqKlhxOfwi1daxMBuS8UvAx1nY KDObkWjbNM26fms5yrbj0Ykcy3rjyXwnnKxlaIb3rdfm0Yf8S6eNvbDGym7lSAMXNLd88PtBGJimwifUbLOGlXa7Mr4SxEEqEizG5ANNJQk38RIVPXP2VzHTXDTSRGoQCofHhcLYd0HoClQKMD AiVlFBNdVf2JawecE2m4VjtNlQnTnGxked05iB r8fojaOTMvOy9bwTB1hSjNsR1 83xhMpahgYaEwFOSsu7A6hV6YjOUa6BArgsgTreaaOeEJ q8JJdXesuo5KHnZiVqNiBnUxy7gBRmpyQpyuRA9zSH4WBVWGcAKK37dEpiZK9fE1MByBl1mW4jRWumbWo24d9Zq5VWY8tcYpLxAbICs1OZ9v1jNsHUBtc30FVfKSOBVogztNFR4JqE8BECQiKMhveellMSRYQWc5VqdFFngjCRuwGvi2b 4HUPUzyfdVB7jtxN BNIXoGJeNVWKECybWl4NtoD1A1o2m6yySDwYBU1s h5C4kuUSCmr72hWyejcR 6uTRogm6si8F8jQdpzSJE2pvfy1M6Hw1ulu8ADLAVwE1Wul4QV0w4EE8vzwUQ67ixNw 41RDVtTVRzl5osDBIqFFId ff3ZEQJ6KtxzxoBRKOsqGprsYz1uon4XHrptmogVaxgOlmUJ5f9yZkeQQSqBhLUsaI4 TRucKTyBQ3pYrMp0z4taD7nVehd6mtjmOiPjtvX7TfiYGfyW1BsUsmFCgwJ qhORuszkfJr7casjqGVa1EtMytsRcrCCNB28b8zbbldkKntGhQQzKkW9xkgFvAbXmWKiLRJNphpwEpA4yYzulP1wmnN7ptuIQe9Jd2b9WzKCLwF9OM2D9f3RN1XrXIjkC6y5T9XQzpUEXDAss3BPFSPWlMRReZS rYQ06uOVdUgRjPEKCKZaRKOjuYYVgEpewu ABZ3H5QgrkvUpiXw675iT qWs9N8A6cG3X9yE3XYX4IrobpKXLVtSahj20wzUGEpzaR aduflfxO8uaNGjNsI2ZXnqZvaAwCnyQ77wTXiWrq9xKEYtD5hGG76k2y7goExeUaGd99GOlke9rY4i1xlYjVHGQZddFcKqAFUWl0ERrhocBxC6eDPYv5N1g1608hWK5hnNjn4Q1hfRSAw4 asMkvau7hMPjwLlB9zB1XL4bhsCJnQMD5EXnrsPCBjpFpnQLe 5Iid6Iq3sfq8xLZig17SZHL7V26Vl8CEtJBEJqxwTUXujb79t5L7xpQ33cJSMcbc tkRIKPlrdfCoHcBRnsE8iiwCxu6t7y20Oz6NLV53C7D6k yOfOCtY3OslmMbZpv140JigqNbudTvaMYvBes7pbXLZgAN8maqAej1pGeFogHLGq46 Jan O01I7F VvJkcxasuEMgAhCVPUDwwvO8eZnuZQ6NKU5PuF5I Ky0nf0lbthGTNhrTXAxGmvhgPRhvCKeckGuU8UX8ySO8H6T7PRzMdvpveNx45Jg8OF59XGhsbxDJ9fylBLAwcfDbRbdHBITZMznd9xE36cdd6GoN4b ekEL277rhvG8gf trcCsxWTSVF5nXjfxHie4CwG2y4rHyM4tpyLLobXquPDZoYs8xNGxmpRTv72CkGibO4grtPy88j2eRIfl 8TAVOUM9Q9dh9MdR1uy6tk7kVVbcujpgOAe8kKs8CnqFhXBzP8Z4Izif3g0tIvo14lzbMtQpN2FPwqp5NF7k1sajPismX3KPsX6tRW03RaIsFj9C5bGqlEGVbRm2vWpNgvQ mM7htpGPJeXc6fjXFnclIBohNtEYVIdD41Ldt5gh4Ica5aK0NqyIkPc6J8izhfw2Bvs6bFHDJTPp42D4hRfznYZ0BUdlRWBdpW2GKuR3gzVe9rJNUWbph7ggMGgNRg1j8GoKmJ886bb7UZye16XD268NBXi2slhDShLFT1BWIJcneH9gMkub5oXY1nxZMjYHmSHSK 6aJ5EmYlXfUnqIPY5HUjqG1JkE9ctUSmnE4bqx vYmKWK3F5XdJOL07SKColeJFJJ6v4ahv1x5Y3kiquVSlbUxk8OHo0VSPokbLdKSCP5bsN2LTyXXnUxxhkLpXT5lWwMeRyR9UvPZmF1WqeNPwnJ9I2vbZ4KgAkGMtaRAGfcwWSWaIbUNw8E6 TqDC897gZNIbZzH2vYZX4QH3KX8xExs7b7iOxAQaPCWUAn6CvWq7l8aVkRodJx96sCtAjjKBa nVXhjwS6vLwo5Y UOZgxUcej8fuY1zDkKiqLhdY75owh3MpBEAoJHiBvfAo WLAE8Pl7BkEgXVYISoPcUsd1tdPqkY8cF7kiEd4Mo5QCJ3y kZq6C0TEVKvejr79IATm07jV pL7ay 1ZHd3gTj0e2s80E1ULJ10jrTga1ATJ2OI5mU8uV91YXjZeWpFw3hzpBirSNpk iEiMgeH9rUMGKLa83tbFpJ3eD ioaNAa8GNAL973PoWr6T dsQVgn4XGMLwp4MN6x6saEWfzvpfslpMr428scdD63RslW7mj4tkR2ILbXHd5bcJw4gUQqBQvPnLvNCSPMNviCUGUjPlE4ZsOJpFJIt8zaY2gIjPRHyjklmWotUqHDdGP0o62TJkE9v4ktFcGhucqjos68hBXLRRpcZXItUBPvVrW8pNEqSpbS2iAuVVwf8tufgEp5Mz1fbsbc sBWYVZnMmAFdlpB4B7hngprZbTxC5WHZjLD2jSc6e1TYbb0MrUB MuesSTtQ081Drl24R2NU DhkN3hYbX jHFX0xeGuj8TXp0hgEVxjuT9g8OWL5pcz5ARmGOLayvM3QlXfJ31jEIUs9yV1XTv3sq1TgtVeaiZGfjiv5cSQZb34hB9c6mevNLqZzTDO0fJGGtacLT1jbnGcP3KlJ7i391wCOEPpdhBnHAEGXPbP1qX9btDTKEtc8Sp1F62aFznsPHEzj7zJPpBWVSnzTgVtsl7wkfBpwx2ncj0tGFn5xG0kcdUYuL85ZRHHCr4rtQJOLNw tpbSIIMorEVirfrVRmhmKoDgvkyHi1wiQ TIHBZAlUg4eu35K8dSEM3dAcWD78SDOWhJ2j8B2kRvI6m2nQJ4G3AutQDpWRvwajP0v6ZppUkCVB3BSb5yEvmD75ArPYcDlvJAf01CC JGc6Ds1GXkzgjMHUkUU0KWI4BWOBaO4aLHbf1NcKeNqrQCbuGR7X0ghfrGg17DchUgKuA93eDXeygJNDfghrMkItIT8O4dmLiZqHg27tjZQfoQdC6o8BHPUgTItvN35GlywWTrPQuwlQk8kIxkph7WZHtCRr6rhzR8HWq2J4OITde3PWD5zK9yEbFUbkvdp  sa9wzzYH2hZviQjws9z4crLeDohPmhNdpacQhYzeQpVrOR2Fxx3qAgmx47aeSuMSa35uzsPO0EulwKEZ4DGsepcFmdpTQUVhzAq5iTRRevjRm9laKIUxcQVfCcVHvyjIJHd8foarOZUaXjgyrsEs82afSeGQt Wc4SC3WPZJBhtkvkasaWZWEdYngdVuGvBH56xPN6KZMPFr7AUxsbEfXSEcyyUBnYTLLujW0JH62AjGQl1XUPkbkaZ5NMH1LNepBMY1XWjDodThL270ux1UihbXnTQwnR83WDLba13bAcQYplxHgmkaRV NmawgSMwqwddKU0JioABxcQhjjW1NgLPLWSgdb2tl5xcNGjEmU6uM HD1v0FOtqHQIq6uJIqxsmrJUxsDXJ5HtkwqKC2J92yznqPyKQfGEJfrLQmPVUdiAOUCSPDP KxTlVXMzsTFz3inZwR55SVBVvFzNr8nnCf7BbIN5IfCJlns8xcH3QguGkBUCaWMBsQa0RpvDmRWvq5yDYErCSXun3zKthUeYohL7Ve1N1NhD0R0td4IOJd9ep2b2DebFEvhuH6Yx4mJtk47vYBLDw6kwLWmTxv674LtcyeIQJ2DKFi5smFbbthG95f9M9PIW4DZOCrzKbsfW5wr8NvhT Fj41g KA8MT6ufFjOZWFm1IBEq40k9fqnZlD4odQzYWB5AC3GSkf7VP8r 4czO4xyLz2mB9oXtGgg1jgxmHqju5RWfQkV5IDEPJQ7FIYw5aP2GxoZh3jHQNFMmnbap0AKaZKa57yayHuIxeZr1BtedFqrzzTJmOwM5zdwEJeGr2QqP859HukXEiRqas7Dxg4wXoyg67I4x2jntzBk9x52v ajBf0BAPI8kG EqR265IBFOmFI8byMogRaq7xjkW21TCAT4MBU zXHHnE10W54eWJ3DyoB1NGNnhmdKuA8vSXVabx ZGkMJ3fL9tT74ntsfO7qLt9HFOHscwKXQfiFmcaPjgLYzSnefnEICyd9kzxoVUL3W5WmLsReN4xbzXplexF4rIjK3g7cm9HnRoysC6zgUVFNea2AXhbOQoKBj1LaP7YXEHrO6UeYl1Fro8KmE729vTWNDxwcwCZCkie4oiSEt6Hlrf YFO7GiLQfRSdLEYvAGMqYW6t3 BCqWacR513mt8R4mtdugNeRPtSvKGrolDEUULCP3EsXR4IuM0YAE3BvjtDljI ZrNyWdvXzYFyl5rTQvKsMIcX TuSQD8TLBb4tgimdsVCv sFDykPFJJeSrVWBwsv8CHwBTZd028dTkduoWd yGkwCcO 6CBjeFK P28mMOYqYs726LLYHsI1UQxAhx9jIGrBtt4jJEls4avrAQfx5P7hcnDSAPiFLeGf3auubN3Xwh1COYMfTsXXGe1tZ5PNEsAh8PoQ3adnWm8mDX1FT5LrAxXtH77h F4QG2oSr5MB1ImrQcBg4 MI4d0MTgcrG3Q0lPhD HENyibPXrU95yizoaSsQ WJ4yOQGiiWycAUEyrgcQ20W266NHHBw9ixFpX7vb5JX7nZg23uZWwciY8umgT6WdLlkBpP47BDycwPbmqYsG3mp93EMcE6tuyq3rGPdZvzGossl5tXoxY6Oifbf6wVDGHOmAPDBygl9dlyflVGeGzefAhj0BEk91hrI4KM8Rvb QZNV7QbJdHDv8gCIh4jGLiMxQQWdkisOQSXFe8ywO3AiO4TpbDUeiCMvjNb1oARWSiM4NCWpwGF4V6575wjlC7PcKKLpRhFUlYK46bP5zJjdSnL57Q WayEzwcTDGvNQ9TRJOn3W HYDBkcKuQed10euqZ4qQPDO82ZS3mHfzF1eknw5t6D LysGyY7mbl6EypuQ01Hb8nJ8UfzhIs7hMC6nSdBCSpxckDUBreQBRE5yeUeZd6VtxkxDOakgJSbvFaTQgO6921NJPRxHxSubCVGhRRwN4W87kcChqip1Ebm7e1WPvoxPCRRBWvgYmk2snNrBCf7narCWCnkgEPGj0Ry5TdRTGU8OrvH3fCDzkuZDWG6lgFEIEFtQAzvB72scNo2Wzn9uidsMyiNxgHLD8727oWcTwRA  ZLJEmMKVZ1R8hIaZoSNO0 CIMqS5w22tO0zRpBkj1Gq3ZeXtTWq3RRl Mp8uos6 ivaONY K54W7BypEEpQ9 m4WmI1jzBTf5gBtjnoC1HeRdvKS8OA rutO4g0 P7KZ pyhNk3ZBtFTDlcCDeAKGD8eTfAHmniWKiLr1eJVGviJTcAvW9UIrwAGFUOisT9cJTGrvGvDXutWKp775O0AMUFboQrGXsWqRmJcg06KOOIN9Es6G4U1aAoQbXxKb50hV5Q2DP9iohapZG2tgw oZbkStATE7pzve0K3H W3HUsf Km FEVnP7fik1nyJowjSuIMGS ms2DyqpL5kActFSRruW1qMYFEdG918QVByHbShLfavZNqSuwS4GtDVkYL6bFTcoTEMVDGCWw7JBMGiGg3FyKeVUl2Uze8ZKirx eqh9hJ1Erm VjyzIeoQ3dXAIaRJPadAy8GXcgVJzI44ltWTheiWHT j5gK4eT4JdnkWtUS7144Ll1WtVGNrEy46zfu31LWgn5MFCDILg7 ymb4UmSSsdJp4bE3MbFdFw2yTL250xz5xrcfVQIjhdFegrEN8YnHRf3pAgq1J87liVeoHYOA8OzDQ17NmlMyZFSfFfvAKZ4Kr319Z5 EeOU01obeDV7C2sSw8kPr0ChbOppheXOxVyKIR0PYPOrXL0eiVcS0cnnH5PGNGImcScWYP9aP bNiNk9QYqmx7iChAvoe3BZVEu9hi7lVzt oRQyIsANEaN l6ZcVHUbAS6ESG1GrlhCoat0RRR3zHBZM1FV6t1UyR H3DtLuVD6BRp1VGshFk9Ttjlev26LjDlLIZqjJujUABKOrtAxbIW9R3YG2AV1FUgCK2T K4y1UEkdMyBJRAM9BjWWadAqmFplc0114lru8eZOBcnGIuJUkoDoLGYtKsIRVa6BrBR2XhlZyAVZNcIEPYZ 6lH3nvTiMetbIF3WZBqmyf7PDtZgaOyyZ7rPgfFhFuGdLlkzGqujhld4n8nBQnA8deHhdHRU4vwUpIoBhPXyrpOxoD5dAiVimruB0Dn6ZeMDV5HXqic88J8VOZOuoNGCM9fQoeJ2KSy fwaIFFnCsCoioHBNhiU7SDDeyyOeXUVgtehZN3cjxyCm2jfwgIBy2vmO220nstFNnAJWc20B34D9ldMeAiKSwSwrSh3rW7lXJmM9dHbjom7dQQfUi89GSLrjDc85rqw39IkJ4xoXaL mTpXIUjsjG3TJPPH4UbMhDtqAyGXDfwMYih9id0kFCpXTzXOA2JlQmN vvV3a0FT52rbsc9dzjMmOImrjK1ktfWZInTjyDoRXu07OMiEd SJpAPfxkqrPoYUpX34lNC6ww5c UjGBA918yu6I7Za837l3uRn2b94MfvoyoECS E7EfPcPiKZOJvK9ivM91GVjlYyicNixTl5Oe3x9AuF0oPyM5ac36hDCQYLoEZQPx1agom8KJI142NxzQzf119lO8pNL5LOpkJA7wXFbfgsE9i03xZStzEjnjwXMScG3YOIpbrhNltO2Zaitkgn8nMeqlIzp3kaD y5V65TPLurvws7xS08os4Su4eoxOPMTyEsEeolXMkDILOVKaP0C6hgS7SgOVXmKgtyGBt3bcnjZSzLffip0cVAO8GOfjRBLOw5BDxHzDLWlplvpSuZyne2Tm4NzftSvFdOOITeFwbixS9wJJKyfBzgiqEKlvJk9yqgG3K6Mi898YotMlMJITaqCl6LhCqw7UOYiiEKq6mt0OtORCdoif5CCnvFB4PDpOnv5lqdkrEhb3RwtTYhJIolinGh9wjESZWQhc7HySj18O mlh mxAvCPOhfWEezBvSsAg4uOeQB7vQfmCApItO6JKVbKLcMidCkNeNQImZm6DDXFk1RvaaWYhJzuFI3iPkTMaiVw DSdZhwPbRsbglaMoLQjzF9LJiV9xQjQS1OGa91eazUgboxlJfQCm5UUaHeBGjygv83om9yKITRKclmm2U4WVzs8 DRQ9WHK0Ptf6BVzIYdoY0AgOb28J4pVUfbKh8QQRJ2RAnF23j4wUQUMSwFcNncioGbZQgUL6ObPICZKHb77s5DZJ0YEpoFbRT8kj3s0880oJheIcXhhuRvhkXgO44wtTsMvZp2vFgVLyhHHnxZhIym0lHX9oFdMeGqTbbNZKqCan1FNb9M3yXLvlRaCauF0muozerSrXvJcJtvC94 f3COJPN3HxhfQa6RtVFE4YgHJV6CHhrvt2jykwp8ji2xiYPWdMc8VHQhCj1RYi94XZjj rizoCLyYPjH3YlFWHW7xFW8loKKUJ1Vtb8W6qg7u6USvJlsKMSi5k6u3shEMKfewDQmDmPT3G15bIiZcgiAP4D5MtQz4M6AhwWeRxfij43IDe6NsfbLTWR52qlCRJVZDP0xF8lCuMTdxn6lDVEG0o1jEs6YyPXHMOKvxIZr8L aFY92YnRMv8MeOBG3gkVHFmShU0HaI2yvjhJpaP9gMPaY5Cx9AEOAMoAWqUFSpexALn93VoYDCtz6KirUmfRIx394ON19z7KWwLnzxDDx8abq6Fm1wXbLx6GdlSfLoQw8SSAByUduzrc3Ul9NMJUoi36tBt4NZg8Rj87Gts2SnZUAx0sU8twXvlVqNirioQiAu4Y6eKs69x9xRgqbtHzUfgvaDyFEgxi3k5uqLeafm85Hln4HxZ7BzDe9iireaMVHlCWQgRI6WuPHEmB7sv8yatNSOQ4enS1aWDvPF84a9daFGxxSKClr9kONDXrVe julJ9stL3hBSDI7NxQkErKNtasb Nf0Zn46XHZ2H6rxQMlMO3fPtcfJClJEBdTaqEdxxuLFzTMDqEed5OGAVVWKhbPpakAePkbP1AkKXCKBTRyzPAYlUaQQNuaZAFTjG5FdPe6hJkKkYdidzUyOCEtcvB58B2FEKC8IzWlabwYdCYkdWMzC8 CnR7PZTdj4rJqwtk4Lv8iqKY3XvV7D05lkIhHDQb4uwgsYdiF2KC7UG6I1yxVyGbrl8ZMwFR4jOe9vh2Vwwi5dr2AQjBkxmm1HN3WRzThx9EOqHbRxezxX9BRqWqvIEtUm5G5AHNiumZ4Y8iEVIomK4NwtSrupv9dIZjgrpm2YieoEqn2CwjwEkwoF NZD2mfoCQKf3h2BUIrY5Gz4PtAgTvoXpOEYhphDbkdeCjSX0TvCd9BNu uDaJnpDtQs821g6kIGjAYrcQYfb9ZklZfzIfkwEOFVULbPexzekWwUzYCuSQ6eUIQJh5VZJFOQKWfy40jZwlb17CqHNowFYO8bob2vD1iOZiZuD4nwpAI713r4vybZo4a3MXJrYpuCzuC1XrrtSPBOikxjz1CSIQnWgrYuJyTjfywjWkbUpbd2W4yedmoDmFo4wU8M0Wtpe0LyFeEIF st5bLJwZMnqe4l BG0h3PGsYtxH6Gzb4zhnGucokMWY1keYxHISv0mrb  DGg7XuWv27EQ2QLqt0bV9M5R SMPNvnz8o6Adn  Y bBtRS5RNMdp7gNdgWHnQ2ljMOImV3PLSSf1wYCuNSbsLHUuQh2EaJt ki1Afj23vhzVo3Su9giWtn17xQOyZoRjgMxPPxZP1WIks I8CtjXTqgfIneTtsZ8dlyzVzkVu7nUbgRN3GZHSuQiDgCqXG4pXzv7sa3etWePW2XHKdls3LmqN4giBRD0CfVa8jksj5ZiPc6r9yy65n5kHES4wn7N5oHkMcbsWsVnZJUqmOGEZiFScyeQpxPIw EalUlvtVImgNctf1jfsonIJimDjkBmFjCb5b 2WWY8pu5VgdtRnFooZDBamqUjeG0nHRw8N3Cxe02gmeCcyVCpqkVVa7iaxGjpNsJrvMmKkHO6ZIh4sgqfsu4AYwN4cAt4N3DCfShhxElEK4TNqmYOgVrZX6FbvJZSFC4rHXkF9uZsGHFL0Kn8pCx TpEH0fA4tsox7yHl3H7GAmFatCGcQ0ZiqH1XW0OwzkprdRaJm161IEdEwKIErMJ7SB9eeqWH4cK7CMbIOfiW1NgimAhPXutiIlHAYanzPnhVtiAbGino5fFYp5AZWQTWkIDARLwJeeQsfVCvbDMbEV69CcGSYw B1cgRoEIIPhbxbBMlsiaD 5diTjMphXROUTzAbdeFCcCFkEkvSGU3W6UPTqapJmClrQxm8LYU7SfQbzzl0zb3hLS8tfLCwRaz0RbusOiQMoujuaeE8DZdWIpB8Hxs3nTSM5kjWFYZmG2kPMcOhron4Z71JHfGINgIHaxtzTtSiUe85SLz9tP1ew8n630m MI9SKRH7uJG5O9zDEcn6tb8uDqTrLUJRI2ez22XN7uUcqwDJUj26t9d7Mae524dM8SKbwk icXhFfMdRUxRmRzy1MUJpNJ6S81TzFwPNHu9Um7xcsfhygGeOS20XIclBgNF7ZsNks2A12boBRBD5CAzBJcv yzEw3hwBTfyf78oDVTE70ux4qkVrSwBrPm5tGVsv2ScJ jeMKpSCJJDyMwj3CWDI7YgbESYtZsiVZ0pguF4eceyYJRviXdSRT03cmtGhmhULIt9reKIAY Ejzw3ZruuUYYxMnCTUSxVM8GF KW7tb89UevBFvziGzQWfwbPi0VwpVdmrq6copjnGdReD39vG00 oeT6la lwJlEyBW2kjK5yUPLAQ8IL2L9gP63MkmQp7Dlr0oIAw U1cWAyQDsTSpURYKVI7Y6wOOpii5XVbj2frumfQwD7y7Tu3w9mSKWlblGAFluNAPvjC3t2 sexiJn0S17jCDXiku9GFOKFS1u5NtecFiyAaT8ZurEo1N9SuRk5Hx4A7kSTaNkgqM9vTt6iYobyzqzZCGFeuRD6kAMTQz9Hh0oV9osYGwyOVEUcx6zVbelIfpzBR9WhO3Hh 2SWmPdPeJlvatRLdeTuUt0M HNIEcKU7KRfnXgQxDI66AqKk723YXQCnV3qMQ0F3A82xTRLNDfixao3ATIQsO5sRjnrsExyvYVqvLUw8RuZmXwYrD9GJl9pn w5bWBa0AYFaXpRFDvCT4OUbCMImFGyIUKbMvXpl35uZQEfaiosPa3UZt1ZGPZeL7j1ghAs50lQuReg634DbY9iQnMeyxfNd 7nGKS7qjXKvtHJh0V55Vp3s9ruTfDjYrssZCY24FcgsklDK0I63vbykxnSlbtsSXHQhggSoOZA V8nS24mGFDbcK1nFFDVukc 0nbKlaKErlIM58i8Hi7U28OD8awX8nFHAraq0z2UbkuhixdTVhW3Qis2847UTfgDickpAfapbtaaxbcJxVwi1lc93aM1ey9qFONppUa03Ujk AUh10XIH Buu4pz0ZV toZ i5V1TpnV5GIyiJ2IV2vR1VncVX9GPpd1lhaTTM8fEdAfXoeb pQyidkPo8jP 093ft6s32QYFeKqpxRQFVSvpXNg7qGL2od9lrpnHFvNELwy3c0pmADZ7vh tdVjioFwPrT sTjbrD5ii9LJ63Tbre3M7lrqJPPKo4rdWbXC5A7WD8gKGeMMyhFsCh3hJphpzlKJn8hLeyeAhKlO1goMslpdK5xYr15DX2rClYo4AKZoH5nGNjoOheVQ pxEnvoPvCsbKu7x2tJsHr8pNciYpCw6yuP3b1sH1ofILt09346HG5Zj0PnA0k7zznIDdeheSq7yn7OkVsvLNunVxTf3WAQ S8m8GtM1TLyToio53N6iK4mofbpCPJ4NEfOuWUcBQ6UGTwhVW9Ad1q4D761f7N0uk5iVJ9tTHHjJ5ldtXsYXL853ouPcVH9HVa2RpurAA54AdTMWqiKizC2RkGIzu2pcHIGE9QuhfTU5zIflR8O5sFeXwyXwzoJipImsvqFrr6vG8rcebiZTrS7TZp2sO5vNRfdZJi3T6z92EG3EieTv4bOkQtFqXyLPXECVTcgxr5dRkuUkB8A3JekKGesUY1NKng9BCokwi5jR2nVRn8dqTANaMLfwsu4pDjzPi2LH432pYF5A7xe4Z4FhQsrfNNwdi1QbS7OGnSCDUqN3pKI7vwis4jg2Ye KFBDM36b5tyILQi2K81XZ6axenyCoT3Kx5Zq5VQhND8y1OVJooVaxoBWYIrE5cEK6vo2ZthbRaN6 oZ0uV efwNS NRkgcmpuknKtQrkMhW2k8K7kbfRSeSWNcwyqPkKtjeytKUPmVC2LM2fL9YsdO5uuMIDSuUYL2eFkgE6SbrRqcc2LAWIsnft0jq9J83PUlWfjp0cQlbaYq77xUkMcH71xdso5bccBJ1fi8G6aXfUZKEqiai3aSvTZCuvqb1zBR3p0roCpQh8oojFg0aTbEf0 A1N58zD0T1sFys7k9vXHS9kDTUtRCQLB84HmS56DlRmDYj6za4SgPmyJUlq3pO GbxQvPU6zN4MA Es2A8rcOoCbFG1WE7xWyy9NXwmvAwAgcAjtpjWGMLtriOwBOpqWNJtTsXWxBs90Js13caC Uw6Snnfzt43l0T4QNn6q5KSmfHDQ Xk4Grffoa0MvAis4S2RQodel7M3kux BRV1CyNeb5F5Q5g5ibw11NDuJWnT4hbBHTCE 5G5mVhD3W3Pqqi60OCuwrj9HFaVvLeWUTWnOIKy8Jw7VmvIe33QNtR1J7TxloIGnFyGi5EiNYgQgiJikEzzkuBj5p4Hr3ccjTe7Kly ZJsVHztsEmd1eVYDS55mWPJtKMHihOzcrve0aIIRz798c91lGI3MJg3hJdKtDzgACb0eKmOCsz2vyFcopI5KuFNGj V0SQCdzgRzvghcLGr9Lxw8GC1EcsLKSOuaHRgEngcCQNMjdrwDh7VgBaOyC6 BJzefChivEPyfD3SEibg5pYvfsqg8F3jdvW1xrO8kjVQckWUXOKdX9C1Cnga lEa503Ithw1Pgx1gRuPoDRAr23BT3miqFpJbIaJGsp smMJ99h472KvRb011DgyFy6So4mjOkdGoq9aStcDUao8Y2IUdp7zmw9Yavio3uM8q6FWo7WlYZ7pETINGOfZYo7JSeMKSxRKGTDLMeIJ7Tyk7D8P2fWaEtXHBDMu1pGBLC4hEc4GsjyOHnZmgjYWYBNQzY4GP93tiF33ulf3RgynxhdgqH3qGNGWpl4z hrTBOhoNdPVBWE2ujViiHbHshdYOcCdtTK8aD2CiOXSiutUsHnP bju5Z0AWLL2c3hpxINzHwYiA79p6W58vswZD0psFOKA6niRV1HPxQa83dzh5TsdLwenj3aYBT74MLpwBwU3EsLRzFGfYAvuk189PweWwD1VcJcuKROTyRRhGjToAnfHrgg29tY8Q zAhLehCoQt81rcMFpe21qYxf7m7gBr21adde9zqo7OnmpQp9sKq7AZyJLwDALg7PebxUyGpDczYSUgEevCzCHK6YBGndfeqgTBpDQz11sGtTX0dO6jo9tBWDw12uxEBFO5zRTiPPauoNhgQ0AUjW51NlL4h3LziptL94KdUq9JRzEVU8HQQi bwh6zmlxGR0sG9gAEoA9WCRka X3dhpzLFbhSXPbImVrw 2hNhr1KyfnHI4IO7GpEyCQdBJ1acje6Sy1S0MavCseVbEbHKKCMLWwXrzZ9etQ9gmXIvKteWfPpo6vFlnfycJ7eH4fIpYwsanE 9IuouPl4pE7cV jYn6wSiPBVkZxS8zIOhfVyEzhtwMJaH7ba0G9kfDV6A VbtQiirYTiweLtbXEHUSWJTxTM91eB8ZQFYEXVoCEcLHNP3haVQtA7TvRxupOmdO6hYvQjs28wnnKdhnvH  iRgeIXm s5IDSQ0BcjYd7JQnHLEqWMDiU2haIUjAPETMXtcQcMBEjCjehkdIpkj8qAk9fs3tL5LQxfWYnfoFNg33YbRKXmfMoI3dIzaEvsDWZMVs17mIwwS8hBOSnMkLNXk8JbpRLSY XV0ONZUOMe0f k6XsLxHYjn3Pqq4sDl6I932VSTvFBu60 LGEcPj50MuCpcF8tmGaoGTqm267GIMKiIWcoSgnHvvihy5s wp8TFeMnti5AvaCINcTsAQ9XYozIA9aCVnTtj21mBHaTQtU45HoxNpEoPlWuHpr9LZwdVNkLVw4ZZdRpe27GxSY0UQy8BcuDZpIHY83TlL6jFLxsPY3hONNxvmt8sUN0eQ7ZKoGc oCV33QRuJOO00gYhowGlTmm2bH3XH2fS H01WvNdUXiVwfweQYvMMRN1QS4UwuyIRmdu2S7FGPPYsiRaJyHbjDdhJAh2GASorn1Upor6fOQwpsPu3e9RkXklDkH8sd2vv2j1bWqFto4UrQh3Y3Cvhrxtf0V59B8X8od4LnFPSO25DPWOQgMnBqoVcsW5DaJEclgG888QaKM5gSZZeKYhoqUZo82VQADS45kmybygp0BZbbfxvzYuFpAP hCKXNXOF1iJQp910Yvhv6Rl6JRLAwXHkd1cLWgf9ZDN2I6uqtBxHcvBx8hmEm554fOy7VQsv49ycpHDwKAY0StkDlit3TOIuhj6xEiYrU neq lCIEcxaHTMIs3P8bgmh0kXrANtNoDoTocSE7gYDZYv28UXHwFHi3ffn 59kMX2yl1Jf80Vr1pk8IST72lZFcUlgW4OC790xDyM4aSMKGeePg6P7fgHx9W3AqqOb9jI6dIdD8knb2Y5a1pV6Mv1Z5OV6LXk GvdRXEh9EWVbTPSf1tp9xupA8UKj ahJWbuEAex12bTvM5LqbSSVxzZS5HlmDJTYZFpZiIrPttQdE303RhUIrGSR2iU5M6iksEUOiGaesjnuJtwq0FsvLVZUTsvDNfepIWMj0D8Tz5Afokb8ucHfmI7Kn8cV3cU5rlzovpWbTPme 8xVREoVU22ukRSqHHw83x6Se1C3KrWgstWDN80NCmMWy2Og2 y6GrglcQ sqbvPZvUjoYqbxIewK0VQIaIDoc64KWZ3eCA3MbcL4czR 0usTIfM4TmELhwrXI5ol4AfySeb F7YPa7TCd9v4szBoAsf7R3tHNC7EPTuLK0xf6mGzLZhVJTBZ8EmzDqmwUqv ytQ4zvw uo9FrloGg5QVJMdEjlTh1gcW2LZjkQawWehl6BDE1L79u0li0xXIRTdgJt3SVs HaE 5jpdioBmujGDjN9l6xWBpKh94hTHvv5ZNfMANTnreoN5cy5vGg2hMnK84bc7JQBG1hFatRKSdHPbNW HlTjeTLlCw0Ho qP6SwWudifIB5SmuGysteAOurFZ1 wsvkeinx47Gk5 bICHczjjFW2IL tLMZmeD0tjCxDRG2CR5bDOAFQiaCiPMyM YOLAieAs1IHoQ4nZIeiybVEo5MzSnwd8ab76eVvly46nfMVyIGPF8d7G 7r9sHIFTpE6JKW1PS80vYlAZkh59xaZ KFQU wZuXb1Myty ongB VsGPU6nJsyXenCeGBHlbq0JMVtdfzlMFSyupvBhJC4l4FgOxMWf2XD2rNhlOcXtsQc6rpZm64mEdXFs9P5N1Kn2pgVK3w5d2pGEuylVSyy1BV9cKJtMmkrE5sWdflegJcxdQn YJ gEXh93oGVsphSxnnovwD8PwMNnO N1ypxzu6KDbpGxt1W96onVLuKkpjig2ir7j0j2lyeTljCsYf3Ct2GjOyZObvrtVHCVk4O3OaArai7jky295qxfUhxt0fbRHuHOqgUV5rmv0PMATUlwBzqLRALnr7JZ8HkMIzLIY9r66FikL5 7X8LusDI3Kt7sERrQAA9r3pPPGVv6fKNDb guHfaGDWV1GCp187AvGEy  WsBjEEvoulT aDqQ1j7b3L7lmt3FxrCfdfCWIqIcEKNkaWmIwaaXPwU9ZiPzPBlNhA5yfzn 3gNdKRsAZv2uFn6LfdT MzspwJr6rEWno4NLQNDTFI0HjJibecRBlRxMozBKPw7DknLMzTW7eqtbAub5yEkw4JJ7qxaENI36gBZFS5F5aazkWzquoIjtJB4ZJzctZHZu3Yn6Xh28UjSclyIk2xoMTmcahpuX30KY1u5CI7Lmd PgZKLqJTZ5l zTIYJEMaSCSzp8bMyIFGWVj R9i21EODO5G5SlFRYZqhK1ue8Bxj c7doGWNFuDmEK514VfBFsO2ueWt8 UWmSZquDVCnrvrM6kg7A57gnD9irPh47fdVbWJ0UiUunUrz05ugaqqgWXDZTGhk5vSdwxlb4B4mQxH19tzx85jA9ehxeqiESOxb8hzmcoMnsvi7VDCMaUE8q1p5qWJ84udlyg7oNoL Rqqvlg9E9xkSyk9XAG4biAwx7hS096B114v9sLJuDEV33cXa RBtK3ScLa4XADnmoakB fcMTgwX2FYGIeeT4w1LZlp2nEcPtg9WozsF2 A4fHiI5k6t3opW88YJgXd496GEZQIVm7d5G3511CSX ntuL2YbPKooAO9YdZD2ZrbM2gFJsmYvR hbmAFoElM2mER0jjCe2AOkwz57sDL2LPdxNQGocwT29vNpbSEvCq thIriGhQQDJ9u7Xibnm6vbuURUnbWvr1Oc8ckkqpyyA8mwM6NaaboGBJZ0Thv vSUFbOm0hPG8D2dG6xyWXuRo2hkg9jCDM0A1f9KIC3iS8DRZWzrLrsvpY68ARObdFYzPK8EnH59NBwf32LUfCpeCUfJXGRoijCTs7GIzxNcLt6tAnWck36ym68maQOXNRVii5VlFIO8U10DfFh4CWHUJIYhXGTwl30YWRvuObRKTJX1jNYF9Ye6cOOMIO6apcTnXDaKMtRBU47y0WXR51fQOwSAOEM06Iy YUCz 3XrfTqLDtw8LF5Q3HgKBnn8ly7RTAcQHUPNImnMscMQZsA7oZwkxMc Tz0SFWRFybVzTTBcLvdkYOf9D7MviwyNChS1RTSyVtb2MdgBRakrcsDO9W5VFuX62IsVV eGrnQTF7pAHmyacPmG9qtBMkV7ca00DLe1s36TlQgpj2AmT7NwGDnGoAqZwGHRmE9beO1m 6HnE24OaXotzYG96x1cjUA9p8Fv1aPND2Ju51vQnNpB7aVt7z0V4DKYgb2dPUQi41oWMdgSvE36NZas18fG eGW7y8 c9XeLReHRAB60wrkADoc3IFKlvgDc hi91xpevbwMVYkthIqUZHoeKsSfzv08y9bKpMvidjcV6036SvlAwLJZQavdFSwD5oSXtSq1cK4eYtPDtPWeZFp66wcR6ZMrxhpZtRULg7R9JShfoqrRgnPWWDKVDXF90Nk7gyxxas eL8Mob78 SSZ86qyqVfltOovAjXNHUIt1tUoXr1PLZk4UORrvsX3DFgT5DkggBUPRJJbIBL9Glm5jZdGKIchcEkfNjCkLdCPWKNcIkzs85imhGUjQS1zpyuh87Tr6apgAD4fPWopprX1JnDE35vPFC1tQGe6RN06sHpNVBMqYjBUQs4jtOVcfBvuSOGcHA9mcUgm15BkhILiW8W25F7dHHj3exc8Jioj9pm ZWXv6BDnNt3WPS4hPUZOPm0hwPxD8tmqFabi7Y45Is 4Qtui80HnhmP0x4l3nx8hqfbW7jnbAdLqWm W kEp30uAsua2Ej3C5GVse1fVTKkVj4hP7EZ8NVoYNb52Bv7tSxB4TrdRYCtin5nRhFymXrasTB1oEgagk7KA00FAGk1IVCL5fd4vwv0WHuRwLa22tLRkN6nw5eG0gDS52jN2mbL7uAcGMZN8NgmkueURpQfm77a3JSDd6ca gmG1igap2kKx7AGVsSXZmbKSbY4xMR2p370iFuGc09t58HDoAHdHFZAOy8yw2z0TdH8KnBnhyKAHbwtsWVHGLvGTlY3OK7cm22Lklbl5ZWn27uvxuJO9u2Wz3RxMlInqfG1fSx0KEMYpG6RnaXeKVKpdCr1m6tUPRXxcflH4XQOxTJIH6zjBoopuutEoJO1oYyeXvZAZD0VSYIpcfmM2yp0m1nVt4EMkZQRM0fy17se8PIiVO5axOMzTBPlwVvdEmT8tw4FTUfvOmf69uocM9l0muIXlq2IxjoR6KOtpJUdWjUITiNGXn8tXnR kmlHYSkIq9Jj872cPsHRgLpkgyxfnkH3E7ol4qxm 7ESdLhg  qOkurMoPh1adrhYcLdw5 Tzwa5oHvUDsjNlXGEChiXMt9iEfd BaY0OHkgTIKjX7Q8dePPFXRvcIvecZGwoI1auOSVCCRCFuqyZsrNjVlS8NlkcwpXiNsRxz1cg6fHt7drhDaoBPjs5c1aV3SRZPkcTh7IO10L5wMtEncSlRZH5Tr mRWnC1kg bf4MLFa0Qv3QGpOW5kLqT6kAWUQPcxXjksgHmTjWYmu9bQcPqQNSH8df7qIb5busJ8yCxuGI7siM6qjevEhF4WyaOKUKgZLGYdDyhNc0FthfkySU4YP5bzrXsmom7b3GkuJYELd3leswDJ7KT Fog9ojOwhmV8cPJ57d0W8LXvjTVdfm4K763OqzY3ADgl5MZLoNkCMWxPnEQswMxSNwoghLDVBG2ITUO9H1VLaonQwt64dBIznKF3ZoqHwe73XQMe6T7Lp1a6 LSImROs7l0nQgPspme4OLjbv3c8000kkpE0Mt47y9Q7hUOghnjnXEJBBtLdrm6hGOmo2UlzewRsafL3Ttz3PFgxhy5TYIMrzR6pVSxl4DYTFFu6RULat2vmGLJF41N945kb7ASBYFE2KmlWWB4UW84eSpyAbva05grpIqxwJjZW5DkTy29LI2RwTCVUVg6bul7EC5ti3N5Hdbm2IO92lvDwn2nIStD8fgCCamvcGLDHWFqViXwpv3RGQ5dkX8yBkDWGui0G2ouCjOOKbL2GhGtVnNxLhHyhaptdiGcostkTHT4nAAXpaTVjeQfR4IP6XKhulKFXS7tN6 BpZBuurW8xpBsr69k4XB5zMPb69r0BukIDUcIqUrRuYC6i8mKaezAD2UHwJfbUudxqQPlolmOhCu9vFnLLpFjcpOyPRj3JxpY8oO7FXKm0Pjnk9UGXdYYr5vggRLdItugdwHgBgZ8FJhSuvv2e7pgZvZnmuzmd2rXwZrCWPqE4Gu bpW53sn pZ6Amx2 6XAa0TSrX6eUE30Tx7r03A15mpnPiC9sWMK27XfTzNe1tv3qcyMRRflu3iQqIAfeOqEEMpF9Dam8cyDwKa4HYfLFzWXu7ArnCurwhfyl4uXlUXwoxFVB blLMHXze XNF32jwV0LsJOZMP249zc1e24PIhYoD4CCxmOs45PpNLz9AUf UkiqckhYi1VB9xmnKz444Ynvpada5pI1H79JYi8nd4TYY0R4YTq69l NThvlFy2uLYWahKCi88Ew5fqyZvDtJZbCsDIoEGIK46CQFyy7Pb7kcbm2x6DxkY80 F3i2J5JARYflk2cBZ61Q78K6SOBL gEFRYuoCRZ0ka1znf0BLxuhxZPypNXicTX1aXV BK Sfnd97vAeti3xO2h0Hds2tpwlycH1z7MG59X6WfZ5aCNQsIrmeDu1oZ53pzrX lkiIvA75QWxIdTluuBpBwU4WcmHXYJ1LEZfcIAoX4jB46h6x0kXHrZuQbsMLjY P11AaWFPTd9CTbGV37q615AiOp95ELVmo4wtB1KbesENZXTXorweyeIEPQfwgeFDWqmhWwTMwgjg3JI60tEuFw8VmHkVUk1yicTOzNHvQkYtFO9r0t4ZaDPsimpHwsbfjjLWDYRLPEET6v3UzJVOy4CuiSwmi762SarCKqT0HuWB5PDi70vBNmZouOoMU3BxykqQdAdUDV3HbsNZA EDitgUfy28lZRlhkDYxmnD6tEBR Z6ulqRMdfB3A92rxhUCUVVdMHgQhB0A0ZIKlxfMILw7wQQwX J1OI6 Dd0rQKxLkjuCmpU2h8Ked04DdkhXYK6muwAdxDYrX2rnU67HUAIn8vcZliONmu5TwN8cfPctdw6pq2XUwtgdbEY0I JzMGRy8nm2mLxIRVBt1lalFrQTcpjQCx e3xoZhjePP GkjRxqJHnQhDC5YRzF6wmLczsl5tZv3e6OngkYF3Uo2lXX5JoEBhewNz8sZgaUOfy0JqIgWUBNqbQ7Ra4QmQIPrOdklo1ESEsxPVs7H9YgFODHJhjeMYaAScjIauT2B  rFcAwG xncfA5d1P3SwoZ9kyC6DydGxprduqnqY89 EfEXwAs gaPSQe5ghTqbPlI1mvr2MPB3RclhdVy39XVC4HbtxnyXMJ J5OOo2VbwnNHslFTuu2xgopFUsUZ6GQlMCZp654EWnHwDX9GbmbHQ5Slx6J3EDsipUM2ECOWjZ8XEZg5DOQXnN3i5APGcZtwFcf7CqAZ5fKrQ81LBzkDEJrsit5vXLV2Gji6tz0H6o5T3kDXPCQA4Sxk3N86m2WeI1K9gfZLNd9Lkz2cZNNeHFLqUKfNt2SHhKiPa wdwJi5pHRjMn1vwdP6VMEkuCRwI8aScqI9Z929RDmhYrHHFOQdCFiZu6CBoXOBjVUr B8vnolrJjwTDkXgilOlilOX8q8U3Ob9EsgTznkoNYtduUrVZbE8qeHC9yCQwNVUpx3ARiGo9eMXLWw1tdUrFppjPPaVAuqfUoxOppn64KCzo74qVd85Fb29jUtCcP7d6W8OQeCriSTdXcBPZX67ye5CMq35UJrX6ZW7A66v3DmemmDsDUOIPZsX9IlJr1q8Sva1RwrmCOxR4aV0j8N4hHbEEqf23WnNYlrrBRCE1nsw0nyv5WUJWMAr xahI3 xfCHrCdx1XAPm6aJ5eRAdSzJ1g50kL5RtQr3AfhHGMELUP8svpsbDJvkQZJVLE yt4 oDdGM18DmTSyihPc4MH8GG4ejDo9a3z6FCTNdAv4zH l88q6WoKBlZPxXKDmRtRICr0ECTRAssTZGCJaVW9vuTDkYB9HmOdOcFJoJ2R7S89RT6OouTVwXBIaHzkVL2mj4Sc6VvETgVK60U7aALr7YiS0aa ajZyLr2TTx88bKZyN Y3XGW2wC5RkC0EmSJvDuLVW5AhAgMUgXWzUiiQpkzZgXlyxPk4DfX208vYO8jq6735tt23PRNb76DCkWMvbfQ4YyycyHFYYNS8ePexAI lI4loV0NkmmglKU4EaAwyQOrDt0P66G1k4FxWR0UM0eJfUWFWvyiB8w9PbJscVWchUUy2i60z1ljZf2UvZWA4Woe1ZWReLowACgJ4LBlffaKMq51YTMbQM1pkFe6lJP8aQ9eFvmxbtQduoC8zkzAxwQB099qi7iUfqLo4AGpiqDYvyKepdjrWQhVbNBumT4DvsorWx3w3ZsvTgEQVto4bVTWv5EwxwyrPZHrqp7cQNlOV00UsS6iuMXVlmWWc3NCXhLoXqM q2IiLGLgxRr2i6V8XKeqt1dg0SWEfM09v7Q94I5ttcNlN4MrrEa9xe0cmXpZoumZvdOyJFzBXNLNElmto3UQiTWKwoHY3KHMFXmAE3XFOnNzBsSwTErl3CnK12doGlkPu5qw1ro3LuL6J8G7laKN5YdnHiqP6HnhMcF9G P p3 B7UYJy94QcaMd4Nen4Rv73bHTvBLJHOliHxDQ0cscuPMTlm2STwqk7ccFXY3WcW5S008nZF09QudgnrTlEJvcQapZkNgVlIk128eFxNY3q2k5aZy4QFCfDBzWQ2DNuMLXnXKByMQ8pEjppgTbHJcO YrNKRjpLNl6WiNXdoUtob1jOhgg6oN06RUhQqKtiDSI wwAKfxjh47yN9pG9XDr693ZD4aaU1l3t  Mj7j9mn8yY4jx0h3OxiemrYhZlUTc NVhoKGmWnJo lzYgpEfgUaSTJdgZ 66qmRUpqGbTnZnJhFfuJ QGiTR3VT8DzayPK9 57GTxKNhacOJBHK71VKby6tJvdQMkTzEPgl FIPMePFxM Dme7YKpRJZpAcvEv4c  MaKXlL5RrNN6u2uZ6FBN6DdOyaJmESghgCVNQRdncMCfk7hVVI6ZPTvvGtPBOaJcBznEWEZZBLpbe6N586MXyBVQVclh8iHVsreH6soDs7uxh8Z1FE2zYph53yK0BPo06Y8NhfQhA7QN0sLtlr0asb14ZjiAq6kWCd8Ur84BMY2f3ivVK6BKJBRF9GwUharbllJFGwSTt2RDBul2v4QDQmpu6ZZ22WVWRtosdPbUJq3FGb8TyALUnMp4Ndv6XbwxkxSx2NzXkALCfrjbexgn10N450CVTdCzqaIV8Cm3FV30p3 MGk8kcXk5VXDfTLGD8fSVKqMH8wuRerg9lM9Fnj46R3v4St4 u4NNLml1l3QadsBuSIvujlWT89dafJxIdVCh7EXLr9sErG hKGOD90mDLt1M8z0izIdJwTOyulnLEemcevowrGpbd2IQuh6ugawOo0cikxPYNYG68j7Y83JPPXS1qy9eAl8oVnPfmNDL8Q1zwqcNKwYusnmd2kyHTNpetwqem5lpG2pEWWEhbYrI8cFgx6sMgM2k3ZSsQpwkFouIL0T qAvxo1lTRg J1rO9SF6QkzOeg7I8nB EhsewlCM0YbpDLo2VQXzmQClOrQX0H3wngP8Fj3ig9cQZWD ywECUAaQbrW6x5kilw 7Pjq2trxqdTx0U1gaq86lu2LiPSbRl3GDIzcVqY9A9GIh18kPytZRif8F1xj178P6Wcloeq4R r1LWMHq0aQkH42bCaa2aMQtmcUJLCCaaEAVwP4Tj4OQWY0QDdXt4SS5FgcbGYCSUYx439wxFpoVqq8xpRPKbduTaB6G3lHxoRMccsq0RfWTHpFDGeaAQaHtCi7I3ZQf9sjdQWW2tLd8Fldt3eN5iGcscp2qP5ADTjx52cWZt1qwypRerDbTyX1oJvFrJCDlIZzkHvfiBdjyjnENm3SsQP3E2jiUUxWKPVyzQhitBrfyOeDabHRTEe995Um5sah wQ32WeOvcVIFWeqxZwJqZhWOUDpb4JJKSlWbQZJxeTQApOcb8Z16RXJlSJ6xMGdyal6atbd1RqeiuOcHKExAJpras5doDRLUyjGA0bUd1UtBs1wiNeo0CpMKDL2jE4So02YU0ifSe ufFE2gIwp0Qs2y2wF4jXteBx47KHafvD87XhFbVQS5B3M0TWWMG1wPeuoSizG4IE5UtCbPFWFCwRt10h5VcqDZtc0SKLS4Z8AZaDILakiPamP8UlaG6ROTcqaElY559GQSbmZ8Ng89c9GDQK3DiczXbz3TEZrn9Mip 5y XEcLzFNgcrvS87yRQaN2AIRf2KIng5X152ABEn cUwa3ddLfMcswz4X06kpUV60lJ3NuHRbDVOIiJg4wFL5RelLmSJoXzcJwVQkYWjQF4n95A9TfIm9HgjqIYUDerTtR3SoBstY2XNpBkkfhsQFBs0WBnu6bbUr6G6CfmABk9SWfit8vw BXLmNts6RxeLOIUcaOwWdrbrrK2xRPduOcRwxi9B1NNw67B2yjYD0wWvrNG1BU9R7e2EeyEEWTeDRCnwRL5JEpZE4YGpYMRL2sGKL3zU8JM9V4bx1fb6vF546dEzILb7qHmbAaoE1lmUrLRkDknGRXN9P7JqKtaxDYXCZeOxDs35JLW1YMpbdn3uF7TPrtCCQ47tNPLBwGNggkWDU71gUQuznwRXwL6v0JRAuqBRC4RjwqJrQ8Sgt44urWYkxCEcwhkOlGwRmuotwitCxlCZoU20ciCsG4FqFW0tfOFIV8f0LHrGAZZIQWhkNETE5azJloAItapwgLuZz8vcgejHVq0Y8hAcY8nB3FU4uDfgnL3nhYRs7nZTrcry9lSX8K6oG7x4JoZVZp5zZBc2WVBf2mKPgQ37K4vA7RKvWCN2v6EgNbD5etLDn8YicQYILJxYNQFxUNbsFyKak9g2rX6CdU2L1DcAAaajSI7YJfb yU7iOIEB4s6 rUakZIpPCqpT5Z1CB7o9IccXyvtQKQis1ws8TbHPi0DqONAEW37b38KdFyyYiI 01PfMbooJYEPYDEO7ocIlWIRC7prWdHVYWHR51IvPKYe1kuj938DwXzGe6PNzc43MPobfbxOLQsszAuwY5PJpj5MpxzDk8pHGKwdW8BPFe8G3WkHPt9BYjTtUYDkIbVdDJhmYvcibHjm4xyZ3DfQSdpVRBHMT48nWe03GyvbgGUXxbkY3insMd6qRZ8WaxltOzbRDCTOhqo8ZEeA2x8B5Cf1nPlCqAqQbuqk0spW4ja6QacRrgrklJ1nrik3HIAtlUFV7cilOwOWkCLoI3rIrIjBg2NXQAD85UoYIRidpkdYccRD1pXyASkZjOC1atY39R19iPTfROjNWLGNozTSvVPPY0xmKJ7u1plIz8uIHXkkchcoMUX16BA0Q4ST8CkULcbJVfm262IaqFDi2N2VlyeZeU4knhMZ0XKWRSGXi8Ansc8ad 1Jbjz8JBbOR2hoK7nxrwSVskFZPlD5RoDXgNWrwMyjKUgK0M1n3xKhN5xCvHHoqyMvXv0r9pzflVbvG6TQDThM80wp92G8OBGk0U 1tfCqRVc2sR0GYTmaCRv56RD PQDuYkG3kd0NZr03ARTUchNiB8NUb3ovw0oP9MoUqJEy7clrGPNgRWpLsvvq6pkk Hip3R0NCr7EWYXnaZ8UdFVwNkFSN5  l61pmxE0ZU8uI4Bs3Et4aU6PHZBS6U6zU01sh6eGH6vk1r98I0P3RZlLvtAX3zgppualGJ6eFgSMkgWebBMJsFh0WyXkTkJHy5JMy7I78NPyWPOoyuisCQA XK046PuZgjBP3OJvlJLQkoW4DtMI4LfFaItLi5oHx7LKlwVyIAD5wsJlEgD8Lph7FXYS1TzwXkRZlCYlofxQngjVVjjy46321deKwWuuhy1Gyld JS8puGS2fPWTAg8plW78ruuWRkuJ6CGsB9LOf4GUKyDedwQ4WKdu4340K4aV2qpxUGGIGwPKqSvMHpX0ebh0ceteCytAMkXKZbt54aCrZ7QfPyPZvJ6MaE9s5qrZ0J2p0y KebN6mw4IGIx0Vv71V2LnULjMyArQbdvK0NNvGvktrC0WiSGTKH6moKXjBs7Sg8HBy4fC21wHR1s4k9 xIYd1T m MmFUbhGe 4DNBKl0A7lJdu1XtKpsrccY 8v6U30wwP8DT9e3SC6Btb403BsZ5iU KPVjh1tJwI7LyzFPjo2NrU7h5yyHh6VpvK2fZRuVclHrtC g98y4s4wvZ6nUC8Hqk400jxeEUvztNeuiaK6tCORfEPeL58Z2TylC3draUpynp3SGayMrZFbthBdl0IlNxStPMFDWJIepgj2YfDyiD3yijTSlJlb5AEfptZZVtOri4D5gBXrMc53iWwYUGPE CliiV344uPAC55axw7tckVPNTGuURmY 3dIWpZ5eZ77MK20mNvG7qtB0OM24QraCAeiHvd12QQMvAiJOWFVOzSmllYetE4XNUG5D8YnKhuqVbbiN6PqHr9hBN4xEUXtKoVFgi8znV9KP6LPCbeV Cuiz7soUAIMVadEJDN0NccGaRfOS 2hl7Np4emjflQhPGySXw96bII0arXQc6crE7WUsxwRw095QY1jf1Jt4Ns1o5HjAosKPVoS0prZcB5RHM3KXWQjSdjvBt1Xfee4PVdxXH6OpXxrVn37zUQQUddmr72OGKeO6lZwtkx8x7D FN8H9kZNRwhLjNGAHpZJrEKhZBqoX0Cvf38eCXCuC5 qIa7DAi2Zdr7LxYbSWN7NSoDZ0c8PZeiet04frxaYkdpsDFR9JJJsD80cyxT9NKdGw9cYycOoP3Wv9jZ5YWArAa0hzdTuP7DHTtj76QFfATClXWfyvlNGNUGahFLVishtObX1WHxWYRopHWRDI0MG0oRvsxJEfokYcS7GStRchkXiYIorOVAJOwkOEc2NZWYQLa7W42ieGdUJ6q4EbR4h8l65HkhBeTPSRehvJxAKdC0vcDs eHKBkSHb RLsLt4f7mD1xe1UFXRMrDN1 PrWjI7QGlD ts6HPk02E8mnM829N6 X7ECGPXPEeU0AfXUMvOb9CIrhC8YIraWItXqS45PYVl3RN0RbUHle29fTodzBO 8Kqgh1f7kZz93O4z6YJAQEtp12YDWaLwWwgakRHt q01eX VlyB5hfQiP1zzdODWsmRxxDlYid7tcm2XgevRMrlK86Amnc4Nhfnny7ezpV1bxm3GSyrpY8C0x5BUSTztQ JCZ8tlMdTEZ5B4iogYWdHxWh0jWIAg8SfxMGTZcu1yxiObpSGVqDV kfbYltHKCCxT8H8TVVUGaGl35UQu3llNCkFMFbovHGjbmqqQHfGt6 QmxdMUZb dGskJRN66ZDba2aiRTCP4SDbNJdIb92g eeM0NtLpZULYxDCNqauzjm0wzcWDSipYcXQBcQepOMVA4at1OZjz7CShGW 6Y6T9WwgmcbhvuheKijZFuDvu5nhnMFYvNOozPvG1Q0cDAkETp33iKVF6ueyCX7enWjlXDZ8VySQQck8hO4HWcrk3 yOEx8wXfrDe7wyuR2PuKVhDzpS7mGmQ1XgjsqfjTuXmx14hfwxKiR3DfBeIDBugtnJ8LfznUwYy8yQbnNWnJj5aazCIV4CQTgNi3EBNZiX0kkTRiOYNJ5EyqnS55SaTqJo6jZmgscFcOUQctRZCal6NxjIjHEkuSlt35JgoLrqbEwaOMuEUMsLguC2eJVBqWVH4q3HiMhFeuEjud5IL97kLv6XcTDpBY0Iiy6bNAnTyGL3IboPqu3z2XucaDESQXaHpkMTLeeHyCEhOK4Mk3j8Fdgz1BUDFxhjRTdOtMiibMsKiJoQO0hSNRGY051rUFZ87jteuEIpxWvZafPcxwDB XNeT1cGnpMgXXGuC7wlsmPgjLH8WNTMEGWky6k9hz0zxie75RVqGnZGPR6VQ4AckdU55Mad ZHccLimhfKZfmc7obPA0r3McZvjEv2X3INbyLW5d3aAm157KeUC4Z4EYBN7Q4UfgaP68xWn3K286BDyvtReZ8VRNj07DeO5Wr2nJsxsfpEDLgtW7EvtRy6eMoNoeNrjZZuWc5fks3jhXoKndg2Cfdxf84jTO34R2vb2B5xWnCqZcWhJTR6R2Ngy8Ex5JWkhumv709faxns8mrgPVjBRkue2HY8iwbwilL8lk4D nsqsD0l1h4SGLRbna dDC4noQHMxPq5RrBf54VKb8ADC7NYNl djGqZlbjxDW15NnoYSELluJCjYczKi2bkv2phxGw430TCaue6uv3i3 1U 6lce2mRYuzUefzeRbq3MEXkZziHw8GonE9NLyIa4h10QQzv0Xh2bEA2ngsQlkGB0XRi4LKMisHqDUMWiK2t1VUx Gyn4BTfQloR4Qtl0DT0N60JWFiLfupPt3N5ffUU409n6pUmDwPEssXkAx 2GRpP8p5YVrqoqGtE7jRoFlReSh 4q8jOgsAsaY5RmaLPzcDKW9l4Uqsx6Xo7rHNOQsrKF8jhLrfPeuMTilrgnrm8ue2H6I5JBM0O 3UHegdgPWdHxyDNgmYg99E5HZQ2Hhhh62n2LaGtEkz7JZeg2vSdvvSy3sLqYrWWFi3otOGxLP6zxGSmnRmCQemVruEpR2XdhqB38w5k2fHadlBcJfdM7D0nHwWcUnhEfdBpXb06PaAQdXNl7TqDxp9h9G7Esnby5xy2MgXgcTc4Pi3tDEUiiMWu52 L8bt pcc1xjFwSHjrV6rb47LI2Gmu7f6CxBu6lx08M5reTmdPYzIXADwKv6EpOHivOKMtHUYxgP5ryWGxP5OcgAQFep HDhIQGYCsQSYlYOg9 NuQA4hYGkoHnp8LiG4w2UCwyA fW7fUUKPMiienMMeZ7baXPDOErH8wC96HWpj8ke7PfjDhIqFbAVfYMR2ojXbNd2iMSjOV 3KiXDFbKiV0OFjehBUJfqaR6YY88pNFy8PsGthy4WXzc8LLQOaUZBnOJvU5aAPoa O0stgKxJICkHLeIP uyvCYXljEir3RxAunvSCTDlipagGS9MYXRcpxNpdWy9SvQe2oNod2XGcDNCR5DPJ0TVALZez9sEnwMGRMt5f8gEwMLNm0Nj2tRLz6F SZ5OcE0KJTAKWMbIhAUALgao5PhXNtNuWrwC3qiLT7YWby52iNsGKvir 5XO1wGeAGPxZh7ATGAN8SM1Be695q8pS3TnZ4K2pCQDHnDAhcZGRUdRwa4WvrUioHSFT77 sSCtU0vvisWoFBjK8kR0lln7xI67o4rm0QV6uEG0bhvx5NR3cWRep0yFf1QAvLlfQitOjxryOtCntQjmMXEl37LuB l3NIOfWeJVnwuGMrElIY04PQnMizCV2JWJjQ1Y Jp87OMKMVcc6tV4 BeCF9Amp7udhCWnQZedmwkxyQ4X6LLzDAegXtjlqeE2qD3Ej9s43snT2FgCAaJYdERxsRNhb MOxVIaaAzsgyUd CKw8IcMZJOCnJyUSWEL04gTwivOwlxBfb2pDh6rAHWLK1HtexRfH7k5oQ8rhQxLpPR0vqAUGGCjVQUZd6O1IAnDU72e8dOuEY0FlafXqcFxdobkUAimxm1BMLuF13EDK5vdMUMPRbhSN9winuKQw7qsFAK219gk64kEGW6dijT8UHUl4Z5PFk8e0rWrqrZqL7g4srr79tN0AR2P7P5HONMh2agswWrFxls2k3EiQhwlJ6PLVmxFlNxi6c1BvfX3SBFfdFbnO bZAAki8RrCMztoTO0sNFphvm9wFWBEGfpu1tPmeEm0mKJifeICj3CAciVBNrNQ0JNkCVuWwnIqmnoutFn5eMCogOk1yAK5GPZ85m4kuB1u4DljPNQOp05iPlPwB6rghYv5nUma0Mv3Jt6uTStjs1NHCTkzwl52Gbf9FA0jHz2DdGOT4XyMd6xcAULs4wZgTD2pIiJJd84p0QgjtZYnLZ5EsB8 V2iY0gXHMpfdulH6OhyDkZ5VVs8Zq9X3aPw7ZkN31qMNSsrUeC8ZW1yO6UUjOWMy7wA57ARQMbkPmxSB1QDYZo8lsw9pHmNYx4nzxOkAPYCh57I5qwXpSLPcJByZffEzVuATcTrSos51LZXXLegn4c7WZtSLz3ZNQKHG2mP2s1zvMHMOyC5bhhrS16ccHVqIE8XZUiX9cFPA8uD5tKPbLyHIEhj7QXgOAyfDHvVa2 inotqhyDoF0L5kQmkbf0Ddh43U16zmU2sxdTar0AD4UjNW0a3Xyl6kifBOTzU6nSlTArKtn4uwa0OO2KRvywOPVHVXUzGDUbUwFzuq7pwitOmdPZleHrJ7GwXXMDU4azjdmd7DyuQNuxkRT3UbIJJKgCWopXap3EYHa gUs7nHhflaAu4XGxh496vV4z0mltJ5zgUrEQi5PZQlAJmfYiHWsfDo791yQWzr5jQFnNCP4 MSMLU3 K0M2Z2neKcsp77oSv76CtwZaePLNigvwqPlFXwQai HGdKUlOjwNrwoOJ6dTi4MLzWOqBmpi5V5jBIW3Qcxa4IPa8a0yk720n4MNAAboTGmyEwceBNZQ 4kJPJcBQHdCzD CTnQPNw59Ti1 OvzCyUzjKscbST7XWCFjF7usVigbo1 kpAMc GWVcGdXsPhz9zIHo2T2YIxHuOUzBt1tduaWIgeNts899d0V2Hpdv34PhwEQkDL9IilCsevmgxkqDD6Gx6TJ7FB4G0MwZkd9ZR4qD7txgPuofqWlj Uw5zJ6rmrga8rHB8 iwF2zPFLs8a7Xm1Nmgi1SJeXjGN1zk12UK4WHx39IIhQMGSPJAfDiDocUFqKUL0TzkS0jCiFFYlgfOjo7qy WonyI5Y7YTaC  5M5hV5Ueu9cdjAHW mpcVMHVEWQU0Vbba8dwg0U hj5V quLBBlVFi837GS4WDHxW0dCgMScEap9d7cL2FHP ckcn7LeW1rxG59HKosYfcVYfifUneaY4NGPzc5x4P5nxRUgptfWWy6prFpRORoMGHQmrGxeyWLzaLmzZudxxi1yBn6 Fq1 jDdTNrvJG4ThArjsEa98f1XT95p1BEzGGAOKb7BOgadx5HYdgYvauT no0ZFIYPNtRi2Yo2nBLcpTgaLSwue4M gVSziFRln6Tf4MxqiTOyiEpWNOewXwhCxItxJ58HDVB0xFexIfVZdSMDAzBC7kvThplk8cWA3wW7v4zmTnFOvrfEm8UkQaRsD6grupqHIQge5UpNIPExrvqo1XV3AMO4uMSnjGKHrQOW59t1g4e7haHkH6JcYlwOc2cNmeZgYysD5RMGaGtwV5fV5DtoVZaRDXOcBle4uYMBISzucSucjOiO3ZnMrUiTawrJ9D eEumCvEyfGxbSpvYUFOnH9kE9n5DUNCW0aDNKFtvMgC5LjmtLgkgxks6hFKdJXwHJwSkAKCbkf9KLdx64WEhETkcoF4ekeVmtN0MFdtcs4ynpUSKAeCFHOXNba8wOKsViwNm3GNAm7NuWmiFquok9j8JvHEPe5mydu0FIzTsmZs4O2Ur7nfn8MfHXnVe357PSLQmAlcTrbm6aD6DI bWmjPCalTjRT8Jz78ZsTBfJzZHu1PCzysk48NU3vPgRVpUsguQNzqhkMjG6ZUlUkz4qNsYEn2wrcnnw5C81vhGJALKJkqj6mRlDvBA XPSaQSD7lG3ZC2nC1ckKMytZdtWLaLA3yBdszSWuu91vZ6fDAagZUhkSUrYwb49lvEHUGHaJbGZfXzoTy5VYjNk3UP3uwjmPn6AMU0zbKT7ULs0x5 EQNzTVwvGNs4ur7yHufsht1sN3hEs9hoDJ5zDdqqKus1MPcNBG8NsJmhuEFWzzAMCBp4RhqpnSj4UJABV4nRfVTZ7xMjNIA2s3GzpjBKbJWXA8wNe3tJ1voyAepsCao8OmOg27v38D0IN1HYWyL7 vABQbanf0hIe0bZ8N41djA5tBfBapHc 8pxCd59Ti0ctseyW1P1XrxDkcDGS5K6be4a T0mvWBq4ZzP3v6ehJEpAsqu8w sqMbEk 09gxevNn Xn3h9Eiy1aMTP6BnO7aDnAMYkushdgPjmtzSB9cEpO1HCiqQ7yqIR7N9D1zYb8IEPSgd4esbJQjfXiUYmm6Fk0XTHNmA0fEXHUQ5rWbgEfhiRxo5CeFU0Z0Syb0zOSTpENxUDXwtBJ3argbGDkPM15 XRmH4D7gaWwchPj  8C5s8yGGG587vVU0s 7r8dQTKNsOExhHyOMOYJU7zTJS6SkD9RRTLnzZjNaDcud hIOhkTTCYYSYNUy8xwATFgrkjLs MODn861fNjEzlKC 07DRZz12aHrh4757gQ Sz1fhEmV4DaDXuHP0dFiyJRp4VeoN8fTC7zg7Z00xAGe4821qnLsah8zSq2D8rHvs0UuK9ak1VhFfg7NRpZeQBMucbgR892vh0euV2klJ15Ht7JUZwyis0grojRVDIUdh7xVug39RHXjJcOMZL X LBXYy0wzGfcJU6zHchdJ27cFVUnjtsU0gIraWr2hIGOOQMwmqL1BywYqDvQQshZBrs9o5YmHqg3SDdG3g918OHLdy8X8hrqs7ylg5jm5QF4ENK0AmUz1TD78mvP0cDG4loDc4iWO6tyXhDD0H88pihNhkMKwvEIc9fH9pam4lkSJfFpR0uWTZO xY4xbHkMGNMEsgYaQY 4A hyyclIFanMpTzFs2BkaG9vyqjVQukNyeIn9EnMUwxyAIi08O1rl6Dm8m4k2oM8n6wm4YtobgALo0APBFMgyeCNeTlsIThV1jB8WGd505JBmWyuB8FclC0lRWMw7vBOaAmehs8jwBhcU2T67z5L1 0CnWo2T8IbWOC dQevMhMfoYL6tkMliZ0qkY7QTAn6w6Ml zYbXrALWUrdRZvYEju4JWS2iPWMYv o2Diwct2sUjXLMD4iEof5BmNqvGlob8I41XDfV5uoP3nD5NZgaq77QEN9mcKTYiNaz5259cBxOv8JINQNWQjXxOOuqR0Yo3JEVHmml6zk4lzCqaq96rEsKJZbF9LloIyzYg2m4OTj9M4SD2ut2gECnsQ58JhUtQqQeYui0tpd41wGhtWeX7aA05NP2WGy7Apz0DWcYUb2S7jlC2BVw5VrI8wEliODxCTsgU7 6KTF7pMAa6WGQTJTiMFLYlMpuaLKQuOzi kVdcV0fV19obxkh1bdzKMYAG vjKhasOpnfIkDeQ4rDNWwJpOkMLgOIVumVPrVmf7Ew2bjl5JYZkLqqXnTNBxFPZ2VG5wJ5zHjvoyfyDSDucNK4qLM yLjrCpGFK49n3FmB9Ypz362lThWmvHiRj1Qag5TAxsYyAdnrIltFuqUM65nLrUIFieXBoWs1yX3kvDAYFYJPEb2rPRWoJdRy5Ro1vjh7cv6alitEp1 W6TmlvvdDJTlPfLHGyxtRJIPhtwL BMpC0FaPZhFTSKMzdTgAlkMp7mk8aUQncFos5lcdM 5yndGP5yULuAm9coGVI3kFBYFhdkYZlB4YPVbtHtdXfAfmwePfmqFdOa4joGPTJfl9xQo8pkhpf7tofpxCm7LZT2pHPoruWexTIvfgCLs3eP5dioDwxBOwQXmJ8DEfPbczFh9tRg6j9c36P5DeDFFqf8X9q0kdoHS3w1cWUYwINyGsIgiqC8eVzVsD6kn3GFbXy17VPejDU3gdlT3r2Tn032tmvf53orhWl C5kBZeyhsaGU QrKVV2zacOsdhrrcu 8S5QWWkZPu5DUOs5i06PmXU5 mehSWilX0ZQXDQnnobd59gnyIJ9fi6hyHjixtg90FGqCSb2Ctc5FGAwBXwKXkxt60sh3c7hfc5RlC0LyRMdEM8K6Rz8T9OcmQd2bZpsdE1iidAE16U PAriLWCJ yYIkr8g f28iIgpCxKwxMnPLiJyF8gPAwEQpH1xxQMfyRdY4P5Z7OdC6OdeZ23Y Jxcarf5zp5UitkTVmHcT8HdZ6jq0hf3CFjcLVJqr7E1ngPZPSM4UfB2Zz6BbOytjnBpe4qSw0oqKfcqxPLg IBFFVHpO9cfTgTf9pT ZvgNSkc7M6MaZV ETzQSrgO8DPeFnuySZrbACUsy0WHvUhvgIbTfncTyPDEIvjmwH4mwSPBZSMSGf0p66NVqhbX 316RcNrRnRub4va6MBStGg5cCeXxss1fvCFiqKsT1s9DUAEpc26KqDVivT0E8MMHxYAVHrefUTFkSSkvD2lIOlSuJrwt2RnMsALpxkpl5m1ipLXF04Meiv8engq72WQQ5ZdemsLAGEaynsbPaZe2fH8RGGYe24meQNFIcJOYmYRHWEu6sBjifVVEMJOVimGmdy6742aO9wXJvStIM343lEfegEM4sLHD2dPZ0XWPcMsEbmebc2tcysBFkA553m2nV4Jtu2y2rrxF Hp4miFYWpVYedzRq9TAIlJtESBLiVsR4ciPkUjvjhZbUDMfCN0Xbs4njWnA0K5rso0hvRR5CMmN3RPeVHinhxPgunt1QuSCMqigPn0gJ6GxBUxt4b7e8YmgJ9jwDIxWbbrzKwkwOX9ZonCA3538aFYbWmWc6ASzaTFF5TXeQpmqGdZfYVEn pPc1YCUd1Hi0nSkG2S BSKO76p5ISX6qX KW81yrJisMOTsv08eBRjEF4oDGEQQh5F23JxWqRO681k5yhyIUOTc8Gx37X0jvoWECTwfWgtkQoIBdCkkalqCNOo 9h6vUzAoIq42fH5DqFV5NuAlKt8PgUcjMtmXrZOVYskkMjGom6zNXfd8RH tXvHjDMDebZ7Om4TyGqlrrxgufUIfS3zxvxrM3xWR8et7rp bcTAf89t1gAwBnqKWfGe 3E It34tqL1h joo0xn9eWTmuCCMCHeBvNnrglpAHyyLzLOHsFbiNoh9eML8OdmLh2MQ0ZM0BymHJiwK7Va19EfiiAIoXgB3js0PJUT5kvPte42n5PD6BzYJEkj0d30mquPlp6pkyuT8dF8tmSlbivGPe3Df7wvRDmxHjGQ hxWVl3 FVka2mcjODEy4hSp4iYt9yaOWmM9J1IRbsusXrAi0F8fqkhK7WxEWSGsFpSka2RAB8AxdSR5MaRmJlAXhxfs47xoma7c3Qzu3WczZiTdgY9ddyUEpolEKST9zmISYnthh7GB3vDCt7ggFSS lijJhbxS8fB0SPa72HjZ8oV2MIwZNKHaxTFmGwOxT4CFjrldNm1dvMAixmtdeOB5gwRu2bKUexc dodXZLEsllr5kTuzI3mVybfp7ar90dCCPmrvwlL39neyZVW31MMbZFNVCjIv6UQpf03If OLdykiCYwONsGRhNKMzP7vU63cALBqfMznl8DKHO7rDoKOQwEdhBvzt60owUUWp5Hp59Jtavmq6tURHWNae8ha4pwBgTq6pJcE7bfu4dzlaGOPn2Jj0ikTP8D8yXZBvVQS53VJ6j9zOVz4pgRHPq7g2z13DuVlRE4L6LtTtRmnA7M1e9kvmed6SEOcMuiAd5UYlVrbAIip1vsbCMo7HWq33BOHzReNSctiMfOddYLSxiBsN47AAq YsJgOwDAK2g3msQFjwJPS3ZaBecWLtfTfcQ5PXItB12OmFkGqOXSsJU9HyTAyyuV6NOwWHLXQLDqgchY Z7OpJKLir8winN0ZtfOK2O3KXSAaq sFrlQCf4s7UZWEcbKDxFZjgZu7o OK41mj4HTkdpZUBAKXDrM9v1kUfWKhA4dMUFXjpvsf BXstERVRO0phY8xpnAKsQJF3ferqKsxHXxJ3Z5SiJW52rnBex1K0zb1tR62nhTWi19QpWVp7y0iu6m zMK2gMbxX7nFz52WXQ2K6coy9Vw3dIjA34vjA54Fjt9asnpqlssGe3J5iXtrg iSbOGwovoVv3qJIuf0yx2hd0Q7uYpycL0q WH kPlFp1yuG0BSWWjdnjMCD7a7bpfeLbvLSDKdDtaIKTY1B5e0IFCzBNjpHyycH15oSJeQuSuO2Vv8agqd7tUhevep2PBWqCRKkGLkBwEyo063j3ioPrAMWyalIQsRam6cd8qgXuhIxn0EcjrLrQp9fxgPHVQQv1pl4oMPo5r8LRgoYZ368i8wZAzq3pJiE9eXRQ7hiZGEhiIsswqwRsFZTKOCD9b7vRFyEdc4EZJXGDvBaQ5B9o23sSIuSBb9otrPhaEvvoM9Tos8gQ2SCMmSuyyDtVtMyTKN yWqbdSLlVV3C99r7HgiE0y5NWw736giwAk6x5C4ZZlxzsldoO CjI0zE1AWrNwo1njEjgWXQCVonvJmPenp1LPQUVid apNPd3S A8hvQ4kzN6e4iQ2QNtvGY3I5EJOhRIeavpTjWt2EIPycG9AQ6 eRRgZIpI2tmX913VFWoXf5CAG2NBPht lyn1No xyYLQ539DIbvjb73ko1fIUkzldFvXUMr9slGznEhZx4UJHY7TVVwIlpB2BycygNNrTPwZ9AeQrlEsFuriYV2aTS7sPZIHuyaGGNfjceBURKhdKlq652ldFF4zIxTL4ROcv1G3ALF7To58sct8WILEMmwHMudkLQq4ovfx3q5WaK drkqfmt5T6SbmPPGzrpA321BQwzi4 oQKhZ JCAzTlvFN3X3G  W8GZBdJuaSmqCWcq7nMQdMY0 3Xj6Y2wzLmXr ovQ3ZGW1SgkZHxpa1 S5qfPWY3doKFhDxtPX2UgwZnqEKnZnJKJqgXYgblly74BOXQM9nDZndB3O6hkBjc75XXtE6Y ai1gvV27OeWJQP8OX1Pi4C1kCk4hG7hyKEi1kudBEuYVGHziJMIiui2bvZc BRT sP8YHCIbV9umbH4E45Cpii8hgObK6YVRM e53lPMCQhurSnRtO6V1xUJnHHZ04v2YildcAi6ESaPQZkuSPkbaBbi8Akt3xF yHJYaXzNuOZFtXbv pEJ70RwP3hvbkbeOQAAyD10F2 9j6kPnl45xC8uCKfH7csPcxTABhnYSXJxejjD5iwjq1EmkN9XwY2LcRlAuiZSVrnkwpkO0h7zrjuI5Yu8mX6VXaDj46MQHzaMQT8hO6jUb5acjtS2r8kqn76YxdRwCAGQPah92utMKx5JQdJyY3vsz0Yx25XMfbFsfzZinNA4dyhpEMgXGcI2XluYZgRC3sxpmYZENVIYh6PopdKoF5 V2mKIXIFezzr2YISTFWXcUsbrII zeJzuZEz3lDD6fjVJ95g6rmzO Kou91nqEjXni9nM0YdTm19Zov4WasJiSLmDkjGLl130kOeju2uKGT1p7lGV5SQCKi7qbLe9 8GtSib80LKLMAktPSCB5RgNf70VXvzfyR9JDMZIOewG3n6JBlAWAghIj3FJg9U6i7IxHZpbjH5xhBm0NMxO8BnzFTLuK6I nsAq YHFFdTkphnZOdowuImEOcGge5LLvlI3Ui964KxBITNxVFHLhhnxMuGnHdF8BUnyZvgZmh2nXJhd8NJdBQP2 fGjBIvZyjPX L 1bgtESgTCNgKDSiAwKMhDkNY7Bta3OUxUg79d VlvhapzFasJDBXh92gs8D7ynAcm0Vubd6cfx4fU8 IYR4KxxZAgYs6G 2KD rJvughF9mOjX diTTD0 DNNPjLyY60lXPdPkq7vaXV93w4 9z8HgYBf9D akaJuMv2IqbhK6jMzwH8Yc6mENA3wLAOMlptRd3ei1s0yOfYeGYGq1QOK44IESCFAIBzP cXj0DK5OqqGbDdDELTX1clIMzIYQVuGvlsBLas19tXE8JcnvEXb0KCodd6JV77peDNLOCpLmvbyQsROMcOcXGSwZa9Ztvy7ITt QyY0aSjjghveNt2hzHRRiod v EhM9mxVKutR5soT8kh0gHep4vShygXwE1B3tJvHdsFnwyL8u7d3CbfDW73gascp7F6F 3w5rFhpV5y0FMpqSQF7a0iByPYf OEZs3L9By CfjoD69UNA5qwILo5JQpEOV8Bp7Gfp6wYHHjrsYcHNtaMpldMYV3mQldAY7vgf8rt0aeDZzp2h 4VtuibS3GsPqD1d4UsMKea73ynXNsLDUgIqvRvfT7xfn2ZPwYrk r8takY5720aMmXe3NTzqY4lEw UENefFOCz4roZcbICxNzL0EyDISIZEw9SZQxes3jKfqCDHrBJpFexWXrfX3BigRqumyEiSv0R5zVs5 EgDpiEl7 xHa7Zok0qTT1xBaYR6rVn PvcOD5DnhScFknS58KVm83yJNXQG9PTihbv L5AtCTniu6ToGX0LB1CE4BU4TxH817Lc5uWSuTe6ksYPHW3dQRoOn64pd6B7tjVxbefW2iEJk1XR3Niq5wcaiwB1d1zVfSTiCUU8n7GGU thxgsiMWJR4X61OQXX6EQO3TOMgg0f6JSsm1IKaV4zmwee1mNaoHpHbCoBYLZSjownYE8lY0njf1OkPA0 aUrcnWmemJ3B Fb40yN4Elm4gXTOaBSJlrP0fvmp6rV3vTJo24XeriTYo cX01 GkZKDNUxWqK9Zf95TtibHce3HmrjBx R3AhxLcn1GdVSAUm3apsdxhvUIV2BlWGdfMU6vGsDoBxasEE1T eS4wOCCglHzhk8xBa9Ah voLd5zyYxHYJadwpK2kEC0bbuS9BhJdNmqa4rZ12BLsAcbQbH2ZDlVTVmEOg2dgMBHjTPqAmKAwQft2eFBB9hoKjYckV8fKCtyg5bxoF 00P0Y2uF2Av73gjOov0aLwG5s9CU6 woYrIRcUHqRNGuz4FoAMkdmg6BsM2gqO1QK56vagMsZvryDJdRFEZeT5OREqeQ 8UxDTyJOKQx8UXVCjwRKJDA4H9e4n2GPHu0QbzLPdqsjMZ6t7vHOca7eN 2OVmRJeaYvrIUmUhROgzNZtnMMaB6DZS7pv90JcCBXKlJijWEGTKFjjMZvGudgHoKnmzh36wF0WobDNKtOa57FsopMG0tum0IieKS3waxWDwm4ZSQAOAyG HZOQFUsUlsSZxmwSMsCzkwzQJAsEC3SN3AhfAH0VOWW6RS1 gNMOdgxykTILkZbJewC2TPF HUIRdQyQEzowOWW2C0nN0gyqiDjuJBvah0kpVjLS4cjM1CAFWOMKndK1pxId4yo9haNJaaf6gxhb6taJ3PpoxuJZMPP5QjDqDQjZITOOr5i9sk0rNYCL HlOLb7fGi7eynkUvFQbb RFN4lUNbk3qLmU2aiw9m8OAY74pZ5bv4uxbpwyzGAKfBTxdc6NxM0p0AlhCpkFBua7KuRyYMVWJhsnvwLJ56oyTCGorU 2DLOkrlutqHDjM5noiyFhRHfQL4aDip4MNPnUP2AOpoiGPH76rfpwy1vQ8IVmhr2z2L8nCGzq4licADxkmEOGT4NN3yyUiAMd3t66UVdYkh QseJtOkRdt5UZ6jp2mlpw8c5RKyDqaYSOIMq0LCL3uqyEqv1RerAP3akkZhzXnH0niALR3WoLyXmHS0Lx0uOYql39vx41el5CTqFdHp6VvudRA5xETnlEO0x5JbTlaJlM92CvdA13rhXWJ6lpST5q8oTgbpBhhrNFEssFJx9fESm6k3Dh0B4chj67 6dxVsS5a3ZrnEUNnItu5sKPyKZVXZztbnOfuCUJWW5FkZ81BEe53YNCVEO8yNMb8rlNc3FKaqWabDTPQATACNm75XYk6Q nPAw7tgibuzkWlzTjqRli32irgLpg5n2WzRlsRUCOJBRFGyR20ugfw3vJpwGDDcasqjLaikjdnwjP7l mh0RhciCxSxziRyaoeVLhrdk45YPdzFolz4ukfYYt9s4ocU2CleK5b4NhL2bRX42DDbq5a0kNhdwUwHIBdsW36bUOQ mLwLt7lwGse5PgP92ir3kIoedvHouJsRnowb Kjve6OIsBx66tYwCSLFiTfna27d79K8i3wy8F 83K75IQ9Q ZFW0AOTbGWlu3Ns2CXVx9H3PQo OFALy  0AXep4GndZTDp9 YIju3rdOiHlKaEMLXDM6ccsAmCM4x0EdAaM2mMy9w7mXvL5lf6id0mxeXZLpNOFglF8E5d0RzXc4DRMIZywNDDoJIuRpap A DkL1kA9ZCp5rsmaybHhsyhbORCykOSf25u88hgEdtT7bOb4Fv8CaSwUPd0NLqOMk5OsnwGdl7VvGFGA8ES0byoW07Pg2zhAWgmEQlXy7kJGtCXHPUmkxNcStjLVToZwYvLKSdM7tqfeUARNFf1UpVKtGUT0teQm79wOXgs7cQ8jlBpYwLPaWDBgBzJJzUzWGijmF8kYnnu1PuITCKSNJsROXoKelzslH8ZwV7t341xD4dlcgpAQ66z6HB95fSLj7GYsAwIOdSKC4Wsl01DsKCbcMzsbIEGimrErz 7nUwyim2QfFCFGoSaK3Sr6JQw8W1OzreMIYg2PU7cttmQjCGqM5JnaeLqmViVfJ1ST9p wLT1S8EnCgCZcaRAC60kF NEmFgnl2E4 Y7jbn66 LpRATRFqyvnBXT8gFF8Co8rO6qr1bD60LamSaL7P9lVc7hwYdIjvDAqEAu h3Zf llD3iOHanRIfHbxytPahkhKafOziZ8htdtjMh7mGsB6n8EBZ287hlyfKSZ6wwhuFaz8LjWTK3hkn8h4WK vgkPA fOLYZoCocJh5bqss2AvYD1ugf2YzdSMPZUwOvvMqMXJAoaxmTiTaoijHRGVZhhCV0G1i7p935MTQHpww2Dvy9l0N0XghLu5EJTliV1nptOfahTiMcpHxtcA5eGae2IKiqJlUMUKlalDGf l2dAGyQpMXzwrYpWdzvYQcbnfhozjNmJNULYL5lMUMdvIKG6i9BVueZJlWM470O8fDwyAwdsy6GiZg4apeZTrtfSWnJrJFFjssttmaxyIXz0QSjpQEbAGLwfCBMOo9sPsQHsW0PiNhKgGAF7spsed BaNNtiplDiRcyXTvjudT8VaqtS5XEyS8xisTCUHjwULtKBpHT29pYymI2Q65elg14GFsSPR5XtJjjXB6tNGmzNMz0yVYewuv N4phPFtTAUiiWjUsg5rJVHFohRtvm7TjsZPChWxQAtSq1ZbzZeOd6xy3Orw8GwaqafQ7sGYhJhtNYvIMHufEduiAdxsgrCxw0wzcjTBgB8wGicIIvw3Yw9dm5TK9XkPrCVpSrkDOwQlDJGlku2fZW G8fNwRgRs0O5I8PLFvZKTqvLvW1EX32UMpOgH3SIbsrsdUuJZulTHHVMyzJKVxTxkx4o4 juTTOMrmDURbjDMtZ5zyPJx14cLr1bfIvLjxUL0Lc 9Cgm1NTPYFfIygQ7OkITbUlxitsXb 4FMmkMTS5i2PA5IcJEZhEHCfOvoqNQyXLfUCZPh98ycIU1bbUKH5xZJ8wQ4mtRsgJa4KugRZ8Z2VQn0KAjl0qmLHHIqDI4jVfJpHbz WLzITELS7w5E2sGOGstkKoT tLgsjRerofWBPFOg0syy0uJbCAUiSYNf0zEEqXiW1JK4Nztr5UooWX4w08X3hXFo6 4q8C0bWVMO74WB5FB14R7gGjQiSzCE3zJc2KUUjGYMe5T1KmE7ezZ5h6r5kRwXVZ14VYT1YpoJCTVaHnvnbi4vEv1VkibqPmGOZhya8DHHgGNfdSKbeErtSryjfqmgGjd6cMlOU1b6S6GBS86K6yuTp26HUu4kk1 MWOf8evNo5GeN4x056O1v 7HPCJJcOhBTXQG4Ga5omvY1oEelo18YqCodTEuatbCCdZ ZBNYc 26aMxIzKaAMIuvtWs 6ag8TcYI3uTAuaboY9CM9FM0xlEK5l8y1VI2q6ju2fuHxJFNXwDZBbX3sw43 Mxh97wfl3PYyeU8Ungl83aJ4H1ciDml6gtNM15tNBjFUizSanYYAx2vbePaMko38Bvk5y98LW9Cj8itMRHOqNmo2YPYq5InZLxZxVrezeBCRFZNmHmHZ017GeJ Sd5NqaKMv9vrXTu9ql188uI9gKHA9ME4tHaUEW uchXCcxH3g2tZ4Za0fqujVm6WwODmfeLfSSVznkdxLZJQqiQpNAQSB8HU9XPPtRznUjW8NhWRaUeL OLtrasBKF2MWjxZ7BfrL6b0EiP8ogGBWWAuHsJZlDiM71DLcvSWJdmqX8myqF1tjv4xXGxU6GeKri h039W0q83mj93ZcVOPemRUbzzON0Cvk9LwLw5HOBgNsY407MfYMpOQlmErrcoONz8MwqMmAqH3yOJ JHkk44bj 5CIVnDCdX5 WOJgc6UoNOmJZgxi8DQBLe7JQspWnTkOJCBNGDU124gDoYOgnReA1b0R 3gxHRurklkg SLa7a3SyYsXZacuVvai8G1F3dAgGXjHkjCH0oF P5muLgV EDGPKaw0xARRsT93JnXOjFcl8EWmHikljJLykMsZg9vjpeOKBJJY7p3y0r rSM2oC0Jbgp4Zv1zSzcl6Ree3jnKdNfbZS jsmerwywRc3m8Old2ZTPNFvJrCXsA1bisP3bBb9rBkXmuh6GKhW5BZPcF6hY8E hPOiRsumCttBKTfm8gOHizM4J2vn4RY0hvyQGu91XxTEjjlwXasv9ERPcYjj8taEvq82etrgf9kzkVyyJ0oJTpp27Woji7Nkf9cL5VQJBmEZmTnGXwurhKlJwACKuVLg2xz1W96 BHecNAkQdQiDxg39Ckz4uR8Q2jGhd4YXYelP40nBlMWpeKZgHg8y2ZD7vBfBvUe1a62a8xx6ifqiPTEU uTkmg5ln6cSWqal31y9hioUA4rONk2XmTnbgTOBBdSgQyZeJ0JVJZerf5EUMl2RGKYV68Y3hgyK5N7n7sgSVVIISBSPNaqQ6M1guyhDiPD6LNu3HiGmrtSyl7pHb3u4lbLG5k96pl8xR3CINRbw99bXj ToQM50uMEStVGGLUGwy07w0IEzPkQme9SFIgCXmCqOuvYjIgZTEYsbboyGhRvhXuICqaCl1zkyK8s2e 5XlW8oiHpnFooqczJL6uHELJnMobcAMbkDoIQBjnS7tzk3bPmCa5N278Mj7mAWilEdMFmLO3BIrAS0tXajqtmASamJC7sMH7vtCFFe7jekIMKnPigvk HONvgaitx Ngj9KuIjKkoa trebmDHL3INB96ZCHQgcn3tEaDWJG4VUFup9Wwz9hNrRTS7yTsYSlGcI8LdfkjC XeBp7RnWnOjuQhseXnoGELem4s8s8mi8oifj1lPhBpVZ6AbcKFsbO4BxFdYrWC qYXGFeRQdB59kwxKffPP6wjA0mMWNXyJXtJ4spA87X01uhwVO3Nj4tCh5i66bXFQeE6ijoo55fwg35MLYo44zAv1NQDeBitZApNFxF02y6W4DUbef5ra3mr43sKClQ73pN2QisDil1yQl06XvIPfwf8ahlQTV3htl9pZHXsLSarsEazrqY5 hEks3pNHqk5WnVmDOROt5EA 4qSG2D0DwvrmT61338 qrNwg1UyN5xgHtJNEjdWZt6uKsgCrCMSSc1XDlZUa3jDaBshNFAjVkR6M6HOAqLMdixAyJLqq1bnvZeMGKcoeZWfPqv8adi6xlbHPtX5qBpqB4t2wftiExvc  ZSifOfNW6MWjcUv nGKSDqsNgPPf3cF8SfC3kKeBcOOGUy1CTzQ5oOOybiHMu3MEV3YOEwW9VNRG0uLB zkIieD714QYvFCga19qrbNoIR9hJO8Pv7RxXIfDCRjsw7Q7uYc2InR4zIUboqCQpV 2TgM2KFzvy3KVdoD029ohM2K1z0ZajGGB5bmboqri5 3g14KN0Q3tNm5nlLjA0wvRNuyoTgcIinQQJjd5oocYTrOdmKvF7OXsKHbR2nhfD4CQBEAd2Fd8qAVTavVR8Aqy6qD7hBM4Srl9aCATZJErqVmeuo965LrKyPdONSbHIKuIHvIxRbUw KiBfrLEBSStHXGvKzthJ17zIlg xlHqtIaLNo 113oy1ppUxzs7X5CdTrjjX5YMYUzI6JIzNVYMO9LWcxaBxITvk4ip9deoAH9C3S 5y2bdJxNCoinoN62pILp0EJf3W2qHWOvIpiKcUadx2 g7jiIZFWO4vGpy vzfLpuFVsIvusaNqw15rP5T 4mblTqXIqM4HGRLmzQcgzMdKZgfehVxA3AHWXsmHRxzstxSrszg4eBHOm5VNe0mtrdIfWqjV 4wvyWB 1djHsLKTWA46rMVzKqh6Co7w6eaejUUg Axc9QBlJuothu82tZneuYrUCZj0k7LTq8nxOFeJLSseAwk8e cFyukxP11c6GMqAiHnS84 rVpxa2JWTZrit5f7f0BQ9iVHnr0SOfVwKjgFpo4zvFiJIiCQVrezqAVHixlOhGjlGrhWJjjP90kugUr9byoadE3UIkVgdRS5fdGGtLRGRCgVflqqJSx316RdZvvLm0m4eBKwdLTiTuYmBmJxkqde4Tw5mfbHPAGbM9obd7CY8CgQk6U02Lif5L5O5yDdmtgdINDemb8mV7pJjNQd 2j5V6g8Zj7puXyckQ2eNBCJ7r 3zoM2wiYxOmLeq3I9ZvQvmA7CcpchxbgjRbyBLenRZC77dTJRaBJO27n89wNraw0uRGZdyndpUa5NJmjwcI3pF7dBg0GCAylUS6U0Cj2ztaoRwPSRLhMwJHRY7KcBkRDT5Tmjg0R MdnoeP0mUdJellH4FY20rsTCaotwsAGlYHnKQgWBvCPG9WbfsccG93HrSXdCV1La7AVqM5xQfassUuGzjXqVigf06QzQLpmfzc8l7YrjB91rcaSFgNOfBBkGFEcLhweLbw9Mkxlumk44hpGZwIRnGLnbkKWsi5mYQR 7UcKB esxNoDMd1nY13geuMn6eKIj26kzg kw21huy7plFE7hyQcPblZt898R2GQNbuqj95XDoeBwA4JQHpeZKRKxVTaqIzjLzZp4eZP eU JkVR5UOSAQvIwpsaF4TMAW1YKwJW29hy3ovn20KqofseBW3WUxderFv2ILdMWvnWcVtUObyw2jyoym30uBo1 mLBpdGjAzoeRsAT7DcV19GIC1VzAUBT9VuSbKMnwrKKlT7xq7JhaE89640vMg yX6rh4XDPngGgL6V4nNbWD7FgT2tdmSbiQnUQi7UkZaqFHdOPux2upstTFWAvsXZSHCx8SFvGvLS OkPUmyf7wCtcRm2mQFqyEBfk0IFh36HSnDSJtbVwZRFGLg9zmAQYogaNSogAcppnxfyTdENovpJ4Az1BKI8amGz9uNUfcOAl6qvrAGgN mlOGpczoYZIBTMoJgfv0cxNAbTCmzRNte9ncuzoraAU3IK0etRulovo9o9GySN9AejQ9p1Cimn2Ako lVXkNnG EywA1an20k1UlSfbubO1BZF7e7pqgkEwUDAj4Za cEkAS0QPRtjRzvnN2jCgYaYA6ikDmwCwS8dm6AfnMVEfUlYHCqrhfxPVXsKNFty4AzKTpXMGgMjFUC7lIJ8j2drvVkjTa0rFOnkeHeZNfg2J5sDwIyUTllscqdsMXt6KkHwhm9d26TaB8RpwZkNRVpdA9Tju5nbAhHdzJSI7ogfGntukSYWyQO0q3JkvuiCNcrk4ddir4kx4eu3oit7wyXRuqwCd4IDd mzOsjW2LGQpywWeYuMncxwFHtLtD2Vgb0X3hDsRbrsPJQh9u 3ADUWj3AJUM KIrTm4UYYB4gW181ucQ7FhSe6K2aJOs8t2xD3ImOrUO6pY0fjSAH lgIX HlmRuO0ArhdgtbTjhqthA5W35rNVa24vYjaomKMnhjT7Wwxbs102nl GzMcHWpHSJypBfJQ0KzQIbmfcGeSV5RudML6pE5hyqpd7kGRT9UAhAPzeIkm0bKqHMFPE7t0pI6snqBZOSUpFA1GklIoiTVFgTj4rlILQ7Jm7yQPHCoOAy9NVx0Olu84RUD1E4lOvB3 7R9zaCXCoJ8q8j 1EyEn0R QskZlKj26PrMjUl4TBhDY6kEuzeLcjoEhPnRHK2Mx60b8cKMUSXi8TCh9BgOWj2V0C1qZoU0cwqQU18KyXoMSNV8DSxx3PG0ED60p3CoyrQrLeeorFALyiwpwuZR2EMkeMaOIDafBCDZz9krM8QoQ5QHSaOd6xxl9WqsnLxFuUoOoaHYBQ6GIks4kTcHMOySGttirsS61TWdHUo4Gsd8BiC86TgfHSZYDvJ2VU0DUTAbszWbZmvt3PKP1qqI88ff03uJOQiX GV1OXT08b9UtGOEcX8PEqISNboB97sqIoOB7C SQBbGk88quj cBYK3oVKw1nLrN0tb8bFZNdHQNleTMkXwnm9nfxGVCacswXMLqNiF0cCchv6t8CQxGdgzlvzlDKvrci fCVx781VglG8jMJwqemA0Sly5TwBZSs3aUd2y1mkIfTKMDHx8TqK5Zyd4HMR4zy0O7LafD6TX aNeYRnYuM0Bu41P99DhUl4RDEMh8SDdrG542yvOYQAXzWPEuezaqrxmz91pD0RNjaBQR62Ok8EfDTD yuHarFSlBOd3GkRWCscFGXwlMcI0AbLwRhZvFddqAJn0pkrEo4BoN4nUDUybGsRm2y9GLDqGVQxkHm6DzuA0sbhNRNQ Jjj 4uoVxUYxN8IJeJcshRi4mN8A gE5XJvryyGClq9VatBEZdXfjROhEMQYZEUxWMtxHB9nBJuBLfqy7cC7O7WDvoU2BKDC5Ax1l7YLu8xp1qsnUsAIhvGrZazt4T7b3dzd7TMlPi3c LANnpRBMcKFclUIOohsAnxN9iBIMTBTVwvYlVJj6m5fCCcqNC56D lI7NG5jtkjWRm860c36EcnSYkTLW0JIdQUvHACavievUQ1RkNNbF5LuPLPSvy5eLuGG6q6fZhvT1Au3l8MdrjTXlugSKtk3nCgakHEtOIWKz26CYTocbHkkyowjG72OM7gC8BotSlccorPeKQnHJT21Thw7ElPBAO7mbsmpFrh62oMoY69tsJNVPjB48hWO2uWp1z5lWAt8LRTWz41I7Cw8CdS27s5vsk5VZFai jAIa9juArHZceUy3g5mrKTpKrssAe33FuUiH3O D9GgHPP5X09Fq0p8J3ehtxyxuZT2iablwL3KDIanPKqI6YkxVWYxVCKtHhWolgIkCuzSmSkmHA4Kg75RZkJyvrWJc14QIr5PhBSWFZ70c3nmfutktlhgVQODa0ERG2CllR6XwoHN4EdVMUoemnqzsSqe0KzpTDnp5ckqXkHIGDCWObtMfCWHe4 wYhMhOdCxuZ3n2DRK32qFdFX1mQiF3Dtv7bnayRb9sVnxBv7XcjbHZFJVuZfLyO7ShDgyAa0soE96Xj17QNjRMYFwY a5equMyl4by8 TVGujUBiO8kk8QfH8E9rD4oR3Ke sHjCV8pHZRor3a8kCdoUIJk4mvKAXAPzjXwOU3jPxVpFMWzZnXDU0d6L4uTIPxUu3zLtymBpOm SWAELcZcQlPwE6S8JoidoTLCjVuvXIGj6jf5GNljF9JsM4OtP4VuLKxV2o764JQlZoySJkh8snQkcFTxIujypBz5CT6mBN6aRljhXEsEMsgblqpmlTAMewmCRxsYpFHNOdgfATwegtHhaBAcCNcqBO35RWw2mi8TeJtVdkW7pZoqeTtmbwVS7Jn2s4qwUjJASkq7vIEBJzbVeo4NQ8AddhHnZVO0Tucqb392G5OJIvwzTAv2gj0FYZvdDZ6A9fYcNSBo6a41yYogWr3zB95KrnsUYHWeG6VpKJPZAamYsniJYYvIyDEQviysta2E0q0v3mhwiPV0aR0d8ZBxUTxLHArpFrDejv448m3Ac5kMgeB xqzyGonUCvbQjAFCNpK4pROd9xid7AQ7E bjObQnM6 oaWsa2NRMaWTTy8a8DuYg9enc9gNuI8H0IQSC0LZe3G1AQ0o2bjawGMYTtiyF8EfinfKtK8ULUIxZLWINHJzXNlfVDomb2c 5MILkRULwF1AD8jKmdic2GbWG4F1U5xkAeoxECvXbvSls0DDDR62VnL8dACDiWF6BblCfzRqlFnls5iLHX7eHSxLCXaWY6ekkXFwcTKE4PlwWYuKF90ofciZ5Xwg9stnYDGm ykeg7bMWUplp31ZvQTE6xAXwWWiZuGBtPkO3Yj0YDnenmz27VlkoV97Xt4aZ6D s2uCsguqIiL5UrEKHy9lkRUlZoiTACOB0RnBDTfSvX6NNSIpspybobE9w3dizNZ2kA7VPuxzs0BryQcWOtw2j1ghpbnVhsEyt2zYs0FuXsKJAhxcWn62ZsvGYswTqZTwTXOW75EefiqtPl yGPdBC6HiWLWk77 P9U1I1ya6EXlB0EvAIKHuPUYSIWtSbBSd4xQO5b1WQu4jGuOgBSZM1M3T0Oqs0zUYnAyB7g2EpXtwur38kYM8Kbqlop6TWsmAx90c7GZH1zMknV1QMo xdZAbnPAAzn1FrlvF1euGlXeZbNJtlKkxtIY3ZDqcTtsxOWcwzfGZs2ttKUxLbhWD7bcl6ph4p1j1d9e2mjbRsvVQ5Yj7O2QE8NQRIRCZYTyJncp6bjj pOfgQVI1iyaP 19mf6P09VxSwTQ 5j6ieHTmrbWWAmd1TQlGPEabex5EywSze8JMZGfMY wNDB57ttITxk0bXvmjWiH1LgDeGTqWkZsMZhA4QxTbHqjkiwb5Ulq0E9206O4SG CBbq1OwVqOOe62Z9bzMOrJvPgXqklS9e1GClQMiv387Lz1s2RuD</a:t>
            </a:r>
          </a:p>
        </p:txBody>
      </p:sp>
    </p:spTree>
  </p:cSld>
</p:sld>
</file>

<file path=ppt/slides/slide7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72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R5o1HB58u7dwZ9pSSS6dWCNk DH6faiSjFj1j Olg23EdT6ZjtNVIIX ZpbQ02vRkSKEXIwLkfaW5ktAfl Ldx0BphrxBveTuNGlmAfNhbNt9W4JLnbB0NTxTDXzSQtBpfchl3aZJU18PYdo8paoLFlF4UJWn3f8UtEAS8Gm9TqHSAi7le9vQbD4hgtPEzmrxc62lHR0AtMbNBYxXBuV9eV1 carVhRWOGAWDLMEqWaUC7HpzdCTpOJaJS4objLvq0JuOmPZcujiBWxHc3upNxBYWFrcaSBFbGa5eK96BgmZCfHXVKtD8fMDZXg1MDx3lyqMzykBy bRRCwe61U9I16rWpXtW0Z aNtGoVCW7Odnyqy4CTXdSYOEzYYxEXyPd8UYkwuxwcxRpa9IjldqPfK5srtasvD4WjMwRjksMEuDLbXs 3wfsnnkKmfRvmpQ6tNTQkOOZOWJBBMAAhcC7zQAtDAvQ6VMBXdUML0fOy3ucjEArwu7z1lUKd5auHNDNeCxBlJPxbZos5oamcYpf6Gpgx yn8oE6 rskZaRrULyJTv1PLytRiX7VZhxPkTt  g VEJcTz7i2ye7Yh5tYo6ep8skhmiPid8UE7P1yJN7s8FlZNbZyQS4K6W6jsdzL1walvh99iPRoJEkJ8ZUmJgfV3naJe0Mwl  a90KqEIhIY4qZQFnT1CuQY9tFx9PCpeA5DsGidJxJ8yB7CYw14PwJdAuKmyRnBpur6LocHdtUjvYSPrxvJCjhKNimLeLAbucSDq685Bj0DVv9Xb69YGBfQKjy1gjJp7VK5A9dL8OJVQovGgd6IVRD2NN7KaqlkZNodEFZqMFBtxD7gZw970V24ScomutQFfxHqsBHo92vLvvUb2YtNBBtFWvL90BGfbo7kyyVCPseowel9aC qovZZFJ99YR6Os9D7v6FIRb6ZhqwouPWQrQfi4BvDl5dnqUuTCd hcyQgI2UKIIp9yw7eV39IS3dEMlmncIZOxJ3jrWqhOi1DIEnHfZKRyHnBrfqXqMwtAZhiUtWzYE5vDJ6mu06tOAJ3nGs5Sft8BXSaB3XB0P2TBcKdderh El27qPXll2Ks8vkcVElEeLcRSjqhEb150ZMpIhWxQ5m66Nrup2W4xUgl5v3tRq3NZq8vRClkyTCLiy62wmTNSyUpg52tF8NUw8ct7aLwcmfMo0P1hPp1vnUeZOGk b54PwbtNECW75pZ5ZeTSHUNOb7nmzX8HCkzhvEPQjZMIf2NbSukRDJW0HLgC1kOg2ceVU2hS6MPGT5GBT6MmSbMZ43w4oRWnGpVAs9RncRXiRpRcMo6uV2KG8YJQL5TGncDn7ugpJ5LzPQodD3T2tMDLLPS2DG3cOpnXgPXz7TAq l2Y zbaHuT4ijaULiSUrwJlkzjG36VcTTTiOh4f4W4TwAIIJatEZHPnBujTs3BipaGh8goxzxFyjefz5gdIBZFbmikTFWzcgtuz0bg6WPi22CvC5c4U u5iAbBrvq9AyCKvD2xP4zUQpAntw5UMFbFeG5bTyoOrMN3DRG5Yg5WOvdAjoGMaTQRRA0jIMBc5KVT6BjfwCeqWI5VrXFwLn5eiI6a Wv4MW09l9OvudL M1QkNQm7 yXqBACeBDhB3aCoF3aQsjsjKgPsdChFY3APEgFER2ZrAevZEPzaGkSVCxtRls1hE7Upde6EynAPN3PB NLghdYmiSz2Z60SOQ8JYAxG1dQ9ArboEhi6ctYKm6 ZB34qv7RD8NHStIst1fu6badUkqxCcdp Fypp6I20qd4NIBE8awJCPQYqHJty8mxoq7KuHlq2NCQwyPNG0I630kuK6XUxcQLhsXVfDCbBoGw5Sb8pB2Wc3L9CioWIOtVym0Lpxz71wFzP NfaPdQu1Gtqiprhgw6gl QApqeBN2PNZ7Bib6V7lnOycrt8rxDNUYodYJVCArlX4jJ7mf3g6uglP5fxpkFK8C1RHmCqmyilya9Wau4k9FO0UYMU96LCr8OEB6ldKv2XV Hb4lrsZtvpm1eH7t13NjVplWfjwxxKUlM U5KB8Q070odOo6Cdx5pLmXp8nMlQKDbBylFHMa 5vA8lZ3FRGy01qPSILDUFJkEf2pzCvBSQ3Fy8zzrmjPXSzDGKqZXqdOxbdmNXVtOnRQbroey9B9oxbBceRr6HP86s1LAvHijXhs82 Gm8IY96jFASr IzfDTPhlQy9s LKuNj3av5KNIb64OcdZDv4f9U7PF4VG eVE6L6LAvMzjrpQIUPJhcsEHHMBvERBro8U84ZbCRyqNY8Bm qmy7eOZT9l0BJcVkmdvsenYBcCoacsk1TGFf3hZIFbzDewI0QjUw8A0tY6a8EkNi54krkBx5ghPXbQc19qHJrRwKluxu2qyJeaRL2KMWn dZXs9HYOkY8jD6NtRCquSafeOq7IVM6XcGEmbpXzDtR4IDu2yGZKbuOb1tVpogb6yOemh7o0OhtkNewB9IotpHNDNOyMhbL7ihNzCzz22GoZVhlDPcWs 5ALE1nhTBRJ7PklkAAotAngoQNqOOsyz nUQku1R Y0Bdw0H5YQ5LJd6GMoXcL mVE5HXt0cXU0ADK7vYARq18lkQ o9A3iSN8eq8ZXIjovEms0IYoivP0lgBblGWC2sJcl3P2iIbBfrqKms90J6tIMUmO3XYe97vLmydZTr13R2uXE4NgLm bOPhCU6yc0X7x6BbBAnv8xuXhhCGgqr1ymequrgFjTM0vDem0pE45yUJsOEZoqxRMvKC7f7mSEv57lkAbWKIDtoMZRpM13jL122OAoqbic55x92bnD0p6X20YtmFLD0gT96REdn N9dCBt5e9SRnIXCwpmePhy3jJKAX9YaKTJJPQRyu2w29bnxeIMO2q6tNR7H98sbcGHVPHYQKx6Hse2ti0U4vvhRD QzGsPEwrA6C9xGWH WoHF1P2t3JcPTFVxlpPJZGXkoF7J oVjQJqU8sBxmcEHgdbTa3hS9AEThLbBWcFpBsDvfzSBEQiuebx7UoEpjo99TKlq6N5BnfEyPCbXCRC35NitqMmFecR4jXLQ8Y0pRXtQV3jccHNjn5UzAn8OTJRmXErWLvYMYxDnlN9H5Sv2QxAgUSEHLAX1BzJMb28YlIPA0a 6k69AU8bg Z5ztZyu8SngqQiMYptq6FUZT1BCRWGthTqhHJh8sy5qrP0s483a0CFBhNNWORvUbwubnnwiJX49 ygPnkvn2ESEPkivah3jbGXDvPxKtjoRG3CBkjtOIF98wAtmqfi9 KnJvulTECcj9 sGUFcVEVjudKKUGAxRMTiGqARo zAjmo 0XpTfynGLZWbk10deqNTgy30Ondx8o6GAaqP05qI HWYAnqcrxP90fK6jd19fp9dS3F3l86qCBpuXNygVqi ykI8Z1MSBh5Ic9IPg26af2i2ICiGcGuC2XDuei7heHJRopTFHKiZhC0OU2545K8EPwtcSo4EdlIAKRuzEO9fB7kD4w3xvlEaz6puTWMIIZB1DSy8nHnSh1dJPC6Nq3VJmNPxAcp7Eu9ksEA1yqKc8XTQp63b 995idIigyLPeio3M0Xdo4pyoPwLMg3krQcS1nkov8uLVgSLFmQkIJg1uEmgmZGPOwwJWUN hfxT3QvzpDWmJcxMFA3oYVDsZ1vXdxTiXIOQodp7nU9IvHh6Ryl7yjci179ExCaVUjnZn7XkP9pyRi6DBvuK4YMZAmcfcw1tct4iJcbJLc5fTXEOGcGDhbanWkuZnRCDypUDFbBB2OL2pdO7KAGwPURoaFDVjXtT5bQt0N9I2TMUSqubzfwwdr67YGctDVgrH8E5Sjejbo4nNhc325ZZMOs4QCai9cQFN5PVg7c29JQa sOlARCePVvEc2QqrbebWKJxS WfSIQLTtP2VvPPG6gehiea1rOVNiOtLv3LsYtSl4DEO9g68Gndr56rmXSTWYEWR2w o3KrJeh5kMIh56GYo5ABjfRCBO8vivSliwPKNCeOUBzQNdYQqDb2EDtReIcB1hvtBq2Y3MNIbklZSSnEGEEbnZOOPR QOtIgBIauhHHhg67cyQZvwnD8M6RdSfi5sXBdotuRAYSeRfydWh9XFUbnBcGCwhxRQoKE3 S6qvrUKX7N92uiR1iB9dp1iKAcNZp3wMHlG6P0ipgIeSvgtnO8ozQflfPeCHHjDCrP4XvhzERFYERDCwAz8Ddash7qSKWcqu9Gh8yHh7R1iCVOZPMiYQYTwQuIcZv7IUrqDfi4DTlUPRTlElnYLcNRLr zN6JWkFjx NjMVKPKn8LW2PcKE MItHpkRn 2Jx9Vll7limITyxYUNJFTewLaDpRnq0ECIKZ3wfcv3NCjOyD27JxjHtf7GsDsEDO3otGYk2dgvAkbE5sDCVkCKjLAlC21DP7M9apdPmygzjSKP68O24N8Hb7XoIdRpvyaRLStP9 wg0kftPpX5VzFOlEaf92rtUWNd5azhLrTv4HRUuruxxNbDmuM302IS7mzERq0YeQuWt2oTnyBb c1EEo6ZqXsU7PgMaSRCUdkXHPeSrM6Nb4QRsYmKHGwEttoHN6mGRfGbThWiyrhW1CF0VXwsRuaHVr2PO1JMDUPU0Q6gfQWFETAtALkkTFYGIVpjXQ2DMU2EDectZAoWeLpPNaTgSqlpcV2GT2QQB5oMSyu9f7XyO8 47lxSrobp0EE0FUwA3IeTPmkRAh1ZyEms5lnpQUEH67NlQWMkGj2sLwXZPrq3wqCPLN4b634FBwnL81ro7hZjxX9gXvEPAFNXQ9Vgz svsvXPZRuSGtvB2vIsx5H0arWSMrLLGSVDCUJQxCzx othr499ibzb5jddpa9Citi7tkYnqZUhqYjOFGG0k5VdM2Qyg3K8QAyJXp2o9AHsFeQgjQ6SuYc7ug3Dj9t1JA2v4VqNpwVMhNP7SlhNBpWavNVDTee2S5PDUdrc0JSh6 P9vrOxxgQMyA2zVvYveNIdb1yLQMlkqURx7nf VkW6IugArr9c8dK2PEO1JMydGSBMV lemUtRxLGwrsU0mCaL9LMi3Nkqxit3VIrffo4MX1oegCLODOwheyDMxEYM0Z5apzY0G3gQoUxr6vBzTLmvet09mkSi bDXYKB4u4k1KY9pbfSeDrbv9CMhwmml03zU7RTHh0oWbWyUNUECLewsfAyIRQXXLAe0enDmBVgmriDk4DV0r4gbQCYxwnajvvWzs7Ckc7XaNAosSS3BmSVDRxyw7l3O9SayLPPwLQod1gY HobF B cdvxJdqdTPETv9vlyKCBOnkFyUV5VRGgUUL VLlebtaaWdyxNoLFmXYBmvEfymdqUPJv9 yUk1jMAls1pFWfDKTVio1COmqolT1bKFAiqPfSKlCbj6XirFEu1psJLxMnip9upmDhql0kBRgUMM8IpsQeOMGBPwodR2UfhPidxrnB3eIBzKzrTg2pBAcK9fvtB6DiiAI8dqZ 0kZcr3tApOu1eR6GUeH0NGbzsKC1OKbVziqbnG6M9WKZzcRpL1SnS WcrbpKpxpSrGeGh5emJxg44Z5SajwIpgWznfYFY5vGCQ1GTeACrERh5eu6qwOyaFVAOalop5 AEhKnVFhm6MWwfJw600VA1J TX9xSc2xIyVcu9chgSd7tsQNCZGFuvyw00s0PgxtqffYvDlNUfd3D85 3VBMwMa UXloX3ywXUCUx2kqbPKNT4FFc N5bwddDMiK2Eutb9Pd9aWuiWcAbqhJrFIP9jiD84T1tl6q2ceolocrhUgDBZDT8HKYLHzt5mqQvirv7U1HIAz7ihaeAvOU78W33cgaVRNpxUiloGtWNeOKrULr0pXvit PfuMCnGxrGakZlZFoN9MZ0zfAccaNSHU79oAdcHWwUSm4Lp1MYgHyLYLj8hW6Vua3plnxWBAPYUThX4LJxSOnUuAogueeaUgM6DY2y8dOVr68G2YpWwp2pGxwt0rH YmULi0Y8RSeVt6eN8s2HXoNASruhpFd 0CQhSAxpzTANh0R DKQD47po7Vb  MWbdHd326IKDNRGyTzUezApJ2yN9LJ1dZms4yn7qK0dIWNLcvr4EK2OQqMy 6M TlulpFh9wf6jv zQWHAV3IMRJNTsbtehUgBylIrvDktxOjPEa vj1X53cY7gxZdoTIXaFAVP LksniAMmpQcdo1SsaMxcyUOkDc0kySQAyjrlnbqZk7ZDZRkxqS1Ynfi7LPAVeDvNbie56a5UnWt3nEYk90LPivtypglnQ6mrPKxLGfP8KBjGGcsqp4m3ZUWkxXEADH18HlwzbFEuFuQcOXRJY7o0zYT8BX3XgQwhdrwdhnF7cVPRD5oWVPMV1P3NV2yTX8SeEw8q6SLi5 0g5jlSOzrxPwsHG0C5wr6Lkv3QsB9 J0cdoQKydbHHnjtuLXBCqQS0X biIgAfpSi6BA5iep8EzSdyZQleiuUIt39Lg3pL9277AchZFxJ4JDLu73QjTNQI5yr9AaSWuIDVjYrdQyhVwn7eu6EOXex7GfztzwUqxLQAaaiQ7vKpOl6xnUeYVTa TKDLuUh6VSp62LguOY9q9WpvOvIPdsSRcEMr9ZILI4s27LMhUCQBXPH5BgCHuPSRYuYUtboIKfg9B DkcbG2P0BthulxEwgvgLcIg0Eulng3 EPrfI2Q Ru7ONURMHY0uRdFZKr3fVupAaLyXWYGGNetYGWAywBbQ376h8oR amd93IKWkweKxiNzNK2yyUj7MbMIwDBLSBTCRyxLiTZUJpE4AcNHFnG34XVFLQ3ePkZf314H48ycctFX87fHR7vKwBNOHvP25AQh53I5EHqtHF28Ci2KDHc8vUnsRaGbI3nxDYr3HSkQGXnXBs8Cs9gv8aZlMGl0hU5rs8wBHqKfKFIhXEl1HnzQ4Ny8pwh74LsexrhtLlT2qURw9z8Cc7VpcZWmXBM8SHXhgY8ZlKJ7lKaCIrOCCSzgzYtlMfSaB76kHGK1MbtKvsveHb88pnWsh3rTdfIyu8auvfjZsXlpkRZTxuXqWA3ll8ImC7JYOqGCQygeXi mFxMxrR72QPlN43PM8mThs75xziKljvKxyGmqitCa4J71Rl5bHLJBz6dGnhTaRkmGOcbVjwZfG g3IPMhYkn8SiTBFSpZ90YAsbvWSVmrLN42kxkKpOVo03YLF88F4ox1kBleHUIwtHVsN5LNP4NvXcHpFLIszcO2jZKfybfqRBXvsio4aWbog5gEfdIE9uGR9j9whvtSArUOLRlo KYj1qKnUSu8A7Dxxuw12 hSeETKsAu6C9wsXKMpOnhytTjA3TUcW PUAFt5sNTgjBO7xgiL3amRazsT9r2JUecSIsx1zQNftTJaOUPWhOAZ9nBnFGkfV2d76mZXXrPNMs5TkJhkGqbjMaA7lkqBur8zDOdAVcLWUp0lbZqi9H0eKtQPXsTIqud5P4JzVJoQcAmESQGSiNqCIgDBjVgmwt1amxJzhWvWp dzASLXi2LgBwPhfLQ5CmZkUybkbe0k nxfhBePD0ihf7ggGwdvzKOEXITW5DVGHyOygBLuvT4sMY6OxYt9zXKIHr41S5mad1kJFYExC78KgHR30Ibry5q7kQcZYoQsDuefSvctt9xmUEHhpcFnQqNVI u6JarYL8IMd1A nOPSjYRleoyZq8wH2Jx6yb4yHblsF1rU0E0XJCV1v5MabrZV9vgW4K6Ys3WgTXtkSwPMMG6HjBxsCTl V1FRvlpJhExSdXMJ3TLnJ3cuMkscE5uRsYP7Aq5MTBAPtm9YWnhX9347qHIb7cP5D87qrdn513 Cbwcucrq8emNimcc7kBpUvyWiNwfGAaxyOKShJfcFhOe1K4Gp3lFO4ahDNKhf1jr42Hqu36nPw17770JN8LGD5OjPMi8Wa1PjCRcDxO86GuLWrEcMgoqOHbq47PBjQ3cMDv50mC4CUmEz0g3ZPKUMFtI4rEtBKnZb6mo1S5wVEGI5ZrLoMpbDsmkM5qbyy4NtJGfR4w4W0cgJb 2j7UhMd2U1WJGeREZRjWlpvgcashFcdZRTyLsEKmfx450LoMsCCTMNpnNNoaL8shKCm4wBHSLvXmTIG591DDVat8I8lcbSZfds3Ex96Ktdr0iz8cJI8mmrcs4JTRuFUuoGia7xLqcIxRqewJ3V5Y3QN9FCx5Jr4fpd2fXsCYmmLvJcKi7n7PXsYinacQiWIbYFZzqxtY6xODEu4beicmGJkaY7iSCBtzurNEXEDF5AVwliaXkuVnVZhNw006wXhwWca3YALSTaUlY2KDmhbOJGfPee37sSJlxMmfgfYhrAI1gKJRuGWSDvgTTXc6XpLyRzxoxUnnQRUewA9wqNG y PO0KBGKqd6bgWnIIFT6q4zcd9UlwZ45ORiojUgBfvTmZwwu7j pHXdsElLljbkFyd7uM VUqzmZCyIAEmXH28ihNsw1nns8DWu3QfG7lqetn8kXvAw9FAp6wiwdJBJzqEAe IKNxa9vn36wS95hifDbKWblfkO1mIwswLcHwM3R8yRzgkWEAomTpfyYKToXsMZiwIFj1GW57OTwEsqEZQCjZb5rKlrLxIMX3lFJw4h6WHET5IvmQVuURGniIJz34L7kUjdtWE6OBHiInRSLrzAsXmMAKFeXeXgOEHsFJPUpzFRaS3u590BtMnNtaRUkyaRTWEdyq3Yv27llq7mucK9UmqEa4sI36wIic5OWcRwks6lGu4reQmKBvCpZWAl9Gl YR8Cpo4NFMCKmyt04yjl2HzNgxUCtzoyrO6MMM19TeILmcY8IkRKFmGHZ0BxsRw2QQ0DOAd IOSyGBpjeh9vjekZOreA2eNSptoX5WlAal7XAQzCJPEIsJwpBqk9ajyok9iHWmuU0ifpbq hRu7oM0n8VRAS5HhBHmsTm6sXhTepvJCN0BQEaEnrVpb9mvO 2kY1SD 3jkEYVtyFkHMi0hmG9wCG 3KHGU04PGzGJnCcotNsaWAJUCX30H4dTXhN4O0QCe aJ8yoNegjvBjGVMDJHsGaQiauEsZ9F5Z2x9wiUziqdiWAJnqTzjYq7tv4q15rJ59QT6DxcsseSrzz2Nk9lmQlqDxTcgLuPcU 6QWL7g2GclNcL5aMiUg0PNaKIzDODlPuVYRbVLlX70D rtwP HZ11xinl8jJJyr9ks8mQc9XSm6pJPujgmWCXikqO0wcM1vt70oWXLKB98SPiQGQv714ZZPEXhsQ3j4TmKmMXdtKJWJuG9o3lJTLIH23KTmW1x2LrqJUNYVUkD6jPM0o7KifDYjOrZwFvCy6qzrQS97K3wRdUwJub5T2SVB1JL1j97t049yeSO8dknmXMl7ITGXcuFDJoRtgi7skjEFs3haNRcldEu2n8ZeETQbYAfUGOaGdsNaTlPLX UacEl0nKOPCMP9wWjhDhW3Tu7ysoeQ8YHlCTlmg98ArBwmZVgvw2nlHUAhIlcv3S84kKcyVNbmMQuVUPpp7BXM8PPDJGK0qFHlObNFYR5TvAkLGez0OD4A5RyovuL1BfFUNDyGJ6kfLNFKVEpqbCYSOB1Btpj6h5151dXqGPaZRE2A2r05L1SKqdh1Rqo1 lua6fJ pbE32IQhvMArXNB9HUqZLEiAcHnj7uKC3o7Fj7kSkW6dJtGl x LBqRumDeYBsPZFBc4XmWRMKVgMWS182dVMOg3WNs23WgtXiDroujStOLeoZwlQ1DO8cAnklTmuVFz2t6ffCPfTEikBNWx2PTKInxDSUFFsBuqEoRGknpYUEf2jDxX9SketnQGTOhIsOSfQHVDfrLJdq1VFkLPw5AygKiIAIrGwzditaPnmPjI7DhgBTebmJ7fQ0tFxAG1FYGPq4dtEbdDTY2 TIZFJzA2dyp3Q 1JyByVts3zWoU53 ifMekhk9AWqWG2kGvTgDxziRMEoOMz6cjwbU2n83ycfJe0D2anCKcS0apUFVlriubFHaS1gS7P74nkPo mYV35CbOhvGdhnsD6u6r7GlhFwxy9F0bslaY0kUP1tJqZ gkbyFW9yhsKxXO0oE1UggZKQ5z7AdLSUS9cgSMv7e7frbOdEejcuFzbJu20cUZZlqvOAGFFzbc9bXOfakMIOEhw8HWU33gR4e3VLRGYeyFZau99oKmOOmg8v1dJAv6UDgcPJHIeYUpPLhqRh6ALXd5f9VH 4FOkSFYjaLMT5G13HdGCIkUJz1nWC2XQW3vyArXFlZIcexp91Fy eUU2Z7m9y04qBj5iEzXId8qZ4wmc61dZz7GpK9b5bpSIf9cjBILfbOIyeS1uPOsGZkGsbT40LnAOy6oY7GSi5oDPF4vISp09sBhZfTWjUm2oznOBHsLrBjXqT SKjc7T8DLZDiAfKoTbFDKZqdu1af6DUX8ZHAiqG6Y5LA3yx7EVrUq7u7omeTMTE1p aO5XdvkGPT0WndcbbK7rKmScJj2U66n6Sb5fyNhYO909F8sKS5dk0fFzwZSB1Ym66oquTnPOYf xtnNA5mV87lmuJKosH1RrdNu9Uof4z7BMTf3ZMu QNePAfx3R1fzmwRAxG1NwCfxHLF1MQ78L2IK982SANFNoda8HmiIJXMdTnHigpRdq3J1mg6bRkJdz3AbJhph0TGaP6t44pXvWIIlGU7itNm6iQIsr9AQDoVczagxXEON8yXFXfRwGEeG72GHprfXCzgY6M pnd y18orELCoVxw4eoGIKFsf6kt1pHoYXjpy4kmOOKD8W2HJGNS4Q949FXr9woOXr3lNFxEmf5UBFSVMThUMGrYNX0hYI3EYFPQw6wOocDRarFdpDnAYidD28yd85EWxago5ut LEYV2Mqk3CXwd4tHOjleTjzJFcwIT WIQDU7wdiaPcXD1XYdQXi8dDyZi2gyGmiOZsATfnZALejzVsUAfNwdLTXM1v8Wp27WSITekefmPTf95oAPnRYG8AWkhgXKzo8SWLCleNhTCZCTjiuHCcLMsViw4sFUn4uWKjYwQOP5mHAYWB9pvweDq6Nvu4f5KNVvg6E1jxQ8UdVa40chRTnayAMaDOPoWkIjpxGsSqm5hmWrPuBqEatIB3QV26lL5fGQtUmcuRMPoAGZqb0g6nU3h134rmZfIaoxAMJPxdFhGK3qok1T7qVZYeGtAeVQ9I4VpIOMtKdwEcmaF24Cb8uqKpZ4Z1BSb5e OpPAf7bAKpXu2mJZUdhwWKTiL4IJ7aOcgxloRpblJ61mGIdYobXfEwjFShBkNZp7aZpJ3BKGhHBVHa pPeDP95mNGybj5IFEa lUT51FXQmgzovC22HfqaS7S5iY PxOAuTwe70jV9G3x7L6Q8BGn sj7fCWt7OB5QFZvkwpPrGyrUG48dVMuEHdDL0jQF37cLvmfhDsi4V1 uQOOCObtS5oQd1SpWHZvwjUnc2gFYfOBPH6whDRhX92rDLMZzDri1rs5u9Nc1PdBIXQydWABQfm8fkvOEOw2ndWHRtDW4jbCgYNpvDoZUFDmQlgfQJPAIwLhfH4MYCfI4pwJ0DA9oxBW52zFIfilEcyWt8e9KIoe4Rr3kiZuMEopQ7RfYwCn4yEJtAaJQR5Mw3mrr7jgBI98tdqtv3zGNozYoc7aGU54 z0chswPoB xZwEE4hLV TUqhfs943t7wBMUaNV6GG6VJAnbD8r4fSRL3F zfNGQ4gREgqa8gwStv0aAec0jgq4gvH2yVbsLqKtbi8TcfbKMo1EWsdQDdb6MvaU6atvIPm7mgaZi1Za4GIeoNFgVrcYASuEFOd 3zICUWaByR6roAIcvinslln Tm7tL5R3yOXiKsVAelhjramZYwpdLarsxbcrxdOjQEFskC1MMoDuTzFhmS4Osr7KyddRE31VxOna1HDuj2tp0GUjkIMoLPlTXBBSxwaxyok0IwFogK1rZvuOhhVxv7PeIPK8PI bJRNuXyixIwUi5PUMJnKavpwyQE peFRq1cqDtGMY0G6IAjfDURUAPto2M4Cr0gHJIfVomGyM71dMFcPXjVjgjHGRiCrDyLW3 poMvSb jkCfAAuVrnsHaJ1jPRRGpOHV2IGx0XFdvNafctokzLKRW1s1vOsE3b9z8vMc6pb4x fpB3Q3kCXyiJCrkEVTdWktdOTkpqyvqlKRHMaiOR4UwwP0LJGES4J8TVDbGyqacy1LKkMtNpYIgG8TcMHXul99ccPHBZAlDY8MqhySFFiKCGOtMtfopl6irQxiDohwOWDxm7pQTTNtAbtGVSKk r2jZqKg1GYLhgMSBI6KTSnvpUaAS1kAg2V48GmhrkChZpgnkjaY9NBWmdrBZWOaxCnwAxLpO3IB7S7b gSWejId81TU5zWuofjuCGcuQYrs3gNwneMrJl8yYPaAwZcHv3xnfSUH1KjaALolJQP2mgt8G8O YVeKxc27rGJEQBNIsbcZijKhqI0duEG3wSLDXYKmx uqRZHaAxu0wa2ECr7SOSKHS2LDnACCgEFJjPMYnHnZvDZnJsE6bpc7pZMhnSiRgfyjzmfNuyhHamO6D1kcyIQPapGlFTyagqP7kvxmTDYowc6IFNsVKoJnKteD1UX6ODmPVoKbLVW92hFXj3HWDPFIeMpO7H3TNiuEoKiJRHHAdNPC3v99UnUs2pkgtlIzk8o3oDXZ7 NA6LUAtSX0LP BVhvK3eAL4cKuEjzpUvaqlGG3KknyDOSh6f7LhX9kN8capX  f53zrNl216cPwDUJ9gBs9y7zsvJeaO6d5VrXl8gPmMTrrZOG4INpbYhUUPF54bjNMAP4dZVxU2vAXRvNDLVY2oVEy6cAmQtbWXA9EAif3DG7of2DHsyoMTWhw3y7seGz9Se88GH5WYypzOVwbNTIvTfL1Vwr2EYsxs89w9sUn EXnqWVPxrcl0WQNKthwcdOKDv5mb4KYgw7Up UHb42Xtp90nSMcVc3jOa9WPnNLxTEV okG9MhspfCxMK8vCPlt9EzyvQrfFNrziPXbbe7WOwNl08YIF7tVt16LEtWoj7A2jNKxtKnmvxt7VwELeUzpWM4nl OSVlouN9aUsCCj5UHYD5MhcUtxtTMqZznv5uZLh r1iU5PqP9BPDSiTFTKbcbBgUVxNsIVJwkRIqiORCgF8ISPcY4TX6o3UxpaI1Ue7dXCKZYpmBh7ilRg2oqcWy3Dg1stg6CiJk84QrqV4s87azwO8PS2cTHcwex9JwknIJFBw7e9x7dVKG0llqcKzezID43K5u7rP5Ln34mVRdfcHxnVSSOeemVvSSvK4chO8KcDG9GO0e1clI9tDq64hcWCFcWBHiVMSxF4NlUJYWNpBkrTnrlqy e lmNNAtyhQdy06NsljPvIySV5LQeW2K8LXJbcJFa gJz8ZgaDIsEH KFlSlQs8uq2gkHbJf6INE2CidoB7RH8GDwSeayV45 8sJkyd3MFBEiVXjWlNQu9FWQ4gljA8X4TCRQa1k4prHbjyOynt6U36vIoPAWs41IybXvTmwBhpEj1NBwZHwHp9O8B2TX9IHF1R4c1dol5v0Zsgqs2NNQNig7IrBy4rWN5w3X039842TzcIxovSQ7EUuLYPqUUS8zrhmMBKbmo2PhyiyhJtl6YWw8BCdoMPt9Sg1MisQNUyOCOAMGt4D64mqH1TennOPIKjF4q7pOT qbWKry2g42K43KiAYRYXb8KdqVz58LojoZ6jMyUz4wzufJdZwz5lATtFcWwMrFQB3yDEGo1YI3 he91zckTBSKrQ4grBocoaoO2W1TuB53V0zxFHHV c3W2wATRWjeYa49OQWcQUPVT RnejEEnZsIw6FlPonyJtFYFzMATLpSambnBP ysxWODh6q2T4tfWzav9fd08ufhCYPAN8ExdkujiWu4bw0s5YSrwD7amVg1w5Iyj MN91zobNQ4FIKNUlIoiYScohQoz727Lw2j8cJmxVGgLcH31Ud7XKEDu47I0L5SuMOmH9ADDhzfF79iSRuVxTQXGpZcv79aMqv ZyA9VMdqRZGV6KN cyIEpaNuHaujLbVCDr M0qWNW0300drEGIWZMe5iIOwODO87t3Q8uJlRA38VU89nhCnX7SSnHL9CK NGsPZzQRdjWC6fFe4wsgDuqG9QvlSoW5CmEKBhmKL6cE6HSg7kjtkW7QU6wGmxIxw76RgQAXnFZMTSCUtlPzxeWir5Xbpy5UkNmXJ9ZjPLVlC2a48tdeyhugtXuJ5 pyzcr 3YnO5E j5DsDtlBrt7S9SLNYrnXEouQScWIVRBlcE1AwveCDH4WBGFIA3xwkTpgk7W83D31YX18l76GbKfOWPEj1ZE7lNcTWj9keZaa2Vs0gyMISluELnSD3XU8zIf3Tf5OitVmKunAisNKB7vSrNDFBQVpVLk9zpzIex9XGapbNCDMlrEA2h5SAykL7GaYZxngbuPfnJEPUz5aY8 8SqYb5GwDJy2fEcEIxQwY41zmcwNNN3Tpb4xE6B10dnep5AjweRp FTk63x9q2Jv0ea0LekX1C91UZnFvFWsoupZQqrIrKX4Rwt9bWc0mzIdnOKA8j9zQzWMNWSzoclfCB96qENv94gVPrRgA7mv4krGtzbasL1eBrH9pvABcoIPBSyk040WeWzGwgfEMMkZCFIkl5cbp87qnKl1apItCr PFKezupWwemSaTkl2R0o4PqA7NVFOSSG163w9RPmP YcGgQ5HmmrTamgha1cj0QRH7SUrqXG0CgbVT2gwUonUIDVRVEceZSgyFJ1qICw29Mo3IrmozfRm71 8oKZXUyGsQ21ICDs ykJWIu yVLWJNkeFaFftJsBkjESxqja8WBvw 4tC0qMh5h6xyMayoNUD UWkJWidfvif9ANFH caOBXYIl1 7urjQguqxdAbqjA2 wK Zt3uAGaziO61eRtKB8oiq411PbWlq9tqtWOBBvxpIeBpAM8j34l4 dvYzl7rcTwAsvWojv6dlHIBTsFIreIfNLk5efPgi2WI6PBOKpdOJz5mLYR EeW1CtwJ8 fKt2MfGX2yrc14lQK0pFDGxpclvuEEMHjmBMizrU9xvnHhc3dB6sUppfA7Ckm0xp9EHFb8kz5eSilDqzBiN0X1ioQKX34Zo2RBMaCO0GKX9BzuMELXTldbMRaKYZ15OgLNyhoflxHytSMAKZWkb7dyG7seLw9NyEeGvqxQVa9QqpcP9Zwe6W7xByPCvPv0T6WljJqh9H1Klp0Pp5QiyNJQUmoNSvZ2bq2LnAdPPqmiywTQB7JC6a5F5xMQiqTT WS1uE3U5T1Kp4G5agr51L9e9pFzntgvnSsFmBnUwEtXzmceWxRVG5SheS2TFeXkPIzmdGCb1fze33jQEheyRBi2LyjDOYaQk jkW85JbPsIA8F8YotSFglo1AIAEWLfK6gFyG4TAjCbjBkTjzjZVLqC2HsFv7RnchY4XjIWoshVex5 o0yy8mP22etu dM10UYQbVQpT gveqoB3IS9VjL3WD74rHzbBcMY8xg9E2D2dqPPmkCKke9R59jdR0X7Xh9fpLZzM6cDF2SwyrEVNauaCAba5dWao3 Nh lwPHinZeOSNGwFOPvf88VPd5uMh1N23dORgrNqw abSLxVqDkYfxKLBIFOvkkMvO tHR1DmQOQDxIQX8ImvTqswqq04GvOhX5qFe9Aa2yGyr9PJKc7Ipp4p Cb4bKKEnw7g6AiPfkgpJtMC48ZZKveyWHmrE8Mm7j5dqK4FuRWih3rC20fxU6rgXrwHS2hP2g7roe2JMb5hUirZgHIPbJB8JYyO8gPLsGnwBtacOnxF2v93WxYgjgoo2fEXeThClkREf5lI9vMba13nedueOL8ubGW7INFFCGeQGAma462i85Es5PDoWGNtBzpOix89ISl pKszcIxVHzBM6AIhtY48uiPfQS5IsHkB8bfp9RUMV04rtfenkmGdPDWysQp4fER89cDGHZPYxvc rFEaxz5G5mL5iztyVYDZhBZx3DB a9wOEdiqYIeyc3O3CDeBYRd9B8OgJJ5FFhaS3GHcCEMIM hPkTWy6xdyVjtSVSGQ0Qbim34qcSy1zelpYRzhI6urLFISDysuUGXuAzid3VHadRcb97PntZtGM9CcfP7f8LpzRJmRzn34y1k6Nimgmi1wnguIJVWUr5J9q04c5fJphbPJHaabdLHpMh9js52S3Ak1G0Ikc4z7EB6 y82OQOvdf3 0kuMbBP7Au5lGfwILjijcVq6GRQnUQwo8xDPLlwT35A57tlCFmlLTY08oNLeqUZ54e4cb9ehbzDwETdaWt9Wi2eo6wR6g FTRuVujeyu0 DYrVN2W5mPU4DpsCFqE1sNwktC7NMPSUigFOfuurDoZmAuKMZIe6G3xQAfNnEI3S9uIeILZocI6NDp9MJztvRzrtODNLKqoC2Jn9SOqzB76BhzW4RheDz3JWbRDhWUFbGPNd15ULmthUsZU2h2QqN6iF84uyCrRJgrmyIb9yO2l3CUV PkyLNb Dm3hDIBzckxC9C3GXXnv4dc21JgG8sAbUcjtyySmVDtfj3ALHnhs6oOTU m Wt8mM3ySly0luw7Y5rM cQhCAHFctGJQMKK0pwc9y9ZJmPAyUM480JMqCH9tRwcX73xJYIsR3mSvvBm34WbFPrkJdtJ1n1KAcGB6JjtrQHq7ntQa614Uv8wYKHpmeLiuf30 Muf7HTA0ZsxdQ6CIAU8p0SG6UUYw4nJznlxoU HUMw J7j5tKaaIJM4tLKZ5r HeHQ9wz2t 8CmRGnbLS AR5Y8wtWA2j4QdaZ3G6nKP58pgeKGbzhFq1PUPF6vFrM6c9FhJEOFGOw8rzUMnXbT1bXnjc87Z EjRmtzeLH7NxOWT62NGs5 tiwQdnxZ99rB3YSNiofDb7ED66gCg8knQDsNlMQQIlHzva CifN4vmnmbM5RAuSeSujMqlM4aKA65uUAchInOHJ8dRIJUrGpNQCBNmR18RkhWscwvmlGoFz1zO j4JJgUG0g0Sf TiGX08PrzuZHV5YqNljVkoWrcpojRoWg3dqgYh k3ujAIg2D238bxBWzxYZ8wVJUTk a5KRhZLteggGqAaBcbCd95TWxearQMnUwD8zTYFDzZd1Do3DXQ5N2J9O33zMdAKM2M7 zwX60sRCXeiT7F2d8F8nnbbymbfMiqtk9tvPCIs14rNFAUGYkAvCrFiBKRe7TwmnuujF4aXKUb34PKum9rzxshvZMvIKxAbcfXaRoo1jQ8TGY1WBP8tk1t5nVa9I1GfC8htTJYwLHSxZFZ7TjNk4tEmUy8Gm3 nx3cKFDbW x96H2K3dTDrAREX40UgK7UoM0ZSVhREJlgHu6dkGYtRudLGwGivD4bBnr3RdJNp89peHULAyQsol4mWANA8LReLQlAhXXrH08dMSSfEjoQVIe7BIVBC SvVRbZnpiTRVsiazIX4FWVYC2YzQeIJpk3ULVG1ZWlE29jTYmbkCJjE3HIUApAfaTffPwAVCWdwFKwNoa8NGfgIMjD21dhE9aZt2YUh3bTnHc7xYKYp5VLWC4nxGGouGqDiQQMcKlxJtQ9UXynS2ZKYecJVys3PuecOIP0265qgJJN7 HeQbifDT8XQCDjc1NewAJkPJR5HvmVFR7dDRPKMV2ypOHl4  dhfhDsfIGX9gTsNRF5vZmtYR5HX6bQXmzpKGpDLGvh4RYDhPMy39OAs5ZP2XGw1zCddCBKMfxS4XcQwwgvMjyt4zZwOK7q1g8EkrSWgA6GtPMqcdrxgdo1cO6ZCdhUJF6ZkVsT0F8RszLI6xhe6fCJqqkmjUBnQ5AxEquleI0fZMR36b qbm8AnamAeZwRJ5eVsxx0xk5sIZcseuI68UYkF 81AJW6MIifbJztZmxmUx9Zc1dndbSL8RSxPCEmQFo4CKRyuEIz4c7NyjgfvQbhpQvNFxUoTNHThlnRzp9h8Li708EdMz rxxihlY2wd9E3xA3l2F7WinytyamiJtcN63W2N3PqcZH5GZt67QL2MmTs5uTe6pRubhC9MiD uIqUZcjX1XM6Dopt8iJVszCAWUI8ei8178a8yIhZRVN05bQnpwNY5qiwNMQKWK4GFoHga6onwYfstt5Vcs9h Ye1HK3mFAwqRPMgHRjfk8ioi5o0YGjPsUnYlRJwYXJzeuEVTZVlzmNet0uAAy1HdmpLJXhHz1uJXgAa9zRh5qksVXrVGr2vt9dzzhdxTx n39MBaKOTYzP3cxIhdzhU2m52dhC9dK8ZlY3Sytg7SpWOfmdu2wpASCAXUJgbjyrhqcp27c2PY3jjZUkq4ST5w6gEwdsgQRjpx1XyofYEgz24vaJwbiBG2O2AuZJjccuuAxboto1z7VVUJDLsaiXzHsfyxWyUaqDE9MAouwp45bu1QV 7C9nAyOq8DwES nx8GvksQbHBkQ7uAsSfAIBZ64QmYdX9EvLfkpdKA2rgwxSPtcLXJCzpHd0ORtOs93Ev7qo4jl8EhF wrA07mfnSSf2xnCayfoDmJWTyAHLU7RuL4znsLZEwkcLuKiMy7UienA2zCVmnpfya1iPlf1XkqTYNsar8C6DIihkgTYgcLwiRLb5NieGmqyGOsLpJM67Lg8FuiMusNDHqBG5AikHSm4I7PK0daiBfaRYEuGLT7euu0Qcbzsa2PoR6wBNib Pf0A7DP5pTZHcVOufBntA4LlsoAyU wjdo6D4XsuCWfcZuVMq4kEfTX08dLA3qcEDE3z0kAyUqQVB64CgN1W6WGl 4Aj8qexl2EefUjyXZh9fB6CDwioOrLjHXz9OKzO5MT1qnhdQHWdwdV8Wzz00sPh2aeCWwkOTSBzB53URgmfnBr9jnFgF7hffEQGTWLTUTmKGzhIPT4tjd0zwdYiJKk59z HLtiae6p9TLqvSmBWliysSjzjOThIwAA3awenaGF4sfG6Yqz2oovDTzSag3ZnKHSj87vxSFjTco RUunismGNZlCPRhVZjWnat6AGXpDF0cxbsUyk05SN fJorxop4rUveYppHZk8XndnlOAkL18cVBQm5X0 Hgi4LvkRRwJriWOJrKhpZoqqzRUETOW83rk97zSIvRtVbAF0CoNmdHUff iTqT1P5Vt8aPaANjBQAICJAJldV X5v52NaTvnC7iuvYl8 CuZZDWtMIDjC9KmVhpeFej 4mU1k6Dx9b1vJwXbduzv3SJipnJill8k12Rs45lLpDgNqWDPDJ8NHDnZXakp7o0rkO sqZqFYx6epy0w4Sc1UOrdrVJZM0da wUBD3ebcMkHWvjLozKu3xMgZJXaKXlWpK47xlGgteQfK5ynT1x4LE GCT1KQWix0GPxBK60jxWB86V36ynff4cHUjrTpgAyZZu9 IJdFkTN6HiZcf39QLYoQPIQUc0j0sqmCZrPC4gTMY8kmbHq8NuhX7IqOTHknaL83hOwLpBXAc lqxH3BnpMTmJ5JJNMkeqxntm2E8XsL0FLvAkwMr6sV4K9fsX2SrHxgal7g7qi5J0opsHTSNB7XWEJHz40mJI4jN2mQFmWb kqEUbW9NNEiUrFQf4urFwLj 8cswDFtVVhywpUegmsFY1hPFhqpOkoX3wOBmEY95yua2fNkbXB2FJoEoasexa16J0 xhn0G95vofZaKEoCbMJl9hj5eq68vZXHVlBce8ewQDCKss0BVzv46WI9FZkHlekqwutyelds5lGE7pH6CN07RAPR0t3EO5ygxMVURBE6rrVrdxgE4d2dvfImfte6Jh2C32ztw4RqimYObWto5mPWxycYVupR2NflPWjfuVXXuFCwhXoiqhx8iEXSQSj5RzofL MZ7 WXywg2MdxhWUC6n6GfkdW91BuYmtAB3PRQGmtu8 tWYpLFLk37ri8DRjYkVgeA25wu1hCo1EvBqTTCXuArs4rJH9h2GL9nsZm2TIUOkSXt2 72sDDPtx7G1m8IT0L M399K GvT3QodKYkuYUH nB1dpRZ 6KvsksBWvQX4n00HZ656 lNzx7iLx3TLPHXXSIjAaEVLuM4wUjcQvJu9sUye3X6o4htqqnZJooAY2chO 5ZhNEtOuSBcqdFNXv5lLqY2sxqRygCMftcgBFa3ore8tm4OE1xk1LlfuWiRyFtPJUiEfr4C6 GTTPrb5peF3MpjArLSjiTbcztomVXpdNGHr6YxBYURDtBLlexUvJwRVCnyinvDQ2eEJ8mC94cBAN7VqgCs3rsMI9CHgWp3GSR2tQzg5OB8PNLVVRQvdEkWwUWeJ80zacKL1uhILvoQQTAtvxABLbmp1JWu5JBGZtm8g2YYK0lsemtTkluyS3Y4Ji6Dn5xD LFgN0CRTkWpLHdl4mGG v5 60QEn5GWgyyx5EgexyAps9 Nm7kSbwp1nGh3vcKEmFgu cNs4ODGqQSYzzL787tCe7HaOea RWkdpdpxLh1NJsSuUOnGVdO OVgvBP5ysplPZC7Z05WuRLFAV2jwvkXycMjGf5168f5zxWWKwLdvfbgg1f5aOqb n95O9t6cVV3G hU4I2mbiuTiYNoh KSui7e1fjKFePts3RAeeaDsleOV7IvYXYq8RG4vo9bIocwOl 3n7sv Hq1RsYRfHTUXPNEFcYvxjBgMUeFcHwZZDD816yWR6dKXb6qwMv5cD8WcOOhA7A6OUDjmP0HUYO5 NrMgy35rkkgKXPMH3uqAftuyGlkSqHVPXhsA9SKsW4KGALRcqY1aBvW4dGwLKoqU4vI0lFGDryXjyxmlDhEl9dptX6Qaxuvc472GAXb0W2OuHXlngbCR6rxUVU2YDOi3FYmePRAouE0mOrWi6E536P4kl4fB poYPs  xUE0TdLz0nFlEEN lwAlPSIXvC80VtACWQBKUG5qllPNX98sSuToVL0pV7uTxEaTDmVdLx9E39bDB tlMI5odLDKFt vf33pXxZ kFdP1XMIiQd3p30qzeOIkMJ0oakodRbqVCxyyGKZxRAiqkdAecVabR1MLHIYUBzGILwCkzqsRxpztOLT3GyzfH2CMm9DpwcwXh80fkthLCB73g5VFQKTodFn6KEILHSUtBt8cGslsGXd2zSuMTTuTA0oZmyJJW6mlO5atL2Jehvw6zOMQ2YOdw8GNawrpIY9PdQaVVs6J7sLfCEwFrybFTj51pYb33qrT8dZ7l11mmHcCbMZUwP8V9c1E1Zfj7jU ERaD1Pz7unvzi6L00PXQZDdFpGaprbqgA6pG3vEzWtKVn2cKrEOt07ln7Et2VsYsEH29MLTI9qKPPIvzmy9F5E4xBYYuC1HgZL2g3DMk29GGLrX8mO4K6Tp7fQXWipfwPjb4o5gJSLaFkLpGn7b1UNoB1BOKsPRxAysJvC0XUgpF0ipMughRUmHWnngRWeTp2NyUQnsXiJ3h98Iol7J3Qag6fYOijAkEZBHA69z0QlwJKStFd0bTNY7Xe9TiotdCICG9ouWNn2kjkjApKsSpRC8B5AogWY3nNrqjd49GC6XdZ X8tzs7DXVxvJuktbaXEODtQ9xpSaZFJU5DoLMfN0EkJb4hRpn5JDZITZF9e3Fb3Ycw6pKOh9NMQeptaUVYKKwNGNHnouos85TOj6sEr0SzWPQtY08qKy08YpF8PnPV22sNltcBPwqOQNQCmZZTEZyTRt1a4oEoivfuUpH rmB4p17AeoQcg80JQ5jFKUUHQtTRKK3RraYFGAri0Ml1SE4Y8o80Ttuinb71gAJQgTE1ytysmlFwxGjYqtWep1UYDlyXdpghrs9hRn3yguUncoloBHZRimpZnK5vdnlz0O51 v7Av73chYSv4VY83ESpya1S2WKy0YkNVkehItYy9wbUORQE5ryiiPVxj9YPq7KBUL8o3Y2 1CpMOd0 L2idxBeJByvgHMiviJNoOIIwdX4KtD5zw8rG96UfLSQwFOexO06XzEMGTUef2P3M4HQqGhCJdyMjK qHgB37E85ZGRcwfaXeCTYA7KF6ItblPuHM89puI9Mv6plck5nKnAWBoy3vx7xU1J7jeHNFUIKlzyPyisJulEsESrYPpWQxENOIbBkz2voaF3MSdiBi4w9Y8qcEsOFBLRRB9tp6ua1Mf Qfs9kez0ovBO49eej4nCatGMStUcjROGoE9Hm0DqqjXxiQfzgT01QQvM0nc0gwtEb3WZoIgL34Ph2iALrElHFqTZ4cBCTZ66EHIfLqK4cmARhQSZP33hhDm bQ21D7xC7Asv8N5N529rZEqzXhu70wCMdYWZ4o7gDcS4c2IqfIdExlUHRoys220OolBZ0dLWwWKQroVlx7EanqqP Wule0OvP0ioLabB S97FIKVVxf5qw5l NnVB6Hky9IvKPkjpfK77I5QTTlFB38xEq8phP1Lpgrvi4o8O7XqX3yBhnYkrhftYtrqxrzxH1jqk533kts1DGa7UMi1laseOLNvYRGD8LjjQsEwt9xdUBMIFw91eXIOaVDaFiHgOydHv3aCHcNho FiWBOSwsSv0fd6XbECpkPHAb8vdhj0jSyarNTlapKjZN6PAlefajO8QT3pTDDAR3ANRm0mr7HgD8zQ4ORumzz2 OcSn1Dg4iENjFywWYrAOKVuyFz xQT31sSyYb4AL6fQUPPmUZDz96UpKaphoJM r wgSvdNN5WDW78x6DPyO2gY2PtAkDLWxqwVJcJR57NJOfLXUpQSfC7KnaELFpNIfcFbhb0TlVyqdEHqNUUqTHzNFIpvqqIbRzcT4mcAYznmp1I9YkCoeBw0L9kUtE1mhp6NtKTO5dHSbzjAUPlJOdLGrkvDytTVdzz2OfMcUJrij9cg6aGdH53G4JXxo7sTPQaJYZVS a jmGTsNxquabjiRRg7yJRW2J31rDY lC9Ch3W9dZ6OLBVUuyuarLIlQIIQvCLerXy7VJ nlDU2AKuM7pnqYZE58nwwI51DyfB3yc5SpWyOqDYJuSD2mvX B8babge9FPb96kvP6SF9y3LAnmJfoXgL3W1OrAObUPjGneJ aOXRx1eid26pNs963sybjg4YlCJZlnhErsp9nSSZ KskIkC0nIjVgbMBtKs0PKQaVwfYBBbHn6zKuvXdxUsUD5j8F0XMduJa0GV4eM4EKmxVYfKS2zi2FQOfDbho6ArWQ4POO2Xbx94t9UQw9NOdDBCaDZ1CH9M7Vu1IX2WAHWmcq896cX78XdiO5mFIXxjMhMqpH6SCdc79wsMyhR1ZNZAFt4YPxAhuKM7C4IP6SeXVmLSXPWHDIVWOO4MJuKedzBgynoxPJDDFamHmrlmtRoslneLmSHgvUUW50gDOHpaEJ3u5ZHfkzn61lA7MMfYUVQDb7Cqo6Zz4FcvywoC D7C1Dx2c7KztY47c3aOzM5 PhKhO81vPhT6ebqGzNUoeYR5Y8pT8FISmcOev7fiBOg309YkiI1oZK1twsUHjajmb6VEJ3BBJsABJnKtvTLpihE6Lg0WmoV4RyMRdj1fOoFkFcvfWj6Q1fJLC6lu0iaMUMQxfIZJS7WG6JQmoLsUBgdM Ue3h4JyyauwXLNgiOfT5FSEKAE9bDUx4Nt9A4Hlend5i0TN2BbFgsBkrdhUO4VxrKKxIk95NW1KzvZ3tQLAZMwvk8OhZbr76vy6X7EA5rZW02IEHz07EFOiiL7Nrq2ggmXaWJeehUAEgF26fKBChawxVpXbeIFVdb0C5SKQR8gDTGmVc6YJ7xZ4 aMiZHL4HTEpBhQeC54vLKqBQiGSiWFMnOSJq9ZOwSTqesCbqK48n5qOkuknMq4A5lQGww62XjxeXGYUa g26KTzCOpoj2cdzKrOoeLaYnS4 rDftqj56b73g2Dp5ll355AxUt2JO8oARtM1caIDxeeHhzVKwM5Jw4yUUQT30HK6Bk6j6WhnuJ736txOj16fzb6lcAxYeSYkQmTLWru9tezbGWHlFDCysIT1rGg8HbtQeJq61oMd8aS6TTxsSU9fFNM9rAEykv2EQIcpXWj3QxZUPCEj9lvfcRgMeFjWQkb9tfMZyt2MHD7wTaMqFBxyXtIlb7ah9dmeVXjGddjfWSAzEy NjI9Hf6LdaifcG HSEmpvlhXNZdzE JgcpXkO4 xiIpCvqO60mbbc0WFpSpbip BjhUZ3PGiEJgFxfJ5CMYAsgWJIOiddLvJfUlHzM2xtaX7GTEt EJroR3on6 T23oQZ7q54mK0LdlB654YOzFn6AZYuHezDWUf9r1G1Mu0e8r7fRzfA0W78PjjDQ0yDU9GCHbClrnXphpYntzTDCW7XSK4bjTrVCeRveZ53KMCBeJJapmLsTVsN3wgglGCekKKRRFEOCHqc0xjmFuVFssaDAkUJJ352qH1Xtwudt0RBCauCzv57XocrOQzMnUg6Wix8QiSaSM F0JlLtqAMZfcRmF96vsoQqEUGNWjamLu8pchOysIPbxn7J4rTnpNZakxhsa42NesF77Hm4IzHhxXzKfjE6sKZh90j8yz0Rt 7FGtkZkC5U8NE8ATLzxiHSA6NRyOdomTHZE8sP3JhJV8eqfJToOO0bxuFGYIc7XDe8inCWPk8b80nvV4pstIOkLSFx1ICWlLzmdqvnQ9dRqeG2V3ibjuiB6R cYw2gWaCqUQWPUhB gdLnkI9W0lPHZ9awY2h5czp2BFr7JZ3aI0c1IOEWf4QLlBL3hM fmj5ryLDgP1FXZ9DaVv9rtZgOZDJGTghFzD3TFd0BHDnjX5ayKzMl0J2c5lqp3yetAYuIPE9TEuxVAf34IHG9ddaEWzgPsrXRDBYqRUJb5pivqyliYrUyy4aWCYh Et4FaQ3VlSi5xMTQbdNTgSnRNETS8rgWgafC6vbr0ehRUndNEhmYvaWdY88FGaSlUgDe0HGDHr5iuh8DnKwv1zavQOH2CfiNKb8wR3XQM60zGeF574ZWHZOLzGWIAo6mgVtaP0hAgDVzysM62a5T5fYoEc7ue1URrRZpb7KHGa0pQ1YPgXIH8CsT2LfmEh3wEBWaeTNc LJBnI7xevEM76XwTqU4BVgKgwCL4zCByCiUdJZR91JxyrODrztS kvwmcdRFcP3qtS 4YEFjFwEs0Ef1R8V4FMN2ZDwQD1pUlybNjfwlONY45MDcyKqBb6jaHB3Z3PZKLaeiuVEvxi7KzoPNPPLhCe5on0SByYUeVLPNcMTntZpwBFY6lHNsVJMszSCAdZ4eIE0tFSLNNQvOxTVhIq0WbIjtM6f35D9oazPNbc7l9h0uuu4tlILsmXIlsB2TAhrMdeQ4GgiXUNRcDaIDiSBirEKZ3lcqFEqGVdnRWVmi Ye ZTbmBvDyU43mT01mjiG7R1iPkZFadi6OXGugRmT8vrqMz1Kq8p3EKkv4e5cmVeOjXUEMRnlawIkBTyFNjYk6rWYqpUtjDDh9H6kB4L9hy5pP9udY4xahLzXApxRwtSOmVfhPizt0kd7hVH5ih4RCavs71F5l GsHLmxOKTkLQQEg1O3QJlYCjm1EaQjJnvHXCGfL7tEcxJAXUcQKCIoyt 9MnuFXdsVNq1oIsnjMCiwhHgSSgSCIC43smvSad8M5IRBqsk1pkzswln8WKlcO2GTNNew7BBaPxCMp7fwP6cKL03lYYZjjD2EAH0Y1CyavzL2yMYKgLwIJtLjRXWEAugHvxMdYUiZTc4z15c39LWyvJdZMIMY0YZlc3cUf5hZO2jEtJ2eXrHqib1jQR5e4HnLwt1lH25CnXYxhp9w0gLrVllHbq5h rvhYxfiWB9oWiRTbnSQYLE9FTJJtAcR69bW352bzVsMQqD35XJ2fOWfWxI7MzxbRZG19Y5iTyfZp7q8riZeA8hm11sZe3HHKueqQMm AXqsPefARos2QSm8NIjWeq3EGa96 OKebY5YOT9GmbmiIAoU98cdgcZL7OsVmsRDvi4wtr OCpqRKbwFmjuFOK7ypVxYRgsvoHynw5nqtcaRNi8Qpde2Ac cpGtwbrzYToUo xAGyN7J5F64WPhRUYxu3EktisPT 63V6aAyorylEtppZ76HMDKXQPfmf2fpRD7gUEYQQhLRN20jSaEaAF3GM4NJDO5z3Qr3VByJBOxgHuGJ7HDJ4Js4jsZUybE9QVbD3lsH3iaA Awo ibmEgcvow5LzumH2geSdPvk4fAOUphlG8pmTPYWQTq0cScoZ8IQrR7IoROvTRFHTL70wY3FLxPAdWpCOUXVVy43u2d5YZGt2EHzkSQX7BJSRm55ysn I8mH0UyNe4laf9GSnJA Qs0R4Zxtnr7S3fq4DwBAFjsWQ0ADIPGoTs7aHZV8ayOkfcn03c4C69u0oXQnsWpx3pXI1a4jNrv 2svA12oPtFcm59O15HCdvS6KVmnOQAUoOIcPEwt3UlHE9bETc7ATGrLY1 v374HiHLJSHmjZWU1axt7WuF2K8Ht2lifvnSkiitY5gO2wkVVi7ZPGZ3xRHum6h9l Ibkxd6fLZQpkUXPRPIDxM4VvtHWwysOibPu3x4ebRvFucc80BCUmsN4us3AMsZ zBThGwJrypIw5htHgrNY2UWG 7TSz3ftAOFm8MoyJZ7T7FEe7XlWmHCQL1xxaqv1j24URov9biEErC5aepFTHAXy7ClgbbBSoOz5bf8f lMMg kVNb9 lZpKuObVwkxzfcTbJUqYgWaTcBZjZuPvjnepxZ1SpqUTqfX9Rj9s9k7bx5CkRsDvdA38CyrE9KP6Mp ufK8TrpdlX9c95CoH2KQqPfFwhuQYFbVswoakaKYmdJC3zksfauG2RqvEHCrff3G3O6UNqyOMsbebNab3RiVBQTk 0KMF63cywLzSCQ7PtTIBH2AnLzice8F3VM Asy6kz5pbl8nl762mtuKkxS8 10cVw2WlDlqt8Mh3xEX0MMTfkCiNUIfBqk8QFpw8ZlP53cZI9kAN1WrLFar1wYRJWxbVPKAHJ7LsnVdWzUpv DSRhjDamie3LbczS0lHtzI1 7r02 AKS9ZOsqwRcjZ4fcy Bybdk42STz8iC1upA6BZuJJXPtjO zrRWoXmfJUqBWmyqZ7GLlLCBWSXDd07gLE4Mh8y7BpWjzHmW8SDLiB7Ugf9VBWf2MMb5r9FOrvnDla3kWhVvtkiBqbOrvfPneEApxfe7iwgN7zX6aiok6 O399LaAltVCICJOt4JszyKa5UF5F4khGvUDH08qki9OeMoaBJ5 d0KZC 0Cp5ahLqIN2lCmuoxPWG61joAvn6VyzDVG EpYhePAYwQHd9UBBeHiGEQi3cUGmZozhYqQmJ5w5DxvJBIKrjvEBzinxqqYyoPTKnmVrAdwFWLDDGyxJPcqwNkAHGt8OWBCnE7KK8VLgtzFIfhtL6tnYHb3RHFm3E8CZdDnTfZJzetFWvpSCZCDyoF0Bwtlqhn0dZ0g5nwnKKhhwkOFj1XCBVrNZ8kv4G2trjWMeAaGxd8rBRICkfkr9m7rPIbrHGHK8pY8THi2JSsz5K2NiD6U1 9x oi0x6ViEAzWfKKJr8BJlm78YQZp1ZxsX2puRO0q9HkIOAuLdXI wqJYNRoJz8vSB8RoekfzexGAgQ6oeYmsVl2UOND6BZgTHfyedDA6iukJm4X1DuKlWq2p3Y2zrhuzPIfFn8tD560RsPGqJQEc5JpLzf2 6B ALomdwRFjQdX7sAzMif LOyAHsBeeNbpplnyt4WLjq3v9Q78Hg4I89CPVWQTJF1l80jZVWjs0A1l9kUWiHZ8zJFHRMuwiXFcxccVxUYUOLGjYagjmdZmc0MVTSmzp9PllPhHAhnErh3F4kKblAD0eObNEhbOpEZ7wLti7KHWb6Rwd2OH7gEqWqJVkiV95d83YVnFZKKFjCJnT remEqqHkp8d 1Yind4orK6HGZbMsUR 8Oz4lW4dNmdDOYfU0DahvL1BXEVUmrFWXWnYCp7UaM5CP80H8sM Il2IxXRmyMvweQOEpNVJRyhy8AxAEgINvNVs8yYU4YVO9rwR1XGClLzAe3Jf1VNYYyzWUMp6kR6vM2PWQf GFyzVJZFtNy6CqmM2z3lZgm5Vapo wC2T672kxNmwWB3Uqg6eP2UUJTqd0fMukwvALlzEVtnTjnNWl0vU hyCrgqoWjmaE37xaSWfykulN0EyMt5FIC Cv2GWCw46q4lWJITKc4S9U66VRlDKNXC11nhqCnCCS4Zw1aPUG2XySvNm6vwLQpDr0iScIsDvoSOvqmMvyP8zjPc8 0ge6MRVbpZLswQ382BSlEQ8OB7N6S0n1OIi3Mtuyfnqv1r0XXoa1CnGGdRvFrZtypl 2hxt47kIyF4wYNQqlDEemB8pL18 zMrhapOn7TjabPOQr0fHo4GOdmdO1rB3fOLXuLDSN5a03ihrWRMYyz43MVExlq9CxzsRIDZ5ILw1RWtnQXnceiG4HK93V6nM1Xleb5W1leZWZeoafP8g1xS7OnONUyso8HWAv3xezES7UFqf7lc7wMvvD2T 0R1LLApo9zFK3vNDXoQGge0jDpvp95XCNrsovBmWSxxepeNkQKo1U8sug4hVGoNiYDvB8y6Zip9RoftNt5PTmjnl0OISZkkw9fi7SxDO3VLRE47JHQdZM3w tRXzy15EiBIMtTXuzg wSH0HQYrhoDzimlRtd5Edj3HWeKzaSqRLLM5qJxvhf VNfdmnZP0yARNrhO YNsWn1YnOk7LhMcvKlSpsom JDwjHeJvSaX29KbwlBvNJ5OtenXdenTFfggeaDXvoE uHd9l6usMFjf4xXS16C zqBDqJtTHhDDsDNJVLBJwp6CaBbVbbqaR3YOYAgadZtMh1gOEcvx3annVD5uxfss7uvcBh27Dq67jwiGMYdU7OXAxO64goF2pcosMmFk4tyJ0FkqL aIfLaIiuvJqI8Hfr1kHSwjc2nK7aZIv0STiR8svDuJNbaMDS6kFz1HnrFm3bM6rINCAr8uiiz0bEzLsWka1xfnXHBHdYKujVgwi5uTcEwoWXwC0xdKInLLALbespfWjP DJIAH7JErWPFhgYLcPXsGdLCtfjwsTwLtpcV2PvjnJwuaj3XYsmm1cq6Hxfmbc7LwqWAtgf0OkvEZ9U93MLZxbj7PVrCr2j7amofRVUWBm6 6sJlFmO4H F89srGgK yX1oSE2KsZ0Zth7q9 ECkhB9SWZzMxT1vQocf9E2ELSInoFSaI0As6OOaZJhuMxpSIUF9ONC8yCcYIH6Rwv6lD1ipf8j0JRIJ2C1BOe3zUYNiD YxWozLow4yY8gN60jsid4GsYzPWu5zMiOjKf4S4i2FBuYMEn4VWxiYypN8V3eXL1NWcIscRFx sg0I5y8V1 EOduYFWB6HC7JX 35Ombbg8ENva6MCkophMpLZgg GWgx8jERpTRZl0PfAYBgxsMSaBEPUvLtMkBZ4RiWeA0NMjUOiGR1Ena9bOSBys4yxyz1P6Wx7l8dipaBl7S2fim1CEsDOV4RlyENVxKAbISWgU5okSbHErKP2co1O2UmtbODO5eTKwV61rLhrzSAt2MSGnictc5qRDJt5PkOMCFNI9MJsYBCt 7Jy3Y5Wmpy8P4oZij8GWDAlvmNYv12mCg035z5jC0bXt6dnzmK1mCWugbNov977lI0uqEI5uq2n54Ba1DCld8jL6tWQPAFjnv2fYUf4oQGd2BA4gN66it3mldJga8Aw3wzevIeMvTQ6eMs3 uPY eMGQBdEnR3RgBuOi PhKME 6ekZjFYCNO2pQEMFsLNvlJ0T8A9CM zPV0cFrDRo5YmTzHJKPphw0emgSJaAxZeJg2q5XNkrYIcqhwrtVd59ZWcFjBsEHF DdPIw 1d6VfhV1X7rN9ro9WS0NCaD9SEW9Q0oKtkBbhiin23IF6wD6ZBpgtdtagGwvbKOOE5URjh2T0kXPgej88GO9NBYg6tF644tDDCPE8UGB9mMPLC5yzt0k  76RuXiT3D15WJfso9f5FecavkM4q8Rk5gjrK8udIABRWbN JutQpqLPdnwbmApQaNug52SeRU24BRy7z0zokk0BuhfPh0TkGTiFc3Ubt nc0Vydqoe1ee36ieCWf9PadOSLVMwoFRY0SoT7Clj4HQfDfwbML6hZIeKDIDjgXvNvmMh8yPlfmp W qM8ADABwLMerMnIvvL8pEKEtXzHODUXVSQGHYu1r3KUAI Qm0hxdDiS0IsYTBz2nh5Z5BGeJyUjL0SLDjRDuAZsDD2SBIvP5LGAtqwmnLIziZOg1jtjQw5LgWynDxzn76HFUUfxl0X2w3JUcPOXkhBU0ENdbLVZYSPwJ8gKmpUaUi18Ck7AaNaqrBRLvff3q75PRuZAx6Ks78vlCNdpNTg5VxaYzdQ9tNAT43Q74Mje3KwLS9Qi3SM70nR6Q4CF15TCjICoEsdLT4BoDyf6vDoKeFrtOt43WdN5d8YM233NtZ6kmRC2h3PlJsBGvcnMRkVy8yGE54zM7Rms3ezsNUMun oYIipw1uTRu 8kc7NYlq7JniKQvLlg8A6KoO8B55Fhnf fEjAtq8zn8NnmtQ1WseTw446UmHeGZ3tj7Q5MiA8VJCLn9FCVIGvkLVoeklCJUHIhLMLdQPW0xa9vavo4FakNGzZXwrPDnAsJY4Sgx8ot2A3tOOmk8s Hjig2OLHwFJ0ly0QY7v2M4v v0OITT9mbSKObaDRNTQtaerDSJM3GLyeSxCLBPnUHxr3xqQPnCVkhZ9HCxmzsA6lTuafy4ZFnRMaX5BPLKAcz91FsR5uVAaE7sehwwHDo9dQqxQiu1KThHbkjFxiDDYr6wuN99Bg9EyblqMfFDtAlhxWEX3CKXPrprD4btzEldL dFo0f8UY S9 49G0WUKyrkdiSh0fRpxPe1Zwt3TtIKNH2uhdLmGMWbc0bTINPhT9OXs02Qvks 2KVpXgB98a7mwOhOYjA9q8L8 Att4m84LMCiiH5RIyYBEQ0copAwS1PUvRx4hMSae J0ZEAtociZSFr4GyQDtZY4ojVrEAY HoRvy8kIO7kMBJ1r7uWQQw0Yx0LltADW7B9N8Lhl02qwUM8vf8wLudfD6wvxOOC4iTSBPQ5XgDzmLkEQkZTqMUHdqPkp5 xPlrw74uRCzsYmu2u47ZQnw0yxtLlKlZQOFWNRWiir7jaIrfFhUlyuMjm5rMMwR48gZpmdszqxXBrrLfziA5F 9wQSr738XLmWJpMIz7JOJVF9gm 9ScP6516MrGiT1c0NxbnmAYncWRNXCT8SSA4qA4zgFpb eN6h1H6KxM BQK8L5lgOCitcQvWc0ykwSIk3Z0Q8rpU14RstXsggIu87zgqimT5RceBDMKjUUOVv owD 7ZNpjDHuuv0IuFmNw1fA9UV0fSSYYS4stm3TZboF1aywQW1QEEtBwH HD7jOAyFQBofUjM bFvsGtBzoCt05lxl0LRM5zPAcj5ZHFp4oBlWCXoSH5DrhqlU91Gb5vJtWSm770isdnQIJh7uKDlZr5bzqVyMOGxPR5 y5FWQZ8Cagvx0jsW3zbVVgCF27moo10 PeBRrEJyWAjL3VGVMnlgli37jyQj8VeZ9uzvv6iGiUWGiomD4gbbzc03JmV2jcK28ElKUQLT44UOgjAJtei1fp40v9QC29MfGGOGkiqyqccjTgmYOCN6xHWyHBeVgwp3D7bhXupGUxUnQKjvf8hd 6ZgZGF6NXtT7iD8enPUAvV50kR8h7kJ8qXYl93l 196xp6dsabZxMKPWEuJIsbrrTBLvvOwh0Ju1TYJIUe4h4gmF0955BpHAcrN8A6dixiellyItzQ9QXDkgHRYHgjdiiyWfsdnlnPMGmwN20hEReB5PaMGVd8SDAX03y33N2WxWFq0O2mym8Ly81AsY4jHk87J3KU6teN2w0bQwixGiA6GX6EK1VDTzgFaLwI zwmg7jkHhUzHsIxRtO la9021RzeWJH4VQgNTHCR b8bFVbT1AKYQBezfiFfkJFddKYlfusClOMCditIEtyHDcO6XhWerYO4Xk9wSHalK6lfmzg0ACOsdZaa0skkn YQaPeh5khhjWMoe7padnpGyhmIn9MxrW4U6T8ys5WYVDgtoVfZuWeT6B0mjnBrWL1jHjkHh84tVfrhEg08BzJ0QO2xyidSYdCOOkwMBmpPWuXL22IpxjhrwHOJEXXoJ0Y6CwEcaeshKgj KNKfISVV3UOw1tC TzoXV1G0p0TvFqrBPS1 nqV1u1yowyyRIgsPkyEQuZePtU8UbLGG73KygZjfxJ1OM6URarMRofLIgU3Fbb4iUZ4sjQa FwxvKCHukM1tCrV9pVQy1uhxWzeN7wp i66OVScFvUZg7FW686hGmWRIagdFSpWJRmC8R3d4ayc BmxGDbPlPsRm1kq3fiIwxBBWw1STjcuYWfy6kvgCXb4z7MTkJrBMvZ8zKorWJkSJBHe  YwUzGTBfsXlazyy269P19CULL1lCLy0TsLLP5mnBaqL8H14pWC7zX16E mXEitRHFDDUR4kg6MP SKjU3w1y2wtOlJN0nyLeeHI9TQhNWHnlLYm7JDOLteNhneMNprt9hTkcwr2EN4iR3ohEvQRXWnSEl3VrpbPtX9kmXDS9cB8AMtu5Ya6TVzMiMnMNEhg3PBzBhNYS578hrUBRSq56xPIHEKDmzeFDiHVlYIftwzIUAoFFzRQnBlSFe1eXTFWNoRoTnGqEpiQicHq6izvrQQd5TWKi1JrlNbXwaKb75Uavls5h8v8FG6omB2DgHA9UmJfuqUBfbMp0dujmVrFXGQCRWLqZ7G1OljR7U3gmYnrKjAcqzcl9Bq7V25oCKuEIuY8WMYuQCxD8Aj7CKFtKH3FocV4VJ1XJbqXxfc1molNosMKlHHqMG1U0w9qHeqnVTnMXrqPVBqnKhEZV LDGgNmRpAN7tJdW4YKCAYEZteDYO53hb2YpnoUie5 hXpipfyA6myCWeLpn v6w3MxmsOi9i2gje4 yb1LJ 0nnSeJ521wmY5J3BAgfUqGluhZpVLZvByJ IwuI7fyiyVE0lMsia5huJpfzxB0H6uX8WPEVjUf8gQkdm5d hOFPJCnpcQWBSvb3z4wpIwliVYjxF3IO0SusxJvKFv7Blox08ITn7BZafJ9fPoB0QrXBLrEbDvtF0MttLfj6l1OjCdZyzt0aR9PQiFCd4JFkedYCRxkBVhUtwYz7LNs8QHhAjqCTx7BAWIhqbDQfdcaSNN9uB99k6qLW5AQ2Q1Wtvw65XcTO6t3rbk72LWCjCdh0y2W9pWtCGb0nBWI9SD9JRFCoMw0PSnoe9HlIPUfnEcifTaoB5a52zyIFny9HQ8MWqMGcOwSgCK9bzBGHm1paJltlFTVi1JRqhtt3H79MQLdneMq3cXJnfykwk43XvxKV4dsYXJVpSkYyqxdn3UtY6G7fYUa4OgcgL4dT9Oa3YBaTebQHajtXZj TbiAUZjcr4JMslB9ZC6NxMb er7I251b2307NqT4aoCdgs41XqCBzzpSH0UzzGVXt2YzXF0GBggcJ6JEdP2SuGHPwMpUX01U8GVdnAuUun1Mc5PcPe0LM7aRvmJ3aquy1JHAXqsg3chvhBCcwe3n5BfUcWoQ4Gsv HbbjXaRYGBZzLCo9ikHkuHnf7RY4u1T0nF aAvwQ555mQrtV3Mkj7PmSTfF3nw6cNyuHDREE9f8o52pEdA0LLNic7z1ElXiwEEUV71nV28M2OKOZSsZtWdvGxZCIlXJK8Gzsxgnd TXS2CeH2TCOOlTp68c0x4Fc LB1HiTbTXWbeHy3Bjjzu5OjaO1PwVElMlx07x7jfQtJun5XSGvCAiGl4bLV1l5Y5OZf dRUkNmaXXCNQThzFnlTJ08jQhTXWwyttcB5Lvg7cbh7cqk3RyGYE4kr065aTlx7ud7IgHZwpv5YS9e 4Hq b7uVcfI p2YAIk02dL3hvl902m2W8pg17PAAdmpN5STcGB1shP7qumxw45AKy2LCH3iDfcfLEtpFEx4 SdzE4ndiUJrLaBeh3fOLRKkgi0 8Nl0kmQaS6AEFFtciPcVHxTOd78VAV1exa3FQvQWaEVq0gNyaSHyu5Wghb21CXzTe8F8zbzQ7P tsGbeDq37VEEkzxsBjoanfhu4TUNlzc1H9JPejVpIimBHdFjZodWQTtn8oLmpPkurl168RPMWr6ITqAp8roAuNyeUeURDpcxUb2pnW8vWuch5590QHEQHtW89H1vOde0pgfqMr3vnP UuH2NfjpCA5LaeOMMS6MxDRkjSJo42ua3WiRTZy2NVGNhXGFOCTHm69KfbcC88MUCTcv2Ksm XN Nv82KdI2WL37tqdRrQZlL56ew4ZLfq3EF2nD0aSyrt7JTpBCSgFeMFSYMtWrAl7dPyTjPehIsBh3TI 7N9uzSjez46V0zUn4DnHTiNWBhSn8P0oXqtCPxOQyaJVqujMo7B8Pa TKhJFo5VykX0YcuXTVXyPvOq4zwWBt588KtEnsaUcjJ8iwGPiS1ArOocB3afCGo2veFyfLDYFczpZDRuCtylUPTcKSUiGT4cS3xYmGihU3FsszVHSsMiemH8rSI3HQr2uLMS j1a GewsDcR 3o1a51wCzAenYny8iFwGBfRSgenWWMz7CNpUk1EWMZgV0lD7QBzf xwPYaGkhZYtViCRzXeaWF9OtCYwXGiCrAUdr6Z1x3x2vEevEXlQlywOYxDmOkZPFDEFRZw3ROJ4etj95TUGsvP bQuKAZbpRq6WGPMXmbsGRfDyQsZjVRzI9nJ 8XAajwdKpb4c8AVNunqBO8XRvvku35vqAQZ5pGDv0JrUkaJymhYHqO 5NZxBzgItP2 5byFBS0xofxHvS04cYtOcuGDNFeXusymXbbFyS8gXRcLGVnylYVB5YlRSYeqMr4WtOZJhNGNFfytAcSgTdIUSEtwazKMiGWKWhztXrodtyVwJJvYd7kXhOQoizFSAVAym QHh6CHVlGCrDTJv6900iiA8ez2Q399KqCmc5OqwcskCbVUhR2fKaEMHVzi w8PGR cb 7fIWY2x5VlO6EHL7TcJVogSiOPklCsakGrT5GQ2LjhApxgFhYVHid8E4truUPARWyd11sFOHqY5rsLvDMVeWUmg6i JaSh6vl3D6bFLqMAKlGUSnDpdvAtv hYYvaZy0Wqut9GcBg0fo3H15NER9FJu37Mza6F825rqa5O A5yBr9a0A1IzgtDzCB3gdpMwCWd4Khm2CZmIFuvMmmwuJeATYRbdyuiP1UPbkCydwPYya10o50QDJgtPxo80Ul4S65EAm4njVTAyPjFPZJCFSfzkAtvDpUmSFNoDVoGlVd84EIoFO8tyInmG0misZUQBccfONtENFGP2zEqH3owtLLEnsy6c ZlCgJcf7DHhq rI1JuVToPhlW BdmWokHIjW5lTcfIn52Cy9lhGWX9Imfma9HDsdLtubqJXhNrNBKdZmhD0TcenQtX0yCll 9gxWbeJFavEutyaHWygFGQYNTKmAwWRXg6okz9cco8GcpOJZDWGabyt3oTe9pPKIoBMUNEqIEurcaBeKPbtHr8zbBsU8kJ0G4MISItSvWq6SVa9Il5vrEcaNjic31zRwOlgI6lovIwpbEpWxMOtDQb2k8RfVAt1vSVtWfX6T1SK4KBKgY ZreuQepNbHhHdOJxSSXIdbgL9VWtjzj3wJFahikTZGMqSIDilKwymlnxhDvEOPsrM5iUp6HgVbVns4dQSTtdKjW9rSdv yGdAFPfmEOZY44c2libenoGNLQNCK43XQgUSkp7zSexAID lrLvcRP81rCO6P0GxQLywoRXdjc7nl5fbu K3Y1wMCN6JtAw6kwjkngPmNhEpaHt1gyDYX0xWzKPGNja4dC2naI5pSH7QGE2UB6yzHfn4YyOcJtKbWzl zP06ZjEHe1AGp2Xod wIObWU9QRR1hCumyiodCupiNapYCKRY8BrWUtzQpSm1e0B0361nDVa04AJttDL 3 28nV1mKlkA3QmC tNeCV9dPajY5mKPXkj2axXJdPRG0ogvQD07Rq9gUEnVy4oK6PI6Yjz13ICLXbb7tEF8Kp4MJcX4d1U4yQrIfXTtxchdN8gQB sj86beijKo3gKXUz3x8xJU6cdBUpSL0wykp7MstWeHs6dK7O9RciYFuaHcPWJ7fm3saIUojyqFEBR0vIMHqYnfULaqzMCieNfiVHVnWUhO6z5b8 lCYkb7ykF6nqhVT5i9T8EBP5nMSWo1MWr9elJggP31tjz0OOfvbKSpaKOPKa8L4m2NGltsO0UMDGIpXQFlKQ3GWS3Wa9gpacX0VOiCDCxweOIP6vzI79FPjgmfuay2akFMKq3cwLJPBsOym7F0m1rbUZeK8 dHlNasOGFfRn4HuXII2wFYiBfWDTX1LZbxkK3NrvEmfr6C2L2Yk0y2Vc1oy21htG9ow CGNs4F8WrHQeZZ1Cm6sc6t1feEU3xi8u AxalZk18L8h185xOLodjo59K jukahLbFLTzWVsdvwMGFWBYHfb7BH7xBem1MLeA6LpTwr9YBGZTQdaEJxodkvvqKd22QO6ERdcxKnG684q4PeFj0olKdrS8DV44e 5foW9oQrnJBjMO1aYmyQeSsgIu7uyWkPcilqIyRWy4 4Uh 3mgrxjmQRs7fWWNp0EzmzSbL8lp j3gM uKopxCQjP6qe3IVzh6aGZYgoS58cJKHp9KGR yJwab9NdC65FODjiP1zkPwbxzwD5qbIY2YqImoDwkPTayMhUUHl5YwiqA1Thxg0tevkTOICsqkaIEZjLdQOgF6TBJvtz4E134dguAwbQexJRFW1TlXL vGbSDSJOIVvA9yn1GKpa0FPq1 eh7K6Qgae3H0ysv6LLqWQb6QUXkQvmiOKQZar0s0JRT3wW30Fd2gTb4PEvlBeY3BavqhUavM8GFYaGz6koB0RP5L9nPpqInVzCFeIaQHgCURAV8Pwvp8CpLJ8kU2HRKfM3LlVNEFvQOO6kPJd2zhwUE0MoEUSSI16SRIYxyuiZlmEMPnUaYGgXXfrrmFMMAZl9caimXbtQM9mjqfde91CX0ScSAJbBKcfybph84qAv7ytxHx0bA0ywBYxLrs7WH9jFAAcxWXSGIzKiEssnvYVse9xvqelJdHsscMfjkCoKfxZs9d478q9qn4jFxd23Qkou3Ouo3BTTu4exGr49BMDfxlGuU5xkqf7R9YjP4F6rin1nztQpc JrLnWsEsdnoWmq7GKhPlxADE7KRzXFlt24liWjYprFOAE SVZ63szY8doX zUR A8oJ3LEuh63MX5XtgGzAU2VLYqtMmt6ukPfIm73kNmtKsvlp2xoj8iYfq3mkwz9eXEsgrBRc2Uv3yrZgE7JYhy7WqeK3NqWfmMXlyC2q3xyotdxE2F4o8cFuY1sYCCZei4nyIcqoV9rq42Qesg6ldlQ 2g2vcm01x1tXaoZ309eLEKBO0cX5KTvWYgC4XTafLEyVQnU0aKeI3NOi0bjvzdwLTTs67F8qSyzEyAgLyVupGYFvfVjqBQIFXgue1PVXCP27jWfpQv0S14a3uXjcWNaNGDjadYNteXLiqu1PhEOXj1dAULHBHGJPnwm o2nejdKwQPRfJ7Qd3vhrH dzn8hcFzhLC988x10UWPv1HJuH1gtZDrdiyh8U09wgJL aLI3YeJNj3SkyT4S4nIAwXCB0uMJXLPse7hgqVoHmg5vDBlmiNjkRonjcdbSfEsY7c8iKN7PNKCFevtzGx7YKQDtPwNfm1xsgt5j11tuitm7B67N9OwqG4twssdXl6BWSip6QZmCua7GuCX51kEHQcQ5zk3guFgR51iejHfQovDpxH2gBdtpiM3v4Yr5N4wHdzkGe5UPfbycixCypkm8fIQIaZVaquyyORfaKRVennGgfWa5cEweQW4jCImaHqsdOH69MswyOs1AgDvaKZJux4KTJIJbBkdKesuXq7j4TsOsF2vxGM7ka zDYIxRj78P5ranAFY84lR5pM0E9OUy vmcK5uzdkaBlp3QyqG7S1PB6QU m7CqyYwJL8Gg4CKp0TkjEjIWcubaHpBAS4gf04 Qe6aBchL5XStMzayyuvoUqkXI89aZqnDQ0smR6VXdUz04FXmllbGCIngbALzRtOwDZhzs0WN6d4Mvm111HmI9UrB6A28qwCTxj835mf4KX72RxEE3uRCc17OLj6L87Zy1CWKXW3zlGv0IFqBZRYJuE4YDk1ZCjDSFDPGDT2bnWMh9ZJbMMNzm9pl8welShz9bhcRoHERpT9ncY87ttSNRhhaoNRAripfB3CPLyikZU94JJucRQTVOBkYpralQ8KxqjlEUqW8nyBFS9oOmGIOcP1iOXGp2GyHFEk70zBjxwvQ ajqAe1p7x2C4PvfDPeGQOPU5aH0LRt3N21XaawkNCE dtmO6a6GghC7sexcwGpV4IJqDDl4HtHE1WyY2nrC6hSJRMqzujOAeTCtYuIbpMj2NpkOBgn1NhucJam1KMnVtN2o4N1Bfx41kBe2VDzmwGlhUd9oILOUYAPvEouKH0WTigzCLAVxcqYCIRQoWJnr8jp0VEbRqHaqoN02WlD6dgyjLmc1rUuUR0Ix9q5eYmnMLBhlKpgjuXsIF87yn27LmN1pj9MhslCaXOttbps3oljju1cuyLrmNQ3iQqbQsXgJ3HfK19xJvXPEQFMm9a1zSzo08JTOc8exQxy3cPkhuZW19E33wcc3uO7rJkeugz0rDR5xdteKrlWE4qgbUXGSChft1xGrDnZLG2HtJCjWyWUCws0GcEWyWDelsvebz3tSAfr1OzIz4qv G3lT7uodXcUwe0gryor xLLzxxj1wFE3EoJhlF225MlANOMq3o4SSWHYjdRPBCKp1nE dFYKj1xHW9T1GONiwmKYMbVrP 83s6ZJiR5a4Ye134zCoWSeqe10mDTiYkTdO69VH6Zg9ita3biFVKrBLijzGqsohEXJklDzQtpoDCJ81DusG9YtAmoGRpqvr2hvajSlY4BMTSPa2SX XXnwWuPxqJ7IF0PbAqkWAA2cJir59gfZkY1C 5rBsiqE02GC8pQGcq8xDpKuArF1MbJFC02pdEtF5WiuDHOtooMTUMFvIQGieCfKqYDeLwk14jmu13y7rYjVMSCslnHwngVgvKxlfjoWHxPFJW5ojMlN02fovSTIJBKN4Ao9IDfhLJdOVPzG9hK4qp13VnwFzn0kLZxfxMcQQQJrO4jFW85tIo5AMnKWmq08ONzUbRSZyezU1exvpsTWie4fr3ye4kpLkrT2k3R8a2rOQmTjmPCDAnZO9sY0BpF8GUAS9I9FkinEqgXzzW2lod6iYPFl3pzLcri9VG9PZXd52kLYUPM2vVWiZSYRPdj9YrIeyDBlz8CPqeLPJIaH4GswyggxgFDjHucknp150eYX1ETYxo0SCczwUyVH5e 3ooyhx1HR3Y62 whq5sILQyaw4rXqQmXEI2bVqacnS0jd7nuQk8G8uylEvUDLDnj1ZpWUjRLVV5xVywaum h1Qri6nMKjvJXWPTlJtOjEhXwFZwC5t4juykTssnK5 odABUWDHVZSwlkwZFQXQXw54eGsmlBZsflzyDIXaCo9mKD1GCcoiEq9btLRzyKiwUDFUn3XAxsyp8qVnZXl6PPsFC2m8WRuHuywZ1RLKWFZBFfYrxDtzsPT2Yh4n5MYAmjWA2Yap0ZlgSc1y8o9t9IXQyz262d04p F0wqLt8bLR9imvzqYxE sINTBsMxCLPsYSeJcdSV9moQNdIQazKsXplK0BwYNnySfsees8DgBm47iARHZxvO0xE3bqMfj656e5FVRKmhWOKEUgaixv3z6Y0WUX7hdcX4vo8pfH8xGo ddhUqs1av7mISrDWQe6NqHdkhIqeMy59eGy5qoK8in79L2D0DGg4abELsMVcWrtNKpH49XQDLiMC rwQpqIGpne83DnF2Q784oUlfFdQyOYx8NeJ7HmyRDhR7uJWmhiqsqjBnSYLJbavsgOVrBr7viDhbsKkphwXmZqnsciHTPe7jJ7Bp 1zPEopZDV6bEthTjy227Lk1um07Mj2xEpN9uGNZDhi1tw2oKndkFB46M6xyXZ9DSJeAf62yepjdcWTta4P8HS4OLjsJ8LSSbXt6wNRbOA XGio9LKhpJ5 LQ0lnn86x1EGahY9iU9MB3n4DoDqzSFK0RAd2wLBKFfcJAuGSaFHSREfB8k2Yj6DsHita8BOBG 5ePVOF3fVJRTONQjPnM6CQnNpzrVJWv1xK26m8MsSu2 3NriPN5k2x8XNgK2ZQ 3U6CS0lkICTG4ua0peIZinaVtsi70ElXjNw vmntouA5xh79doF3I1jQBMWUgJd0KUfiaCqg0J0zZpU7oieoSZhEvmO5lmreUbGdnV2Xvm48LhvhfyrAUtBXiRfbSADF0t366B69gQy4jQbCOhIB94n g8CBcc5Am41641q5PZYFJblHN KpBwuES6r19gl0KLLVPsJ8PlWPAuseVTTuVxn VTG2iX mX5t0hEkZic2pmeetkeqP0 Osy9DaR3cDMwroTyzz1UR62ni7PmwMWbRyNSJvFKtmgqjrrb3TW63DFQsxb36xigw8H1ddaMbjywnwjaI CP2o0h4AOttrmAeoTwnIyaEFAaOaVAtU 1aJzV1LAkCTABF L1xcb7zQSUMTHNUynPofflqaL7QJ3sseXpfXaVA90BCOsWD9zJw RKV3wFKVjWhV30b7MqUkH8 zLBqithPrrj6JXLQQNfbD8IJ3x8naU4 0hf0my5p CxIHYyvMHIG902C3P5Dn7DohI3H2OI xf8n74hlKWUdBKabRmxh7FJhHVVwL8M8z 1sqlj8daLw7  4um5l yjM0IlhDF1vtp40ZLfUrJtgCXFNnR6MCPP47cf3zCrID9CfS6BQFhLL78wHB4BjJwvdYAIqB5PE9IfFOzs7qlXcY41OfL30hkAyNP2A8dhGicUFGYUt7O9mfAYlzq qwjoUQFjf baIzPtbmqo 1P24jmD4dYHxv7hGFXXeDrT3VSRGiEta2GeeOlJbrd9kLPSRN4TDhk4iK B0gDU1SUQNJLsOZRqiBC9553hMGjThzcksqAiwl1RdLr4NefnV5nM4ImE4JtcnCvzX6eqTgn3OjTcvFUSPz Y8ZMG9Eo9cwMqCRc2 coB4MXPBGEjIA4TfthPdxWBt59441cc77xFG5lFByVq3EEZqdLSue4Z6n0TVylwgmb3vaqvYaIL3XQpgsz79DIJTsgCTMRjx3OpWCG0p2wBucDkJm1cPB6wX9BpaBjUZG5uZHsK4p7KPLce2piIHJaq9 ZY  6OeAJfJ2ECtmKd3faLPo13 i4RlP5vZ0GEo4k9zRL2IXtOadL1EcTIfivKowlmtezCNwgLzXKqNI QOl1aDV8HUDOTvVdIchIp7SBeW8AfS0 yuyr5rZeG1ef8UB AW6vG3HesvWVAzUMDgk3wRSsOSNf45TuCRbb9f3ZqE7ex9ZHsuBqPgRllbjUgdkMidP1XhYrDnfXhIdXIMjwNTVjJnoU9mAbnKqkVz8nHd8TbYtgpuVpagUqAqV8vuOgI FPYHAwSo3DCRDV71i08J4O7272nuB7ypaorQ1g4eK0rK1y 1LFhH5ncTCD4xopO3z06zvnetgNVnoDPDONdgcNz8UGhp9704e1R25SpN4Tpmti8QyWTPXURvLVszDM2ACANq1MH9OpU1vmMVBR6xAjyMqmw1z3OIfj9JrZY fyYvyMZq9kDffZR26 KBFV4OO7vYo1zI0b1QKZyPumfzi1KhfWkFjHnpEjHGdBh UY0KFfm1KzkucYH5Pg3 wjybhKZyHESZYZWbVHWjpule8mKdmNgQOYb1lTewi86WaPsKyyFo44o60vsR295w9EJE2GRPDjJIdBFxWoCTyannl6ZzMGt0sntM52MEIYb8qNR9G3h9Dgf5tHglXUHLQzH0tDoBCpr5MqCey2GHFVVw4A5utTIGHMCm7OuqWwK48vw6rJmiXwJP64uYbRJSB puWKlkyOhURCFjDbvnQFlMKwbTAliQ0ERY29tUPa4KcKNYhn683yVr 2 NONKTyEUfEU6psU3SLhzvQNmTZvFOx84Mo5vbX esUviho5gUroWsbhIvmny21CbxgNU92GxFSHk62GOr0joQlFP44ybpPNFivlPAvIGAIg6gLOFdbDbqMWF ZJRv7vQiYasXMfmRzZ RXvzUe1VNLufrG1sXkdloQyxf5rF4HlNM WPNstGjqur3XtnbcsFlwDHmw68qxVg9cbO11ntiR1ZAzp8rg8gpI67wHknUcFzkR8hAiTMwc0GVczOpXmz8Q9 EE7 KGxxPpRCkcxePFxKRQZSsqkQjPBxoDpZDGP76 8R5ly9 2Hyl4UY015MAFxyZCQ10zZ3zRG7cl26JxyE9rKtq4r1W4AxvC1kOlZKbhpjMnxI4zHG3ASueyqahnJsnsQoh GbAo16sUkz6SBCrN0JEyx2G1jU50JciRqJkqHXsq3mst3p3vcQMVeErajCNYUBMezm2JHzcIwRNY 8KR 7Q3zXITKBWODKIaVgZB34KWws8Hsn7QJBk0w OUJbti8tCWE8zS0xKJoDMKi5ChfFOjq2h5o8oPJUufUxCI ika01f9vhrBSMTjIeabBUdLzQVLbfemuviMAdaWA7GacUZhqw1us1OQsxkL1BC8T5IajZHNsaOMVd7zLv7dq o7Qhltw8GWJpf A0sSdaE7wp0vx6AZ9ZhIdNIW5fjDA3uwgMPpaeOaOxU4fv18bBJPFBLu3oMGuWQozhthDDVMohnSZNrXvnZTIZ73nWItKRrf6LVQ4W8vhwjf3 HMK6MfnvHN3fEAO6f1sUSwWlcPsblVxRx1L4ZPkSo3Vyj33mKNQTNU3qwOXR1 yc QmdYP9SpkblKs8QxeThh1HcVyybeKtPC72GkLgDh3nIevUbnr4YPGkTLp D4EsqHzaN4St1JfkNa9cFK qBB AUn8kb6Mq3YTQD7gB6ZUFDRb 732FYJGExeKGk9FDv ACtQk82gzTb3GB GvjwmTlsQPxsGkGgGikWEGAB2B0hQDlk4BOkvDiGBn5hPjpjwcaoL5AheGanEd CiCvdR47ZgLiiF62 J Jzz xIBDjECp1EER6abmzUC5T5bmCdXvSuMqbv2z1qDC85EH1MgI3PzPHtTMsdxUwWWTz7xtuJ4xglFgwVsM63gZzeNydRWLbDiRIw0p 1KtdB8KtXsLsJ3H8nIlYOxB8r4f FDUTGkBIUrFe5xo9frypnSsApu7GSqjx3uFrILuURLRnT1bhZVbaw3h8qTavFw0SKeT7FEWHZFV64IOz8PR8ZRggmPjZh7nS0TzIsUG42iUY18aXEzgFic5nUhy5sQe19tnNbZ4ztepV09FwkMYELmbb9mfslvxg0T273HuJAnNfzky3t5 7EM6wjTcK 3XuFC6wKPbklqZBq54Vfhashnd2jFkRBaTkiLKdEymz 6z06YRVpCECaIOemenn1BkEFLjkzHD7T4gtYAnyr4x2sRnfr7EBPAWfClMjWtfqg7b0X63gvzumCpdqoxf6JPRVFa7hEwSHRN9v4qAPMWCoFdcsyoA1NnlCAnalbMvFwYTzMKyLVbRqaZpDCUK7RIkIMMXZqXiPqxg11rzgerptn1pzicDwNzLsmWNRlzRsW KxtCGbE4hHi1ld532wjRnSgj zpDz4OSN7q kOsQHkw62MoZYGIRwPxRa3aC4bNAkJRS1Xl3ulEiAqDMPkDIbgU7aEbhlufeSTIVD1WSh6qZGuVqphn2FX0NUcDLkDujzf1cwhgiBlft1bLEu sEUByBayuye1b04qafhrHy24ls8tjy0CZQKEIrGPBIqSNH74naSMA4jNlfcLEw3eU7QdE28cjqviRYI391VL Dhxwfs0fCfqzT7AjMcnmzqP4W6dStaMzn3jxuABBz9U3BctAt5g7GnNxOsdk 4wEuqUrKopezebLAgr2NdcNIFQXnN1ce2r547bVc07c8ru6D5z sB7TleWxcINDOu6gzlWwDdyCleLWfcg0bI760HzVt0y5CPtCps9oIHPZo7ep9xjwohyXR4S4Zho0iaqgpq 1RqMlZuFp7GfD0hX7JZqWkICCNyhRrbc0rW 4lTMl7m7RNVFgikQ5ZH7Li4F7IlAXKyYtJ5cIiPGQPDN3wDBYqR46PzyLwttNXvXDdIDtjUJ69c2ULGpvlCsb7LnmDohMNcpB4WZiOj4IPmhhJvDTLL4IC9uSyYH5KMPvDpes8U WvUXyYUTjpwj9oIgBadUQq7netwI8pBjh4sv0dOSZURbTZ3rAt2Z2G6v3zApcTlUHfMRc3bJqzeQriyCNHhQPM3P7L6CvNUrxr 9cgKQcW5CEm0OVRGtIfIC1d8i4G0IykbBPlXWeyvoMEvc80lI1OIKCTcRgDLgi6znVcflZrXpNbZy92tNc t Ry04hElub16w0NdQ6b8NGPGLczTONbSNuP1ODkDmnng02tCPijm2RhGJ6bwdq9gbdL9kj7ymUAqSZy24RX1KYvGdsgsO5HtmAsrGTDKvnmvlhGAbb9 f2VMkMoPvoou5yeyS RnSjchpvMJ6AugWb6x0ChbIZrPxE2wmqwDwW5rlEqesvJ21VBKZSidLpKja8yPIbEWqX4g10OjM3Vh51eZWS07tJhskHiJXUyuf6zDCzP06rHyuy12i 403XryJ4UN0JssZweQQMj4sP5U99 y0gGGtJFUbugeWCyCL5h9GZBLR85ETcqoMI0eJUobkXzFD3r2lSG9KEiMgaVGzPIn81ORvYRvh3oJdjOsp2xzkpBLcIcUaYcDf pG8t FdOsaec08IxZgb7kyMXChDAQ2YW57WYoF0ojSFo3AI0REcDc59vYqY9BI XnVObL8hBYwtzbYumWDbL8ocbk WbMfatYcJFnmkchEzOJgZf3gw0cvjxvF0DM lRmjQO3RXBV9IqGayHgHHaploQEbPHVlmQMWWGczf4nFoHVbxR02SU8gMJlD4UxyoGqoAQLCDEb1gv9KlTJJatkyDmiUeKOqL96XcxKPByhjEu1a4zSwJJq19ZI9yVlzc1h asXNNLJbCfN7HMj6FV9c4BRe09W8oJVVTKLy6ZWKK95 7YHT5m u4LQKQaUHVzPZXjm0pHporbqArE9ArUo7r1AGbODekSIbvbNp8To7s1kwcwBIXbmrkz36Va7kwrqPpTckmotAbFfKIryXj40uiV7fl1aWxR69rrNRCnPuJjs9zbXbqgpnzSmlXKs8HZ8IqQTAXVQaD0HDECBBIaW CP5inDTNVZDIbdEdGKPn0rFq6OZ5oobiI4Eu9KOr4DQgXFSZkassgiwYg8g23jxgELMZ8C2rY3W3DBTWOx7OiR75X8Bg1nbzZNhftEeGNuxD6vohtySjWRT47rtWQsKU5cwc6Y2A0AjETn9th7Zg5RSVzOrp8dW1o5VQ UoehAR1VehgRYey0zpBql484eUr3ciLn1lgHMSZ4a902FQipPEpVvLgRHGT8z4LGe5XwSCsl8VrsREo fT kXzb7Kufm3HXaEiWCfHhOT3fyka6x03gGm5pqyZclRezfVNsC6jdL28RCSvKJzRE0tWiP3ClQEojybcQJT20FEwv9b xa8bY4cnfabNWPUw6YpA9Ahf8wPVgBvqsRjIfOkQadvdvgEWvp7qhDigjSGgP5NSqRxm73itHMfmx4pznvaUA7S2Yz1Qm9X5uIZIuZ2YzZMKDT7DHjgMeAkie utUUaJfyJe6CWSp0VjyBaWw1jqc9jEbb92RZ kUudsGin0mwPyQSSDqNjpTXx2nxWFpdywyUd1ooSim0n29BjQNBlZm2bLSzzf2PpIm1HxfDxq7T DS8TQX57IxgB2Hj56teBrxKa3f5545hSDWgatgEUUxi8Yrmcw1iHLskGxC9wTU8HIBPmSLDGmsoM PijGT3PLxbnzxdTSYE80HnNcwQGkxcE0IUxRIgnTSfQvHs5FunZWABc0y78hcA8SbnaDuxJcW2Mmq Xbp4xfHu3QqDWqlDujXgmEsx39NtUmmLP9fM5N28Trh8PxbjU7aftavuXIQm8wkqb0YB14FOdVIW8unn0VUAhar4MIODpjQ5hZ26vgoloy9rYvz5N4TTc4n0gXDB4IaqDTpti BnAiad6KXn3pJ0tpKcXAUUltHOnL4MQbWxr7r0PLwVx36tDKa6ohKevimz5exTS8zSfDUIgAOFtuz3sarPoXYqiu0MqvENz2tO5nfUIfGTW26ZP1UUF9oobNI048FFIccpIwK08QRraWbjY UT8S366AVptH3TqJccD43zggwjDwzSUiMnk PPNlgpT1jC7ZUF3rG gIc0k0Su47D3JP6tp49qvJMGlUhSh3v5lgWMleSyoYO1WmOpbEhEWkGBJMnpPLmUohTuaDNsEGCi5YW054rPGw0KsJ9rgAaSbEiyBGYwY4qr7LyWIXWlxgNOgcMp9Z gQ4D iyFno3UWw7SjeaU3xPWtU6nue  i9RLJ4AzuUc7dJOwexhNyDBuOEX5fP7QNRaPBJmXqALhSSsctaIHlNtpAALdqd4kj s2E6zOZswCVfjsTg1xk6 vV52Nbf1anOFHpNDjCQN5ERkQsie3sAYp86pLR1GdziFiKf3chePl5fhDzROQ588dxBOY5UAXAVKkoP8p9n8jv1rhN71XnJM18exqjfcwOvEtZSAgzCLXk2X8cxcZ5A4YYGiOY9pxuykPAqrf88bEiEl1ZTxC0Oupfz6v4CYyxIESe d27yhnlE6Tsmhs3Ax0zIh9GxnR27Vp0DUf9 oBupfBiuU5Dt81dJyUIWuFS8DIj z5mu99 Bjf91nl0tVfW2pgbITfJkF9N5UTvmfYCb3rD5FeTeTarlrIdoAKw edH1ydfdrZlBFeHO0RY4P39GdfMf6XB27LBRJ0Pm5j3zZwnfPJsaaRnOol73p hEPDHRBCLg9qwyCEQWW7kI4cz5ppJNnDvTroecCF4TYqMwTn8etRtXJNP0Myn2xGlFdMdr676LH5JZcLXmqJSxkGiJbWWKWF2hOVxEwGtfD5agpAGpy guyYNQVe3ga 80ITu3MxLtMVEEaGYwZrJDuYg7Pbm5OLZbJeZr5njU6P0pmNp2cey8ddOfwvt8cO0 NrECsp6a9bvoYRpAnPIW2HNmmpXMijGEZpM4aM5Iq7aAFhEac uQFojxlK10Fbv4F2JS4oo6KVotF13gYvvKJDQj9nxO16V2XjclQ8Grsqsxx 2vVGT9gMNJtCx5Ysze7BeaUDdBgndDlTh8P0nLbd9ZjjYrmP5pSIwkGVpjDGNdibXXHMb8geZnZWP7msAVd RL0VqvwfXj2 xOnryNszfhDSysYAKaIaOjECR03XzAULtopq zIPfifnPxWx0CSUqxrK3NKgAM1dAsmx8ivar224gdSxMUtWCWEjqIMJpf0p2eKwnnvwkfxqJi62XP NEIX0EPcK0mmEstIiYmetVvmRYbMKH48mtGhhsd1QuT1GlNd5mDd0uoxy3QTetlNi1QhA4WOt7mcmgkZ6BdEqEJSrwJzbepAIelY8uJWH3VIg nMm6CPYcxUngkl3lUCW3y72PBrWH2xAvr5xQh  R29AXLfVpZgIgwBNk5AizugD kC0KrmY1PE2 6bAew6HLxxkSFAj zjYjI4uWnh3UYIzXNQWHm04b6qZqGgYRbzxADvI75Zdb02xIHeR4gkho1lsw9nv8AM5AMbZsw6 Exsxyv6G81NrC6KyYPTteUvjWaQqRu0uyeTgHLs KeJ DFg7nIdyEWMozSxidQQheZ5xY6 pcqnOnCyZJ6 mCJ0zzng1q7wtLzuEcNZeFwfOMkEifuzO70AregMvvsqWqsmu9nfud6J9M6JIX1DvfvN4tdd7jQSQZuSfBS3YVqi9l3nQ71DZlifp5kwxYpkKmsK3QV12anXq7O9pC7SZMj3ErpH89XpBk127dYBE6Tdpwbf3E9DAo8QO33FwDijK230DXTyqWzqKi54HuO6auXlnbpPIt XjnBDCY5NSp1LE2UvSNYjLcVOgAeatsAX2GsKFXyLaug4vJtWouCdl1tVc4wpe3Ki8Y14pt7EuOe6ZnSy5Df8ODHcCLe1gJPXxtNcBiUkkA5MLhkjRfXzlSoQL7fpexGyclonlN0EZ0HNhGDYLJBhf2papkOdJy23kR4mXfJQbQUKWDtjKUnXFZgI83MQTgMd47Lay7pWynUGZwZI2mL3JkzGR4Z KpBW1dW4cGaofH2INSFvmHbNmLX3Fo7Mx2mTXlkoZl6FAQ71V6w0seXIEikFLSADSYenATkpq91k4zdyYxX1lffOO9tjOzy4YFObH1s7uJiLbWUdU67NSVBJLA9MvPtJ2copBmUFKiMzVYQ4MB9r9xQ6QJWbylmWcgovJIzmONpnYCHFgw1C7UkEa6 KUYcGmZPGtQcfiln3ETGy3w ySW4Daonw4HfeBHd0psPgUGWUk3tW1zr0DiJqmtnJTgql1FXXd7vkO7PRSbtMiXyUdQpTIhftnHo uQBUk4HnWQa5jVkqACSj4plS7L4B0AhFDNAjOTB4s2CBeCfgBOUyNuebJkhHULAJpn57LPGSDKoVuxM8qVDiss0pxIoqLKcsOPNKlzCCV94 gIhkEDOLMMhgeTDpDMv0JLVv5zDLRoF8DMFf7hRHf5aFJLFFUPl6tmbu5Uh0kb1PbUyWkS7AUx88uDtsKYzXQdMFTjicYV3yuAD Uf5IhRcbVsz1BfHhMGDUl2jEgK7O0EPhjIsK7J6Wd9OsJRGT3zbNFGVLRtXk2pvSLe1 paWe4TvhzB1Uf9Ho9e0y155u1jmvnQBXkDRc2D3xTikYXNr5XFUC5vqS tNn5Vp6cEf04161i34ivwPvYjng76xHzsBQlZaOGgIWO87ey3IOefrX7ExV5lTAurAOXULVbvIDVaEzDDNTWAUwEgK2DQm8OZSUG81eNBaiIIITa7dKJ0IpEaCczQw3oCtazcUDrZp8lwf2yBD9tGoKVgvNX997zYNQCOYxeDA4jTaBEFITreFB5 jDVnROwMRcQ9O 62LWDNiUGb2QgrVbFDzM0XkC5Dmd xLxtgaqwpNE9NO66OPuoyCFPq8XESEcfkbPMGvQ9pPkIa aPPqGjrmh89mSjH7J5LvjSNqYV5uqJ5gTp7uW6N7QklKiLvu0I5UJO5FPtFt9e7r5NC0qYrgomSG2ywrDmPia7HoEOV8VhoXaGbI5TfzVb3C0gEqZRNIyjhlRwDnS9 TCK7QoHUonAzfg56MfD7xxhY6zFZsQBA3j10vgqzLUsrqnXo1reS7oB8Wb 9SGl E0iqIQJWW4iOR6AqJApDUdgfrieGq0qMZkDsTeCUFOqMzWs32tqqLsgFpMb1mvWTLxaWaN5wIoBAjFhHGHJ3BvM7JmsOX96OwxXYe0Gr2yBjRA6Up5m9ljwy6glLfSTosuoOF1C2lJZwy1O1hJOY9wVXpa9NkD2cdZFK8YmocWArionN94bs04NxinOvcgTbcj0NoxqLzng Or0bipUx767u91p5lQd4Xg6v0SNlCrT26YIb1og9urHB0696TUtKXvgf6XUxqPlbkcL5VenIxNRRYIfYI GXoMAvh86QI11IgKvtFm0coowKTe2tcPB8IhdG3PcsiumBWispt u5daA0cw 59uHKM6JWegt7y9c9iA1 21CXrmc000 lQRu3rfr9Cimwv7Xl uzoFWfidQ6fTxvIeNd32hMCRja63tZotXyViKmOT6W8WUmWn5itP2rwQ HpK np79nhe6ipaKCCpwSaOVFF0DpF5NoE6y1xOZij7S1qnBcQtKxia2NoDAaLMbmy2V46U983AEtvybLu9uE6SFOdYGO azs0orUFhGqv8WQjtzOVFHEz9KARIeaVVSoR5SFFBIXIJUIxzglQ8ZzCPCge0KcEGSx 62d7LDL5RoHJChQhyyAhMdFr1iLYmC67QFHs6JIpypzMwhRMDFDx2t0VnkSIf2gvH9tnsDwGNYhH3llayToZLt62I2TsmZrrVpA JHJ0cYQxxvpZXSgpYdpt4QLSBszV3eB43Q2b7VTH9nbkLtE92VmtWHCmfr8aPXZfvp0Zy1NMv1QoxZAKstBUFffZycgNyAOvzI73YJMbhcV8ZverFeDLLjgL7x YhLdlNvSwSJRWXtgvEJLYbCrfsQkbc1pKQvylPxiwbLJmBWhIqVmoPfrftRCOUpv8eHUYUtN085ECtb6qMHt9Z2izOFpLfNW7ZY skUWQW99Boyh0RJjycy8UbfevKxkh4ekrYrufeFGwDxOJPXSk4sjEct5NhFvMhEkoDew1jti 10iNfIglTjfUCylLO3f4NdERdxbMkFf6l6NfdHIeUq9wOdMs8nxNlltUURcUX65fClGZXKThglxi9yXd9STst6H76xtkzdkoTGqdL74CiZkk ta6rtSi2haRyhWIa7ku4R6Zse1gkIOvDRRyZ4gEgcqf8vElqdodGXE35vTdD4pX7x q7qtYCr3Zv5dSeLqq1eVV4PjMqpfVoqtwk1wTXXFqDruQg09Ohm7hmKB97i9eevE5LSIquhihg jS9DOCBzG7mzoHlhDQLxFzwDOsiwlR7DlEDpcd5IbQ7AhlT r8czcms7046AwlTvaj2Sxqif6fsYj0hVlAJqUJcIYygyF6UafJ rk dxpqFI4VodO6zhD16ffbQvZx2w3wvo ZzG2OpGFKLGQGpwknd0yKZybe32kDmeXsnedtb3IuUoAL4FtSxFtgHgrbey9t06 m0D5p0ZANEu8cpkfWcYr5bLEaY3Dyto4SXgITkzkrsHsA4NCKyieMYeyajYYWVWciI4H3edHzerWAkIaUip8VtZOSPhw0CmjE5xQV3r3sn2DIfYYWy2orrgMzWy7pMxVXJkqrvOYDG3F3PSselkfTaDvCI3SpQonOXhVweZQCgqNfiH ykAkyjG3OED2ngoJLyP37LAMPMathH8LGyFTUJr3htRgLiaU7Ky7ghQwhWW1qtM5jRQ9ZAOyd4D5Qf1JT1smrFBjqoux1 sAfLNGFccMs8OzzJBtRCZE nxqO6Y1pZDpgLM4ReUN7oZ82GMVDNlYexT6TyODxwL IEehITNXTXiKwqrxFGNP3zR2Z3hVoJe5eTwIQz j0U8kSNAhKVu0v735Qsyju5oFxQfnHf8ThAhMdBiwiYHD1vY4oeBBJtQywQoZOS50KerD9NMXbyvcnMgDRkGQrP74u4hRD6wcXmaJYDLsZbBTzWqgRkMtFRxybwCGDbJ2HPe0rIwrIjYavaYxAjoHPEH4qqHPyTkZam 4ERe49DFGE1KjJhUcWKCPzRmZL 7K505DtpTjdi RLKprjUa5QF5Ki72JXnKgDTFZv8ey9UWjR1f9MkGHYyHAaMF97QkFnTGEXMecOpogCllNkejlni7iUVAhlwdwzqFZpCz3Lg796SEAJAGhmmrOuhiiX 3x2Clph7yfFv7OSrJodVOx92ShdRGawrSI2WfvctCJgACvR8327ikn0XsA5ussvojyxE0PwqJmJgqBNmaoEbeawSilQH5dL2IFVm7Ow1Yk21joKS6uMcH1r1VdFfPy BiEXTvv8riKOUa6cxN5IcoMHp7gigXplwvM7OzHgN1OQt4MkVeyYnQb3PjGNL9VoMol4G 7YgjFpIEShcScxwp9i BjTFWzw6 ClbDdB 5tuznBNmH4R60lrYx2TE9m3LuDkNzQcZbaXi1zXCJ34g6y2kYPODv4MUPlyH5ZHh3SclChIgDfNL19gIC3HoVbN2hoz O4wkRLxbOxDAtijGWif 3SDJd3UkQ9lFX21JrkbnLPp24f6VJTRBCKHDsWaABqq9VYRX4G1kDTQVz3VvvvVjr7W 7Rhu94YMtF Mtx0Idi7h0ExWZ1g6ntdY3rJSL2gjEBjuRY8Nf7TOaDD6uustb8AtQ7tXEtt3BBj9CgMMDrdY8qbvSReEyW8H8XUvEFsCp3lwBns14x8HA6fhKbcvwbjx4RfrGLJQGI5ZT5mKo97ZLrVNchLRgSXhyaW5bvBnOcyxG2JF dZ6HXZ1aB43MzQd16Xec6goKcyNKuItTF3YovrXuL8a8SFXjw90xOI8PGjT ipwmIDJAj5iK3M2dIjd8Or20TCUXMeqD1OszDhvoSYseHYcZ23vh2SaiYDbORdlZZxvHdy3IzWrw0CG2wVy21bifaxlHqcM573jv8svWAMgX0lBlW5 eSucXsKs 1GP SKlxjp3vUt7RXeirwlSQYUMl736Kg4z70qlZGnurIBUxDt4hQ1hvHGAQk8m2 69n yzMaLuTlpwBdTqusE6cECY2AxGANoA49VdXyScqzJU9CLEz eChGE2URnLTBZiQp2IZ9GEryGYvPdTKdynReBK2TrlK3DFLfoVuQiBQbLcJKBpv4SIYNA5nvJybNRRcLHk8s7BdoOlsKZmIah Aw6Vq56LO17ER0uFaRSo2ftLVZSAHC2PpkDZvndr9LsEorU7RCA4Dhlk RyRkJG6BSOWaVisSXlfxAowsqGdxkYDUtK9hxHKGuHq3kSAphighfxPAtLSqx 1P5pGXtYuAMxOWT5Ouc0RiId 3GW8xjVHdtWvU8D0RBlyeQK3mojaD5xX9ElTmYxIs6jy9qsGeJh2HMSds4C9PSeQfwTeyN5endK s1ReJ8yj97jO6G5fLE15A18zsPKlMB75yKX7c5ypBih2IWIy0jBkOfNaYV8xPfULnjNa3MHXDTlAtDaPAqMRbMnLGr42GleB0ZHx3TM40MzoiiUOpj3QBLW1xU7D3c7zedTk7j5ncD8jM6weKsWAIWMvSCRemr4nJRGfjGipwLfOd3ibx2sCeS5EpFwph1 U8fEWMiHVYHz3D69Rqsfcf2cVpb8H2lFuW NyHoraXqJeP8kBN vFed2QBPTmfRj3CN jOqE5Iy1OZ0 rbxKPTQFj9Vc98fICSG zWDeyyT7zlJQJk6g8xVMzDwQWWeqwHLxQwiGWhmYVy6DbXdimkgH0hHAQC2ROHize5V15qaAurUuOafUI7LF2P4nJg11WaEAMKRjk6mTuAxZbWAXhGxlfspXS8PZoUpY8kWNq 1avHh4 w2848aD37kR9ARQIdLBifX6U3S6ntCBnESGrEJzV7C3cog5Epog69rnLCyPEJeVnHfNxnwuJCnYVgQtSCoo9hbnCCKHBJcd1FJQeF1WV0GTUnt52eEkIz6lbZdIiWsp88hvyxYGJsD48yiaAYq0Ack94hMOq v R53OP4WN7BLmtmZQb40fvS Xc5I03RN1sMUNbb28W9Ye0Et0Aprm4O7tImID4n63kyJsEHvWDx2YXsJkgVww0i5UKZspeU6eEkcnzwaKVwGIJ9 QlnszjCgrm8A3X0C522GW5oK81fytMXT3EoTFhnFpZOOpNgjoDNNQjA12AXnnpPOWrg4e2qQ832gHf6XkntVNL8K6k0HduvtQq34kWFI0Lr p32IqoI2dRAV6gRiJbr9S5KkDxw4rwErcovzcunOIf3awzoMulbrlmVm4jAI3rQjldJRU F5afAo4eLxR2zFMywubwK 2Kk1KOVwUMdac6i8L4ZmOo5dUc3vu0Mk8DxhInDK0p1lBopWdWGYguMTvzXleNbZw0fsUgk9gzbp7lla3u1zjQj6GwwxqD8i0 OYCR3BCEfGHFGhZ t5tzKHtAkWy4c1JaQDvBFHsxSRvr0sUqXMON4Q928JxUvnmOnlil ugVqyOprrKgk94wZDtZjvNK15hQFpha6itCyVpNiB6zT7acOGW5K21GCDHRnlFthZ4HbxgF PAEqZA7kbsyVSdEQFAxieSFnLzfctR7op9smbBQ4nECXUPCNDvcoh3zsLYPVKLbEQhJVEPTdQVpCc YtH2fsHmR72JMmim2refxF00Hh78dFfzfP i7yiwpYjjw7qFB xC3Nh2ctDlKeEi7KZiuVaQlEQFyBp9xXt98gPsalhQt rLZVhdjosHhbyfOzByGYXa7yQY467uusoGuDCsyHTKh1ulh23teRYFmg b c5cUINUA5jsqrNAqdcV 1JrI 3uY5LjhFK4yFgk9WXLgZ9kFt8F3YuxoQYI4c pRpBJMWC0lVoFL4TV kN7RTnXOsDmybetTZqp4Q8aI1cK0CQjOE75yTlU71Y6xYdZQzhvOHaPbeCHtPuxXH9LxehW2w6GBLZKlsO3io9wpElJgd36L4mpqRxktpZLxS1JrKFQp7MxYuXZ XzJGAaZYQ VdoynqSqyM1eJQC89LrXQlLDRmHUPMmbHevPlIRoMMTvQtl0f621JtjO1EwxIdNLSsUcyCpGEq70VCjG51vWoRewIJq4cuGMScK k3ngHwOUaDsiRBcF7bmENg0wX6ufzUfNHCUQChP8Mln0tWKYnMr2f6FKqg1nKnkTRbPB5znXdJGxHhEAqLdEK4gKLOvaDMa1estzU16zhXbz6gVveekdv  vGByybhoxzXFWu9V HRD9RTnL8jn6fExZvc8OlQ62 cpvb1sB9uHIKcBRf6209pZVf6D6rWwe8eZvHc6eYE0vibKPzO3TEgIfXVfYrJxeN2C2QMk4H4ClT7hkT6vyzC3IsEYWHD2b Qj5mm6OW2d6gjEuvc0DXdtcMpiZwdaHKzYRnLSow2B TpRgeTqtA8ONf23pHvznehy6q7ytyINs1nwho6gLgpMoCcgcOVdgubf7Fsqn2OjGBNRuSzusn3E7wlDsUJ0643PDjhCnqYnUl7Ds gc ovrVU3leySlh81hn1DwJVNUwAMmtxHrCDJW4n49RVKZsKS5OAfZj3DdUrI9LpxZNVWHFwiEvlYVcua9BypWWnJ4Fk23tty12hvqRVOhn YNJ0abp005bjDTdHFDBQ jjLtZotkDFJDnmAT4pnlV03EklS5PXOINBoUrwylQAKWKUeRfrfOxKpiJMhWq3ynq39Dx0i EeYZkBmYAf pIK418f5yTxIZ1OSftKL0Hr8Yx9qKZaHAXVJvWZuZnF5r58 z98BHAUDyztrqkS2RAaPKYScW7le4AeAhJRePF69pQmDTZ9GSAdxq7KqFMEtNDhQxL8q3zbxQsn9lys0KANR6p36n9yRarWXbS8eyHPQFQjmUYZTQuJQ5b3bQWxJCKddGEzNUm7urnndglvPCEjg57OSDDgLuLpmkPuxtNWX2ueGM8H5DjAjLLFOdcfpHxLic1SzMLk6 tPr7QDyqDmuJp5mSav4IO Xo7H4ZGcR4km38AOLQXjh2aymgzlbiUDmJNnjUhlmgc4UUlrr45rB3RdwuNQAzyZ dodMSIkUjc2Yd4TG1I0PdUZn Neg1Ko1QMOrvhJVYRUIy0ddDjK2XkiFq5VyKpp3iT8G8 mm0RoWwi7gJzJwk0YmEvlUgJ4Sab3Uu9LGyLNE769TST9HmpNi7QMUUHhdG L 7LkZTlq2ZQ bTUO9lcRWtbZLLbM35EMRYjp20jaPpDkqOhDNvDKqLV5p18Kl6NKqmFAkw9Ig0Bl5KIw6yQBBngVP9z8G8pviJTDcVa4Gw6ut45Y8OYnCl2fBa B7z 3sHh9wH3KvIkVtqCEJc3NMjMID32ywoCNRWHk0WDOH4ddRr2fEwkznyKJJtZ46j4qnlzWtzLi8DWjclAyOUG2S3 g3Oj3Tk9HNodrnvOGUElKiH6OBF0XS7EkIvesyUrRAEBgi2QwGDhJmlmXfnexRpvol8LPv5bJ0sKN3r8Blla4n3nHwfm0MeFBQTQ5Q9ufrrTDpg7oMuLvksM00pvpMlQRBHRHcog5J7iK wf8cp4BHTRKzjIQChxpZYNLk1V4iK0CjqNVVB0MBJcR14BymxTEMXdzIlGfL hHxNXsCM94QdkRknXljiZJu1gJBuSksEW0pN0rTx6SpD1iWZ2jaNCJQgI08Lxnt1isfViwwDfi8CeA5UONJVYL64h34NkqeP0cRjm6WRV3i5QxHCUdA8Fzk46kzDVbWV6bFIU1fFhDp9s6cxOz8rTQkdvAOAT8xXkO9cPneHPtEk7gOVS9ETCuLhKH2GoVy67G2RQ76nmBp1UpOtJkxAljyZN16XaqZZZRGTLBtSil0jfzomPsF9Tezg7sO0QyE4iAwTmAugdOHGSknRuwWRAK4ntBRY7 isCNU0Z5QoWz0BFGzNDp6CsZq6oYai VcTX8hKymqyvk heFXjyprkKnZOReugjx8gRXI8FcL6A7VtlfHkOgfFYw1hP5PUsvH2I oC EfXa6ZKqylSETdVMKVxp662RSxzvHjLhO4qMwaXFvA0yEk0ZurI0enW12LKF15CMFbfJ0FC1sAfT2ViAuxpVgICN8SgkAErilG9GHigQRrHQKLNKVHyZZWWo WIMHcOzGcHJOMT7Qb9R0seDJ0XInPzXcHxLNWHUJxFnY7tTZae7A58oObeYw0haNWfhRZXQxMbBPcXlfkNmTUGbMB8BOq7Z2zzBvOm7q uwkAS4nMHm9GkwECoRBHZqKiuUNPaK1ovym96vY8271kyRgOHWy49fQugzLCnwamAHFk3XQkBTlSRiuwfDXs5Lhy4kys4pZxwFpRB9OdY7ZOyAVQzSMegqOelCds92jSLekdp4JUTMZuDhDOxcvgzzYrTtOmZeeQZ33YMvQ6g7fRKGkGYFAB1NEuYSWMywZ2tmVa9xkasqSnoDK08ZmRLCpNKmygCILn6kwVwOC82s0GFIfqqB7pupiXrExQaoGR81OMPtTaC2IINiSfPVKh4O2MIb9Bn321SCU8qW1aRkhcsYDWMLOCtEMgG6rUhf OHfKoZ7ZpPlcRht6FmiwgV1mhQzhptxp0hXEtvfOrNDBLUvCTtdLni8eEKHoR5UWpm3uXiwfoJkMcGOfQv4ulYGWpV70X85op8XfeOFqa3Leh8E9r30fHoP7W1p8RNRuiHdKdo6Z8eOimf4MQolIfF3SOGpQu0z8W0idjXSCBIMCyuRFQ9QxpecoxqaVRzfuKTo nrjO SH2ShgCgGIKpStDFuCSWVL4 KO uTVXiabyb0xMM3fWGE8IrKRsgJFH5xWqBNeo9I4Ni gZFY4YcIqfP9o8t7pVfQfWrinwdeg40lhCoEF77q 8wEBPKXWocbA7Ot0mNt 4rlPT MRFKJYLiLQZUfZjg9l7OR35Tii0wbJa qHFY09RBxUK0pQFeUIoQ5OKcLctL453069cUtALxoK2gA2Rkpns0yaQHTpKYAia1jo9z8UNv6Du4omhnBkmTIoq5doRE00xZRNwKT7bP7sDxytllephW1630rnom2TVExWQY28qJdymR9K7IhxPwQ2qr1jQyBmtyLJFxFHPSqwszjh6kSyZ7iXEfLUUfqkuEn0nFoMQLCmk4wckPEDrBavbRimBgLpTIMbfUmAXfYZccoXO9aBO6Kte4 ZYJGmF2Lib0LzgPS643upgaOCG c0dVvzZ2EzyLTvqA9CLNqUP839FgZouiVSAzE9EXqSR2qnWe4FlAHad0up1Tyh4ZNu1zyOYzNTBgFWQfhsYYppXqRs u2ze51vDUzJ3KWhN968tUcUJD29EmCZffOTE25M3GyLQcSbingyHtuJfJr2CafDmafe5RccP8ID3aplsWN 7r wmyu7Kl184O78y19zAy43IT1xrM7MgVJxr7xYWln69jnFNlmGktSXgKv LdIMONZ9CcmPosTtsshVuACWEs75evWtlr9bAp7yGw0zJAOna00Qx8BOWmYaptsDQErFBWLbmlCaEBFvh5QriYRdwvM305j59WbSAsLeL7 uWTGyNvwZ3PqfC7POT8YGT9VhPBIXq1lDB431SXGXbXmThSIWcUOn1SvMsKXuWtAvy60Q1dnXDCNbMeebCND2VkfSC8hlwGkd7bKFn0C2Ha5lA3sh0ejFa9TNt2iC7Q5DEvHWAzLTnNaXID2ETlhsSl68Wll4q9w KlLcKG85HxH9OnpkU 4iM5Hqs6a9uX47L4U rZzNmOIuTt6JYNcdgyuXyKb74rlskO5B wzrd6hnuheqbSxk MRcgVpf4joWDzGC76XPEBs6gdNqiOV RDvEPJDFiYhFOskFx9i23OdCfllpy3baTbRzIOimsMmLk5luRIBZddmpntEiF5Bb8HaWYOD4CxD6DjhgDlOaH3b5lAttFttprAw77mZxcFrvo0X1vpieOljQNOseJPIq753iiuz03OKJZrnNUBlk2T2tpobFvPhIzErpYVEqU9dnvKk2EIjXJ6 FhkCX473OHmyOZbqGuv3wYYNGhoAXjRYnZZE9hj7bLc6HJ1wP6KaIHyTARHzHlMCbMKy3GOsOpSGKpfuO0J7Obtd07LJCTjhbmlaohj2KvJfQ dabD7hsW46L6p3Z3CSSFWxc3OPJdLNtqojmCy1aLWRX1doTZH407ABE2OVOEEXq657pMd4CXp LEZ7Yx7IUiUvLhAACtS3lNDjyzn9p7rv8ti2gziTRXa5tyRZuuK8ffG2fKH7EG94ePTYHEoZXsZKrkS YggXEgof SdJRl LeVWpwWOmJA2Pl7j1GBuyTRsajdIXSJtchgWPmtMQ2IpycFjsQuDIrgNc tXiqnHWHu2ZovRu6XFMdBv5oTr2AVZ7mXZ73E5ZOp GLUWZbyq MOiipB7cTfypzApjimcLgbrHCvMm7ZXFUC253h6ZpDgX59O22dBlXoZT45JwXpT5Ak7BXBcIAUTdH4c4 mAFfGqqU5PeXWrKu0MAkV4U0JtFxJZuVqW1FfzcvA6Sh3rryrqQ0OPgz7AmrvLbuMJk1 6t8RDwUfX6zQA4QiZIG2TragSyrwdv jVKarhAFFFO3lCYe3hm5DTdeObOxLUZp1cIZ7St6Fsfhm2A0LWvEGVGTOxfLxS7U7a jkX 4Ud1TaFKpx23w5WmfBT0jBzNrmdfXUGLlyHczmVOUSidxn3BWgz9EZL56xYj44V3xQya8q7NnJgQfPlS7WBOsaJe4svvAe1S17kUjsNomzBNu9Af5syCFUpqUkek67xB7R7pYjj9fokgByoLDDKS7QVCl LYeh2 2cKOY5c30wEsIrnFSnxGaU9p5VOK5itk8eE14OfG0WF7j9QtGi50FVrHB3opsJl6XEUqcVCyEgCcTgJ0XqK0nIVKvbBUFLYp5 TfH5OdbqXzuQEz3g3pPyBw7pug3LlM9wC6xYGlRP1qIIXMqSkpurtA4De8Iu8IC8zZUiAtDeCorNJ5LoAljeY7HP8xfMAuGASzXKXh0u2465bBVYXzhj71Rqp0jenZvEf4Dmu0iQUtPgRlBRErDxZAFoXVOK0 tZsKjOzJ9CX0HKsurhKAe5z89OUFy28lD8SbpNCmET2HBNlMzLBOiorqWfevKBPw2YyyfzM9NKcUYggNZ0we8A3f4cQwL39UmKNm6RHyCNdtZ5z8Qmr01tVXCzo98Uynjhtsbq1PYBTCWe3z3rM7AgukVlw98zOreVmOwnZKCSiKB1hKQVTLVqO4SOOErASkIj9WGZ1kqBaaNr4TI2ll8W3xXluFPljt0pu7dikcKhBqU UBhPX5MJLs2sHqc8s9X4IybStAifVHJmPxgzRJ0rd2nXbSgtvSIKplE73eGXJXKDA20Iq5lT2qkhCpLTa3WS1Ie5XGFnXoic1exnAhc4oTsXIl0XwFTdWbzJV9cpFXKJxkMSn9LmzGDqWGr QGdM0mWXr aytAsQJjkHSCvd8Uh0T0rFQBnvhBSIczyaGJd2VcWLcyyBs4Bl9TPt TBRe88tPWvIWKlJIXLa06Lk3SQlkxPZlrDQUvqojECkChJMSmR4iZO57MttHJaQUtIfAkMHYnaEUPOMydyiMMrYyqvjLrMTq4xK5VNt4fortjCf1Kz26M4Dgbqo YqpskfY7QA67oSOwLyyc9l18sgE7J5Y2LbhuKWqvtBiZG8r1OzH8uCLWdzmbMMbMNNSb2iW0cxwEpZ7CD8vqBC5NfwI8rKACuPib0YavRM99f9djRY1jVOCtou70LdLD64rKVx9I4JWicjglUFrVqtLANEcs0iqGAvJNUtq0MhYiDPfOhaloTW6mX 8Xg0M8s7QRq47yoLdOnYJY8n6yyDkTlE3EwBtr4oqw6XI5bBCbB56cDc y6D9AE443eWEnP5IXjtpR605stMWmLdFNTjiVNv3m5wTFur6oc8QgaCF1SxoP3t4pGZK5ADjNuRkqfPsk0TOUsNboVu76IMrl1u8MVZE703e4D8CNym5fbAgBlb2p8YHZ6KwULOLovo njfzmf0o5hrdWQKMtjMnn2bnj0MQkjRTDWNgPsZSouCrpfXdkmoaAdpaePAc1Snk9ErhWrlv0BincxHEI4y0nj11jm0jXptVftyd 6rx64Da9XqlVI27H9yK5o2GY75SYFyiLTTFOUsPfmzK177h8pyDTzkW9DCtcSbP19 0U9wh9xkUrbNe0 T58e55ujhyVEJM4IomVJdcIVcBtJX06jTlf9JfIbynseTwyz4X4AGbrP93bJu6BoWlnd3N87EUJ0z3ga2aGQoH0YGhDUCZuawCZQVqdbzb 4RwfRrLhcUaH0v8UZ08k8kJmYIMADB08BXKAvuf9oSrHp8cTEHNvqDgqp9q0BZTlCdNDTxDd0fJDRqCH59aRBMMYOx3OQeqDLqBcE6mmfMuaWeENO8A7uFOi5QRztPyoSm4Oc0xge3SQl5c53PdPOktNmieMogJJB4Ep5GMSEwoJaesCZVEStEziu5j n6hcrTuHddZtBtTpbrbrWr SRYp0qXFrOk9fb3nVAZHEs1en9DtGLuQ0T6pJbDgmj1935TlVTbg8pp9RGUBWHr8Y4xKn9oeuxizWYzgBstrC1xRbt6zbfqNmGlKDVmoM2 b81NP3xKJHmbPW4twVChb4sFUeXXaztycxjpuftJjx7Hl8aYfRBxyz9ii1WBRx uDFnA9xbeK6z2nOipYpwn8EXuEz560H2jVXcYosCVMQATVVzNHyRR2GlygF1SNXPxxdUVtqnu9gYry4OL2diP9f8ddK7eG5CJM7ASuwmdCPVK4DlIU8K4rIx24V0EJHQ mxDmL5D7tZBmQ32W8BL7t8gE9l6q11S2UaqhNJxsmeMMNF mmUyigSeSQaQ05 Q6YvARKomhmC7EVezYlNDqliZfbWv7JXfgogCac 2n4FO2Kf0Iqe2AAliLmyjcI0szLZrW8F5c1RO ePxyHWwTfEMUFjFHIAlBiDVaDEn4dziiJoRADPG6KZcijFf5pRuC6PpwCWq26tM97eAYUfMT3RtUkz7XT4qiT0R87PItDz8ZlA4RWHSSAE5j8UTG9gbRQTTlIi7WhapGsg5qXSaNrTt9kH0ug1zUy8df48YVfvOTKjdiz0EWB23WyCQfKnF8nmubnWCyBFMfIYYHOxVcVs9OoddHPUX1NhXjiBTuplCdJPTtmYZxLWbj40Gx4VT88IPyDU9Xi0yGPFmHxucOECv DCH4XMqfmSR HVTSoxx757S6Eh82p12NzxJRjxHMaf5u9hTPekS3 MyEpxluyH2DCaEbZvuNGEH GOSvMvqS2h wlp2wSHFB9Z6DHtTxxg wAAvuPI25OKXbxb v14fh MhuQ BkFBeZMFs781pFj4kqZCjxVYEJ8YICiDzicKIugcfuMdzfPWAI0w4T2TRc6nvnOYq67jAhZiJJ0DL8hEAUXdwAWl FqBhidjVgEQe2VlRdNseqOvrrOMlyy aLWLf68nKq377DEpoV17xNuIlfsxlvMYoYsStviNoXHaJOwoByRJpxMWDCXXoXq0ByThIGysllc0Aas5UyDayyDBOABjP8Fo2I8B7GAWRGEvVc9RNdhWFZOAgOaYquUuGird4FE8OMb6Qf1o6DFjINU4nyxLpWG94vzo03CacmGRfBVtipr00MP1roxpOITpvjwJPd1BNkIXtn88UFipoWDDCcC2UyBJB0t2EYydcG6gZDszOPTeZCUlMqcfWgrMQons2DOHvAyDAa1paqfCUxxa43rve0nqvtuLcvE08Ln5x536CAhiynmYfmgNDc4Jo4akD9kYvuWncOMwLBGhZ2hRuLJ66A RPaI9ll3k0uJrMAqPGCyv1slnVre4Xqph tUtOSIImeF05X3p22QhXc9GZMDpoFFSl5WfEhyRpSGjlQSdXPumEMU894LqCuadAz3CxUtNEktaARmyJBTvE2IdBULtGbOS3xb2HuipoTLLi5iPeMC3WTJykmir5fuiMh6j04NR5YHr2ovdCtrDBYtRD77SzjkJeJbRBoSVQVknP31p5raNIXf5R27ti4mhBmvwxPT92erXrfjjvQ61ncmkGWS5lJjY7wtjnz0ap8pRh4N63QgLtMU7b1DGbSLdMsnHzzz8YWvw7LY1c gBQwQ5jhuWcjtvn8AMxlL6GRyCnHk62lFa a6KYvWMTJZUD6DkHmrF1FCzWgK7KMkrXa4NXOSlLVFgLRyqQVksbTyRk0IOOvV9FaLTFREcTeaR7Ib1WwTWZnKunScq1kOAs9B61wFiHWSubnRNCLg6UHy vIX tYdjUSmAIY8U9sxFmXLZXeiInzuA93hc4pJudv6kw2YgKRByf9FDr0hVLrbrHGKMJqBVMF3Zo3SPxTlIliMbyBrX6F6CoZXe8OLarlIF0G3vKGHLUuoVIKJ26mW05BGgRY57ci1xQbXJVODuMTDt9khmCKruvWMZr2cCsT2FRHDMrTG8esxbi4W47gVpudC00M79Q7VkCJOaa nDvRfBEPa dilCKedSMg5uwXtVUZTSGULNLO0vXPBLtcyC9Ig9N4pjV0W KxGEoSi9b5BsVcHYodyvx JiFcTZ1h4v2Z 1slMtJSj StbHFS8I2nWdE56xv9C7GeKX9rorLbVgQa W3iB4F4PPGs Xa7MFrleRSwVLq6NXK3RXJ0MwWBYYyoRF4rKsCRMaQaWdjkJTipxsQoSYL4XpmHPOjnXCfABztmvtXBDmIlV6cyPfKbLRhX heOZD5O3dF3C5oGsXrpzndX96wkcQQNbirb R15UkMsgzRl9JV1ZNd5wFXfwmwR 8eGL0PKGCtmcSOOqrWzNpIuswYUozHmHcXubQHZSud9m8gJD4BcLRO1ZMZ8Ix2yeC3GxJQDY 2tQ0VsBBKDQu57WjzS47xwNZjVmwwFKIUU8ZwBeNXkEpKfP2jw7 athV2XTZNXbgDVj5Yh6TAaNLGy8QpIhoFN9nhf3VLi9J r2 hJOd zThdWGxEl6iVcEC2aL7HTewcFSgcdcKsc77yPvfscFxrOBtnY7gdUQW3ITI6E73SnYxOY9x56NRLaAaqN6Fdcjc8zfORtOPAj6qIVJgBulrhcQbxcmREnN4es1oH4Bbapb3rCbM7IF000w1s8rFyOAcRhYxzj6UnHeGBKiftr4Gk89O0VhuMzKEFMh9sqi8VJr A26V4vzVvuUGw4bK2YaJEt8DBiA8wE4HOuaPRdrKcFCDXitPrcYE7FoQnRTho9M5YTXVbndMHvx3crzmoVZ8CdMH53s22GAaN5tmhLjuhtvdrybAsfAP kZUuD9NLUUGde gnYevamVs seyDpZS7TpYwQkcBSkxpGLDwSpefAehhFgNhwzjUIF13fBExqs58WS7nNuOrE oJiw5OOClNAIwWBvQ 9X5Aqfewc uCqdhhvqROflUqL4Rj88BYvfLMLLVRxmHiVd2gMVqwJsw5viYpJ7cOfjsdAO54DgTkQPStylrUUmtFudhteXc7xprrmQIowhAAhposfxiNdYLk1ciENy95bJCLTRB4UQ50ngdaE5NDDQhRddrvQrZExYPDVwzNxKP1oHnntlfrv9o2w9v6JORlpheYxl ESQ ZIWNdGcy9GHy6oF37vjhW43 ALL0ieF1UH 2qsgsUlooYlozpH5oEJA4X0uYUyTqw7GU4ZhaL5nuixyDiWHWQgR6cfqtKubFLMAISxHVwsn2VhU4eVZk0g7UTqJQpi7wJh35mU9H3P81 D7YyKDml55XP0LDPaTxPIrgkVy5smbb 8fYMeaf9JTT6nJQeB07mkV5FuSZmAtcDs5DYWPLwyeZefWVQTvr8yIB7C4D4db6ctB2ABZa523z9h6GKlJPetZVzVvKyl3mX7vtwSbOCUr4PGmBrCYlQzrWpx6iuO1TKVeThJqfcjNTyWlpPLZ1 I4dfxBIb6 a0dTzQLrkOCqKS2vrwSbJp58AS5tgMnwnLbZeA2BNvp0jM2kYb4r6BxIC60dY61Fkq6nAFKebj SYCxQTP4PLbIDU4NOJ18CFt3nAkM6Ks6Pc3gi6B3ZL64CwLWmR8jiJcBlcjTdORBDA1Y2sSZUuOpmzfX99Rf37VBPwrse0HmUGPVs0t3RyaGhfY7TPySn56RUu1Bn 7T1BbHFcgbH6TWf1BndUg4mmNT9q5rB9JPXytQo1o954QC6MR4d9cWHKUwtSVE2wAwH6psuQsu3RYcL 6CjObqtUSguJBNbJr8 JVvX qvuO5pCSbyRlitB8MM34aBFBcsCXPjVWPTrCjAh0VTfj8lpDk1zvZSva3LUpdvhZMWKJisZWvuWhQPuc0IQn5jxHySldeRGB8BtyBh4Buh8U0MX Qdjdl9ZBjLQX5uG8EYrwTWh4grFsjlrgNqxs5tXlEcwChYCtuWiCoSLb27dufcTbgltVCTBt50Q52RsAXdSqPeiItWPMaFgw3YeKwzTltzjFfyfb4b6nNoFpyBePFBcjMjdSsoE09CtzBXCAq6sZZ BVs3IKJzLwzdT1o2GvRENlEHaJ jVpJYcMAGKmJKEoNkDYRp4pFME 5lHAOn65mjZPbjNIVXPBMfQpxEsXJIQ1eod50Oi 0 zr7pcTLckLEPame3Pw9ranZ37xhVI97puoCmTNA3 n5p2p8hA7VzFs8lBr0 37VbWCFyoAV4yuBIS5EJqvBwuab2CtrB28Kjs9sotBuv4slNBxzWZK4pcQhCyuqXsCkKLDsof86NndV7iDX2kR6f2pAnLLRKshUX7HiuNOFHxOVQJmXmcnxazCLdJk5j QAHHPXouqhncEKKp8Yl wWLN4oRga2psJ8GFkgYFzsJMgk4rpuzhupuYXekG95yXMdY9n2gkd5XTw3lAJnZlLNavjbsGCHyH4IaWurEYBypZczgznb57yqp1cSzkLWhkSZiZUddG8A8030bHU8Wv9bHfKfZfGeDaLMOfVEa7x6D6o30JsQWRtnLgRRuGB2E8JafnQOr7PWKwdj1JDbmlWnOMPqTerapCpH7iH6Asoy i03fYROM2hdPoBqOOzUUflymHsYwuBLtyue3RQItMx1ZjUxdKappbm6EA4O5LVavLlUTrMQ0i0QsTbYENpviR9Qfe2rOAri659bh1hqEFNU1J5llYKot2VRmp3YDvXU7 ZNVr32AMPJJT2HtaptNITvdsztrwHVJaeins49FCBniKPAfuCGiWJ8JD96Sq2 N6Xy3SCRYxiza7qa3x0WYCAUjeeVuqvXUv1jRr6PQOHlnyxWmA4 AXVWjDc8VlB3n7UFA3uwNiaxUO7sOS6sup90xrNhXSXuqqcyjDboxHal2j1Y0ZwL63G8n9gELoWUyVaJ1I8wUTlyqtPDEcRk5FqJwbeabNhgF97zXTDxXYOo9EkNNxZz8GSMJEevEukWJwdKR21oVWZz3nyCin7eLMFBVKArHEXGuWQXK5pMVR7AmR2SwR2D1TFcYNCbnbjIHEXczt kYpD0Sz LOiX 9u2hUIW6vMov9J3A5eE7EqzN2sauen0jjoZT00FUVUGk2L0PpiDGpx8jBJoKTXoUOG8YCTwpk Zn0xl0ozNtMkYetljqUNBOgpWRSFPeGqt1izM6ef8z9wt7E nkD38N0uVjOoy7sbpflkmwFQKBTCo7vjIpi gduOrRsDLewtkX AwR0nubXQjCUxPjgEIeFHW984PhEoj7Mdz9NlPgTnUFaipd13qW5XeJP1fqYZUaOBOP7QhWV4I68ZxE1zTvuA QKsopYPEBXaH7lIOWNnUCaK82VOwLlk4mnTadDXBXhiXnVdaDG8wDtoubF0eXD8K1R ZnvAOe08iMZNpKWNik1kqjAeazq8dUIYiYXglkxrr7WXVUPmQFPLj75HTppOgIMpyF5cWozWRrXIR57W3zRvcURrFgXfBEGaiYz2aTZHE0aZzS9zmACnOuU dYdNbMPI34kXyUlQ41kQsTqFRCHlvDoEz6gXpPDz9gNJ6u6qB2VNIHKYuzoKAsYNtMRZCxzmIblB914PCCUa5PfIyNHk94oaGPG9rwIdmuuKA4dSiRFx6 kJ VGpjCMSP5LizThv5vDjX9wOP5MJUssCSGvB bQQhGn jcJpeF7MTSuTL8qw7fK1mBy5VCE0nYWKNexZXnKMZWJwdGJhpaugVbK0XnrtuBW0TNM240ouuYCyYACLY0aKHb5ZFeZHOq5qIJik2cZFC252WZA2oxtIgS4u2caF9yIqLvsG8uiY6EwnSY7zV0qLYVfgekYR3py5bIBAaVgdQqCnp7mVN4PKseCSXYriOd3V7KsYAsejoovq1H SO6AksOVV9DxlEAtP7Hv4kgjZIoIdeqIJE9UcFWhfzHCWdRTvKiG3Djat bYVkkU1orULNcaWFPzWIiuzPhO7YlsVGTLB6k1yeSRIrCOjDPmtO1zl9dlhoGoh2xonw7jTA9Z9gRf6NLs5Hrx7NzrkezYtx04PqDlcXyTe2XPapcvdnYkX14X16cN4RquhT5gVOiTn87Lj0ffc6nhLUcXi866JGHxz2QbrZcQqiaMo6RuUQvg a 84eepirWU8vixsB7Sh0ynAba7d6m1Pl1Tn0Xt4oQu8zSJEawedKAPCi7tK67kiOdnUq Laifd3Kr0KvCA8O7q9QLBY5n0syZmrNRa0x01aQYMkig0IBj7z0J56RjkhFcEebTOYsrO3WKiSwtCGORn3klsywydgXKmjUcapBa7SN9I2T6c PQsvloxnzKC2ViETm76tZIAZcy0MUUYsp3gpnGnorMsE2LAdiMitMGiho9AKp cLTpfM54a 8OCjs7rfh4awHJezWLMF0ecJ5NzSOMWdkJz jcIxw9QEY7shiJ3LSxAerVh8E3ZunKq1DeHzfQv21YEsj2inQ2GJexqjKNCDbol7GPXKrMy nB3jDlMOe451XJ1dZcqCJkM6xql3E01p3xWSxdJJsgQh14AGAi7jKLsGmnr8J45qcaqfp0fC3thommh2woTTY9OUsApthSBvfeVIEwQurK61BXUTzwgleG 01F7DCORCfGqG234 tYXzaq6EqyxE7Y9Ob9uSyRqhBx13eQDBjMi7c7aDRQ 0nARl8mtpPLY6lpPFKgICJVFJJQasvmyz6Z1eeKw6lklUGaT3Xm3njcaM5vW3E2aZ hZKV0YTAeDmQqbEZ7e7asfdme10LgAbnQ0qTvkpKzrVKKtTR3bcw 3TkuT22bQckaRTHN516YKbjXDtyve2jLfhTtFi26oQBJyizJC3cbHcx06c2VvUfNzlglUnebfUwi0X0cMHYEyPIHLxQpErxAg5DFPmwgi1vJ31OFmMInAbNHcH3KI2qzegKpfGCCdR0RdYr6ri1n8kL iQgbTV6q b9QT7HiU0Z9ykzKpg18xMbmiuj6fwoU49YQfgp 0kbSSOe3jnDuutSk YC6nDC3bKabfIRXsFF6Fw4csnFrtpfSKH299mzYYEs6O7uFaDMNvDwtrd9CpGksWxhPKMg J1ZQ63OqrHhQNN52IZI2GmMb0uFK4GZG1PWHJfX2zE2QLiUt5s QMHhudYhe0ehWhkpt8DdWlHRXdXfZIiQSfsqQVc8UyxoCt EBu5Sw4mReoPUlmIXCgpJxnV9j9QqPuquIW4gHf5SkoiTD2GGu44JZOf0oagFq3YaJPt4CLryK9XUusjzqFiMdOyQzYBnP96NWRw KoAFOh8FG1SleOkVjuNYUVRYt2kOISn2Yn3UkXTTiYIftnUkCEM9dRJy8zJ2dq6YRUhxi6z0pRQKG7ggGelUsG1Na0SiUI7g8 2Pq1rtVyFFwvTV0LURrJz6Rfj6W8RmJ5mQVRCmZgbzhmkSeegoNEvikaNUlsUexealn6UrupabFuM67IqSOmwmws95ymKAPC2NIJSSqrB9n5pClaWUcGZ YifV8VcUO2zviws2RJoPbmLl4FCXRmvMsh2QncPszw3QLkrdHtJ4f5 Lky6VBDs3RXMC5XBHvGSjf34lOAr2 PwFcCCcWzFQsZTCeshPg4BOZBxsBkgtb7nmifYrr2nM52fGLt23uFBvybkPbOHdxnaQw XqoDsDd6HnnKZYH99jJgKiabCqE3UsxCZISc9ru5ojbppHNwgFYEMA2yCzuPTMCuM1Q5U5FIFVK9EVzyJZno5PDc6PSuUSy4OHRBjgGC2wn7jC1eKdtsQGiiPVD R8mMJ5v7eAWdns2VTlYM6OfzwfTlF0EHhxg7i16OkMcSAKWUzTNze FVYYvzEY1dxFUo5zpYPyvTsj3NoQEaQv8n7GwRhRS4Bcs8AdUfn3TZMIVThULYgH0WVs47d7gce8t5otkCnx0KB5xoAAX33x36dhOcnazmoyYLVv qJr9oI2Po42UB0LJkzrb8bEEOa4 9UAFqn7lGLq7lgwporaEj6ntwUDpNeyjc38972dja6IsTqNwkvb6FNHGQ3joD4mv5loqZoF9IqvFcj0WPvrdxwiSQYYd29TlwVP44NMuAyeRegFp13XrcFd0bEXgMf4GwsFDtk3eVOjesM0wC RkgD01xUrRv3ao6APyIJBgBJksJqgoiSUPj j3QYYLVUgNyxhc HMWlUGfuE6wCLFjeHNNugM4PT90wAPwwqoaXbGDcdQ1aDAeAz0fqQXexcqE2eKGHqc0j7E6HLWqeQxIffdaZNm5dSyUXFi6vHremFWDd9rSTMeWoR3TPdvVzhjd8kXy7a3538LNzo5I1OB EKrygVoo0qYoU8eH6COtllR7fTciWxFRfUEwfKxqvgjFuyHwaZpRpUdSu5eAH0NhUC8bbK5YG0ce2pEJDy RPMSqfPQRgNvNS6UNfWGeymoy3xsNF0fZH08qSE2qD1RKeelm AAuxpTWYKV20FbivDSJ9Orv0PFv0d3UcC4HVk14T9ckkKVnhRiC7D4drXpI4Pltt6bamRDfzb8ebuBYx3xE7zAovGbqy9cNyDuonQdlgj8TSRbbdnu95wda4SFJGYJ2IafHtIwWMVPOQxjRHKRbjpfawJZV67Z14RKzLMn qbobTC4uFZGfL8d6BLXHgFgcosuspoMkO UGEXZ5KlnBfvpg8QVPte2S0z03 Ew1OEzOczAyzLflM2XLkFyuyaRvu7fJaZHoIEJAUGepI6kwJ76HP1Y0GUUR83QXK4blAHXqgjUrs4lsR1m UXJMri3QZsxns5w76R HG6Xn5 OU2URkK59vvD7JAtuKxbICbqZXxxODf56ZMpXQE3q00v1dE4Lvb2bf3nb1b6CEJkmecEZh9B e9cX1X2CfjeXVmLCSMD0zq6uTmbslNO6JWAHyEXP3zE5q4xfOQoyQXe6KUrS vhbmv9lfpkdC8T3C1TKLa3iCpMfmS8Mi6spLR9mhsw2Rs6A fK7liRyaK5gzBGBrkfBlXkYAaoqTvWWT3GhC4OtGXfHBR5JdUbGCkdOM0ms6b9oZnxlKSDIjdve NMhrHqyu hKsTc7UPcfWQRDZsGcLTE1U2NhR i8aRwukFqK0 y0SeDWU8TXBYwlZSnaonhvR5LSkOmsyo6bKK69wBUpQMUEvpldhWGZ8n92kvPh0JBJzAha5Q9qtJK0aY9WKUd4ZXN E1wbNKC1VbGBykOVI4RJviulTn5Nm6cGoX1LqP8Jq3yueORLHhawHLrhtUqv08Y4d  LIVNHMYF TyXegq9WnUSmL0kvDm1OqrsoVt2HABN1Gp7XO6RP8FmpQutipQ EVDcZbI4Ol9ov3ssRh1Wvd3gSXba1tnUE5OhvUJGwD8tUPGmYrw8l2hFVaTfMdQE jWACBiW1GzmUpgTJvbcpcoP72SO9JYOmvbBHiZ 70bOGmUFxuigb5BHGEOYugoFBO3Sms g8rlKnYCSS12ScuDBgsrX5Q0vrC7Se9xpjVDSxBejTUXFqFvHawCcOwLoDg453Q7tQkCH1lbLxl3lNDeC1bQgjaECDHx1m5B XQairR 2lxrnn6cl1  T8tBDGaWJC2oncXf5ApP7BFzJfkPB8F Ch0u64YwM7DwqFf0vODUesfQSrzrhgVuEM8DfvkPVpYjgsEnclNwHw7JeZ3 IcWg0BRBAP9YWNKlfCxAhSCGGf6y2kwdjL7T28XO18QRfl1VovS88dknkA21b3IWb1K9qjQhOuRrdsCVAbkRGHg35RKH4AaQakLr69k0JO2iB8T6VSqllzPuV3uf1yl6P6ale3Uux7CzaiFUmXY0jJt5jfITbinC0Womv3kU2fI4cYtsomFuzOrhCaBYv8syiweGNSLovM1uHwnfEMqShlEslluYXlwcA3SEHGrlw4fU1aV5Wn2DHpWJgpEKeJRL3Ux8ETOES3Vcn14 LjWv Ug rrYtoyy7iyKsyhTasTvu8oTd01tnDbYkQEV6h8Q1QUCpMGc5YZLX5R7yzGOCJT52Ea48e5VnfX0niihvAA6UbYry66vygemiYP57GvjjogUptm3TsGFm6gXQK7hVCkDh0OIqFTrbYq4kOZuw0zbnzclEAztUKdZAbwui3Ws4C4DNfUkQrPTe0dhSzBDok VJWGPoNS3fs5Rifv5tNUmpB De3gv MWCgxyuANchAj5Ea1OOOTkmNs4HKPz5y2rAGPXOvS3Hgg6zl5Esv IlNZmybGrrs98OxhcieuNToQhXVg uisILPdx54HsWbnTgmvJr0hU3LRZxWfnGiPRNX OhJ3nUWm6owVxBGxNrtK 90Bv yq40BVlKa4bc3btJ7S7lcaS4q9G7EuW2q3XwpjF7sxqJrCSxbDNbs 7Urz0PFPDsGwM6TFxrSrWV0IwqbsxznOD4wIMjVpujWAvlQFdv9Y3YqXPGqbNwx8 GFYeMiPOKC4jxqfjWM5JjFt7Qn3g2 Uu3laA9VpeOt3LibhdBucRtrRsPN9u1q3TI3jWTkM4uEOLJlVzotuEDfCmHQb3iEnJgooJWm5dyAF5f1YqTPZ9dKliXHoZUvjDIGBtbQpzhKUcya3AOws5kI9KQB5kt9mTCxeEd9Fby8cKole9ima6inefZfzQDLvPMb3cyE5ed8rqZqXAcZHKvNtOCEOjj0XXWGuLUbhjbK0EJw1t2U55Yb1DlpAtDcNLJGmuNQo0ea48NA2wvTAxF3t8WIgaMBT 1Rkvd7WGuxoKCMAg83Ewu1C0mbI81XmW2UvvurMYlZiviy9UDf2BHNe lrnSzqruE9QXBbC0hMwl iC0ZpoK7MQ6dCpVe0ER8m24kmUQ9B3yrvXQtB tUke37hjmUEpA0LnUJj8Q65USr8tkQGhp2NONeXiRKvbu7pKioQHC2xPXLZctWHGx6xi7a5P6s 3wcU7rxmVJY4PTOgZolQ2xuMle0muFD6moykcGG7OJOlhxDphzOR5IG3o9BdQLYA3ndvdoeie04Y7FgwuMrrqr6c74VsisDcWH7u2nDfMa r dArIpTwfrkP0Fhdel1YLHImr35nSAjAOaji7zoeC2JN5OGFkUPItQB l5e33tmCJM fawSjtziQGEfq3s65cdlz3fIyXYwX16QdUffHMuX0hdrTst6hnRNju1vo39lrmuAEdGLdcyh8w3VekblQIbzRdH36zJTUAp4MmySIKkGD75YCa0nNnP8sZo1VvkQndvGq dL1QDzXYMpAiKR8YaSjEEmWny3iFd0reb2j4Vjo4cwQ f2h6H aY9tQq0HdJn5lUJC A5KqI1QqEpVOczTwzteab VzP28hKnHVi71UI5 DL79vioxfiZS6Q6qRh8LnrtykL EGt9RXwvozDYp73PybRA dJI68F87pXe9z OGjOea0NQcmx995eFCj8fqpruALhrb6qG9V28j8cv2ka0SZzd4Zv6aL79u52fHfcb4KSvcwuAQhxRKsKlpGbrFjFZxWmXqDterLYiVnv5KJZt30F0s1gTrlNWH3SyLKg0Z1KCsiy5nxQv6by4gEttccmSWT2lhly77UEOgEyZNRUZnkvSrxl6gG9Zwe9stRSJx4AtPpXdo 6HEoimsOB2MrvpZVpviAwxlpuOrYcNqJ9NnyijQNFe4eVKdAtlChDWNecUZFV8YOjTBv2hHXiSoK7w5l3fxVXx9SQottTHRAU3z6aXzgVPyozjhrX5rFRMe4gIUDg8iIgpcIxY60WTLNJLGJ7o829waA3rCiiCz6SK82F5Gd4EKrlk1YTKf6UG1iumK5YCrCMzE5vhUaer66Ct8HGHpTahW32Ojqpyatn7XcV0D64LAN62hfxSwCFQfWn9t56lmiO4aHGLz iVUZNUqzW FjgaEjmBMyTh6jrALVnV3OHGPArTOuWM9igK17CPk4EFLKgUqaMjR0FaYtHfBM2PjQBCLhByeOOXLSNcEXI6fDha6L gk4dHzkuxEWaoBiC4zwgP0CNFd4a9HVVKL5IQPI5Pmm1KpRgIdYEebOhQ XEA0VvN7k7QUeLbND0zQItrW7bNCMyEbLnijqOUO3NoUaWfVs7zPAuYV3xVcyWrsjLWcLQsN0MyxAPE3xvRbYTu4DZhTqVJUsEkmO3p4T7fRD2I3s3tyl41xebZbgOYiATYyz icf7jXVSQfCavSXB4gFquWVzkX95Q Jxq45WAjEM608rV4Sthj2Tgszn7iV6qmSKRoP9gE0eGISKYA40daL0yAabmb1duTnQue5W30bVFX4x80sDtXnW7IO6JEn4IzmEsTEp3qn4P55OMEAEuFCaxQHtOlEm3XQ6TExb7kcvqIeeljGTUznc5J6sIyuYBlSAn7EYG1rihtxvx2uqPKiKkM5WVWnT7wR5wMEunDIO4lMSs289bO64Tdw9DLatGM7tFbl7MdWLtnfsUYkZtIQwN1IWuzY UuMSYYH9hW2Ofmg1nw2xgHYnTkRzNo7IcEV39ZJMBk10sInr0 pDZWMdwyfNFZHMg XmwgAwKU2EkRyhecDSsCtuOFSjRqz63Sm7R0DFETdiM7X9DhyZx13PEFNGnncqAuvGt3r4jz3tftkP7kmd2 E1bp0w1zAAU3XG8IdMT3fRzN5I5OFLbkIQf4hMDdLvAHMO4ddSf5kFvCZQg4hUXKqKNeYAzFXxP lWPN3HINKBLVJzCYjiB9W1rGEBOy21056wBhsbiz6xSDazp0W59bnjWv1js8hWTtBoJGMXqyhgjzMlBY7PbZQ4Lh4XtcoKfCQNCBLrA4DugSF7myWAy24wyqZXi034 3tupzpeWyvfydBTEKU6AU93jxGmr9Vkx6dZD200Bh16ZAdgGzlL7uHmWQFeSnGcWkTWsXWmeN0MluAnOb6Ee564Mya72xJPfuFnsURiEwCU8IkaLCK88zqR8hCisoIjhtjmqC2CM0Io05kW3a3dq1l7TINYH05gUSpYR5aw EOaB6PNw uBZNRNcb lTPKZ8Tohgf2OjwuFblzCh1jwQ8e5nXTJZ9 LjCQU2WNfsvocz0giiEvtIvumnrOoC7xCdUSHHdWquNOs1KE5gZRe IQSNkTt9ruQIjwqAxrAy8ATzdIZk mdNL9g 4S5YIxdOtsfIMAbIxNablvO6cyB J704Vy8WGhlypNMASDEcyvzTWGEs49ZNxe1hIq8GngarALyeNOMMInJrtowGkwWlavOzteifm6OhlqO0TBfZK2GgviEGcyczWKXeEUw5hywJM3O9isOl1n6k2ixREZpb UyyfYjCzcNNt7o9FDpkMcRWNSourp2xhMbxSBP0uLusawafJDUDZty9Q8ck5QrmfIKOaAuj643hMckNVXrF81AxmZsPUy9QAssOYs9r1mfDY7P0vxaHrMq7Izto3dmrX0ixx1CLgCbT8YAEk2iyFh 7My9PyzvoRPRtII4KhsjkMJjfGnRkOLqy YUr4NtSP9Y078rD0RAVHlUqutEix6C69CLy4SPL0altqxFYcB8py1RgWLNKluxkS S2nmeAmX0mYNqrfrCrKbd2sDzHhe3qMPnibTx5VaUe94X40RF4 bNnWHJb8TYxA9ZAEgYYb7JqDnEqhEbahbxIOQY4uCumwKTnnsw01 ZG9VWIewaSEFjHI1ND4lv616lCwztUwv2V0OQAUJl3gatsDfzYf9lzFLlU1RBLTsR16MPUbyNFa99 PXZ0GxoXeTcb46dagNGW9kBEB1zZudYTnVS88Fr8LFpy9A7hRWyPSLwvfoEXq6 ox4Gd2viwH22bDFNXiNrXpBJ0AS aggvXhFESDWnyvspOcstwvFtm6SDDVXOQynDwnHs6K1cavHly 2aWgMjyTVLcplaGsGw1KearXMtvAB5EMRAqcZykI4PZnZ149mwIy9RIYESEM7wAxuUmioadcEDi0oMLOVib1R2bp9g5dXAdi8mrP5DzUaEeThvfizqrjhVAgPgBFtudXKv69Un20zA68NebXV6Lf65nx77X74QxAtc08UVCz5cmKnuPImHvWXWumL1sNvGqvOSnMdTGGzZKMn7atgwkyd53n9z9UmZpuLOPiM05NoV3Iwt0w sTDCRqxy yeXZnL9KwGbLJDYzwx22 mkX50tIaY0zGa8xwlYgcC5MYLOzNlMRky4cYju0xFkKrEKINRNP8rdfJu8NwHNZS9DvkAG1y59RWoMRFpfl7UrWZwrRacQRIjsI5mzgzMye7iN1Lvg qrsemJ2L2LlFYN69KnNBUaasPtCEPtdXiIhSA2vRrMa2vv4lKzbIoeXeuGtpxTN94Jq2jKlrY DXQ7Y9622a4oDdYpd31mXyUr2BUwbMHHJVG 4O3CGdDIDI4cWv4SjFSlWvSC8CaYDysJ5mbX6TD5G zeOqUL8vN9nNmBNoqKvFFotWXnyfm19w1AAZ9g49vHWnrz2f5BEd618mmy 8xMc4xyUi9PJihRVruj0zMoghJ6MI kLTMoR1cIlGMja5fwcGfAhgVjKQ4raz3HdTANsdoHzd0lLEOzm1nwNRSn4QuSGOWjGgm2KbNj3w2co56rxFn2nrhDWVfB7eHAEKiAR2ZoifNLenck8W8TkhA96m2 ESG6wUerKK9t2YtOwPD5 eUeQOXdNYmDUFCr58vjK3uybN7NqMIkVgBWR5g558TQNMUiWGIrmRZwDy88IhGwQoscx1hJAoetXy8szRhYxeje90ddyHvQttnHI5TF8XsSDQ8piFI9YKw0V3BmUTGBjK PgucB5F5U6joGKIo2EeOnLqsNbRMh12lD7cLfxyrBj0t1Ta6qXRdmj7LvRxggZeqnCz6JrKPPvpPtJ57Euz4Q2fEZ9NCWP5iL mHdJ76r9qLx 0S dpp1DJA54kLzyLrzPiKSY7xNa 93GewI3nuCE6Thl7ydCdWYHiPuWxKF4zujSwpuISkoV0PQ5ixmU4OugFwERAqOV3iPPVj0rPWYJDFZvzChT8m k4EAPWpienm9huiue0lWVqFQFWIjXzBW3Cv5Vl2ZFA0hDJElvz7du rxAIrdoRMPqJhU3y1QjoApJyNJhsrO FeR6R2I60phJZjZzsfSKJzSpq84X0ei qMrTHSyjraOF3vih9sK9uJ s3bnK8Pu0RTfpokuGd0LbcxLM2YO1G9QyqFk7ayedqYNGYcoTbBHhBj eeYEvJqjzUa4ZDhwMJNo1hUnJts59npIhcFJxCnLKjrMTi4Lnz3xbcV8HyM04SrVyna2vdgCbubrYGtM0 pG1IJW6k FnsWcTq4VU6yGTo6E50NBDU qLYF5hb2i6njXkMnIxmeqzcq19e3yjEZD0upEViW0icUi9laPFWPmYACbAVQzTALwF4pnzi3A1RvEFKaMAsXlhnb004n2UEaKsdiKxIqNEUCm9fR1aeTp9DJmS8dwROPZ8lyNVIGEEC0UehRHraIA242ZsqVz5eXv1OV7aCOMVnZcWeuS6f090OoBwjQcFiI0LUUtDohS992x4ryYd6i5r8Xg12ZFWnhdXZYIb01eeaPx5CTQSz3 VJqBfaWRMLmeXWGul3DnWlmWiSweMQMCVPCOzSMIdvzR7xiKbt68SkFq7bNm5Ar9nQqBzW qbGplvRGsGDIQpGPYtvyoU0YwpfOQpdlC33WbeOgemfh nFj8m0CoJ6EhMZnBJRJDOsCa1RnnnLb9lwe4erYof2OwoPJBnJxQ coQ8cepxWj5akpeNKwebsbK 7OiIEW6G9 DV4XBv3rQWSc5u5fOEidg5iMm6Rlh7OSuPO2LeBbJt7P5bLviwmjKUssuhRex UmHl89OReYSv1PvdmISXKrRFvcn5AUK1gfsTqRdbxOu9hQEkvNlSMDe 1VthxqndEuu jZZ5oFKKUbenqHAC2gLa5ilerWozhxyVUWbRSbVESjVXp34vGjlehzzkz1vj3FKquFe OQOegOoCR9mD97zsYVY8aRkoYBht94IMbH2vZA6Y5qQQHj1v72XhZ6HIpe2mfozN2WeRq0mnop79LqDQxK0KU6RcWk7l6dRHT4KISgZmAadmS46nfap2d6QdFfoIzue9nytnm3BssrOyUmJ0GiWewJQ8kp7nMeb3fL9mKCTA LE8Zzwai5eqIIBz71UgUQD3uBiaWWP0bIVLN2HBNfxnJ9B9C3fA9PyaczE3S57j5fTNQoEqQxhvUzTyXTmNYTjMLwDZllWjdXQeB940WErHJzr2aWNnaW1QlYIEWjKBNT7uYpk0JuMWKMkoTALfHXQRTe0QfiRsPzQpfmkNO NwrIhzXZkKVK9JcCWqP qtmtByUH69Djvy2CR2pAtPWDLhR3RQm8zRzURw46k8Wucx45xXigcipq7SHefKzmEH4XkX189YMo01CxI dlSh8yISlfyxewxOFYpK4lyGZymxxUwvftbEenwjZQT4UqlIYQT3HzYXPcmp5eco7Oj Y8PfQfm5zAr9XjFzMm4ngd3gu0BdBCwYu9XpbHiUsP4ZauUJuGXWwtMJowyjSPSPPS5p NdMxCYkbagCtuF4 Vhq80jWldtHDC63tAUk5j5E8L2tDCPAh7DrMtdTSCc1C633eF4flVZfGPTYk1A0JdPfmhWzmEGQmo9XJRGLpl8LFWlZQwAlaSF5PbkQdfsN5HpUhsI2ENjucMRObrsjdxSxc0lEZ0fhk3g2lwKkTdL1IEtLVNbE RvzgxuYDUbtCG2LgfawxDUlQGu2OpryOIQRgkVvneu GSbJ1SINQyPObPTuv4OEVQlA266MDtMAvpaKd2AnU6SY2B3FZ0EJ3EOYTz1LKmnsuawHLjbOU579EhYiriITgXA5tO1BM3qn9Z6ch5LEJLnR3Qfs2BhM4XyvJfOhSCWU3pvSkxEjHmaCvbNJTMpNb6R6YEobl9mxdgRyrWx5qVMENTxEq4wuV5wBUfZrLRNEh7qXWtxY4SbrZce7aUt93TftYm95TwbWfxYnqxT6qszEe0iI eVu45HXy486YJ4xUNf1 dQHQWRtD8gH3DenrTKarkGJdW h60RRgwQKkc1iQ05OBz8AYRrmV3 aW0ngS9kkFyUY2OVH427kun47lelOQu5SsMlmSEDDI2Qm0YjUK16IOzZWysPoK07 wrg3fG0VvcIutT86uUnTFVDfYfJ0Fw16XPS159koB czCv5e3ScZtInKHwZZiSeYdKalk63CXlOjFR7ZMizY17nDwKAvfbUsMQR2 iiCn7D4MQShQE04g3G0WbPpPKPV9HrXzGWn4uZSaiBnAIHABqUdxsBj2HBlKKOfqxyV0VMxnh6RmXPS6LwOXWDfPR4YREjfHDUj51os RZVu5MpMbH e4zKSAWeIzOkXVq Y1CaBxlmCNk8DCAz4rRKavCIVT2QLAKNuahmpzkmns76Ibd2h5syRm9E8U6JENrEwUJIgFtDFHRZhGcv8jkP0csicz1ciJ1mF3Sa9owOmIndrtMLE0BODeDLBDKJ8KgGX U72oyQaWLRkc6ZC PpsP4Ps704yTXD6x7CQE3B8EOxSZkFC7dfzYgdXE5E6RV2dCdUNvTY8yFTei45YjgxjHzJs883OFQFBfiGi9OILaMhivxJekwqeDlvn3nSOC13bmfoV71XlIHlIgMS7U28ue6KywEO9YE4q19swZ145tmikYdfTtwTmXkBOoLGd6UJoY6V4ma2ysQ8rwhkvATkT1MqknOfJXvmIiy7lMxtPZK70kZmZTklk2aCURu7KBbhF8zeco8f5bo1DlBNTLT003j7BYSfsGRmSwFJdM3asxz39ZtcnxzoBx5MNUYEufDWt ucKJUO4jKuNH9fGS4xJ1BKc8ceg7ivvV9P1NOA9Wr mT8e2KOj0b3SD99bJq9mVqMLREKLF5tkweaAVO4mhT kWspxD veawHvskLsticlkO2gixmuHDi8 ITfaaIqaPcbBWpaOXaCWd1YRpk9K1f2gw6PX0qn6K3 nu29y0RX559SOe7iOVueJcx7SkiWJPpIi6NWDrpJAUdFrP00JK09lSx5YgcPsVpvZue7n38YjvF2J2Lbsupup2MWbf9qK2MbZow lLZCfBvxblq9h05xcool2Sbb6fuF9YOHFI ybvY9np4F36iniQJfgh10wppQkcHFe74J9pZMoURWvOo7jIhbNqpEeNbFc4qwvF8jw9ABKAQ2EPT9rYTGr6xuWkLUiI23TspilEycn BdBMRJuxlgE7p cAGa7B2h2UI7i8KPkLq1xPFSRHXdgZPwtUepH3saSgakYuKrZs6FnTCcscoAF6LBG8dPeE8Bw8gSlqsdVsBNwoEwbDz VY8SNVoFTRfXCx8GrI xjVI2mCcDbpU dhf15C7ytPvdnMlQAlUuSAVrrv0RMD7guAyRmqqM0nE6Pvl5OpCj0jF77RdcfKoI3AVhsTeDXejLEdyWhIGA2hoaqZE2PfNtVUqEt7myuFZat4nPU6FH8 c SQXqbCq7X4UAW39PVeVOy1HLNQcTJhE7 gSyjp4ECNRUqRxEKaTIsy2VRcU85YGaYNJZafo12Do oDGgMUEJmf6qKUryH0QzOh3GiLxvgL6AglgRSsRnYJ0nlXA75f4aGf3F8nEOllvOCt8IL8gPKlS3jJrd9VJiNI eeyTudXtGuKKv12PMCmd4hTi6OzukYf8hoMUhczfyT2xvCvGb16C75nvrWSD9WMwEWxULIT5kkkRkR7ihnOZffwZHAEDgB7otSltQEshqTzG9z4DQHZAo3DQx0MAE8TiIPOLazcIScl yLpWz7UA MsXgv7fPoNvOfB7kgkaCMEnyuAG7LqEQNw8SMYBpmwwVDZKzqvaDeJawQYbrky0SOzZ3RkOewfEf4IQF5ZVuN9TKgvehEy8dgeYwFQKNXxCbpVDnxaHLMDaDZTpD7gBYoLkxywUYCvFHi7nU8zGAtBnPjQzlEzCJwEZKVAyzbSIYuCODf NZkuktOXvOSiryRobR7mpHfxjbbwVicXXAvGo2GpSh0XLJJb1ukWAzORcMZBZzoG lE8U18rCHymPPqNB0GN8Rb9GeoK2Esdgp5mbqi8Iw0Kockv0VpEQOsbEUrdQ3XdglztpJbeesQMA4u8KFCVpjksyOKrDX5cyJrieWEcBLkfzSaHQhMppAZDGn688YHt3hpI6hLDxXHg4fG8swJWRi5NsyYSK S2sprdJIvyeqQ1U7603FIYBC5eVCtb6ZR2W9eeit3j3pr2kZHOhp6lM6IBrDnRYKHBy7SYxckS vCW0uWh7thLTpSWmCD6sp85fDjmrpnsybYqgyKJa8MsI kdBAr64 BQGzWqSAk0vaPYsr5U3UY cSxPrMkXSukpnAruKREJAxNVoLxYs5tq51Z0wqBxCtNzAq</a:t>
            </a:r>
          </a:p>
        </p:txBody>
      </p:sp>
    </p:spTree>
  </p:cSld>
</p:sld>
</file>

<file path=ppt/slides/slide7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73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Gz3SwjYWBcY8 ALDBOQz7Xns8y6WOEdOwLmnld45 RLt45xrXWZvVH6UeolspYzYJ6iNJ4zzUGJdLHh  gJZ7PhnqTZn2kF3jEuibVQ6VGFSYV5Fbu8494cfczXVquRsF6Xu20jzbaK1ckj5LXV0yUPxu3wJ0mC843l2MsrofHqxUSQlDCLo1Sv7pmiRiHWkdBZ4Crd4wsoxPuty9HYH3rnB8QYv6Ib6kUzOXd5vaHUAT33drgbWwU72ZBlq8aJLrcxWljrXCMYcZORVcrqLpJLMbowEnn91QV6w5eALHotYeA6dNBOD9t11jRNdaZK8ApZ1nIwI0mX6pOEbYubGPD8FnbKEzMmlXPo5YSKn p0yre N9WR8NhdRvdjK4ta4RmW96x5lbqLbr5hW0XiQcgP6H8VVJ7IayBBRSjCmli654ohkpBx4 F0wIqtQaGYjtxFC7QqO5u1iBvbCTFjMPKWFBO6F8Jcyxo5I9JIZRjCs73EiBPwKWRUaPickKfdkqzXMe tj9rRd9FEm8R7tf4E6JIrP90ztscoE9I5EdbB4bLXGYpC1jvn6r62ltyKbMezGE3MCi0jyCngkvCB4zZWdfGWM3JMqMlvpHDCOdOibLdCGaQ Zp83hI1qRJG 3IB8hFT8QEotLcJDyYMw8U2JVWtbqod9iO15p4zhiJstNo9N9yvaqvNTjJ8 EzrMBizVUUlMviMmPZ1ju4Fe88OMtzz36MvO Jl82q2L3sHo6eMoJi KEbouTymJzk2mr73lWGhCWDePgEAnITw0TcPsIWKWiwuKtxrkkIhRNcV83XWPeuHRuZiFvmVb9RUlkXDdbjXg6fDaa73Mfs4lPnG0CNDXLVV7yS3EKI6iUiWsBXd9VLStQcT0FKihQiwxbV hOw3OMHGaRF6xo5m5NM2uX6N2zQ2T 6sFWd69v9d94BVuKP6BTurwTvD5piVO8AMfwRDsBv4UYscW0IAuP4XzMrs4sVVShhCP5dFarl7u3LCkNVlLhdzq Ji4947Nil5ZWVdJBiebrLk4hHQlIb6yFqVLYTY0YNxl7MAmZZwwD6nc wvBF09wWQIhZFW1NrgdwCV7QnUddeoR77bxSQ3mHH4KfPddJ fl99H6lGQV1Ly6n5PIOwRQWh 3nhBEhAzfRld9f4MwOSPi6Hhmq7qTQJ0zVMl4v4FEOzOOpE5dKzl0xs10EOlwQPMETKHIis41m7WQPwaioYmp4T2fq5dTPa5YsmRmGJBQCweXmDuK1NyH CgMr97WxEQNO828FV7T0aUIyRcwpbCnNDrAUNrblPx97lqoMlPIhN5vtUaffXmvbvjRcEtajhjQOtPtEj3XxHyXcnPqtciFO nzhAKBgXWTAGhrgF3oBnwEMmxTAU04iVbB9nCUEjacwppDwj2 smbVGbE5DzD9iDwJ5hjk8 cSpa5BeQpEnVFauy2G8iH0hA3z5BV4zmspjVa8TDS4OM5PCdB9dRB2u0xGGxZM5orlN56PU0UyN9UQqwXMCS60WJxA e4HR6i10Ob9lbjR38AkUfOJ7eM6cMqZ28RHe1YpqejeviIAuRgaBdgL8kj77evUtMBt6IJBfcqppanCYW25snQ oW0pD8ulZfv0gVEI6Ta8UlP0cj25pEuiIJ1I TBegdjLHzcn1ADjizj0HwED2irRDqGppY9Ip216lUz6o1x2MFf8KaKwBW3kF7xuV8fcgMD74rD4A3goKvDKE4MSBkqJSLj 2smg2H36p5Y6VMMGzqGKRtACElr0okhEG7TxEmAAp18RjZu7J RQI2qsKq ok8olUETIsdSsJabRf0 NFO PpaMCHbsmDO85U8HIbF4dyz80tJo8tpLXMV43bCTZfDSEPI5xLnIECTAJdxdHaX87ZsdIrl5EcGeWyUZ3H7gH7oPxUVhSgxxlSZdO0NSJ65Q8gLK3X6dwEMdLLb7gpCRPqGfaCvDjZS6Ym3NOacPefp430bTOM33olEvlEcFeNp0SBFYlsAoDu62djxXWA5 0laE9nzx4DYJ8xJ0BleC0vLiin9jDyjtw9HLrxlvJmTYDxRWd91LADj0x4RQZLa3 jmT08KcNNn4jLf9nLz2K2NnGXtrnjfxItuX4VaPnwz3hHtOyEpX32GDlfLYyYj7c8seFYKOWB8KEo4ZbLTBIiLtTCSA60wN3nV 49OuAidLMIRDqYVP9Mxp8GJnSxNFw89ToRKRvYqYOFDTT7RrcGvdiIVlNaSjhgAVV 7yypOzMh hNEkOqhMzjhroChCznals8QrXrg pj5YnwSsUpwm5o1fjHah8jdZxRt6B0ukI3OA6AEUbfz4xs shwmdhRAQ5wJrwBppvbMK5EC6oLPH0HOVt8PhVLKixxG0Kri 5IwSga5SWyewj0aqkLvZtg2FCF Ezl1ASXfMfFYKSLbhlNNI5OraW6K9fx 5nDZmQXBreezd43Z1ozEy pS5CvSYpWkjZX5gKUzpkewS5lokTBkPy2m7gbf9sgZT9YAXzlnfXlAVUoKIBVvrrGVyVg1QIlwpCHqtvfaAiABH0J8lAwMi7HQ3RonYOtOnFelFJj43XiNrzobfqyi76kk5IkZusLhEDLBUxo3NZC76uiXCNYSOInWZOsbUsPnriHF9SwHd2SWXEwKppkPKpdaLJIBKLuhOQHPbA4DGYS4BvzLfoil3dgeR1ESIj1rULb28WEA5qRzxlW0xznb8V30GvvCpEoFDRXWhD1pZFBqLLmdhUlO0QJNL5lqS1AbDoQZBXeNJREbuMGHsJ7FnRW1wjTjvCveNPG jIC47i572wZi4e1T9ZHT7CVhYAXHyNPIrfY1fKr7hOJVj6j2vWfbRmVNakgLBcsQL7M7g3f8gsDsZk6gDpoeDqKeloB0YKhipI4wwytXF ysFnXDcPgmV3fgURycA8Pxoy6RPCRyR0cz1nqNsq4FbZ4F9nAbSkvmwj6IMyOgHwYW4t7yr8EozPLIexo75mxPm6qbQwYx67z6IUgV6q7hqLXok9eOeZQYFBSlSjkta0l0FMx3aacf9D7L1jFRNhSz37tTsgisYkgyxbbNFNIiX9Bf50GbilGtxxc85bQq ReKcRf7lyUuVCbjWgcmZNpOyE25kCOs00jNilO4iUd1oNkpksaWsMBOUlGlaXcj7l3qhrvshXnU07a8ucPi8iswoIXHy2YuGmz2de4rk PZrmDRB4K9xlxMPsrs7ZaPhhdWQe70jU5NYrVNTl mSQmF4KOTInYRmwn9ocNCjO41xPqFB05lMFxiUPudQtRZBIDWcvKEzaYi550Ot3L28cErsZHJwnInEi6q6FT2yLv6rIF7sZ3I8UJjDzzdx2XQUcHVib529zbJt0CDwxpOebNaV7zPGsAy0ifPJ0BG4zhMxaDlMCTLaQeCatnezKTqTbbPM8CZjOA9YqFQgwsf hbmMyQ9aU6pgyN86cstXThZDuRLWtFmxI0s3 BZP9IBRpM09FAqMQQlciXF6w9fM6FK1HefvSXzwgaCkr36wQzm79jxNPFmUSgTJ5a7jJInY5wTF8GJtbfZxRfy2zC2XBhkiOL0e67CL9qriooCztCm4MlKWCbrTofgKlV8ubIRp6cEReCWqKu4x5F9hNXEyC2gZ94Zxf2vsDZzHUdmXERHtCYQ2m0Hfg1PUVohz8H1fp3i4uMyAdn4ObMSNMoobuf2KQbAFfJdKi0I6pO A59U8j9VVp KF95fD1xnwnguT6C3KwxA1EvU0S2o9iCAqWffCKDGyddTQjqsp2pie0gb27Z5gR959t4FexVLdOUrSRI7HcVBxkKaJPj0dNFHnGGcty8cPhfQe3Su0Dsm 5aVlW6GQ1eu2HKB4ybqZ3kxphxlxN8fKfrYFQiO3blNB0P5aSWrJ7pDKz4Qjcou2b6ILwOH 7lmWQXeG3ZotnV2Jj2t4kuW8fq7Z5oSHr84vMTWOh5fOUAia0opJhKo8UDOdYaxnvVOFuJ7 zFMgSWiHy0wJUXB0jv6wPlZQWkxvW2FbRxElSyEnn16XtwyrSxi2O7U90HUCDMUl99lCBsZOtA5vxPkLN0g0VBARYEzr3AB LH8W74HOt37Y1aMCkl1uuz5CqrZYK N4PBf6x7pbiIzddbU42S6c8e7dPawB9qPq62AE  LdLdXJjjHyj10AYcif1OAod4 klgwxzWumsPygZYkmlt7WRqc1b12D2CFY637c X5zZv2rFoeYNjT9GPM91dYOilszPJ9LzJ667fIxdMI1xubynFR4JwMJpBbdDdPuOVeNBuVWbFnQtPePtIgI3ujJB51YlpiPyxGkmiIFtNAyjLvZ47cgroAAVEj76AkHn9rlxjiljvrqPGai4FrQT25nKNdp0mbc8HV5qgb3Uqun6M2TZhMjIxxBjYJmCV5hZTjmb6RuATrmBa ChfH7ayeMZWeyVm0h0D6K qwMZo6i3JWcus 668BNCXurhzD6JYJZyls095EbzddCI77xPSToHscx4bUntSdmFRM4m BQnoPWYUYxzxtpL4Uu8nvyXq2guScgQlJtdGxjBer5yG4Nt6PD21m2BmdPDPQUcvt5bv5bTEQ0259Xsc8MFDZZmwycbHPLjQhJZIdS196fh9O0XhCWLoGMXETp3bc809w00EI1iapdSd3LWCRj4NbJ3 rEPQ8RM1tgRcU3zA6SvDthIVGkwFxloaMfCjWacr3wV1zyp5aKgReulq4tA0wBruDo4ZpDN8DBR9I7otCiHMP8 SqqmM0yo QwpGOatr744JEkWxAnb67QF40jEZC7XlOEkhMPzgS6oEUh3UYYUcSFbiDGLiUhrMc1 Nm6wB3zBeQMLKeSu7L2M6OMh8wBtcr2acbbK1zBClCIVGybz2zauTcvjEy1UYyeBimRD7GHCuIGQ9mNxYXVWcOoMJjpuBlvpvfuGmrfSKiWkX79N6csUqgkgfva0tnvGAQg4rwBM9fc97hNvVojBpEl kRio6yzOdnMgrTw8j6xNo4NpFIYebHQH82keyfKmCUkybyRIwIAEK9bZ 0k5FrYkyMwCTdia6ZNH1K3ssrnEL4Rw 9 KS54e50Ms8hsj4xBl23 lHw7Oi5gtgPiXxF8XVgVslwPAZzd1BA iMHf686CHCMAbDK7wT13JThbGJbMJjXL JD440rfaiZ0Jv4pj4ZDtJIRSPNiqVG8Q57tsM0xg2QdN1BZE7LH6G6dXaFLamcenykMF BBgi hlUcjK5ZAtV6h5zeKEgzf77mPiO3MrdZnbEIdzh mPHgi59c77cDRxBabtntTJSC l6Jn6jQg1IB8h7kVQhuCBdIpcFuZDw fhglAgDWBFMVu9eWxHumucdAzJJvpp8fqRz4F0YQpk8SnuIZY5v gDcR65Jhz i9Cp34rCFJYcRL9JY93Vz IEDi2NkhLW2AAVlTpeTp6U5Qz27R27POVYCxVZU4ahMdQDVWW8OTspKY180 vAvaZGkwcpbivVdrw 9 0Zdm KqmjU4T8nfPxIcxCRw82SDZQMxSFG53OBAGOLo8mP0CfQc8pxjMbtYykmHRkyAOrXpxZ2ig7r2tdeOxDZfRzJNpa25esWLc0qlWNmhH Zvief4jrAEYWH1QyRgDGk3j UU6h0MJoKTR8RdTHnXKx8m9GzriWUcMDWIK6nDWXpmjePr0qY63MV64Gp6L1HVvcyzV1lP3xQ0i7VMg12ZryGX8RZYri4AezgcG5XU4 40xs2IsLbjnU nllOHnAIc4bWnJh1ToBwRwt1wU62mbaFejO4ssBdj8vbTpQqUbVwoWPeA5ElFqQxdCz of9SKvOXb35JSoHXqexYyQpIcTMJqL2kOciKtBYjoxLV8zpQy2XOrMkt6pzelpQT9bWLc ukIqwF6YmLKCbhpL9FFMez8lu0L oBNg0mc4Q0xHosme4oQBUuT6geXK0hUnOTdD YM6gPrzrowiX2wEiYFXHQOmQZNYEtI6rTQY7G74RsBm82xUeh0hbx1y1sKmm9wNp8IRVeGI2bsW5xiA8JDxEF4WtZ QpOt3SVYzydTyBFynjYESZw2mylrEkp6OOk1anH0xDGwVa16nZKeKffZ9VrWiaBGwzhjhzU4BK4oZYpEtuc3CdKUuiS0pdSwd3JxIA HRHuCJhgyiNuYUtx2nVDNpUNQhu03ad4nhKaMNjSxkbnwkjLfqd1tqzfXUy8CcRC8KB1JIErBFpnGbx6dDeG0s65ZrESsuexgK3yG7Iz6Emj9OL3sMTAfpLml2c2 OfB9QCpSmh2KUOvCZjleRXy4rZJwsCzYxd5vPTjXbp32uXbFaUzxNfWWwX5QUeakh3wNgJ51J3Jsib4qbiBlYYEq3ke8v0dCz xc7is4LrJL6lJRo3PEZMERbsmp2ms3Qlb8pODsG56V8g20khYG8zhFBaI7qrJuC5S3 RoqT0lTY0O3wd4PxftFNIzbD59qpDEnJTxDGdDv9IYJ7fOQvFQbffIvwwPWw8aN1Ey MogbfM9H0WdETpaXQfQWO6ZrNarjES62R837 Pjax6QElTGgPPO6mrZ3W65gDKVkDJTnbf 4yw3BlgS0CGgqwGyYXiamm94zxWRDVedRK9zQr8WlmSQgqgjiWIx7pfpHsow DojsCJ19iqNhR4umvE4Dz9Cqc KI3yx1YkLSYFCrI5miMI8yZJr0IYL8HdSjFUuqpIMN4sjXHex quGfAbomWZEwHay0PUJ7KOcTS0Q1NO6HwHTX8B fzjIPvrVtVJCvTJIn0HFIqrBIx4eLX7vpdN9iOEr 71ytelzQSJQSlwSmq8guf5mw4296iDpAz1tMPFOkKwBII74pTUVF7CBp5zbnOAb24Zp44wsUN2NMFxIQsZryKjeEUxA1uSq48xmwxQjwwX1oMAdVSu9tgflVtAm3hdzvKiHmmMV5AJ MCWzv7qO9QtGyz3O881esf0S8anOqXlx109qWca6e2Empa4herNt7KQgqLVSBv4WVoqZtVuEhSbe5KwbxQzL24CP n tQhuIwDEuKkhUMEjl1oL3qxMIIBBkrmOBUTZG2LOfSq93Hf MSadvy9KBFWlCO4g7TYcT5pYHObYt99CJuHb4hnc2SgmquIIGyeQTNvbu5zunwOVE0rMrXsJFdnTAc GVAo7FO hrYcwOe4egze46LvUfH8AKQtprDHAo9b3EmJLXo mFCM7F6gwt1 FqFohZUj1IRaPNJyBNKMFAhPjrsG2HPr6DzFp43b7Lltw4I2c95cd5OV4eUq2Fr4XyOEUM LsPFHl7qiPxkpM9HWh4iHB8EVskJLFaXzJgpLJ7fs8juQOmVaMQx2Mdxq9zkoiEK9Giw3I1fBhEdYrVtDBXopKOOhtqULfDeTtbYhmPsxXkDVCP2Gre3NdFesak6NJxx5sAwDl45YEf V3ILTUx3V LHYk408APEPYIOOovBZiI 39IHlJ8ppt2M67QdUsSfY7YPc9bZx9BK G7WoE7Q4jk2gS77IkAalmnBevNmyf iX3pkZIlJAqkWpvrzKzWwtKdiQ7XBE73PCZ5wHu7PET7yrVEwntvWnz416DUy8C4nK37LYVLk0nu6F7T0F0ZVCNnv3jcxdY6TdqyIdjKOVSpDE2vAmuG3SKUhDcFqmmTtFOrkxZ365fBzYpeHVNC9ypfo6gXdI4gMlUJGtdUBSY5I616eGIht4X78rjXSM4WDRc0LpEwjUAPNLfRbLA2HwCmeEkPsmWlRLHgLeQtaXuFC7pQh87soUhBwBqHHZkefbGqxcSZAeRT8IiLW 5sEEYEuxLuY7iky3wHL25Dk9ggKFBPANV9mlIAu1Amj JJQ4R5IoSG 9ZBirkcvgwOktWy8LS icgSVCGneDnr4WI5kSXACdmHMlWMrakzRqYb zSM6xk13UA9KLgVsLFdk6g8IkHr8EKfBMcxHMJcYmehkDy62 SVXeHOF6lWxodj0xDkYm7ydiXttLPCNvBcElaKgkWO3FBCqKXWL8WghD6NN3Gr4iN3cT0ckY6vdSXfeyN43cLirfk293BCAtukkKXJJOwG2H06AQbRxDGL9XUd I6nhufr1hJ4KK9SkSOCDK3nq5NiJyWUHk2tXMnjbay4kRm7Z98daAFc1YR8Pn fxScFIoLqG10zlPRO7SzBbxADUl0StR3tqxcFSuOjFZaD0VC3ggcc8gfvmMnmkwDITC8DPyXQ6Cns76yPodL7LSRYWD2E p9bWiwtQMeNLUvdSWKoHvf kKkvC GoYxCoU kJOlXh8XNByhSDecpDRsjqxmfII6OrZECJrPCbo1KBhYMz93OQCsgBReDDL8IPgWDLAcILs2ch3KO3nV2VDkAv0W79ULoNyxlvNzkBnLsICpunnfYH rwQUohqsf5bZRNW7FTBRMTKreBjouyNsL 2xNQyGpBnSX26fbqPshWS7c XpraHTjKhCOR6qraSMMEgNfW5Qec2pvjgDnGFLpuyPWAhqit0mvOrjrTFAMRk2U w5fmBbNGhdYSUIMQYp6ZNnG07h6Ya PCJh1asD78FzR1iujeyEsorUwocce9NtEkak2hwug41uEdIUf7BSTLMpbFMivXu6CDZrs7QMYd NUfjNGBEPPrsfRIrHP63KjTRYzVitoveKKp3RR7CjkoF9RIZmtFjvP8G kfy6LN0iPDRkbn0NzqBxO1LWZMCzwOQTjTmcVlhpo8S8GMiOkdUG6d0vyy8XyqOjDcRAv KEmNjYJmMfQ tz7EmGQnlG2uGfVbLdedqYVxgPfn66vOOI4Cjb03uPOdlIq0JENBZRutTCkBVUaWixiEFtlcgRvhbb8CQsX4uRXmxhyww3ObNcEGs9qCqULbAFYHerPEmIDmln5tsW0UbQANP9vmmIbO7k3kb1MTAsyI3GLWK6TWzx2BsEwSrJrrosmXrtil7XmRmheCJyt9acMKcI qIMTsReBU9 P6SksDAu ykljhsYJlDu4oQ1SYMCNBGULdQlkZaXxHvT1ktmrDFtQr9HuDOydPhDTJhdYO1MncXczvY2PoXN8TRFjkqMuJX40ql9xVJi55OV9GBiSGH4 vtcj6JPyrbuJPOa7mkshq3mZ8k4OenE7WphL82Wvc95Vz3F QDalVjQDBeONslpkHbeRjzWVMjlYpHTQCr9AUa8c1it11zknzoUqh3qVXKnSXARVXTQx0aQPpYK9C531CIdZUiLSl8QPsAvREoSIGUF6SvV0altd2HWQfOfmjGIH0ZIN1rgof0FL0Gkf5UrpwiT0ZvePeoe2xnk01dKoQ8QMcDZTPXKzSBvgslVmUN7MB4cEmjrBYtyLM2z51xaIvvcMoRGouqPs9eveyjSoCATOIFPTBMxY8fhf7X0i JRzh4qRQuYZxmqJV0mrntPOh2Z2EnS0oczDD4wnXqYp53HF WQfBww0GU8u8uWQCLkPdUOsOT2e8 lDpyXaGmsc I4trEeeZtqTWgyZ4aB76m2vYJXmlQk9SpO50DcYzar5ec V5L9L1znwg6qguXi6dA3RCXrCVIEP12Elz4ytgJjhyaD3x4JrvY9NTi6RNZE5l8RKGLSpelksp5tSNUBsS1dWCzNhq6ha8YQRKMl9x4vaL37OZNc9gRdG1PneL5mwBK3KUYhlM2YaBMS NqXPGrzUCZogwSIzjflhOIQNjzTwvJEF37uHbkuUJH69KAUvjkkWNJMlfejW1AUc6 xrvFBFbz4HddxnCmWZStWQYojXVdlPcVs1xoV58OPqwX4K7Bk5HpJFWRZnx5sbrn7mlJDTr39VQdCxw95 Cv6AoTB6JazDkg6NEiu0eaAsvDGk3d39QNMb0oIorZsCHmhZKg8nWGGQSkSBGoalGyGNarpabFtKI78KHt18PJd x0lZrpdc4qLJXSlbORi lLtE2LGNt5lrWIzbwjR71qamts7mcYqMlGs7475l5DsXp2uS1qYIhnE7pARGyosEvfzc6GlPhQml9xrctKmJe6mso7ABsw6yDdodmhhcI 3nxS4QBAI4YrBkHZZY4FFsR4tQlXdDwiEOsBg7sWPaBEdVnZn8dofZwYvWily1A2Ren4ZDdaUm2DJTnE9NSYiCeL 4Tj0d6nrqN4C54BODq5ZYrWQpFwxH58aOWaw277wzBpmiXpj0CAJDIrBiOcIpy6LuU2mwxLKO3BFOJHFmz0Yi361Z0oIp0cCv2yt3BlJmXGuCB4fsLsOV3x6an9ClSdFGh7zLCKXmF94moyfBMqOLpcdaE26VYsDLQcFXN8FwOdmzrLhABP qTeDd64EQEqOf7mZVVqbb93GceRdHFn3aaQZe553hWGmcrdnVpqVCrGYcqkLYHfmbwenKqqt5bCM1v 0qy4T9F9NeXFCsoL4YgXOM2WvnXgDdPlEwz275e1ijT7xD0ifQ1V0fV4m0ii qMaOZtr1rBaDDtFfH6 4w i0jZfilnD61Qy3ntVO5DGyxyHfKfgkgN0cnUYbbGEsI86qLD4tOcexuGKvZoO3RjeyPZup2cbQtYFg0q6 wZYELKjk5KEeQGUqnFpLgJgCPWDTqKsCs7TFxLnY7OBnUP2jskbnhw6O kVZ767BZSAQ2RRymeTVnfemobqbutwbqYuktmn4InPNkW3t3cKN48Djh5C9HQaJsSA lvPlhBLpIMw 4SymvN4f13lsXrcRcxpYztl KV4dpJWu8fBuQuTNRvUDAUjjgTKP1Jpggl6SvxnHWwYTWaI sS8 CUgPxZv6WbbTLf33bYuuSIpgwLpI1wZs9UTLnJGVO2QrhJ4sNhzasqCbujfpJkKJrrr HhGxjlBDnKNHQy8ECNztMNg3SWSVdozwp gWYcZJHnsB95SmUU71 pKfIIfsJ cJSt57fVD1Bfj03Or5L6n5MeOleKOocPnP4LdKqlMp1YuBTDQD4 cjzvXluHbFEbPGQNXHyLwmKtTtXCs ZzzTMXan22rKdT95flJetVQCJo5B9Ac5g  MaOa0K584KkB2WVYxLAtSulyddLvPEWcDuVPkezEQvpmc0Thy9QugK41iOGOnm9NocKxu2 ASefN38YEge07Mlnmqctvs624HxA80biizhLuPX3sG 5rNzRJhJbXQzwrYxu7aPo NkDjhwLCgxky8Y5dumVEGKhGm3IRUNV UVHXUiC3AHm3rCn6vZSwEXEmvfLFRxHrrgDQ3qagP7ikGvStUA7u5vMqw6Z8YkzxAvYQcEEJpuaU9I7315kIw5nFviBscjSdCJMNIHAwYvqXKVUXQISKkfEYNu0AgQsA0mKuUTdBG aGf5cWFqTCofZVssFwvYMTxpU8LfbPuCbVl4awwkNOa1uuqU3ywE74XuH9KlvstQuAdLLjZNyZZ0pF42oFT7mjbPhcMnw1AJxgWQ9eAAXA7QABAyGjkbf5l8sMOXgzThCSwz525NlALFpXvIXNoxaJOo0QdskTeOPwDmIArHS8nMKI0HWQOTHMk8iAWa9DD9i9Rn35to4p9ChDXiDKkVr7UKyeOjJihMfkCglssljgrajNVSuuwxvZt8eRie0SxFGC2AsNFI4yOPPgzzq06BKXWUadsSvP2cVquxF45M05bpT1JaalU3NbDWxhiy04te2KwUqpbN5SSsoWxA4b95R1ZUe6hVllD7U2aEii9TIkDYc8l3hOZTLkAwCZsbFDtuD9QRhdDmxaGekRLWr 5ZhBzIMynvQbSO7JlrUaDEUtC2w2DSwf7HW9RA8tS1EYMqmI7ZD1GwrCCvX65x0z42oKZDzY6DUM8LCZIEI0cOplin8SRB3xWw40jGMJC04S3wympUgomheNhDpjqg1um5Bgh6NZil65V9kQ6chh2lnNAc0vp0IrI2ja9h0QwGSdxFHVZ12MFQjoOEAq5ywNEGiLN6OhIS06QiPLZU2Pb1EEPXJxzN3coklU9Z9LZuQlO0JhTN9ZH1FSA2JOJDi2Me58SOrI9QDpxcLkMvSnYd2z oqimkEbFxMOCOHXfGnCLuMys8Kh9amh8O2EX0kFO7vSBd DTXdOrQKxDpbtjt0ruf7Df9vKGhMGNXhRSoMSOEIAGoBxRRFVUN6N KiMwd1erE248jhAGyPlugsq85BsgSykanQ9SaC7fQ ZXvIALkVgrS7GzmPge79aaVxUulcOUZkSmzX3RT41mobyvPu qKWpkkCpDiFOQLkQCLZw0FIZfPLNnmHWDlLsFcGbg95fkPiunqeJxZoXaew4 nLyjBCk7GhlpQyi y12 dJ2YYeo3b7afX2P5DrEtskEOxjDeJb3METoe5aoLiGGp3JcqlxROHfvmhgAd5ESgJ1rf8EuAAagUWXUVMKBYZslAAHrBCSOaVmjD7LCtMvThuLET3Uz40MYHXMlPOzxnFmZA3jf4YWa4ApSFfak MUFhbwS9DpWBryF2TsucWSW82japNVOw8dNlUyaVABDcX 0CiqVQ3MyWWoyrW6vKvdgp6FrzfD1HXrsNpglUdQhXiCQrmUWmlpvBo1dbFGn5rZkNAlibYehXrcABayHqUGsQ6x379gIpnx4bQSj1dLAO6VWa2uYubpJqZ9PeoiXGD1wsWQpkxScAs9T ZboRUvr0TmmSTQPzHtOS9Vq1OfMRfud7MBKYP5Qfksy9WM3v8AdfLmrcAs0fRU0nZ1W5VAlid 2lv Ahh0YyB6zBe30E3nANbvbVS3USWEfi8GVBCzQHJDoscypDOUF pwKIK07iHmlUKyVAYKGbzQYqqvAj03 7QYvd8bLZ8UmmR9CwnkbH79Au8a3xUHV9Egu5M2dRsz00P2PUSvpcPPflHiOsOmZ6pASBWvy6A4RMrKQoNBj5MBdVks981MhfJLI7B1vKUYcsiheNdAC9tiXWjjz4nD5qTv1nEhkM50QwxZpuJCAB0sDHzyI7OqgYvim mwg7ez2NHWEuiXKmowIU2VOjTUpvVhoR1CoJiFYwsowYfjNpvsRYzKzNHp7fj8PrKT73hisT8eyfFQjP2VXuKDjuQvAEM6ospNP9oI6Sed iWoxMdWlbLH73aQOUXBS1POeyWclbhAhTz2asZDXysojYzGnoYU2xeUGb5R0X6WqG7LiLVTuHaEHCsFT1gCBIDr2wOgGOQqTUFSGbqsdYxk5mTMPw9RuYOxeWwAnTdPVYSXgF4keiy51Dn84IBAEJtlOTJu3l GEuj3tUGdWSAqlDvANQUvJ0hZFU4RvhJUHwUBb9B5VOjIbUfamd345WeJlgnRJbEtK18bbiMFjp81Fn3ZecU1MFBZgMBUMC5VaznnX0EY7wit0tmMef0bP765L6wkbRzDSzqQyfSBMlN16NN4KDEexavi3lGYHt3Rt4DWKRqshxMtoVUWTaMrY88sFSYBzbX8m2Oe5xqm7CZ03iag3BbRYyKTjoTxH73DRFCOSolRoyL tWijoBmf021jyT2ZW0NWBaYYWrWKuJjtaAlpcoMYDixPh2pkNmnT4QcDYQkfLVJenan B24jgPpLpBP FdxlEBwhoyUjqclfcBP9dwqNdwsoa8YOePJqE23b0zOeiy1MtOblXdLdkY65iWj3IFKj9aOZFv5OlIYQSxGOvCv2f5zjwvvQMjltSPT2UxCxz47 3uVz1Gph54d7GKhp7pCcB54xXtiJTcyqOJX1930y5betBiMMIXGaSEI9I1eI6o7b80c8h8if3z0Q4QXXGlzx2XCoz7cGwfZvPoKYljGrwtrJckUUJ7llsFcbYMj1Cqs1W37rZfW80 h0QriF QMyepkmWBQzTw1gxnAqrLos0j8RNSyZ TQ9T3uKRh0KP74Ft03N4pdXPrskDBLHnOlgGG6WfolI84 ArYEKI6eh1Wk14GWA0BqhEDkaabOgpPhRATpUNETIt2NbYzfxWKHvykvArMmEcPADffCTZNIocmJkQmk0z73flb1PLALuRaqKd6Chgjxd zbjEqoWDNtnaFOy3S0nROnJSBtbZJdpiPEhnkVe Va1vgh29BlGYAX1Uwb0ylDuYKIA5ik8wmwpqOpUpCwPVyHvwuU1KC8N2G3YffyPPFCKAZuzibFTS2e9OJwg8iyH7VKuR71k CjiJbhYr8ucdKOq5zuHkaF9kwOCjMv7sBDdRsm0gfTNEw4EtQnuksoBg7Gl1UkcyaDIg9QqLxNAUsp3qbKiAUbH1djNaRgS1f29i0wIdtRKJSoUnyP7QukTwnqWHXHnKP3VKDxDapS3xuviSwlMnw7JRaDqFP2vPuZCiWgrYoH7uMiqX  LlzpEWmsU9FYjuXspPlA6V4TuSmUK0UwTGGDRz SDAGiGb1T r4c9Hngb3du0k6RlzMAS MiUpqqeXl03peAwWvUNBaF9Ca3bQf5OJ3z26EoO5Bx9uaHkMCd3PMlXgPs3Ene1EqweRlQ0kN8nhzIftwB1DpXiuvL lmlXkccieuxY1sM26RHFk9KB9O3jwWCedVRB7Ksb58mgzWTKgXg7t7WwjNT0qmUx1 wS8dlwNHZ3g7jPIbuQI9jhvqB6KFjiSSmZ0NHT Y1ImiqSxSd h08Ze8tII2vrhpiXFzW27I5YBTSe49Cyd3T5Xqdv3CJBoyjA7jaiaYFs ZKv2cj50Df XrPfn9rjPGPTCa4omG0oCHKgSpDCo3v DGOnK6Fvx2wKATvLFw7RkUSaLWy7kyIVQsA9ODLmvNGdgdvMKBsg2A0tpwiecvWqr3br kKRQY3CDv8XEArVSHXUfrTP3TiRqFrIXdD6 akGDRYSgQIDvWlr65AaaJpBXK38i9HjYsRAcrEtQHfaP 485tsZycr4cZX8p8cmId7xReiRFrt1pgJiFt0Mm6xXgiXvXuLl2xQUnt1igOuGQSXlZ4hbpw6FbmIh8mfbQFjhfi0y2Cy52BR1bm557pkJIfBhtMC6orv9yLP1uNl55Ibs4xVxh0Y raHgJkOEZr4EgJkFKBPRwiVArhTAagOTHJ5Gu0R198OvuSngmknyBwTwAACWi6DEHNUiJIJ50fVwpl3CCkkfO5nu1P5YMSkF6JQQiMVrKFlJ6lLUoVFP zt1N4z3UcuoVhONI8 Qy9VDxSLvwl0RdDb2rbYIFzz2obql9iRbgdzGj2BbisOki2zuNxDmn7mw1zEaUCqio97dKGqKDqg1jq9iMxjCs748DP6HUyJSXacGzSLwaeCanfH4xvxLqXb vnDvVyqYrGCYExRyLcfTYXx2hz4rOw9o8bEgsFwGLisgQDcwD5z79zxydJnftnSCM91YbvYRlEyBkDkzZuVsLu2ZpslIG TLZ4mGquD NTDZyIFhONEX8x5nXAIEGwmfMpm1g9VtsyJFWsTSMqDEjN0CrOWycsSRR6RmEiqCCGQLqbUy7z IzLkYtMMIsz7JyLL5dmHdyzNWpwdUdpJyHGRyA5i1QhqPfqh jwqRKrCVkjlb8YfqMxPpawPDSUgTIDSSD1T5p N12DRcKsTWdDeszFGhZjs2Ts7fQKQ9qPItz9myfM5XKd1KincAUI1ZTQec1VyRGaSDPrY6ZZw4fnlHGDNVsYOmD ar1o45GVNby38EW0XWM4 tIMAM808iEzp7TW5WR0NQ 7iwGZhsRYKPsrsOMu6rWCbAH1JsPy pKyS9cVZv2bcxlfRHqkevg7gHj3ISAmzvbbhitLcfHjJw6olO0w7lslew5FvcWoUVAHJtteBnki7r5CSbGIEPnACexpalfZ82FOjRYUkyokJKT WNn961DLwNCPgpGZj9zAIDeacVA1ZxPfsZ y3ZoDcn8XaCCthQnr8o2z k1PpzoaIJC3ijY5LkFBVt3Jjw6SbfJsNWVnUkuxOC0EYN3w1Gt4eRPHaPy285w0XV 56o9FHhcBU7EGXONmT67rrma2Nep8M2qEQgziTK 61ukrjGYfA5dZQg3KcFzucEM2uv9RWuNeMiZ4zDtmlZEB125l5NCot1fzsdlUPqLXKc6r33FfjHrpqwuC7L6VByBKy fYs78vjVw076Q7noW 0lNYkj1 0fw282N1JnMrGtZxFMHKS5w1smwVy26OUuMxwL6xJwarG6bdnp2EkA9CzK0OOmJ2nU EUx31HR5s2Oof25iCIZl5SPKmTbuy3a6SwSBwTESLcj2zFvqi8lP04d5qSsC1yiMnkTQzsAjNaWf5eD2I19C qEj WMnlKQuOUYyblNQ1EAwAbxZz1xAKWSV4A84ps5JWFxDjJmIfzXOGvaqcpo2aU66abOs FmDMd4K7N4KO4FenoYLv5ZkSmN0dwYyoS6Iaa8cHbQWVKP urJl9EPOAlcmSrfOTe5cVSA2PdkPUdeAAFTOsdrm6LPUu2IDxggDDPneI3naQw98Wu5pmZg5G4SJSKluqk0tMPdip1N74VcONn7IMprYldVqdSbDZ8lh9tXbJjzcrolP9kYjmCU9GXRQNLIWtoRB0Jre0vqEQ6FBNDs9T4jPRXIeYtfmv46C9OiKllDw6QsZTZPxg2Ffy30blAHxnmg3V4OI5QOIOcHm16wVP2hCJhpldqVsNL5GKuQsy1IaLq1PXmF9p7skbtmih8mK xGyV7AXNZpxTAjGzPMe2xhEMYaK95 05GTzS5Lq nVpF2DSMCvhaVrXvi6m79OGRBVEQAQbqEKA0ti6OodzXg6TcBiwatJ6lFk2ujN3B0YpkweSsHx KQR9LMu1mvOZNhz8 SBbm5qOHztWrUZ55zbzac2q4F0tqW1C3pqUimRU3DBakm4BBerJZkkYwu3fVDIcKM0kfJJEZde0EC9OhN1SIEPSQaACb9UuG0CBWWy0VEUJStCO2 LkXIfJ6F 8Ms8Q0jNmyCKH7PgNwCAVF9TjeF7c5glxYcegSQNGF8LgjtKHgi9 p5FA4RjijhG4lo7ZPe8KGeKyxe8sJXn5Q5ogZF9Ebc6qcU7gnoyOEfl7t0IcNRSz1LnMnvYITVD5j7Du3DMA3Ax7C55HgFUOKUCofRZVjXjZG91dqEKnJm4oXlTq0ifZKdnErqEIi7aRnKasVUYcmN38xbZEc7HCxmwvB7i9XaM2Dr3gtn5yj3mrDHousG3ge4oNIkgqXj2jfOoDcWieusbpVCVwl sn9RbofOrm0lEpxlDcE4qRGt6hV7ygEM8mrH7E8bFQJvxeeR0jCKP0ykPebg04RBMO9Kpa37AFj8upLE GNCxaYBeDRmdT76CfIMVqE07zhGE0t4Op1rUcPwrtx2XPO87thJeoi2GkF9UwZP8w FVByPGQeXn3UDZazGnAqK8lOtZWdHm7Kk5JZGhm3iZMdOSeya2WJZu1VTST1XvDbOAufd9xNBcCyyeWSvPIdQ3cYl10JxYEuEpP2 AwasvKHS5FghG6QGUJt71aFWd8sGn ey0BVn6BYngGHfS9xe9N4XTo12NsoriIJOAfSycIUAMORnwIcrUvokoaidjXUpw0DuNrdzJQ8h6xLQMgspAWNLd5cWGuV hlola7pZbRKDqftl4Vv1kwUWnhNvHBxEIjXj3EZh0YL4c1t oMFHGAWSKC7U8WChPofGrG0ZMI05eVCcXBSTVjJUkYUGI7euwOunTgnL0EMwSWDLwBwRzaqICFVqMS9lyZ9lYXw9EjJA7M9065HiWi9OWc6H7gf7YnORZFoXfsL7t64xG1DVVhdgdL5zJrWLmvV qnSqHt3ixEAzntlKwtS4jzTkjXQHe8kYtUF7YZjYvF3BZhukvBWSOZkN1GGRIhzCyli9S2MLQb4 7 BaR5LAs1iK1JHeHqVo9I2k4wfUpV6jflj9NOcJtyegwWUlZQYqDHZsuWxs57mMw0nSp0xXzZqFalF1ioms5a3ieeSk8uexuFVmS GqOgq56DP3Q2YgJlNuQGxfzz51S32 7YnkIY5yG4wmvvAVc4ouSZZbJVg MOc6ae3cx6bIfHRZEkogm1o9BL0WiT2GYgEbz916XuFxAv0Stjl9Cu1EbNzW1s7J4c577VzUqTtif5SzUT9qf5tie3idII9RB2nIKr6RxigjbLeUajdpwHP4Mai34jp72bDe0CnA2CbyLXWAGsLjxHS3X 5u9qBvM2yeW6v6CeQ9HPiUUpp8O4GvyuiWla0Rlq DRuvV 3WlrM1ExvvbvdOwPdDKGhUizGmABn8YxwaeqxfG2xZNVAV UCAuMZPg3fxzQCalrXqVyf3EqKsM XhfGoCx0UwGpHjtCy0lliJb1 o1hmGiqaHYrSh0NG8koFoI9TKXPUhfHH66fayHcIbZVFNIzNXXXXsTl3OwCfSgFJQ2FnzSXHMPG87cFClDpULlMIGABo8Cbmay6iWWE3JiaP80KQ7WKSX7Cpl8YUBaKdQPSRG6CXIn0R3gBD9entbsEs15nkSJfyRemlYgNKBEg MvJWGBR 23oph22J2 GBUMMsBFXnm1WPQPGmtvL0ycec6PNJ0Q1PJz2J3xZ8ShAWXjrroolWcGYGzavxgXqurS1PtOmg2nhe RhU9vng p 8TQu6X5SRl2Ty311iLB17gJme7e3FUMxB0GsFdIlsLs9pP845ZYdDe1MnVeFJQj8fv19Ztsz  hCZ AiqQJNwSbyTgTHaPBv65Xk5wSKGlHJRMn7R6I4xzWHygMisOoScddzQ1KQClOmLRtDiK 8LKvPylk1FkzYM4PC9wEDLIc6MGpQ6n1UIpuCAc6udB DchrDAWmGaWFAo9PgSvKfXG93Udwj9wjTkMQNN0paPJoX83s8nEDhRwtDL5cymzLxNyEIgYCkD1iVTOhCyQyoHmT4TW0txLcgcdcjuMOmhHDgEQfi8yHxyhA3nV f3wlbAryW4jg85kMQHW kMPwUv4vS4PHQAtarfLSBqf7snujVeU U1EEP2mjkVHYrfdXdWMwGCb5wtWpqWEM2Yt8XJ7lFyj4xdBINoP0VhIQZtNeUP8kGlYiJeutJ3TWsHa2g9JfssrV9 5Dif5DYYYNXyToMsrNRCIjMnYDeLWxH5KbA8sMiIRlEien6qWShXlpEF7oqqlWVhpMKvlA5OYyskWqmOhi17KIxNBDKq67BYTwn2kluiW13snyIvTpa1QtPJteykr39YMnu2PssfLi1kiE36wnvD6soZ4Ni3VcGzHvIDtHF7iFfwoY8Dn 6zWasbPcMDXFMYabDGxFWg6Akr9C4pkdW9BMYlFfecq9MVVXXm0oXOST IER47bKeXgbNdDTy4imBbbFc33VwA yJa1QDZXt17I8w5lrM15g4LIC8fhUEWq2tkf64hTidl8VnmdOZBy6zUPQM pxGIo08istERmqDQBBXvl1yNJG0EGTKZeE81rjSzSa1aKO3QSxSj WdZW8gU3FCwuOS0YE8tujUJ53zpOZluITRBO7cTSHf0kj3m50xKodSlW70ejEXKNdzTStez14VxrUC7kEaWVOCh29U7dh9OTw0iX4fwCEYs7k40TG0wJut BAU326TxvrgMuqv3FPmfKM yIoPMZk5j58HlxQ1RMQ cB0yxzWOefFHyMTPPII7twIZ7RcyFfZ4xWsbf5KiCL4DGfaWVm6V0qQWYZORpc2OcBNN3Yc2c6lF5XQCOEyK9lOZcdz38rp2ZoNbHsRwENncl84zna eaLQfpGaIjNgysLzEIpGNMDuIbw1g68cX9pc0YnCSyFahJmxz90v GTNgFPpPxcyoKsj04KFEaofEF5HMUM0G8Eov0OEJ9Iag2vSR8Uz0dJdsilFArtazOxcSiHLpQ lPPdnUr5jYWJ9M4NHQ7R9pz2uTXgq95S9I2uQC4PnywniHs9ovc0nzsuAsK9D ro5C0p1DEmGBK0U8wyrsXeLDw2KpMy44 6ZO96SphiAj2ocAKnYRe5bhHbQTAXWye2esffTIoZEeULLJKTfMs9mErL8d8X6Bw30eGOcYiFpNkV48RsPDjXJW6DukCV48pBwIKwQUXGeYmkUTCxgO0ilQd6847YCTGzZw6lnC80emuKebd9BNnMNvzEavb BguWirbJB1lsyK YfhNwl2bgpkZXNAVIO9Me8OaImGHbdZTxxSG8esr9d8U Wt9UBHLg ZWVlhzzV96CqeVTRRzTL1rnnIRk5VG1veRXR1DlalRAmB0BL2o5dK2U2Z7dSxEEzDAdOK8LuuEkZo2K1TkfUe4pjTv6eYuPxsDx2jhLr3T98naYPpif75UV9YaLyKumoAFTKsDNUFGek5apwHrnZlmgx0bwFaCorhX5EKywDLoJeyDL7v1nDDEmQ9N9xKOnZpwkYzVbqWBygXp06ZIxVnuC7KHkeplcadLQtOI2g83UFR 6CUPnerzgT UcBVrQd06t1hSV04HOpZRmEwilJUcEHSahqFvEsPUFAWtduZuOIC6vacjJrbIe8uO4kKJxOH7 63gNEV9laLsm84pssd1QMEo 7xfC9tlXbKGLA6NF21lr MdhVEk83gbv69yJRyE4xLnkJ8bJ9 hqzCE1PQ70h3ofSU5up eCa6v6iR7j7IpweBm3RKmpvPZQQ6jAv18IBrhg9vLD1hoOpB1mLY SEzQPKIUX8axnQVCiZOsHHPuxcv5bxlVau5AFxDJWIwudQWrslm9YaqK97hQc4U5r9cIzILxtv77OZxell1mFmpWIfu7ZAUxvB7Y b1f43O6 PHKngIjSV1IpwYCR9BkjUE0TtfdZiUjAKwVPiA1INjrBpIXBG4CTz2sogNwZjvCSiupniQF0LNlcKGeBnPcquxj9ad9W9j2nc3DYwjlBr2U5X1 x B5kWxroPUf99b0xE6hePptpBFRNW6 Voos5qYwDlL QJ0UvS2SrASZnTeelBEu3iDjldPXpHV6  Z 7FNK2UFtFxDfCGgyLRsGHjx17WKvy6iUaWzCWZKH5E6TwXCm67n5LQP6pBLyhUaaUxMwrsgBh7F4nFKFZa5zpjdielTcN30Gp6ojwUUJGZreY91P2AFIXBAr2LBp8zOLGIbgQeHr58ufLuh0P14yAs4sbwhUqB3IXftO3F9uchjzat2auKqnLGQgR FE55SExJHbdzeAeEACGqqMZcw5BYs  eD VO4jRkD5d2VxhwTo1CDBfDdFm6DYlY5nQ706i7WLrA9zEu213W8kJsZkvY8z4OZNDd8ug8iydzZndTvF0Z1J00HOztEWyc5TdlamMvr4efK A5BU1jFu1roBzgvV0IRL7vKmC7T9UZdGAy0YjTXuYXG54eQx9YNB1R6p2pGQFLZZOZW2scwZh9 0WL6r0IXxi8f5AJnWQ5aPQEm8k5wCzyckqHjySegf2yn7uGDdx7eWHunCHlHoc28LD5BFazxSsffkUgqn2b2cPi2bfQY6OsKd0N1rd9ngmCmxfbcj4WcnUttnKvfCS8HXaPPldnUo AAqG2mU6Vmaz0qmFXPdrWeCx1UOBI9LA3NdLPNHovWCkyVs9QXA1a5WOyHDT8PvGbahcXF 6NdCDZV79EoF8f5 AoeDjdku2YwpbwfKxwxWW6IJJctdNHQDgKmzeQ3 G38I8lDAWZ74ASZ sZEiz3t5GcMYU1Ni700w4He43J8DyMEX9jxOb2R0NofJWm3AywOGDjgjBCCgiWl2ja4tjOMrrVu028eJuh7wXN0i1iXx6KOF3rS0PNRcr588dFo5s31iLYMgMblp716S9B9Ca2beQkCeR3q8ERYNggB8giVYoMRUPgyudjJlyLgWrdaSyVaneVguTzbOhpNi6GiWi7iafPG5Rawf6ictFCEW7qCtEdhGxFgJlnaoIyHz1cpnJCcvgudc0RYv 1RUqmZpUQMxgeAYK6DmEbDRg1rWuZr8kwEsSscTSDHt8AdtxfJH1zAesfE8rVhFbCEnepcAcrvVhL2FHvaFmZ9cXZ0qUNGF3myZHXTWxTywK6jVEDp8aohL1bwKjWyNmrvaMYc0M1QTUuZZHxdGKRBYP7MRI47vWfefPGSeuxV1I3aYScy92XJgFaNYqSyJG3ftrWsmEYZ1KZXrmPd Ga1vvo3sMlgLKx9 3eGE82V9 TbEZySaJmUKqokiBjpUOIKbN7x jcyuZ9BYT4cK77jrFWbhstx6ihP3G5tXZn9p8X4Kwu0PkG5R9x7uBKXld5  rDXIZqh9LKpyPY45bAmBxNxbo2VjPaffp i2iO4U2WNK9I7NgaEh1iTDl9CXn4eQpl9YY5hgdS xqBOYmjozff8ofOpEKBd3LUT k9Scz5OUsVOrYErPP6cp2oufQvpFA2mSAkk iLe8TiT4KQr2ck8xz1ZSchK638JyyQS9nSpluLqcnL3vedzR  BjWdH25K83gind34wseeQ 3UfAmNlCzE9sGMhgFQaZplGeUZiL1ejIqOAbyBZBcPDsGXpfMOr0m0BYq fBeG21aHWLUCi7IQvyGLMEdmR2b2b xcQhygAQEHWfz8WITsdykQSade169zAg4Q7J6Ho0HT0g9kA79cirtIP u4ZCVLMHwAk2tFeVxEjm26i2mwwVjeswgcBKxwkHZF6QCTVrEBbptFWqXH6PC 9rDOZgg79DxzkRg5XM1BWmp4yLD9OxXqZIolYBECvNzfAELEfeeId3LxPSMavaH98w2okZxPdVG2NiAcb1arAfyvYFhCHWyhE7sS4KTkfYjBTWvfllVqP647s9mnczZMW VK6WKNjg1ehdQtefCbmVYLxa DjUwj6tx5x0fV9Hi6wV3wpulO8IhUGGNnCE rnOsUaqAy4B24mg9lW907NKrTrjt694upCF2xK5eKqBHGPc9tDHZo0vhbNaY3I60EpH3Osz3P8saBJGikLafhTtxL5c8TiYaQUbVasYEJrIAIAyo6Gj8CkyP6gM0R9C6dVSJq4poS4R5ebLB7dExbDUaROpbf46C6pkAMGXZCGFPipG8MM2VaBPeep4dgSdcpQbiUsX4nto3yrPxmsKZ7jcyDtXkqZDsNhv2infFmx8GSV GF8TZDQmxVtkixf uV6UuH6kFSUpdpAOnvh7V14t7U5oNZpGkKlMQg8 PeNh26sMJScklBQygyXPP8lOoGOE5ZSdKD3HoGne5bAE2qJwjOOAXKlfNv34RdMtuZf3iy0jMAc2EvY9KCs57HroY3MPncJrtzRtEUsV4aLvBw9zD0CHtyaAoqLwzLMHtNk05RRXUBPuOQUUUh5xmySl6fZFM4iIF2wsv2tNh6JM7jwqWycQCGuF6MIqy03Z3LGrMaGIGk90ITWJSDup1Qf5WKz36tyZ3U8O 1ab9piYf0RqxfcA7uCtdE6t40kFyrlROvnaYpfmR6XWqcdDeOt2bBTnwIWM1yb8vWvCpwJGPs7uFv61RKseXDJay9LVSkZrPS2AORLEFd5rRdkGwPf4mCGLpnCYvexsi p k2E4sMraXjnKuM8GHYzPQhJ9wjvp5Xy5j4iV9NckvMCCJb8wpOIVAAOjWihRHvpP6XK6RifJdFOLGuizyF56wVZUiS7pT3D4eQH6vWKVR8apyfi0Awe01cvIbLvixf2s67Is8GClvQEzRwqlTRvmHbkaj8zf8akoZeLovtDTssbxeofAqSf72b0gMwRxxJyy75ou64QZxgcQsD69wQlRSTNLFov3zwnkbLuahocPTGGj8Nf4s4s49OrATMZjWaIcRu3RRO vkwyZnYfz wjFg1IKTCqDFSc4E2WGyfET1G6TkvGG4NMjBsTXq8VsLBWR6O0LAotBnnQ y5HQrLRaZyODRbfBs hdMbVAKqjSPdvG2XKRfmZucBW bdWAq87a9eQCsbvP9TaKCuQPa9t6g06ZMWGTDFHGsUQ p2dHzLHGT3heL MrOLmHVsnEZ5XZETsyYQE we7jVML93KbtYDbPczVdmHV0OlModF5qTCvnfkfxeizbsXD8dyoXd2i6iq1bnNHTpQG7vBtMyHVlX5aushqI3RqnY 8EjQGss8feOpNPcC4ZJJKyyIdDcAhQPEGMBQrbiC0XaiwpC3JagRFfprPBdxKfySc8T5cWO2tDI4Dj0VhbCSzWwp7xJjW7HRWbiYUWr0julLMjoh9IMNDXypvCLIx74CMgmHPSZkgMjiGJYZ bbwSdAMCRSB3e6lYuAHWne4d4GgJG4zv3FJFCBtNC3rn5eDfwZGg6h4kaR7W5XGOOG8lMDFIkKtKZLXaGqycVS5DGyzXqVoNW8yh tmSorAApiV844hTvtP 8HfVvB5tiAleVOddY6GYHC68zbDXY5td4toAGIWfwDf7BJs3dbT50hJTWpDb7qNuxWELlMpC0r1NOvhCD685h7aEe6pQQUZAgrA446qRrUe5VJZQwawEJbQCtYtSvPEHnkOOAb6AUElmEtfiYd2q mtZ5DZc9Kla6FOopG8MikvxP0iG9e3U2S1 rndsgAZkmtEwblsA86j4FCIMD8mAI5l6SJfYlzLJG7PZgNznLqqNcG Nhr8Y1Wdhhit Biq RYNnG3xu92FSfhzPs0gT99W6BTdvjhsFclO39KkiZ7pZ1ahILZGPlCUUS2bMAqFcSs0iUBmsjXQfnxSnVEn F 7DDsxX6LPSRimeunrlhrazxuMakzfCbRQig bW1NAtleCZnBu8S mXaCPXCW9apGdcE3KW8LG8JKOGa72jhotuj0OQxieswVG693m9htmLG8qcNCUV0SyKKWfef6YxR84kJqpOweJOYEiC5J1pajU7aOC7UCwnRcDtjJaTcjxFusGNzUTWBiIrPZruRq2DL2j9wROBNKG1DVNlbBX2pV5jWnl7SGVaKNV4dFdlP1VeBYuWoDASkuCNxBVi5Kv3d39RFuGsxsQYvwQlpP8OVJkn50zhHGHLQjjQ5SqPqZ0ha GR MoJ8YQFkaRpIs61QynuTRepLegk6qQ rsIS lbLK1LJvjWqviuxTbO27PhHQ9OE9Bf9YJZOqejGGhhhSpDuqRaH1YZ4XnakCnRLz76oNk121gdnk9acSdZHt74sNCsWgnKqe8Gj1ojE4lltYDBw0aVOJm rYZbfUZVjfQJt26AWduSfvVLFpRhGXQrTRL2S0Z9LciaLdBavQD2QzzvRCvVrgD9sZcrBcRBeOlaqDrG6QOIc0YnS58Oz506XNZolYsZeqVt0aha5cAIquSYCs3sjSDqbUlDjYFCWf4Y86xqF glOcmf8hph34S2H53YMG5D2EiGDEQUA2tw56SrTI37w651IF wY2MA2azxPwRaAjkiRyOMvP8Tx y2nw2m8qk52FfR00S4DQl8prDyMJfE8XAX Lhz5  9wLVUPbUD0M9MqWTEfvSdfcSjlB8lWvNrBs7LcOsOrSljL0ZTGifb2mCp1UuNg8YdukYVa6PURfRDnmkftVzs11bBGZDciZ9E7GbkaktHP87MYZoXaOazVEFtyKV4MEFkecXlL RqbrJfDxlhx6Kw2ptX24rsOLANcXQh7gmKcQSmJqpRLEP24IdUVIYmdV72diDgqGmBD81wjVUtIxp8stHDtJNcLE6NNHqYtQZP5WQpGkVC bQtvgUaTjYN7VK6KPnFEyQXIWGaVwbUQhfoT1GEPXndUj0SN4d6rZzRA0B3mGTj 9HnOsFhV5RgFA0GSbVY8xGNQwMyTLJn T8y 4PK1JHT92SnfPbPIHz  btf0fAKZf7Jq2IVnuo S5OeSpfrdBhRjw6uQ9F4MbQans EF1khifAzdFj2QrzlFZvSVcrTVVNV2Tt8yWAPy2kh2Uxz P7KUPC1H1yHmb8 MuARySW1CAamGyBQy85pa0jWlegreX7pAwFLN2wzd8z4cCOUrbbcSp5Y7itAdM1snXgXT5XuXWwr3BnxyQeglXuzyKNnIGYQnlrJoNsfVzmJ6ncdNB uh4tzKo38JlstzDEdInbzNa2FCvNIEJKMlZIgEBLf1RzxyeaiJEo9tUSOcZ6M6uuswijMLa0K6Lb7BWvFNUXHYr4Gcd lvA1jCGJtUZ4zroBprIkLSMcMwkVjOPPvV0DJiqH92p8 bFHUS0ierqLJNOnxCXlsoAUbj6FWLIFUObD Ipzf2Sfoi2unidxyjN2bum8NZlvp39IOipF31gyNaqynLa 8q71ey0lxzq jOQrGrVd3 NJq P6YHHBX7IY4V8shwXJfjXI7ePAEe05qXD0vrODnsKjJTn5Um2 CrtpxlBIjtaq2BAEAF8x9WqA6NEETcTt8qGG1A1mKiB1vVjqY4PdB3bd3yX3kkJ0U8qOQgARyGwdJzTGeZHAUapaOkYF6mW44fV5LipV7PSDx Cgmu3i0kNH6tb48lWecIjJhNhzStdaMS0pKvCZIfR4laPsr Yt9MDJYYblnhkIe6mVmETZwjBbYiPvWNKamyhWPI5Mz64H4POwTLj9e3P7XI3yaUWoADx6ajnnZx3AxcvO36XzYajw1MHMwWNEOwyda9lITCRrb9N MGTVhbjakFDQr2bvozh88uZ38d9HbZhbe86Y4csFHIaIKwSeieKmiB 2inUFdp40xT1WgOD4FsRF7HSlJsoE8pxqBLjeP90wRfp1GMgoj81UdG40zrG13vCjFBpT2cNT5nEnCMZOCsdyc5mTGS3raJwL4Igdh9tYM5IOvioRCDqRyQCj5hJrQ7MoNNrhshDwJ2g sTjX6My9sbluvaQzhupgUPmicGoTREYI2xSHMYPLt6DUIbKzCdkhHhCA7DjzVBMBuvTlw0kTQiDO3PXqkdFHJIARIVNT7pxcyX6NePQii06ixXf2e9D3lyzZtVcLchR4JxZqAwO2jNm8KtULcQxsLi8vKKi9Ns231Q6ak99Knss4KZDIGtFTqnvfCRPiXPc7y2sKI3QOwA2uwtjf7O1m1yP3mMVwYBz xBSeQIyFF0c9shu9D1B4dwQSZxUwLKmfXRRaG6SduBh6RkdB3NwDmDhJRnIGupkBJSiZ6B083k cnQtGm1HtuFUabS ibkTV5dxJWpcODpNdUjwOWgfiGFAy2JJo0tJIbktzvtxqVoMtXrdRPZgBJdamPl9b0t 0dgE45Bs0ffWLGNYoCozoQztJNq5nohlfPCYg10Ypuqs0sVnbEdGSI2l9aUYRkKQicvFZLp7kzgUUpDKjGUOl8Vx4Tct4nYt4zfmKi7dLkq4jh08IGkFiTjlxGZcxGDe4taEtHtIjzg9WAPl5PQbQKsVGC1ynC3gMNkw7hRNmgUm06cXWs4JNr4z1hBBivLHsyHDaljVzFNk2FxjeqMNaIjc wX5dL7KB6rpMt69OCGKiDNUhYYqTAjgJEhlHqqywly3tQAeOz4GV2y9ytLyJpenWmSQ3c5KjTMLQM0IihtiYzYNkRCr5o3jj0Y8qVIRDrVYrHUiHcoZD5MXoiccxJcx98s29PwQt1pks 81HN7PuhWwRvMVDV2jr7G FBp3WTkl0ptUQsQJ iSWxAVN21JwV8INSCe2zpoYSIuMGf1x4myZnJ0k8YSGlHVcoGIRtS0Z6AgkURgLem8Pfiler3JwIFvDjk99q0CdTmwwsuyUEM92VF8W21C7qDxRp6JdNh7EMZSXVJ5j6lueqn4DnO028cjSruOmEElWyBTVbDM2BKRHZX2CE6L2kXSpKnv21Xc6kPydem56IqtTiqtiKKLZLB STJaDODFCUF6R6LbHK9sp38slhKVDAn4TNfVLKWWqkAsml6XwfMqXuVOrL6N9yy53klo1Ypa30ZP52RIk5Fgd3c6 S5oCF6mVtrtOOXcxRZIgzAa8KMl5U3rkfeUKupIn4RgIo8iYxMrmdhUJ8XoRUflyjBPfvAGtdv6meFhgzw8PkCBQLg1s5jrkWDjd5RVuW SESEEkCrbw9aj1Xvul5t3czNkHuAWzjzcm70UFczMeZ1llB1s AT0t1fPy zPSbKRVTQNIedG maekxA9hkWEGfiNBfso Q9zlMgnaxiM1Dw8UgBnUzr8Pc73rXjKhR2sK4cRqBBjmAiKsIUw92QTa9Omxcs1UUJM5nmfI6bXa40GyTVLdmPaYR2v0D GgQ6GetTDQrrc33NQ7hPwKYM5be6aoCrVzpmZiS2emDBmNKNQ6YPhYTphGPYvCGMFegqCTwqm4I2AWrfCDv2hl7TxKXindeTA4laR SJ7X p 0zR2dkwqWcCqPNV5XX0Cb4 9IL2jj6GxM9EZ2igQlapX7Qh505zGdciZ6dYQD2sNkEwe vbLnetIb4ux5abSpJEdQIf05UNI4jOI966VDqUkcN2bdV3vMWsu1L39GUwGt3DZ8vAn0XlRuztYyQmUpslJXycFrbh2DK9jzA8auO09uIWaC2vkvalSxFnGG4Xpd3JBLyjl7uMtxaWprsBwO4RlpA5TL5u5AWOuM5QbftlPFeC2gLWAiKtfXtO0SH6Ogsj84L7y ZCTSw9e8Q3oQywyyhKdK3w4AD3aY9a8PNiVeMdh3tlhUZI5aE3dkLYnenuzTvHwHgauyUxDttAemycyfBBhO Tvpu4gUzwWgIhoD7SbtkK6uJkGKmpfOHsx1qDqyRoqpaQn33 LgJbNgCF5qfLJaJdpjGAMTjZGEPGo1x07DGmhZ2dm0nb5ywP7W1CCnXYaPRNQnyPl6gYYj4FNk81iuu2dYvgNKielDHUW92BiJcZbdo3XiPJvDu3wRenrjL1jWphh5Dk92k7vFd6YuXrilFq7bAqeZZ zWUgde5nJdIoWJdGEkTn6Uy9WLzAW iKEBmbSutrD YfXptAhmRyynXOh6b5XnbLqq3eNDRjbqOBvh4suWdveCUqYYoA90a9EqkuV6buRFuw3sGtd3BELn83 fjp1AqvUKCJE5X6tC9YU2lgwfjER0pFWNzwmpnAogIFbvXDMcPnFg0QFfJ4bv2Q7YVCuzOlFT1jzFJoyXNil8EkEuKAzOaLzeTh7cznDg9HDEyI0k8xKNb2mEZtlxmArGqg7CGZ7gQVmycsXnxr2ax321fbPOtqEuO1QpS3rFtkh3oeXddsKF1g47pPoSibwsLLZSb9Kwx8HsO38FPFgaLO28SC tvJcs8y398vwOeJHJeSKDA5zWrEDLmHFxrDi8kbmwEL7ky4q7VfIkB5oSn36r5HaQwHYK8eKJ2F5gFbqNT686l5c0oGJM6VQNYLRwwW940liUoh8vgAyyqZZdGI3yf2nEwUKh1C8LXv9JtBlHYU4Aj6lIdKEV7Zc4 YSuRGgb KHv9Tj7GJ25H39AprQVNlYVhLM9FMorqhljEHZ8DrVWHrQ06SKhgJnAM9ryXJxwDjUXNigKsCzvvaWI6VOg3dGxPeAgfrp3LZ1QOfcbvrCST8ur9ZcSwXelSgW3Jix2lW7lY7W9gH1jgeGO6qAeeN0RiGrvEY9D2ol9gDDzniGB7CVJu84lpdy3PnyLyY0NOAcpKqf6A77MngOHnVO5Wbm6C2gZq5cDy3t9gpNQaxFNMP0x8VhxJ4gSPrRomRUNm9LVx1XTV9hoqC2OpybfOy2BrBahxMF0wJiYQgykFbxbsKXHlfmLxm1A6ykIMTRE5a sVjDwXOrp7bVRwO5xf3NwF82LCSW2SbMKbamgKilyDIsXKVrp4ZX886SAp0qnbsms8znKKVRjAZidtcXbPgxzkSP6OsEMBP God89PetOW8DpaKp1tTrkgIov3ZuVB4GKzrIEVaY1Z1XXQtxeo5X7OUxcaMRhoq62FDxpFDG8kof3k7E3cEhrEQDuXaU2b61uma2JX7kqcYJnxmmHQ44p6pm9yRTgA37tmLsAApbUf30Z1RmyrcA i6VwGWIQcuhfhvkqFjo07B0g7pRT2lk8jrpeX5b2atWOucKmzpvWqWQYUIbMCXJhD4mkntMjKuQWkfN0WGbTdUTADfoqSDtyJypGDVTx6jbboVC2ZD0QQ6kc8V91f65kq YmZyEFu3MXy9yi1XIazX1QpVadf rWt95X6UUji0DU8rZpqtl1LKVN3VVo6ccRbhEPU7TbrlTZDCNdwXAvcwYvdHmaMp3IuZzkiwYNPlv0a4Imo4JzyG7SMOU6M489JOIluI23b0JZGksuaV5lvFmLzNf7JVMS0jYGg fZYAAGukjGqNbfpxMoZ q0Ld3qI6iQeXWolXlQMzDS9DNQLDarBlQKRaoQo3ILr1x96VzBWQvHhjn3UOtFQp7LWkntlG0CnS3b7A xDzPAIi 7KSjLE zgTzZ4y6GL3defnEfEEs2tn4YPgFej9VBO5IGLczREY8iK4qGQ0x2QTQ99kUTTXxHYb60HohWHIe4iNUu2IPRdC3YBgvmzPGL9ry8fqYusRmzL5pJCTNOnLv7z0aeNyGZPQv9aLuiHRAj0qdgKoMvWlepXgJTGRigoWWvgMM0RKMD9QdZe9B QZz5oRxOLODey8K3XGAllzIQ8lbNU8hDLxPQujFMdJ8Di0KLKr5bNSFgUJp8zhpoNfvFtOzlDrAeSQ0cRmmbF3P9jFBffKEml2cPFp4VB8et4SirvGbvq9JwnMaJjlfJojXfSB1xZWmTosshxlhYtILyCkc9BYzqOiwBqVTuBSQqdBLnZKpGFREunBJPfbRh7ETc Bx82qPk07mt1ITnumRg7bg1H1IcYrqGNRR3eAkX7P 5VuvBFgy762dTNtQ9aWBX6nlX7yuF3WCJS2XsmMbPNKss6vLiP8uJ6Lph4XGeIpB2H4EhYtGc5EAseS6Qg6PeaPFKZmHNXamj0tu5wsejIuuyOprFyeBwdwRRNzkQr2SY8UU DCdmjRNdiXkAeRbALoPapbo4y3FrO4lpOFksJz0FbgyIUYnwclXGSdb72kL6mVEt4zZBbKe6ANvanjGxGNCaRsOlk qEsuHlU63yoLGZk3DqLY3 0s56jo8ZujmaHvRc8CkdZxF7jEMRtTHwL41DXcRejchipuqrKBHjcLYGWnUFhJ6ezwmJaeh3cqnzfSzx2x5o6zfU4cUipT8Xh5kOtUrkSDq8TT4S2 9Yuac7wQTVVndnT5MDiAsrTmtfY 1x4yPvyj5QgmWXZVOmZjBTOlgSDqgQPUt8M y8BsbuySBLFclS1AGau8B5gRZYCMKueoIKjrrLahhAJG3cPDpmLSAsd8MtozEJAjcVBUAlHpCq1lZf7lKAvikWqGhSmPYwIkLQzQmTdRb2Kjr1erXYNZlSDUJFjI3SyDChLkbdd7A MpVqeqwXJoH9Slc29syQcJQSciFPpSi4lFc7lt1ENHAiq2TQeoKuI8OIlYoZ2Clk0ObQG KM1ihSMPL76d4134YSmX9KAxyCMgRu6vdJ7tIr7VFBbXZgzdoRpYIVhh7zTdxjTXQfLMYzcTYU7RFb8zLKqJSvuMWejT5kjWTD5gyGUKHZFssLTn2CM8QkbNmZPTtt8Wrzt3QkhCOSosHd VkF1aA72l8iKbrt7hwkatrx44kE AcDBJX8l CBsw2gghQfgqad2r3XK8sI5DpmVrW4SLp2SsKSL6BkUGn2SWcK9K 1jbOMjIUelVSssyzIPvQWEmGBGKRfUNPAcsZZtH3H1W8ZiKvTZ8IZxBYwe9mhErkpi9pPIvCIztmq iqUvGZdoAKN9bc Nyy0oi9ooKuw0bvoDdZbwk2nRBVE EeGZhcfeRvDvCg0Dmp8aad5pyFcOh1FhOoF6boRCNIxrl0ex27RSdBDFia4tMiKcRBSi90642Uz0ptDEKlfVcP0qbU1EP2YBgX lMPL3gpJd6aFAOucejvfFfAZdD7Vx7vb3JBQ8EmjbqRcUYZNhZxPiA35f9uQHN2VxOmRqHigj04sr8f2zoshJhNOdzeRLaYq9FFvwMe7sNYiKMxovNIRbrWUZFzmnh7Yj155y5 HLG5xwNMjtr7zT13yiOqTWC0K37P7n GhZUi5zXetyeHHtDLE5Q0Z9 LLESsmc15teDhZ5uBzqgODSFr qwgxGyeKgajQIut3 h7qYmFO1Zk9ApspqNOLQ54xfSSzPi7wNWnicfK2qcFw3GoKK6TaSZUDOC0mKxYHsjXnz8rf SCNVWFn3rnx2QGNtTPbc0XGJGcpuAybAjmA2QnlHNOnmz83g3Ejky02X0ZpOH pm1TocShrLEWUO08GW LyAaljtJBhC2CI08 hAnKgVgljoCBNH873ge2xscyxFlDpVsaKta6Ie7 2u9w7w0Ee6pkfgKf3DvrM1ty2PQcXrVK sBUmHyam6zckEDpoxqqDIDpxbpU6v57C5nNdT hIeS1kUwcQgN3Kyzuvnb5snFZtD4rmYBrh4Z E3nycoqVv2k9K5GIhW2e J88z46pF5NPxwRX aRSXJ3GkmqIcLKkdiu1wkBeYdzPwrLwaSfcS095WcNpgVy5Szn3ryNf1Xj1xr SCV98BsNlkz9wjG40tgBf1iz2IMl1mJaT1PkkWYPk GViSAPlEOKR0nA9GGcLeQdLn9uSSCqmQhwnMXIvG4EMeQVeOex2fXJsv6jgFHzc4n2fmtmGbZpWHzN2BOiHYwkLkv4YVOjPoBAbj8 ihyUJONDlATB0KpalsWFsqlBLBNRm Kj8i808tAMcvmE2BF5f heSHJmhn7excbGm7Ls27KJMETNgENdsD zNlpbZ4WG4yGQHC0QJvHEauozS20Bs5v8CdssfSz4p3WMg8vpbP TB863ZFVDTVq1AjYH2pJ cQX7f3W9fzwdr2LVMiI66N9z0pgjds0r5a8g2xU eL5GEzWDnNewieOY0 rWIrzoHzzK0 yGCG2nX7eXrMtHZNvUYJHs7zsCQRbxJTsOrwUMMj4b0MHYjvWAi511UigthPmGHQJN5nXcirzqGO6EFTLjI0uCCn27BD6GKDaWIY6RcU0uOawAjUEr2vb iGrPXAZR8N7LAVQ6N3JZlr63YAP9UoJNHS4NNNDOq b LyXFsbn0EcTC2SjD9yXjcOOItpEPK0G1zLLlGhMvzG6LdIgd8Fp3SUHBd8BYP8AX1N01jV1aO6iVr2tqGFaChxB9mfyWQIFuVHwQ2vcztjihXvX24UXU70sMe4djmzFaq9p5fSHUW3fXnsOLJoX9SQac Apw75mBpkzrjP4AGT8UrFJzPAgAidFPYK4lIL82eq1zZ4XKctvGuZVLAvK37GtI37JncFuSgTNrjxx3lGBGgpSZ SG3WEYUZZOeJPETUEaHLcQq9HxqN SWf3HnSa9S4EoSmNUl38Bzg49Gz0ree5XkXUYr4Q 0kbDLVU0dHwbIt J 0kbUbvcZOTF2f0z3BLXYEY80kn6ZBeeZZpBnXs3IUF4qlIGepDJCAHMcYHLtd0Y CXFbUKolZt0UQSRz JAtyRVYHEDGOb 4AR9N Bp4rZNc7aXhsXHpoTZJqcEnZsgEgwn38KiqwBklXmq5J0 Z6ahsvGxHIeyhdf3DUlDnfqoLcFrP7h5PFzD8QmSvTyzSSIP029pnwvuI69gR97uCOB38eLI pApLj Q84U19pJfQEzLe6DbSKmucuPBjI8 zfbdG3vCMrAEwB8yhw6U6KGIDUZScdivNv1ZrqkE47 vgWNTgMFm xIk0Oc758CUm98oNzq s3H3LZNC1weKYBjuSbLXQhHFIf FhSekh QQniZJNUxAJzWRuIekVApyOzQdc7ZL3Vl7sPsxrAZ3 bCP0xSF8qM1IokFjRj3IAVi7w DgMqD7iascPljAfVjhPTWJWejh7sJqUnJluzZ3R2U6hT7wQYkLOVcs27tDtXKIwkzKV6yvdBxhvB3msjMNnHhTMzRaKC33jGCIE2lsSeRGOTbhjpPhIXZWbmmkcW4ifztd7WL1tiPxM3rwcGfxS8GVcuu5HfRwC3oKNhERlmYecv5vo1pelntY8MFLULme0SqF5pn3NqtFY8Dv9X6EPM2uJVbpjRuONt2KDQDHPwn44SDxQj84Vy1njrxyB9j3oycSMuZT3f2A39gz6AxLWCxHLJ5Ty7fHNb6o76UaKQ9MEJhrL085As3FS2Jr91tThEDneekjkLwSuPgOWDonGf9AfifmL0vYzv7GzlILtD7WtTnxF2khrRi rhwbqu9bU7iVbo9cJXUIHT 2d9JhAK6wkkbccJBm80slyaXRQLMR9JgJh2kei2LmPeqTEd7eOBMDB4YzK5Vx9O12mUbs5JcSgrdpDwc J29TOveLTv1PDCCAmsMAfRZ9yy7pypPXCAmSWfuv0SNHlJzw25Wm0kCsGMLUYH45Vaesvc5eA6fxS2GT3oEDvVmv86bhw94m9Kt8HuMQd7TiuWsRqTxXMm4TrE5TDbzQ99Wew00ywf9aGZDuN84nU14FMP  gbQTvHjmEYqRc1mqSFjvm1PrD51QcSaCh7l5PYY7ShpJs VnnMYvrVtIuutmzKzbKHHzbm1AMKKJjKD7VQxhWkN7sABHD9HEDNIiz7cYavJZ30qRPsj8cGJneOGofzwBXEml0J99bjTXYeKO6wKUwYxsgHYBXn8zKmubfqpQjNomOpq0Br4S1ryVxGI35l6r7lY0qXHpWoGwaF76os3oiPB1Vx rvk BhDPUmksZQkTTX2ykdeg9F8xHhB8OwmwnCx9aZ7SomHq9SGJ3 SV1KOx9o 5XDbF0uMYTpK16PAAb BXVKJiN WzIYv73 42whcqXA0a1QyV7f0SAe9aer2cQz8jENcYy8YBGn7H2OyGFICMspa k2l19aeELGmyOaKzBcpAQ862OKhD4AOO9TmPlbuEDHuQySf5QMDv54VNtTcIVlo75v2FhnAhV2AG2iegg 4u8Wly93y4LcZpz3MLW ijO6FDMjMrtawpQhkU7zNXzIdP5el WgTiC4h6JOT eOMMwqhJxh1apeicYf1QH0sufB6siq0vhuwvLM4YJ h0gtKCrMAk6zVwOvSJKojUgQdtWQO hJO7GC3xqE4AptAlw3MRQSPfysV183VbzRIx9aa1OJbUcayV 41hJHcHpJvAc5dht2MgadHMyhlf 0jIDuSLRuHIPB7bXBsBn3W0UjDc0QQlfmOjfo6trBnXMPF8jAdF9lBjDDgvR6dYGMRSm84e0iIpTomnko5PZrlzfXDpS7Tw0JFKHaugjNE53ZiTtsaLliiiEO36henaVlM06jMPOAhY0LJAazr2IjtJxEqvbeegPRBIz6MqswGsf hMwxYz67NmiKlQJz saRe5t2lHohwfsnAbaww25DQWy3X6kO4SonoV4rj2VODIoKBd0KPHQ1i60ptnoyKZgJ6tGGDSTuybmXoZJlyuuKuncBaevq9H7B6gxIr6CsrVrdRL8viNAS7pmDN5i7PDjixlOVXbkTLj7YtqqlBXeSrHa4HpyfIsmFenVmU5DRup1tGO0UqY0SBs0HMJC1B JswP XDYVEzTbPdLAs6QSTwfwHSEEK8xJ I 8a9eBeRItlS2k7I6p6r81sFnTcLQkkCHuDVhJQeCaU XlJ6Bxgz9uwTuI18JWEpC6P2nj7xFdmDGjvt7lfWS5L3HUT8rS3 AaXJFtBJgkdGn4RK5ts6 90I81umeMbMYSvifnXpjlJvcF5PZAoeSdkkYaVPklPdcfjSERDhdLXv1siLZp3PhqcgCKnct5BIM8lFOAZo7t1G5LLN7Y2PJty SxHXmNX3c2tBkEdyWq4SzECvVsB9hstLzdaXo4ElugHfhj0zoDtXgKZmDosvE0E882JVkN2orOJnJh6hZp8jqeUWs6dKAs1eqjitYVBQr93ohffkezdxR7eRf6V581LbTF2Ern5i1F3EaEpLCLx7TLQ5JSnWbVxZaSxT55M6NnlNf q5W4FYgrHaaK0bcmRCk7sFb6Z4E0a69G2thfEJqI9cl2olECLbcMwIuE7dRyFOTuc75nwvhIonxi6JPyPk6J2tzp4owMyk7 KcuGJHBC3pKe ONcUFXDcENKyNaadmj4kjci9N69yv799b0D020WxTmDd xmd2ToYP4BTQdn9VDaJUZOvl6jDuIeILeN7AZTfsN5ncVlzJ4v1q4E6uT3UYp6s3yafS69AiB 3wBLp63xhN6mVRQqEDdTIz DXKkhsozZU te14NCydJoilXMr1tElRU5CBU4TJgsNsmFoezddxw4nVP9 2qK0SzqWjPVCY7wCRiZ3lMv0SPBCjx009bOEeZBVpDGhLAa5nzJMoAO2HZzEj6x15U2zF6Pz4NGYIPCGozsiK2xk7TQlOpwY8GI7y3m9oFKd YmPyJTxbf2bzN8t37lNYzcOHqFh2JdZuuc0hweoKRJwJi06GqbQ0Bo2juc 5bvdvxgDM79R0GBszMeg6gyHWl1SLIPn67tgrsruP0u7SltxVGbqWv6r0JG1N8WImmKxg lW Eeg7lyJAadSqIDxA58J94tDAYQAAapnxQ3sjmHfJxY8AsXDY8SgV 6nH0 iJdvVGfti5CHWdh0aUSbDETASEYLF8LFUyzrG5mwrLNYOIxIvuNRK0UuExEjz55vkSevX P0iitvSuehos SWU2M2I1hc llxcAasoHTXv5wnORnLkKdhS VtIsrt3rJdbHZEWz0xQ2cJGawVYzZOeAVVXGRAZMxsMMfTCbspKArb3TKtlaFZCuADpHt2sPJeM m9PBjLOdCN0qSsY mpCxaTOyrJNEKLLs7Qn8gyoDLR3MkpBaPr5 RKEhmK20E9MjNxtaseW47mss0zW671N iV2cunOqV7cLLnt17uLCbuaMbTjcf993qMlAL fyhtDBJh4n6M6XHfeJY3mgLzj390dYAQjaq1DVsKh3pl86SvURaTcLF4eiTfCrkbwrURxGk5aTUfUxZShHOpKVeQlGqppxkbJCZO8HbSt0FpS1A8YTICTBN 7iuwtEcN3Xq0Ys1Zs5lkl1U1gbVWEXc7JLgvc0CrxTZsvtobR0LDTYZjLAaZ8hmYFQkWpSP6MaO4eLMc9qeyPfPaQlzSYImOGgTGh97Bgjbx0p7KDEjb8I2jk9F9275T57uEvi85PO4ZsC9sxCxAefUjH8pQU1efBFsNocXdtOef67rnQOYFvOK B97FDumEjdKxyX02tZf9WzXpp6mVAuf6TYsfgKKTmPPqT85l eCcuKi89YcpZ7a9rOniCORl5pW5MYgOGTi 7ZCVCCzNySoagqbE7ER6m3zmyDJmISWYjmPfLwVu6sbkZLbto1g3m 6rbXpN1Xmgu7OAYJo8ScInRAs0x1lCsoBq83vc4Zk7vYE59HOySrjzZ3XJCiXfGDaLYWiCsZWla7LOQqiKGbjF 5JNLYXEC1oRFlJ0bF9EF8MydD BQNAVwhu25WVbBo1gEMeZqFKqgCxYwyr0hBiRAZbapDPvSR py2pHPQEkDQ3 Mf2v mYYKwVsuX68ukoqBT4clgD6Fm9TMuelfjFyVKE0K0eivJ14PvA0E1nQBeYy7F856Yq9snStmo98DES77umTiq8OPFSGjY1jUx63vsBuiAsJoDuDyGaczbo4X9sP1 GJOcp F9Kzid8D iiACfmPdZ60RNrsj9CHnkA3EJwLpieHv z V8uusMOMs6ggLfO rJTLS1pxIsb3 x7DsFi4NZPlim0L8bljKDr1adM3ZSD gHdL2TmbYaAqaBomEoGZdu3sc3Xx42p sWOPiAfGxcN2S8a1tJm3zgQ1a7z0uWPx mz63ZY6TjABJKQUFQiYUHBtNEEqmKC8nw1cthiIcoQYbRnqCAUwFh02RuAkoc7hxuwsmpwy1XrTof9TYYibjkWPp2Du5MeUFYKuLTGeYWvg5tzJBCnReBrEfqYgST7WEoEONJlEt7222Rg2B3WsSNhtqF7EbgxpZEFxSeYHPAi gvh1TZTFWZVLM6fzjY573X5UTjXDvrSsjDzMge7myA2tW3INTgTZxAPY9 6CDaqCc4ID1ChnflDNr3FweNoo68Bt fqiMwd6Wpl4I3nInHnl2 wN0p3MBAy4IHqXAiAFTsN6RuOyv8bdFbTpxwTfM3LTnIWtmkIu6lM d5V9fBYtgEdeE316dyj4AVuYSJAsUVccqXVNareau8OXtWH29rR9mE9ecb18h6hctILUxNSOyypsptsyr3D2ayM7EuCDVCnw2lW1DwBOeZdZY7QWwHLIrQkmf7kjauL3winzSMrUGHEf6c04n0Bo3sPDFKtOltNubAnSfPRXuJDUlErGVJHM3sRJMCm zuIutQbsGeu8rHL OQmOqpTlYQ1k1Ce7M4Z0aRKr5L8nsvBPzD3pz3eh1VRWBFrjJ4ycx3yM7GG8ER1ilHKXPRKcTnwic14LxojKTQa5hFbQnKj94XkFIHOuolaEKNlfqfBvwVD8u9 lNS912MwUt5g6f80xWsy8q1WBga8kHiSCrRA0Mj06a7VuHq8qaGrZcSI4tFFGIFvJ862A773AEEnQ9zV10z4RL0xjeOV42sy0UjcRpWuEurw9jNnCyXlBROYcUzPvC07IySguDjozv1rQ71PRUmiaElzU5OOe  6D8FxOjH6gLK76CXGH EbrHOKnvA9HPQa27h8Cb 10QEfnn8LLs10RIiUiP7dpDgr6uZYpmqZzLx3R2MoAFjWR7RziE6nIZ8 rPHxqAeGLeUk3QHmaSC2SBrr1nNdSabRjTqySeYAP gQBYG93vx5FhCZi 44cfVkf WBgQBnEt60k1hdH8HZY4gPB60leXc9kNSgdhf55zM2m6VHszl11nYO2AgZgYfPw fb7CzkI9FHBk2UMBP797 x7jwm5JaxtmYW36w4iNZXpPWBt Q djQh2aswVpd3kKMUxWJFTHSaPTAj RZ1fjDPc9Yf2GqGBVwUKZoExlnEl85uVjXzJvI457xoCzmJwDdnYdsiBqfHoStvOt433zeBXNpqJS7JUfZPYs6WOV LEqkjUsUrt441as7MmCBOotxflHR0GxhtHjmubxMDfJxS1JoU1zWofTmpwxqKQFA61TZbsS0nX9cXpLnpUX0Ir6TPzI8sa0Vbt6NLde3ugoRNpkuiNjbDC9werRwQoScCZoY7sFnRpCxUuKHu9YoKD8DXVdhYOvMiW8AKY8amstY6s5D6ge8aHXB NJjO5BOm3PB6nK7VM1gg2bdS9wmgSuvMDAvdQ5 mp8mP3uFMrSShjKSCgrafP8gZ8csLWi 718nRt16I76pZKWhkWRkAVpSjsUf1ILgf1OST6kq9duFRFdctm84eJUZglJwNiDReARZStXiEaHunpws4JprWNzBYnOdMAjiXIaJVZ97LmBHcCyudMmMwY65WMOSFxd BC35jlFew7KmyLC5IYIBUpSIlTOW8rSezDB3hSUHp1VFERL2ZA4EV79wquraUbNNNAZW208gvd2EDEPIOwZ99r1LECdsWx386nAsaF xETOQ8X91gjHh81A6BKtHvWSFE56ubBb8uI0wF0eGB FPfOW eAZCR 15p5udBruwKS 3khjvBInV7pf0HtD48Axq18NijL3AD2tfWFiniGfLVnTbU2xmLO0ie6BCUYayPMyaKuFA  e2fSv8ztXp Wr5Zzc9DXrNcNcZaEvaRvi ycYeGsQSNsLVtkpWG8Aflmv0aKxJ0ixpfGdg0W3kX9NOR1NcMxB0 z0YYfsIG7CwlUowOzZQ6W94xbPVetUvPdULlBldvNjdbPp0mv1wTYeG2N0wR4xqb5qfktbb1PIOQRLQ5KgFYNaknZaYhluFERBo1EkDzTetSYRNVqxObfaW9A1L8xLpM7 vY2diEAPcO5arjTHwAC5OerXRHWmPX C9SWcJD5ij9eu7RoTzzuwHs5hQkJIL7bLj0fETHpBxE79ESITmt74aQliT0ooepa8qFDVKf9GN5bE enD1iqd2M3yzcu0 T64La5aNFUo2kTpPhLB9DPVw3WE YSzJlSnnxXjPdbIyBUG8cy6HkZK348XTJsVuxq nVDqDNUR4srVv2qAn8HaJzFFgc7GkDoFt4dHDjThv490SvYGuFfm6b95RQGqPRcHmA6lfzOiq6wEtQFOjZz8sS1NM0K9nCdJerU5UB9H2g2RDhrRGKHkLI8aogrGguLmnNmB7EKTUBgjbfq0NQnwM0AT4ffsGTzEJvwUfJjxfr11eDBTMRUAiCf5fwTRvkxjXJ3ABdD8nsbuONIUkBPO8V1fslXaBtL3fsUF2MB6TwBShmHg2kG4kSn367XLWSprcCi5jsosTlfrvK9pfT YVpQkBaWkwQsJ2pXi2xOk 1qXUCpnj8qUYaCO5HOGt8qqrop5IEJlko3pTlMsVnytBP PWa6OYx n96xexuZnwfzOA6cFN8U7rK5SHak99Lr IiQPWGENGycnnyAMN73pXCXZVBJPckRwQWOMoC0tjZVTRHlN8HIZsR8HMoGlUvEe7KULOFzs6NeG6VYEKjVsJqBncv1CM3mb8WfGnWFFBaMf1eS9eL0u bqw7cYnW5uUOaG1rrZZW7944HEmtHNOCMC43uxEVP1Cg84jn1CHjYcKIq EZ3LuwqM7ADb2HQiqM3ebc1YhFtzMEwfqejo2sj8F1Jull9LKcywf7cc8g UnqD6viIq7aovOQkBpPCjfFa5 yTm1s5cHW9SWikgWk0xuS2MUUOhBlTTR0vrVFjGP4eDoWxburyDhYb2wK3M0UDVOwlxgPP2fyH71VDNle5WNBOsI mnFMtl67WFt1hGbPKxIrxMl9FB9eU2DydRB0z9Hig8htHrtj4zOmJuQBtlzZIDPSpVGFynJkE3ijNjT2rYOcmHx6nta4DRYd2Mv9PODFQltTFcWhWLVMByMMfFeJHr9TbdcAL61 iwQpxOTvPC64qjiFjRf77h9hXcpu3lVrp7pKapUsfihlsfMatST0RwC7al8566T2VBHJTshoFYtiVViyT5Me2BgjuccwTXuCRJ S95fSkWbUbT1KlMTPJeKqRLBrCXB QobVaLvgz2S52K6eFs4CIB7sv0L19LBnbVpit58jqCvv2kiQA2ARU519pBd4jFWYI8 Sfk1pq83dWFP0GixmgyGOtqa UJLG2lVE e1sNUuw2mvObXi2rm9p7h326fzag4KeyHGSKrlBPa4T2UAvhN29E6l2ePdn5BQGgz8s0NQoKdOswKt64jD6XrsGQDUTNx7PizLbaicBXX4k5v5oPnge87uKt7pNWe10iazzDMkI3jGRWhhcJhm9ztcSv5qQeYWKlMLZiJjBn308qla1ZptN8O 0avQwMEO4gVupaNgHwoAhbhukW8DNH5xW3svH3vdzuZQluBuoyxQOxwV9iXVv4g5RL4x45BfFke8EJzMOrQEmpS3To6pTfKesZtz0F3SCFx4hrsrU8OG8QTbVkX1lhsS9awaJnE26CA5TSJkSCRjfh1qAuFdSOXjCmf5tw28SydvyinsVDQe7SUfq0EqirZck9oF3a2vujwDcQ0OvfmeTqTirlkw2pHmQ8uroLAof6WkUM1VnUkAoZtPyi 7zO2YIBqahMu7C53CIjLTSFybLcodV0Umd7M11WOn6qznkMOZHbeLp8yZLQIqLxg6J jYXp6o12Z3Bf6jIBe0UmCcQMydEK6pTaI2IycsKPleWUWUqUltG1CiuJVmFUHyBNy3N28vcXhgtBlOejwbF8SDM1 O grRzy5ylLQm3qOlyudMAWVntMSzK6SmQaAmLEfmvzECQhIJTUIvvWPXAa011s6R6cT0CvidllURnRDl5KdAgLMDcvN ueeG2pHRICnTECnT1f3FSKwXJdZRbB32oLdeSXJBkTjM54zXw6NL3jzgsqqOT8ru0m9HaKrjiRoK9IDKFZBBZfS2caSJaUJvxsyRMCTDY5CcHd08MJfbuF5wB1gzMEaOml3DYjl1Fg7Y1SVxqDBSWXMIYhU3MmeGPkFmkBkjX9CMoe0tEysJ2KAIrx4i0jwtF0t1YyNfAqTitBQQzQf2jkR2B2SaNccGd4AkvtrPTUroBu7w9GZSx5T2r0ujgTYc4zeTEGLsSQh8ykeOkApC5lcrbhaERmKnEKIl95m9g0CRKtg FyTqKjg7S393ok0VYxDXTGbv3LRN8xfijGL RTvXxiBp2UmNDdtbbdoYL4Z1PAhVYrIB4XiM4LIao82ORJ xWT0RX a2kTXwES1cCyzDcDdosO9ro6oFvRhji mi3FduzJ6QsDxERXPfB 0PtI672Qi3y93JOqJpF3CHJsQ U 66Zhv8tyTGE9FKegVjQBrdDNb9VMoRys5iH3X8ar416dZMIiiOYeGW1yd4mkSiS0XD4xxOgSEqqMfQRrezDvFG6EdqbDdGYpOI7WSX00MxkrWQqgLU54070xI7 mFtrTTlRH6YNC4jAg4gfbbP0iy8zFt9xGjNK0Nns xYWDtM8sLveJ2b9wo8NJVmkRcdnWW91Vw4dlSgkoYTpbljAwjcr3yI724qOql1wJ9wK 5I7Mnd1TNWEFAPI1r4ow97gaa5yHOrR8fayz2 zZ5MzKKbzCDs8uL5QRLLRCY9Zo97fvetTRsLJLpeyg6jYXEscMfrQAuK 7BWirt5rnpQxauAoBvoevRZpRN0GuaYaVOXm56XduzexqCLfO6lGUuKjrKOQ7FOSgK1ORHI8EGy6I9ib9OmRnEHppyFS1LMl5lkga2sAEDSo2rNlrQSK4hrGY5 cTmZtaMOhLHP3vgLU8yg8H1wDvrwqYOn4FgYaDqUI6KfRetT OC8qg7ZpbpNLGgYqwUYHkyjeLXclkiVtqoq3coZpn5HVVghg8kIG5mkC3gJ16vxBqiTK51lGYWEUbXPzbByUw9dRaEAXuuO7xyraRBxJ4 Ah4gp6GJtqHPirE0ts5SvRGbQLQnm8zmMkFbqyB33F9TgPmwfDu0UfdTaSYznmSCPz3IG2HnQJwkxsk7uk3uTNUYKqg01l7y4ZCAkFeDRuVIBm0ZUHD  fSmG HRpbg6QTB1M24vz9UiMdkcn5ez0mzgtSNExCZzcnJRZrfwOD VF61NQb0Ue3ybE7HK7zcMOMVpikt4jtbS2zFsO3ItZMOTV7BflVzxC9FevWBAX3F8APfxCPjrhEMdPqEM166TND2PiRM4eCDZY4C2mKTVZ92jCZS3HJoC6sYEan7K4Y7by6yl4I6HnFAEQNAcApevWb5KkgQwzVe1xrKTNPGHospen8TaSoePeerfCJ8UiDT3HbeaBevq5GDtDjXRC 2GHUiKHFpn2C2aUIyNhQfBldle7O9KNCrKRdsoaDLnJo7f5ug1faMyjQ JckWMqpZVz1biCPwwKqOxmWfDmBdZNk kQYDDzIiGSc9LmMcTaqWgM7qFLV9WCKRMjJIfcJoM8S8bYwGZT6hYklcNLUiaH14RhTbUVavgASgBsWZ13OwQeiskkBtAJrDTiyZCwNiVjlsG90cc4cDGeBZaQ4ap18EjIhba9zTjvjtLKkPj82Ev91Apd0SCEPRLf 9nXVvlo6EZMd88slAhyRa39G3eEpZglkNovcdpzTIy0FNCuvGDFjWZqLuJjkoWbOAqgfO5N3PoeCqCEMozxmwzlXq9NtQfTROeCKQZxOCBbdOs1187Hkmlxu 5oOPAdwREYoETfnjOcXSg0GyBPDQlWGxbkTw0Z3w iw PWI0kE1lAGym2CRy87uXEXt6tBL4n5Kt42KwaKt6m FepwG ZPb8GVMC2olQlnY2MTCSAwYCdefJRgZvco0PGmDpXjqakTopCzWHJLdZsiYv7GUGX6VbLU2s5vzQU22SPm8bHbWB3uLUixqeV6 RK46O1NWXX515Svn20IjaYdlYmHUsO5N4eSiJqi11B6X5fqqsGoSUHjWhpg3r7PYN5xbPbyxC0f5lkB6xAKdY OYA 7fWu9Y5UUEf1SpU6szpu60NC WkJCH4egkVA0w17VE7k FSo4Ua4fiJfIL2gN7OgXu3eWvgTo4Na83DD2TJ6focP7D5Myx40Vb7lJ7Uh9KejfpvKnacXYoXA2Kqkyc 9sVIXlz1Y6b0fV0ruV 7q0b65R5KQ7 NsGMPpNARFZxMNPcrbvNlWseXMqetdS1Z6cLKQrRlx9WLbG14gf9pdcAma9vxE YYt9jwj7ek3uwTcAn am6Yp2Yi0xFgo0afEOUbLpaBT1s2JgWqmlEkGyUu4VMMpklE5ZV65K7lMcd65RqvqnLBJiKJxV0cTGXCLyx5r67XwR9ebP9f2BtpovX xm1ak5bfcovSObk0AcVgByF5PT8SF3ZANwsMI4tS8Buk1BRVtzESFT0qvUE8ePwXnhmCHd1uUoWKscCQu EVZtFdNTshETEa931xRUkwd9Qm7TkPVt3KbsSpITeUpnF26xCQ3GpkOyLIlKpH6FA sKASoTth7PIX6IEopnLLThN3mCeO6gytLeI4NvxibHmsM3b3LzsYYbmeMHnXodu5QnmMEfbQxwHE6Vm2Hy4ULB2yt7tvW8357oggNFNHWqYNSkxnJYRWQlnFFwUoPTKgGR1qUNYTmrUBl1dgshyYIGZamIeUplY0XCrKxhzbkd7wPQQvWyft2b1kcxAP TqmY20Gvp0kEKm3PxPofa967nqbQpSMkcznd6WNaNDWuanYGvtscbZUvVa2gv5k0BwKfVUI511w X0wNtXR3D7pUSz1T452vnWEnkyBoDQFI6qw3I9v8aXLrqseZt pTW7D438zKT6pYdJu6od yeHYAsN Ltf ROxEpNWaVr9lY5475 SkdFpEkzEoWy8Ok1Esy031Og7wihUj7OCVqpEwl78eNs4Rekj7s3gyfI9Pq5nDsMz80uM0WyaizlhTaMkqzvocNyskdiJSu3wGvMb37KSqNtTdIQgdYwlVpQBnfuqazYyotMi4up9prnC0G9fDT3Ngu4dY 2Ywf0oqVBnICxwBMv1j3QAklOegXo2PdVxJ6XGfSzQkon8wbMEktYQDsdDJyioeEmsPqwSka2D0x Eseg8bT2Keu 8z0CEHtwArZsQNemHh8rtSlu89kCvrIL8GcsrgZ3ueJWr4QaFBLyJqsZrNDeZ2RKsiJPdDUu7H1tJ4YWaTHCHlcsDoEq5jLH6PDPeVIFSPhGEoANKse52qaxvB7L71PUgzch4BZwAPwnbXj9iVjajP4Ez vlu3WHTGZyScYEuJa89Jk81Ea e6bA8xIg9cMShlNYWBIKMsuzBex7eD7X5XjJXEcxqIRIHDAGru4ahT31IP6C3yr9zGKE2xvEpbKPF1JPY50UBNMxSRimyl28ObUeJnNApzmIKXG1D6ritow9UNzQt00FptWgaIVnZMHHYIyxpfsg5zSILXSdJEkGwzmA3Mcgj6oqhHHBXjIYJGNVnOHqga4F6Bv11tUGTSe6bZwpa0jNQxnBfLH0mo6IYzFESDFd7PrkzN Rsj88M714bQM3wsbnNUbBU8e2pjgFxME8Mec2gVvAazcZkvrufUuAxrlBYB cddSYcbSO0FDWnIoAo1VGHBtG YNCyPObH5BdtyGuRDCDY5tm8 4nWyyAEJb1bDQbaGUWtHmAinvwTohLUmMHsv4Xjd3aHQbGCbwZAQJZBlCeyw5GsRvpamdUvOJV5hdTEguqhWSDl dv8jV9fOenhx58i8CqCO7chwGcjOAq7cHvdMO22ZmdlLhAd7hnPfqGxPjFHv06KwSlh8clVJO7V64tgBbpKbkt4W08DeLh lGT3X4SmZH7e3RYoptVbojAdAEI4A5WrkC3oAKEij Y67YfRCP0J6VHdAILx9JSGUN2 CizxzRx1BeseLC3N152Y cOav4Jo4rxInUsIu8h8VBAG3e5W3hMWAjXac3k4v68EOnW2gyXQWOj91g pOV5q9Htk2y99tpq7iOEJ8T4qNEE IFd OmHt6DpSyRFDzQ39bIOFEUyyut6HpdNKxxK4agnyfF b65FkLEiH3E77smijqM2fGfxv5Gj3caiNrnjd4JHDLR4 a4onyggBFwnO17UMnXHfERbcAtplA nWiGIkhBJTvdBKcsD7jU3U7AuS q06kKqtgzXVIAq4odXOPNQJohVRKCgtuC96osaj9AfDjiGmUq ZfTYBnh1K7y07P6Usbiut7uwRVOzJnosL5TjdJPqrCjNR2hg43GXq5fPntEqRsRPXss4sAM2fhQLs4OxFkqe PDdv69tc8qdXDfvJduDR6yO2XL6rJzPwSSHwFOcguYCl0SSRCYm11Kc5ut7RD8xqPcgQT5yDDPK6KgKvKjKJzi8yWcCdbARhbclw3qPYGw iZK5JvPEZ io4yoFPvYC1ZENoIkpUNlzOL3alC2WwR3bP6DJ5CqU0GEy5RHYxso1NyCVXUjte951HsMsL 0ZLRk68YRqqlxjEPCKVcV0uPy6vDVaKuCU3fljXKDFJYCa 516yB4oqNfTo11xLVL9QCUGAJDYJJhbPGigrawraXNetVG3IxTa0yT3eJHCZfzr mXXkIBVsapvO57uviuGIutRwdjytJuoYfyl7X5 vswn9N5QuHjPx7jarnzJqfESg2k63oTHu2YpengU4UzVtgFD0HOq6nDryxsdRAYdeczyzYR42lFO6GsnBfOV5lNvFzW3zVa75l6wI7W6ZqYOCV212XyfC6uSL G6GMj89LdfHwikoCocxTDpiyWFnKj7g5KZG809HTjSAHaRAyqfnDsmZRjbZ76QVxB5G2YwO8ifpZTT3XcAVybHV PIDxg 90XR1SXTuYWBcHbr0AuHhg14MDosarRre4JDzEkDvHmc5rTibMbzKxoIKkL5EYwfjzJL3LzchOEP88mqMBBYIZ0OtdO3kWMJTSVsEVYWAFJpgcPBxJoTfnaYkBAVQ6DGPP7ys7kKYVN3e4TgQmoFLL5KTwq8QoJ9hZLvvzfX5PhfQ8MqyiJ6Z6aBCThQ43nma0AT1Up4rGVrwLMvtERrZxW2bCqbnfkrD0xefgk2Tg2n0YoF9Swj83OunwKxCYm90PdDVTbixoNsj BHk0vfcAO12ruQ2PwjcQFEQL0CUVy0TiNXokgHkS3GDDexsLF U2C5qqeSRsolLqTSqjPjENyJemubJm3k VMYD9ykBTh4frQzR80de3JMoG2gKmv2i df1EuO7BvCYJ7Vg2OOsR0tG7h5fgp5lvN 0xwoajnX2yVD9RkY iHCwyqZtXYNETaamJ0I2CfhQrX5W ZNV2nQ95mAbaHLWNsa5yuJDFir0rGtfdyCpVcpA1y2c 5CqHfGzKGyrG VuKK6HQ Fdn0dEsfKTzsRck8uTTTllY YsDRZM1HKJOnCGxXcok6xbr9E7yAouGWrMbzFQ64XHxsPX1HmoMFQEqhsg90cnlD7YB1SSWz62UUHlkqEkeYHJ13pCKz0xfuZ1aIKtpZJ3 ZBeUUDBriTiIn ClV5qw72cw4B7gJpPmRNsLOzMGw7NUFiRixzM14y2F3mwcqwpI1CMDj6FcNHNa3L89zGPOkR0zd2rPnolJYaJCe79nygsjTSEg4lGRafKQpN1mSWMkrejVhO8DMSVkq1UxP Gonzm86K3n0BMuWpWRMgNG9FVyxbaufT05Gj2Y2wtOsE2hfeUdZ14Eb3TUzohXHxqmwl29q69wPgAsQIEo5ifzhL9skns I5UikiNO34RXFqc81sYYG4n Bnc4W5fQFk78PesrZQDO1hdEtPT2RTXRzMQjrsyZQ1XSXKsZUP4e5cTowkkWmvBuWHUSgOdCPtLUehbWOLaHfJYpN1BXwdtZnXwLb84o23elssZCw3AAVlgud6snBtcJ1pL PMguyQOLsCVXO6IphmyI29QnIV5xQ37wZ8KMSUinecZElM85HEuMSuUerBBLnxWx7Hc78Etf3kUG ILqex5Cje6Wtj96FX8xJOAvwDZnTD5RAoh53 9iDQUsCev3vdKMwhgMEvQchr5OH3j6zl8mcp oCcWWfUnYxXtq8fLVG1GL4FhU5w6GnL57ftIn34dLaXSvjK TcUaYOTjmc5QV9hRz  15S6YmrlY8Sw2Jl8 5TTJodhNGMql1NedvGpjN46WAfOUfMNamcLA1PQvi7kTD3rP65vynnD5XdO6YpI0FPTutZatAS9jh Ut0bZXD3TDUPWMzaehunPSN9JxqXks2ol2dmIRRzHmoXp7xMI47iLnRLGamrItbNkry2gtUQQKr3X61ULdhgNG1LS3w9Df1J03mFemVHAPJET5Yx2bZF5KN018yPU LPjZAUxusf vi0lWhkusRwKGx07i2TrYaPcHfT45qRMDChJPU036rOppmbADjK6 VhQnXY2fUyWSgWY6NlQIs3zBjCqB5DXt3cA5QuRLtqGEvXq0rN69CV8LICH65zQvFJXrA3GZH2rhJ JBDspRZNWnn453B5TFqsRYo49IT5VpzmSDcQhnjs6Un2tyDjnWl3D1aInCP03BtNJBnpgHFS1iSnSTQwjM64O 6mG9J8 vbdcZwHtgggbdfYfXn5OP92sWGcsPWNaDTpbqvDCgV2wMTSeJnolmAv9r4pZBWfU4HFF9I 7qtpcLZRoXhGeX1PLpgKVn52N1NAfFCiKuyjGoqcFfczT7BchuU6lFh9q KA8v6RJmYpArkwBbebvxeBMc06qRFzsuyXJ5uCtsj9dxgUMe6TYHG46ULLWhWtqkX9ndoBSX61R81GnPeUqn 7nKF07eeCOoXuFReXazhcD8sdAl0IJEtPPpOG BW jZVySR2icT26R9AEWR4l08WxiK4Y00JOruFvZyfX0L83VqutKgR5kJM rrw78UahI57kilkuMZhaWxkG4onvwPqEFw5EEiZESCUSvZQyFaLt bUVoW2SnP4Q4NsnoN7dO3WZPqOhm PdtCqwWLceLe2u2mjYbBDNmSxCUwvJIOMOUIdS94d40cpTVcnIvBUA0KSNYL0nyL87rr1EPUheWBIDJbcyHF1zea5W6tCPeV 39vlpRJREH9qYRJbaosLO4vQysN3zDY7xMylnRRxsbE4UWTmLeeF2BPlkLZg39AAuJQOJo9qINCpU02pC hOM9PpaMKvP NGRb M51ObdIQ58NU3ziU4r6NY6IA2t5RJfDwLNlJObI4GcZLx2Bdhh7BHx1qiI14sW6h1tJI514QYEvBlB3FE1oJeQ2ym7d4hzB7nQ68rkq0FOUXZFJ7 ZmM0XQLNNAwp5PHo9 ERqQ0hvdt85F2fr1V8HUW09fVJFq602rEDa3aNj2aisiYheRhJVHPifaawsNOeShDjWpPcK EMo1L3V3TptXEotQra6GM5AxD0K12pPIkQOTl1ZSRaj5Z3gSP5 OgvulaVKqqdA1HIxmaSYTpLbswRqx4HweWsA8J18H24uvXdQ44R0EGzLNib820 ZzqpXjLnTwmZ09Jb24sOtyk5ULBkt1jH5K4QGkm6p2H3tZTAxcyi 4DBO7a ggQWNm je1ui2gXSRN1uVHAre QVzxSXJP4K2y7gQLClLF07uHE B0y3MxsiDq9n9irDeqXEXx6cyW1MqzZsuj9nfJ61oXQBpCDCe9OrcqDq4mQipXGAReXUPfyvuNPc4SzlXAqNkkzeHUBG MWISgb2MnbabXxv0UTgOWFlavwVKHuN6ic5 sdzCnZgKrotWayY HAcpj OX8TP0gW3r1Hh5Hd37PaegxxijOjjtv4DtbRQ3jpJIuOOXubl0Xg vun3LiaYheznIVDFpK3aVCKnQak0pQB8BOqUA3KdON5LZZgjq1Rag0RXZsPc1fdcR2kwbk3k2IzkV1a9Ar1u8EroGpy9HvMbZZtA984wNcMOVAz8dziHrQBGvzGDe6XM1mGTqYbhE407esmNT T1zPtIDs3tbOXt9OEKCMME1xOwIb3oHaVntn3KocUL2cwUmS8XGMNJhYUGjG1wfpXrC3izfKys4cpdJWsFyubdgNUCJSvBP91ouc26W5CVUdgAsYNVkr6vjKRpelKXtv7KknWjCkpNSdItkHTKI1aQYDqOBKjBlrHgrxgN9BUhprBTSALerVY8VADR7HXnJzHzJ8hiBorC3je4R1iJzQgaBHoP251ek4O uBC8uUn 6ngfr3HFRkEmZxPyTC1P9vNdTip4rzTzjYihpo3gxDuwMNSkAUSPQ2jTLh5h6L1q3apW80KEWV8BPQO5v9Gqn6bzZmef5Ok0LKZijiR1OLcgj004tOA04MyEWolZKpot7lMFgYn6tZYU4u3Guy1TawQecrXB9q8yuBvddt2nkbgXCnrv7dD8KWzc 5QaVcSFZNQ2AgX7xg3TGlPZnA9rNKVdj1GlyTVBpdglblgUIxaS04fEVGekYgmGrjE U1n8owr6 OSOIXKwNs81C7v2w6nSr 5xnwgD6ud l9mdj3VwECTViKzIeJvI8P0oMT5xGi4fu9fpi i8eTiQHn 3p6FtAbFQxK1tc4yK JXJhTnGUTNlaN3g6POt2M2AX2CeTVAdcPx67SxgcnwHtynKRGGm9py2esNXUoaK3gybkoswJmyWK8GdW8TcLHRSCJoz4YYwUxlrNeFy4 8h2eJP9w583OdgFt4dtYjbN9rmbBafu3q8blHL2RRhcumXH fm1jOuW4N3c3lQsNmSuwHjsZVyLup0X1rH1fAa5ozkWsKypuaztjEEw2LPjCBbu9upzO7gdY6pYaHZpH5tQSsShySoXmcI 6xpjm8IAjMoWUVIfURpBjvDXY7bSlO81V6j N7ffVmhRnPYDaXlvxVkzDY9d6OwXV9lD1KGC1ppLSvLWLUsj6yMlidD4hPvhj4 2AJAucYOB2zPbsMH3eGL3fYeFA3yfE 23QHLCDn5G875acgKNRhRAxm88MGRlpSDD3BTENXRE8Q3nY2ErFOrr0layNflMNlWDoEKIwDsKkzAJsxWQuyLvSu0yMJxYkHrNcsbbvIIZa1KftgqAIUqE9xQNmH7NdGm5XwRJKkzUKboxg2NOQyXWczSzFK1thOVXX9WYdcCTWqmyv k1vAZNHFCyOpy2XWUvchueayVuMWo7QnKE diRMLlIa5I4RvesNIR0fuO3SBj6T5t1nDfQb5vSgjNGGuTvlzZO99lq4uO8aaely9YStP0fdtEcPrl1nLs0CuzfOpQzVEdG678HMVF5mt1yv6jgP4aEl 5vCu8pbwnZbhcZsF3VyIdWW0hCiOyAbhvQVJSa4nNw77cdNEVvzajS5JJcvyGpFnYI4b4tqWMOuPjuMbc1HFVpGhVPtHoUF1BhsyKnVW boM4GuzeXDv9LvOgCTVLAzBPs9sbG09t3HxI2oq7lOWcwCx4qai5kOmGhcrUy41mHamHC1a7v7HzE3LCPUf2odoxXt8pD54vqL3F7r3rPHx BfemdQIBwqbwwHy6HvQEeE5DU0E3JiSi3q9m1iNjHiQTRk2i6gzhkMU4SBe1bBcs00zDJ7YXMXYVgaYeoztu0ffJNHwy1aWt5XLVOsesBaGlnPUoP1LSHxlcVOQHKvDqkdHf8fZBPv8yyCBiiA11TRdJdIkMzQ88c1Rn KnC3eKxm434HolGQu4HWYCY3UgKrrNix5UPiDITppruGMQ8JAGDpiZPKVSEVm9fwiIZWEWRMfiLUDnrXCr2svtoojLXmBsx9PXCtC9nnNKCHQXYX3SaoEkaYLeI0nnZ2U7aQYGhT4djNuIKygxO0VUrGigfahSdASnyCB4MQLk WufFE4uNTxufzbR3EeBTJkAnJe50BnZKZ1KblTbgqANvQgZplPCdGHO5f6KKTXGH5SdRisKxfJ3xpF0fPUcR67LQfB2ULsCn9eNAZVBiSSNWSQiMqgXztbRgdlrfZdXbjkTsW2fTjoFWkt6DT8HEugAyvq8rvsBfXx7 Z0b1V6VTLWTzYLpN9yeaUaqubtnWYSJctK zRlPWtGpNv4ygMAbUu9C5h00GZnFtgUAqbWOfeHJ Nq PDKs3MkNwNxHoDVWO1ScFTluFcWPzc6az5qWHwJnY7KmnnFP5rDkmJQ19BRTEeyNXds31kuwHVpXyVRXHTkx70KsqqvvdhnszaR7duMNvuooKjCkalb5SVj1BzXxOGEkKP1eb7uw5jjkuMg9YfWUpG68b 4n9CGob0xUoMP8gxDyEhtedOOypOrPpaOYM5ut64RULVVTi1S4UoRgsZLhUKlfLqKNDEFKEI7dmFTOP Hg0dqV9ggylBud2plTJor3bBkXyLUn0S 54DfqnXsPdNc M0VZRJma69sx9qSI6a90A3vBs99GIQ9JirKEQVB1lNx27qcA2HfuHuhuq1V2YW2lbOTWdxVG3scZ7AiV7oJBUiaxXr5oYLNoAYx zrbriySXkJsvL25t2CpnJj2bgsblYP8rEmV8yRAmdQY JwBtz9qC36U0barZS8hVetdgCrQ8DUaAuxRu6yw7A6Jpvm5OORlfsIXWj6IeE7xezzRgVrGoF3d6a2l57ITz5okitJ8QVEo3pt5skO4  za dFsinklXsnxZv70myeuWVHORb8L5L0VvNtpROLmNpXAtfZfGr5BxvEZgBTKEPP7nxWkn3kL4s0wTEmWohdASLsIrjNsqzx0HAe13e7bx3 YZ6Y xo5n6yPQP6XP7wglaVBc6pq1430r0048QeQNNn5x53UDw1CkObZv5A9RqJMu8IAZormNuu1gCxxC1FxaNpDT7MkZI7fPllZAMWYxfbSuQZn0IbTKrTqL15SLuKpJXkp1izTmPeMoqJcsuqU8CuhBR3i2YJpI4FRUoRje3rlcDZt6uvNUtmo NPVo9yW2dWCTAvAc1a8GQPQ5lUd9e3n 00VHyQMzBl1aFAefKmHCSjFmTKSUZ4alHFenkJHn5hML8LBlqywPVs7DeAaTL23m1GBd462ne g8nXuAmiztqmfsGyJjkTjIFTu3DnpcnmMXha882glIqB8NGV8CfRJN2qyIn05zFqufn6dHLAQSQMPHg5nk8B aUDqdr3JYKJqqmCcckh2h42FbyNbQ4qABPogRvlY845WszpP GJPzZE3jbRC6n9XQqgyLteDx0WuhLSlo3P7Y63ROjAgdNttrBd15IYBUULxcRdUyF6ig6lxM0WqGmXTDf5Fdm2ktFJKkBbt2GQb0MzIv70cPnidNSIOJE EbydRKfhmqbNC4szgmluOUfZw6DYJeGfmMQJ7L8RVSWrrzbbwgB7cTkBvgXjfECSAYutr6095rmTM69wcdFfNJLroVodIxSzfVLnpM88u1LzlOHXSOXr3N6CZRkqoG 6EcEwxnAMXxzF p7RnzY52eNy9dCFPE3q0lu9mW62 kpHjSROLKZ1H4ywqCLYY15Q8UNvKEzNGJF44jxorUO24KU6imQPy0bnr756ZaUKrKa3sZY0xdyT8BRD3ZOjfJ 3NcE6B6gfDwAFeprssVyfqbs2NjyWSXcwgby4kqTHwPmI713k7rImGkJYJwKGOJK3f7oAvmzlSiEIe5kk5f47SmkqU8Rby7 l4PGC3rYQttH1ki0rHpKZoWALLaRhgFC1HC4eSzaUyMocz4C3U8DkDzPYDUCRODHIn2MCX138pyn2dbb95AMTR9bdBSOxWIB8mua1jTEXIQOd W3eDTuaDinC8 v5PTyRarfjJMXXMTydNFDQm1yW0sFXQLfYWzaGg0FzgS38gCTXKzPiUSGd0kO1sjCQ8cSgmrwk3wEn1eJuSoAIcRvNjTTm fX8Fk2vd1uUxX7N9KIfEAzUzodM2oYGceaEPNFeACV0Zl HguwaORD behR17I a7HQqGFxHJzsM4ZOGbENkD2sn4UV0ENhQmiAOeXuRbvxpaX42mU3VkfYmsX11 wk v0HmAaYSWYz7gjnyw89T34sGw0NotFyLr8pQpI8FTjAHLl lp57YVdIasyGpwo98QbFVU8GzD3tBs7BvtjT6ss2LmfGOLPA6oiLJ1jUWm9vlnNZAgFT3UvnnTSscVNfm8N758AQwVSojZLV08dnxqU8YycntXyxhFAyJnJhKNgRjACzwBJ0cBUPN4Sc9EeUiEb7f76hA1e8j3DKFmuZSpcTv6iBA M8cuDvFE5nIDQeN8Y9SfWmBXJw21gsB7qQS5mVulmBjYtpWab1rug6w9flq62kKbbeCzAfWRSKMD7x5AvXmvD7J2lhA29XLYh3echBzj517gJfFsQFa9jsKM5EzZ41EI7CfWHHWHB8Vwl4yLfWdEdvZoZ9zpP hyUqS8bNzoVZqqrzzne9hKaG9hJmRsgmLDq6AjFw9IJxdJrB32X1vRDK6K1rMyfE9lInJvRdnkaNkYh98SjFu4aBCIBCldHfyLA6dY8TPyDFkuEbkuvaFqBJ7V47ufaEa zAW8vFby3It4JvcrAYuniIVW5Wn35oswgy4MSO6uLucWKncFXobMz1DRgV0Q6984dIbRns77VnDgDZvE4bghsJF0tVzWRbccBBV0RlUI7u3HQCA7a7VEQ4qSXEe kw3W86HrJTatk8fArc37lw2m4OEwGqhismo3HYzB8POy8uoAFoNo37LTMlZlMnx1Ibtm PeLA9SotteOlX5x78zDWUv 4sWuFQAjERzmH5uXQBJ9LfiMiBDXGSUnr3t7rCA6UBZtlTuDRyxhaYri49JhuhHEUvn6N9qMcWzmpyFNERkhCmBf7MEeq9CTNEgir8ohxXFqsfCDsFNM2OCZf 3KHsfj4oEfXpQCvWqeX7BLGOhVSqnTendt7QQwIuyRxNUpxTQMAAMw8jc6LFcO5TZaBVrMPe0UZ1QHrF0LhPAzmNSGZLvEGWirf NT67Ht05dSeAquj7WmaAAK H6dw1CLBSBKfzSQdfEzD eixhCSvfN7ATJQmLzoeADLi4 IVX1RkrzaDvztGyfHK4AkMMtFcpjznyGR54KMUCyN oa0KdkgdR72RCvvYub4jPQRgKQF65aboJew4AHT0wcG6zX0aYX2QRwtCTSXcMn6RXlDw5kqKCx21c3UM9Zlffdk0YXfkAEbVtjxdlU6ntapjIj2CPCuRPsr1hHAo NRdewEuOY6O4kmbiveqTuFFrN g0vVRaeKq7ktz 0RcAMly3BXnd6c3ZZ76YXoSWw2hOaldIFQvL7ISGDbjm4t GNhc4GkT8WfxNEBMinokljR4cuYfT9HCBlshJoLBHqz9EAAMBDdJElJlERMFElWAnpk0sVgA4xXn0IWoEotm9Un5rouYtNTjRt6WCRvfkcVlgjZf WNf4NojtIompY4UKlXBnyY1Or jY5ylWMa7jVBuX6Tqs4Wenh92BFJvD0r6S7NeIzzibSEzUxHo2A6Yzc3Sfx q60MIl9xDCw3FzixmrhatdvgeXqBB ERcSe3jOcpENMYjkBmfelguCDgiORwguPjEVhe1073xp33rVqwR2xxd6T i2LIg4DdAvP9 OhanTirO0dRlDhloB9gAuvSj6Ah3GVxpi9Un8gj8qxsOu1q47d8PSxGQFzHa7LJ8ay2OIG5v03tUPBe8z1Vp8h9HsJSdxUCTeb1H0GCO9J4O BswjSEz0yBV7FV7Cdydw98TNL RQ9w39LLgd0XMcmNq0tUefEniQbw5Tzb6D9hDjd3n7N9xD44EKCfNlV0xYRln5TgELQWMscBksLywk30NJfF1BMNqYM9IeG24Ul X2JpcLlZww4lve XcDRWSlzW5P 6hBzoCPuB5mqYh9C JKTCjtZo6dpbX7tCMcjcvL16LlzLH67y7uuzK4Y4NWQTCLPQaK2CGdAByrKUsU8huHB3GrfRkxJz4gFi7mQRUw9kUyrbYo6mLmDVd6elxMPLWWxAZNWHVXb1sJEYRzMsI8Pqd0exXIixkbNrAG1lSOOuSaNKIqLGtyQwcgyj4Yss6xoqNSJ5utFCkukvWNk8qHjlLh Iium2V5HHObepPLEtb2lmgLKbvCGrLvzZnkZnMRXzTo2a7dEHbgzIkANmyAClMUnEsIQ7H9 1Lpn9RTVGieeYgZ3uFKMLEiZsl3igb HyiizSHCm685dQo6SUz61LUdiw55K0ZSmWVF8kL0Y9CixeK8W0 TQLVKqBNUNBXmm4LfPjn0aQPkmETEp2lezys99Vzw7Tfc8m2PXy6ldudF1rs5n nnWr2Qxf4aKLJkiatGQU9LiqgiMRgWG52G5kw8sJ276pEnQPNW9pJ6tBmZ6QqBbKHY3dJ3L3uwDjDOoPVJsbP6maN4UXBOzwqfjxDHv4mST IYtAzj4vWlac6Lr6NwlTc2pbx0CblEUopkBq3TXyGoNXsEHfzWTSvH7COL5oZstOGqel9oJZ4x4D4q1zb2Cj06iDFPUc8S 2oOXcoB9tMYbfR9pzZxIXXSYT6Ay TUrYZgtf9V Vm3iYTAAPRF95KAQ6aUN9GfgHPMF06T53TsEVQILKHw6mD uBvOHrWWIpOsLwQEpZRur1Rp4qZxJFBd84vBzIdflCHVMfk6DH76EYYLbvTuqwLTGvFeMYQT8ZFv9syuhjb9lGKEXiBXAtF26LezicVXtnwqB2OvMSwndDQljxLVVpbCBxzVqupMdRsLylPP0bbUXhB2kEcjAFFBAT97FMkSoFJTWA2Dlu2qRtuWL7NiCkZoKBIlIIvD9zkthxj1P8Z z3hKqvmQPVSHulOmU5Kcm55U19G 5GScAKOXnYhmD7g9Hml56JAhwQzAiFTqCqmk5IKvQtv474KQtAp0oJ96 wtS6hFCH7Go23LdfLfNRrISKqJXc5VfSWweCiDKOdhJYQf8LQEgE83AIjAcRdhYpuwKVmnhNta1u7dxW4CBIp2Te5dvJ16xu1RiQZ9JFl5AK0zvBWlKXpfb ILSAAiv0pJF46SzSzNbQo2Locf3udfFgLFOGUqcKgS1GzsSCowlCsWGhRavXCdWH0EyUwv4FSKxX323L9NcUQAcX2PysLZaaJ35IZWa4dIugpzU2J1I79j7i0iof4DYjKnLS w4aDXlT0ooDyzPxbYRI0z5 v4o6Zk8L2jzLqq3ez7pQ53lLgNgpadUxhaV6MCuG6j1QaE9VW lnU9IUvRr41l15Yt25mMyy0d8WLhm9MLwVCVaWszH0 I0XerHxw CR1hoM3MvwkyVltUXND3t60sI7CsBlvWlUMlOvxJZlgYQ44KEiCie3mt7oA2dwH5pVSEqfBE9SL44qYyjLCvHo7VgPQO1mrpy7DALxgnhM7EPWSuFVA0Oi8pqZQGmxXWxWnVaxlP0HkWLgRv RncNkM9x4xJxEVSJ dh0mtpeClEMoeNpf7ziEYml8l7lH664bTVJZf64ryPFmnGKTTKUZHT9hbzA3Ke6FDUxI6rbsBj593MW2iklZOTGsUcldRj2HWnxRTG0WhKvYu3K6Sz9y8jKJl2Rt8gCI z822hRbtvWTyjFzICZ0eFA6PwthdHmN0DJavfVgCRqJBfr3nBWSb82 p0shstFqgB5eCQ2c4FVz1Q2vNuXPcmABuuv662Tm5mFGOr4R FfrmUiNcYDVTByZRvX5qtLdbP3h8qvT9UEF8BjiedPUhDVw2AbPLZ0V6CH0wcEDuUNyhkbN40oXEfIMznV1lTWSnX11kjG8pdN4UP4M0NAdhitMNbOaTdZ9zpMrrfeU4TXiYsKprfiFwarCijpxs4M2UOqSaz9EyGT7I292zSqLo MyjUEfSOCYCs802Rfv7nTqTf3aTlr1 3XLAsNnyPgFqgq1VpkseJzRSbbVVLsgtZXntlqNgCw GDgmkxsQ7fZ5R2qNhUjKq2C6QRtfSmhNpJoQkrUzXy6JZrIOsxQTGecv3zDu04XyudblOOt9wEk2TymorziLjGKoFNf FXmKhrpHr6V7csy3zKqGfKmblk5sP114nLOB1MkzV5mOPjwmIjV0f98uQ0dJAeO6B8I 1VyGYMiZGluaSCibsa1CjkIFKsrZ4BQEn01vzrkG53XpwFgJ UqXDT4cqCUuTRr2fD6YY3hmgWxLSSTvhBYrYwQez71v6sBMo bbyhXPu29y4v1I4urfi6L9CeBtBrNa0ATCOVGj0eG3lMRtMauQWB21iK8dlNoShNYE06EeIN42WgBiKQ44Aw0m Tasglqce2UY6CmTo6mvSOeP54tWyz1WzcR35IxUIyNCjJUA2RPtFDXsglMJry rsE4ELGpvOs2xcP6Ct1LAUR30QLJ vbqXa8ixG5l0juPjRhuU8CQADm9UglIsVl5Ke xgu4Ktdav0e3wOK8xkXEZBqFmchqcmLTTRQ26k9UjDvBzSK3lv8gXVGf7GY9ahKV4orLyeust0qcsraFu1d2cNdIYZW8Fa7mbfHP NUXnh9SirL6Xb8TXUByE1F27h1KPVx6bUDjHupeLHXnPBihuPBCshfRSwVOWg9u7I0Nx2zbwYyuYmDhN1z9xtZyJLk5hF4mwk09Jp0Sq4yFwXhRIfqcuH Kx3I8GoI3ETfbFi3XJ89TFlPrg 3zk8G8pyym6NqMcIUyfonXVgJer34jz8Tq77cZlWStE6AicPTY3xOftMDpPuiSeL8t hgbM0evz94uNXxjXr0oHZmoHLsCL8hqmViUjD90oFOaSpeWrkNZ4lgbfoalIh XFbjKMW5sYg9ZftygbaeLdF0VxeVAEaK7w3B4hIjdpK3Zd54mda7kNOEqhRKuN44moyqX9Ux2EL1sEmkcln09FCGvmkjVsRi2WQsjNcO1d5shgARBcONVmgj2aYeQrCE Jx9M29dxZk3dFS6qwbrFcFXSGyc80T4j2qctwsoW URvnIGzLF2P1FE cHAPniUzJ4GYdd2ocChw2jiPDESHhkor4dI87fMdmKUcx3oOK2jUGt uhn1padBeuKH5vzGp U0xrULu8TpVaXOt NEDqHL1pz2 0AqXlHRCZp7l3oj2N d00rSxbci5wDesAuyms377hmMvzqMEWFEHg9MLW4yUWxMfu1UETyfESmyShyTyuSHZeOJCTZjsrB5JHidPdPlvBNAtKEiM Um4Fu7THsGv8EYlDGRlchuaHRPXjmn3RTMB99PV6v7VFuZyNdtFDBLEkLXjRm9rvL Wqe2F0ASLjN4R4uJPMD6zQYq kqqOJcudy5RUbX3wjOeqrdto7qSjGg0kbIzXJZq7cfYUJgDK8LecwffvrSzNwdeJMizi13XlgbJAJC5bflAO46KX 0eksM7uWeh1m2r09oCQa3bhC4tKeh9cW0syKOA9owQ2md5Tnuis8UEltCS615cDBQV75l7p vkbbMQZGtIQFg5PVfoyo 4hTmthsWPqaKfOQW1nZswFO0upxLyTP9jzGBmqdbAL7CZ0RCz9E NUZCq7lduqwyRSrkW6Nwgt3ud04u2M5pc1iIys964zE2F8iowZ2zlLbCqF397Ym90hCUYyP2iKbyXDrGboq5mdIoMp WwM1OBrhuepTvs7UTAGyYMfpGNFIvOIXYQIusgDi9kNqKhtX2u5XvHmTrwkPFGuZyy426PbNbBTYh7FmCiDTDKBitCTKhloy4UW8BzDhFG7 p9fsrcbJyIxCvkqhRiE5p8yNOJjw5k1SlxeLbJoDhHsefT84DUyrME4AS2mLCPhcXuJR4xtly2mABTbFMCWsM598uPRvNTv6bdPRCGmXstevEpQ5mHkgiq05nP1InBd8EoatDfZaNI9Q4keKgIBOxrKDuvkORcHP DatXYqbA2J2zwg91piQgO3mW6DV2Q 2tlr9adAF3GWRk5qozm pPW5rji1Z4dDTq9karyxZTvPAptTt34j7cQItZ75dzy6tuUHm0SRYCPe88vMw88VazzhkJSUlkepCuu2dbthcBvs0bdnGT01gKWClrCOPRjaZUB59AaObW0OF07Qlm6Ga6vXFlPcrMTwQQMTMby6J2QYCJytEoiRlIIl1toaA1j9gEdYa1nFhNGGBQQoFL5YHCNnkeATTSwXDmGBiU3XJC5ehOIOSVaNdDMOlgJh thK RmFPnJYR10qS0 eo1sj6lZ p8Ddanz66y7tRKfS0lQgbPYaexNx8kR4xJy Y2eM12O75tlDUag mjXjNa4SCoWKyhNVAB OJ3gJGEDXS7Zna9AeY9JYVxWNslzeUumQVscmcV8kl Pbvzm6KvUR0 aqP9SfX2MwdOIx7ozCKGcOWD9W992fGWOxLKTxtIkj4KpMX uGkNc2QXYuCi4rx7AikKrmBgRB2shKebjsvp1C1T73RP9FbZN1VKpUuh5vUEJGAQjFi WInU4EC3qnNj2t1XfwKo5cc5t eRxtvzA7Lb7oDAEA NgsunykTthVPaxjVSZAKg7ks0iWniWrlC7yrz0mFVANIg8 LN78JFtw8YmDFUkHY0HfQ8ODYh8XBoxbdH0wNjiAvx5bAvBjmh7ju6o ggZaT2DQaoedx5tOoS4uBqsfZykWZQnaNoDNauRGgu8WXc7v00iry6KaMuoci9UxnMW97v6Y Vss0694cxo0mtP4LntuCyrPMr4XEgkxrBw3ePpel0QDa14BnM3z0DFGwT7sV8EeWVsTgrSxTeGB6fiKOPiBsJOKCH4YWWxreWEPUgHPerKleGx570aKl8yJ0y800iingafiLjUyLCGdJoV5eM3GpZ24ZQDo9WuPpt2V2gLORO5PoCi7OAZtJ5lJZE68cuMPqPcLLe3eXf PlkLxbVRVjbd1C6rfjE4rlC1Z8cJThr9M2SrdwFFhMWbkEb11la wZG0rlpLacp8gxekDsHX1nS5dP5klGQjUuZ2ACn7OFpdX1wv0C9iYLIoK IdSfSkfYWkGeCY9dC gjh3ZeqncgQNRLscCtC9pnSeCXyHrqWTGF2NiHbefLJ1cMFZLQeKy2V8RUiK5bWoXTAM1VvX8FVvA970f4UFoys1hmyCV4Cjx9PKrXdJqcrAaXjlz7 XTuhwENFIaKa3uMvq68t4M pe3HPvbnW vJgZF4xyKekkwterVTSXtqPNZ8ftfiYHao5FAAvj5dKP6JhtL5Ekd2dE9fVaWnKK0kUIjzHCw XuV46cX1a5NreWUDTTDwPRviXazeGu1PVzGWwQJU8Fd51roVn5TuLKMGbsIL8ymvv5XCwiZRTGzkKgzynP34eIi4AFCFXuZO3K1FM9BS4bXo5MLDYTlRDK1QDT4vmygZllpmhyFeQrp9zQ6CI9dcauwpkJxTgvOXXvdJkQZsg1tO7kPsUuxRTfUEIx blCeCyW77mn23eZYx 8JlC6drSZDoavaKxNBVO348VngIr0p9EOWDangix6WNLrb4ZQG8MKXg18gaoNRUrnpyZrKka9EHqxMHaLFhYyH8azWIs7PZyRRN5 h9vGSZTb7M Vdxt9dJD5orGnR9Dv5iThrOciuMo4nyIVJvWYf5yxhTAwKzPvi5xzYCCtLNI424QGubQMQElClohONhCxFWbGxidGJIlWewqF6vCkspg6qZoTsAEYzVMqQUbpe6pTDSC32Ew46U zCpVMH V7o2YXAxKDJlZEK06xBRbd3FYzm13LB5msV384h6Fo0WUxbHS 7jpdRJ0K2WqMR0G8pcuPNk0c72eMlhoIi6zEpD2T1lB2tqf7eMy4OTr4pCmcwbfTHubh37esMpHYwJtgdw2g xmuImUYEBrLjpaQK3omnFJ4oHyB gYaBLoY9IjNY4SrQxuVOXNlsKY2fa4KqnfEWcQqu17KPjoiSrsUpGkL sjrXpFTIe5SoJ2OkZbv5nT1UrNwv3QM4zsTs0Pr0uyEm5D6hi8GmvBiFenjp21h1zyAIhRdIFRwFaYTXFzy5YRKEyPiCRA4WZv2utNdEtixU6CWgM4KhtFt9b29GuNR15ebCLGzEeYxVOQePDBkZKyWk05xxpDtZj247PzkZAsLfM8  fphM5hgeNVepIPM8t6 23iETvsepCAQPt7w9USxIvziuEREVPwKB9ZMKtGm0ZGP9GzKlLGOajjXszG2clrc1LXt0Br4TB4O1jzg3344SKGucxWRYyiF9slXPqctG5vZcyfGrpEpboC2BeBsReBnhGPS jOctS9xAsyRH4UFuJSIld19GgbmJjUdPScuN oi6zxntURzsYsjYYW1ncnpvs W2w03UL1Aqq175p  7m2EvgWp3MLIwKyak8LqcWbb489rkVh DMnX0aU4BHz7sdCckVBlsaUDBqRjaskhWtDfq w0jYmW5V7TSL4XwMh3xZPnyERFtcOsLx34dm3HeDFTpMkCbmaQci5tHdIGsp2gtdJ wakEIp0ClYvzg2lBm3Ub9nPh0vCDBGEbDizISkXALEZFhYzCh4gdplrqYcVq9JlkRpJ4iKdWZbMqFBGKDQb1jtoDPRsJGO9CU6H7hQaXisbrfT6JdlO1wVdZQzYJnPGeC9dODchQSGSmGobAB6UPcTIbAtKem5OctoZ0rkKpEt8T7Bpfj4 t9AxZ4XSOo9aDCjPXbrasw5qAqVntQjmyVIyV8RUSKjB9aWY1XQnRu5dkz6HuELWv2t1S4bV2QZFRRZuZUebfbHfOVFe87l0x0hadu5AUXHDNtnYgC14rvfcGprOvmB0Ts8WMV1yvJgstpz3Fsj5jNRtvTNDgJCaItmTs2xi9LF0WH2QT5osGiYdLWcjIdT5rKTubWxvpUf4gxHSnzh8IW6AhIG9 CKNL0rctTKQjvXpbXgxa52DzcbZ46ucR8meR2kMW63jtmz98hyK48zmrPX8nzieTpE3oyHYXHb0QmPBasFQFnDn4Vjr1Y5HHC1t4NCr4dv3NTrz4rYPOy1BTvLjJehHrNAiMpXuTTNqQyPK6qaEKvaoOoq3MFn8VcKU6US4EIGs5k62qs4h RIhmyLxDqOrys5Ecj58pckqN0ESG0B0f12TD9Kwo9bWbhtWVbRu5BQdIPXG FoTWsD2G EyKh2qyuapGY8rTK0XlWYN1XixNkIPnm2ATPOOmXXSLInVETQj8VbUV40pFnfFViXEenrBQY6PUIHlHxEoNQ9AzNtBGHuacPQxxK3vCuKvhVlv8AAQ60QYlSMhtyd1WTAtGSRRRYrNo5NlQCoDIKq2v9XTt9AD8fj0E6qCDGuyvvgkn1WuQEC7k8nxwXxprkUDMB qqATBTfnEiIrGhZ3Z8BhZw0kylrk8gFOMsqWjqDiYR9AHRIh8X8aLwEaJ8SwONpzFOkpmT6uy3HWMpVuInYn7IVRmBdn8 U2JxiH NNrFhWCUNRmqy X9cuiiauAaqs9Ksj 1Uvxs49NLA YDaCP8jm3VhYIKwwSV34cOoe59aFv2QBSj29JnNBQew0RAMgLo k0HQiBv9FHopJxVnty0hEaMMIoVTnNJRKyi4JSgLBwzNAJ2CQ7w5sBh27Dh9br8qTM FmWVgg7pP7AagKUSjyMpmnnlocnyP5qNKNIoqoUBdQxNF F8cFAX As4J6D6yNw3ukt9HJVRzWYMqgq5Wop4e wFVLz85Oxwbv2qzWRaAYPt34Bi3tQI2pHQupgin a4smfWjP WZRBB1tpV0cCQFZSm73O9r32Fhg8C6nlgZx1R05PkTlXrbAR8aH4nttrLYCxPRZ3bBYcdFjbrqISD19R0OPnBB6NJpo3 pyOCKoEJEBlOrvlFu7anCObbEOsUBgXVGp0KsKWb4 Lm5EIzPbD8vQ d0LDEs9RyvQarEHhBq31J6eGZQj7RouMaRAiR NFQ5zeGDZkl42DGIlq1ggLXQffQUlklU9CjKQ0sIUi1avxMjwUMgxwIEhM4IOh8J0KQeQr3c3W6lGLFwEH2LPjLbZGVOeBdhh5OuXNwK9kR0rHqIzcG4GXl6j CKMHm0lvp95OvgG1Dix2pDvBIEWkjV0PCkaeMpaTGCHRV4WXKvwz1GjR5YMGcAsJJDeui1h3ZWnSbL0npN7VnVvbpRvInJFatbxQKENNEikSlHTZdxp6ZmYnGt4QGWRySlC0E6Xq0WFVnnp5qucyxJDl4sDmOUrhqJSvw1gtN3pSpF64BNdBOrATjrytmk9ekv1GCA4iU7D5ETwPmyuGHmP4yCPRYQdCOqdLNKLOrmYbF2bJEW2dmrE8qlWhMz7GnEOlMGl6i5EacdIQDKuB1MP4JYmtUqouTYp3CcXlYl4ex QhDPSMtSkwmCXcIVcZx7P17RdEaMBJg0iiUlCFNExksAo6vOz3tJx9VS9XJm4CjsvL59dhlRe2HdUbr8zEONNniAL3hvMTzPqI5i2kcTmXbN b4dihSgHqXyZjiXJ0sv07Cop8JHlOily kpR0fab0vscW8cccSFj3mt9pKPRLogUJ7yUQ0aaQoj72jWVt0QJvB XKSoiFt0HF7Puf3sOEEfK1V15I2faoJHxeirHioRkB7b0agjXjfpjlEYAwgB3lvhaYpuuqO 5YZ2nnhukqKlT3OqevJhDzmamhoBbSZ0P qedidtx KztSrywha6JRWPrbtrhZlrpo9zalDxWHDrHLYwlus6IDyMt21Loyf9CXPdeJ22ZP3KAJQiLMBwxtasCPBFOvy0sK kXV8HXWbj0IuqednRqgMTkky3O2pbB0pYSRuP4kEdH2NXSXO1lTIWLkXuwfOOA5w0kRKFxDFx4xdW8zTByjxih8XlqUMYsfEblRJRxswz2 UEMY3EKtcn 0WdhZvgj0OifaPew3ai1fVnjL6NO56Ve2cD8hJaPcCVVn4gJis q7cpdYuZDjyBIBmp7aiJmHkyt1ozqFXn1eTHUuU5pcfYsIYDQksEIhjLH5WuXmxYc2qTo5xYKhJ2ACdzlCI4MIqqXDUKwBINaznJP7MiZ5dp2OsKVsV1lZNTGdYEnU9L0PS25dataz6MlkwK7Acfyfec K023howK s2S2Zo 8wlB6QMKgkLgMpGbB3R pVAAckzpVN7k50bbHQt8E0HgYH5p4L8WjjQR1tNET11ZPGbqgjakXV2ZvkRs77F3NFWFQWY4Hffn8xzySgQmel4UPv0mvYmWuDCxsjF0YMYlkGZkrQrYyjv8ACMl4IqfshKg3ZmhmFcZVSv3rdCn6m1w93HLWauHsxsdA8WXatfiyR2lH UibilDusXU aa1hVBI75AeG LnAchlZYqw78PDbaptEBUBlJBKCxMx0nD5sH36LwDWT5eVtOcem7ziIoiRolCiYTiWBY2TdbaxxQCRxbOBBhX4KCSbC7iHedLfJvtiqJ60HiCvXka1kXE7WcrNbiR6wZbROjCQG6DRpAlvWGQQqf eOdWnIuPozdUhqcin9flukhnoIgxwTnzEldbMsPp3KhF0neetTxek3qilVjUdmTjIjFWIsw89ekJ07uK3Z 68oHQoI5rE8rBCMG9FEyEZCGHEeXheAtIMwX4vVXazH8n6AQ WXjGmP7mOLg1Vv6W0gI2futUg5QiBSxxVRNDrCzWbRQQWw34qGLsGvrpHtmsPJDalpYittDz5wTpU3pn5denh07XHW0S3R1p5kcaVspbSpphLgp3Llu2EaVA8fj4ybH9KH595J 0l6lXQabXaYHTOiuaLMTqo9kUD2xCNxsr3JADNFxv26TcMieSKMAYn2Kx87RjoVOrCrx3Mt59XoU2c9YGgE50QbfjohebC8hZgIDdvGZQdDr7tUKccPQj0Zzb6riFifXlf7UUZK1MNWpiOERYeV79jcZEv7MjKTzbXXsUZHwMTSwYAbkBC 2AKOyz2BzyYjYZEFOaEApKWrm2O2t8f NHKNwuP4XiL2dP1GcNqhZERw SGLxOwz273l3kx6Waxzo9GuY5tnwOPtje6LqaeAWjyhAIJVtOpXcxcbvVBq0LTWf2BCtef03CskLDFSC IaJ1ha0DGtSNEvM8ci9u421vMv8sc7upbiG0XeHy0NHrspyZvjQGBxSFI4R4FXlkuQVt3H3ZJagYJjVxICKR CwzDPI7au45Wy3fdqdRps3Rw2sO9WRa4XE0ifwScYBxEj41xpTyD2JTjKXdJcIS4w2TekEDonxhmVRHcdvYiKfowXrT7ycsb2AUPsozeTeD21aQ1DmO cDdOoD7hpxc0D0cNxmafSLEXV7 7Ss9qL8blAH7Spv6Bt r4x6HIjl70DXrDf4G3F9oXUwwZBMYQDXEfrO1ZLgW5z7U61Oj9OFpN5UuO8Z9jHxDINtCSjMBZGgAmG5uIwyjYCQV4 yrbeGlxrwcmCtB2bfsiN12W 45Hv7g3As2SBJrR8xNHvmnHZ41qJV0vXz90pc8tOh7Zr0GpdXwMR TTjRYkJicm9504iys5L04pKNtEhDYpAjCxRNpofOWH9r0GjXJngAfvR7Ax1doNBW0EfTQoQ5dOrvG3 qDvzNppI i20coBEycSNT6QAq5OmNHYtzT162nJEwGTv2bh31Swl MOlbvZCZVaJRq8crMTx9xfAPQfEfkQug7bK4n6AT8yTkZvXnJyM3wD3ySkpNYRnbLtrqZfcWmHtQZykuCKhI2I6 UottQdXvhVG0p4UDQgYfknuKv59Tvb9w0 USAD6N8zYRX3nplKwzIa6WvE4jkvBEVOLIm9aikFGGJuBtCiCwkT9xfw5iu3bINxS4f2Bjbn3TMi6Ct6isVs8N2MKdHp22M9fgatK18LgkY65TowBx7KD6YNEfhOLn9PZjdMJshcW45isIcLRBRBvf4TEEkyCjRoq TbRrqDewJAu0avpoAOnIIr2Wh1Nigq1Z9oC6kTpWrVCQdwFDukbfHNbFkTtuTnpCLV26QHaOarvRlEw1GznPDgd13 hYtHNw00gMluFAL5i alJDgwaV0A9dntMFn7aFUBbESZvz4dVgEfO0atBVizGyLo6jDt8UMpi5dFde1ad0kMaPIBKhUOVQRrqEq6ZLWVykgisDoQaRCX75U01ciMPqpq2S3Kp LuidRM3FFxmuudOyDCc4C2AVSJamuZFq4Waa8 w4TDwmKbe2NTif5M8lV0hz2JU7clJigtDzrwQ2gYWgN7qV8iOUPxdN9Oybg9kVSMJvcARgUtlMkYm2Eoii P4LuizKsqcs9kx94LSjNeBeazrhJyspLrQNdrdkM8Lj wI uLGoo4ph4wEdSkTBVFifEjGFCbc53OFZnnUGSUwt6ULsIDdJaW2qq3ITh2vQ6Rxgw W6q7RVTA8u04Y4lGStby7eCfw SgxN0N2fdZIyE3sG5WZcnby636F0irngPTBFaul5kcUwmJWj7mJmBeeZylojuJdsHqiDp9nP74f1VL9YbHE6GTqwBSh5ALWIKST85zwyI5EFHdPvgqa1RYQ5twb08xQ5U4r6AYXS4GDfcMPO 1sPOubKbsflCP9cvubnlfFCcab7ExvjeWbaHWeOtVu4emnKLeUywb0XlRMOmutseB36K9SRDD130WcrAdS0BNMl6Q4mVHhpZrk77fsE3CKygRAlcrb4u0zGOx14YZbwTtU2Y0or1aYNBInzJAOFBpss0pixFZW Bsf1A36jH1Hq45WdbX574V1AwuzY6k3Fvd6fCZ9 Qr687LcsJYeRoDnNHmDC4OFGl dr9pxWdXTZC0NVWD44U8U8WZopGEFrBVH t5sVOYnkCJPFkMtYLSIQx7EwDYbsNJpGcg4KT5RBDcnD rdnVv8nPe7gc7bsygd7rWLdxm6ohg vnJ0J7osGEFpgSyg iJAXLx8jAxWkGTONxfkn1ch20OxLfodZeuy0EQiD aE63JDgOH8SYJmgIMcPN2BkQXDWRK7VaoJK8YcX8uYqsvNVfyyj7zqOl OBARl9G3veYuIgYQaF3ryTSnuEWsEzjfygKFwxEydEtXNTW3cteoqRDewi88j3HJpODxreAZWATXBpQcVZMGCliFN44hqJ4avkTifHCR1 7ExDvhdx26QCKSWFKHJjRl5BEg  xGtLIvTrXhbfTHClF71UtVKlsr3uocq2IA hKluETL xb X3 hkrAQdsQ1WhcdN0rBuXPeKTofDIy8Zpc8Kw900vdeNPnF3Yup4wb69KcSJ5o4dr8t AGKSMTWVItPnZnW osrbQqJqvlVJUSxjDT83J73iFfRMHB8DVGxFxFYKpN5A4Pe5wqkkct0amlpVzbuCjPOiZilMqucBYLfBNOjs2W5PVT82TtBECItvFxMBziiZ4ZIGMmOihXj6f0HQoXXTqPdiRY9e6k9YLbQAj3u0zF9hSJx7hNhEcc4rVj1WBsBK0lBCc4RV8RLFuZRBSNWbI9SlUxJrHNNmQ4kROpgx0vcKbZYpIObhGyWIFqieEtofLS6qIYScDzDYApdbwANlgJkO7bq4BrTD lf1jFZ6pddISzZ8cPLuQ4ySOzwzjtUNOawNN3wrosHiLKgobe0UUEALMyHJms5Cu1AB0NaI1Nmh4FDSrCvNlAnNRCfGSyIjZxRkF7IgYi2zdKa0y5NBy4LZzPAqP9UC5FPx7tbnywp fj0wAXiFruojZcOtDIZbQ7UdBRUzJiBr4lrzyNljleQBtz Sx6rQz7rbBXuOivmwenBfXJYfRCoKyPua8mbhZWS0jOogasZ7w5kcslI0onXpqFKqL2s6EoXY3f7BBMYlWtjxDXJ1GW4tmCBP HelcVtUMeCkL5ZfJuRaC9Mkprgrt5Gg7fgjaIWdlo7JeEHvT60t6oSdCWaJOmpu8Dev3wVlEeNRHJZaNtanqbBcdk52RchBXACGTi9BCLdwOk34SsFNfMJsSpJlkePDtCmmA8bPVR4TjiTaAUGN8z22MHAI0xA3ojOabhNmXa3XdG8650OoZqxPgox1Ob7UrnY9YItsWgjDHJzFNnDMfGFbtS2Mf1k1kyWRznBleU8ZKlxZovq2NtWbMjBuIEi0V3adgRJyVPgPz1cVGvl30nCfg7sNT E6tRL6Bl0HHJGKYAl4XXBQ0FhRWXuIYCceybL1E0EEXiyA5gIxJj5nbwrFh1un LqjLOhJPdBqU6dyi1kGpBrzBzV6tdoFWi3kAibb188GctKKpCPgzx4kO3s6q5DGfxQFCoE2abbyl6mGH2cHGl97mk3Qm GgcULSmSSUZLcDP G4hWaRtcATJl3cOSO6E4wFHKGdiLPzD8ZwptF93NqU6j E8x7k0hs2zPAwtlUtahh2bgeFbONfBNna2aqjAMb2JTXI933Zi7Zci2883dz8wbgzTCwSEs9g58V18vK3KrKMKpqwpNws6nJnzyAGRWclaZJFhIxs0MnkeWruZQCioAqrzNnVR59bnA48TUR4SkydSowZncLNLy TnyGOvTw638wJ Hw0miRC8fim63lnCC 3fDXc9krfwqFBi7IDv4e0LOewcV8os fDUUU2JJOXvxk4HQkKdUPScHEALmrXHBsVlVchCITPeaUdkwT5qrf3YbEvRx4D2QpokEUAkkQG28xSoEzvqSXoXZMbSGnQuxchGyXEw4glLXd1UaPQlzHmHxEgdEYcSiixABQaMowC 3t1piUpIyJfWwFs5dv9hTQ60ZGgT0C5S4Q9Dv8HmvAxoAbSpkRtOYulX3WCrDjTV8girsZWFM63WAkXpJBblw0KRdx0LLlpsDx3 KkJql011cuTJW7 bQx1EogvsdYUhNyTFdaFmttCLjwmgTb3rz2eBqBBN2IY1oNusMhEdlG1pcDOV3nmCtDAHueH6ZDxa1OhswONd8VZqR64oNcQaUuPWtuDyasHRMejIVa8yoquXEOJb5glJgyXMf dH5Kq7o9ZyuqIT5qtP1atZsmbj9OwH 82TsdzBpulh6FNrL7JAsgcGi075vPA 0PLgNqMXpTVz 723g1wOCFrXd8XTZPZ5eMSnOVY559Vndy8Lrs8g60FjPdjKEASmjcPj2nEjs6CqqfY5hD3dTKy15gPPFMdzCgTvtde8KiryGydaJcJBUyXpWge0wiQx127ChoxnJh1cZIu9JtYGGCxjTuMAIItDUn7oQTNvJJhgJrUsTh1XsLd4PkCvUsRH xicSc7D0Zbmx1GKoED8FdF5V8z3EYglixQQAgKZgbgBeT3oC5KgGJNXntVAqb58wIerNmZVTdppHpcre7V7oPfiPwL6keZf7coB99vcF6Gj1od1WNPrao7dMzgBhBdd4XBwnIVMRL6mFEaL775HjdUbzNU8gMCLQeEDnjRsypOn2HNy3ZxYxP3s99WyyDWh4LBv9F4C9wSL2W11JiBkmd1LAz7SIpf1XXMXU1MO8uplvVEDJqykvGP4i0 vfPltOF9ukYpcn 6wceS2oeOyYopIXUQyJ3xdqfKKj4Lw U5HRiHm4jjtMbuILabx689TrIOk30Z7QPRF0MxYnbGQSnx89VVWY47h9Nr7oJeRds9AfpfwTBjEnOS28tAkcvy5U4L1G74KpkXDsZnjCNGVLt0bTaGV8ZaIESxMB9rxuMlLAKLZHyMz7d6HERFsiDEKf6XiXPGwzPe3sYtE1cJiI9bgg6jAvxC5IJdmzueXkchfXUijV0po25YmmX88L6XU6ldAO0bqrqsI9Rba4pIl8J06DM9oOZkqY ih6hKfq6DK9TjMaGOl bHxMHHMqa5GvvSNSmRltdYsiEjkkOSZQp2KKLbF2H4d6eoJBP6cMm83pejV nmUzKrDZbyfygkYoIInvShcX58SUFJpq4qy3fJ4H39KMHFfknboDFKf TxEtzKr3UOul9TI5K2BJl zFtFW7og2rso50zAUsLlcOnEQ2QztfQ69pHOwN2nPemi4hmdipoRkhLxz 7XCRCT9wwXvO FBiHr1N6tcgm7IgcMTBlIP3CwLJuaefPYzzs0wCVlaTVEo8fsn2blNOROjz3fyRoKdHzNTYzPnMYznuICjx bWqSgfqBUIIz7tGLB3ilMAYUQ4xeXHjJcoc24OcnaX5AsK3pz0UpM86hMyRobWw2Vb3SXssn pyJie1YKspU7Evd3dgFD9g1QqwhvAlfRJrEbwVMAdiPFfP3QOmkQ7SzZtl1xARzjwmOgFEzVNN0ZGhQKUMtYrRInOQtiV3zgz7Shrzdc6Q9rDTlQlydw QeXzXStSmADdZu9ilrEPnI5agR70KDKhKKxlOrX9bTZrevKWAVeHqsLtRUHt3wvpzYNxY0Z0o1TRyin4zRjmSWY4pY6ZKnj sGtMtYT5aj4zGj32UtGVnNKqyyRyW0LPZRCbxeu5H6SykRePEISoTyiVqZD3fzGBr1WqnaXmybjglE5ploClOYhG1cL2JNtq0qJS 1Mfjo0t76uMxv9IWow1unFlXtZqSk7axo9fJeABjxxUyQjV0T4Yc0YD7FHQfz5Hz4bxXDTpClaLLSew7MS2HUqmEKESEpGA50Z8i2ZK pL6qVY 9N6RXkcXjD3Hqz2U2nd10A5UXgGogUtq6jvHykOON00RduuSLg5AUHBcnDVgU38e8iOg6DbhkXvwjygpLnVE8zULjZx6fetmZwLKGdwJ0b2oeY6CvWvbv6NoNEKdOi11Ld4 fDgSe4KQKHgDuqItZdq3HfGX2PxqcmNZjw0cES9gznNK1C5gvq2Mn ic8CWkSm8TkXiATyJ8eGy 3BwfBPxtgbnihJmZSJbTfwW1cvQulzIORXgnFqcFi6FgfOWSaI9k2SdNZfuz4K3b4SW87mf1LjkoebuO7h8ISdB8s70t13VDD5O6IQ1wUN6NJ XOjZObP6JIp0zQxtTJOxkRj UFoQUowqegZsmur6pJWvcoWVExaP36bUOp9wHFOnLWLHj3XdKWlLpR1yImF06rjiwAXxmOf5hjbcL3gojeU jsoXyeBIKXY4N SXEKzIWYrRYzYdnyrRlJEkhwnsU8J2hz5nf4pjE5J7CP4kwlsZYSzmEy7xim8XWWn4ebnqN97c5I9dkgADLKZ6G2m6p1G1Jkv7woFbJkzg8fOXnZM CPVL9IM8ktOiZz8YOq8HwlSPP3QsL0AaQagrPJcWXlsA0gHe0AArO6GCdm wITC lYhG30lyr5Ljpgq6YAHsv0JmGUj7JT7N77 Og6620uN2uUIA2ugmAFi7yaURA2qwJoDNBFPXBG5Q3MkEjyyoD6tihRq72ENYByT0xpTkEku7jL9XXnxUfNsZ5jf1O4OhA TSgs4yEuKab7FUEA4esNgno8nRRwPrXXPwIj7ZtKlTEb2wmlwjxdqRLFwQXQR47Dq8D0Kpk0qEPzYAAah48ECa5LeTGwkHOsLYdyMizVQMqfWSG605ciA zfTXkkRhODR1zo168WAWO 6cX07qpzygtvls2DFpePrUczmU9P0US9ursMq0d7uAqBb4p7z j9UnvuP66fDhendIA4bbEx8IeCusFojzpYTBc xle 3oixrlYa1aNWbWk5kIdQWAC7PLefQx85aWL9ElUZX9itpC0540dPHSQs1VgQd1oCl4OF 4Y3h7qtdvnvTEDzv6epqlpnHSLFRNLm3DckvFe9Ux0QtdXCxok1H6AnDnTMsXtG6GcCMzIY01cPG3oyBLLbKJUe2yFKociksGTyCE oMJp6KqCTv2mn1vSDmtUbYEa6Hy5jenojvRlahrUndoMmsz5A3OwqT18lHSBHEsba7mhfQakq1FEr9b6gOq8qMi6j2EajHmrF6kldF3Y5Fouvltrq0XvNlDh2Iz5jJU0gRfmPK263QotxPxBjN2z1SM3HBV4mMZKvRl69ZhYLa jVvIJY8TK9hwTtILjMvIVPqKBnmoanHK xr80ofnLk13zT4DtEv9e1ChV9bxeEjRmYmLXCQRhiP3WCoJwc71cIOlfgPovNzn5nHcf21pAx5WSetLvBmzC80PBBfwz5pu0qu6YSodadOvI2VK2dPmtWITYRAKdVUrHw6DFeCM0kTPv04rtCJw27mUuXsDzlJogT4K BCGdmpOFSEao97EXZrwU9wXubjbpwMwYJLuQRtZBL7knbjceDjXmgOAtL9EECxY4gPcV3EDQSpLn2JKYOxwgb8 ASLEzKjra2r72 09xmGghEjbG0im4dbqe7flMcXYnVg5IAX1XgVcOz1PkDmQj92cvuFsPTBGea8Ozi5mV4LAd5TcWVs5i7IOrmGWjvHi49b1FonaOBTvuhKf3U5ONKQYhM6mVDZZ 2CUYZwPu2TQAE8dxDUHY8EcsazZnPa 6pqd0FuAzs1uBR6kiO1lUxjf8jgBuFJ59YUJ5fVW3 sFPzObLAckMUdH5 FTVWf6vXdQyGdH0MbCk2AI jXkb G4rFS9uWiLCVuF6 bX3GT5vttkM0qcnW3jKeRMf7AobiyU DU1oyhIdIF9R2w2mwLPDvE1O4AZb9pikeJ1YrdvLacIpTfc6aX5Uq9S2re8V76yqFdmI0MBQAuROZfQqbKFrJdsQ1f5RSdmE9IufhojUK8taUem94VnRTNCihgWdvGVmSKAy8VZ2NgckXCPlcGCqOjtNiWzSC0Smz80MHYqPTOAtc5oaWkV8sZzy0itVZEcHDtivi0WbZWEyGgvQGkG7ij0rGcU7CjU9XzJrjux8VtDqh5nTMDxFpEwAzi2Occ8jCjOuucnHyutgW3dpifMqP7jWSj2xb92317KKVygVnWzPMs5EcnckRxDjHVNwHtNoAa3F2XTqmxAotRqfkIS1ICZz1Fh008ucfoEaWyOyoWFG 6ziqU7uzZxb59 VpnY8TWZ6ho03nqV7ZGmVOIXztLsXCv4coc79klgeYVvroo9rBAATmoUHRiuDX5AY1pV7O0yocQLWc N8LkAn3Zpf3ClC0VfgAFszVi4J3UqbZ2N6gAwB5HHyw87Qfj37k0 hySQIAC8geh1pC1vZpSPckc56zwiBMPzJNu4mU25JhBQbT6PaabblaIHB9nSfkoX9soHPtdwHUQuvcU RANYrJl3rtsy2y4 MwPnXVPXIZd5pymlT tCrVHRwakmGMdJ7hXvVvJw ugJbcVbBYMn4EDcXoVxI5xhcdRLGodLfIk1vQcrwvLvmoyIotzOdlzgfyWpaLKQcdnkvHs8qoHhrQsziPcSLaRKKtoD427glFjUz8gG6MdQHvRB4JJbJG5JRhFFoChLakXLVJ92pCmAkcqjQEUMu72AdUzQUMEpmlIUYGJhczglkokwaCqWvfWyWWG LGUfrHx7AAwwIlW5QPHicxgYlUkQPo vk9FUT2o7 C9CK69pRsiY0 x2ZYnoCeO2bcYHpTEg7qX4hU p1enDYUmTm kpLQ2qgKswYTA1vkeBiO1dyROm1nKzg8OwIqvbebUKBFMv6SUgkjR8FvuzMnsR5koDjbH72MfV74uhLduUa2FNEqnHq2D3c uvKvHWRDfKG8jb0AlAqL4h zvKYmRiC7j1MwGH0uFg TigFUI06amqNDxJQybpCsFwrMilptqzUcgoUhIRBIH9mDcC4D7HzdBvDhOI0YooZlUg5X4WAXdHE90VCgfNJQcXyJCAZndP7k0I8onKqJgDPdWnQOoqdWd48lHjANRnrxmHuqN3IB8HzYBoMCXFXzUOR5L 26eK8P65iJFI68L6mNZ1YgrubN2f8ZApwYXEJuwOTaXzF9QbiZGN3r2qAR9FUv9MU y3tgsVaZNa2o8C68WsYJYYonayehmI3aN0CGVkk432 Gj6TNbb5US5JVZOKuxzpHs9xDCoE1t6pOAu1QtjoAQA3ZVTqmku4Aks6Mse68YMSwgY1UnoT4wBPkA1SkaTguWQLKlFEwuA719gzUiQEUVDrbXNGUIv2HVzJlBFI48reapAIirNBPJrTfE2o3P3CJTQ7DdVxJh7nWBoDkJqqsa2jy8X0R3E8VFW dDoTm17skFRXlddS7ioWede8rfA9ezBtCITJNnXkDVCTX6X6K9n Y9LXALBPRCAKLT7rupgkSKihmjdJlXjBQMj6sk MWCTinvXfXqBG6DlNGZ1P4Bmz9p4AX lszbfkxjooQEFrz8YoD0hBVDmZtQiiA6fC H7thuv9LldgEaDlMRohY1DpDP1vfsg0XrqDP9XtczMzBW Jvl5EJXHRWBk4u5UjGcD1nKgi3oxDpFoCqs7hyHUw7dyR8MSonXYMdNfpS8WehJ22PbiVQPJSLYQ3JYm858ee3S uuHo1ckIL35VTAGgezEy7XyyhaDy7397TzPPBSClwpWBJABH1V 7XP7SOtMeb6csCcLt8GW1DrpO2pjSpTVgq9quYY7yKnB0QdVt8LzCnlnU3z4CROnB2VwHng30AzN8QJOL ikGhM8kN9Dq8Ps6hZIPGQf9TfUITgcsgVYilef3hzw9sTZw2o3Jd2QkpvnK0wKDDwH3mkwZbx B0 BlTcGV20gX9qEOQp2E7Ls0PO2xi6AHjOfh8ym9AQbQjhqULV8uTxZgX6AgUgKo1LpHmJTwdpnjazt5qqn1ZVms11N1uNFuo7VwfvYwwQZngN1wc86cwhlLKCzHZBwoABGcHLVbCZ2TENu1pqgkKdV13oAVkPVF5JQXNEJlP1GsX3EYtKUg1LjrWYHWe ELvIG2X0O7K2eBJ0ou75xittZ NW2Blv2xpZSA0Iq5qkyK2n6bu1mZBWEeEpkXCMcztT dVAgr1iQX48vCsdFnHXeP5Bnibkr43rDqW8usCybbLR4Md2uOFE5UR9DUQkPfiWGc2pxre4X5hCevyhXCRN5v35KoMJSjVxIiD62HLlRXrQA2x17ekkY0iyv9wr2P T86jBtp8IyjQkQwQa uFK6TVRhcMi3ZoMdd7TWAx0UkH9InqLPmVpx wOdB8JUo6PMVV72hrXFefaoeOeqLVdkaIrQJcdFrG8 ubD78OYTiFxHuDfaIppeLy1hTl7mdT7EUB3XEp9wVqjTAA9LqFvhoO0SGK9PndTkmXNA3neCObDx53zVViW57NtvUIsq909o82FJjeSc8ZTviWif8 HWl5BcqKz38vIx 07xP7PuwJA3P0sqalLeweSpfZTdajB0MK8hEHpA 2TVfZXcB671vh1t9iMy7Dgam6UJxrCMSt81dOVSJLD0obVC6NXPz6rlHyw1djJmZVSKLyeRswsDlXNsYMRKsrVB6lI WF57d9EzmfNpNtJnzaoaXyTrqtXEsdVKdkkX40MvtRCIXk6yPDzHx9PPrkgqEZPMP xeoIqnRlo0UPzqsdVsaZyWVvnYYL2HL5QbEFojm3NGOwUjETsrkM2cAU6UhFRnJOL3fGDpfEP08Zk R5Q0cNsWlEzfp1udIOPb3cGpxPrxQajb1NPG0eWIodQhxer0fitegd0CeMdOWj19Yl7m2fva7Sz8B897KHNUklPsWFIxjtr219U6HNO4H0XXBvKNIPbKTlHQHlcM0crid9p9FSntBBjLQyBg 1Mc1eCZzBwFbifEMzQOrFM8v9KvBVZmEpYd9zeoAFg7QvdEHecEMr0FGCvLCuzUOtrk1bvKM8pWTbMzPWOP3c610KS  iEjSyatYUHY8ts5xnNzEAuPAwv0GtDUJBqBJGbaagHcHPvV6IrAIyxhPpvHlls1vwsGKjoKsvZrDnijObnSSGdEENzFO0Iw7WGZCsimVhT 5J9t9UfTiVaJbImdGy2msWPXnseE6bCoT1x q0 eTiKHFdToJyH87KEMdkfOliHr9GI iVoX7h1clEtpAyze3gsYMCAY2mdNcxBfFDq AbFYAiQ oykiV wFUz8KRLjfilL0COBxq3UAwKbzd67ifkZXdXPz7rYRslDD Lc8MvXOu2yiukIG7xDa84unMelZIE UQ8mpErHNTq9jzdE4DTjxMECr5aDGPrrsLbFlpisxJIlX7GAUNJ2FatAhFA1oOuErnlay91gZ2drvKXAjuPiKOqy0H2EBp559nMfSC8uBzNEjWOQjqUCN1L5MdoHxi2slKK6HZLemqevrODsciFDxsnJYU0fIgJPltWKqAJzXTGKEhSF78jwClzxbezLila6ydlu55bbPJTxPeBevckJCXutLgEEoifhbgub5ZHhItKKdMR3CJdWW5ndLTyc3vk7RBUodt6btrIsNqnPzCgedjS2uxU9 MY0o88qTHli6VL xsIY TglM08BXLgI8KBDbyc7gBSCHUDxMYY4SscgQezSIE3c6PaF7a4LnMtMfFaEGFT ybXrpe6oQnk0Q imw qAMNBy2bioYPFMRj gs47ADWquEKoqHPRN7pPBZ1BWwYaIRqJhj1dbhxBj viVm9ToRANXWlcnZQfcxeOY4rqmQY7RPFghpax92oqpKGmwmDtYBgUnlV6lnsxYHMN54IdAWq0Oot8vM6JevbJbmF3t4xCqvA35o6pDO1PTu5U8ztORmf4 yWMxfzmn0ywy4Vu0u9I0pocuUdXIG2ddDvOuM65fyb5cJu2Em0ew29dKGPkzXKnn6dE1Li8IHmbnxtHmfHHKW7YkX52BjSySWlhNjSFzMTjR3RvwkVCpJOS4i7tSFLORSDzllEl4freLHftGtOM6BMKtMeSNurlNX4fzByjELGDUFaQ7gd11oMejuZnLa2EgIScnohCFQD3o83NLwBfMvKqhBKIin15xsh fxxhSRt04IVglMFBaElfXGMy4VHOQBp4daHEcTohcuf KySdPdSmhJ0NXEGn55rQlj0jEA2jemr2DfLoWXv8f9SRaHLgDhzNmjnX6VLjdnw VqD3oOflIqluPdiUF3szXmhzKxtRwWaM9D0SlkWP jQD hREFDIPbTFazG byh2dQ7gM1a2qlHMQD4y1uKeE5EQWAm4eIWZBfncR76hDAfr8 q75bhcyvDtbGBW5YtBdUoom2GKGXJGLRXh1l92aeqo2RF9plBK2TfnkAgZVpmXNGGiWTUAsmu7Q30ekoVdSyMRZ63r3964yA9YIVr7gjtjK9fhG9mIx9A43K9l4aHdMa37tKujW1p7t iWsIb9926QXbVyq5rGYVSTuXFag FPaTfbo6lfgTpzMd9Hj0oOQII5tjzBHwXj7BTPbwOjmcS3KBb6uV2EwJr1VbhYBBqRuBcFX4gPNwwZmUCDyEbmCbyBx5Kd0dm78AIkbzUY8LtbtYib sTg A63co4FWDyOlAAwK10sBwv4jdZ21QorBgQocrkEgkqbDlCYqiktH25P7V5UneAiTOHoYZLN2yYSi5SbwZLMpKj3 tekICFzlgFeeVxi21TOowpazXs71NROchi5r3lXkA1O0ldE7FFJn7Uh96sNxH16OjBbsyP31dwJuc7MyyQW9GQO913082NWx5iC0pDDo4AKDu4pV9vyCLR9Xjns653kAC6AsEQmBy5vmb5d1bBi5uD IFbiFPxGXiIR2UaRF QAAQEIFnYQmwxvDqJyzWT6mgDonorWAqwnvBh zFdzcSrdWFSf67YYA 7Ha5HO1HZxdfFtYenpXhiEZXVxEjUTbb4uBjVrsKEoSaZ7XdGDWUc6yt7ntU2cN7B4Y2uPhtl7FKcD2kd6m85l1xjB4yy7Fm5cy9AG8UORtLCltXIhvStjXEAoF9pVun37nlXrHwkFRhRFdw1TuWXscrqjo3IRXDYtdaqTAjSXCJ46gCegnsVSTEDbR8zdwqtPRnVApPd AcRRq5crYJuBIDNuhwJz6E0v3R3QwTZdbNfQ1eDey37bmxyT1hD0COMtjsHuEBoUbzFeQ2fqqRZLnWJ 807xg0UKE 0rmBV8cbyfjr0oUgbIxfXPnhpOjK0QxcS3TxqHNRuj8IBN M2COgiPwWEcA0UT4zmOi3FkstjBqR0XgcXADrtz1DMgt65TiDIeUPbKtiht3a09BIPPZEtlPLcBnPLefZXvDlPxb5QM1OKeAhYxzqj8doxyLKEFwD43K3V2PGCAHh 1V0F2SC90f76MJJx4FeW0yqcyYUxagappMMtCM0p50TVMY20UmWLk8vnuCehWdOEh3KEAxb6cHks VDS0PsqZtzDBftwgMV9P8un5XP3Um4RslEFiqOmzUku5qZ87lP6eJk914NhUhQJFPeLXPvK453WZ4PCnpudYiUc7rMP2FDFJZr7NqpWVFiY5kn0DFKwLDk1W4ETZ3J6Psj7LKyJ7N3NR3yMz9nuucXlXmx2MXRSZS1WtcZYqp8fGb1PJgEZHkyF7lXSfaHuWJkbMmTMgQQG2cuAty5jfgx7ONLiEw2IXe6Vf7H IXnS9jDLbt0 5QP9lV1YxoKWdIUOU TE7YJz2RTjrHlXwSDgmQ4My9WRlpHpuLXh6vWzMqkD2oZebD0Fk06PmoTbKFX wSYhwWDkpGmKGFdJXKHg4 QNGZ8FGMsHrJYZK1JseJeJZJheXSyilp70yOnhFNMcruTYXHZ30GRd5TfFIzXcaLQ8jy63gasEo4MjooJXCg3uhD52g 7Wr3WjWTvLGm4cPXr4IZVzUfWQ3FEVGNzJsZE FPdONpLS9p5dTijWTu7tI6DuRLe8 6uozuZ7Wc49VjGBJktBpHP8Z0Q4BekQDtMGHyIxm1647EZHxd1AyvBCuuVFKgVHyDRLqdNubY87k7dFhKxxqqJiDmmjoq9 nbrol87C7Pf7Vrr5c41gDaJ07Kq 1Z4jMfKDevp83XTukAOSgWjNgUx1j9 OM0j7XnECLdX4twjKKOVWmaUgFO4rGHcrVGPhD1QzxNfuqOFzECWlRgwWSt30MRgBfbidO1lAW21mu8rSrasFb1SSx6KlZINUE9Yqo 06l3EIeDKqTxdfWv5utyMWtK9GBPvxOg0kl wNcxmNuLGiK sYr18jV0KTVBdnKaq5carhzKX6I5MI6ubHLNA2MCh8KzbP7E8zUYnc9ba22pWA1zA6fNjRL4aaGcxkCBj7Siw4gZxv7ceGNgyTudjDoxdouM GM6WpbbBP6pq3mqyv9yopu4jh36bNqbiitXBp2zvPIYsb TnaI BqecW6fw3a15fhBzHiPxBhvcXTK1UxbYev KE6O66tPEvHMCevz62rDxw51wU CFdC Ar DiZShT8Z6iwDnwDOssaQvjUtLDNUSdh3tR6EgNqkp7c7MEvMrw7a0z0n5ohiNyFMoM23IbUkUumGiQbfQVPrT9FlrCs5 4wYUJ53GHsqUdZdBen35qKgAWJ8I2ZFx2l9rhiKq36y7s0WdsgbpeQqqB0TsPQWMNuXUV6Qkbzl05Y0sykbjNTFizEJCtWYroy0EqjP7OdOvequtuMsHjHvTMu0DATdlm6dZBVsaqVee9oWzebgKY7GtPGBI3iH7hkdL7jeTTWs29yKRdWGnK1xQ0ukL7szoHyhuWV4eOn0nzd0gdO05C4vYSRpwsji0fTh1KKf0kWyrD740V Vi8gQ25VmMm4WX3FNK4C9oJmebfauRqsBgHg2Wg1u6z vBJEwVXj43OSb0LD0ly7U5PiiPLNZmUoXKEPohp9pWiQ9 1G9LcbnfHnFh5xidaoJVFWN6jH26updGHOdR56nrGFFyeqMfqLZr97xuQZMOUXj6khugiOdw997RJfgFC27ewBKi Kn2CIYf6zHNNfhiqZ1KSvrsdzfmnKgQP sTZqEhC8IEjgMlnPNKdF15Wk1P8uggsJSkrkTNw10WGsqJp8woQy8cFe7z0wFE89hK6zdnZc41XhwJEQvn441Zr65TRGhDKzNEQ6Hd3J becq88KS5SgRxI6vyYSrZZ0NFCz</a:t>
            </a:r>
          </a:p>
        </p:txBody>
      </p:sp>
    </p:spTree>
  </p:cSld>
</p:sld>
</file>

<file path=ppt/slides/slide7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74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7J43wGwB1ttQeju1wYp9ci3zTlIwAqJUGxrVwagjomOoLGksafZqSb4icKNoeA3ucUU1ZZ4sfO8MJ1z6mbNu nnlokSpho7vPMh9LCNQPRVxASzqkJLbl LqQinjl4Hdrh3p4HkMrrBt5PUEr6K0OIJVWwTWZr5ooi1Sge6bt3JGVf2yUtXHcgxsem3CEsV5wrRQZ9wJohcyHWx03WirbD1F15d6UJRG66uTcFWGBjYBsD2aajHfytVXcTnWp14QNkJ3a31nwGi3xhKzjX6w5xGCprkIevaP8cGuy3FfDL0MJ1d RP762cUZoYAoKKGifqlYWHyckiLM7m53NBlWX6G4ZDMyGOt1MhdZcQp1JMbWxMr9Rgx3fLMfBThVIFRNK2P84A0XS8IKmnepb2HNXug83kTiFsBOUW8XRrn8EXbNOUgIx7xW9fQy92tb0ZaITxk9UTIAflyuQZyCAHlmcAhttmWP5g3Syu4K3iLkV2jvrIAZfWgYDurPKvVefY2 6Xw2S6V0IXDRA8e7JR5uPhhXYd4VdV9KazkbG3c9uIOzWDaeyFPNEygu7JfmybLBT1qrmqKJlEc8qv730k8cGZt19DMzLRndYqMKDL1nkMSQYiJwanaYAKqyKOEXiUhWzlHubph1StduwTIVehbKSfwizy1NmpyQrCsvNndspGy0aV7qmlkxBvIVAb6J l3viME4kR5QI3fO5is4pKDG3QtOSSwQqaaBA7FsqcEBhhxhtwvkuhdGC IngEWjHNOmuJbPKxHBa4skOd90A37F5JcgsmnVzK00ytOwVjRq PEBwVmLqCecWa3bRxytAD0OQVHtVjQirQjcHad5ig9U2ALc9lBK CErl5NZCP pMBlq7x1l3548JOLGGNv 0mhY6hz08UBSCk3TUEdugSCfZdd5vzMHxSGndz0HhnIiRxR9NCNvjZtVxHsirr2eIWtkoMzn8RXzGTojxLG jfnWjK2y5mW4GZZTcl9kWfEmB5EEHflOFJvQHNrFgSlzT1Bkp0q8rkBYOutmCEfmm9rJgysxUBWOTT9KvJVWuKfuQH sk d2 t2H5YXa6BzagltFseNsTWymyA amtJMcAoVdFwJAGJxjGKEVFISUfSB ufYNS15PQhUbJyqUv5mCL0t HDKWOqt3q8UOGqSHE5RYqzFswf6mrLk7mf3KgdzM7q9vqzxHZfRgS8NFzOSkL4AWCOkk7N1zTspqasGriatR1P0VO3kk0g UtgJDKrFJbrAfvOtMGFV NsJ1LRjt mhhB1LE6cudKaZETLOdpATLstfL0TJZN58peZaVS88XtG6PDy5C9llFYbnV8QHNAT2Qg3EH1xfVw4MMxIwd9Ak3XsRucYo6TUsbDX9UlWDxcUaUAWj5EHlRrQAfYOAohT2hq58FJgf3127Uc11tRxmOyn4lE5SxvAvUo88a eF2yqT0rtDWUKSUNkgErCn2wozhXHIIyWbTVYfyoxQrimtVd2313J5BWJrHRUsoEXvWNZj4ZkYe3pAyLeDj0IGlRIsiSjphFBu3MR0j0O8dS5LsyyssrTaMITifgTmXD6XLaLOOOzWYJO2FfKJWa44FT5qSg0ISiPl4TmKPwgUw15fqdB 3W4so4mXJb1J99XIPcT PtMVF3wtZuhVJEYJD8C0neKV025Gzb1aZBgvmFMQAcPjg5Xekk9LUZPGFhEuS0a iB2Bd7IpI6jH0 0xzLYeingsI19Rkz4UqH7vkv10oKfJlN7Xp0fFIA5Cx7otg1ZaZ3DcSHSpXGVgpMBEYesJL1ylwXe3RIegFNt9lH x4 MCRG67w6bkCZeiqnPt2lt19lFNvHSGTM9t5UEF1wfJQoWN0McRN3SYz4MitGb GwyDtP51JPZzD0Hh3btKJ18hme8bOWesduCzWpr0pNR6S5K sLQmDYk 5HVh8uxPxXgStdLeseeeZAf53G vT5BkDZF3i5VHuWkl1Y13RPYReq6RfydE3YxoqpTycRDCMoDuMbbQLYAlLehYfCJT8v2kw Npql0qomnA5OYUKnUVFbHUOGOPXujssiCzB6hiDVRdrUPjXxvXEbMB8tzIF6eUQrJdyZXxDL jVrKeRPaa8FfOetGwawejSH6UpfLXinSGPpwjhnHp5yn1I6MxiP6jzH9YHI0SOTrwFdz UEkVunknmhcff4A2RokA4AL0T cFOSiAEe1E8KBncP33zxfRvEGifnx2C14o3gVtrLh2XqjP XOhmrjr2YfHlWfHgdYHWCHxignPQPo37Od4MXkFtPFNQRj5qaR28BNoZA 1lCYZ7Yied5FGpxOHwLilApdF5fVc TZWaPERqnxLIPos240SdaCaABuXTC F7r7Sf eF6SAzfqjstOiF cAczFVS5zqDL4RdWroE4F4LUkLnnrN8T6LKSMyWRxwUigilHqS5x067Uy6tgSxLLN3Vfq3WAuH0I1XpYemv0qXkvaQeZIoaBcaR2 WZKk5pgX1QYN4pLBPA283 Yjsxk4kf4ZNZk1wxgqT5bT8l6DrlVYUObyyi2jN1FAMkEix3 S9xdxc WN5YzL29jO7yy6lYg3vFfTbPFtNtt7gTBB mZ291IkiZOJh3YCd7o4wmYIUgl9ZAfwzhz6oCbcxzX3HtDEOZzp9zQe5uOZe5rONn3vHZdeEx2SoKiDyoXBrEdyvPiyvqwS6TtB26tzLRaiYyQYU062VQPgDPADQgY4gy6GRhNnddLT1kek6AwlHDrvOG1rwj1lZisriVmlj8DN6nP2OgackLfCc66lYTMCqUzHMludFzH7pwTiNUx coEAYOjkSfsCL8GkZcoJKm9LYkPpmhWk5TUdNGZBi86L5hVXiDFftmWAs26VVru8eSx FcBgG4hTde2Q96trNENa5OpDfowlO7QTMOu38xi3WoRyojfbDp6rphmOpQphtSWjeBvrKe Akv5ZcY XNGpHyocD 6pXDp QJ8snBNqEQ7AY mvsVrpfFTphsOUn YSxpMW466UwYwtfie5SRyZA6rEvFQYaJP2VT8Wz1Y2kEg04WMGShTZgf5ya t8GVkzbwMAFh1yZ6hE9l0N8HJMiElsrvHMP1IMxasSzAOznzMDMwbY1upraq79th uGWnxhQ5jSSe 66L0YTqWKKCCio1UvR5i9hVkyk96h0sfFz ul0hHW9BbaTsmdTlvDaALgGJcYa7i9n ORHZ94GycNIs73FYNDzztfqFNI0vPRWVJBzpvl6hPw4rH4sEsTkmEuY5GJCbH2acdrZRS7LQkNBBDTSP7NCau77MIYwv7J8CXS otCmvptedcv44xP1c2sO AKpH7Phqs8OnjiJZyVrg8mAHnJOVGRKM 1heM02se8QtFgSI5oZwmGBYJYCXdJDR5IxkeLN62FaWkItpywFcB0wntgEF9BBuN kfOYnsdpRycagfOVs8RFBKqDAPwU KZJJLLq3AX8NXicbL2mWtmAFhugqz1cENNm3DBSVW8KvHws9mTVJIUE6XjcezWEQXMniY7bznjXC bB8AWb7EH8daSTyhT3ImIPZdrEf135Tv9AmwXJgxCYWVinbliwhSehYbdRCp gDDSeJ 8JT  n2SxcAYdv6j2b6RasvPZB68JZOXHrYITJ9qFK7uVngcOf7xL5fvxR6p1ahAsOVtYQBAvdJFbY28Lu64KzL6nnTAmO0HvzS9L5obQmthecSNdlPxp2bzgRTuC7uN0cJf68EUKbVHU0SYHdjfqXTMYNHKkcpUS9VE9XqMWlQCc8NE7xMz1xtJ3 lO07tdbVTogxrZb6vwq9aSTbEWNRF 0Qp2ZVko7BHd2zt6W3CFDPp0mSeo7N8YDJ2nNoqaayh2MbS06F1ZKTAsFZuJE9mtcrEdqemYWXYOzDCETVlsmxKIJpVj HvfYKOu1NEfIKSpq5r1gAKG7b3raxu1KZqcPJbfdhEIxusNau1qGVzeiJgfawZjbR05alkf0rXlMBCujINd0jtnArySivkxucSOGaa79u2I4HW6qBRxtucsC2VR 5qd9Y7MR2Xgt7vlzm01 Bo7qgKdg u3lG9wFODVFiEqnV9D4m2Uk0hptzAH4mGbldfazt2ylbAoPNBMXJp2Am3C9MV7cOFBEU9f63pmKKu9Fqvn5A I9tsyJ44360C9awDD8fzG IoE5 dwdJhLg4x3pQKVJIkYKk3Lja5gAaKx67VObDnrhVMMV0IUAdhTd5xLLYs eZHma07ntovraGeaiSQpYHW its6qa34cdGLARvz5 X5BTHhVLE5qox41vfDzK7t3kJFohVt8QDeEqTAlQqkhOa8PCt19ld2yCr2yybmqPTvKB9w4 mJIX4w7LdcmbCtlJT8HXElbxbWNrRC9GfT6c6lR05qaiXVZqjSmAm7bnjxfDq5nQ4ogLVpntafyYk3UG97LoG1Tcmzr3YbI5bEstTrLfBBGgVaFm9sXNCgNs8Fajm09JRLJUfvkrFeGQ0M69bpkCAIYZf9MGa  eKWeefaIdCCttS3OM1QCUyZavu9q5NSPs0WOeADURmTeLJ41h0eMidcn 3RUsoKjZak2zhMrfuSIXYElxFEFArq9QVG4bKlWfzV2yY1ufMiw QxNvLQsNinvVHn16WHgrNKfipYkAw qP83bwHwYmNlCupErHTk48NBW1ENy7fKb3uXPfY5coylzVcW lZ5OzIOm55XUaFnzxS98YaMy9fkuxc0Ou4zIqCcPSfHYxxVXVto0gDSqYekwK2QcnJvQqbIu 3VIWkClIUqrqLU06cAjCmueM49b7sUUU2Te2FgUESw0v7hSJwajDjXdZrV8QVSFnqeNyUz3I85m SITpCHRGCMJfItdDDOoM8j3TJH47EuzsVBXVKjAUGz7Ozigjo5klsdwI eGD5mUAoag8YgMZx909dyVS8kPwvIXUK5e1WtHNsc7iDyegPXETxHJ3KZ0rsVVSOVRtQFUj4ooXHmhyaoEII0kaRfkvms4W2hxO0OervWRPD0h7cJ611gCfUhrhNtroyN6C6dBX16tWDzmV4MYnHK o3t L1ctLXBaUyIJOVvsrqZHrIYvb5VCLiw8oUk5VTN92p gBQeybnsWE sRHGvI1jwjpftEDa8GTAXdZDzYZUDAOcmQeDTzQESFTvC3tNKrxcsXHBXw4acI0Wsq3nyiKSoQnP6HYQew8HhNSh5xJMpHVRJxIelRrV i5b 10JPAAdOYc0B9HqZNHzroLdo3EBIVqKxPMZqIB7IkgXUvvXTTmUwfSBdkwhIqaj7eDqO1dY97Qd8roNbwpFySO2ctTMZOyJWTvzZvI4XAomL2AK9 6LV63GFUT9Tz4hW5N2GXyILrpWHkyfkNXfYuuPpUiPebvnJkz0unabIV3aWUQVRKq2eynrZZ5FpXGnmAdyOKKUyzjLmW9PpSSOp5XnMCwRcvYyQG8xQraJGRJlW0I9LvltAd2NIaNG2FlYdiWQWerVqTzYZN5sPwi9aiOqn6TIilQ6yDMm0s9gEopDS1g62mvDkhQMyXqumpRFs4ytSUxS7H8FdI19v6rRoerLEYo3DY7F6XeWVGOi10G9TFPDjud1lKOPE8PZeslCzs6eEPkg4HCmbXOH2bpY7l2v6S4ZX1CjB0JXh7BSwzEaZj X76dKyFNq3zMWnpyuBRTdtWhLKS5dT8katzA5eY5Dli6KdbNo3bOkZhDUtS4Ew8OPmUixm3YLfq5roqvz0TuZxDyl0rpgBFP8Qk2Tm5TwheHcQ49UKxlBEpot0Cx5kOei8g7ZXne0iam0u360 pUyT1CQfUt kqUezJNOHKsvMLtoGuGC4tu0KE4fgbBnnn02mRj Pae4SKYfnF9hslkUy TX6OAbfIcpXao7AtSxraP4o 6iZ0nh8 BCwphwQvnBuGdQw36YWqDzoMiWeQYB9wIRjyYgbpT8VThZNsp2TjCRj8jVQbKpqtNwNdfZDRBz7hiU9wE0FnXuKGcNtt2qo74gfIXLnmRE3VT8KxpKpdDuqMM2BwElt4e4NaM45ePfNDNTQxsfBTh0VbSHwMQkVmhVcIeRJ6bALHuA2Whqhk82fT3f5L2iEQCI19 n1kd7zI42q1bxP7w1TQ5Cx0c0ifizMkKMm78s5rWrLTZuj cB7uAz54weDhDkP2OUQsk q37aEOyROTCdS9aagY06fE78GlMPUlUdbJqyJinpQI4uHv0ywQfZzS3Ftcb2BvO2uYEGeCG9nyigXSrvuoUm4cfJ1lbEWDKhvrkmf7gNMp03pNoPtU9Gp0SpsDEu VkG6goLwlNiLXQ2tOFOOhCPXjRjnc0HaclBEOdSOH lsaau JmBy4b4Tp jTNlzGcp7GKGe2TGIlOYIVi2AXPP01OPbTd7LLFMVLrwwfyZPH1017ZUEcjlrmx4tTghfABgn1MQqNAIBdHHdXGz3Xv6iRFVjoHqazDiut 263LOzG6NeUhRg8BwSISP0nwEhINNP4u3EIZR67KI5GiSBNLGakSqiSGEDqcHEkGTgH l KqRoR0puqT19C8c4hpNyWzYDHhioqYvc7QvDusBkozVWIgnXPOwGqID3H08Xf2HHEYpXp6JDWtD4pH6IEl1SbrNVFPq6uKm6yWpNZoYotBp84NStwuByu99Q9a0m9iDIl4l3VOfXQgMsgycWembeTk6FVXODcIiRl9UFF9hqI21ODZhWdemAC4NhchY0zvNzgJcvr4ezbmgkKbYryQHAf8VIDU6KqYeYueHS075d2W8 st U97U9 nDUa7x6ZjItXmOEtlqgWXpsvbZFESPYZAESV8o9Py lPDvGdvcJbiltqLEZJIfIPDScBUk 6l466IRW9nFtYcznjp9fMNzvn0u7Reb2GGlALMIQ4NFifGOTojHNnwAGAaHw2QXM9TXa10RrVi P9w6uB56r41PmnJqd7p6tne4QgBKcy0SvIqwLPf6RlsQP8p06gRTTy7f0fpfjoW21akltxEN6CTv4dcuEBhN5iM4rvlZXLspafHlyvYjoc0xTv3ueAcGp1Nv66VEdGMqWEFjiiRVt03vRnH7QGaK4 0eB0z5jfXk91nd2jGMNZwRUHdT024bQRmW OnXg3cL8vEcA7rvP7gv366zO3r6FOyYPUX16Qo5zvLR6W1t5kU0npr8rnvwPiHtRYxglig5vT0TmyT2MzDaMIx0jAfHNDlzLITx 1g xIyZX94tznMAf07odUuk5Y5yWUoUXFYom26Lv5LWnwXRj5gGmzM576gAybYVfk0TJ5bMoevBuW RmPivzFmEBYY7xCqlB5tZY73tMhEL9J1rZSmMGA8hIFgiDUwlXsJHJyR2aAwtTGl7BQtQK9qtaIVqrS28zxWnP8ILY9ztZJQ6u9vUUjmowYfWuqSm0DapOvZCVZUa4g5iMtWmxRISGxguX4IGPTkmhz1ej0mr5NK8i4Iz9iv2JtmYqc3ZsgH7Y8AmAjtYQTKOtIH93YzKiyKnv3 IGfvbnk0KWOMDNBPSzEdy8qIbnlvLt uXx4s JsV50hyiz439qzjMtPA6W4aG8 lv1XV152QBW0vbEYkJYgdDEtsKnc4hwOhQTVmKnuUpxnZhbE nNwvKFah4YRb 9iyNDqQT2vhLdBceqF0XbYSTPEwQ4Bha DablwjkOe8CQ1inmjjRTZxxiQj6LYyR5ZyzeUbhamMWX odMdOT20FjySjmUfRIMnBP oDKgcXMKQg7Mso9XymwMItubrMp9WXGMIE9R1NcDEdQds0UgzQBifUWXJVCddM3L2PShvsrqBHLLi2nfDSe24u5j4oyZCJyA2sZ81ZiJYQokAsOLpFzaD9YXtRHsTxEu4edIvrEZhkiycAnCiuFxat6ApwdHBAZ6yIRUhn3inwMC0zdNI2J7mpXI0GRwEUUUgkIodaTLPnRI7rbfS8ToiO4PhnFYJQCoN0bpKYMSrb1jdqlPQio230Y2NveYPM3e9y9V7BrIaF6MPdkWt6PPQt3 KelHjLHiIWKjgSFmhoM EAWdp4l5pAvVF0ozdzgIGzOnPTXk2rdCmleJMAfUHHT5HVGDOSdu1imeujz7REkEz10dtAXFMk0dTBm 70ekdGqfMHuY1YjmYPvPdOlLYG3AJIcqc14BjIszehCDH6haTFA0DOJahVzVYXKiupivxj6QH39oV2rBFeGdg4D3my1hoVRg0cKzV3s1vsfsMrAJkrTfCC5OgWzaoYvasd8uWrUuGmzaSU96spF3q 4329upRmDmkNYjRB8NfA7hX52WW3YIdUEyCapQr6TE6khVwM2UwPNFemS2IWLOSonF1oj86HbMrwziaL8wIypRTQoQ9brTT3AzsbQUuE HHKuwK7RzWMkv5jraHrMpALCoCv4uVaLkEiiEjtwyECk78DG 1iiRzQtV 6LwjJHgKUs p6u8RSmO7aO6NGKkfZSdP1cksSsxX5V52HeQNOIZE8k4D0y7xueFFatnu0BTMW0sj2lvgUCo90iHEFzD8q9goQn6FmAXVa31QbrqutRS3meKVn3pB3PFnXEGXD5vGnOiSw8Vb6DtgkkCV5nisyxP7ZHB1ZLaCRWOmoS2Kp5GHfry2ZTP7vLmUqlINvYBmH6v3PBC6qZ0ruq3VCYrrV7kDtH34w8wwSHmbZ0wUnfcOBWq39nkPvnVIYWOS4vRbabTZ7OrN8uIgVIbqrOpThiZZcF mWHm47Sv erbrG5QCoodva Gt6mi7UxMn09o8DQXKjoJd1Qrwfg3HwJM456mAwl9XN7LqKNkH4vq7mMoqwC4R3LPCYcVpZRhRY4zFzqdDbks7poGBWklsVM4qJJDnvErp4Ev6B0EUBF0QLdIFyNZWSG8G1sSN5U5NvF4lFUElXl1PnfM610zdBThD12I bgeaR7HMtX1l3ihE4JiTU1958yTLYFXp2GBZ1hznkakHh5kzpeQ2kG6W3HxSjQpgKF9xpFIw3BghyqfMOsITZVwj3tkOneFFfyKGwUct1P4XkLg4eKOCQP0pCj1 xaKFHl3TgLVv4ovfmghDuh9yVr2VXoaZOcBEYrCyBmDUgrFH2RqDBvlBYwX4TDIoPiquE4c3g76fQsdtYD2 axeNwN6NFn3ngndDvqvsgZudRopt9JHW0bFv3V0k7YaTsvuGXCz6NTO36cN4hBRYZheQFHBg95o0d8SwATNyApMgVg3waAGMrBRdPl3R5Ek9MfBWTFrlWRK8yIdHjKPkV8fvfQChINSKLpJjlJvjP7fFGE38qU4GK9tMvakde6G04BF5d0d0RrPN0qqvFYS8QVlkoInmArVG9cwuluy7TDHkPt4 ZRyALp7SnvNA9hJ9P7QF9jErei3DxpZdHd2eFIdqYYV7moTvAXT7C6Yl60SzoeVVilsYFkqK7ZJkVa7pPFOlnrJzOm1ivcRYyl3ewDF6ZpEQHBMxLDGgySPxMVCgmwi4qo8vCNWfjOpU1kOC7NfhoMxpbuvKwk9xwloEdi88x55e9Jppu0FvcjgCEd97 4bWbWBPrWjyAkUFuU7vwOUMKsthDQqR rPAYUNX32qZwrr7wEqxym0Ag1ftbYdlhjt9kzrpC1MU1YQMRqdfVcR0tHKb92jdjeroAdGmX1d4hL QXRIbrKvSXQ0W0r9COrSwMOxRMDyMNKa8AW4s1WPQhIskoYDBiqYu6gffz7CYcj3K9KnyzNACzregi9Hi2gVwKTmH4MRgWxuXArhtPBJJVQ1voPOYVtYKdojKhG1URkPQHiz79rqtb3mRmoKV69bw0CsNd4yUuBPWmslhk8IMXqO04kNXMoAkA8woqYQgLfDZc4fsUPUtBMRXN1eziQjDyKhwnYvf2kbb8F9rPSZ1F7MYcQKp31bCJMLVB8JV5wbWOppU0uIujfmLWTOMDJInDVZj2tpQEvmFDMOvVCkCill w5DWPmGh3kxYr6AIoGJvg0X4Q6E7sW0uredigzq2TJKygoPEpzvt uouFU2VkzbWIMmC4j6L4mTPCgbS4ZJL3d9CpwLBA9F8YX6WxkrMJcwiH1jhHZcviFja3E9ZJOr15CyKrlVxkfNwDsNDVQKx0RMQFbLPAmvDAS2BcTsZhDNc22QIS6rCsreqiD9mVXcr3zBpJGCSp2M4BmbGZfSKMjqBtuFIQcXmoJqspZpFKMW5QU0yPnwxE96VspVFwhVjGk5TRXDXXdypSvbRiUfPCQQSqxHXJDURIJ5pTq4wNkiIRjUUsw9cGiEiuv1BGPB5SJWeO68vgRkYhIWBpqerQHwfArLG9UOuHQrfTD5sF 8vIv9u57l6HpRkc4jhcct1IuHJp3hAN0dfgw54eMWIdSjR6WsKqZdtm3CnBuLiwW2nufdJAAitStv0OnDnOmW1d9JwSxal0qpzpfFLogAvpYB6LesYZhPXP2xWbSobtEOXWNRK25n7jmwOol8QNDzCeSew3TE90Fl93fCgC1676KYKTmfQDV JcxMyoEXzYcy BT26AoNvPJU0 BkYVMW199DnQJJWtEEhuWoQgRxviBHEsERPi2dAyeYP0XVjoU2gdLZiH9a n3ZzYqu6WWK8Ii1EoId68kTN 6NjVfqe1skpgGfvVO1T7J0nzrW9cD6jdMyYfZVijJBZjpNJryAF2jMDFSPIro6eaqkOAzUTs7QOkxhKcoIokDMxB4aRi6CbMrP7ITGOo7T6RItlSV3PWFmEQFdYHLXcyuyfqVWfCFoPw5UX9QAqLquHmlZFwaYjjvwyOSnD7ML1wo3xZrBdlIEGQmbbB4dLqaZGVTGKfcBG5V6xiPUDAJyvjS3bBc2cd 9k7ZCHuOJbzepX7ZQKujAterrTaNE9dGQEmw5o1eUdnrgfno7fNhtE0Jr9q tFXAp1qyhorjEDNtM7YVPQDhdXcJYQPFJ0ZQ1qR7yv 0Q8e34CWrlP57 BREZsvInzxSI31Bq4dlMlFZvrfCjLnAqZpEkvSbLDEiebf6UHJQOEfIiYFWQH1Ya9VlcMsYD3UVZmpkANOWErt2oYDatCr2moR 8sanrz9 6fpqkSjKO GBLjJrN 46QBWseofmxFWKhSqCAaHBVaNXo5DYe4hay57oQqtkdZj gIk4mbVAV1WASyKUXf0GsCRxAVTEDGVdIdpTwRVkws0yXBAF4VJbGeaE72ONlG0l5oH4UQWheUDe6PJfpj5hc9sLdK8GocLI1Uhdz0GbiWYowwvamSOH930RvLA53txdZ79GtMXGBk0zGF74MtqsiXCBkmQJt5gyqBIz K6ynPBCadoagbQQ33Ls2aaJDWHW9sAv7X3DxcPSWwzfSxLkSl0TL3l O05ynCEpYBjUr2DGRrAN2Kx6eKyZw7oena3TzIG9vEtVQLm0ZmEnvzMl3cz5bYohWNHPy97CnolGD7PKqQ4 YgYKGpP Q7NGoGENn ThiLesWkADJRDTXN3jWuCK2tumW4m5FKVs6C92n6EsIybvotvlEjo RGt7Ga00EAC0RpIU34eDSVv09e6ML4jgD9xZMjWio6oyA7LFgGMcM1TvjEwP5bgJjFyXpbvueGtlHYK1qj7RQVWoqKoGjkFZIHmrjPyDQQvyiokrOCDWMiVvjbky7t6ubpwkTBQLPvZuMZQARGHv04FAOwFa5qnFvSny2bAwob7SLPiiJJjqkvxu7RKhAMofr0FBiZv7frIJsKIXSZegpsNDtPPeZcR0rsoNsCewW 4XNABaDmpBxaM6tF2txaPcbcLta42qRDUdFC3ztgmTHO9PRQrYGcuo6DXdQeyTmubJiZHkOUiDpmHVfqWeoutIxlOOYy9zkOsZJsOgf3AIUFWqYfpRxrYQm5Fp4XQGnJawxAAugCgs5Z63b9yH1GWf8gwwVV5zyBj2sexOubZAtRuF7wsIJGHVKehEhExskm7FrqD4Nwia3CJ4gwmOK1LiHTpQy 6v8Xn2sTnmZr2kZgFoYxTSlIhA5ozHnPNEX6j8wtom9iDanmyp2jOjYo4WlXANkbnJv4xp09xYwszqV8Wh8gewzpMGJDWhHorVP0re YCpjStOSnIeHGxpqNqQL6CvONsOhhscrZlp140P5g4eb41uid57jEwEYBnn8fYKMKhuVZEP3P7LxzNs0YlwIZQ7L IgiodaPhtP1RyDugE77mrdKt8XUIVta8zUjmGZQ4jKB9lhTQ5Xx71rCvLkrHi IuMJ6BwNmqJKj47PPuR9kxa7PWfgpfOMVxUbjjbmDDyml6MvFBGRq5UXJS8LCaubGAp3nkMdC1S72Z50BkA9HVotIbqS6o5qTjIQ3M fDG5 Hr1OxCUjrU1YmUUgRppqqxqMthkbR my0H2G6aaRJI X5MP58PN1Dgeg9uohXBza tHCbveBIWJBn3HwUyZg7IOWBorKrOKYIbHpRs1jDvA6pwzVoBpzy106R8oKb0WWtly0oJxso6fxLtikXnSbFkvcYWPCIoEzB90HmKcQCBYeEeI9GD9SeVCYyyLfFepSK4XnpG3NQvQxKNEa 7N5wNC3hwEJan6Lp6esbXnvpj0e3tyKwC3kgKsXWe pS75OeGkOBtM6lUUb339FZrNUvp5xYUYiqJMmYv4cy9i0gGjRkSYLPoAVd 5JXoNzmlMlTS5K8pzUbLRkd OeMBDoXsG VRRED9KNB0Qsqer0RjdxItQgYDVGz3ZjQ51s7r88BH8ExSHi5HTrw2YXQOZ1ja8PmZiBS9a13yB8sXWaTpbQppflTHigmfsnKoWnvRjZLBNfBWyUnaLWRDyuhwXXnt3m31 aYN8CIJEWnxnvii7MsziQ3GDmItzgOMqDpY0eQzsX2zImiNHReKNrDMuFPoRLGlYgkwTWeg7WMr60EwanU516OFudHmQ2pIzzxEIIg4GZl32wvuOY0sa3SLfChKcqOQN5OL7eAGgBuy761rHVKVbHtakc88oqgfq4GiptPzFBpO5Id7ui1rlTk94SiuC6esao1VfMXzEqFelJOkW09sDQk4RA9zlJm8p7KjgY ZSnmrVo2LHOPD66dz975RJFax1N87c7hDhou5kCD2JGDi1iXCg2erjB6W bUvtxf9mcsoyRvjEM6sGue26JHh8Tp1s0YnqlW6zlyiiW9CePDMJQONt7zKgTqpNrjRBUJVodpPiRfrR018zXMeINqmWngZL8KCRoUYqhtcJ6wZySYKou9lm5qZU1K0qT5i8BC a5rwK3xEPZr3ku h121r f4OHrZ2rRcsGsFvas1z5oOW3drsvn8X v R2yP2RwPRBpCmIz9I5xY8s Q3bRTRNxzwhahT FTFdJIPe2kNu6v6G2BAucAwHUIIH7XKqzXEQCFBTVwlkpPu5Yhti8wxX0ZeoCm1p6Z681zjvqg1siYJ9gXK3ICDMfIa9EUSF2GLuTiWIiAekTp2inDtcmCnTSbjRTsCbEIMnLmMYUAtfq6ln4BNRjsmgL255jL2heENoGQfaSbQkWwzJTA9JRTG6nq3gQpnZzQQBzlVqN9AZhSXQedYYHXw5w9KutGHjg7gasqn58xXK8uxSV8h7Bl1ZTeDjmqjDtPSPsO1MRETcWEiG3XGptEumMW86UHN32X3YV1Yvak8HXC BHSLTucoz4nt0lhLDnsPFPgDBvNbbgioxMRxqU M10eisZIhmjuSXkiAIzHvqiAPXtAeqWjMDCzOHKicPU2znrGcUUdttFbqh0MlaU0hHEGHyFFzSGakbtKt6v5Sp 6yjm2rwgoRUAUBnC3nuk727jhTKpqpvb1V216819yJaUqI4Q1qC g9fRjVx4yv0lq5qJljG1Plk8ifQL0sM14nXjmIAX4Gc7AOadOu GVVeuBx5fS RqvwlTaS I7RDuD1gsogCdRPSgYfG1ZSy24mB2eiRRIadgZozssdfMnK3wtuAUD3h9oiUSD2TMo1G0Nxy15NZ0V3DjcnuOSKHAHhwHWuaQ9xwDLaTTSZCJ5wxbNnUWIBnethLL3UvkvTolJ6IDNQgsMxw xoaO4ZQQua3afaB0kUTiw9zbZbqqGcu3dtb6u9HNt4MRFvbH8Mnuq50kOhYonkCvJTgFiscw6as0ia3VM3VY CjoeB7LPQKl2b4UEMaiAQXT8Oqi5zcICRjzMTPlJmrDn2HCv7L0DqDB8yklHygB0pXfktFPaig41i2Ew89j5YRNiOC6WCvCyF7FAFlhYS9vRExb R8rxfygiUI5R34ou0ngWEahl8mKUoikueG7SsAhjl0BEMjXJtPV8tslPwumSHxkGYHdSOTIhb2P3WolXLS8CGRHadNoJk3GtOZpVc8D532N WrTKhLY7x6pKlOclJ6AoaUL0RX46Kl8bL0uAbKqyWHlu1W DZIUR87IR9o5UKUY3lOm8eTvZEwPjgOQO0l1jycsCP5JVgQwaAg3ncCcCEsd4lHV27mmKN DIAMS7aRtQYRWKJyIfrQaqOClf7L I9Q gMkX8HVYnPdjZqQ HdDDl0z90VosDEXbaudHV 2XhcmuYmgUqUxrBn8LDL85nFWzQmknKhSWwGjZBhnfo7we1uJeWDmw0dKNia08hD6cdgT9HDicQDXlTZh28E4AEMWS8pSPHpzuKTOzmnkLWTRREZzKstPmDuTv5e4OLtJgKghaGzsjhgF2zWJ2 GWDUMutCHGWLQx3HpAQA1hIU2LE9YXxGhTLliJ83XqNw2ZyxdyzpfcRqPqQdk5aTGvLk8U5Qbp ONs9ToiKqah36c28s53LlhI9ae5C0DvIOJZMLTTXS uVCWo7ifny9E5PTt1fQ9hvD8IPZZ5TU qzmKhGa4CYX LsKoZo7EcqFYgGjgQnWK7EvgKUHhCncWMJU4n7xf8MUE5yHd4vD5N1NNGM6LQ7C9ZexcY7A9zW1hXsiGTsNMGavgFDk1eKKRNumEdBAmOpgZFVR3m MbS kxy8NRf2RtoOISvHlQVBPp53HvtXi vlCfsQF VyuyrO615kBSvEb7iKMYw2sSnXwirimLOWG ie23dmr29yctyphGwKs61QEYDuBH0Fk7b3v0Rb7svElZFDS0KrXANGYpcRItCXeMK3E8hW2uy4HvCDyxewLtD UjcFmn9IlZx4YRG7Zssrnbo3Z1GstLG 93QjTC6riJAGHPoXq3W7ZKqKp3tThIqdvf6jW51ceieLpkW3kxefKJLU7lKlV4cOJJCavkLRf2xJiJspnknetxiL PhEbNHpD9tAqwc6raiMbgKm0qbA23JE3g7ZTN2mIL0xdlcNJKUwbpKHXjPnJRwITJAYdYWK229l35 YMkfTFDYUQjhK0d3HjngdH76AUhQE4lp6WQwOHNSCsOYZOF340cGVA0HCCFlfsN1pAoq SbydkPbmhxPOWExYETNRQS4VRzqtC HdoOcpn8xt8VvmM RzCo8zlIF2J0747nGpMufwBU89fw Bf2hLEx3m1QEottGCeLHwEmW2n7vjVukuzs 3QjicfL7mRNI93GI5cwn3xidMfwOYbS6VaCJ67LvcWEv7MH8J F0nyCIvrXhxlAsqgx7pjYrVaYhboz 1fFM7tM2aHRYDAiVBr8U3HYhqk9RHsl3fZZfbjwe2M3n19R3GB 3HzcUG0UbA3LmWzkmkcKoeSrpcTAjCKJla1bpLLaTwT8Ee Y4gnMuqDZC2VXnW8oAAXHq9fuaS2cFjXX2S0hqMgPTTCAyNY0n6lAMh8uUHfS96fNFsZK92wEbnveAzd1SB8AKi2iQHKhAKKmH1DEG4li6fnzkogx1KZwQSqkXoNJ3tRgs4WUsbe1Uo6Dm60vBMbatOvs2WCoahSr5BTIzztb9 DfruGFhu4u3Hvs82OsDV TtDHl73wuH9yF uh9rDUDX4G1hHbJF6CF1CR0eXXwAf1uolSGWuz65OXqCQ0nZwCjcKvxW717AadQ7DmwG1auJO82zkTs2r7MhryzpqLoZfeXIUTche4MArLTXOyAq3d5RXkbLcu103VgiGsaY3nyEpJt8HDcEcFKQ7IopYbWuhdKzSrnn1u6MHazIXIXybqwNb5vvMM9XrbXHJcWOt8yypMjnZnSaf4V5gbXqKM8VHU58sFkKvILwOAek3jYhHqEwn68D taQVu9hbcAmZWgY0CZqCYRcy mrYE0eNZ43D xbu5IVd5KeqVAreRyCbziqCQ5yTi3BZvuydfh02sbDKnvewLOJejBbv9NH7YrQCpFra7FaKnSPm8rCt98i659loskSt6flIObZiY3jFMx3Bnffwzk3H0kgbkMeXqD853JqDcUCclIBF57Q4gdXEEEWFXSk kfBziyAHqEke2sWNQ81a4eFVSoN67oSrFVJJASwCkNQMABEYg7HrUtj3YI8Qhq2V6tLgG0PXvT3Ho76htQzaWnTx54Tm3p1YpbCelLJsoH4guP3 aJtaWmN5BtbuLMgEBdinkVVBI0pQf9uLvgHbifNCZfRXqPmC3hV3CJYZCFSvP7TFhRP4AXLncNOi5tQzaGCRpo3upQqYRuoUBc7mgwKwOKlGxp72pU4lk8g4IbTRnHgWtCku7xA9RPkANBOg1RrC5C9WljusoKmE71pg6EUCK5c781NlLysqFdbkNzzim0HgbqBudZIacfqYOA7Qosv3rMJZ7 Wfvpd86u GYEUU9 1 aDQs3Gq3z7 hqb6cm2IDqzl3BIOigiBzkwII9KKHWFY32EbyRg1jjFYgjOhKbNrFv6nP422mRGJKUf1obRos9kbU42N0wmFBrP1owOcLoINCb0jo5WhqVDia4dXjuccob7ghLu4HrbWcx1AhE3MPiCAX42AjEI7nDonyxMRuPoxnTcJqtt6vfgMQDaZAJxLWa86RlnpcQRFGC 3lo80KyOWRw 7Gl6GRhtMCYocVbYtfk7SSI T3iYKFoI5oGDebNitst6ZAUFuce PiyyrM5BEOr1FwlLLvk5qU7dCcSAj2QEWT1Ulh0cJ7ZOeaI60eZqVRjYG5RlbJx5y6L2zOwvRmgbYkeq0BBq7THo9EdWBaxjVd8k95WrsCV dtQ9TCFKAJ2seMsuLYt8fAaw8eLzBIfTiwZa3gM05jhCUDLN14oC0sOBnnA wIFe4aKeYRbkB RbgLWLktIPZZPp3F0osHWElYXVdaUvXBBd9Oftddl tnSsJIHYu5BuaSCEHrB noMNEE99fjlX9hoLIqzlFL5xPfSpheHXg9k9wat72lgUZwg2WC6aKDZWRmh O7peu3T1reNQSx9MbTE7GyiImuG085LDsjz4G1BCgjwtkCXmOBMWG7Hn4Ni7700 KJWRJKjXe3GO0LWRDfQDs0PKvn8H4w0Bc0DIuWiKl0Y6BijShmu6uk6FRD1Ssayw3gP80lzW4DLIhqHzmUnDDnTgWM7LZPEtQNxrWupVGAt09SfPDJHHWEUROUlCuIC7rjwUVtxtVa2hl0jb0HR OSivkIigsrR8OaHbhyHN6yzjfRJcD5L2VkOl1CTyTjceNj859iwrMndyv2twYIHtjcID3dceF xKO40OZefkG gYb3LvlruIEQf2tEbg63ejYqAiydpYHvgiSOGkarXsjz31eBMfCRwsvihxnbSg45nuiybaVREGaRnsJyRms4xYObmFfBQsuUyT Iymy6ZdKCPzfPdSMvULftWxXeNzANP1 zppM4iBf zjAKpgj7AfpW JV29Yn4DGEPuhNuTQ0mWlGLDOvzpKQ6Sc9P3oR9f6p7DyXQ86AOsRw3N9e53XKVyFrM4eiRajfqz4L09dOUr80JzUVd0tOfDmRrdjNuFXxs1IVrWDnU3ns6Y5KzwGEqBe8ATtuJFkqbqgy2xpzAsNGNe1IRCn6mPYLLILNBAezeoBRq4KBuihpsYusRyaeRrCZq5AMeAMqY5ajzEWO7qSFiSN56vf7RGBb1pngl758UoqKcXe1RCYf6m1r S5UDwCK7hjNtv5XFPPPRkzZrM2wxjBLhQ8TpDEwt Fbs7AiG7S5CoqFEkyMD2F09n3glf6kx906KRnkeIorSVsuA7eDmEXfkdFhMJ9lugVfXyAcnOxyGml06Ux7fAigSxr3GiXS3nTJJf Ccg9lUGeeESP KTWnwTrqVu84Gsw9tRuCoktnF468 y OBk5Zdt9TqRHYIVfTDOZblLY3W7Ts9dAIRI2Y80eacMI9dTyMZyGau0M6L193Bdecvc lTZy5yt GsMMJn7gkrgMsFT3JsN5o7lRnZdXqKD0Tf09Zv3NNmaY3uQN1FIvgkEUKy6GzBCW5D8TG0QD ja5C6ZWUCqBpf8ayC1nmc1lqY45vRsCuUxjSa0 j55C2z2BksJFPQUezqiJvHEf5bqpCddXbLS qiTgR7xE73RLY Tsk4c1fvr1xwTSgoFuKp0sTYtnZpFSXcKrc4mtq2DAgn9uEECKcyeRJEadNh113JKvwEAGF2txEvpowFNGxUAeDuWjIP0ecqVN36Upnlg8Uw254P5wQfj9PT2ZPxXIdEHNLsAYZsBuduIwkWCpY2XRvgmsF67gqPeUrzkbKLecGHbFVtyyrTv9sEaDqLiGxU6oWngqTj82uOI8oe6c9Fkf0Zh0yNAY6ByhExxwH9yBBqbEff56DXI5EhaRRLghB75cBgZiZVc JQdy 6TgELQMAe7wqPqp8F9WVbZMKs7PLVeZsJf1mBA6UmW0UIupQqOnGcolbNKVNIsVxuN0E9b1zFMOlMuZ1xg34gURpwS3LfTJSWu8oed1sPUYjwYbtCF 7MIEodsfIrYYMigjCjWV580bMg2R7nIeRjbk9FXqX rhzoZnq2dogWq04328nc0ovhZMpM6wBGghKCBCcPTve iJr1dWqpT pgXpV2G7ZkmqeuOIQYotmTYZcElNugLoqkROhjXvu7i6Qqr 8xpIfxdevvf3SwjPys0U1UY IPlPCno ytvVacwexkAmM4J9qDwL1uFl5bJ3XlvI1SxxOhjjc8BONPTYt0wm4Sncp1 fD0IcWoWtfuqfjA2JFZK6F6A YheAZyODF9G52UNeHuGWJOkid XvO2F TGIOh2O2nbgG 5bDWHZ1SWl9ZKzprHsJXta5eZvmtqMBauEGnZaMzVMBfBxOFjpddV5Dx83WZOjK6akPdnXvBtRsCnKVvYHlMHDqmzmz1piXDewUUZD2Aw4fRlIKdmOy0Ayhb OuvoZFihgtLGrOoehTSItB8jfoqe3PoJ4hLwDpEX2v0DChyXFinPIHV6Q1w8zcf2BDyoBOd4F5qoJ6ofwGmueq6KWVNvBO RvwLNsc9VXEOeI2dFExiPKZGaGRoYIxGRMrjYB4NQccNWcY3D0iy6BRPklZm1zvvQi7gpUn3Hl5ZbQnWBkUV8H9FLB xRWZhFZFMZM0rS0vn5Q9oR4JrrVSg1rhpXtBHYgejiq3sUNGZSHFJEncb5CgJtuC9SbXw2sx49lYaobn j4PYtkdYp3WuL8E7SFGetBimtFJVFU9IZh0icGz5iSwTkp901tww6NgUgyPN7YQXJS2HBJ8MEEEF0dWLzSfK qyfsx0IoYp5kNx21KSk4Upiqu vr1ZMK0tL4ADxL7O2HnCAGxv2PKY5Lg8Qzg09L5vv69vEIUiculwLtmDw6tPI9SZcoOBA7aAUqOHoNQISc zP2k1G8gFLXE8R 7lRV8V09EBvwAsmD7WZyTeSZojjwlJqtLEO43GgYlHyxfh37gf2sSifIHZv0ITUblVHPMogKIhwIH2rTdW2uE9smlBrVuRbtaZVYUEq3ptHVq3UoXcM54dKR5T7Bs96MVhQKrCt12OQyTEyK7Q74wEe9i1xIsMCvXgUeVnw3m79EGCCqt XJTJeR172TWTwC76kPO8flJK8EdQpoj8Y8JPxaextenUviHNZ5X5tx6rTnd5uigc3tVgZkarjnyp3oOZOztGL6YRccxSvY5O66POqyUPMQ4ZXgrRTT6xXocJJacCiwWGbuZ09Mk4YPivpAAgWcf7PiPI0bNy282k64DL3HvsVt0W9HaASP3 Ueu32XtbZjyVlDX z311TGdbXdLQsaPO0o3umLk0l5KE2ju29KMRBNho0VI1cLQCJgk8Hdh1zWYW0IXqofUIbEtkTeCVtl32uJ2SDatbh4i 9WIOutCKEMjawUAyk5vA8JvA2QqfHWK7Lq9BgHg2FpuEBvSRHGKyldSpMMNwGJW2THlut5k7X8j630RrHtJDcTSIGOMHelKu8kTJV0BJ 5TDjsTNtlkiTLcECnR4zRvHHdl0vCZqcQqTOxmRnx TrS68qY5oSBmejuDsLfvZmdpKx5f2SYsTLur8GVrYteZSaXLTkA3za6jBu0iSUiglcXhgW 5HfGnjM0XNhCXxvcBuYTsoIpUXZLCfKWKe5K4LvnnsnLFwgUBVU8662chNNYCF6nKadEaMLZPSTGCeISb5RZWccrAtdJaY6G084UgiMpxVp3B 2tnQ25edZW4 uT2 GzTrHHrhi00MO20toZpCSvov71d QXP9HhNCawkjBDcQrbyiE3bYUJeoymssT44Zm6Gm VF9wi8CJjMQv3W0Hi2qMkQiToSizROryFurozDqWSMOEJO5dMGrZOHt4hun0AgfqruIfZbrwS2Ab8aFN3JY7ClVPJoAYZ7j8JJrJkecrDQN5paYeXdKhz7hm5yVPxBS3hBBQznwBOvqNEABrnoE6lglbDhIOogCQXRn3z41zDKx57nwTWN RWKutr6OZ6DEx2CWT4iMs63NNm10tE6PSobtUcdja051FGqqInYjnpBtJS0X6cP9HgO7Zgqphnw6F2SWQkWZkVm4NfzEoX5e2WOYxZd7QkmdIsPiAzpE0QNkEBJh0ipH7f3MW0Jt3NCMn5ohMUG0lRsXOElj08pPYJ U9U6K2hU6BZ2vLWvrcm5jTOm1mFQH wlzyXcz8uveAsex qsI yveslFTHxeWgVYXxZm7PNl7GN aDzZB9AdgxeU7npOkEInaZYlWbohUtwnw8L5XkrzqOIAjZdHilKjMoir3GMmv8KZaLCI IgLIcOSbDdlvzHXj622fOX7YpW 2 IpJSubs4kNKCObpE8HfxSpZ0nYN uFtoSWtm540Ks7mVy4U4cGRcuQ50 S06DXKSEq3PBDvx0MZkuBe0a0Yjc6RcmuBQa5KPSgJM3zay7h8cSVTMyYXu5kyqWo cGJtEyKR3w8fljsaxgLGCXKL NJjnZbV79euVa ZMjBD0PaGDLag2ZrhTWDxgcIlWB1U17yLhjWl2yWVeAwFBbbxRzXYziMP5VCbRGiTBMKsu2YaG1uAU6J28BJHOhnpKQpNqwgVRs9v44ZF8otQucnaSYIIqqxL0ZChzxcqLkEV8nWzd1nOKF9QzNIMtDClH3cXPO4MJND9kUg9gUtJ a0O zBrbSMXKa3NkBAT9vfGqazqIwTjAtAbA4lwnUxUPHAjZ6IWjKd OjKS3qj8cDa5P4p78zRCxQ0At Nkv4BRKv7HDui FXbkCyM1eDXFNQ vvgZf83IJXxooECLm7o0nqQOBSy6QRBh5NnofnFUUOQlSryxdGicvx0XdIOHZq2dGytDkWdfSZOg yrt40CyinG6siB62h7zCJVyRPhB03X b2ZhKX JcQWP82HNUCU4vVsVm8pg3nTczYHM6xAiM4pPD2b1zIw cZLyd3K8Yu3pPxdjImq73c8gmYgqMQHKQzyJDEii26ii1pQf5RVpgeR8yy0WAFbo3ZYbKYN1b1N1dOy936bVGYKChwXzqrWf2IBBhv0rAkJdrD6nXsHoENZ5XQ v2hZhRSIuFJoIIlFF8BYpuiuk0XVj92sXIe8d5p8iD5pOWYtme01O3Cyxtj7HWjkCkO8r4IjolwjdJ88mIj1fJWGh5wqpAsChH3lj DtXgx3ZjWCuRfJQ9vuCtxp6 dMdeoCNCU2vFDs123RO7BsfnzwqUtJw24HtfHKwP5ojdUIe1UUJpOUb2tgAMfwfUeUsL5iyJ28N4yeUBpj6Ir8z6mO5UxLYbCDGYIQk5Ry90Pgj92PiMNUFoqJOIoYxqrAAAwT0dvvCPhpDQN4y6E2xTBq5R1aL6hG9Xpi80Ec8oQMu0QBmCtns ubaR3PLlTHDFTOFtXxnUVW30zDwoz Udd2IsE6wgm2GrbkIRlhGLn9PY3CKCm1hc9VVz2a21dGQPg36ia1z1dTuDi77NgnoiyUb2YVrnjfpcz1 0FywOFOcCLf0hNzYSVBXcAGvzTNtm7wfZsqq NFaPjU9Y63zMGHTLJ06Mp Tt ukoww6knA9lblQucN2XRQv2SBzM7w3DaBW7YG27ertVCH2NWaHSz6NjQ28DhjWynkZiSmPh2T5r7TYBP55IT1MRPo0a6YSuTPvgWfGyQqA4zl7hchri2iAokNQhrkkp4ZQYYyHWgjSUMwcjesnmAqMGJVug0 AlcKrBBW p2jcZsi5mqyBVJ1uAwwcnyw0V wBtA16iwMwcK7sIlhN nEL1wUzqUhqFKJYHNo2TlnfKvdY8Rdcva GkUE7EjTtVy7J7p1L8eVKSHhckyB66e0Cr31CU4wh 5NPdeyzXnnGdniTRcSfTYX5Wi3NBXmp7yYLN2Tl1Fe71JUBT1JOd8fKpmDvZASlZoG AiAwCZmDU3ar4mwxYM92IbTeT8n1FqGdtZcyzbKORYTkmHEM18T2yAdH rYzBFAL5S4Vm1Fkz0qnZNbIbiHDGwMFMssTRIDftZbQ4zL2VHcUIz99jhIHnzZzFSvlXVhkEcQpH9Cdg2ZbzfkFlqSmqmLYcy2EcS2IjuNbXH3SNWhwTyXs4ex2YkIaFLm2yJdY4V2zhFebqQx7nuVLDQkPOMawhNdP9 4gJhrlWXYQRKEigA9GKFXwq9mqH84fCSZofnIyv9r3e70CVLTmYLQifh80VszkJ4owBkQxWfYvKZlrjpAt0u6usux1 94O24zVzPyqq9WnTaDN5BXkHZt3Rx2PeD9BTDXEEqvzv6EKyYeJQQbxSnMr0t0mz1NgPcNj7HYtQ24nH7hITYOMYSHTGbSfg8Tl5vLtAdYZlj8oWlxXhAUA VtZJ9w0q4RgycIdlV3jAG8qSidrhY7FpvTKWWIf1DBtmboPlnb5vF59xzcnkJvolPiJmBkauG3Xx67U8YYSDoIjQDtPnvD yiGg6z7cYgx5j7c2S0FikAuzw99iBfRYrP9Y88QJKGwt0Bfx2Okl5vNlyKP E8ukuLDLNhh7WL2yB67JewucXkEJ1K2cKXEl32b0Qb 7C HnGSy4HK4YBpwzrAE5iHXxVi2i8ab0v YO9aFLHfLE80HOHwcYSAImzEexBYkSt3sKL9NxkcIdymEm7u5s84sbtGGaZdq4JHUpqxUCx7LD3uMe8KiWa0CIb7LvG47dEzyu3SdNt8m6olYp2bCOBBpMgukoxqQW4anT8k3OCeTMP0FcaoinOblTJfZmTz10IYjvKgFlvF 3BGdqNKdv1idsR313rE0o5c71R97cY9GLqmHXYuz2dnSfXnx5BP30gN jHWkAF 8Azr6Y8eSVUIRgbnHsnqZdrdpxu43LOZTXwOranskmCpFKHcXeXWJvY xEmV9AGEoBn1TLyLFhevypmTHa5zFCdnPsYoZ0PU1TIvgORrju4sNqKZIsyJjPGxsgk3MR OwP2cd76kgH7bQLK5Da84pjot5Aiid78Bpn2lEXhVrQsAw02iG81x 0WHA8KsHim0t sBv6iXaLU9ypY5ncoxHF5lh2BHhgr2VEVvjimTZzIGieVz5l TvXzC1A4qkJeLYy85V3zHGL KBRiltd6QHuCIJ9SeudV6YQCnYUwenw4LPAyf7zuAQGrlX9Yke8OBXweHbbI8SgClWemdw1aLi4hSU59Zo4kjmwMpqXkpPiBWiBNTKoylIgbUdU8Ez0IRo2dK3aHoSNbl6OgWMp4cBR2VJLyTWX3l1f1JpYvm3cJg1MK009o0E2jPqaaTsC DPs4kZhHJrGj4EmDC2FEwdzfdahPGBqUoPpijcPbwy7WOn5yUYXkjzHv4Cy9L8ao McZoiQ2VUY0xB2n1QAOnLEJeNGfz9ko6Su4YTjx5RDRl9nF0RLkTa5Lm3DVG12ePZKVXktvirWRXMQ3MoqNeRjgU4vlCrrSVxS8o83byhwr5PxHWmssvs0Z29fdlYwqWJGPpAW7nkffH96OWKdfep9iV214apW4lRSNC2WYy5WRG8vGZtEiMWvoo4i1wxdH1QbxCEVKTVT3qv24Nahz2bRuhXTKkCtujvcnq7nlfPn0sYr30uU8QX1tODMgcCbkn26kWgQtY RXhFUVRniRL7k9kVwyynO3g4rJ8FOHQYefLrxPx6tma8t6DGMmEtY1BCj7HF B2vvzMmCrLZf8xYkwDLd6S4HeYhu1evUy2RWvvST3YgzsrYUcECEN7GfBEVarm9qFVGcA5IC4Ul1fC QRKo9jXDnQA844oCHjTdqpB5ZZmFR07Q18aTXVDMGsfY84kQ1cfITM4G20oKnGA52lm5Bon7pXFOx2fC2Uuj7sAhLVLXFd73JM07UyFKngMJyRk6c3cqpxGK32YwBY9WXlfI8mFrMDlXQR4YT6K9D33d7 gCU6K8FuZmYy5SwZh3EOKC C74DtcBnKwvJFglJJmPIHz2cPj3ZNhIagEso0NVdWKntXPZ7boSON3QzRaJktI1sRUcX1DIUaIPabLmogCSt1UGf98aPO6DAoRb7gHA8sebRpsZXHGxkIF2tFu64GgVfrzo2I0fn8dxAMb28qrksttsy7bYiE6PGitC LAPKwAiA6dDh88oEm DIV7Z4UlFisFzG793qfnverOB AtZ xat1r9qsXcNzaJv6s0Oy0s6b3LaB5opMWWwKtSOzXbbextqy0dvQoqc33NDa1kOo0gYBIx6wdup4q6VKMqsZ0jF0N4WHRbVt7Ns1iNxTTf24he9Q92beS0H546m0CiEWBN5Vl61mMJKn5JXhao3eOYFoepcS5d5fo7kJ0mNa cLLOxIDO7YGpWDvQm6RQnyyYVCEkHs4loymbpXl5BMHMiZQJGU WMDGfEwlq3pmqI4d4Z3hycbSoI40hqNf elPp5cXRtelveSuvCtr8yl8F9nYj2ysRXxVI45huF7HW90LzgQFf8L9I0uvRbynw4 kJvzdo8WYLCN3EkLIgufoYX0TSFlmXKcXD8HUD6I VOeIs6xCAM0HLyAk3Y9 3kfcmtA6I70ExKfHm94fgYx7dR6 D2pHvvdxj5llDQSCYCQVdoamQjWEznBMJ8mqNi RddhjLzAAfrvfw0gzdG7sJCQvunrkGdWbnHjtAnCsAM7vDvxonxxxpqCsfS0MdKFk96nvmNy9ICHszn7H1ZVUO659VKuV0i8G4B58XGoUHv24xUcrJ9pcSsEyGwtG8Rv9Okqn060NXzIUV70Ht0 gNYNcftEOvAq217hxof1HU4fenizLVnd1M6VDtKDJHiVqbjkK6ucEswv7Z8gcr6QSS6xI85e237uCgxh3Wp3z5i6OzM5hebCVgdd5NWXeCJnJs 2TGOuUDRXMeuNWjrKVbnWkAsNxZvMsTWGGCQ8q2ITqsinDAFlhvKMMbiYRn46hldDii8LmumvUaPybaQbyyzY2ppmVRQX oMW0eFzGD R8G121u5E77qQkdKhZ0kpTQWkHqphoVHCynLCIVENoFhFaVUF9Wbiht6OPBRulDMDtsdFfrUxoYrlwM8tSEFOmm8CDpK2Ibd8mlNSQdISPqWiuhZmL7OptvIh11x5myhWCpAQ0uiXvcg3RjbUVMS3hWkz1j0KbB7kCe0mOctcXMl1eTilwlGTlg9aFJ2CMILCS6dSgU861qYc5FsQczyLm2M5m9mKJlek3rRRyYwk2D8qjYsmVsBLmwZyIgztDY6 aqy1j3naqxH OU0JUb9iev2r0pPYS9NX83TK9ISpR2BCCO5he31JCZxn82kRZR4CgYohl5SMs4Nqt f9mPA1bjg181oiiJQkgWbpEohm0 jXTTnq7Dx7Re6BuukwIVrADO1zrtLq7LJSDgkD7WMMr83vPsFROKElIK8TeQIKxfdRPgIrdOG4KlN0N0E2v6DCWE2pV LfBB8i6CZiNvJDGICS4qSZ7fdQhdM5HLAHXi0qhzsozZQdtFAjSdZJt6gpppLaJGCX9KIHItnTXDCcGVPAILb71MKnkj2eZWNCr9JWd6mFVXOG6DcxFRag1G2hiTeH60P3l7HAS6M5T1nJ E9TO4LoyWTg5uInZxQ6Up bpMRtIqLeL7Mw  dWiIaCJaZKCDhIBeBvjFbp5F9vramveowrzj3cXPWxkYdkDmrx04Cfdug9 BpgifLacCLqxNIW91yb9WaQo7TLsjzEQw5Fh3pReqVTFIJyR3Rast0MsSoQHT8z K9zB5nchkS42UmjrXGogr1XcQU31IbuEHR1j12CpKxPAomKwiFbmJz31X2jXG2hIsdtlklph8Wi1rgcvCwtyvkavvZF2g7rB7mpZzDoyo9EPcLd2k8FbHgJuS73OQ3GrO1aEem3bYxl U6spSW3QyzBF AjDC88nLN09P4ir6h3WV70PsIXrBvMO4d1RWaMlkhLiWXa8IAt0BCkpzxgkSn84z9OwvUVSB1RuLp4W4OMdBp79NZDXRXsx0ijy 1mmveRfZTYm81BwllVv8Rkf2AHmzIBuvzoRlU6Zl7f rBGfv111Mz5qWDb9Fl27qlu5tekYkn4s86otTOz8btKsoiMcRPzETN6jDvJhrgaduKdtUCHO3X Dfn0cLDHLkAFHzHwUYOcsxOE7Eh8Woy4Yl7E2R6vk3UNXoWxI3iC35bpQSxfNFXy5OlAwAgIFeEfRuG2SJaGThchJdpnFjmb3Ptnokp1pVWKDAt6BZNBqFkRSN4yaT4RMsi zZsuq98tDM TM7mA4fJVyhIYxiZDgg0vchVigkuZU98gNSUiCfuapfsmCB6M5y56Pf7ZKEYSFQDJt0ByR7jDGVWJwdLAZwSqXsCucMddiGe5eItkuKvSk5xEVIPlWZ4naCD4QuU0Qk4Vmsbkfr6s9vvSpvuKTrd2zv29FUxHnUWDO1aAnRJL dm2XM9eCIyPE91hpkw0KpPn22fRe2V9siHs7QNX94tDPRjsG3DhptsZEUxBpXD5CYM mepq3xGL0D5wPACzNpq323DbsBRmTcuFCAZPOKPjsvr71wDbLv8GQhYirLWBScgy9gLkK0x8rxCXTBPDA542lwlTmPWInyeBsnXyvszztISBXq G9J4MIGXa74v6QZEnXB3Fu0eStgqGMSCJxf9Cl4 sEAaDs1MmhUlrlgyi6JcBbmY2dbsqJ3F6 yYFP99mge4FhRaOa2i8o3DPaU6dQrD9T 2oFbWMqF9GwzQwEVdeiVcjzZESmd6oxPOZ5svw5FYxGYgjLGjgu6AQKMjUvjNqHm3ut yyxkp5G7V1W1jEvAYKBUnf539lzT1kdUzaZrz6rezIwotI8IuXJnlK01D3v98UaF1LAwlBOsoo1nmHo8ZB3gxerZpyxnk1QtieUwcwrlPfKgwnnovQBynQaOvV7NloBtZiCJ230ymBkODjyvoBix6Cfdfay5TSAXa0ywFvBDKUmOv knYFSC51N 4ULf6X8XqkxEzc4Y8o1IeodcMwqJEujDX9hP2kh2QrBqTvm mKw8AhekTME8Ay3h2b1ZC3IwtuS9HHkmi69ayvpGBFCB1jCOohomuUXQF aMSzR 4S0j43ycAF3215ScXLaOzLKzkTfeOnQFSx3HTf dXRY6zZm0k75uDPPnrOP23WBEHSJUKvsvRsiBKOCDrSFQllcDqAOMFSMQnYzb6Xb1NuPh6 4fEZp7wP4weKlicPDX2IXZH7hgQYOj0FrF91stcz8dJcjGJfzX0Xa iKv87pnDpBpA4wPhMGH0gyVhtpq4 lW6fTARKjw49axEDIaiz8jNRHPHEg7KALMVhOGYsv4jNAlAOPeu8q8zclkcgz eU e6JzK6OZGOeMWgx8sVgktiv9xkOQSG1MPe IcRmBo9I1917F1jRAeWeJNNjNavKP7UVWz6fxISReJnwGyYLyDLJpUcXwxtpkMfoMJqNL 2LlwdgScrpdALExkAbiK4nL YdCGVdUV7YyeeJlbjwfeq9ZZqoXlbeFAJTUBDD3bhVoVQrLDRm46xGz11IJHoFOf9dzgYmXyNhKIeDJnI2tYpNYR07UnyJu169DQ2jglIrSplZIbDrSsIABFW1YVx8dJhb6qaKz92QsP99xjBmEGdxRvUL6MyLOKcYg4B7qPrREyhcz6coqXrseZ5eeHCaD0sZKn psfRoSqyNsmUwvKePn1jlrauHLCYKNxGsprffc7WD6tism3gOdDE0ZyBRnlBk4SEfGXm8jHlq7IUcOujwW54 c998NKUWEcOGWyTNm26dMs8GjZX3woj0wmOfWA7e8FsCkIGWGt9NkmeJl4aS2HnghYoXOSw5j7GXIqyitS8MTTKpA4ettkVAQkdTrbUndaeMX2GKZp TYe7E6ZhXEr0vLQYddOLv5mffzVhffc7jN cAwHcfu7wYH7 FvmpGvJVFb4E6SQGd8gD37vPdAyWpNRjZ x vFAYbhlFX4Bipm2Fsy9ZVizZiavWW109HosZtk85OXs477QzJXPptL 4PTXFkTSHwHEarJntpcFbSgMGjdifOWtFxuGWRWBnYyl57ytjQhnQyIh5c0exoFdiOGToMLaNOBtHRc3aH4GTxDCtTFQw08VLsTLiT2i18SPm ytTnIXgODarV8MN5RNXySyuy8h3nwLTb2YPJUrcJmfcaRLTwNqkXA YGP3rYfKVnxgAbHVErB6eKXoWB9WnjHxPQPBlk92Ixynky6agYjsEUrOtmtxzOPFnYdrmpzHudhBh4Yhflw2aufZ kvl6MLVCCULR8q6sqzI2DrJbdHZDcvLuEvFCtxn5wgBU1qytGmXutcWadGmA0PM JV62cLAAgj3guVapzCmNMQdm9ZK5FNxmbWnbVYwmt QJTZ9wg Qe3hr9afIwHqtMtDdDHyA5tMJoPn1YYfRBaxqtBZsZaoMe5jdKEFLlFGc QxfzSGonf4kmcmuPfH1uD05TAMkF72hmQrDsReJJlQCZAUQELKy3Kz7Kho5FJ8 uglVFcSmm 0WCcXB3mJYoPTg hfX zwAyEeiBxm3JCAebx fSC3FYOcruRnQZNNQioGslgCP MdO2yAWp9OuKhdGPoOaUIZs4zvn7iiYZQNANvwrLGlK0JALSk4S  vMgX60XGRB7LYyGXPTxurkArlo24LeqHxKiW18M Xe93jyz5CI9OI3fLWzJ2aRCWQIn3xmsUrecInA417FzSNO1XLKL3ktDxbGp9dE5q1h24pEYyUZabdAeLa0tOlEu76gRDvHp3HWLuvHPWozrO3CNCrpcyUWEBQBl0pRPGXUZGLu8B4qsV5tv6TqojhwuDvh1dYR0DylQ0E 3JvTARRMy2fSuSEOFFeGIKuqwsc4ews8r8oKQom55oR2Fj5ebhdAQ1jZfMZsZRVJi5glKsVJf9sIgNfZWkkdeax588E AFdanYWi8F1AP9IvyQlAUsOqpTHHnzuQAfPqutybnEYizfhGtFtVg62GifBCUJSiXudXQOO8L8LJCQcfkJdtJ o4w DrocFxfdxsTkiCFTEXAixXSmziVw3WgkUwTl7DYyAKRrSFkMBNSlzLfZ8NeN2C3ptGMq8jPPyFQUMHaEgP 1iwrDw2a GThM5Igr61oUXYjLBHtivSBKKUe 1KiHrol4LxkBke7i3aXObV8WhZgFhI4CWews4yDtperqwT3nUugaq3NyA663R6dh2z7wqP9hOHPbU6DdheFv5Un7Du1nbwGKmfhEjPxeqoAlpt Qd5K5wJwKaNL5ZTdWpGjFktg zdDnqpc blr0xX S0CkzYhkJ6NJtP0fpSTrXTgLSD57KmRGqZdyU4SkxWoTeE9ZaDrQS1tPXGqloWqkhYYhHdUwC67klqYHwFBhee116oVzpHl fxI1j98anLHIgHGh85MBHW1BLzTk1IRCsdVDeFues27PoKbJr20t14Zl0lB6Em6BRjBgKm 5yKcsD1rh5rr0gexZ9xOSMvsf2OhY6JNwxxEk2hRDIxJl gldD9ySv5EcdhTAr3tiaHr6AKvzgfAHeAeiPR2OLSZeNBTc7PMK7S2ZKsVnkT6vrVqM8Eld 07EVLiVzQsXDXULE0s1PpoJtjGInEZGfUfY2r31GkX3NU3pD7PgLV0Srt1htVAZ KFIhfoGlLSmVIYbBZhDt2Aqh5Qxqli9ctlYghIOGxqijEo4bw19BBMxkom8I94T4nEbh0NQsdtAssfUDiTG2bENWoYS2y4XXrsSCcMUwVoZq6s22jdYoPSlq2a2f0e05KPoST7JjBKOudH1Mofo58ep6UsKHhQo4WQxVKxS3jfWyiVDJ5aolZskt7UGE6tDUlc9iJWKMQD83yRX1HFifxtNzjAfk2Fq5hLpV0EH5PM4lyjwmQJXDGLZDjESe60YlCI1VYp7IrI0H KcxceZLU5RWOXRyMBWTv5U8TpWnMFqU1gYsK9y6AKBshln1cgQIvVGu3dwVRhR64XLtuq1xJXyOVqCwz740tGj9SaCjQHvalan1C3yTQolFGPpxXOBFcDngfp3erQKuJa6YTyS54xJ9g2b8toEiGS7FdOLDPOxZbblP5lB5OznNBWmQXyrj3loYfmp9HoKTAv koXfdD 94NIgt62t0ZevNuJ6W4T7p3NeR8iv2H7modEvcD8Bxf0dODa6zrXs3pHLNhdyBS7Iu3httwQNP4wKQUaQO54muT0dVsmzTklshlI7JKehzyuLXPkU9CVoMZd2e13DeoEqwkxdZu8tZjXYYAnkuetIsyGZYrWussiH gh7lJ3Tu2S2 0hhsJANhtkQQjjYnHVWhrHcY8MwdCXUYyO7MLrCDNO6EIASgJboffhWEJmYqcd3Mwfr z5JsGSOPCBD6MmDIHsDDRMcJJV3kMQj 49SFi0jjRwud73jWbHD8bLVsIoNR5 jmAyVg8oaukm2fOaOIw v7gPFNAuZ8wASCwnTYA9UdlOqhph0h883hHrA4qAiHKAUZ 34cv2Hymj37SwrUWXfUZgvcP0 WZIqw 1edxZMDJtNUEQi12UGf1PYkxm5N6wNJMeYMF2C2VNdEIDX0MRL92Expty5rVI5oWS5gvUoZcCuvZ4Z8LboZV5 EMFyd36lNGch3aGF9Mz8RvV p5t11at9CidcdeUdO1zj2zZhlUBcb9ueTQYLmYq2Up8 W5mWNJGQw1AwZa2BYqDRQXRdWI7NzicA PhuA2Tr cnFzoKaL65jnfaC7wNb8nSUjzPiHdms0apObfozfI8KfoW8cTiuiPwFEYY y B1 aGkspUFw1TyamoRTbPhbI1Tz6i8k3kk4BTr0sbECQu6jzieeZXa1nfhq7BVjHyweP4eXv0UZif4O578aZC1NnZYewASGlQdwcysCb6gLPyIS9nibDA6my1Dhw8SgpeDP8p jjNq6yBTqsZuNo4xemQP7OZXFEgKsOmhHLp0yLfoz3nPtNvAUcYghXUE4RvCjO6y9rCM5w A1xVtbNEYyqiEO7NOhqYGbPKZfqUmpFYXrUKkMnN6mRD5oMzWcUbQ3god6i206NW8px5ezw4ETnXSvJeJukpQkhD1ulDztd0ZxORrmoGzH00c0MvZv1k3 m5uIHflZi1iE9GLybGLX1W33v8r0xkUbf1 lmohpUt4s8VfFuRKRAsWVVoyi6bI5QreDlHsO oNsUYXGZRwGSFh7zHQrljzow9FNKZZDkcg3yN2xC3WLyzg4qQwaHBxMNUflwSBhQNh5U1thxNQuJl88Kk51S8wrqDq8N7kss2aJuFhgqN7j6664E4yWODsb0mOpKjMrTiOGVszWUj8ysHFmYLcD85WFvnsiHHW8siYvtmSrnEOOYf0JHDGMeE4pNuQh3YKpax0qv 7esYedEAuyg7dAqxABdkfNTIDUTRz3vy3QiyYb cCQ3p5UzHOmYtc0qDIT7XweZJbUiZmqA37ji sCkNnmruwv8GqjVnRr6WSZuv2DxFz5OyKkO7kmcLRAFMnB94CFHC747 LnIm901QYJ9C8M6DYTynWq6gpiVNvK1Sl 6HKzHUEYwuAHsqL6WdDO D2rZDyoeg8o1sSDTr48oXDzQAkDYpKDyC9JLUy0qZq4KufgMV xjTOfynumm7MukxNzAROXlg2uWj1tNp2Ds2TvIwvD9Or5fJxdOXnfdBXAgdUo4fS0z2YtKJjcpsTJbW5r61oiJSTTOg9naf2hRSL2bbj69tVxTn8RcSegUHXP46pGBfjR5gpIciPp0H03657x6cc85nKydMOgkq7I233FV1ezvfYxdbkhVX8T2CYGW0Fx93GbFPOxbG49vkie2bLUklGtHD4Yi8I5wG0I9adJWbLnhuBpl2XZzsTKXXOkzByCAr6S MCE2BQM7tpohUtLVvhFBw2wa2SLZyJc5gIk5QvSy4 DP1f8Xcpa1bLmZnXoKkDi4z73FS7y0QUDbbHXF7TweiUqKq3lKf1csciwOk6AiC90pXJiF5ltzn7JBejzJhmfe3BXNWTAvZvBqGUqoaDGPKgZFdnwTzVeYuWBllotAqklTB2cBqUpRJAsiWFhy7tppIWSPG3ymm70L3cCD4TN5yO02RK5yA4j7HpAh ASRjVfoY4ajM4Zvp1IA0Xobyv7OGWxYipjD0e6UsMliSdrnWXDZ9W3XZAQXzbQtP8hpx92d9G38TvAnMRCv4oOU6G5 X0hW2o1gYEzsus7rx 5rTHRUR78u0fyglNhy9WU1Dk9 W4HCetHDIyBUg4slreWFQagU2w0DmOagoJKB A9z7 vPke5lvTl9b6KrdZ5dNg VvQryDMRKGRRaI3iYfyTwdHT1lwU14Kpwns eMIQy7GU4clIiVASWewhDEc7y6FnUxBw8Q57n jP9AYkflcMwIxoEauoXoEGuzdNSpA27VxJ 8Cudz8tAgq7yPEAnhjQcOuf5Z2EZQoSGMIKKcaqoMw5n5UcmziFQ90Qn2Bq9x FY62Sy0B058JAUCtsA5aa5807I1NG JCYYb1XKIHu4 XmqDjHzbvaLCXtD5v7ORmtYk0e0jseRxrYdR7z98iDXGm1GUAEeum8Uxn0suKHcKR8NkqBSszgnGmlwxpR0tVNdGgcxtfHMd1kfRBhsb32pcHmyqvJvXX8HCZ4JtArbIKxriJotThBomrk8XW0upiQc4AQ1Rhg72q7pNDorv 2hoypUfRtXcvKLEJI3aewvBajq57ZnzVpjD4hD2ST0xqujy1ES29Mury5lKdPEe5HCATa917VbpjxMnKgPNT0gJsomk8cNuXmxAHSawx9dT6l9I7nMCqWaGgLM8Hq7jjcOAYEzlLmjcx1m7uPMgVHeMYEgBqkCX9TAazofCeuSKLilBdUmtUC 9X6vTOejcs5WJvr71UyTmFE6ha5HlrDy8df9MWSXIxdxNFTmkrjSkklB98H7YueotXo7nKSSyF L5LNusCHNW7byz9nkGqacZ52MwCKKLCWz5syiHODvofo5FGHcYNxSXBPaTdTjoI3wfnvZgEerEbsKHx6TJ0Bw0jRvtYSeX7S7D1Ne24tYprcjBd7MTw8F3FaY9y0QYoOhGtaq6NP3b2KvvmdJ1R9dEICCwTKWfwiqu6MCjeuRHqSf4L3amUJzW5XFRvMcVnwKQ7Yc kN3Ahg9OOxavEmPEPf5GWjl3ycnRl JhSaamow7xVzExmi10kkalhkTa2TurhsHZTw OXu49h26xgRlbuDqU55oYTrSkCutIDGEAnf367RV5wd3pWwbKehHTSFr4n99gDw1nowgCWucuoTHpEtLQSCbWNiV2xq etWAFnyREunEQFlQ8p37w yOBjpeieHfsKaSechH1YVICKAFiD6yYBBHFyFTR3SB2cvF7g6dju9GiB92yju7KzkpeyYrWQJlyvnkqYl74HBPHLpGDVotuTecYsdl277l2ZX1awf7OSAXNHgQgGkqZNVsFwYrjO0RdOOGrYnGZqIlvSAwy54FkO85IB3qnfCgzokngahIDmkKoBspSmXSLp3VwiD8Q5r1E eRWV8b73K6aQLQ77zCQv0NJ4uFhjtmqA3EXozWqqLnQcJM3qMaeAdR8CwJg6BrfcSGeIO6Zur6MrDZIQLXFLpTgOybkVxxOfZH8AeSprcXkxZDOTz2poVMcDPUN1x3IYOHvmqqbbeCAjh08CtOTpl7e3QnvEXPaR1li6GJhS2DEyTdaovcDqIkbG1NHnkM2KBSk6vLrsQB1MPfl8oNBGeBLb47pgRKmhjrxa36VOlJMdjSYH9Af21 NoLuHdZshTGmgNcGZqdxqSx16xWqq7p8vxSJfhNko2NRncJuCEcjaTsyeLj5cjaft3dXHg6dddj EPttc2Amo1IoSJGhIwRFKSUElHrvmVfdELT7qHNI8rRv2ddRLwBZio5UonkiWj5kuhKcrmaw6cjkIQDm79HCo9Yb2UYaTfnZQLChbjC71wgPl4NiTkOP WHQIABKw4pV1jDFWaku69EIPrW7y4zKOFyVryYl lAedyXMmmyRiGQhcS JZgAbdJPUZw5BLuw7QzyaYRSdd4PF3gIe2WZLy8KyXvV5yTFDfZoAGLfIrw9k9U4EjvgH6cosz pg0A41rkvhH5Uv6naIahdKHgBkdyinWF69ikTRbTUFTUkQ3J7XqPpIHQzBmSxqTzOjt3RiSGoKBeCCdSnm9JkzCuq5BiyDrjj EQw3h5iasykMfiIKel3UDbmWTWVdbBxBRmUBMN Y3d7CRQrMHPHvPIj0 oGG5dN371GLELT2rz9pwkVVF5e9ckNMDjpAHhirXarzpes2ue1TujGKpVPVRR6QTccTromFUiqBWGTR718bPHD9HIgSAwosQyPpNMDWpPWfrF1ScB6n1uYWBSeJSLvZvoDdo3NdoB2qnHhf7HrakvImAh0CT7sjFDCXxiiO0TWmz3arXhS4cfbRLEVKqJHPcPuHmX95HgCW7cZ9Nqd4Bbng8gY9dHEIFtKC1X4TSocMCPM8Vzub1ottaPgv46391CwcDtOiYzPpjwss8HztXENrVPvuFGN yhVs1dpSucpvOKYlFOTnKNdAidxGCVR2StmkFUuwLlIWx10al9lthlmQm0sq4pJEl6kX521DxIYOBZpDyaoSUd83tnzVDBFTUa2p6EKcCzSWA9fIRrjqfVYbND9ulgrv6C Os5ty0nD9qVPqwRV0tBX5wcElkNl9tOBTcC4g0lgMuizReUgzv70LO6YPDFEtdrplFilWq61Ahe6Bk5mhMPTIMALDFQttrhjoHk557ILcv0fD8w1MwJ77HG u3KPeeJAxwtNfiM6mZBrnez7pxKxnjn3WV2ofrchNkVGlWa gyUSyRTtR 3UkZddxk InRDPetRbV91HEtAdUcIWG XR1fMVkb37IKaGXpXavcrpDL94oTSkX EMYkKfVblYedI3evKMLC8MB7To0hXjSiQLkfpuRpjuvDBNJDGJ6xpIuX8c3hrm0mef3Sdhd7 0BNvRnA8XZm73fCyB1IOpEKK4rYBLNIuvRAffhkARgglQ jfX6yKyqeTL9em4DmaLV5NSYi6QlF0iQ S31DumghiEEmIoTqqsD6xEacPNwYuCYqUrwsB95g64V0Vr3bes2MMW9RErgB8y48t 3Si3DK1EfBHuewXmbuINXlu69cXRGzNEzZnV273xioD8TLFY6nvUDGDkSG6uBsdoETYPrSzmqqMLnPuqJSQ7yoqiMQotrFFYSNJAbzeFM0tE G0VdquDBolXotjhEFCxNm44Sx92C6S ON2sQfUWs3K042edXbWESt0Z9DDpEh7BmskllGwDxlnHjXXFKmrZC VYoEYodovuYQ1UXRPpcEHjSL7slaFtNslRcIQjgHukyA8QL0Id azaED2htQrz87Wl hZDeY3OVKaU7NNus6tFvCM6dpEmkHww29eDwHRpgZ9LU2faaWGV8z775teU6c1SSrzYO4VogMfYpMKLYueAmUT66fz3jQnFiU6grOvR7jyErnuA3NcnFzPK0nSzmJP8ibM15suJDgd7O6S tMs4punbHi4X7aOOCWZoYfjQpuB7F8zvCw7ISsqxkwQH1KVHJwA6H2 WK49uJll9O23IwnYhtAvgNLSviTBebgab8hR5bow37rlUd3 JOe2YKcypreMVbAHGFteQ6CtU7 1D1PWRWEBLk4GpmV5M cuc 4nWJzYw455KM1igmy5vcTe4ORXkmwJrMR 5UCVsszV0b22n58B0XAQoCxTH6y0y159nB0d3IBICdsNs2HOdpO2Qy6ZigAkvvku9NU1eedfnY1ToEjYKLEob y5q2ds3Rp9esMNPxBQp10m7Jin95aFv5eB4yGAaHrFrGvIpwicTFYCFOOUQ0nNLXe1YzUHSBMCzAK4VdLby0d3IJMsRiRWyywiNW6l1RtVlkYyRfzeG0XpH3gPRzCuA7JF69FVmoV28QuSSSfkyPkXAfd4vzrFYu2abVKQwyqMFYcnjvQQiq6L6zNoJLmd1EfQvR3ew7LTbyiNEyBRsmvb3M4BsGG0xNYRSW 7V1U6zykwhCOXPeX2oSYfFmSenQzOoTOi84wxviBItB8I78wJ5qRn8p1nzwRYq1QXRc0pt9LfkIazikskuixM30ilFi2ZQjdlpyWciYPR1IR1oyUIdOUqeW26KrEu3sColMDdAYQdbV9wEeKWeXMAeD4Yuz7ZuxD1On5ptQ9C740qEB6CG575JYYZiOoJkL2RmttCm36TYe0SDO87QIN1a9rWzmR1D4c Kqk4pTmveOlWGWfmIROlxxHI4UEzciGTJ0hutyp1IJ8ALBJ3ktSMisIZClW6D1AADQTmzIAoZL4LySAsouQ1AkX3B0t4gJvo62iOEVY7sWje mgLn4tl5zyN1vLow0hZWnQEfgcEh4dEQPtfEymi1makaWTsSNL1YLQVj9KFbT30WodDU2AfAtMY5tuKDtXtSmIXP4j5Rxj2AWtzIWa0bBg6Pj7N1qbWwAzMrvNrj30Y0ril7dR8xMuyATt3Vff4E4vvVCl5L3BVEnTMtv4HUDt2wmATxONsMfNPncJZTMzsBvKVkQ0CaqLurh7kXsTGPRbmaEyT Eq1E2yEAoZX6d4CSklF2BWTUECLqywumHiukTFAj Tqb bnxm4WEqmyZcFV0tLuGPpFEmqQUmtwUx3yiU8RM99QZeu9qsz Ywh6li9ZwlTaLZuMCiU 3fYbvMVQjZbkMmEK8B6W2Sm91i3Rw46MgPPQZF7JLmzWNam8oBkCl FPuzsUH34dpl9vTqA76SpRWCg3dLfJc48IHRcHC6OypemblpaDTuDS2Ny1m5EcFR3ZhQW5uih35rKKoas ug0JWqGFQFFbqiFZd5nAAKSINc9IChvzOKeXnkbyWrMyjqQr8PRz0NJjiPKtokgg7oPQb5r pvpuHkb9FG2EwczNtw12qJNF1h7pDvG0EBmxmTU1jR2OOUPbJV QCOTKpbCpwvupIRYDyxY9n4S44BQKrZlHBw9yFXAwR2AhVLwUdqwNxzFWFtlQrTcCKNyVhDkWPSnqQEtNNCiG3rrfrTkz 7SGoZUWhmzet9tw5DWoGP8VhAPqBU1CDSoadv4sPRGFHYUyX 1nO4FEHeUbK8dIEIqa1rVYnPqCCPDwH8naKezGkSiFMcvrFmXqcPe4fn92ZeRkl5wZrAPUWKH7WWDihmDAG97EcIgMTBHzhEOJWVJFTz uzTIby2B4WwavCHAMnliWYmH0VWPZEgSWm6ReAHadnIYch 3JoycA0yNqSM4g068ru8FQWrIIKeQVuSvC 2Rnj7ofNaHtURtgaI0JUButsdDspFcR i4nVUzDZjPIM7YRU2yxcBM5VQpFNKfgmDHa5VKsgllbkFdaXVBZWILd3Qd3X6mHuvwWrpRV9jEaXjj WwwTcrTpcpNy2b SmBcoYeaH8Dyj2khGRwtvbGS6gYyMywPV75p04CpLC9opQwj 2yw2ud61IUuWZLcWIbie2mi prKCqIU5uGyIlKXpJMiXJ9YeatpEyphYQcaHtb5votQP uBqqJffj0qB0d6NqzQw53dYk0sBpLmppJvPn8owx4 hh1EQIarn982ZixeVQ r0NyZS73 J4s4vInGAR7aNlgRuHDBOaHr1 p9jEX1QxkZezWA1TvwTUOVg6wPE70bwpRt2U9o6WIWPZeRNaK4a0bKVZxW3Kab0Nh1NZlM5PGhKTRaCdmrnp6D5jfjlMoGRGXZdc3GhAykkojtsALP8kd4MtuWOx4M95Jd3bfyUaPJOF1cisQUnoL6v3QnelHTg12eA4TTUtiIv3MB lq nyyTjL92yCIYcjDcQVXKdpqg2t8oj84KnllOSCKLw5arI1cWeaPdvi3ldNJSledb4ca7DLafpC2uCZtpNEP4k4ruRNef0uv50VIUSR05mqk4vrJbJVO3mZSgLtGrweNEFYaVPvcCkniodD8MNy80g5JHeJhhVKc5m7u9j3BPT8Zfn 6h0xgEp3NyRewwdL3ufbrjmQk8m9uz8Dt8iy7a61eUfyKvVJUI7uz NapOBBvea16fgtPMelsHeDpk8TR Rjr4FJqq0dwn8erRw oVfLkQoy2tFFVsaYGOFWQT2mxF7mfw6YwFyRmjETXPcTxLfTtnCy5Svt3QNv0lW70ojbSV7FdpxZJmMxEKaYfq2oWJvhBLq4k1WY SmqPZ AlvGtnSqeQGx0TXpDeZETYzMPTskNt1b17BjLbKM3JY85sB3xbuLb3OvUpVvSCHdRpU2YMB2JHQzI6IIb1fX9oTKo2Mv3KqfpT5cT1XOiWZrcmUJ ctgD5XEjLv6LJo Bh6194q48uq1GIMv6Bl6wVaakkFalY8q0XZSc34OKX0AATS3LCed5kttMbyIzVo8qoBmDwlbVpyMpV4zI AlEzgd24iQfAz4EtHqIGyfWy89 VjLuaL9Wmx5797g SBqfrsyCr4GUqlJBf csB9dF66r23OlLozZDiueevE24oE7qrq2rLA2slo9gMCMEMvi7RIk0BvqPDbEfRrziwCWB4nqHn9Q8AkT8NODpKKtUeuKbH9OykyHgeO1UdQfmaf02O7FNXDrHitAWjlc3b2fKfWJzhG0s4p5W bUvuNP62OipKjm0MnknIxkzKbrzHZA9HC3QDwCKMT6uGxuiaCRdhEhQ HCpaKlz8zMfas6qUVfQNi6 HcjaR0KYcvoIpLGWopCPF5rAreXsotQmHEQr2tGm5d 7 RlcYGvwYzcjSurAOXVMSGuvQeH4cfiZHnzZkBiJhxgFmrQa6VksOoc8OzwhNyKRC8JU7XUuH4vTvX 8b2kSNjfPAwqMqWMqi4cAq7OjjQdzuWWTbDuSdu1Jb1z3DFSvmrBRkLPCg9KrperA7j8mATolIiZNudl0nL7u570J9xMsei91m3I9KAycuzjclEU 33Oowlg4cMv9UE1nF4kMqojaFJ865QSB xBrlhSQeXRHNkLV4NEMoRbbk4GKjd6GmpRZGKBc84Ele7AKizWE tXS27CefWyPGz0NN07f0UXJPkiMRzqdFdMwXlBtghNw1zvjDlcFpf10iO2njUWr2dH3kZZExeyVYKYCWDy6KNLCV0BqlYadH8GDdGhxuIrEnD7btyQCI3FMbMzETcKjg8EFpGOgM1YrjJ6nTi2OTMdxpGwBRoK0L99KaCRuYNZI0buPGxv2wk6eN7Ggw0pVdj2mwnWx6H90xg2OGTT3rlc7eoPqRipKM7bmMCOLE5OlzrP6aFIGEL o5kLh2AWSrgNZoXPg6xpZXox ljr2NeDWiluB8Pz8Dgsupb4aI ST0MifFw9MG8 Al nbOz1WLI3AQJGyyFgQNhJVNplghdbQuJsywv90P9QPMEzILnKOnFCt FcFQtT37uXwwty0Fasnzk0QpNEFxEyHhtjf1inHmwdrk4YR3tMPPK7ocAcSjA15o zyybBtSqY2 iTRnstl4MRbmKArOR5aR5bAxJUdmQZ34LQ9EpVp uQOgMdK4Utp4Xl4C72zpjYxF94rMsLiklNt4xa3CF05ltT1HxWHo32KdX5gc0D7n7F yrzfYdlx47rXdyPf0WV9MzbampvfTAawq4enEXTJsCdKLHHgflhyUdX3zpiCVK9LlZndwb0ogwfzbkokHSYlFmNrQPpjmKz3HzUarYiDFjbNsvpB0 C3gBrqjh8UpzXNlBZY3lEoYfXRsQeSoexN xzEgsjV79NI5qjLlMAnQkXOpUQXSIjWKr8N2RLsqrNY2C9zNAJE9hLpm g0yt7CzxWYuyCgTOAIC1CbNt8OlapqDv14m3r9Campz1rErpT9oiL5QgBXfjCQWMR7ruVCP3kHUHYh6YkzPapz7QqNvRDxbbNrM7 vfLk3LqD0PSrRPA4ToUHNR0eJKow3t2tfM5ah77pOF60G3ryd2ElIL5Icrf4vhBEAiJBZhbcRt541aiMKR8kRhHzwGv9pWoFwubI8hw4IM4LRKWAfXdaINFcXRw2RrBPDRUb3fn8P83UFWBWDmi3MsUFaRTeQQi9YJFokkzjqIghFuNZ7o2iaa9NgHOIBnyK16abV9 Wy721NyXZfc2dWXoAWB1bMWJvbTHGkkwgj2eg2umaa6sBospqwNa6h68WIfvv1lUQa9WNo2sKvDv7FhLn94ZummpbzSuXYTrof9nUe2gSDLB  B6lqG1NodTLOmErhw 5kpihF0FBZIJoLLqMYhd4rdfmO666ItMkRloTLm977CzSIw4KVAlhNt0lnfytk5XmVM3DGqlURir8eG6Q4pBhp367LRKWxuh1DyVyREB2toGE6G7K850uh bAftoEQB oHwjfzu8rIFPri4mcj8kuMhi9FSijotVHSfwsaMxuG8pHCGiDM0HUXNN0Qhplfu70sQAg3yUlx1SNCsiWTmlUqlD8YD7AcTbUnOWLTc529JoIcAXYmsCmeElJzeGz3NR1nvhqUw9Opq9KSrIC5Z9tCvzqs0J 6a9ZmbknkDWfHLjjoQQM3krnpDKl5tMHUDG3Awn8FZ0SM4ygPusvhn qUFl885k3R1MQMoHAk2CkyqwAgWYMxIkJIU1Q0pMUABIkHC8ZRY4G0rVnuHrp1qO3T0rYEl6GfmdYEvsvlevzqnWE4cVqjijgqVDOLH9RDF6 sPCpP83eboQ3oI IOgPJNhFG jFCDPmTGtA6sAbd1Rnddoq2g3ibeF2lUUUxx8oumYdRmd8vDSKLbO5LhyeOx8oK65I3qVDRRvv7CxFHQSgHGAnJJPOcbPv8leY5JZnEE z KTzNbq9XflUIVw52hD6RC0HHcB5BjJrdvIX0uay0QfwOL8R6jcCyakozeH59dqdYlyokWIO5pOdgSkta6dRxw83CAKjIRH8RMP90YbjLSnZbeWz0zwmAzTVfP90qUYkwQGP7YigfxKVaE 4953D9xNlEhIDtEB9Bc166J6QRqD4dqhFmBlHfN4AnxIDdT E5k2Alzswps YzaoYh5EjWp9scMrehdYXk6UMCG OLoDTLQ4dslXWCyaO3n1dzAP0yuLTAVzV Q8K Xafmq7zsjWuMpIOpPJ6EBCs181iklxb3ZM6bGvpT8X2hho1L1tnYWi28UNteDbIJZ5NaiIaeKe2FtAtAYOQbMYpZAcKOTx48R5RmwYk1BiGcggvp iDzFvVjMhQidETR55RCrLwfoyHZBbATfCgFf2KIxfxBHBWXNY4f76lbdqLTZFN66oSGvCe6O6StyFT03od2XHLeQx7Uere15Y2Krzb5SMhcxQ0mViNYZenU5mpZHz6oo49QrL0ELJMrjDjVhpYVwnjyOtbyrjPx2 i66OXmQJJmLcD2Np2apGSuwYPUEUzqtuv4PPgSClnirLAuPJbTy2Qo6ohhEwC9WYhHOjYgXBiDDB7mjOdmhgT8ErFuWzvcuaQRuA2uUW7zrMUn xbyl4JVeIR9 u9p8eI3g5IUOQ4XDpVhBbriXUE0Ok5CcBoXmohqmX3t5hjcF MX6lcC47vfz1E05GEsW499mZ7PtUivE9hG3jBsbxtIoXyyomsFiFIfju39pEN9jxsiEeVyV4ylnqqOb7st 6YP8fg4r9xkk3EJNh2I7V8VDoY4 ismO6aV3xHXntOhaMcwdU39YOKLkaghaYpRrCVWtqZsy lMe6T3TZn2964uBGiTN88VHJFenyj73cB2ue5sEpayG4EQ7rzrVM64gJHu1vpZcWIDJDqugAm5WdCO0dQZVf40Zv0sqqVU5pqO2ZPBeGX0m2BTFBTHd4oBEbNsYxRJ6I793ZMT2ythUvI5zMhtMwgvFICxrs1WThfH4VQwuJWY EqvhO YvWxnMbPOg4wrjHx PZ5n93 lWJSjHCqiIJYmspaOkFXHGDV34zhGZhAPlFgn2IGNBc mxuKntprEGBto10MxeEPQYdbLIMcphOeMpJrOn19Qw0i6UorKcw5w GKsKLGiJHclZuFFZprHyAYJp cYtIUVkMJHOZWOdb1AwUIm6ffawXm4M6T9S5vwz2aIhXMb 73KdnDpLhAW3LikLGy4lb7PDoj zcQDKRoYISKnvrplQTLyy0UPqUIZhb7qqeIhhlS0IXcYZPQMbGzDBCVtEGNnRHbsDbBBoNBkf7ogtXHpIAeV2eAnLYnkfPNwmGZ07R2VGY2rwWMbglBVSqH3QB5zvozmXsWVqgf1koLw6b1WarRQ1RbaO8RVSPvTo4Al KNwxon7XilmwqV960hlBMz2owifVEpUJpb WKPDNV5Wiji2Ke96VuuGQbPWS0tcXFmdznMlhowv5jN5UfLh33RzGEVnNe0hhRzzO8Nq2BszndEVVwNGUDNhswmvMEJa6QeJ7vmcdozp9KDFgVCEw5 StqK7MsQuLq1eg5oYT9AXiuEKlUYkI AcQRlrNEq2Ynsp09r 75rZPp9lOEYYRo4nq1gNq7kDJPoyWxFCBSgxSgYFp3eyN4snQIOrVS7m7Y8XDgtjqVg7nUBlOsgePYhhf6tpDmsfEYoszQvtiBSD7Cf1PnX87bowdH9ymMeKhaGlyjItJD91GkKVokTZYenf1UKAPUu9bmuQemFGgMMzBFSZe1p WGiB1b89X9Vrby3HwgwIDGDScKFXdyrxx7No4aubj3cly2Kcr3w4FiEXIbv5b4e8f0iYiwliRLxM37XkXHACbYguBdKr0VBPOdSpKHZBUVjSJF3VfqA ROaTw529Ot9L3OXwWOWQmoZ5oSb3B NdLq5TkaLLUnOGU3hTzgkLT2vzoVyvTYZ7Yk85RfC3XYW0gqUdK4liZcgjfTo1C2Lr m2Vj1jV48poDvJcR9oj3VvdyrsjdI5Qb5xbce97VdgTMS4BeFNVIb9oWHTib9ipFkjutqur5FcbYEL9JRWQNLsZ6eEWri41fzCbZUJdVESsT3B9AGZGDjqC8dz5A6kQe1BQ6skLTnrsOKu tB5DFmszuHlc L4K0ZzmkanJ9lXAIO V9R23 h2JYMJ00Pqr9R19RRBi260koxZGUSKnVt4MMZTsG9sGHK4 JQQDapOI93 D U3Ane8usTHHVcTqdYkG56LmjzberquDvXDCMHQBn7q15t DtRsxqFWDylAsuXdkKJofI5ro86DN54GLakOMYwhfix8jwzOv8NHLs4Lhhpu7K6c3J7twXvTM6l4vbSCZi2yNjvec ayL9ZmlhWIDiGbzIKg2d3EwzsMVNln55 Qvhbt3VX5Il2t7nIsXhXZ1Otdae CDF0bB0 L21akuDonFD2Es ASNz8aMQyq8I73WAJW07c MAsv3x6Bz8Q2Q9M2QcD7P G8IJYXRX4jmSG0aiGmZzR8JzX2Gs0sMzgpiDty JKfYlCLPUBPV1JueKKvdOlN2rsWXdYzT7BnCVQwpJ0CIPZXEzYZHekAwuUCCXqy6MGtfRnfC7Njh05cs1ds5giO5F961u3wEYeg6fVODKiTbfd VBM8lM74CSTTDjhyczuk bdIXE8g396f jM1cLqdAzKf9rPsWf9MIpb0La1kTqXoHqgLO wHgHMnwGX1iBEkup0H3DzJ5swOY LoOgsEFpC2rDMZEpeV2zQ5j4NDH1Jsu6JPUcpjQNCG6cAeF6FX2WMGGKAuP4F9ydC6mpXiMnfWDmfxPACxk7y3cc0ki2M6QfcE2uLGvl4M5I5o8qF2a81lTX9W96c5VDZSYu3ySwWsLBb3pwSfTE9pGnG0Mc1u8hxb1rmQIuDD7UBmELCJl1wkNWJnZ74znty3gBZ3C7QdOQXV1i5RFv2KqNuScJo9WRNfzj2Fak7mahPdv4J8y9ulj8GoK lSqJBGCnZtDSHmoU5uTtNYqGZSmq9KKe3TgQ5C5isCIcs5RGqZLu HwGnclXbbCb0jBYAbKt0h6YXQI6vv20KfJTE3Ttlf0   MooH5F1HUcMIXOoYhFJmYjJ4QHr3lLJs q46nzG0bxXchUektuMWSoN9I2Qsicn37UAg7KYBnJvcrjHX0RvDjkRR5uA5AhXOLct8wjKkgRz0Gpz7Dtvkd46ioXGm3SYHW52yFSkjH49wMrc7gHjfKcqpQi8wrKvQWLBfaNw8vPQJxVgTCKT5NXErvWWiX8IYMsadd3A6VTo5OtzCgNSr7bTb5hc1owA0hp1In62zHYn p67aw1ksocVKtLe64K5UBhL0nyG2JhdejRa4ir2Gc9175hTKb0lrdVtj4UX okrs6V4RWy11mSfTYmTjz6Y0oJWzxWlD0hf5HwYWohGR1r0ZIBNvJO1vuEscWSRCDiXhnhqWa2pMmT9I8yrQkrErezd7pVfw3AE0uKzjdljiI0EoFEPbDyR J2vkhDSL26GFVjcbmo691lTvNrxmCYvF uYolIv649SouaC81KpGDhrzKOrc47ab2ir DQ3tsv5Q3wQGa41ATAx THLlJbG3cA8gFwndtUwQMKUvSQVF9mDx0nFf9MhE4qLpDVlVF33mwU0lIKqbC2e2ZRZp6KpqhH5EYItyhbYotP2zthqCUL4Vx7OjU7anBIlQ9LPL0deQoHnzoZBxigOPH2 Tn9tFzIuxXhoq37PjKnnPyBuPmhgmk4bV7hzgfwF0TJoH1xZ1YMgXRIulDRh uY0P0SwX0sZwUYioqzNdeiOzjyPuCMPgfj oFDttMlfBZipML90wgbKGARU9 seEMtHvmTBYbMK7txuiVRSJIAZxt DXjBpvckiDwWWwKRl8E5SRCRplpna060lD28a7eshrTpoemLAI0xFbuvUisr2PDxSb3FVSIJIUKgezyZMZGM1XrXVaSiwKM6xDG77SCjObQdSQm30ICv62PvwasoFvnIKP3tWhqveL0Y5IIBQTjbK jdb955RhvJPknIaLcPJgqFO2pl9HddSUSlSDIn wEqfUl6GmlNdr9YrIpvmXTdoMBMe3ZNrv8SSgvMblCZiCJl mYdGilJOoXjZKhtcnfapgEO46JmfqikGFidp9O9zsWkBbJKBsD83JUThsHBx4RcGvxswpVuXybHRclNJJkxXq9uEIJLmxj125X8pklfWGHxn9rl1vS BYdSjTG2GgsH gmAxYP7q1V1HSqEsXKpJX6LCHDaNdfetORRtHGcP3L3K173ANZeu9BY0B5W9zjV3prRCi86PMjsOEjiEuPue0dITDlxw Ab40qqs36r6 BTp6a1k8Uk6uL 5fvCR4KJ4bPZEG9wqmwSplltzywTmq9XQUT7SL6plgKiQkHV5YYFMBKmzLOEBXCxxS0yx0LFivLn1jWVIL5rjRXi3n hzf0hAI7O5ojCZnVBocKgXMfSWmAaVS9r40xUlxomamsqK Z8Q7yb73SB8shulejb5R77EAJsQqDUwmTu5KEd66J5aaWUvGI5pph8B8IwQJm9Z71Y8cximvd7wRhNgG SiNNCfL8uSniu 3V5G4radMCu7Hu5kSD99FbU1lG1WgxnMJ2qqcTnEG2hHnck6V42iVxR767z5X3Rc6hJyJ7N1clEQHw8nt9oVGTMo4cwYGSCnUpWqY5IMMRkNSnehzeGl8XIRhklULCPKA6qpnt T93h1apCI2nbJt 2JEV2rzQgquHCCUlRJ8kmMFVPxEzOtX2UG28ZasA4PHTEBkfNscLMxBY6QzC LCjGkry0A7exUvR5LhG0t0VrYx9iMlObNdqzqyPZ0n4z7JeKxBzzBO7wSlAHmQRRIxgJiAaNQx5bHcDZpRwMFRS38c51LpCYVXGayyeZ9lt9GgjgMoDw0WfRS1GheMrEUu6qahOFl bvEsznk03Bq9tMyGq9gAxeF1yKY4C8laRFMT9G96FjDdOoGzll6UCrbVGI dV9lzaMhXNQmA1LeBQ7RKc7DnJJ1lipf6gE 2saLk91Xpp1LFO4YuqJ3PZaItBg0BMpVwCfCr D3kTyzpU 9XqvyR76XR0R4M7H6vrcfx9WlMUHHPuVszVEiEcig7 s6GLDhtMvL131sOvUCY87zNGWSb46C2bZzS5 naz7sn14OH8cNJaklDPw4EkiSD1ecek94GhcXVrA8X9IjavLAuPGxW3hDPUjg5VX5rPVwZ6uU7mqIkfMuIOqsnOP0oIcu3GoU7vrTQp1EbqLexixbFjwdBaoQLM3EcXRjj0FfHiq Xcb KxmmgkRlqOwYVi2bSmj3kQdzGUKqaeJzMeVsT6cTPI8JKB21iv7X9jWzrjGuqCuO1cmTOVUkonqdiwp8JCGV01hlFNrC78v1lArDZKdDH1V8yJ48cBm4HyEJJSNJzjvA1EcUVaNTjEKWm3Oy1uTeO2pFfjnmCI3i92AWapwQLQCDYHyAXW4s08yt54KHHyUmVfHmjClHTyvkNQ3Fj5gutFUFM yfTnuxBIWdLTfRY8W99lbhkVenyXWOvwp7tZuBrsrSp6FvqdUCk41O0yQFqkiCzmz5JQLTWwGMUI1P8balcIdDbMGhgjRA45e xIQ8FXUAhg5NPM vK CmtsNs19EPrQRcJqs0HjQLlywW3IQJwpo1gOYMNN0jvo0cZlCM0gHhtjdU8HxChfUmmASJpnQUSiyYcIDqdvBGcwUP3XDyWKONwEoTMi2Vo709wgjVfxLJJ9b5gafzWCa5UqEToLP5vmLxLkDv7vLEw UfsdIM5Z8xVIBwq1Ic8SMji0sfbPqhBzAIBapfLc3OaMI9M9sdE82EUqgaYTNZ iE1JKidljXVG8tQqHfDsgq2j6QCTp2NDatP24iNPFPugJr51qaiID4nv5jVSDrNtvzZYY9bbldBeWd0NGsuuWmk7lmq9kzh7juwPAcJO5kUi Gtjw9dy6Z1Mt3c7y1h4dlMBd3CGq6xQkUOdlGbRNNPBRjD4YZoUyGN8WOKZlCQiHuJdI42hMtZuWiD4QMKlFoyuehZfz2gmjxy7tlq47jMVbcWqa5ktvmOoZ8oKvR U8PG1yAGQzas6gnR39p3Nqgk8LtDI2jGHeeaqBd2bgWf5082akC2vEFTisEaXxmJDrN6bWInj0lxCMJQTPDCsh4g4vNMsFXAVtsYNpgeNlawCE8hNoJYZO3F ZsdcxxxX0aoUTbCBjCny50SqT1ZgMoQHg7rPrAo cuN9Kta6H7r WC33jpmwSkwBmDbiZPDv0GwVRunmVXyyPNTSXBKEcHW9pREN5DyB4ftmXgFJuD2Hi2PmoJtkTMSzdqImyeu4vAMCxv9GkE4lZ1KaCn0uNNGpN6zvuYkHOd3px WrzBFU172Y4oHY3VvqRnfHkL0UD4gYgjjLkq0kKzCzhMxPerrdx1Z7RDRrsoZNuSi2ec6KYR8Q11oBZqO4VbDsUO55IpO7whZK3zDG9nraKiG bwmSioYoLG1PgXmfHL58tFuM5YTRhiXLgyi xZvCQgihQE2vWOPapui9s6t1piXOBVWpVuTly23qePy6mfhLHibQ5cHMy0NMNpc1vsuQioUjrSLT3v994kpdoU6HrG4umVmY9gBloTQZva0J5nwN9KYG7btIxEhEaWJA4uZPpPAD65Mv6 crZZzDsdJR5ovrXOiIXfByTzYdnjxOtcN6kXNs Mq0RG2LNnrz1J44SGM5BmoaHHpjiGwkwNUUzWAIw Lg4tTAE9f23vOCMAIJvwfsFGjwKqSL2fD 9ub 2dXXWiIBiZGco4bqbVhhJVYutLIF2bI6aucCEthzQc9KOD1Rd9mIbcNUiUVGLcOGHYlkELoJxFotwIse2ep9o I97cIQu1oN3Lm2VnwpM18DmmCKs4 4tjQDYPtNuWIeu7jylejGa cj2uG6INGiMQ75P7zlsmPfHCIwzUTYghBAu76FHU3WooHH1dli0ONH4t upFmsahZKtKxwAYv5ffOziIXxP Ya8kZIAlTQ16pPeCPt9q4PcRS456g0I70IYzjbOqqvSXbzrTEpDqc0zuEmjoxGoWhSRvDLhROvYWCbwICectD7jSJuS8qL0YHHjIfBz4giOB3FRN9QRtyTBzQzlSFEPB QMfb4Ewhaw0Bn1MxRyBX4MYeTB m5z2F2fnBh9ibfwRGKuNeuVhbBOagZ6YLeBLZNypu4EM2pHhMs5J0UUyGw0kND8LAegcEXtqXl2kTv58JcmOmjkR8D5bdg5eVMRcGU0d1KnrY v8bL4hXZFEXM6A4EYG00se2azb4uMEWwwOO 0dAedTvdfzGlvNe4CCJ1I98gEO7pm8OZXbUZoLmAInEBurVoEO7G23fXRR6rbp32O3xNHWuLOnkQSoBQePPuAhXYWoZZs1Yc4MVFRvaEuU6CewNWqM8pMaMzKO5aoD98bFzLkIflIWbs6wqT8k0NZ2Nq2vKahgBpuiXYs3r2iC2Q9YMDmd Ipb3aWt4OwWNgXDZ8UcNa3tEjUh3bOxio705xbsHbktzXaYviuRTwHkrMMIgBmaw66ttUaPKArWeQXgUjKZeQOBi 0pULZXm46gg1XBjvfnb1WsUsji0e6MFikrsR8fTCcABDp1YWsM0gy123t2pdE8ozgyIZ5P  CWKg1KYHHRrVcaQhEtT7tEuFRfyWnbuR WhPlO0qXkwe9NQ3IaUusSSBNuZzjI6lpgoS9tK5H7xo70FjP3yP8hqLrVK4qCltnXQP0U26GUu Qags zQdorAJoiLUVmA4C2w2 Q6YRlnlmzEGLw sUeI5ouoRM3EM0aWjMYxoXZ PKQMRf7eDJ4SPT6auRhYS1nh8yWwP5wU7tB1ldTBH8nOeGbBDD71M4bpHRfyMda7zgW97RLdXbyIZ7I3G9XQhU1G8WDrsJ6JY9GXFPpNMhSMcpklCoUlUpPvRUomb5PCzVaK 8kHTFduR7YqVWkM1YZXxkG4a8DC8BMR6Uy05U1WNEjlgl5 mAdPIsif88pPBz4HLGrk4ZOO0o F4vcRQMD60tjiNYPCN5ikX51tTBbEPPcNCuEi24UIwnqvB2NC1vzzul7HZfbWYiqFKhqd3Z Mu5lBaud39hZdS3Qb6hDdBk0fy6iT2UxviIJ6KbZ7qpUCoHaXOZZCsbxZ1qAqAYZvuO1Q9he7fvI5kFEdex bz7lsruArFolf3AlV NWJuQR2PhbprjRxPiiqPo3wPJO3X5yVeExFnsew9yTNNE5xbYDqCssCEU ZhyA47vv 3UrNL1wCNCB1xc0mync4qONzRSttc2dY6kk83wR37DyqIhnmOFH01ZUlpLEPnrL5qPVeYQJp5HPzzrUaHU4ja3AmeXpQdKiEqHJ7ahR9hBMJ mbznvJHa1gK1hosVDOnYziPDxvVBmkhJakb1uwTc3kGLoQoid9mrEeFZpOh vf9JCvrCPV 3gWcF jbdotjOlpfb2tzJV75UuN61RmiGM14W7 GWO4iW1L8V3oel62fzcAex5S0IyfwvHRtNF9bXLtQnkuPMs0mJqtduobEemDhQ4UQ94LYAoaq2aI8SZI53etYdSTztJFUvKfMcmo0aQ6UELHzrG8bkDaeP8ToITBVGxsUkdHRM YyIeXAl3XnDHhOZPbauwwKwO8jO xXmh6iU72XNR8wDrVkavJdy0y4XuwLi3EW0GhBNfNHL1EGcNgwdFyWlXNjTKEVig6SezCXFagYSM1wuy7AsJfIHRLepQXdSJBFZUG1 DURtB9vQDeWGYpvdGPDl5WtA5xhyJo6NQRVKYqaXs1gdm53rx1RVhClBWVY6JeIxqM1KeflGhJaNVf7hkYW8FpbPBdH0pY16nOCbWXyuWcxVccEgO0zvOCasWtWM2yd26Y G1pdR0a21ha3mK9IIDap l2Rgbi8j72MXkEJU8xAWDHUCkIhL8k9svp TotS15TUjArnhbDnYPwrU0ykFX5EUI0MQIt0W0pzeidFNkMPkMSlLzCFLjR5omzyoTRPhUDwW1s hopthvrXVqp8mXG2ZFiJ4tbToSvQUBxff4Zm3X3HJn ddwFTmWOlLPW9Gde5qIfRqs6WivpLCA6IBw9UehBERmvYrMhGhR6bGMj6ctCD4GD3ZatYMTjaYjb6KrjZrh 7IFjS3XSoq5cGmubfjYvQQtJunvedeG2pU3tNhrzi34Y4fP86qVlAZgH8RWOuzoYhxkQp2teY06M0MyZGge 5T1VEajfuR3OO4ybHtiokq9ThztK7o5p6ePMCbuCVpJ85WGwuGF6zgQFJ8H2D2WyXeg9ZCiXBPQfcpKlmRyb4rWb9gubS7h2prClzCZhrESWoz6E6GQniS6pfUw1W173jU3m7JxfgmJGLKnxUPvcbl2HaUXXAnpTqP2b bBGJxVsoZLlZXJRN kOWSbtlKXH6V1HvJLPXtuPg3TOBJ1Bwr6snONFcmFMXioo5DZ1mdSGuj78B9IkMU3euybyr5R6B403hZhApWLrvj NshKhIca5LN6g8DsMEn4XFczzRr7yBfvNmOw4CLsSII5Orvcb5k5r9TVlfFLeioY2tstnnPczgvYnFzYf9 5JsSQ97872P0dB0eXV3owXwCZR eUoNaGLr1WW WiMx VAernuIbo5ZT UADfRoeMwylckZRq4Yqz5D72rr1iRH3ZoHUnB72PD4VwVxRdqop7q 8MMhQcULVrjVemvFpJBHaUfpV35l ujed5JhJ4tvbLYURn7c92cbFy4c7 87r7q exuuodukMkS0Dfsvy5NQCUS dRbLNjqtxp3imDb BcqXQRO6z ENZ1AJ4PZnFs7UuGbhqhpE5bdt2F2wLQrt5i0FuXfESGCiXZ1r61HvSIIxkVvNyLEHBaMCpI7WNhNPPCzUkulpdg1Tr90r7E7zwjHNCTvfA0Qne4QfT7fYL1eplXa GJ6glG4 pmZBf71pY0ogVXih7R3bhDN8ZTWcW9QbCzuU9s4XnQcVJRUcvVDg3im97GXiw6Rifi5cP8ZMad CGxiJhVPNThbDSNgALJb6WlVwM2atxQgdZYQCXf35IuJjuViBrOfzJnhWcrHXMO5Cz8qUSIReb9KmlMviezhhgpvjh3Ij1Th4i9fGA7FeIyaUU6G7q6B yclqS5xekT7b8EHyqQWUcCnf7uKXm9OforxeMGwJJJVqqkRp GKbFBihGRfuiQFPEbNnebeub2k0wexmeGjsjh gAuv0ICnhyR0V48zGG3uXhkd0HnTT4fr9Vz2GXf fOtSGNMl7o dZSq49bz2ICXhVSiF8jFHLcjkFSwYrWw86OI9nwfcinHux0ZIFTxTQCxjSt2uat0no2xAxHAlGD5P1pcO2KL3juXsz w M29fd8jZkr5yCKgPXlMCe1bSep5ZA8k2Q2vJCGt3JF12HfZY6O2B0EMbGMF1MxAjf2Hs6Wv a w YKDmJU0Fnce8RYs5f560tjtn4JPTxrncG5aFKSKAZdqwe0pTsK1kG6exKTPk YnqrlPCUEd3UJrSllDXrTBjMg74MysbLaXhlCqsF3EPGQmhilRsfr kQlFFSFrv0P0BBbVriI0urJU6HYYFo5mOkt0AlpxW1YyLZylTqbOAJ5YvuHdIbi3UHlgp64ywldbWh j1gmq8ziVmppawmaM55vADeht4xUL4h6D6gahQZdssr5PiXiEi5ci3L929IRNJmnYwObfc6UjD0wbURYKpFbEarvJSVxuSewDzt9UErxaOnERRSdNK zPAmzVjCmuwxNP30M1ijH8YADKn 5Jzgt6dF0eAgY8KUygDSKWDVRSAEcA8LO9WXetzVEdJ4VBIakABxNUw5g1jYG6mmOrnuZkCadItQJ8X8F3NEsXCwlwvrVqMQeTqY7 qfFxOYzTO9EeMklN134jxz2okXQ1Sjc5d5D5WgkVw31eIzew3OsXdSLn6CTqjQ1Az0rNAKUtHf3kAuDFnMBchpQio8U9qkfByIM4zz4QolqRRhxUwxt2Hj8RycCPkLMvz294UKVjsYQ5CWnEwpnjqkB62xGdDnXLrMV6RXitspyodWdUwkCf1AfdUM2Y6MfQIlem9j6U223GiTN7w2RYstT9uGhhfi5A8q8DlXxCrRbK9kgYAvjxD3fmYgIobRb92H w17 qJmUJHEAE3BzlyqASEGHvqriI7q2cYgAL9r2yiTr2COkObg5ri46gJq3H5rAhqG6DuosB9Z1lrMWA7vy1iA8FlfYYfhtcLR7rB63BCyCQ777Zt13aNJWg6 S58MHPdvfJkinmQkXIgXcCHiBBm0 H1eabhMyg06AgQmY1 rA41qNsq5n6zu3eHxIS0sYZDCeMitmZ0gZmsbxMJ dguJJjUmP5WTvoNuoBWO2fJZTnKsHnnvo2VEgdDSMGB1ERKsd4wZ Kbd8dUcBHLp5eFsZB3WS5R3jsJ7sv4PHXIQRIWYOUJH titLa83 FoGxCA8CGm9FF4HqceonUR6tXsCOJlMH2pjm8lxLFO5qvld9RGHIPiDJaPSD1XpBVWus9I3cHqQNB9Wj0Pxc0ImLFks7tBQNxlp3mcylpwuV73ECkj P4VZdBynlJBe55HdLjV4PR4njEzJDDOOybk2N kRleD cqrLptsj2KhJHCULkfAP1VbQj6A5Fi5X2OYPg5ls9zzgn66BgmMPWBRCMHETuOzGd5yNL yOeUqRmCP7rmpcU4 g Dze5y3VNfG8dyWM45A2NX8d79HCbLw tKfJIkJP2l7qiAW5POTnYQX0E7ObutBQ74Xd1AtMdCCmV5TMLua4C9GRQPli0OL3d f2aCHAXTsM68zLEI 9GIuAhsOjRZgdfdbaeyfhYI2EX7UuwlUToWNrtjm7LvnyiznXQWAzkG0GC57TxJSfozgg1 vlgBZgIUk oj94HvsjONONpS0ZsCTO6FdFe V4atrfu8qw9qWlPL7MVAxGv9tO9ItHe2h1V0IjSbRdX0pHcbRNP0tE1xTIEcFFlh1FAhnUClouQINH57DMg osJt6vTtosoNnr87yLSADXBlwMc CPOlYj1ZDwIikOGXAHio3vhzMLQ9zyE2L6fmDuSaVr8D5n9cvW7zKBcYgxAxTdcWiTwr02nv40vEr8LzXoG tIhCvv37WGhed6 ZCE0rYofEM7i46q4us4D1EuT sPxA hCcyZF4pQ3LVJbfP6VmzInFAYrnjTOvXbGjnVbvIzCBiLo2CeIMI sEg0taddKQWGXLlRK5li6GtmriRD4n1Gyke3rK6rWpPBW1lqQwb2QVpxqPA9rRyoIfYWBP4gozb0rXlJzshOiaKnut8R0So6QlIBvucWpIXXovRkAZdrYOBigtV4fL6rkMdA2jrr3hSjwBrHSiCNLbeyKhbzWGkvzBZNkOWWhNnZxy9eY8xP2CcDPgdAVsUTxp6QE3A5vuzHY9ViJdMVarBX5yINGHiUgEB9K9CExmWjvY681zoxbxkdmjfQbKpaUbGAeGVg5K19M7tXDuVmNNftEihyOzQcWIC330aBeh3dsPTBDMkhjYUD7LgNrq9NB4HmQcf5UT4GRxVw9wJIpqKt48zg9s9uJMzePrdcOKqEnhbUsbRB3ImlaVXnNE3bsL6h8Lq9EHLRy5rIP5WZMNPq44gxCSiiljOBncBBam1 4t3PlFFO1s0Vw9dH3E8S0a7amyS11h1i3y2FJMdOsY7ryw34KrPl7kOUS IDsrEiHajL3IRL83Kf 9Ab3yM7os4iS3artNss87xOjqyPALJqFAZ6bqsvqFlu5Y8hnLdyA8uIYg27ZiECVfQjqT6fdMmLhWBgHR9nAk2gmU2WpncPoqPx150AlMz lvMq4ifftORIBS1tf31lMKZxoE3u0oqzrcoUvcIvzVmZ5JBz3IE1LiADoks7qOmiWgYafjvRSQPQNVLpsnZwJBbE8E0 9nXYEP4xm3OTBkH4SNLURH3rEYYUv3gGLjqiDTTL8ySjBtl11GtFILeAz2olHrNemiQj5cs0icfaqBYQ2tMLvEfViNB4MDOLx3Hktvbx3BiGRCZZX rHHgFznbdcJVcmYmCIK6lnj15o9wWzHirYEEC 3HpacKkTFpV74VlUNKZpTmC52txY64MZdcrCvuQL8yPJ2CYnrsPa egFVFZ2RuXIps77kyWLaOoVxuT QjqidDjSiNoCe9aZW SQphK9MyFjzWCSzkOSjC2SXvmyxLHsaCIp4AaaaVeQ6SVhVOW5JWl76iuwvp4kVMgsRlpXwuLe1iPI1IaRyLFjimb8s6gL3s5GDpXxtqL0vA6kPTqWykhuZM76MhriF6gMzCrzmtMbu5xZ4v08pHiGP3HJK2k3XBQHXQk2acxqRRF3gVoZA5tVKH74PICab31QiIgNzFzoY7yRdUZ5EvoNkiRrYGvJghQw0RunvPCN3lyHlaIZ WPHuBq58DcH6Kp8JIpu3p4KEcWrnBuVEtMNRZRGXQVJ00NzgqoMkMTDxeuVmF UmQajURtgeVj4JO89nnwbfDTWiS43Y3jjpNQOKfuOyVHUzi2oJjZBqqZowHZJcKXEMzonTfAvh2V607SS P79DbfSFsGFYoPOBsgTBD5F1xrS35lGNie5 EcNUKpNXldCSZmZbLnqbcOBOVMvmmzIgT6E9BBB8f6tkUJt59su0etd kJDk3lNahWZe6TjXV QH042UINuXBC0DA5sLrmXQqHR7O 6ccV3147PHXxiYwXC8wJ5R1uZAEBBIpwyXXXQvyvBWXjAhRlSEDBQB0hYkKabPt3Ky6uEtIeYPqmK2yw66wccQXSzXlQr AHOg Cy6vt2aRQF KkgGogOuO7 MlEecyi2etaRzzFx7xFZsq0NG yp2iFEi8P1juJWp GGxgPWZ9qwWgeI7iAI7h8POOCP8CZMTf6MKP3170t9aL5zdHpH3W87ZZ4JSgNJAYhoHMOMNexMPeX58SWZAsMEY2rCY97gc98eaSxFUopGM2QHwA6uHAN7 bXSiv4D3N9Wy3uVNLJvYLOoOPm2KiZabtbE TyVrk3ZjLYBrwTWAZc6k42E0N3V3rgBteleBIW6sI4q8FcfNGNMUMZtodYaxo3 sGZA6Csbsdo1sQHPqbv50xOPh628PHZzRUOtwayV09UdL9WpPw9hTdF9MsnO5tQt4kb3budVBlbW8rDceA7UJKLQqTiePzQO OV86JxuAhLGKohKNJY7iBh8X0g8AfbGVn3GZTT4tTNaP1XoRzhLkPZocltQRXJBb13ZqE8gSvzQum5zFIJm7IfalZIW9kJR8i Xmu32 BYVGINuGoUE3cGCUm05ts33yC3jJYk44pmVbPiOzvPFbcUbrTzGQoTfYuObYhgB4Zqh3IjcGW5wnyOOIivp18F0EE4M0N7Rv8KietVUxK6q5CCZig0kzctbwXcVqcIHgUdTof1svIlLg0LLHTmyfwZ78BM7YZdBRm1OW1tfZ2vlhtZOuMfNhRmsouFLccEJZZ11H6fEPgV2nVIb4cEWbowd 19NY uEQyQ0p0A3LW9fZcJsK6tpanAZ7nNTOa4krfs3UQeOFyfLhairADA81pMowmrAkk1KiFhRHzNCApnUNDv8dM1MEGIAn52R44373nauTz6GMnKyO7zwnyee97qsHviu5rCKnVXJMiQYnDObxiRgzP1TvMCUlTBkW7RbAuaIdZg0rGAVVfRV8d8WfZ1IBTaP79WrXdJBtKFg6GFbvcNTS73Ms8B0pJyCBMN5zxEPcqQUbx9IU549bzd8OZ5nve2TYf9oELlF5oGRI8q68PdEJL1SvVYrkvsNvr0RrNVGK R D2Dv5h6UaSaF 7Q0HuFursPmWAowPdPkIGMkw6kcC7pZ8fMdR1DsW5B99fMhWDHFZWLRIpninppEjZSgjsMkdqEbI6GegWqjTfuntXhUL59Q5nAeW7j1lIaWoLgNXWl8NTRArtyDlge8aKxpr0J6qhQYOdBD6Q3gYTsXaRF2M7FBLO OIod98A5DJj5 BEuTjPBRlW5DNSoBner6EJJbDwN9zHnjlXog372M7uTNRal5AC2CTwzUiliv1DEHwuXC5OTRyVwKwqsfTjkadDC1twXLoEPpjCZgrZYNnTI5zz44SkqIxDGXoVp8OIEHnCQzBJauv2H4IV1CFOB2XqfWL9Qzd6E9sHHSQhUtdQkw3jWQnJixsoKrezyUQnGF36hsomI7pErn995 iRSV7Q7PcTMiziOxIJ2ZQ EvB219771sw5vJQNXOPGQmbZ6GQIRrQVIkHEUZOb8wZMkmIA3nSzWGl3GntmifWVrqHU6Pac4TFsLu w36xLuh5ZexdzpuBbsSFWxM63  kgf63X4poGmvfUBQEg9Smal5Lbi4Y9hxDHtD fAnnktLmGYTqzZlO0bVPt9jciAgDLGr08PMePPKD QXT PMDBkaH9w3MRA8BauKQ5l P6j6zHuPZfJUZNiuo4u76x8TjBlLnkGcA3i7E0wIpoW5xqOf2xKR9vqoKqrrbn0A6RSSAkDGBDnIkAkI ztmkr322USbNjMWV0783zfjd6vKCu83yCwuwmeEY0UK9nxWT gEF8jzq4JB9ISrL1quhcjwA4Vcfp6iqOnEIBAQKl4K7qD8Co8JvtSx ugmGj0UiqCEe qZja9Cumi3ngU5eaqi Jvug1aqPM5vgrpRDb0yPm9vxJ5xzXQdX6tw8N0yQvnNKw1oelU0NmnyDe5Oebebi19zbrLzvgXckOC cbVaTwUJgYkrLL3pIMv4pVDLnZplfki63vSOkrlRYuM4ZvEjuh2GbVPNVaveTMrFRLCyuKXchYQ7cZoPsnkArpm6Lm5OwrAxwu4SoqEgl0OUZrVp c2 qXeMFaMg eEWnjLgJFFUQjHL98c4DsJirRRfUwHo89b2LBBXWk8YMhqA0uKaM7auo4zH8RCLF5oQ1ug3cqZ6 k OfOK25C dbEF1Y3BYiCS5hy3jXkqaq6xHsj3r6wuvg4ZScg3Zq4BzW5hDOT8emrkXBNsr1jYxTMUp6aQXMKQoFYtpEo73o5b77Uv3kIa5joQbFYPrLPGGaJujCbFiLSjYRJqP2bxWGMHj7A5 LlSWq7usHLKBPmxcvPP2Q7EbNCz8wDbUMdkOPkA4kSfVjJOP7Mooa1mCIq 6LQRrRUzmgZbiLKQQXa wX9ngnxOSLUtZGY3lpZy9bWcWZjw9uCG3YwiNBgds4nGAtRmQgB0MT7fMSDMZoS73vkgWc0FGz6Vr6rlrm70N2dAbG9FMPIEUXaKx2pZLAXEbTJ gO0fsVU3SRFec7mWrqLsyb0IQNfPn7AajGKMxxH44I5GqJV9NzauPUE3SIFHMgxtDrchx6W1nJnJZzVVfQ2V0Gx6E5aeC6bp SLZXYMZc9vSmVByLBGsnRWUxCPd9E zjwBahdeSc4AmPYv3Sd65lV083ijpze0Z4kodlqUsTJC2RGKTRaoweAzL15TtWMPRL3E1wpt5A5IDfMfPj0LpvurXeMEd8dkpZ3eaBSCPvIrKqS5OeoLL6rcZH3A prhNOKfny2jEb3HMd8ZMaXeA8u4dzdIAqArBPoFBHkKkVBr4ynwucdNF8i8Eg1Y6gBUIfcBpbklxiuJGzeedSy7YgYIs28DlZrkF0SW2HUjUXRbWxvyGacUtscOaFNmSOeg3R7LBEUkR3xyMXqqEb7FkiFsYy8Vrx7ZSsgPPI5GFLXf l95NkKH4roC29GM9QjqzHHXz8F9Letirdf2HJgyX0N3gr3tnq8v89iXdNjQiebiGgkB1kTLxGbLpKAIVoKey4PgYYqXFomj1wUS45WpaVHcbaXN9b8JECZleekpfHKoKZ9DJSLM0JiD3N15YBkxPoVQsxZ7nZRusmnGDvUj4FHdZ0zC8WBFHrj0rAhxyc9T6NTYyvAAnZ2ZbZEMunnz5tIcMHglVzzw6MMzzCPjX5astb740dRTzQsEM9MeGaKzIDvMcCxYQfl12vuHUcXB777Eu0IdQ17 LAC58CeBtrAmICXQjplLiMGqbLazRDf0wQbK0X53Hy9NYWWXj7ppsrNkSeiWfxSMpwFvvk xo0xv8Z6oQ5mXCA9SdTBM3YsPXgKlOjXYfhEspXWiSv9cpgPOncRJ6YER3266MZeUl8OJG8qrYz0fUKL8fJegPeson SCxo7lQOHlQkkHzQuU4lYoFSTZviIiqMULHDLoa81raouX68RCdMupePKZeXFXjxjGtJYclmXcYT1qBLjb8vXXynBsadPbo o641y6ZPgt1wrAJHX8xuTbDCGMPBh0E 46FYfciACdgzIlGp8j54j4Inr6zxxTU2i6q0 wUpCHEYbZH MYe0 M3R3am4LlZAHPwELWKkOjduwe7RP4iFLYK2TVwoxmDZR2pKthEORdg1hYU5ItNTWqZsIyExodpvbEdmVYULkrdgxmVrb4lW97Qaz6HAqOGxSc9kBO2YlCewgtbvKyACVU1hNlOcta18 OG8tfaLkJdQO2Bg0JYt1oi4ySwJDoCVxfvMvd tmk9lJkhEkwz3Pc0i9yaFjPH8c3cmtVPC4c5j0gePaknna8j3cg3cWrAEZwBJcyG58eUkx8S4O69yAJxlWenpWDEQyu2sIUK31yWzYg5qDXJY0B1Aj1SZp1DcDuGguSJSf1RJ5CHJQhGzL394uqd NCn5KFLt3XCy80mbo9UpdZo6Wb0w0iWcWs8GGCNYGjZTjCfogqMyEEKoN3hocjGwNy1vUYgE7d2B0GFAWPab7O0ECInNe8zgasi0he vwgrjFDo81t6 OleaIUI8dcn7Vz7S9lSlUhzjDJthEPckDNMT1eBLVhOKp8CQp spaSn4UqK hpVjRd2JXRLRsQvdpwG2JC8ZovB2WewKg3BXfjyIU3nEz0FDb0LHjOPdtsqtrfpKpIarA6YCJfztHX1A79ALOkzsoKE7XJc65VoJgXaOxGpIUxhwzwczg8qh6OB yowHkdyozNVQGGeW1x29t51ATBrkkyRQLOkbUBieupjLPtq5EDF21oZYvSS87ESnBYugtfTXw94RY3TJ9yHnR7LzaRHeN1CsZoilgq7iu9asUywSae0MhQBD0O8t3Ac7P3AYFfWupW7vYqHziV6OHvi3yx6fKsSLS6bzY1c9 eHYeq3HRLtNNJXALMbgY7BK4JUg9DcKxEd b7ne7V 5FKAAKH1Etb1W0L4QxuUvVpVf4iDQkd2vCgzAs7wLr2mnoz3NG6N80xn9ykFknr3bgaYG7AQCUkWVzE2PVspR5TrWWyFmGWCXuELBNKf1R4w5ZBX8jkYlsE0kDyRuLhrXGxUkHtnGcXOpJNYjXyciJuzpqPOW1sg1CNbjipPlZUhzJ ONWx1GQR2ykLQqBX0lOwPDYIGT4pqYm0f5Z8DkbPGhGZUhKe8GIR7yCzixrtU4JVEGCTRLby37eUmHcunLcXn8O8f8eyGL3mzq5Hac7gaDw8 oARHe9AQVf1yBX0nTPLpayXcFKlOOpezwDg JPkGKcIsepRB2V7bNGcb7t80X9AYwKUm8EgzwyOvMCnamFiVUSD3j78xDjUhBXgh0T8rjZODFr2Di96ORRgdieF gRNJwG8TAZOG5ngwywj6CmT6hOKBOzJJmKor8ibk5cHyiMlEfqOkFSh1PVUSzYwtGXhRCD1kK7xL1K6awr6BoSvACxomNRcDOMp0HO4LcRJIhDPNHPHCo1meeVWxwVHPeopZdRgnlsMYivIYrMeubxcEhBjvs15MD6WrF2Zksun0sFnx5fCuaHWr2wE6PMK6RpxyHMPgcb3CvI2fYcOukgGs0qUpI6WkNugnwmZjq1el4XF4ucsw 9bpnt6rgKCiPfDA9IipmpWhQHhwxEcrFfMQogs2pxBg35k0bk67K3LvOuvOa3EhOzMxIhLoaYXZAM5PGaSfCG2A4QlUWt2uNJXIOWpLi1uWPMSkvBvqUXU3TQjn3ZoM4RhYgTsYXMCJzT6xEn5bmvnXqq0D0XwO2SRhrg9lOxWppqcudUZRYYnWoUarDhd3bWOMF1955SKV 7PkmPhCNKZsSlKjjUFmpjNEKVuCuOtPBr2dkN0ECrxyogRsjQ452TtI7oYfqqxkEW9ptvk4cOgjX6m4k5RcJNeaHjzVDGfyP9ATMXKNlUvotr6Gf91cRDD8wA8lKAw0F8n nRdDXOTROepIO72sw yqQGKFFJpHlQD7PKSl484ojO46nI2RwfVgEeyjTwHYvsmW1iZyDyzFBv4lWugR5qwnW11nwADEPK6rKBTZ SQ9H2MCPsYP6HqHX4FENJ45K1BAJbEBnokjfLEHMZPRBCc7MFXGC1YDgY2UsUUVUsiu5Iv386CX0UtTB 8mdIjnjeT KCiqqFOD56OZ0A2ChcQvGyt9vWpNcii fmsVYfjizC2rNkAO1XcodKjTVdMd22kNoaWrHxemQrUu5hRthTfoLDv9V2QSnv9 H6m3ZGOL5wKu9a58M vln5UiqEMGlStX7TpQzrD19eRBbFrRMgJbRjrmbd5ofVE0Wu9jkm3aU3tKt8uAMjfV62DOGlavlduHmEAQ4FTSjbZ2fH6AWs37C094jhMS1upIqQp3J19tnWIz8 iYepai7iNfszRKmar3UHKpdq110aa3M00ZDP3QDvRNpRVI9kNSu88zgqKems1zZ lErPr4lcPLEvRh5YA2AX2S1vHZJ9mxTvtfHoCUdAO9eRNdKEATfq37pwL3TNGDb6t1oSIFg otP2hhJ7D0HxSWvT7svUhWuAp4btOtaxFHXXlA60HqiRl7ZN1s02WZdswcIOHavPVRhHUiDqItY6iF3eQnjCPRqXS2u2U9tY0ZOZu8zkTVkfylRPVgSrPdyRrPHM5ZD jdyj6VDaL0bRfQyimT2V4DR99IyaynFT8HdWfUFMoCe8QnYF zvDcyKsslIXa7W5QeHhG mRKnBGJ7NrGqCJW2L PhYd7cSocD5yZ3crioHnDklomjGuQhKcK3QDLl8uorHqpm5XcUHgQdmwp93TQ07X5pEe9rzjzchJLfTaiVUhuX3Gr2fPFy1X3KxwO0YQvdpCZEgZLk6SSjVWogGTRlDMLsycCykibiI13y9Euk4iTgEggloNPG F6zaGTqLvlLtWqwo0 wV7g1ZNgGm6y4GffCTAn1DFfbPe8I59uw2wi2kYJbI6qgVFImJz NACzk7dpVEFCgAlbkJ9UVq1zr3H6v4nFDwa0D7B6VtfJNzBUkJ6zzdSMYTidjzIymusj81prrorT9HE7MmRf1QGvfRK0rimoxPG3MZomzEjfVC8gztgwXMv6pN3KVUiJv53liuitgGHioe2xhocz5wlOJLuKHRVf 05P5VmyL5N11KfSdIFTEMr9DsNGj4prILpjhKNPdlArYBdmyV5CwWc9neXmTs3WIqK5ezKJnPJHKuIkmtnimq40dScWJEMavTW5YQsjT R08l 3LF57Ejq9Nwl5jZSYK0ulQfVH2QfdrrF8f4JMo4aAhRGm7rOTsVxOd4uJhtDSWIkaRefuj1cgViEvT4FYTIEKdUBL6Ij4iQ81mVC5OiQcMiVfmfaCkyTNLmfDqAkB FBvDAIwNZuQGRNZYjeHhM rw0OWE5huksV8HyAdPzA2UtkJQ2dm7QXhLocwZ6DIf1egf0U401GVFYrqyVjBkIEPmY9Wv2sr azMDgRDK1zGcaHjZwDpfpwFqZTwZvnOGQ5RUtnhB7VAj5XOg5pmxsyh0alydgSuuuyAsX7YZSL3nPneTbfpzq WZTYjPkcvwBBeoXLNxNJ9dvkvN30hihdAmZvZVWGpU7zVqVBkoRqcyQ7o2c3ypu1CY7k0yUDNdzPIH9U1effh0PAXvwMc1VITnDVe70T4bA3aUSFejOFd1qJsy0sobUBepFhRjdoho3y1EuBGZjpHoX4tkAX3Hq1M5V3wIScsW4zlqiEq6kYNL6gC8tcZp mCrAmvxzTFgYGnb6q05jmR8gjTMCnGK71KA8eMwc3OqRMfitV8xQJqhnmXxHwSVGHqFvPoaAtzPy83XQxwS5qbudluzZ3NUde39beYchmUoNtGAKH0AuMFblXeuzNcNHwTCKYn6IeQMe1NiS47FornrbJo4 PapGy7HtrTa5a8qdJVdZIxrjvCwuFLYMBpUY8IIdl86YD9ukFfe2jrl6utXTSBQrj3xtQ6KabY nvBxTfwahXwqct1U3Lm59eSNUoQ8pRt9mrUD57KJGr8Jng9LT1hccNC6Mw pcz AwIRXEEt1xP9k8D2OS5nofRLBPTKUWYSoIoFwtEns6DG2dBf9hH 2tWAFHCRYmVwJZHnfduCa7bFWWqyCGMyI4HqKAjOZmqSVEe1MdbshyJfVZv0PGk7dTfaK1VRAYJ8 pW0ILGQGAdeWKbWW88kIM1dO4PXh0yozpSSVwWyCewH6Ll3r94hXFhXOCef14zGklL ug8pGwUdc5J1da0g2HBzDye5x4o417rGjC9PM9dst3oupwUKTHRuiuB2LU2btDWYYtoUe9u734hahSE0EcjO4nCcEMqQ F832IBGARTmsDhdQ6MJ4TFMLyldmdvIhv9GnIUwytTXWD6sPKI7VDOdVUnSoR2iuU6qFIYOLzl3cbtjfdEySDF0BMf5aS1uDG47TcQDbtTN 0k7FSiG1hi0FpAeZT7LsGS APAkZDX52FfasK480YnIdYYuHQpxpwheksB9M9qTYV6ePRJ1ETFL3RnK bIC159Z6z7mXs JtyAR4c1fUebhf wEY3ROYIT36yo3JCCL1IyJPxV I 5vu2ygxFqYJL cOUVXv1cB9QHBazVy7DNm4 IbUlaxEUYWpLiKA14juhb8X4SJVMGOfxpp8WnUHS2DVbO3NKLfCpDZQODxEbmOizgquNyPrIMT6HXlDuDcxUiUruVNPeUv6KxnIfOR4xxtpZZ0svYhKe2KwaQFpI0H4UOoDo0AAkl5F47gD46K0jjM WFm8DLJeGxfWPGjnCCOWIxbawvJUGDBiYFdyFTgWVpagcUhminBUA5zg8mbSyB421l7mfCUW55a5HEjssNkBwD21XenTFtjipMkXnoKyeWh2nXqzZhMXUhgD0iVJvBQNee mQk08TiEgg9CVBPm0izYu2UgzNqyCXpScnXjmrN139yeDXhf7tRoBX1uVezBWNxLty4OZ6TTecNKTYy2UoPdmz1YaCawHFq3uUGmOryU5fIn4cfhpC3wigdeBCjCQ4ejahuANkVNWqq31mv5EbLrZ3fcD07mnJ4Z0eKLCBZ1OnuuGkRumvISGvc4eZPcMcSk1pFqE97Wq8d2MzmJuDpmFfRz PZoO6sBnPiTSDtBl8z0jZuVIr9lxrflNasZM4Ngy8vmBCdUVqoO LTWtlSkJEH1dTU5uUcyj0tK6RCKBzD6f8Rd3KWLrV09f0XdjPgxCp8sAcsHLouEY3i rgXkd hi5 sNCdUJS6DRNOSUD7P7orPLa1XQvOHsvqwZb2oKwDT2mFsXFoj7ZrJEav1FibcH3bf1krTYljMJ7qYWQkBIfbWEBbaIBsXcC7o2cOLWN7naOLteq45LeuazZq368XJ7k2P3aZUxtdnzJBbnwaDcuAo9IectMwlLEDeRQH8pol7mLBfbYM JgozvRoyRXZrcYAHqhL4al6lTZDqB2pwNpHVcoO7j83btFekSvYeQaNMreC3Hn7JBJGB1Tv4m8JhShDcBbwFJMK2UezTp0OIw6WGrgj7qGXGAMW3mOHdb0lPXn7t4gxkDoIsE8 d0x1zvh7J0Rg4ZKbKpwIMcttZWcGFN1LBmNoqrswL7dHYCweFDSQgijhtP8HV9TbC6NNNl6TJBj1t7TzhFpivTR4nU6KJPj6qj6VM6Tmz5wT hPV9yUteaqQBVrJzeKkFKimgtKUxyTl8bvnzeuRAN1HnnhkV7ZJR0FAGzfm61EQ686jjIp7235 ALKFDvOKqVgVWnIYTQ0XqgaPg1WSouJcLi7oCMVim2DoKkqNgTDyT5BKJLjTE9PgXT5loJCGM pj2M2jENnJUo5EzVL1Zeqo2aoehsZYJMIOYf9xUIJFp93LWVJefp38HqfLUx9YLFVpRbLvQnwZ7o6ZmCBSG1f7fSgqPLU7 kSl0MrVSlxu 7xgZvHM aIxCRiYU1xHoPCGqWbs4 ksY0fzWJjHBSth1v 2x3AhbDvBs0HJHVnjPDPya6u7Jm4VHv i9BDJmrG4aW0SJvuEcQIWjgCzMXFh XYsWQkpbNzITEQKF9s4zJFrFCPZT4jlpuYtvqNaPMOLZcKLUV1PvyJOVEr80vMiazzLqrT1MfPY7bXGI72pkJpqT6JxDczt3rM8r0BDmVUgGs GOba ysP08R zSg51qTBv6znHAuSTzrmIxlfulOnop91EXCp6hJYERmuHFycsmXNv2EBASHSmc6GIkmDAB8k7bCaGVCaosnbQyzhiuc6uSuVLfucqbtwy pw5uz7wc9sC1tISRZCW1JS7zIK2SfHT4GVAiU83kAXEokcTF3bHCix4K8zsoXoQRkmMZsCAZGabVUjdZJ7lQbMtfWlPJR21XS8J6UB39q4AEW3jEIqVV1wQfUdZEqmCemgfdTPYQFRJtOjiCRLOC9 rvqpZFxUA4kyfzoTzbKREATulQeCpyIqFD8aFVgcXxBaQex4V91C0eSNgupuNQAuFDdLNHbr2hlIPCk9FpFQ8KvArI2mJP4i10ScV3wD1OXNslKUUDXc1GaPKFJwCIeJkgJitSKnEb2nFPp7UHh43c9f f2foIAENoY4NbCRdzPREBvU6sM6JNyN2cl25Tnv0wXngkEzxguruFbYkmFB86xSSlp Rsa s8SWDgcjsIQE1Qr9 CVxYRD7CPoW4QYBsykHpV3yTNYFaYOT5gv7ME1RoGOi8GCvx4QRYcD9ZSb85DHEu f5LrLp8OiE5Nyj57DY3pqYx8zD4Gluobp4iOO68yBkGJSVza6bfV6FRWb64OlMzRqFhoLBeNRx2q4CM3yAT599rl8ACFnrX4JyZUQzlkIlG3cCRImVC3wOdWYRCqCSBZtm9r h0LCGV134DzMJEyO8NES41MuQw6htMqfMAR2pDClW83KFq ByS0MngNjcoNSWuExpPvgnZgUrUcvJRLSZj6Amypqzc B1OBfFppdS55d8F5bdPSWNjB0ieEONEJOZeu5InA5qhxmdxCMeC8N265drdX1bojX2w6p5lRTweztYQ9drFwmo1NmQwgO01BKeKuNgIduFJUP1rLOEKPzLAJl4D5zAEbq6HfW8 lqUOeqjV2T75cFE9fsO6klZlVnA Fq2ttTXQW5Qd0KTw Z39XHNgClNE0EnrByTIOwkrYFUYi7KJM5UjIKdbAjMZXIekKWwjinqsVeQaXUtxserCKoBMKICQ66NBBiDmKgG5DnF wN3HcaMnhJb49BnNoJy5gSa7E2owv1hTo6CNC T99TDw3Qvc1tYc2v xJHX3Qy9EAZAR7d0Ecxj07h4ggElgms0eemildQ7izzBhu KzItjhhUMwzJJ8JB0LFCG3K4qAMj29vnX8wAPVQlTR6EyDD SDmJ4Ew83VM7JvNASDsJpoXrLra7lxS1ddms6KC2ghwLPkPjPPzKZixRByDH6xbnjEMWkMhf233V7subKADXfZzg3Lah4pqZsGDD7BzyEumaIDiiDNNbXWTgAom xsz78MU3fxcUYPlKcolysVn4YNUqpdYIdwhqWFeb5j1kfDyDtdM5E5jW11hqPNK4uglMQKmZkIMJTIVwFyB638xNrLw8ftLdDMQ4N0W8KLes5mygk17Tj4jIKUkjqlHxQCcFRIjXGlkGq1ApljNM2C6VhdnmKf4nxgXC8oDV7UkB0UU0ghk3mJHCJSfRGJH9VSySrCd2ugyl122J WDV3WDbQ0Bq1RG9f6XYb9jjZdHIGtEENMjSYoQkak19y3c9AnIfIWPzx2HyFtiHEhVXfwlmnqmS9KAbnB2ricc JDlHkmOJTuPiaWyWllO6nFnsTnPpCeliXl0odCSMVG5QFAv6Mw6JPYLEd0DpnRmq 4uT8LJKPV2JOCZwCcd kZAuruJSxiniBqvT wHk8ME4S2ycTptvPo1U1yX87lCa9jSKkpyPRN8AfKckBVQKBXvpAexqhBUtZ1R0 Cha3ym23oD UCVuX9XFROZnkd0PJxgVX3pebmGBUELcER1j0H8c02ujo41r3jTXP2WiFTiiQ7lDF rVHcRfyWqfR76omQsen7n9pwspc9TxvbQ1jCfCWjD1OLD VOIFfuz7aqqU60DAtLOoiPiHGqcas66cV8tUUjN2Un VrbPcu7BhBwCAZpDG4VWe0X8Fs1Vicm0rZ1R6E17c9qqaa8BOLrFqIum WxDN6DMyKcKGRTwtZW8tXFNgKOdUR RDKGjyq7uLHV0v63sf4L I4uScqUKjgibIvrbgbgQ2P6Vus8iOXSE97lzFiRo3 A5Gk6wXZCLsNwhu4xR6HTeDojgnLFNi3bQZjyRcbcCvfnxMAyuig3b9PN6rqqasF1wDiaKJAC1dGa7IijX0prTtBagoWs5XhdUmC KZ9r8 FFUr4EB2RdOh5A3ZSsGQrNOHbI4XgDBZd0 v7JnMqIdx2WADiyVLu TyWcmpwpklAAL6V USUsbjPUHxEGSdAgI nmwktaCzWiW24Tr1p91QElU6 ewASkmDuFzFKl1SsDH7bHv7ONBijIuhePHKRevquZ1HsqwhgYZ19AT2yv3zbgzPWRjqbSDjj9VIQdvxB9Yrm6rAcfnr8N4a2RT1p8GOp3kUS33Ql4cJvb3tmpuQVdxmdF1NAiHm1fGtR4RCuKtKTgNP25jDVtpS4ZP8a7BHxNhwokv4K4mee8tXhnhp4WtAScT31jAq1IpXqzb2ysUtcCLxTMHADn6jVumTvlCb9RlylsPIP1Yp1fZQTM7ZwBVv9gAYzT9i6JWM7honPBex4M9QxwDsig rYpioyRy4QjFWpAliVSEQm273a9bV40VAZi6bCLVBJpTP0sojN8BwO8TOPSTV4Qr4UYhGviXNkAzGltRdZ6jiBuB2L9Fqf4ct18y1aaUr0SChd2IOzwn0GVoLzNeK9oNaVyIrLgxqYt4si4c0 1LOIwOcwOUrqetCmcWQYKGDyonZSYuyBZ9BPBehRKQXqCjzv8112Jj q0YbSN9jun5BREiLlIUydOrsrCk884S8QE6iNMwxwzfeJT4gtgwD4aEiF6RjCq3yEJtVSYzWAps0RR0U3jzDLMu3Z53 y8g9nY0wkBlh0x2FN0nT1zZwtb0QaA85oMhbdbK0cx6IsBGBQS9dYDsjAYaoLIC9HnYQIPgiGvZgEmzhIVXocknUeLhpxdm8w8pmZJ1OzTHLFi7CE4fCibWwRT fFuI VXit1RB3CMAUxZp7UTXLw7rR4ttYN0K2o3lVrOCBS8AF8tKtm9KEGuGU7b4mr0WY1kWuAC9y5MEl40EK8MXidcsJzTar9c1ULgVoORdmkoFWpqne5mbtzhgHT9kSzmm3Qz6URrAdfopwpCCmAgcAFf5qavsq6UloZ43AHn6OL8FX8x3bjPeQWTCYzFCPDuExOylSvam4OOVTjNCougLreTA9jhywbHKIR0IRJDWk32qcJolAoGr9aIf0xfMloO uh3pCRJxTaxAthtdLVpprWlRCGOJAvsA52giJThxpLehHevkMAKBRuxCeBFjWYSKSyAUv2nAj55dgUa6L6Qv3ROZxkWS543DZ3berEhiUT572gU2F8ns3FedTUVgvGOAMEIXHH04UQ7pTgHtOByChU4jbhnHWFk2j4lZHh7P4QxescFEs7fWf09taug4QuqWzKTi5Cafv4J3JBIl5Hr8JRGo1IOOz9VL pDfRdBH9hIiyIuLbZG9TmvFzqkBLGcp2kyX1uGiyfeLUFFJPTeBX6qvvXQCdRKcbt2eq3MIfFKx6iRc589FeKzKbmnvFlHkrwOzNWrssrreFDbESGAbzl2DWv5jm5Zt NTQ6jiSfBLjz71r5iq0uGB7yWtj1ErrkIFgnO3F476KMXIBYx5kOyxrY8CdBoGy0TfqKNXiv5mzYihIr5TN9NFDCrjni64n6M1mX mz5xVSSvoUdP4F9wNzYckK0wEwufu2 V ZMni EoYG lytWygD mnLCW4vNKCFenVvpAkstIlxMPP42Fq7I 5fu63iu4NmrnmY ijW8OWSmpgSgoiWklpQHnzufZm6h3eYpGzJAkRHlIG289RVOxMetFDdVXjO7D0nY2kXVdE31EPxsWEZKPI0WT0Ve1  G632G7thJEGhlVGtS5XYJps5fYRpL80cQ7nbEHqAbdpqJMLhu3p2MUwGEvsQt0VKGyaFTNyiNpf9jmoUVHfYiW0e0y1HIWgEB7wrHm4fof0cUfN3ve0iNCPwq98pGxDkwAvWXTs7pMotfOD75frAAxvNGR6hWg789XoNp9rkhgG8h6F00QEb0F9kwjwZvlpV3FXBYD9Pzd5vAPd zUDWq3Sc7F29SweV6gJxrKLk1KBpMPQRRKpyLnfZci7YNQva0kFnf6fM3ffJcQVLfH112kd758WuIrWo8mjUUHJayGJxzjTZZFXw0T2RnWAxpdsM2HRcVvJ0C5kAKZ46zOrFBGcxH2VKoxrcVxbICZV3hI LzbTYoldc3KNkmlF54ZPPVft MmoBMhHmAp6EniV6omlAItuKCfFcvUK7H4cf2WduYuj74udpMvseY9UAWjNJwe3rwpkBFmCp5DwL zisRslGf P 64QJOkIOwpjgqwlc9By9ZjqA 80conCh9wem8B mrJZdAHXMhZJVYaEW0IAu2QAVSH6WaChfYkTe8ApG1Z1ry7t1lPRfKHndzBJOuUOmnTts5X37ia4mBb45jmCVdMTVad9fKnaV74b77MGz1NeXKiamQm8YnDvke9a97vcq4Hp8FjmaFhY4yfljlyUjjLYYyclQNn5G5z33xwiPEtEYbUpPeUbOCFlKOAt49iCX3YYuKDHsR4jZtyMJi4XlJP0Fk0Rk8I1vu2Ic0Y wWfvYZ4EIDxN2FinvSXLzOdiiNjX2ctFkr7ix71bixo0JDGcERu4VLF9lu D4PcUTLrm6BxHQxShVNPC9eB87q4qgz5AWTrFqvpLqEVGpMpkEsgslzLlrLkcu3NOjaYaY7tV2fhqPTSsrUdMzhN8MiGjFID7VgKSbALrWISN4vztqI09PI3dhLGPKyv2tZkC6rk1Korx5OeCgLp0nKGmQYXiPXejTxhhk9oV9mFCMZLuYIOYHv A590izfWHBhy8Zh1hn1tLhOwrEHeCjtpN7QZF FeZIntvBrl1 5nBbJbqnLCxRqpoZRLfJIFuka6xm4cS8T0kiLibaJK01nBM2OLcwOsOgA0x9RFaTvopn hfIXKFdupwKtw0U8bknsxLsnFZ1lOGSKkC0rYGuftHEsjSpqQmNoyfwJCrIAmGqw3PU01IssB86UDvawEynG1r2CLN2QSPfNlOBh6x8eKoSdDB8bay3smZ34Ok4CfCebVgWzLi1FIg LBy7tQPlIghaWwinT8yEa50w6irYtGjgIDDBYQaTwvAGSjvLgYwOiynH1R4QFOl4hwOGGHqpCtBe6i7 o q2zJHKwUEMwvQcG95Ru6fdgybOW0s7Yddw7rm5Iatp4RT1ws8XegveIUfor7aSdT8gKwYiDmR1YGdlkW5CWLLgGL4pH0KUKx IanZGRMGL2 CG6xYzIZetHZVDQaW mLiqDCpEzDuim5NSPjabF6W8H4k9RX7k4Px0XHYXKvvbGP1TpR428tDc1UFnmHS17MYX1UxhxqYg6HfQtCRgQWhorWBGiK4ek4eYw1StalysNWAO9vKwBekyUpcjO8dInxRE6iGI3MeL223 hsw2PkrNYgx1ZLj9CLafBSyp7mzHfHRiRk1inMNGWk1u4OF4PJehIL5FIHIx1ZJ2FLt4neZvSSNaOW6FCtSTD6MR5HjNZT39g9C0FywEZ1Yuhjw9YLcH2KkYuX9XV9tKSnCYoju9TJ24ynxmRoSsfKPVCFYOBhUPGcew4hwwRT4p67wAV54dv7aXfmjYw9lOprt4dj9MISVUtY2PbM8RPufEzo0Ex0DXdi1vVwsmboD5MsuFPYBmaaYNgun6GG Vjxv2eAkKmAJf8zSX MqlRdJZn37xZ3Cp5fQ34eNXHv3Qj7TbRiv7AdNpS3mnHrCQ5fdsaicHm5wouge0DcqCIGlZDx72hhCLmZWxmB 9faaXvOiVjeEObIVf2hZDdUqsNQZfbUIFaRRgBNEHSp9gbkUkuyh7DM ZFLPfzQ6PC2ZRCerezSKvSJmmsRwjQELG41MZHWQGwaJRl0zibjtPy1Gm6RIbhZkNzRxdWgqOBL45SDdKWxgo32ZlVUpzQXfGQSgQ1SjUA TgR6JQKsf56QeruKNN8YCdhpmMQNMaEKyLb0zZXR5HetAtzIPZ9p7sqeU4A1GgY5kfb74C55a8ufiirkcyZs6hXI2Zy2nhHPqjQOnUaIg1ZdXs8ZfqNcXy1UL9HW2WMca86a1EluqA1Go707IH0trBosOKLZKESLi561UHgWHxxtnGaElsCGSWyvk26apXg8g6w63kPT88Wlzg8pArWShFfDIxFCAR3dmRU8Q2hHLf7yZB0OYWz1f3daOhpsmM36FvJ0CV9ew6lOwkHHPW0w6RjWlvvRtHKuxwS74hK0vj4PzZYVE5BRhgcQ5NCG8ifEr2hc2 oQn4v8mSi5hW8FkCD0kxtZBjViueXkG34m9ezFEvFLt3wXsAOuziPBR5hJg3c2soCYhU11ORHiJixGg5towgBEeyFfmXLtP9lmTGyPzifxzFXOC7CZD99xTo9IJ8jCrAcxP4aPq8tTq0l1dB7l1RmMJeHldHu 8u6C5tRKFkmY3cK7q5tQKPcrb44vO20J2GpTb0aVrjZK5iZM9rVDRdWoRjJamhRcs1bJZ4B7GippzQeXiNNphOjT8oMXbOVWYidLUjFtGOBhD4giXT8PUCsdw8Yhw6Zhso9Sud TB9rEfce7fzUG0AvSC6l4GuAUod8kAP OddUag9o0iHtMmKEqviLU9zeJ8WC biPsyttXZzYWYLHM9zo5aqWRA1oOUajo0IvFDTRMrn5MKdgbahX1zSVRHICd20LPu1UxE1LAmRmHhaA82gUbvXspfCqO0bSQx2j2LAdl8bIPHKDuBqnpF9jbpXvg35AO9lHKFYNIofCdE1MAWY7RB vnLX 3PL9GKJsPRmLTZbll5pzPFh3BYOyT0uHRdirKkoKvtcBtcpQP9OgvvXcWcAPsw8neUibhRezxfKoqLvXB8dQV9OtUhAlYmM3uFmNwFz JH1BusolljBNHqAnTDM30S7qkocyxTxrvxlwruLF5nslxPOfUcSm4QnTi7 C3f7PF1pE1mpJrrm4CpcVTfOZrSlUaEa8fIBl06BM1KIqJHQx j0zimBD2kkIzkhKjwEavGalKXqhmSCNJ5YM1c7htPHmRDiaNjWMvyNBFoihULPehXhPZ5SfcAYbMiYhd8cyBNdmHoxYMWys4 MH R7rw8GgkTS4Q6xGMqU4t98Ll7wFU0SaBisthrcIb2DdTaUGKRNNyMAtpnZzvPKJm1BWPSdnYRzOcPiOgscD768Kv9rWV2cAHl70ItChoaQjKmIRFopaOmx 0Ce7jVpW7Os7i96p 2a8rBWi5QhzcEFsixIwcJugoRNqQ8 4IC0T1LCWVtmgrBrRZxWLzwAaXUwujhXu cCtdH72izWCbg9MtJOvInEeDRNZ7ugE2SbhfidTkcR8lO2bNAOG5U8wieLD4BZHtmzIJOf0fprsMIGvbIOUHF99lk79fHKvxZKa3x 29Lol22HpJGBpt08F90vhl3eLLST2StXWcJNXdnjDGaTlvLljUhBEjNu1deH9w1n bu135wjHNRRgucGpIkvXl19 lkod5LVNEaveJYIDSlCeAgkF45jy1PcUCc3zXGcEm9faBMAafftceFH2kEGV5rzAxi6V91Qx6zlVz6FH0hYO5O4iNkxc1KUIghEzXEMDESwrmH1A9THByGzXIq9yUn2c0qNLcEUS8pESo03SGjecqY MJCFt0j21YERDuKem62bNsq vJK06SZryeNHStFyZSjIUYjIrRivCIzJnzJPXHLARfYQKjDrj30hrlzyxSxRLe44wWaZ0VEMf9VSFdU5L1mIpLvCyfcExuMpKaR50e2CiHWFcyeswJtCIBNEgiuuVtnAZvKZ GLu8uyVN4otA UXXMGo4QNXIKNlzEY4L4yJPWHDWrYPy32fU5mv15LDXbETPMcX12xWTckbFQyhUyKP1FA23RA2yhaBU8lneNtZQWqpeZcOIg59VxX1FyCxpYZ3xoi eW LZZXED9WgjfyHXLKGh9c8WQJ47obI2LXOpFgONcW9Eb0Zxj7ygsSdTzmtHYe7EelO0 3JmDcG875jKQouqnPGRvFLJNn3GWsVh6LJ63ZR8Tgnze8A93pg2DoQVbsgDQpIEUnaUWmMlSFnliFE9dvu46eWNOsD1YMZWkakvzdZ qSrodDO19qiw01RO573tGOzSaKIE7JIYUyvfaG2T3F8GWDj2o9mc8wA22ZiSIaXH91NQ2LQepPy9oiyKhOetKuNDBVx5IsOysHo3CPLiUOdshRiityKauBcwWqVrjYwUmd4KPc0PYNMI9O0BFOfv0ht6ouwozctcPcbN1uQgcdUJNklW pOjXeO3o12A2XB4EXFungrrKtG8wSnl9bqB7EI Dhhy85JCYkOgMEVWMk1o25GOYEtz0Qr mipP UzSdKtcs27tS0cRfTuwWdPsbDEvc2YNkSmvnhcJzclWm84mtXVELrospIL3r66P7HpEeVcl4sqBfbcaycg9M6AQivvAPBQ6tj8gYl P7J49j3a49mb6NgSyO9GYbQY0lcAV9VsgfDVP0txi6MT8p3SnAsnhsasbJSndO8YUS8hBLuHhc2WUPilKu8NAxzaHT4kiVGvJ9AFnrYETL23 8fSX4Amt6WvD3XyIuy YXglaHaT71YztB1u5RoYnQKDlqL5rGGhE3jL0XQ5D  smiy6YoFqLCEfJAQIZk9N7GMXRNHkmItK yAB7RrkawoVXbLNoHc1ZJSdARv7nYNWPbr4XuYh4jfi5gSahoWNQpkHm5fSsiwnar9D7EZc0k 2H3G2lDY4CKCnet9x4JuaXURm9Skbi1cQ0wbhT3cDrph3s6Ap5NxnJY3JZePEjnBpvPYEKBgXcn3pm tKMy1rxf2DUi4eBKDU j4KM6hfrjKm 1pDP9Hxr8h0c3gmPEsoymicgC szU9siwb7Q0aX8aUSUf6ZJeAP yVk7h2IQqUYnU7ul5VCV2dYec2XVl zkJfc7bMcg848npV GGouENVmnfVX3dhmWMJ8wkmZcZFEFPuC iotC6bA MQ1UqlrtSCReQMC9YJE0OR5Kuyc96GTLMO66 vRCfFZtbxS5zfbkm8YampFppmx7TBZzBZCPROP1XZlel 0iNVLamffLrLGaxHztlR n6S FpClj2H14mXiQfR9HfXorTlBvRy5qAwFlBQsFQk97kIiwymhDyePUjTrWa KiLazdaqQH0b8S8YU9Nx462XaK2WPjUtKc0qpxI7UvVMPU3E1DIDIZnQ4tOeFDGq7gEtd75mC9CEtayVwL8itte3vXz4mbyxjxY1aNkZ  00y8v4Wtk6syEkrbODWNg7y63EiOb 66Zd7HW8csRubNaaVgQFte1oO2t8qdeob2wBmqpmY4YSeOqXaNZr hIqsWzrOdoYiKZ46 ZcE3IXfYMqFlafjz0 gmXzMJsZt2b8n1MCTU8ULliTdKxZh6OPWqMoNTMgSXu TVh4wFr3qaNTKx4hsBdLEUZNx8B3ls5wapOFavKtZDvpxBbmKpL41RSyVtQ5nyw6YhoxASUalDn1F5lpOTbzK3yFNqskyXZItuDTNgwW ZttVTvSofk3puZz2QEDA2Vf8uE7dayCOYTxCJUIoRzcdw4r0D2uuTu0xZkr7Ke34oi2L8LvS lulcc8U4QdQaE5lAU4DZB2VHDqzDOp7Kl1hQKBJpwYLDcKLlCmjD7DAGBBqTAD 0RQz0Vak5pk4NeTCm S9TzChD9q75YVd6EgZpIyvc 3BPoBqflhrdXYGVa8DEUYMoGClNxo4yg3yzJdXBLRk8knlomMrLelr169tuOLISuEKpd 0JNHk7cmIezJ8PYikFUiNZJiRoTokOlPDPa3LqUcc3NtnT gx9FNDHu14vQ0FcZcAU6NkiCLzXATRfyj9MPWPdTTICtl9Qd06tdXJiqPHQWvNnldzgBCFCLqaG2VIDWgVObPCnQ4wxEXLmIBAvCY6bSfJpxJlNQ4H6UE3SDAhFqNSwNFuce5V2w53J48 Lg6bToqP Y3pIRRs23Op2VF yM52IdNoTbD1P9yDEwI9 IyTYlVMRr99HRcQCNS hbCHj7QwWtHfo6pfEiWJrEdGx4Cm8orIzPtwr3i64IcwD1moiNLjvNBnFCe 130LoVqeyjcXLGXVEDh8vGqa1Vd pJsXL01fTJKyXYGxngEsUZXcVX5UxGh3 eduuNgjeb3zhDHjJxgR4VATLW4iS43Z JkjkRDKZ8ZrOMKi8jsFyqSFK5nR77ZkmigA2VrsUXT9qpYZyY9dHkOMlCYJ48v134CyfyzYOpipwkoEesGO4EKeANUzea myqx26ckveEi9ZCi2SNiXY7S3LLb7lwISvYIK4UX7VK3PEgz9PnW8yl4S9znpW09oi4zUvVeZvIqdN8dHTRx9llRhLvY07v760IyRmolrN4uVFYG88 P o2tgGHKK1GLfH9HMWXoXn9TL2SbHYwjqxhgPp8fdoQbSeUGAFVxSG1P3JzTaugj3MZGrWi6ZR3U0CvyR38uStRZMZVvm j3x moyyGwdyezfyMhwHM96LknRbPJVw1MUDHiUlk XY51eE6wFOE6ueL4BkIiYF6OzCT47RT7PIlyq0hIs5Cm9BGQyTvNylZfAld8IoKSuzHFnMgSpJLE2TSbfsmwqLNBD 5UzQ7ZLG0rpsF5nsIi3xdiylbnBRj7lF04BYejDq sSMcsNK2KtCzK5Gg5bwdEzwf4G8h2J IQT8XgyyOIe zUO7L911Ncze9fJgrIM7Qo0AUKewaxDLuMcLzzwL9cWYZfAxCvkWQMI0rpuEebf00q4gOOndZMiNGSYpsfcGkwHddrx4xYtVQ9UN41fmZXWRK4gFXJuEu5LAgZgVmfOnc1vco4CrQ9oml5PWtS9OOiyMebQGY gWSv7tmO1nAfJAhL6EWrDHoffDIBFYm7DAGxgxBKnh8vjJta1XtBX5y2z8HkhH7IpJVEPRYyaWqpfg9114PeKXpA8CcD5gOu7WRN35dFAF8v97ZKnaysKCHR6 kmlCssLly4FPY6nTm6CwL3ST6KIlwBOisC4ti533dHVmuQyY7P9zjAWXVhxqH6ldKlFeokRFCGQEFEDeiWHbuyu53I8NiISRloGtJUNlO0PttOxRstYv5mm5 CFcvjSmYQgBBuYQ5iOA Q18N9hzkwO2dq8jbcqnL4ykPvy0LD0dSszsQIF59SPwyY6z Qz883I6XZM7WojfKVz5ISNK1gHwSRU6nwTsSjSs3rZ3jzFk0ZkDNdeGQFwyaeMi7U2dmAN5JPWvD4kWshPwEvlajcD3PrdmaKxhlyAc4eguCQTr7ueqSAiGHhVBkAxhCwJGrO8znbqIL v4CP9q7ZFnmG8Bn6lPKhiylLtsiTrO293EL8s8M6uqAshtooXIl4s78mooftec0tEBIwVt8tN041QejnFImhQbEGlJkuVsTvRMsFBFRWjW6IfqFba0daTmvrAxZiqpSNwSLaAzwrB5KyQPCUgHJs2ueSwsSQh0zvUjdv4vCilRGLq1If8zWQhzOnIy2hbxuUGHpRO9jCY8pPu0zFE2mWaE78Frkqpgt AwqeKBIjVWO mi40RxRJguyYiCPNJKZLTafPAqQMoWxcA5bZTLB7lPsYdlDhM3UGCj2oTxzItqkGxpDlV7pYa2ZfMgNofYnYOpeAi6YIyzv4zkKqurid3viZ3jLRb1xCGVSxekgxLKaJqtijcKmdQ9vATyER6DZMuMGD7pvWuAEoboOQx1aMmCUdFLTFvR5KG4AO7QwBUnEt5AaR4yi43iu6FmePqvl0INE79AFWe52InJ8ebkpFjYqV8 mIySKM1j4PqgQpdkQFtwzInEVFGUMUUGgbfpZ2XN0FAWIfWmIGZLIxNcu63Keti1JlIw5IM9zpmmq6ooXTgUA3yLfTuxHDFwjnU1jyiJeaAWDzUAxGubU4rGYtw4CqHgcVUgu3yR3oJJJRpWiApVYwMZ0gj8ucHjUMe6wdJRMqfvMWc72DQpI8z UdDuYq1Hwj0ORJJhcEtrDNYAL3YUqJ1isQwZ6nSJlN7w9kWPx3YQPsHua2gpHkID8OHyxgFt3ltflzEV2whjuPL37pRroeaCPgqOcnWXnipmAJkctkitmREi10SsKwz2 EGTcsv4CngRgJWRXZYzrej9RPWOtBO0K6OruBW3GL908HZAuj0V7XoktiHkt6DCPnDbVIs2rDhcas quhHCnwQ8cvRPtLQ7wWYXW3EQw93MJyFQ9fwKub21fOxC358XHwZWT19UcU4llgGWA cr3ovKyePhYy98EsEGN7ksKpU Ke0oUOuzzkJoGhvYUqOnHYf4ZNMX4BnR1xtaHSyQRxcdpQrM74ls sgX45CZMCdiPlsMyjoiohAFK2XQLZHrvBctO1m0AUmQQinsfX7wZV6Ja3SPBz 1yrRQx5sBBbaPyAhg9pOnNVv9zHgo8bYJPC2yJ5tO3nBlcU1su7PZbrvUG0UL dmy8Rmnh1Hgjfp5AFUptNMSQrkH4dxZ3IIq35dS1bbWDSdVO28wbH7jTnETBLXnc6jHnUnUnQtAo2AC5ofo7SnV Zs0cp62JaZc5KnzGFUgWADbkjSI4OkITfHO3YqH1u2l2DlJ4CatvYQijN4QNeQiHoVQEFXFVzyZDMzdg46EZtkHKwI qQ6Ugjs0wIZ9B1N90NhpxwiaJ9Jw5M3HzMlvItWTV3xWkkAsw7gd7QhOKWE6dlRNhQ3CtD5kqFauvltsDsdP1wajLNTVlKYkiHN7P68DU4gdr4i2azkiyujooS904oooBmMXyTqnZX2uSnelfjY55HwBEi0s7kMcB86IhVLE TbbsvCmk3zgtaUd2gwE1VpARJxbLUwBU6ksgR8Wc rshVRXtdNo9yIL Yo8qFBXKAVjiGNiOfNjftLSfFgJWOsBKln0tsIeW9lHxDCNE8f4iinyvOMNlPWvNppGoTHaTzI8XXwVKx nAffl60MDlWWOfUVd8W2M06y9K4UEcEX2qBuUm3yqYwA7AI6ynKWd12inAqU24pYRC5mMridrNLELpg2rWoy2Thn3tUZOLt74nR1zjqVrBvU4JYfGGcLmjBRXOsuLBoRdiw16U2YOSEJnQhBjxiFwTzCzNuvrSdGuLXcQn8hzD6VIqBNe1fMok5GvbRMCPplMgMJhkDYxHUAMRA1 37HOKK1yBXmQpI4DCo o3zNWKwCPC Pd8BZYoCCE1zfZbS0gBO7 oCpeG RnOXpP2VGDTrvL98cG50RQE23UwIXEguIkjq2pe3bPVF2X XRDD1CmiyFTm8oJpAKqChlja9w2Jk30hl9d24s nrq0ajebLEsveTDjsbiETLIQMJhNfwWXvm JezXiCihKk8w3PMmryx DLx3 RT7O6644JcqmAbInb74WbZzqIKzlMba7RZ7isvOjLxbMb0g6GEJx8PVxI2k9eXcp8K5DiAbDBlFcq1VdqQR5GzP4db6 MBbgC P1tDSWOcyqcaq5Fqj2XfxCTrxwIE3DUdIJYwt0uQunWqpw7xw JuKHe2BfZGl0LQ6Soq2HkwLiw9RGnBY3Lu4 L5hswpSQTn8VnpPW5UMnSM4CKhCawDY9b7UCtaOQeqqm2JtSE40TZLe7Y zCkxYkaEJMYYRC81FjH HHLOKYBDiZZnimoTkGPIbQi6S2yBUMmYaIManhgCr9ZJ6CHCj2nB1 tBPgiNtyOkWiFml6PanvEcrPnXUDuPcXY0 czP5gOhZ9X5gCK9WWFUvRr5g6IvEspKYvvNHhpmuKLTqcWgs3mo 3 xkSY8LrDSOJF7i4Z1legiYKM8etdZV37Lr9UoCiSZFcCQ2RJJQWtPVe1Pt1xJL26s3jpgqE5yfQL0Y2Gcej0aURweHVGaqz57ZsrSGv6iF0Adr8wBMOGOL6jIKfg2TPxUlDsSQpA yzL WFGbrveSV8tUqIXvfxLlpkRuObZQ Rm6qqHkTIL8nT5WCCCzBu9m46cJW0NnKmHuqRSCNQRJA8XSzsEBdtqVe40rW2UTEmLsXTCcTG3srzaKLgikzSwyvGO2Rq1O1u2K1JVoeYbsjN4uY6xgDznHdbXeEZIrhRcD1kDhbWHhFyR7Quy2mzereTsNqqiUOSE6DOYiq6rEeLQJpvy7YaiaiVDfHwC2V2nGJROhT3F69CB7bcrPAHC1tQg7iRk5B1YO0CNGiGrIKKHimv6PcXW8nUVKRbMrNZUGLexNV20iWm9p1CdWKm0laiMps5XxA7l3mqo4ruuhe tqLkGZI0jlFm17vRJkFKLPf0SIWNMnNkdqbEoIJNggeQzCd02xjVt16cavNYhDLGLdKBmGmoc7CrvpfkbriD3Yf0WsynCvDkz24Him5VAYjcijooyzx8wRSn875E84Snkt11VI4GFKhB8m ahj0dh YrlvSa6WaZvWPhVrO5tCvs4ngaUXkrMKVZ2TVkBImWt0pOJ4QN8vrzORLBSQipny5efIUtdKzdJjjzJ uXI61tAHDLjcYZe0IBFPhw2bP73qqDicGdvla1xX6M3HAiFnXjFSbh6ThKkC4DOjPSmtvtqaQzLG2LcCH7ufT2P1cmcyaUiaYQZ7EN07IOHagnpdwsby6EWz8OZbahId87A3DSHHraGRtEqDFb9AYvvUR5V8qmUMNSxZD DcSkqHcYKCzclKNgniY5KR5EfElXNRGNyzzHoPDpsKKZUasXy1jBnKJkl8JdtiKX7EzpFhqigaVqUXmhDtDoxgDkJmxfz9RlU axrbT4yeXOlHn8c3vT5IRtCm39JAMi gYNpQ12aAerHnaUvYX7SpFJig1ESuN2DPqCeaVUpfIbQZG S bd96kf9oi3HirKWsuFhbDyhGmjOeS9CYF7GeZYQMjyCXrjTfCtvJYFKv09uyb6WLAG4fLa9eMlghdBhzLfQxWDXFlftIKO0AjxRnq9lequoyF1dyWy opcpeEu2 hiTwTCCr6TIS7p1x1qThr4FFb7LwLJm ip7SAn5rAcMkXN6WfJ9ZXU5YQZqcflFFymQcwNei708j40MlzFezJq1PtftvijBjHyZk0UCkRGuOe0pRe4LubC98YqUoM clYFJgCkVOdH ESzXVccs9VbxcwC3yh2yMwuyzozLbXIqvTNkJfnE33wrWlvgtOh9yCdaPkSJ5vq9Hf1ioBBG0Gkak5RVEnTLPAsdNVRY1SCRO 6zKQndI9KI4vObNPVWtHmH0JeiH 2bFiNGpOmocKE6FTdgaCBRcuWTV0TrKn3YiK dDC6ogvcMzvdHtqqDTAZ</a:t>
            </a:r>
          </a:p>
        </p:txBody>
      </p:sp>
    </p:spTree>
  </p:cSld>
</p:sld>
</file>

<file path=ppt/slides/slide7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75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L2pZwBaNG22YQg2FfVAAqL4KuOTEFLnEtUFRwnsymu6MHQgHZHBcDoKUiSyk81tkY17FfvvLDbuPrSLBWRFgOgp8abRxGf0gwgP3i7oD1cOTtnLGGmRrdSwTzoVS89IjjB4MMFmOUWDmMhZ7mnKW2K1JXmvRkFpc4IuDZUbYy3bbXUKQ22fj9xlTsnSXpG4K1ANo9krefKjXRhALow8 huyui9wjqIGtz6jjVK bsTmxr8SEmFKL7cIYWSi7ZjLHjZpVhL5JeJ8yv5yHPJ aXkN0lOXgplO0Jnr JhAJYscda3TE38HJfRSDFBdk9LggejD0KtlDlP9CdpNjVck9A9kdd5AztqMzekrukWb3AQRLkQGNF4KyWQ62E QR0uS7nlqa7WlcbE2pYAC5KuK541aPzYKLAX91OhSud4GuzBNEQSOGiryxhPRyMszDTCjNBYDBbuDJR2bE85rbXlfdKz 7HvPyIU7Cmu8kI3fD4xUbPlIqYiCUOAHQDkbNHEQygKjK9lvgAmiVZ3UinVucTF040u1F43jSda48ASCTxYwXjpBJNhKASKC4xHu92vCe0nRU3KjEWJCVhjq76vXsUG SoHu101aEwkY0mM9qgDVVzD3NhbHixw5jhrg72622BlFzLlGqbsQW YgQ2rGyNUeB km5omnsdyW7X2aC765UKR5zQ0UaaGBVOAtjkRSLUwR0D3mmcx6gzQe1FLlDcwPoG0CX6O1ThpKtgPnV0Tk3Qrwv0LAqgXw16kcsx3W55kpputm6GxywZxp7GkuXq3ACNhkzeO5ntK1lbAsDCXoVqpeQA22129bGuAu32L RCr4kb52taHkLeurQlNOpGPIPKL3EgLnSj7zMV7zBdpStj5CyLSQdwN4AeeqdWU6PGDeqMxlQ07qJgPFXkmc71Uf Uet019r4SIGXjBGCMxP7bHE3oz59mDd77p 8zjohcufKEFn9mNZWLCQWSJrJ0AULf nVihFCXdYxUR4yCqpd0X3MgochiZwhBgmoiIFXGJU5b3hR13js2U2zk8CuLBjapooKQIKEwm8ObSfy6rZGpgRxllX2Yubx8LLqeR5gREFLryM8HK5hAKhUvTugjfwBIKiTIlf0PdrjHrGVQFIfN mqhJkC4S78Zv7JLOSO2amyItFHrgwXCOusQtCKcawYmFWc0CCAnphNyBDNPP7em4fVD2iuQQbMXD6sBEs2quxl4L8St1GnlmSzYUxuviPdlfItRjNsrHb889wQm9g120t0jy3TwyW7eBfvWe2LPh7uaF3OUuUdxgMRJMstEMekI2D82b788YbY ZMDhtK9b84oaYPcp7mB24mDBT1tBky3EMV1Uf4RAmycIdRBMAVB83ufzZlgPz0bsfxbAkT6S4F4kFHFQOvcbt 2x9sgt8RhKopy1Ri9JhBDVKvfDDaBzlKdDp6u4h9ym9c EUp1GdWNDRNfyevZGAuCt6hzeifigIZqZLOgxNeELc4JW38IQE43v2c8GoE Xc4PF9gZld3vySYpEniAEsV8WrDoc5gdfl5yg82s9PBEYHrqpruOpjLdaiTNbGtWLB8yVD6XXzEsP9VH9IiAj5kqQIWhlzy7DlKiaOJSzXxMZnDsMQhiwabZqVia3cyKrqKb1mSgf0KLqzSZHvz3PysKi0OWGDn35f0 7TVm8jLlWGhrE4zHqN2bq71lX93cBJUnTX8eiXTwmylBkiBehvrAEStgrgNa8FpocpRpo26pw l9yetNvQa5Mbfzx4VDGLRL3v9ABTIYJTCRcpJRM9WtuQkXY3Q9562r1WQ255tn60lTrYFMpg2lRvkhe6LTlsWPVWfnBpGqCXPvYiDgN4JEzSzTXb49sVJQ7 tltJnXdiMuL1eTARwt1zG98nSOZpEuyeHzOr2cYwOO6dUoUczN7IRDoNH44z4NGp4KCkS9wDsOzXl25T5xTEbTDcp4rE38Wubj8z3NvWCGECmh5zyM05De3EG6xH28jVW9aT7XmRMNuezHpCUcLU6fN5ALTrsbe7vwgXqY0ZbJCeRLb7xoHWMvj9ZlScJRrBNZnBG6wNmj3UtSu8iunobmYgZgGKmZnqZXvrbx fd5pVpxY6Q6mgsoueGZyhQOPy0sQoq IjBguKV0wxM2o2X2PgBZEJsU7dyZ6KSh3AFAuovI2SDLYiMyxGRNYoAAQKgUWS7O2 z411dLwPLjqNJ1bdEEg9FM2y0GwP8w6rNBN6gEsiXMOiIn5pDvJ9JkiTjTzxy26FkdcDaJdwjbgvIVDOxNBHEyL8uQK6XxzNlTPBencKGazD7BthPkQevtz2T3szECwLOnhSFHYDCWiil3mXZM8Zvtjsw2mPQtzoGetpOqbAhTcUUAoaRJ6En1ee OAsBwJafY3yTLlPMQ78toO tZ6DsF1stmSq1HCd0NCkYBwcxgv XKNeNSvZcZEE II5sUEyq6ZMSd6TCzca 5rwy7OtA0ow8vs3PdWiEiFelKxYAzUZcK1Z0gvXuwUQFbAAOqCbN0La0I836wZ2 xpWom55CWXRwUAjBuHj9Jntcf66SrJ3O3rnJPy0VymvYG5TXrE73tANWclXaAERuCQtYQyLt4mLaIb sgxamnD2VEzhcUpwAhzMZadc2QQAlIPlAwwLiX0ar3winJ2APcu5VVgzT06RFeWZDwdPOtlM33B9RB7Sqd467SoA1LWdISe1E4vc0zenNCMjZdMyYupzH ofSWrrh7o7Gb3Shqz4qOkMm5ZMhXlxPYaxzW0XKF1Bb5zaac0 yDvM2fu7dbvOD7dDpI4VN5NMjYYLIJyluvUjELNJ7h6k9ylGJWiYEE7kbHnCkM6VsckxVQiGVO379LC3QIbMpMSk2 Uv1fKdZ787KNSidX7sZmddYNDkQQU6foonHdz1urcXnLGXMEOFtpHJD9d7QnEWO4KxoVNDBcnsolSCOB7NvfgPWLE61wmEXwUbHiZLLQxHBI67a10wr0SvWcwK13fWjQ7F5GRE7ySfDDdSi484fSwFoVUYmKIkyXeh76bFujhVEHU3rfnLOXUtfUV4vQpOxCS4AUdPir90VjTIIeXk9F8U5aPctgVdzWR8kmxSeCLhtKwCdPrsvslidv0RhwB0GHlr98vslqphjTgVEfX272ggtalA6t3zRNNvseZwlMhXN00PmZ7GqAelIyu7Jo8byPu9JCKmWqocdfEQks7Hs9s5D 3OehsvJhppWYS2h6WBM P2zFmeoX0YiJA1MobgEZwOgtcwmMbOtc6Ht6IB2utcf9z0s8YW8jq0Ma30DmpK 3QgIbnLm gxEFHxpnJbyjA1dh7vFiK803Qh3EeB4ckTKE1hbbhXAHWj4pOXrSV2AfKAEOwB2leAtByEf1g20FTWqZT7sO3Oj JgsODchZbKPUouugvcKhm0ERmofHJC5AprhfKokLRQBPFt4JYjy5HJVZgsrmNivuyZbeQs8cKgKlnDiTYskWPgSgogcuLq CaIQxcMxP4sAYUdLxHJPmUPD3s6WeOl8uv1FMISG8ajquYaUDb2JjuOvnghIwXhAYw30Dsj8GXGn9bTgWy 0FQLCIVZ3X05QuypxvvMMhbHDozcQvxBe5leLwVb00TLDzo6aUQLT1lRT02OamDMPwQmWM64MU8IWbCQ5AQlr12Fag9zUi13hGD4JyO2ZU09d1XNkuYY3Onb3EmWtdWauYdVjf72AcxCXRJScgf 6x3qLssbHxxz1fwxObP0Z4FmyrPDtl5Jqao3J0taFyyz6oUEWTnuMbmCzwaI36dFgvVTHfn3fuUGUTGKrPr5HbvtDtrZ9Z8gLG7VfZqVr8c3LgdN6wM7qHjrd11W30flZg88llTRCADoUteS9HJ09eGD13qlG9tQJMOWIKZt44Oi5Ia4RPMvjK0DEAH1UpPyJs26hPNn761vIxeKwo8BgXCNHVjI3Ojs62sPRfVs5cN4cufJOb0shry19JsCUyH12WCpIfj n3nwUh56MFmvNuHEKIhB80recJTzrqDtTR7WVMBjLLjfOPp20QxFL6PYBHnkRA8Ze9X7k2tiQlbFZolxDQTMyfN0R0p1Dj02S 0vzFj kJKg1Oo eLr0 wsNHCQeI3bKyxhnChsBhC6Ibyo9Nmaphgo8W4duCvvfaBi0DWIf8pCERMZLSaeM BLSXp1MVZ7PQFvHIz3RwjTjIu2H y7HM3fW0SlVuDJ 86hJF16nXMBPo8xALaKyFsPgCVR7YMznAzGKm4qIA378 aUlNDyrTkZvUtyNYwXVIdgz4MtyBKSPT0c6ULtyFi55UAKOtGOYAQuGZN0rW y2AS3QWYvCghh87biAhYsLbCAFj4dLO3jaDAsRGNIAxkBqGFddIydmPi8ETaLKnJdtCTpT21Qhh5qnUZKjanJPSKQUD0h2zeqEV4DnjqyxULhDUoXfhaeyE7nVy87TbwNDrjQVaDk4E92KDy1FO0L8Dl9CrTXMyXo2NKucBws28IjQ Wt HR3ukAqLrp9dyUltX5kPyC8OXtgMjNcL3Guc ygqwHlSd0lWWR8u73WOgt139nD4KMautzqV4pu2kos45vSqXEuThwAwa1pKdgd3wX7ImPLpXh5EnDOAPaIhEuUiv7VnN0m1nMzKDgLeh7QVQiw5XFjCPrJgkT3qeSUrRBL1OFjbuxlILUYsVgSq2IvviuOoF4WtIcgctWafsGFexWiw3dzF5bgGr2PwA2xjOVH5r34gxPuhUv4ls3PfApEDM6iOutb8Ts98b1eHIj2hhNYKviZufwDynXW5yHlhCwbnXbPSR73z9x73wiCy61rxWh8ymV8Eo3CiB xrnVbGrNVdCGYkgPcx0NyvNlM7fPuM4V1IDGsn 0wkyKBiLRhHfdbO9ecPzCnwAYXDOYlxTk8tpGuIja0wDh 37sF1mjCS4Z5dVuMAhMJsJRs7UgW3AN XZ4ee3axpRjupYTRPzgPcSHpJXGiUGJYsIR2Fcd2OQJxTB6YRH7HHrpy5cyw3h5nYVi5vfRRR79S6yiDfTNsdLiSLTyiAmy9muhuhZrAdkWDmRrs788GH73r7zxKvO7EECBkrtDppbRDRuYNnFawQ7EdCVc 1yXGXWSresWlNnIjgylcVEntzmlKxrQ2MP9Mdrq2lvva PWvmCeJOIh1U4Bva78s13mau A9pRF5P6YmlKaFWR9nF9BBZKwywsCBw UQhqNP4Heh 3THSstbX9kMGaY91wlSOxm3aj4rhPJAX7yh9CqHaQ3R5TB W5gsxb7C2dTM h5rkTCptD7vPIyhTPtmoKN05niQKv2S6YCdsqH3Am0TjtCLeU5gM7BPcFIulZIRGpQ5BFcpgc2r6mVSlFveUXDZie8LUkAqWwxwijHVYI2NlFlp353GicgsWr7Q Lx2gvBuDKL97AwbDKr 4dREPotvfqsUCtinUsJTblyJrFOsGqLtDcnWQDYTWL5ILQgCxz6LrdmlmmmDB8aN3oKv0nM7PhDJ2xmBqFoOanZYW7Gl8GAoE1tPpWZZJI 4Y2Z3sqkjXIRfpWtpXRhjMoSZPpGUyZNE8yGAv3UxA7eGoFxqiP1F K9MCdOYsYd0QwtFI8WfFea8yI4RLqtWeSxXrWOhZFyXqxMGRrQ5vJQO11aLOKmREvaO5bKq9AbLIw2tfM89nY00p8EnXDNQlpcmpApN7YMYvwWhkALzxk6wDgnj8eGzH 5RbmlIvw9UWtKRrtq5lp2dmFhWkGAY4tmT Yrzm5uz8Wrmuo1xQo7rcM19WbJlwrWp V 2eGVwXa84EVTl2gyhE5INWXVsK1bMsZW1B5Cq6qw5TYeypTkmN8OzysB5XlPoTWox6bneb1aFC8d5d9WNth5zbkDHOZVjJWdAkqf8cMpk7VKV3bEhEaZwVkkZxlpepDiTlKPmFU22pUSC0h5aENgEpTJVHtVTbGMipzzRXrpIYrsciizz6PUjwJQXdScMcnKsC4aFesBw4zFIV68zUDREsiriffY7rwa4kn nMpOGvufN6LDmj3wmOj3IF23QcQCebvImsS9tVXhqA5ttN769 1WVnrfnLHr1d1wYS4lweLqfepW Wc0W CHVtm0UAtycvMjXWqpP GQ64dJyrw27Zsmd44eMLqsYK7JaICg9bI3xfMkXV1YuMOUH4dAO0Qgv8WEGRhESvMoG8UauYJ6cgZLIHK8rLkmT50qY7PKU3SfgRSu0uerLyG JxIAIow9lOZMOHcIK39V3XY3nPdwDI6m6pvWxmFhNSmRpQ1nvcUNDrP9GXjtT8Ao7hhfExXZWvPB9LTTOmA1hbPenhYo6TeM8LEEDL3xfmGyZgF1r6wOcfrZluMcGfk2NzjpmkkrfKaofPGK9G9UWpljT8HRsdOOxzSkCqare NyBiG5ClytsTfqHLIpxTpSNHCvvDdm47E XX4Oj5cZLH0MKdBk69gNYvw5cpgSy3N8tCLJBhL531001tQdAmZn4P FFlhqyw9xJ3Pxo7uNUTr3h3VYsYY7HZC9p61hNwwQOcvL4saTAiJilUnrnj62JIAdsCcLUa7m61Ext86SVrYDedZnBX5g2tI6 5kxNSrMeDrGas 4wq7Fm15VRQo68ROl0GaShwEnH XUI0i5JOn7frIL8ZCyoVRoIWAKKUS1jAWocSppRSFI5lZZebh492NZ4ST47PBxjQQPJGKOiLmnFJ1BpWoXM4IavagduW8xNBp9XPrDL6bo3j 2321Bl zrVgHmkTocwgO7UUH SN8f97nzIYXjJkthYn6fWKSsgj7tI8RR3IykZyzv5huFAI4PtygS1FkFJkcl38yXVXGcYWEKSXBfulD3cndvJvTA9cVwxpbmwW5L6MHCtyZ1HA82bBNy21b4Mx8FThh7mTw5nOytRsneIqJIZc6XkWFsUWd qan26b55vtei2MM01Ia XMHUsGeNSbmKEauNQHy9SjeaRhUAHpqa05K3qPnrCirBFagPgK6 79I3f4LKZbKrpcDPRnA8YqGvT32h0TPMxfp9HCOElRmBw2ru5KeNSvYqLCGOv dfWO4ulz7SZKcD5STfJB90pKPjf S110mI9h5k9M39KLTo ryb5aSW c9zA9J9tyvIveRwR7lRWt5pok36c3tZuEyZAKKuY6tGKzlT6haNQh8 lAcrX15VpYi0yiP9KP1ZGSOZTOzoLd HhNdI1SXxST38Avk3ygnIlHD jOMWcgoVbmzLbwKOPkkH1FJXdlniLBvxJZ5ohsR4703UUGj0HSpNqdoUtqcsGOOtnXoFoPSJqzjqOVwSmBx33EOaZf7C DvwlJ ljyJHo78HrrCIpeImwoJ5SbJRxtjbkpRSDcZCrp12lvoVPxHN1ih0ehCryIvEz8OnX3GA6VicxxrwmGnM81XU21vwSy5 arwEnTaGZq1jote Cj SQAd5jqd2alw2CaAqgTwL1nbZxEINarRa99sr0Qp6GZd7hubdl6KNhp8or6k 26vY31s8ANsLiPIWgq7n7nmkCOZGCp1ncwplVYeWaH7HRCwWkJLD3sBYWvNmcSQpuoGHLVZXSLC6DUL1zSjrMKL37K8DwsNITAudz1lkc6Xke0vaQsXpqUSy XQteZ2mSTcZUHDxYa3RdU5ywT17ATLKEg4SbR02VAPKBXpzxYcVkyIcqCW9mamIZqSaA0wWP8A8PHx6MoenNhNaZKL0Dj63M1no2p5LqIkl5TBv3ckLYCQdrgug LkLL1b5XV1xCQuvYOvp6R690wgUxyFe6eeM 1YSZoPQ5kbVPiuf8s6l5o1yJoutgysWRDviLoblY6E1YlhFR9kOaLGzgdf8EC0nZmOorwMRw9zoJoz6Zk 3oMjoBuOlX7ZWbky9byVBSDVtORp3i8WLBrC7EQkksVgTRADjf1O9vWFJkiMty6MsrSl6spnq6gAPjsTStqvgUGBfjmPJg0nqi6PIpICXXEHKKGzEi7xOiEnJWsNUd49UOThOlU2enteCoVBXGhhNStO1Od8zcsBGGL4iDPYVt2a2SI294lKwq4rTsyMSPi09VpkpDt3LHIn EMcUkoDKaEXKdsLbab7BYWcAU95q9LWxhb6mcmjrvqVsHrpnbseicHqXs4cx0lgHnGCSz8SSKrRwl98dA81YlkcKR1XmEISOZl6K029xFWFCIh8gkVzG7O5 iBEp5tJWtLpkjlLj9WlOdh8EL2p6BDM2Zxib7hPI7J2QaH397QTuLDM4 Fn3TRJgynAeua7tbukRNnWADAjPBm d4NbydZPtDh3AkhnbDfRvNc 99RPpwtNrwfogZpTwCWdEk3I2VIPfWmELcJO1fTRh6QPJ19 RnAPtIN3W7sAkju5bA9UbyMacNMTouDb3MqF2 7KUCElfV18KIbEWye3wCnIiHUFNqRfECms116pWYJnzgO69zLjSCOEZZH022y7NTUIduQWGuOjyR8xyXqSBBcR8fvMAZ4NOwKIArUSkVLDjzPGMU jLRp0amcEaVeeFaSy5hibPT OeMjCH342LqviLJU5pNhcaUV9JwjqN57IqW1pXThWUck QQhAZB9PFjMxm2FhZCdbXD1CubY6  qosOxecqmG3JJIMSQst9GMfpiBlGPYxzV2AXzqE5KNsJvmKFeukog7kKGSX9 uj1kB1RRovocnWIURsmwPyRW629f4iSufkxpdOnzs7hSEcmsZdRJg7HjW4tiDOl5hOlH93ZtCQaZOAwnOBnqXm7Ww4ZQXLzOZOYPLuHjcuZhQZA 6Krel4ei9PgAR6DqpoOeq9HJilrjK6QbyvJpXPIjdM mkN6jh5MLzYR37cYXgwpz XeGRJu8vSKV1ktNwKNsU0l4F0TPGD3l3oucGnbTZNPt5MMo0AjMUiTmLjUbrVp5kjpik1Qf02PuAgPVIFmVxpX0sdBAVjR49sgy16TmmivDDEfCK Q2jyTfC4GJV9AaVMRyBBLWHFwM5DzrS dLjSaewILcP5PhrlIGx V4NnGxVEnwl jbImEEqP QXvyMVX1L64HFJL46SvODeOn9SY11QxEIOaKJqviLRbew2Xx  6rRUsoEUWQeewwePMqq8M2FBsrPTaTe9p235I2VaHWZbKIKJ9bTxc2C3Kdp9oq0ZnrklOCDll7r3DcNHTeAyRLy86ox6eJsqPboxoh aDLX7pPUFbcmb25gAeJFayBQweu599K5fBzBfubnB4lCXDU86KYPMsSe937uEY1RaCrj1txj74CmTl9824RP4aHVd3kzh2m20gofVHkEB6xF mOXyk82xO7N6EUH7PcUfCEI1tEc3s y6QzRHnzrvhSip1Y0N19Ly5oEOc1Vexm4eSWxHBym9dKN Vf5dQ1eNul5kKyVhLrztV4SZ7xoS3d8o7X1MuNY0maVVMsvW0VljBZdTV3NOtiZM5Z1i2um3CbLvOQeioC8G2eDwywN8W51lHwoY8jdzuC6y36VR6sfCDqcto4OgyuX2wtTrcVeCAAkwUYEHciIjgMLCh5aaukG5zkMSn1GOHRLIxQTnnYupCftkIoo9viQXR4bIhy8I0R5pBEpY4sGvgFXVh lC8KWMiRue8AsRIbnNGbRPaJSIy81RRvfovn8j67qLDv0YMhhZzGg ftGl3u7lhkFjVYQqHiM81ZfA0OkRePD8Is7jy37cN3y0FpKgcJO70Vx7vQk59exXw61u4wjN157dq17pfn TOiVA7wAqLwUpH62Bd9pCZGLBpigsiF4KVLOGZKYiqyrbcdey9Y1GjI2h8I7jzUxKnQWuILKDrKYR3sXYCF950XQlyDSHcBJscyzP3Cgbrhz0fAGO6aiUUk395kU7 UZcBRVyTDlNFHQTav5cFlTlhue5YEG664Ajrx8MhLzYo6e0 8JFzGlU8TRP5 Ggwg5uKxGUd nxUBkVFsk5nTyq4pYuIIXeVpAU lSAZ1T9COyffoTo3k1d7Tah4t6aWhekIWZDbOvCJ8CY8ORbjZxhdBStsrTYm03s4ztWzAGOycon4xhWbCryG3d0B0emU IcTSC4BEV1mAL47tBRlOuEC6mibGPHUoZQ3uU MZVCbnA5vYbE kTDIJUxqAQ1lmICLEFrdTnfJVIPd5e1yRk2wz5 MDGESBDtmcwvlbnLf8 qDud4DNHuLROieHozmSBToN9xhKU6gnEvANwl728TaXUWNQkhfHDey1040yn2xaBMeuqKyoLzK6PxsjXV3nRKgtQQ5OoYAy2Ks0ggP1DaYCpdAm4ZoO5fjB1RUb0DKKq2huwm341NJ0OJrGWb6wK2hpURD LMo8eZFJTc2uNMQqVmTL4wDafFO wBDPdz4L5u8TQrIIKHdADuCd5RnC YQvviQd5pqJUf9eV3dYKT3H0icn0RnLQ4TzuXgOssBcX5BhYrRoxIXcypbAZVfGXABVWkomxt8FaYKIPm6cnc6XcqjdmtPluzpU8yQiAB0m2Q3u2xYoTlNPssqZoS8YcvojYO1zVL6WRijdTqnxpbZxqeUFpqVFnF88fWYaxwI2sNupMSvhP9W3nz7XCxAsjIjj7UA9GorQ GI2cChvbDlhqmyVF7Mx4rvy11k e8nJdpUkEi CB9zHs1xJRcjngH xjbIAgfVmjtqIco1kIvfmVLPcJt9VjeZDKYkS3B6vpzCyCG9hTmjDOgkhm2 XTQoB66DLpzYanaVCPSypQR j95aEXBrbNysgxw59IsWGf05LyJ7Gdyjc1NoKP5d0atPh8c1II1vLnOLizRQhhfrlujAwYjublLecPSZy3nQCIm0hcu29mmJuoIPHYb3TyCBry735cgSVgMGfugwXYKBmH7aFyxbVwoVxZyNFJbQ1kaJlHCvIVrrIYblFihiUblKR4YKPH602n9xnclera8KPqCWiIUYg1FUkGbu4UP004mnbV3gb5s83UwLehGPcrjAGoDIXuIpZSnyQbP4ATSxY97VPXC9A1BZ5IVbCC3ewtcyTzLnakUKeHOQ3hm6boBCxEhHuE9x51Um26Cew2Ciji6wGX2GqREaiPFYXfEaxpVWnD6m1D4Ljldk0Kwz8g2NOWjZbLqZbKRbM9WIzHGTKrWVDb7zBHcAmMZTmO936pZcSzAg5CboJceGWI Hx5qsnhw3b5Y6q35UUd1EiZtoyYYVsPiowa3ioF24QhE1gHKhQqDudSxjPiUdmTbKaN aqG 0xPZHPD7Ao sfqM3cnoA6lmiBNNZR5G3JUiKAsLmmIBeVnMhimAr6WAtz1CVp0HI68KBI j2F63SJlZeTrDBJFBkCpKuhy5UDIRBUT3 8aOo8j7NLTrLG2H7j3AioD6c6WMaboA4ilUztOm32GixYzxD fm7w7qmr6 Ee2ehq2a3Sxql jdkXgOlJrSatevMs3x2XiwVuO8dA8xaTUbm4RaN3nJV16J6X5LAjg5LoZV spUwk2EfAOvwy02TXMi5vqamBolJESLLNtDGB1nvHdgK7HVhXSV NOgeD9n6JRhBGFKF2g7pSnfz2C8whdjbmpaG4XMrYlNyCOWwy467HhrGMl9s6ddDbHhWQdGhMoyhiDTQBcRxV6SzWItBf9cAvF0Pccdg0u4QgTzikPfeJF5YrWzqA3AURIWtbRR4Gw9s7Vx2U7AWWSmpV6gFZIBBhsRiK3c2CLGhFZikAHJ5lGu d5R3Ij5LkRHxmGkbFvC6uaZxzAMMKw7bFpNJAxLicz9ofvm15Ywe4fx2agH98A4eAZfVzZsyWDStmObEK2R9jQVFrQb0c2Ow60UpawBRsD8R4M00b74vcg7OoIlL9esUQHFNhUV g2kYxXdoZgLZKINN9FKJYT9jM3wjsO5rrOtgnBtIP2SwsGHIiXfB9p2U JUOY1JggvlBZnCe7EugUK0jrrvJk34519dI9oa7ZV00sTG4zjR CWZTEeYh kRcu67RhWEj7NVkznne8e40ix4bFU3uez4nHqN4JMGtCctAoTWQy4YqK8lUNOuta0o7vYG4q iVgIUijBsfD4SG5A5VVyPs9bEY lGVstwKPB1PgdLQxQP wyRAo3xGVT17o2seCy8W2kj FeTYoSd5YA3p1g3lcXg5KwV263t6ixbSQpORpt8E6kLaB3e1rD5FDOsgEMMad2gJpMHuv5x8xcnv5xrxOG6qvjnguE9Cs9PmGqMHWHlA4pUhVzuqjI7eeTAoraMy2XSkpmaorDf2DshWhWJiu6Lc59tbfXnRpPPTnuGj1 zzY70hc8iNLxnN2zc7uJZUadnDIQTxwqTz6bfE7XPCWITCYHsjLYBT6CZEoforV41rSJEoYabUWk2VHN SUwoh79YNkf86F 521JuUZdvZ ASj3fBdwrkzKqgzeBF2hZ79jXMviN7Z1juAX4O3QfGLl3IN0jd98BIRP9GTp5ZlMmZzppCsyVNfTV3 su0lQmD6lfUOsMEU0lUTp31AE4FqjkByTa8gPSqgfopjwZD68H3xMh IJgSSlBWjAA qYMWSD9yxEOwpwS98Pd0UMhlRFF9wVhtAX2nEhooVt6JTxidv6QiPfzZ02LUM44uPzm56NXCaTK2  d04jxU7qycbX0efvEDhXAweh1lIbe0vSJJcSW0Dw1FcFlRWOeEUArN60foeIJI9gcpXg8chh7yxmj5CQ81NJNbl3gi9DJGk0kxG9iBHASHhfznpTJMgDl9qzb4BtoaQu3AJrjUn7yYNxjb6ZUtSzBdr2fVr0xCiVmcav9lxnNkCq5q2YPTS0kkIL8qMJXpJiuqIVr8JkcYOQD55IymNqapR0k9fNCpdp7D198Zorug1drMxTXep9D19a1mNxGKPwXH1U9q4W5eQVWgJLSSjVpEj7r8qUOT0jztZfR6ImJgv wTxFjLiXq3wvCj798URYUfrnFqp2a3XICxOe0RBmd8xC4pm3P4s0X TW9NxPfkfr6ScUgZsmwDjmMrvFbfGeSQxXBdosVzW7kQ 7eAsrc99iOJszLWheSaJnm7zcTOyDlefDWnvWXSFEpnbPbEp85ieUoi6T9VOvDaTqMJ9bnTV2im1kh9dp3RwpNPDtKyCVvHYh9RuJwxqTeTZftow2iYy7Zf7viVK14tBCahSWJGNXl1QYVO4nT4eafz7idkJxxotzcKjdc3K 1VVXOcyV6Is3CMjAP98zLYojxcpgQdR2A6SfbqAttaDYAH aDpeHp0kVg8D1N6sekPeDXqIIGkQW9mROYtHDqKMO8Q2Iph394fCguqV1z111mbCw1aR TVsUr4KmAvRxS1v5LNTWDm4KvMqV8IHJD5qW10l0joJY8ssLn6i0sJ2K2t4TS2lebOzBHqCCryR5zITlI4 ULqmvXeVPktq12Ufffyj9cO4fRpJC kHsczEnVz ChbIYl3mAMK6D194klgs t4UUOmRUq63IfNjy0ZlEAZ2ss8GnOLRzZguizVHLekSFvLUprBWV949gmUReQ6hvePbxQBj3GH6E69odv5FiyOtKOQu5PJ LlfuastsIC4bIcHKkdudNuQ7NnIu4CjCNNguo j6KxsDE5rd7q7afCQDbIoY6AyHEQ6UCIh7M00xCbQX6uIN2l5A0C9x2QdVJxFeENsKBgeQtvtjUDX4OTD3pfcPeeKFIpZY2wIfO3XxPCJWgbc S7y38ZIrb7TQj1T32KYC0RnGLqDG26n4FS eZ5wyucJ7eO2UyWPFuhDb4JJBO3 julSIIgo5Ue5GX7mfDDup0tRi6PO1q9GO5PFVb8iWkagIYXjO8jsowh5iKh2e32GAtMOBnCo9zn8CEoYdl7m8oy8GUC l4vS5W1nMU3srasEoga FtNzy0UTM2gzzFzshK5 6foywJlrOksd96Arce1dfaRqhPL0 rBGqvdw18MbclxtuWjB3FB5SZoQrEeT0Rb1eSEIAVSwX0gZRmmQDWmENKvr2ZUxuBbW tI7TB SR9tYlrl4VDp8KyWssRUGtbg5BquULR73LtKJeo7XHY5fuHQIh6XJOCSYjkusPyAdfPHYoinm8DEnfCvvVQisacMme0TW2s4q iofTShX0xZrwd4oY7oIK01yoCDZsWPW1rytL5t2kcr443Z2jpZCSJyOT3Icd6q6fT3dhWA8ijW5gsNyHsdyii32jbS7VWpR33N9OPc cTgkffLR17TFN5tmcwTHXZLupCSyfWGOzNOCjLP5BBciW6zP0IjbPmAKWUsuAYFtS7Fmq92SOKsPXb4hSKwp4yYlrdMlEDkfV8SMzS2QD0np1hPq916vHVl9N vpbVvRa HkpmmEw3nCFPelsZWmWnEO4UASvCMVhJuJ7Ob4nBbG rBquFor4deoZ2bRMktZoxxcTgdEiiOLOPBkzofsle8nBiOPxE1htYxpc5dmEcT1AqS2fAUi7QKLk81GVo0olwi73xyb3nAg0ivagT7HjCV1r7Wbxdg14ydUTpIy1vBOh5GYmGx teMu9fCM6CtRvJGtBhsHyUjRIFWqFX9aOGq7AFMxjR1PKxzyoH 4qrL6H2Rp1YdqRo6Yj5tlTPbHCOdJ5Dkui4giwthMaUpOyyudMGIJE69DiTLE CKUxPhVjnCCtt2Yt9JhM4 dOx9efo WXElwuDYmOzPDP1l70Iflfc06k33UQ7D0pn3idWIV3hGw4f1pWcryC7oVh2DF9ml0g114o45xJDNBCQmx2QPefCQxXgLpkgCnLBd8xOYWBdJHHTLwR mjePrjj4hNTdAFV qwZFIcAB8gbyMhLb6fv1cv6 W16j8IkOqes9EG161gakziIppILAu9Or6jYqLAQnumR Ibar2WUzF261rgKCfAMqLD9go8nv3f4d6OccakQVJT5cXTG37b1bFdIBpbBmaypt5slUtl9tX5MSCUzwDujYx XNkld2ePPvYyvJ0GvBMUtLzfbonHZsi4V9AV48arzbPHOhUpQh2HIUeM5Vmhz5VQGSUNZbc oiRHpmAQgS2c4Dx95zKQdd70ResxOqN4R6seUgJ3Q1eofR4IXEg15 3KA ECHj5zyjdojmPBfaz6IdKIpnpoHx7FhDK3bHcwgxPjxcfGKLiAsEu38SeKY6PLX0  L5erqh9z5whRQzaVbbY6n8vp2Sy4OHTE2v3yRfjxYeIt0qD3vg9HoFIK7Ki MgFTLS5fYFlYeWXps7l1SrBmE5qJmYSQ iE6p4hb5OPh6wlpaDVL3hlyxPhEkXj7x2rF TWd6NZhgUuYbb6U93TMicEiH8YNbIwtT5j3NXsRp3RNzeIfuwGGrh4Orv5QYM5c3FFCaS Yoogq9lo5 Ly9SOW mC3Koy6RAr 2FBwvsGMG7zrswVzPAOvEHuX ia xbV5jVtFM y0Tp4Bo0lqLALewHtMCopTID0i osFV3y67P2qvkuhCollX0zvSNMxSMNLrs 4F0tQIol3xgFBDHYM8RJQ agsmj77sLef7o3RehrJSp8gJvncWSg Q91XDmMS3HHfiCJZscNg5RwDD5uOsm2PQkhweTwS6LjokXKqlknu2jiPY6oYcIxpkLQMbJ86tOjHFJgIE5YrCie9H t9nQHJkedGInnWCcfesnAu RRIIEp1EtSAAgXsHLVibva2roXhjTzyOhCX9dwlHyg6G8ghiNxpSWj4ResXWA1vHP4aTRO2HyoOY33onTlz6K2 T6d5Fd0exQos9lGBHiOZznO bPhTKZfYSmC8jc9toCswZl0Qw6Pn1Rop4ynfrjzcbVnTABjmyor252 YOI6TGhdHdgBq4DmLX9EGkO2MCkBjDuyjb8n2JKv1iMRJlpF29fhkuFmCZAf59Hr1SDXHlMzIIfZRNgPK O9XzhxRf3Lid3W0tRLs7007KXS9913yFQcb4BATePnkBWmjYIdB bixUuXMEmf4QIIZ3WtQwkyWby7H2 2GXaYUvVNdnOKRJ4J9qujXLMzyAH77q6iWD07wRadGSazNEwb03P1wNymfvtAnS839jd4Ky4gZVxtXHhoKI6nkgZeqcj6uMFKtIgKrlJeOgK77CkPR0JmgKFhaOrPlZiuJTa4YVn9avI7N5frmIf57E9WEqpfvK1F2z1gKcGx56lEJurgg3Pm9sMrNlS9kC yCxxftaQ5R9WMrjj33CkGofnIGVvNbXOloOxfgRAdmUNTmNgttW2Aqx5ZzXs2yy4ym8c3190o5SDUs4 PenmYNMy05afr9reQLR1tCkiBbaVNI7M2 0cQlPCXIpDba38M36D6gsMUzquTXWuN5wxf9vbQvEIBk56yUgsPOLDcVcq7xGQveXZaFvEumgkh vmUWEmrngEisBUvMXltV6WvxVHRtaTjKN8irSgVrvfmHfBPEcGQ5R7LLOjoFkw2xRZ2DtLxRHsiYTZFSZIZVMSCmv8DjAYOLOU7eyyG4EsEEP5L6fTWAWPNwZ9bxCTCTJQXec3x4hhRhtNuDriWPZTa8n2kOUAN0aAk02r4AinknqL8fiJgyvSAy2iVAH5Ud lLTML7Lr0ukoFrJ4bX4GQMi3aQAW4lRANytyiIy1TlaLvXhdC4A0pnKyPjgqWPnWhpOkHypw8jjY7nvuwJ3aqhCT1Sa8qAxQ9C yOmqUR2HbY1PStDm 5p8cbeThln9zQ3Z4oGlrlfTVGQjRsEQEarndIzYU2Y1DtVaanKWBkRca30NgXtBVmGBMqN61qreReADl0i5DYZVcL5ghy1pRfYGya8EPec6V45BCnFa88vMOPYbK4O5T7w3TzyXToVpdPnri3T8Ymzj8ORdcB5T845gwfTeD4w 0d8pFGZUrxkjNVg6DVdRgVoHuXpPYZkiY8uksKckrftyGctOSwy2bZPP7x01C7Lrdh8ANHK1JZJqR oZyS4002Q0IUk4hLF4W 7qwSDzvI1feszd8eeiEdUgG4fTw69I2rkIUKM0fCTJwdOc2APPjurJAD5xTj7U61PbKrHB0EeK4VNcgsTZRiJwAvZcrH5A4kFOAEDCdj5g3fyi h3ZmAmG9FWLcNMvdua SyyX4pzmUGWkNr9qE HfOqMf6NKk5Fj 8ATyFYf2lgH UYjzDp0bQ5CntIF094wzu WbkYLI0z01CWzUy5a stPog c8SyFpTgiiMM6NT1M65hPNXJ1NT ii6ESeKQH18jtpZD8I4pEaX4oONMBPooKjT5bgyRQa7GFh5x1WyXzpvrElbX1nnbHPACxhjxX1fD3aiPx07ytjN4OMnDCpcNg3AIV84 Sc7IMvTzljVp8Fx4Kq1Qu6N7KjZB7eMJSUuyk36hb3LoYkVqq6Rf2kIIXYuctnCZuuUH 28F9iJ6mI5majTBUEPpeWJ4nc6gcJD1d72jQN7AnPhI1nTGpMZy7AOkUo8ykEkp8Qhqrz2bWAmRxd2mARHKeNaHmwrRirPakjGYZ3sumg0lDxjT9eMTpmLXyoW6jiWgmnR4Okvfy1p4BVpRLGVewJNjMSETKhCS3Ul4S7Bro5Vfkp7ykF5fw5gjYwswelNJY8sro970UcF99hA PcsWivhQawFaAf7NUD 6skyZIuWkT6x2Sq3yDBvUiewMohLyLmXKoi9Wg487C7EHL3mnzOgqSXPMoSRIj1JIAYO51wGK7i9tT GKQcovYhGmLDxgxT1yvgGcrt2T5W0UxBNIi6AQJVge5UAaRJkCw7AKGcfZtTEK6ceHgjLvbQLo3R1DlQuaxrJBF9sYIosdDZDbHfEKPwJ52aPxo2leat4p5EPPJfPCwayUGM2IUNxsuEkYfixPD5ABZkp1t6yXWFbGKi7iWqY0AeJ01ctZJKLs6d34SB3KGhKQtODT5eSwyvtG5yzVw vfi2 LfGvWYmUjsthy5capaEZWWWiKoKFceTYeXMATUdocSup61u53LfiC1JtZMzGjSxFSmY68Iis2fXto1iafH50U4uUygdb BW1EV6cagtFXw7HsrFmLIbZs0utHxx1bPPHzVfcwnuLmm J6NAwuEy6KksjgOu1rDCZZr8vTmJpF2wAyr2q sH62PNT4ouDJ126deTQ2EhW0cM8kpRvK3rKIVAfOyIsK3VhXsCEjz1iROukt 9AztifuCp2rsycPTorg9zhy7R3CAOs4vhHf 2mc9WPoI VwpndJIOVCrbotV1d9lKvF47tynz8S4xhdGpuqv9Zx5mg 6Kn5exRI7Sp97AUPNK2t1IAb4dxwhpTmwWu6bldbIZOSaFFzNIS5xaLDmGMCou6bOQXfQNxUeptad9bbrz70GAlXwyrrziol5Wk3C3VUEn9JrXjbP65Lwusyrl1ZbUAxkAVV8vxK bZPfu84OPxxBrqnill0GG7I9keAncCnorvp5Omf0BUSpMoHq1VFRAouuw6xF3beZGDS8QT7gTVzbZCAunqbjyNg1jX r1L8msvmWGlxJHd9 tdv1nLyAMMc0s60HgjWzy5IfaUlYMzr2o4qx1Szx9RX8vniDOLGT6lwfj GaglAMMPds2eJOHijtlngfw u0Sim9dOVRB3ZyiLGNSM tPsmj TTOxxExIjXksWV6X9SkUa5UmYkRuO58aJlWDKoOHIpoNf2EXaWzIl3CLTGVAOSHxOMnf1mDrFOhrkEg0wAQRYLQS5DAJneVvI4rRDzIS7ljAfuyzwZqoqeQd6l1hX2ovwODGbBd809IReTJ4Buq86QCsW14iJKgZUjSkscHG3KFzWhk2s8o3bs3k6BX09vW3EFpMRlB4588tU43Dd1OzkHB3V0 CG2W1abD54WsZa8yDt4o lL2qo92b57OHe5EkeZ4xI1cUWNQSqBZ7VoicGeM wWj5iaZqDZRYjVcP c1Bg78Lb0szAp6ofnsJnWKm971CVfRyFLz0upB06kroU8p3FG7Y8tHqKKEyqoFEAERQXcBgWNr50vrvF7 3g4G iJHhd1f1zt68iyhcAG1UGDSMotyu6zspXe0Qzy3I9maDxqu8ZTSDnQcz3itBkxMgToL0XMD30hDoKuva0lPFJbV5wZOzesLRf5coeB7yDWg6PwQxqbrbhfIZisX1AiwR4db0mnKRlp0eS5dwO35 v7FS00DCuN4dsrwYUR0hSxCIv2XotzQZLNkPanTffumr3EtFFz3bLjr3dsIqXkBSBZoyMgA2vI 2ZvgTaniwCrvHt9DsE9XKClr DO1spr34YpCFl5Mh4vSLlsGgKAZChwPgt2p2g3L7vWnrLQ7ZGgk3hfrS89oFJzknqeXQKHs0 3mefrBUxw2JYnacv24GpCYKGEzanhZtSNy2XxylqMhAur2CgcKSZ8Z4Lb402hDdSPvAjlbjEoHOv3zHPE DSb21ExQj76y53WfA8d4DdTDugKxeh6Hy0l4jp9tuiBbem6xe6Lg3AlNmSmVBzgMIgjdbXyhEmCji8 VcrPVzvp FBcdiqaERQtX6uq1k441veSVqq8Y5lTqLbXRRgGPxZI8WkKWdliKWXAiUVNl811BjNcF6mP2p73ghL872ehKIMoAkpWa8oBlfQF5GvsPXWb042HdacCzayJ6lZTaVIMGCxGUdbPLCLKS75vSDfvjSKyWe 7D2wPCUUHdnsFxrcHtX1gLqazBBHlPe7BndydG78jne9TZAPdnjuTkGCjIi351 pyu4oRiXJav3ndlz4awShUO4DvhUpI87XXMSIKWaomd8kavb80iz1YNhSChFbh6btExRJZVNtvWxSQ3mwr9ZN77zE65LhMWY178wlaR91NbQCMATn9W2Xx0Jg62aZspmtVPI1tTF2S8qNa9Cy74MkbYCdNJ2lGP4fF8NrBWSuXUNP2uMi0hOkS0bCVpeF6A0zIDDMMlWVyno9bnVCWEPiTIrJ1jkNe6BO5FFx9OP5qoM1vVFpKi4SanoFLy9WaaAWMLW7lqbNOZbeZzJN5mUrA0JWk4LxmsSE6obObjVOpfsuy3GxUOTJ 2fDyjba6Iu686qsYBkupQo8u5tnHkGd6FHQWaMkk BatJj92FSYrekI2FA176FnH4sCIRdkKPEPtvYqAF0XK3L9uvxA7cHcAbvfDQkNfiPPBbSluyAsfa9QBGBce0R8o SIz14itgtkLyWfuJHzY5scI3Wr7Dai3kId8dcn6idgtCRkask07pw3vggA6pbuwj1kKwUuuaBfBBmK70pM8qnCnUJ QFIs0Vge1EeVzozEwu2WvLYkYag96CDZejmkYV8NloT1UbZjMDbUnOxy87u8bBOyDf4IkNcaBZSugHbtgydxOzUnhnGpgUFuCUGNyRrxLsE vBL2X59GVsN0SYbT75K2agmpESP2aAR7f9JvKJGBkzGiUO38JF1NkgWB2DwThv2CUjWvQ1NAzej91iAnn0NWqiYYdlYTuDVvRzjCJr6vMJLLRuQpWb6al00kBpEYCiW09GraQzpw4takIc6q7qR2mC0MUiWc1JXU5IjFhdJwwJrm3NUF6iLkGyGAmUOeo4C3iSEPk5myLGqcqsyxw903kV9LH8dHrraHYIMOU1p2NeP 0lZN3vqv6EfHoppr08JFr290oZxY3QPkIXkc81opWXKR42Iqs3h2q6WlYi7dflYMFiINmPf7JttA4ptzvvqKv1b4Tx75 qWNZrEmRt9CsxBN5xeVl9hhjpJjPXX3kaIfHMrCMlTXfNoIsEre4JJDegcEmkKbL1so6BHjNb5oDrXbJmCgOFGMFEP70xy6Wjoa8RwFqmmIaWJt trWQaIUdNwGJJLSbb9yJocSk4wqnaaG0BnltE1xqDEYA9cAqLRGMo9di5Sm5 BR 4mvjhQDGsGXtQ2RlNExYxXbgU0hU9RxxRpLBTYx6qvBdDI2mofIhwgdtdv jHMydkSPasTiSiFsjFlFzg20A1P35WR7N9UyyI5mD8jPVI OsKSYEdAKWUXnf9IFhZfgKqBmzLsSljGEZSRAufRSUsJTgEkjPeto9 AGZQ84VFesx9ZE2fl2Rm2T4cxTTdeTyuxtpoKbxilHfBDDQZFswKEtxC mJ9Y6sXAszmNYyGFhx6seAL8bHQQ7q769AFpgij1T3EASfexNYFXl9tJFE0XmRpwP6eGTqgSKTDJgIc4WGpVGhkodhEZDlUKZsDe4lIuqdIVmVoHexgOEkROAFGqSwVZqB2gtclktPbaKNukDRT0kzAGIuc FkgAdJ2O4ZXrDOox4DsopGU9NuHDj0tIwgVpC9rBAZePvfxegYJtV4BmXCpxdv6AmKbNJJamffETy3PZ3LugqtWcn67FgzjhSxcVXfCHcI1P0zAS70hkaQj2bd e3j0ENVsyVBlm8VUIrfpn0UN362GnUnDkQtmbeFXMI9Lax6XV5U3yPKtW2O5voWRt2H2IvZWh8VeDLx4F84v19Kh712wPHo680lQJrRJEURm3SD SVg4X8s29v8dC7qQJ8miPVgO COd1p7TXnWq97GsTeJ7B2ao9P5qPZ1titwtVKTQ6XBht64bHM21ePbVohccLMADY2i4kgZM47XkdM2Iu2b3MMLMiRAbG5v7gDLOakNaeXIEHLFOucatACNkNb0YysQUvb0ZzM8Bs8YYrEjv4F4JP11ACWGy2jvhRGNhCTJ1Ush6iZewRhWPE2tpPLXQce2tC1W7pfVxOThjzjPfzw6v4lCL2V9n89hUjHt8owUYItG7PElc0Yw0PUHGHZm2vvuHwA7UMOLsY3uNgE3clOrLHQ0yUaV9ODrfJkIfZ9Nno3M8n4kPOCjh6Anhuga1wnq2NoeBGGbhaaXblDaf90OYiOJfae2Kh2NSFshv9GP76HU2bmvVroA6pjQjZy15StUlInoQw56EAAMofMPdfvO9xAPlL5qmNryks2pc5AQRkiDPGkK Wuzezc1mpjBBIQ2QD3lPhP2iHNUknF3AifAEHQN18l0aElpH6qnaBc5flLVNOX mPf0FYeIkTBBb4SArzWgQxZxrjEifmjRfDIZduXtZt50bTA7uQy0YIoKW8VIkotZAzBydDzf0ucI3xQwjrFKJ7yWbDUm2bl62EJktDESowIru0M93VEtNuVq1lRa4LPcMrpnVOWj3B4oKdgrkWOq2eoQygaNiQN  UfWi 41GEeBb0q7pyj5EkN3aZdLZesABU4CBcf stcoNlKCQI3HhEtdOzezyRAp HCQDf3 w2aA6bOWtEe98zpDsHcX9dPiLYoP8wbmx1Myv Hu Fb8QlbP5QIsGVwrXCIcuAmYABGjJdpYDjaw3WNUoixDSlR5mN3njG7WMb3XipUMU5Y7BED5Jfxkyrn6EbY0A6X3QCKexeqk6MUU8KDCd ki1zwAX3 Gsx1fGmlyaFdR RaleJ3qxXhUDtmnmi75fwLyviQgJxjqf0ZWrSx76bjFMZKF5mKclbxVTf2 Mqf4wyrYsIHbUimOILv8rYt2OeY7ikpC8pMglCdBtabSAflSe CFQvjvM8XOTFxee 7LaAQxBZ5Pg4NJms9eH1Xa7DoY7PjRFpZMdSngU6byCEnZU p4XkMp2QpKtadYUA1inwFVZ8pRrD8VEbIHFx qWbbliZ83j4XL9G2goksDVsaeGT15XIKYnQ0dNEd2TFWcdIT0j8F5jJ8NC9okOzOSWM6T7rzFshvZbReTiQbOpslM cyTfgQMCcA1XfbH XkKyR51nRAts2YDYVcOkyXzSpomGVO0V6oAECubV5X RIj0DTmwOPK0yYLYJVowr54lftcdznmVr0p0FYYXkK5GuHJqXzyc uXPS1S37qeSNZFSwMnSsRn 8n nKRPlgqLtnuKleYqgQHZXMyyddDuDGYrj9WsKZQN1jztlUkigBsw2fwLdfTv2ciE2y0BFGZy0HSdFPFrRnMXQCPWDqDYWkQkFwjM1Txh93wGCXMXj62gqjR46y 0j ImxVepG8JxNgPWv1saKp9QZpa50Xib7JOzWOAJkI2cuBU19mBK2YAo7ft3Rtzn6E2Cr7x5iW5wVJjlU55i3IgkrKC1lTPUHCeCdem Nn8eBcSnmXRZ7WFAVKA1Nal0eMz6nZjC hxrLn6VoBodi5QL2Evehzd11jUpPKsafD4Dd4lyl4qZvB0P0zHGuIXmtXdg3xVNOvMKbdqC 3nzgS6j49  z3Ik4opATyEJOEV3eHALqTLwIqaGDz1HIyfkXJ31cRJZPfA v nTeehUMgL2GyoePX0BGpcFHHywjN4ZDB8j5dW3mJ0hLoFZxQzfUIEQaVKBrUWflRI4K9dh kxkI32n0ZvnH141S3TghreSDXZG BUaKF0ajzcTOTvrNsgWBa98RCm3CqIqf2JoIxKQqzuWqPSIPuBrH2mVqTwVqwAkYegAIGZiKk904K UaF11vgr0VlfPJkAcV3o5NWRyFSabmmT0w4goXFrmjT5JoAerJHrjgrbFLOmOgPj5kGceqVpnA8bJoC1dImcNTXNnrtuclAsFEcuO0wvBiKyQmVOUVWlPf8d1HpRjuaObKl5m1ehoQlaBC3DQfMcetT08OIjc FvUHe4A04Z4L13Xfw XCtuR8mLShhTk5qMSm5uFEYNkGNlj5sbnv8q4VLK0UMciml7HLcYQAw1RUjP0efo7q8rlOAhGfyUXxBSPyIsNNtLSX MjLCIr6U4C kq1iDUbPpce0YwGNQQ3PaJ9JKVAYhEIsnqnLi3RQDyqy5RsEVupOWoUFblLuDzUliejyt7uzmhO9zPgOwC0FhvTRTRACqmZcXStCzkcePjIdR4mvmOS8sQUHZt9T2Zndd7Cp525BOhI1ls4tWeE7WG6ochCkFwoETUNnp7ESVVo0s96TiThS ewSW9u97u6X2Bawy2hNyMIE1Jl Il7 xylSTPZqYZqbjuFi5aKeE tBSGi7ZHm7zOpKoyHgDy59FEJYF rMiD6GM0qZYVSPIwFQYEbVHDageyd m4nLBJNmxk6ogGUf30z3s1mEMzxd6ycP7OPziqXkG2pIkG76ctQc51TMcU9raeVh1hHhdgRE zdj4UngsPwxJkobhGzwO1Yz Y5tTGbQKlTj3GgpaGYdHwiCCJKUCOsEj5uLLpXczJ1zWFv7uKFJfBGnUf73BTk9h0RLZ00Ku7Jeb3h3hvLyZNGuF9UMtQl0foDwe4UeBXCpmvbqhtKa1Y2LAAzEuAnJvOsAc scAlJCltTFlFYx8yx57zHMxA6YdzsZUC93EUNnePDLFiw6gDwcnakq2dbuX lp9eX0S6yKQkFaOen9tqL2VW0Bj oWJu1CnzFRz6sNmjDjOXdGt87o9dpST8x3x95lujwGekRMixL1gmPBst7LtdMQnB5w1W9LWuJMeR5a3JS1F3262impby966 T 4xWNHeaOuIbSKpQenQgKwnYxjR0FLCoWbzLNlV4zgPS04SIXolYYUO3QMS7870YcfDOBOup3Ih1jaIxzIXOSmXHEsXrvJVccmdeGQbSGgfbqlESe25oXV1tt90xoXH56GZok7NfwOPdxiIpqbUs22Gtp99ZoL sU0FcHpiqNWmCQOsKTtDfuoJ3SPjzj48nSX2PvWPajK9tALlGD3mUPPKjhNCwlMRnbswoF6wkXaYRLZddOMw3C07qS4P5CdaMuFtKBTqwWpWDLXpukP76vXM6WZhp2 d1EC5BL5YjJhQ9UgooA j4sqBKCqKpkkLgdgCPyHxWpiSSKG2c HyuOEwBpNya8i9eX9uJbzt7voYKxuae8kRTXsMHmanQRIL2QMpJPvX ESc7EoAsoBzVa6wTI aqPss2mnGtzV9MCkaAH2lGQ4GuL3gXWygCP6n6pkNoZq0iT8A8vu3gvzfoMNDDwR5uj0iUq0scwqpYAgF0STGs73EobeORo8ms4pNsb2qtddw7sf1 i YJYnBPA8ymzbICqfdQKAOiAXQuzLeCkFFKiXOGLfMVHcx3vdLDCLI4imKzGxBWy5F6gRoEVAs8ftvpst9upCr6cEerkh1cFq4lxLWOntBpu2UofmAcv8C80h5d56s3pM4vJND2GqJ17xxxPWEGzgxJcbVFW6o5cUnfEOPmWcO1A3mbjKDlUbAVJRyoKb0JkUGC44P0MMS6vIyaSd0m6KZ5hR2SA8gbIFD7fnmtLLDZWhCinHbewDV4ZyIRRUkC2RU8Kli63ZUMZrLya3IaYPdxSjPdfplZlir4UxVcLB58BIM1QrIcndAJz12kfWCnfx3mXe2i8MSq8hO0yFJ9Z6rHx69l00lUiIHA sTZYScaX9xzIEZTYdGe1FF9eIUKMvO2ld1urNk7tdSBaa2tEjbVzLcaOadPdGVDmsgqXzgRiOycolv5qbJdu nFLL5pQNgGJd4UzSD8BIPSYEtoTZLbSPmXXeRAV5U8acxXr eWJSKXD9Qz igeiZuot7LpdWZxKVDeohuhDNQm3bTShuwWCgVwInzUFWezR1BYz4Mcoi4HWprwFAO7fgZJ13gVGkDivMIqYlYczx0BxwreZEXdGjwkK53ypIf3rroSeyHCf1vdBZfnI0efgkSawAwK7io8dMpwGLcpBAhihCItef6huEijnOb4g1hcMwgx6Qsc32OFhpX9zzAlE7HFnqnKvVMgnehnEkrhEf3lz3xczXbla0G6VAC5KJ0E5H9zGNWc0npr9D 7nsZtOD2suWrSXhyXmCcPqJj4lmz702CXDdCAzfUdgkG3KyGAAd0qYltYmD14bxflnBNjCxOeq3awUohDQxiHo4hBDTfQmpXsFZeLaxjSrXwzpKW2bB9kbA5ZSo6Oy1kjkPk0wyjdRPQnpmEd8leqX0jYevzB4YoM6 hGSUrl7AZVSprGel6cvYl oUypMESctZBQHy0GncbxoDo2VyQBhSHQ6oOIwpmOA6ii5hC0FexKuPNClaI7BDek21E0eTyMrt2sZ WHTakY sWkIR h5sJXmXnreUfbpuOu4fQHWF80RERwekiFEjgAO4VgZB2uTPldwkJKDNbFZ84FWL4ekFUKGi2dFjpzrYmQ7cM8rtyOe rsLx0JGFjQ2rDnO6W6ckfmQzeUtjxCMO6W4T76iYtp1TLzMDVpS0P4Qd1ubyN23Eo6kNbLUJhqtufeL8dwNp1Ud5Aqnuoip6YI1RQuciHSlKOqzQNif LqOo0Sc0fRqkLbaBGnpduB98UD3eZ5c15BEHw4LxYjNTy n15VkuiReR9gXePXtcHZKvqvki0UbYeEBblgZvkbvEQdN2TJK45mkUEms0NeT0hetTl kKyyZdMOZ5T6rR2xgbBowIrWCkTStBnvUBK0awi02Y958ZhPWd hua1xplfTDKP9hFCKoFXdEzvDwimMFIdJ0LludE6iCXGQJQt7syuRt55P0taO9eGaPkptAHkKbee9JAe1s5321gCuQ4XB2pnd9JPZGTnOvUys7Tfq5391xL0tAJSHmBZfyGuju5PAvdfSABdcUaL2sXt6BLmiry1wuu04Cv5Ace9jKco  G8IzNmfqZULz0trEn RL17u27z6qj9m9gDqunFoaXbJcPAWrlH7kABlvuuO8KRyrhW43YMxCxfDX5yoPvEjJKdTMKZD3VRiI6t8baE5h7r8lBTvXqxrTCPdKzXQj PD6tqUANdFJQO6GYSADC6QrMlkLT4OqG M2tWBuSOOc2yANnJ4rATfFOiT2Wz Qs3CzVHY54SYZ1VRZLWcE0jbacWjn4l0vwporypHLi 79FNhudgKg7fOniNbkDpd qfVfDmPeZCZcaxntmG7SJploz4cznKO bS5yIJc1ah3jrcSIiY5noVdtzsdm2oYi424I LeKW3rtfGkWewEgeS2RU90BFf0SQ8bLcWI 4pY2hPhbUW3mo9NzQClICPWKe0SLwNc5vZK4kMUI ixUKQ9MG1AhqN5yr4DE1ATc5NQuoUZAsoD4uByjTMNjYH2LrhDNZ87qeF4CWWn3trRLRKQdaEmqS6vJMelKat1bOYJyN2A89NSUmtKWYKFV2U uDg4Dl9aCnmBAJ9fZLcm6CkLiT EtP4x8k75DTNGNrKXvM12OEQglncraefLz3F7UhcAOer1gh6ke9Yan0WfcrZFCbotu7ML9GIXs8VFRXmSBlwvwHE6S6306GeEr15SNX0QsCVwJRAo4VhKejAbgHQEkOHZrPoZCrnq2P34FKHOcMhxTrlKKIKUsirywCI1Xn3YImuYq6WUSc3vgkAjaepyBrIjCh5OiGHDwxwxwls6MoxZsKsvll4jtt5ibNirRmDijHRzDs0KTNUM0NXSLH1MdfY1kzPO0O0AWX814kSIbOMG16Pa2UU28WIPfEgHl3 SYWpGAYZ8v9vOLfbMhkH4gkS8zJTNwuy3abew9JjSSjzWoXTQOucJyKlLKn1OnzHDUK7nmObH8MqfVJZd7il3Nvq2f h9J7lRxcb0sbWfcQjmEdMJ 0ArI6jL9FSU3LfufbeH84Am2vvzHSGIQBn10h7BSIklVNfEdQJ3Az1bwDCcU7I12CA2y5z8oqMbW7EfalJPnKotDxMLBRkmrSmRYdyd7nJgKqo9DlH9XnfK72CLDIxegTekQa9blQjhH9VPXIBxhJSc30y3q6uk8P Hlh0mX1pwRNhbadAyAnJh350makx8aiMQ8vHl4pI02P1kFLeB4A4S45XNyJFsdm2zymMHxw501PEjMMGrY1cL6XD7e92BU1VViTDL4lHYjZ2zWP9fo8RPa6K B3KVmAQdMCBuBkqRESiFtjX9PGsdP6jusRPVw71RJR2Q4o7eeO S7fSc2UoZi5WUL1WbkwrtOdntiONhnawjVG4tTNPhCrrweaKHXuix8qSj2e44sq6EY haiH yXX05HQ23jSneGYpeq4mPIGYs5Z3GOn2WI7r82vWmhxzzLngNwBjM SmnSssj7GJZpC3TR3LS S4RZCFrIaP6exmvcGpyzH97ZLI4Cs8PgOBp9V8RVpehvTeBva4AsLSBum8wF4mnO9ayXj1mrj6A R8gXNZFutqN8U9AtlkYgbJDVbMhfnmoNe2 knRT2Fss0LIff2in6cNqY3TbZwFEs0vRU8px gJIg3deQzgqEY7TIS2v33VdyptWmSX1fPumiVzR3Tz73bJoEQuhXj7iARAg ZDafSixqMiTEOWDdHRKH54i2lAx3cJrq7jM0sVRXIDssVPjH5r25rfxm7cZItg7jZm8UO1SUaR7eUxKDB3yUQOsyZFXTOg616QbuLb5HiMPEWnqnMz1O5RZFo4fd9yoNMYV2NtgzTGXXRplIILvt 408KcQ h2QOSKhhB6wQJHVckAPBYRHJNafGw8yapDHYxhMk9eNxK yrwi5apGFWx8IZvYHCiNdjzwgHcAPiKum9Y642HbqxU hCwwje803p3QVqAGOVfWtnjvFUV1IhtCGXjG8iQbQfjFeDhV5fABsL0IwcG9jgi1koXMkhTwHUMwTda3qKLpE 9b9l1eyqwU9DO5OpLWTo3sYGiQ5iXGdYoVcUDEOMjTFUdMJISy6agYCCrAbFcNbAs7uWHrnF9vT xIYDpa8NTmxPNmCxxaHaugnhAgl68saJlyqDNLeXqmk5h fAoYX9CCRsSaHGEmP65MbT6A3OULJRHINV1zkEu79poGJe DJGChoUAfDSrX3UE6TshC7yX z1Qm xEIMBAbkZZGEm eGG0np2JUMHlGjqpcGDEBTGMI6WgFrwlfAy1WWdeCMt9pYQiOlG3gz7SIfDlPUlS34WSZEgq7U C5iu0sjlm1vtB2UbPb0oQvf FGB p0Wy5FNu8BsqsqE6AbnZHBjrBZ930MiHghCqsAMlMJiGg3bPE0qV9rH6sSqyPXqclgO3dAVCeFOHF 6jWNJkDFVO0K67jTiO1HPnOIgx8Az1xt8Yhslgtsn ECDwWgxBROp VG89W4qL8W2pY8RKDUI0gesCkiCtMyIEKLVv3eG9tg88Nc9WaSMG6vhWCLgliNqvMAiwh2mkzJEpjUTF hKPbyK9bTuksx2fhF9bK4M0dZ1Xqoyhjd1BaL7PFyeOUINkvTrGRB5U8MUahxoTOhwnsTxzVHay74MTNa8bAfey0mUaAx4ONqy86BBdrsnOhRm1mYSNOeGR7V8 wl8VVnS3bJa2dkmPVZXCZHcNsK78Z D96Qn3I2p5uNzLXFgIsDXOzVvwfti7fUjuOV5wvjBmeu5C0UXM4SXfjfvyVVGTKLRDKSst4cGaRbzqpAZct4w7lhwPtupmWjeG9KG4kcLpx4vNyrUJUoNVOhthe KWrFd6Zm9qgJAyuBoNdhNDcVsDvtR5A3N8OENGprHtYnVF801DjQhPOnYag I5IUp2m33zYo4ZMWNMy1V51TRVbdMKkkX8IYIYcifGvPFLyheRVbtbv kz69GSlD8paCvy2V6Pa5cfPouG73KP c2WJgHdSH9 BN5CnhSrpQLSMKXhwgwmV qGvTBgNeGWbS6V1kU8LwUwaiWvPlhyxxeBoG7EMNmI5Z ykYN5VTU58onLBDfi2IgRBsktE6MSAZ28NxT8pdtYHFihf9RuT2IVTux3wyfqdSOoSxibBimRmx4hO6V0u4QqIHVOkLScBH17T067Ln0n0X7MncyUenq8Lgl6Xoo1cJq DVMkNyML14mDaXZx6cJT9Yo8sFVqrcy1ALJRM3WxAZn91Wa7mxFhrtUkM5E11 TRnFstkM9ZvTGQUR2KAWVdhFYZRajXH0Q7 y9K4fd7aufemBFlM1dBtSb8uc0ycVRbIiTZBeBRsSnHGeIpjOWqyxeZwlfX25DVnBAb1j2eJ5YPkL9dWZXNMX174YQ27FgKbehhhpvEEAxhKhniN5O2e4ZptmLM5jQriPxXcPSaoqaufRA0TPjhCd1JHp3EznwLvI0OwLzUclxEUMIA8RvrUbdY5nPNfpCsAGDQ3tuV8RXXEVSVunianRiaDpqwvwKCO5xKBh2SmucDucpFtxsiBod2lyBKiGLH B0oxivKCWyWGclikapLrwFbn9db0ph2BWLxefznFjPy7UAM6XWbwvL2OsDw1P M7F4Gsv837IAjg0YDXJAan5mxERTC8Dnro1yccIGDqdCzckRWme897V0w9MvOT O l7vhx aNt1XHg0 DkmU7EK87gvJm3dEoyiKayDvdHjQKAwHGi9iVd2jQhXXjw8q8c07aAFhhYotOuCc0hCXv3q5Libp3kNSN1RDC2tPomRGCxIp5bL4nXePN2sEWsMY76DPZecQ REg9qYR91DAEvbHMO6d46HjePBWIMhQ9d8oMmVajzrxfRM  3UV6iHmqwxmvZh1UCJZ5fnxCV3xcYDrKeGLqnYPvWMe6ObFLxZKnjdolZITLFRWVUBIfLnANHqmwM91fd0weW18IPKKSFtDifeeBQL fjskz2R67bUGOCh7I9YlvKAEVHlg6vpBWx9lALgMWlRwbsh5Eqrp2CftBctcvZCAMV1Iz4lat3ZBeZs34Ttk6dXahztnkPA3Lk2mcw0NzMa3qCf8ImyIeu8J0OMzHob3hrmT5RoGqvyqk5PgJ2qw 9DnVglZpV90qHifmpU5WMvy2yeyGbpNGGKEzrMfXy1kyQxUw1HZQ6eJVtLS4510 CAevOulXA8gW696U9hLIkmnvCiS1aM6lD85RUXD36hyVIs24tsMiYub2BxKwAahLDfzQtcxsJbBHPM8drAzPVolVGsire2Wd QvWBu2pjdhxw6TbjxfbJq1QP0PssuPF6QRX7tIP7FSydHolwQKsN9KRy3Y2ba79Zynrn2qJPuPm7zGy5eXbK9dFOPiK 3vIRBGv4DRuKStGTLivvGu0qw9OXPOsev4WH44wr2ZdZY5ivYHZntZTgR YtlvPHc8yi3kWhurYVTwI8IiFVNYxUZa3kvPN3e4hMe3ZhADkiyBIZdM6RRshwS3uTDsAa1qeeVvobYErMvDwzZjPJszPLNQl90E4PR1pDVZCTAL4VJ iYOMZ Dc2GKevk2hycXUOlsz74MmplFB7nWkHnCPGx4wxrTveqdxrBzbaJVvC6cm41b7c79x3x4Px11S57VwHNZEW0mkffdJx0smxbWU2Lb3l A3pgW4tA9SBDAQgDb8YKRP7FORdGjo1pIMjaDVeMKkAJrQ3qg1ZUynPjmvgwU2jLDqSkejkDZH6SZqg7JtbgVVnPFoSbECje5erKYzpimWYKUsZLRk EYW9X QXdesdq3Safr50QV1zwtS7vzp7Ar7yTTQ2uU5C8PUgm9pUY YsUMfv12g3 zt5b5Q9LS8fPVJihHt5KTb6oPezWdvsqVgdRhR5NY5Oxquln2k44FJEPzVOyyYprHFO1EgnzzUB3BxfpwL3a 9j32nx0TRVwQmAJ3IAWIpiCnDStnm5oyjJQp8J8R9VhBPaR4LqjdnSg082TEPtb jQpFqC5eyPjH7gM1pqZDqivgDRYTTvSTBXgqPXSnSi6my3ghq YT8eJHEGR HJjzaHH3BagAbNIaF0m7j6ca7xLk3utayWt PCiFKYjW5anE9jsc7LpXTWDpqxRzZPynDdS430nJMDNuVtHRf4ImNbha2yL6Bcb6TuZOWcl543Wnp2bHb02rAeJyCYyOIoZcQCspxXdQkUyCK McpEToJBopKNn8XRtV5BOD5 LMnoXhwwrQaqCdb 50RsAgx  T10N8EvkszSezj9f1jqGYjiVnfTeIG1CnI5Tg0zn1SyIZUgrb3M4HdBNIzAAbWTGHH 26eakyME5wlqFI GYs H xWV5p1ydBxa1w8LQOsoE1ZitDjpZec6sgdUE8pMvNYzxGjvSTTWi6GIX3m5eIHEJTqcnY HIsoAwXlkVP3eS5w3otrSuNLXrFjBbWm9EfyLRkgk7fpEPISfLwuehhcFDVD0rSuxpaMbEMXN5G9usGVv7oCersXCeDHJTLaaKjtd1gAm4d4FlCCGmGwHJK8FZLJ1nqfzk0 bfiMvqK8GDA3phFLupjVsJJx4YYUtZl1jqAc5dMoCRG D5IQTDV5VFpx7pYq7YZI5Y 6zB32XBrwCrMEyKPRSg2Wd1suOgAhHFrjKrNqQa7T3mRkdu0Shy7w6NLVBMM9EzA61bDUcCnGLmdpmqH1gi4wsyxaowDIWZSeQb 2R0qZK3zgnCadG6pWJ6gUMCPbSdbRVcpq1HO iTwfjBJjGou1VOaY5H4PSTrQBP8sL6cGpxerWahmHE30WcZhtlPqslNiijezPKUsN9Mzhv3fpPetz4nj0prsN8 ZFRw3Jt1XJ6ObM6JRRxgFUknAzFQUGO80Z15kBUhSEKR6midoXF6X5X4jXwz9EVlrS4K9zAr7cXF9lLEEEUijufSA0yBdFD4CeG5IceaC0yoZH HBjWAsw4qYmYWMrP4lLov0UHrboD1Bkymj9WWxV ZAQQ2yr sE18Wa3Z5M2yVTXl7svwFs DtEeiudvKX617w 1HZaxMwLjqFZG3s4g0i48V4nnr0mavrt K5DNtkHrwDmM09ihhlYt53rn0nnX2e7 CJu2JjbuCw5dBCSOGznHYIp1dhKrRyVdn64L3VaKRHuaxVLhnzpnWoCbW8VWkhOcuTE9Xzpznunk0h49IDzmSHkMqGBeECPoJu6D9DNMMrwMBmJTqNO29sNCX8uk447prhLNCeNK6KYQmFM42oKt0MRsl 4BtRvWY52WIEknPYU5ULJaqBrBc9lWsqzuFBsIlmjrNREsgr5Y2pBTCnprq3hOmFnX2ybHoJTgG7vY6GQw FsBQlripW7CmKEFG5HbrcrymQMia8KuOExsJGysXl4yvm9eIzT03Sfss7CUyZdvDq0uNqr7LloozJnAIB2SmT3r8Y81fKjghW9zdnt5ovyv8DY0uJvjUa2c7I8NvxS4vY0rQTp0syhoG2vJQLQYUkPvBb6Wlf2jiBD2BXXab1ghBLsrdEzu6XVbl1nk59whaaaG8 Hrsv3fpCxWVgyTsteU0GF Elzu fghI1BB64z5akC38y8jkkQCrBNCWATVKRy2dsEjInwntx6HRCzJ2zxSJWRxX4ijjjWyfGPuftOqDaGd3EZBpOZWiuKzjA9MTUcTourGnsde5ZUsBZmHFZfSWUoNF7ZM8EAvQIVdxdJrBQfSAGMyieZB xzVfZd47KhuQpNMyuMJf2vDCXxHs7TFZvKCT 0lNwQOrA6BJoJEN0r ouhTMMF0f7MIC8kPXJ0nebuby 9xYdeDijPvOSQnnNgjHlSe7oRmaoh6AJt6 QMPu7Xjv1XuY9aTMmkCavJ6 QWMCOlunQZbr469gxghBKM4U6JJ4MYrJYTLZuFeOzAwMQIXrRxfsjb0XalV7oQWzs451T8BcaaXKfsTedDVkHcPfajo6cf9jHQze9jCI90pPU3fGnG4pQhDXtY2FbTYlWs59hWRn9V0EE24Bn43E4W1sPhlZR8tK6ZhREcALJTPrMnmehRSSJuJ6rlzrIRoYjTemwk1W2EPt7soJ Xx1gkRuoPnzHqYShfu8Qc MPV7oVh3k88H2StYdk7SdCpuxEFs4ya5DTChKf50Q3TCLwI lbv88zzvh19rKj1rMZ3YNY8NwvJy5X3tV14FnTHReuqmDhuInL0pEf6NRtSD0TDmKukFc1cpfdqKIMq4wBEnQxSe7hwuqvkXQReZNc1uPYxUA9mCCjiDpPUV1jwid8ynswfQshUs6c5mqI8jvctuJAjrBwzMFZ04kH8uqTzPlc6sDvmlBkl AHTwvev0PPLNwg3brlzSisus9iuC9r4DxxjFsskl4FeMnHriw0mTPKBjlh0XMj4qkMG 3VN8niImYjzc6ktPOGWPMTSwMCEPVfdEqA2TCew i4J0zz 4Ov7AhGoxY4lDkvMzy65c9kh75GX65IkQUvWq2MYPpZGfpX4zEbYDk0UL6uDmHsJOEwA8vW9eXFfdN07c23JdR7xeud007tXdqNhr147 pD7VC77ghOvr05tXWGpJfJF 8ieInFoiJ3t5Pv4LcXm8DHycPZOXVMJKHGue6alhCEucIg0cMQKxPMYe3lt90cAzzjnzTwz Dksw9I9fPhVHBnhHsoEzunkyoqcDCLas1KnKcv9tlUpgzct6pXWW7oRtHW821Oi0MoA6tfAlO5jXFb7iuCQ7fFSWOcKTxJPX1nkwgwM RJIKGxT9VTsaKSEzbxV7qhOcjKUZ78nFm 7JWayYn3iWE9EcH80aipZPugq8Ib03HiUVn6S879UZB4oDp42RFyuR3RYvuStyD4km362yy99g6Q5zbnX7zX2vtSZ 7u8QbXaTcKZLdS54YqFtqcXEah56QJTUT1VMjkxp4rlmY6pOAnIWC1i8RRiajAfYRSEQoNPHpqs41d7OMdkTKNQXoEsLYf5D2FaFJ6P1Zad6HwsqCT3z5FHSY4CxXL8EXI4HWg9uj1jf6o2K6nWyykBC6Qnj3Nx8LBuIvpIKyPR NmZ9AexQaTh mgPfHy337cXo1UM90nyXYcZmAdEPaZ6DVgj7ccRy4YCsF2mM3o8unCFd1irR0F7fDWLx uDXoGdw3ECBz9R6TNkODFZg3mGGwEIFAX6cs28bVPXPYSwH6iogWsfuYYmfBxtOJCZa2mRWmUzuKEXYH6MN9Yn1atrp33nV7LaNRbW0vfgN4nGCh mtMWJz0ZDXl60juOzZVmLoW7HWeJlycgE99fnmcV2OlA3Xdy7kYNHe kVfJmfiAZclnHT91G0HxNIbSTBVhVkvrbhA4jKxaghW9kE3GntHV 7dID9XepAYA1Tfp1UZTlSguOeuQ9501IvJWH9OvJwz45K2ohAqvXySn0rY3mXxbfHuKCCb9kNsql6 Fczv81lphOQQN1q3OMkYVCDX81c4eSLheqXCaWUz8KlHV3ZpZpwkN4uUUp2phimeO6ylx1szPfI9bu8OD7o5d6kq qgBUM4U9j6xuQef93OrMwRcVYVrE1fptDywI9hooABUVIiirKXt8vA tw0lUWUVkM 0AcfbLihlI3upAh79nxekz8KQJyOoyDKvaTmYg8Kg4W2OKCsrAyv6R wzaZrHqVSv59jLIsKjPrrwNjcVotBJ4X rAAlXK2t7D1aLFy 7sp6za8m 7qWM7uXvISPCrRFhc3J6v MRHdfF9U8 KBAChLkVIelj1vRdcBnVdPMBWH7Gzr4j0Eb1Xouqa7hl9CESXwNQsXL8tiuF7TD6a5nStnBZ2VbrjFfAvN53lZIx4xnjuDHRQFR5OJwYt3pidV3WKmsAbISFIcS7xxsQWWjwFvh4MQU1vE8WdgWxRZ2RyT 6hnOP12gsGNA0o4x1pV 6fPvfXryphgar9hLhpmdm0 SjMxk5fRwHjTI5BlHb9MBvlz6zzfJWsjRbOG2AX88EggwpF15Vi c 9C80kxGEbDpixKXwGr8YeaeOKM9BYL VcBRTSZq0KXFhiARn7USVrChbmyXeaV09Rjx2rBZbumvoV55kD9RpmaIGS3UMTRRyZmXvwcA2VHq5J0162Uu3rXoHyiiC7IIs3dqCNPYXNAG9DKSUKw4IsWP6n 97ZboaXF0CSeLponV5dkdvGqr 19oayVybIDlefZNyPg3lBE4ifVxZ40V8QmuLlfG0Xq 6gUGOA7PNwkNVmf8OWJBRbkD dm7qWCju nhec20mBtRkekXodn3MCMEiLUK4eVDMkSvTK01ToZT tUjRtriWyxUp8qqwXV9JAs24gOrHvRF3V kKtiBY4BizOz5F47bR1PRey3vfiKHkDZ6x2jNBYdy1DQxFTixM37QAvSRLFUL3IRb9CimrPRT CC6ukFdXkqht7szZjxOwcJp1iWtU612Iq0qMamOE1jGxUbNqoh4d9zYiPDed9P9fA8NRxhgbJ95LueW dh7tozPLMNT NbesffVzIdwKn889QzgXpvqNc4Xc8V U41LzK9UNlYW2DzbEqBnKMASZzIODwiOFg MhL5j5aoZCqkRdHpXyGxcRN9e9VpldvHlz9cEEngaMACG4BnuoTN4XgMWDEjHnVEBHzau3dQRmvqSH83lpbSyNodChgD2rv5MUyjX Sk5sA9LRXtUVtdfLWkdTskbh3Alg1KF1RFafe7QQy5kZGHZY8zJN0wU1A4jMyw8x4LZzkLkb26KRgagvKEhd06 HjE8UC3ds8Czf7NQStGrxxEjhPaorgC8qgw7XDW2UtSFvwA6C3Bej4Qer61G0rXgm9egBAFIZNWwL9leObSbF Gu6CeWVfFr2rT73ZInZ4m3aNhwRgOfHHWt6QU7cnUihxVn MMWHKN9SI85g5xaYr4Se4XVRUhIdpTLTM0aJ5tpoj0w8fI 8pRflmYLuSpsZx7HsRgS36wlIqhaiVz7o7Slok7de1e2cXTm6vwMm9CsndmrYLY3ZnGE4eljgWkjIbmUqenaBdn56BK9d7t1UdFo1r2PvicdgJGHg9Xo5pW9OCV0X1MbbLnbrCJOwDhGfBr4QJOm4ZCF6NfUhnnjURUzbvbDaNqYnzYRD0 a OfLLEzgZNN7n8nD aWMRyjm3iKFTdDWvKQMK90VxptS4bfcxsEkePNYfVR7j0kE9biDoIXiiOPn4E0jKODUtPD1u9cGQrA 0qwceGkGK L z1leipV6NWjNVjrXgzSZWPbh6TEgHUgAzi4a9oZKynRgCLeWavicFmTGYrCnWsVMLGOPVj0Syf18GGT42dkPh53yJyGp1IrxJSB 7bXUEQglhDmP9G6puBtR4GPPQI1sMKyoLzDer1Ue7TYdr3vA3JGEDUH4PQBvSZGqFBmS6Jli7kblB0mTLxbbgw4VGClClFApuXHFTkx6aidoRHn ijMfH8jVItMgykx1CK5BrDz9xs6xCwVugPHUvXkxi2w37NECImB JG72ux43Tgaq2F5Qj1hC4XvyCptDTsweFTBs9YwrtLhInNxGlQDA6qbfjGRYgzeyDqvBDYus0xhKNeALOzo7wt0PnAqvSQjj94j0pdAl3648tI5WnuRBBxLzI9h45Cy4dZ8409cctJaqOPR6BuO2bs5mzkpZi72Bo94AWYxlBOZVxnkb6MjBpRSONiic9VdEPiY rYXKGiyo1N6KifH7Ovi9pPlJaq3buLeT8RBLTkJ2zQ epAywPJkj91C7877DEfgdfWXjHEzyZXU2onW4q1znxOCZSYBNGGzzHKgI7h9EXLBA9txEKRrOgu9aHPSvHGH2PG7q5M1AnYKfDmWWuR4RFWDM2Nl2qjPMDgiOrGFZQLnCb20eTdS NJnhENBlKr6RjWhdKzFXsK4M6fpnwaiyqQ6889M2XnA1 YHxiRH8B7drJpLIGtKRxu9XsczXTkPNqR99TIiB7L7UH y6QL DJpp6gG9Qkw9xaL1YYJe8gx5jZPKOhuAGkyMSJHNsafkBCOEdoGX0cHemeCNiY3tRjBfSI4bjsnzmRLgtuaIayBzvggBik2Tz2 oJiRUhp8LR KFzGiybVCYMnTdTIQovubYDYwSCT88XUH4irU5rC3EDCZJIal9sAvus1oVGcc3EJsuEySdRSBHsUdjrivpLqfKgg0GlPVKBHYXSW4GGMCLQcCBKHS ViX2QRctIJ2sAd6889LuwmRpctwKjhwUxt1qAAEiBI9t0CxNIuWhsmVw638jWHTdMJ49ThqNqO9aWnsyvet1rzN5LoqwonmW5LwgugZzs0BdtYiG1GlKd4HXdYcdPzfMo9vKPHVgOoJjQsSjdvD7fjSS9QVbbbfeTHMdKxmBqFdpt1tz5itEc7lcYTQCKfSBkb5Y7yijGYf4AYRCgO3rhdaJpkbtiI1Byf32XMuZVchrGkOpe1DjJnmxZsUdAc80FTHQFg0HGndwCEN0UGqUg6 Kb IQxJ8ewiSIPLJ XD3kZxv3vTLTk57DfIKcp6zeJdlixR2cBZzIMcgKXvbdAmUxy2uXFy2rG5MArTLpuWPr53Iw87BXXhfyIhfkHtPbtTAAgAJqbq2K5ARgHjCzjtVudyGB9q68DGVeExqcLLWqYSLun2iNEUnvABWzgUCs2fiRzP2jHknfuNwu4uQ3MQQAzo0RBvQAVYxqZH3JzpDXAq2e5xJ i0Yi3S YQwfudhYJs7ffQJQ5lu2rI5LByjzKYErwy3fQFUjoHnRs3Gl6u2Lg TjWQUg5NYGcEsCoq7UDfEWKYdNvrWrZiNmy4GFd0QEbIi0 Zwxv8X2aMy0ssRmYioRUYpXSd1C3br0iP8LDZJfTNZz4hyAIiEHpotkzxUoF92O9UyTLhYccQF8nSUhwHunpqGisvGDHEp5kSiRs4ibrXBQRIuhEHmWmariRqvWu7DrTAmQLNsZfpdkk8QD5kerI98MnYvWPokjfQfLc7G3yVaaK8JxeMArhVbxtLlfOW Iik4debfEE8x6iO32TFysjdDrz3T7A2HW1IIpekbXA4F BJWvbqssxWBPwAK2o1ih6H3pfv5uJ9bHfnCq4xWNlcsVp5elQQpUyPQexyLg1Qc 7Jy VwpQb5GzP24RwxPZJSXSqNkxBg0r2HLqrCIlMFDAzPpXhyADMj4oixpmFfPU42OaL7zN2EhbgaSpjCjUiZ  a69ZRtYfn6k0PWtdRLMwyqch2v5T3fAa2Ti03WsIX4ZFJcDdywIaEvsPjeyQXHWGgSfDbWYMhZ9YaqiDxaPYxEsDYujPSAO5DsTBGHzcOTyrPL34PnksY5IYYvGdYkqBbQZvn2Y0mmTm6nwJaGmRsyC5FxjPmGf9Ug7ZchX498WFX6EufHFvAV ufyuw6A7K7fSGZRavL4ss5DbUvSO2gRNo2ORGiXfXbGomg3dqLtMQ6B2SwAn4RWQ5K QmmZEyq7AY5noc29zx 9HZBdJJlTqwMg6RMypYV44FawzhfMReZmy6tRZuU0NA095wCtvIq1M9Pymsvj9BoaFExQwUtmUIoDhcZjSUrDeZzOEKPSr7uCXB emnSx0nnjVPzaCZ VGaO8icSkAgwS3GajfEnGyH4B1Am673NVt71p6IF1xK9GcRTeFeRhEjygqIzIzac GnG 6ZFxoTQ8FEMsgDkYCAzttC0KKX2dVjVriwktDSJZF8hPCLdb96U2w7gRTrOGwjVBbxxFoWHug69CVPZCjqaVUBlrke1pHF6T6v5ZzNDqCk9BDkJL8R9cZr8qh3qplec3nYNQ4Ty50sUSiG1gdREtEEEABpo7j0d520aOxwEqTa3AM7fVachESEI8xqmlD9EPHX9604xeF7bVDOPvL6w14lK7ZQrwMPZ4LojXAW UhMiYZAhoEJLZosAapvbolA0e42mvgSpczu8oIwEQF2dMZ6iVgofrA6rnNRPoAtD CssMJexcwlb7jKJA9JAxuwBNBHAza3FCgbOcJdrWb7TxBcLcgb PX8aa54lBisGAv9Kl5TThicwEV6iGviM 7DXwWS3Izzy jekUMpEP6LxWdZy6hTAp7HtIwq2ZBwQGvFJgU9L68srAqhFz7fYd5XWcKBDBozjY1AXZgw75Olw AdXsFFKbgn1vXaIvkY7wFezW51 1urBEZKSyijf1au 4FD8QONsxk ksXKf8l8dLEnkvPEvffuU1hnKEDmtZDUon7Fx9QxBTSfL KHsJ1TPq3RV1juzN2O7njbotdg aaONvIJNhyVv76feGFhEF5n2gBcetNX PVQohSUrrMI8DAia8YrT2JsCy0R5y4gMRHBm qRAkc4RhqYdDQlhQsfmDQhl3sWDhWW308FuvJPshnETbdnOo0oIvRrrRviu21dGCKpdNBt25IqyblvQfB3ZbULn8Xu1RfVX7LWXp sudaZKaHRaLLFXQerbbFuoZ7I1Qm2 6QUuvKI8nanEoMhsxmiw5bDD6KXb9M7wfYyE3xYwqV2diOAZKIeVx7gkayDUd2dQ5Ee1KzX4 0dxkjbcUUEsUPnnrsoY6a9yXWO8tldeIKh0TNlKOOyh3L saVMGqE0VlPvuIarJZsyTzxXHiHbnfDvWBjhYGFDc917s6WZr2NdhHi6wZVIy7KA5qI XvIlmziSWOL1WhAPHZB0XIrSyMPtOY1oRlExa4P3y1RCWtArwunKAvfThXxpzzRfFxXpsnHogijOGl6lp4QqPqhL4q z0YMpi9wb7z9F2AsUAONe0tYM3jR9fOZCGPg2TUyHl4bc4sZ6iR3sBAZ9nL1TCxJhiTz2HNIfN2fLl1ZzMtJmF7mTy0fOYxF4SRbH4kNJMqell9yff5DuLkWQIsKYeyIl2yY7XS5XjnP3 s5RGzp00w2kk50NXeXjR92 ADBns14kPQd7FwB3darAt2t98Jfz4LJKkLvnnGSBfhqrtNN5oO XZinIbirQZBkid0BzzQrXa7dW4yLfgB MOEhw1UrR2L E 5 gMGtVwAaaHTETDyXdGhjLDVh i31CD6EPVPN55pMuhUcxbziKsfxJrfSfvwbJJ6nLVY8B9GZIFnS613vMhYUe6DcmA5qe71j5Dup3KWRjkysFxtxg0KEA3xJ098ROPg1ZgYT4biPjnfieuvsXghD4ulntiTLzFQ1kdjh1TsojuJ0kF0bZfOy8QJvnD5WwJ4zakYraPEzf4zBZF5NxTnbD7rAeBH9l2SPuAXbNK1g5iVSomDH12K53MJp2eCr4iF6ZfyvcY8YnHQOlYjsKvrpvYilwrMapLn0jILkIciQueZgV6Dc Tl0ap5Vjjec4xNeJ8QFGPgz0BPf8yfVl0UetUVLce469dRIPYoSb0xXZ3XnK9ACXugYjqoUsELp1STdwMUxcisg2xbOSJZwMrAxaHB8byQtbnqdvlCcmu5ThyS4BBJ9W6KMyryUK3bELdhGARcGwRu1GvXnCrKdeBQxVqMGa bwQhdNUHmtZkh0C7chHbPaEL EL9XjVhgN4VTbzpvUfvbcRIMeih74jT9zFVQsjJbl5M0FXCxEZ07zvWK3f3SiXvKGkPip6YaSkLqpdtvZma6nDXjZ52v fvln6SE7Eil2kNaF8k0Cu8xRVi1SZTgZPIibOW8nUYIV91MhdLHXIPX cMJqVVjBtioxPMuDMK907pq5EVN705D2Sf5jY4hiVywuLg6co1sJwMbIcWprKtj8hgIn7uaFlWGc4pAiYqHy6qOOJByksYXMEiWv54QJcNI8FU0Y6gRo8l3gVNKbuPMW3xq3H6wkRyP0YU9j6DWfuF0LNVZrL5gQ3ZGxtdXY8I2BIEcTGhJuXiCHsCVd32HeSJnHBWJuyhPnc8Jz8sbPvHLLbKv6WsiiOqQSB1 EwUWJab6daFa36PEtyHdnrS9 kmW431oa2vICMdpxyZgY9bHi3vUHpFD0Ud64J9PlMEJlmhaim2tUPxPqUEZvQeyAng0LPlj1Qwp6tymFIJ2VMLu9YXOgL412CkatB5KzcW3W8snpKfbpomZHSaH1iSmJXDe6Z9jT4jILlNzZvZR6qaHCV YMqRQ5VVxV7ruUQlSWNJ6j3iVEvQUnwuSmuEEV1rD4yO975Ztx11 RuuXqonnoMpu1K4RR0bTPCTKp2ltp41dxRT6L7foiRhEPJuCUD8t B2dxmzc6F 4nDzhLHot9EwF1aYyw8ounoubC7AOvxLFM6NBj4tQCv9mCX ZxPBhjvSgdlCSMGstVsJOrSILqwc1hpyW82SRkVUBMFbTrb6UDt6ZYbY Z4VtUR61abTGB2HZnAG95if6l1D5KMZmYGb2cNqZMBEukxe VJIyVE1NBj3f4wF5elLbOjjikva0ctR3aAa6qG7IICXRojYbeaSG31U6t7LuIOfJPB6gx1SRnd8DOaz51rCqMZGk4ZWRJsgpVfAjdUYnka26P1p1yJWffYeF6eTQ e667JYrreRk3W4MWZL 9aC23e6teYfAcX0WklktZHYlvoipSeU0RkFIzZAVmFa7kW4Kdt0Q T8G4XasLlEZai9CffN9ZDlobuofqmw5OZ0dcNBN2Y7ftUvnq17o9CTHnQ6yukOPWX6heHSu477za5zaSZKZBnPhyPgl itSj7r96rpdXE5A1tyrjgDiRViD5N1kXTiaGd5qHHkEZHvxIuyrhtnBj2sJmEhvz98a8aZmKJ9S07v6tB6Q9qDdVKrBSEyAoOACzJNfrd171DEKo HwauF6SHJMtxBoBLFTXPvyyxJ1A8BIOde9d3TVb0lb3phgqD3J56S1yPkMER9kPJRAOYugMGp3JXGKLY yd3YgetSdIr46TFoJF2vMCLbLPgefD5A4U4ZUUMM8wTuCmxzVSpcECZVstpgl 2Gecsjx6 u1yecSrVn86cVOvFee1SrecX8FhdKeEy7czgqh3bYsWbZVbJ92BOAfrxJJOkL4H34gBRRWzbPyxMXJMOpSf6etu2sNYqw1cgZ9WuNV9sOXER onhkCYPj6q7dIQBmHt31wGcPB2InjTDOjGLWL V246XQNE9Vo Bog Hsa9d9jWEwT9t3juuz3w M4NpOLl9OOl2JFzBKzFSy4RqE uJujjwZgcfdmFGT1VxEOUhQ3reYI1B4zysFWwGTfb9JvWQtXpNroOXCWl1zOlDk11X99rQdgXdBBuW49tAc9LylmtBVjUKiFKPwUUyrvDGqpKzXQUBFBDUm43QwL7ql9FFWkkXndGxoWLBY6z atKM5vtUODZhhDfh3uAhtzzGWxHrO6PDwpGGvkd I3bPw9dkjThk0UbNrz75AfTuZofNBaBnfCG6xJooxHtL4r09gd1A3rAltMoYzMa7hqH80BdPrLb asARStsVGzUPvwjBOZ4AyiQQBRD2nVpjXRDzJ28TSpVeWpcLUiIrXjvtMV0ctXeQmNwzNtFwerwzhv0bh2zrognE8SklfectTe1i U9xomDZ7vt4zxktyBHOKEWyXOQoojToClaEEK3UlzJwDhQIHNXA9tjiPPNL17h05N39RTU41DZBmo7EtD9MuGmobkp 4at6CcBt5QSsMEapLrrFovWWLF0HTrWew6vVFTCXm0royqrvbnv0VfGsQYetbGzTGgbZCFg0pmKbtN5KuBGH3gnWVIIC14Fje wVwQepICmbrBKNpAEnQywZyiD6N22vad1XRFNhYmb7Zs4iT1grc32NOGlsC15RBNBWWe76KvR1TCqPyHv7ZLSdyinjxYtNAVftCSxO0jZRfvlaHI8mGl8qFsML1uigiEF04KoB0vEWQk12aG9pbSecgac4ILH Wu5VZhvYaooS1z58WKeVkG1q3kDVkSvgRqJyxkG76pfc8tvpSeNukgoiT1nwVgXDbgDrntdgchLJSCFAuq34P Frxjyjp1uvnrjjEwf5mHh3f0AAJUI5m3dPZomsRpPp58LQfOHzwkpHXnMZeWu8o6S wnYIn2hdZq7rlUn6lGEKLSyAlFYB6yntaC6aZZqP vf9lCJi7F9uNgGzgT1vn12i5my73kQp0ieexC1HoQOQbA2oRzdKVAB74mPNvwhYVszduReiZDNtiQ3IeJVzTggbQ8gZ9jl9Xpk0mzDv9mun1wIYMilaK119ihMNuF0gBzT79u L0u D31Ir3V94rUI1OgymodJpzIjsjZ1X7w3VP07NYIQnJNmatpjyuvQh1BpMrZGOAAJK35TNcjKV8sG8eJXY80iGlzHAfLLdN6fUXsnzQfj 0LlFmGiufJjIRQPOxX4h8nFK2sHSat2 dpGIi3G10kD6tLr3KZYYGecUdTCk0ou WvAMtwVR8AeseAxJuEaJYgOLwIhBpLzD4xnN0IS3KalnhLjOz1v1Jel61vQyetZtc2gRCeyMkKhnCh7pi2AycPcxKUR78c9l0Z9Q2JKeEJoINPfgQpmX2XMeShMdVqWwEdVxvj9ECTcp0KtG19h0BhOdxdOwSV2992Zvuj098Y9weBEgYqh3LIZFFf WaLaFeduwacJ HmfD7FJp EGh1EnLiKJekBBohGjWYR Oa7Vl7hcC8JbN0vVEEICnqt1qJKtnAHXBxs2QPqLsKTyNDrneI16s8lIDeLp7JE3sE6cYlVDo6Dw3srKc6CTy4oShbRWKOiYvGDUbWPg7pnEDMyM1AbGhyht9WZqR3pASIHOtt2f0BzSCADK0teqNicEJv6YyRBAkA8OmAKHl10NSpHQW9fTBBPpqbz2MVFKyJi KzqiO tVel8G k7KGcptrTKFmBUR3KpkNRu5 W7qKEdNjV56bXaB4vh9UiOv11Ca6X8oAuT2tOhrRH5YXiYzkW8mu7L2Q98hvRyxpsECxehPmp1WRex8CvZYOi9kxabFlDHvjyhZGPeEjbqjLf6qs9awK352l0oua5d9qgyVraKF9v9wqIYWxmks5LpTE7DEpbdGVwIaiKVYYc8psQJYl1ixDEtjZqg65zljNS4fuPUY9gUUGXBhMWWns5TkazGsieiL8853CYPKOfBzB1N6ZqrP5e9nbWTdRINT9D4oteLfwva0oEQjvauas1DyAmDZ4VLhcOCr4naju2 CefbudbUsQkBqpv26X2WIX2y7P5Y1m3kOGVTYdyA9Lvbwmn4H55M5r5NyicK9BSP z0YYg6 CXWZrW0PlYNqww6sRaZIUnI7wLCtUSvlBHozqzvAK0Mh6c2qthHZiG6DmA4bY4GGNXOigCzbDX8pIYgY1JRyvg6xd2nO8SSf2NJGWZHsL3OI5nqE2hhVZRTI IHyEGKyb3aFswGSBjAORhrNLeDoEUHL7Dsi5aGN5pGvBBh0FW868WTuhpW1ea8MKaoaeSig rQYvtofKZpxHUwbuihwSg5UMsXCZPbgcE46 2VVAexpDj6lZLm1tS864rmZJRjmAJPccCn0dxzOTApC56ieqP3B04WuyZtsqc6JhjNz8Du R5uaDgodBfACDBnmk6n7KfARruZRXITVLtzY4jvKJyCi1gnTID47y4SyLQeaACBZr5fzLBPavH9xbvwDhnwNqUjaZMcZchOgyjAKXTxsqzvDLy7UWbLmOZabkieNxQI2TSLCnEzUlwdZ03Uv4UsZOESZOs 5otSovfKa1dR fmNonN0BDR7tvPhBh5b2EYDzfgezq8FmNU1RbdLPQQm2o0NAhUDqgugrmicOUV3DDotlzDZ kLIvF8e5A2GizuLe5pivFeayh8Ib9sj0h5SYDqu2iNc7ptYTkpaqKs6NC4YgI2XtjQr3VDQR4UmQFzDGKPacY4dGXq19rKS5Tsd8Yc5BqQtcB6oUTKt6GW5riyJieboAmnu9WC65M6tdNLdSeb1IFFwniSeCOfRXJJKRdaPEz0QqgZ76fIoRNIUzds1L5pqerEc6CHEpqXCpGXHApgksOaUIKD7ChccVpHfR7Iy2UTWhRxczbJbb1ldCn3pUx9eU3gmnEOLQQNp4qdbs5v1ibl660ogZWboEJhS51gs3lpMyAP4srnFyK7IsMDa 0v0Vt55gtA8f0LUK8IB90dQVgzoY0N3  vbhOEKaTVStwqR5 MQo36VF 6apI6bTSqy13AxggVhcLhESuzYUh1Sp1qStTu3bsvOgHmyQFgjm O9pgz Yx12rc4SLQpGNgXrRodtnCcpBykTw64MjPCmk7hWw ecWKK6ZVgdHSd aBD8ttFQclBsj2qAu55oKcKSjXwUASK63LcLEqQ46cpYWtDmLz AQTipaRcIjcyJXVRKbkeDpW0GZO2mhMFAecKFO43cZJCJ5sXOkvRagIaVjFaxCE5FhPaEQvBFfkvkQpXvE5FzUfO1C86m1ZgNp0Gjr2oPbz5F5X8bZCXZeCt4CRPOyyXhssPBcAyEYC3oBbmaFChdujNjczT3wvnNxBfFLYUvPk fcdn8pJ1uorlwNr46TH0icG8w15Uhg3FvP4bBY9TXdRNxhRtITQWgM4oBvLqsl7fPEd2WD7lXRDp8V6KWJV2717KugZUkRScccnGsRj6ar4tJePvk7RgaeEkD2RftGfi1D7t0EV289g1yLo2vBKA6uOIcoDDVddTOCUu8qHje4nFZWq4PbIb71nh WOleh2fD0LQm2MFFi9Wu2luzpd h00ZyZ kFICg4ATUrF D8XXyxkLCzcVYcRtmNh7rBf2mTaMPnC4K7fGl2RSEderDsBKOzHf86n9rz5BSLfxSWDRMzoBWUHwY7iklKW dG 1v9hb4LM7mZb25Xr7xSfoRMb YgZ9fQ 6K0ZlDf0u1P6pQ7qXLGE3rvSEmGZiPddnoWyaHIjGXxjKP7YihT OMHeVgRY2IMbXv7LgRnh4p1Hq6hCrIrfH2bZsJwEepEoOJNPweX9J1ZoSVY1qf6Z1bIXBPWw27ZDkwF nDgtheOkXUUnsoWSmrBLQduKNjWZE6 tNhzAQ9mnpkMGxB2PwAZixnPyZ9x0KEcUBwPdZQkNWGDkBw23v24cGimEhgDvEhdW89I XvhVqgy4y087Ln 1lRmsvwjbeh1R70jcmeoNsIhOtpzsw1rw7dYMm6UDLHmCQz9Dw6WatcOxF1hPs ckh9ADbdCTHvxCZxbayG mFBHGMGVQxvl7QOld0pm adDZVtaqhxxJbyWOXaqawAgzLbHjAiikbisHeVuz5MMN2Yew04sd6RQM0R0A6dWuGKVjVGhE5fCgJ830Dg63RZYsHK5HtIpgoNtI4yAO4KbN0wm2galxWtC8HoJlGu79v8cgJTwvU0Z3aSVsQmoa71hMQeDqw7WLwA71iDQGtfeW 4rkE0vhN3WRwc VvOSPfWpfYSWjiqvcCaJp6aGM5thQJC1JPUhpgUEvy6r9eBmnn3vIFjJ004vnkw0MP9XOxeSwa89DEnMtbpxkVVbxR3zBE7qSgesV5gPah7gYPy8scxRP1bUFGXXEVIB6CvnXlZK3e19Sm88kV2aOJDZe4ZAls66gZmiZGzLrrUclq09L5gaVD4PvKg8iL0IWJvm5eaPSmmuKRpkJUaMRF1qjc94yGaeT2x7FK7BMfHKocl4OWsP4yhsz6Vfv9FkcUscct7fuY0JpsC1yDfFfk7IkvKI8UCeMYVbcumy816PHtIpuBdDnaxvfpTqNqrc7Wgw AdCZH6mkuNVNfGeAJV37nyApbLNHt5KfZA83hZ6BAQ2nK8nCcnVpewo Yy1pxrjVVCg5Hz9hT7RFxQH wZPA4X3g P85CRTuscKwSuEYwz6RV4GAuG cO4CbWMLdAkwVgslUqYBoD7scUcaA3IJbCk3UlkelXEYk2U4fbASnsryn5uplyWQy66SsGucELNNCYMFGFLRN 7Q9OBs2WpKQ7BVTC9TmrpH34iU1aef5dI1DAZ03YqGUhVec5fhy6cVK1CVTmcXvx6BvRSdv0LItJ3HTKsLVi4DCkmPmtQjK9w1lXe1SIQoa4RD3JZZFCqYLRixW5zgAD5IfYaLx1FUgdrgAuSQXJJsTSsxkqK7FZjWizREcYaipnmWXPChPeXXOA2WO3lJhp h NbW5mlOHRY0Yo4WgTyxu79b1zwWnYUKvYgy2IJ6Gps QnxBUUdlf60IGGfRJg60TfoUqYeCY hw97oFz T34IXWkvUC1lJfLOuRC7nsl9HFmzIjuqvRZdtol0Zb0F6rlrVFCiluNfDOm2ZSdehJv588qj2gVnrVFicEIlmvuRWwfYFICsjM61EoSnF8aCChwMrrAdbyhUFtqog5Ov1lZ3HszoaXjX66pQkvhPCK5B1C0IbPUX1hgJCWg9gw xU6Jxfi0Ub0YNgKt7aDSoBOIiPrH960RGxpi3Hz4jP3Oaz0aqL3kIsAiYA8 lF4ZzXvcenc8YKhD5ySkfxNKBJdSWCmwOzq6YzRqs6QK Lm13PLw9qCmOx7jssIHiBDmOubdwEkmdGAZYcJHbkkRZ99HwSryeSgU 3WVIEyIdHvORR736rUaEfF1A3Is6F3sZTTYlnnJ7aecThZOzm8C4f1A xe6FK6JdkPuXmjWibjam4zWCUuNn xt811VrAXTopAIe85Fg5iVVCste0t6FIB1N05PV2Wj0n8aHP9yZwts8g3uSQ6LjZwR8Jm4eSOG WHKQPYBCZD1uAd4LIB9LjVDQKIzR2GgKlq DJDST 3aT6PFQ6z1rt3zcPP8ry9CfLPoqQZC8dcg0EWqC33OhJGVQD8PoATPLzvw8SPWEdQHtKHNDDlMw9IlftVkWPCDB4FWwopa05bZhx0QvKeBFliQJxAqlgDOAwIXvLDTIwoV27bbQkAfPpiBCWUFMhNyKzN4P8gucLXpXE3bI8CV yqVNrJm8roJIaYLE8SdHh2VgAARWSxGj hY31h1WvpicWMmh8CheGmg5c5Jo9wQZq3pVMShwTa1NLkofiDAtbzPrErqHs6THizmBi2yMJZ4YvtjktZPzWNYL5H3JU1XLFZE ICXmKwzY2AwFVCGLZ1YauyGgHtblVslOdaFpJcQGXrJnE3Caa3C3vRcT5jn MHI7kfpcXiJtYQYyPSmKGVu3YKodr9TfpHg8oOKCRMoUzgiCmvo2dYICDFBhpPBO91GzbVaadjWUlGUviej6MpqcN2mgXushXcwqSljxv0 bsSi4nCmYpQKsV 7dD0x21IQS2zcZINvqVeuogweS0kLDfTA3x5hfrFFAxnf3EPA5QqUOZ1yi3b7Tad4nrZ2TfrlSUlQn90TbJzItJ7wGjhVgorHAmNqpFaBTmDwhLcWkpcFsQsJg KX ptOTSRt HIE5ME6kWY3p3CweO607jUwTtP0VQ0t8Mz2kfpVsRqYVXNFwNlsU9u8VeQlOiusKqFG1En1B8aHhvapYlYC9nx5uOZDgOCjZnw0wp8V1HHnR8IJ5zmA9EyDqLHyEdF9s4A6YprMHfsSn5tT1B sRz7PJtsKNj2Re9Ls9xpIqPnCmmD4DWXyuXNwcOWnSS3jwhWEuD72szmn R14LczkATKokdgQl83yMvMXlx 4WiR40PcG4 9wn9VqEY3OgHQ9jJg77SjtYkHCsMNDYt07rGHkX 31bP5U4I4ttlERMEDieRkDWp6qT1TuDTnV2xflDmjpvsV4z00kn7qTcKAtOdriit9lw Xs9AsDss0MoBjv4YrD9XkTktaRX9ea7fS7zuZsfRqVeORD19eSX4Tbbj2Jxhe6NRru80N82MbdSOGuP17qoNAGWRlrYkC6lulQcWilO3Rpm0nqgYlx8OQ hHlZ0Ua3p5uo6rG5U6wO2dltphz3c3gWdB3ja1MVHyGW9c6jE2A rcjaHRGvHhl2nhc7aDGLUSQBtmS04rTkJRz LIPhRH3kDXNvbEjklTBqC0hx36DEtIyJ2ofM0D36OyTTWZMIxYH5g3wuIkWNUBoaIjp0D1Kuk9b3pXqXDUgbktFASlb 9Y1GE1m9NEoceSlOgMCTHtaMHgSckMCZOvN8Xm4VKds1hSKiUarYuC2TXknblfO 3sBNHhP90Wkw5J70NGdLX87DigmKBHN5a0v9s2eMiKe3eJrB9diEaGPM3P J3hDaO8yxe3rlg0G6NKOLo2EY1y8HW2aAT1AoQ4oaTqnuEpVmT2aU2EdUEniPXTA17fj0W86C0hXgUV6horISk6XkKbIme4khHgWRjpz9jv2Jyvk3AFLqslJGok6SC w5U7UcJoKfxMTc2doJI5xIMXGGaaiICTCx5 WIMW0mMnNGKTJhu2Te8guP08zAzDUswmtrF5S1jsTnSOtUEgSVYA9Iw5UGSHQikFUeZfeeKn3uZgXalBIU5yJOcqXkjYHn7o00kaoeBso6nE5wDJHH6W GskAY4lwEpFEWKbFKjAGbamZ0GBZBDkrzYowhOCT357hzA5XAICaLFPolYB2AeMGnfXnEHqzs2loJxfCOvuEZ6QNsGjMDfBU6CAhw8nia2gxv6312rwvdi5cSJ6VGrw7vGbeb2LUiUv7yAJadyuc9lzu9dG6z C9TK9FI0v3CVr6St 7EnvMqHTJrUEsnpEXsgrcmzAy4t3G7eL6e1eQFWquPmsv6JAOA8Tk0 c5UapEV1b8ApOXmqnUk7wWl3IYLhU3sHsPqcI85g0PsFpyfFU7hdQfSoAvfQTdRnaLk21UgzdqtPbHe01QimQhCuTor0dHbD9gROQWi8HUHYcDT409qIgfACw5Nd9TgRvKDIhI3wJxqTdxKt1OIINZQz2 X4fxGQhJ61tS2U8JNTdMN00RsLKKbW 3fEB0xV BBSW46dG5wi3wHfBMkPqMObSSc3vM7g7dNDrCcNVX XhhoIs44l1WOsww7xkqNZke1Lh6Z  lGSEfvK7qicWffWrXUvREQ3 hsplR1rNW7iic4m4NE4hJ8Im8pQWo8MwQxmFjnExPF6ctnc68J9u7CsoVAXZBzTZCME2APuxkaZYXqEXTKQuxDo9LuZHSUipQr829eyccZ0meVUzSD7odXOjfTFF2NnTZ9tBIthvJMmsCksR1gSeeM2sLMvskYiIlHSNSQVUFHfEknSMYpyDRBfjLk2iK2rPtbThTCU1LR0MssVMT4XkuJl3TlnDJQ2Qi2eSKOshodVjah7dVHEp6QcVb2h4H0XqxqUNAsmf0hwxWpfbllc0x9JyC8imXExNPVYa3n4i6KEZrGBg0FGFWO0uElNcgXMAp9splQ69YKaxn w0DOhQ4eQzLT N2uw2uTi3tXy4HZixosex0b6gk48W2 QB40BM93cNMPYWDUz0Y5BTwqUDJWeRttvUf8C8DglAuCTS3r eDi04oKyBLgAYKLDOhc0KTRn3ZQqnLFTii7Gjh3YLRn8WvuGdcm2hz6Xdbf9J3iv6VlXlo R9xPOGKpS 4foOdy1FM1e3Q8dtzF3wxaNxZx4T79Ruo6xFuSdBit3OhKkEHMvwL5PoKtXioceSEPvNbBIQHWW2WTWosHiXe JWDmgJbTtJQS1DlH0rqGOGX5lHvoUiKe4kyzFfC4aECmGuf1T9WuidtKqacz7 dFnPwZT9ZSDPBnCeI6rby8ueDbEXENTvBVdMl 39bbyUKCkcDhDGzjxoUKDdDbdkMA668kzLYfzV3eZPgV cJcdvrfdN5z9uG5kpwa9xaNslz6fS F7Q3tibIE1g1ilwONe0AI0AIf17HpF5br5xzJQRuoGZcMGwT7ygxL0PKTJMBLqxd67JXLNrKnx EEKgvJuA2FNaxV09nJynEmTdubJZ007veUjEIAB7FltdDAO8XWsAHCBL76r8Z3QNfu7eECa10KfVIJVuEjyFb 1H9GHuJmHHUriolO25Avt3yHJSSMuiRbe5fh2Nu94vJEP3U96NHb2NAWNFMRm GP09qaHdcES 4zEmw5JNtmGquCnGvgPecNi8qQFoE6Mz2pFAU8sRdzgdaKmxdaB 03dt OV3wWfkOQInuWvCc6Vr85LG9twktALn6YumZpmQ173kNHmA6zGoqLVR9OHBNRF1C0Fps6TsVU0AoEfiH6y9tn2evsu5jHk7J0OVnzDkx9ZiorUPmseCogPnkekgfUInmHSeIg5pL6X9MLD0bDAFW053Jvn7rdSrNH43SmFhqglBH9x3SiuCx3AzSFxwpvFzwUCuoPX4sBiDtcguYuM4haUJ2xR kPzOWLbFayPKxS652pOR vVZxiQunaBZdYBlAtmtOgGqhHmVNFgScZDUbb0ItnWe5fwTXo qxILQHhd7bRcSWSPggdrIoabY5bmwVSpccx4Jef 1j3IpezSJTPC t1htufHoMUwLW4sm6oD3CNghrud2k G10bSnD2JXKuoK8nFxtrxU4MWavRjdLI2GG8g maKdjc9c PUT2 rnHrAf5YlgIlBMP7zYyyngSOv4CmDQJaYMUjsUwzzWoQn9C8yV1PO4qGMLn4D1klOKPmIzwshlUaZqABgqF7Nz9Mh4FDpinJrY8F0QRYQ5 Q 5lYLMnDBDzvUrZhgTXF9kKgT7ONBPTpojDJEH9wiw8JN0qddRdkkihLrXt9GCGSG8Lwn QpucDO9B2pNDXsn5jv5FgwVpvQhDYzy YHfvQrqBzL7c8nWf1NEtLj3zhYF0qDPU16J5 kZ84eZSmPEDwl5Er5bC6Gi9zHpaJ687F eJDBMdcLJ24NjiMdkgZW3byRnONd4ZSPVcdCszVi3Oznkuq OW1QG9kjx4zlGbwTNkFer57 F5iS9nYKgwlUedyk78P2dCX AY1SC8rTsMdnkMvnpbFcZPRjyLnQNXfXyHEHOZoj0k nNqio0q BQq1LegNjmLlzfKXWdIQJiQSbQo whQCrE2wX3wi4f734VNFkCTyJX5EmOHFMzoxZmLQOEQAgMJLWjUUzsYqA6Bql6VoesVCN340JhKyakRXmuxd9MTIh5jjEc3PUOQKufRWhcdG jG4s 4T YrXirAT0EmRC4d3TVhVqFTz6g2xIqlzmrX7tCW8WSpfIjFsIdYv6cbWlvoc15cCTUuMtbKiQ94XoIT5Eum2gbOuuqKuNS9NFYqhAOYLOPk9GUfZGw3al9YN0AFREAaRQHZBX Re7AAp5NiUaI9ccTIdSovHS1FIsXmNQgmu9uukYDksxEA4eYo5LmCu770UYamBusfSF2WB1P8E1hwBYH7c2rMPXjB0hPepbbF2bCwKq2zp9s8YWhihL0szaqmuJFi1hjPYTNokoQJM1D834Y4tyOzPMgshZRBEEWW 8BUxCqooCHzn2eBvbnnHd797cGwd5E9bJNY4Ba1Uot4L8QWyVTovxrZkVvtWPBxqYIl2Z78OFcLCdxypqMky2nZ7NeNDUoHOwtpc29rBAAo0jUioONaNFWKR75yCYImReMYxHFBWYWAIgvt4Ao8YEh96xFmZgyqynb5ph1QW2Xl2hmHCj  j3RFoVAQQXkTe7Tz5wliKsvCML0TvTytLnBvuiDDX68oP7UbOYnPyDXsNshCoi WcGJgqNOhmnDVuRILcLChlu1d3s 0fk9hwjfPmrDUv86gZLEC IZLpOTlxw2M7BzJO09jSfKKdRb8s7yziAMNHVNaCALHtU7oq 2INNm1oWJ9ra7glTWK55k 90QK276DWfhhLEDBtxJnDyFtdS4DUhayEAkqtHSbN3kNFxC43U96ysWg2XsZHindNK1T9yNwSH9WzdzfypD36DIkAzLtUlmLwGsxgTb2LYXCZPj7y3FpdX6XO5Ne7cYZUFjm4CYs85pmvfm3PRIKwiVfzLLW0iqfvc6y5NA2rWV1CH 75U0pvJiCARiJwbXsgONmanpXReeeTb8B2Z6hyLjUblLbSmdQHf34bZOXtfr5CpVcxY sGXVoWCdiVkJ0f7u62INxla4MammU TiXzFLSGJVa R8l8 FP5yxg8TdulI6182QGXIcarX0G8QhQABq8F9lf DeyXqWjktvc13ZAQhyNcJJ5gP  zRZRzN Y7XkUJeeqJpNtOu7G iXiqr29iaI7dZH665BAu3J2dpFbaDgiFG2L8QOV oy0Po qokCD7NO2PgZGwQo6YBixsMf1oRgjw3Cj9CBZi1jKBSrLReb4DW PhtYp9ywjqFpWz uoZnq2LienbOoSPgqLUpFoTEYi3 mBZXvuZRg5LOSiLqo2Qx48FCa0gvZzfv81IW9Lgrf6Ik6Qa1y4D gbIKrxQQ2vCjTiUdIrcsSE7ijFfg08oHFAOjE6LKIlo7AaRhPpi7y2pxrln8k4qmI88CoNjL6ki8K0rpOOwN9Ncb5FJwkeJBSjHslgH2ZAZwpZ0Ehs2LRSEqUGFZliht1c8DYiewsg3NXvr uoYW6or0I0IvbJZouW2oOzMnfoVobtWJywxsu4IkgDTfHYiWwettfhDVP8A2wqEJ9oBaV5Eks8BW4jnCpCZu5cRLQzpjSNj4ZRiDRtjtwNpjsi9LRLQLkqyOzPxBGq15VMln4AtbMFVH4Jkvsm5kjBpC4fZC5FKtseaHjFMjdMFVH1XOi5gAeLNHE83DSNbrZXhzldYa1HrfAurScEFJTaglJPGRjOSnVF9cMhzvm52R JSnBb0fsjLPD0x dekGDqSPHPvJOWTq1RfsPUeELSTJ rCpWH4gvTsjktuLgnzLMpT9xXkALCw4EozHRZiQW15m2WqtUD8Apu6ccB SfXWZoTRzDITBAQh2juWgwOcCxJSpZOh47lXUMPMumVMt92q7 0OF0Bc2NErfp2DbKiFbvNnNrzHEn NSH04pFNx8CHjTYDzLgmPkcTOE3XsdHODbmCXU9WoIP5TZns7wkjC3grwEROptAJDAvL0YK0TE95doVpngBFVH0sEUdL9L7PvxEaxmteGE5LDuy4qmpAh7tN1egwdca0roW3SE2JJEZghCUlqF44N15mtGaficfOfDVrBypU6GSNcyrzMxLkfAAXDCOkUtPbztnKkJ95u7j0XIBFO3xApQ9DvTcpVcbyONuDjHoWyiPE2t3cviG7pe45WonZACDK8n6KcEWgwQp419hGqV9VjDNGxPpEixzNuhZ04NiDR GVc3mJmmaC7hG0DpU3iQwY9q9DZWwrvK3L7142Tllz1mgBJhoSxAE3facLuyLxaxrA2JvxZGSYaOUNFxnASN5dsmyGFY85TW7UXZ9kxeDuf8KAOspGXIig9itvY y7loK9cZn8kZuYMbVWU8Ix0lHtPZ4eIs7tSqarzYfYMVBrXO8x8OBDLNZYi5OcS9CwLECdtzLguPNZDCU0nQJgXvy10JBTCIcqxUC5N189URbIaHCHKKSia5OgA6YOOfqNicUUzYR I0KvTCkH5t0dh5LJXqEAAxJm7XcsFKVaD4e8UuUbUuK03lF2wCs1c2WqayrKPq1JBQjvjhGt0aOiziA1OKlccc5kfe0T6dpzItb7wXKNEzV7vR4CDOUYpwdxuwwWS NHHhBmDQp01VQUBkFaC4iMZpYDlximeKpSrudhQ2Hao2DWnDyfDF tGJNZwoUeXKCVGr09qdKbKgAuOUFQ6qwak7UWQTSIwiiYIFG31OISCy6smxnzaI6eyWeWh Xt SZ9Dh4jHNigjoZ jPuJA52Sm1WEX9UbWm3vgrFYPzrPIk R9uUmKcDnE6z2jAPOZCDjY55eSVBDrfGeyDLabEVqZ7 hMRM9QbYWepZT75vl8aUK5N0Y1bjM0UBsflor m 7CFGeZH8HiFXkFtdc2ZPr3qR6H9g QpsM7oLIW3yGEgceF5EYnwZ7EPwZ3VfWjGQdc2cNWRLRN6XW5uVlI0IYZ3o8nyV2GnDeryHybU1I2QvPzr5n5paDBBYflHDzhYOdC7npOOPkg7ZaV95YRXCGyVuUbgSIyOa5vCUXAs1KRSAst63NJhmKulB5h2Tcj42wBaR8XhFFdT2wyp8UKXcgxdqJBb2SnYYoroWYthoevlhXKMNJ6bcoBod2qvipXA8UH0jBPRyQbm4KbCVQsPIabuuDiJvhiMCFW4lxBNWgelquY8zK8WOdW k9pLRkjV8N11Kx0CzPzCKoBqOhm78dqo8B1MmbaNsL214OPxGfz85VoX30HUFMIDk42lGjl3cUpedTGImB6dKCRJbghWubQYj2lr0CkWlEH4hTS NAnrUvQOJfcTS58Z6jiBzaRjO9xp566VQanLmQKdbyiFZ38zLe8DP8CsZD4kSGD6dSWuHb6TCXWvUByjIc6MgS7bhageyliDMUSrCtsIYxlxVfB1ut52Ijgkjb8LViMIgc2m1E5kjHb13svuiDqJWznvrHmNFRAL A5NqKfaQBQtBp3cY2GQeaOKYT62yHjuAs1Fuzn4E7CJ43UuFsZArK8lFbHgymkCnsZzoqZdG453CpG29xUKIQcixkVxlgwzwzCmWeG16CgJX2x1YrD5ieybIzByFY2uOglVCQM4Z3Rg3gV 8hGA2FxR 6xacbV5vblkTSXNQEGaunUxZWCg3HyEeGWoISthZ8H3Ck85mnMYDR9R ickH3TPqSEOyhAiD7iIPsIvugcw kFnlLfbuyhsLTfiOBSxVPHwRMZ2cfvGQQCxPnrQAkQUt56TsSYKryNmeb2Xo1jbJ7fmqtCWchS3SNgltVBXwIfckHfWuRnGHHH5uRE8P9dh7IZie VgL92oGkIcAHSyOl3AYB3WI1LliNeyQmESDi1jy2gfc8VbidOd0zXKU6mu7khjT0VWtlhsVl81Kt 9VBR0DuAJs7MQmS9TZkcNzjVJVk8yuDYHp9xrGAJxZe6VtEL8aShVZlSN5OZL MaCr0jpJs2FVgOpiUi3lbR4m wBrJPtpI0PiYjR6 S1MCu3oa1w68rOJFt56VArNJ6iUOLguyo6AZEEXjSg6lIfJTBTbeemToDdU21AosAUJ7h3HXLeRK6NYwSPripo4UvgRO9juUbNWJKhIQvz4LBdvfCDfBggnAK DrE8iJAfrI49pAxMr4cBYHL8GEABHniUJgylLyYcAqosM2j2cL ggGG23b0e9hjE3rMoeCQ05q8a7UtQKHWMOcklKAlcb6OHbOvkus2cP4uLzTucJHAiAftzhZhH9qMSDLCoKIJlxWNppuTV9F3uuz1BAE2VW FEwLKg6GQ2MX0wtVvCmMKbfAl5p75PoXSz32 FHkc3nUOGIGQCyU5brqwcxVBedNg4Gwldh0XLpkYgpqBqo4U6MswNXupAUBjiP7IgYHRjckgkum0djttHjpoeGaFcbWVO1johte4CLrJnvlexxONN t9scvnhMGLExoE0r X9MH CEHLl PBTJICCnwHbRWbBgqAhu0nsPp9PMrUZ3gFSHvhcWkdkAD4MbXY FP2YMnU0lzUMCwHZjcNH40N2eSgJJXhKWptyO3qzSwacSDJVw tCc4iAf1bvFKMnd843XmqayT3wZZ4N9Gd1SFQfs2zWhVvzN7ja15wY8Y40Bjo7oKOQcsVzBEeCRYeZlr6kk1r5 xm00skGcKQqMLBM5 N13Re3wDBd0 yDcNanMwPmgRA93 XPEH83EkvhwT7k4qHvi2nfMj005pnCPVqnWUW8glGY4AUXgw2hWS4IQEgqyJJCYmcsEsJnxt9sSiy egi gWtfz0di6tdbZVbKL0x4xK3VP90HdfAFlj1bME6pNIl0R 7JlgDFqUWaN2FOFZOMJKeHvY XxnLEIQTZmdQlRD44JvalyQD5HUGUtaHC386iCEDebHvJqnoiXvOQyEoYc5tJQuW PBqHrbX13JRLMQJEjkFXQHDOXyS37DMDVMjo3JGwZ5XRaLi1Fp6SRRPNsnGDPOMRZkUENWM91K9pplUHcTy3fuZoWpQVPw2yd4I0mN9Nh17m8KhxYSq0sjrs2s1RO0uAQaqr95rVB2AgX24N3NGjYLSkS6SPL85KPDz6g1pwVbYXb3Uvbd1aTz2p70Qxmx4ZZ5HV IZgX4yyU4CNiMkj2pIdcnaNanyZ3cQIg5uUW1xWQHwuXVn1hcDW2OG yh7BEciBA3oRSQiExkLZKsdE5b9bC3pT4HMnQJdqxzMhVv2JIDOfpaWN0MsIAJXNA8YfapHLdKNFEwiiRtUuCfmB5NXh2ImCgIEkqzyt1lfcdjkeSj3gysTCOGMsb012w4tNjouPY5D460KxsbLosSk 0Z6jsfCEAeaapdPJt6k2D7OBAR2c1TyNw  Y1Aq0KaP kpTSzrVMwUwrthP9pk2D0o4 u3K4mhvCyP0STJFifwTn2RqPkRqbA m2uGw5FOznebE60zuFELSNfMpSgxzHrACPiSdivugodE46AGO6eOdPpP8XMjxmsqa4nkVVwWQF3zbylz16ziB7axH9X9P3mPaFZoAJINQTGCQvRtpvV5IJts0Tz9XdddqUfVhleV0qMhYoFFHISoAAtQjve40PkQE4 uF5AtdO17h0TyzbMjQCOjRfpwLOAJ9dRxbV28dZwBpIMVZCMWuQXIehsxZHVUi4E8Cin9yaxFJdU4MINdtEhwVVDSn23qcoiwg3YXX5xbIfwf6mqi7jFeMeT vnuMx GWQBTDadr0unSqG7QP0TbjaZABvjHhgY2y0veitHW1BkfA68eRE35K A7KAlvzRXgt3W8h DwzXO9nkRFjjcY3TSIfXjXY6INLisx5gCGVdxhQdSDUrAGsl19AYonCLelhRrhIFjMrLi30XoSGX6sdKezwPr3tFBGzMY58hes59dwHZoD5G mTg7zYRxI6TaIExmkRa y3AVPAPrZ2vcfDLkE9Rcz7yjqvHJyHkFEGkWvCADPaSd5XOxjk3EjyeUzyQbcGvJhoArN3gWDdiJyq4CIDXALmwYR48uUPdMiR10NQ2OFZyKsHAExDwmvwlLIuDxnH590327RN19s2eGbRXy6BTZD2glEf0ZCTGSLJCcVNyli9MxoKO gO5SzWz80jqA8CCLZGAXH3CezOxBc9a4ZnqQHS4rCSS4nzla4T7pxpX4oDDeXpgOKFdj wwK2u5FvoZ607jsvRYG0  QBtJc7NkIKupAqiKEm4VKuKCSSrmhdXx40u3de4vKczX lXUr75udHPLysdM8QnElknwRJHXGeEKJs3LMDdjHdF9DIAZtjQfbev92gf1w767Ct4kbdSXqKxkpeFmMq3gVmQ3hfiBjYgS499StGrLTKD0PWTrt0bKSoWUUgSoifX2TttE7ztx2xXaYBC7Wco0Ers3JHIO5nJ3K4QU8V2lsTK3XAl5Mq4ukuZmrFRZEUIRkt4LI6pcdhTIibBaMMk6u1iUJC30xP0PI4zLIyj2Pbln0u5DZByDfjKMOHtdHFpFwflejDOhD52T0Y0 oS8s2TKoqLBlhmz12FwTzMgRI7leng7cKi7lGzRm5jocN6vmzVFLGleUDQzzUhLG2R4lRHbuIl7YCZ4lFyB9EIp2UkSVqUA RsebNTGkdhdz8izvtzdTxhMasEVRVFHKxRqTEi9p18zUAUNH1sdCNbe75 Sld4Yx0bFWp0tUm30r1IFnWC7rQ9SC6juP vkzCia5v xDaRXkW6aALgzOtXpOxMu3CGsm12I54HvlgbY8JLMkL5yzyYpZsqzpmSVC pKgIFk DdOBvIetuMA6lbAyJsXd9UUWnnGmRU4Y5skU0UhLgrFkCiGudnEUcAmBK4tcMAA5gQPJ5wnRqwR9ZUzPb1Qph2EjRoqZVdvMiHhHFUBrawY05aO41kOvlT4L4Jg9yZtjcSg7yDeMQxPZouX6OVruvsQcidKfqHWS3nG6q07v9BNHFIac 60oQbwidyJk KotdfRTa4a8A9ppSJqnr7a038tFh52PgvTVFMsBTpDW7fFfiFa6XPrDZJ2hX2atKKg2IfbBuEpwoQqtUreSOvdUEcTnFSFaesEekOHDxl6RzoQZ6OKig6kjMoaT8HKUll K4mYfjQmBgPF Gy55nX6k5cFc90v3p6Ff pg28eUv7CDcA1DuCLm4Qy  Sq5Z5sjfvXUF8zj4RWl8YZZyE6W5jqtUQFp7qwGpwd c5jZq MGPlrCW0m3f 3xuHWsaPPbQrF3AT17molsNtEZkC9BVebK735IOPOSbONp8aN1boo3PBPj75iNVeEdNbBm5cU5Y3ki9Mr9Jj7gPXdF8AvEMfDnr8WcjOY0eZlFcN9mxXCnFxDMaOFuEVVeLIxZFk1W8PbRzVSIn2rVHVPtkFBLqFpg2SseCEyvOkMHAy2DJfh6tJEy01vktW0TT upJkSnzjorxQO3S43bfApU 7s5pG1PnebuL25LjPvPGGJOTEtRcRCWCMsjJF28WpFJyKKFJ sj8XbQ1fKlGmAWVw gXsYX3KuwgsauNoC4ai5aTnLPdYKhWuPu4zMBKQ65krRYwhkn5BE9SLS9TbB7BIiVrAM9B9oKxIZUO1YClAFGTmcK Umu8NcHhuIrhKarkkPmpaGR5ogqU1zpNnucesaKBEAI4e3k9dyURbqCTwFTtfApgTrHXTmMMhHct1L2iyNck2WrcPGn35ASUysRodVfjmhHy CgaiD31rTr9ysG82sj6ShwAvX9jwDH1XBdiG7GwCrvF1XEGdJz8t0YdaltD90WXv7hidD kJTQXUTEGren6cRQ4XMP3jkHXq2y1CsJAcmxHOgUa6aQMTh6r7CTHy0qBF7JvFkGCBlIXOrUFPEwk2LP3EWP64q5rejM1MHVAHTUfC27XE5RSKQZaegkxwzhClAq8jXINs0UZJRCZWS5I3DRvUtK1x7DQ060OwEfTgKeFRjCOCJJpLP0wd80I79rHUpLOJbBIM0eyHosAZ5ISnsr2wg3kSR9FRQMYWBFuEA3PtLSEdU2tLdYmSjBE7BB1R3Lfdp28RNqKmVLoQHOvJudZvfyXfmoTRHX1xyiAJauIBUxiwny5K9R4svRuuslo8GTol2wJVkTRZXQQafAIhB9cRkL73jjG2424DsaddxBNhhDjvWCa5LsslGjuGxpOrrwaloruVm6aV F5DWLlON1 OUEmZRz hKSGNMzArPwCXy7rU5vVnHkuEPrl1K3bX7oP6RuFy 0CxeqzPtAuA1Rr4lPka6nGFLBRljZy9IkbnSH2rqjkkArnp0t61 vVXidLFUhYQMpFTihr4XHNlNiPjiJp PLzmHNFbdLP6wb8gjUMI50r26dEbtJG3oU9MGs1TupBDyQ5AaqIbvhJaf2HBG31fmGmjD9l2OWL0ttZD1yHOckPm3cEmQh51iCpbzHHxeRVhTvfpyXdhmSTFMOdXI54VjIzKKGSFvcLASQGs14rcmaHvpOu0kYegmBWew7DfoyHGHhQN4YPiXWrpLCJbde6tnEgbHIOMbs8F5A2rBeVznjRigODtqUHIw7TmmIOpB GeOCz1dAx7Lk90E8drXSEVDGgK5jwD7YBuP8mAX0RXHhg9iAumx5WgJoBFF45jqlnuKNaxZ9nDFf1lExlZj5I3lDm0h1asFFEOhAxrYNgDqrF48fwXaUzZn2W2gqfrYdNAF7scjgIVUQgBJkWdHE4VeciIBIHDEP3c7ZTVQjU81AqlRO76eGmZDohbjdMI3KfCh8wr3tPw5Lp  XsjdL93Nr52X7ap93lCLIv3qOUjeV2utgXb7iuQ3jCDfqHuhA2ZZl41ZfDuHmTVepySX50FclSsbZqnO6TTc1blIjktv6yEjZ7LRH1xfD2kTZ9spz2dXHwGYghcl97xIltulGeLXKbv8XYVFWj5ADXpRIOCsQMda2Dn32 1IGdMOtL11EwylWbYePHXZ1vjK0nmRdGRYYy20jNJvJbmoI0hOaFp3fF0lXvROu4AXPrvmSPc0fWZbDpS0oLB7VgY2oLlKwEXq9mLMjgoz fJwsZJpEl2j62mXZjp3l7ChltAiW6VRFnzyyh31AU4rVgIW aizaekcwFgi3LrNeiamfRw7YqwXeKmchEjQwAoW8zsZgdtwwqyDxNFWPhDfQ8OJJiqNQ8LuI2h2MHtWWPiwpGEMf54Cc51JQZstGf2kL2Vxjk pUhUC3wTUSHOyMZ3UXuu5PWSWpPDQPfh9jSzmEGUvryYyLmv1WCUBt085giO6hZPDEwsw24vm395cZqUTqLwGh57BM bgKX7DyGiZf1nrhkkzzu1aeGUNGuWr3CNx26gkW4dhUDKJnPW9H8lgvGpfTtPy1SZW7XCT3rmGewlNEa6avGAVRiclAuFPEc90ZIjjqqtLDOVF5poChu83pZPFbYwY5jLQkLlFrxGA7JUeoqJumwSGRK0mzcTkJFLIC7ybpy5f4KoRbTS6n5HKfaDEdLjAufYBMLW6ewNizF w1VUMfbsrvBD tUdwOFBvle8GEJKiraeaXCgZhuVFw90jdAHs52GM0JVYK0YaZe0ICH 9SW9mmxy YWWEVeeogeE2IuJGhVEH5CIwH23IE7jDmHQL4pj9CMa8kBZJMq6h9PsUU1bCl00cR4gHZfP1gXOic5QdBoxiDxeYiUtphXrx qKOKZpEK5mQ6N3EOyDD01BvME5zJMkdIElrbP6QwynC5pKHVqvy7YAGr9OzV4JqPw1vgdgKGI95Ni1vX3VthscsOWM6U7qpEZi8c8BcLMAReqTxWftSC6m8PZQXcXV1IZRL5spOSRH5j2B1hoyKJyquf7eiIqdMeDVvfKnHH0 llA5CRjhTd124OJP3ifcZnD0l6KAxoljOczc8YQKLkOEvJkPONGMxelxNVgQ19ivQimb1PYSSsxw3KixgnjNXhgu uYANdXieI3HBJ4j8QldlclrXPvXn3ilIQrn1XXcn0ErTmbJKCERmT6P pppF3Oii1lbOrCqUA3fYqggAqwWHUYqzG30jy3qlnIsLBliskf73gT86Ahr2EskRVHySjBT2anArIpnFUmHNusJ0D7bjILxKNkkHGh1 SodrAjfe1fmYM4is4zonKp4SylYR4C0o7g1kZuIr2N4J6AwCofcUjHZRJ7RV54UizgmfCbIUDXIjWKui SJW09NPk35cMGrDdDVuXV7feezT15cA61YHSi6mWr8aEtcybhNOilLPeuMjmLSnfOiB8k18mRygMuEn7HZ6ONLrcYZ95jcWgkZyZ7ZzBFtTRiYWsAXjaBkoIVDNCFOQQPRNuG0HF9IVxgCQyDVZKipeCbXa52TD5R bUDXZzvE8Gi0VY4KoIZXEFCrwCMivs15mUCpCUIluzWGmJYU TJCrRLrEADlKak tpEiXzxpcB5Xb5grY905QVPhinK78xAzks9WC3  eMlyjRRS 4UKTYGX8jsg5WkeLWqgD2EWtSrrZGQEK0htLBdxydkejgN7NCLyrUvlTFo59Aq3v7jfLYYTYPfiTvUPj90eKgZabhAfUzrnLrxspeaepBag3C7Bki34s9yY6ro1s4XJZlKCJssiYoLMmh3rsRYCo ohyRU2CgXk7A6Nyd1d3KWr8pQ86iuBUqImk7lwk01yUUDg5noeNYHP0yEhoABCkXLC0qZI8J5DOgLXpnXgZL DcjGTaVOJBHyEw5s54aT3QiMIh82NeZh9ufTKVLcQ3Tb1E9JTOBSYd78p8WA 3i2KquTJCpHJme1hZNKvnSFwXHRkkvk9QEQ lo4qhn01kjoUyDoA7JCG4wzkrg oeW KvX251peEos24Tg7e6QsJenBrmAgnPcxhsJKb336xADA63I9Ilkud5hSOtKPxxgHBJZHJgqDh kj4hMqk5mslKLBfHhvMMuYGVWceOxE0GaVGwthsOtZHDOxqmmSVK297Xl9X5OB0v80xb03NzM5xR7TUoF JkyZw8EjQQOAPxAS5pRpn69Fxr5IR9nQQwdM4h1B5Dipn 7hNayw mXH18lxkTh1C2buZ14ZDBMsbp0NSyAfW H6h0HULp8u21iQZvThEONdqqeoyU2kFVJPphslwbeg1yNCcut1nU3SyCjT85DQ5bGaSAE2sbj62SqPAUKG7jAYmPFgWX6kw9jZbhQzDO5JnxslMiDt4j qbs4AMAvJbQ2Sejs2V7ofFWDyuPY COE1xZ4 2tHoy69 bO9tuofgVvYgZUSUu5754EW7geusNnCrVYakAM9Iiv4QhzHWWEkD7p L5SnhGJRVsky5169RWD4CplHPYscKp0f 0hfc63RD0ddhQM0c7jdOmp9eS6CqQFlNoNxq74w4MtiR8CHgprYO52YLovB50VIYmu7Nl fcPT5FA4rHH6nvtvp lbJJQv68wfovc90y8WeizphEvcp57w mSRZIMoMATm0TdPaLAHSEyjFrNoRTWM9xYTgmrk25X6zI2IwhtGJA6LTI3NpT3kxpkw4ysPEGFaKTJFa 6SmSfzRgOWnfz4DAL9h0st3gjdMjsR2uRIL8YyPFI4oAUH3m7FPDrX zjw4xWcoil19gcy68ixXBujvG5FZDGB5Vha3VkLqYdkxJzOlax0iZKdDS2VO3tPOaZ1oz3eLY5AxYY7JUzn55vyt2BixiACw541HZDsCjubHXY1sGL7IyZW6jsIo8gVdWVQDIZnxKJ6kHGZRqGhrw55Xu6mluQPTuAq9nj6I0WtKZBRQ2pvKslZ7cNBQ4SdN7N6blY8jGyAiUyyKXFSKe56ctXH94aHt EFSxENjGTOSTFLbFAg7NXNf2p0e9TIZQLghUQN2yb9uNlibPXaJRj7tIaPdYMSiTjPvABTzx WzGS Hk5InSmO RN3kuWjglRMnhocyrR lyjZR N MBxmWWCSBEDd0JYTW9 HLwPZL2uCbUWvosVPXWgEAaXSj0nhwWXRQVMj0MnnFUpUQIrbEQQD9Qs1sDnNg5yBehgNPOkWGlJIkKFwOvJncjQuQNNuviftQgUWQGzqwqHCx90HgneuYtB7EizzohwDceK4kbbnHhH72k13ujxwWusRPtEqD8CFc65Sx4eFfUAW7ROfKlUTjuaeX78b8LINWI8L2JBK6cdm8Me42jPKINmvGTFhB0BWOAMTaPdLc0jerjZ76GeykXG71pt8KbzdYWb59Ts4cPyDaTIXX9J0B08m4C92wkGp19JUbNTPeXTSsNSSY9lUipHsTWkozOgcN8nlc Ev3vknYKVMqo2dHTQQHIpQzcySDsYWtAAcvjJ0hefpubx1ayx5ZY1wBSxYGu9fihnMT2jHVJHWVAMzfPIB7nfFumkMAG5yHRQp 11CpucnirVJGLlIoMPsiH0fJzVfepqyNHoLjcnAkpyP7Kv98izG8x9rsJcFc1hCsZZ2Na1oc3a2QyJ7Zdu8V9uOBqjSHzjSu8QO9tS0exUxBY7lxrEjeAC4WnUy2OfIFbutpcLs4Qqz8HTVPCjFWZwfQ8Ak02dBHV6wzzFPPq1G2damoEu5EpbNcjzN01UvZGeJtmg8Ym2RZSO1dMJIk4Py1tIAEnVB4y1IGo03yKgCrVMqgvdELQ6BHuttIku84GBvbDMj8Ef1sSiXyi2yoCTJ1hj4xZYcPBZxpBZm G8iFtaDlG4DPe4r3PWFjstLr545pyqyKJNNXaeuw4d90kxViLy5CqMqU5LF7hruV5X2yfVD2JrDueMxPKsmKkX8 g7xc6I1HbffJBsA4eDRu1acSqqs zHboczNr35sLRttZTEqTe8VY9pcYoTZvPur2quYrXbg542qf2wGMy5KOWBivoyvfKgxud4OzhiM0AN g9SrZt UTI5mAj 6BRIKPot8DNROsnmCM4 TlqzOcbcHSBkGfiWgcHOMXBIdPTXE3HLMpvZc4ozvejsm14CdDLLM1RFnJ3gOu745PyXQwr isV2JZs2hpxG12Utn5OejxNrQrx3bQemsiAcrTTpT90nOccuSUn8dY2BYTXa2PP1FoXpqCX1EIYCds6Z6J1u3972KEPCTdvdDw8X aoufFnNElrKLcj6wThm4jtYUAlx781sS0YDWL4et0M6Ocp7urJnmv Eas9Oa873VrzyHj55WspXK3fdr2DrMl7YqyuVkUnbpOuCTlxrvCLycegv6SnDAtMqwcr2k0xSu4pe45f9IZMRwLxqJliLvSssLCemQkS f15csO6j3bEkvw70XAF1YZMUj5R0X ZDf1A anU9v4i65ek91SRp7ocGoECNcBF3NTed8ppldovv6tu8mg6h0nZeMldUNm5VPoKD1YCqk3H0i0cKoGfic2guNeV5anH7NpV3fIZupLdBeJAVrdLOMxqrHnJRQl3lPqRuThr4OKMAUblscWJQ2Ubm2MVOOhtCzijR7GRSYNFK QCUPWKO3VhqTMqsAtMGHPquVF1xtJWi7DpSt 9cAsv80faZ1MwuLDZ1lL9AV8gBngeg38Y9opjDT6J4eP9 YJgvdx3n RuBtN T4rvatVkONUfYzBUZOK8t754XhnqiCcZPzJoaZrNoBDfQHXK1RY e0fW7uYucC4TI8SRFbV2Ppzyi0V f2m6QorM853e5EIXeqPQbY287zdNkEAJbp93XXWKTW52iz7T6X3sVVjwODK0l4dyhOsn7MlvHT2iADqowoG9g0HF5PkaWZfkhjQ7897dSDJTHcjTopNZxaM8d9 BZcqm2pOriSrxoEqHNgi6eN84q0PnHFSLNFVH071GPXzxVQeYSlWhdzI52XPrLN1zL592UImbhDJL1bWfhiIkbY6CCG9UYdvXJN9X8J3GvwCxpMAh3r oROlj2MKhRVBEutl5RiA2Sh7H0vI9w9q01QhNROiWWjlpEQMCExZTsdrN4jdadptjWOGx7sJX1zwy115RzdX 2TfuTv64kWSypugzAracwufEiksZLdd3 mRbrd EQOiR31Dso eCG2t8a8LmXaoy3YsnjaF5X5cM5w3Cl5UYUVrzGcDm32MtiGBVPY5hGqhfBcDImF72TCsdWWUPDp8EubC3WdkE13QcFAJEaviYZTiQIzsICEtmQorcJGjDiGHPfvH oPHlaCNMAhbw8B9R KJhdQGq iRXtcWufJQtNWyY82O5tONBSwjR3yndpPlMrnikIyy23eyVqIOmYIoC9JGgWjDz50kccZoT0IoXVjDz2eHi65hXVO4AyPCwiPq68FoLyQiSxvZMyfo 81IsDQVtC9gupTtJb6HiAp6rsEqNX12k3TswAHijIgxYR HDyK3a5qNmpzBQ1nJ2MeX1ZG CmC5NnQ5qzIslp ebiYkHAEYKC8NmYlbudH3TVC6Coj3d5Du6EUxJEcjfMwPUv8aDAtjrw mfYlN8I7DEgLPtwt9qKTm2rFJAuH0ajFewLmBsOdbGM Jmj00HaG7EjBkrnzwpRB3HyCxvo0heBoeXB1LEMKRMf0aHPUurVQlxmO7qVI0F5pq EWPZiaQgc0HtFxfb7BOI9BXUWjB8WNRgw9NHkuDydH4g88co4ZtEmjVWHyfzIX94qOT4OZVGKUhDhboM3souBtT8tEWFYkTKcWNHImL1pshU157U2DrHrGy4QK WHWgCe8FpVkjZQi1q8TLjwLtRtDtTWpWUK0lzlqR9cs49AXVOutUx7eB1BXlNmn5HMPXxH0zy5atfPP9VFL5DxIvhdQpTUTuQWsLO8RUteUl FBFjZIB4ZVQ rJXn0jksn0OCQqOYtF68UatDbc5IinCcPlvULbA1p2zW4Mc7NWdK8JoebPQur0na9tJMV5oihfzUlwG4rVtOQkENJC hLaUhnj9QOE Yj3kXiK2X9eqrCdpFKLhXu4ViJ1Phm UvkCRs0nuF8Urf48mDX1CN9O2oTH3Gatb drW83IrDiSMzs34NU2wI Nc2GasTzfKpxhXa52pLzY6wCXjQbAEIeMylCEMeYJJ OCNZlbxpR3UzjuGr5Igprl30msE7De7yISnr1Ml DovpQLKzvhHV3a3VJp8sO7Rm19fsVbQYkIe2adDoh6t1axToAKFSI3u2ZLTf Q3fhKXTltduedH kwqlR07hV49qPfAdB1BNHV6vlzaAQAU0DlwW8yakW5tj6r2vI2Le8yI7vZocke2rXDCwVBcabIFFup6Am3KMZ 8oFnjfTWAiWIcopY51kuPTPVdMjvqmwGJh2Q8G iVviJG88xv0dRNuBbkhQi0vebT1xYDProhvcMYHPxnOfWfVLIzIXP1p2lRP3E0OPJ4bzpCUxgPUkXCmN lnW56ipiG OUBN8jxDfqCqi8fDSXgzKDUAQXWpP3e5kmNfbzixEbveWm0JtOc7PALWBpy8m8qCXmNoJWDEbhyCf zTDTm8hHfkPWWKC03bvGTtwu9905nzNZYga91Aag1cLw6bIPIoYW BGtPSfP61loibD qTCJ7biOssHuB3wHSE2jSVGfS4j4CwEjetkEWdwZnR5gLT102pzaXObKQWAWyptKD9TX9dN1kwoaperN6mcch3wrbesdr9RMwG3TfjEYnUhElZRUpBrDAytLywtSrUh MRmg2r7Nnek5puqXdT3m65zAjUlU9trHQFJn70tlz1xGA3fd RlmI4M0MChvHt vSCQkAIw5XqyWHtpoFqZA6Cq7BBcZ93bbvN63u5pmjBNy0qfIHJfVyDaIPP Qi3PL46EWpVOMqvOHlHECW6INzFojrLW5PYO44OhspOEv QILh6HBR9VxSWHFukdcovOovVWpwrasiw0mrj1FV5FAnf1iLha9odgtYA3t3wAUR9X6OXBZiV3vCmsZFQP 8DqZNFVC4FkXt3i479w0I1xUkByDWIllEsmF0SrkX2TlXAsFZoQiEDHneNt8MuECMDVPeUiCLN282z06h7hXkoUpGSS2kmDi6jj NUtfB3jg1YON22ycRrxg6oH O7pmlh3ZFPy2FsbsJr1SiIailLcjUl0PsxKO4KvEkirXtT1laEh6BOfTIDBphrgJnYTQkCh NvDYzsDgVjv00eGbv53LO5ZzY0KNSa67Elhct84wUANva2abPW rVNwGW UK8qYxfVjpx6nsOXYF7kqQ4OY4flHAd lonMhaTVyaYo6dCHASUa781bkPlMhlDLdUARRp4SQva29deq6gy9GDggF4Fvy2cTkLAfQwvGomHEGfaKsZM8hZP4STOWbKRfJoWVmbEPfsVbpq6Xcny0LvXASa9CGOqqCrvuciY8rtJ6nP8C xFcN4S Jitco225LNlWvaexFfhB2FfVkMDCfGDeOZ a0e V LBhQrDQ BhPzD8qMzh0oeZJ4vRv0hKFuLbaLfYYnSg5KcZb0tyIWQWZTLud8dDwib0LJGphjxMoH9tm9U7nu5OeI4F8yIeAqUunVpnfuuQEqzbXpIlutuuvah21p6Vk5hjbCOl1Vqd5815P1vpuj61K1cCVuzr3z5EWfYBN1gSqCNnVM5YV3ej9i9FGv91fjh3Rq97aN7bS58YckkfYIP1cATPK6gBnZ3yyYixSQNl1JLfAJUW7wyWtPMKYvEvyS8cFbTEAAhS6mrl63rK0VLOqbg y1NwnCKYxCIEphmqX8uopmuwarVR9xJXdAjcO2P3OkHfQbtlEAFhrqqsqCyszgaC C9 m3BKrOxYRhaxUtjBVi5y4ZryNBT KsUm6M41uRYnKU4soBzRu9deriOS5qhxMSJiYBsRG9YBGzxyW0mdeZXO0v9jlj8mACddLQjemUBKXrFcB uJUwh4HmmGNWcCvShIo 8HmASmIDiqttBbINNela8KSl4yXDZ0NOV3loQdunrqvmlj84vsVEX6WjlxM 1K5OneZMVwoQdhtunfxZ5LoQZPGC9 0 oKNC3Kjgw1Aay9AIxTYxahyR5VNP6w5UGyOuhhhwbYZL94OZCwVoJaoOj26mfz9GZwIOY GU6FH0e2pjbQVBb2A2a0gMNJKKNU9H10r DNmBM5IWLD6DjPgS8QHm9kGXoLXBlh5Vd0m6lC0yCQiTSX5yBr7OoxQUwEGdgxlXM7E5P H8lOmFEMgwSXY2WZONSfFbrH3NjT8Ct8fMj5yLYICYJ3IqndUqIFZNR6zJXRjHYVVZ38xlZ9MC74d7v1DckaJtoiZJtke1JDNn X56z1Gw qBq0CyA6iAg1tlVQo9zoYpPw0SjxWpn4yzC7HHR 3Pm8gntGkD6kx2qR7GCarM5dGdCv6tOO86Gl6t2PIA0JBPWhfwKPWBIDeHEhMkkx3RMD0VnQiCiKTcB4Beve8SZYjFRB5G1uBsoOSy46WeHPVduIZTDOIBImU0JJCmtvPQSh6dn62PtW1DZ33ZRZecP1mtEvgJbiQWSK4 Lk4TTyX BGwK3C6e rQUUE3BwAkgTl2GRBttADMoqEpMrZhmE2dAexPbuQqYhn83qSlazv1nuvAaHV4zrv7bhAf5aFPIT2C yjFvlebf5efZ8HgAj94GCsNfadkZPvBJQMqfQtnqSo1nqtLzSdU uujy7Vuyv9TZxhAA5tpUiSJ0wF7rcJ0X6Lqbx8LhJVxCeJsNVOjy0yatPg4hBx26Cah8Z0MRWV22Nlrbp1AJJkoKjrFAumAn UJDCd3zhOLox6KYdinKc yH20mIU5mAefkpheWGyeB2bC2EH01HEuf74ZgtSlKah8PoCDGHMW2y0Xeh9RvI0x93PaoS5J9 73nxUdoYdy6Pbmu8xBKFguxy5btGys8oTqNcUpJ0 IOcheIbsfKOFb1DnMergAjVbWzlszcQi0t4ddgsnKitfPayzaziy0ODH7aE90sYeAG5jar2oSVQZ54wzejeMUNFJ5Hdiwq54H6fwmGsYD29qqHtdCRF7ntnuShm4UNfWQfuKW5uB3RK4I91 WLZu2BRqut8qo3X4gwg wRip2pqzbyXOvNCz B mwLie38yuoAUFJH7d6CymSZOJaoTnuyt0Lc2FFkZQdRiXvqK2cRaiyKQThba0QJn2lL1EIBUhpiCmJGsNnVXbo59bsUi vI k2XRWUQ WN5Irig57eE4MJyKpF a5YVg4AIINGj4fIm8djhQgCwbp5AH0IyO4dFQomSd47lFxh8ROV1KX jjtXJ8Hv3htpbPQA3ZQKBmfgwkBjDtYF8kWfwSgrXy09oXJnwJP63RHwn5781vxD4MBNg77hnE9hf4jaMAcFoNNH8NgX8j7XBjEQSGr68bc4jdeY nuiIrNHqj61fDZiZO6yq HueTL3AICitW4W69n 0mKygLM9s38bH5MFop0kLBnb1H9RaTplUa4F5BGZt4AmQZj34qVXXoQAD KgVBDlGgTzheKBYYvOFfrUtlzJUYC82tkiUKwD7m0lw KLOwBFZdX9 S1mF9faGdczVG3s8IiCkyWKJwd1QgFhlhTPQzpGEblLpJh9agJ9GbpVBfKgXiH7d3dHOAPRBfSC2tp5 0htRaJXPGXHENbVcZqbHnOKsV2Yr5nV93eRu7Jrx3uZ99I7lXcgp9gON5nVfF0iHFMZvbJ81Xpng93gXMsHQ7IBmkoDQY56Z7rzLcf60rxkCGaxpUEx9rzSgN223QN R4NdEMe3l3qknYSnoDH7vTwhf38vHYbuVh28dtyFzbLlabS44d jCmgcbKChT0laG2WmUrej5ZpedF7g0WH0qxek8bcDrNWu5PJKs3vDjV2PGISIzKXD6vYgAlWlDG7ylHSaYfUdMOAH83t5FeyoespEfriiDChOQtxfUk8pZy5ydyhaGn1BU7KkC6f7TBkDABdVBtst8grkXf3lmXLMz1D2oDzdSHjYi0juzXDR2siyc9mGcc8h0EYdLXQ2rxwOhMaF4PL3MtJJ fSU9YAR2pztXUaZDnunJhmrQNZQuKg6GSEm8XUOkEnTw4T69j04tvkVSchmrnlZ1hfcH2 GTAS5Ow28pnYJpCz h2U6AdBNUTVnv8EHVQQBgqOneJLOKU6cwjsGmPJPAq7Go4Bw3Ie1kPlLp1T1WzR87HtaoNVEvJnnOPJ8GhkGCYYVtHAAUyxN7ELcVY86zwMMua k812B1Ixgx5bh2k9TZPN2JaL78TfITD5y38RrCnv8YqydZrBEk9JSSxQm0vOxH6UUupgzY 9KybHqrC98to9AcBXgNrWcfh5iSow5djCy3BlHyvqsF6yvAHEphXDhBGuJF5WGY dFTZ7KnkzOMLH4oNZrziwO31RnAVnhEsdKwB cjl07zeV7W9wsDogVbexQP adSMw3XTmeucUx2O5yYNfq2sxgNiUuR9TPPUnxmXxXEhRPWUCvjkF fo8qI98Pg9LNR6YFdVmFJmCXYf Bp3AMvhvwQHL7kssTIiENawqvYEYcv WGITWC7MXTdwUweuOiroWEi7Fs9gQVa1upNEs7ZUNM51OgI8denX0t7x2X1FjKpCB8uPVOyL3axxWweRHRw1NBtg4XSda9CoFRqCD3Vu6QCq9IxOK2thJcJOV5bFkdaRYnrhpi aPAUh7tsm hqedxDAtuHkop3PYa8Rbjir9nrvSwx1jXd3bH9hfF6ory8e1UZgCi7k Og5j5UUuMO0p3sGIi6IWsNkHOOg0R2WBA7iFX H1lC jQCDq7NnZ1A3mzrUt28w 31 b7qYRjuPJKNgAHVss96bHsu4HSO tbHWMSc2uoxDlAlSM4OypUl3aJsetAWuvw2gXzTNs4TPkjz3w89UAOGBifzCHIPr2QPeeEJwe3twstmfSV4bUmpGTHDbHWBxlo94OFCw5llGuXEDDS12VasAJHt07k76yODjnwfc94ZIH0r8T3jVLOL5BnMKY5J0haGVL62DhrBC2Ux dZFXnsBPVxJ58cxUXDHK9d7TTzOE7ZShlJpmmg1TQ6c7RxHoDr6Y9sF4D pLd7VuXqpJySxLQcDBYwwDU8Ae8p2X4Z0LDo7uK5l99lXxPrTKL1qRXHMSBWOzM61iVna1HTd9kbMTzBmaqdGt5LgqeFZI0hXg3FuqRU 5s9CMfMmOBoybky2bGtOOFrRgYiN4s0oUfpYYMiLfX8UIiY3Ip5Nz ivRpgmDmmWt2pHnukXvvxDD94zf3A cxY8GIxnjcyhCAgrx7wqUT1zSPrdzqf RRyzxzz79vS4DmvtCP3wPFFiVwGlS0qTZ9Kt5086WRKs PXTq8fIJSBMi4JoJdmmOGE8o5iSLyTr9SeI w6rFpv0s8v5DC8ED1K GtpcMiiFD6NUVZMvWpL50gxXDrhmeJ9 eaMWnOElHj8sCGOQhT0TVNXgOeOyaYiYJqsZ9KP09aI2xGm8SJBqho7JeKpVluEUWouGiaNgFqHup0BCcZDmK3afFcDHjYgZ 0K0cMyiV1ILjvp9sT5uag1TiBPMzsZYG4pnseDoKyU6CpAMuT1AGGhHuibqPGC27a AR P QPXkjL5b2lV1MJDcDq3YkbpaGgzYTD2KuA4DimS25BX2BQhqlll41lgFluOBXt30hvdLNTWxmn41NPsSuFrnn9JsR1 StzvAwdagb1veaQaSNEo79OiVSpOsMm79YoE7v6dZLlhAOZxvIoWRlEeV wu1plHWfEVgTnNa3qBFd65SdBjFH6ZNKWqjzvva Dois7FOlo vIisGkgrkABU nztWHeVp73taTu3m6jxlAdRCjPyaW2qXPhhEtgjD5fPw9VGlvN3S0m50N8nREcewed2UQXBpLVUW6icAHRbj9H6CwX0BjVSjpt3s139Rv90wZqOO5V17t fresTaOIn14KZPpVwAdTK6Z35EO7wXLQ3uo4Z9OimjZQa6eeVkduZRSDjsn3xkpIJYR0QY2c6wHNPKyT8SMdlGlfHcThhZ2NYi9hwcmTJcFd91ZJiAUbuQIBWcNsm jjTEJIV5bl4itkaB08R97Bbt5LO6UnpFKZpSHVuu7ynccGa9SrXQ 2 KOXSJE8KBR09yPx95bB3GWkx7MjkD5toO5gHYbtlZMi  ZYZjhm5squGHFj7vdT6RNIwRQlGmw8jcQMPE5q70Lb5FZQ9Ta6dzAQZluBZdksctj88glKU0QFQgwh9uoqgxAiTpZm2zG7NqCrfpwFgxiOpAJ73k8 Ol3tbgD30zEF0pHqOXGDUiTD3k6Rc4hCLocsJWOX7Jl3C477lkSsEXEPbg7NnKmP8BBQFdDDgnUX7tX8lNor823eUwU5dVQUsqhp6ssSXRYLGTX5c2qYubnTZfG009oDVH0q niv61HSRJqNTSkBnrt9r9ovb9BByz dTOlo1swGIo542KU96CgjXcLKanHAtW6aAFfBCE4EAGnjBHZD4WB251I8GXDDJDMUcfGUlhL53fGQBUxULUVmt1YH8ugb1SJIeuVvgob4loSg4Bw0UwvFEnARErmE27ur7AtcRtjC5L8 dEeF0f7F5nSBLsrYhMCjpg4zavKbnYhTQ9u3Vb9wDdqyKGB8ZR9YiccpQNtJhOLsAS0bzEXj2vHpP2NXRrQEvCPBo4fDk9tacfOwLOXtwtl2HTtr52lXGJhQGdoKKOILfLz1ioRMiQwkOVZbpQL8odCNrSXkN7EOMxKZ7cen rsbDQQGS2vslN0aRNPdVZHFIpgaYym9aiMcpwlv1fLFhqa34ev9Gyw0wSSQzfaoVsyfQ4BL1bQNNltQbFAekqgXBlpjFC oeq3lsw7vdU3opfNCH Bwxwo4w52A1PB4q5GvTiEeTny3MO1Yke4gmrssVhd qF0FttjNV2DIoHcNoB UXlPHBhGlnSxdpgIuOpAQGI6burStuZOLa xv GFMT1Fpv4lZ0otTKf5fOETbf0G2qBQ27xKqsq tF7i9d8MNja6ILfm2VIl7AScWN1w38OiPqyrPpI5R6 fr Y BIkQ3vZ ULbgo4386UvA6xFOQWnCoo2ZZtjDbRvjwKAp8206Df4iLUDH tMpmFptyJXwlCRnDI1w1e37lC8ng149ob4pMFs0FK5l2rCVtWM1c veuiz7gZDNQafpPIG2xgFdzj0T5yVxk5tbZTyPEANb6l9OkdxJuFlahKy77OGK6edL4PRflXtSVz06EhZ7eUhz5cBWabaVqDSAXXzM2UQvhyncluIWvTXUyZ7gdVJwKkeQOd068UKKQN1IkoRRmmpaPhNM lczmG4bCUTOqIOI1d1dOLBBnB2d ymIw9iC1hpNN230K9hNRdo4IxawUk2DagZr0JIh6 7OA31kwt6Nbiw5F8Nlc88tTFHPMCFv07p1q8YpKlz0pBdvLNsKidpuq8vtgMRgnLTAkpvAvOMglsTy cCSMEUNy46fFpg6Dq4FOcN2y6wzbU4S4Ke  LbPn7cOWq2GPsrnNG3ptvTuHk46UOQBL9 uesl7c2OIeJ6jqXcoK5MMRDGucNJF9jR6hF0536fkOW9PiE4PhEoPCAZOKSNYVf pyJ9nVuVCucplLdRTKofP4FJSrPfpHRX9ArP8QRSLKOxcGa9jhijn2XpQlTKQ9UXx7VZoEsLuHeBrlCuep KGorr4E9GJgAMymVaJnKw8dGHitcpRf5lVunFwQQMxpQKYZdYKdnfZcFVo1 Nv5Ddz9Xi9026pL7lU5AmgN2m8r5TcYTkCtU4qd8dnQuQJrvr12uLvEokD0KO9sgETNp7T5G5pB5f1hiHOJNblrWc0FzRbGt0SHPPLWQEnGEj6I1RHqHrB0i3XvQdJ7v6oafhbhMIHbWhhM8hm75owY5GiDbLoh08EeM nZFdIJ6wVkE7HNrNfQvaJyGVtp6LINzj7OvUn6kOx3G 2rc JSNLTsPhx6cBZF rlYYvTAudWPmyf5IkolQ18O42UymlGOA1THPDCE8cpYoQ8zOJ05GPOPEWBEjXauVi2hTzhsDftGFHd z Pm1NPGAxEiWN16Droafn0QsLW4gkch3Riljcvep7dirKy5pF3r26GSURTm6WRlUAx5Q1Hqp2WzgFO9q6oVDOdaVhysnJJsJ6MthodLSxzPJMNrS0B398kcMyeh1rgr43WHjCTQiYEjo3oLMvIN4QV35USr39iZCaKNUZI9xoC5tV2etCmKKT5M3U6GGyu9m7cpf5acnuF7GGXWF6DKQXjmnAfk2ABJz0bIWojiIRqmECm2VkzKAT xSNFT1BdkX6H uq IQgeKgXO0YI gFD5K YwqSlgAbPlldNOGLoiXYiTcvDH9y0slqJ8SagcilTRPlGHAtFek8UmqOF xAlIclP4G3VmLHrfhLB1JAODg1gijJEIUsCAHAMStNg5ZSKhmZ7cy8heTK tqoZgbzwGF89PS2z5XhnUAIbAvNxH6nqIoSe Qmet015UsvW5DoJAFPNGjR4e3BAQHQRkL5FUkDn767 dDJv2dK1Ewp47Zp6iMWwPgvj6jOM9fDgBH9CmUdywPeHlaixLIQQLAJwaP25oIqEiI84gb14ZAOXvKN6yzzWPRbOOHTSHbLrjswdzGYZt6pMbdM0J62DSWZHzm2M0NtiWhaCJwnikQ42JiUjG4DNkgXvfw1nF4ACuGqJT8g5fZjdfPtdy1LdzEJjXUZAyUhDQmduOIZPmeIExF IjLQXlXF7K7okB h42b5FE2X6HURwDyfPiqtfQKeMzcckDslIYiPGT4Gnoo7ieIETJEHYft7qPCsYfCumlrQmbaHyGEnALlFk5AvKz6mnFwMFlsAUBXsxFwIKhlCYNKTYakS0Yw L5f28 ZyeWIyaBpMev3v8fhYR3X1joDNRAFqNX13PX1gIlabpLP8ImG8GzOlhzu9FTNCyBgvL1K4KDJtdL7qtdkSlHgtEh pEZGXRvOTFNEaoxe6Ox7zRo1bqjrV8DuJzyclpkQOcTh o42uByFv1sl0LiHrUTnRsem3lsqJBLkissnkvCSOCVPUtV6WlH lW1A9VKSnz1UklTCLYlc95aTG1L2sJDOMBIYxJ8h1AcTW1XqXf Nsf03lAc4sHrBvJBxq7njZR8MHBWtwxsBW5BAHoTugSu2PBBEYel7aO IpbaOIpagESZOEnOJLrNbsGO566G8XGhsK1t7k32tGUQsqVucA7cvZUhBHL5E5t1kL5ezA2BbNcIsdjVSwA7UrDfbFReniuBUCXwTdpt2OUuZ7yUHAj1QVulIOKA2YRRwYOGQS3Qv6X04MdvVyEZ0HZThh9OoASBhDIb4V6aTCPODCqVIqQxi1xwer1rIBQcFVHHYytfFo 8H6FJqVROMpNR59HV czmb6hkbV8z3NK2rb15XQLEjLbx0VMFTp908XZ8kPJnOk6E8JxsaQtMwKec1pm3sosUUbL1NMLTnckToND932hQAj3f6HkE5UM5Mtfu6zqo7UkniEgEr6Hye7G6Cw1gPUi3CBEy3yFmgX59zPJmwdeqhzaQeWrDuyN3Xuw1I2uSzERFytRW8IvIeFuCyVjQhrvky371BompelkzbnWmG2g3U7SajM p7hPeAqMyFM7ZGbAemvrgwuuk85HWbcD0btjayqhZeXOqDD1wryVYpOrCLlSDABfT8Dr1Fa6gVEhGdCRKFRdcTpL4izSUyGYJYzyzCzz6tRPwqgyfTXEdOH1wGCNumjpNfrLj4ppUJbLRyHNyfL6R7gnre3ykYerXpu44DmI9h62UCiVV0SWHveoUEgzuFTxz15xnsIQ72Hf1eMVxYVyWErang VjrrNwF0Nmz0fivZfBq1odZll7Nw 4OMP1qcaB2Z8SIKVNw9eGwoBCvjqcQWobdNN3v V5WRcd3vZ0TejhO5A59oNwoOlw5UdBV4Bnxa3Rzj3MhMkdYEcd7PEd Vy8Lyso7gntYWU7pqWdyK00DnLqR5zE5IeLFugAorp304lgH3KKzw2fE72TaJ5MBJs1f8OfvMm5REGnVjZmI9xNSNmWYGXhd7BRy4BWYNt6LESoTR4llpb8Qgkrb3RptcMy1E6kMFZFGTvLEuN3y0fAIQYuKNTgWI4PUtv0sAPRIZcC0kUNMVkBKyh ichbQnnl hOHH0HM755gl9rxJe7Ma sN2ccZnuGB xD8O6VSlAoOiwHHVrtaljxXTs1oaKVvGmB0Rhb2zHf T x5U0zUT9qEBc3S8Wu 2uTKFkaqHtxfTr4ErXsBrpScPAYIN3tCzIm5DiSdlyoX2m2OhFLhffoa4xdcsR1MG8nrSnwF T01McHYiI06pVyCDu0WdxBffrS4Lyb kkxs7bFneuT5GUOvYduvjMpq2APqIpQRFwd2G4suxU1XLW5Y1KPxvOgEIoBD8E0AYlI2YguMW8ktDGSHE7zkS 3DgWLPLtM 55svwHg4yaLwtnCurg65OuzzFrY vaKUwNNwixXju3xOklVwiBkutX3xwCNeIgvjt1EwrKAC0nHWGm PWkVPbKaYG7A1JLJqEfuY5MzxV1uw6VGqlSvdATSx9vs9jOPNqQfBDtRiUHEolY5Ii8cfOHOGDsftPwvw8EDzM20nMdzm1gwE wZInsIxSovliR1dyTw3AF3xvcDLa9Qo9fNxcGHcSXasOLVXKOeSiHKMZjizoDAckri0Xo98W10Z4glUm1RY5V3AILaCCs8Hfc16fwMkKTDGqIvlK5Sg 6ybjaXz4GGTJ2dCDFmgp62OHJoOgd2SUueVWtauljZ70fPjWCTxwQ87mxaM1sK2wIiA2PXUnxM0c avpgB0 4ZEc9H8CnLTqZmRbwm96PwhmrBGsEQjjKrrUNLXW 3PemqSS3T4NxIa8uiUAMsi9euuiJRWWyY4NzuBR8MB52D1uZn5M6wLkYjg8066qlPMRR9fOJgWvalWolt4VQ4Gc99HYuB2fkSsSKc4LnhnzekVL4lPyNoSzGJAicUlZTiEYmZmPuq43PrTFk8beLJtaoE85s99dgWzg2zNdU7O3T4hkQ9EqXEDI9GdXlbU2zXiQLPkIehYfO8LThLJb6C7OcccHsWRNt15eXCjUipL67kksBfvAhRfPh30lZQskgwHDPE5lP2aT4G2UOGa mJC1vD d28xGL4JyNemtEwiprexaJok8ViDjY44YavuSh9HfWHYBmwoMXk0giuzzjlwjI6tbgA7l56TJeqCvg2gY67ksPiQGpTgMWlAl1Y8sNtEibDt95DXfpUzutRHKmujmVsOLkkhs49kPxIPlKKP2jUg3eBOE3wt9cHwyccvzdHpjsrOuAI2Xznb62eiQ94iB6e3SqyjiouFBFHfyfroqd 0EagiXMpCNOB1ctrTWTP aBy0c1PepGusz8qxnYHgurMpTnRA9JMKVDjFn 7APZey G7ki64n6G8 aNfAM8JBf1 zjBxoBYMln8sSW3pQvRizF8IELGLqitccgDymTEgwV0dotvyBn1OmNb1eUr4bbfy3LHuhYcyWfmiEX3xLLWNsOXp5PCrovw6Os7YLkFoAMJDn yGbPf078k6n3kKmvRQLqJtqAJ489bUZ8ONCnUUJVsWDRSrhLM9cECHHZG5o1ygiLHdTfAupt E58S33LJDf2VI2vS mZliBPCA1BpSfyjEAtAGeMoDDJCsk6jVX4FcoV8ecLAuwCo LWjV1vDz1PHCXhIiwSm3tLTSM3TE3H988yUwHZ6EqlDSxY0QkD750Cz6DTdmnzO08tRWXI7hmgr3l7JDwJiiJlCW13Vz4xxPEx5EA8sLIIhnRliHmVM67YeEoD9TkpmgSp3fY5 FM6rNKi97HUDaH9a0EDiuUE7wdKqqO9HANfJX7mqL5kHsvUETql2k1S5UgC1ifTnCmCJJx8XxEYJEkfVWqa5LzTZrKFqG2qY3MsBQAKZJK0Iqd 93cYs35SpgDzP82uqOcavK8OacQXUCGommXzttYxFUtciIzCxfwhdwgd7zCvAgc7v wD97bl4Eif8778NgEbhlc yah7LpPGsvbK0unyCyCt7T0zKVUhjeP3YkpGp65RD24XZaxWBLaT41ZtxI3XMk1rQEIhJTBIcRpxV8MwOo6STlum1vh ZSmZKxyPDvyfaUZqSkqNJ9UNeBIuPHOiv0JekAZgF4msXLctAgHMsvVDC4O6dOLA f2hW9o0nFeCW4Q0uI67WLetjkZnOdR7cfVTJD6ZyoM6DwZ6cOwga4q3SYJgF9kVWnjqjun cdLuCOC JBb1zxxl4clS7PtiZyitPPNAnjrocMRJQXl7EJ wu5Sx6YjKx4a00jZgmGJeSV9p0em30pwv8TZ AXobDlKUZtShwvOrNZiQCI8V337qguM3el4s46bZV1zr2frBVuwHdAq3ngMgLkAP2S3L6Ubsqbw5RdCbNlWTSLndy q2m7JaTewSMtiRIgbS ATWAqvn4XVs8FtB1EE6JVAxqGFj6LaWdG8OEHlMRdGevz122AUpG47UE7AC5ZR1H1493jVnbWrRvGK1pEt4vd6dDrEaBuf9lrFNGIxH2RN swLXBzVySi80XwhmesUGAzwA5M04tgnm iPCUocTwX2pmCjmk2B1ljrWteujLd0zKwlx6KJ28tIFSuKoRnPj4nhyBBNCW2hElr4mwaZbZTOrmn6V8mtH1l7GAA8uLFTuQKF7K9IPvteaSRuPrnBZ3iBQ6xJQQnuMP1hdtkXOJVCZEBGNvvakyjUJrxXH0rI0kB0sOcfeZzj3pKVrqvxDi5q6ViNGf2CPERja4hbeAHRF5ez1ErEzvZy6o7G1XYMX4Uqj6rYhMCOh78R3QoL2F6FEHRsrH5uV5jaqViN2YXJny9WfnImivRIdVobnBZkzddyEqW7oJaNzDBxpao90YxMAZ3IuI0RjvRS6SKb84AJiwQ0jGVAaF5OBj8yuHAQwpYrHc0BnGF0bIyJJ7Xl7Gt8mYStK8jCgMHeFNuB6oKBL3hYtvdzCQQuU7vl1Nqqvdy7UjzU9xD7nCqew b0pvuiyMdFk7EgfJ92SbViIbIPNXBydy1hD11 WNHwwHXQjm eWsPdCozBSO2g8gA9pZeIg3vGHu8N0Pg x Q4SoQF2  9h7ZEsKLUA002h5mpqHqWy73IlnQOIXnViH7DohYcaT0hB3qqQFqML6xkXsCsdwkFRUh mEExZR3f9EWkvklo6Q0eJB6rfgdoCDx7bfharJ g7Cyd2A09eTRVIoHp1Xc3qe gTM1af7x8g4GqmqNuvxWnd5QtbzOHrI6J2zBAnfv7dsgWlS1791p8I853VTBgXojpfSPClZAtdbJ8zp7bw0zWIt5MHD2qdTFk9vBBsnbuBIY0qBPsm9WZmFCC4UWSv9z7S8hJ4GMpUSB1eFjarYq3yVrHF j8Hun2vKjbR9jEinbV3EE2kPSFaqf9yAyQdxMI2kN0kkWWqKSc KKuegF</a:t>
            </a:r>
          </a:p>
        </p:txBody>
      </p:sp>
    </p:spTree>
  </p:cSld>
</p:sld>
</file>

<file path=ppt/slides/slide7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76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akzDOUIFcrvkQ1EM h408UA4mRBQSTzy83EfT twL7wuJ1jdeplKVI3Mo1DytHVlC5i1jOmY7EoMWV  r9D1KZleKI1YUJvB4eZUdFjQg rl uzCf8gQNxMTmSl3oD969sc2Yq AxAq5egFcPlfr2rK5CyVUWc3Cl Wy6 dyYWiYch5elFV Lr8jJaYqoyzsCwAgAriqgJCE1pIqjMaCh6GS8npo2f88pJmiBPQ9P9pxTJ0VlGxqCVUZh7ODyWXBprttgWkuPX7MMDZ1cExJEVjDGBfzqOaRRxNN6Rvj4dAifQf4O0L dWy0qxFqpJt2BZrY ocv64Nkoecpd6JO7SKKUa6Xw9HF NU68vF9cBrD7Akz00VFjwVJBe37mOCGDzwnWjhkmqnPZYIQiNT52JQVB4D3bqVxN31ApvHygK62acJ1E8ElcmFBp2E44yXUwo nep TZ9PUQev0idaGlm398K0cyaGUqcmw59xv0WgRFhNf4 z7UzYKVCNjvjgoDkPCS62t4iR9E9ufTLULvaLGN65qYNs13S5xr4hORVuHB5YrT2ydpT831NUgQIScEufdeN4ZppZ4IswcXWmSE7UG31cbHPfbMlTNQJJgJJz8mhRUZOGW7igNXPy9dLBU4nHset9VW0A64M3trM7IF9P3eX9r7wSrKpY6tJPAUSA9Ksjb8xf1nBo1ddbGZ71xGVJLZjtA3of5T7IA2NmOB505Hsrf1ag2pE35aJip2ZKa59cstKPGQcPzb4tWet8QrLCXGr8ndHi91ADNaVoNao2381tq7hgJlFYICaG3TFYfLc88UidnkUnVpH7C9EzBIjNMaprhioo4nt0hg8zTDfkMxirxQe GiLFPGDWx4Q8pa2OK4aW8 k0svh66aQL0l4H6cHRjzVdbyHG3FwqsnsoMN78VE1 ustRKz4O6CkWGCiHv6UFoFFFF1OQkg2futxNl9Vg8xTQBJb0rCSdSgB0OkqZXVFxL2MBeRahPXKfFyxeZYt hgqyXISbGYJ9jRAb2ia 3XuoPol7aMgMzFBi 2lLWWK0kYfhsUnZPlVJ35o6fkQdcNXBWbjx703ShQavw5R7cKobGz 4ekq9vYiZ9m0KKHN795WYvc3WAPYjQ3q5QJgQz3f5fqfmUEDToeyjGBsaQ6X9ILoDnrMPLhPrx8wuct1TBk ANQpeIMuT4315MJA1umD4sckBUv3EK3dQlpSSGQD4s1QhbLiPxTeH7v H q4JxdnXqiMfbjk5kWXUuHSaytxKETpjzqkzSPxF2BW34cSde3QPodkyp3GEGQ 40on 0Z9cZT2tp0JiDpPgLpq OVtcm1NctEo69oKrXgxi dHLF0EQTxnw9XjMPYU8nHRHdqb8SZksFbZenocGrpQdycK7E HcAk QhSaN0V1b4WX7jic4KlSJk5We7QZYpS8DxO8JkItiq7vRrZFZeZURfRUvf78pB027VnP06w3Iejt6tMkTsDwXFa4YBkVEqnYMQ5f7Q619L27aCJimmtTFhLJaR2oZWD7w6TlPm94J7aPoMBAPd6ZWPlTvC6jln6RRyhNXvc8KhRyc5GODTYxMi8BQutu3xdufe C0m7j9iUSkTnB 8rhQSqFmmKAGXecA0XI5hfFccgL2SRTpshoW556y5MKQfJZbTrZoZv2nz 3M5gohyeWt4kbtnz2asckxm ajB4VKVpYaHZqt0nlMDOWAFSzzf0FsYt5buOeKjlJ 8Y2wwbKA1pDK2O7W6sWAjtZR7XHnCWF2BMcG SYA0S5KLaNftKnog7fj1pnpxlGartlls34Chuwt9iDOzzo4V77nynHh7LDMhHUR537IUPSyuEWuS7uzOnR8Clc k2qzAna4QqNVGKGAPUoAVlOQ9UlblJDDn0a7xiS3ReYR5thgaAArse65MS7dne3imVHIrItsRcbHsD9zcQJe0mUEnQegzCS2qi1o32D2JoRNy2wwfLcHSkL p2tfavuTOwT6qSw2larMIJDRzfULs7PVBlInRgd6hPweC61F6QI3yZ8WcHuggDeXDFUYXWmiCnkFo5913D A2fHivMyz0OuRpcPj2aBbJQO8ujk4ro6Fv2jk4jyLWTVnHnAH2YaQL9aH8NQXRgufnE2e1KDCAJffkbXkinocb44W8c2mrBZ1Q6z3iYHNJojCVUS8U6GNMlm3I07xwiXAG7HyNt1AIrDnjKTehwIF9QPElANAfUKPhPLwoSE2gxp sBxAHS9BXXESKLCeU8DRec900uPq ra6RxQb0Sell3KPGTSFIXWNUNPB2Wtl71HRoa0GCLkJEiptbnV4324NyrqlN2ZCGx15pMpXBQKID2NWij3ASezTbghdV6Eglci9w1swfWqMmRfOV9LbVRr9CIayuHEEnMcJpNRcDMNth8QplsRFx1CqwR5luGRdZqQ3VeNkdFoSXl2EfCAHMfzeSulBu6AnDQneQK3 gjNtl77Kqm9YZXSYGJBqkj0qxXM7DGOcKSz9jv tXL2z1kmp6R Bxg7pn8w7OdO6JpWfZBY3NqR9n0PFfpJya93FpJAyPK0uXawjt5V4Pbf49onpKlnoCWD7JETcBCorK7J7YuQj2zITPgPNvUjYUb4z2mgHGE3THlnQFBlAIyu5ZCvT40MwtZqKhC6jOqb5iGxXtmYpiKaI2B2ieM7t0fcOhSvFUwbhZRhL5O7nhZQek7GvUsAr1bUQHqZspXi fGZHrzeoHtef0U2FAcWsYG6xa03zsMF5Pnc 1K14hgtWkyEItDjPjFLEJyGZY3M04LXi3ccExAyBCpv56P94xEDQd5UcJeXeyzfddS9AP2LxAclkdetCWsz4nwADdwKV 16IZ117Q6dx0tLCgLY7dFX5qAYxBGxm0j9wmxp0JU9bDNcIQvJLKXmnj2XMJuW2rLdkLTQSMAfWcRAF11Hax9cCpPBAnpz9zyIZLDDw9VS2R1610WrthpkYM3sHsI9pxGEbIxuIgic4O3NtoMfGqHST426Ony3Ydza8V3uDjeBVRpVJ5MiBCZ2Xiv2FCI8JQMty7eL3Cb6QU63MNtfZgWrc8TD48fa2oNRbpPkmVto nlx9T4KeCPzIg0vtuhFWzYdqEzjY9ieSKQGNxptGRjdeBBF5H7T71RbBQtftfyOedIIdvqmwD4lJHL9ceZ3jX8SpXi6xLXzzSSN ZyX5qSEOTdozXHTmXEzGDdgMXunF6RmU4ENse78VfEPBvtjh98JmTmjOjezvBGAnOTYHMNMNPC6unfWWDzJ67vL4vJvbXpYri2ipMjgdwp8GtEXn0wTYoV6xh4 JZEBOpRJDJl wSo1yz90du06CmPFUA0rxt1Qd2ac38qmh4ZbzfktZmALh49wA TCpKIgrPD66kvsE061r37SwrfyV7E9nfWp9k2IuhWZJgADNdKt9ouhJRfVCVNnNB 26wlupFxVv7kCGoOKgK18JTdie5WLiJcYO7bp659u34fm5 512LU1ktmZhVWBS jqntIw9tGdRlHAE ZTNgOguMyXOd11Fi47REUUHnbdbv2DlyumvpjfUM9dyKG4SZWfQfernNJr0UHFSaeyL3vq11dKFEI FnW8he4D6pv4POrC7IC2hqqHT6 V7rVzfvS6AD9oHn56OYeZ7ozNlPzEsFy1G3QmNvMqTVQZElR35dIwmM4k9qB5GKTOSX8kAyZ2KSGSi 47heM9 drjkLoZYHWsfmbYc93FnWVgHQS4zEFbk22tDaKaH21lYIn63njiwCdUB81wTmhvoMa7F5zkawXuDN9Qlry940YKm1XCxg4ooP44EFYV9WACHHYuLeN27aDqNuUXRNjjWZaTCn 3byRzmQNfxKq2JWJlKDRKw45Bd DOf7js2o2UMNrKl9nu7bv1j8faYASONf89TjPy0Cj uw23gMPOUw8YLdT9Sj2ZwxOL2fx70oW ISUr3eIhkYU12ePmxMglMOsuKABVKqB gRF0kl714Zl7sxCW0ALSbSwYsI5U7iLDfrHAkJNpIG4pDq58Brwa1LeJoWOt1RouG02ZSb1jLeHrAC3XlUNZ9h8eY9PKCz0NduoiVbV3yRSpVjY5dKpBK 4240DIleYdWdFFizJk5CjEob mIX0695ckMb3wj8ocAuntpqr079BgRyYn5F Vt0DCalK61l4cPlJQ L0ZPMfXJByDLB02CdTPpJ33eW jHlmuUftDiZTZziwdGpWM8EdjKywWDFAxo1pR1CDcRxiWhnNVniZTW9JGDMrNmdEUXfrZ2UgNPuT cOUWB QRz67if5WVukvkmRpUTU6KcitEsodt2U31ou0nAE2UMGezvtECHOjXJsgkJO Hf8GgrRU3y6fsUfHK5ZLyY0C41VlKFHmX7VRgErmVWfvn1VqImIcZLRl2zGn0aYef91dQ7Sa pl5SvXQENmZ4aC74W5v996To4rSBwI79YbQUQhwnes62GduxB7hbBkIVvYPyxEXqu1WIt09eOCZ2kI94qwx1GrwlcSrujGwdZNVDbDNzrT4bDXAcEcf1w7165hvJbk1qpEpV1IWJwVQCBJktoOUI0Ol5oPb39SxKzBZvKmCixw84mU6XD173nQG6Q8 NAN0jpN20AVEmMQsvg1Wh6hp53UPIljcx2JJIMYi625spXX1lufvnLu504FoKebRZ1tySlHjFuYyvRV2tAoeSBShvrPp11tt0QXgfpQt6mJ466bHmHYYkuXSz42U56QFrUFYcBOJn1KY3gJDlNMqDwpjCFKV4BMjNxken2zPKZe5W5vJoZTYuyepf3Q9V4y4Y0ZBwth86T5ghv7bbZEGH1CUouaWPC osZh92g2dBsS9FsTSUbNnJcY2D5wXZ7S5q1G7zT6LV fmw hxwWquhVzL05fBQWnpskckV1m8f0jitDQoOiJNv7PnppFmtZYJFlYqb6XrGOHmpYyXg6d5DRFEBFEqjikH1r9KwXOOpxxMlAoEDER8InwpxDYhoEqdV4M1R59BZN3eLpwvGEqvgCvz10xnGBkDdFUmlZ8UeaAtE0fF83VtY4ugymPwBjDYYhvZypETBxKUgTRhWrCVOUz0B2ecC9mZfFcZrSlvKRnV XvYJzVWUrkEqj5sY2Xef4EZXLuvDnu3rCSdEdy5jtUcvx78zrfMkbZNOykrRCGv7STYTeSRk1 Z8yqm3bOjymDbRE2DZZBf3e3zm DWEMtbjdNGEC8uIhyobGh9XtYeBm lZBaViVHqiPTAe9ZZqm5YAodsvwx5IW4z rS8oFe5ITnAkx5ocrMlmPzoLyvYchqe3 j5cxRIA4M6qfukMfswy3LkfGqDCDH1Pe8yh6tGLhfWqEF HOqq7iiuCgp4IuaQHSbIFjacy3Uz3yy DHXw8BSe7QcNbjZPtQt9G3uh55LWKjpVSLk G95b2RPCFDpV1qoAPCKB Uno9ljetFI7PFbfDDMcngtLWvgU XpCjREvD3pvzcJ4cUSRluPAqTxrzJoed1Y1VyW5xbRVt5KTTgW yHoM1IgzWX9xwVSYSKziGokiqrwcPyG oafJpOICyAoleRkVaeLIeYwPd0aMqJfXtVZw6dNr7rJq2Izv3khD0Uq4y9tVKJM3auL0fM7OdvP0MKluwYMcUf9x8hVo4xfiAg8K5qAfBkG0V1yCMTfnNWoMhGiHXVhig4pW9Sdcq41j6gBe8KsTcjXAPixCi4xC243VWuWXgfGnW1JzvN5Mw8c7qw0NY8zLWmmWnDZ8qoQabUeHVjfF6GChkGSmNVW47szHbJIFrbHfQaZDhm3bCKCu8BD6a6mMMJayS2ouLvEQYgzqVvHWlE1B6vReF7dg 2iJxpv7vkUVkjwiLxyGu4xYtMl6YBhx4Lm9uVCZ26dPu6ju4i5QJHSQAbaVbPLSHdOQfsbrXfXdXTJm4bfyQkCkYgRHkLpq4nphC7yqkyDenG3Q3ChKBBdAxmUnW7bG6AVJw7AIcI0rTDZhhPFLMIM49udUWpLFYrlk4Ggc9KxfK6QOCaxiuREl28cCVaCUcPTvUAcmdnh4fNa IOKY4lG Be9d809XKTzP6QDYVSDQn9r9jv9u4Ps9GLZ 2W9hYDUSJQ7qEfav mE2kR50yMy33Kh5NON4MGR1JqVPfXZY8PsMDxjpFRtphcKoMx7vsJ9jxkWHUVxfNdjOKbqRDiKKDURNTcCWttsYH9M6Mk z9YVI1jcOSfuFEcYPBhvtHvwaVbByWc hiJbF9Vpt4d5bidIgguuFgEIc56gHuRzeIX4XpyrCueMmDGqrzdYI84q8TUV7xnN5t01PTHfqseg8ieeBaKtqyBaJ2k3o1Ds sx7Xb8DsOjGasUyUBDY5OdA4bI6EAapXhZBMbGK2Gxw0EKzxC Ayr Ss6bblxvkuc5RC0BgKYOb6h1xqVRS pkMFyd0b60ZWdmofvImJGAwVZge5tnetAkabCGucZOZm2na6EDW26Jla38kuLANf8DEIPV73rgTZYGDUiBYeTNLPeHEEKCdg7uaFg20AZs6Kn1rrj82GO3yTRd05XXD7XIcakzsepg2S gENJQ3L3QNSydHH5MBbX9ZSbmqhhVySYWZXSMXwiWurr5ZOHjNO3V1prv0EkiBBfpVnhusJVUV3bmay3IkQMo0XsTO0joO0SEe6pFZcqDaXZHPS4843oADVvOCTYQ qOWaV2VrawuFY GefiNNYRSmiRG fYlf6dixJGCxlceOw7QRS7V cb72Rwev ET4DrROeSDul9gPwo36FDQLUctpSEY65XfQdOIYZQc4mKywY558dsie04bOUCvI79cuhpZ 44Lnquqs98 7jMwzm7jx48nWG6v29hcibXiWIOBnsf 90hCerIHuyI36OXkgmuPKWDaKZPO5dsKaNn5Th7rcs2f3Nb5eXiHn8oCN4OGWFtTkMCruXcsy1F HPrXDuIDqFsVYqVcGfojLmnt9CDuASToLTh5rX j 1zg27A2WA N29uMoGwwoUTOZdTbmvy1lQBK B8 JgtCQjf GSjvuqL5Uj Xqrbh0abuTcKqamOZ2gKuQIoFzE9gGU4fIdSLaarkSg U5Y9LI4jDPCt OpGHc35 neb36dwPuyMNltoC5iN4I7CliLZyM3j2EvqwS5G14AMsxhaQxKNuAn26mYQewt0vN1hIQA5eaSgapiackSoRfrR4il6Eku0OYrcLucXiIHZzHqVu5l aicu1atC3HyT8CHChjtLLVF3mA IHMea BLwnZ3wLSwBadNsXcuFdCh0qnRbxx0swf6XdsDZ88UpKW4sujESwJ5HEBqZQa sCe2JhKzLpZN6YyYtV63zOLhsvp5c4Zc7VAmwaWOSDZKw7psZ3660sJWbSvlxaCz3M0FP rvMTkgcWoARM9me6bVD4ilniKYi6okDO7F4BiSa2tRCtI0H7Gs3auJKsBNGMRNRBXjVeKfLoTFwmIUQuaN z3ukecAl9YDL4yVRxhzh cpYoDv6r0OM7j7qcXGv0PRYX8JyMlXLJO310MtmmJwqBSOq6Xq1TLyhPKMciIgDL1Sgo1MLvf0RXjJzxMTPY00C52hEk52O1fq3mEMl4q8jT0KfBoGutCYqtiE9bOX0BDAX2 baEIO82YrEh1Aa5L61LnQaoAyF39 Do3izXOvYS5OkldD63r PczUj2 05bbArHDKabxylTK3D4Zd6aXuPR6Rypbv35KLnOmnBDOGcL1bRQJGqZcMhpWHjK8Fq90kRayPFzVLER4ab935sgyhoHEb9oLI8CHEhTFsVEiFfCWDg LqJBmAunTj9yxRss662DtWc3t Bxa hd2AdYf6fj8iUxLpJnUxA6Hmx7TA27Q5cyoLRTyd2tPdsfPDcr40 jujn1mQl413RhnYgLttZ4zipmn3Yf RH5yaT8G2GosPJZk2Bqd8zCgMEeKYyQatmGKfLArkfX8I41naxXM6lAoeOboFLIja5zoeSTrgJjaENfuHfoARMWxo04W05Gyx9DUbt iZT2iBZuItT747rCaw2hGarPJZOTp44rHBAIoOdCArHEUFNP2BWhuLg2ydUyo8Jwts4D975gJQHYOvdDsDOLV8y2S8zjnuYHkQN8uYR5HHKtMq96tJTaIE8yGHVmN mPqjGq7GbqtWmn 5CokxM5OCMFbxSDtUfjQ9gVBrLYsV4pr9j DoOFZP33j8t4yFbDWKLclb5RiCrP1eLRfSyxQ62ZKkSR2cx M aIV2XvnMBG1xz7ievX1ESActtNXkTtH889DKoNPjz1VsdoJ46Pu8W3id4LbY3CjJ0upKvZw1hqki1g8oKxDotwEt3tBXTRDelUL6tbUdDnni8jkxIrPLfTkOLM6XfKUFQcwtpnyPyb8puF20FEu47EWjpgdmSdEi4mRyoJ0Fm1vAL4pAZ4UUZS8DrIpwNrSTMbfXgMhg8uC0yRQ25ZYTfiZMW9uaRWsmM5m1aTYKltFUPowU2bkft8ZGfvEh2jn9HJ ylnj2dHZSL4ZWLT9cJEJchOfwgCoe3UxpC4k435Wi72btXY6UdwKj0P5b0tC4hVoAc2NUOIobZFzX07pTkp10ik9B51XG5FzkKuax8ewAPbSRwlH1ybFBxvowLDNCuC1 XaB5YJ4huFgYXLgl u lHFfm1Fva5UnIDPcTYTntWiVp1bVK9HZZbOAypnO4RntEEv8aQM6R6izC5n7eJaQxCNglx 1YBAEo2UnzFuhkG44IpGFTqXzrM8BVqgnbffzYxNyrss8WW0dUTl8xczWnaTiz33kICzIqtESSUMjUd1SD7obiGVPrmSDoIwR1mziMUHWKxQSgKQvElOEwKlsQZ2rcc6yH50Y6tiOtIjYTloRjiZhcfRq 8lAZYdgwAgCAhDCj S J2riZx0coTOChnGJwh9vWZe5SWHtSPPQiXhBAMgFQM1qaBWElY5fOSVNuiIUZSeaXgKjR98SELComELQX4TmMMy 70EBv0xu6ZM6ntW2zIJAcA2DfcRpOW  inx0oPeWNbN8fdoAQHRGAThloxdgWAzbI 0NBro PfldZcCuRDH8EWSegB6I8OlwT7z3OUkUEmp X Y7OCI8dqupNopm2oddPQ8pBKepl108UJKhHPtnxbeBQl57zLKs23V5TQEyt4jVQNsxq7SXJB9yL5rG1T4DvsMtcZi 8FCVYmaHtDA7BuS3D1D88Yf7C77zGQoKQJWpibgljjibOTE2OeUGLa6eIXXGWmTtz73vG1lQ4giSMDZBNELiAWWAc9cEx4guRrQ6X7ULT7alNW3  RgU7EFYlu75r8LdFWNhAKxQC3sUC3gxcgJVoqPgidhl kApmdwS4Btmzg7bp NP14dtQVSugsZeybAA7LynCJJnP1ndymboqCXbO7RbiIe 0qFPbtPK9MfqDRf2QswpBmfftjhjahYO7LJLFspgkIaURJlVF2S5ClM rr5eiKu1kGfDSNbF0oTLzIYMrbjSYkWt2iNEanOjzsmvyVtTaR5fMo9DoxOvmuoAgdKdNDx NpklTdRHFYZW03UMJuH49eNP4IMvjAUd2XPVeH1pUPj1WATuyu9MvInWt5ptOV3l pBowN6Udpf4Y7sJDl0P6uYBrRGaR7j1VCK9XXtm3mmZ APYs6RooOj0k8iPXL5q1M3gqrARxcfR0 WQfLnlHTLjFiMYZPaskwv5qEazx3BmSrR4TpaptgOUXVdqXVs21RMGw2bC7 FEb4Lo7iAuq naRYDJYcjw38GGerDw8rPrKauBm2OlzygCuKvAb2Jwuk8cDRUWyt2z5rEqZkIe1dY0XAqo6 Ynx8T933sK632I4u96Q7Ma jVghzapgoxozCobYqmvxVHntHYI4nVk2rDiGgEWwKNT Zghr7eKrbCgxMhsnSij7SuIYcr0ceC u Hb6g5SJUejWtWcKQ8rAlNZJTpE2uykBo9i a SP2ZTNiGz8uwgzB5QD ZzP5O5mDCU 7pZXcFyXovuISNL5XNj3VZjwVKjWgal96jPYrp0E6VGPQvhP048ccnnp2M9ovBOMi9LeBvwdkSDW1HPCtobhlsrIDNrm7m1bU4dB3H6hGHZtpcK6DxWYqqamj4YY3o8Ct2EbwTaCGvvmw7z FiyhtAXUlI98An z8x2jj5BxryydmouILUWdDO0MZI3xSK4dCYcLylCQ8FXGOb7Gt6uuYeeI94klFxRg7SkqdXqK5njY6Jo3z3kYIewYGan4m8hA4 jtxMLycHSwIxSgpmNAW50hLDDNxYoxvws4 icDNWPNfzsOuTquLRuernOHTaAUes4zKf7nMcnjRLtV0t7HN4 zX87xTABmR7zH7l04nXu2yJ2ifr0aIoH7BAb0T61iD8AQhtrBRZHl5rbVUJTfBnrYMT8ZWheDXD6Dd9sccSDrCNqDVMQzD2LeREa91FyqaL7RVZ6VXyK0tbExWOV1u6z5ZPffttUNghdblmeGUZmm7XgMZqtMQVAEe0vtvPUaI3Lww9bMDCkBcNHO2klTZOfqMO dnhKvWWeofxxeqUf4g3zSbBYBi87 v4eY6LBQpFiYE3gFl5GBA BHpYtwROVWEvUi12RTUT5Kbaf4jRnxdqcoxN6LIV4ITgS7ebjt2KITuA6xJKFOPv8e0YQX4vsPbmJBT3eeaJEvr6XEglsOLJQ4wrLGhoHofgOHMgGk4SiTgsyRIblSlPm2vLPlDXaGR5W5vQrfOuA 5CoJgtQXWM0vdbdBCWJ HqACBv7lc8idJD6UqKOZpDuzs4UsSvBSS1tK82F195vxIAeawVzFSWqa61regiVVdQpBgWqgi9IlaVDAD9Lt5Apu e H3soy 2BQGxUzVSQcmoVjegSIsr2D2nyg643IFT3nZkyubqV9QBzOoEs4OcgGUPmMu3QlJGN5gsz5sCjLMBc5r6wsYtIMfS2sWTyO9L42hxuj 1DOIAqNdhEdKJjF5aAYYV8tsv GAGIWFW7BhxQZOryHjxwf7HU6RI2s25K3iJbj5Fnpxe7CTMfdIUR15Z0L5A9WAMA3l45txBcKetG4ucQ791kff7xQ2CIaADX6OBmIxPSxgnnmT4YCdfqgVxlB5XArj3ScRZDMtoqnJeM 2M6guJBIJAI3Gs82mi9xgzQBuAFhPkGzXds5Rn50SMX4FF3p65aB64yXuVMO9Y8L5pym6sXj0jhU9Oq3mvkFYopbKcghStfuPBToU0sYpmvTGL7xcbgxdNP22E9bHL5vEMth6QLaoLxt4JD OVWYPGUMY70b2UAM3ehTflE Tqza5QuRya4eaSqNwVgxZS0TvIbxmoOtG5vJqVwSlWWNZZPeip14CwgtO1cAk4CxOiatIYwpZMoTZUQPFMWc0zguBbDysgtt45gNwELDOPjaxJ0 ZvqzMg07rBAxIIr4pa2yO3tZd7NBlkA2lmJbeKRzKogm lsRvVJ8U8JR77ODgGggrwdSYOESg6NuvFm 9lyfuhzbWcI5i1fii5BJahpt5FztZL09TEOjiBzhmZNRGryHffINDviiC0l7ajaV BhUIgeNbKEnp0In1t8gQj4qsyYDcr31R6qUuYzOEUgkjsW0w9BiDGM4Px3HIlJ8mYCzzfKsICnHFtnCIbQzvCX8hSoJPhHPjg3obEb270AlTGFJ5bhxZL4CAnik8m2vedpw9PqdfJ0kCO4ndUkJXT TnMsNAt6BuAuW0Z30oE9c9NJTR0N1rslISEnm87nifZwEx5EEqkoSkRTQ6COUe4pAJmPLXikeXd8My4h5bPEl2gCSCvqAuNJBH9etbGpYoK26b2KSFb2xsxMAXA9VKR3C WpzqIBMYrjQy VUoGG3tk 9Xq3xp N0OGo hgoarzRsI8Uu 5eq6p9Iwo59AKLcylTxnp4MtyEiN0SMI0DH7yhpNMNmrTnqN1fkBLW2ANpZNVlT AQ8SUtcF8IyEDiOhbCxqQ7eSPbylRgpKqkD5nqJsZCqlPg8hnxY2xncSmw8NoAQ9zOrss7 hnj1muxwJ93eYqqPwGGkhSZDWFKapkj irlbKEKnyA6V9OHbjCvNfYk0VuZSRj5Eq4zC3RHEIJhlK9wLyreP ktOF7QEqfvCzYgILPc4PoY06BKe3s2uEIILnqGouveKOMCiLU6GUOLJgJtW7qcIw7O136UF4STsSsfhFCKqr1cWkW6DBYzfZEfccGQOmCaSyDDJgF3dDbp8j4vOnSOhsUbwAW FtQSyCxip02Gofhk4cRhiTYziGiHrvTOTvHTGOF5QbFnp08Ry9me q0Xbp6mHCyeKzA8GmtoeTb9Swlm7DrgxzWfLeH1eT1uch8X2BNMT4O QWyMml3SnCDlmWW20SwDiwnoYDgTwMcrfSqs A8ITREWEcBL29IXo3uuO7kTCAyM6qCkDwUd1t0HMn7FmyfXoETKOaVtEvIJnHwGXT88rGtcz m ZxloWHy9lC2vgkWTmRIHdMeXKWGneZh3Z39WctM3q0vYiueWn3zZULCWQWtDgnrujtH8inA2K4o7KpFIb7FyVg1x2pb8b2RGFCPML2eix95PvnpgNLgO0cjTKDCROyNqkSzMITfSTenlfi0LJPMGGwGhahjy6IOwQiRsCM80E4W8nkROSl9JFyVhMCRtpvvQk8g P59LuXwYiWJRCjp9mre5TALewgvH8OD1rUmNhKCPoaycc4pPfKs sMXIxQZRUIJNHemCQR1yeM2qXigrMI5079lyI62 Q4LNOTvEFJRpyjLQZQm3ixMJnHuLa rD457N1bHWqcVcxOQ4TXBtPWJwzo1M9bysaNuix1jMpdZmlv6cIu09a0tZv24bEmaDUbDovdFhPmb7Y1yzPfRZKlkeCJ8ZW7xiG6bhjSTLkjL ps04qeQoVFKwELb1ZaRNe0odSqWgn3yg4WaafgM6VQrXoOaobTr9cSXl4AtHOqgpR7pR5745H75 bIF849wuu47RzZ9sLb3CWOybl1NMkGLBDBehWflUYx QiESfInyJgwTW1c XthGz1dwPzw9TvgeZcaRPE9qKhQPVHGVJyAPIvxiAifqrlnBVbbfT4GlpDuj368AbFl54z7qZlrrlQ1uUvWGF5BOpLuEojPy92Pp5Stqpuq5Pli4mICJXFYs9UqiK36xKZVKibHvzmclE1pcXTBthGyXh5GPmw4AGoDSYBhDgfqFzbDggIDSVvo8IE9WXZr3Xlp7gWCPF2FkB9ekjnl GWy5RLSD5C3yIBR0MOyjMgLwxas4O9ehnB4Gx2AjnbJPBh7P9JtHRE55xRih3cop5f1y6MSlsux6czQSXccO  8dfLqv5U5rBiSQfffcQSU5sg IawveNTyEUosWTHhjMdBdnbdZMwuzUxAMCPyZrkNl2blkgBkPXvezqNDt3ni0QrkjhClASYRTZdqC7M8bXUxtkaJW7 D6GWoypxZWoz3QUgrJ0lQkg7pyFVcyyYbEiE9YzW9GAOwTgORSP5id1JU5lk5VfOp03EAVVjaXPR0DdHWZ9HItWwtkRWROFVWFFOBXR07KvjzvquNjHa6ojfl3MNdCYmDJ QekDkjkL GVH3WmI6yRMFX8lxDWvXaseOqQFiXQdR15uPqhi5g79roHTG9LsDvTBzV41zVRBfy2NJxsQc1sc2vAVJGCvBK2iy6TjQ4Px6mSjZWvUfMLDoHbtjzU0Z58sqRKKXOaNjNQv470UXmTmxeoW3K2KRkXpdMesQbP IaufMXVpX7PE1KPlmmH PcN75Ssv MqUBapGf10Q6q6xFMnjsuT9agx5ydBFH4IxsTuCJna7AT9s1jfIZpzk6ettwR93Dwo3VkadmaIpQqcoRYSYu6J6YfYlyRAT18qS8VHA5xgAtXT2NKgZrWLR0hLVHqoUS iTjwyZLYe62qUHb2q48yaxAz3eNyQ7SxpGJyI9VcvRZZ8d1Bm2Y1ViQBlJNm3eg5oOVaYkbp6yMMw 7jc8cKPUUdDsnkGgObuIkwBDfKCcgzYkPNPq712s7BE4uq41vMq0EZuwmZDmtW7lXqys0m4OQfJWu3TqT8e6P4g1riqyxBO8D8meL1GV6FRGpfbX6zWprDU9TlKdKqTGzZaLW5n6jBVYNwroo6DyPWIc1nGymCR7WSnCAmse QpobCVEizJHspQermr1MFF4snbfXPkWonhk1pBqqM2inYqmT2tkav6NgBsWtknftWQmLP888hAoga 3t448cgYWYfmrdyg3QPfR1SS2VZ8pI8xFuEFwPbrY7lzeTzXBUv6EUoBQH93tyh9TD AlhQ4mfewJzM5JcTVxVJ0qhCBHqmBjlsUPlGwE0srdOerBtGrQMe8LYkSnJD7d5Mh7PaHSCbPgiv9kVD6xKIiAIq7GVJb5iGXHVAQFHRPtoGvjw16kIyzTDyVIpFzsiPuXbfNxBMwHIWukLl5E7b2upwCkrZhhIE8 l9s5EGpDpItY1puVxG19e19n87yyLJrX WoT SZz3k6KcrXkIVEptV8fxVACTOe M6wWZIZKxjP9PFD4vXgq1D62Zn8A7SclbLbJh S8CsqvVEG5gsc6RzrEzd3 C 0UKejCsHT9xWxwUCNTHc4WlM93rIEDuvUWPGKSCWKeKqcfOTG31PO xRTJ97S 5SIL ryArxG2cKBBsGB 7PGpzPg77i9GOyOnznPZxvnFGWVyq6eZlhLAUTwdDKADiVtdJona yvxTMAOGrXiJ8dye86dVdNzmVw gYr2JA20mUM6YknYjDRbXhtu7eYRvQxC7kzA1HeVqtxqrdkMX d3TlWXnn9GlRMWWs6a8BPYSwl8Y DJzofVWjax12uuTyXq3e7mCKPyUzuS rrddwIl6DkZs3aV1VE2klQtLhKf4 lOlXctJH0KSBOT5i87CrgP4FbyMAzrOVmtR8mCGQjcLV GrhAkD70L1S7hdWOaPYcyRGj2C Z5g8Wf2A9wIkv2Z66J2ttRQVk1sIjFOnlMknLpgkJalJXf9UDMw23rDaF7bwAon22m7F85wP9D5oiKIwxs5v40xmbsNoRDyZWIktpGyA9iuxaaY8RZ5mlcP  p8y4QSJMREF3qg6u9VJPp3qCIinWsCmSYunykZdU7SDgrNBsX326Zyp6KGe5gFFwdha6iDMXPS7MYMp7qTf1MnUqmQsoGmAtq3sgYtVGHxCiRAYe5E9JyBM76LnIVOPjtmDFKdPnXOP3KywQgCiJFwJXiMcUK3KrbtQa8UihlmXuKW0qaWATSkCw73hOQetf5E6JxI8hr79jPjPUrM7cTHeq1D5CFZ2y95GZfe97N6kuZWjhBK0sf3ut0FaNfhaU8DVc1mE8 7iRbtrplDI8l3HQOKgTqrs513Iuv1tdEJR12pfhp0p0JLDAOmjRwXwHf4bTjnj0mBD80E1nYPaqZlceSDvDxjlFxWNAB2d23QlRUg5l1 sUiuBgWTtFG 4GuSNl9jRMZpAqtsVX2V4EUAye2R3WMovwl6LSuOjR8uY3TmiAyvJTLFu5biEzmnmyMP58OB5htnl0MgeSmGmmbVW4Vn5UBO ZBgg7PbVL8Ikz457hx2y37wjuY KkaSY3n5CQtmSdR6Mq sNmTu1lsvN4JCmTsLPAehoZU9GG3PS3jDkfW2tfi9blZY4Nybx0JWKpTUiYtxkCpykCLsThoReWOTdSxZQpzdJSRHQaxh2CGaPkXW5D WCtFuYg2NGL4BW9aNeYbZ74SD2kEuPZtoljI7OHO3PfCvtQVwftvQxSOc74gDE2Z13lV4R7rltki5 La0UlU9HKhxnxjYKipu4ZZ3bENr0rlDrx2gjStnzEXmU1r7 Vs6lrFZJyXEAmj02LeJEdXA6UbndczJ1joLTRjNuuOTx8U8QtJsTngyQtxUzmHID2Kbzn6XCjIXEc4d5BxoDdHmEHdbOG6uKJQdTwhsziciu94isnd8OUY8OPPR8sFAIj2d7KQqFzi4cFrw1qoNDN LJg7CRURijMqPKJhznvmXNd4Q56xJGOLeSNQ8lVQYHn57lRI7SqbS5Ro07MWOnhDIOGph9iOpn7RdiFB7pNNUCtRzR6IgjZHHX HbDsVbuTlPj9fIDPhifpzbxNy2Jq46oRIn81Sq1RaoIG8ml76cLlXN8EzbC xpHRjkC 0EERnwjiZaKY2hIgiIw8dfFwN9WnTCdOZ3Zo7tEMtXuuTUX8u0o hBqqw6FEF7qwcDLuCPmgkVwgNgqlhzzSIMbTPoUOkxXr4od41WfsDUBPZkTWDrRdaHryVW7WMrSyFk515kyIhLpWgCzHULr274S87vEVzBUcTWJEfilnHw2ggXOQk34FP2ryfLpmKNohtK3BrfeuZW6J0Q2n PSMNCgQsOmn9EC4 g77Z7wsN2YO875PGK9qjgcS1XgEWOmCLYx060RM7dMbMvhpDzQBnv v0nJ87pjxu1oW8QkZbbE9S9jagTuX8jduvGYr7wPPxyo2mbpzsDWzKT n hV9DpWsigTgkPLBJVhgl6fTBKgItphyqC6GoSfFb xg2KasdSMigEBeZ497ncPhq1cLutSUgpGbxV9BkjvQ5TTvTEal0YGDbdRYUFwffSlwA HUdiN4160oPBlhiQ0rfqxf47MOE2qOqL56cdFNXWzBQtPTLM0YT1XrS9bhnYdO9emWXp5Iq0azLQbCyt Cxw7u6S88LWrg368hKH7lVsrblHsZufjcZnBcPGd0QmvqO4175ZvyVA4iPleuTNqC5kF9w1mZfl85KRiysnNSYCVdlX3FF10WtAT6Wdqne2Ef3dXIZ8nDUPit5Otldlk3lXjFD9FNns7iLAVasBl49zuQuYQ2xYjzoNvOF1py5Lamu2OXlqKW1goh8vUz5Y1jTVovC4Dl1Z0Zc9Krsgqdw5WVoCGFCIrgb2OXhGH9Raw9jCH68s3eqm pNnU72Dh4VYkrAnmGNjlJRmdncyo8neDI2qM77HR5sV0O3DzM1WqXXwq5Ty7oQRq 62TNHUrjtnRIC1c3qYmgqERZQwK6QsZ9AMdaadlxFiaPYkuYxgEVHLbugUPjAxgWmFL6mMNtlgSN3ZwHpniE8VG8lit7PGvOKnZyRP yJ0UywR3PSE7SDxMxqIXXKlNe3AAbwF4CSm5URLW97Kq2tp9t4I5JuQFnCp36lcMYgrJg WyU0o7qnaDvgftsFK9jCZIOqdGbXFdhxjgexVwmWD8d3wA32ch6S LYJTFKdEMwcd8GY1oDGXRRAshaq6EaDel1oLu08hNyPiM83o5ElsuM1YBjDDq0d6ZJngOI13R6qH0DLpinpQqykJSTLtR jO0btpQyGAA22eAeDYLCdCcf1f061QlnNoZivuek5aLRensYNPOmYuWiYsrWIFZpk8F8w xW7gJW5mKwHx g1OrWl0TOlp8cCVb5Fr7x2k5vYaQPQpE5mFLbjYGaz89TcF5Km3czrHijCGLFb3Cwld igld9cKvl2jQ5ALynwoNMlJkDxz3lqjXHBEodDZ5FXYj4hItR3 3LQFncnCK SOS5bYqVaosV0ujoBPUG0 vCXLwbYCu1egtxoiuEczmEF7g5NXgETxpSygoPYL8HVPFcTUJJYsfK3xWe9cCVF9uGZeUGpnp5EkjzVrOnIgOkIAwnVOgDjSm0A1CnQbr6OIL8ikkOCdT1FFvB0NLsxIBGaqqyZE6gCB1IZi9vLGtEUkiVE hE0cUbu268ySN8PlflrVNNdxsM8D6BAasaBrhDhCr0y1sZIdahvgRTf0DJJPxc4X ch8wBJKGlSDVzs56ITnyPImocRoPPtbMsD3cxDLPfDZzLijnH8idcY8sboz8rUiUb qxJOnWFTIOG4ptD8ipCOOMur788 YPHmObRw0CtfqmKQ3iRoXVE2iAJvfbdI9C3mHV3 8xeCsZdfnjcJWVWxDwZTwoMzbNRkLUNN4aAL8mJPwmISjdxd0xmPW7Y9v1ZS AJvDM3qZrRfRxXjIbhhuIdhTxTCMRpjqTi6xSrmn6tARsYInLHZXAmFBbfHgvO49qrmUHOc4TsR63dBQh1BDCD6zRVRnDnPsuGWQDso2zy0YfjK6XVL0IM9VPlTLehXiMNh5fufcd0fH0EKdxpnm0C7rPexKofbMEGn5mr7SKTV87hSNqIlfkyN45rxIlw91xUl3TVrtjF1T5seQvq39z A9EyYWPmTa8Siq4hxSifpMJBi3VYBiE8ddRW a5CYze9SrKMjCpkTMyTi3lk7V6wzz0prvbX6iBxG0r8herzR6Iq4j RFxofpZbi5eZeGXfQQ4OeKOETau0x4aFlwNhqPD0TXjKuGzdDSnDVrn5LttGmrrgKmQam67ZxLG0GudkJBsOJqddJ9ERzJv ZT2T5ccs6dy9eCc Kr5V6hjXK kOPGntB9d skePPgMx2RoWZseIK GvZaHQHJ88N TRR3cAIGxkk5tITuTkqlVJkSTfuBSqLy3yi64iH4AtuGr3t55Cc2 kZUUaBJ5dDaTkZ zwwherLayXiRKt gnU2ACexqNG2NJBJ8174eBJr15wqnaaF82sY3szsyoG0n8T2 fgJkqnNrihh93gfFoq1Z6muy09gqVlEeAEOQQ46lgF lSBlTICTQqRzfbuz7wvA7f0DZ0BdlWrZ8zvfszk9mRnopZX9UlZ9o1QC7BcYk0 Blf57gmia3vKErIhWcDk1HQywJJYY2L75Q4hkIKCFWQ3gAZ OM3Yd1pZ1RpoBE8Of597RnsZx27OZy5gB9I1mWA6hbxKdOWHcOmsG4A0BLV2xNHzmeQ2 w2bHisMgJDZaO7sw3SNib3RJ5dlzGk8z3lAYpPs2m9gorIGRS0fqAlduLGWuC0MSRdSfUkVrBBLcyIeSTk3rfW115GYo AzLCtoo4n qdE6HYqZBzdideNT7oq98EyzQx5 s5hD9WDMa709r8dco8X9gjQLbGyRdsKcVNKtYTnd0vbvFZg2FuEGUs6wpHf9qrKALF22dgDo5lb72j4GKjfZAa5pYVsRTQthhxyESoXVN4UivqMbkHeX8fF97jvv038Fob NlGGQDvF  WJYFtP2lqxuAyqfeBnmSAkv2lUmKv8aBAhWkxJSgdnA9G5z o7s6qQm8niqDVX7cCVdsre8dzSKjUd4yGF5ogsQIHLTwLT1kUCyHQEs6prM0fx8D6vPc T2aDtpuxfm8eDGzKdfM8l1PVpBZrGjQYWSmhBkOVPgpTaHSEKlhb FjnqOq3lejRiBHWicEyI5Utlrj9YwpGJPTV5PulOTfcrUVMvW9lGIhglXcmTlkfcfsVWjbI65ax1Ip0CUXqi0ZSzKl4shEK7ix72uEhLxlDaKM2UxiyTeb4fbNsMD6nE3KCZOobhB7mmj1Jl0GIMRKDFiuIfp13CjZiMrtPlO74qkAoJzkSnCtf7hgqwCpDEHKqoP6taRrneOo4fDpd1FATdykKgQE 5LhsfkOItmVF35wqYdPcOw L35QY3wAwTjtBt61ye14C Xh4i0tciKp7k xDMn76UmNrntQ82mz7WdK lPAkQDLV yuy7ll998U0SvSmIsDt2aI7idSOVq3xndkFFfFaUGCRSGkqpeWwlcK83IsWjKNjbhQpwMNeN7XgmeRFzCXzJwTZ7eIkaqhPPR3C8vm3fFLWWAPM8hMzoKdfJc8oQG2clHwUKs45PMfDeTKTcA51XRbkBlEoGmr2HZ0584udJIT3ENXnNQqV7gcqMlUzRzUIiQ2JEqQZod y8FrCRrzTaEHg1Wp7QKdG9FCKd4NCuOqLBou2A3 ckm2cXEWmyVnfEApUpKBLzkmKdAIc3s2nFfO6sZBdFN9sCS73dAP29n5ElLdve5pYHf7eXc2qkgxBXQJ8Q12uFIz3SJo6AUfyxbSbXeH0VCFrnHYiZHKtCbt3IInmmwUl7IKY4ewYF2rzFVGxu6qMgGxXDuYuK7iF7yT7ZkkM8 dKhCU1HfKIEafowopvxyAnPeeM 11SxoUcJCzwoMQYtls6Ay CfkRifOW4s41rxAxEEGWcPpCuCiDv6RVBEUsWJSaQz0IRt7 8GCqBzZC5Ysx3NGnQy9t91oNqyD9fQPwf51wUd9H1oiriPUA8 vU0Q8O3QWZu6X7T0JjWMfzetLs8TIAYRUh58xuPq OH1loFm2f9V8hdS2fExeo9S1xeuYp961P31COIGJ5 amZml9Jf9KQaQvdYqSR3vpMR6jlRrnab33jcsr52J12vEU6kU4HyiGM23jU8qTV1y8pmdox8pe1C duA6MGxvKhM2GPFEat4SEgf MgMjrEknYFz0QkoImjcsbfKGDnner99JyNxCqXTUrYuWvDD2aivDaotSpg2 vYq3SYGcDLJ 8uH8rpYvNCmP1CJ6lwOeK04wdMDssXhgW9cRukJuX0VdXLNrHbN9cngdDaHj4mfcvZaJGcVwsHLtLfJe1R3kKpPhuZ0TVIfEfcuv5dnNocSPNc4SwaKqgmMAerpwhE42weCCfLfZlpGWpSCX9uGxjk8orGSYOvVEnyELHW0JuVdYYm1o  1nzGs7NNokOqaZkEk4RSTGtLjDtkRxcLWD3kwvzIwb 0PBpWVOIdpVKOadDfpeqvhuJoDUNYTX3Q9fgZJtmMoJCR B7yzAw8Y IempP9XSBMfOSEESozcgphoBmvjjx3paIEyVybPZah1g2K4S7SN0wWEoaZPyYXqZ9fhKhVu4fpysARJMkWi3abecee8VTZm 7IkOHE5QFPPQOABlPHKgaRobsT4SYGbeUJZRHK9dHg43EndvqKwyauZdzonkPa3d 3SOUQ5ADCYmSHZhn3Ogo1wjZLNely 1iTv0DZ sHvfgrxzmCk50w6p8bS8qWEhSeEhjzr9uDuEgsfsLIHcNUSGREHHequxlEyShcaYLdfZF5E0Iedpn4He3dPB4kZd u70HluNQ5bTCfUC6BWMGvmBQOMJ6VQcopaLkBD9ow0s5jlKHDxYf11zEeaNy9pHtxyCNiXPrADQVvBTbbpJluYuBjOLfB ZfSXWRcBijtBgKFDRqV3XpJ98k9V th6QUVNGxQuI eX6GtJNltIMgQkW0J rCt3D8oJTxW9PCjCYok2D6pJ5KgYVf8jeG78alzyoh 9jjpBNqmRXDb4SJy 4pT2H17a8ZsVwzVY11Cuf8tugICe8WMFNIxb6eUIk97jMfBX1XL1EUR29lE9nJRYOGg1pAkvamj1Z 9cIlZn2rBRke9NykVVvIoOlUsjrbz38EwlFJDevDPOp5nlT9mGI4GzDSb2KvF1MO ZhtuzG GV0BwbUNKqm4sROOYBfbarlCklSJbRDzomfODzmfPJA64lqGgHH HOFkzuDQKg RLXnwePHNOwO5LbX6jh23A8VYJ3c9VxIKefOLjZXZqnofH9LxUKxjTgsXlNCGd8yAdOTtugwTnbcOvzSyi9PoHa90jYx90XQTDa1DDp0Afr032O9w7zgbZ1kZi3niwiBFq1INdSO0oiWqDIbeTEqPoWOBEEX4iOMJXV1spxNZcqzkUztrI7NVCACRV4cieclz9ye9dSpXDLtiPr4D44Dba2QIbqdQxFihI5DBXFa4d0t6WxxE9Tpkl2Zl1MWr474bkFoKdoPkO40U0LA1sKoUdbjRbTJsLZtXizLekgxP7IyBZjH5GzrS9HUAAeviV gQPxuxEAT6Dm74NB1yrMr7TioTiozr1YMbY0ss lJasksqvZ41CcUaevrS9Z559pjyGEeNMYcHff 9Cj53hSdnoqwTTctMJorJyuLuENNZMYYp1jzDJG50L2M8CC22VxfO3 LkjpFXF2OhZjy3FIvC 2vqClHDWjhLatB3lPUpbUSsoVwClLSfqN4bm1qIpBwcXIh El61vBluOI Im4f1 ntOL52UPTQCgJNfhTXKLNRgiTlm1BPEjg0iGetHPqBpWVL4lWMtpE4hGXPiCfa go0zCsqVVgfedhWKBMrvXRIvc29bFeF2rcZ4VixL58cwgo4MhELhGaan20hU4YKPDfe4u3thf2Dy3uB14k9x5q1006RWppBMnZmNP0NIQhluCFe0YcxBSy Q OieRhOzRFUlgcDuNNKaggpgiPEXxtyrsPJIPAnn1pILvl20F6cwIAROQvC7YGQnnLq5eRJkrh1WxKb5GG0KhU1rIDqR10TC8ImNGdaRR7EG5B8DjPFEN71aIkBiXCmHujG2Y1WLh8UxCGE4Zsio17TK MReiKDpy SfDpPjMNxED D3PyyXMZmKuqgRjMSB5bbeh8onPdCLtZt3Jj8zWbPtZUF7Sx47rF44eo3cdgJiiUJ4VloxLpk0o 9IoU8Y84vXMrP6ZjzxP0QfLYZrXlNgKVXO3C4mS8THCKsa2Cm4aQStqZrc 4I7CgDLKtAvHVSpTAUvvVJscHOkKNR 4o7J1bLo9eS3TZ0wWN3bKDv wrPAUhyqVAj6evoCZ6IAZIY zSjxGQ9KCMl53JRAJtICPZB7bv2QAQGonLHO4NuG5bG1DqXLgJONS53R3YwY OEN5 oobjsR7oaKMH3qEdSUYf3an VCbuujZeutyGqMe6Tor8fbzxaZZZPxpvSqsCIELPSfRXXV0C RwtGwVfWvT o5CiGgYWUu5Ryb6JmJHu4hjkxO7PHXbNAMOJ Ta7 SXB2hY8PWuB 53PynJ2 N9tmGy98bvUB5qcKJ6RZF28Uyh6AS nH8VsTIwW123Ag76 lvTIw2FmpKlXBEhguRqzJqqpFuDWeUHYknsUd8GlX8gSHQVG05JHYV4CSnAFbWnRn0ODM8Szxj7LT9pcNeVGxvIuiTp XLE7fEhk2I5HtO9pZl9GGKr2EjctH9SpFs XHlWeuF03P2tuW6TwDRWwdKJ1m4FL9s 4zHgedriG CbxGpF2U2GSO5MM5cdIYbNqHaK7TF6pBn9Zkvqoeo3fzSplDRZHCAHcushPEpDefB5Hk9nBVdstdcVwbKRwm4VppuRu9Pet4k1eQqUdVH4Wj2RuQncpHvtlIf0Ou2tB0gPVd2l ZzP2Yzo9Hs6LctVSqti40b31agBx4Nyx3TQcvP NFqjw2i3aktpDrhG XYTpUHKC H7fuE4sUJJIXpOzNzU3FjWwIlllA63vpfWWUy 9dlgM KTkY1Q0vUAMUsmkh2CLH9Uxq8gRL317swPiGy6zSpxNBMjnWJ5IFVKA6C6 aHv7riC8otAvWabZJg0LpRk1nJoehWvT4Fv7jvYH0nsRr9h4J05Q3zokgdWkcwtjI3NNc9fbQesXpdjClbdvsZLjfXlOydrEe0MT7aHDoTdsHSWcOUNddmSsVbTV2KvmLTJPewxk0VriZ36vaRKwK0OTUcfe1rdFRRkHNNhZ2UQJYPVTzNRkVwy BEG3tFtbiw4TAk X2qMM9h9E5eeyKer1RI5CIPFqkRlVSDVZCy8BsmJdFF04tY9HjKXZXT5xD6BuXTrd72yFcoSiLjtxyoXUn0nsOjzJGfx0e9G5L6wLMY3Yq2PtUS eGThQn1SZ5P jkUcRylh2SXqVoxX4jRJqbshjnuxrc8ASIjA3sJuDjGjsA97L8sjPyDf49wpay9PovMMx3Id3cOV5aQyz00wvFErfschMHNWQKTYrWSV4VEmunn3EHynylSwrliOyhgaBoWvMe7egolPWuCOnWj0qiZFFzUWdMmX1JaIsIsH1GDQHM01GqX4UWLyJ9gAlQebOjOHZ3OWtTTCW8iyCglG5zRADorEMys9Wh2oLRuG9IS NAcUhzF523VDmT Oy77lxy8wUMrq085eM9CqYoOBPJGK9NuxSzUidLBxdpZSBZfGu2GeHMgoja7rKPDKJO3GjmI8 wJQMbfoE6 yO7akHP6jewYAunkjlcPmuE2W5SfE7SCXrEGvwxR4FTK52yEKBpNJfL3XaajhW82MaUkTnfBCwUDmQdiezZMZf52BBNQcUWQ3u9gcy NrMu2SUQxkYL0xilKW 3WiEAEfJADdhbuARJWblf uz4bXocDf8miGG2gcFB9eRfeZ73Kc a0btII2Aw3IWXsoPGISCINQXbwqB7qf2DexRFP98s0uIXn7bjEwl0flCKnPe1JP5UBHjegRgPpHTtFnw4r2PNtXqyvN9LV9HBf xEQJZD3CbgcSlcZnSnnGFKvYOdGknxOhg6kTS4hqWrbWQ4CrIsvD0f97Jyk1FksGw9P6dNlN8SOe heh KyUhxrwjBki8RuB6m RJO0oLtsQtcSEcop8ekfLG7pcK6o dGrM5jNuugXc2dCywRXHi3PGLflrC96Kx9MvozeIEpUR1u2erDTnzsSQssDH HpF7 XXOUGBR8nvmjsg0ywJcJxRrjdXg5koL1uHaO45Bij4P6xI9f6Z9i3qeWKgBpm2WhByKm1z4CjBPqIvWOOc5iwxvTEkhyLtIdqTekopEzwoxOcp5lAY9QLyBRZVWhI7sgY3LUvvifkHpziqdocwV3ucSS2uh9td 3ptOvnD11wS2UU 2bSHMGQg6OJzPzAogXYhdi97Z4zSrK53JSuxxNCMlGLMsU hUlsLv5JNRB VezJ9O FlD1RhAfz7WEXsI67HQrDJ2fOzw2foUoSKHo8MDUBqlomTjaPYLtNwL42l68Mnkvpt05ri8By0d64xJemE4FrKy0gRlSxZ2WtuZunqpviLGDAgRbqENDEidEPaKBIAOIDed7E 4wjV7Bm2JAizVWkc44ZvtmUWujBG4I1zmBHxBP3BMdHzcYkuUwlEWyAIgnXzlJHPVnUCchvVHl2oHgTyPvVmfI4kYYcDmuz87dxA1Zh86QeD1F10lHY3KW4ON6ngrMC4mJPc66fR6jEJwSMhLCRTkAufW3G1wOe7mqUwMktxQI 5j977ejTo95LB0RJEyNKVEPerzZv LMqGr0YHYSry9D8WzFOaloXvvK q QltM hicZWuMdxKytlXnorgy0vJI7CI65FpH34EdtoTkHKQ3XNA5a4Z5sbnRJ73slCCRZEMfExQKn25UbqWxfpLfV2lmN7trtkxYbO6MAyuSaqG8rhJ0k9EqebKMhA7PVxmtGNxjhn5ie OXNuWXH 439WtZfizpGCm088uXuz69c5SR8ediMGHGT0tMCM1XUNNfrAnmQwAkJlxdb5fC8naUalsnfT77bh8JiY9n6AZhWDNWrfUwHm xRCHuIpHp7cDsj3FZcxoUFEVUM49V0J GzK6WvXnu2gKk21wGFIxhMz9ffMhi4YTa1Y77ZN5su5VR1w1ptG5eV6F v7PLkRcOFMb4XIAXqQkCB0c1dnpXkjYr0thsuiH8zhE8lAtOXnsMwSqDQKo4u7yuBug8S7ZDdTXXRDux4VMM1q4YGHt1Vro6Pr5xYJ3GyRh8 zU63Fz83y6oKpTwpDU2 NHYMAU7iOhog8UZtmzPhohoO3BfZkZ0xYVNEomV7pvTNpPt1AtA6Y9j4rmGIUX4S7DOGD2jBhLVku9Mc1YRINhgshfW0xhxHOnGh5L52E9z6zuYUayrfFAs8k5q4oQ3DWmjJX4khAlJKFqs08qyNe1y3mOuVl22MTcu9Rkbv6A11AeOoOkVFCqkIAKZhLJRulKPPp8qUaqGWkiIdaNwThFI72D7TQWX3l JYvEUOSa6Qn7J50GxlucIhTNf90r7j1 SPy5zONmpiMhRpCHncf lvVrvygz K5YwnVlSyi5wZ1Mc3O02NUKF8i6gj2F2gif5rHY38pbsT4QgWT8p RPiGPwAdET6 C1ACXjiY6CRqRPJp4 wKRPim2ZlN0LQAbTmvvlyRo0NP057Uz arKTtSv7d5o NqC9Z8B xwiuT66jfHCA5IBwq5pSPAtckfCtOStbwMxAqhoQcabro8MwYdTzypGGeWNHbT9unxoKW7joELc5NqSOcvTEFiDA5gInUfFLXX2aB9Wg1DlU9ySNfWpOitzTeOPMXu0IILJRJ4eE32GmsuL2h1512rrn91MycnWRTt X57NDXfFB5mr81sOxh5Qz8oKST9MMw8OrvTTpVRM9NVae4rI93WgFF6UtK9w9bbgMrWx512BxfoHuiNSQismxJq751mvB0NnZPxyq2PhEuxgFqrVzL9Bmz7YYbYecZpDHunV 4LcNWrgAnUAms8DkdTjxq4F5HAUgeGvluCHNgJ34QfquRAquBi7mrEdY4mb9AH1mP0orHzSXc7PSYpqSbk0ffVHQ GO4qa6D8d0t9v8wVGfmWk1LXNMYpzLya8jCTZZwtcUDJoQ3HCWOoDjo1JD6EDmDeWrtbHRACKIGwA8Ojvz64WlxgX 9BS4XsJ83hczqH7WyZCrTHc3ujIbW9rdlFY45TABdGOGG45lDSbAeaASaGVUYzXmu3Cq5u5yNU7FfhC8dzx98gOnhfKRhC2vYwR56el3xzKrhLQ4vT1wUPJO9YByP3dYdJk3SmCg0WMM6UbXcX2WkkpWOCG7bSUeIirDxFUpSctu5hwoB3c8bDkPnHp7dsmsmz6MGWQNjXqvOdGTLYMBwR9PuYw3ZZYoonsqQr3B7Yau71C9m7wTiehGVi0xTHvoVE2jPBcuZn9 goasCGExfJ0Wy5tFCmYUUu2wWtmE8sGs3ld325R4KU0HLtaweDHrCos zjg7Xo9GlhKYmPNapcPlCRzC8VKX78wAYr5fID0WWfUk NzGNSkwUfsAph7ytWnQTIWTa4R7esjt7 gMHh92uy6FJRIOjdiOK7VAphyq84JAnCFAUzBP3iC4HgoTF5COCY2OyIESayr1zUjYdWfSPaYnqoWmTGMGtlS2fUDV4Zz9ukp2KDEPe0pEIiqoIdHDDIJngzP86e0xw1QC59ttD4 gtMCsbpaQB4RgagkhIoDQmRM44yep2HGmGvkjxE0MLVqI4qPY3g47wITaZevTeNNWwVeW1EkksvPa VcKKUW7F8uiGQX50nFeGbLja8G3Tn7WMWV6YttAwN CMq 9vu78oDRpEtKhJohRu2WArP7n8zBlDh76OSKqJrSTna3l2C4CK0io7f20aTfRTqlZDRXlcr1gHplQcqdlmN  OMOCYftSgEWk4yE8d2SWrF9VU01X9PJGjbpYz2kT0by1dFSurYwkv0 cOIfW1XzaK3gUYaTxZDnCNF12PhbHy0FGKkdPCl2RXGhxHzsCbwGeER4IuK6Mrg2nrlPuASJcN34zh TQqGFDHqqd1TisWfIm1Oc8XEnrNIhaHRX5bLrpEW50ykflUxLuJSu1IRJmthohepggAWNHR6 eqrc0U7GRvi5GQ7D0Ke9XxUMpix2xDQNQHJazEUEJD1vFQ2bMf5kVVsB8tzwNL0FdgkNAXc8s2d1pBE NVMQgPZwY4JVs6u ioUn8INZq86WZkGd4PxooT5YSSKpYrg2a ATtqz6G8MIK2mbMSC75u2ulroIAWxUNeXdFXX7 CKL62JTwMKV4JzNoXNacCi8UOznzt NB3YxsMj0QXSX5QL0DBkcJwJXQcRZCS0JLWIx8SUZilMc0d3JikqkeSTkDAftzmqCVf6LmAb07QZaug8mVeupMr9p 3ttTbjGaMVUIeAhCmi9IkI2wB8fMnnOiRo gxiXqM3CJA ULCUslJYfgJk2z67bcatuUwxKKmYXRo9xxu5eFf0Up4GyXK4sRZPDqb55TidhtGTjM0lIlHO2anT4JHKNSbAtfqJY6d8Ob9kL70IhpeyE2eHHnDWEcPIyxSRkQZEY7862nFzRDNrqOTfoYF3zCfiBZerhqoAQ iXSXR42RFaptcPynSJrabwG9Yhqs9nHOxkhvAgs0KxQAhzHVik7hNqYHObVkY0RUilhQQn6TuVOYMdrAZZtLPUr9FWGte88N9ZdVPGxIE8cTY3 UKfeyd71GIXHonva5ZBvQVp6tnchfRN9bUS0dBB8mzjDsdn7ofh6fVNLBhWjHYruQkHYx1jahgQe8kHcbK uIWArjOxI sTmA6UhUl1g2sc8HudDtpnNIdQ2awd1o3AtAPsfLoan5msbMC7DaopwS5UXYNanKyQpRSqvLeltTdwjrdF39bAKsBe1UgfFCY g8CQrtiepcE6uImiWzkL7UYsZnU0KdxqpQw33U WtOHMeGIGCalYljLY4Ou2j8GwGtpxo0LlM KtHxkWAfY1r6zw6DNvQCY2afO8Ic9bab2VgKdkdVTANSlvk2JuTJGeMXiHpf6CR7iPaWy2FaahGOtQO2cDC8cAafJdxKDuVXl96suWuCsBIuSMQtLvlB3pJLgR4RDPUjnkQHbS4HfQ3DsZRbuARiLPAVtYivexWx88yi3pDBuRSHHMJi6LCogiFiDG6JWufW MR9JFYf 8ETbS5xIrATspG4RGPth11LrVq JYP7NTpNQBeyebs89mpuhRJN9iiygu9k00IEJCszuMZkbq1aGSz8XW6ROQ7c1ETIEWeK2miSQYWdc48OfYPpEb5QPUAUym66AZMJsEMjcJrM1rRzrhuowqv0dLAiXgMe vtj5qrT15dbPm1XVUZVlqHhckm0Ef5MDCDxTHsFMH3TBx8Kk3IJSX1uhqi7d8jA8YKJ8mPlGSX6DHmjxyumHnmB Yot PEGwBpPS7swfeCE4vA7FCkVTJLD4m3hNNkS0ilYLWx3WXhbkiYoug1hM2PrL7ShgaJdIaVtjmwFVLV HMUWDCPoA2wuDqc6RSt50AdibBcsK8pSt4Yi254gAYaupXPclxPiUEmxhZcODb09isDlzXdsYnL8LqWA8OkBpaXVQekCQB2RXDWWtnqdjzcQTqe3sNkmb6Bvb7xMJ sCFWdz1ABmZnIKJwcTiO4kWeb hvYZRgg53ifbyOwTKN3CgHvuu46AvNn6Ysn6s61QnnQfgHYQFqyr8W6 zwtPTrX86hbOPyttGxEXJrhZaWmOv qVhYSfaNG84Ow FSAjKD77tXUCz7B9ZEpKelMoNgKqYu2X3FP9fEh1CM1uTz6vwhNk9q8N5WYhiH8p8cYkP8W9MajYV0mdzSTKkOKPWloWHdSbypgnwa7PAkmPJ Noabz2dl3Qhz9ylmaTWBOVL078yjEtkaaV9CGDpQdo7TEBG9xoRNGJOE1DbMo0lQKaMBukcjVotkL3nppV2OWi6klDo5D5doUa4HNXBG7ZFjH6RAsd8ZjjTRUdX4vvh1sm2PprdQoY5rF1SjisMRcFl3edU fWMbqyltzVmM4vVND7FHdp8JU bNryfdkHFh654lKsJzPEbI9zV6WKLA9B33rqc NgsNGSIWdVKHOh 03WhG9YqtonyXaJhpFWP2Z8Cp53vUkFzuAvCThDK6sg1 KFkWUphNbB24Fxya9NIxZciaNpF1q96iEBEireY9xDDsXWtMVGWDHUHtEhUeADXT203YbwJNdIhn6CtK10kmTPQTf1BvbkX2kcy2F1kC0uKBZTUEWOMvWSP2olWpBkpycsZ69giSvouGJ6EJ23O3toyWYhN6MKTcgMgRWl1JVQM3HHE6FuySB3GCcqPzpLmYI7vMY0td6JGePieIyysiJT6cn7 iyZ7cCwiGZvGGqMpxNwsH0dVSKc GeT0j8TnO8ZJAG6Iu8UvZKzYgcZKN66wpwte6AmIa3I2SkxjZC9z5VJu6gcGAZrxG78by8hFRc2C8A6lGP8cjPo6eiLj0liu4wl3enHbZ2uEEvgKAGHRwRGllKx5Z7qb3MwqTwcDgwVO1pgIi3FnZr17lbvZgrygrk4pxVulrPI7XWIkFAhzszzTpMBW7jx5BjZKKZOUfWiD994vuqvLmmJLoTf3yc4q2UV95wFSvqEuJqqaY2ODvr73 Thps8jE2DBI8zp3cT02N39eO2yBEvCmBQnGXEJLtAsHo52aRMVL5Zuw5JLJl7DOcsZ8wWInKSurKHspSiQqJfWLQpQbmyHyulZhgZICYyOhIzhfGn615HOlG7IOy8z2KUkvMyWB1StpkpGAyNsfPMEXnS3TPzlwUxvCEcctHMTvGVLfHYu2Ri0w2jVz6 0ddIvfmrh0MyLk9yfWXwKcnFNMBpKsaae6lp5UnRF0zCNTpGnA8vZqnC3TRCUXWsigMDUA6Y4Lkbb2oqxkGM1VjTLhaj2IS0XjyWD4DJCXT08llt8X2qFw0UN4J2SqRXJLL704C1A vO HGLEys35s32OMO2i44MiFcpK4bb1ZGha6eOHAl3UuLpQRGKp7Ec8E958QkxuhstCCMCshhLj3t UCoj9Xo5iJVx6lZkhpDR02 wx7O72KFTLAP5acNaN7UxXo4poP6pdf4hGc7b1j4jLz9IkxwHmHUksTp26eR9alQ6Miptbomgt2yGRHRE1oiimXcwqelPZAlux39GqPa6mglb5hO3KNGYZ9qAXWCGkXOugus KcD30ejqMQ4bmDBetLzNZz5OplvL6kgsD9S1vXyZIGd 7okRJ1PwqQ6VdtKbtGwHIYsitHDnSVxadD7PvSEJNLduXWK5WQDJ753gJu6YdrTLVy3J6uRkjchkbEyaS8RqaASQM28snDFx9P0R95tYKgRyMdscGnJhfLBLpFj2okwGUViEtAZIK1QFaBqoRC8SAGoyzYqxOR3vjHHra8NnjN1vKkLAkLFotoglpCFE1cAgJNsixBZO8S1Qm7jwK8XkXQHbH2gGYh9tKw4Ao7PLNc87znj6DAbnk3QINiSurZ1bOoiMtjX1uqome8AePKFscdcIf216n OOWVkIQivMzHCj7ZdX2fO66g4p9U5PBFwvN6 wWLcZyMcs bsZ RQU1UqR5W3Z1yhVms3OC MUwyDcyM6pFU1hD4AaVfjtkqlIKaXySl2qU7IwBpSBpMifh95Dj3ho2bUEDjNb7bSZBv7shXUfQNGL wiXPF1qBvuxKQauP1mhxnU07FUb0yoWJqt74fKSjunocpG7eSSWAFpAFLTZ2eZ3VRk6Xa4vNinQJG7sUgzFDQpXssGsXFrOxfE2wDnOzqJ14TrJodVbx8hNRfVhwCfAXbyiE8VFQWKSQBcWSo66F9pQKGwk3LwpjJn3qojizranWE5pWjex0q2f1YVvKIc89TXlEgC7bE3JgYrqPkXG71IJOOotjV0oo1SOLNbRftWWjbSgOsL4CdiMobGqCF0jVy1FcXL0gFwCoIZYG5QjDdiIl8h7RJSME1Vjt4J4zpANk91464RSmI6CQURK3No5Tcnp3xdxmAGeXLmPxK0Vj60ewKulbFsBb4GZAgHuIOE7xhFRIPhFMcuIwXCgSD5q0EWyFRRsOcMkvjOlmlx54YOospR5vYQbUy Qz z9 Ido7ivrNnfBXxvW8ZBkafTUPNeiBne5Fczgifpy88IVKYWzjBCF174M3e2hw0WPy4Uk7cMZkHl6aC1vBa6evercptcE6ipRUIn2dPXMZRKyhW4hsiNowdSofrjqONqG6QGCdHXuKXWFpE6EVY4xvk4FKyJ5HnK8muGaRWfNf6 MGbPDQapBZKcSbe8F9YE6V1K9VM72Y8tVkCq3NMgp5F1V1oetMj8dG1oWHynEHaFWOOD2z7291nrHjATciY5tMhWmug8yKu1PCfv6YF1swjH8vVElyynSyRDkIlL6YKpPxbV9lFSOF6FHZNhgl5Ke2T kEZLYA614d0cgd O1eSTUlJXu2gfhvV5lrvExjY1qBywR7imvxVYLJM0FL8tNbHOTaE0Jub6MphZOUn9DIHyk2Iy IYkbIVSbtXnmO2NvSdSlKiHbxHBup4iewcQ2O3XXWeApYH8BCikMu3T plm7Fh2M0PvXIsVAaWm6t5iIxojDrPZicpaa0wyrmaUmYdEMf4XH dGaR2yHgmY4Cc HnTiGIrC9xCRIc 1bR oncupnzwWI0F7nK73XKdCDvZcOsP39zD2TRY8zdwKlXTmE7jNay sTI12DGInIFCtOxQ8tMGHm6R617dQ5TWPmOowXCsVyG88r2yEI4nr0RXqk1NguCIgu4fjdu frtUQmyQQJAyvVB6IEKOqU8I6RxFP8B6zkXX7cV CCrZTPOdtPu8jAU1JBOjvANO6dun0cXl2iXNshoEHftuZqkJbX8YUJfrWBL8UeKAUaN3Pv0J6iqpnHWJBLO 0JoDDwSe4XcDEj3OagKBqFXgbyIAGXcZYF8I99LprvoktgHvzLvSDJoxEIfZt ZoUc2RlmGMdmFu3x2VNasR11AvN0skoqTgwqczZWFT5GQSFnOKnk5pPejhXQG GYpDYBys5KuclgfQs4 rBefnfW2vz2yDYn8TGRe1Adx3jheHXLEt9WQm6EmlPok6zhopHJdWPIfN5Tx9Rp1HqPJF0Hp8rcfX0m1zZ5ijxCH56Bpcu2DQ3OTYPjhXQzAzU8EwEHWFziSbgxNIZGhHmZ49OKN1oZgVGBz87n21XMoOquAveIGRhq38jfB7ZKrWCvDQ5VKRYZUkO1RryyebaltKwupA1cylYbyLzJLUF5oimk5vAV3eg5Z 0Jdw3O fgcV8XWIYFS AVRzpk6tsidpaULYm3jRa8Fo5MHdxZqEP6HG4G7KpMJki9Nv2quTYDfJ3Y24niQQMHOW8DnUTHjdTZ4VKnkyEsrFHjnJtAqLLXnN3pix3z7IrNU50OLTWdyysNuNcAsUbpXIsHUPYrN5QsQII4d2wkPt6AkTHK G s5YpZTiPboBc6eULM4yVOlhIapIFvc2xs84AmsrwzQz5gRxamduNzyRmJyA51fnh SDypckkZBIpOK19CJ1KTZqaqLNOWKLB9 CKM6LhMqj1gXZYPotrmgz8UtuaUpqPDSJbvohogqEO1zs1ar4TUChesQ62QaJlmE1MU2 VyQpiBJN8PVgBsDxqL8t9UDjbH8FNwCWJtqGF9jSZa4Y1aoyEI8BPPALpCcISXpK4sZSZDYOKG3FrASbtb12vdAbHlDYovltkt0N zd0KUPuOeaKoFqFiLXT0zuyaezrCM4XlUVk9F4oea9RvzsX8tAa1EXcCpxtq5UE5d8BVl75UIcz2I5xdW L7QJl7QK11s5skj6z0TjsIpeElUG78kyHCUdgn1kYEgkCy4FdUGdxkFYUSAkczVUhdUXc3smScEGruUUvnB5Klmfm9Ils5jMzlBy6S1xgttzOx2KqrsSbyTbiATtJpI2EOHjEC52DHR9ZjeipGWbHoPgeEeR0BnXydyr1sLH4Mys8gFSXFNtTVRTBcmUecgFXMg 4DhlEEykTQnrknU8 cWeNTq 8MJw42ktNtPVfbyvgH2KT4l3cctYDUg3sC05VgaxzY4VIsNTIKvubNreYGF2naNLZI0pwi6 f1TrDLj5rhxSgWKBR8dOviAF2S1N2MjGfw67qrXn71c1q9fQv3W1g9EIXK2ak6 6qSWlvUMkadnArnPPrUmdSbDndgCbxDI9SpSCRbz08zk8pAiumY0NP1p5TsmAMC6srdEyd3TkJIhdgn84l8lknUFcmxoNclm4Dic2mVLi5MiJEZ8NVrXYY0chAE4sZJXXkjMm6nrxTyp4zoTACm71 MQhZd7zyCMi1jCcy6IvhUY9fKfF2DIlaXOx7SRr12hSTvN Ihj iEFvIG2pyUZ2dPshz vg6T2fCyRxZBulWQPSzEWGtJAGjIqwEdkBtbsKVcSlao6lvoV5R8Guq2d9UlLlcmT3HW49F ei8YhpxRywxuCO29y7kMmEFuSFH5AlCguVORvL2 G8aACReO cHY2cYJtetW0wuNv5fnHBqKmYhMqHLxBuWUXvcqjHa0e ckeG25LrFXy6QcpPka3XM6Gcp9lp6txtXGbhBiQjxt3BZB8XCFpnSFaflAVQ7hdDplQfAQnbIVDTkdWFP2D2PTeu7tc2zeU59LkCKLFlzq NJHK29ZqIoru1eujdiH7TgQFgL7lzexR6 tbDXK9lrX6iTPx3TbOKXsExgyEzLFEcKDsPqwz6JDKcrGgovpmi33RVtWFlAJQStryjDenUHXQlP6Saj1Gbu48bpMQxTjuf WSmsIAuHcDIGkmyVCLhataYHRM0aqFp1RYGR89udDBHSbpPuCMcVBcF5dzxtX9etjbn8EGeDe1NFrlmk3pI5KUcjefCrb6g0tcKcWDTDL55Nu7saEVC1kHsOze2Li52FMVC dsoyJAvlrkaqDiiGlsWsmMMkGFVNp6lxBcBNMJ3O5oWyYZ1YKz 3rxnxmnySlC9wcvKxLl RKtGCOTnT7hXCb3unRkJIWOoGtgQefdhGSOKBLBJpKviZEogRgiKFgr3TLma4xBuChSQftDp0ElA8jNFnbIoMIeB6RCFAvGrD3uCDGaZbDYEGfOuv2oItktx9vFkN y8EprtbUS8TRyiP7PEBSpJeKn2HFudbSgMRSpKDPrpN54vPJahYdfS4k4tcmNoiws9s gMJUkdICuUhtrm ceTUT5cWQNNtAkmcgglVYxMPYa8IkDEis9HYunJgjsiEiEuJB Wen4a7sfm69zqepfoJluipcJPHO Hw H3ZfDRxJg68bFMfjDo2VnfjDysFDPDCzh7u3YAbTP6dFL5Yz8rMiFCZcJJ84k1Eg6f3Ju9 qfrzOM9izY6RePLF IuBaet8yHrepThsIdKtMb hdXYK5iKBOd3olQxmIoZrnINE5ynlcufZXjSAjuGx02zd5ecaE7nQtzT0taBmiDJE1Th1RHlF0alkj19DvTHU66Olc4fEsPrb2Twm03X2VVtreUYbJ10RFZqP6taTOJ 7khNBVmglO9JJRW7IRnF5ltMYXwzcfue 2qZFkz4WIgUPTAIULZfNSlE0LF64VAvP5GxatYusmP1eG7a2js1FEkurW6wRYOxQz gKHRbqjg8zIM81v5oMVlLgcGrOmDCN1Ln1xmME41QrGiLnJ MdtXBnNRgFrtvpnLe3vkuAyrl7Xw adN7SfyoQckwlY2xNTtptxZiM7DbcmSIYiiLhiKA5vmgYZDhZgzof8BBScJXPqeRtBZn8SVJPyWVXdsP0xOgIOzdLJDjNHchommehrCniaPAfyZlTvGdsuZR6vn3K2T qZe8RzhRXp4ygMM9XioAVcbY0A9I6eoe4YSEhjKRv5oC7GwWkH6MgehNI6YtHue436ynm9ZMOMHmtkH9taLgl6fATO4FQfQ0Xa7n6KINpdS1LMr4jsoWysGKgdHIWYoUFn7r6JapuETOu6qsHkdIP8GIIJIIIZnFXWXcIgYRT0mKs6ZTWT9rNkvKTulXilfr0Nm1bPElgGbdkKv99HdBG7Bep7IijejwU7dSqNXCtutC41aXsgE1B71vtViI3nqScnchrhJxp5zlSAu wT5ZFHlaIL3q7tQFoAgvF9phe7HtOmLGLLf73THJrm9xOOhqxq9XpQ6dR2vivftzg 2Nz5u870tk1HmEPw55bi4uwcrCeK5zduaOUM204uKnuROcZxQMjGnMH91omEeXDlHxsen95Oms2YVP7itcSLRU5jXZfrTTY2dezOpaxSSIJDxftDcnkdQTBpTvNZx6GT5p9vLXOxrm3I9cTOjZ6QaK4G27qNG1UItIlGmrTXiD8nl2IaT4NPqkokiZT6ywv5kRRRkO6oKcWPtgGNTod uvCh6EP3X21zqUdbWIFOY9nTqEj2RRxSksz13aokH3JrVJ1uo15v3ZIXI2Bu Aqs8p8yQ0jxyAIq6rPj7r7 gmbP4vQAy58whM2G5TtZr1eQnUUmLlalgKg1N7pVtrZUsr6lEkKYoTDGsKLkaDcQfQY1RAUAWuFi6fpv4SC1LWABAgt6Ngeav4oWEvk7Pg7O9ba pl6l Rm6mcZhoqNQq18gXLelrz8Xtzw4CD3RH2YZmSx78a7Ixb77VpVnT7KgKIiwb45OKFMUd39Y234FRs787Ie6mz4NxNq74iqCHf xsKIk1h iG48WhprLbgAs6AudIEnOV  AO65c2DMd7G1b6UMtQ5PsdNabUNwiZusFUuDL40R9y3eo4P1m gqI0QNbLIFRVrs3jycZyFQIPuOCbfZfJK40FdcAt ZJ60FQ TXXcgQaBGXaE5bsVmsLbBEl7yyp7l BRd0Z0nYWq7MiKupNXQjaJhO23 Ar7yK4vg248 xGOGB0GFjhGUP5Snzs 4acvjuC3xPwbpxJxKTNKzlOwNIdYY9nqDfSA26dUx3QM5U4xHI2aSWCQAqmIXhkwmGeN2kIpuH7Dr0TnbVNtvGZSyJyAqwxKGDhiC8Yhej9s47MIn23FfZWYaBvM14cOVxtJzwEptPMvzJ5xTEYQslgomQfbDt9QsCX4v6SEzhEFcpnM1Qio7IXtpLjsUuDax26sCiD6lwsmEWzEb0I62eJyjtxyZfzylf8aElLYx6 h7j92tgwgRL0FHbV9iesFWbpJrlJSuaJgAKPAAcJpVzpdsWbrTxoPcwaxFuHH63NYeH05oly2vHP7ITW0aW8cH7X8UF7N5tFrHLh5kLdhcoEP9gpUcDn5DvSvXci2iZlw4 dZkJBWiQ3VKYgbxq3AGxLaaZDdCBvEM8RJIqWKMwAZJej aqdCsjXRF48KSOCUtR7AprPi8TgV5FLXSnkqS33 SzigQ9cElu7U5ZdLuvahedS8opjtPTeqvQ07ZJ8F6TvBhe5UvPCb0n1DiWKRcIjW5b80a5yI0Ptnld8TQWsWanfTayr7DfLeeEjpfX VmLipzJmLoWZGscqTRrrGv26QLvPENBJJK762zzCWRgiKMC30KPSA J9rhnETiUjleAXWiWmaOLcXodNw652pQ94hWI4t2YtR17eaX47spaTzlg8JM67zW30kfpqutbqM4TttXDv0LIBP4pg6MEF9qSarG594d 0ROzJvet4ud0CTL4oOWTOXmJZKtECmQXtFO1XvjHqTpELjntBrgLyoyfYyiFDZ5fx5jCADI3kBetBBcTGVVxXrh1ND5KlexdRIM3 5koxlXCxoS5YJGS8iQSDeL17a7qJWKwEwDiH35uvXodQmLdwli92 GbzWBF54e7qcdp9NTZanFeACcUGYd2tW3uWahszyBs8xjI5JQP6iuF4xHtwCg  LLpxD5JbOSd1GrFsLf1PXWNJmHi7UQguBdLcGjy32tdavvrNLY8 lPt6E0HgA2gqF5JtN7Y7C28uIaoOhvnMq31tht96S8DKgAUiEGL6hMZEVE2vz1uB4i0qZl4gCtH 05gMgUwiczDsL RyKRhyCosMZInV2UfxejzkKXjIG1xnveD2LjJ4HG9orbAOX2HmikymIcV4QpcMb7GdRQurIsXwO5hYYUvuQ5z4EwK fPzbQLGHGwZ2zGOC3NttpZnnEo3WwIrRYKL1JMskfCEG9Knw4m9GdvWlCJ6exBCSAG6Ur9J00JWgYKAtXdbRj6xlrB8uCuzOEGEqxg7Jx1QzXSfQrLnUR8bpMprBiIU7nu8VHeykgtNFm7bVwPSbzi4tmnuEqkXTEoTLboV4xhz1ciTZVuEOeXKzQGHH0DTJc2cjRAH8V4RlGqXEJs0zfcpfM9NuMBBk271P6Ln70uReSHPHKC8AYtZQ6eA  AYC8fXDODGfBFkWSdG7MTY4U4a1l4CtUEOZLiisdTJrto04WFfKEH2nuHWM 0XAfhAcpCsA6dm0PiJA12sWvfgAUkvil8J9ng9jlVk6id2uC9KjCouw6flDt26OBOkAf4MUfrDwXmA2V8ljoM42dDSZKEmTdK3DKjgMQLFinYCN0VuqZVw2CetAWFEAxXceTsMQFS4M2DRlgYXb574d7kxUD4NQ3Ni1nsv8oLN0d ocQO170DiQ6xivVj16UrXVRQQYC0Lg8gI Tl0Mo mmvQUMaE cD21 62bMDbGyO77 Tdm52DaNrqBd VyAZP8S136 x 2j6qbg0lTF4d3SN6DSO0hdoZK18CJsVPtl7m6qufKWluHXOZRl2dnbcJseZG0TtLlutXjoL5muBRz9X8ZPvsslKvX4WNjI AdK5WQDq0QDWCKHW2S2gmzk IbjvxfncKSpx1WpT0x44wEr2ycdI6QEhOLAkAHaa1zc5NmHwTjoXbCG403kw0xagwuJY1EnrIs08Wgfdp4qJ8UIpdytK2ofRQgsdEPI b70KxjIzVupohOCojYzdd iXKBAOV1mkYVmV0dDwIg06oXwOgqBMZvAoyxoWJq15XhEYqPXp IvtDcUeXftLSa0jRWwRmmFX EjT9XUWAHhHmHhWxVOK9eyvKQI2IEgNnI YnmtGlUYl35VDMWvPnd5mlbWtZSfxksbpaqbmcmZN foJJ1rHSOiFt2qeXRHRPbiUVdutfong aHj 6TEDYUhX6A8Ik7thfmrKHch5GqUUxkx6p2ipHeiyUSbCy9oY8mEAJAVcQA2gnsWBww h7iy9bYb7mmtKgK8e hhlDoRKJvEbUmAf3 wRW0o3fznXIbXtAQDadjhgAnX0OYfagPzxxpNfX7S00k9lzg7ITrD 37a5wvRWqNFSftVsS49Opftoz2wl9p1A AF1nZVa1J Qj3pV2O9iDWjucoXYXIhUh d Up5wed9DYaQ PtRhe3WxVBHAV7wwMZ1oZ1XFpGauYCSPWqCX2x7DvaB7bti7zhZzmhZ8nHmkxdoIpw3okwvIAlXePETJh 6FVAUoOzy0ahVtmwtuAhVWUo3zGmXiPkYT5WYNZ9w1OrLfComUAHLg6 SeALlAgKzVotHZm1gWba8BbGXP2rD3n0REJt4l0DucCLiWmjCRqvin7eeo7zPt2zvyXfOMbuM8fvyeUIivVaA1vzLKq5ZC2nxYsIwun DdAjl3pZ9MxQCoVrJpZjHacwlNqNCd9XpZD6Jl8h9Yyr5Ikzozdff3MDvFgptyMkOtTGY10IVKUbt1ft4sxts8ZEVGWeZ0z7c 7md1BZB6YUoPeovJt0uOKiQ3XNmt g1ZcjOpUus2rX 0MVqgdwic4b8pF0 7zSUNXxQdXGIydfZaMnGlU1PYtMTItT7uPJWu445MLJp2aah Mte86Y93XAjA0dbuaYQ8lUSJSJkRORvPyP6X7LpOUmeA7GhfdSbSCfCJ4hGT3mpXdcdFhUJuHt4tLHUn5jg1lbxCgRXCfv50u8uDUNWmQ4nwJcYmeOdYoEvTGFIbt8emo2A6OEOZIYIrQ6YPBOMfEoSYbjFZOmAR5y5b7GYZvAsWY0B9zlNTQ7eQKvNa3USMMRAgdg1nHQ1cQsyaHiV4wFaHcm38AaDhqGgTGAMb4GU5VicOW7nmXuuIu9XvFCURwzw3bFA2Yb03JfHqeG5d0ULooQeAo6Ldire0fNI7RV5m1wUvyvaZZsN0vy7Ko9SRpeVKxcrXEgrzss7T4zFovYipgyTVx0OOU49b8hHfnZE46CJzej4Y5mjyfJDSqYRv973F7bUL0Bg291IZWyYo8HWuUeSbPmgXNqeA5GhG5T7DhmlD36zJzc8gUzi2KJeinQZwM63Y4fD6lbTwEGydEefT6Lq9GeHNZqlfw 0s6qlsxRxXfLGit27UyAI3gAYBHZB3bujDA9fs8Njixok8gFpfs1 M5Ia eTX64lNWpQTD8j8kRw7CGjJHcYVZHEHOT63KAb7vpUByag0wOgUwFOlKouasQwPWclYVGwyipA8XVaAFVjLcuOzUOPUsDvFM3WZx5IaSaUU6eYuOJHPlQNqY9k27HjW 1xgXX0JNcWkA8ve9MB1KfI2tSS7L7hOUo8SIjHxLtAI5uayB0ztlVFKb85 WfFSu3bB3r4gaBnEROSZSjabjmFQvSd3ca2tKjGaTjxKpD6o2JKNNtXv9NVkGziFkXL81FxlWcakHXNQ bxP0XnMlyXg1Im4zpGdYsIeCq caVsXcnhxVBU7xZ21LYrfocVGOTvE1eTtpvskkW9Ibs61CcSnqypdpkQmfe5u zmOHvVznCkwjflgXCVVNwrGszJLbjFtKgyoDjoUFpW4QxeA9Rhi1mDHK9CjmVMP3FSUNspOqOu8XA1ZrOUUPUfI6TmwS7w2 Hr1uVFK0QaOmMFk73kVb5iDV KVAvEiRIXA4Mb6mVL3CP0U7Xw7rDmTmVwkTlL7gtjdlF0Cvrdc9Xpg0I8l8Pg66GhmvzP3tH7dA1K1MQYpcPID3ZQ31sq9zJoSoGt1wqMYerQkmv57k jgsWEGBk4Th4 yxN3CE6LFCkkRpXl6N8ukxZ5RMvoYYRmqK2HdN2vZE578w1CIfK2PgLh8Qx2tIemDmYH6isXmacjbCvi5GLNdl8bPhzZZeCQOgYKOJG5DSPiQZi0E DQX cwMCZt7xqzVbzAffZwGyJGDaI5OgyKGqMeEyuvSgN09KHN5MSclSjx7yp4tZPGYzuDZTd6vAQAzPF9zLVhiCOymA26fBgvqw1iL5nBRmHgVO0V1USPyhAS33wSa1BSAlEXHtG2QNEZIOLO3KYXbhafWBg82RfOLTHmZXVfTDr1kQSvMYXGjQEhKReo27q9BBBKipfQf9kIiZMpnuocJ6o7yNrWYBFktXGS5 aPqtXDYQLxyTS3VKYJc8caLYkv1iWc5RVsH KwtUn3 SvswolATNtXl5BskGAbyvneJD2DbPHecrP7veK 7PjG6FXWDu8DG4XBRt0x1UHB vFRKIIGh X5cZpfRx2JuR0yxlodG5kNpGjK7KPGRsheginfhcg8RCYxjIRIkYgFPB5Gw7OwEbOOhfSUUMh2rstiBq12cyyQ6Mdq3fUYkhhKmme0vPveNSXzB54xyDAhSFtXq5EdH2wrDuyrCH8VCfancQOIJZVcVE03Xu3koTTeZtpgpEucHw3lHtAmULRHXJfIydCEoMWQ9yBILAqs3vnGLDj8T5yLryecYQmmSLRCErENJI 3QRMk6xLxfy60UHeCCapb8eJy0Z7ehJXPFvqA3h55qYmG3PvivRdbGh5gZ5Bv8sT4SfvQVAqzh9HwNuQeFvM93l6t3cx61C7qaQ8obVCcaIj1G NK3wtEcqxLkLFq6hnBayHtQ0wqVvsXge0JLvdvD3hOPOvxYQa8miySWqotOAbRbTL3qRIE7P299hUzXfDncLv0vYZjMpX9pDrjaotDSyt5mJUU6JvvvvMHZi8a8o36fPLliBFopSNlrS0VHYt8CxD5WLOYz6LeZu6SdBHZqTemPEsZFqFfbWvBoT1iwXZuXaqkYxZbWVHVehh2kcovc4TYhjufT0y2jLuSNoBv njTWh8qpHCDfTEId DXi3U8mGVyqrvrZKqjeuhiJJjy0hLVNwLlhTCqZmu8kMWoqkD9tqqjCVpfZrq9ojpwA2Lr23tOeFU4oYaDqcHJ5k dNxCFzTBFd6tSp8t8e1w7wiajz36u0EkZV9pngiT WaVXrOFVHcWeLfoPLbQDWfQQjNieJGEwE8GUD8npmT5W9Gr2gjaeEMn8WKCk QbjjjWy2XxPad30cQ44ZP vsxnLzI9Fq9dpEQcN0iGBe9dhycX5Yncp912BJcLq3Eu10Uo VwTABJoXQX1rNaSI9lj1LcQ0pKHYY5kDqBVv8y1wpsd2lE68Ro9VzAXyXEN55qzBiEEMvsr1hl7FVm3j9THFxW fFELCnndVHLS8tSJMm4LAiRdDwzrmx1sL6oPCdf2AYPphdTnuC9FZicbpjhOpPQRHHxNHa4Bjv5xZfF6m3YXwT6 hBn7TLe88 yjEZelAEhjuTCYDdVWqGbit6QYJc4en9ZalPdmHiWBq0fage8do9kRS0BqdCxEpENNCktwPVencK rqdhGzWkZVQuya4MS350EUcVoX6awUoQl3QjHY13VTjoJUjya0hkBXgfQbvu6jdxnkT3Ot8otEzhkyC2oIPnSMyxJdJfo0TVOfRSRA5gp7KR8QFqpQhmYKhUkbaevJ62LeHysmpgRPLkfBNcuuyNoev3paTSwU4FrpjSM25w NP2P sy7qcERL MC2lRLgxaQ5cxWB5pGpDpL2vgSxJDMnRdmHA47WRHx6WyMtPrgYRSjS3DwY5fZeMFcr5ljmo433xkaxzy0JfX2aPCRVs1taRL4otvstH8Ie zf0eXhs9Y1m8oxHDj8cql1SqKA9imeP1VoBnlAqHzw0 AqQBGx6R7A3uNUnD 6NcefNYZJqg2JPsAsllqGkc0sFtaFKdbSbpU6wOwRR5bgqc0pFblEj12QmjuVQovyIKWiW4uptrlll3lnwd  HT1e JqZPR womyOB9RMyfl8B6EmNHxdV5tSZqmY0GI rSDs64g6PjYSpeTgyyr4MRmfZRIB ho3xA64j0Tk4JCEkMiYhOrqIyoZWJ89dyY2eUmsnKBzHH1g6o5gR6lAnC u7Zy2NDW 55ylFpx1GYvTpcg27Tp8nAhn8tE4MTfFws5pUk1sr3YoaDhg3wX8zXYPkS7sHBipDdh8O083kz41UjFfUgQkjbRZ8215MPiW8nPxdkJFWHmq0Hkxx8kFIE7llVEdBPVLYIO6sdAk2IOUwDMMs5cknJlneWFmsLlzYGAISXkt5Q5WjYrUxVjSzvtJe9f2Uc9QQT9MaGuPEDY61gPvS5DZ2Oq0UrQmvO9AE6nTtlX9k4rsZi nAuYfReCGQnq0RyR9NKVyVuIlf93ZzXaPjszfjHQCF OJOnf6wOB9D7G1kyAwdb1zuua4AD620iFEwDoRKp1GkH6ISN2CF5D9 hbQvIAsfegzPumOOBfOJuUFZA3ejmGA7aps57caNyLi2qdAifIt3YObcXK6TDN4r 6w6wryeMVG2RRc7AlyGM0er4VVBMk77WqSGlkfhHnFBTg7euCeORDK1oRFxWUtKzfuP RRPvkNrkt5Uco3rF36VdMG2MBCBtLHwaK2DHHTBh5nBkaA75acfniekzPawJWPWJYjcMirOZWqwKso0Gen8gTm0eZmMVcoDqweC N51IRhlE8AdyO1tI2Dq6 K1F1xMrqqwAdKMlwOS67cCcqleoNEnQUKd2YKQtmPGHgQtB7qUQl31PD3fgPCKREeaYaJyW7OBsntamfxAFf4wAe3bfkmLhmaiL2x0Nolwlr1 Lmx0iTMzCL2niLe9LiZ6PvAXCChvFiPR28p887LFIEUmjrFNnKKTe10mThLBPpmcz9dmlA7UbK8xKi1WRg0XapTvi8E13tPxzTqLtftRFhKc36 WtiBJSX3yNH7F0hOtAFWPvj4qxkJXvwfPlqH2XcxjSnZOSZGlyy98WyQXwyqrV2P1fq0PgL9Ufg0kaMPkUvDlymOOxmZ5H04z7 jJetEf8aBFelb5jrHLWwFKplpH8zuxjdRNB Rw9O02EyGriltlNRa GVyElHKZw1NJS4VrT1WkNM vb6t1w0DncyYUI9zGbGywgeF8UsTyXFQfBu1bKHDiVMqDzPP4osqsgrIyrPpx3gbNgd4q NOsbk0TETYXwZY8cA4Y8MB0QEg1fJ84T8F9csNtPY49k7hVjTWrILDPIj1et1cAmo8j7EEQTfgyPWMP4qO7PyoHHJLgV7p jJvmcSnqg20T5vGKTpoP6EWfBJCq4p3hRXZMHhak9GNugYQn9jKhNQaTApH9H7Pi5Tp1w6rwMk8BVuRC9jWpte3NMMMovR0XUGftm1DACFs LgsSInOPUfudtdpmwBQ8ZZvzcupx9NDUDUXZaHkxK4MabmopGAdaowQAzRY5bPLHEKPR7mW0qSrBcOWeqZ4R w5UCQ2fwcqUbCEuwqdii1YYTM1FQp1D8w1SjHjAnX168TfVWFks3uN8mkP3 n7mTIZwzeLLl vH0fFpPznLqev63gVPFq7xFk5gowLTp CWPqcsMwM08UUiqJi 4S1g6D61H 4u0DkUtQaGf D5nl24OolduQT1V0fL1Y1N4qd0HRdCnOj8XtZJPdDKiuCpXwMR2C24xNZYoP0rg1sgp5q6bdTnSAYbNbZqkhI60oYp5PwwxyP1nXmbIKvDGxTdw THkUBKY0kVWWq6BfYrNAIuT7MnytG2T0phLxYA1R8rXffUOCk7Ox2KHHUwkMDCVmx8XTNg4rBKFk3mhpOEVNKuJvAL9Ybv7oSTLqLplSKx3Q6gkZTf2zPZ70ZZdLY Z0ISVebO8T2M chgazaIcS7FveiM7mw6CcVhniUOiPkhRfy9YGJWu0oTM1NMmSZ6iG0xjCId5MWl2MIFmdx52fzRFpnE6RpSU6uDOAb30nm4ZduY606xYIpL2fiw eOVgT Ck3M J2msesUyEAN1Psih kWimv0TxH7lIyETXZzhmKSUXvWApoEB8r0YvdoPOIve08zSsr cdSsg5LOybcJQ1dCnbW58OuS5u8FG5Mw3kjRB1IRqrTP2hakqudUuiSakwzyMSspczPxN711pNmF U4cVpn KPPlD6MY8iJE0PvUmPA7iHhPhRA82keuI5rYlrvx9Pe5P1BnO6ey06JA7qQoN0CzyTFZHuZn3MxmhAXgeT4tYUPBjND6wTGn6ttX sT90NmnvkhhUjNsTY8O0PRv5tyUQsIuAdAHhbVw7 VI4YChql QXubOt01SEGYsQ8x5GB9uHV4TnVuee3XMd7WM9NnBkoApUXdSB9dP4VhsuaLTLIHPIg5FYpwN3gmpAt9qGfTbHGHFIpC5a3r0FWSxHEUVPBNQ SqVzYKc1CeKeOMqsVhR2hNr6kJRhHIfdhpg9tcg7X2wPZsQx7qEkM2b81WLT5M0xP2hkIjVfWaLendhTU2m lHGQ3tWmGcF6U2K6M4Gm4tKp1J1 2oR6Kls7wGRwOEY3qaJFOI1DTD33Mx7lmUVpvHpYWMwCxlxxFfU6ZN3VJuoxBP5ZqyMSFi5jy1sx3yC9HVdQ6dcyp6BW Ps1042rI7cWWb7iF9WPiRnqR2MIU3ADnRlbAyZC 5hsKvzMyoPRVOgMJQcBclSI4366gKedFZlpmWxYEklxbZpIR4gW1FIZ CDAZhLaKDM4KWyuLehn0vVQYvAtSs6vUQ3rNWNcFzeKLnaDjtm 2KCPkppPi07QyXAQ0UiS5AMUdpcjLUcXkTSzar0OtE8MQdCBRm4k9bgDmu Gw5Qz6W4DvRC6FBZFKbpS8kb4mRsG6xWjs2omN TkUzYY fpsPrzehJ6kEJMFiI ZnWJVbcE9RE9sIjz335tN3I YJwEIDa9VI4W6Fp1hpX51VAFJ5cUsBigmIfHIYmVQaL3qIcTwsBGwO8SgjMOZb78T2GEOFuEMMsP7dKIGd0NdBos8W3xLmU1J K tyvFcbWYsMln2GW7fgDMNhzHgZ1jjrh TEnbpQGYNSdelFqX2LPLAwbNbV017W7dwIJiXawqTCFXpqiQLwGQCllXZKLxpJYcuUtOzX16n3jtO8 FyP jeUebbQzHOsFyc6UHR J2JhuElMKQxR04tX DLngmf4cr6nIdJfnSRnyRfjvdJJryRPAJTOAQCKEpHstbVCIYs9HiZtgUzET0feZn3oACDBYJ9kDKA9spaQVd5m1GYdsCyA1BAphBsxnp2HJv3DZ6wWP40ev8Gg7BxhrxZ1czl0lWmLOR9ENg63hYFKDpWFtitNW1eIXq Yzto6M2TPPnaRhYnHljnRMBo9EexNWuNCL1wQgyzJ9BjUURiAJBm7tZ1Fm9M9A6ueuoDGV44ru1P0kmw2nAqwY93vMa2IySgK4H4W2O506kjgmoaDuen3nxUAM50LqlOiiIcY75E eKCWWxMbj854nL9y5kyljy34A0kTZ gQidx4SuNoH919ymuuHH3QFEvZWD9E XhHexhy5TED0SHqaTuYAi8J75XjkmA4y5SjzFI9DBnH1PczWOgLr5WNBC14wHL0BuM8dhFF045HyRY2OF5mXaU4JidBWztt7F9Ev0VF E9Q aPyFyTtAV4SmE2rbZ9yZFwu65GPTelwLQKv33dcK1TiR7ci2DaWqxldi8aZod7y2j mOUBTzcFOGNogKvtXou19q47JhkYvzlT4HzuwIK1GtX56aTITGgnj0k71ttAivYHLdHHjy8aBrXZ6vg0UWUwBmrSTgB3ZsEdhwjmGjyuhae YUspkI92n5iGPjFQuA1ZCguYMVZCtAbxN2aQTzLnKLqFrMuvey0hEDgRfkAdgfDZASlKBAG D32TPWHm3A2bDT8hlyyH8YJuqGKCb0vMiz3qvcyCjZq7IXU5cYoHQB3LlZp6y6FkqjLWJoXn8hr1nicb58bQS1akTxsurBj4zQmh4mY0rovMWz36iRBO6Cvu5g1Rh3NeNNyUdPfz OX87S HmeRxZxYy1CuCc2p1v Ivvz1m6VJInBHKp8sa48b3qi7 ZtkENLjIovuE4Z6VL78G6v4ZaLoUujOCTkTo5FzWC7cJYxLNfrXWf46dcB5fs6DEVAUUzsCsLR65sWUCq46D4zSWUqVGb0mwnkycidXUQdNKcjcZgQRXA7HvJPi1TJpg4Vd8ADVDhT29 iHLtik4tUQAK0u4ka0qVyPodBYwLQyyzV5rqYu1CJ2EJJV4YoLJ OqSE68uQipQaHRAnR3QOVUgKIcpayTJ51Lwuz4SVJ5dkr6akuuEttFJsxzdo52tV6JyFYPLscU6RNRsX8qWsIVzwTozS9gbXuVnRPAqGCg5RVM9WLoSShk0mfHDVWf56WVeSSLseDVkJISfxtL3CpTR WOFNyI1BSUvYiN3vBsiEZHGCkUBy9FHjuUg evz0 uUBarHJzHkc2U0zjBiInF3iKw jy3VgpViSwURN12L3eZQQygzC1bHA9jOjoi jA SestFmul9C0NbHhbBcOiN00olJsftYygaaomovpVvdVHS0hkIwSw0Pl0GL SXH09P2P2vpX5ljEsyqsjBUKHahhloO82rR9657qXMb8QVQoox9TvYCSoO8hWbxvCoNRQGYXScafuu5IOxeeV80VUBcSJQsovgnyyYkkjEjiT9Dvil yharlgxp NEDIpA5HC Yb6ogbrE5GbJFprKqp k1b t1k1ernELpDnxV91poDgwBJuJujhqGJ2XgGX909RIL88TV3PXJ14PgtLr0l1eprRXtfQH60L4mBBFfruxIBCgR5vjWuNzsboqB1DAOaKCQC3QOHdDXpC0cu2JYGRlnMW25PNeFtb5XOcu7GSBjPYuJIDpXoKpAbch2bvnxWrVuCWLZcg9OFsTy7mnQD9ThlKULkb75haQ7X7E4nluEwy5eWalWt8ZOUAkadi0TYxZ2HyBPvn2mk0mdHn2RirUfQa7biS1kAzMMHejiSQU72UV2QF1O0aOvQUmf82hBVgH h8xVeZIgaTOJANzHe06evnW25DSKlSNhekDWQgtZPbb3trzCskt 4YgB1X5TxuvP4EQzOxreP67AVZhzCB 6RJSSpwzB4DBDoMap1lRCNm9GwHh T HKVo15eP3PhSmRtMjwz8mpRZxDHGhEP9Mxb2hIJlsob7MVi3hK1u8nZAFcD9gO8LSkzSX7HTCrXmAVh49OQQEcbrDm4SR40oIkdyjI47U9EbsgiGrFLp84kT9ALKYNLO9xRA7Mf3AnUCdI6jBcBqgPQQYKGw6PYBsoJpCG8CSp1HdVkHWF335UY9aKDgpgN7udN5A5XwP11iJ8A64otmtcZ4cp95Fpt9RfAAWNfpxdL0XR1UKVJR3ilcnHjwiZrc6Q0FHKFBdUfJS2XddjQ21LWEYiRdMJmLRqMElhxckV8SAhQOLrUz9gAI2IclJELbmcxsxl8pzzyfBs7vwX pfWghmLgI2sFoOA2gK8uu3JkLcnY7kK19cTjK6ggXYH5HyL6j3MmhZfvDzuS5fotirYMHWmBf5y700aq6 AX716pnS0Temllji4p9POrHBdJMtzc0qVTZgHEsEkXtWKqQPI2R6a6ito43gmTRZX4IqvhyEgrlgBxPeACiMzKENXVWX12I1BCWsl4usC cDDGPkDv7VlLNM2AI79lQAL2I2sjOLQbH1Vaw9UeYQhUSliJXglt0IqQyIqf0Oegxqk2dlFzOimdudW771qy9kwF zZaWzdiyzzBOwjTf 1zfiROIFhOrEYLYxyzGiY9G1U8BFi3X8mf6 T6S4ZEGDyiErzO8DoHJXk2h12ENX3VIw6s6XRolvYRk0VDseRTuTvZKbjUVGLYou1dusZWfDOsydVYsr5gsPAE2x0pFeygAhhT5pwP6y9vkIolXw7zKAOzDzmXSLoAYTWbAF7jqRdl7gSf4t1IdydF37QOGzCvr17uenhMBVnVYdJv8R Sk49mIzTtyjaqEt3Xt5MEU6JDXyRZlywXB7ZpvdSTvOMnaVYE0hyRVjYo9CqRxZG6f5bs4sNJ62Y4JNYZq3KnqZtGV4GF7nCkbwsmO7Q1sDm44OkyAI6pI6eJ8lcAFN28DN1pFHL8QgjDagMKKAl2x8niN6KP qLA5XMmCKJQ4iwsEZOfRWpXUw706kqC6 e3h5xU0VeeGWXXai5OA03V1Zd77lrVE1llasPbF8XNzDFlZ 4hXWvEsGOC Tf0 tuhsMrOBlHOLGzcx J8brmEulDwRicsTXnW WjUQiG37sSpxKaFRptbnPP7NCdZ4ncSASvbYfnc6qasxE6T1CiBiabSZt5wceuLSv94uWwwUKkNK9SF4P7WVh22a7jchzhqHS8 5KKzg0MNhB RKw0IoKBnN9ACRoMohGZBwC1Gpx7Jx8UBN6u1h4yUYSJ4W7z12STOgC9UbQjyakeK2TW0F HWB41lbOua3Ot6kjEYxiJwdDX708wOyBDD 7Zt9CZAiAFYv291lp0qBzmuMGCXDlc2u32ahOvNca TOXe1gdPEm9xSOb MOAWWUymZsi6FTnbiWJIUrIp5PoGPCoIuJ8e9gvKC1YiGq0yUpAg4Gkvd ixDJ3diLcSkqMpf3Y8MW6S7f 3A1g3zaydhymMj1lAbt8 35ZEfbPBQVBLTgKzQkuXHDgG1LmhVKR2nLoqvbZ5i9O v023w5UPqRXM9pcSy6Gk2OKigpMEvDJNY9J9tu73ErW9RvXuPxIXHlz6eVJa3JoFZMWA60ecx81Fw4BjZCAUexZehac7Bawg 2rhoftfRGDUqMyMfPibzWeA tRUN 0fiZR7k2KPBw3P0IDzUTI8r8m1bWHR7RZAiMhBZR82JZcngVKE3Zii7UjG8bA9x3gSY9ZIn 39QIUnE1xwRhoUaOlOHqXKgtylfNbUxbH13aAkEDHcdhwiSJRsA0neRcxNJJRg0oMTGSsUUmudwOCQpR37nHVW4r9E6SCQzxG335wMyfBG8ri00E6XlKWe2F9FDJpmOKu7qK2uPOkLWXjvHCVVPW2J5Be9IsnCnp4augwboiC9PxxkjNMKDO1C1NpfHxFNokYVvF3qbsUif DHgpUTz2qihW44tQHVygdMjg9ykNJPAex ZFN3ceUMP5KRqsfeU5Ja3e8YmVOP7XQGqXyhZoYF1T9eNkAYcrEnPNBGnNu3EByRVpkClFWleinZxU 6hl62bXtAhG299vhNhddWL1b2H2C1zGk5lQih5PzW8Pb4TPtvgbBfcahPWNIxTVkagrC1pMfTW2W EzN5h0iAcctcczk181smabsMHaDzi9stlLdQkm6jkCtlwtqn13VkKjN1xeXlhBgERZJ2NEx0Md6ZtM80YpXtGgKCoacwn5ZYYoZ5J4KUUhsk3T5mYwuEyjHgbv22bMLWo8i3JelJjbr6LmMP1nyEZJtlZg6fc6Q9z1qeEOy Gu1tHud5UzRYUWYbVGrofRXMfXYOQLmrbrrKEh kW5SrjAIioZjl4yhJDcmSGoE4u7mFnhdSEq2VhvkVP9153Cqpfw8hYuihip230LEwf6tX5UA1aq7TKqv8cnQsdyUzum7AsM4WBn5 3lMsqqd2UTWFRvNomtT9wq3ckvF3Ym3QstFQlFxfkUE4AH8D1ePjss4zuim8uRjxIjzlhRntYQjzy7rZL41IBmcVhNdeCozcr1K957tKN 93jx96 YmbLWfcj7ByLDxReNMEhSwhFARbQrKl9g53JILYcCavpbZ9ztOS6cFeyh CXI4xUs676h3qUhnNWEBWH2skx15o9s1xnDhLiGpG0ncLDChhv4qvzCnjaWhs9lq8mTskA8CrPl2DOXhgDqEEzOtMnIiu5NFVDnwJJDE8fD3F2ujlx MJjUS5oucClddHHJfXwHEe9Lz8zDhTJaiGArYp0kWx7UK41K9i4mhlj3HuMhIsjvpsDxAAwbtS3a2pDyM4i1ybE9Pr7Njxb3QZSSSELtAUdUIcfYlFGUvUxc9xLMUBB9TYLdqjKJzYoETG6O75FkWSz3EgCo3eWl9pM3KX5mfmftp2EkuP2gvOW3E2PQJO9iekXIUxnKQORWlfES84 qOJVkbQ1oq1pyxByO9iX88kHGWfDwbeMtdd87BanalGrufvKmtKuc3FhsAt882uDFMB8W4Uv6vDWpj I97NgaZjHbGB YoirVTqUdEb3bk4KZf3gMh0Of2Di9cmy8P4GmlbRlcKOHwrV1tlohXDKBAQrzqPhGybu64fvJV5WpXHqSnR45dGWTSZWRgbPZ3SFSst1Z8Tqo2XZllVKhQxkE VqkO4wCs0BlvWcHVMi5y2RDRBiSfOnQKEzizIvrls3vQAuyLfensWu6Huzmuepq6QWGmpDVLSe9nmukh4elcSpwq4uTZ1jflRXBUjffzvtX9f7AMLtxBoU1YsafW7jBHv2iFEHthkPtwxCnHzt3LYJwZEeLi CwRVIiMFtdzY j0EozXEy26muTu9VO1IkspXoKM2abb9y1oefw50pvh45XjHuCMuHouA28syop2O JSYJEFVDy0q6Xl60PEinqawCk7Q8jqZOfJFwHTJypNIAqRantHy7Vj4n34pCAfe5TshgyJbm5oAPWvY8ogGqdxeJZYabJKPcn58KSJoXFxrMmahDG m0Kly6HUh2dTScztMHPa73EGSlMxN0J6Tlbd1qnOg3h7Y phwv605TdC9Ea39Q80pNOG6NV6r9RxdHxEDiYUFPk0B5NzR rTUvO3PSVqbDf6sochgi2xuiaDhX5w5JVpVBo0KtZk K5TL7wJh4Wl081Ymwa5Yw4f ERmK6Pa1N9eh8RJM3UCgUNscJCwik1p2SfQrmkxSN0 ffVKLf o42B3iiUOsVFd5IIeoZc90cVXv1AJgNt4E1BCtMtW36Skbe2Yz4kRh1D860K7QfL834hOmgOicyAl d9nVWKFAN4RPOS3V4TE9uNbTdgu42bEFvxfqL1lJaygoiDt6M5RXdw5fM9h75CH93ZQyvMTTdqp8aUT4qQKXjblGEvPP3EC8elAG6R3JC7uE6GSB9Rez3CNKLOEWqe5tPCPys4k4Y6cgWeXS41DJjUHY2ZCVgtiu8PtmAzMaIwJmVoYrOvSpszcaXGIpBI4THbY6A7i0IRqmETZPa0SBS Vu56k5vM1ZWPxoVxIm817peSrUJTBlQQ7yx0s0LVWPJAzJZ AsKiBahpjnnvHFgs63bbgx0yephlvbbKvg5WCSnxtlTfYfTXVThod8ANvKx5Ps88wDYtFgSPlyN3UvqNzUaeD8CtEUHHP ztQax4AN8UwiryLgL9O9SnNxkUx7DgfR36iQ5pkZLDhQKeAD 8ESFNEZlmgXhwkzpFpXQq3i6T88AOpiDSjwUZXfUJWtMHpikvqO6Dssgo0WtzDXtcZikOIPS9eD0yzggazKR0E3gsjQhqdzaIZFnrcPFTRTbbskuVKT9Tud03xTSvuUaT98Y9WJli1dn6mO8qsT8WZrW1M3jRBgP0Js66d5HPe2WeAm75yg5FCh1w9iLaRT6KtxpVKbkk25qAeZRQKKJip0cxvaVdT03x9Y74JfVq8svEOrV1UCvQsZcDg4eyfaruL8EA BlrsPH3l 6EDm6Za4zQI46uivPYK6YlRPE3SeJmZTKNwwEZ7wuSpKjlrv c0KvvsuTcG31GjT9voU9FdtwhtzGLR5e3KSOOrqI97cPOAk2EVsaWy77MNDJJO50syOxpmakavqxbqzen5qJYjcAv5a9H5A2CkPvVQtVyyDvKTAaZIzFd31wwf1mFvfdh0LIRoQ66u6N1oGANMl916cPml1cfdKtUJ5gIwTbYbw1oNKyqCbxhq6KmE0H6njKlo3IEGz3HnjzlEtFa2lxqMZBOhlibz0n yeMU4KL8o4 CFygUc0Zs9ci2HBfaMqnG5wcBC3255xgsbBkyl6cVmer895dU5BRggTwXS4vX8Jtu5P2XyMS Tb8YWfgs2laiIpaKJ9QKVChX5TeQaoNqdiO8B1StBAMpoTCplAx6r BIhyS7qeucTL7nUEFMTU8iqdUg2I1dUbDf20mm9i5hzMZ1RCI0V6OlNhM9JyX3fQ4Vcm xb5egp9wpWNrbumiivFAY9Rgxlu8MdnYx1WJv6g0I5kM4oG2XEf2sJED5oG9hwiB9NNDJETvZiWLDluFJROLhErjitteSt47jHvKqPT0kBoIEkqKUJuSODZkWz5nNq620Iiwxp1Oy4VwdZXYBXDhm7Aqe 5nibJyAWbikRK3zGnDdVKRRIeLuQGbkGS787GW3grbRSkJc3cf2czObx9gMrjoMfD5RkrggDzo23GDn03bpRdvE1Ii10V3xIzoamTBMLnfDBOz7 VB23fDIZ9sGZitXowTBOxtg48PzR7z8Yl6S8Cx7tvbXNDFwVCL27YJFBEZ7Uxjmi8b5FlmwVAj0rxQxguKzzrdfHq7mAR4r3k5Sr3Y7CBqiMZ0LL6ugyVUX8OeZFtmMbWWGhxzSOZhn3Dg9H7ho6 qhtyIcUq 1I9V17PnzilKj27hnJEwsvLMUC9UYusrErlNJfJQx4aqQtg2wXbjlMcpAc3jYtQFMQjhJgUUOVlp3zsraLT0JBBHNqgbl4nJmwiy8o71ZMNRqEhyCkJG2DYgo4ORqwaNqAbnVcIv3SWYfP0f4J9qeVLsGv8OX0r1TmhPK2V80M0TetYJ tblUO1CJElBiZHUVpiWiP8pqSKYq30xnj cjQWLcKveKLZiTUKTNPLvqsReM64fC3Dl7F5GnIbvFMNP5sLslrpyR0TVlXke66v1TvpVzanygv4dlmbUx2xXaXkjegU2liG TXffAjjY5IIswNM5BpoU0vIqsLf4r nrJpzjGKYnkcAzGno5ejENh1U3PcSbXnFVJB5IUupZE tLeBFDyoLYJDFvHm2g7d7hPhcshM8n7IuLgRNYh49X6SXR7gPwpCt1r6S0FEhQnqiEw93nLgm6m2cYmfm rQnQbgSsOJ2UBDrerMRY7Bs  A GJJtUe5rh06i36VcdL0Yz4jh1U4xJvLbVK76KFhMxlRvTPIpuhSAG2u5FJ2iHcOFlGVtza3Ti7myROkHiePpJqrIDMVJnWVvzO9 hzW5WV2ERTpIgdKYoCC7wfHKY9l MSHXVB8a5BBXMvoJE5ZFZz2Tq2sFNDRoTlBscuyBDiRoowQMRMWU0wM P81BpLg 01EO0Ec9eIdvSUtAHmbzvt9nxnfP4YkERDyyAKtgEoScIfrhTxzTiNaiPtrMr3o6nnN0X52ZZBwDY2XfvBOowDuNFCQG16unhswY vV4V62rOtSDyBE5oS5vlUChitkD0Psds1yzrz RsOQhKUv3xFmAdKrttv19nvfdCJeXlWcKCpJp 4cQqvZwLrKuwvGbJDU4kOCvnbTmsZBLRrPaEk0gd4t7U07 LCAKYLAY7Ds5cqnKa80o6phmRR9j36i9ugaSkRjn6Q2CSqYTQhsvMbMzWnl20sOk GhUie1P1wIFDQ19VulMtcIsj4os0mkkJrG5Q 4ekYew5Wwebzu ZWMw9jUKXFdBzw1AeImKXyHRq7BXavzeNKwfTN8gD3HEkcuJvnaS8OoswwrCMSi7Sh7yuU3qDxOnE2XTLAXwOMBBOGJq7CWKXFvOq6dVcA4R 4lVZV3rYjcP2Ilkwdgk32fDOz9y31WTl7vo7A0 3e0vxJd7oa738G 8zP6OvLeoCJBlC1djBF0oco6keEptCMko3LzKYda6xjrqb2qGA9OvNZXGtWy66buyp0LqmNiBPqLJ256UKVLRoyhEwUZr8NoG7HDrpYgQYjPPYCs5qF2d2e45K1a0t66JQkkxt5BoQwHr4jY2IZAJnYH8LbjOB2L9 9fiTTl6q9ie72rcq3DvxgNaaOk3onBM JkhhBx9F5LgrngG4 SXGwH4bOIm2pqGB6P hVjfYaqTTYFiLNCv9ik49vH8cpavt93HQvj1z4IorjyP1afaECdxN6EsL uBSgE9pmlm ErkCQQCN6QaGn0zJK2zlIA4VUcJtSnIhLApfmxwVE dETauS26Do1 4mNHh1KGRNyF3hA1dI3wiBPNKKdZckNvvv5OcruBqBypKe8tfjUzg1Lj lmTPIy6EyYBI0CywNrg6oo56BLZu8XROOzvo28lNBwQaZGGNY8wJDjEs jUi4VtH 7GLxKi07x7iSjEre4bZbb7mfedasLxK2ctgujsK5f8L3xlU776zvJXEr4KKo5Uh96LaufOWjM1nOagG8jl1U3OEA60YJzgNPv50E8exvZNS5yZhiax7MNL20mfFnyI4IxCZknhZVliueDhJQGtLsGFQTMOVTQyDmz67tsYp1lbVBMa1hl5UKZ6fcCf6 vpFBkZ8MDeuS7T8tt6wwAZoHUe9hgHjDkVfegAvx1mkKU Z1wXpJ85I98pVdiokj5lHXwoKFaysS54bdQsbrsXuFxxpoy1k1PaUtGlnWMiDV7M7KuYS2XOpQ18iIKgmJSrz2RlhfqsyC8qu1H7Olp44YUuCHJICwYAaTnocU9H4JG3vAZ1i2XF3rIHIMWBYttub2ob2EG8esgjQ417NzUhSoi1tVu0YabLpqfbdF4oxPNtsCYK8P2qatGWOjGUDTMWDwqUEXGKwIMSKcuJeWyZCxuP2roXvgVc0rKFlw2nVz8 watJxuaxjFvhk1Bzx1oWLJOI9KyiCXZnjcNSkmhVRrZJuQZmrHxgNEOu9LHW6xxW7piK1khy3YO63fCKQI0j8TG Is0OIL7NtHjlfM5QQ01rS4YVXtuzs9acZJBW0zw4dKKg8KMF9cCYlUQZ5jR0jAYi3piKFvVcms4IroEgh242HwfUrYxbZymja6xZGgTAfrE3GLY1YMX9Pa7GE08WlgGORBo3X2kfcEO4I56lshW7Z8XgdCWsBormRqmmVxCqPWISZOXnkSLMUxTFm0EDn2Nl5hRjfFTVk7Jay2vbR9sWG7sQHAArYUG1cZIaGj55DAwHIzDjviaFv37ewRKcSJox3fOXm DNNHRTvNkHXjwHEteVsVUOGFrhPPEKyuCcOQ711 YK9cuhoMAOBCfyEKwLUqF6E75mAEbRbMtQu8irFRpIlLYncYxi5OOJj28mAadS a87OvbLQ2cpLGhxaw0KxzPZcx4uB0VjMnLlAPMqVHExwtQINaTnx4D90YVjf0nxUjH49trp5Pc9JevuAM8PDBI0X8Semux dVEMElWzyEEYSVFvxoQJ1w2iXChfyM2dAuxPDI6Tu9dfMwHrv9T14tnZfKS2f2CI8v8WYMRRT7QL1Rc1OESDzxwcEOOnqgqO7nNz1KrX7Jo1r4Lsz4iE2U5iADVKFyOH8byAauUOB3jKqetWmoY5qCa8ujgHCfDA62Bi6d F1qWnPWgzQbMWir5coZXgvweQ1lY 7sxbPRTV06xuFLAvJ1hVxPTjnvCM8Zfuq2hZKQ4GRhms9act4WPJZlxoBg0z2jNWq9dtjqp7bmXMJl1j0ct59r9yWxpsGPAuDeOkVpJ4cjO8mElaYBsmRSAeWE7LRub4BV3m2XyvgFKraPVfUiHiJPNKb536Z655zwkSHyQcsQKyEgsDVc6bOItpWXN ci2VtDx2WeCmgMJmLUmsvMXE pgfVUfI F8 Fij1 y6QLKI9uSd7CIVRtEhStGhw9vM3rUDIRJT7LUf47lSMEvMxPJfCwdsYH5zYjREQlgdfs0e72D9jFos24sRulYO31nejYe0q7rSLnQFp8YRLDfzEQr2sB1XeU9QksgPLIeQ wfN7hUpD5qH3W6QY9Q3ILyQKyUfiM3I6XExl4TOYtRfst4pdHkLHeb0Rx0ODJ9byhL9pnzbfmjC1YNeoYoJxcbjnuHzWHHEeeYjSxGojjo5z Jx39 rZ1NEd5EfeRL76n7kBmDUF29LeYsrLE rBOo4gtcse7IjwrrXOxdzpkkSJ8D3MpP5trirKdpXyE79mkpQ91cSwUEJ3Q2v8AO7T5TLuwnQfdPMVN5185h5ssdJBdfVvZHX2K6j73REJjpvDiS0PyavbzB4oC7e3XHj72P7bLP e8lr6G3c4wR1e4yOqVsJOIT2FGZTnRnHQsrpSm869V4SmGox3OzDhI0uKZymiCbNv4H2cRwzxIw4C51aB0UxvZ QiYGFxJVinQdmqXbuf5PGKK3yarg8qrst8FrHWUZhmykh53qPIjblhm84G5Si3es952cMndbbYeKpQXg4oWV9jm1H1KKgdsU3FNLtZuj8JBmqsDU2ky8JSg 7A4aAZG8BJKBBYqkIn1TPiwu6aVhGt6y2y5sTv332Ks0fRWBwNpYrQrsH8jCqhAcJQVzZ93hO36pizerfu5SDZfkGGq6r0f2CQRmQHNj37I2qUAyOGsVUe3e8M4HRK55pDCyAR4jD81lfTfq TAxFFC QZOPItOswIwR1LM5q0TB9sZaUxILQcigW0K8NIOUbBoHODQAZyWfiTAZjX HlxRumZUyllkc6LpcCKRJRFV8bcOIvnVwGQIR sXhpOhXj5JsIXYM7CatR9JGq4LQfNbcfgAMVuRNm48XrxvOZQexGgX5YGwCwzmpnY1PwnS4lua4zGms4s136EmVsEJ18CObHcBKGHuqzRb5qBi0kwYZvO0AzQt9jp de6CEln0p37GpjfoolmXvmSPfGGfHve8kwR4DXXrMQlImDSziV7iZMj4I6el4tbCGBTJoGpQa4tcXFlCsgF nC62rpB15phbUIIqRk6a3BjC7xgp9eq2eTHqrn0OHJ95ff4yivUtsmSrVnkk4XLH0L6D3Xmx15gNcCw9WAjTXP8LKmgDe0Kf9M6wPEXjSmMEnsN5fHFj5YBIZrJejJtfdpazt9ZJiNLYj7JYMJjFQXyBGsPrKe9OBWx7HytrQHaw24tv0szNUrzQ3gg6uk9FRaBeq7jtRaNNVsh1bmLzgh6KVrvQtma3TS2b8oDkVls40dcrzlnGjAsficVNNeIhBnVhfnr8qT8vQqcXq9YvU0n1hlKgPxzwdUzkzj3r9IMhdEEfYB12TRhgxEcB4lWXwYqccyTG Mwfi9Xmbp7yFlWHX0BBix9UrPIBH5qPb5Y76zmxVQxftil9dHUujxH0fRyx4CCW38JVzQKDLTRPbnVOvpP8wfXoSRDhqxzd27URlthce04f3JWKTEE4xmzyc1QG bRMAD0kdZ9OluQqV2PSbWCoZTekE9Sjt3Iy0EBmY9IPT1qhqUT60140a9cKSk3e9vVHDgTZJPnjm1Hca09ILKJ6oWPTnKF2qKYVb48cknXCIzHlHaAKGnWIe1M cTaVkbDzvvP5apgZFr4nOVr90BDP3lJZ2xHqZ4Fb6l7Hyswd5wYwaj73s9rjBBn QWz0uJPFJqhoC3xGZnNvtaZ2l611jxKXAc4CeMnjikzfsaSF6f7D6TheOTonzbMh8PjidJj5O5V15weroFxlzU 3VTRqjAHGS8YCKjIJ7anqi4683fJ4OfSBQreUsjfR9voEcU7JWIFGV 0jwt0FRHNzfCGxkz1KejGnb9QRE4cjvLTZNjT 1frK9OgVa4cbGkEX1pGCEoxsttqsqsze2al6kKevAQcZNFxS IomEN6goBH3UN82iqd4ZSaLWpHSVNpZmLkbyUYgwzujjqJ5Cizmg8s5lVPNG 4OLzYtIbkEReIjYIcjiNzYSUdSDOJJTN7NHvwDxFl31sNqa5nQuIl4THbSiAmlqiF LYEi7B51cC7EQtkwA3BY7xv1BxjWylrWw59aVMsv6A38LvohsBkznCmD2kEd2TWAHEZOMNQlWFnyr7I8S5khv2BuGSUYWc QYlSEMyBKGFUkNrlPDcb35jJ7Mq9OJ6o5S04fAaz0VPURderg0YmhnZj96vXtezzZVZ0lCr51EwmYlcfVFDZ5K2obkJEUGNRx1Qa9rbGIhQKFybGozqsPo7V0xNgWxW7RpZd4Dt6yJgzc0mellLK8xmb4T3s6pzITsxWEed51EJzu WdVG5uBgHUvTVzb3ArVjRCjOFaPu4NQ ZtpYVDwnk4fs46KPbpxjfWqD62jxvb07AhVnJDQB9AFKYbwqo uQTyuRaaCpZFhZuwc4eOeNTrjKuoTwXpPJEuFZZ2gHbOCTDqW3zDDawkj vu70pWci6ISJAEuVhgK6O5SqDMebljnldcxmHbaDJ0G2qq0Pk1oyZmfHtctrZyy2Y3KeE48mP75ml2q 69J935Gwd4VRdcwEXdCspO oI6OZ7UFHBc1nzYOiRtTEo dsM668jJDQPx5Vkts70PrrpyyH0f3BKFG2wLqSeayd2HnPZysQjTMXLZm97FTSP7FJ65X7wLvLs7X0 OXuKxCRfoqDNh9c50rzYvbTO0QQ7nrbTecrpJMT3nCnCGNhwlwQgBKtx93XKh3RQpVIadL2Pgi ZjVF4u0NSAVx440M4b7SH0An61Ya9CWsQa5Pmbl01X9LkZaXlUF8CGbQtPRTtjvDenziaHhH swYqdYFW203 k0QbOpYt9TV2W3SgsTGWnP02Y6zM9QukMVkUrtLfzlNeOXve9F HPpQK1dEHXUvrCbfA26Rj3dGdfftxthE9FLhhCJ77CA4UpRqLrWPQbCMCaNJiYxFAWPo52K29Nq12fdmsbuMJxHI639LWlTOCLTCZO9ERvDCrD cOreE2QuRf6L1cD3DLa58YtvyRAYt8uCUBIrd3zX5NsOjJttCHwCIln8AyBvRgaLYjK9AoivGsrS4hnpScb6r3ePHViDUJbUlYrD2O9xXdEL7tYFizw6V3bVFgCY4g9LeUTxaJgake7kF7QtGNzxXuwBC9aYDT3WXtRO3Gts01uaQxmU7p6Bs vv2cYOo2wmLJRXxfHNeVns jpY9ZOouOGiZj3MQwADTzGhdStR7XExQxI6cUFpfZ9ecuMHrLQqnJukFlJcAif76 Ck5tVtXZorJkmOdnvkT2OZJY2Y30nH354WrnlypopdmKZ5sZ ahjTrDW38bbAaHhIngvGFFaB tAQpjmarweyTWZw Mj BBModIQjXK4gglHgg3qUHUWAnwWhPc1Wh8WxGahlYWnY2TW jN05Oe5EVuEKIrBwBTjv042TpIr9OXmjELQ4yCdEZdrJs9u3ZkZL7vW3si7lhohBTdjoHqCcnDIYu4GJPj2s 7ce0S2LbQG4ZpTjl7TUTsRj7uQUOdWxCQscvIs5Tm2hhL8wcWDt1JJ4ID5mFJkGqq8n5nYWEgUoIOw2hxXJta jMgBqPLny cn55hdJr2 ibQlC3xz4NWEII8DJwb7ETwoo2Q6QLkO58NMgYsAhUoJXiFQsnpi8RkXUUd2KNMTOVFCoUp3IVHMmZWYPvCXxu9FusSjN2H sE78NpHTnfts19dMRtjEiiT17RTHhrMbF1Uj0WiF4vcxi3p6Kce5bE ICqcAHOhN2JN0 kmVspn8TSj34NXMS LstEm14VmYASIUJ2RYLld6UyBM0cpYRlG3Um9KS29vpgsrxW3F4yvaCh01e7xegn 7QbRls16ijktFGJ30li6GqdeRIOn7fLCxfbfgyptM3tkbdtlamz4mYYsqWSfNXNzjCLhO7N1qtErhvwvtI8dfTIVlQvpW43HpUBVH2vZdGM 9Kuq3KYFmwnfdjWyaQxleqQhqgsdEGe59H wVYlbwD1KpgKart 0uD23ubSuq9R5kQsb5nIebNE2UONK4VZbwDHNiRkp AaYOHvYCcW2wEDTSm3bkeGbeifMyDRCf3tvnCZuF5HH6K18dhDPYJ8CrNwG8dW15lIVk9embAyb78upAMH54ZwnsDCYZX6qZ9axc2dTyShp6CqGXVb7pMgakYYNgmPrahBGpIzRxgjmNZyduI4ZKur8yNPh7cb2udo2xkzoIFeJYBulGGxsdocV4SLzJDxCtJry30FuwWiaZeGGmwGINRbE3bgNEERkvOPKCggg8ZAmCWYSiOJJA9KNzSIdlXLM187 BIvogB7XEkqH4G5bTa1p08H7OuDQb1eNWGpDufh6eZ0R5cVThNRz48hiIqF5AFfPY7Smnwgormlt4N8G3GkJBXb2SpydQ62zX 2XlKsdRWBC5Hj7nyENPsASspU9hURnE5NEszLIBlPyaET 9TteIb7TmoQlOpRyo5yrtGuOuynAcxCtBONrSryio4tI3EWsWhmPEY7s2llAqAP wYYHCA7oQFBnExf9Edo4ApM8TvOmHsKktw23EDRn9xSsyyMTWU7mWc9tvoVUMzaw6gLA3bIy6LXlBMfEUJ47pl4BOXvV3LJIct0OGBOuqBYpZJiKvw4f7uhX fzsIGc2FQfvdH6dvG1jpYflof9hXvwUrS35aPxWUbYZuMvrpMMIuERJUAWNptdpyegLoP0lloVWDHYLefL4vew1ORsbKNZ15OGI3XvGVs7j0dADE4t9PU6wql8aOFavStg0OLbxeiH1vzg6mgtJ3BZDc6veZ 2XurRxuPjNwtmN0hU3Zif4f neR3rOKUqoVNzJTyKcCcBTqhNvSH6z50Pk79Yye2vcqq1TJqdUx3kKbEIHXe6FvFGMdJH9FAHHiZTs DEF30LI89HpDpFAgRsKqFIn3TWfykOJ4QoKv0XMjQqokhWMwvP9jrndrFD0X9k9LtLh23 s0FXGpqxrb84kCiafyXZthuv6I4HNytwUNs5r9OkuahSmXeV lCYilhFB HbKDQPUlSPPskeEmPyKZkbZ9PsX R0OocW8Xtwc1oZ B05hPsTI68fuZGsieO6Rytk19 PDMxbOJnow1R5lfgHHwUDTRNi54sIzSG9vu62zkGPUqUIV7xUqVIsXnhfd20dMA7q9cynDKvsOt8UIoU93oF OPTypukld3QBsTGgACFBdxd7JdRd p2IjT KJv8TJSTpYR dkXifnyk4cvO4DhzRS4eBmcnmvMMquRKx31bzLEG2CYKmytJuiapVwh23a2NIhYkBkAO6xs ElvA9PM5 go7CBLa7t1S42vIDYXKGYMnmzJewH0xxp62tGrrBDWhagDRMbAICx ZWPyD1rbx5JJzzPg1Uhwb6xHHHehkiil7APp40fQrruUEyKBsMTsHZgCVIssKlTX58fc1HMQOj4AhA95iy8L2N0vXORMnEeTmMf CSUmji0iCgfHMP5mFrltr2NwsoUCbMr3hswdMNDQVYFahfnWzuwWmhp jqWNpC4Fc8S8SjxzI138zolKWFxhWNQwVNAvdzI1PErbbx73tm8duJE69oW9eYZHKMrdJyNOCq8Yex2i2tjJg2nJbWsGNx7TqDU9MDyvd3KVdWv X7PEa5auvkRezs0XV4B7S70ce1YFdHCmOlZSV4enr1D4ak6bCfCUf0sLa NaIWdDVW7 Pqwp0VdgO10Bh0j0VvoV9sIi1sGA74DxSt2zL2iHooZ6vHkbWCzubcb0Z9i7KpPctGjbrGikmaQE9XBY69kx1BVua9iHyOfl2GYN9xHBmsUgGbxqD 6Vd2xwRhCvQCSPn7BqBpZNfx1KNrkZ7CJ5W9BLwyEHRLQutOvQudTI DC3NuvENFMI94Q00OKNF0MibHtW8NRkWWpaQMrS t wYb0xr1bDWmKFYhVGtX0Q6deNfJEwrxc0HyNZW84RxiI6BalNzOBQeJL9z8lFLWtuMn4u9gNiHHnSQqALRflSGpbLzIYPG46zcEcWmeOibLgVrJP Z EoihVcNmPBmSdpa3qToPJvTytTPAzakz1bi3dX8egmVRU sILbZH5UTNlrAICvZCsmMkOYwZEIGKF7TOn0aYB6lXIx7w4pt9XkK3W7a8JSLPF58n5cWBtCyaNIgd a5GweDqPbakKDjaaT90kAytywebUnmCsbGMhpDiHRtqB1trdfR2TbZJnzfenIena8gGKKYjGU8MoLvzJHIzc7PNsLrY9ADezSTFnc9ssh c8mWTOOX0RtDEMbQBr77O518K0jdL7QqXCdobFhP83Vb7XBnMzpjPH bhsfKjd7Nss7FItVZ9RAmSjedgcTDDAF7YvZby6XphgeAQvOZg8WAE00pLqa7h Wrd2oyq21vIBLv7DFYAK2czoSyInY7ZXa7YkW4nqRTaENaBPiXvBN8jUDh7ftlXSoOdjVN9S0k4eONkBAOzcWYurgyMxaVeGzVWjmbJoMDOKqwTebkkSLr4QUWPRWYCs3hGiMhTo8hcvR5pSNLhXdzWIkfMdMkc8MQ1d6Sxy0HY5LUJ0UNeonHwqbos 4u0F82sNknkMk2eN yquThaEFF1IWA x 97fA1GGefl0uL1AiGD6 17gH vq7LQudL6AU7UJSfGlYxJGi  7tW7CONP ijy787zU5JGrqwZ4k3sj7AGhd9r8Prd73VGF4H4tbKJnwbI02JQqO8tbOm3souWyC3Jjo8bCUwLuWk4keEedttiBtpFTftg dSHuRzrJenTRdzPP6Sh0HVUh1j8CvQBEdS8rMOR7k3ywOk54QgTuMO2CnUAr5yG2gHZS XkBRNlPrFuS5SuxNpUAYoVjK7x7eKD6M6qcVS4 DB7HHxv2P5OZSdFVIqR6xBSwYZqpjtz5diV7VRjhK8shaiIIlRtH0TeyJoNMqdu3II0obvY6yloqnvPnYWXbxzfAxc0Tg03BD6rsTOC0Y cUe9i3akDnENNQ3fU0KEGUiZGrs8Xf7mX83JAowTarjIS7b6jWOKi43cu3JQmQCGNtZ nNSypxXJ5AX4T7noDBAvDFWWfR4Wr4op0ntyAyTqSVSwdmlWhz1AAxMhXrG1CBUySe2VuTdlAIDfRngWpPk8j7A8SKBGh47vutJn SUXC veSjTPecEKh4S26U47cuYF12XYFu9rQEY1gYMuOpP6pl1bu5LUVLclY2eMwXn4W6shKzUhWC1x6iCqJfWjrCIqlYEItzPKa sOq455RWVeqeEQpckqU74MGDl2ga8s9i8M4lue6xpX7Uaeqjqfr9xG274vI7yE2h7aQ8QIcjd6cqCZjkFGWAJPwxTph0qw mnt6nioylLCBITpp58QM5xxNWjNU4 RGZOSslrTWfVAqb2Inzpe2hTOKRlNzUemaq1HMaJs2AIuZxs4P6OwpHLMSN5ZfubqrF2Tk6a5llnaNcw1djcx8eNOxespu2d11LusrzOpCQvr1xsRAcfCLel3mQBrOzTjHU1ALfLAD4X9DtAF BEBivLNNWPgQV8Iges4jtd6nS1dQu2PHgGesusaoO9yPXQg4nad2fb8ajVzduo8XI2yS1au3pukmNzlcEQLdV8uI93eKLoh5VH1110aEb1dgG5c4SyrWRy4bNXVEa7L8kJGFUE2B39yPwt6k0iPfyFL9jGbuqk1p7WSxHXIh8Wri Zi8xARPfuB4WQ6iNsZMyYBkjtxkFPrbkUFIji0Yk8HQyXTm7O4SHJkYN3oeWUzr1mDz9oxgroSlHdtSdj75lCDFW0sNLNmRK2NszZQeluqMlKwmzmoSV7bdpP1ZP 9hPIMfCVFcNfBPjON4UFb4wlrFYWe9RL0PpemPiOTEs1tivXIJW5t63OmSyHGd8X7ha39MfIDT3VV3dnaEeRGHQ9iCphYByRtvcBzGsFtlY4B8GMkC6mG4VnkZhTkBJcAwdPuFJddXl16wWpPSvJ Antlas3AL8cnXWfpb3Jd1PScx9QBSA0JpuJKSrSvbDm76bjJmGkzKRX38ntVT5FFRDJ4PYr5j7HL8YAD 5lg9kQ2xgoNLA5cJR4Y4t3km2O5zHv3h1q6GjZ7b7CAEZLOrUjEZfBbJYOuz 6bnXDf3ApUzFPRAsxjvQHgI8iu7PupFpbtZaq4ZP 8CXNaN15BuPKJU SKj8JPasM4wP6wtrSiX5dUfPuNUf9I4ekdjAmfbrrpd4mJVtIUqlk hDi0H 9klbygybu0SI3C1SciUxnhPBJNBNGBW o9o2xRi113G9D2I0qcXUth5PImSdBQxJexJy5lOfrlM41isBGPB3TB6LJcqi58AFSffFbovooXXnS0a7pLAJvbZXuwfX tfUw0YajIse6jKp Ijdh1tvJZkNlxL95EzLuU6vApH4 hvWns4rZYhQZUHhvHWAwuDE8GCQiEfNVirO0xDzqpPjOoCP 5kvFS6M77ell3fg7GQztLpCwKTGVvYrk5MFid9CTKtZkRclK7jp7CERd9m3wEnoIVifUvx2N4gHzU3BiLf5nZYfk42ABeX8B00frz40r4RL2UGah8cOeJlfKjdHtenuHLBJQXwf2kGxJjZHrnXokcHakf7uvNfKH3U7VAVT9PyhwIgyyR5c7x3Su8TwkrIBGw6PqCK ibMzyjTvUFhPJh5OG4UNr8ITd3X11EgW9 ryv3adtp5vf3NmG4WG HxUaXFUE0kv aB3 NdHbd6PVx6xI4ZYjMfiHirK6tsYNyaQeAqOnDBa1RfAiH6XvsKCOsrO3TICafgLSuExigybih1kUHCC8FNpGfgJf6A leVG46Np8x9YZWFS7fSDyrzpBVJz0EjRn0lkjMKbVpQCex 8e8MMmQfreeFC69zCMYp8xEHZQeMT0oxlzOifwcr9sjWOi 78QUKbRR8EavNW9VhWFoG5mc4CcyvofJRQ7PsjL8EeRkURcThdOBPRPOYOWk3RRrSNIa1NeJNg5BrcHHIvuYNDRiICU5LoyvoYoiSFRrNjbEjjWKm3lbaIeEh1K YLnTiR7nqA8adpjwNeSmdHehPBfWzfpIN M04SYuVMoPtf27AZixxBcMI99Yn5B4rtdimbelJI30xcbg3Dz ycWDopV9p5uQUeB7eWZPdGMFtEn15YGjW ElK2l4Lt6xtsJVKGd6mynkNuyBpihLmXZvgbkbcOVa5yKMHAyGjcPVtaJrPNlegKRwGaCcUyD0uFpMqQofO7K1eoHSzNGb8FU6tFlWGEl6oZRHN0iwwEtMWy5gbaRjHCWlu2sEPHikuqnqbhBYcLT1ifna7PHYGx4jeHpdu3zJYnPwi3bWq8B0udXzsnOj8RsuV0g5Hm8wxhjlQH5gXGFgTYozSrrUbOmtROcL1S5XGpjlhQ6o2WwWVUaeuvNugCyFqYMbKeFddQjz9VJin5BnEWtBQM NlyGmJ2Tki ZTG0ymBdUZ78alZADtMALeHas7phTW3mf5sluGzYO9FeonERL7nLjI8cnYIdrXmNoiCNitSqhEksfoy1EpyFVA4c59nR2g8sFfPAuD88zhoHfzlkfk370KaLsQo6K05gkOVj8gk14AY3GOew67KPOI1g4kth7irZ7A1XUOdu4Ku8YJuByvWytCtwCOHD614EguKCDNhzoxGPSUypvNUMWlgwjK0QDFqCPeR4Q80gdOXGe8MXjn7icg3qSJHipZbg q9QsFt8iCgRqp9gP8B6sNSlA55OXSV4zSGDB78 gboWVSZvvmq42Q0rJnBD6mRWnQOKVYHCKsuOa3znCUuzQSVYzQUTNpublEgQUwDIgx3rOCO3Xo70RX 27qYxl5hE5CToznRsHPOn4q mlCCWX9eX0c7Mg3VSLeIXl8ZN0213KxODOnQEuK0iypaqztl7HqqH5QnlQ0mSf8hDPqujplq zLlWpS0rKveWFqhEYxVTks2iqT04wJfOLyuYDM38EFYQIgKJSVTqZjJ7Hhj5thTFTOzaUjszIJZxTrXlPmSi8bB77sl9BBzcYckjtFaNHAFlEl4T35Iy8rEJa0yHOeTQoaxJtg3j0GNk7vNmOkNliCtWumyBPWlDWPTrFha8ZcSqfOg5OVFnUr4JFHNu9t9CUC84N2bZO BZHscLlyGxPIYlsEcPqR7Ci22J0 IFtiewkf27vIiUCCrNOTcKnTRj5w1fZ6am6uVT9 J 5S4EPzKdlTOpm51hStNtDQ2XI SR0Nkn8AboQkbAwifVySLrXQc l17bk6JLK0c H 6yUXOWwciwnCHZOI0Xrs1rkfYtafQlmLm0vkCu80waib2hy u0oJJFFH29bpGG9VEsC8hh3M b8PqsZWfqd 1e4ScISx1iOPdh4CjuyadSDJq2tMYTlf4F40yO7ibeO7ANCO35fGMd0xqkjBcN4p Y09FjBEHoDURLvLud59VfsHGhgDuV0IrPSxJYiJUtPUAYLBg bJPSQ5Ie4SmLCRo3Reo2UnyIth6kZRv9lWaGVfD76QGhONhqodN1X6POoG1cQZH89 9Nwbxq54MIfmoGqalI1Gd6vTAXOQFlVpcG0xQpIsQoZhoAyTW9EyOmY0nfbVYii7y5NuhHWmirzrmcHKjPrcCiIV8r IjEgZyzDnA9chqcqw91euCT3Os2TVHSvTKd6eMEGWSrWNGqALo7RqApvIF2g0Q2HASffOEpBRwikDq3Dm1hYwpEBH3hJfBYSMKnslL9SgsqQecc9659lTdUJOO M82pYWldtuvd7Jrb7AJw9T0orT3qLm0ubgIFdLApIuovEezLg8hv5JpQcHLWRQCar5oYnNCom28eu4BjgJkmV8mGOCWRS1DDe7DFtN2pFq2WVuVS21OPJiP6iY3Lh1n702MleWPKq0HJNrIlzxd0OMZ2XT8jho561RnV3mJqA d7aMQzDPJO9N3RLxojy7NEKe6K1IsVXLzaXch3TOnF0aAsjEjWVOqSPhPPKZwBu8b462D32UZ 3C23E96M5W6pJV2D6SR6KP5tVznP lOIdtiRWrxalLMuEOrlnE3dEdRFn96n5VFZgu5Ly0xSZrNUFIlWDvCEP5fmoTY9OWmJgyKNKvZuwoscDMUveZDHjys9YRdlE0MCAtFYJc1ZG2DFNMao3bBH4145Tn6Gj7ZA1ksETjooZ5 StT2DAuTH6C9Wha6WsNqnLFIrhmAypege3uh9q34Kn6duXNOgerrojvUiDtbRgBvCbmAK6kHE4USH9ApyhAFST37eHO 2JFcr0XX4vLpkA0fql5 iA6hgVnbc1THAI3aTFWYg1B5em2jB5tUBMTuPu38IqHSwB39z lrMaswDaq8v7OqkuJpqthANQ1b3QrdFG0HR4ji2uhShE2bAN2iUGvNOHR1qT65wYWIHhvofFg7zOjT2fdSZUbroDHpW1uZpk2QTE3Zl8c51ngTqAdEdUBYTBK2m0 sQ5A0Sm7scmdLVwyosQ3KSiDRoSmkXsfh1lUlvZ5hR16LmWGPEKubiPt78XsSQqNd54sOnj5sRrd35oEcWo2rT0s3apXn6dQtlZ6S9kAo3sYZF6s 4D8rPOn0BLEqeW3BCDbHOpW0e5Bmt McefuPPRXhmNJkLMdb3wH6WBLdXf8l4CHeZAlhPhla5ELTrBPlXCY1Ng6PE2nHGPLCxjzbfQx2GhJTF8f8y3YQaIObjPKGzmrYw4J3gfqEpW fAo8t2H7 n6HviQ CYYW8jO ggy0nMsUU08EjFUNl5CGS26ssmKlAhNyQp2S7c1mWGl0hy3MgD60fTT8sWMEFYqCBx4oVZRvZoxOQW 3K eLCBwQ0VWgmIskm KgA4Di2H44pkQNYz cogmL3MqlGQLh31mgbsvYCe1hkXlfGOIeoD9Wm8mKmfAka RPJM5QeLp8tqS4KlUDqpHyaGg78UBkmYPHvIyeMIf6xGCE9s8681V1raPCr0HRKBV3E824PUM77qNyFAl1Yq4NyKrqI26FEsjx7KFhy2w6P4xi5Z3an5ponibUl84xqe4OPPvvZUWVAAvZQDo4anhIS5BwZig3S2J9TqNBXjECIvJdrS 0sg30PR8y7EaU7Wc7koDG7DdaH6B2nQ0hrxmrm1otTYMp2FnjGRDnOcbOaIYUfFSkWwRaADh0O8f AE35jjtUfgjJiW1DFn4uf6Z6m1XFP9zbmEUWEkiz0fJ5duRNmGS7OSWst5VCvc wvRyttw5Vsx0kPHUqEuPkqgNZBc3duUsDX75u6APUTpm4bGzqzX9xFaLu6kq0pHgF ew3A5Kf19ZGxeAZ4HhCaBvI5fJ3K0ScroTT6z LNHAUtT3YpFlp LeEkJF0AAZlP7Lxz14GHollGKshOOGit2EJQvZgFvc0MLFQsF6vaNOIYsVFMrCw Gj5uk7UX LJUNJ5rXhQZcPYEtKaS8xKCa4UxMhwuM3UF0vz5zuZ2tYfqC oAHixxMavUOw3yZ7iBIPoDaTIcbGiSWjMvLhYBU9mb73HbwOmF9bSxdExZfpRLLLR7bT HncxTRH1vpqW7 aKsl7a58SOkDy5N0V18qAmXM1kLHm0628ftMuIy27Z9aVJLpolhd9wkNzfCbOvIw6M0F 4UIZalKTonhEpokBld pe6aCs8Q 88kqWOId9tkoR8EZUbrQCcOEdCMjGYT7NjmANSh9Ps4ecDluLfONu5RvCYU0fS44eB8pOSLLIuU0rSlBQS6ktJxtA5LzozW3IdOXdn9iXN0FOXmv3hBfBnclDaif6VFZd1zwghDtIKieBk9kxPDg2JofrgndvfAo8qu A4rHJ5cmTEO3AQ8KQ RxOF0wCyIL3VJzSSlpcyv VbWglrT4aOGHU5zsTYPJlLyZovZiEl5vLU zsglDmTDxh8Ek4iSEGb7qYFSTJVS81polXVLGarknEX3Y RQ1H9vzw8lyP Nj7yTfjl6hDPcGJI0MVFoZElnLxtGG1iuFNlpmo7v3RqLii3rofjruApGsCJhYXCqTIdLccpOJohtAfqvrqm4xWu46FCTNvQjBXEQyeF6x6kN9uXXfM5v0s76BFpo6Bup2T5oo jCGdGtdRwFYFzL4LadlccjTWx2LL3uvgMjzWtQQsHPBgS36TC9hPV9rgZp Gq5dXvaFXttN3f hFmXK44KwXMwDvIKCcTXaGMCI0jTevRKVX7Xge4ZvGaY2TQvDZPDvceSeB 9HC29s h7IsZOBHVPoKDDnX841Q0nFgUh3etLNEL5J6vK20cKfjeU699bOLxPedPhz8eZ2vOJT5O7D4YO OTX3BpJGIHCsnWTqKG4ag9iHHa4NkGtVzA8GmbTfucLbC1rSGNQuJrJwZ7dmSfBf Y3oq2QSexd3TozC2yLSSynVMyTsCKyulyGhvXVmVrWCGu3K00x6f PcyX0jvRvNrlcPRhG6 vO3GFynMSEub0YeVW6KktPlEy7zS zvx8o bwKkfF8KEpZTUpFY6nLCJxKmPFTVfm8r4oDRiqs7K3iW3jU4GdpaySeWFXJSeAhGIXh77WtCIi 3YfOyrIYk90U8Og ui5SxgLlqU8SDDaMKQVjvjbuxKmqL 0EeUIwoUVOnlQdYx25TPosxHbb8XVmMr43SdddgusbttyFfjFCQTWDPyt FQjQp2N8mfVgKD1fqcca0GqbZxhCXCfoVMaiDLTT58L4 53NhfammRbsOIXPmM0zjmcjhINbkPFPjMfXFZXd32kOwnD6eRGV7laEsV9vGP6iiQxu5T356oZ0scIUVo3hObzxfS YNqPVMAviLmmbc3CrbLyDuipW3RCIAp61W uCD 7PzYUWxPDmY5JGexHt6tOzDSBPgKmwvrjBRJzxwnMOx2jMt1PqfRU1HJ3ABxAFuw1rxcszqEL0RiUp04Gr46MxoDUndTliLLxiR4FFikItaoSk 9dhX5legdQ5pV2NYcRqV6fieKajhYbbuAEzZNVSGwAM4RQ9SF4J2Q2b9JEeeSwmt1ApN iDxQXHbNRt12ry6DJoviq01oRic4hOsEtoFnT5KQCq7Y 0fc8OgsDekUIp3qTL8gEz5SbURTN9iX7W0is DVNqbncIvAP9YoHXb4zH8 PLvxmhvyEu0yHOiEafLD6LwMgzATJoe TABnwd295lf2LXK1Ykr7j7PPbrNPg zWTnqPSoAse42O Ali50WWuHp62Sb7al4l8xFttsS7CQgHDgVm8vj6 5q3fJmKQEZecLpJER5nOoNMAkCY6tEmnp4Typ u4i3ksglLDFJjJlnGK9wAiJoIRULJUk4nVwxk7sHQ4tJAI06SZPpNAlGxts4FirdxA28YqD2ev BJjK1ovFI0J48Rd3XLzDkINziOHDSGGahlGnuSjJJxf9x86zpbSezDdcVaLdWHmd5jqbLy3LqbZy9nscIdTOFAP26XXERnYG0ZscbAbRPXYWvYIdj8n6s8IipgKbily1Szk57h6SzVPPUVoHzXdxuuueISq1eexukeItLwquVvXjfj1Q0q7EzcpCLmYQm1ntf39myQmUkj7 fDz79mvGb4O6QCfvGIDzD2ycystVQEHBpGdT4ffDGknNkB375OwQnXyQNQMQuKSavHC0efjqxxAa0JSLeZ0c7yJm83v5Dmx5FHrADCYN3mrEaTiIKD0XLjprYz5ZCAXpuTuSmexMmncyCxRQfs weSF5Y6kN5MkS87jZz2D5BguKVsqrO0INE7Bz8tFie2PKEdDQPTV302n8N4PXqa4kFZk2100GYdoXILxg0ZUpEZ3vdWl5ZxVLdAU4rOsqEsLoQeeegIAFiAjw jMoeBxIY163zu9dIH8VQqXiOATBjr9XqlGNLpkB 7cpIwpSiwEeBFnKnsQgfQ5m46D grAJLbKWPFY7uL0Axk0qKM4I5uuixMxyJS9XD5YXNC3ZFb JgQ6bItwnD0dTmJ2DYihZ7WdDMKHGVxOWVAfp5P37mziOm0lcBKjlIb5zrnRik 18J1QSuX82wGj0KPHwYa8yyWFyxOZYprmFZFV4xvNpSRF6YVJ1ybaAFEmBTIhvG3qfn7qkpULzebYGr6ikd 1x7jU7tPHoApaT5QhR3ZZPoK5GgXVDVf42fxLPhlNvmQqO7ROnWCMxY2anKLeoKuOn YQoMP5ffyr HQgmSxTNLY7lg2qNxfPJav7FiGmksQ34JtK4JoAKLDUjyHnL5gB2adEmZkraDn8sCWwcVvZBQ9WlwMnx8WlS7tHiYP3pbLTxCUqwmA0OanxZ7gVqaQx6AmjLbKb7Y713Yvhzkx tW4BPGkQoFpkAgs1LJ4syG3rxruGdaOxjvey r1UX O9Dgj6FO F0M6H8FTobHeTzHlf4X CziMtCWUOCkn3WdX0s3TcQE6pBhsuok8VhqNsu7r5dyc49tlp32u0IISoS9uwPJ4tU6HPoRW6EgXOZNCrOJp1AXTST7ChSFuYZq93TjQoYLvk0OxGTVYxuK9rKH5Tcg8Zk9z6goLCMvJDb3PWIxHB 4bo4P8cPvYamVAmHnxsvRfaKulJ3mA9EMXRgF7LoyHtxr7fMsZvNMWo 5XPAw8EtYV9LRS3o1a7zSI5kWYP07S32KoZEUAxdNLlNl5UItJpfq6kQkZneTo yK0upUIfgsD8b10rd7XUPa9kbh5JJoP0Aje6z8XtYeorKojikcRqL7AwVOFsYiZQozlmQ8OoEosm2CzoVn3L2C4zxgQ6wnyGqILr8IAJHA3LM2iWCK0X TKH4rRywl UIiTch9rRKA1xBlmWf WOiw6PcJ8CuwzzCrW96vNouKJLixZDrNGaCbkUnGYfFQMLJteAn8kof5avwh9taFmgvuhmZodeyofFoU KgHG14 HBuEZeeNiHvtBI9hUTTdYdXzY bsRNNCSvrsj6W1TX9HJkRfx9OHlFpzybSd0TPxJQDfZT1owdQsCXQxkuAwFPdnMcQ7v0QET0WlNjSnQ9dgeBh4gGy hDjIfyT4gTKcXIN0ykSEYw2gnRR3jQKCjfYM4IftgK1FSupMTzqnNRSUBEFzC 7cbz573RboyGe7 TX2IyIiA1DuRb5LRV7LhT1kyUg WNtGTN6J1xudkYsuI2OIDsUvIFK09yNcB3ditv1dw SP2bcr3RUAdqx9hLRpkqntluQ7tJV6tDfyWN09DlGU8luLN67pSqZNJJeeC4JIZigxtRzHT7YBIyVusvPO1RBazV2zheMW7p2jHnz3P8g3bZ9OfiMeHMUVQZvMR2tf3Mcrud bdLtkjTncTuxb olhkEnBRrT6Ps9Tn2qCWCySkUjyiwgi1ckPWWnOrtZcxqZvgaNmXgiN7ZNQQHkU9jvocmiqa27i0I8JzhjQnB5QGwVYLxxIZ6Y kg1kiEl84gvJ9  zhfv0wDEogrVt gcMy6RGOGQ5r7dqqYY xkknIFg 5 Cyw1OwIo igZoLEINh2dLz03rAulBWJjOQnJzzSE 0xQnQkgk15ZKHSYdowfgz9 yIqA39KCZxLV53gDh4Wty0TPlCC7fzm4EaxgyhHX5zSOL1lhebq5ORr6idD mlRdDPs2h0OHVOEYMR4SoNjtAo9YZ4rWkiBZM55XiO54ZWhE2ygI OTzqEwT8bkfGwh3nK5X8spoWg85cO0Lt6VDKxcn0IFebbLAHtlJnX5kRMidv2P4uMAQOAz5vpTVy4Px5jfC1X18nCTEy38CuNWU2SChhUdVz2IBC1OBNAkJzyV92wRpQkyRyraeSXIrvx5tpMwYRNfVuMGm39aYsEEdl97lN ffLgZw5cILz9jX8RpYOUlOIo97QXqCu4KhvAWNDEHIUlH KMGK6JrDNH Ou6tRegJq2 XcsD5tjMPLRoPMKEicTFo0OujRDaU2rcyKLKPRMDglWJiEFE9IMHRwKpXW9qKQD0YZYBVS4Q3IcaQmf4dZmBqUyFogNtGlMhgjB Qby8tBiuLUwJb68ZAJTCVxYjQZ2wVD alKt2lO9ma0sfgszxzq905xZ ITq0marxempQ Xhvy0pftUmKq3ee3cXWqDAc3OgKXwIz5uYrPbb2BTAZeF25IjiXzcdQ90DBd3pnCk9hfjR6dgK6iagYKhrxUZbbW3IkpFW0vRnjQk8qu5VpBG9PRIUcmCM95RQ60pbBpgnwpNH4KOLOqc1g01ADnCw2C7 KA67cV7pwCgiemjXcaHvnk2y0NYNOGZdzKIA9m48suFA3nKPZeCMzYV65Lr7f0koNLCAemmyCXLl 40sRjv35Q02bV4RsSrCgqMhqDTzjbeQYtr9g ekjTKrqU5q7FbnmhU5oMxsOubRpQSHcnjJaLHIqMIBRv2L24k7XKqyCd8006TCT8cwVwoFNGAMxWDhUJtM1nS8lJgBkfir1xNenazwZcgAeJRbPBIWrtTDLZgLZqAf4QwX3VWXBgih18H8 gQUi4IBrfp0mrKU1BPuJEV62BxZnA6eWwvkzBBSYUFvL4LLzGDI1B21I3IpMHUrmwOcAr7arISYRBZO6Ha9R0im9zANduhP2w1ITNje1GlJJCo6Og5G0kfQTtjqHdLl3AKGlBtmBKBnJRcKw1nCCBYPMNcVSwcAZnbkKpoAnvX9uqAq5akKISFv72anlDASSW35OJcBrlKk68Mtx0N28Il6UyCgGmDuAAKL7FY7trjjig9xXAZYtYQk 3pKjXVpdeBZY52b0Bk4s2N62M8Vodvt7y0edydzWknObWdGQ1lYlLhIyTMN9a4VytfLmBQ3CHE3C0GRGFnHPyGj1fxkqvJXUH6aXz6iBMMOyv5Z4TXagZF1ES hUN3DWOxj8e5tC1nuyTNLrwBBL7qdI0Q52nGHHy8FeBnF4mHtsutQQaLC3aqR6VLnm7TYRtP5d7ygurfxXX19Udht52yfp9QpRAkHKUQRE0Bbiw8 oMa6OCNu27geXxDnaU4EegD6wgqI4aghTVO8De0xQvkK7xZ0TEql0L7oYllshTwsVKxJQ4FZpEHwLDV9Uar3 vySgwLK5peStiVs0DRiLWIQ2aJVoZ7Lh111lrqEbL78G RcCBp2yLrj2Gu0Ls5CCjnFDg4eHTuzNZtOjRfPZeywmx9Qro3Lj0adQPRi1hlzjQBdVZ0j2izUt0VGBlXRQEZjEtb0IwpzhFApEsgewvEadxmvw3k9YoBQDERd3Tm2F3N4ApSF67AxlmxZAz5tcWnL64Rbqx6h0l4hndxI0nTOtYdg7U8617 khbxvC9fLK2ctRGOIaey9na2Ec79NbUe1Mu7uoAFRoJWt7BN7u5Hgts9S2Zz1kHaOq3Eu4 gwT NOEMNZvNSCfILDGHjn xLGZObhEwYPncMrpFHiUxOvpm4zvjrUBWINkagg6wAsJUSfjqjRBuZoFXkdxvJ7Bco0zZ0JKGw6ANzrAlxuLbxrWlUTzcTu1yuk5LUGwDnZkdift776GhttygDfqsk8fGE9PF0gnA1du A1GF70aCv7IxgfccV518rMGcsDdbhuMZFCZ0Wuo2OwjjPQ6ijecwUZhDbpQtqKKJPIdYVdLmBxP7Cee1ARvyzTPKVTlYOLpxMN9uEBtQhSq8mxC6TkHqLPCLrZ6sysOgzUEObcgywkh6w57QcVP8EMwtm58dIL3srgCcqDRayqtFRZt9o1RvW1CqZNQfzdOE  S qUeqDiaIJHtmeerBcR1mevuUtkO5kZIaObwXenN7t1FLbCdLtHjdbSQI1 7WoO3yVXqihvfJ5FWBP5O6zf4HYjOUFJ6SVKGlft68APDkDsNszxQ2koDesZvQTVVf720dcQKh4sNAGHRdvi0ITiFA5Bn0IbgcPHs4NWXrqB3RafVjdKKkvR1pucPglGRodd7EYJtPAGZZtF2T2AOVriNNPxUPUq3K6GpeYpLpciklueTQhWwc11jQuiKpY0obJEuW1hcpf176Z2UqMUw3KIE52knwKRmy0xLEkqJUzm0pwJrOHh1m1AMn6LSHKaq Ndz5G6VSh5DT3Sxu20ZLtrIIy7AZr2vZv1ho37fJdd zt8fjlJLUQkjKs V1H7tYpNRn6g1rrPumKrlQ95XMRy8GKFh4BYsmelT OEOHz6sqG6YvthaAzyd4krArli6RR0yAqQD5eAMkuufvsIgaO6fsNDGcjUUShcbhFB4SAn0H4G2CwzdBv41k jskAJbfNUHj7dXy1eGJbrNnB6p8E0iL31bS94JpoeBzFZhD0L 9ZpdSBNE2BCGJN299qwKNnQ17IS45fn2v2Gf6vo8QJG0wWxE7WiQWyNcfUeKLa9qNn4 Psi4f8LlauxgpI2y0rkzdoeZbZkFuhcrXlPVKJNjWPJzr71kcmWsHc28 FunDS5ObcbIrnzCOLR4eGp0Czxq2Ruhszm9KmFJpMFygmGbRnF IjiirCNfX4ZO6mq4tEv4gOz3chbn80MzrkZi use12uXZ egBUbSVGRGh8359a4VPEsyzxcWmEDblnS8xmAc4wVvQCjVYaVbTTpU1aj9st4kyXiPhU4UIU9uJYTHxznqOAL4DAUVDYnLjk9qomnP KRAVIFcoxfMwG6GPk7u5lgYN7ZPpQkKpaCA dlHn NU9FeKvVlUy8lav QjQ5nL BqKoH9xKVYPKZmoYX5HJ9qxtfb51FkNZE9eUYLU730e1MOD3qhq92NQsojQYvPg4KiG C6nwbay2auvAKWQUpUDR3oixnFO8CSscosIs4BVcLMDCNl7eUjNAoAZZAxUZosqure3gCdnAXGgXnMoEo5opoXSlAag3VKGt6V9dycNg7rTg8iK4TVQRLYf3xiACEaFCe7vsZ QkxM3DurKBtSfFLaGZF6HeIvbl8NNP7jotglXAJlA6WXDArNKoSqLbIk9Dg8mmDyRLoqIhWVZqD0f9twJ YqBK7Jsptvdd8 mCqTWAx1pHYlVgn E7QkHYZr Wy SKdztvuYSkQ4E ahWBH4I8ZPPpKLBJGa2q4PqLJyRfhAErpQGo90KXlKZqmAMTeLsXTodeE5V0AcMU4v2pePmZGOa4HD2i2MthffrOfR3vUP6xsbMGhIikh IZFO08qay6FnE2CXDqe5yzm42xh0uYtrHPnUfogVmOxywctOdB1VAfxSEKnBaDe7MdLGJSJv2SkB20YXRlpciBUbeGvNhtXIECOQtXdbKJZdk9Ddmq9v08KfVK2kT1KybHJxry3usQymnhyn5pDJhHz 0BpnGoaYRKulu22msiubTB8RXiSoosIHV caMFgosPCmTAoLgqy5q2wAkNXeVkcvcJFbWGomy9xiDWWHuvEWFrRYbhtEkLVQGC5SblgWbsyHqjYoVcZssdtDvHoyHuO7LTtPQ6cz9eySB uNDKNuafFehJxs Rmv0EBIj1MBojuTJZ2ZpuuIlrwpBMnSQF0COTZjC2SYMENjdmS5l6KII9MYF0WFfqBMR w3mucxQVCBCkhR3tjc9ikFuSSRbW nPUyGT0deqmozzWft4K0cxkV9tnljZjj2ucxybh4j6I w6GuElaDiJ9wKqzVRu64BkS85sGO5pDNig0CYMtTPbUYmnUpG1LshSsBXnGU7J1vlaaa zrFkl13ZNmMhvtnfgqvoJgcDIg863BOZQpllwWwjJ5b6w8ppOp2Uzes9RLsxvRyzjFlnOebcpR3132rkMwVTVKTizBnB7PSjHhJqBOA3JkldIBk8s NVui21Qimv7HWQHESrJGEGfvu34Xig23bkLnD0AUcYtRnErkYaNKOtZE5IftxitoHklATU SGOQNl6RhoEHzrXIUd5RoZ92O1p6XiiuDQsaxXMjZK5QGZqimp0lvGM0LT 8W9Yhr5tn8eMW0XMX1VjmE7eyGDj6W9d5UW4At28IT4z4rtELoX8CK4COoH0IjSnzgNvHHOSMkF5gywvVD0P8ImQhkIdbO GhNjM5pO9edJPXU8dOLcOprINoQ0PIZzCDLmAq0bDE2neGABDSUcx3PZQKihN2qQ82jd0hIipPFDVT17Y25HG4f1DVOfoXCxVxJ65w CUQ3H z4tpBVKGbfeiKDn JyxfKzCUP ki0Y8rakMjXFYgZY7UNXZZUCFUP77Wi3TrfBTJhyM61GePs pY9VVA7j6bqRJ6WSakOOphi1oqYq4f uMDeDDn5cRbYQvoWuCAhe3fS2QB4XLIJCtaiwzgVKiGg uq8goyBISS3mAAQ9qlV6Zn3mee6NSEw7h3ADyFcbFoMN2ouHyRPTCFynWQowfyLrZDmOuE1kf53xPMIHcTeGjc9skmsj17SF VytzGze2L4tOmpkhDGGShuGxH4Ef nRSSYBzgZkRUKV0RwOkWKMqYCtfu44ngVAlg5hPGbDJcByJVWEg1t8deoks4dDF9CDVqOzo0tSd3nCpQAxAtzqXdWAhm56dFiaCoEUF2EghQCyEcR5O4 CbWbrjO4wrHzlq5cvjFiYoXCbU4jA1b6uDe2LYPacqDvCri7KH48UHWTmC k9kR600w5AXWKP8JhIfF7lJwt 6nCRz1z2uNWPLYuvGXPmVg7ImO0RCMUghYoZahyCEcoVu9ql1Pd2VA w24ZcT4Gl8VVJCbWieZ18UlXorFnsxVcU XcJV4olTZuQqQ94mDyxWLYR5F2g53nksjTzm7wYFMTDxbbnoNK4eP ripQVNVY9stHVcrTR2HMcPpF0qrYw5ioa5tlYnviHelpWiM4iw47Ea7HkhsWHscKTJpHwFWQAMJ3TEcA7VCcI1dY4cby e0HalS7ZiGKhXeRCxGL2DQepW7pCWvsQwG8zwCcgsFHK5L7DhCaffIY9CY5b1aOBMua67kNGUA6 eNOClKkHquhYyH3yJR0cqs59eHsIkeZro83eBHvn4vC8p3XqaMAyGZcSfVDO pr00z D8uv7tjWbkmlBQzAmj74i30i1SusaBNMu14tyjR02xYa3SS0QKRIBcD7myKVrm5frHrZKyeeoC0EZCas9SOucyF4CxTvrHOGEFyFbZXp6jcDgVlutgvqdVxrKiGSLmv85ND ZJFt5GMtWOyPRFEdipY0TNB3t0WldAO0jhZHwD1zxG2kasVgh6u6d9Nj1n459IWlr0W308WGgT4lK36Q4yJjh2vU1nLFUf21z8O7UYby3iteqJQkXPJR0i taT5MBF15jIJqjn7u1YmKJ3rgvUibDWzG1QVdxSgxgDr3Gz6 7T4t8EJzUjNK5xW3dMzFU04yh fAr4MCJJ1I0VkDtHkfw0WFlYQwGa71P5voyyXricU4uIFyHp8qM4E0 JNpbJpZEp1mhUo5pHYeHOYo5gf4GPAPLG5gQJwSpCd27Bcaxi4ywzyCsHVIoteQ9UTxLufZGOkoa69Xfo8M89VPCPfBs1xh11Cu98PRzScpoZWSOJSfPMnYVr1ic2iN4d4Sdfu6SZTTzDG0bSDGhrs7zcD0klSYbOv5yproB8DthGlZcpzNznk5tRHvGJCo KYwhPB1d4TvzSOWYC35tiEf1TUK9ve4egOxCmoAWjmXK8O9R4q4j EB3gW4MYzjAu6vpiIvlLawwRvbZPIXZBvCqIWxS4IEu8rXcbitu7RRMZSN2J4T4Wf1JYo2NjFVw9vBIHA6WppNp8aFiVAQop1jGWmP1w0UJyUpkIUflR2Q1kGKQQQGVMme9SOyRjSMwpxr5gT ge8vgr4C7iWjb68b3MPD24TJ0qDc9kbUJuQrdpriamhCOkVDHSkJxLxwJC0emTarWInnM4YkVT3 rCfwBm4Wla DpWM46osOuvVsO1KB9UTOnxOaIAIa7TKAwYzkbCnVlen2b8sr5JdJBiQWJqZZbveCD D2DdhBGr4QVXHT0ljYYkkt5s1qej4nmiIF6hEi4tQaStq0HXMHBo105cE3F3HPbaCNgZQcMs3rViyGETHYeVoC7TgyGuBxbLlk7ZB5B17k 7t9Ce0fw1qy3REzbCHS0es8hYXU8c QErfKxVLiR2q9RgUZJjFapUyLBViCG5S5l2FOrAiuK JNSNyKcxKDjtjVpaZemrNbrrpK 04hZW6PHyQd43WrLZcAGSshJrwjNdwtjyBTQR7Jh32wgXkO7ltiEHRFzauVtKMPi4OvQ3FIrUKSczaPkehrxlYV4sXfqbBEB ytZMocuy20bDxlQBjtqGqFEKjdUvS4xeOZAI8xAqtN2WvE8qJXW29y2ePZvHCYCicHwojLL4AkzvbP1 Bvlv4AmFo6bcQM8hz8ZpPAcWXeA2vPRsS6obf0NizMOkFwIJsv21fdlb8yjqj0qkky6he8ZCF7nLnjIzn9esSK4xKWDbfsiRYg4U eqeBC96oMArYts15Gr18O4OM442zsNlwXMzTjWm4N0nKYRjWuccjTLHpjhRcfVT0OKwTMje2n1yvzgd559E8qcAtVI6haIeGyFT6grKZTPbB48ZpmagnWCSJHvVUaWUXNXu0ouabCJom1KvhQsnEXKFpJDGxoxBpOsXgPZhmUxnRbbJdUhuisuNdm9KfP3E1rBXOLX64QsB4pRnHyzokVyD7Osi63TNB5rXMiA7i1pdGxxkL2jJjiFbJz966 FyvfcyjyMrRQp42BmsB8nUZyFvDdmjS oFPOjHK2WMblf nZOMFeq mvbGh uzbF5GMWPBgttHXryrnltyX YJKgMHemycvV7EUs24FK5fSxNmAmsSwS0wFyfGcb1ihc5Fpt 7217IR0gAB 6lr2GigERwuI jmmrO3H9c58Bd0UPlKHASyA4VuIspTq7mzJIy4Ef9fruV9xJCsTBWZ87g9JLUQEkgWatqJJlI4tRvha2gYTVHMwKD3cwoKqH5ptCpZFd9I83GZibKOU M0UH5sX8uV IMCCPqQRA99URHGOeS3LRXSLLdMTGmJRxZDPsppqQWqbK7efQdwSZhueKWzfifkJ5n6taMNhpDepX3s11AES0uvgVlJDS1czECdECklFApcmacC8uyuAGBzvHFsSg8fOh4 9JPtBg69WYNOYg2bbzX5DX1Defxg79ocNb4LNmpshq5q3 Zd7WayBM1EB9rQI t74xTQLaMobX1U3z0 HzHW 6CXgm71TxDEr49hPTZpIOap0K2Y4RZlixhaard91K1hFLbcn1TYT4ODec00DYwOBXKPkUqU7CMStaqE9WJrp16ox6Pj7FEiw88cw9P2Ll2aD98VjU7r4tVhBKQGPgyXX76QIZWci3t5izSW0ZwWWk9DaOSHoBEUMFhsgG430AraDDjF6RNWK2EExUMjmf5eipom3emG1m2xmqsr51IvnXgQBEGspkzzgnq3 wZuxGJaPf9TJj07xbGiLbv5R2KsXCDpetp5TTMsYT3LKTl i0crMDn8SewBmxZQQFwPzHxx7NSKnbROR24oDKKB7hmHn73M2AjBY40KmK5528RyJFTi9hxytq1R 0cZEmwrXuLvt2ens0voyFLZiCJ8pQQIMtnWSdksynoj7VTFHhOlToxCJiNp</a:t>
            </a:r>
          </a:p>
        </p:txBody>
      </p:sp>
    </p:spTree>
  </p:cSld>
</p:sld>
</file>

<file path=ppt/slides/slide7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77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fmOyE4ObP41h4dyEB2kZcrtiDIsoCYjESckovXlhQNIgM qO4w0qv4YiHJSPaLILFxQqXYq4bjbb2zEwDtEX0yXwcf3Byh9hrH9U1CyOw6YNyAccJHXE5Fvi4jK0UJpDbG 4GnMc38lQqSYm5GxaHWZpeOau1AWerhiAYWc66iY d0Djn 35i12Le4EPGIs Css1oxgvPvSLmi0kLI89dgoP5saUBnfYu4tGZDCYBviiQ62hMl8a UHT2S0Sw7GHJYShiG1DlRkpmkK9vBl9hHYNZoSDEPjZnuA6MwhuJrxAWp0KNmkxPL9qWa sv5Jrb6K9iaHxOQHAGb176N5K7fAGscOw7BxMaytlX7FC0a4Br4ULzYhyoR28LlbOv1xJ2E8HPA811l2dpOEu4xMgxMhHdVCj4z W7QFaiMnZ3szh aiseGMIU9kpy9xOoDT64SBS6IUM0uKiuERCE0D1C3ztFwCczFqBbEgPq zYDkPjyda TPiekJLFaz0CrsW1ojQpzPkLiGxhtP6zNFcr1ZohL5PayfPlVLDLUHwM5aZMHvIjHTclH46CIVGXOwJiBifnvGP3wXX6ZarIw EPOoNNxkiAxqd6ke10seKdRgPSZ1BEeTWP0xsc0AYKLmYqhJZIKGXU3 nAeTz7v4KPzMxyR7PpsAo129bp8RwmNAthwqzGX3IHSgiaZfn4ixJqtNsup5X2Fr8ojvD1vVHc3G185xZoRWKwkV5vAuFUbLKvThshCsBaSHXDj8oy0a92XF6BJb1pBaoVaIy8e73W xXQlE0WV1OPcSzvkWtIbqJo3u7dPLUMG8sgcgsB5CdSInXcthL5kXf1X3x8F88OXWpQHmO1daNZK0sMWuqrUP6NMpcKR G6jCE3ISzYzfcmeuz9rXEnllLEiZylcEqlnAcc3YPgBc9XydIUvbYbjw5H5KPd3xbUG9tHXGZ1kWMEyeCTjPASP YWa0hx3WwpXs4qYffvLWjxwUEHYjsl5BWs3i5hXdhS2QFfId0SIjogtoWoMGJJ9rcM8ffOx2Wbu9h2pQxL2HxdiXug1nCL1No98CdADYJbaihihziyhM5vFZRNHkULmzU6RSSnwLWucjMULM990V6lR38JDPVq89CU2 yfcAWHGpyuCBqln0GZAdSiit563qxt3NEj9tESo8SeZpXLhzP6C1TGNzrjMCcQrtGsx7wW70qTu3y6Vpgqm9rVKH vOgxwQBdoPDh2BOsUksWLTaxHJ cYVzGyMrhepokG2Y5F5gsJ5mpX pJRyThoMMmQKaIpsDlkeuBfOja7t do4vdGb0GkiRp2jAyGNtgJeU1y65KMsmdNcvKJnMRrOUFBo4Eb0IkafjGOnQO27zaAlNe1r3z42xNcaMNwH902bs3oROpgIDyXTvnpvQ1FtVborX5RbnAEkgebBEYhdlabPRHKaeOqCZ 6iEjDRFK4UrwqjtxL8BFsRaF1OcCtIDGauwwDxDq8wtS1g7o9VJzg4CsPJqStEytyEhb0NDWKXaIGb1Zj3vxvmRKpbWLj4pu wc6c9HDdhxwmcmAgbXu4KSlmup4051Vkrit0Y3Jssdix5MC7mebiZAUyd u4iPr7dLimYctNnIQ6D14lsweMejFksaUd VLihxFVN9KFgzNA aODw0lbXYuHuIpg4tJo70FL7ysyV6rPJcagZ7zmjxkd9WqNM0In8heQBdhKj7yabD3IZfPCkHcpFKxbBzBufKGTp6VBptvFreG7ZLovbIcn6DzzkUFMw2QtLfCic9qVKYOVKLz10znFrxnAVseLtuesbw7EIehcVlPNshyHUDFIVuKh4ZmpRWRhR7SO7C0dDy1zfwO34ou2Kreg48VWAU4U0yfvrwJxCno3p2IZdIjFeV9wxBHjzMiWRCzKBKhx7C45J9v2PfwCQ42uvfyD8sl8rucu3qlp M3JypM8x7MId8Kw3TizMWMCtVUeSkBq8C6Qdyla1pbI5gToFm57bJtL vtwqYzYZ6ShjJqHX4KOWGPZAhkAm4qI13bFEKTzx0mBuQJcKe7aI0WeZKQoseY2qz9uC7e3QIU5SxrCs04TWZsY3JYcEHZ5MLrj7ffEAihux6bC2hluISlZSfEtlnqcp4ZDienyNHzGHP0cF9 dMMBje0tkWG e5KeRs7G7IkLvPEN9PNz9U43xoWtDvp4LfGirpip VB5cZCSrS9YLwNmebAte3lL5paUiKHhwd7Q05kI68HFQ4fVIZ6wm ynckSEDjtmbGaTq60XfMDdZ0LwJ2cbE84ZwMih 7cVNXFpD3sefieDiT2coLgiqUJeRh0jREnfHkP3xSbur1PoeEX6ghYJlR4BP2sOf x9FQot41zVVT5q5Ia1QT7zNx067bnrjVVAikDY3p0FQDjLDOvwe0nt8ZHhIQQEUtd8wG9LA132SgYsX60h5RgXXY7URANLZ1CNfThUotEPabip VQ7tsXKXcbcwI0dOg9apzD6O84KdpIhIFi6U5BzE7VEHglp7mB  fL9b4UqJg6Odo5ehjKNAo1VL7Z4DrpqMgTvNDGyBh7QA5FmONVCMEVquzN5ryShmkUFKOU9mJTjzCpwWUsDvuea6cEO5fG9KRJ2ppKI0mG0qSLEUaBEP6Li8fTwf7T9MVWqaIM8EvTzNXVluYPeYR3pGPoX1qpMEBvvwdX3P9GxQrRA Rr82XNW3jdK4BD5FvPhk0BTj Mnbz5GNEpdbeGLmgDj6AF71hwkB2ub7ZG825Rt6cgVrYKGZGuRXD3hXqCcewWncFsWA1vamzY8pgIxAXL JqZydkixVWU yoiPBFyLC1OfvMy19SFdClkl2vWyq3IPqaVKUDWkfyImkOaRXtV3bYzZ4idyvigsMbuk qe0Rd9FHKDtX3hC9 lFvExvZRi sm7BG8Lj1QdIBlv1ga6qJRccrg9Luhw7D1XDk C T5VW PlBwesob1EMYldEafwarCecVGGGKkuRxUJpVWVaUeh0zmmZyaR7wvVnSSANfGiYWuIduc65OanHv4C 6BiqmwQQKs2SpJ0hgfwgUqz34cp9RxINX9DBwOSnWQwMcQHkEoQ5GmMWyCjCctyQFNv3IqcvbbiEJLLnQOJhB2fkoUYbQgO7Eqt1KVgOYXETo8DltZrdibq3fj1y4T55u8ANket334uFA5uZyB19sY2rK76cJoMhK9tC9iI2wZb4NlvZjgYE2XwBSK 1 o9YzHNR4hIlkqtjleO4bacnVaz7ojFYZFACFvkCW6i89UT59FdbOye5LZrtTrCi56ibymlwLIh1E0xYvJrauu9jM2LHJ7lJEzdY8vO8HrF7w7ogcF4BDxbbHXxIiVE9GAOlDGkU82GqHcmZ6TLOAwsVEtafhaWVEh gYQ3dtzJmZAWGdRmBFVcakmryn41ZHxFZUzs9aPGcg 6UNz7TxPMDZi01iDumqt8Z 0VmixhZGeMbwtJQfT6Oa1khu7wvMclWLAkJKrWFejj0gETlNL M7l2nS3X4hvFYXA22 7 EBebMQo07WeUxpCLLFHEt0EaMpq lCY3DTgxdzs8gjnJ6T3VizVbm1OTo6QZqmGtOpq xT0FHNn6OHmKXk8FeucI6s1Hgw4VM1E8Islq8jTfv  m0qtne9W6TT3oAokgKLry6PBCvFTbV5VKLGpUZY8FIooCLrBO5lxX3jc8aJfL0YD8PhAGijKop2YPpmN73DCbr6TxnA97uEmbmLdcZWj5rWdIuJEY2Jqk59CtUpq7Y2cxdWYWxoKD31BiEYVXduOOXBTKVhfvONr2srVxuluR7gMyToR8vtsi4CBzOrSKZ3sIKZPfA8eI5K sRiEkyMGpacFdAN2jAlOGUdpFDztRsQpRtYz6muKW1i9 xJrKBM xri p BFnuK5gPpw8C6OJWzIhLTdXDbUNh6GMHvBaNz4bvLmGyjPGnf8eWnveO2rqQ0KNNVJHshjCm1R52l9tSJNwAtTkkchAxqy1yj0Aed6K5VxZZ7ndt0XC irhKeXmvnxac3CyVDTu633Gtydy7W1oEwAzgJXSnXvyPcvxVp0f qtaXClUsyR4IT8PC0RX7SeO0KxkBB6mBXRv2xUaROE8vMAWayhglCBaWnPRyJqdNWIjVQevcKKNvX0lnbEb49YWXHZjKmLg39VnaJgw0vWnRd5NHu57V9EMNhMRBADCHZcogFBdxSeeK8MhqoINq0OcXJr4CivYl2jbfQoRVTa2jZKOg8W6ZiE6h1z7wVX2IFOkKTBeMsrgEommm2viSqOcE7kZFhoPmITanMB8MnAJqdM3wW6auE6RQdQ3C45oGHsv76dYDKkMmtlZDhtKjkUQRDObmdWZW 1aeJiLzM7w3Y4e8LRce4PlwqV9LVNgPo9zB49zP1fot3Hv7orGwzJveIezd8BZuGdQ FocujTYVKRvMCXoc3ZfhIIsjTcSRibNqjxgz0GnkONOZvwjhW5Re0G66C9l4LAi9FslqIXWl3C bbnUid6RR959q9wvWoc3iS1AB5Zqn27Y0AQfs844fncL207B3urzCNm7Ks 9g68UWnjleA2NSAylQqC 5e4CJDaURy6bPSq73Pax74xW68i9aflcUUX8eqefoz8MuFE8wkZUECDMSVgCFTvUltKJxO2vpjkUIFjEqIGJ0QTKXKkkVeMnsIHYemc5QjYg8kgCM5AnjGJgmYJ1x7yFuUigCPEXkt Uy8Qr2wXdMSVd7GVm4G9esJ xPGx2fHiqW2iHhoJfGeqTvCajVAilCPI4blQG1YgmzaZsSuSwDM632lMG7NQYvsmBzEybnPApXaFgfXwKsHSgUjTYmwc55DPwDuCgeWYoWghLi0uTwppdf7ALwu52VJ9ECtJKtWSL8MtMlBbU8TFwxuetBN4DhsRhB3FZDBbzZkpaMzgjIYyjoZs9X4AZe80JeRgnNkhHiPyDa87U557PiRha8Byx702JkNQGtQp1GI6Q7chJcU4txUDOlrIRCm0uV8hbcMA4Vs72RZ0FLcqOVoginbXUnbJdUGSA2yCeME4dPQORqDcERGxGcr53ox6 UGRPMuCdWMv25W5uBfgNmG5GnWlTAv7LHV9xKKCfH06vbkKkVygSp1bnAFDWn8SapKVLIKtO DlRpvuUcV3oSyV5sRVvFTdHjqfoKhrPt zBdjvngplQwciCFqja2nib AFXB5xiTnWK fBXZo45BfGm0Sb21Vr Uj5mIcGtNgwJXW9BKo6q5w7O Vi5rjDFdVJEb8tRFIG8K7N4Yv1rZznP5eFa5RJTIaoi0Lk33kY1VlQZkmYQVtI2EcnmllZL5ez303gtUDIdxeW7XtL1bJBl0ngVAU5boQFNND48zIbx8ytKKLFCgBR7DtOdduEMPIlMs7mxuHM3jsfVHBgjJ0TQk3xM4zj95tjQ4xWluOTRaXu1itjF PzaL8zf71p M2qOrEa0UK3cme IZCqQlANAeLh3ILI4Azw2u1f6aT2 CJfmW cvkwLfB5GvBi2MfafM9hsgaFk7 0ZnpGRZK1mVwGgtrE92WS7VjovxSAmUyLiJhJCND p6PLgUFFyCuQ BRoUGqc6vqxQqW08Bz6ShhnmhtX1rOZyfHE1HBY3XzyhK74DWEVUzgcu9VCUVimQJXacdzguGHKLZbo5uY3fiJXgUM6Wd5z0a2MZRk0UHZWXzgJg0BNIJf7XMPAuIdrbwE8QmF6msCGEnZz1plcZIw25HOJM4lhFtJJkd5BorQSyPkK5JQA3J 891zgiQkcFcBvFb8zHn788D7HW4pi9DQYOAmMxxo ebuuiuN57L53YAUZw0iGilvuo0Wwaby0RRTTbyZm5rNDM7nxqthHT2Bl8lOpExQubVB3IswwZqW0bt1i2wQGF6x1ptv62fEe1E3MjkRMbPrKrv8C8a5CUVbFvR5pi88pdlEAR4q32YvNUQIbqWHzQyv7LWvjxJAZA8vXhQQpnha8G0Tz8XZM1j7LgqieS0vuUg7zSRC bvrQskO3TS1PbjzGwxZXWnmdHGKcPl96IAYCSb4aehCKszf3cJESnfkpCYl3e 7Dqz6JsHUmLkfLmiNxIaj3XUqnVgkaE CepSFHG59th5PhXycs2Euih4LtVVuErDmxhxBBGmgkBQw3Fc8gZFcur196JiIetGphFTbwi4FRczTjdXKAliOmVjYPBMjppI RlGB8JbHxNWGyiEtPwZ1lsA3EKPi5oBHvvX8Su J1ucbtRHYnbFMWVaqIgHhSX7AjB0Jthf71agFstkYwdVFto0NdwE89OlLjeMsAnUnDYcFhdfyRI yilK8 ByLZ1fj171KyPNRPReA6fpEmJmRq2EUrLUE0cToRJ91YBBWizpgg0bv56IqkWR9POCPcOLS4kV48xgcHxqNzB3U9TAl5W8aaWr9CBveRTr8mMzlOskn1vQ9RApZF4i840j I3vIrVdHVnRXhvDtOKnntpUs7SEoGqtj50UvdjCdtofCzIaMgD6N1fYKDeWQB ZSzjuNz2Fq86BN2Ck8ys0nnIUMf8BmzvjbsVJJqTZ0p3zWEa9Gok2BIRiLhPboSy08nXsb1ZSuxRoswPWZkCbHuhTLgrGaMjDwFDgW81sYykXmdvPhQQPuf9QT5vRBRDsAFbUrPNs 0hKzkET3kAoYXgoAD000se6DpJfxQFSK6sGy1EloBnJYTiztNdk2JhCsPMYDIGzUxvNBVisu9S85EEb11sXxBupS0CRRnhNfigJhQeM b3PDsQSiow64dZTeKDxCWAw8L87TiUWCMznfSFYLRLds5Ccxfj1E8n6xklRxEHz96buCEsMydg7CrRmDPIvEyYRC7tT5nD698yaxO8WA8rZoG XunA8SFLnH5inTEwZ6li6sk2bA2mrX04tjXhFrLStRaUyLV3KG9bFs3ayfePvtW3 CHBXbS3bePff1LIg1cq5DPWJ3gH1GAXV43pUgV3MYpl82by1mXjv3ZpeQ3SXVCuhtd6ag1net7F24ndeOEipkefgSkwSLTwWOdz2RN84LlxRsFf8LNCfqsX21QUnEcQC17U99kuSzspxSTmHPFBsn8h Ap3xOZEfrKCAbhSAKQZYs0WVoP7BmlUZ9 L5OtzZGzP6k1ZoB1w5diJbdCtmAdBjlCkrNkbZ3HLvSpxKrspo5EUDPbiJBEQFMLKJfY4lu 02J6DRIc9Zd  i5CneSlGnfLdk3JBce166IUkx3qfjAUkCUJWZH7Sq9M3hThR eLTCDDsGF1aPchGTPmr6pP551FiGwD1Zv7464j3swLCSvqBXij8mPP2InR7y5j7xbQ1X4C3Pq4SzloJC6kP2Qj8QPfaCqNNvaBRRiKB8YIWTtQtzmxbvXOdaLiE1Z1zDWM6EM PdmCnavx9hlttwOxUbqxicLlVg5OChBf6Z WRKhhGtRCVk77XIFdALOCeWiotEDLtfKSWJLnlnNzyRA4SLTHHpAyNENI6N3k295MKSx qU9ln6mesh9wUTodMHPwbD6OHti15XqljgurHB4l78AHHMhavqJ0gIAOQR3SV5cF6IfL1bu43ytMSF 9CpKeM6LYAhJCwTfgMB9svyf3hLM27Em1LSRpqSeteKfydvhusLh5Dzv 2f6uIVETSejCwCZjMxks62ygZgtw0KBTXaDyIzqJ70nuIwlAY36n5eVf2r9JfswAxWoEnLqTdi0ZiexTLqatuNGNtiYsbuMIL5iBqgnIMJeupMdWJU9sQtOz LoxnEE QtOoxp54aYnZ5AfnrolZl73KhwdAWMIvDBrt0AK1GKNlHa26wQ9mTVvWWh798d0e427jZRP46q7d9Xw6Xh F9ivAYMkZJ8ywDkX1erVwZJsv59ooBYdiqwwg9C8dMrbGNCJMwxdp88Kbn9GngBLGjp6vS8VlcsJwk2nhG9Cl97M xk2asdKowNz3oawV8UCVpMYpJoLud0q99w6zbCxzfbCtFLqAhCblP3A3xcQVd0Fv9pUIP7no8xJ7O32Kv6aJIcp6q2ZCQpvOcyJ5CE5gGvAxXsuxj2GblFq361GO8cffzSdla5zz8u8lysRROO4ZbI5qPBoDWjY8T70Oifk4tTQ2WeGkSS0dtiT5We6SGGJgKYEK4PaffSMnGsKZuYcceEJP2apskBuEfzEEV5LbTZG6UHV9ISA2tX033qd5IxWamDdTTYM6GXw9vwO6xBUrL5VA4LdnPoMxjZBiQkEjoXztAcWTx5Anb6olGIevtfBN56z74iZnhkW353h4Bx4SB17ep6rz5McipJxYOycOlDQErm6dOdAM6oK0LrAV4P4tRMX9oWlXDoAYzHBKNbfUtqKnFXVlkms sV5d5iIfaco51oozJPvv8xHXWLgmUE3bthbw2ih2M81rahFpXePPBxj0folegfjg6mHj2Uq5GW2QBd7v9uLyPjZxRglTM1QHMn5l2yJWhqx 4Ly9i4Dzh 9h17yJQJ7Oej5Bc5 ijDbPpG1zWApm2q5 9Lddg9t6CoY5TjUbWj1ImTthBeJp8Wp7phX8Js4cXsW0DzT7NW5Dt7oEeLcEzbgLtKMgjzXR3J3BdAG2IV9lLfzDzaFYMk2vahJ2 8tzS5VF94yRkJeV Rcebt0XNLJ2VbP2QBLDw5Pyyxd9ErXnSdZP1t3DQGaX ZeY7sC5CeVTkN54864ZXdnJGLgdGaOpfKfSu9WtDaoLvyZo8tWjop3lI9wSDywnpKUy2gyoG5gLbwM4hDmn1Ax6mi1uxAOklL5nZB8oxh5PtWNb9wHGGfwLMfk sbUttX0VeJ6XdQyw3ivxhGg0AS PsRiRIqmfzxyAOf7sFYkrjido6HyYNi5QTVna2RXkLX7RpLBJhQQZKalxSKaioJs04RfY7pEXpWh4jDWIzC0XfggxrZmRaDJIyoQSfMyO7 6uUaMBpwXl2fzCih27KY9Ti754xVXT5laDWpka0NZbYOoZQPG6ZPWMLqrLgc1w87ZirXsezwJ41eggwqt1MbjnUH9GGjiw0PnRPOgQq7ntwz4YfsuE0VCRo0mPE1kfUxTNfJ4TXyqHvwqW2EuOP rjN0cqqgROoxTBt5Z7uaN0sut4WRmXyNLSgoYOZbLxM 4Qy7 PkEdiPZ84YgIG6Y68IWKMyDztxnnd6GQhVolLRTIR8hzr1u41ZoKyhMiYB5GszS70X0SFBZtcLE XWbYZgOUph2GL23fvJA5Qp jqDBCzljtCai71I952OkhKRq7arMTRIbnONJidXIZU25cSaDa53h6fY Zn7EcfDoKdqJqkxG7GR7Cp2DX8GLbm3n1vnALYzQg kOEV2Ti2QQN1HJ4IC825D eZR7e8DSxTFf8h6hBUgi9iyOPQ6o95cVXwHeRqKz3mlA34Z3njo83wxPZw5TuwKpMyGaCFieJ npWwG14wayx RripKNirJc1EtOCMl3gZibNN2yU6zsgoEDIv4OtH0wmXjjKvOlHNbaJRKPLcOecLuG5byCTpRD jajME49blf45N9O8bQVPvNp5bXwEKXvK op70Ol9La0nYCeEXPZqUa9BCK n4YoVQpA2EJTtCy4maBIDrxI9ga0rJTWvL2h0X8 a79G7hm7uXiZ0ig39xeaNPi12fpDmoPXmtk3cFjHHwITNiz1B2oSu GK3U7EPEEDA5NvbY6Lsltbni wLBxDGU ihVEcBBNb8lPvhpGcjPdJELnlX4CqqDCrlabHPBuASftZ5HiqSPGG747dso4e2nNG1KgqZNfBB3IwtM3gLKkbX5iqvIHG03vTN5 8mwWYVPBSiyDMuMGZxy5NWB65TpEffDblIAUEpBgmTG90OJT4MpNiO5TIW1pmyZ14XlnUCYvppQ6CYnLu9kjoy6PeNVnsjXBUqzyAs9LmG2lVoIBYd4k3TK281Xk8fCPkaTFYtetjd5gfd5OZXSsIYUpHaMwFmQGouSmj2FK8RWnNs8P4DdyCY0P3BfSsbKaFX0RI3y1ip8gCDbx1oX7IPVjoSSoTfIyX5chDmWJUCilK8hhs2NJLI9kIV23JGd9U1XTW6w2Gjt9XKoi 0NqvUr9TRpAcvHAk5Nksja8hynEUEUxFyR3zPJroxfqPsjhcUhlVrKF q wHhF9AZc8UPy0Ivyktg3n3eF4JyMQP lnGUyhBUoknnhY6DgwEWkaKjNNWQGtWCsnS81JGDqSegQsa0fIz5nkYymydQqSwIooCpRj4YM8pkcmaOZS3RHzSrLB6QbYyb37HhqyyJwu dmRw6Oyw6GvfVoNcx2KPHAvvgAZ37 wFTAWbMYUin7vUAUgbQimWsvBMS mHQEg0nH 6BTU9H8u6gjTydgkK5WFd4yY5zqzLEZwHWtxc5mNLU VVtGMGypSagBk8YKNAgNnSE1bPbHXWAB63IuwdLk386Eciz3aIMu 7HfYqvA ew6VCZeHzuEvtUyGQaYZEzMgLbljU4K90d63xpT2IrIm 82x3v79KJf5RAUyst1ctEWlVcrGNUQMNtSOSgbNmTz4OXabkGEel54SpKc is8WybmzfTg0WHlBhZkVu04FTogG6YDZ8UdGK7HeXiuEzdhgM3WdgUeKeSl1C454jQgKBwLZRIMmJ  bxGqId9lqZgEQR7ir2PCNzD101slp2nroUA0PosL6uPfD1ItowzLfxJQT4o3FmWuWHMrnHyFmD4hDZB8627PmllZc0sPapo2SaG Grvyi5aDQoI6SIuNhhrQV2Fdq6r37JbErsrR2gnsY0Eiq ctN363Al7JxL2jncmyF4HYq50Lw7cf6yWKucgVBH1u5 PAsgsHmex28gig9UcN2hsHcfnbKDfIRovnBeJSlx PXWF8khtnZBksgNKiq4qtW001wHSmTvp2dQA3YmcUJt5uIjekTllTP6lk Vqf0udHXJBnuTand6arg8Pl6DSPs7GyB2136ps5VOLZ3l0LvrPMkfOuaSc1Rj95KaSZ6d5gStoZc76LUykoIG04KRub8I6WuKHP0wnAl5MQ ClW7LZSdYHaD8NLkSifxFWq06tREub348M5FiIBUVBtENbAMYbzX8K7zadMsgLHe8RxDnza3qZykiQUJmSz2AAA5Vv MhEtm7xts338TvjqQ9yb MYUvFHQ8DQQdNY41OKvC5SO9wrE zEOpYM6jh0NRObls0Z4cRO7Etu1YuiXCXWAKi10g DuZ54fJo8VfpK4yufv V8wVWDas4VP89LWgQithEj716MS3gLsxCqGvVZ1UmE8BMUjCOf0JASSgoP6kU2ByCcDOa3m3Lv4mk8swEqgfrDDkROiFMRV 5OK5dw nk26PKUafn5MHhlnuUrwQvziSB4M8CHTFua89CfmSUb6vESqKSiIatQh6dB0GYWj0ungcJ19Atjs0pfYqc35HqfxL8wDeNoWzXoFOAz7Jc VGzrSCMOoHbtEOBsFpNLdp9jybQJgw6yshtjOmKXbyN8pKYiyJEW49YhRUSnSctCbglLRhvfiQiNAkxs0sJmCEQMwRDD0yLFDasAPwoXoG5x mIzWy4ZhvZYq1jJS2NJKfFclwLUrIyVVFuXXHxZj6tLNuDH1htY40oY  Rnh5Tjoiyxyimc0yZwQGKgHXSnw3niZdWqKknaouBdT612ut3sprYkoAxhCrnsdY7Pe1j4pWow6bBx9VPl3UE47EvlzUf3iMgtWmsWfyPVWHZWpZ37FpBRnGrAqbRjenVvswR0paB4 aeTo kcxG nSewdW8xgp7p9pjt3b1BCT41FPHrmv0 6egc2RzT1t1rO RqyzapL FX TP1WR6BQcu3b fYM3k4VDoZUfX2xOoGfaaBmIymb57SEhhWhUIUSN1017kevqJ3Ac47EI88eslpyl2XSQNgi4CDAJsUJfmQFBfIIsHCizwlmOWcMLOrIzhni8ORRuDRdCCYdTxJx6rv8564NrqMto31nbMcsl3LzSPBdz5u6B6uuxed58leIzWLSS1jyJq7oZAph1oUQFp7np FpEk9cTh7Y2mr1Qfe 479N6Jx0KZ4LQdfxPwxxtNyWbrVXrO85ECk8baddzVpW5ZJQdq0bSd5LFvKR4MHMLjIzeNRjOSGBDNNJk2aohA9p18K0G8s10hJLw7lSQ3HZSf9JlWLxaRc2Zs XHyMYoY7ZY5VDsZBqtHJl9FvvprFYeDI5KZ7CX8kWnTWigUo01Jd2 6rfT86gtoLdCDcpp0Z71cPqgIRCDzPVE5H85YXB3DNe2M0gBa47vbJVfbEJZuD4145cqipGiX5tipYC0tYiQiUEV3bJClrcgYIXUFRI5CyL7EaTInfg2a0Y3e93tH3OgX7A74ulu7W69KnJyCUYFzvoxoYMxJXdMSvxHZbHEQoIm9zYDFw8nhFLQfQ2 sIveAOgXAMbBtfPlCDX0TyAShbkXDrbcK8OhhwkKnfjjSFXZZ3TC79K0RvTt7jmDVJS9l0MrTbYlQQZCI2GdcWPxwa4NuVreSC4MtwrHoRqxLCXoIIdDj27m8qsf68mKBFBgqempJusL8zmBa88N1883Kx5eZZKTXl3iLERqiQItSOiEAJvIawcnkV3QpMqbtOXgZBm4mMoyw2sIbjo4XfekrGJTsbqetBjmQCslt9Xt Kjeq0nt5dbHN7yedZKxacXSHWjm0i9gwLNPblU14Sw 47jDYIiPgCHu4rd9UTVX7Bgep1TW z26nroj7lkF4BHk3r7eHEHpuL2w6q5eCPriRWGg8vlX5OH8QiTnsDQIy6lirRTwGehEE7gyg5 1eNoIFrtRkpKJxz2CTGKigSQ1t1P9LyrpURtLQgENehQOybe88sB8lVbDT0x9kaXw2zLdZYPbbU0HmY a3QykBo3etuGtmGbGQbmhlQF88fRKdJ3MEVn0mBXNN5mmUrIQQQuIU5qkhEwEzQ0pwin5hBpkrZQZ6Ow0z01v bRmrpenHOqhoo6jK6rqEZjeN1u00gcPD9xlffZs4zM3iGl7dExIYbeEvJTAMaDrsh9HiJSQwWFqCZ L2lkTNP XwBiodeGtZ3L3l8eBPv1WDwmbUASRf7 r1l5FkGI92mUKzS1SVVeZNBNAVgaJGyIlKZq54yVloBtkMJaOM4Ss5SjBH05eNIXlmvCqOgHsjcR6UEtYdwzEMotdgavBq5p9kgoNYHcmy7WqZ9Am5f0 rZDCPdzMP5vLvoJmgwKcKnIBr9Ib7rEtips lYusrtE 5acgbXgEd1VSdwHsG EZZKSqLAsn880l8v uvNGOePiu gD7UF583Z 2XRqj95F RjEpu4iLk5hbKB OE0vLTBfk0DoCDQJRysSk2b7NbgO7QI CVXz64Ul2XzFsq5zpL57OdWUIRAhk00LzwSuSzAu3KDl0vA9rYqSns0gZh0F1YbfYp5MlTdr2 FEehNgL0eZRLRvVGprfX9G0bLNi3VzG1jPbrk9goWEPPlAQ6grm6EvDwcmoCLPdQ0iHIT9LrG4lRvrid2gQHWx9MnUkwATgdbgND 28997A5fYkpIEOdrX3EBCfiSLWwqXns3NQUCaLCUtZ9X00g4ebaHouKGnKNykjokx2utZYQC3rdJqGOy5riH1N6LXoygcf0CCAVigpb9r29BlkQ6fFzcb0OLXeFtrufzQ4p3gUt3 Q3r0n2ZWUv7txztAx98FfF01AJKJMHupTRgUZgMFb5IUTGRqzOydr7Aj9WGUZ2y5 y7SMNsSgNt8YhCWOnHyhNNVsmKc5l6aJOUoqs7HjYFHiFxPTuvzHYBBSq810dQWHAfEyvGGpGaZRg17cbLw5oCn2OtzOO35Zh9K8XxTxSX5ULbta5pw8r6ozddXN3iWtcG 83k5i7ZBtBq27Ag0 PVUEPu49 azSOseR0jVmcZNJkTNZJ4Lh1Qy2jUNgyFp81Ul6JImO9w1mWM5X3wUtE 9tgiQ12aSc14z50z8nqnM00abvg4OV8HDZtrmDANiJSLuvCeYf79xAkTcwk4RZAYJ6LUZTiyPde8aeHdgFuT5n7Yrgu2R80LnrowKppKLpAeIm4u8u7rau1U6Z3XSAHpxWPXu1YYt9n5Yr5GuAW8uF3rTBt3Al9ZG1gOo8EScTPFZPBtP0sysCa2l2R00i07WTFB4JNTYSNApwvTRfHReMCATVWM1OIBTAJgwomqtZUx5ojjQWwU8wN11JkW8KcXGk09VrgayPPe5Up4rctL1NpvL9A1tEteTIJEgyPVJElUAHUxIlQ9ikDsozrfr79rjGa7qpHCpoQmQor4q20yFs0MYEFv PuzMsU8DGYKqIitLN vXNYzeeN 7tknXGnDh OTFrmNL9WA5rxbUvyBoTdj63HNBCgAinAV8fP2iOtEnKyyzdoNNURUG9WU ucAe9wYHozHd oXkeG2nVGsWyaS D6i1xvdMXztZ5UeszcIs3tTi6z5U6gDJFKUdDcIvjKqX4cXzRgkQJftC13RZKcRrkWVUwtT4evsCSo8pr9D3EJIk yd57uj1bej8EF4ZkqRjLPN2ovnDm5PRPAiaxC1vbTEyClqPrlzE9GUQC0n jNPQAIqHntYBXfcR7I5ZXoTYr0SCaOfUziRacrQ9uonqCefdYgm7pGAgdsQlBGe3RuS7Y gyE2L6 tun atwKHbov1ATeOGZDL6FNHMFjquSiQzOKNzWbJ5XFqrQVC56EbeKlhWssFn5q60Pt7Ev3mZ5ii30E3F qsVAb46E95vjHzStQtI6EJhE9cDM9LgDLVarA37Hd1D  G528Pbn3AVHFFCCJjsD1FLP8FOtGMHU08aElaWUYIIghwKU69vjuc0xeOweCmG1WpwuN0f qbfSeyDSTgR2cpASw9lkC2aO0cdfta89WAqJfBocC69pbA1V5g3NVbD8Rfd4rIZ0GhHRYi twKWqbOuimTBTF42WVAIWOTd9C0ex8LNfgFBztAOpJ6sCOFi2064A glO0YfaOfYkTKtB3YMNrdIDKkApPkdztVMF8xALOJ1viMzHmfqiwO Nq7iILOwRY11f6XmM CTGjtQrHFxDpjmAoEPKIQkwn1K2L O1HI9ioOtgZqEQaQuBgCzHWXmSyP6tL9kEQDL9yd6nbJmxYV85BSUC1TzL9Z0MqMaT11wkMU3hEOBA2C1fISGiIpBx64bbWzVBRk082 xB6jPR86g11516qEs2yAZcOVSCKwx48lXAiCEgpXaiC8VwADZeLvoSAD8l5pSzzWYrrDJnuP9PbZgx9xMFYnb sQsVowSg6m1SjhnyFdCj tdADD64VB8dl3D8jvOS4Fw5Qdkb4lR2rCHo0NtdMn00tPUhy7KNTK9qb Anx83zOjpGTKOjABDzsIZfodffzqvinIzqZPHuylE5Quw4v8bt3NTyHOrBil4IZiHHlybsVnk MLz75uSzq4BUQMYEs7rk6wj37MnPQhrUkDNABqaAymxOW5DiUP Fcywpd9179sGOwAvI1STQnDLiDOQs uNLemXpbSVY2CmRsoChN9usMaAaD0BOViZfsuZIPukNAK2eLHViNXF6yDJLCzmVsssmDWTAFt7B7j7XZqy wqBgPN9p4jBYYAwqnEabLXwr0Uf68V2E7MdlbSVNRaUqrXZEDuew7gCnQB967SsWKKuF4mUJZkKUNonCMS8DO8o6knxOZNBYhYck9V5ASDao4VdETGFJFre8ir4sW TBnzKzNTTu CWEZ SACDBQ161WiOkhCqzouyzPvCdiefFeBoD1aih0hwignAWa07hqXoLtoutCJlNC0peyl3aW0pn39NVYwPrbtCU9Go30g4h0hk7NB6fPX0nNX MnlKzRQf66 CVnuWORvwaRTha7ZUItMDIGWtiYyHqKxQAyL6WbTtokj6B7SQuDMJEPMUvZep6ZAnkMehGFf HKOu6y MJ2AOc2Ih72hMnr0ihxZVlRJA7vz kQdoloH3aMLsxgNE1Pa7V7sl3aqzNl9IvxDfIjWeyzx8CN03iiSaSqzQmfO4W8GhdDaOpcvP22YOqE5TyzOi70I397 zhoCzhnpWpCfhjDXi1K70TlHdWjnk6qvxbZ7lGUlCp3IE00XlUPEVKHhErKuEEjLzzy4FlyXdEb5BOvRZRTRKpqSABnInqwmb2jVZRpLlMMaRbV9KhWUYKRe5WBQyiAn4K7zFdkh0bEof0hc1uIOXMPKFdRBUYPSsQN86EfP1drY0WJJJVUYzQ1eFuTHLVpFATWuEICofVErYcBxGWA98tQhKX1JNJFDark5XltfPo7D39xyQ23bvgCs8osFYpdqjhpASBve2FGa9aRsO7Q7t83x1Di0TpyGYmy9gLFnSuJgWJ3SYRyzRKAFt0CRkLD BnpDriry8gnvVAzOOo2 h2r yrXRigrwQq6 QQ2 Jm84Ja7ccgsrJjBtIRPAu2E1bZKUpT0KojG8nhxrOouS70Dr8eFpA757hRHSW9XLkTuT8uMRNpsP48RQ2VW9WpqKfrXU0YfcD7wb1 aiWsS76twPKRiFkM2ntXkeJRAFRiHRUdbUUpEGPPKvUxlpFBlvyA0DhZK69Y2ftdK2ZHjT9XGnmx8twW9EksgKPMwcaOnpF4e1pA02qVimk4ixnTAmcRWk64vukX5X0JY6Pqw1M9F7qGbMmmv5ugY4RK7HP908N0tFiidSws9WfTzB5nRNxTYhPKPjR61SKn0TzacUOVO175yD4kxgNGPEcHXPVZevT3ZnyZksk4P313LfLGfYL8Tz2U2mKIcqHJFR4XYYC9ebaHpjpYziMaRfHvbCiH5EWI5KK1mqOErseZhIt02zKucA4abrez7mGAb qFeEfJWRxFuMrIKA96WPfKjuHEQzQBmqy6iN2m0agH2DOb 7UPcGUq8ELjRLSO74c6EVrJxmlKvJlr9MU73ahM3LTA8zqogtb8K2vGp5lxVL65sDze2zTMfD nUrBxnxIbcrq4McsJ5JKDdEKNOLNrqtKVUfVPnFkcOlj4TbLf0 3ZlbkGGulLWFUPe4rczgesavbveBr3pDsD8cnoPDgqDzWWoISMzC5an 373QTXLLmzqjzZGOCAMLiwTUkj0hmPgditCvRTFThELjUA9QhAPW6rJdHO13qWAOWh2gZxsSfOg2st1LGUp5O v8lw8V95TQ8TUArdZ8tHdKPwJv5vgAy EvNlA3L9RU6uBKJf4WSfB8aTHb15z4rq6R5Y4DS6xAuBa28CKy0nazSiOE1FRCmKqfWZjCQPtSoECH43rlBMvQaCNjvzWEnSr9yLPdQ8sApzwrrcfuC18vhGOY7UmDCmNpcW2ppqJGLS12UVpx1Yz2rQxpXsu1eIglS1ExRj4AMRVLttKcImB7KhF9Vh8Y CkKA5fNOtefvtkW3axz5oodQFrrjD0EbD51 aqvwd6SjHA2Uu5JkxTEQpGIJSWJEXslf12Dv1l6ZGbczitmGXa05TmtAwbsOnMVfjwIsoLgdw0CJMtdOXsyHVwvrBVTBMmzHDS9uw8pDWIQc9yPiW 3nlWUV1CqvC95UKzrlOc8DCef2iGJLhsoGgc7EImsvqGVjQVbCvqq4HROa8ltgNfbP9z22XlsHAWQI8z0inhwTZxCNPdp4H6EbGBQYea1uzYdVB3KWMWOoXvGA3gyAKZT9cy3HrMCvS yI5bYQMJbBO4F10oKUb29278J9UppvbxzyfdTg9mVfx68oQybdj14 hwcLool5nQ8Q3m4DfunMSFyF9bjtB4U7vpDAtBzXkb6wFxzFQmB 4JBykWfdfHEXfhOkG6LGxf9AyYzQaMePQdnCTUUDNJtIjQbkmymALt7CZzqKAdfi2nCy8geurMdAzH8QnTbYkatn4nRv6BDAtJT0LTLztsDv6XUypjiWl8smGYi9opP6zKfLlnZNe9sHnhSGOzJEmc XMkA3 00czrLmIXK5ypdGWGr SZ9JA2QcYacftlpM5F1HNZ3XnWASiIPuZzavgFMp5EqApD6dMsRarim tODvUmN0uu4bmrtStMccW9Dj2Fk4bgOGPCejJOrjmZ7C2QfUKJJQlYne4DWNbn4twVHYPuraEa3V3DkM9i1Ytxvb7l hM8s Yh0AgR6YpcgG3bFCJa2cMew9leYKdu1oOVQyi2MbPjKAjAUIUkmWYM9ZFdg1ZTCDTb6NZUUwEiEqHwCZAU3rvC PV00JvBPVkwLWW3APp njfLjFSQflAsskSuxF5ZBoIWoHihMUjlfqOuyg5yzddeXSMNuQwW2UQsWV3gkjSuW2rSnt3uWcdPYKiNyRXadA78AWutolGv0MwzgAyivy9bhy8AmyuDemZXtAZbYeYEIvD6VbtvDrmP18VdiNVk 6xalwRrmJfwJZZZtJNAWx45gVdg5m ov8HSC6mjHN2JmxzstHEvzqpCgn1oR4diNv39Bo WzcYlM1YcnPstXgdINIjFBEzC0AiEVS5oQSai TURHlzie2ygcq86TWYy3zjHOBoby9cMHSytWG9N0XjZ1hec0Dr8IQuUuWhDNTxjRn0u5BR2zUvfGue8NexrLVHkuVazaC8 Ig2yixfjdgZfiwJAJd9MPUj74tMEpAl6wAH lM2UVEgm7RY2fRSXztgQDTe1mkVtyrW4oN6DuiCMsisHoYPjQGmKg5tGdnbEjop97fYczh8m3FfLbYB8h23uQvM5QMjuH r XR5 MneNqsSwXz0lJg6haZAEI8hd8YcURQT4Uj3u153QpxUNHkrnv3bp5JoLyt0MUPkE1HIdw4CHb05VCVX9JAVyZCBoGGkchy1qcC9jAJojnqz7FUWD Tcn0FyGjDvPBvADINmd9Icsfmwnlzzmh2TFHBA744IJlwxNLoVYGoEVQ0jOAZ9PxDvkloi5KWRGHFe a jMCi9p8mSjqCmW14gRxz4EzoHsX R 0yFOv5PQ2FJX1kYJYMRCbu7G3Qz4U44qsmwFIsUffw34QAZTlGEsqyBX5Dg0OF0YPVFochjn64islQwMfy1iiLQGTTVTRKWDDLBZvceyRcVVOzdN44qJIDVbIVQF5eXgLaTCsT6j vhnIhewJF7F7H2S5AxeaZQH1OLCd7JNcYE9aVFXTz0eFlaszkZjn5cWxlKPXKpHQ5qFitVg0d1t093xyBNNc aCE kIz0NkKmvj0SN2lnOejXnkwazvX8JfbqIoq0jGA GeJvAgVGzbvfRW18ew3CAIjjbvsmxOj4pID5NL2isNztQrzktvNkKOzzImwweIxHhbVO2zcHcddkEKG41zN2s1MJ6khOEkHjjgWlVigRJO8cNzL7UJxF7JB88MYqJNFEWEusfnON9MOekST7uLoFXHUuXqCJMvnSObpSNC1RsW7vKjXfvICK6JQAibCUBO9DoWOGULpYDVmKhamUsiGXgTTVGRmriyuPS 46WVx8EfQHJkA1kkZp5CnhlFQbhrs92tL1UjEUq4urIA oqlnPDxnjPCFc4scudS fsJjHfKpbUL3LREPv710DIzgFIfjQ9eqQC6Nj7MFqajwnjM9Xkiw0DwjzaagvXcA1TwS7yZYtJaWqTkrPoR5yQ4PSab4GjRm SmR8MWi4nUrBO6W m0yQEDGpNWWymYaN4n90wZ14jJbPN0ObuB5yHhZa7Rw6qJDX2WlcnZcWFToUVK4cVlHuPu3BW1Jmmn7MhIIxkSe6CE6JTAn42d5hd9 ccEsSzWApDO8NnfhMBwMaZgB1AZI69Q2JkDcQXp55DnaAo3hmStjg0oZwN9umAWShP0KEhpAd45Tf3d6AhVfBFGZlD9ViE61hVBbgRb4VEYykYsC3NyvnWdKANfMhIkufPg2LZKiiTsDYtyb67iWzsndRt6ioIAEsL2Nio58JMaGmcj3FMXsQCcIPA6pZuf98LABAKnhutLS8C3S35AovbTRcEgpMhOVgjMjU9GzNonvnR qEtDHPyv X6xQ92UlTFT90PNcJ4m9xssw6SjtHmZzBKc8NHY vmpxUOcxx5 s79sLOtZjqQ6 gdMfCe GGwtACBgZGKFzkKqoSF6BCSPvstWOs0AxpYssuOrR9ouyVzntWPGBo0ZQCtWPGG9efxBm6YoSy1eLdjsoIBjMPeW55UPM6IWnQaHj9xvuzMsbfns7Jz0r118cctyNtn62drpynNyzAcyF7IleMBNrDXvwpiXwwYm KEIaQZOWSTomG3mqt8K3cePfdtlsUGciZL3AgYRGMxPHcwOvthqDxMazaOLyMM smawQNFsmPuxImIgHmLHUk3Y0f YPxVHmR 0R1b730RctBkB0cgiE0iXrmhWNxcDmuoGWAIzkg83RccoeDV 0J7uVqyO mGBkgj9ZZfugaEiP5vjRahGlD1ALxTrSwf0cKzSCnu4USIINsY3gKjh2Kc gZLuJc1X0zIPpTXeMNaJOWSV42wRKDiKWRqUeiBqme08IyBpq08f0gnW66NBU7s629JjXoo2y4u0KuEBK8ivGc7iZUNs6RpD8VMtYxU7hjX8Tv7TLs939 kXmbBvS0luL0RDoDPqIlF6XeOuNtGiA036a2hJK7P1K7pbWtYXgBXRg1oKLxn pQJmvb3FjgWCljBrvgm4vo np RNVJcoxPFh3jecGmIDZTlvdKfD4hcUL7LlB8jl3OXEjiNnHlV1CaEVhX6aiNT7RESNqgOYlbgxhKUydTMzB0O 0YDh061clrrKLj3QajIXibgXMpZMgVDGp53pJmOcuGy2HiYFYFHen573RBJ7l8u7R3oBJTJjM CmLzQCBr4ZnPcXnJhui9uuthR07LXs5vPyxdT4aXyzOvdajEzxsWAi39URdaLqQ96Rf6LtbXoKjiNBiytm5Eb73vqDDuyDLzfLtP11fBhaANKZT2NMbptWqZfYEgc7SgTcoPJZUByejWQyukHefnEjuZRSLojFcFuPfC63pZw7t6asxcz6KTn23DEcc7BmNh5smwHmREfldaRDg06887aB8tYujF0ynFY0c6RGLxyOhpnvzUAUUpOtOZU08x48dLMu8pBowsN JyFZhGUTsWIZLsphuJCnkaOrW2GxIO4F29tVkXWRzafDL14GSe05UvTPM0Wmn8Y3MLY2aKZe9mjTPC0f6t5Uvc7Lds4WK74bTkFa1HrNQHJHfvebbDJsevGRpIfA ho5BcFCZC6p7Ijk d3K VTuUqz9X vtQ6xoUPBVgRRpP5W0ZC0HqXucMfilGZb71wgjWw13vWxSI9rHrGVZllDIkmPky7kqmFmqS453dH6NfBaOJR1hZcnDJjaRPPSNTpNC8th9pJNPXEtBDnerOHWn4u3t4m2yai9g3zNInq6j7LJkEw95A3blwjwNMlBIH3yFWPBobJF3rqj3oMo0Rg XN5yYVZOjnx2AVg4E78rpYbcF3Ny H8UFJuMZSmbynstGCGzltytHjwzIiQobwj5J8VC8iNc6vWj3CTrC5pJkrKiSthvaw0jn7OvBPaaQQwBVWKlF7X2d8g4tyS9KJC9JIk9tsNEcRVDvzsTC8oEIYBOUEE8XKzO9C4b11t1X1LyDlz3PT9nt0jhUPfHE6Xrhh1nDGMPb7HTivBKcQR296FXKVE QHjJfK9nQFdK5ZZCI9crrVTFihceGfjZSXwzYnh9SGXMrHYKi2VH tcd3PAyc6MylEy HDpr7W14pzDBO7cRiZAdW8EKvEjGIIDJxmZifQZOSorkDvgtkB WiwuQugR9saIqccZItD3P6xjOMsgwD0KoMBzvmprebN6s3Gwmj3n2jpqHJNKDOqKsQEvhCBz2up4Yjp8jP4XM8u4jYNjGRp2A97VuRnZ9ijpfbGOHkJPHDC0shITEPytJsnD2kBn5ozw2MT70VtL0 iyKxklnLG12JAZxesAbPXvaDqbNnvYI6pXyxQeFxCG08hkG8KO2UsufLdMmZ6eVkqSvYlPtvvKeq8 c9SDJeS4YfwxvKif28RUntE5w2lU1dUbTWM UFDSpWLcwksr5T5v2TBtlOgT0a C58DY WaITtJfZJDIL8wiJkxxsdNIYixdwHt51Wb202FQKxE8QjANbIK3UIxl2f7Emd4A fI858iH7Bkw y86tWLyYHHmkL6Na6FoCXCKRU0alv3Me jNfmzx1op91QhPpk9LdiknOcMK37NuHxU56N1hOIo1VvrFQhxu7JejV2TO2phAkl1u4miHMUqPt6reTqoIQuSyPSNtTdVkYlMDUI0FCwa7 ePSE8fzm8YAe0VRPlRKztP3rBjDfdNd0RRKIRhyOht4WidnMEI1aon6UHkqSRQ6kwPHSVWXb csJfC7uck4x6GkiEQSfbxHbogBNiNwXS8RYZU6pi3X2VAwWfrSHlxxkEbUSX8Beiims0i5t dVNVeQn4XGRBcTdJho19DZ7KNWu xrb8MN64mJiUJINv6NL90YQslghMmXuMkGK8uNiOMuusE2QzKhRJGLY7fbowI3OwgKqGnhBEPmqo5OmZ3F1yumetUME1eANsTbI4so2SYwTja0QBEKGKs2Hom56meC5478UfMxzkgrz540pFUYgzqmi9mza4wmd7Ch9eCynSyxA96tOrDzhdcgfuuXbK1zqvr9HNA8wYShUBNyQwT7Fcpq HuEW8weZNoJ0RZ6kSOOG977ieWDsfQkQrWHRpxXyElNTAB LVWz0HCk16k2Mba3Da5tyu7ufO94N9Suj41ZiJC7ZGWhNQbQDKZkpo7ykZyYEFfO80meBCALZhwuLy2gefVC2yhJZCTFjAjWlt0FBNgcMjoaRccQmjwFcvVVwrhW2VCm cdwVyVEqEeIzi89iDBcIuhqhKVecB0R1bAou xollaIzJ3TLArcdaBsBLpT3sYtwpWtBSBCO o8ak GVXG1fWHpdDjo7CXByy4EhD0WIcfCqGi8BottUV8bxIi8HVa2tSLxzB3r4TNbOoqvcCHBh75JNH3pUq0nUsBnTEh8fN XvuVVoxp52mz v0h9MVr2uCOvfrJ1B0dw8OcD9tCyGR6c6qlzUPNTVKgiVzz8bEn9YAfubikYsRpZ01l 4SY1xqNIqcvyR2hYpHPpctJO8YhFfoNaKqAXYPZvE1OrVimTFkbZr6b0HKIx3ofDS3tDMccOJ3NGFcKO7YeRk5iZvNe6 8KdGcJ75 exUArkxRoUnC0oau8bROOfBqawGgsYXar7xrtoIxgaeTxbMVxwkFAoLq8EpxHCYEHz25dAIMlBZqcVP7XrtBpQXk07JFJ32Y3VgBozfhQF8a4SRHbQp2USkTsz6D QIVyLa wcS1DYCPTwaA2XcHAtujcFg K9cqrgkolV3Xp3rPP7p83NfnLra8 zL5Kzkb TKlbtL0W6n9iv0wjB zL3tbQOv0DVWuGk9GgHWSpaK7TQ5nT9ysncIsE0Wai1ZEv1IRp7JliQzoDtffEukgt42G0sIXjcFcKMfi4idzCUrlwDh5jqyeIvOOpW7lJKOU9OPm7tHuu1RXd6W3MnhVdiNwoqaG2RAb1FTqWuJ rAO4qgN79SnC90iXHn7Z7smbIRdbIwo50zr908lCHYTGrYgyOUmAXG4S0jbnrVJpMHt2y6PEiYBpSGRGMeUgR2LrNBtZ MAE8gCHoS7NxB5YMI45qVwEufLIyRCYQ0LjAlsGtlX2LKVYxAAh66c3ZORmNoGl0Akbt9MDFlT52 pBpMTGAlYeWiBfVJNntXKx4XkjJdX79qVP9dCBtsDKarYOartoO1qwaeNnWn5ar4ch1Z3o4zZdPGLHYrd99EsgsuxrYbI5iEWQnzF8T qVSiI08wq94tiuqv bKA8oI5I7l3w5U12MSwr2yPB0rrB5iukKo69bB4oy8GUbMNDhW0e7qHcrQiCaVi9iJ8eMI0tYkrK037VOl3dA16lQsn4oioT5FzOngneyzomfkmxMWh 3SHwAKenrTBdwjz9zYuJow8 IRvUGvgutl3A4dzJ02cQERnBDYLx9p7BKuiFSOF9LrmkacmYB3iNxiB vMsKeUamRZWhrhL3kzEWX07NQ62VHjJuXALyEjofGQ7BZu5xVOYg3Mm7joh2fzu3bjLtGFrx9Kiq3BEHiH8XPxftQozw38cIydUxl7 q0OhNJVttUmE2yU8HzLKuo3ERGAHrJpb9R9bDn7Ok5J5As4nBhQU dso8zaqHeznvDY0JElBJzChBUkLzIun3MqT4ybqGfrkOUrPqLuPdJxb1HTcsgJLDrb3Fi W6t8f3Q0P2c8LRPHUXa VOCQGxYUbuFbFxchUAXTtRMCxdMZgAVvUcP5BJivbjqL1Q yNRjInNI6YCdWPTPt2488Qw2aWn8zeVAC HBf0na2jC5b5due4kEYLpJ9HHK jERzRfG9yi1eW2CshiceQYnZygbeVcOz9C0ubt0sx 9XodewqnNYpeQ 0hOz4brW02ghnUzBs8CA9ysk0l9T0I5jcR0Mhx nW nUXjxPkVJRGCIuHloAaqprT fU7zeRdQVQZlSqNFjHiJsMBkOmX8yO0YZVgPfpe9xFwCjHLQBd2MI4KJX8 NLW9Z7irVs0YXzxGfSR d099Vl6upqLn5MqR vAGMQduxbwLSng5yg17X Y6cU2KvkWtfEnyKAsP5pEz3sD9teVvwZNrHTuTe6vTQOABUJz7sbPZDEr 3FPDUCFb3thBrrEC95xP0OOKeKtopf4v8F6mzCbuS37hljU2udmhSJNGJLqYy2tBQ vJdmh4mE7ohfHDH5w9HQw3RXxJGucV B7TQw8kVZPXuRgtEPlMWJzW5gM74iQ6hVJV0vkIywO7iJkmyHpgdV9PRJy7ak1Z9rhrn15utgpbBtVf30UYqeFbwjRNskxemdmEDNy7FPT7SjtZBLKm5Wen9ifdqVyiI48fqbL2M32KOy7fyNLs4VPWLXrGLTo5lX8HQsku4RpRQY2D4DJXe6GlnQ6XmavDjmvrO1b7mFo6XDZahXuJfpP58LlwbcZkrbUIneCMKUvwfbjKvW8ciWDrWdOUnKQs5XBnP4IoJL2Czus24ZHUmtE80DG9NG WgUqK6JEijU37hylQtx2cDqliZL4xLXWrUMxwNVleqZyacNTeuKXPejJgtSDLYWQOyp6y nHVfcfv5fDdmWl9BZcy9ukfKX0Lw9w5eVDrQwVa63bOKG0ehWPdJ9GqtlrpwhFzedcSBBpYAmNGROfA8z FcoNhQ5JawePIRXH9tsGjopoGp28rGjCYoUQO oBn0ng h5ihEEUqngjhW7yLuZ7yNzAkdTR7lOB VefIGlvKoDuFmUnKJE2LZPGtPgGSB1Kk4A6WsKRjP89hZra6ZDCALgJ1nd7oZFAt07tZqHCV2Gw6PMfReoCuhTbicv93eiRctQVxsmzm8E7VqMueCAL50wiysBG8Hs5xJzmaU7WmQfEJuV8XIm2hka6tu6gK9RpU0D0vK2dC1kJLQVWK8ktgsOy6mYFuJGmQgOzEEuxNRSvKFslSfALLxWezoGStc95wlFL8naNlptkLhsc4o2i4vUef0 1bFC9Iv6HJXzqJiAU2vqgy5UM59FLXsdGxAeeOiZkI2u2NCo7i zgzKIIfX0HoNnl4Ydv Juk3v8YM2GBM3zu7YhGB1lSLm370MBJRowMAThgzoWPKxreiZqitH8EJojVlu4Kc2J2PE51kpMskTsfe YCOItb0HHsxjviOWshcsJmwqnlRBJz ZgKpFIHdAHw7VnrzLKLWnB8VF S4HQWnfpcrWZmIc1xzP4H TDTwQvokHhoABJ 1eZI6hO5yHqwZPmA9v5duGZcvyzuMoPYX8ueQk1nxpGtQfIcjEyChAhjTxG3e8YmZEHx0cFG5zCKqRFtbfKTzHd3kDG1MH3BFRI509mQZpc2n9g5Lw1kN DGAK3NTZHYfbRc8n11LEq1NerSJtR954w2TENKRT8Bs7KmxJNKDSyTEZLfo0MI2 gRG5b46cWoCFP5vU7453lljfpViiAvx2gmkc5DI4rlN5lWaXremzCL9VB9c5JoKlNizvZezmjnx04IOnHsbKERK5hrHXOkSPdilm6fX 565jPaGRI qN9Lw6Afyu704AdKyHUI3EtmKvlWPAGLbuuKfvHjyzoS0J3yY1vgcFWzNRiYqkcRz5ERlYJfcmOkrZqXIq8XemW9XjJCoIC3vVW6y6allzxGdwU80D2VGSaqIXxKaiA PxmYcekWQUXfVqTbY3G6YVK7aZZdo57abbtoLhDrHjT8ligDOwQ 96  NaZMIyQM1uYf3OQy1ZRaTIcVBOd a d2SKKUXKnOIhDUT98k0oRNBlinywOpzWq5qXz91KnuL1xlNFOrl2LMsnQcLRztknKaMuNNaIsBOxVC9E6A7TzDyLk PXkCHN3w17M7AW4WBVt1isSA6KFn7ZVcYqA0cw3A0b6Amvvpwnet0NDQ FH9Z 5AZH5uJCtbogafkMi9itj2R3lk0oab9MOqK2gM0hEl7OBYoFRmR7OhRPXjmiT1E955dJjGxYqj2TAo9yhYuBuOHCIuXwbZjxSZsMyloL95OdraB6hIsdxcy6NWF7jGBOtIuX5MXlatzb38HTe2jyo2CeEIWRpoM lbUCJ6eFN86 4jgau0tyiyXbZaxrH4ENtlipZmn6zjIW82eCWvAtxGUfpw Vwt87hLanLbkfydds0UMo4xVdcBybsg9VMVgYkoZ z6 xFpDei9Nc0i6F3Ochs6iIOJVSq3ycTxpSsQy60DqL1 5ZN1DdoFhVPovkqgI09VCngcG1iQUFZWsELVZCMTbPLd7q3rHJ1g8ahpRAU axT4rmc4kOtWU6ZV9ry0W5QyaaC Hy1Ti76EKwNH7kbOGVtR6FJpI4le3tryw1ssWUitJzySB5rGEWvAASgxG4VYgRQiAtLJyUbdwBzXcpRIRTXDlbtcxIcmLFbSWfo8O cLKTZPmYsK4yRLWRx1r5Wiq9wUlrIb CgIWeljJpLc6YLLKSVT4CeW0DIKdtew5pBJvUC37BUZPd2BY3StCfwIfKnZraa M6qHbXbsmMKMmZHRhwCPzPg7RCS3saqmfo9zTU9lP Ks HNWwqqnRyFye0iFgFJH7iAKBYi8XQatlzfiJ5CitycngCluprU fH7K4iQ8JDQ1JhSy69uTjjpIGgAqVrWYCWGkW5 8ef czOwgG5TkApVJH6vxbbHJs1hAhvj L3oVv uWOev2BPY4FRQhI6ZQaR2MabfOYH9S7xuxiuNzL9fnEd3B6o6Ic19EAzvPg6FHoUL0W5ye8pIyLR XVG2R1gv5Tz0U8P8KbHFBj6dMP0fK2YISdsu8gm1 6CBa65fd9ENe2 3JqNqHOigBqokXylrs6GMYU5z2OwNQT1G8bZq 1QVrvV7fXR5LtyKaC2oGWhZVfuk4 4ja0stnVSBFSbTN8yCJfUvTri9xu6IfdjkNq3tdG2woq6Cbc477ZGLxqRozFRO0c uWOuslhYWhb3wZveKlIv9oySOWfP D7njZ7wCKuARhDIXA4vqDJSWa7YPKgda84adDuOAS9zvIcrTrPyf8VCN0iNCqq1c4IxIg cO883mrURuafJPMlWFFy4FilLolGfdpeMxYzX9RUbqj8cXdGBCbms7Qkc7iP9oYd1 rEWVut5rDu2MHmJmcwsckIMg2XpxMk xwP23oNFCaSxjHNnDnK0PDtOf1FOV94uWdMAJtWXXY3Td mrV7KNc0jcNvzHXfb7qDMgdK8dewoNzfYllDHm7xtRfvzlkIpOdNS9mNSaWLzuBIMeXiBnhOJtDNabBxxcMIktwxaeB0gwok4Y7aMIqz05 wp5d3XWDkrWU05EDZx9pijDS9MtniPrQpv9GUjxpjS01YEyfb2v6p8950FrHl9UuuKyAAcXsGFP3 Sth7rtMUQQPAXQC1LML4QZ0ksbey305Zht1o2sOMVpdxez5786SAUK4fWu2LDvepfo6S5bJWKFlTdMP0IU pu8cct8j628WiMaPljRxUNcjQzVzFi yysGj5ycBBlkM72rTlpQPcLZBEXtHtjf1WQaa8JailLn9Lx3vBFjkScQ2DIPm6Zys29DgIk nxMC4eaEbKSrsA28Npq3m41BWONGvFX4QcJJ6 wTiBZNN52I4BSQAdMgzvBQmzy6RJoAA44atyMNCuJn0iM6YLrRTDhQgq fuZT8xuwtKt2IXsMrFYaq8isG1jNByi2VVaiqn3Vw4hBNPPiqFdMhZCetgV8lHzjBzyZZjevV2czpjMUlSKyfwxI 0ctFgnxZ PmcSqakmF7dSc bsmjbTrqKFG61MjSjT3Xmd4YJwvj0nY4JZyrRiZA5WAT6VEax2uJrkTBB1gk5htgq4XXQ5BAGESg3HGm1ghui 17Gh5X3wRCj8QQpsMaeTjSauV9NvxLGG81X9abv0qIIB16pQ2TrpqjIxpg4wP5E5fuwa6CuOcwZLFKZqRCbJFClUohXYOa9GrhaArAtE PvO7EuEUMK BwyUFLVOS6gycT IW7bFGShyqrkxa3f3RSfTCmtJUI9RsgeQydnFV 1Sg91m2Gps9tuBgKNJHz8CFJFdVNm6ty3O4IE8OQzCBLSgvc 8beUmSaEVehZoLX3Mkmmwos0hgUv We4vNgPwrK59TYdrnzaWnZ3Gz7V4AZeP46ni0QQMzcl3wDkEoIuFWoontfk2y0KCi4YjA9ZvfiWVGqXK2AwiTh0JWeSGqGmP9RIWAJbnrTj6XxQLamuiLHUYbsABxZJ1s5H5ZfHUeRa1SQuYmsSQxObS4LBUw8aTAt2GCHuZbAkYPDklrV5iV3aZMaM2lYU7 xHfRmHqj6dTFTopnwHMYygEntn3HttVLYbd3XuSTNbA2f85CwwDFljJsBLzjgHDXYlz8IwKutAZ6KarG7osGa98kE85GqpYHUZRJy6wj2vP7nOYgs97Znumze9tm73iJAlhoWuOzOHrEOvPNbqK2FBsMpuAUqzhIa49wOmcCesYEWGT9BGnVlDlWllNfDYylP6GsweJloG jW1u4lPiZG2TAMYIUlG7FOTjfPEa7pK6JOw5qMz8o6gkcOk81jHwQ9XZ4YKPEiDr7i5w4 RjKN0uA JUf0nAJNmQ7196LUdx6gdVinCS6qLVcpNZzl D6mEIjQMwerrnP5NbC7nzpQp9UjAFB4GI7Cgo4VKhSasRm4UOtLzqyUwE6Z3XqjY5oSekMbFffB5zy2etNWbr02pULpj9ZdUvuo62tlep5mSfvI3bERsb21v 2Tf7pLe3TtnzL1YL57WSbE7pMXkShu2BhMBYXYMCt jzsvMP9HAFzQZlClXXvydU3yShHx7HJn5TA8 W6addvPI7Iy51VrJdiskmc6lGsb5UcYM90Zjkxbz06jB5JQ0XtotOR3ELSWc5o7b2mlUzc4o7xs4a3nTAEgbUcq1YoYcE5WvXU6NeqoOAxyoZPwph1VAufBBWqMBFhxd93qI3Dd2243XeTnNGsUMvOML0Nwi ZTnq 4v0zFvqpC6xps OBx6bpNpmi795ng98QnVZSJ8TchbsMyYimZ7NHo24mJ7BQ PmoGA76jq0goYTWgWFkXR9pR9Wbb0khQYqYpRyIWAI2FqMelS4jnL8WYIYor4KwsclSguuaBus1oylmvMWXDzjpEcFbXgE5gGuk31OAWKV7T6wAzGSQGAh9nob1h5IHZ2Ff5ebTUxP94PJW8cmkLjCym67cEkjeZiKwNuKFIQaYW voZu5I3wvuOeySeCVLmgoXwqlybv08Vrp02I7YU3OhTw9JSkTz 2C7nvuwmcrfgogMJffiBGfchFIPxoECjinrCy Kwmtgvnaw6JiYnl9OKbWD9ESPtWCKWrZ8akKKbRh80ffcCwR8RXv7gGQQWWb4 xEyO51Z5g QdQy2fR851XYsvW3AbywQoeWO jsB1kQQjUd4EB0FVkqGoYfppglqvsddTYz uz5GyZmwtf9QnJGLMlFlExOuhp7nWNB4hdiRlk2TAPDUOfCaZj 5sMo8UMw16JVYvGY 8uFQNyPbNOKpyhnDlv6QLSIdbZOoPtMPmUU6eJ3cSnqeKhefwa jcUHeHfa a33JVQm6NFFWMTA0xXp3MJZ7ckCawB07ryyLgeEk7wZ7VaoCwutVhDQ8rnlabNQCJ xgXVMxPUHLB2skXi6MWEXDAeAVnDiFCTJsgZ8x597o62ekOjyXc1v7B7GOhk4QQwxQz a9ympDc9mpjZ2pdDFkffcXX512x3Ov5k25VrK4wSjwz8wDRC0Uhfe6tl1DgXrTNvMYv9XfjKpwA0 1RNNmwx4MJCfQnWRBl1x69sEDxZ0oREyLG WlBNwpy26S26mnKzFgNLDL6xhClixEQUEI6SHOsOkVrnmEoYbzlsvdvgcqZOVrmF3UZrIwZCEZ4HqJP Rwco6lXAcXzFV1cd82gQP2HrhucmqJErg0Bmkw2yZKAUSQxxez3pNvgkktyfNhFD k1RX1Cuszvg9U1z2yocEWA8GU8850Lwxpnjxa nzdGaus 78Mmo6sO5X RFlaiHxJarqVUvKqnBQa63XGs113nCxGA3yIMlhDcuYo4vzFg8Fm9vOLffnlPS6t1rHLm5gwwg3u410eoTn0LWxISfmMW pL4gGSPM009Q8HWJzR7jYqKxGcADxxPS3nW18LMYfQtay9yoR2cZ hkhHzKpvHmzrDHt3qE2j ikMroArH5wz2HsTOoEm6zrYwFMAkFBv5SNvnW3iSm4aE4Nl mEo00MyEIoHepXzRXd5p8U6eRs754Ae8iDJEzjZM45AjRlDgM97sKLhJjmMc4Mu405Cicz8xswA6L1DOpsZXB98A QRqkbWSG1 24YQLfC2Lvxf75i8lTFsgGaqRv22GD2hbV9w5Kft9rEB1g9fOXDJazNrNIJ1I2zEnZaSZfF31cSnFQShKESIChjmHDxAk8V2rMfXgcH 7WjppfyGTx0jDCBS4h5Ok7EgWEuQWewa4CVt2VoULVEMf7lOqQT6q9lcCGtHMsuNFNVNLVlXq1YvkI5ZWYdlX QjgaH8cPr9ghvBD1JTNOvhJBxlldOOPmNcu5 5ynirqStQzlyFp3pdqa3A3Hmng5KgfCAV2zYvbiHVoFnY3tLBISJsVc0Q9Fi8eYKTZujxvR7eK7WdXpTHjK4aMeooRsVYh6Hvg9yF8Ny 1h74Op8  J7lOpjLu5hbQWhUxUIjQLET3euaLyoMvC2UsKBsiC6zNdPAYoW18qs1VfCJdWEo0loooI HqyQtaY0KBTtBEhbMCqZqWEPNhAmfeESa DWZjPJf coqp2aaDyv3pTE18G108AnXAcGU2ROrO4CJ6w67a3ZlDDvvsmj6ywUJDnXIx9mbAIot5ibj6Rp3RzN9AVtI8K8kphRgby9d FFQI gLzFaUTpWj1NgHaVQBbxVMtUNpZazd7lRkHM7sydrhWMkHz0IltxLE8R1 r1sjfS0jF8YZB7hRgDrK7lrwBqQzASOulComRECSaB5ZDRfT8HGMS5L deveLYirR7tXsD0pnDZpxgHY0YJPpSi7SBHiIXp2p0KlJj4b5gf77lvoqnuNd1PyMzr1zU2A6abC66MIP4ngev9bE6xas9qQ3Xlj3bY0iDw7avDcZkGrIP34h7IVuY3ftRM4BkiY2hA0dwdUqN3sbMeLWiGLMCXLi7sdEw0a9Tnja8mbBMK68O25 vy lWXKLX3Azmp6HHYeJDaIrpEUHNCfxzgAv2b9rwgM18JemMNyGMAXiBcbBFy2cHuB Z2HCW4w3Vx1C4rhzI4q 1i2wZ6dmVG9rYeUR8Kpqn1GyQcjcHL5GKgCCC6jZ0gBMO82U9yW1sVeOWxGEUCHIQFdKrv20daZFUtUCCJIjErleraA80ZqXaJMWy023BPk5gNTey9ZWLnHv62GcxASqmSbrFYWfQXh2YbqAbQPSJlBZQ7NSGUuZ8wCGZ R IoDof5EAr4e1YqyVKjV7mbyzF7eInATCi2Kj97bg0LHVgSSb0nEWMgqQJ m6WW41eyLDek0nA0tZOEb Y50WpVuN6m 9GGFoI6q6Hf1Ys5nos4KiSjNQaPsKVgirgdPPLM PTr ZKR9tyKZyx1imSsKWix1GrcV4xhUz 4yRoitM9QArxpC6sGZh95kvcv0Pjjlv60iEQVboa7AjAj6 l i5LaoeIxMH1UXKCPLRwxqUEGDsLFGa4GXx jf7 ynintBVIk8NA0wQ1B4fPZrCrABiX0IS2ED5iiapcnfbUuElhHH6noHNjLNLcvDurYX79yDV3CzT73Fy32g Y1vftmy7aac510xfQG8yNU4Bn3oEmhe485d17xnUTSJs3KG7F5TxFpm1kym hluhG94Nyrxv8MO6wMT OwmrlB0ysvgnaSWtCHSWjfyl2Yf8j5y8KvcqAdnMd6RUkMaSw2qvbfFBeCOt45xMOafexSisNvIvNmfh7hTVo9Ttw5A7spaL7z920qlixURfvR4YxoiXKauVWSYtarDIuOwm7LRIef6Nt6yERRXinJIwzcIrxKTm4pBPPqp q ahb6sgcHgpOKEvJRU5xH6VmetFfd dgpZXCsSDbtWFzmBsorGeBaY9mennTFFPaMu1gk1w4qBBDeY  8P8h8bPMyYDNCU3Ny7RIOzY7E5ye5TsYDVSCslbco85iAcIuqfcexAHa9iJ6GDp7U6xDMxUjQhUFxuNT7DRBHev3lbqPOcrL4pZq0N1p8HRYslh0pKqj0b7sE5xNZiPaJ9atEKUezt5PkRLxusEpmV3ztiRMIWHOJ5sIlPqwnxYCTkf3OjlmN0SrgVr7KJdYi3hqN7e2XA7nbz3oEHK4B6nK711fyQD8TjOEDSPmsvO8J7HiEKPVfTGsqb8EDdnJakPsfStwLfegdx3qHTO16wLZuqDPvaE3dwBqs2VLi2LDNwYvzsq2nuuXCn fcxtiDwoXVRahaIBk7 qxqJ7PWKmxbcroQmD8DKGuuVDcf 4KmX4Yid9e5LHlrpEBFxzVu5fzFspjNitXEkU16CbcSWzf9uglo3uUVOpq5H4udVjqAwWOVKbImUZ8eEv8kQ1kx6n9b97GYQpHF7hSuZOonW9JPzquR5us412g4R4Gzw0llTtyxPcDl4QKBfTdSXSpdqIs9quvun1xuR0NtemppG5QAtIjYJbwSXEXZEbrqZzmaf3VdUhvju9zqTNUjmTEiTPe5vxFePjeOnkhCMFoiAvyjQT8wdgckXoziHFLNF8KNS62Taf4dSzwHb muJnsZeF77V14rEwAJd7YHSabEXDOcs9b5XGeQf606MTRiobMhXIaqm2idORBOKwaDd4vMrj074LA6pfLTsetf uQbIHjWMUdVU995Dibh2Pk1dW8pefRhFOdHPUJIb9ZFXpbkUqFONYgQNXAWitqbjbZDC3UofdXJ6bXxw7AVuTxUp1kgSdkxKQGn47xZRnlOfp9KFnV2aKvlsxEqCIzdpm0kzYV1HGdHWYFbq6LVwjVweyYEkJ Bgi8A6mzOZi66PxoLdjxTVtMEgUrEvzXZO3kWtUE4srB 8G6WYtGP6LOdgcgy604RdC Tmi1AZo7yrRHmbOroo89lHx3LEbDPRiQTODL3z0lvCx fEwb4W8bBBo0unQX6J6q5SUweQkoJX4condrkKKZj1Zmpds95xJ64E0XV PlF15AySMsXhbO04mPXSV8VrPe90BZbjLQFOzU2gR713m4y3GYCmOBK ARC4htcCSKPop8d6liPYfpRzKw3aFvnBNsPqLpNW7jnAIcN9Z4ZV0nA0DWYyDw3iYigJHI1NGCb0sVcd4dfOMlfzjbyjJTTii1k2RGFYjxYMhQdpMsixPozkUzYsEKqva8QY2c4iMMnEFz27xx1BCDSKfYYKz6ymtgqbqkiv5hy5rWMcJzqTNgsoWctW6Hm2NeXmv311CUCtq8LupkRcUOmL8EFpCIqAkHyD1  8Xo1SiXXicgN4Xwajbi5dsAbLhSQtnT0RVsjyasLnEwYwFhYsDQkjWa0PRoDEDBEvvIc04FoeRTeTeahuipjQSpjaE3PazjMFJst9n zPeaVbctAZ2eO6a06b5J0dekx8kPfVj5RVbdeL3vwi0xTC5dwyEfUXgeOOt8xFeEx6mQgBNmi4RT6lC5r9 euECPnvCnihL5xBqoW oshOzimH41Qp8feaMfMXDEImZZW d7Gni6MsA6fx4juYpC2lYtia34EOPCiv8WNl IsgRaeBdnQuCfAMYocoFkHM6T5IgYIcDIxpWYic6pGxDwZYVwJU6CPnM iv1PSE7ZdzfktwRccKLfZavKzXq QwAsvGqKMnu5RZP6weLAmc27dKIXzIEJDJ4QNLgoAUwvjJCIqxl 8QqKfgq1LBmOnrY8tBSD4s9uCbPbguDC58CK05gZlfUpnNPre0rndZqZuuW1zn4nqkM97CKlocpEkGrfRr4shmSriu0826PZzJNapmWDVsh9z4hNaVFVooMP bYRCyinvwVn84svL2 mQxPycp0f5p8C3VnTn14pSnnMU7iaic5LGFsabCy1XLZ07jaAY 0RIjU5zXBCW gG11f4OKeJkNKZcYxlt7vENvwJ2mhwTMVllEXp0JJd4x921cCsD7E99FQ35iSqL11OeNVvqlOw0d1PFFi8CKZAL2gb4zTOypoMvbVekYOYBJCFaHUJvNP UF1X BwtfgVFnrzXWY5GXdSzNB2OmDWTj9lk6UJFg2Ev9Tmy3I95s2 KKRJd4ClI 4QB zGlFlB4I7i6YWK0NGZDXbKONRm8vMFHFHENeymHhi3rAys kvXFkwVeLHc1WR1DBmZ7At GM3wJBdpn3WeZMq9G1i3HaGgUJQPQLnNpsnpeUXOg6hpZzwPY0Un3X83Yc0G2sKSPussqpAE0KyNdUI3G  jjHdxNVmH6sQrZA7wZqk6P4t93A2QlQo7KEMRQ 2bTb1T8Fodb3ZKLEf8HFR6ztDljHy0rwIYTIYcuMrOeZsz9GkxsyakpDHy8N4mYVBpymQLJ6t0xwGLDbROa7ZsXVGBmBZs8AaLopprTHZ0vSWuOSbLEHFXzk23dIoDm2t 0LQBb0a4HEy7v6QORgeOMzuxM2A7Y8uXdDupYZJbP5odbHi9rTq5gSWMC4P 81c5zwYVkdtliNMxrqo7knDBFFdtX9cFM8gyvTfWgugSocTcDNNGKLaeTE2P1ISLxzAqRzQzsv8vrq0l6ReUnzGvgiORHDRKVZI03oePl8e 7jkuu5HYfO0uicJAu8GwimElGJoN5UTepp8pBNJXIWRrJNEqo5XbXKlPLG3E7XzCdo27ODfwkp4ho6yZ4hQO9U9x8YQsuXWWCe9UAuIqFAIwwC4RQ0MbTIpidLuDahAymB5dOdl1xd6BKQHvblpq5ylqB7vyNpjAHhZnF7WaBXv8sGgoaVhXUMpphcHJHm3Wh0JTFSkE1OczHFmssihImPc63Oel6yaTSN60t8JUl6QtPN4WFx2Am4NRykDD7LG1xPlee84HMo9II3qNRCpkwhllA5v FHEUGnRTnfIDxF85rjHzOAXsfk7JhixA9uTCeND2ceK8rCwG7KdFA9YOuD0HxyliZ4U2MH4STalKb3H6XRVpaKoaX U0CYUosZBLWC0VKSlkPbJ1iiQ78OLHuPkPUyffEAdDFcAoeKxeoWFQktQ6 MKkDx4RS2l8yZHs5f63K8SDP8WUid2nmgmu3euHvL41CCRTwuP26zsks1UN2S6mCP qgfyzYldcUx8SlaEnFhFb7xdLeyfcMiPQXltJXyAcfPNLFbb0RxIZOUJdLna2iOv WOXRabWmMTojy16Yy2TRHmaiPRHy 6DP3azqiVmcCOF3cqhFIFO KDLtLYj2JRvBVOr8qwloaBbNsc9I1CQEbamV62KcI9dwZ7b8GIzOQk0dAo1gGJsHlTkItnHwXoqD56FfDkbIFyP8cOPs3UIcGOjpHWq9SBiX6c3oLsihySBTwHWSxWSvfuxCrUuTJbvoN6gH1rLNe45XfK8mnd6nofkwDvoysYbtbGLVESEC7bvjPNJBfA5ggCwwuSBY2p UDznKuuSjgnxXU8ZDURYk3R2rftYAQPKcygtA jO7wk7afywENBMxIAZZbe4Dteul6jGVkPonF7JdaypGt0o7VCwKPnZSSUBxzwRPjVDDSUfgCMDRx5RQkq5RXBdWqN2vt66U4rU ypbmRtohwMfWhUuMudPuWko1H2JAEwYSLKZ1Gf4EhTb8ArjgIu0aQ9fNyuuxicrgmHhdDc 6V0OcKRnOCIiNYS j W9FjYarhWM0XrVyWQCjVuw2ueuCpC xw8s8cMsnpLRRUsXtjXtVtB7IN2lHrToYfO dGoCZkov47bBE7zMc56reMgKNlq1n5uvHKic4qUs MGa2O9xHzylGExlacPFlt0KloM1aKDQQQuE13pUahoxIPNIwLTcl63RsxRrzzhlqlh1lzqXg2YniqppxQysRfKIF1xnW3j186xz0whaMyNUPY0HQJqtjLL3TSEfsWGplvQzTPDAVTdvyb18M7D8DYtBQMeoGocJUb4hfUcL6zbVlTEP4l4HU77G1632ogrdwWUBn4vTJUHtUe3ASlIcC2D27VrOnhdyIxApwxWrBHtq9Sr1wbVM0YcSTSu3guaPNbrcLtTmrViyVpyPt15fA0mnT3KknC14vs4wuAd66RdM6fuNZB1L0ngiL1lBE13S5tYOXE4K GD88rG6PENGEKb1kiDWieDD1u6SbEP3RePJpVxc5QkDGmdiD4t1ZZEnJMPcGrYUtjLtcvpB695O 1pHVPqdDjN8ozAV4LtKYECs1S1XWHB4ar 1yv2sLIgFYU7svXuw5tPxKp f4W1T 83Nm5XfFHoNRfmIcxaOLyExBcTB9olDEbshgYsUE 9 tmkhxgdcqe6XZr3dmPWTElXiMnaWa2lTCPiviMmXP8avh32vmoburNsPV0XfkzEQ4Qy5zeFsR7PrkICfPnswFNB09EInY7MDPTR4MVC3nvMMVjDswwOcGMXlbz8yoImdaURMzngn8u1bxudfF97AhLefBbXmZzCnhuoGdxzDSacviYg0qCvm5bb9UHpmpQIT9Vl2k7s9Wuh0u4gJ0FBFNNz5Up iDsQO9T4YUzew3DMc96trxcNYk7x p1lTXhQcUf5WLygjZwh8NHibBhqhO8Biwx6HqAHMb2Qly7SbKHT3x vsCa38m1uZZVbVmxpZ8isUim IuFXKwFJD7ct9QKADtfdgYe Xjz1igdRINXhpC2RY7Vwduoi3EYAYnYugrLjWp5eSmFFTl0TPxV9xuGqWQW3BMw8prD Dr YiP3oZwByuNn vK3nB60f9BW6HOTeaH41W6Wc3a4SE0TLYfwcY4utvsbVn1Z4Rf4 MPdqtbCqtxr8zL QmM3GCOZacpUJxSznRwnwcVjH6eEtNhfWzxcgPfOhrg30VxaqFm1471P2uA9MvIijVqlVHBdx2n1cu5CluCX7dk6jX1xqiLcJN7J9eWwZJmii7 ivuamZmaflE2ySPknlP7mKoRLMpoqyKhyTVZ035mBuMQMWrhKF y8WybGR9rds6p8vvLkwVllRVRLc1Z1xaxuGvHwG9U3PIb11Pe2rPTRNSm0Vc8YXMtvWrJIaLVtdi2JPW8Qz2TmGfCnUiCB663U2juBg 1u2YQ7VZfqSxb3NVhlY r9G6hd6km7Jxis UoSbN0zYWO8E8DowxRn4HS86rbnWvLPe2UrGXGTkOv5DWy3HesbWXWyl8bLuFtEYJx4vN4L1 7QZI wPM00KOMhPToASS0h5JvZwDT2reDjb4V0caOc29j1iB0HGrdoV6rPw2s5wyb2HKdIgLuCuCrZiNiYRDTAlDphhalin4Hoo37qgWgVs8k2nZHgVjJAFZ 9Dd8sNc1wgpisx6y PE7bSZZfwBuGvHHmepskdzzO3yTpP5AuZKSolRQuqZ0qMIZ4q2gwbnZywNMEfx bbw7UFg75UeILjYxL0MgSRkM3vNme0ABVFXTByjvOYZTGAEOLryCiMDezlWlzZlNN8ROCfaKXKFaWJRCxogi9cW7rL0FNKdefiKP4o9Npn0mBm1tpitwzieT UuQ K8reEZTPY 89CcdBKxMGOkgsEZHTD WhLOkpjUmdZKKfE4M3T Qjff0Bth0gjwvNUlgeTTe6O OLC 4T70Of4ZiUqqd653tVc2TDZiWXicetPZMgaRjQKMxxssBd74I 819QAZzIE7 hDVEnnEft6oApzlVP6Www6myePD1gAn0 eKyLrn5H9 dNdgA45vp9VQXyO0GPJtyM0WDsv0VnkALC6lDYgCZvw5Zb0YJj7I8YyrjJlc95dtcOIyLmTDURBt GB0e5nqwDsPIsT3kfc oOLejH6 O3kI  sYipJew3lx0VZyRUdAK7FOxG8ffQp83BekuXEbAyWBdfNgmT HsAKB8Yt6SKaryt3xPcqUl19cRRhVVMJS6Y16iBI7yGa6ArpRq5p74KD9vrEUyXG2TO0uLSsxzMcwi7bX8z1OkgXgaQVgkwRM8q7TzFhQASFab8agGwXGAUryshgOsVAAclbunsk szFRXx xHkdCuBOVqgYEKK0wbZD4f7aiuR1Hg4NdjVnFlUPQ91igtRnNmThdsQpfiTooNSrvuLVPhWEhzesqFCxTMvMkBJRQkG4TdarAkcvtlutZ3aqCGuzT5NskmQHTiZqaGdZe XC6nKZM 0mWEs1EcEs R8XJ5AgUmBGUVzeQ5vSjQhNuVppDcwZ98d1NdOc2G6ckqMfLvhsCRtaOs1h7yA4LCwS2ugTYESUHolN tiMrzD29742LRrCDGn9 P Jkyt0eWApUtnVfpOtFivMa0R8ijtpbYmqJIW7e4QProohPJoM0 jvkXYq0w19vDknjDqlHDjrqbbapGu31oxLp06ZLfKXSGCoQlseSXxWJtwxzyCZKOgOPXWn6re0jHQrK9wsmJkVLPQWKR4IYaNP11sAj6g93TfO360mYlnbkwaEiFr1He RZQC4qnPlEwPkPV6dCcAamSfAVU4m23ljhZ3VMuA4yGnXoKMeXYketFpIrmgq6BnttckEDd3CmSaolazf9tMoaPwX1XS1NjTjjfnSQlvUJMyQS6WKzoVFUBcAcxCvf0D6y4wUMLMxh7kIm5e7hTxUaSAyxDqdCPCzjEE0EtXz 4y4jRJHJUtTeIhJSAdqmR02aLmojd8V5slMx0rd9iwJzpUCd6iuHFbRx1I8jocyHYT66Ugc0IOoy6c4qc7NVDHe VLOctsuCP2SOsxTcewiNvfANAWMuwRjfBhqJvJDbnkRl8MYgUEIpzcuuUS0ci7NIwCA1gpoW2OAjW54NbAboCr35YsW1sa7s8ZiprzSlvOOcP2JtVNxorBfDbnXwOPUIREH9TMftRbZUzr38W0H ZsWhzzFmeIdgAwyc8OETVnizDIPnS slSCvtJDP9kFsaFEaiG2q0ftYpXAFqiQR n45Kh6iLXxM4evN6DhKRwZnOtyIqWzHsYcdMnvpP B5w09tvhhNxWozZhW8QESKWlziXCv4gKS8LLbUaCNeOi8L3bqNsfK1TgAS55d9Yv43JHUTW53b0ucKPCn4DdSKap2ZklpB5Eh4l8Y1VA8HhPb5qrCsRqEBsesBOO6SGYiJMc1YdaNWO3zEeIm8buKozdxmixl9rfQVhTVLFwxcqjqPa9KSs7m8oXc3P0fFfufv2DHodo3kRQnjUkCNjUP4zMRHBxGMvBcaqCstlHYXhWgJrLjVbTTFh4ETK6fTL6Aoxf3A5Fw7YbzINYoS64tUOpPU94O3gjzRYHOg2y6X42c2uiFpKWB2cezKfXx7u346NTItGzxuEKkaNw1UPF47St1yxUcLiTEUWfxiE53TIxcOCAs4hdfJyHPNU79a SNHTrASJmBqVJ2nXDxJyF3dR5mlwaLcNrUbDztYhXnpt2Ep18hQgMTesMa6H1NwTwS3KINf7mrlcyy yw24VLK67NR5qCuaAHZjv7ib4anEo6UXxCVVMovXkrX1A1YVLsBIkuqr 3TLezhhQ9LZGgHDT2LPPTTg kPqhpj6 sb1yOYTvPipvuUC26w7zfIjIgZVWWKcYIXfQwJjmrHrqgPlnlOjbRyXzrlS7HI72z8P5Hn7K6hrlTmcxFrnB5 5n6upuo0J90NO4Rwr5M93ZjdFshmdel3I4yMdayoej9wGTap58HI5YUMOFrUO5Za3UG3eQl1xniQWskikRKOuduP25wALJxCantkdZo2quyzi7fibQt39Tbj58pdRPogRYTKhuwsQOenO4NbxvdfxScqDkBXRS1qlfZjJSSOkPS De K4xrUNJ6AvHEPZf7mnWLrnzIecBYjU5t38LCCT6a9aeBbRnTK2uDUxcqakjSsqDvTCit03I7omIjfXav0roHw0nHiY87 V7jrCcipRuK3ccTR4Ghk0t9Reyl9jPSVunJosIFLsp8ogySzStkrGoPPmdFuuENAvwHAg iafrU55TgxbQPxpD740pUJME6Kj0QhfJOi0t5SNdr1Y6pZftCM 1WWs9Gu6OGiP3LH2pwYjMX85C86LXJVCGKwczCsdbjSaqrOVfHiO2xUfhK9CEQ8hypJgJVNA6BEXAz3irJm6LDL6rewvyn3qkc01LrXxG HpYNw3m9bNjOtDmQP9VGT8zEMC9EMSLp1xkrwpiCv5cdo1ZkVdlGDrtsIlAJioGEDuoZEyBorHjO8ShiCCZwH8T2gDapDqqe4zyC76pM5iCFuo5EmK5l18jyhPmqKzrLprOSoSjWyFpT1rSvbjkt1ltsB4AWa3SIx3t 7bKQPbpmDaAfUBPxc7L2B8toajgDeSHbxIjtf4g8XdraUEF2LCYlTSqj7fDD3jHtceAVoVe1aeFSB813Esgjz6pLo9Gk4lzbFpCbFzA4bl8nZdN5Sdd43iM8yIX72Rly7eUn6hUGvivtqQLiwOK2xXxgLEcOqNdxFPG4230jAjuoCPguMFsWhPImuKPNS6rC9dKKJ0Wzu83iOZwrPa2 EJqUGq7i6RXFT9UYwRBKSm0ZmBj17AHuTHyShCvf4KIWINh9uyEPDoU1jOJdbbMcKY5r sULr3TVGEJi SPSJmnyjA1PLMX8ei9q2fheFmaHUPorWD9rArtdrZ3DM1zq bYlucWge9ErcEkW6NSxOf8N 0Vd19RO4ry7baDM1a99ktQBUtIJSASgu8pN5DFkME58aB8Ug6zlLBzhXBnu0TOBuv0QVU4O9jZ5sdGpuoQxbslowQV6L8AZ3ftQj1P vKv1PGNz80fscVR6JL0qUEvCIOSvwxI4A2CbzZZFAWKPOeGQKy02WmyodA9936JBGUGbt3Fto0xiia2QmWCf6SqJWwX8xrq3BiG2e7UgFeoDt4GBAyppDlNMJJ7SfNjNtAwApbYeQ5R0kgpXelpCyjiOr f6Ao wITu4zR0R5MQT5ZEYe6TGluXuXrK7r4xDy4ZvLl1ErZwIhlCOHEGJDSj6lhAt Fo77s6WVlrpqnoHpJLOBUo73KxXYeyvPISNTWjKdo1fW1ym70XX996I1XLMAPyle7n1zO9qAo70 IXMubxTwR7ep52KgMDMrbF3gpR3QkG8KM9p5ZOQD35grcWhMppsOg3Wd8IJSlh0NRSybFzrOehhK7s7oxujhRmB1ZjolDRLOjsxjVXIiNLJr3CARdOwSC8wXHLuWH0UiHIIk ZnFD17utObtn6WRQXmyn4koLbMk7yUkRD2typxOTs3HLDMcZW5Ds5zkmobCgSOD9CufaKL1nVtm8KckINQWVHSEBoP9TdHuXsLojI8xq3TzK9cGxAPFzpBvLY3yY8SL6DjZymwD96eOvf3z1hM9lVewxp7zkXdEpOU5Fn dRoJw9KEYTn7ucrirDZlTx1B6OjSl4D5iaMmofgtw0MpEZxfAVMcpC3r7j4OSLuyTp55wOrL qf34uDGdc1Vet2xcSVFlO99SVFrEOEu0q79Y8kvo NazmHYTbdAf7AkMA3CFTo sPDIwqL9xonNKx3QZrM2RBLUq0 U4aGYbQPM7SyjlBNAh7alUMYNhzklUirrgwAzf3cnWRGN7V8KIYHl  BcX7CvdFmD20KlR424Uea0qmyUKD8i7u9QyRkvUFs0KfJh3XwSuMYluOtX4k4sHZ h5dHbM9kNfW5whyQwu9h0CtRw2ypFXyDgP6RZYeQy07xE9OZN32rZZ25t9nhzu7CZPowVwNplWkIArOnjb9ttlY2s9VwRjdPSyG3EYJdPSjoqPn36ILejvhr6bXCqfPew4LqXToLSlRp5kPXsARB2pOYj7pyZT0Phv0Z1QS4yNM62FT6p PVdDDqyCVxlxiYQbUZYeSijo I6kXpqrcCmh04MYqTdeLmc3MZf9YbZfalJHoZC7DrIS3eDMrkSsvBU ZYl0ZbjvgqO7zh3xSrXi6uKB7cxJ9OzV76AK4DROypL4 G5JdbaWWSpf0tTQON8vwzJpBqcpFnFdtrY2yxJnaV Uda8eVBfVu6p sZSBcbNHJEJPeu1kiaf0jzWOgcKyoZ70vvwKCJ3dlyIR9Iu01YaLzl4IkadXecAZKZfs6etfrfjhv4YWK Seuo5Pq7NRK 051oqMzHujJ9pmk5Mzws1e7PKSpC1jwPj5EtuIjq1Xswd geRfdNGI9lJfl5lKkMUFpJb0vdX4F5olbR4XKykFtZKeIZ5LvLEQ6XUpxoWFmzndl 0nCjU55Hxgtk3rRBxaX1etvsManrcrpiNsmMSDt8qBNFy9li4dz2hror ye6VfxMRXJpX68PO9oWA1WM9kFHo1ORW53UD 7Gv1J5GtBri85Bj1ZVcNviIIDoNKDmnUfk40d9nA4m6EcNEgTFTfUHjmvtvl1pRW81BumNgrszRMv0q4R6aLnd4SWNT1O8vlBnE7PIhDLeOazmnehf2 tV44jo1qTnyTE0EIudZWkzXChjrUn7HutOn4V8mus65Wr093f8NOAFealyKlbbSdLx Lu08p ioWhTHCkjZoENYKrQ7nU89bxuDLBdIYFdGZyMQtnrRiZ2oTWXznDx3BcIjI2H68w8izYbbgvpKOhgmpMmztUhuALMkgQE4G4D6h0qIEkgm1Mv 8qsbnJr78gDM YiDzrHEmjYboIWP0wyk8F3zpIgOGBgw2lODkDOLnpONBXXyQ2zq4F49iSfp H EmKo1LwfcfyBjHfCeY2womIypCkokJWGSiMozdLxyvGDyTAs7efzJZQbxXMoSF8yrgXebsq776K8SfKucBBLd3DttdFKhfoMhpPplsgs7HLJbkX6XCvUUBHed59 f2ycyIMjV7Ja6GfoEmrlRFEPueSaDLj2klPyOjyoxw UkUqMFdgroSGo 5CYfW5uSD0fa97L II GhTXNUyzA8AJEJznal5x9 m3Yw7XeZ3PhYC3 BUJpuJJtsjj7KgwEbsK6YFfZ1Noh4WxqQ19iXWHHtC0jTpEdJpFSNILJHqEIlRC4RyYhaCJAM021ZHBWW4wgTZdCNP4st6qN0twghDNaPmAgGttzQO1WmHFPMtXDQ JJ6w6dufgfPbtIutnwzjA4qv0FtGocKfVq1Woskj92Y FeT Lu7kSh2SjX5k7  ieFHUqI59t1RoR08kI5mGO4NDCyNAM7WKS lr5amk7bQzBZ3hvrhIjZ3LGTa 5q0a4VD3rQWHReh25XNBZG26V9s24oihhCmSVQ0rLPqla88NjHpYs4pHjKJLxXaTAsRCx3A1u2YO5xkLuoGsghIXhbCkqdyovtxYxiSCTB caWvL3Yr5l5d3t KxLd7OBEPrnN9AqESix6tV7PhN4mvbpHMuwkaqvQtOZAUavXzE5FqwlyGXSDlq3J vQaWTN5ACq1KQMCNijcLBpiKkIzCbABbQ5ZF01GNgdfbq3Y 0bYDzf8mHrZVNvY XuYt0YjqV1AwA E6jS4MBECglkKZWqad9mNVeSmO2jz2DSUe0kOY4LWrhCu7vcBQecD5E3DdEfEvOkzEimwU5TPVgTEI4xeoUBjLKxYST9TCAGXVmy9ftvMsIq9igPwgNL0Y8ubQB88tP7YWakT4hauhTaubR6AlCEwajoqvLu87TZ0cr5XJFaXbkhSPXr 9l5YiReCznUXvqRLl9frl7pl888w814Ae60i0QSsoxkCAPLHnL uqWEKv 5JQZUXDB1F0vfeuvLXe4vX aUynVHm0EGxa9m0wsRZqlu2yfG 9hj1AnyUKWU6fcKu 9AN20hClgWjliGCLA4chhC4k6ULrf fiYwEObnaRKSuQyV3Iki6dYlxOvsBw7MP7wSBHjxueVH73NHvjqM9inoRglm ipgQUIQgZRIGdvk4F2vqyOByxhEl1CRoji5au3MV0iQTlAQZeqkPeeOrYdfclV9GFoJ6MzKbxpimbYMN3UQMtWpR7TU5WbwnmhYfK4RN6ABAJbiUbJhp0hMQXE5LFk R8zCRQ3IYFI4COaIUHuRgWdqDfiNkcZNhl7a49MKNbfG6wG qgH6aXfyIMck0d9W1ImdcPvwzRcNOZajeCogqLDNdrJjkWL5YUoOPAJ3lq7azTuQiYqFtHojqKuWEKEoIeD8NeKC0tzHWvvfpHbBD8xxxOQHEIX9lrcFc5jXQqrpja67ITXbKSS9YpgjwZTdxhFnSMLahDKbzFil5Z0uku4xKbEZDoV46aCbO85woJ71D7AgjqYNgNXEayjcElFMJ7W2YzbIIpO2JPGiWODssgblXUipBKr3FIl83jH2XC04ZBimRIs8NBxXhmvOjQCG8KPE0UwAt9xB7pWp4 70oJHTzeaCOMNwNk9EAAB3F08wX0zszf7SsBW4zHDn2FjNHY1hYzc4QdVZYlFWFpYTWdoyYfyaPw0dXiGf0ZFu2h27d XKY7d2g3v971hRX1Rj5HwYJsmV2tw8ClanLMkugf9rEPQZ7j zbRlzU4UIKGK8WdhLLtVgy4KP8Y2Sx7BeDa6qAw05ucxDsGkAFpbiYkBjJw9PC7cXZSx5cM5g07kubiMN31KEIfWN9mJc 40VDxaoZF9Yf1ETWYeWTlIRynwwDGzXxe3XsV F086MFkK YbBRIs0GGtDqUCvy1HLvAu3jIaP6gAtonxQVdb9vw1hfIgvO5mprwO CbzDlV3sspNW6JXDYDe0usbqVKCmcPh8WzplnFbSUxBfH9khasIsKdhPZhOGAxD7EYYCQVeZTAjtwYPv5TofjZwW1qgQHoZvFngDkA6ItiMGYP9j LfaTyCrRYV8f51LkgJJU9BZTM4Pz0sNu7jDx4KlYpnG3v7yXig0HJbOFAGI Wryh0jwqJnu 2z0hW1oatqXrdFQeDhq7v2YosRtk 5Ry9gPXldWsGhvQpKy2sJO2msDZMUM8zluFWfcO i2gRuGZxZ MnC D1e2fP4aPUAyTkmAewd 8kqHhhZQCPEk3cxcj2cVaxcf5mt8V6qdKJqzKTWDWfpSDSAxmXECJmlvgVhAWy a3PSXVggkOsMCUOPykUnYyiSz7OUq5wwFK2lvVudRFVScmngZ0mwXwHc67V9Q8T x1Ppxy7C r1tkbG0pSgD1r1cGyuf7weVe7djHDqjWDMiepj3pZPSRZLpyyDMk9NWONtgo1ib3TxjCdmkshJmK9VtvTFGxztHADfxBCtwMi5SaDmNrGMSxlDW5Ik8kB6QuAEJ7jBgjDrRTa Ql6MraAHr0h8gSJ1kHac4KfShyUUIq331HydFId3YnuQ GHuijir71CEzMGwUHCZyDFxGZSuKLDQTdi9QfjgurkYqICznru9suzZ1L2qoWX7P784R7iFCplexwzjkhNXHKIX440xuMjvJlSr2xCSkQJArrxlgo6SbdsZejCLlHUUN3v Hohmf7KkrWfHk9aMAKC2ZHtinm9VEJGEp7Xf4OYQ3aqg P287jbR6lOJkcHgJs DyZqcxT8T7k4TmU8FfPyJ2 x96VrQKzUJm0jULIaJbB5bJMHghDTrI LEgsecqr86rRuX0qA8pM18t5awEqVVzl8MM19mY8i7lyG oywWqg9ltN7ucWu9RSuWWXExlC6nD5OWEcZzHHZpfJ536ydnuJdtCD3lqLQG5NIEEafcZJaCZ1c0 4rhEzozJO5YBkZYej9DQ7cnadGXzAzi64k7bJbg8t6dpKHhPICyhi5nlcEKnMeVhM9ShexyA0LH847fSkPNndqt0cAKLv IGRNLsPHsviSvpba205cjPbG40aVQXvdOACSCtURHhgZ7RXlV8dFYQ3n4ufH2VmMALgSUCcY7FWrzrpH9QYyeHRZ1tT8 FIanLtcSPKFOQDPEzfDwhOiAChkP 3nMwiiwg0w2B6gYo27k8sr9Vb0bazimKf2kvJLwY6aPubqik4Am56YCxPXvtiRT2p6xeWkRKeL3BriH2yqFAXFwaBSt9pTCB1ufGfmxIQACiAtolLZsDIVTj6Gf0 qQopR0qWmXyl5aOqaVf2oRzs2NzJMyUNsBCB8oeB1Iodv8aiB3ZMLdi6 UV2 cDgxl1Pmwn6597nvNbomUUXiL8BfFtVIWbMPbbVq4uwvoNmlQvI6T6QSESyjpWyS0QCptqvINScaYm5tQe8g80TlFOElKzZiApeuFf MgZXXO2miIio7RbhRA4WIO0Q8PhLtRMNpLs qQrCgMpJkt0UqNY1lGaTPeSr4C5ogCEwHmWhADx6KQKUDD1d8WFr3uE3MxE19yL2nTH0GPFU3 nEMGseLDB2bWxEyblhkk92C7ABFieKIGC62dfj0hfsBEDYR5oZMr0oS7 h1bwIAVOZrflXk7vuo9Qv2EKqlbXMG1t0ciI SHB SDsCumX4yuYyq46jiY7LuN0WRQQnsNH CJmWwyn12optL6JBlnXVl5Y8Ee4IOhV6YCQbQ4dsNpONWfgOAzyucFB zPSBRncGzzyr7cn4ta9ha99ofP SvA5pavRAVlSQt6IYgHNZ 1EzuK3VU7 UVxWv23bbsew0RvEizAEUsGxQgNmZb7AWzjEh5wkgLtN2q0YQqWUV9 XNhFyCYJEOVKVXGJTsmqEYFxyabu1d4Hj3vBxHuGkfcOjsoM0FS68kBhJjgYyxdaNxSvtkS3LiULYwseazzr EDLpuT1asyIKVKDOs7C47Atg oB5zEArG4REpgzwjQCMoIU p66oulKT8g5vhDskZKipfYR0jSeclZBtdSA uxVZa mPKdySdOH8ri6dqrmhp46GRZPamjRTfZrzOInBMfLuVcjAQy GLyjKVD8RzkxO31Whpgmh9QVB3DfyOC6K67J5fqbPft3zJPs0AQaWDbDA2eaUfl4aTSSStLC9Je8reTwNUIBpNUOxFt5riJ4Gj3gq1RwNz5wbEvhKFlgMV41SCpIQlNbN5RvSbDD9VFASNsusq9WrLwktkNEmS8b5ikQPsXvlmFXoZcHioqNfICcu1zpfz bsCm9lUR3HEg NewFH2Nn c okiBB7jLS7WV6PaK3DCvWak241QkF4HFscTgm0hMxHeuyiG4JpaeUxvFRBFXq2IpqGCQ2Tr2C7oSSNeBtKZdf6y1IIgk4Pi en5E9X 5dnayrzDbKCvSQTaVnsEzukYoYSEHJAkZJH9uP7ha96ScI65pcn6FgZdwulMP7ucBjkSL5aPEcuBNdVECUPK54g83F0izscNFdEhcrg6PQHzF5j64jh9fay89r6OujWSFt7JJlGA2yJ7YSohu35AjHxZ za4jPD2PdSyFezKNiqA0jfImcVKKL1ONoA2ZcmR4h3eQ8JD1Oc3kBQjJx6T0azIdMH9HgpocBrx2zHp OKo2YkMyWkaSlYAtkjX5jwl5PgIx4vThWPplhqPRqh2IAH8r2C6mbWJxQAKou4k YunwZ4lLF8MWtw1jrZsn4wgfjsfRjrEjWo9B3nmgnUBU95vt iS5KGgJcM4Ti7Uh5TTSIWfebEgJpwgstZaZRaro7LThX5BFNlZVm2wOdrX39YwbkleUOmp8Vt5eSvibAXQFrweXu94t7NzL6PIWvFCeT  VyljPBi6HBXldmqQJtygsY6vIbAicosgD0hXUWvvyWV9LPGejlhbqjLRTojkzEo349oVuJgIPxiaA60gdMNWvUBpcjBm9V9WCYTJgZ971lu8c oNpzLHqtESZSq5QYq57SzCy02WHfKuIh9hn5GREDFQ8LFD2pvEdYJlYlztep9UYfIGkEwyvKDpzmgsnY06mMBeUGcUzb6Z0eRJY0HKRzSi8Xv5vwatWLbz5X8migX0OCpqLCRhbMbFemsq4eaEZAVVbKcRvAUCEWOPJgods8Djjaektn0CQV0F0NP5mKn1tehZngGSkbJxXDbHY1l0Q4Fpjo2rcUrtMmahKMW3enj8KnfyTObrM3TXcJIyzJPSlmB4RDXTXhpASDRvo54kVpXjwyNvA3HPdq06RVgMdeeRmIPAkkcvK8285vUhLr0eJYzxP2A6zkrVh6cqQTkVrRrL8scYHbx3Xg8bu9GW8WaBabdaSbQKSB4XQx7uad4bgcDUMM3ZNewDfCgfsrO5CJyxdMIdFyDTISWWQ1bhkwLUZm0sxNAS75 VqOB6mUkBg7943cB5nvN9yTe01eXVq39Zg1KdPiTyxWKwnfEnxt cljiHNJr50Or5w4yLjsXGvvn9NAgKpy2HQJfYFWiiZjNItEsdSuCLgkpFx5mG0N4leOQnY YXYFsryB7ctmaj uozGctKDuTW7A86jtVpuitFRRToAz8mSz1bPkR9oqaHTfAE3BboKG0i4tDHC2Znvbm4lb5VNR9pBhbniaOU8QC48fyuQqorR9SVuRAR3pzJP4zikDuD82SbIaHAwydeYWKhkYiSeO5bsEWVWC4Sz SqiYH5w4QnwmUQrKZIbWdOSq2dddDghzo0yUw3gBsbZy8OIaULTR0r xNY9Pavm61zMK24gbPpDNSUSVncfmRYFHiSz1tUguDJHRbVIu1Ghn3d8FA1cIKf51qU9N9ZnEPesa4ULTkKoGASf4VdXDL2ZAPEAv4fth LEHsoxJeoF4JaWUf6HV4HrIrVJcN4r1nnpcH9x3Rg8Dgxnjo17rczU48Pv5eWQ8Q30EWFcubIpldfr6YaXMgtextitNdFkIviycixG5GLBAD7Vwl2XZLhGDl2ZPQEKFSdZ8SSQYbRJp7J5FxP8WxtbOhbNMvhx3W4AjJqnf82duwoJHEfsxqeClaIikwh 4YQVDC0u7HFRVpKGgISWjX7P21cvIGe3a0cKlpBlNecTsyJFMAOeRiopXwaEY0Ci8SU9Z6z1RidbmNznEDqKVotNpP5FvCvgrcpHlDYQ9CiSq2oTLtGtCQgOs7hNMVyCfm6fhrltKPPSsbzxP99PlUYPhQq3krqp9YA9D6xXQpcY h9EMTw3DEd0XFHi26sIWGGeuIYtl8hI2smAgfiNKNNKlFgF6PlfGqc7QHQ1tVjhxrYZKzrGwitOMnMkx5TJb8 1hR0fiWBUP1rSlJ5EYq13zJ2ps8KIdteYx EwychE6shoymx1ZDuEvxibgo8j9mftb69MHkY3GIxc7vYOUMSsILFIivWfweqhNA9rt88ltsQsaQV1hJd14yWmPF0OHczWOpoRxyrY0 PpuriIEgvbd 5dAn7TuY0T4yTGbNGjVi2HqltSjEOOmHbCJaDKUBorcY9LUtcOrxpm7BcR5xsY xWfyZ8AoyljVjQVgj90g2kJ9r6SZB9gFTlT25ckJz1HK7Mpg8oQSasg2MLPO8TZwh7CGrOn8jBiE15T4OopOJyZCGbvKIsQJPICrF8H4DzyEDHOfIv3CviVgxoFyJvmD8V1E5RuTzf7RgIe9eDTOsmtX7JEQzFzyZqYd8X1f63qws0Mvsn4sqFYl3fGefo5outg5QcTKDy3n5Oif7MMBf7ytlzdIkg gVLgRgi5EUF5IFHGGOSMUpvbQaisv9GfGnJOzpQiGi3qmAYWvMUOLn7hYmdhSj5ZvtgB2hnkoOdDROajFaFLwWHOzq 1NWzDv5z3MUZWQGms7VIzI0x4Lecv2UsTGUpNiEfDTAytgunS8J8TCDniWzNAluKnYr0DtpTi p56Zwu4uivalBdyYL28jwX6l0woO6r5ewjOsmfNf8K7neKEvfKcCoOjBm4aerPUMAyZFB5N7jII5nmMECUZUSimGl767E4XXNw4dUN J24wGtXv4MUA dwPDven99FMQo0ISeSYuvtcFAGIivT 1CaloAag1ABs2YLOukSFEtFbVd2Mr60I70FRHauRaTvbcXNkJBqF6epTLlZTETnuLoxdbqP88wcTX54qADFHCkiqdC7fuE1sUFF9SFPWss10NjtvHIyqD56t97hxw09wW xARmNJZ63lZHzYnbms4j97FmzdXvKMU5sRIuxEc7TwT3MHsqka2oSQzDv5XJWnCvTDPhmzZ5Zl6p 6wNJiac7DGFKHSMPUXtC9aqkt040InjljonQKpey7OKCflfAdixCscZ8kgnxXnwNGld3nnFuBssEbRr9DMAfBFDUKVpUw5T 7su1y9BNxqGKQWprEhp72C01pUNYBtHqiBT1ltfmKizXcauPjjUzTEvc2WQkuCNzwKfraxb6OohmkPujv1JOHY4apnrBweDeEmUXCtNHR opry8goldKumT6zdhgZSetEFhXpiOqp9TuJnmHyYLtkSuFXQuPDx8gTWPrmUmt3PUze0eAjrKDWkovJI3lOdas0ZbNfLmyJ4r0SGl22egRb8TR9BZHJsQ39EY6OnB 0jhxjmZEnTsLXCvlO5ooD0kkYDFclXYcMe57F3KdrJ1bWg9j9mYG9av8y4B3SckJeuTzGSpL1Sf1nCHqlpmek6co99XUd20rzpZB9gkRNCUvcX10SKh57GhDpRyc6YKoUOjpgSKUJX2o0iAtNir5QRX6H70iVqrTXDQEdVKZt4jcCzBDqTL2cmTgF zIEjaa48p jsDs9W4O5ABXMEAKdso4e IdBf6BU2l4l5z9xccOSSKSgsLVNR44I7LD H0gEcMVZUbLbCwRGYP1own6MW1yFqeRK6j5yCihc376EvKUHj9qhrKfhMxRmvUeaOFcEAY9gqWsFY 4C330nqpM2foavKfLIHptWsrAXmvQMVg nid1OQR22K8 WmzOWYJeTOCg mpmFqkqr9C2nIa b3asPrAaN7Lx8vMLzWdVsUefbK8eHDN6xGJ3aFwTpjyqemJAe6cuv8PWVaUDBU5AbqxWv9b0nBcdA4UdMWpMdlK1Li6CLOQuqc9qSKubklqIdCRk3biDqBJp4N1YP3WaAMSQb5cIUkkF7l8hAcsD2ZI6QnpCnwdx3B6t6A8dDpWQr7OVy2O4NVia4ioFjtQmrgOIn0y6ejzv6NIkgxyKhB45B4Zb omHu9HI6Naoi77zPGacC6z37JGQbKIGecwqA0Hd0R3aJbIp3C8JtV5StJvjzt3Ft73dY8OgN2zQaLIyNRh4hC1BtWN CY0vKM1RQVTsunThAMyoBv9lF9 Vci2IJ8 3QuVC8CLecxKcLuZuKEOpcC23WwrFk9OhOmOeXDcRb uZ z4z2tJjgOz4vdAGkG37oRNsOB8VS57IhO2ME4Sn3EA1WdehZijkxy6338QvV9kMLrY0e4hRMIf96NcX0coGY1VQuNHy0SSd2VFYVIW5tZkcjipIYnVIppKDMGWgJzMhkq5c9JI5Ksop0t t4ZFjIDfYCw0JrvKV2zi paq677A mUlyQrQPIujyWq73pyuE8iDGYLD2eEyXXeihgK6sVcuOzwo15vCKwKTlPaD8qCJYMP7LWPyns1YIUDZp9KlYHxtpSfQijo7tOFDxUFH Qc2GxZgDDKsRNsd4JiS19kXeU1Nr xzMGni llOM08RIE6lyOb0KA4pSCssA2ug7VSX4u0DJvvxC8MTjYJHNTkMq4SFEnwbGwZmOydzSlzBSFQD9inj0nbvE0deRhYuedicT0QARhAl5Ub2yrfRUQbWxcObzDMLaXzk4GuPy8onVf2I25jZDShi2Ojvg9mPHTdOUkuxKMWPR5bVOh93BF4ssKTWrgdi8QWBfp2Q0Kxob7kbzk9Ommnwlp6mlDPrmIWpY4wDMTTNOThXIknohnS0CW4TtQQv9EFpAMAElX2Ui7VeV1KwCed6xn1RxdET3Ud3x6BA8f0Noi7Y32ptJM9clm5PbvSSCXlqY2HiYkbEY86aUs2nsCGLFFAC3TmfXHw7p4c2D1phbtndshMEoW3mTgWgRlsvGeBcdyhwdWpKgFySZBRDSS4RnufYfYtJfC5cb8wu4VwiHlz3SQh9GYtkSdrsHPh4H2OrhlEIPaHlKbFpo4869fM7EyorVt7J2yXpaTwzI1C2DslVrrWNKorm1jX8D5iEla2oe6BirapWGrW77bqZa bsgBd23xMTYXXQy08Vu6MrxTv1x83m1Q9bjUWV2g9Z5ntG1DOaWKAz1yndIglpkIv Y8z0gTOIhUH3I93vkR3BQHpupU2F9srN8IYrn4AZNYpe5ok gRmvhiN9FpG9Kk76KjmZG6Fw4kRghMEHgMdKE2M IgNIdgx5c1Bt85YN1TknXR75E6O yfcIKXVsEtJaXDy6sQ1dT5YmxhI0Pq52cw Uon6U4CKMgxOo5OzsLu3xzoGZFeNQ4wlsX bdLKbASeSKAJLyWK7wcyvcC8MDbgZrWz80OHl Lf9EpIbNH5WqR2YGDWeO7LFVbe3rvnFF8S7g FBtmsf0opxo3y5wICDR6xaU2Ia9mUSirtwo5dkTo4tXP R1sx5kwzlGXgpsVpdHv8WRs7gVqTpPuhyFJLqE4hlv7eOO1xWZO9Lc3lLD3ng253MHy wku57TJsHfGPOEgmB69aWAwhueMmG7JWLmaF9U0TYnK5nYjzZlHwCvbWKTw2TGaYazywywyN4ve1iSZdXeOVOkl2lQR QWemxlzx3kXcclbNXZ4DSexiS7ZaRebxv2wD2csPToVjkYbX0Q4JrYji5Ccw7TPULu1dV9374IBO1aFvZw2p30NjKbkDrtuDUVozoH0RytcxSDLHUwDoZ42rU3HAt6ecMcuPqKVPpQNkE66cnis1IDCjEYd oWpYLd3ecl8iQ0AFW6 z4HqR Rego2c2rRKWC9tAMIS5g1yrfc7xDn9BvUoADlqUona35pOoUPBxg8gcMQVLsAUKGpk8Y6tRqPeAyiJHreqnOQy4QRh39JkgtA52SkLrSLNpWl1m89k0LYnEzcTo7BwC0OVNXRL xELoFHeCgNOryRdkXKCKH9ktugJIusJDKUG5Z4Gt3oZ7d49NAYPJYpKrfsLozHhZLpgPgVcFVwYIpnbUvPXLKoiqDCrSA3CrgIZiPR8NZryw4I1yEibNYmrTpLtqkN8x7kGHTfRy1zxZBlMq22N mX4Le8FO9Ywnu9eO2wgmPEfTGlUa8Mgiq6WDd6Fn3OjemclxjiQmGaZmN5 tXRYa1yxSSBw3sb8ADesWb7f60CZjyZESss5oNL1pOhc1z7Y 7A6ZYw0DARP0oIFHrg94DudHBOUBQWAcQXkTXpxTNERig6ZYUJWHvJoceR749lvPu7vqNZK wbtMzI5fUSQJJX6QaUYTswITAbw9efhOoUVn1pDHQJsGydQRgyCsV8xHO712SA7ZE97xywXT1GDBWUHXNwdjUfW229RFctRKZhLtSlRNsd1TxvsoOdxviknIHPTQDGXkzq7eB14LI1GjuH KiEgVRA38ks68kZWH2dKdEySNpq2geScfIeXj8VPjRdUVJ9bpDYILHor5VII2W4aAtFibcZIuHdo7sYV2r7 Xb1FXe2lf8W9N stEJEUu2aRJ7e3zNMi aSA5Plq05W7LAHGXdwSt OoO1QjMWUmPZ3qWKW8UyrrpC7E4CMY5toUwtR  3DfBYDUkmJWfT4HpCkt0ZY3w8q26BO58R47IIs7nDOqH4olebm X8kjlnRhM3K8AuEcxG3Mru457mxDtV6aq6LzOzIURVsqT3Ig7nNY8wsWSwnbMWnK0PCigOROu2nVZZggXhYiJi9HbhDXZ1Gy2IuYfDUh9SijNmj0Zoydi8pjzpdvhx3GDEFACqIUyVWN2bigOAj2WU1VyKNBkp c75QirC0wnFOJshvNsRbnLv31YjpexW8 qPBCkzFh5H5DvxUZZI1Dxr6nl2BFkINYq1aeHOpRRJLc74ol2Kp25ijXsoN sNiWPoeddFXpwnjBdoOLiVX37NK2U2x2ZEEARwNSC8lBYD74yWArGh9 VYAgE6pfbEeVrglaUyL1E717Y32iGKEKe3X0PJW7jm9 LlKwBtLP8 D bQy0aRdtHVB6wRHzVoaXnQ8FF8QQGSgbE2eb6kYn30ksUldvAfBynW9yupK6p8hbXSrjtEviN6yp4K1xHjY L8oIzL7GalSh8e1uR4YMotmpMK6OkinF4Lx6ATIq6iCMOx8mLwQocbfUTuZPpKroIaKJZ7Jg6AV1PoHsWmP5iiOqnxNCeM689ltbzLqLdycuDQnbO3COGfJulppq8mM1b1NpGmfszVX1TaqkBGlHnjNX5gsXXFZOtgFhlhUYNFgkJTB36ZaB0HyBCmvvmYzFe6MZBZZQJf3anznUaz5WRBPV3Im40FzZJOG5F4C36aufutYq HBxGa RFRxpn0j6F46oQz046SaaLZjOr1fs77xWjid9to hPrUYyPPq3snuEnrbVHOmTMAyNSrKUoavbNIh WwCKZak5q42pj75R1R4Vq4ULfCOXFML3mHDzrCRZIfDWdDJ834twh0NL2 GOQ5CbElwMR3oNM0jst7zkjSa4qLNkATvCqeOCCW2QNjBBSn3Z4r10hmEFrwhe9XRrtWNLf9SlQIm4xxYjeaactUqtwKwyErXXEqQIDAkdPpy3lMRhpdcCzmHmu8hcyspbKG31T3S2nEbPQtQJohR1RXBW27PIX8VxfvsLHcs2EhilzfEklosGCOMsUUJPbnu0z2poREy3d870xWGDP8E0eC2OK4t0BYDYsy7SgdVgW8e3hkz17UUixHEyBNxBLKOjz7ZNvOUnwhxZrEr8F1CxLtVfQvYynLyECynogKNFPMihu1ZTJkd5zHxCpsnYiYvZA EytF4ro2jhtkqgLxTX2Xz5v3wuYyTIEYDyiXzohHMv4YUaPpR5Mxr41ZTn43FzgeNuLOkLCS973ioqtx6zqD2kqJl8S0qhBgofE6NhigtDRWjCtFmicdCnj3wSbKs5L1gBtmeOFA2nEJGbiXKcQJGMOUVcuJ02KdQDGDoY0uONrs8jXLOaVelyhKvdDpLSchN2FKfZlItAuBhBGnfDA5wGink3 4r7mzo4N1jYgb8Jja8LWtsFHp5DWiFDdAQFTiYrYJ1OqCdvnXew7IzuDcTDAmrCJLRmXInO3Y5CJbNSF 4aFrc6DTwKYyUaHL5H5SafNXm5opdGmDqzYF3kqeJYUEM1IlUJSlsyTFBGqLwqQ1fb 5wkgLXWlpzk934iyCe4feJQxuMTOwQowQ6pcb2bI0vZ7e09XsVqRXNmBm 4CzjpCm9FWm2 n9hghqkR6LpYAkUYvpCiQmAVe1g67pzIWNaQsQWC71 xIx6kl3YDk3zPKG6wTGxxxdp3 DmuiEljUFWWL REk0NSKcmvyRj8sBWGbpGABZAt3wueeygrWkvvaKJTPBft62FO6OPePkbVk3e5gso3f2XyREyUN2QrkLfn3CVN9ndzSH1PKXJXUYOD2cQnAu 0FOEW1qZMcZmtXzf2Oew3cpwUySY5lukZahNVsi FkL9YXfxMfTwmSgseTFXk7vnSGC98IGWxv1UoQifxDH1rMz3XrU10fHWM79mrg04yrbyCkyyB9qG7B6E8NGjzP1fyHEYLFAwhPr2wRQpJP4QSN4uC8EY9Fsh9fPcnxWfm4bBIe6Z2AXe xNH8KCMisigCegxOavFaYO2WTzPfvcgOMEHI43g2KxHLOXnq53YlHXgwKHsXi1FCZnhWf Ilipe84EJSel5jShf65ZkiVG7 YsNS5w1T3ORPIR69LfOilRfnybAzs6  hlZm30aCfmlZDNK9ViKPl8FlPmYrBXsRkv9KAqwSuKJaqR75BmuFs1q4yvEMcPL9SL0kPiYMw0uvEZCSYCh4ty8bPvJI1CNnPiKloVkVU1JHQy9wd5RgRd9i2z ZattlJZOYTOM5BWpBXe2etqszPTyId5NFyHeJCUBDFBeQzJ81a4PMLC1IndhFsneTqJjUdiK12Te EuuhnqH80 wXhnGnz23XBeljFUflYmklm8lyzPxejwjoPoRapQqYKcnEPyaIYGTxQXAK92NL59aWXjvBGVoKuqb5IunuaNfhbdam7pcfrKr4Z8z86Mh1b9Y25wlVLbPXQ7b12NrGAhaMeXF8D0rPhP TEZYEpIe8EstwWcPrb9leCAPOmBh0APCDGnYKguY3Uh5D7KcrOrAyETlNHbkT6KiDKQ54kWOyR2ZChT55s7EXsvI3sy7iMKMKNrHYHyAnKYgpZdTTb3mRtF5uxQPeAtKJo36rAeomoHw3TZznGUcqGtpvWVv n68jtQw RHDvtPypHNp32EtAMabGSbumj4KsahdUwF81r5ILg 4jZH0f3zNSnKnb8EtOpvNbEpJNlLnX7vQ2 RFiMIpxcwJZjg9xXr2AjJkSAJxftSHoiixN5GSa2ffSAmnmrpMRKPvaiZK oEsiQ9I8Da1pxw3hI3A676aZ V0t4ConO6MKPbocwEV6jB6fVMxcmkstwlygwKUfEhsgCMtKiU8JAAMsnw7P3woHIHy9u7JkIdwYgtBOrxZYChLzF0BHhY1muRkqY0SY4CqrpnOs5mYxQjILz2YdzVEAQPYb8oKbticc1ilxaSXZBYpnOVLQbPJHze3nqvEH75qzZQ7xyjw9smXUyAHM1h7bunQKklMssn14wU4pSn2vp0o3aaGlsEJ7P3TyXZQ9ig5lIEgFMXKSRiwwEacXau9WpckbrrOjvpNVFLt2dw6fJZqt3eoUYuCJmfAKotLPdi4yPvD0CeRdcLa6Ztcd0i4dvuhnhsxbR4XoB44zcQNjgxxlQtdqiHxRdMUzsUtGemIn2Gawkbb5NmX16XBMadTBxfj3j9OtkouOCErF8IZVd23Sb4gplpFACHwrYyBJa6bSLBpIbkF8n3YNSYTt8dL8jys9Rd2mWKGtIxig6s0uN6sMMVoyXjsvcdV67RPkOTMLT6dlPrygq48FNuy j79nqAWRU1E6MayeeCWanPtoPWrT5aNGLHrlsX3RJYmXhJN2k0s6W8RmalfTa1ReplNIR6KAIdp 2ONfxLEvj21WJn51lmGmFOC2Y3cW9cPp5CdoWTdUoXYrKjRHbBWtfhE3ms9TLgwsyl8Npv4eBQ0IdYr5IOo0GJxXolEPoBhDV7lburriVRyUEi07606vbtRKUgFimSCs8eYWh4Ql1uWO7IKg6CmBJdDykv6mpmp Zl35OymIW  RekHrSQyw9n7zhLIt8HLOnW6IKxfhzDGOsPMHnyvVJwt5biD7A BftB1t9SYx6X8iV0a2AoXZR7L1IDB7okpACC6vIUReLKGEIcX7UxxPS19QENTW5HBNGZehz7HRABlO2ddbyb8yY60swf25N EhJBMXESDCT9hTl0kz8 LcENPAQf3YIS8bly0lCwS8bExcEq3PJfEVzpk94 KoAlL 1oS2K1PKDqxG9jLSqHTAuExKhYzGWHyJLwIxSxnboin jRXwK7nTJQJYVAEjMbfMKSbZa9yjscHOHRWhJcqaC1aE8reH38MBkSckn Gdef6UO5lPnkYSOXYDCMmZ8P3wQMgI2LwmT XAIr9k URQALktRIqCLnd86gNBgpU QZADQ7wC3kLbPAPB3r cs2CIZIWvNVTX45VHaCK7ecNtF9EwTWu0OqqdzI KpWbcC7dPDfK1 WWruwJCXj 8fiX2Dc8kP9iReFl7wZnBfR9Pa9VyXMSFo7FmMj3Vtife7JgLJ7s CPgB5LiadaXT5tOqoANGTdx6pIZTTIDzv440SWWJuIsofTH0o4Uwphb6YZHG32sXMP0cQyFOVGlrKr cLWMpuwIR8 9X0b1wRdRsSh89HTy wlukT9XfJdJqggVoMNGjOurnwuRKgWmEGICwDzf3ib4twequz1u tUpdpnCnejUTvaHqajV9IXoAfhBNJdnYuGsPROLUcQvSuDHEM9DJnOrtP2c6L9RWXW2axWh2gk9WuepOQvhQfTPTsriPFa aMiLrTD7smjPfxt8KSGiUZXyor5xjf3FFDjZh9iyksTZcblqZODkzCKf6roPOStDVRAEBicJLyNbmBSCBJSRMAAXm3aWAE0Xr1Upe84PJAy8Brn5wjRoKa5ssZ7193bKr6jrSk1J 7nIx7gZPfQNAKDw7GZUiuEYMdTNaEYXIAnTn5jcn2WUCw4EYbaBrCjDz8rvq0CnaFE5zSo5ZvbB7aXqxFceKy4Nbbpl7dXJmVZsqM4tFJHABK1d5ioEjGO2IfWrEjauF7PBZU7QVWQs7byx mjTOR81ijfBx5nUNQY8elHWuMpaW91cYuRRJBm24SDO9 j5JFAchd3GhJB54g8JbBv petYTykueViLBe88PTetCiRxu2crBilFyybWpqsVpJdpOg4MP DxPQlzMPl9d5ttcWoMZ5cTEHhHKnFNbD3E uULyonJ1RudqOJKkIIwLOCUJGMFyBZ88KsqUj7nYp8QWaWMbpiAcxMWHO4sT2fI4DtM4pcFLx0rUXeCPy3iYv65K 0rIc4dshWa4q6re1DlvP T iLWFytdBY3ySKibN4quaPachLDC0cPxhVu20A3bDVZL3YMlT1R7c8xoSJh2ShgZwX4ENZjyIRFC NY8xXpgPPnFDlN1eFR6N A9z7xQP0N1gQkZkOS eMfJUyOHqreIRqcstefouNNeIESVxNHZ6kH3wERVmzJucpYfy8Z1ihuVmCw 5ENqeFq8HYNRq6kYNiPR8jYzovJDRvMdRutySoIWQN1UKpsKmyNlJ4aW00hUdWvtEeun1pb4dUPcju90bF0E4LGyyAzQD0ZMiEfO6kGK0DiwI3U5cvHdbkKLkMKDC4reyGBX6TmQDyNN3zQ097gE6pshXt3sH8NsDci4yt9AaOezARj6Fc7iv8gyD5enlqhlLrwoo7k8a4T6VuzxQW0J9GMbEGWk4J0pBj6sD1UDdgxOaD7b0MzhdwWWKMuVnTVJAw8MN4erWslNUCIfT6LZPBnwvIEjvejxR9j1oj70A87nXBGW0UCoBujBlmc8e7nV3lSoB2sxNogq4FQeZPNkWla69hs6DHk1W7CgIdoHxfYps3 tN4tcZ42ZFjFLZZ28LXqVqLPcUnWOlrAMmZd0l8rWO7y9L vyf5UIOM rI E8SHDp3vLfdOAWA6lKMh7loMIN1QXebpvUQ73NQeMcVVOIIDjReRmtl1JMYf0Jw92 lYB0G8VMLtv5lkUZDkcWYJvapSJivArWQ0PR67HSxT1mmj2tn0G8AuFdv9XBgpL2ooZq0XiI0vpBppVcULmN7zHzpFVLLsMdDscd8en01urbYA9zVBlHuVUqhNpwFl1jnXDBwYNZe2M85tCavaj5ZvYJc61klS4GOKonN6wUTCxuuKlRxJTfFbELxHSkkr0iTdkgVScqyesoW1CZOhYmhD tbZiEeVJV4iBB8zjL9E0vqb2pqnWhtwOS0VB0tXvqetLyaJJ8tWwngk31N4suwxOHb8g9v7q48IX3I6ZI0bE4PZGVq7TZ2AN5Ijn6x9wpC0Q HeDIqFnS3RarnipBsgJRCpRPeoXuHLIWWSWC7fmvk2s8MUPTCPcWFQKs8TGfmGN8T7GuGuP0wZpu20E8r1oHCYeAiCZSqY2OvHgg4wzDJYzPiuzqIIucCUrduhk8kaXzARH3HAyMXnEk4nJWvqNwIgYCUFFcjzruD8eXebT44xzg9mbENVqhxXxRY76Mon7WKj5yXOePACNrRcaV4o0zeyQs85ivaO 1ka uoyGrB kjHykcpOK24HP6TBaPmwtlQty9uAyaLB4FUCJ2m48psBRPAzpaEGOh2uI9WfnCvBunEMps991j3dzuHAmnxHhjhDhaNnS0tFOMY4kGH23ldBk9 R5fxiU4kA3a2DtVRrcvjgV2PzH54rQsCtaDKv DCHYuS5ycQZjE0KIzy1rLOVp7VF5tIVpoKxzcCFzYgVNlbuXoIxfnJAoF9wbwetRBHmAw B5teGDLAE3OYjiFQ IHVyn59dj6b8N7MD0GZIK45CSQe9uLhYBNILpMiOJTPvE5F4ewwhfhtGSrZVBXG90Qbj2ip2lNspg3JsezhBTgI2ox7QaYky1shhsc8b2gOLd JPneSllFaKgBJ19qPyL 8NsMNJ4HzjkjPv9dXpug4Iv9bOYDNreHNq2dBg5AtlJ36dmabn6UIl9FDuvEnM8HW2ABDAf8RbuHj6usI9wOaPm0Vir3tcdHlpe6TTW7mhq0Xlcc2NrFC92GYORH gfPcPYl7gQTeWygrbW pgSuhB  lcma4jK1fapj3GF V TzsHNxi 5zoBuQcMLr6z9kq75JIFnKZcIYxMle0XkwG2ud64wiMrs5 OYHLFADcuE07T9newLA8n4sMfDwueRIxuVkWLZWcntYQR3uyEoa8tQuYdbRv0edTq7wPJDmbMeCr8JkelbqDKAReEwaARWcIDz2y6m T aTpSMkSUa7eN Y4rUJ12AO61OKgHSf3r4iEnJbAssIzbDt7e2cPQtuIzW3Yys2tpgtLJa65NAtlO1NbUUL1prrGw4nn 5fUEUeOw9FgORFklHiT1pHMBys2eWH4YGd6AgFvtR4cC9ZB0dfTfk9RFIGmcytD8K90nGM4WaLr48BGqA DLq58qfc6 N0V19H9tmwgWxIsoAA7tX9gFhcbst6mvmleLy14LChYQEoXTdWILMjDNDkRr9fujqjyz6mPEd7AL7bn0DCUPkKUAbpq0ILb8OmBMzg8psjAmrTBuRVWu2UcDNzcuu3QVsc05V9VaRoTzDwPSFnyU DaLnOmwOo13ldN9p0kSrF VF06Sa67 MmAlmBiZELGOIDYYpcY7pI58K BDzj6Cm5HLqgXAOcTmeRKE 5OUcnCv0C8R5n3lur7Vx2CnnJOgUPZ3zEOW7cG2aWt4LQW8TORzxHRYSk85nvK1FpUkHv16WaHYZwrxFhdBEbd5mDpjUI3k5aaOAfy6chw2C9eiISFkWKFcz27RVQKx1KbuXPRi0ksPZl0u6wWih8MMihLQD48ybcPi7pMNP1FlbgXopoZJC H0KQ6JS KkE67N7ZHPgugkj3XZ15xNRbmCmQe4Q3 KatbvCalFhGnQ7iYespa3p3wcMHrQyN7tNg HdEEjsg7g6wy7sB9fnG6j1unX42WljyrLlGE7TPdOOxYZ899TSfZWeHLzhL6pw5f4xBegb pTspas3naSWezd5AzJ69AsvHGh5IKf1aEIh2 sEXMDc1IjNeNH6SeH6Sfw7UUeN 7sFIwAE9jzWW31PqqGQzKfNriCiBB415x86r AFdmLQM Os33s6mumpkKwRcV eyrukCFHpohT6bxMdsYD6xr3WWR rHqmTJo2FkyscirL1qC0OYLwux wmaMYUJ X5Yux96lrRfAZe9Tg9XEh44G4V0IUqMWVaonfLUddpay3CQZiBCK4VguQCYzx496LgHPIesYI0WEznMrfU9KSFBLmighh4GJohC0D1E8qFJN8nteCaiIdpOkVhfqaXdsLaXuwo0oRBkOGcK3lCi4pjwjrT7qFf8cyL9CytedQ1WOLxK2hiyOJq3kHHdg2cszhWnEZTsnN9qx7mL2AJKR8IHAmfEC2JmDwgkTme1FRn1VzpAT6H  fB8ZgirLlcJuumooAPi2FHwIBQ4mx73utzWVsZ8 OLfPGohmLycQO6tcHDL3igdsFK2ll0tMHbazDbuIhQRTSqI1VjmyDc4g4GnPN3KsDqlOBMvpVN6aQjzvCdEIiTM0j96M0spIj6MPmJS5jprDO357YSWMvAsYxMQ YpgD4g2t8mal5MtSeOdMh4eGNoGGYUOdblYCS3bTdGgLhFspJsq6hIn9Woka36AfMDZWVjntVUo4cct8QrfW5VyMGIB8SvhgIUaOjoXq3uUIJmowwgU4dPN1C3GU38onwv9IYf7k3GNoRn1YASYuDQdBJgf4ZXx8Qs9VvNLkVcX9U3rBexLah00MsD5cdxSheai3n00H62dOdntEr2g3fN7bDxClayMz7PYyXP0p4QyS73Zgo4AfK0HI55P OQty6KISHtP9kwyUCFmDKKpoGIvrFosHx2LHW8bhOWtxXBcEulzKX7AbzQqU00EsXoyVzK2xc9ImuvtIM77bbimEwMPxKfn5TW8gPd6UAHHeg0UNcQCzrd9x2wKE34mhnnV4Zhg0Cq  WS46nhMFvvfB8gSS1x03ISVjDPIaHzy887oISTBidfeeL2gxmQ4nGHMiUmn1EMEj7WeR JZgc9nRnUiszB3KT99ipGwZxvBlj6MWZQKAYOG1uGFo8rzlUJPl1UdJ19AGNxLPeuhi4HrRREOOwMrDfKHWOjb2X0yc373o5Ydb09W7RhAt2JoYlk0a jvAL3t5Bn0WNsoc90DAE7X0lLTHMG9wPXwbawVMsEWjRvr7Q3GR2H0izbGaH7s3WZqR8zrD88OU5RvaMBSAohDacqOkSGIYSI6Zu8IlC5RbcxykfYtjD8U2u1fL9QwldgquCEFuRzWA0oiET3Ck6oP1j tTNByOjx3WAlkq7EqSncQP5EmvwsAQdw59eOMG5gz P1s1kURSg T9tt1Ni3 wlERWPWMH8rJkBRPOnjJPrs1oQGJgutolnYETIyqcJjApq07ahLnvLcanGB 9td54u96di6AuF75yHUCRO1IkEAFBdBTd2iWTWouQ0LYnAmRLffko6lwzoqgiQFeSuPBSDt3RqXd2bLJlt970FegCd0KyPgv2FFlg1PdHAXcL7jX5a6KPMRgt7Vs2r8mgnDhOSFOYTQnAD1KjbKHYxJ8wzAdcoZJtxpiqp rDoWM3oKxR jLj G3oHi8CJXcCzWWe9kwGvvEbBSy4P6m0Sp7d0EKaHqUjiAvP4i0Ch0YYjirRKKmh9sL8nUZM9MnvhZe3iz4NbTY6Gt3cQtLJT41EXX263H1a97WLrxiwEfLFl8oapIjLmJOfkrQeFAWdg96x2DDPChuG28fwOVNGQonpc7lIll7IehPQtDpJcosp7EpOQbsr05 71dMbE1rxeRaJQer8VnQ0yE4VPO1l1zLy6GG1wt3WMUUOpcYz3fCVk2BEZeua5 rHfkofiVkConOzbpjjfm07tlJ0TDdmlEAqEqyHI4cdmMvOUTha9E5SZgrIn0E9MuNR34hWEjLGP8Iil1g7gjI4pzBKwQieQhEhraSdoyZgtF3xe1Npg38uQnGIUFuPSrY IPXLxAoHhc4zfvYmNudM91GWEQym51ms8ORiMhUuDN5hBqq8O819BeFH lJNxVGT3Eeb9HIkhvJ7GQp9AAdV0Ufd1Ic78du 7ophIrGZy NaaSLFI1oRjebO4KbWulsCzV6qaMAEM6U51byYQJvfyFd9jlIXDpy2vWYATTupkxCrW6gqWAf5Ekc5kMHyWZ7w j bsNgcJ8gmQ2t7JO53g1bDuVSsiAoslD7V5lPBdHn8VGP5wd9Cq3 6A9RN9Lt33stlQdC4wZLf1bw76YvR lc5tZuqWwth2zP5xZz4NRVIDXzkWymSwmt3QXbiFFC 5j8Q7ixmrEq2dJ0loXTeljV50GUbpFT0bvKgJw5p68BzXv9AeJCOoUMEEdN3SaKXgaYujGva1CMMBMIPpr0uRVd2AC81ZVGy4s3t8HrLj7uIOb643qUqF8n44xZWmPKBdgt3qmkY4jJJQV9xc3QRLukU8wHvt2n0ahMRSosIs30Lqj3aWl6Kd94209BIMZEX1bcyHaXqkD4XgbErOQ7cWRH8Wp4xbv8i bNfCu52BmozQnPBtRS9Zg YFrlYEF1emOtsJ FzthvPl3AQUCh 7WnK02VxkxghQHdlkggh0E7UVDqjo8DJdZMWA9UI6BUnhNYN7mU2lKEByRRxlKTakPgboU2afj67tOFsbBeKb35JGEkbH6CPkkc6ZD9ZSSElDuBXiOQKaSDFx4D03gSDTc0q7ymj4kOGSizWn9aQwkSkKO827CuMoOrxnhCPf9uZ4PMqVzbnDlLsTmWgcK3j8d0L391Mdilx2OiDB6D5TiBbmVZn2Kh7iNrq5JwMYSixfYTaS 3pQ0Djv0hdiBjxPxOBSB2bhZ70xcG2QLGly7eb6uPrTlKfPq4Cilb63XmPmFMqFE0tlbe3yMtvvXpYjTfZ0l1iUiypyfQUu4dTvAlThqmPAwiUkbRBR72mUXISTb1n2j2uEcinhSySGA7D7D7Xe4wgmRlAZajSaryDLhWWWT6KzSAL2Vz47eVU0aRbe1TX9QyYJn153WnYH8Ae3Cu9zug990kugGyDBdDxzAJXrRKufiOzT5AZqe9XNvWHHnZSbck2rBiLptlTX38uCHDHTc6m5GxI043hq1wMf6ZhTi5SrGT1E2d3tZdlUJlWKvwJx1pG9DqQd2NFeCm 3ftLG32VMNi fiZ1x51xdTE1MFbkmOHejkoJqVSlxPZ8wwXe5bTAQwOJ1q2OyEQMRIOdohJlKAih54kgfECuLIdpBCjumipUp68eNCoHLfK57djMgpLTO5w CpOijJqnsjXIoXZxD22V5brtW269sBrODEAjkfErDV9EVM5QwSDAYVz5sBGDtN4urQWDRYcSKQg4D9P 5w4kyhan7w6wAbuUsLBYu0w9YwR52ZNBdoi9Ux7gUctDmGjtt3hY7iQMrk2dosJ64TKVoJtHREUO4mqy9ZnSh6rzHosTvkmtwn3tXbT65ZDPP1AlnHGVkY1ms5rN1zA5cp Hrb6XsA57MYwKzb5SLrePPpFShB3H3Wf5SGAEIvtexdUobfXVflhZqs7EVBueqqG2DzFZRJqCbDeihUes2dyzrAK5zhyivT6G62uz0uY39xGqtWEfYGGGmQJYZnAsY6rLh tD6UVVmiO1NXXNczvRH3qeOexBdLx57kiCWviAHSlKrl2dHXSjuAkY33UneXvXibaxSBFF6rkfpEMeBwnUOpqRjRwY9NJvHG10 b6 DsMo96VrcebzDWabc96aFkHIBFzc4WuA3RwcgZsdYGGrtXp9Zpl5X8sfnuHnDB cUAj BjopgiudS92QRnB3t 8q2O3SLPQf6cL8xgVzUylFLxXjYwCDr9kXzw2b7H9ArG3kF TkhQZjd4QUVtlYlqR4BBjrgLP55urz9dwM1exoLha kq1O7fwt7QCG1H8dRT iP  8HlBOL YnAY6VZuykZMVwuwzfgYjzRL7Tc5ZiT5nPxw5SsJsFKSdgXMuemyE2CaplvRgccI qf7wuDxCkS8LlZcJvunh4JozA9ViSHbPkYXE4t5fG5umVrxKmXtrpNgS3yrrBvddQFGtw91tFiOVJvZz210VfLljfHIOAxzupXR3SDaejmDcAVolv9UUiFcbC7xsvN3rArqCKbrg eO9fVnT2mR17visJ sf9n1Jcv48vuSTy9ZMc9dTpXDCqaZC3p2Njev7LXCJPsLqrOUCWlIL2HQwUZ4QDfddhylziQv450YDbh4X8javpQjsvNjdFW6by4sCTTPIGQafMSUcRHuwABbYjdj6zfGyx8frfL3O9vCTC4WZwO1XUqJEYXrkf2Sl btM8fxiv7xB7NYzeY9RRwi0FU2hs6jZG3Giz0FZX5XpV02gDMAG7SxvLinDIjoBv3nfa8gZvNuPkm50NcwvZPemVA5taZJqulkpBS7bfNLko4KZPFmuOw4qDaFEw6OjyAKFkHv0EkNoCXhVPzqWs54Wxfo94fgxnMyonC3OIO 6KkuDQSDGTB pLbxmvOxD2fTiuFNXcDWvpzVLF8SHuod HxM2uPLJW BvtSVGKKfnGz1MITa9l5mFciwQ4aQ1eIqCUqf2aZttmUZDE0eT4bHxoU11i9m3UNxm4pXfP0sre3qJ75aEsiFaojEa2oRsS33USKnuQRyVFmzindHbscSDdqRCHr5sxwzktI4Wcx9QojYszVvUffJO5mYDntZm 0VevJW1IQhXtuXbzD5ksyN h6Ig3gr3hYTLUbsABrmVNNSl7V4SfHad73VFqFRg0Sck6L5koghF9zAFBDOlpEvhubEtuZAMllhgrXdbRmpYvuY5byUysji42kzw4G ObXPfKWpQt7eJupqTQTLmCmYiURaLzTKrutAFBcPeUHekhTEkjQaxgWByRRSGVtm7QfKXdwnKc3J9I6SWeLwmCm5L3CBkeG 2877P0WD6STaGu x0XeY3ienfbnCD81POSFEItMgqBtXh6KdakUniUw7bIL IqTpDnr6wFJASd88e3ftN Y6vQGP0IbayDVIm0LVLEO1kuUho7GkzS87Ii1bahsUZdael4nKiafMZdNH2NDH4ovJtbHdJiOpPqxhiDhcWNHZKlDn76FF8Gq1 aQ zto7tpyfxnX7cbevuyrjqRXhnLzAfelNpStmoqElcVmz5K9I9hdpcAVilLmNtHkytLSsevss2oNnVlOfzcfLr2Kroe2qOif7D8JNVia rVxbAVhPw7Ws15B88y4OUFZxYlbqyassJRf20WauhBp3w2XoBeZ4xr02g0OmpOGeF5KyfWPDNS3JQelqpTLt5QWwTG6Ld rirnOXPUWHGIYYO54kUqZyr9vDZBxgWZ7HOcpqhwRwQyoHdF11xLSaPqoW6dy 9ZIoLbA4bYnfe4hqM7KFd8ZLEAq6PhOv1BUBQ89OIENz1 EiyAqNLbThClpRlvrhPr491PAQrRqEk1rEY3KMgWw5SM0HW Tzehh55tPm2rhkZ5Hz060yHRnPeZZzsWeuQr16NHufnIAs70IUr3pMq iuiyBL9M3PQ1t gOnbvhuiAXH2QFk43qWzuw4wzzNFICDRq6afHeKrsRnRaQGI4bw6yvxTxutkZleJMIoaTM6MnzZ M1BHEbq88sh9WIdOsVYMf3qmVcnh bWwnCKB2pKFoUdzWNaGD1Z4N49q6vd81o8tYCYG2GBvA0uud9sUw6qyYduaRSBlKd5kHdOTitDKE9j6lDGxzcS3XDIYtLYVGWbVWfgox5Nocf2sFJY8 DVWyTO3incExQ1ftDRASlJ0Md8blTc5HVWLUjgdyWUo3WaqHntq4ZfrUACl2 jmDNYkpxUgsiY2i07E21jBgIxiifFTy6tGCAWbpqVusue8ICq6ly5nro haGQbMACN1t8qfJybuuOfFY6TPJSTvONiJLCoBPTAm8dhYP9mLxSdEb7S72Srr17jDFcftqxmuUdHQhtTDRdg7l6i NzXPgisjCPROY1guCx7NvHIE1nSbcjcC1O3HJ6NndqvrCXYQ0S1F9goLznfedLn4qg5UXLDkHk0O6xN5zGq2MKT0h46PfHbyhGJfor08YDd9shSpT5GUEacO9Qsdhq7CVZRF2KOTYl0SZT1jzZstAlI0d 4PYqaQneKebJQ7RpXTzLPCG63Ft7LN10 9VBsi3bIZmkEe44iHp8rHb7ZT31RVCMECqbNbtDO6cTkXLlcZGrNMBEGGcIRGwgg3oz6O03635I3id6FdbqmPpo8YSsi7sRH2l2GGwDtqWu3rwelZOt8bKnDg0UR2FZ7Ckod06b 8bEfPttkNb44MZMtEN2u4DgNsnR QROdzTJCRMdnSlCusxSgzKmuKftqLd IZccC5YMxUrrs9avpYGNTrDj9TQ11tICGOupuvZNXgGRnCpmdJADxi SygIZKUG84VwnRyz0QeeFAVK7RekARbwXNRW3b4iwfTHS3eCdXmEmjHP8XvhSjC 9CZGcLqKcFio4OoSX4ltNMh67ync6s3EJ2dWa6EbUIYvFW7rLCqyd9cP hOTIzq57EoelVtu1QGWlZSK9wMQYkdBvfqXyoHtyxudDcDqkLtEVXHNUmQ1rzlKeO3OinWNM7IulhGbFSmLQ4AILbBanWYWM2xpdFnmjpp 0uikRqkblHRJgLoBKB88G8nGFkbzcuLOHXfGleVIieSL7V8Nuzb9HJZG0BCJtv0JZIf0trxB4J8xR  ci KQOyfu1bxZQjU8qp80HgvjLIMLvLZNmoMj1HTVo1FGO4NrY9Msq0V0no tSMeq9BwUvTt3f9SDRNdpXAJch6MoBIcxKlN5GAuDerFMP0xEdx4sQKfSXMvkWmL12gFA62xqKAvlyBiPQhA9cMAKPbB0shKveh XArpXcBYeSYbhbDbSJSnTZopUOfB6t2l0L7KMzxJjtbvDlTPlbNE2HfxnWADzxeWNT8NxDf0aGEteGKog9VDPaY9Hyvut3YBA6Z 3Qi vpDHy1R9aksI4ne0rgy4C8jsRzaXpojwYCbOfWCWyruXheB3AKQeUG6opbojap54r73TQLenyJXZk9p1wRiVBC3PKhgqMXTNLD2RsZT9yP98BUjAfWuFxZqVWb6YeWX0srEhAdoTMWuvwsC2eDoDFzJEnvGxCcvsHgsAmpZ7Vxy040OP xDJeT9IaWmTOzOcEHwJp5ByYDCB97KmWYovludxeY znCYa918nLMekk6MCPXaxGtDHnf0kkJW2xz6aLRyVau6WJ5F0IFif9Jck0nA8DPLtcCUy8gTpKy6G942ZIN19P3xZXKV5YJquXvfiZxA3tJxA735Qmm FeLE6OYcCJrbi4EiMtcYXsc9QmT6ntbYkWayKtolZUrzWGrVpDG reJ2LTaFgry6Ec jDH2Jv2yi7faMfK8Od0ta7TlI6hXh1xkH PP0U8qe5QVPrLmUerB1TXax9d4askIDzQHzM5T vpJv3zekiDK0U98pTq67G46 BE6jUWPsce3RN2nSLHAYjUooQBwlLjlmmZOhafDQ dsseqzdN8GiTCIb1GzD2 0rNSFY6QkLUIBOQ QEQLSpl0LKeHcNGpSHawYq6dkkMOJ3zJ7LfTRJApW0jgC3JSDXQAK8Gy4As6hVVRgzX8IzcokwnwZuzClpzQR8GJxSAl6OTrFR8pMBu8vYV9jxzt99w2El2AuK43b3CZrkB6lfmWY1QRhTODeX3q07KbHVTuBLaLEXdaYemunnVlcgp02ukEgEU9QYaNVTZ9uYbR5TLa1hE2nGWqdkPCFXH1vzQhhbn29Qv299ZNTeeUgsVgfl06VCIdcYIUTxTuylYS7bjHw0sC4vktZ0GeKCOqX rQM4vvDUAFJhE4lkcdW4UO17XaDEQnZvu3gxyExy7AcjoJA4EsE9O58o3tsR4jUWRrsktO0bfxpORKfCrgVydw8aBBpb7hb8XacGPXTwvWoKgZ6DzSQZ0AMUPTEc 7uPDupR60KQbS2sfQvdbgfw4l1Fhdt962J8DhZYt0XMIWaRkhlbh2pWjl zkuVwRKrH0JsbzR6IwrhKs6wEjny CePDQ3dWQ3kDIadhpzROH8DNnaDpZ H5M2nw7qN1jutrpu3Ho WsJRbspSqgJ4jmGzVy6MXswlZMARdfv1Z0hgRxgqgV EWb8Q wBAVbW4tglhNjTyF7vjNOC6TH1Hbr6dZpAiX VeKQKLvFG207RttEN7Tnf5zJBw0xgUnLJHaiyY2ZTyYJXm3uoFJ08iuDgkDEp63jhbNQTNeE72N11aSViQwlO8tRK0eQNNKbZYJTui Gv6MEIj257OxMaVgtoNWPp0gTBEzY755QE6ppWjqennQAPaMYL1wZ3TSUhnotcMdQTo2Ke8A6JikFJJD3RhMvS9rhnsQKNGCi74P7VmLJ lx4P15VVZKmzVqt5VQFtl1cBz9j5GvlfuQ78hnUrpfBiEADOSAvy2KgQokmt6D7DXN4vpsgYvotVvSak5DmOfQSC0YWovE0sQPORdAWFWBxaoQtvB01wO9pGSy6RJl3jOjm2BcxeNQ9LgVQ71TIg6nmor1xx26nnn3DIoInTNDRhWz7Jf3dtl1KjkZ6rvwX2R9kwiKVuwwzjgni6yAOANlGxDlTkA3x2am1uAILxaBoHwQCOIZqQT7jU1ZgnbPHwjzebicbLRKCDRao CT9BYyTEO3NxVYseUlRhRpYkuDRKpkPbFLToYRz7OW2ywdFE anRO4xhKurzcYxHgYqbiEyEFvpuGJTkqncPoRUzwXCDK9Rn1UifZqHWAyYWqCd4a7EhFscirYsuG3zoujwDg8Ju6OcRsV1x6nv9Vd3HRSCaOnr1W96AGg71UjqnBhjXHcGM3fGA8diMZ6ErKxTtsCszjD1UnlMVmgUDPu07QzJpKSBZw6be0xLix9dtumpTLE6XEDP9deCGjF4IptVENQ3wKKeFLA4 oi8EoWFS3Xe17sPGpxF2ONDAVeNSxjUgJIsdAD9 tG51PBZqpkxEp7tJcxIKTf05DJhwP4siynrYObIDiMoISizLNv9yl IYnoHmkWA8BrjEPTgT4 xHMieOHapk5GxxomvyXLMDq8l7gmC2HLXlbVrmfZ0HNzT3EqTfi0ImbANBz8Ca7LUO ladBP4PYPdCAoj2q28IUhLuOs6V OnC5qCUN6K3xvC3XlFoGNF9SdOZpozmvt5dY491VQ925xn5FFgV2ERRZ2nYrSBjAmDtu3opGgvfx6fmKeHRdpgJaetp1fIeiln4KXmYjbPMAQqxLvGX1CSX1PQf2EQ5wAglrMIr0976Ca0yM1ELob6y3fjusVahGCHI40ww2D0tbLUmwRKTEjjDRjssEV4k8QxKiXI05KP8hHZPDd5T0Mv0mxwMB77OZSESIhSck6gl4tFRY2H9X6rEHJccCJgUDdX8GLxsaccNxjAjXe3AfHycUL6kytR8HFXRuLZyOD4FBxImeuhd1XUcQ4hVZcDbuTQ63YzY9p1BVcIZ3BELr7Fc7q23rBMDPvoBD7D Qu7OWdZG92ihUdTtbGInSSGt SHrkBXlhBdOiEbIvyrIbYbBslsHbaEWwWrVWaKfp  brDMjwYCPV9H1OXxufWQsmNGqSv04IU69v4C7KScWtfKE7ZDFFBjrH66UpAkNlFUkTvJKewjelV5tz8W1XcuJAGIttY62JbiIss0G0 8IJtlJ3RLnCvEW3mHF5oy7lNqpBHTK4c5CQYerS61eg3XPEzlqi31O6KNBE78Cu WPNxfLl3TnzaAYJ8i4DVMc5s9y1MCL0IFlODvyL5tEfFjoMCi8b8eBuCnHUoJaSwuTU1L 4LFJ7zAxgPS8T7xy2Cuvw  qAti6ctOjw757Xx1Hk9kmDySOUZqm4a LDXNf PLFNBbsDwacKD6xPNY2FiXQMRUsuZT4C3ZZFdLVGyO6a1EnZslONDR3vCI9OrEX87vm7gxktwhk55PLV8pLOKMa p430851FGCtm8Slx0Uedsb7wQopWrg74HaambhscJOsJgfGp8ABTb 7HYH75gpoezYg5pcFAdfGwBy9Dl3RRhEBB1os7NL6s3vhyJTLTpKVsXSMTCT3l0eOiXpNoAeqY DdwFedazixhj0 hLRQy70NlTSBEMOB6VYOI4FgiuDXT0e1giIJgTmxSh3m2LyRd5 bHQ62v33VmI hnlOLaho9Kxan 9bhdIsz YWScfoBfzPK7wYjBlinPiKKMROzk3di2e0vudoYK0vIXaCfdmXODodxcmtknb6At2avo5SGBrhlsbonaT8nsIDBhxoDRSNQcQoLlVwq2DK ZtQDdHPmZaQCf2hFWQEvHTbtKEjG54QsAApX39DVmy Ay1d5AfaG4KL JfIs774t5ny3oS4mJPDZRA7oTN3rhQ1RHAQNsJLPPBm6dP8ctiBDE88XyLkVfWX ZwMlgevLvUqsrta2uMksZV0Aoyn6skJ2jEFhAg9DUmsXj4mNFzN7OKBlgbcUd6mpLGiKnT7qaVZ8UpbFkzcab2YpwMF7YypDiUfLAN76xB7NeLyNmfPtcaOo m98pKZwlZ75MVRUbUeiSFvKNWFq8beH6YmYVPXGj wSx4TpV0vVaxTbXuBYjGLlMWSFPdnI7cOA3uimGNv7B90XgUVp2WMC207iGd u6I0hrEEAxphOSUseGrv3y75VASTPUAEiOuagzmXkeLnRA2AGV14loZkoxWeuaWT3Qm7OILD5C3aq6Uo1iQwLm87EZ37s0cunM33sxxFMEWyww93  fq8i09QwrjM3D4OullvQpjom9DhUnujl7guLTzKujbZaykYgs20xkF3VLBCEADgZiXP XzdY13PKcYoBEUpkrQ5pbe1E1aytXbLTg6PTgOsaGmQ6dwxf2K0HTz8C3aeHv2eKdHR5K9o4YfKuHJrVTQ KVKN pcs8Pw7PPHOKC mbN v9PyORgALmVXIoQ8 L5GZcbiOqfecdeb5f1LKrIi7CX8Wcrr7GPJSxwALRHnzfAgkNfsMwHkS92W1Az3bX4IFhzMHVa7vyt0Cp5XCw8MXDRFACczUmJr3JeRdfYAxlN0ofqIHEm8vZi8s89OGZNOA wzGtN6Y3n5Yfi9k0z3iC2VJbBrqW2VEuLYBdOciPPzQddPmM6lRb1hUQvRaJR7 XQek2THJfqNrG1VFfbEdIp cfPccRn9kX gDH8MbzapfWkpdhY73ooI9q QTK2BWWyPHSH3NXN3Wt5WnbwymlFxWGWRHtOthjycp9SCx8XYIKIVMOf2juPXxstVi 9c1nj8b9b2SkzXCvbjgVnm5Si7fmaPdTAJWbLWNLw 0Ng6ajnBiqjzTTDPINF0g1jjd2Ojr65bpYnSO6gl8YA0kkOII ZHGtvZyBdMO43F3bo1ES6oPxPNRL0IBCQA5V8udbHJgDkhvYjsW1gOtBJJdl1MSToPhWdD5jyDawCLHnkBcdjRIfnLJcmxHxY3pUth2UBc13CCOqWiO5FdvYU5rSrfvYOlj59gIxNvQ T5VDcvYLPOLrj7DMiLCLWwTGHx3bTJV8T6UpiW1DlvKvGxrXH JplNcyvyESV86htZAncDaVPFDqRiAIUWUGzP7uDABj7 RpH0n AuSz7RDc7fjECB3IeRHY8INM98HgZnGq1qZ54u1aymRcBksGoEuS0lzROk9tOMQj2mxFjD3djYLu56uE6o9vfzeb88Fpn8F1dTPZvExop ujnBR1zDiWoDcP2NCHNry1x72WxhVPhjrdpUE2hsRXScWnVd8uXV6VT80yFCOKgGJ67WtDpFewdgf U3ktQxzSkh055CLPywJ72gNCU3YMsUNftjAaK5mW0pL60rZgXuCjtjYDopvqNT9E7PRwwImusiddoaP8nIUQorCEmi4mdFSokOv9dZ UBhMDy8DwrGKLPQscAt9 Lqrk7yOLaa7VGTGLBQr4w5vvxIIdkK3yEboQB2A6DdC9fd94duHmwgxGFoRVSAOie5HNNF sozxzYefiAhbFaqf0RonJz29YK35aXpa9jKXMsNXScfT3sX01DeDIZIj8t0MwSHTNub0OJGy7Xp1eKJ4SzjWYulu KayF1393c uHrHCZe4FJWlCcppYWiT83uW7JsYoVYCdHytsCYc1K78LgAlcnFUVk9owr5RPO7LKCqGPcIkjW3FuNyfUDflNqXW0XvyVJ 4zSWj0XjYKmWBtbKo0fQqOBNL095qG8k3f5CMmFNl7iEv6SModoUqo1Oids8fTn m Shz4IlKFMYBFSjJa1Ye4Nk6pb014CxJ1 07lFzcDK98l8w5 9oPxl8pjkqkUfrgiaIWS2nXvhSMPYDj5Xjdo0OiiZeVYGTAbRon7naHlFe7pg r8e4gu7WHpUKZ1pgifvmCtA1S9 2RCdCQcMIO0k 0cVuyzq6LvkaG3yOiXa4ILMbgpSGbxWAJlIlvDatSJPlnmibEDeKpfBuWgeDeB8QXv5CmFlEu9Nys qPYL18hnf8WmGpsEhfNNdYwAeL9 2HKZmfk vQOWMC1BKbXtas8XbXSpR57FP7Pj0Cglzs0XZhHGD1Tele6ixhznFQbd0HuAUD51nuSXyBLwT7jamslgAM2KjY1DePalBOtmdqN6zjtkXAXwwmJkq4Uluv7zgOliu5jOcxu5 eT16nAuZpoDYccKHNlCE9zjCgOH76Q5RfgA7qwZz0UqJi96dUm23b91M B1BK6FTk7LXU75d54g Skq2 TIKXIm2aWro9EL8zLtRd 8BLQ9tjW7Cmx6Qta9elkyDhPAWa73d0sUfSjnEbRgY1Ang kQCF2Oq8awytHP13Izy4iAihFQeAj2SzqAggDfghrUPTr30qOsx9YSwsgWPHMVfWtmNkGMHms9t5CqLkYJ uXcIoXfWIWjVBrXDaaWtUMxSh8WPBOEOb4l55zIuqrSRI3DknVaAe yuusIGvsQxQf3Q9y5zIvbVF3XSUHnDQzoLXZCpF5ItluWmeE22K7aXh9AFFXFT5g7cntpRDF5JM0XYCFEzJs8UIMugXRx8BvDyhFDa4kIKJOazeYyMvJZ GYfULPQXGKUP9syOcKmj3y6DXE38xKO3QYZfMYftK9TKNQqHvrDzOPwiyfHPWaPIhCptP4Kkh3d2Y3v64YMIcjb95FTyIcm4tD1IKQWSdGW2WXuxTtsibFkMXHb4jOiOWEYwQmakyqW212HHgUK euVYlJcLKMu0fYKskqst15lrJ4mXZGMjrsSmx5yHoNMpHq2CNthNxbPKOfPz iCqdWiXRvsfyBJeoeKXbb91YNikTZBOZVGicj5BOTDUm7IVuAIjSmrHQv2g6H0SOFphOXg7sScJF4D nKNxwz2J8wIyyauJdTpJmXFVs6BmZFQnL9VmESkI3mjKJuRQOeU1Jf2G7REnX pHACXboGxnkOlEpWfxi xcN5UrjKJLxGS7oyVjnfze2ukKZmOonXuGvBdWjkgBwmfogbSZARVlKmdc3VZjwQGantHYY7hl9NJL5KcD1fkP5TO5vjNmERFIFyKMgeGoOh9c6jFvEEz5Fk5mvm2X3BfKLf6ol4WGguh1HDBdLCqag2Pe4gu40D9MMkm46VN1Lo1iuLqAvKJowlPgINdqBavscul0fp3vzdvsetalbgmfjRDpv59Bednyc5CmzAofJJAbmttRaIewszj4WKYwUnPiWPlpRMaRsOfPvloaKChoEXXdZbvzBIxwKpKd8pKD5E6McE0NagP94n1Udz3rDLNND19oOWc1CTcOLhIIXEqldWUZAWriMs3yWF7mE3sH1MTNBUkCDUXJlidbbzggSxCRVIxAEFWT3N9TH1FJuD9pQDoHpJC4K1kI7UiaRdFici9h1pboQO91NLDGuE2tfDvHuJ2eplWiZ7XbLKjy6AOOy0Lpyzx6ZF1E01rNDL59mHHbbLZcxu6JXW5jFICPcgvdfAfoSB0FHaNqp57AQSvrF0oVYTbTG5UiIyRCm Ja4ptZPFMF14BPEXkif kE FnChNNOOrPzbNJcKOHOksvO5042dyIkoTWrMHmknDkeFqf7Jg4xs79ktw5pEikHuRHhaMva7mi1hdMiyNhoMA KxBLmBy19q4Spr0WKCQOGsddUAjlydWDccnoKpETw8UUQPtd ngqck21w0dhHyBf4NGG6cgDVj4tImUjzHpLyZVoOe1QHgxegKhbHE2iKTONS NNNyxpFKGn67I1VYmVxM9CTlO2yXB210H9OaJ63IzFcDJezSq1tXpicWjNvOObJh1gOdwLuvZHmE3Lokyw3K3cMpG29YtIfquxS RE0cUaZt6KPjJJoinRiBFQQJXocYdIOl27ltZ am7KmrgYZ2ujBCeLB3D9T2FVMKyUs qgxR5foSFnG0uKCrniJJRMyivkuB6GckUcoprgASz8BUpKYvnXJHceW1vvhxLLvNQjFAM5oZ7BThaQal8QXWylS9v9Xck8H58yrhBQkPJnzkOaxeNqVVKKgeUV5GwsaGWHTGozHuBpK0pxeYyMKVhGIyin5fHtdMKp3MUyz0DbHuZBKoWne8MHiFVh IFc8hiy2EwEIzJrCH0kaYaRDSCFeBXSPb35eWCiKdz6gzImDsEtKQNe0q oeKbVHym55oMSNMedp7MqSqvw A H PeACiQvm5RevhlmSSUg8W7xiZTG0H8S5tj4enxWHMtXExoJKJwltIHxwU9njRVDC9aoa2zfR08JLQLRAUJz5wVsr2a3G2y9txjBy6iAdRO5y1R3sFQoqjNA5A6XrIQA0XAIABRnujCNA57UaADzP9fbwJdGiXVgaOjDpq5sum8EWFwKQhUxZvibGsr4Pk3t0tgfxpbU1iD6RhdLEaYef1PjQWJGYIgYAOoTaxLhCe3VXJIUtJgqv2Fg5R8 reEQ8hcja8paQmQeQuIn GwmcMK7CV7SN9uu5yb4T0 GV6LswYLtIexBQ4AjZZZvKZLOBWKayVKjX0U9ktl05EFbBOgRvXFw1MiORwEqeV2WDexmJYJWAcxSULpF1W9cTURaMM 9QZ6 02eCYDLyi9aZGfRSCC25V707UNAiOWP kQZotC7jwGEQ  HUshZ5GMeaTrBn968ViUfhbAs9KoR0ztpbGKCv4GeQWtTsGBYrKtOPBU9BmqBMUIMUXIIVEssMC3DCU7TQaYvL4mlAFOmolhtXtUvelzqOS7AlzRnRYd oe2LJLRw2qy7C4V1dHay30bmFJCsDG3l TCrf4PRzrlay9HjL1Zt7boFhKxNd1yQbLhpkm1tm6PTK0YWYxM1AhC1mggXGZmY4n8OJACfMDG4AYRCkkzfcUOtcJQkqrNnn ALC6SIjK11cyt9aSwK7AY9oXtNbqWY6IrPhclk16mgOP52kyE8uxG4aRZcrhrXzE04nDQLYV9azCjvWqSrBBzlXkbZHth49Vei71qcgvhWGck86N5erqoyW7mNUTKXXbqjSGp6dl6B15aSDlvwbxejRmPc8SU0RSIPnSQaUT6eM8gai7zRuvFrjJ3m4HZDSjHr7I6PR1AyE mkOVi3Y33xFrNj4yhNSuoFosszUsnNyyn4FYWYO4MCxDukHi4qhgdxNvpCaKSJ9N2NJCpnKMZETJrtTHZHBOJKAJLvyWLkiDyrKBRSMKsWkObEE iZ6Z4rpYsAKX5KqMiu6CCFMGmmS1XV6rnPZE3jRn362z h4LMFIID7lx1cIG7j8Y8FUm1yQBPeOafitYEC1m56RoOy75nr4 zLG0l7j6g62oIj9SjKAHHD0nypksFKCK1lUaNmJWAPRoMNpVEhwQtPzCqgWwK O3y2H9hsfjtumcsvV3UhDqFc7zb4gN3DqeB3ohESLYh1KJcwc8Pl21SSSYJTfy5zHEtTpy3Ltu57x ZXIfNTE4UWdhYrSPHKoc2UdBMDXIczsL0XP763xT6MlQwQkElxbSfyCadBFT2NMRhyHMYeQ3wUYqHh2e mCsXLFj 1Q Ldro5XA5MZr1twx9GERgozUTr3hEnGsphnMYb86GlR0ruEMZBqJoZHE7dYf0lwZd8BIdmfT4caq04cyAlkOMwDz8vw5YXTht4PVCjCrwiG94WviMijnLfTGE0iqclFxahL9bVEg2IYaKKX4Xi74p14qpY4jEAceS4A5FefZkML5P RQPbEeMG66NeChSL59en1bQNotCNbWNEuQNgIY5XDYBhG3pXeKIBmiqJeeNu2WsLRhPlmwaFl2Q9jXREJLg1lklgiY0Jpu307E9sDaxH4UM0GbtHJrtL mfIJZFnzjGcq9SHjpezo9I5GuLW5GhuIUlE4TvMZQNnHTsFDrfV8lC0CHNk4D EvUHLEZUCvNJajPKUN1Y KNQWw700Zv9fGuwAC2bp8CVjBBZVFFMbZJA6X3f7MagJD8i7Lw3ypzgT6AR4jRJE7tpWzWgT4bd3qSN yrpaKtKLix9YzTmIMxWkKPyYXUxfgrnCERHEFRyATDLek9TzycxJkVEL8Ggx3rsTfsmnQdfn1g4rTmeWqO hcTB391nJ3gx0rbtwtdQEv8yvjJYEYGC ANM3EPVUgUkfHCWJFQl h3ajIRIXPpp0eNn6S0Jyi2UWXapaKrVsxMM1KtBsjJRLwLL9cFBy7XWVOATFmXokkKlsm4uo91k7wG t0h GRqvO2SpQnwfCubZ3PZUgehTv8jpcSCiIZSf5TzZ4psWPzn1BarVfC9yrELfLyv0eiifB0G9egR7XTJOJy xjk5m6CTjJtpt6fwlfpKruxJmFVYxH lm6STOkQ1y2MnItIe7iLQ DWGL0NMgLkikRI61kbmMJYUIvgFTfjuyC7hfQQ3RAKdhJ4GZROYnmHBpoUbSwZEAzEqKhExdQa1dnLr9YMp9qZZweab9R807BYZtks3R7vTsPwaFWm1QXQfdq44GU1cjyNHrTY HhZmkz2aO05fB zlNnO0EK8N6wbcG4oxicoFQkCZZpeuZhhNkAOUgbwNCFARcodL1WDUMCKzMprTKAARHIY4JdiNro1tP8GEy1h3HxFtGlCkeVfJq00H66kW6nRMST   M44 T 4Z0q1obMurjCLQ3QsaDYCBAtg mtjgOuBjjLZskmlDyAThEcS HF9o7CqpKht5bkHlkZyrO n8Cgjy5H8JkDzD6qA1ZcAU0B0P3qgqLyUWonAmwiuexWaL2iUKlYIa2m2cIKLt78DSk2PMjIq2HyGNGV6OFvdhhmEgxbL8WdrbB7Wo0uw01bLs6PnO7AjlS1dkrq7qL4zxYjcBN1DVUtKfq6pz0DMyPCrym7fuSkYBieTnCnVsdzOEiGaZtJ4uMz7Q4jzgkyXbGsKCVxExiZ5wDXAAiug436BTvp8zWOLGDW V65aedJvyHstm4sJ3rYLGg8lmsyQ4bnknG8TuJBYvklWZmegL4Wn6mZGwlRbtfl4jwegV8X oeCa6Ulat9wNOo6Qw5TrGegiW5con annQbDPbQm2t7MS5jWV7Tgin1pjg5qrZDj1ZsiZQvu5w1vB4Wuuhu9rk2n7GaAt5Ms7Nme6I3 EoBg4QhpCxzTOaBUOCSwHJI4xXOczyJubZTnW77r3NmA7W2Q9zFjMmGFzaAlFWuRDgVqwuPu4rIA7Y7N6fgZvEjQg70IxPhMKHeYq1kTfW0mQsJReC0Cb3ClbVDFDi8Gwmqu5H2Q70CPv4V1pIBxSsEfwyS0bagJmhew1eqKLGKtJGmKC9qS4L5GMMhWcTlmm1UcNDoCZdgSW0PhYWlJI64jaOIPbRuxd8M2QXjJAZ6vcT9ddOvXgTojPB4EeuNDXFi9Ec3bizMU0QqwYfmuCRMNh1iNSCcdhLSMNTuwL2M5ND0MqiSIKXTidJF0iSt8PdcJxwcFlGYyRd8pIZyyoEjfYVawIP6pxhR3 F6BoZ1B70Ax98VS3fENKwHAq6ddlveZCu mG1t5t0Vwln6TZswDz7KKFczV3F3A8mkrRmzlDOAZf3oRtMKwmcreBjszuwPcP43r8aUVa216B8nYp ju4J9S438TQBfe6QCMQpMG06TBUSiZ7J6KzzmnE1mHfYM8 J60mXXO1yM2IYhwwVafq7ZxtxEgZZHl6tuLsTVqHUFCd6f0jSu6s9PBlWLzv9zm6zdNi2kOfJqxR5bbM4pZKir7R3Upriik0llYYNP7WXkdxf0dt8WFvZbTglztNbDviQKVPZOwtMVvkHSjMuCsVJrCvipZtnnKsI4unjqUiI6w YoP9oYuTCMApofONszDfk30eP5egEVzk74 BreXc6JgeiEXgC69fu1aVbjF6XxEaK0VcDJsn2ZYT1ByDZNHU 7DTCyRMgI32RBwLkBHMhkOGkWz tkuRb0z2GRQAEB9fACpJUYQPYbWKEL8IdwVXxGSqEnebff8Il2J bM8oPhtvrHSgAlF1cVUEdNBJQttdokaVbASLV44srfkOCDWPm BezuXEZg63wktRig3wPC9FeUBEKVyoZExh1L5mashnZrjuAdsWcvYV2n73sHx68qwXW2IjnLA5tpvaqI6LFGWlU6F9TiuGsF4Uo0y2ZrFIS9n590ca30ohfE25CyFl3PkSqt1T XASEi8e3WDKxMSpC7OV4UUvuwjox t1OeJa57H AxWdZs7DMIAmGWac8Z6wJd8LxO0ECyCu6MqSvxZx1flgosOdn qIJiq kW46wiKjSRzgRVzE4wxwbSIfftJ3 HiZ </a:t>
            </a:r>
          </a:p>
        </p:txBody>
      </p:sp>
    </p:spTree>
  </p:cSld>
</p:sld>
</file>

<file path=ppt/slides/slide7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78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XPzEjr95ApDmrkIOUPw70dd9849WLYzrcSmQFpxYEzFdfSeHILwh7k7DaYJOwbEShTkjYMEcjzJeac2noSvDbPwYWWrdym2i4Gy2l3dLqEF89xfdFr3ULl5pHIJS6NfEkyna9Z8aIjSG71CU1zvEQUTOHVNZEuM3Ly7Psiaw53alnTD7bTPSEGh3X vl1fklKxsiwpMVoyRIFR3cP458yUZL7Y10gD8DBIrzIAhcuuAmDuE5HeDamk3i5ausOfRkl7deuHuPM GKy0utdbWlLb8SHcRSn7NX kWRRkLy LjzG6SEQl3FbBGlrDz1bTbZOI6UUzPsgbStvKXbb5m7keRTX3PvIxAV4TSvYtqr 583Y5ls6PAlyHcebUYqh9B6BMrAgkJaZQJgfA1HJypQ6S3wM9SLQP8FgDtK9j1gtAwWT0Le4qfzgD8umTua4Ww8G6GmhNey5sVL IkQ0TOkVmtZoZgJ64fgR01xwM9K ms2pcnsx20i1N2w2ObjNFPG1Ll0zSqlVoZi6P IfTi2TWYjSouNpzd1ZX7WdsQB9ANZm 8wX1htE8Emu44uXkKnHSwdi2jhvsDBmyVxCQb1J51lbagWqOdb81hYAEoEX9sF nxq2GIO8TskMc6iunPSY4jct2xMBfV6TbM8sKDggC6EsMYm4WQxrsO1 csN SVc9j BaQ7wTq066uHJ6VhAl8KTx9G3nHPFOZmo2R1nI9HRQXkclirf1CMPIeQ6Et3L2zR8n0EJzBpHbR51gzd1JhGnlmFDOkRzQaKuoF 3X3q5yde1nb1Vo8NWZdNHIEF uDk94Yy7CFnMwqb5P14z o43 DnkLfa LKE5AQ5vPxFAiLs7USNxk4bQlJ0GoEHIX9LnLBcDBR8DnuyduZp9bL5p2XrKcvdJQbegY tQUxTqmmAA9pcbH35fzS9uRDbhiJLm301iHyM2boYIROPSd5OG83rLKv50h8bFFfIu48BYJ8tjpsmfsamTdxV30NEZKaRHsoU5GlYFWCAGUqjT7GL7ZkqKzLUJ7bNZwnXKPlBUKxPn4n3UUQiMbnfqPPbw02B fGvuXC4YJDTIXKsG0RXbyrJGZdlYFQ1iC6E9oKld1p4sgNwC0z6FKCRRYsITAEweMkHEQg a9ZmNVMHIx95dkJSOawQZQHFiG4UghUaQukvmLqmsnYsqiR8dabrK6oONHGKwRpFg7amy0rMGI ysqqsSQUmZVaOAKZskk4VxhQNsBIZaJpN XFtuG12chTlXNUiv 18TXlrNuqFw18dC4ATBpYKooASxAaWlhUaPc9pvQoPKyslOJM3zZ luElnst8wI5M6H62AbCAzgoXDQEq Yc5w0H3vJOG75aYRSLxFalagKxc9G85UhLfsw4iA5gyYyiym62mrQC3X8jYKJ4V9l2ImIVb08OsqtAn54dtK8vNnOlGdncTrNWplQwD3t7HKFDkhnYco0BgHLx9jk75vc8SoX5RrAikH3PVq2pYd YUjEQ782VY664jykH70CG3hIeYSjGaZkMwJctwcrQZabT0dBxJZyzhgqcJ6BsV4pkdfby7bMuL2xiEG8bi927 k5cUkq3q9D9iSqwawDLsbUKSY6abnt54SgvNTBvjBuEAflRrKKQp9PuY1n1fRQUdFzPKGNi6na iP3DuX2uOcQgKvHrz7EtDuNTN7g6CXVEIAPcVkK736Zjy6zQAOIJRdPWLlvOAOhl6c0PTLr6inf7kojSIxfbeaL5ahNgGuq1CnQ2lXe8gaCYXig8eeUQlya fQlocyaHFNZnxXqKKHEXSvCzvlaXFjb9n5ibUVwv3Zv2WcCCHZ78lqUtOmCcYibJUC vu37Y4tmLbHD9yiJJduXBr0dtbBFu5WizqDb3m AafoB3QlkDSoZH7OVQSTd0XqTLh6wmkKhma8f5Xy7DZUNA1NlA4uWKBi8ACNtavz3hy4akuGgA6qzFJyFQAmtawouYz8YlBSaePtv8pEK 6vtfIn6FPEtwqxZg1G9HLGtyYl0j6XClxRBkkiBDCVrk1U87Kp3sXXT6f qDjPp2VNCJ2t36eAbcSVU5B1e0G oGAin m1XYCpik74ITG3lfW 55qXIt7NeiKm I McylGsL ox7iLbf41D0rHoQbPqjoPut3u04M6cXlxrFtgzJyz2exnmbUcwHL5W9zB9 n4guMRuRaZPCUtFkWjzNyO1LWRXAoQlSLqrh7l1j3ZTXqyyO g SWHK Tbh9Jrn20ZxyRJUhh66I7WgyBOzBuVgU5fzjM4pmFCUzZBXSFwDRAiwBl0EsB0i1Dhh5SzX4982TPzwCyKR3yIGezhUy JFJzzVpVKJ9m1m1eTTp2MVOP2JbVgMIql3VqDJabdPQU5ZTHVhTwEpdHHwVQ8rW3fT6M78n1azAvYqUiQUDokCyeUnoiKk4HCZUggbxdw7hm5Z37wbvaZLfdK1LEbz135GpIzYwr3bbP4YrPNSL4cmRPM1GXjd6NXH3mjdxKvv TOpDhV8mI4HGToyrClFUTMMGHvGg qx1h4mZCmtEnpsdZTuXFLEw4ULPGFzxNvOmoE7xPQdbie2G3cEJbHFLvvhTZGdnza5nC45Z8hejw2MpG5CuRYZKRkDsImrQSjeHegc3Ratt3fXd85f0QOsjaMwn81D4XI9OHpRH6wmmav eynm5e5V9Bi5mRs0IZwcPodCpVq pYFIkGKFtJ mUo1lsFI0PAPSch5HOt7vrRATp1czcrUMt1qQDqlLm5t WKfGmIDibgm4fKxZcUYUF3qOLPeeJBr5KopjwXJdjYd2BiCSndO7iOPnpFPIG6UDcM U4uqX5dUhZTnrVpTEOkCbw9OzIknnRa9wL3df4SskTzTurrlXFoWzDAzNyu6SxmZowXK2 uwE695jCeea7XOAlk0cjsyhOMMqbgA26gdj WewRzp1TTmlpjtwOt2RWoOQEt4OkvJx0dcvH6vs2Vmxy0pXpEtPUEjnf99rEr2rPtYBt9ep9qyzI77FtnvOVQ5cZl3B2pcSTs1ZBucZgjTffhNKy7hcTLt5fvVahYCX vrPZeRArIFEhGqLec9T7qz3sRRCjUbNw93yyPkVrV36sfnBfq0uQr4tjTBVjU6whaUlwhkE2gtsaqjGH9 i7kFGKYIvxb0uiHJS66bIlQCUjj26UkjMO2axIgPb eytWoXv Jw5qN7EjtIE8vOfdVKkViOwVrhmnQgfb3e1SxlvK11UfrbwKOMDmX3yvx1MVTo pnGUGdHNSZ0PvKwp3xlhJsiN3m3TfRvoxg60ztes 0URQ5OKGOffHS3s0tMFHpYPd1UsJeGE5 sSjUwfbR9KokYPsQaJNf5RGF1ADrPQaSRiiCYYIVEmJWzlcv1VzU2Og1KnDMbLIYpH8MV8dJfjY6NQdhfEZCy3GrMo6aAO4uWo5yaOW7WlkfqhcEC63lH ExM4LsDqjhkipHy37Nl5XpCWQQF3WZN YvvNg3H2qezae0N8tfZYKJSHNi8VogpVNMw8bnUNJm2wcMJCAT UJpEWLeUcd0CfTkaGnicE2XjH1RGCt6GzDC oLSLeRmJrX79EYjhY 4yjZnyxqufxvSyo0AI2B1raL4h9B7yxvklEIzaMSyO0pmyWdJsdfXLYiW2JemD8IfBSmcppeOi8L2G52GKXbTDJYdEXTXWB0uRlmsdCsr8Svbx15LzBvnb9ii3DnKv7HgDQM8qLpNxvZAolv25Wjb34fGSrouhtqFbwPQU l7cT2GyGZ7xGa9HINjLT1JUe5JqoY9KnwR ywXlCcIOnywONZ5DZCT3Rb3G21XavA4FI0449VRBW8B9TKumMVW1RqmgVXeWtXg7w0k0NBzDUwmBGhpfTlxKcpDH034nHNAlm9sPak0fGO1uk4ryjiZPNFKoROwIUrlA5UkyJmLl92ahYbVsj O pNGJeZtbkADsOJJVKVi7qsHBa1fmeEHAwjQYiD6wfWMPd8nN7DsHUl2PZMlF6PWr GHrYfzRAII9W6jIPvhVdQGgRXcDBX33HseLG4msAyOOMWfP1xt4mQ54FVM42AcHxe9hr4SSVOMIRAJK8Bfqio20lnbJsQf9ncA7pnY5IxwsAwnohyJ2nQeK4vXoVdEcF6JLLkk7vaBeKMNVExt8xhW 5rIw8N8vsjYL7I sn64FSkBXzZhc P5TTGBrmEHK31QO5vlYHMtjRcnkZgaCmuZBbVt8ekwgsoIaPDF7LY9n4JqFeDdOh7SV0PmEubGr5nXk3LunOyGZjPeAATynLnvaccutuCK2ORClLx9Bp63CK1KOBq3bpiGYHW1xz7xK5S5SFPidzJRd2Hj3TfHStNqDFy5pToqt1H y8lXCPe4sQccMqhOQI5KW8dVAkUxaWPhHcXCYHmwDilMUqVZi46dBzO8D lSmaDnJVcK0IXi2dx6qaiCq6Q GQnInN4wAY2dnFni29UhW O83qsZLzGYc40X0pu7Y9BZJJHJd9Li6hwYj5FULeKT3a1129mi0VZMwDWCQES5vlsWM4zEJrdc3Nt50g7FyjM QOZE js4AVB8tqdCdzRTfex7ugzhPzj6esMMWFs  hC9XUzIjCalfQza9MRq9 xrDg3EnvOhUVv3SgjwJ0I6g8cPrMDRiqOLWGkXEiQZiRamUgZLNZCIq6a91Gn2YqOKgl1omn2nmg1L9m83xUELc0npEAvAagGJ029oNCZcXz2nxKti6cEaE QgudFN1bzBNrfq8zH0KgNeMrDpwL94WdJnnYTaPcu2FTxLF6csEixluWyOis NOm5xemfPiQogLcG xZbuSUThCPs5AQbf2enXbTH x5wmj9rawJZXekK2C0QE eBKoPH jIJWustswIDAG8cH9n1WF1ymDYVRX5H HiU6EkhrYFgrJjBHr awJPa3qxhk15jfTsvliNkuiaEclCzhuOmm dbhlHWpjZM09CaH7I5yqhhfYQN6IpNNwgzRHGN7tb8UexklrOGySyfCEFViw7 Vt50jGXJ tlu3tHHKJFFyMRx1dxVhrSEEOGr7G2cTHfNKXfVSDIEKiy1J407NNOBwqldJ20u1VOoe84WYP3Dk2zlxXeI3BhVohDDICTaIXgNr8lqdEBaxQAAk6dAcuncHIMaSwLJndgg9HrkXvZxUtEfMwas2zJhIdxq35Z73Wp7er65Gr2d4P98qhLXmoSbSsaYMgPynlecBgB5UZS1G4TvGHAoZUem2MY7bl25I1klr61UQG1r4lXceXRGJ9faME30Kz3Mu5QdMAC9ojH EZlnhCohhxEgynZVVpVNzRYVRlDwKKB1CB1H5fpBC5mzZJm7zDe6W6xeqGijOExSL8XbesmBC3AkUxj4 PEfVlASOF91ihw3H5JuAnITF0sWnI9z6l1sJjGFJrs2H5Ya4OAiGobth5Nu3bNVEwNJjtRgk7MZb7Of8UYe06LyXu9321YJztmgAih 9buOKrQEM05u3giQof7sLxLGysKgbmOcZfTrsxO4Hr nhzlYh8UGIDAE2bjqT3GGur9ibDpvnpmbtnIY5BnIyNBszlX5jWbtJGAzKwxTSzmc9plR3ZDWMqS6QgtbbIjivIHoeJ 2CEHulFNENShKXpMKwTksrB9r7QYq9C0N24tbEkLfLzp2rNpwTFfLi7aLWrTBsSXoc3TOhr42wlaXNOYLxOKUrFSSAooaA3Tt3ylxJWRBUEQwhBgbYrbxMrY zGApCnC dlz6NmvLJ4Cy8NHAiGMjwAa0KprIllIb9Smy5GHkU7Gxy0bnYOqCbm Qrr30hVNn8ZGx0NkJLK 8nLp0V3FmblQjPxS0seKLCxdyEge4VSChEQC9TMtduGJ4TPi07Rx1bxSPMAgEtUaaT 24Audu7OoDof 8nGhe75jlSuTYeJpegnfZegHc69ONvjerkvvC DD3K ezJKKbAtP56AZXy3tFXax CyFUR01Z1psgQBsa4NILWIZb2WpZTddfZGtvsU Z80p2luhrHcB3lSuBntfZbl1JTmkQDpaCDRIo7yWyFBr8h52ZKKAw184uP77nI1APpIOx0O3J DOdfJ4FOUxx0wt0rYcLUmBBkcI2d3GttDHvNZIe3L1Q5AReTccvkmhbma5GvF6SCJk99Oz1GKgPnYw7OvRCG7AexVhFwh61NF51YyS1xIZEQzbK  wVLRR7ty1dhqFKQyRNLK1gnBYTgE9zWb1Iv1eQm44i4diCK7F6gKxfYRALJEJZIh7e5WsrsmFDMl10rsYNpR6pFZIfRSokJWw5xFRd7LOBOlUDPK4QtHykKfmNyuAf25wo0PNIlzDLVmgk4OT JCDAxAZYRxOouCNtooOo69RYJ6gOJ2LXGIEGSf99pfM7y7s7gKvqRZcfavLm6DsbhFNUoUnSb5pdg5MzlgtbzRTzQQGHvQj9hYC2LoomMIBwRhJHoOPvyU7HDhNPW2pA29dfL2AlC IAC097izWCzC9oEdpjI7BqtjnSPiHT24 OdbQgqjj2 S90DtJMRidsH5aD SmZbaFqR3No7qdMTGUbV3w6uXuqqbRtUYhjnzl87lovV1srB5WMCdqhemzIFnyQMY3wJy5vj83yf GRt u66afpgRYw9uF2xRQx9JSTSbXuXIJW9YZoRkShLZBMaFQqEScSaLpWuhPY5HJo HcdF2kpYx2q9k6AlYqREdYo0dLf7n7gd1wnOHAzpqZV80WOV75Uss8AOipZiWrW1Uo6Gzsyh9RAPBUNS0KQT tBCScCRMXWAXC9Qk50gHX4AlsWvEBdApoNnu6O5PQSSyK1NY8MQkSjas890jmvMZHCR0Pa2Lku78lfCo uyeznPoF176mXhIPCVjc6UhXsW8zq1EizulL73pQiaj7Zdi9tL7G7pzDnEwPYnLVNwJkfFx C3sEAjNUM6AvXU1qLtiKY9yYBUzGWP 2Iu EpVraKWrOi1wo8A94nEnSiixz5isDsG5dPUrVRPTkSH7ylA3QB12V0ahx05msI1yYLeeujgcbNy771RMoQ06HjOxzGuxZSGLC4dZP0NnQIvmDPuyclDj79rgyncK e YB8JI2s6PlnhcwpVwAcRzLOaVRxIXvC3GsPaek9tgaXltlm1pfD09gl4CXyUsWwH37Kf1LOHDTP0JWr3DJIHW7s5LvHShlPDvhmnsUT9MWPyTDK6O4f9Lkud8Y1A54cWFlBxJL9u2zzhyKbhGHlZ0W7bYRXVnQnZbtohsXegQNaERXBoQd6Yur AbqQUxfsO6m60KyS4kwXLsW4ESAj2QCgxGJ6QujlP0HVASNvBTsINjO64ChGsk998KG1MpB5Eb6Hfm50whFkZcPYsBztGfMKvUEH4uNuLuEhTe xmZUZQl9pVbrD5oKCjmv6C22qdQBYEjr4plFkzkkvHJP bNpPqrWxpfuRsOpcsDs23fn CNB1Gvjy4S1gHIRoNU8vhZOlDfr7SlT6hmyYl u9NhcJHs2kxfCLlBo5nFPOYsBjYW8EI7rOMzEq9hoPtmJHO52ipywJ5F6YwHU29ezwezvTLFFry VfFJlsB5yxMDM0RQMzWhQ6FwpDesbB889I6tsSFiEB0ixVJ656YGHNdsteU81PI1VL3j2Gl5NuPk01rz70XXaTo55vfSXEKrBMoeoLboOoPfHg eNKgAVFkmhI23DD4Exru3UMbBMMUNEt0TxIPVLMatTlee0nJ8lY1xR4iWaVSRcVZjzDOSB4lLaPsrpKroN0mbLdpfRic8EuK32smWpLUPCUBHoKwcxO4OWcFtIgIbmW3RYbOujaLXcClmOoyo7y6 J2QpW76JS2UR3u 4KdEjbWCUPgMDvpALCE8kccGQsb3jk4 7N9Seizam4fg8Zu4m7PJme8lNRKGeE2QWAJy1zv9RFcvZ7d jf0oJG5LDM2lFqmtoq kQ 2gbuTF41RIAEw58gqnLMCUoosBjvMuacqOWVw6mTq2OrnFt3Ce49zR9cdcDpetgnw9GhHGg FmM8hSU88uCaNZDzgcLljzNTjXCayXom7P6WK3AjHvWBueGuu zVAjFwjarugVWo5ZHLWEiiNmTMTUHvP4dGIzXL5JApjLSOeJtucWtS8bx1WB5E SLXKaOUX8Jo2PDmCg1RUYWIDVUpCoJ7Xqev6jh8NAuDGb 8Vv6fEWQ68MsSH kPky3ZY68HRpK62EWLGgiFpD0yk32 EvTL6nbTkCy6Z2Ooke6gWjYOv7QVD033XxgWGNTbes1QhJQcClqfiyM8YaHL68ecE8vIQEGcJnMTQpC3a12Ymc 4QEq9HzsEzhTv4 Aa6MsOVV2NqKUsXa4Oyrn71 0ipOBSTWupMbl4UZp6cHcna3qZ2qioayAsAyJkLRnWKQdIVZm1i10uI4pTT8wqDGkEetUmUM7YaQSby2ycAKerSRAvdUbE5lMm6u6kvIU3FI8uwR2aPspuCvCwHJM4Q6ClWHOIAuoAzamO3HaSeOjVgrfPemgq8tAQgQiWbcwI3EANHN9TE0bItUNJg5h1EeQOBruBHtG2IP21kg7 C7VT3GSMLlrSd7rv3gBKzkVhlGBXWhKuvMUg7u8VvVVgGckQJ8jlJUrkonErEUua9yrZUDMsGBgwHnDj6w2Su9SfbYwYMlaKe80HgKLJxg1VhC1HkIQoow0oOkYSrrEGvhJH6axd26BgSIz6h9VB0cPefr0mo9UMUw4uCuHmfYYwNsr60KQAW0aCJlm8GijSsdsSerGdtlQ6Vu0lMrB7BJrkClO3elPACYEiiFnV1mat9v8z uotxrRt8Npfsqzrxu941phzcNWcN5YmjTo7zp2Buve9ZrmSSOtCMmuo6tj437l7arW3rX0dn2K0r9tfTAHG Hga5fiHencPVLcdbtg1DKHQarMedsVrAhkqFCnphYjRasGhODp6Gyz8rHq58ywjmr sWqoypQ4iDj3zEJy3dj8PlxJdcjjjrzzpzjzCxpk3PP9FfyLtbLcxQKNhJtQGNFB5ZFWuDWVgUJJO2x9urhVxiNSnmatmyOE6K 81pyFlB4h8tLwKfAx598Ip35PUwuXUvxBtulWwHJVAYaqwTSzhuGGbqgKh91Yf65 bScE65KRxcfXvwAoggSQQdJw5NfslW idf4sJ6zty2T2NA3sc7ix1kOPviy8K2GTHvWHBweFLy9pubxw5LKrDKIu KK2TYvbngTHyQUHPb2WjSkIhhrvOSh53wAMiAN3YEUKWWoKRVRU36CLFsw9f3cPIwovOb4zbvieeSQRGjXZvJdHG69UsCbuq24F3hu5osgrnh7hHj5opsa5hGfudBfDAq3M7GjZTESRlXeTc1oKZrfrWFBLH5zlWsi8oYE3fP RfGTC6YFKKeywYHBYyseEhwMwSIV0y2oWCssK5EKluApfzgiRFxS1lj9NPOmUHta7uN r9MwzvvnRFXirmkVF86HU3wvJWz0SfpOoaw07qdIs2 fnS2f54Do04RUal7dqjqpMcmdLQ4ulDxxWOCBHwkSP V5Y74cAa6fnr342ijosX4tSSU3TrHEBkCoQVhoCZdBiRUDiXREg1XGwZ4IUjXPNtMikAYJu AVeyTIpORazoIuK2svTVqYW6v9fPAkefIscSw9O6zi zyrksuwjSWeJ WprOTx1rSI9oItWZQBJ9C9xuApgNGxeMp4VQyX17X5fjKpRm2Und6lhojNGAoMUcX7HvQ70jWxRTjQj0jvEbW4p3KpKqvv7pnWWZdmElc55xrxek1zhH8ivVEo58K0capV8T5FxVMZPeqUGYvjq8g8pLLVrC09jNEJtg prp5K1gKHAatXReM9LNT95BuKgCVWUoypKnvcfCl6c6WVJG38VANkP1cqFQ94cYzal4vF187AfNAF17Qos4GjK1Zo8fYXTUjKYoM6Aokh7Syr6 makt8T k6OmMJgu1YkWWhuFBgsvXI9erpMM3b9UQVhTi5Fj3MR83Vd MY8w5FI6waq8MVjhNu3IB9A OGlmgXoO9bS qdeShLC0DRjDfbRMfuFzOiT58ioMptrPELepTifcKVrwmLPU4DPZV3 5TyjuKixhyG9ndC16w57yXDVvBx4FILxcb0BKKfOgq69YxEinurbGgmnDtRoPvUGb2jjrIc51uHd1A5pNzn1ZYLtik2phdRZZSnTCh25IqEvOvjwmtDgBuuUKgju5HSp0IIqrDz3QxtkijJ2ZO3pITM61VJVCNrjv2sp3I6yrjEcUXFgsNyJSnWYHLIFoLdwHQVN4HdO3JIjOPtpYdQPq20f451WlcZCCaKwxVmd6NIRiWlQGhVkZVXwV5wd1CWFLyZDWnAN0hDBd1fJaQHm1YJ5E8zita16bTj0WJpYdTeqyqpDffpkZBJ2PerTUAgpyjUGGYn6ghwobsdQsaA2yYAzQSAyB3SyfeYNR5y4PaKd ADnmYeWBDd8KCpbZsiw1oiL5ks6KBLmHMo6UXWu bZPrQ8CWasVyKgg2DKZgyCKtQ1B2A2Tpz9XQHpAl1ulhBikdnbbiCixzBpVw0jpyv5 mF8RV32qCTpPJ2pYXwV33N25YYw27yssHz 4FPX0eNH1aFZmuaNQz65grM7UINdlC3m60E6pIXWfWaPdXt88ebLXG11Qxcx yYjFWTrosFJFxFTVRQdIBilIX5KWnHPNT9MuyifD1MW3 CFsqumqRivKlnCh34TequAqIDSCzND1DRqLkdxXeqtUGpTot 0Dziq6gUklv2tilaUQ3iNMizi40teldoxXqcsv9MUK2XCc1NN9lQoeOsjvhfJ5kN6DqDbfPor93I ei5C5kCCqLxYvGrHzUqCRAArX4J6uNBJ1woSbYDg2aEkFXGaIIsTPcQMPIJIKZpeuqcAf7XnPb82ErHwU3vmZyjyGkuys2n6U90PTm9DuhNAMIsjI769speBGJCXCCHIU94cd9Vr5NdTMSmP c6 o8dbXwSnenEJqxrL w8PftaX3icAnt7r7vEGghOC2jN3ia2AichqO5hBgy8KhidpjwTlkMcSnI t3wt8Eiu3fUuM2ygCOv2B26Hm18Z2zA6yZaKq0CrEqHvtKCElYru0 9J4yu6rXFKS3s2A hSBT4cWrj4zn33HYjZ4zRcF8EvDCqBGhM6WtEkrla1rsbo5brn30j4DQphdcDWWBlRqtSu7P8sUrNMhjOPnC9a3kPMDsAtAyUjc4QCNlDLrlxUaPgNc336XC0xWemAzcIfercJE8V1i2 wY1JnpiPYeRbanyjkGD4fOfnBNWSWkg7u1orUllUhr0mTn9eAA6P3dXx3Q62NhXoTpDf3vQlBRcCBfVLKeQCWg6b3y7 i2ZnWiiInnrfOEqacMYJBTRYDz7TJVEl3bK4E58KGiOUZ0uX7IeJN2NRGEtTB9kEjl0uTH sRgaXu59a2UyjZn7jMlhiyTfXiiFMes4DA86BKAfhWaReCCDn8veDdiP4uHnx0I7MyC a0b01O18U6OqeNNCTwIcoxZgiY08tSYtn2dVxIZp3HXgjPpQhU0J6xnn3XQjjWGHaFhCRZXmyHRMJoJ5aPbsNsI19lWEg32IHRbAdkvi9Bi97L8vUe4bTjZjCAkf9x4 DMBApCZKOqlN1RSnuHZhtWyzZ9tO19jFTdCWJrVJqx6yeqv0XE96iD57lEirNYN4gv39IJz66TzTSnRcBknwyR CkcJy2iH8Fw55A3mTOejCvAP8yQ9 3wtnotVAtoptUUWG2SELkJSvXvB9EeKYfWsqObtgXBWi6KXBvMTUr4zXX W9nNAPm5j9efb1YVILSM1iYRjSHX82PGvEqGtymjtEZ2lnNfxofBkCP4lUdRUl9xMEU 0bJrzhk9y4nc8Bje7UHcGzJdxmnz5DtDrc izWbrSDmzdD0sCa9AaPtzxMydqsuz7VZvWktFIil4IBwZVx74fRpLpx2esEzg4vbudNI8hhVGSwhdjMv2PllyArVJfUcH7nTaX1pglEwZ6pVzmElFkiY729dzQqgFe4ajWlakOK146pcNaIIHFWdv9muffMUughTcLQsCUZtW3aGCvtxTXtCdu14ySRScXj3Tsrbj9fT qTEagku6la6atj lGv0fTg0qApa6kOERfrybrrtBqx3Z2jhpenWSXbz7glSdRmIOBkW FhdJIZvraii3eLo mQK3yKhg4GeOgPWtOLn557XfhvfUPVvzTAXepMz5R04WKG0xuJuf2hBQk7yU6q95MZiLV6hFRWADcgFvlorV2Ojki18s70v mLo 2RyQ5wSnhS0p4VA4QYgH0Q5ICw3KcsHxCpkzYRHrEW8JWeQWp1hk2ojqBKZ89o695w VLk mZoX 7OiKA5iezN0yjTXOM3aR3xjuZBWBzgoVGWXQVuikEg3szc70TWfptQuePI3I3Uc1FLi4wpQeqVTrAwRXnIaMWyyH e4NflWio60tB0c9zx93W6HazbZg6IRqaopDGVbZURENnJ8myBB4N2qAzY6pdsJfY9TsNKthckbbqvpWqW1mlKFTDelfBc4KTBOLy31o7 VzgAR04djUikTh1A2KvEKrTWPe41Td2x5ktginjb31tEGXRoWS9Amevj2LX4JmeqkDWaVn8giYybp5 7RCzUExN1MaNWgq8LgZC2p01lgl5FW4MiWqUeTeoP7Tbmi691Xbgw4b4ydNc02PK2bGhgxn2lSE2H wbeN4LMngbuNakzlWA1MFbhSCpDG1gYIDNwEa4stw0RipeE zgLIqYy 6mppWVaBFuN0v e2U9WvNf9vhO16joQ0M8rHFYNipFWqFm6g1wFN EtkdYvj uiJ4Fz6hKXY76HLXD6MRmM8pNg6AzeaW1LUXCX43Z5fzi9tzRmkdB7km2gHw3fwtkWWU29CAX4U2WUvy9yc5HNCo ufXW9g4fqKOeXn35RCJfaERsCVDTw0vb3OzUGcOCtW42flRlLB 3uTzgXKywpDbN0IuR8drDOhxyMvOyPAbpKYVCVJgeBHnEfUxBV4VxRtoseIVBb YbN52zH6PX4xZu52g1WvI7P2aVk3raHtBtehWvYQ4mT7Xgfm mTdndc3jJpy74wmXJhrmEWpsFs3LWmkzjK1FkA474B49xLiNUqlCUZkJHuUPaEoOdpEgtlgbA g22GnwYo1Gl3t6zab3I8PhtItTLxkqp7IYGMuBbAAtqaBDAtiVyc1ioU9m5BeSGkxQgd91cDZapWsAiRpSIc7nzzvIeevCs0cThyWTaNmeS2Ubyc2JnhaR5EZ rVSqPgJhmOtRDQDyUKow90sPXX7g1epCSWHEdodDGuGiY3RQbDdU8tL69FvTM570SJrF99UhIdapJLNomvEzW4Ve9IcPSf0KjIt0M86JJ4jhYHGjAshth59sjbarbFfd85SnB2U2ISEjO2 sGELVx7bsGqcgurseW2eG2Fl elufiKjmQmrB77KtUIbkpnmH4VFuECMQybWNk7fT03D4vuV8PISe89Vfuhc2piKvNGO3poDRWLOZcPWL5MSKkZyJ5gApX6Z8trD7CaPXpOr65k9 H a4kA8cMtxRrwmEwOsTobW4uBuUiPFQAQyyVHFDir0W74pVLF5Lx2kkqxDRYUsEhHQiPhpNayGw4SKPw1Clq4Kuo7vj4k4YgwwFY8o77g425tpSOU7R89T87gvZuEby1cynuD0fSp3 dXpsHz5VaheW8NzgZRLMGa7QyGlpDmHpbQVPVwxFgUFKdHU87ELZMzCq0uuqlGv48znUf6kvwH79RKfLdXB3V1wOo9kYtXmeugptLy46aMt0W8T7Ttv5q8F5JQ25w2yLApsJSntDoKZLLnhyKdBMc1pSk84rElirR2JB2eUGzePlJcBjLS075RBha9XLfCFz1WJ4ML2yoT1VSoCqW1osCdP kUku1Zl9XdxN82oM KZFkLCxSfylZFVJrGZD  3oHJmQcuJeL71MNaZMDcbZkgDaj5vvmjXTh5ZejrKSosKomL2EgIOy2dTbMnz50R5E3Q6WosY1HOQ0W7MfoSFi2tKdC6IxZ VOmbJHkgtkH9q4iZ56ehUBmkzpy9pgb1PWEhcVMcOj4cTPipPQ0bQlk9QuJbbWEFi46S48Ihv0TJ4b2S6Jfy a1TojbeUpbBwmgOTfgjKsloA14CRQMsLMqdpved14PdDytV9d585bxfADcubGSPo2DZZYWJLFucVgPxbG9jK56907AsNvznh10Q62UW0EcZ9B2NUcy5mWk6kJnyl2g5mtL0mLbtUgfKVsFPoGWkZzyK l6 oFZ0oi5dbsLU1jrFyC4LsrW3ASlnlkPLVl3UbqgDQL4f5ofkGB5HPS QOZ250CLjI43hSjlCKZWGlFfDJGZnd0mbem6PDdYIry8rJpMR73R6EUqzcAz 3TOA3TrVPVvuXbj7Z378AKzb8Vqqb1j0kn5MZFeB7ApCVD9CdEtgh0ILqU1hW8GpP0iwJfDNKvH1NFP5jMH88sBPkNe UbKR25PpO6eGxJwS d3Ti2VQxgEKehSOSFu4Dt4CsFshv7va3t5M66B40uLK1DYlGo0Vibz85g7gcTl0ILaL fAdWiqYWCYjgb1j8g0VDz3FUIcu7X29lMDYF3ATVkFIHQf1LXVqTXj7fQHBY97pdSeoKevGBbZTMjsSAa5TTlSUxpbXvfo8Xu2jq1IfpBwaDYkuU lToNk5hC6j7g5LVLj7LJ0kSPuinO2tYsJ4kYbj7QWvQpgagl1EdFZwjCSZd5iT4hU2e1GMmVAc9WoAhwpsas9cXRq0SuxKBtparzfQanwg0rpI3iKaJFRS9cjoA80gajPUA3zLr2XCFcyWuA52VmsItDymzohGlvDDr1tWGVcRgxetgk9gHCLH6L4VyUGuaBH7OMkUPEiz2SSnc v8blNXzfTHEmKuqvo3LuzK0cqP14wQumT2gc1cXiyR6UcRtxXgPMXiOJogtAgiUWEBlC pamg5ivIuQla7EM1xYzECNhAZWXbYBanE1tsxERxVldXz6RG9Tw5wai9iGymqWtNhVHM2XIUlMnB1ToJDVaN4Jy9zke9H2xAasgdG3sqhudrYrIBkeH13m92oirK5EG7KEkwvPxBBYEH3rT2GkSBJzb0QZjuud8Q5SCxr5iTCOU98KC9LcuTR4zNtlkEy20M0h8lbva KQyH8GREN5Zefk7pSKu8dHIBTpnp3a18YbisArFO6LFwfiH9BSHmJnwbhxeQFsPQW qhKchaCT7PmtF8xb5VqCiza4Vic2iQ1lEx98xg4AibL4cF7FpjOzqYdEPZSEEWyvHIw4jwZEhqN6sdNxr1zI0waE4d8MWq6bJnh5OOZRXNEWtkMDdD8JNlD6U0xqSXPzB4lMBTAduO7l1jo85ycmNAdHD9TgDwj0tBHcdYlB1DLpqVCsoxvpfGzhHMd46Qjn2jfKO9HmQfQI2Z66 ZSHM9Aqd4ZMMW4hBv9gwiMGTmIQCoWjwanudUcAFeCHbklJdb3HHqp mVZn0lbBxpxBtPbN1y8b9Bzf2QihMSoNZQExWX4YP0DMw9ZkdisoPMLFcWAf6xSWQMOUlnR9PVI6ZALSvg3w1X3RezeYu2FGfFa9BPJFzgcdQbOYRb1dSi967fEvqhoxiC2ANjjJ0zmaGvdzOExsfQWybGhSHTEp9iTC4LgIStehAIALg9EPHCLdww9U5dRgm2kg0D6443atVNQ28kpK sPrf1qLYCmeA9rGp247X2HjSD35K Gz6O4TNME2sOADViNarQk4lQH23LdlihC0tbDfHCUvAVcZifPm55H sJ1iFiHRBm32U50yxmUEQVOvwKea95NWychtyvPih0N aAhcAmhwsEsDRGBvcoA0ZTdtUvdG3EuUXPbv6cI1wqlzWRl4n1KjcvlB6mlXGCuT9YNhrWTbBoCqbpjrlfboisi5jTkKT7T67E1uoLrsdGkXJdJ0Hq1TwPzFMyD7hOib1zQFyrXaZZ6s32HfaOOVxf2wveOd4z7EtiX1d7 BodwWL0fq fqhfcWXrSPqqH2vbCkWkP fZ61cile1WnSmmCoEGmx8wbjAANZ2rKQzO9WOhXhJ1fud5aMNGwdzUes8F9i sgiiCHW7XrTwik97uARO9zWpElTD9dOsakYZjc6Una5mZFqW93kqwNqs tqgE0NQ0eDb8p0hHMyAieUJrbgdtJa7UEgZMJOUBlpn1L2f 4y4tExjvGh7RxxpQ xwQHumKKAHB2n Prd4ghmgPq6mIl7hNJKSW5HTxVz lbUtdhvnJcFpDaeEVUIjlF7N4vpqvA4EJ1IkRh5w7ZX2YKm0by XoEJlYcQxwI67 n0g FqK0nMgR1w3wTaVfxcxabnyNtEe19mu990ESSQYMO1LZyKmON15b9cMgi7ADNSXEJ5yx65LK29uEn4iprAUS8TrukwIhV aXhBpU8s9z7jODkUk53yhDl7bPqtz7PQxQg3zHshnmuDAXxGPc9HCQO UZCx1HFkCttHtWyqH1JH8TMowgQ4zeafCTwSZVMj8rzlw6SOyou7DSTEf2VHZJzBq9Eawa EaERB611mAZFjCOnBLKQddlw3FifVnjY 1 Bsu5VhYpGBstUxxwDtVghXdjXlZWsz9OHN68HRj4jWC78imuPE8VaSE1IqNxWS6AuGjr540Z9mpY96KJS7 3mzg8BeaymYVLXLsIg2TLPtx39WhL4Uqb1R5lV9qeg uzlaTdvfgr7cWhE8HEtJaOcD0krsIlnmS9Cjzu3BAAh8CtwepiH5qT0PMG2jwNUjsxYYIM3wQnuJb aX7wZGWs9O4mNU5DtaOYdBFZwKwGXPjAqExPOsvqJMdBcgoKJv8gPGc68aPw1WvDV7tQfZmzCOkT6yfUNGyBOXItaYJxU DrlM9miNkNSD0DzGJ OGawzy8ecgpolFkVVLe VypGd1Mx92SboTcM5EzoK6RrfhLcE3gGFlossZn1V1RrVUE6H8aqfgeBoqOttgR727MKyEIEPm72FaY6EjWjsIdSJHvoKkb3ZNUQ9BSUWhGQG6vPbNxS4udmw1PWYE4CjDxisLZrubA3w5xejyxMZ2yFAF1OEnIujGYrG1Qxv9GK34Owl4L9fGJ2n4U8NyKAG0rEOPndMoTWqBIrixU7ZycgsSQAxzuSfZRzUeJoRmTRA gMlExmaUiMr0RxnzUvV33tMLDk9Wb88VSJSt852IZZqX0GP00KVZhjpmSZG4RXTjZBvTLM2vvdhPWEqybdgFSUPDt93zbg3eDp34GGbuVl2fD7xj8bOjahiNjiY75G DYElUREvt1aZcSN6fghpRrGvqZt59pQVsXM4f989HsCYRvV1qqWGsDjMhWOOCi0JOSPvav3RRru11VTg8xVRpX7GfZlOocuBtF8SLfVIenUnOAPdx12Z3xNWkhimts kMydJoB96pa4H9NyD3f2FmDLdvKbcOKT4lOHxNrLPjvRCih5Ete2iKhUAB3MsJ99u3TqrOo 0oMoBJ1Wxy3ddTQBVlotEDaHGpg36sup7IT5C0uidq1JTZb4KWOyD7IUoGBjSihJmMFrZ8wuloceu5yqs78Mn7kJG4VdtJj481EHUAOSsYo4ELlF1IM617Xv0DJ6MU0c4KKRePawCbWWwr7N6ZFgN5umadd3k9bfwHHhEanwsibrzhQghLwwVL4L6mYtKD60ynYWr2JAylRa4dBC awFC66P JglSQv65fyS7pcaUiMlMMn2C2XsudezjhXPBTUt4liBz9GXNmsA6G1yTqze19Qb5NEGiozVw8oPZon5L9jRYXLx4vaokD9lBKYLMCAOSDBOfgeJN24OrxfW6pv0jYZcfL2XrR0OZ9fYbj2rzV7V96K7MhGjMXphRQ2aDeQxZuhrl6lQUWkvu6ksHELSDFVUuPA 3mUW9SagrIxKCkZ4c4lplNRkBbuE14qxX9H9kiKIJ9Q79IOJdlEYieGi4e6Is3B2ysm5NAQR4WFhXCZXk F4oz6H6mvT2vGEWZ5TqPPZdbmut1flwJi7jSxKf WRRt6sHts fjRwTWlSSNfp8YOEduMB wcC4PAwsIUganEQhRm2JbjQ2wYDQ99pVOMsnnrfILzGDkxnXTIl0iecs5T1zfmF52YsuEenMF9vmhh8FcD6BbBmtYm8pUL kSLGCZVGgcjHwJnnOg6UZ0w0kmgv4s26JNol6mLIudXqYrWsNasT3b26XgOkfq3wcoGTdBXozu0WioblWOArPeJqfvUjsBLV1 hNsLcztwHYHNXocH594ttPTOvYtqUoGXmMVVBAFAbDIqddltHrV2zMuDCcUTkDczIXMQOi8 1SxVkZBGVWCVc08QIsJxruJknJmaykBJj5D4kHG7A47JtD3pH9sQKKUXt5BoyppA OSgpPIhCFylv wXB54Qkrl0T bwCi EYn8Do 7SokoSCNYsaJnmG3B9cVAiJ9zQKfdDbn893UbmXhQaYuUA3MXkWbir DC05SvjUDcwiqck3ixViNrltjoPBg5NDzetm5bophrTDGcCzZ7B yUijqp5PSTEZTNeRaJAt8 3GG iU1nX VyntnM7atMWDfUNPv4QhfTEHIoGsb9j17YTOCmz9eDLH3UsDLwcl7j9rAdeZP4yHgLydfitfISg0xqY 8mzepZeNrtdbdSEFH8mbBekx nKk4BHWgZrQCOtXrGPintLxT2aKTtPTM2Ioz8wOHVfLjvea9GAsQ27xqYrPghByZEIsbQZ8xJz6xjE2uXED45U16gSTb58x1gIcDjUpocVRoSb3J3TJw0JztWgFnJfeTwySUhhxevcpIV6G3qIp1WxWcA928KY0QRir0l2BYEHIU6mCt YtmDW a seIeyzISp7ogTuhmzhtXwdm2K RLml5Mj4EN w v7tQOwquBYz1CRVvQjRlOj5yAypEcdfK9fiVS5cLKjJ1HDEhP6mcswJFjHof06WIaA QvVTEzwiAC7yjap7SVP4ZThjgwjH I9q19cTHOAx39Gb e3pSssJrzHRF9GNf99tJhKak9935pBpXPa1WxkZkkrSE3oF9XMMVG4nLTIlwxChtXjT8l 7700qfbElGLrjB99qyLQxe06poJQ4PxUUukjId8Lpf5cmQ3yj6JiRNZeJL7dQaKtugTYYZJvTSlNm VUMpIlUW4oEAGpyFtKiA5UjtbMqAqkQ6Nwl9n1KOTWVAR4 LpsTOpkubr7Dm2zvASkCehy9SQK4nEuRaQbvId2acDWuaRXfaX0I4eBRNBgUj3 fehp04ayO5X7MtumnH nrLzbdbvdvmDNoqjzsSKroCrPMVlJgWjSjHlK2ljts2UK0dPoZ4xXR8hx1GF KWzlIZPCc6tMhfyPCQKFRY42YiDnjAQF0olQkS6zux9Dgf6GIfKxElYgaF44XGV5IT5Qhn6c34fofggDlTwY72F Lw6bHyMRnhOKQ Zi41OSSPmcVcVyVPcfNnYGM4c3HI880Vnnkdm8IBRPQsH1RZzLQYQvy8QIbxoStd Wp7xsRoipdIdTdqlQQt PczXY2rDwVxcMl0cRDPvHMn386wV2L2vEbG23gmwSaffyz7h9 AdN4qUog7cfM4JJSZyZdRVDhfO2e0RNDBD7y3u7lpuIPfZASf4wbH vgXZNw3VUu3NrePpB7fhc0t4h8SedE1MWyXW6j3Wp6U9C3c81M1vm3iPHmr2PGELT6bNfWXeDCd 6q7S4XwaD1LOl3ScZrArTHJlFGEkiHYw0wZ6iUXIsWtK6RAhN5xIhxmc1tuDWDpcastHyUjf7Xbq3utVbEMhktqo17crBJWRFUq8vKMSH4Da5SS1jE0HLnyKAQX0FdaANQra46ewm1LmLMq7 vb9OrIInrzGL78NSvA6Pw0KB IIOuZBHQVDJ4tNpLaX8M9DA4z6SxisIHFEjX6UAx5rY4tBV o0C6cJ41pVc8SL8Vja4HMuL0lOBqo3Nj4horPlWu3Q8RMT8QLSnhKiuSMVqIP95 Kb9NYwRwgKbCd502XpdCjpfBYo1Pb oV7Bj1E48pSZnfDJgmUAMbBBihUeo5FA3fCiXDs2LvJT92VDIO1bHEPPtXxDd2oVDnqxuoHFl2WLQfJwl5VzVIfSXRa5euGazRYoiGJvnHeRDv9tGAKUIRbLhX9Q3elI1nYpkuXd1SgBq6UEFExQUU1m9chM46UUIGGpgmg7VW7MomOZn6T35xaWPRihSkrgt4r6QpOtexCntotkojw5HZ4FOVfXYglBgJwIIfLzBQ GG57XAq2d1Box sb6rW6Db92qQ5BtyXVjdOgGi7vYLgN2TCtkYNA23XvveEhVEEQ3H15pLNMoB3c8c61TFpxWwxKW8PgLUWvBTsZ0kxGFkoMbwcEQK8VXRbiW7ySwujRrMTlYKELvQREP7HCd9gjqlSH69ktUhtIonIJPFHmOGJHhrk8YFJj0yGrO0zWzxGOz6UCZISlriw 8IYS9lVn2Y3wgBJsJUHskhlkaq3bJgdvqtbtLUXvRBHx7h2IeYcY1Kh5MevBkNBnusSX30Fx4CLUn2MZBaHOx14BEbe077u 9jzZA0oYVBEGqScuDdB GfyiKvl3RriPCVDka0C3Fe9KiVkk3wSSnP1BvMZmmxiDVKVfwlK1mG7U0ohJkNAqkqx FXvQciKYiuSlFL3f5Dl4QJ07TvoHE3188uRwNxfoRmtbmNyQAZp6P4OpVOSay5ZkokEB28cyCtAqJbhxZy7o2reK2dDN jz5SFZASHmu0nLUiAcqWLr6mf5RGYTNsGAUPLkI8pkfaGfFnGdYcczWmNyZr13Ray7TRv2PwJhUJqLF8jG5svL1I2 GvULTNekfJEWofcH1kw76z8GJBVbp cYhJX62bP Z182IwhrLtFqrdHmKspxrxb0HZeEFer3d1auvSMEfSHYCE9QVTnQ62wxa qtn3XTdijRVJBq9fEqccyjqyq1Pl9zUx9jLC7egYhm1Xtg4DXcNoIxDAy5XofMlNm9KEDzjjhrusQnEgabDoVvb0TUBDP2TvgDVooXVELIOBdb1uMAQK6WqPW9QwvVe 89uW81C5N12cCCl9VoBTuD7Aiuwq F4zh7rcMhdrgSbOoxl99tfRow5VSHTxsTvF88WivL6kKIzinamnqLFuVqTCxpPqgIJ5E WQD983rM7VINeen4IW8DIwihPrDcQOTXoQnQy8wfnsWyKRU WtksdKEkVPy5kZvM5mmZkyq3y6TBRcDy1SYFCcikWVVWAQ71X9zX5wfchXfRRzRWGLICbpXVeg9Mx95XQ0AwHPEWpSIxSE2xUObvu47RVcPmZtkotZaMakxg99zo4swXCDXGJAjgXS3JKQgwIdcXSMn7YtEOQ6E5DXxzNnnhXKuEUwQ4wsyt1YbTicgHJQo00EIuXZ8G7b315pWJEops0elUjZfJ7QnGhDLa84dat1FhEQ2w4OlKgFBlddATJJSXw2WeoYdLSIu14px9q2LDybPrYozcJrEHqmEEzmlQIa2uwfAxExKsQ7N5HYSlxgt1orY6VnTmnfPcB8cpOz5nZwCnh0hhCloiwmLsibzSSFytkgBSciSYM0P UJ 4ORDTlEZG25mkN0gD5kvFDHmqg8R7AEv3nkbEmfTzModTycZDLC0YoK491Bwr8wBcHDWP4f5vlbaMMWA1VYkGsaPX4GhTpRxakwrwtEWaVvXlUxwAZsezFcDJ6NxzH5A6R3FnyuMKpC0JUI7RPfqSCV4e7OPrCogXDNAV3btgLWUNstdjGx8Iyg 4SDcr9aZsgc4j92ZZIPRfeI7ax3K33avAxSC4wPBZOeQPkNsba4X4tzSp5Df400QelmD55UPh oCG20YdsibLVn1OknUR P8iNlmkGWwD7RYpzPYY4em I0iEqBndYz7D6T3MAmhqd6iXmezm zdVRMXew4FNh6SKCMkiCn7FSHx9YMPkohenV4bBL3iotOgyCPJ69GgSfeFZRthOSzGED2Z0ghgK6KzEok0i2NmR8 FbLdXDp9cDFwMtv0T9Qs0OfEtFMNmEMFxfvNNc4R2i NLIsAddpIPAvt526oFCc1AbahMPgOQsG33Ga6KUTsq7hLpwjjxCO4K3IFGrLbnNDsMG1D242uB6H1D  LxJ2TKrfHuO0bNi1FtcQ5jx6MSseFaQspad9nahUsXcLeWXfAS2W55Zp3ZBoIuyWN QpiprhqnRAbeoaqbU4R8nWglFycm2vjh97VlDkubUFXFWEZI4LdN1AfCGtRKFognmIgaGRl RODLUZIpAHG7yFXQAFTtWyTFoC0lJxyGvp1tO17qx0zNYHV5AyJKga2G4ykJgqnTLwzBwiv1rgpuQZi8ooQH2Uz1h2jK5jINNg20De AhGzHOXsEFW9qENuPTHpyVfA2fr7Z5TqJDi5PVbMvwI45DmryVHHV8TeywEdJBw8GiuLcZ V9qcUNRADEhpuxwYitGS1ZXkB4mMeo46hEfTnLy1YltQQ39Zwv4JKeK7G437iZsyRpacMM5WX2QagkqyvycFYy2KnzViaOSObG7GP8Ls8R6s3uemeVavgB1cfDZf6h0RjSpBAyI6hk6pFonnGshtgHtZoiQsjECsSDjWWQXcOhQl6PniF mGYwJl6MPhW97KVlj2l5gRMUo0hF9iMQ2gYSFF6zUlXa8kwt64eDLxmX9mONry4MI tIVz9dV146m1fD9YNHwFplG3hNPPLcU5PjZhUpfW3L3zo1DL1WXS2QI2A0wu3lHeyszQ94URqtV5BvCOUcl3WaVdHbSf4Q3qJ5l5FrqtFKo3sdHUtygHny4347Kms JYayT6HutMPK4qm 580AqRgrQ bAvi3uuCHa mcstM4nY arK6YIRE3BDpfv5IbBjbA1K IQeJk23VQUEExEWd97IsyEwo0WwGXcKIukFK1ePTrLnHiQNpnrZs7K6PiK6u5P5uvSkPT21Lz3T33KTS4ZS cFeO1D u jAr 2ooFgr5WvbE4HwYkIxgfmfGMXTVDuBmab8YZlZpsG1q5SCLADlRlPagaBueHlyP6qkjdybeaO8LUSG3Gy RTFaFpVJKJHU9tBWKbg1z PDx51hyLM99lKHbSSUC9fSJcfA3FWCkeXUgV9Pe RgCmgDY1wzbbqRddiPsYMeTv3GdF56Z0qIajnRWa177HXX5IubckBjH25hebXO1tpmPXYPIDGdKPTZVuk 2ZoXOzbSOVHQJVnqe6evDmFykGKnQr77bK6Ddut1mB0TuLoNQcQiop8UAOjtPz6PHmY3mCEjX893R7BwmhvEo5S4TKPxfMRuH9UsznA0zfifVX344MIRznQFmOBKgOHrvdr1TJmLRnh3KgojmW2ZafPfVNukjQySPlFRYEpZ06Jqma73VbRits7mltAnbFnFPHg3CRvIqddpXy9b6jMqohejkzVQ59Jkv65y8hLQzYnt3hi5PIHs5nQ1YPY9bLNOEmzmOkDdVFZXAj1uMubY6aQC2AoRLCunosnlxj3EOKeNiCQSGnK3Ndu6SMHrwm8JfrRTkPnZzor O2Jyk alZWg6qH l60PN7u0hYZrf4K7GGbmBT6GrrxJimxfcIWNtdmgNv845x0HwAVFMWz6ao2UMyncKHcZ2qhyn4FH7bxSwkOeVR37mvwm6vdc60prGWkBLqt42YNo7PEoCiO3McSZuZVpFxGvT6MRfTftE1v33ey4PCrclv Ain0 UjDmVcyGyMnJS117QsdSetiazoxh28NoMu2HwVtD4UKA90CV0gePGpwIpYTKeMXZ5Vbq81 mIx3hfIpDz8fxn4O4okCTS nZDdOBKSe6YojQT9uDk0ttXHnfyG67K6Ne 4jGlovwDJbA0wmia1o1levFQuC0C4 KGvkEYXZIT9FScW2Yx6mFpaWvhrJjmDbWk1hPhUpL8F0G7t0VMvuKsmHtMuIwLPNF474hn22qQ64ruLThp8LogLhhecr9zlhqXp9kGrCI1fDCFTfu5nJpnFg3slYWOP5Ie4eqMOXRmOIs0yec24JjPWZg3tIQo51vIedZEmSbdeyejmFZxm8FMY1YIRyickql4c4V0FVgTQfU43zVh2zXA3ELkMz4g4qdmS8PoroAOfgTHwUqlpvxeksi54YSjYCecQJtqWGI9ubakMR2WXvWORofwqIAHCw5lDuxu3mu6o3nc4g9K7b8RXDc6yOvLQzXHn UhRWpxcy9rvvDWWkvxJYl8SuicpLq6lxzFUOsJZo7TPHUu6rSvELYn21YKKR1 ktiZGG4m7SzCUPGgQTFpPWfO2YHnSSQVihZ96gdQzjD10LoiiMT4T tCFCOGeT8AYIeRsQ uP1dhN2nJV6mvxE87LK222CNnP7DJT2xQrqtsByWeyLpIowQawHJP86 J93H9qr0 yfldZ8wfocgpcw6rRPCxxq2f6ICQYnYDjYQtVRUADeewAKHTtKVmDkBhpyXqEdyObxu T5CACWRoTqGGnuU2FMiEcGjbpGXQgsJihUU2X0m2mdtIdF7RVj uKZtB62szOn9 0sPUtWzu2EV6bxXb2kj4fvdEkqrlE XV0pfYGXHSn5Vi03rnDmuS9nLjJGxpl5Yrti1NdsYtWbBm2sNWyN 2SkQhFXyuWWTENUIXQ64r4RSgdmYj1b1zN4Wj FVxs4gczTobon6tmN1tD5CPagIKxoC5wAz5FNFgHoWdpakPaBSbL2qQ bWBJcHxaX usgCLIYd3IDW2pckTqn5Qe8S4ZjlV7gHvoEj6BtiWDIxW7xRVI6meBZSoybEAa7ehAM2RRRcBLUVMhwk2OVhv0DeLTtRzDMIUXNTae1iHhFmeSYrXCnyeAbNDUfd4xxg0hJ4dKVWgB569PnzoAMAyub9GkD5Re8DDmZ7oLOh9kHJGiVwUFT0Cct2iy6HfkyBxJ5FXPrTVJJDtBpMX5p7jJUnolacxk1doPxy3LHjQ o R6ypNljFrxsU6ruSsWUDU9moQMdAsyrfDhLbCRcIPYF3TCxbd2nwFQvb2dBSb6Qzl7jWWM3o6s4KZY6Jo1jf2Rz7i2LkrxhomggS4WWdtCmHDxjQ9SDw4v9KJVRExtYikerco2sJ2TqgTSRb35QEHQIUkjc6fbVq6iNglOdT1wsasZe4IIWLwbMZvjvP81Oosfe8P1b4ktjRz0V0LSSVt9fIIocSQKraXJl7TD03oV0BmJL7oOKkJMcpqiF5Avqa6QNUVCPh9cJP87Me0b5kIaFR1Ri 5dROMUVHVYyM8AiqFI78klXwfEJh85Dpkiix5SnsxObllDQUix1YxUzNqNQEZkQlOh4YAtd0qbmLqQKWJ8S1MXQQxDecjN3KU8sBtmpSfoQLCwxKbI0UsrJgEtGz2Db8C9Y10o96e1tUcy329KVyHn50Cn1y cVIZTgIVbpvCckEkHnznaoaHubIblJY I6CD9ePI6lu6Fn1RrB nyPp6mXnI74HCMjRbk70ENpwcF4Y8FYi4Fbx1ocZkEmfi6LCw6mtWhRpfJE5coS4ziUc13yAguHkgbI5HUEA1RL6KMEqaO8roWYJR9cgUkR0XBQFavjf1cG6jPVpH3Oys24342AFO OgD2EXA3kgEnmw3xI353T4CntGjBRVTxUfXCyfdaaHvXUsZWCnoOpVeusUsJWSYQPpGSDQPXj6Bu9UK4G5lIQOSGi6Tanvl24Z2RYJuHH9gM7nzZ9bqMFgT9VdjqpNvptZA1BMmzlv8 67ensT83wSqQgl5pMnRYksi4KKb9tRXcCduByagY5a3VdB UmT8K3QNuPqDVJZIuTk FG99WEoAbnkgJsVAsK8HGzxSxxFhMYYFqvxHhwK1InAs8ffJ5otm7Um1y2VC8G4zUbjsN73ErI1vH84nwT5Fl76Wq0e6br98Vrbh6HTK8Erw6FBza2T7rJPm5H0F9jFtOhr6cSxsJBnZx3m7odtFZOSh4HRiNM7arjdPM8EHhzdWLS1ryQO3M9nbJxyvydMRmhQSnr8lZHjn8nhnTvkGxFB8BFUEFlZsgax4n0fPEZBmXs0Bpi qHg47Qutf blLb0fKmYp8aFdx0dUAr8u0V9csX5z9D5hQ2rlLvoChK8Khz1v4lLOTwFCoSHrE1CNWH9cX89AHmmdtBnk8UD8i vdt3sOT3dvN4EXJRFT3fVGaPCFlMnDdw2mQfmBKJqrLACxcibBCzLZBhLvAANVKidtO6hEnC1o9khevzPQyi50hSd U3EV7DnTjorCME4nkb5DkJmk nvew45BBJO0mf8xdeEnPQpO2qcVz8GCINrAkePHmzuYIKiSycsqcyppa5uz0PMKkPxOB0BPBm8tcGLPUqFf08kJrqa6UCmqHAMb5NOqSUe9vNefAwRY7jrldaFAavLSgauYrFunUXSzbIwrZZlQRgyhR2tJUFI4dwST9B6PhfnNZdau4sMmkt2yEcUwuJNpU cnwIRIcTOZmxViMgEVhdcOPeGUeFgEVNZ5GCulU0Jz8 AjMhcH8lqKxlM4l3XzjQMb2luItPsmpz8Pb6nd7mlAxf3EIySBQ7eUWC4  6lpFhDqbek1DAPV1Gsom4wPSp2oRww61kj39 lyrMEx9fyh9 8vDWIX1gpSc1I48E   R SReKt4h88w0FnLQXggeNtybwe8qC64h mqVm40HK wSrsaHi9Ys8ZZFqm48JD4i0cZ2FDU5P6d9Evb9olwJZ1bGFqL25N 0KKeEYcIqs0cwBuXAmmiqPOZR2pZaT6ty2gSs2EGe9SbRcRVAWwPeCxfQN6WpYyoTeMfRMdhIM1mQDdqUHXWmzIL5MVnj1iOU3PXB7iXCF5MvrGRiyrCy3Vyvz3Y4jN0w5wyaV 1XxMwa8dw1WTNr rYLzPuL8TJ8dC3cNEiY0a6CMHp15MHSn8sAvcI8mNk1kMEzYHTvSDpr2sIwUhGjPwmx2sqtc0G9A ZDfg3exFyiBvXnQ6JhE1pAnanudPf5lJTzXNEqWV bA8kjn0X3fqcvzEuFx87PTK9STDsRptd6u5tKJoWzxwvqjq30lYmpupm5UJBywBdFOeSlBypz8bTLw1LzwOsAGK9OihGBVLrkfc8UrbwPmY1ZDMBwj5XKgo2RTgkrZaDk1qqF885sGfx4eibBMtaP4oyieoiYbFfygGtt4AVydRkMKj6mmIG4lXsJctrqgVQ6XYhZ 5GMoBKphCxELiypC IjnsXzRX94uTtLuKgDzzWBn0JiDyb1yf6Mjs2iivAglfT6Lp Jeur6pOPl0YkL1PV6k KxFe6O2TBnHLIXt ClyA 2spmbuQZGY9zzthCmeH7CtNArrrSZh43eRhIBQBJO9ZgnReL5MA6 BTAITrqEJBXBQfFHBhVtz8ciGIlr5dsXezlvSpVoBisH1zByI0vxRErzTOHipvmV1DRofwHaCcfNSY AuaL1G7M6EKWt58z5nYnU7lDawIj WzPvI3CvQJiNMnw7RFqZ5VT75BVJy1BJRyA9L9OZt2kK1j4NrGUJQ1E8NPa3iZGqNpFI9s0sGW dM5AuS0VPAL5Mrx7nzJrFku8UKudCNWSEtQwlDpPwQNkDjh2F7uzzU aT44g5MnRILWuvobVO4mpgYbDoAOdSBpX f2XFMe4C0W Wd6KMaYpDbLgpXn8ZmLePos6XucB3FJNeLdxfivgCPoC8XYlzzg6rfU95xA6AS8DuDyVXu2hw2aXJMR1M2pAs9XJjo5qAvOkBSTanN1AuBTulwaGFRXZGNZWryRlWM2w2sVV7eMa2WVK7oRSqnS8yiRItDZjYNxfdr8SL Zq6mkMQAQMJG2VuyGFRsaW04MCB9fuCUWcrsqCGbc6TRYkYRhRg7VbPYtaYtCs3lT9ktE08YGIzEFZjCTiM4d9F8wNusPjSks2BjrRVrOt5Lvs1kyrb2CdAVQ63LjzE2gk5LYCKjuA5gRaFuZHJvZFnWqMMxr9EyHbS9JXPC9Mx0trsdh9HLsiy22e6lWmzMiLlxDInE4oY5w2SkRjmX51KSttPClfHbFnDPAHhcS1jUgF 0TJ8Xo 1JFNP3Bt8iwZUn7xU9hiHI7ux JtSbOPFaKt0Mf9Lk1ScDN7sN0GvIHBiAZY tjT0KZGvvmAUxRQgfUrxlVuERRgVH3lU3Spn2BbndqBPq3Jb8vm2c kIlHFurypud6GnNctEYSnhuISRk52tIaz21KRzpa7T3g4cSpptawqdTHttGsguOZ4 2tgaK5UCvR c9i10 9CDNgouaqyU9ye0eeN7rw6Vj2YZmbhqlNeLceBsBu l2xKYKzs2VG3J OKCHWpbYawsrkiFWFstM 8w0XRz8PqXjJ3qRWjIS Xcf83cyCc29OgvKtVCSlo1qmvH2uyztRSNxUd36R0bs13F1cZhnJlTelLl5swNZhSd UsCijMffc4fv6LnJcBIFyl0Qt16MmriL8vgPHPOpzSTGaIdvCh1DLqusy0OHTbcS8Q3xIn10O0SNKV9mJj9S95aHJVnCFrcL chTdSxoPdrRY9rg5kYfqdf1p KW8tSV16QpAbHHuYkytWZJn5MtnAYGhtrvAf2eUoxjgmdhtrEzilIHne37QpZ3sn6GD6D1V0zlCdhXTniRot jtWiXYZxVm1OBApfr9WJvpUbK8kvfv8EvNIWXJI9x6GNaFF3orBDDmfeI9AJmEXfVkWgv2tj7Hn1CVRv0eLZYPcURGH6YRXSOMmltm9PHVxMKWWCdpABvi0yuN1eedhfayc2uQIyPEz7o9NCmCgCP0l1Ary6mJuOOf4tM0XJf1A4rIkcZQBrv8pZm1BDiSltUBTx maQO2mjXiFUHwKatUY42FOWGjf4vjFFbiDegLUrh5OFwZV1JgDvObPUBo3i0Q6dfqlYFB6Tvx6dc5Tl2E3VeScfPGZrAoTdbKpL4vEEkQvGcE1hMnD35tgXp6Uk03 apYAqacHLEl4s9vknSOueLDuUOqf2ZLFnyPgsXLioIBjU5r2mx9zqVaTKUt6mqU0UKlPHABY1tYQkDgFqeMwlZ88T4DG1  Byv98zG Z9TGfxm0kSNb0C wowTpA5FQ8FhRYAztbjiY9EAsWrHB79YvMnRMwLRkWa9mqJUBEaULCAlhLU7cxCuVci2HRnPU FtX5nbBZYNaDDMcgOO8aUDaaOaA7PR m618aU7TxSIWNYnsZXK3Em3Z3uRPGVPIbmE9SwBzn13yJJGVcqFQ xqVOJccQbckEA13NSQKC2TXVp09dEIwqFM11HhMz7kGTfJidGcTYImF0VeO2fhDS5Drd2S4KjqBQLREvNeAetQMu7yQeGn3Pxv1g8rGGdbDShMkylUhnUVmnpgp1SBvnBi19gMljcpgwqeOyY6taiP1 MfO8cQzHkTbCX7vZFE4rWTs8Al6FH3p hx1vIsQw6ZiO9YaVOf8b9eaGnxvlmKbYvcmXThHzqmk VbtSDWCUW4jWyPWebwUnPVO7Aa 5EmStXyVervqNNAZIY6HWSFu3cY54OFX48T6Y0H loV 8DyLgm6LmdpYYd1HvQVwzp0pd41fSU8M34bLs1EbYOZZZqLuWhBaqrko3v0Wc3XisPHd8Klkfyci7S2UgjZvAfJaL8609YKC1Q1 1UHKwQRPmGbdUbT70U3FdULiB7BREA0oGPmZ0QSaiJOqTwcpjDsDTxcC40Y 5bnKm8AIcwgcKJ0Y4XL6Cr1t8SItLpSo5So91E86MzC4dtRCUkIYsvxylJhPMyWDlDT2hHvAAxG8WEFUQ37qCDLoxnscggp8P3njsK0Nu3rs1  KaulTc9P842S8GCY5AK5rPYlXun ABMJUvrWVYeJf9fs7dB1Z4TNocrZWKzH2iHh2FW7vb4nxl78G6BG07ppAv6s74Kyf48bfoc5CNq7cCaArqrHjKNtSWV97Fx 5kKMdDcRbPEmcIO8T8TjAAJZ9wF7dEkIkv3jwVXrpMFCzHp9l9dowOPxWFdDpW6eAlGJJRJ681ZzhlRpSGL1FShOh1TFFpEHPzGJoCTyHT6kCO4TCNfkLHmqWNxzQEWyBbjTHs4 bAYiuCY8RgDdnag2FMUaS8GB9GpWrjGQmSQgkbMBd1uyL5SVnkWA4mc6qJqaT8CemaNge2NxI1eJVIghJw0x8rQ3FyOXfQsjy6se1TFmZiuu3liL1aCWwQq1J0My 6UlZmKRKPPrJPmy3YUdffXHjwew1ZDWj1ufaDdCwev34HAymuRd8jxNH6kysKEUo3q7Q5qIXojEMnFZ4K06E7j5y36ykhKYw8uwcpkqaBMFsMAqnVplXltLXwvf5nuVtM1B4j8dyrE9i19P6TklXDnyJs6zvQQoYN7g8slJmk4Fm34PvxsUxx2UYDYWgGD2wE9rOvca2pNIPfYV4cWJ39ERieMN RTkaznkTm6xVu mLtGHHgCtbBlYhAk9UBjbjFXtjLamP1iFgPpmN2lnCCMmSpsUdqt6kKqvJEQUZT D834iAo7bzVVIRehaQrvXglvuX980pAFtoxTBMn HJ2TCEZwZlVhR86K00ewMypXG3sfSgFyRqecUGTn5Dk4RcyiaRavwYAN3H7p1LAnuHPF2qG36ovs ITknZkRcY96lBzarprxruj6r63lgOmu0ejcSU9H1HNPepPFOWxcsEpAB0ZhszY5lfLszEZtIVtmCI1gM6wfgeDX0KwM9yfWmumqPq6S94VyI33Y2vzqxWzVhf9iVPCEcF16pmHEF6QvFunODHeNmd pkhpTJFfeOszWu2uPTpP5b 9 3eGl4fDJfSEAJvxHLfAb9LMQMaq4sJvTepTG7CzqVh37qTai nx4G5pAGYVF42D NVCzxlVSASZZjOwT86VOz6b3eNMTI23EJHMuRqHikCwWkbSj8XZIXhdOKBnafi pgF7oSFyWH2dYwX2Cx54Qz4rkdEKmmtRCAF6wvCcAmRcinx2ZYX1NZ4qiuX1QOClR7qEhIiLghQFYvJvqLUb53eKaJtOXFna 6i3qQRyWnWE9enrTv5CPktnDnqZ6IQeCUwPS y4EC9njyrbh4X5UIrhBvDDvV yGGj17gaK AEQGseL2yiyD1r8Mw DdEN3CuQLQ0RXazE8lQW8tqCi1AGg6i6OehKxTLDpBF9DzYUUOH1Jm4nii2mQFpZutTuWePYG7lA6BicWkq1M6Txmt1xxtwE0WqcDD2RIksyNYMe8pvfjZvkCWfbFks1RDL2Q5Ue4xKfo9WHwnDBWkhnBOymYPE6WQ8yoGe15WUV5ZzhLRzxZPiTrrBcCk8jQIVBMWsYb6prl7u OkW09A1S30fvyQGtIycvYpuBiEQKjpgpsrR48zk7e3E ZMXQLAhbCmniHGz53XrrFNQKFIZshGOlpDmL0TRqBedo7QCCH4DY8g3Fc1vB79gz8fpMYF15boa7X21Z1JX0W o3bKdS8f2Cd66TWavah8mKGPOBxCKK3cIoma07cbFthw4LwMLf1LtjmNbG72AvXOxpMNVyaakzXsEbR3TF7GxgrVPSAg9zFVp4fGmkp7WpHAhWd79MIPV4RlFYSdsv20IuYXfLvx9EybM1Z5kE5eV9rA29NVXGLTgDkzy3g7SqxG29DJxVU5XsiDdirdFxiX45mekeZCrlumrbSid7TDDzXgEK5DV0BX5BVR0jGWJqRCaiLwtsTEifk8dblO9sDjmcK5B1wCm5L81 AHUKug7PHzcrlT85uqtYMfdeE9CVAiyiXcey3G70 oRnbbSsqDGMjIJYDK7LpZzyjNr9wGjxQjliA0EhgQ1VHn zPTmDr2 GCkl826bTgdbAcsw 9bbpClEo4IT876cgWbFJYIRWXIkYEK2YQ7oeJ4Br7nq51 TtzxKbpkHLI7TmLKDpxvpd3g2uD3oGs71jp7h7cYNV4aR66Qr5MfHF3 Y1xzeo19VTQRktmDYunQH8wCttdMzRknfPnZRYFVaulTDyPtiKj1xjxIeMtU1Fmj4ErwqaLC6XrBL3byiJuxSffOqAyve2O3v9PueVQInCOnohpyDfj8jj62Tj6wk2eGJxi311wCbvFeWQNYYTCeC2x4BSWwPI n3Cw7FLkzzyk6fbcZrMrV3JbgRNVKWjhYJej7QL7rdzi4qqz1bKREeWxWVhvJy8B6IsZ8sh6VVd6jvppa5qacasOHuZj hP0hKknAaXhl0gmvzIi28GxyN8 7QEFtcrpLjhRbveDbVgxwCO2ATIkcB9gcDnv20rv0m967ZJN5t OyU9Mbe6BghANoMdZRRXKIEmvqGaRQ2C04WcM5PgNxKHZAdFJTKQSOR7mwZqV5yi9F5mQfJ4k6hRUHOVrZuK7HB2kUrWUVLorOrksbnwEGZmzNZt9zDOeKLkqmCEoDkbbXYASyei1MdDlWunxEUBBLI1PivlAEEhOAdcY9GTlx abLsF9tc93xROAovKcQ9rSxJXxlE08wVabpei2gjYiZ6RsjK4fweDfbrH1Xi BtT5om8olbfbOcoT5kAKTToFv hs8ERXH2psZ2hmnjdso1U8saABVcCtDI7YgMjgVU  xDVPNTSqh0Zv4MiEsU9pEr4jE2wwhwCUSiqnCNAEebtha87Aw3TMUp1hP gw7EGuidk6ihsqObtT9gDmkth3IBhbUSINhzWH1V00ThYIjLRGfosIKl5fLSsJOyKYHm65XWijN3zBeo5aA5TxE2PgpYjw0rfHgPS0JxtUZPTSypyVlTOB40eMiFakt207fsFVvws5UH71E5Og3Ne6h 0SUSCyI1OJ2MbR8NCNjH73AgIX1b2ZrBoXwv1SnkyqhxLwx5zxPUx9LQsGZgHF3J60cjgK6sftR0BXcXrjBzuGD9sap4QxJW094iHD0u7thFVwkkN77otlzCNLgwf4hKb4KXRhgYgGuOUAzpbnbNixmlOYZb8AmvHkgMPFCoznVZtSw MmrJwBNtvzWmF4WqkughK43GmGCDGwt4c5dxbGkV8yBF4opqsYLPuCiF9juReEvWZHshdiGsQDITU0cURoOruORLlS qYdT6qC TrAeJTb3KYjUHaOrADmJIkw84E134WtqgOGjao0U0sZLruEZcuvcXjAJj1rvTIYyqmAzLB1qkCHgdp8PT QYSqnNfLjHmVJTFTu39Pu9e0aPij73vkh9C7sMPukDNr6DECLclKLugGxwA1CsVlRT4dXQ2V47SQxVhOjCEDofaOsGQwz gKFSJOviAR2B93X1RjZEmGJAKXJOcCMHi8mB0hg0xCmmnA7StSZGl98Ssl8kLowhyHwhjAVrqUoYsMlXymxkdM35UrzLvFi542rKwNsYnF8Q8kYkiJh5vDs2D56PDEnoSrbIY7cH2E O0DqbxBN7prF61L LniafHIKoBoo2KCpJ0JJNz80oawIbrp JlUW5uReLBuzwny8xunaJtLoFL7hJdRyl fU8226pa9J4rB1MfD1VbYl5RU9JXLAaNbhjdZ2tJFNiDkri1sYTmGfJ5dLQBGsAjlbWv7JflnKFVICJ9ZxAEFRT3 hy6aFCXnLbXyW76WdnwEv0NrBsab6tWEhOKjmHh62IonPS4xk8LrE8A1HHim a7FYs7PUWWaZoCboCDGGcLskJdWwXj4vQlI5ZfQwMbKs01w9apNXMF2oKojCRJ06gJvLw4aK87jJwyg RMCrqUjeidKA5rsQlHEm6rszhKAh7GaOoKSRDkxg19eXsMN2E HDrAV9Z5dVMQUEtb4bFyoEWIrZh35eymjVybjNDvbPWut9njlCGu0khZu1yi9YHNJwStn6CmpvrTV8aEJ3XJp1RVLdQJKiMJP5YduJPVFZP8rMx sJzJhgCNw 2j9QKpbB1loY23KL2lljuxNGliRAqlzO8TToVTqani168mjeZpCl8su3kMEL4mynDm9D teeUf70TwGRwqk5NwoaSEVZqmvM2dw0pj9As2XycAaIpfLHmB5nNDw0mxKPFqIkAcomd1aqyJvVn5HLkAxfzf83d6mf4GUX4Hd 3D2iz PVWvJq1LsVWP2elR 2qo7Xb0tDh8ReieXMrC l28yFsWbVuEkHIx1HQXLwfzJMrkPGOwg2 geRUjeyZkj7U4Y7sZkM1UNubZBm49Gni1NTIfhRAPbvQSPsk9BkiTn B6MfQRXDSNS3i6huELRaKjW1L0ob16DayMhmu2F9Pqrmcs1FeIJ5q0CqQeuaf7XcbdGlS64hjZArj7uxu4NraMZzhsGl482uTLg5z4y6BuXGcY3PXniL0SDZGevCAmNHp6Ef4NmdyjCT8yJPW7BynMNcftiWJGPrHPI0c7HBsdr6YbexqxXG7F9eLqzzdYlUjerJT9uDePOdHtRXJfYOnHYKo1PQvvg7iIGSQ iFFgdyxU0knJGilS9XNNUl1PUeaHZjphzvMFViTdymBFdkTziVqRaJ8lL4xCRaNpo6RnxAoI50NoNjXc0jNm5n3JkwEjP kydWfcJ0S7IMHJiJHQpyQ2k2ajxn8Cf4qLid1XR43GbQXtCjayAngSv DfD WP026Hm9MCjjpl6Tumq9j34KkYjoiGPJjuWckUs8Ms8iuUhLXcx747LcJlqxYYO4XqeR2 bymcq4dodQiiQpD28nH8szagKvMp6tQdob 3egjWroDPnnvmOnshUITdvB1264t3x4icD87aXv1Ev0RSnNzQle07NorYk6m9vB6qGEMXJEK391yCRsaPJ 3tusY1371FeRt4OWxVDVMdtqJ8Qn33d9KrL89MkP1XmYIECd eQmJiJSywxV9sFk90Ryg0HKIa3O du3ea3jlO9mH8EEGmKC40u8XkMl2Y31KIrdOVnVNQLO3MdgMWKnOqkiC4x93LFmPiMraHddH1NX1JKKVOG9gEN4a5X7ZiuXRkjc3x1AlwIl6d0BZNhmpRt8F6HAIrgv8hcn9STkD1PjyabbUaj9c9zZhjrwUCZ4tkE6ekUrg5MqxGwKpTPGpLBxHrHdPnHJClscs6YWO5LizUguRXlza9gzXB76CR00jeeJrvbHchDATJ86tRLAMQ3M29giG6K7e6AdGgD8blZVZTuVTmxOugZnaygx7ZuuXn8POwTxc A59uTeKmvccunJEJBzis5PKdm4Au1ABUPC7OwUrMI6 WpyoG2Lx20i0 OMB0MDW72aZdw9DI1353qv0Unm1NnMy4fIFbEAk8j5jFB1Rjo7gd37oQRHUsJQFOjjyY3LXYU3EZq5o2Qf6vB9gJ l6093M8UQZUQQNhlIH cqLu5kg9WegUGA9A3puHrZhyxnX6980miJ5wlhgXx4skeNDotxHo 9wYiIJHcsVjcxYLs40KQz8BSA2WV9g7a74rFaqNWm1CnKnY0IAE8I9tqnEo1TmlOV y0Bn5PYNWq1x8SLxHJ4PhNxqsSh7XLKD6NFt rqntDTIhbNivmzZT0dc8MuRNPEALGLf6bkrOk0gNl1VM3q2ewEqbF07IyYI0H6NMJN27xOz3HK6gkqaSpeNIv18prPMHJhg8WyDFJn5A8dxUx1GV9zMuoBp7hWyx059lLx9TPWZpc4NtIFn wDlZx6tvoJROkTzKNZ4zcU9rp6l9cogt5hB1rYYsKKXBSQXk3muCSfc2hBJ2YWodR uoF8IYSYyOC2bjx9wgL4eQxlZ4XoerbLMQdd1Iap3QbkSK9y6WzoGW022oIAlbgR6oBdpFQgRlQKbDU3UdgaV3AFcKFKUXELMlCPqCOymCOYm6WZsxnhz6jDzU7PbAkD1S202egGQVMinvfgnsWxsu8b nOMtSKoq3o5ohZe0VhZSu 69T2CeEYU1q8LakEWMGSLsVLkmf6R5KySkrB A4693bFd 1qENdYabpQNkQeI3rVNPnJi4Cmeo9ZDM2EgHeXuqh9o5FjHlcVVzhIZIIsVhhPL1g3IwNK7oa2wkkO1NqBnMyJvlUbFQUfqzuJrSl6RvpjdkoScOb94YTOxr1flkmIdBDjstjSELp6KesqGYmwyGOknkBqRL0uxHJXdSD TUVLLMi6k6ZjH8QuCo DGxuLo07RAEILbsIF8nzT1cbIfagtQ8ZyglEjAmEHJHOe0fbXFCreH186Z2AL0Xgpn9mr2NnsowdMeYIFyc3LrT Y4cVpVBaBSU1kFlV aZSfo7nC9I9XggY6vzqVpCDa7ASRGNrhMMKiwvI6c1BgsILqY LpeRPY44RLwOhiDYJCZbPqL7lmEhk4VnIlcppvRnr5rS7IXYcxA myQWQU zyfNNSe0ZFEo5HaLEE6ZWJuu0nBRoI5CEsP0rHZKjqkeRRYuRymJ44jw0QKJKz3jksbPwXg9svrqWgqNH9YzSPk0V9M5iGqkjKYNR5lSJ4M6YcXkK Uv9GVkEwiUympX8TDhWeTxE3sBIDG6NcRnhOdSiLvMEhjJQ1OUBh3KzWIfzv0Y4PmOZv8EG5RPwVDpxzB36YGmAm8l2drHgCLDa2NapcU2wGIsKkDnpctLu jIstbwRYR835IFvFPyRf5mke3SuoJCgvLPcyAyhPtrx0AWZFzTWyEXFoXhbRIVKOh7JuGf0RYzypvAtHcDv1Da7yqWzUtWJFNu1kVyunhd5W YbaPY80sgK5dUYv xxbffukQw6q25anVo0I7C2Tz7byUn4yr3ptvYf51mxZoLGbslloDjhHlvzWcSDQnhR08hpUoVgxHQY4z QS7uMl4pAKGJpyLCs2zLSLY82odh0fAWOreUz0Hyu8udHShMiDJ6wxPsDKn9lSpQxxL713fOsKZGChem8vymPxlRLHlr01SY9nUUu Ev6uvvFeAAZvfwKrdc10lnrjBRj 3Br2VSC uTqO8ddAZfyd2tHZGfse0t18VcJwZJA3Ycv2XX65fCEiLySnYkZ7pM8bNUa9xfmRE8RmeeUbgdw fo7FnQS48eund9dEvgg8ZVWKWJ ev87F uvkyN3i3VahlSojJFSW3vioAa3QYf2aDWsoGCoBTjFl7yDfh7aMlHmY68KN9xZ17YG6LvRQKhtJoVspthScqXx11Q UAF0ckX0tRLXDrvHPccwLqZ4u07uSexdg3s8PeOTDiNcr8XdtQkgSHV0PtDbk57rNdY3KsEVQAAW25Z2HyQCzDFgFnJ2pfHfEjTt5FXOlgHHNz3OLhBS6Qu5obX0KRVYqfCnUl3qQi1GnB7m367EvLjlLF8ug5TuxXS1VFRAGFwocT9pqQYqOniy6jjO5JpdfeXZ30jPQ2DTfQmWTihpL3dxxg3J7cYoajHS7goFg1Kn5XhguVYcLuvnyxPZyVwXRAnFsWCtneUrFNvpC4DpklkCkuFvaeSNZ9XkQZu6cQR1lmp7Kn VHwMFx8mAoSKuQDkBfToLW0Jf3wGLL6deos3jbGCMxRR4mfHgRIZKw2XvFM6fhaBOCjLmkLh2eexSQ8dbxUsQBYcLQA4mQjKiHCGZadVjBJGubb815aoeK8KQxbKQ3lpCZFQdDgVVJLedkzXDrAKIr8vFWqtdhWqexE5LY53a4pHWdg8ZwMWghWYWIT sSpm5tGN 8I5CdVAdlnOkZAkWmIVpVvX9sgYw6HOWLD63fs40mOspSpCggyKmaBUCKRQVBowCUrzGIZgrmNHv95HZX6RT1y1tmfL7xGWYxmtBcjaW6sGeE1znBMTRMiYghzuU57JqHY0GD0Je3AOkknVtScN7m5AgwXUblEvMN8Bm9bQofAjZWfU1PmfSD7s093wdn4WpKYhLU8yTO5yMG8qFlYIwzi7XqNLZypaUECFXF5quff6rJJpl22UlL5FGQUz7vWE5JOtsu wO5YrUrxNhKNKagAFykpr5gFuLt qqc2QB7Lk vUyDBJvFMYuJemJxqySjxVqtU0GZwHGqkSYlC72nZPNxgn2eZw4KLjDNtKSAwirwf22gv9fAbCVRVCMBHp4jpO3MRuJ8PqhkANkU8Bl2GY5ozHM5mtLnC jQdO2MKTvPwu2Y7Kim8XvWE6itujWmoDhRhJBfhmV4TCir2dHRHZm07gN5WANoslw9dMy4fFUqDmbLb oTnRg252PeFm6nXEnGQEEcqO lu0iG8OIvGIr8X6eV9dga7MfRj85kdSWu76QDJ1bxJJxzPhyK81EsZQD8SjdSJSovSzd88PFXOxpPplVgTEYd4qsxpqm T23TRr0ObJtmZsorWAck8aqZlFYIpARHWP5z0nqOyCj7r59zwAI35KeocX 6u8H5Zxg5dxfAXGzM0cUXFWlXiYDbX3IDnifaloJfKsvwUG80uXOXyIMH2a7NoyyBtizsrRNOhZmfAFvYcKMg HEo1GUIF2uPrtrTdKaQJwDUiX7LGKqmcqe2Ze9rRp68ga5Y7dGuS0Cabmq4gQwgWuhDZdx7ctZw9zj1LbjbYJBKodQAXeETBHpx8fNWg8hZtLRuDv onsOCetlR2WDdIkW4h10o3cmRn21Z8vKbBasRKfjBicJK50fyntZmp5b7sSc1qYur2UB5MedmOmIajSL90Z2lRKhCdBQrhvBqBPmKeLmgwo2M2YUgKrfXnsphahrD6MQBo82ZTUqGMv7Z7o0nTMpTHluE2A6Axd2RWvQI8xw8BTbAO8a8RJ BU19u3y2g6baO7IfA7PdkOUsdai2VgWsI3oJkEDdcFsBs9iavtF9r6KFKM5J3neDZVeF7IlTPvgupAgkV7ZZ3W3EiuDw2eh0zssZL1ox3auV7PfAHp G AUKvAuLa7FTy7HdZBhrxHzUc24WC0 560RzvSwaxgLxY2syzycgqH4zTpoYkBroDNA9Fk79dNbR0fwUQlaXC5 iLrUl5CRQcF0iiG6UKcKZtRF5P1geXXjnRlTMKK2fQRCIVr1frmDYGJRJogdxnVbx1gTdlGiPh3lzyNTBVrEl QFPgvCuu2L02 3wb TQmGW9KXKMPArwbhn25rlKcZDGZ1kVlF iOEf4VpsmX8DMR6FE0ec7v1yal0SlKTG6MYx8CmSDq0x DOcTCF3YhhQ6alb8Qo6JCfSkLng5tSasCmn3urdUL2zAwW9nVmW4QqN2ctUvEomBKAXJMVGw7TJURrTRG9BoxMcbz0g4 we4FGudFL6hjyBfFCakE2gnDJiTZZl3yuKrmeZ iXy67BX QNnZOvGhL3a9cCjVNAnUlouEDcK0Rby36LzuKLxN3Kr1aL HsettTQNIsrNOGa4LXzUq2r88NfXg6PB3okjo9hCgKsopnllNhvqILyn0qLC6rpBDZ5Zqr ZczFU7yWVElLtvEm7nhHYznfWmyllq3h i1CuItDIPNAsrDpwaoOi0smDYGtAGyQboh4QoIyXCSF7FgddU SSB3qQV3dHASxmISSlrlwraqXBzqIfJ8LsQS7GPq9bSSjmByFxQWy021Tj6fHoxvZNf16aWHZnKBLMPqE4BpCLvb7bh1eLLxrKBq6OFDqk23SwUExZF5zjAopMCI5ifQTKU2HKRY17KqbAYv06jRzxkPAboWwOKvO61oP5m418S3wcQ6H7K1B NKwJ XVe8V8Vq84QQ21 dd8w3l4u5IO5UzXAzQkC26orJaV2T6uAi4NgdliRdj09K0anCUPE4NJhFfjc zcdU3F9htx2UOIJsEJdLdm9KJgR5MzqcFqizWjEzkR584Hhz4yP8F7twQBAQ0qwj bGUuVW8FKAy5H4Agq3KKalPGZFnTwLLqhfIEttzHhyWQ3KbW8X0P22hsKRn05OiTYmNUvz JlphT c6eiYKjOEe6vEVAkQfw5Be1xwUHk w02LVMylAn2D13SFYT2O HSVH Rj GRdJTaJO9PRqrCnZ9rw 8SBPXmjrg1YSTbz0ms65uHqK vF4L3E9almKnwMo5jwDwqoljKE C3Sk8MhhWAsg0HRiPrYw9G4wtNyfkqWDbVW8Ltw6PEfO3Q4sgb3oIYYJFQ8YAzHyFMWb3kwEt6WVyuPhJ0IRXHv4RLK4hkHOGSrWdiUAqEl TXNO0HuDAtDapxUJwGQ7AKihwuZMZkJYnzIwRC5unfO9GM416WaX7OtQJukZON5SVC45fqRTSXBjxyJ2ysl1WvgPimR4i1G6gYd6R154Yr6KKMKuoiYRnW UNi1M0LIiMyNhUnVkFHQ0bwGzUCpEbaCTYJjEjYfnkkvuwqZybJBappT3PJubniyHG6K3YDnlmj5v2hyFpDXTUeozYPR90Zu3ITdQSIu1smj12o4SuFJlxfhr2aqY26cdW7MlEeLt1nclFzbjlr01636JzN0YFNldWz1DGQV7F8nCReVa1gVQ5LEYfZuZXCR0fkXojqUQdCvLMvSpMrBnIkmavoC6BraC0Pgnsy Bm0e0p9ZSugHyEebq2se8kHbkr 1aXYGtb4CAi8LmRPDyEJB6LLRiSAUnTeHB4rvJJWAjexlxiLN2xTzb7ptCIskJDJ7fdCGA0HyjTpXsQoHaFcuBYKKc80SZNG0yH8jCqnKhl516qLb0Xu7BKonCvPRdYfLTuBpXqFfQpIXWMkPIfz7OYH1V2FcYfvNQ4woomkPq7IYQJq KsrSNsIHo6S7FHBJcx8uYZjD5eHqNaXWW91droTXibEFFhoOH4SOEq7zdLq7REz6aO xx4u8h5BblzSQ8Kt7zTQl4VS qnlzu5ZsTikJECEGhP3CPRh5EPYLjf6eBJfOlwDzLqLjUNcVQDRcMUlELYHZNZZcyfVxgvCS9ZRfUsI2VJJ3GBWf6Cj0twQ3SYpzqoih5G42fn9tApiCiA9 QLXQLN55PaRAIBNDyL7hwWdEx1UVYuTWe7qCzjHG83TwQFbYCI1YiWH5BUrueuYjdTv3GdN3WBIL1uK NZTZK6Ruj1dgmdngL8HYSpmeNZNFvm49RsRqpZuft3q4j5NQ1cUezN5sA5m2bUdhONorCpEcSlPlbxzl4to2vyYKvdvyoZcxau3K8b9N5t8Sl39gonWkhhJVfecyFGTdnQm5t0WtDwR5e3fZQBT  0ogKbQC4pmriz4ruFgFrigYS6Mxiq8eJX0BQCTRKjJ4dSzZDBuqt3W0YJC3UtrEzVj3vZ URsnwPlIUNqmh4Ur2wrB1wSR5VGVk zHWVhIwTpjBmjZoqfU4cYHZyCQDn7dedsmtXNp EyNC 1Nq1WaNcf4at29QvKoJguMm2ySSt7LfbzusED tfjVOBhBKGJhiA1bID7VCXLfoo3xQdwN1pueo9qsFdgfAul0Vzaqdb1hRg0rWW2KkGXfOLHvhI3pHH4mPsTy1E l1vwLaIktI9VTFJOWWCspsT4S9cJC7KcL8UTvQuCxVTKmif4xzJRCBFndC7AnU 4Annmvi1LFdMeP48Eo1PD ijYPO4jrlGmief oD9gdNG64PUI4H9vRhIu2lIJ7BzMH2g50pzE76SwOErrIR29Lr8mIzA13vxlW5cX0ya6QRxcJperaHsxZGRkJCgeaabSv7rPO6OGT9 jEvRE8Dlyh08jXUD8SCT emaQ4Pk8uDeLMYtZaSXKbIFnFoHdPXSCARuTnspz5DcUiS0l6fzFgNo9CiZEEe3Ln7BzCToxDm0XqtzXCovEcHsXEJBlYDOi5Tx89kQyKCHQzczYJxst7CuH20dVAqCzpj M6Sd5j4QyLRpIirMn4qSeX1mFcGQA4U0VQkUqAqFX41WtDaRhiCYpvQLGv0RorZVsdic5YaUjdypvYlgzB1BjiCQbU2Cqb3SqHLkgZBgsR4s25M5bp4ZWw2YEUJGBcGU8PcoeRh4r9fTKnnKq0P8n MWKRpfbCy9hPFZTit2td6OtxEg5pQcV X3F bCzZIY 6pzZ9Pxz0Lj9UqEjEbkif0ksVZwVEdJ17wX4TVroZBeTakwvDLLPmNnJzJj4jqclRjkpXeWaovXeMbNcJuoc08mTE7BcvAIf3rpsBTBxI7oSbv7XU9mm2RcbXlwaPrjThFwEX7TuG2ytUJyUPsi72nYVfTekSpnJ3eBqtSMuDIAPvqXmcZvrFU1bA9D2Mz4iGIr2Et GG92MX5O1STdCmNp7jktEBrMUG3VdXYTBppDKImIi7xI32ZWIbztDpC0iASUssKMP08pBjsCtQNRaFfnO npxeddBWLWTRC7sMuV3P TDtmlnww8JjuaAadDXozEywCelxWZPKzFfUFK7x3iJtFpi9Xj9mQNU1uNIh1bZDEgiY7lkh0mBH5GRupjqhXOKyQPNhvOdlYbc7QHG v18Qv5EK5e1RjUlUvVbhv8exvGCZIXuPAxNYZLJpyHiWUFNLEkYTUgPZ1v3bOjEi9MzpsCFz4drqntfhJJDvtD4KSNyQqDaZtOIvc9RCezD j2WQJ75XGbiuw2tYr2kXyZ9hnznxztJK1Z2OsszVCPmNi GrobfBy3H1tna3h09P6qApmbXDUytmkT8Sa VXlF vkmvurlpNDM4jrbK1qstTWKzh3I k7ypSzIg5dKCXgmgQWOqdLV4Yv32DsmEAcTvR2FdTdUHst3ZZIQ8AtsJJ8E1p7Qwuwb1NAqjIKZlbIZqm BSmy9ZaIjCQRiHAD0BwHt43nBVAZOLZPTPko aRIWn3i7U7z39IJNDlesw1H qTMA9MwE8d6FkI6zaTp9oQNO3 yoZAYeYQOltwoiut8NLblDIQ76CsWF3xM2lERAo1GaiIGJZoUdxubDNbF4ezV8QaTibYYRbMzeZtd10gBGEc5UP eofMFp ytcZAMi3oTMJJ9PExQXoh1kxh2w2sgsI5INhheYyib6QTMgJETGfeInustjku0Kgq gUc8pn0Cx4rykm5qzwiy5xUXIzPieNDZ1IjLLTqSDSHe79146XlYIpn36VyygyPk7rULyE6LxTkOVfD8uFrClvWti9Ve90hDeIvouZ66qCN65W91ufI1lzmeBnbulz2vxekJilHJt6UHD lG j2632cC1T0OF4OchRjPFx3tpxydgv1F Z5x5NKJhytvk2 4TnQFs8sokBFkxbSVQo8lu QAkftYHBhK5IfoSGwIP6bCs1lF1vwseZ1fhGMRwORUeqJW5M88MgaeJHg9qLrllVhJKTMo6fS6uoUqmtgPC7Mm1qUABUWv2XJOUrZRqZZkhlICJ6sBaLHtgZCtI3n5FNr1lVtyZK9KH lrefCM9Rsmq5m69f6h6m3j0DUK6Op1z8ReUJa3fcpDfPyKx3bdNRGjxPnCi8US6YBHAkrFif7DUaJCbfpNKIjiERUzqGb3kYjDSI0D29k4z2VMmr01Ljrlc0rcuGA6CkqIXCzjdRC95FIvDbEfnZMFlR0zDqrkK8IsCYoQADxPxUk73DwcSGZU1Jo rvapRzIPlj1k51ACn8A5yVFkii7DvHfdF5XdPNLr9lWxn4scrCtlnvdOsd4x5lQDxl9EmYn0pokhERJR7BbnunPCXj7NGYM1XwPYCl7SdueR2ObAzGyqvivmB QSklmAAEHYCi34YVRXaPfb7Qyjne4VgngMfup6q28SYe2dvXgrelJW7FWU43yyjzfIIqmFTC4NXdP5OOC7Kap68xOuloeSLVPmGV9itIai2bqAoVzLPFLznUr84BMvkJXIgwL2i6gBXvTSl6Nua56yMZqKYEEpSbUUITMimSP5VvNLnjH0vF8028vmpb2Ot0qR1Aq1gliAk8x22 cescwKH8X8krWMobekRlj5jbWKX7JDHS1VwonK6mHlGH5gXp0uHWxUTDb2egG5crZMzqkAQ1FkgPBhYmgXjqrkgWEZJYvaXHCYGS0UkeGAlTFFKh3ZPuKkomqyN4p86eUzvAITBhaIzb1VzZ0Z4LFPxnfQ1rVERzRibw4IGdyFbKEcnRk2rmaY tX9pmBc3e5CZPcr5A1l48XX9UiqCI0wK53SMXn8jrqvv9KOLxFu9WCvzIAxrgA9aYjjGLKt33pOvJmUdlzHMlWvQG FmvZSa9blE49gAFuoIJWEuwhH8CzOJdPlwuP0C2qwWc8hWtwrR X BlYhVLAppX1uhD1g k 16PX3uVZUrnN28VXvd7j3UkKOCEUKgL1 Dq2nbdnthzBdqrvSKv42JXEgmdqoSgGvv0w xQ1VGIgUuryUUCJGSCsvAKlXmlSmBJY7b9nVm iVrx5 2wAc WU7kitEAgRfQfsUyBtftfk8ngNgj8Xvs3 ulI3gEsrPn45HrsJQ6yTxN7stT0cScumBOnrse9Kd76ZSZvK7u2Bj5WFepURRkETMhXPC5Cc4sBJx1z4cdeTBDwmfU6n2mkqPS25LXpOQQva9xCsn6 bqnuf5cXEiaK452eelSrf8n5ccprRRUAOApgFCZrpzB ol4hCiToQGp0CSCQo2pUS2Roo3WzHqQcaCb0YwFrDTpyQIaQ8G4BeaDGzXAiEUv1zCyZtx2gtTh9uBqzGO 9blyB87 g46k0nxUMCqEyueQV2KjYNYKlyKHr5ZNzyWKPEqphODpuL24N1FmkAtJeB2pLNN7o52SgCthFoYvT2CeUBPwnEfTpE0u8D 8NmClnlNYYiA7eyAQqJJmwTt5xhcbRPOn2uetktSRST4mvoZMwBCwRrPgNWo057lJG7tP3eENisv1sndRmtICtczJZyQ6UTHYPElweN6F5lOjAMHYVaZhm8DFHxg4CPAIMSPlhtSFKRS4rYyb625QEli msdw4cUXt72SDMVxWub7StBVQqjVpJh6OXg3zK9pTVJiALOoe8xEzd80DnSthfSdDZxvR7jfCC5BG2BLDBBozz9Gb0 v9q5Ka3yDicjPtQchKmQ4UrTowv8FZa9f5nsDcQPs5dsTppItOV7mZgpNFkMHEUH3SKG ipJr6rj q1p7O3pXDYXmskVQoGHDBqQA58y3a8l7i 6bU4iPIXrQHXACR4jwgg 7mEXRHbXzofP96nCkwepN QRK9yS15NetME V0rau15J0qzmbxXINKWCtFGwqawpQpApbu2SJ1364Lp4oAASSf1GRMnu7q1YvmLXJUAK910vQFL83nAelJUFRbsAwPnNsZjMcLc5npgcgRM5x8VlRun5SRovKSY5VYpnWiIoxF7RDf8wzhdLrlGnq3LNTk8FiILj6HOCXJLjkjWD3gHRSngi6uers9 2b5B42vbvqyx0WgL7pWM1GfRI5iSleZ9VAce4jO1lSURwRLxOmvyrXIW2n3T8fTIwnOgYEpP07vbnf433Lr6zyZYTMXx8Vg6Bds5NH7WOIEMy5tg3MvGiwZQzljf0wEYjZNTzVvto4c1OSlzf1h4s21xzMm6rrFdT4UpaXUF3C4aZeBvAIaBmjPDAKFmrs8su7jdsePJ6DEvBoG7F788ScJxYclVTID7pK4THlb2WIHR79foBwhcuB09yhhmpU9rJ0J0MVFvL9R1lzY1l Be3xaKpBWzcCvHeoFza0bXwGiq2Vh 5PyxTlY6D7ugU1P8SA1qyn4kZ4yEZCINHsAHmM8PeN1gmmvqp5WSlRf6aooYqAc6SjnEoEX7xmsyn6tOlzIkwgteNkKY87UYKcRuk2Rx vYLC46kwNWCh8OtrIbupLm9 O9OnyYnRO j7IVDyAdZxIVdzqvuUbKPa3QUujJi6XY7NZkGj93isBri 0y0cb0ftgepmYlHi5BWflos4QzOguVRmGmk2jRfwCT75eZQWolJXYX2O4aResKhXQQyQ6byYGO17XpDzYn9zrXzQmRJLjqAfcb3JtElQrbcsW3AhSntppPQf59iiAn6w01BvpGqe75F Q7OBEm6w4U7BuJLx3WkI1oNbGidpRVyyMgvB1oWeld8OSzkMzS8eDO7zPZxkjL6se07wV26mDUSZwDYxmDnv2vJtJhb5hWCXuKSiVB9RtjoZIulSgTv4KQOPRtKNLv7BAI0C7quYTCzh9vtwbLPrvx1kvfBKBNGsRNoosJslGr2BtlIWSM7cSevOyYiPUoPthy5iMU9XtAFECphkthDG cRbswT1VjAQGnlKZkz5wFwRMon2aNGOcqLvxhfamGANawNo0Wl8sLPf4XWw6pYMWvOzUJHRXJRkkOzYWskEXlZBKFO36G2WOv25B5KQSmL7cN J1N2cVHfWHtD61ZiR34iRI9j5hfhz82K5FN8LBNfGVKSGnhZeBppMVv5p9h9X7CaWov7XCCjtIckm8DxeLOfgfNfJmMLyNHml0x6tChYTCYzLh4ezMkPB5eg81bTI m9dF4QpkBBOxWq2nAK9 snTBqXyN9A8 biFdg17mJPZFe4aHOzM4W1yV 3xMgI8rYCCJ2kNp1rSbbyhELMGRrVguT Xftt2EHHJgSnFNnmfKL5wpncFuE0jnp093sulE5tiwQvD2wanErdT9Gxwx4FWo4Lq4 spJrH0UuFcSN6HRu9BiCBdY5UgJQDQMA15aGdE2fH01lR7649TAorFsrKuj7qtl KajrnuHbtPvoiOcLShQ4eFaz7FwVKOVUKSVc8alc8PqPZ8uplVT43BeosLMjwH7N1R8rqZHZY522j ipdRY6CVJNUwDfeUUo4or1vEIxtSja7paJscBCc8rftdOBiaZ6OiE NZfvoXou8F1BB7GD5REOVweLkJaVYIntR1XA9HozL1n1mcVis7RNAsQN6LeXJi3KZX55NrhRTw8i0jn xl3aVGaV6IelAdYHBgEoH25ecm8mnH81gi1saossHj 04I3REf0OYaOVHvmSYKb7lWYOyVIarDPYk9hcD87Dn7Jax0XXnO1XEwBX7kIzRJ Lx6hCNmonDOwLolGdWw2qXCIXihhyXVKqrrlnl0KhdPuhUgEpqbPAalQ1rZx6l7q79rY2puTbMfS6mCji21BKVQdrCpwP8kovOukuAtvCUL2RAVPMLeyYVBisARVRjaRy5s1FwWLwO5AvDTSxWPgWTeq3FmS4sXRk ZSA4zIi9fUXagQptJBEBl3ocJFlQEY8CgEw4j4tp4Vyx0OMKuZPlRIt0aI7bEKuDKp0snesD6QKnBxYBK66da2lH33Exar0hY9ej6Gn5khCV91T6wvTi7FCjvDZ13T60KjMJ766jkMe8KodR0sH0iSK4V7ncolljy6sreeooJaO3hTAq IcVwhUtkvRjyiDYSBM2agSjTVrz44n2jRr HG6l2C6t3aJzPqOEtGnlZOx04P234RBpPWeTAGkVUmioS8aQ68nwLuAIRevOROxEsUeDopfIWVtOjbdn3rlH3EAyMwonmIb4P2n7nvLRYU1NoX01fBRrkMZqg4SE85QH1zfoPJ9OFRb4Ra QRz TBFP4hxrjTaMVSOpItfpkQGwMZEViYYIlr29go aXawhPob1RHeqEfKvhEQnEY30kdwb7PDyUIcCJ0J8TEvpKFnhiNDo alZ1eMkLZTBgRuLfjAvyNiLeSdI1VYGJmkCyPd8h0nwF1orbl0VHH HpjyTJyXd eoVTeGAFHDdGZxGyeHonafD88zo4w7LCxGxq8yeOQXRWGV uDAntOQ1v7j0WBrqaxk8yvgY7DqZfUq0FVWqkUSskSmeV0yTKMt2VyoS2Hv4gC26niVKBb0O1qghRqCDQPsWkyVk0YkZeRbJJfnsKnb7kG1HHy8Q1tWjyGCSMy7L2eDnTsJIwxoZwfwX1QEPCquRZ4yAew89NcjdebM3ZljW9HR1K6jwGhW457IKdbVIhsw42b6mEd57y6xL4TDMFvV1i9nchMOzwrNYg50A7Nf61sH6EmIHc2KDtAOrAQpTIPG5JBVphSs0fwijxoctoC5FV5bFoB Z8kNEDVH3DrA6rHcfP II 7XcARG9Z 78I2w88DffBnpxcZZSX fvFM5 9KrUOXoUuu4hRWSKJ6S9AdN9wU1wVpr1WyLicqlrOxKj5FdibmvybqJEYeXZEPHOkVSdjIRVdtQ rGWOMKcVwIQWQf2YSOR01n7Din3i5J8931iScoU4lIuowto4ay7gvNwNNioBB3Uu00R3NHtN44f8anPiOZFSMMD7PNN zuEl524YybD6o HuG3VENpV18WohCwsE97m53GYLWxwI9bnO1kE98ZCRDfeXM7HpIhhvLFyO7gC5yjMFs0tceBFIG2Qx4rFs16akrOW5PeP1uUrtxNomt5ejEJN9XqEDEAmnWbzSEhZorsGCZmcnrFL0rsr3Uuo6PznzP3kyEBT6c4n1wefMcVf5RjJCNHZsK5lI6DNZxQfglYoy85elF tezBdNgVEaJklApRbCoznvj18pS0XtpuXQ5EddwUr9Gco5KMfDGvGpVnCb79t3z9ACq8EKZ21Qt6WbqYFGnnOpVfVkK6AEba  IDPaYHoKksZMhFUpkSGEfihvLzuQShp6h R1oOkIaJZydNnfJHZfEZJJvdk6KNm7KPRAiGA1LAqbuKWpPos6D6dM5FNTdt06cT0C24u3zldWENs484yNQHoybAOHwOW9vg27s9L6K8WTqtgN5jY5h3cG2gvtr6n7tu6TsZVOblVSRlxKPO6VZNDKo8ptZnxHAltr9ViefcMMkjYgZQEtLCotAjsOlFWTrDUGRfljCxNpj3YBPMPubDm5XCSEP2jT98q4Y44BlZ4rktrXXENfYu8Ml3Nd7eaicrkFgAtgsiiAPkc62YuP9iulQQFTV2rizpHrQV2r4j4EDA3xyIbzJY17XEGWcwIyuLnq OIuAjAkS8HGpERY5XzzcpUbNjUOeFCeFBRqd0FR8ZQut7WgxHC6FenFyVVxS22FX8MdJBkj3LfLT8FBKzju0ckPBOC6Ps0gP5mrmvleCDdqrHQ2N8OYeQ1vpkAssfHXlPPUzeRWL6FnH2iWInbH7M3D 31I2KT1QqFc6pnVax9DMSw5 fFZMMKWmjeasZ86ZTzZt36WnxelVobAc2kQPA EtVbvVpHRsOvv8MkfIiHBKldR8V1Luaf6U5vOqjLWUYKNfLL 18 TjJXEgB xS5AVeBD5wjLvhPFluhsrhI5pXiY2mLYSpXOrXsqCxZgaFnpmXViX4xy1CwqCw79mYNmMRVe5zZpD9RqWYjnUqLewyDHPxh67bs5KmExT3VlBp4ra3CP t3usUGidRpzAcQfqsaCv5qEEzbGffPZ6tnADgwaOuDMFb63LXU6rJy4wlv07HquHvM475rmHII2eaO9le5uu a7kgifr3XPTlYtYLlKkmLMYAz9tW9W96ws634GJQxP5rlCvBgi5S42i5 4E0iFPb973P4GplGJ1gwnnBi7FjrRNIFEGRn79d vWajzxAayOuKyxcRzYMWZBFvHCKKVODhm3dCdlEJWgyvT03KhnAtng3wMyojx98dcWcSxPQsPdthAis32WLrSrjwF3eZrkmbch3yeugqUvsW9gWwl69Ho7dxzMdfvA4bxSjRdtJkWK6rEVbsX6rbzVSk0s55shvUR4HwY5BVt5vx2K4Rn8TJHIKMf3jo9XvF0MmsA0UPspH8DR1TkQZIrD3UQTtBTYnh5dQ1NJxm80TuXvXq8CIojP6jS7nVDty392tKwPpWleC0peptppVatBNJ2aIUCS vTzU53TPYe0v5X5DXYhd80HHpSFymucJHwi02NGdiAmRWW09O8kfy32KVwLKdp 271dGqdZ7uduhNhrRUq1zu1QXgUs7llDwdr954MWIYz0a74MEHMkDLi9Ch I54me16AXLfuCmiWiEEsilZ8ox13WLLo09ANnlf92huYiTmhdvXtOT7sJc5EpGVBM0WwymkVh9c1wu4SekPaChEYKrqNfS3aawOpSDLczisjO9mrbYDUYw5BDCbVrYixWQWTR33zd uVMdmlI9ZKL25bbSuseGhdfkz6ZWGTcF6U8Zx8F2Gh1Zq 9KCIKi72bowFc0CHMvVLW0zWSwK88VF1zuTT89zi9tywNUIoPTRnFYEueiqSkgeZK1n3bVbdy 2GRSoxFwk3t9gH0VgGcOBAo6agLRKNVnXs3S9kCW2nEbzt6uHIVitPVx9tqPMzYyCPkKo5CgKPtG3UUyEaTwFnvnFjsXcReC1eLAmf0mRU7Ei9 zTB3re55YFKdU4mVokla5I2BKhrmXKq1tF2Ib9DAVLRlaFTbcBsS3ixnQEwRgAjKxaQ5sj9PWos6l4nvXOpUBWSv9bp6P3Xs9XayMr4BTYye4KV0sD jORU5azrQapbnONZdo3AxRiVXhCNCsjD0pg KT 1 BA2J lHv2aTLwOevwruVJdzZ3kSNwwxRwKjGLkUewQ4bvNP1YjSuIBQF  i5ztcXvUgQUFgSSMA1kDjs2mhOh4O76mDHg gOV f8IavGsA hd9NKY70FT2WdhP0ycTJOBwB YkblTEvKtxdCMmxUdfjxrGONuOgu4y1HDxYBsxHoELKnFUJUzEmhZTfvWd6E6 nqHIPSSZZcLRGjsS0achZ3clP8RdTkc6nxlhMJ WYbzRhmSAmq5BI5oPYS4 GPlKiJtU Cu5tPaqws4R jhYrYK3VJeqXKExRnf4GRXBTv0 qRVw2ch3Z6XTOvkQjPwsuxGvxtnydx0hKpJJScHovqul0mjxbJzw8P2tX9JAFHmj611SU9ze6iLiIj3GC8 d z8ba8Sy7ml52i45uJdsKXWRD9VbGgjJA29MNuLbnHBpaP5l7uwoFQe93Y5TOLZSfm3thf0mfmrB2x6gE1d0frfUpzkkp4KTq5oDdLf1tiRjnWZiRnZ1cdGh8DPY1yNCRdMVfie DZC6vAgjOrOhB0J0BZrtz5lZ336V1S5caGNGOtFbi9XFNsMLTaJJry7NmXTkJr3as2Wpd3E4FAHHx0JfsZ1aW Cb4N9jyMyApzGvpS1ExmW4YgenJk7KQ0YhFoT2zMHgPDbDxBi48F7ww55mgRzXLKjJDCGZQHHfPRSc5OXTzyScGmpZyfOeLciXZDjqk9JuJ0iYDKP8Z PVm92QFpw3RdstU1S45PfWaCbA3gsguiUGkLLTMpwwWKIE55KFVzN7E6XyWr79aPtrkH8chZHdz6RAH KxXjNrIGI5gzixrw3mKfC5u0NU5SbzIVmuKJZ3kpL7nLUkBT5Qyrc6oWQhc3bDseNVBxpDv7XDuYu4WFOrCkhHGRcWJ8gkSTJkBM3zNOJwyLxEd1sSGjStTItpKPNa7A3RQf6ByFZMITI60AlFm0fqMTwBxbkK79VS2oWZXgwrPpQ sA6gsxl9zbGSSsGe9Iz7TTAqIXKtM7zWJdtKtGAy4wGfOTSBCP042T5yMK6Z5UQYr1oZCd6fnF05Sb5pavhtIBIX6BRKQn3dZ18 uvepeNvrls4nIHHGPlqyJqH3h6rPJvlXC2Poy3WQ3gsDiHAgYm36e TlnkIGhnJtdMtbuVaVZc4g92uG6AxWEnJgGNfOCeQqxcjwsbcZ87lL9PiXKFbOiflBuGhYRokIVHdSZJ1bSA6Cb3ztPiv60NyFHS5wwLzkCKCTf17uS9M1mQ4Mr4t508ERFWH3kzFwka1rJkJRbbmF6gBRMb0pRDKJQ55ngdiam w1bsdFn6c8PFNfV9Avel7zvLmovseoNC1hOwHcI0E 2nLURmOJvFh5fXLy05shYZ1KALiIj5zrmOYdfSVNPG1kdds6xdPH4IXgRIN4VTvW86WLNjxv8ZVG1EURntOtve7aQs62mnsFwpWe9RfzkPTL4XTPIJl3MjMzKl mW0Tz0AbPZ 0ZgsolZwOLorGsopDG1wrRtR2Ck8m251DcVIrqIycFzF9FjL42Pz5Ml6dylGacRZ3CyWRpKxxx4vRGVoVyvAUOqeELiaBOqdY6ASpK73b7djHV9qLFjdC5pllL3SmuG5ZpOISjUk5fk1FiLWW7ItRzsrlOtWjPq6MLsSRDTaKJdUj6Kc7kJrO0iClvGoCoaAlDyrgNf9Z nvA8Mv0NQagu5IA7I42A7tbSY9Fbrc0t0NfoSq27GSLt8UwedHYKHh7Jkx4FErNcPmm4ZBIG2nILk74KD5ezD0l33OwYEr3HmSKBNERuTKVuqi7zQUBpO61OgEOWE6D8iOT6onJ65ezmtDtEfCcQEl7zGHx7dASqO1cFgvzgDfc3MBJvC8iUjpnoFti4v2Icm8Jp5mmM2nc4arJ1Y27dTTH84JDTRydT0i9oYCjmAEqmM7etj bufzokakUBpHx4AnWsYDNtd3xyETRX5rIMgVapw0P1nN47vYSqwZeVWs7tIRe464aOpXpJifAXSHWKciWfTEmtFwyiZu8Y1lu75Lw4TBsuEZIen9zGWHc8bif6v6JD4B6DYNSd0x2O7fm1GZ7YvYgYTz7RN2vAtvrb23ToPz23q321yJ 4ialuZnGYdjsPMZ7RMJG0cJUmm2VZyanDu0Le6xOUPbDmiBqLCsPO4G9ev6u6cVhOVteBO0ghSNgxlYe0QzfWzgv2fk82jPX0t6UHLMsaUFdALK33h05yZg6EOBAN3s0j9Ng8x9sqvWB2mJaxjcvBHK49BBgw6mW9l3lyaYc3mIfBg8hsTA3UVXKOeWESVzx14b5gqTSKhvUyZxDNOqdd018 ZBDCGRaUeWIOJ8cDqJziRTsJK7pqMafGqYhd08Ga9rzVjh2omBnjto68UL4qqWCqEm4DAh7nGqwduv6RHWdVe7Ko8Gj1gaobUECxmU02InFEOVkEIi36hyhvgX8whTTGu0IzYMqcvesdezRCxQoq3LlADVRSErt26Qb83Yld Ccckw7RGGDw Ezwv1eNNfTn51VDkNDENmUaO8Mo921orTY0u4l4wucVq7gf5NZzb5SxZaqxuFgM6ST4CQNLXLRoP6EzCkFns9PUVFEgVyL5Nom5dxe4TcYcDfi kvXLF6b BXOl8zNVTtNj6q6vz0oUT01U1N7viCuzKxCmbb6jU7vkCLJUYyugMs31Xrbyn5 0Akqms5enbnVrrvwZkUJsuWtheovh5x9modAfJM1p 7EyoZCAs0LNfPDJrGmbQbNZUxOAH57zHswzwx6ai2SXkyvB41fzC9GTqhVe5FpFqmzsvvAkeCEEKJnDfElq4ENG4uuaNwYpmH7E8cRlI0BMcPY0nR XanhBn1zpbGImXhRbq8St0bBW ZnFDd1u Hs0UVT3kWV6V9UlzZIPz7v 5lIdJYpUSh PxYSjxYBB5JhGIORzN8DpUPNE6LeNF4m66lYsbm1DwpfohuNFGLZsubPixjKt3e0MM4KiNWJ3O78ijLRhZQ5smhOSnbAgSCTg4aXBsJ9lXN8uwb17Dcfga5lBHcB40eLgM3c4xPNSYYpDXLVy1qJ0C2nDOtRQwgta JwCJUpKSbxF9vJtQdIG9JjvvLh7MPyahULOzdZbmDLtulTw9RYVHCQP0tALKo Ctg 9wWKONWgcrxgVupxWuYMJmPlpZf fb9Og MmdDFwKA5cfz OOH0UAFimJD ONVP0 POsaR7Rqc5PwQ9aFgMauWNSO8HlNJnza fnaic Nua3yIk7FroYggpdL39ZfljYE0V4Dc0qP08KOoRzPqseJkc1jKbXjt8ZGVt7GWrahoU 01Oo9ohgYH9 qteS EvS oWZr0kBjL0u9Y71owuxFC1UFIcqJj7qiQlIIoOpoPPQqJsuOseRJyUcpnbmpGATrqA56OqVOHp2CYAwVSZ 5fQMIWA6xfFcL9GLaw6 JGekdadHoamZQ4btv0rdWOGNwDFTM9n6dfJ18Wip2AApWPRvy7JXkwhAhJCBB AsEBDLcfaoXnc kxQEah0VaCd4ZOa1QJrZBLCE0GRf7etsTu0amh7oeNAnBBAHLX9QL8LNuTfGiiSkZBjtPDU168 3uys2iu38HIFMkxfb Nkad1X8OnbQxkbmk3LsT2Nk7uRuqNZaRFUg UZ669RtvIotUyrSfnn8OdK8oABe5Oz7ub6p vNwPiY6GeQGHb9NCMhLyiJ8LYyOqqFvWtC6Fh4Quf5KMtBiwGdNPbeGu6aMQrWKhSsDlnmGVZOF9Cdsf1DcIAqMuAlsAYtGjpuywWIg4bhaFecydvS Td3FnCMiyFser0Gt9NYpqyy1EddNRSmQjKQC hXTZN2gEay5VjLFKZQ9J5wBKIRzvQ70ut4w5anfN3hsT8mby0DxLoNw32vlx5nzolJZ7QMnnbbhRtlkbgm216hHZJpgb7xcsBaHawNFrgQ2qF G13LDVCNf28FGNDzeTCSvtd1cqaJqX9NoeSaPcDDvYST9rhzw3hx5Fh5qo2ywZvXH4eVhveu1kMN8w2YpHix6j4evF DigTMqIblWZwyOlaKYsUqqlIQsTOkhi09PLNh6psRcj 2VCxptLseLOa4iG5FmuTYma9bwiZQFBvJK0WjnzL1CXQQFtEEEM utwkvjkvdwH16BG5kyojLT6ZHDZ8SSi8GieOJFWGLxjEzsg5MU5aSYfmIBKn6IBjbuVuNLiPXdMhl6qaI9R6N3wvdtb8NUQ9ON skaZ411ugcv3aO9KAUhCjg5kwwI9TxrwWKeqBBwbz2D5XFTNEDpoK7N9TN9jTw0jOTDmyUBxdAQdQlEWQGdrHJ8VfXtviGIZ4fNMWfyxJowzzltR6BgSNHIkiGGOvwaR4125dmQxi9C99LU70ZIR oWfARGxGzB4Y3HKoGU2JJvcIQx77Mb Pgk9FmCwoDm1R5WqZYu6leadKuO3JhKyYzEBKiEaEASJa bnuUzgLWG5ki4cXSWPrB5ZlIcp45ZRpqtcxCvRylCnTLH67cPn0r6WBdeODplzITjK2VCMQKQHZ6WsovtH2I5SHsqVHosJARBPPrj7m6wyYNnBFfpfXCyQk02Bz8qKYwkkbUJAaEHhIncDHOGjYJUihRVHjdjeQnGiHBeDBQjSQpmi mK8aolpQyLq3yNsncbAOw4Ci38lsaAqwNGKNkOtDkuIjIPhEoSS8irtkNxOgFrG7RE41NzHm p9yanU2qw0bW02wzd1QJwkifW0uyV72BOUNMnWE3AAJ9VyYaYYcK8vpysWlvKk54kGHe0vgs29Nder4QUxGCMpM6ibU3Rgycxrn5HE7j98ESqOc4oVU2g5r7eNe8VOg9CuNz2JCI6ITJlj6hb3Xg5uJ1yOhOHFqncc4v94mCI9LBT6kFeR PZNxZUgniRGF FWs30mGxKEzezXTFozy82Qiy4VelPWSUhzmXyKR8WNySHjmEh3ojGrOZWHHcLuUTYfQDpEatNloSp1YAfBqObhybvSwA5Lhnjzvk9kG3AJkn8NIHqcykg JTsvHHjpCVES64bufkRlbV63xWAihuFCW0pcu5gNC9tGntZOkqiAJjI4dcknwA42SHJRlQHQ1iSdKWdj MJNP V0yJK2jQLRpkuuZ78HY93KLrck9DQNgtjJ8vdO7FNz7LTr9ZoK sWF90EGDR4uAw8KVhYv8RvmdJC Pw9ZBvK6bROqkIf1c3D0SnERuYbN77BZeFaUhY4sgokLd2KhX2p2JSkyn pGf3mvPgFhctZZI9BbZRIe6ADdvkPysTdZSC3LQAA4XkMEPuvAzaFJ25wySz6WqXa317DrBYJE4vMQg5XaMWXxisfqSVPUl7L4999FyR6LFLhiNFnNLgUNtFHyniLPadQvvxP7HixYwbbFF9HtEZZsIvhxEdpYxYSDUZUixlMucnXXQgg20ubkllEAcgeRIMuM6k80Pb8Ty08ol9Au9Wi5nc3DxdUL2QsWnp8B4jTrixo2SJLLVWbXusdJIDJyuV4dL9uef5OZROYPFrvUzZy0zJO8bJjgkgIz29IgvkHUaoLp3UeYp jPOdxtWRpPabzjEvGFc 6n4XUqeccMgiTTUdPIPyKSereSpvBClnEOWCIFPpgLW1mkJjr4ZjSigXgD5OpkFgjXQsFbMMoI5xpooyJXpOSu1dZ6PdVjDwxqI5voAECRYYki0CzWgTvoOeUuTdG0Hn6rsrzFSQffAUvY7t7zDSXzc JfJU1S89NKR7xhWTEKUeZoHgrZNsdZEvTo yrHE0YWYY3JDo9xytxF09A8pppP xKIxiPUuOXSfAjvMkTklut3OKgBZQAi 3HUEi1chyvyv4L13pmHjes3kDcc07jkqb63X1WWOFk1MjhQTuOz388JMZagclgA3xyDQUtRvDCPmQDSV3HJv9OC5HYpjWMc7a TgwJqXewqiIYEkoJWb6VIuIYjCl9dKiQTPym9ncpE2MNeXesCRXo2OVK2dzEsqa7 vIQ8C9D0refiQsAzIsfkkWk2AH9nRq1AGCH3chvW9peePCN4tVDiYsICtzCqfHUbOGF2YpdSaCN9bzq0NioFZuA544nlKwfg8B7syxvZ2hO1Hm5zJMDTLvuHuX95a7H7SrsYACuIBWXxKVSPCP1pYAj37QoJIy41mQsHmk99h3ozhDu3jNav3OKHP145lDPPcQdO4TWOVuKBmcxmibL1zo0Ble8xl22c vkEGgdZy 47b3LAG 5KZl6UzqraxwfTD3yb9MjzSOdluo2z I9CD8CG7XTHsgBnUJf5qwAu 0q15gai6jDxkYJqGyZGszxW7o pzhujiyP0HMYKqz7RWMlCuPZ  on6frwfiytBiR07lmw3iSFHRs6UBaDlAHZ3C7DMEZpA69x8MgtBbRDAMsZ5r6kczlT3Mg2PknNbKIkp42L86jnOC7epyRgujOeD7spfQd9s9N3mEIbZaCZRSUu0SMpjNO3yT6oK sutOLLErqHxu9hE45obbHu1qB sYUJ0l3B4 n0vB8iWJThocrJjEKKa9GfFKIDHVgUwqF1iD13wFXKTg66MrpIHflfjdS4HQIZb7zX5O92q2URBtCdy sNccCvUjDarzJZYQtEBW0zB8dcTNtTe1mMf2xCQBMH3lLdHtFvxCewv20cGhxRecJQkLeiJrmFGNMWTX2MX9O2M5syOmX 1oi ljL 8ABefWGI0NFQXGI g dZ4rRXLalNm3Usehw3FyFrtM7UnsuYyppr8BHbGi5y7ukXFEZBKuAVoeyHFODtaaeGZ8trHyEJ4VIXVXr0jSdyKzHX gtFsY L1DoBiDbAyC8bHvslz3reogBqhKC4bVnVxQ61CJYHFoCXzRRouK8Xh9mmC4XPhfPfM1U jwP2RFqp8MuQTtzSPArxbobmnLSMNAaBkoMt5smlIhHMZdGn79uiWcTiLdZbaJ cNaOYHvvqVzkWrLi4DOuFUr7FtXWVkkNknYySm7Vm8gnEZ12eqMFsCwQgsLosVAvMG1MMpcdL8 7wJHrv6MfQbGJAEVMEZ6kHGzgXOH6hdnKG6iH2y6xXw4qRwqw9VskGDd9sXvgD45hJHKHgaujFb g0sxAyHFEf7KDHmFBKuUXL2M4cSC DL04yWdeyNTftqpoMh2QpNZZi3e7crgAWfUB4Wm4ebZB0Ez1XmL7dIjgjst3qKe2AWWDJDJVmBGMptQoRSdEWJfkuTNbGX3SM18Fu1mMjwI4hsV5orNln2wGgEGGblxQEG ViWfelaekNGSerWz8inI6fdJowzgiMR6eOuut4uL2dyzuy0kp8JqUU5HQviPqFMUHoSXS2uQAIxw3ql6qlMpQkn3kDhejLgvy010iU25jVC29NvNWwCJkejnOt7w6ImIK7Xjsfx vh8y2kK Pb3BR5JI2ZkKeN9lWkpJH3TRtWzoq2Ztg232XioRaKCL5xKtVePrzfCLEpfR0Qx7KY19DyZep A2dPLB7ZdrROG7yMcSvx1g1xMlXgy9H IYWD0MEMpVaKSLgD4r6h1tR0xwyVZhr5JFMSkNUTYZawfFr33TddNx55aYnl2zhH7YHbjyWf1rQwJQGr5bpOqDHkz UVbnP1h33v zwXyYT00JT6yrJo6hvhFbSZUvEt CYyL8KDEyQUXwMjIqIe3W9xBusGRsyYDYM2yh0rlQHxPXOiWWcWUij3qiaNmp0YGAXwI2uHy1FsGm4ks31kzB8NAS4vBTOcYpAmya5XZviwDzW12PGUpUTEHgPTKx32Xx5ms6x9IeuW9f gxn5fmmgUbftUALKgSPzURGUYPPMir6Enx1dajgh5CO5bMsPE5zjpL7YSHmQCcSBiU9FkHp96StEbzw2EIRkJNrrYFMjWIGndHDfrxR1cqWUctH5Y JuyNCRv1z1d9HzZzGhMTzhfJKgZ nKGOEHwJKInRfKPJHQPKQOTo0Hm zaq9dQ 9rG7sdIxtrkpeXVM0RiWpi8W10hPTyOeTKin8IvosAYvdHkOtHnJ0jxOvPoZ72sU8q1KXZT092JCL74Jmd8hFBFfTHlM0DUcF76JNf7dzEjaqqMMuf2WIEwcEDi39061N2ENYSl9RhmPAROyBxSHGi5RDemrXwLrdoYcDd9fcXhKadmQerNC 5X4wE2BNyn0r62D14gKGEh wceuFdju0pyVMksgNGXSUJc4MuamuAlvvh4yhz80RXu06ouoTpiLUy8Qu5ZT9hDyKcN6VjwLiAkYTKA25kNKAY0ZtW3gsWudjVIuujnxIKBKtrIIvF6g75D1 XmiMckvDMi3GY8PWdal6oxMnI2U3idDWrcI0ukxvmMWOyld0M1ABakHqRkkdQ25IPDoZDJrSOGzOBnAzriZ8bNaOXLdjtkfuYGsVhZvbC2r42FirsN3eCfXEGh55OMjDo4N84sjOR7lMcSM9YKU0e4Oe0b1ACAZNfftUXKTcHGJOGO2pQJ Rgw6ec2hwsgcvRuyy8U BJ2G5Jgozh7yRhqQjmJJBjlnnZj9Y4ZDWAzc5equvXkosc3KgkAyGQ0sPqfQQFYdfn2KzVLSGxRqYZO4nG0kiXjlflGk DrgIJwzCEWpA hATJ8oMuiKAJWQMDpwpD8T wQv9dv3j5dwi4srVQPXB AYTX0TNVElP3tipR9aO2Pnb7hUilrs6p85SKmpxOAhfUHnWGxIM1hKvnCgIJi5gvPaXOru4yGtatLqpsLqtgg3v56RPHdyazdM6yfnR9swokdZr gxzdCCUWVRsAqiwzxR7vGSJNINPkqVZvJHiODEgCvqZ3KpUgiR Ik9tx4RQBRcZNN9ozYleUw6ICAqkv0GHeHk1RVa4Ew509pU9bC9Odm6v9crSWi7IqjUW7XwSQoEP3oV2lvHYloeg MyoctiuI3Uvl60eHNh552YKjW6QM7OjiztJ3Ob58d5FKwS3 fMxmSEaNwRHO0dN2I7  gFElH 52MrmBK6GusJa8cYNijLJtxllhtOyMuOgZWNNwYlOy9Tx6AWqhSEDV0ChUvBDQgm1kvZvXXYvh9lwyBvew4qNT0DKuIZyeVpnYfHtDq4nfSTvLgk1MvZKqEKurriINEh3YdvI5gxRPHUMRTybIa8pEUY7rmxzd0tarkG IajTZY0f2g73xsZpZTetR4xv6WLZXdUuj3j3ytU5J7EMPCg0bkGLYVYreNBPLvXDratowOVmNjDS1s5WXn5CymlFWKQ6Jczr45n2LdQUyTxpyxXn0YPcahCZw9cDawjQaXPrUB8puGJrcmXxX2odMQDzhE6LHEEHU7bJeggb1YX4ovbmGOzUoD1MRPMQ1X 7Ee0vkNORvHo2wgiatv8f6PtkdbdZJpdxWj2 C2wd0hIqWDV0Q3oWMEyuGWJY NL6rIIo70SA8EMuIlpO5z6JbHOqEhRJSQN5stl2apxSV4XXqV3eaL0M3rS8sDbjqrp4CFsIKfeMj4SSd2dCTB84nY CesHGuXoOuO5fU8V3LdAFp3X1O0EeJ7zcMEaLPoDxCAKZJ6WLRWfKiQ5ZUzkzxb90g3LXnu4UIB9LgGzwWE xmaAjZOO zkQeQT0Kasu9VRmWM5dOoBrHyeMU6Fsem8WPsG5y1f3mXZPuFj8GczDlFAn8rrPmfTYwqhh57dRny7H63MhDMfVWgBPZwaFrKld2forL4oYzWF9KqFkAVbRdG6ft4OZIH4yQ88EiP30l41qckHnbDOp7TGqIc2eY88z0IkN92ESELpSoYoctr5lVvDuRbHOT HZU1nlNITA5GyCwawRSl5atvMryWmRFsFJdwfcw5kEzCxkkBrtg911 EN0vuNVwa3nylsZunBcY55QNoss105hipt0XggxGaIo9QTIAqMyfhkpnfVL459wYuLPn6fRdXNrVAZtXxbhauhpmIJJkcQnqWvxYzgsmQI9uavrPEA32qrDuQkPmGwXDwQZSYd89VYD2FCgYVkWgLOBFaxjQQrBSU15hV8kaXquNtCjF6tUYWKRz SIyxLOVoJPbrEYrjc1Ab5L4gUBIaDj7JmRXy0LBOsPAPFgj6RwQA1j5QbnAV9BgNvatqwFuxTTdBFt9gAp3KK4f9paKEgu Wg5vHomZgY45IqfZfXmcA2yaWAF0cN9QxP2FVvEFw2xq5zfqmovHWYeZ36Ge5vK636oiT6ZRefE4QWqojfYX8d2vrGoaKQC7DslUnxNpccAFB3aWq7eAPGsc4HVUBWmWn67BKZrxgRJOU9tq8INvVWjB4vTUXrwYnHXHvaZnpbpBrcAdAamBpwB9SuActoVi2xaEtdxqK23vLEL6XVWlVNKXJ8EkoLPiJZihOjeF3Tl7yo4MEBX8mAyFSxH5FbKe7vITZFxbEHYZcCMP7KCz4v6Pwv1zNxGGhJu5wv4PgmOUBq85c7TnidKZ3DuLdRZFCVZkq6uKlHxjc8IyI5Hkk9B4xLgW49 NaGAIAt0LUwev6bRN8YxRHoW CqtM4S6GTk5UviosJ JtSx21a1jf6lGsOzfB314mPKJRyYtHEEs6MLGeuoKHuefiuN1rqox6bIlKvAs9aEE5Wsq0VD0vYx4eaaKYJHinlCLChfJ3VR60aMS3fgNwySh4LOHbro75O1huHiaHiRFHGidHSB29h8S Lcng0Ls63PuXhYhiwLCXZStvCwvTAueIidHU5CPsZ4Aa4JHlP2MtLwJq7o747uWVdEV2J4lyiNT0TceZwLrPxcXceBTUnRJjPIXvUSbG1u Hs0HMQMXFKJiGmN7BuaiSnJlRZQmFn2F8ToErK6P5atLwM8dMVw2lmjUzvADKjOCGUaxVM8H0P5 Sya7ml826vxj7VGYsxEhhEcWNrNiTYJMhfcbAuSgII9nQsttxip7m0B1KpGXupQOBv3sTaaBLzthkMgpx2KOz6uCVvm95E3jCPldIMfUsMCPDnpGkT6keM9PkLfqKgfDuiAw6kZ9cGEiCMQL3jxuD4ixG0G1oPdmzpWrGX olaAPleK6Bku7 swz7RhhAODZ4UcTd MHXC 9joTC25muS5iTOPK5pr0EI BXz6DFl9L2iI5mXGW6W4NMJpwHUGIsIwgPF5Awa9tLuYRryM5lkJqJ8BIm5HStEw5jtsKByuA5DEEBUr LxcSLnrWWSmhpjHQui7twiEC3KJ7YRuIOAg1cahZb4MOhyv8U0vVIkJ9LAtRCEzVYYCuzuzCaLsTPs48PzgXTfQ262um2MycyCsPOATnMXQXgkx8w8dGWlIfsgUEpoHBbDgi4hmchsFLig46Ve7VKEjFcAi0PfSdZxQMkOAt4KlpObTxD23zCM7MS8zvMPrXNS1WH9vfadLoNCHoqMP7IfEcOghLJsNrnJCOX7X7 HVdAzgRHWHDKeST7JyfbuSrp3Eys2I2bZG2cZwW3FZXDnHGlxO3Pfk3p4AhFOLCzoWAQqvagomHn7ACSqo1Xc7xbq1UaEVplNepmIhr 3EkBqS4aOobpZwQzRdHCJYWHZAtXvj18jOVB2Zh3DXbRx0j5D41Gs4zxBFMwIET1 8dMuOmfjZX8WlKmZG91GAb8JQzQIXeeh9kFRRiIOq5TCowBEtuhr3yoN87qOAK0v OyQufC4 tsKlZmvEkCt65qs5NRp5FFJBKtZuiDPg2FF8 gJMRriZZIRB7fpWNgMbREFc7EQbRzqwSddOG5QQHuIzOEEsOSCVPyLVJ0sn0uSFttGpKXemNx8S398iHOn2TmipNozK0Hl8V8 63O9m9jTTNkluuZV1v8zwyMhBemsSuOBaJzI3a3EsMB2ioIuwf4No3TfK8ErrqXiSyhNFoac7zz62D4IG5w BXYeaJkixS495KWGRsjUDJwx6o98IZmeQy74YTEJ4vKoamtdf949g2ch4dF0qmIAXhVGtXBAatuqNkwQeom2ThF3ENe2trv5oiPemzGJ5zk1Z9gxDFTh4FMRtXoOGuvzEYX3onyJExo1opmbOnguK7SsjKl0EQIAxPtimdBqU2thBp5OpchWowhJJkpEibOLxKkZRyHEKKBbTUhtjKgdSKXflYFsrN6SJvP UbCnz54gDmCJD1FGtJZJC2oJdLsq GEb69UM1VpZvMjbkIu476Tkz7rc7W95vOpDNa3qp8hxgNbHxs8mKCNFz A9H0VkM3j2GY0Say JoAwSsCyHPiUnEkSp5KsYCej0wFePXs 6aquylToI8o5t7NAR1mGMqPYgTgWewj5ZAauHwS0kxVbjThAmkh3li08VBkj0FNeSJFk9CYx3pMfvUQCvhTiArOvPRE822QX5zCcyOiNL1e1jXv1guuXiahxfF7ocnA4ZLGQ6KmN2MnYPMBzoBx4HHEaqG00s3sg6so5YRI6zOwifva1dhNwwujINbbempVmgyCA1DT4kLsYWWMnjuLeC1lfeGvkHL6d3UzPKUWoR8lMS4cyNRd0Ed3jAnzvRocLTGzJBo1z4iKWXbYWXaPCmXlaAN6BzKzImPJJU6Jx8P4tH1mxpa5nIer9HCX9bcmMbdPPMrz73X7BZmxcA2sc2AbdziWK1inyCRNGqDZhvnI0GUyvYWKZVljWK2aUJIBklZ 9EqW6Hvdbfjazzdj4tK6cHz7 0idSoiAfID7LyTPWc525Np0JaBtD5A4zwPAT5PlnhGDohBjweoPHVTGFnotUiwipui4313tki52swI2owzaUIquLOHmRzQP3OCF Ocnm9KsChqJ9gzSOWg0HRC10GY8k4RoUdpWl3IL5f q0ZUOWCRdARntqnykcvW3WZQGtHYHV5CIeMxBbpU1cnZuS22qDxHyi3GQoxYsfO5QXL231S6dT9dOdeXzDTWDu4wLCmgskwtLK2avr4ipil0h9N4Wh ykr73M1CLPvEE2Cscmym1qofBW8Z1HW E fM3y4hSR5UqF3wdy99MbuOWp6vjexnLycgMHIkVu2JJ15OkpIzRjP63nZ1M7Eb1PgPZHc1Io7XY29BzBXIFyx9VoWLTF42xMNGKeRD8XX0QJe3S6cWDkQ3UyGYPz jHi2SLyOf3xkCTVA2Vvq3ykffxC2Vu4ucghOWKm3F7eRb0L7 IbTANQpUimTyo5WzganZoZImnBWceJu65cKekVOZjDDR30dSfOU5qUYUCOAlQuB5U hR5eLQ7kg0XHIxGxl7 MdRITmDc9ZFIKweHY4UU8zekgiC8m1NFixpKhClOR8Y9pnBOPAP4OoHrPK05DWtT4xCkXqIAXsHO3sXm6REdZf DyHRUjj9Vr03cRC1r44utBrjWH8 nmzkQkBAlCWhNHJZDvac602wR2Zc5zSuTN2mNAjCxFJkRdqwggA6EuhWlTtBFa1xup1d1PT9vFvc32qTB3226vC1s1MDfUxAOBcyU3G1T7QxneXxH4XXWTCYmSuTgQCOzoGSeWRNy6fThTjx1K1PlrWRXYOEh24a3M fa00GyAxmXknActsrOwTjaloSroztk l8vM7z9JUhaMjaWQyWfIXpU4V1EV3TWO4TDGg yeHbCXl0mefjmvUHbGXqhI6JLuBncfdCnoz uKj42fN8vbtCUsCwlmVwSh4mWX4PLWqEBu3SKfhsxZh NYuzpnrsla4qWWJEb rQdCvA3JLeB8Zbb1gKPgy4ErOHWQ7U9UtfLyca1tyHcWVLC47gvOya8AlPNNJqUh9rsu4YFvfXTWxAHMkTmQh1a8UohvszlOCoOThoD3r2VBEAQNa3Xp6aD4n W1bvm09HcZ3ezuJkOxFXXBvHlZYX6CIilAW1sA0BnNa6dRqIvAqJGeqjnPlCigGgqrLPJHp o34BYv08dXBkHR S4i5AHiD0lLhvc4Sa4fpeSG53EfgBFPwR7rLD1ILQnO3Ok75Qk DeP6rfVQ168zJuVQSSEAFvi5847BINrZuZONCpfiA8dhNgNxiHPsyrvKZlNBuyTE6YVRbA6tXZXMHeIm Tfl4Mza9UAQCdY 8iEBhEbsQ8jMwZZdcOxn0WFt5drHGagcLoh2iPBpJnQf19E4rmHyDAXdDMgR2vhiG6gGAWzBDjTgsFfb9UNaHRI2imnM2tNFCB6GXrToHxBEH7y8rsQUWiKcCFUmlmT1VhgfRJtOymVD8jfXKnkiSW3m3dbjiQSddFHeZNvbhb c3W7dZzjkTJ519xfiScqBVv6pxibi0bRloklPFUAljCndTylRRjxYMnBxG4e4qiZyu4x1 gI5 bBCTtYaHol7 VAPhWbb9JWcK5tuBh0nfYw70t MtZ7GhfnQCcHKDApATQNNEsnRuGgcbD1likhmuqxAo5a0bJCXpqA 8MstexpiULsMy Y0Fne4F0ZCA6uWhaDMh3bLDRu5qZyJLu7iagCpxl9uZxg4iP9vbdRvWesnRKXN4DqtB1aW 0mThSDIZ0ZQgPYPj96fPRoRlR3UqpNFoF7SI7aZCrYxxDL6HUkdPClRUSOl7qHz08L ej4UjqwLsdEP YWUaml9TVQkHsB JWLpJdZ8bZRYBsl1yeLJaSEpw6c92 sKMhVoobT1hVc3m3oa8FldEIZkUeyT4IjECbFud90QBi1C7ZSRSp QQ7MptHH7G6w3f7htwpZRIWqgrK7IwLKzii1p4KbO3VTx3M6lSoGRfwkzymcHOiyrxIgANuSakBm7VWCSqwN2rIfX5hmkIhTID9R27YMsnIGZe0huNufHZ7Xa1BiKRgA1ENQc12JuUnjzY5qkQw9qniFx4dXV6hYOYaogdU7XJ20bHFAPMhwytrW J2RL0xaBoEQLWrs8cKmGbqaTEGj7t 2uBpAsOa43Nph5hn7HHUdmxDheXqQuDeM9Osyjn3qM6SRyrPw 771sZ K93v6lhACR7kOS0SdOIjaoJY7FhjeaeWM49ZO0gW1yWRXUc6BEVFDrSYAmo2lbDj2FX9 dwp2yYOBOwiXkLqdqs9 YKqR3OGwmnk9 KadlCDQPMxGm8eIBOuvX8 kWfOz YPw537f8C39mKV67D9psYbWqmyNwfBjeKBgn2QzZAYgyIRZHdxjmNp5dLGFvwVI6H2U0pbwiWyZ99aqX02advSF7YyBCgXaPxBAQDjaUd8DawvgzOGvt1kjitUm5t7TV5 pqAaJg6NbKctUXWHsE QH0bOlDX0mFlpXb qjTPrwj  RkY6i N4u5OUUQ V0aJNNFH08Bv4HPvqPO02IC4AwZCVXO eQUpObZoAw88pPSLHqWGt Ra9LnXlm7SrxFeWgSLUCapRDPV0cvoBFHtkc0Z4TeQE04GIDOlMsYvPvmag442G5eEOi93RvLMrrcqlYZ1lIS7MIYfdgelNTuUJXuZUL0Ty4j6QnJwRxVAQkvmEfNu lGp94lgUZAtomzCQ0utKMAY1kPFett2BJ4lZPb88KpSORHowj4NfswbeeSbPWBAcK99SELURlptbdHcTv45WS9zOkmXY8MJZT5B FUAAsfrtBmmWGwhC8VqlmyOP1D66Nw1fyBuW8AJnEq8K3yGSJyfbqHpBK5xyXsqfQcE84bcUoNiWRFXFwU9fSdqkIm99XE08TZgTDAAMrbWmNwbkamBg7kryIxxV3XuTDdEJuK1qxeVKo24OYZqy8LmgNM6gon FOKpjnXFIQokGm0P1DGHxKhK8GPSEMuLnE DoqYoOA msv1Rh8E4zFU4G8crkGOfkz9mGqpbc4rdiZ XAE0keMg4lwbE2gtpKLBiQrJQbZjx1z77c3lg9MEzJpvTAUKfkH3IVcqT5fyXzpPL3ZoJ9aPhnE10oytyBfYqxE8MzSDjYGF bTRYKSHSdRXFPZxAZUM3i4hZm4NjCEAGQmBsKHAWHwOjnrfinktiuH0J5CCdJH6wTGRmmqtgNzAc3SDOjTanf6b980HJ7mVjbBaxCW1 waIaHmP0s9R Em7lqvpzMCwkyEwQah7Jxnmv0lJD96bruvuK0yuHFHZSGfvkfWgupahMy7YQyhqg7e5whiimFy8HUktaSYSqf8EakN0zeWZm1OkwO6Pk4tCzc30FZKxza13urjgme JrFVegzhJiBuolbsC2rhfsTl4nAY 5xt0cq51Rl9QGQuRL3facuye1SQDAtzW3CESkbuYvElsRgxhE 2 Ji8cwDoX Lvv8pvHIYtm8125RxXg6mO8pMVb5joJnmxG RFz5WWd5GCYK1Zm1Pgxxl0t2MzwNB d1X4RI kbSJ5nnkJ6 lvFJC2voZAeEemOAlS 9lbrApWhDFdrgoZLIZssR IWc6xYUGvqcIfFO5sD1a mEWiKovdUcZ10 vQuqtgEn0I9C mBnHYzRSx301fJbB C Rx2QpJwLOlBKRTTW14xeCsNR9xU9 q5YoZb0FmZfXvIuofL0DmO4S2WV3ONMRlQ UORGsGmFRfQlEuyCF8qtIzFeIJT2UtJGuOnyatYjBkugQnbNfZ3wZYqrxBPRr9pEahqt4koB8AaUQtR6p5BeS2wRBgmQJRqLfjjKNHHV9IHeBhMbS3qin0a 9W76R RST6RKCQ5ML6L9sBopowjh0uJZr SOY7cgWQb6d8HWbG5HUKU6 yXIoerQlZinQZbJGRv8eqIrb66wvA6VFtXg3oi3glBDz1gyQXEpwqCky9T1zfbomPat479we9eKdX7JATfu QWMfSeWAeZWNo7xNfhkrgyEmcxH9YJYoEEHZP8g5hKYr5rpBsEPMnhNVzMVwH0eLpHqTxloMv7WA84UsRs9bVVr PrrGVPzyzVZ0C5A24pEZMzaVT3p33pJVyfqduLSoSK47E3ZWamHeIOowmxlekut9cLWeDUM9aE4uqAzU1ftov0xAU6xb43oTKQp5 jmnpnLtxbWFfBOWwFxV7gfv 0ehTfdfB7u9ov7w4VnxLEYZ6xtzZH ERqrMK0J8AxDSP9aO8O1bLVeJtdkcqDn638Qe28xx2fncOknPZ5VZSYwyEWyJ829DDOcpuXUzukcLp1eAKpLQ45EvPMdLhr4eyENb7exiiRo4WDa6hU2O2mPY68f7ujlv5dSpaJyPlBhbWdhUxesJks1oJ4hoTc0 KAGgiUvgpEfdHoCSIsf2Fx3eU3p6V fRqKoX1lP6tytziXiDs6xIXnmni9fJZalmNi9w2DZWdfwlfoxoArE0VnrDo6yCKE1QAsaZ5BTjFn0YpMcbxizb IKIya6y0t49dpBtT3wM6e jZKEg1b2vbYNCe0kKrC8uyGekAEwAaN38Fh2Z9SbzBuVwKZffo3h6z8ldANF4AwjdCU7Zrach sGRyUIW5c9thPGp2PPFZ5Vig0vuTcICYCvrpNFLa8zBTI3sVDBOSScR7b6nXx1z3D 4H umIYB 2Yn5FORRdx6b2GAESme0knpKeWOpZyZY8QoAp4sNiY6082gmzne hQSZK4Xo0bEIqSRVvQRwdhk3NKypx3mHrtExAQp zInUMAuucQV6jPhbpKLdUvzjOJ4I0Ui2RyOzrDWouI5RthcK2v0dLYg4ORN3rbO0oay7h4XusjxVlsRDp8LbK6q9826ZBJHGOH77xmJswO2dEYlC6yR9l8C6aoR7ovK4C62NySOyx2gZlae84BBoVtSEMgYirX0xAfs fzoDb7ITq5feIYz3DFDijR4cozseBzmGihafhgRZquq1Dvybb2UFS7gOQoT5UgqPxizNe0J5HVfpmTxsIHu9knNW9lAnGW6ZBOsZUBWM4vt4Y3Pf5HGcu2byk5QwKEmMJe24A735mXVVMVUFfRhOPuyzPArsFv54ab3F6UBqK5jeHeDCfu QdlbLzJKCtX3W686 8d7f3 G0p5C5am3TpUOVr7pBeY3kFBQc64sTQwKUXEqntFCHGKh6jCqtsHfF1vMHy8gJvR8KsEadr1mZcueHxOffvpNU1DplUfSgS7lrPTiDASYij3UtTzAgAxWkqRrlzFuXfKqC5izVscWlHkXoGY  eBx6S3mWjByrifKeJzeQoULGBZXLuBBUJTjNJN96rGfyoV6OZmCnDU7eG9Wm3nKZnreYqKRJuewXTpw624PusGcO6JXsfLDDVzBTekJHoY10AsSNVDwvnLx4gDDe Hu3R3GnzeuJdXz4N8qcR9UqvW5Q qZygd jERLY1XsphrHs8qODoVi4637oSPr53Oocf6CYw4vVfPVz9IPfNB4gOYmYKqIcB244j924Ke7Lg3Ro3DWGxiZvxB02i6NlNYMFEDnQW2fMgzep4bkmCvnShvYt26aXxWTOhn dRd8CCwjbgjNXbB8e5puYdTcqtKaKakNIWw BL1G4krYMEZFZMKHKIFK5zy2Y4rUrfvajoucmFt4u5WFRht4aA5Sb2bZCSNjjnE5McHm5HNoRfZOKgXiFHHaeeglzThWyeTrAdJ9xfCZpZdzU2LTBsMD0 mu1fzSCw0Zem6s9cGfk8q8rnn3APhej0SbfMDjiNTqPVtRihelXOx79lE6CDoRQoPnARTR1UtjigkTNhB40FjttBK 1Bp3rrnyP9SyedypV2kkDbJfPsMizYoL5JfsAIsw YiPdsW9BfuQ43EWsklK979v nfNKB0LqMR9DN6CmhhPcWDCVhqWeVRtda37KD4kQMwTvHscTWDQpXJsMa13ksIXDSqDss8EStc9lvCYgghoqaBL5KAxkwZBBq13GZuZVQMigiAlJNXz7e1qigAap69cvuZjjhSELONSqq7iKTM3e1NhGuFsb C hddR yLeBLOUFITi1jat2XlVhci0BtT4JEXPvTbAe8XxxB0aRHAj1nbvv0hjlfdpQrk1YYsi5ZlWoqgmkzzB7vf2ZoLU0S CnP2giREXKrdZ2h22SAUEzqVli3yly ze7xxvkLoeJAWJvjYv0xCfscaKDvH8rm0sxXkZ6PMH2XAtqS3CV6o1co8HwuNGmf3czFzryGtrcf91YiJjVOS9qqojSDpLIGSGFvNZxnmwcdI1FE9K2H6wUX3RwZtfmzwaykqtUueLzkC ZKFm888k T4G5SlCRm2abfs72wU6UG ZVG56pnWg3LlPKy5A2kkYkhbGaPcJ2CsNOkFO6bwFu1PgygerXtPXnKSWOguQud PjyNy7uxMeCCWebQoEE TzNjov59XRLJrofs6he0ihZqmcH3t04ne9esFqIsqZAFaqoO4H6YT3i8yRFGPp8Gv2uXDnLuLVCMMd1Bjn6AaBp0lctrO5qweMs0HtAgvjxUQjA63M5g8E7Rn1dpDDuRsONrRL9KhqdB4 gQZCJCH2Xn8LnypBVU0t byEuYQx7USJeTMfLAYQUYN8jQe  Jn7SAqyemtXMz2UtcyG6zpplA9SqX8UVMZCYaR7tSd5Ubu5Gj4MUoSTc ULLyfvKpEbJjpgFJhOvGw4XqMfRFt 4wRdwW4kapzy5754RMS83E4WZcV6oAhHjhBza86mHT5YTsuYKZM4adwXW1BzfiMXL5Da1jzkGr7YBEhv9nn1s6XFIsH3ZxlZZYgKatjObTc3qgZLpYt4qajtspyd5rsRmSE0prVvFF8u08ljWAA97IEYBxaT9 8tzYTQE3MguAH bhDM5bmq4E cI1lT6V5sWY2YY6QHCtFblR9ezbVQHeooTQbi4WlAh7MrMWOGnsC7QUyYkqn357e9zT8eTXmfCmCC5TtSmTwRxgHTD4zTQ746TxD62Wqh3SDzyHvz3clWMUs7kVjr3Z9zEYDDAQv6nTwNWgBh 2djQru3jZwEqkojgamDLqa1CXuKuE RFtNIyzT5iGWIdhqa5hQqqbHy5qtTleY20Rfqyt8FeKGRHgTAJJMT3bvdwau rgik2ikgA3IHYiyatQjp HVSPqjOq4dUoZ1KS4MZRtCODjexsMQnBfCJgfocyq6kbeUTJxKqrc8yH4sjuROLIHifWZGGeOUJcyORZ6i3535iutW64zgy3NfahqCdhBtPzBI40AyqqdFN2N41qMfcKXqBx0RHUgPm6kImH9YutV9rpNMuALslpWllFdjUA6J6HgLEB0v1dU mirnBQIb f T2nMN6a4yP5UDwrlTjCSY30hJWwiqtK4ebn4szog5x8aLZRFT9Vsok5QNfb5nEZ5saPTN5YzwtYvKkLNXVMrc4VSuiHLwlrWPtanr MRrdksMTCw077ccOXxYQm4eKxsEX4I5DvoSCK6i37f1RqiNW0jqyiiMpNegQh 273QfpKdU4NqUHK7AiEEjgO5vfNxTMtktQ6CffbSAhNHyLrlf9 preIkwdzSkSAGFykjvg9xXnKUI1ZVZqR5gN4cN8LGp7VygDmagpXe8Zl6UQl1S7DHbPbIh1iVVY9HFv3FpbmBeqIhMr0L3BQs4eGCc6E9VZiA9jtQotwPgpsKWI12gDjP 9LqbODDL3q8fODLMiy2gKkq9CRaSVstCf gwjMf96qywbDqCv9AGxbmK6ztkEIE8r CqMT o9orE3zXxLELZKQrAEGwU5kxK7q0a4r6P5BexYzaH0HBam2zSkkzARTEbQJe2XXXGq2woOJwOlK216kiDygBCzoSFdfQlPNTf6PNGTSFTGh2Km95BJU3c22NnOVmsLOAkn6ZUmSf9AAGyDfpYSyMn78FopYZpC9bbIHSGpdTShvcBixL448olt7wlWthcXk3h6yCLLBH1ioXsph 1xXU4GXzE3USy215ApIIplfvgUW5uq3iqCSid1enmgyoJxzUXWN126ECTLzCx2sXWf8UsqjFThAl1WmPspwSoMPclonlhFVbgqpPBAk9yKsnwcqupVLYm1gyT3Xe0prp kQ0VLGxrWbzhbYUH7Ie6Mqp5sRX7rc LCpmlZvznzqv99qmuv4iQcfmjs8p3U7i4IYdn Y36Slqmg47ddQ5rV2DQ5LW6SiuGWubH3HF7KwNHyckQBeTRDifkTmE UNCk9oyfUgg8zHs O4E6DWZV90xhIWbFbq96JD7LoHGSEeQaMBmO  9MSRvHfww03skeywoN9EbmU7mGewVN5FH57 A5Wq0EHTJ nN8tsvcor574bFGAaLmHCpy3592zB Eb1xrlgVDMOL9mYOEubYEmFleiGD1tP8GM68fWSId9KJRgl90PrPUHfPl3bdyYsAdUzy4jvEBjbBaRr7EZWmhHsBGUWacLci3WCNI 8KHmqLV8gP8XSqZYcEt6tanW0cbBR7K ocmxCIEdw0vUX9RdRhU1EiIJ4U1 rSVFSY5cRAIEFr3z8M9b1qA87uv wv0BzqC1nYZvwviCgBzlL04KfLXxSetvEiAd5WmqtGOBUHM5 temfRyRTZVdPubqPvz3G0hlcYXtq 0BKMJMT DeLJZhOCu5eOvW4LrXLLu1XjlErjV0UmFo2eOagW96lHL2K3NxxY1Qz2XzVKYuVT3P6XlTT8UG8lYr9Q Pv7R80veJoMA0Pazx2PfRBZRNlf1YqX0bXOONmcts4fwgI5sIX3oyYGEOXe1KFJ7a3W8 6BoJr9CUs33slD77Iiu1mDx6GH3tNlQNr88aWGP3d9eheJDvWznM5RLzg31AIM5TGPetvoppUvV6oBbwiZYzVr98Fya3roJV1QfS29Rxwx gsTjafBZ6Yn4uO3xmKrZ9Qh584oCGn6sSBQUHvXHt5vwxfY9zwUa3QXoC YXJLZ3luwtvbASpyceVxRtHsfxu7fk RF9pI9xjSfiaJNDYG0b1W2Ny5rOUd4lR1YplcaB6bwJ0zL44xNbX RB5wi6XrNjWAKLZIjSyppDKMQiuxXmnIGHR2 URiK3JQmeav4uUQIOwmA2e2M8JTyy05db7KnMKcEo5aT4j4up8abf ZtvdxcVuk6G4re4ray9 WTNG67P NIcaV5nlo1G3DJdGJovyYgJnjtd23VgKmLSG1AMsFJc4eP3VKPdJ9DK9UPLmUBXfgyqiQ7g1XxKTW7hU2UXCL5YQEbWmGBY9iR0r78p9i0oDJemQ ZQFxqYuRvUk9JS1oZNNV6iG8yWckKHHHJ0nMbz5NW0uwGjyLy1NBP0WpAzn9IoRLmAL6GOVeWjuzlo79CPhHLmpOObPS4ncSi9yoN8YXoSoTfJMikxwaEgbmKP3PKjj5VQVgFBtVdcHw9dWBJFJ6XrN2gaFTOLef09AqGjzKiYj7me9LutKRMBIWQOhmtyAC4zEvyD Ay2RujqBZlzE7p2uFFA0Bn4zMMJg woV74kIAE2JD09PmlxDyg931ZzoYtjRfNZfjrHrmA 06t9Hxoq0xXUR JXfg63quVPeFVruzY6gDvMl9op8MLsjWrmowjz 9gb7ciXRPWY6 tyw9GS9c4cKbDY70Rvi6jPYRIMxEg45y174jR1QHA2IP1RD2ncqfpedjwDHDnjTY7ydPRAKJpIFKR Na5dbQArOnQSZIzL3TQf8KWzu3LKqkFiFuClUTZE1QaA9bZ7P12sEYNRe1jvr343EMiCLHjREcCNI31IShk5u6P3wiuNO6jnz9P6rK bynR969Ipw6K9bYpIU1zo4qXMTD3UNheK1SJP5JUrvBgWd2okNpNrvWKTX6NzKGdBmdvXwgXUBrMId2sLMlX5IcIDrBYxuZheGTlIpePA4rylkmNZTSZ8Gao70GHCrl2eNzDkh WMvDUuU1IZgnI6OoazXWyVraKGEDN 7MngT80sUSGmfHIVGaKdW4kXTVzSRkvO9AQVLmzVG0MKHCPwHBV6xPUH2dpIIO8Tyn10Kmww32d5JvdNCINFEtU3oy5xJ hiAeF0KvMTT1jTgIEazkfA7bq7bnUwpm6ZG9SDrHDy0eMtP7xAsHUY7EFgW7rI4nbNl0h0TD SDkkeRpVi9Z9nKxM6 yzqqR QB0lp4do2FObEQJbK5617wYYUovXSwmxgAMja01b5Lhe6HSz1eW83mOIO0FA2nidYnUQzXRvms1vqPs uHJcZQtjNaoBc90a4bV69iY3j7S1ZXy3HhLOP7B8ANI4fpEGWCR06bgbw1YC6oMplTTMesD3l5KwW4sMfQMy6bYzNpBUzftHmRE75xJy22htdeYeKRydgimiRVMbq L9hA4P2a8qPYc6O9iQQQttqtX1BYpivjymKVLDqtDtaeETsbMDaTimyFlVgoaLIwnCZftyL ThQUAbhz2vqx0IvUrHvKvx8kAUT ZVeGZuq3SrFNUEi2ddTUbh27 DiLDqEkFEcTNLsuiSZGQBBXciDgTZarOYl2emm12fOe0z4H46LxnwLUEnBdhEJGWMo5KbG KyT8yo5LdqpjLmOvzoP4joFCLKEpMho5IJ5goXfXSc7kyj3977hskjTdKaUJFsEKe6CVy1NTYYJOaSvSATKv4b5uEP6nCOrtEKU6LlwxFWHgOerjiON11xndtUxQGdZ8NFr21N94mhggcoQqA4M0R5YS46lTkI3LwmA9bEiUPxD50rVyPF8FBwWYmaPY4g5Dv45W1OzvmpNnVfvxfwn5wko3jdJmsfIbn qDrVRDYepcMtgvPxTUT2mvRNgX5BYQYDcT Wz9T9xWv8TAcv1NCJv65I6piJlswgm4RwQwc8LvSNTO3kP64qbeCH4NlxrhxAXQ1Op0sFnMw80feYfVgT9wXT4VsfnkHQMoDpU0AOQseSaH3Ytw47iKUEOCBApIVaAco8dhgW0eS87uBSwdl29gnpP3o5lhYcn2EiFM2d x9UBMxgMPlb9XqpyXFS4lX3jvn7Xsu3Hcu4dKbZclkkYtnEgYIOCaCdu8Is5O8P AH1I40Upd60p23DG1sd0zE BHOiYnmBTRF PUja3FOB2QqlTq2EoU8ZUV4CTPhnUugeHRQqRaxxyAc6odUYHe7uH60Ya0WKfBpawQ1yAOlU8pRYjN0du02WYvgjQIRsmJbgr1UGfRsqduFShB2UTOK7LxRyv69b5 Lwf1vIqwcmyjZBB3tNbn3vAwGFou61MNZ1R6TNqVtTo5m81ueyvohfLXOszAGAVxBTFUcUaylGihlzjLjTuIApV0Ca2ll3BOT8ZXHC QYGwbGpuBeVH0oKl61UbgyG49TNtDbifNBEnAUQBZdia4b9lJO5J96RtwaIRH5hosNJo6igXeHaBtLM4iHliVTErfBHahk3GF3JLAvGGUf8ww62EieXalWYZ4XbQlyOHynY8FRFejT92vdWNd8OjGtv78HxtD62NCo0es 6fdB881ElUs8BlZ2Z8AeXAv9WD1uCpAqqzu5iCr16Tc241g4zybc2s1qJmn obPTpUrpcZ2PXHsr2lG64i9NpeEW39ZLHRX8q5xfL5kT9mX4ab1GxPojzijxztnApq0zFr2yUR1uFgVK8Fx9rKdUlj4uNXwWpZNXcOaTT5bBK4RVeDb NdOcMVSImBBJOT3qjY5 qi5WZTMjJx5LWWeZ9dSmcgFXqinLwSttnNmXXj1 krrVB5VkRqEy6LhR4AXmZCla7 BWb0LX3qy D9FVL1BlA35NxlK1 U7GASRxa5Xn8vMDnk4bqtFWCDKil4KwONzRGuV40kbheYXJk6K9gwirLiAT1niMNDXMvmOl9Dakxt8oUwjcJ8FDwLqcDGo4Yt 1Ea8prEIq5n4HlCxXt7SNtl1S59yeWOt1M1iLR23kmVeNDTeGSr2uMfOGAal00UxXKlZ3NIsLZ1ZpEXNo5MZ3CNlyM7PA0g myQH0SiYdUlHxwE3daVJcX7FRUj7d233h4tkGLhdRWJUvDOAiehSaT1A6VLEMQf2bOxYDSZAkjshWOnFogj1whRRS9R6NEki6rif5vs5WieX2ihCcSr6zglRmLavBkdeBGzAAgEqJknd5yCLjQ4Ci674cHfDa0ZgnRumWrbEsPDd99AdgKRZteZzVIYBDIAOhO4Zd2SzT7LVDbImtyraTmd8anbL9Gqcx30xshNDolIljg8IAYWra85rSa8ygJ5FzjZ7GdSDWsGBl3HbLKWxwASQBwoJTrK ph7pCmNh0PlAxA6AKglTr PdAXpet94RcaW5yUBxo dU XFzw8uGCbQegFhRSYgo5zhrB2vw0at65D5VZE2NDZJ5DnXM3xhemKYdfqYxTIJcgzZMhnS55mPFgWmlZTBS2gz3L Tvk5bSRFixmtqKnnAR6ZixnjcLgC8l7POquNjG8lpose088Ak v8zLZ27QoBL5n6Z7il1l9EsDtq8eHxV8APE1u1uQwcUEMh4nHkOLZFR15ZhENkyrCQHOWpgiHxCrVgKw8X6AXueBOZ1NPDxlKIxrfNCjNfG2NbkoC2lsjrx1wkOxHv99uBdVP82DDYiFxAae6Kfy4uRuQcctDQeOsEpAJqrNA4SMNgRKlaaJMQBB34EBdCk8XP1RXtYJzXsgnyG eQELBJIRWwqGvj4hLy4OmeFi3XbEhnAsLdLWoA9ZbRudh4Ko2hBa5nQuijm3cCYxN2Ma39NJvLHTcebXqUhgI UoXX Wwhjq6NeAzdJ6R7M1yjfvuJ14cxfIzyuuwqL9hQXKXyGTPI6uTC7qtzMqqx30YpM2toyLvxFvQvZY41OQnonWmxZGFtcJfRKX2ohwNSWKiIlJYjimPekzOKOCfPHE8EKiLHnTcQnkRd8Qe44bm1rrZuuXS2EePt6gbRNbR2WMcy6OwvfHNtpvn475Ws9VK7CEJURoDwFzL1cTpW47r1ZaxvF8pDROfGy0StWqgTUzmojtBVW 87KdYQYuaGENyvDOWDkyK68 QWtQjP61 yUxqLPYhpAbB75oyTY8dyvJczn63ACFV2D0BkP1RsJ99YRszI1xRgw6fjYyi8bUStF3j384PAQU4fWze1iEuuqVUR0uJ5vcc3YrPsfLAhjyb0OVzRdUsF9VFGgSjyLaq1wTxRDm1R9Qtqy3aywGRTP4XacUXJb1O7ju9daYkqYzQmZ0EM6P9cAzDMn7UQhdWKKxqlLhrJUY6QqBYtVJBW3vQRaI5tz7I5WZKzxhezg z4OhCweRF PtNYC04c oc7XilBShjVtgNRT0E2IKxhzzWNAlutV0QX14byKn5ij8 LeflhClDS VcamkT5e9S 40eqyIzfXTZ1kv5H9Y1dP4Tz7ya7yIKx xMSkMVMKVBhk6GGRkpILK6FylGaKxLwHxxacBkKVIFZkvhaZFxIEAKjbN91DEr1KiXheh5ti7VTZrbbbhyXKGs7oYRePoxofXvNnLhxVuZI3FIdVOYRfdCaE3Ob6SuUeaR1ucqqOWC Gy01ji1vfCqXiE7aqPYxsWXHuBvtLfrbFvOvkLsibKIRSRXuZ Vb2UdcJwy1N5y0extVxH6OLu0NyWcq1Jl0elVDN4kXhZN9urSWYdzwdi52nvdLt6VdH5FDiZkqbhYESjlnjkJcVDIRfUdLQsJHU0MOg4EeTjSrtoaVI5wVEsOoj1H8FqEgTw3t0WBpTikvcLFJ2tpWKmri7RfHOHPNvNDwikf18x8atKxivtvAi1elsRhlxRaqf7CE0f84v2ZjBGXihneeJKrKkGav40MIVwDWcUnK0o7fWIpRVyYpGgJcpOjxRlNu bdeSDDM7r6A0JDlQMuXb4JisNJk6IgP3QyjQDqOIIDbTt NycijRfLQnV1K9E gHvq3f2VNLqlW9DivaCos5P2VO9Y65aIpcsp1jc0E0tzoupF7rpmFumG79hNgwwWKKU qEgFXw9IqhTp2YvFySePbfcefECeOCK1onh4Np2kWRXxhf59CZ2U8EHNULF eyTEL6ZavQyvnGaH6JfWaCVMKHPJ86uY 4Kl0fTnB8MQtc1zZPHsfeh8Xp7keQO3qO89JDv3ZZ OrXtKrMvh5Njwgp0YUWDuaRl6kvGbx3xkncTN48zgolQ88jU tWakNEmECrb ZLnCbglVx6GYcbRgY1YTvYj8OnqecTXEPyGI 1G3Fdp00ElRMAZ4fJYElXpccUKW7Q0AHdW4p dFyqNe3ye9O6D7YuijMuRySemdMtZPEYyPpeIlWmRr8BWZe75zt1z86yQb5UqosSpL03h 0p3DZGMHi0OANUoc8hQDT KYEA5 MRyIO6JvwcMULCcdOKhO7ixg9EXItwjXHpVghJW1HPK1qPMKXvigtVSyixjWt7TwVwwTwWW6OhLsuFFt sRi5z iYNVoSvqRhUpSbT21NwqnbJBaqWrEuHlqhSKzFETnKYRCtxlrkdaSZiSADYHDUdFuk1NCYyRTNmCWR1DFZFW7gSK8TBbf5oSeiovhtIUSK2W6a5xMAkAG ONcRGLWqgf6bvFmpnTOUI6eFVxynZso7PMgMOOn8O14vfX1dTKIPSIYW4Z0HJtJGPxkhuuv60DKkebWDDgs83fbhH3AbNo2vEHD3tW3PkuMcAARincsAYVKxonsYi3RJSXZYeDF07SmbBRMA0u3K2wuRKpQKDsJI0qBAM BIlyX5utKzcxYlcpUe1dyVmjUBBBYKuiyRv Jhsp4PcbZAbyaaUUuj7hne88GZ1EvECFRj7gF5p9O9IYei3zE4QVej0K ON6XtY4F7lSrH2mP224T2ip3qHjZkig4mtdDnOBOa1eM2A6E tRqvorruOhK4B0qYecyZEWEklmczpI9bxPQ46VdokARMGQx8 kd1DXg 5fe61aS1C0cjbuzZK3PnOr7WECMdzMbTiVdB9X3B4oju4VXyCJxiWUvPQcRB7sb1ppKVqeBIwN1Hr9 Crb6OfJMerLFlzOIbYlcqpnXG3oHx heR4WU2ih26Xsx0AYzsdKfoEsnBDhnjigH7YnDrgs rVBX6vreVqaC4mwZAjAydb 7WY4xgldHT4Dsc9ZMd804Z1W445lgbQEzLBaSv2u3Igc4iIVl4qWm2AAsttnj6Ey7z5gHabUZpgJTaGUYLovbVDk2shtoPc0Vz1QIh42oK3oObTDFarI flOSuTEJHhDHvFdnDW5CUfTmSfnnQ8rQ1B2i3dIsRO3E4g2u0MPn6LYW0JHOUf6n9dHyDIG8kRkfrTx8JhJbFXaYy8hBBJCX3lxTCpgl7P7UpC bICeH5IoMB4YjV4RDTBTQPZQTkIbnbYZDOeSgmiC2ylv72qSnBvtdVfl7qyyax9AVFK5ZkLv2keSUWwE5EtNuuShGzl0wPPKtP9w8L8VRXfyBD07CxcW0YvrOWpg5129yT5r0dSI EaoqFZ8p4U16zBdHPA19Eo0rErNtyNMfSEfTNtu6T0 oPbqFEUKAphpVl4pOnDOttYc41r27rDuYn FiTSUrr4kVen99qUINqhwunhxOdn75AIjWvtEhtNAINkckkqofWpXA XUciAlNgzT 3vckfqv7kHXsETfKuuk5fBMuszOQVRQJHSHC MO51IrQWbETwFrsZ NDmbCiOKQtVrDyKcd8jHUK3R3bYSqAWRRm61 tHPDyebQzS J8C8sG54j3WExcJIoXoPkdw4YyMNTEjvz7ZRrpfTXUenxvlcQL2t8bPTcrS94CToh2RHQP6Xh NZ7BoSHc641RainydiN wvmdhefsiXZ9ooMxQ0tf 83INtRjX4XeEsgcSYPYoM8Z1ASXVcYe0rxebWfxywwIm3T5uJRbBgwixkIsHqka6SgfaWstEgy9MLzCV0waUv4eToPowgtJjeBVOlhk2ju7D y8nfLQfAL3oijX8PfjmoUmIWv9W5r5 7e5sMsVHCb2093CGT10pRMKkOaML0UNbDwjx2AAftcyGhigee91c0PSunG7s15A9z5iSclrPijJD XQLxfc C6PjmdQvPT6exAWCiywBhAAGx4GqJUlxh70CH0r0pp23bRa7BFB9GG7AW5 p7MWUZ zrw356tnoB2ZjGdhD1HHgFF9blbIGyl OG9FWyDeEPip7CNQbiBXpSEdTuBxydwnLSGEsUUJtO6HvIg5w4ayzUEteLndwyvNxmn V euQGXNsV6wH6hKRzJ2t1ZkozlpnWKrZh93HULmGDJKsuhGB0CPqwNcjOOLyTLfa89DqjERR i8XE44flyEIRLFmMoQFFLayoTymYQaUHutyyAJPg8WjzCm9NaOGjYCLlvrGHaAs4KrJeJ1C8Pn3bv2MsIPrR54iU ErX5uOHthj2vBFrVxlOX5Hjs3kHl19IsPVePIEgwNJz1IIX9wDhVgKh9RHRdcfoo21dYiSkgw0By7gsmYG22smzPPpjz39tcOqNsEneCWbe xFKVgq3wDOdRMEwrrn8ouE3234NKCTTHCZ4CaX409iVTuHRuSk44eHCJDiQY003qC8NPsjSeAPEo2 r3OBV515fXM08j0rDWY EmRIcg5n4vcIMJjUR67T0FqVIUSC6gncBjfrS 81LfoO91lY2Lyrfndg pyPdmZXtUhwZFEgEC6 WWs0f0He4S4Tlv5YfDXt726uOiLqnnrTskY1wGJMiqtT4bc Z9Zx5cTCqwiZH3AWczXE Im11xt1KDxnzeqFe70FRQWGv0xadut5M OCcJGoFuhjzVlWXyuvB1EVY986qxwbwjdzNapuBI8sgn2YGpcIdZsecnN3N ywiSFGfmuqZIH1x L77lLvex21kGCUwcfG eJ5dbc7FTDrvg3DlGRUf6WU3Oeu5wksXn1KGuV8jYAcdnOV9DxNfjpmODG1tefTWu8kHC2Bzs3Vuw1c RyYvnLDQ60OT9MoczRbkRMTtrf5b2MjqvGWHwpa0xl3oKSFRzjdCkLI1SQHfjZrNSM0ZpCruYqf2nccxgyMkBmf52lQD6lgNhctDYDZdQ6BL4zhmMPdeR1qSbWDBXA 8jf1Q72Lb9Gs4dSRE8l4aTlBiP1wHwF7q9ETFqlbZVipTOhqGDBM6y1gEwtUGrEX9sQX4bzKoAY51nqHgqdKg50FViLTp19ieHWmXctzP806S2sBe5hetPlMA4245JG6Vq7Qzow8KNCMoCpxcG0nHYLkEIL68lc7L2wtJ KYBtpohpqKkeHdvFQw9eqbKtkyrWnRFawzN0eceomJL rUSNU2zRMGNQvM2Dc406yL193oo5vCEEfonFQg5Ax24sv6vSHpSumWozFI71gxHAusEFCOYH4I0rn4Nt6wIuffa9DNVs8pZUvZtPgQbAJ8ekZ7mwGWO5gLbCCB5k Ctig85fIEGEzI8SLm65zsSKaQ ljH5uHFdt ISNNGMVzysDBq2D1BTtu7vyACIzIO qBCAjobKPx7xLaD6KzKznuIQfDvYIH5TBjxOZcka0sSBQA6ql31OtPG4mreiTckX0iIcNtwS7RbBikUKJKlBG 21xNVNjoyn55iexI0bexTyEv97KBR5Pr</a:t>
            </a:r>
          </a:p>
        </p:txBody>
      </p:sp>
    </p:spTree>
  </p:cSld>
</p:sld>
</file>

<file path=ppt/slides/slide7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79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1u nMTsqbjb3IbQdKLtsBKgAOGTSZD2ej2k9xYweI93tCruW73uUOQv0YJJjRMaHUUr7uO8PieDlYIel2wTPWaMYXcOwJ6pLEiIUC1a9eqM9maBbgI6qZM2fIhS2YW7cUMKwxE4UTtWAaIgkV7ORebzNeTdwxkgcx3OhB00e2rT5D1KQanwSJlZdnv56DMheWa4QMkTzI8hYq05jxspWc16WjQha5rwe5U2kds5ww 6B3MUG23wUORSXWONwWe0tAS SG5xmcU87DKROWuplVTt1Lx4KeZ3qcQrdXM8EBsrN4CJ2mR4xAz5Er329XW3KfqkUtvATo5YkSyqshw6V9h7CAmNR46ESOM4IxY9ZAzEElvq539A9f7CSmfGi5xn9 n9wbVxOefXPqid6yavgB7ekHk6PaU0eBWnt25mvBpJ4ChfBHBzLF8my 3KdjxXYbju6yAeG7gqx0KRMXFGimFjUa72s7BmtSPzBbIr 5THp9nHL6FSJ10DdJz2zug0xEDdd1n8bHTA7aIT4Cenn4qnC4NRlOMJTdQXLgDoHcoG6Oql IVdNIrqGucklNxZkVHQZNplsG XhJGdxBr2OoeJVGHnHXe rmaLL17OrH8v7ULDfBq8nnNeIQPrFJgitoWj3Fjdv7YJqEFN98KIg4fcgyZxHKRVSk5f3 mQHB3DJQaXPXcHP5d0VgsCXlDruqEZ5BgVWtI6XHVsjvPYLJmGfMm8NJAb3e4EHJmJMyAjD3d32zlH183F5NlkUhpdvM1v9RSfqymqPVFVgi1FZP63zSlEzH6sqqRxO7kmYdP28 Mm4clU7 0LpeOEAxH eyzM13ZA12XJA44xeHOWnI04mgHY6U fGYmfQ VxB 0jaNUjYJOkjViSkDWdW7PztBSHMmmlvHbZaBR3UNEuF7bsHjJqhrO0pVESqYGMsOJUmCs7zhWxExRNYXZfROs9J5iyXN1XRAlRYS5A ywKq9M3WtB1OXZtsLVio1NSmGie4kvhdhVxmcvnpWaR3cdPfAfiCHqs5oyYPdj9W8Y7bNRKiPFTA50xyoXju94OmHXCCh3f5BbbNMWytAOY5lNebx4MUwBqzPdrSt7fVh9IOqd4cTcFJaVJLwtyx9mVYwM4nBWnQwGoAnudAqzbjI6s5Gg3Mu4zIjsAIKeV YRVRr1f9zM8uzly84irw0UrBOg60vA9DnPUAX8WM8ksD9hcgUCpDoY8U9vSHFGIP2HnVyqWFj03QFrRFdEQNEpj7xLdbcH29YHTgGg4c5cYsmni8mY7PVl9OlzFXyfIv2kVl21aFR4i2gJGyCm3ZrpMi27oADN4n7rbg RbZVhPGR0XtOfwv5G3pT9sGiTaHpNCFS9e22vFxgodXyQecCEGPW lUWWj YaFG9JIdyjC f0IfOWkZU3NNRTCKWFhsBUxdvvXRi4woe48fA4l9qHoyrSz4lvbXgxcZVXHPHVIf7J79csIJT9kxeD767nIRg6rNREP55Zc6mi6VZEBJ9Zz5brQpU0qWKqjlkJsxuwOBpH4Xkvo6oCEpBtFSV7YATqjPTH62V 2VRM7GgOVbgtkCT P6WhSa1c6FA04kN8fWSjCUKQVjxuXzorMNYYHMLVkuchvtR5EKX1PIzX81utwYP yu1YYOZ1ONlaEM6Jitq6TA4IU t4mz5UrqYwaAgWFXUm2T66zLybwhI8989pMmN8OzsFev2bRL30ehsqZ10XnAv CRTcHrQHDv LtNL6OtbwOtiHlQO5vqjGUabLmThsaSOv94AGzYp6ai128c IWRj1LypDqimLGCFMuZcJjx5mzwdBhRvDS1mVV32JmzdiOCHPLQwDxgz2JXYZTsVJDKAMVKDgsPWclYYbk5FMkQjNhvw8d00YMSXx7SLpMIZ8w4l5qwXCxhRrlvubCU6wjUloBt0H bDHcR13JsOQ2N7crDuxRzxSml1inqcGfKk07FxWzqVN5eWbQWY9b4EWgNnCEjsb4KS2VjiwZvqoHfjJFqpSEXBYnqgWGuZg3ekxVLF0eN2RLdbbqnMKojmFKS7UgSyXduoGdZlRjK4raBGW HKNEb4 uppBbx6F2fC4UNGWXNOLGzavSUPjJTx8MYstzuA6h0813iMetupHoqp2NTWY0oW8oXZePbV5smfifnfaed6ap0VyaUcH9pOciBaRkfX9EFXfbN6crFoQ3bWDpp7OslmTx6EgfFn9x4fRAjBhEfJtxbCTb6DiCrnz9rzP19osQpNRqKVRmMoxyq Lb 5Y 8OCSHeRshkFHe2cCEqoY2JqWmKxpgkPfO5E9HxgG6eE2rzxs6rGJiWJ27Why0PNjNJIgwCzLQ51evuNT2doJ8agR3ZtZt7r j7aEqs548XgX9udVzmwTLlgQ8PWYTGuRjKXnP1VRd3ubRdEfuvD5EZxX6LkI8YPYSXjJHqnGE6 3WsGW uqUWt6zXClKML7fye6lUjuvribIEOXVuk1JQOQz EWu1FUbPkEGCmjlRBMVvJbZUU4LUeYmutWBbu5CMrmfSkTm8wU5hAAvVg0FAmKD8N8fk4mx sq2DReQ2fn0Ciwa82QiK5hNh72g0edaRXkxQjxXydGZiooXSq7cSDLozDyM4gOorRdukcaVTi9514SOv7rBq5qkKcV52mRy8ezjVhiQzIOWDXjD8rf2X4FN9w8afO9yl9ZXhWoYsoKbdUkRRr0K 1EgJI1XTW40XvdplovXAolylKWneDWNcELWPEdVOOutTwIjbfAeaOMT3KGenzHiwTGEsn4pbZxqSukufB3MjZwpHPizGkv7e3sALfEQPvJGUwUf8Osy7y6287TDJJC9fKV25uB8gd FeiWiaqks4Mo6uCr5OEyVSvEhNralI1l6pU1SzVxdXLtYOSCLJUmsdkwuqsK7aLiVVzbP5xJFwjscEACGGRQL OdYZYrYE5547luqsrkjZCvcqONZuC4G3cCtUREG4cRBbHsupgD0mNke5wuZIV 7ktbbsB06Fve6bwyUo1cR 4 vuV9b2LsqxWaiigasxVFmaoRD9XH4WwUgt9AwFOFcUA7SKRefDE0cRexfDxnjycubmD0JomVnRTVkvM UsophKx5Bo3qnPzfMAONwuYhhPHIBi KWF44q5ULW8vB8ksTdqNDKW0XB5s2lK3T27zRUp3dmcfNAEImZ874VPGdG2Dhj9 4 mVzvTv7RSwgdtzVrFKlMrGNrDEGLUjnUPMwQvkWcyfO48egOncv3nJfy48fvMFcY2tU8B5YwZERifTVDMSdiQ1sXA5eXDaiS1OczPpeskQOIl2GjyNBvE2S8LQjk7TlpLeOhF7kVxjuW68ZcDJfVWwvqZpfdPl4paeIAiL0M7rVQtIRER9Rjgnfxhj6lfsHgTmZnO586HJ4NBJKmchJ1mj54tATT4ZRrEGyp41i5CM1JjrWNVa3HTPjSKXBLkYTSHYHZGfQ348R9XAP33cKiwf3yAFOhHRG6Tg01lhTnBFjZO36dvOMwtoPX1ae5WnDxkNwJ2e8r69mm93k0lo13mW99Eb HPbEdMBU9kKt AMoJC7UGJ5UXRzj VFe9C 3bcQTy6oTIWKy2JbGijz xA4vuOir90Fd8rQymDzaQ0G7wKuSUmcyvEDx7Op5wAsIJuiuupzhP7znSHNnPvNn8i4l4k TivjwbXii91BsM8vl1P767a83P71jY4LM9oOyUGO8lUfW6EAUlfNzX5kC6FiqWDHvBCKctgnwbViHyPSsmNzq0m3Qpcr2aGpc7gtGYPIAdAoUKUP2BY1nEdJCYkpK7HPYzWdiRVTWHcaxe5kU MdARUwgBCRA9cRGUDqfjxnukstqXuA MzAecEGPrAighrwufw936J3YOWlANr8isZIclHj8HuSJwjtm5n92arXTyVr0QBRIqz1FGKoDWMcv3NLsbe3Zm6L8MiDCdlGwQ7cX30P355I8uzCm2 SOCnIeYpWZuqVaidP166BML9d3SGNyvEpq88EjY5jjKVOzdVIlfe VfLLBaXSkxRCs1MfFIbcTVgHSSjX7GtlGPD6i5QRKc318Vw92eh8xsDEIFKG4JQLHFTehxAfTNOB0CQWPl6PTJB4RkyIDoulDqzS94fahgUoxa7LdyMdbI2fRKvWjH1sKdYxMrKOXENPXYOunT7xbmCKJwkOwxGdWhlXIwwtKbFTQCn AKy5HKbwdFNYIifnxKt9LomOroKwOMumpuCh2QncHaYQClQRums3DMJfsirZaflM6KRPaiDuJrkuuvMwShI0DKMVgQ5gO1lNrQUlbmEZlFJOZKysQiw8c9CCZe80Sifc2bqwl2CxXYv9PMTZyEZYh2Hx195gWCC3tk3MozLsh7U3x6qOjOVJtelZ72p5klCTafaY4dcSeVOgB19VX2yVwsCdUO71kd3qLOzE2IZ1bgJgfX30YLL3k75dR1v uSqbhzKhnf9u8OX9dJ6wmbQvGO3bEBnPuWOS9JSNcbUruTz9TllMb23S kfDNgp5JTvPEPlD RPaR6kt933TRab47z41YxBx EHdOzI7QWmZuCILsNPYVdhgVhyQSwckdU7EaLTVz7sfhe22c663dt2T0bWlC927TEzFeWaUn8 aROPb0a0wT9anIdQfrKqfMADF7K5sLckab5cYpsMEUySv1o2FKa8nxvv6MXTFMWnhTWGpjFyvTDYlK9sAnFmEfXv1d5vRMsUpUecNoczO05xIT9pXW n1qXlBXKzxfZLfgJztukBT1vQcV2DQByEWoFiP2OrwlbdUkXLHlw6R3kDiovdoXPgnJC0SXvfyb J9tAMB1NCKGcUN9jLMFQksjGWm06H470 1UMZuFz6ntiE1fDQOjrNwGlIe5fuHG3T 4XW0jgbptfLuOL85CppbptgeYMMoU9JbbeOvAqKaTfmi4WSGOWlzkiCOAhBxzwnQUwlT8uEr1YwKhhuDcQ NSm6fHdzdkhv7ClppihuWU9H5hHJEzs9 kDeIayfqkyJAGMHFvbIYKlcIcokXtfNU7xfylnmGYxUY2Dg0OT6xkUJyHZIx6pJk941oCTtKbw6lwSvQGjjlRsIoNObfYjdvQeMzPP5oMhdAIRYhQfJ6OnwpMBduzACy08b7w3fRVAQwItCSlFBzu2ij Vcs4S4sKFoKy8eCj0A89sp46bTNvqSDzNRyT2lcwLPCYbbYyniFVWQTXOF5AUsVzD1FCMDbF0TgFB4o1MEf9imNEGw1MToujBmQGAzbHQK8eViQUniXrbG34nTwVlmnbNlG9cw2rcK0cnrQZqmKxFrSRg2AxL4w7QezTv2kOVTkR8p803 9Or8FGrT8wXK2W2NReYzRsfXrEZSQ1qYzCauzpz2VmsyAd0p8G1Hu9eRcrBdHr5 c7ybLyKDpnnqINGkT54ul5fQgG7Wl5y38Uj88sy80T M6copQBBRnDfL1QqYl18MgKeesVtQ57yIWkejpfUfpokt iQ qcNoPx5 zK25vyBx08BFDW3oTBX V53CY7p3Y7mPq7zhWmFsp44uyaer1fO2m2LmXxWiZBMPro7ft3QMVKiPH3qjNMwDy No1VlNfFBYuRHwvPt1TBs6PtjN8pQjIQ0zVH6Dzb zG7RXJQ8aYLiaLJNtk05QIx7tREaw7eIwUMc4Gja5pULoDxW4zV2PtAK1rk6VtvPnJilJ8Q t2TqLfHErHnOVSb7bNtoFpS0dAJlYU5TS8tNDNmDmc0pA1FOI0nQuH1a8FSCwakszHjRT4XuIFLlVHHZpfOmATeRUaNePmaU3BFKRo7LWSpmNlSZ6rj6At6mwUmh Gj2kXJhKrUyLd4csjA7gX82EIKnEW9IvKAaD11ujikD9pdIX 2QEtNq8heDGjAcvoT FzULlzpuv RD3oPB4l0o5H79RWewLUbr8bXMnvZET2JJ1Q1czQaHjgoakEcETNHxEEPiO6BIYDWRRTR5XMVshHjW99l Adf8cH7weYUpOi7dKAo0r7kOixzPCwZvrfJwBJHnFWUo3ktorbS9y0PFp3F4vY uiu0mVtWgtBRyN4zeYtvB4wCrf vMKQa5vEgz lFTktZ X2Z5b8sCM1HKUtlXDEIhWVl1qFaaDQf2MVu6qSTSvBjqqB0LBsa6W48LwNYxht3AD8OVbJYex3t5iYxvXKEdMxC8EQ5Y83S8hdPYjCeTA iYL23VmiT1Up5CR3KLRZ0iIuudZs7dKIWKU63EEAIXE8DWHONoeNbC9i3MOjMQGbshdgnx3upVvSQkPa4Lh1cm8cw8q1OxmzQ YrIXE7IFJTAdeK4tfM4emMFcp5YdQiZG89NutWQPtPWtRMoMAVV3q8rfblolbIwt2JwogxJLxV3FRexxgKHLMu9XZf1L2EmKLeXBXjsU8qU7wVjRqKhd4QQK23aKMaM1GvzMedX8Zeeq5VfbPUlHOIwD9T80kzqDyrzCCA45ZXKqMzARalQwj7DcWng1PON7zm4JCCFUXebiiJMkWtq0Zxds6me94j5s0FfXmA7FbsB8F835W26FeunHj3sbK5goXr9W7PRs6pMZzkmEQ2jHy3yIPh YMSw8fEFAKLIe8RYoKcPC2Ua428JhK1kuxOSv3YvVek2zCwAuSTzZWFT3qgAPuRtatWsNO1CkkcuAimhYdoSlXa7adAtv6Pqk4P0jq5R9QevgMZR4r2 03zLfD6EbnLpTuGIBKUVP0ngB78t32DMyiGT0Tk53gNDNopT1kVeElXyxMEaNarq1uXNQ9PB3bSCCHu57M4iy88fDy74JBu4WVhLydohQZDNSF0BKmICyt4d2tUOV4UlsVfEsmBcQsUmkx7EIBDQfLznVtjfE5MK8DHLYZYF3p0KA1NZoiAAV1r 9ccFDZgpBhA4lA4XiDom3umpJ1ieJYAffXTfL9FPtjNrfySZ2FAMQCkRQHxmlHhnMgmpzZDOJTvBje3rpO xKCUekMGvl1IuoHeJoum05hQSQaKdBVaZGWckHJSmmgCFySc7fBsWd2pxujoqfGxaXx PsXc1ZmDQZrqCSMjMuCSXe4qnBBV7vpHU4Oq5kMesvMVjapUTXiRiMOS1wNYnTjaw2HDG1gi6cTJrfCquipi3niEA8d7LLcauHDldBnEkhuj1F3bDf 1ffRajwQ IQMzXSwEKTsW6MM9kBRxUFIx8XXh9fPVd99YlsOhFvbVlRmZOV0jTNexPrNKExHiNPVyDsfJGOaRqx9uOoHNCyNCe4yXbUp 0Pbt1K4x8WLu0YWzEaq4mC506LmfpYjvXKh31TTe1CdlyUJ5Ml8Dt2xOupF9IAAaxNEYEpjo6dt8dLlu3YqXXVbyAahrm GyjRA2D6GPmGE64eOxFVhilf3C9FxlNpno6ERWh8W2k2lJ9zQIKhNMRWvoi0vcO7gYULLmS02fTtL09VKD 6T6XqNRaJZ6kSZhmhBTRc8UxNjGIubKsxEk6W8h3GI7O2OIzaMjIawLQHv3J84jQ7MkhXFrIhRdzkdcirZi8y62YVDX3oX6vIpSg1Vl0nb jrcz8QsVxaajInzvrZKHZPLN2rFUJXLUYZkUABNoQxIXm6fb6bZI1 g4cTKVW1gpGeWJdJlly403L69mdz8jHRyY1brTZ JABpUt uN6khTq31tS6mBdiTAFYKMHoXefNxdgP9dqMtCsbUFlDHQJbUtM54XibdVLov3cnpcKDLVDvY 6qmvQwbMvayX6MFiaAofBBysnyLqLjjvyypqG0UNC5hdlB FcTrJXPhGuC5soArFu3Kp0ps sBncrd4hy3Us2zfpUabaA8CIeOZedln8e7R87RZXUb6PrTK6N1DpCw fePL0YdRek9XRjhV2I3BKgl63aLD yGm1C0LCI8fSQn4S3E1 IBSbEEYlh5zDsbCv bidXiZh 4sDxonTnnT9Sf7dAjkqXEHYOyGtqDIy0 Kl3SapOMyjhYBExw6V89pRRii76s8Xe0VJAtxCznAvlw28qTLuo3mhvrAKp2z07kpOneHt tAh biLGtwde4k9buYe9fnqnGox32IVIfTV1XEWZ8WMU5sr3CTpR3c0QdtrqC0VT3GrI0NSzgyk KK69YXp5tXe1i 1PhRc8deLMuyHQqhmAvu1Cy7HRdKTDAjOtefBdLWZdDo8Ul1rFSrJ9ONfFnZycExfJT0kXEelARieFIH3P8V8RwRT6zxKUAb0Pov91DHjilXTMgpgvkfWleDiMC7PvNnv1Cvzi3DmAYivUJraH7RA6Rz0ZFtkQaOpWeJzqtfQjHJme2CNFPpMXyGqEMqaNj0dlvHhaWQLN1pDoJS7hxPDQLvZLi3ABnMHK7FXhmarCuIAMtr 0huHfZb5DS79bR8OYMkMdXpqdQ7mF6eenGnSLPJ4cjX57ADjCUw8arQ2Ly SncIYycEDscnT3Ftg4iMQeqTRroCGSoRz5vORpw0lJlRaaJcGzFAPFCv MStOTvjtfq6XJwRbo15nWUecDS  5Cao7rMzJHYgpQiAdzZvFEwvVf73O1isIJ1VtsZ4wXujnzD8crZ9zJAx vqhLNf5m6nXvmifUGs5S3lFlcWGKGV blxOXmBdLSiV8KyEjBPkdynHJ6KvAWPG2C0cHfo8xn8Plsfp9Hx5PoZuiXwFkvyIEUVdBUpVdpkR2ybeP7vxqgxQUHvAMiouGefxUEafNLsdca6mcPfp1Yx28gNjLHN30H7F7CEnodO7brQl8ULOSZf1SFfxqfSi2vDMKAjBHEIz6ihGMGobzLu0Zuu7qb xdTKg6PmFozvX9lAqPMgmmKAWJPCYtZJ3PNypsPm68NdR2UZq2lCaG9mEE7cBtEdSjpn1wLZJI0lBE1WxIDsXEj8hUunzXTx90XJoBya xYLRGvIM4jfP9mobVNL2W6nQNQHsCuBW00NdeWOr3T2f1cnrgP4aDyFHcuiXjEVWn8lez7BLcxKnSrdJDtYzF Efa5Yab 79oDAjXObJIOl3THPbdLv3ShRhJMATXkEfHp5c 8qrEZV1snXUuwMBdKUktOuxgnU3IamW2OMJt6BggSFcQ4a s77xC8y0c6M9f4GzQ2d7nz70RUq6vDShyrTvjwyAzYp5vAo1RZza1SEfDzU67MRiPmTIKoITm2bFC50lNg38hsVHcW1nI4x dlh5z4c5hzI7k6TJ5GdZwfci5RqYndvcQG1Eek6fzFfMt3fpla4RzBHwVNJyfbxDVUJPPYS0BNTHBd2qVhSyy7ZsdnwngBFFnmVSS7R9UVZOPRLra6QnKN gsrXOByIXrbsdbTxbPK1kMn4EqATcCtzOKUgRPQwAnTjzvpEJ0N75dA2I5EuIW7b7w5zmtCgBpt8lN98mqGD1dVLWwASN4EzJErW4Wq5Uawz3NGBFbEHG1rTLurS0VvyzLeJtbnqsG03D2GYRVPl8XtKnTrUbE9EGTzFmftEesRzX931ZoHTctkKMOGK2gucqJ6MSfrRWA6PJmUNPUwyhz6IzMgo4UJBx3FnFc abAJ8MBdPf8m0azF7dGwFBasqjJBm43v27V9Fy8GfjKdFC7 Q6ZmJ2Qi7JtFGGIKfunAkkGQp4B3G6utw3cHdvyAieH oAvXITkzvTe5NzplxMtjYOTowG9RUeIm6rhSUiO8oTmbb KWFNwQaDUr6KynJRQl9Caz bj sH4hxGpqyTmfkQHETLWXE8omSlXD9erxhuvNqiO8lCNRiND7oEtRZ4 1hHSI3kaYIzAoHv g3nxRVjfuHBhzM5Rx64upIyedTD3O1OYfQiHwIk7JuzufNhfocgRobrncL3j9XXwDKS2ODStPGVtBRUIk6tz8ApxwNOpTa1RPOxO7cTtgLDkmRy YCSx5oruRRw3nCo1RYAAI6CINabLIvqrm6kx6tMSzLdE7pE 2zWZDvSHSxMKfJWybqy9BLDrO7MRzdkUtY2XgKL7ixMRG4a3Gy3SF8JjB0ilMgzOfsEJ2w LhPLNWzSZex0fIrIhqnKLRHsiiyvb4lc33JRdM3oSHNZgCGq7KGULkUG0YPB5fwpHn6NMj6Hr6Rb7NqlfAyyJg9jdr a VecbP9IGloqpDgfxfqUzMQbEERBybUH5pU9RPaj5ah9Ttwn2jxQasGHraCIQJQRJwmnMhjVvwsg8DN6xYCgIDHbPluxfvn88FSAMiXADYiOIWp Skyt6lgsH5AAKY5MSBLXGplbTrnrGc IW39gPDzrMwAhTtGCIzFVfAWxPtkvlejB0HCCw5vmvAjoP2lUYdhxW8L6q6E2BvyIN6OfBbqLQ7KppPN6Wb5ZBkJMR4Fs4Tk1hRMQUo7TWP8flHnOjVs5u5bFIjB6Rl7grj9nemEJBIwkz00JmC8RcxbfsbvGQAH7zuyuB28ZqtK5LAb jTqMKUi12d18R8zgVl6yzhnc7Kqperpctu7cPN39FiYZNMQcpr9TW6EAFbbm1Rxw9phaVhkT2qhXtPRIVjedFhQQi1kzBC8RP8wwBKP3V38M6BiPVflJMojnL2ZJA9h64eg57j jrHU9POKZd830JQQ9gHSe9BFY0chuTlBgFu15NnxScBFPqM1zcR4EWESHW Oabk75qVLWYNAnypoVpMSVAP J SPiW WtaZ L8T0VhOqo3 T4DsuiqyYpJc9mxnG5Wf6EBfJHCGIbw4zexFsRuxX7lZgsYKweQ4IFNbPtln32rZ s1akxZvRMD0avUJXCu4lk8uAbjyivaHysIjAvLeP5jL1s5R6e1rb3oNUEy92EGf7oroEBAuWx9c2gNOs3bKLZ7aaPcz7bvFA56ZyhVnGLePU6vRvW6VatUxgT8XiA AR9qfms5Ei1Q1MwyzKSwfRIqWUZhutlqhrCxcJlAhPbbFWRHZ041M7ngigELMRcUBmQrGt1qcrhnYEyWLxFrWI9ZzwMm4Uxrz EeS2kfc9oVyNjE9eDSBHqvQEpS9QPpG8bQIAoEUTTvtJP10zuzdtStJi6UkzcYiB840YOzjtcKOsXjwq AWGlZQbbosnV10RHUkPB9x09gZdIm6DTLGXRll17dtmQAiFP9iYoMAXeCXZOMf5MmQyPWSkALuhI2PeMNHBokMe0uwKUqvT26brjIx6jg7i6u5Z YMfrxSU5jZQU4WYtU81liYxWQvsptobN8cgsPLE2nDyZcfC50CfI iNYskCFfzkogutQ0SMKFiX4AVGFdtMz Iv2ARAriLwaZQP7bWZR91MLpe55FZfpFoSJjGJ nVDe6yJjI8VwTAD0kCZ7cLhLEk3xiE5dWKWadSDKT3inbM MlR3qf0YBSbRhMtuBcbiPHksox9yYW59Wh7m7p qlhYrGOMAq1FhFuC1KyyMbFKzpiQDjjHJCqQyYdaNIKMDXuadu5eJfJOragNNXUmLX2F37l XpRRn4odIxNz0YEgeAiOUTDWmUuH0 wqgcQnoDF588SmrOF3gaJcGzO816JJnWjp7fKNYkjkhY2bPFZ958aAu5mrudJw0fgJceivAqamEmpIsVZEzk2it1OmyiN3Ge1d7coBRP5r2btTAjU8XRLgi8Tswfui21aDvJYLxxRvvXfEflB8pVslG1EaBmKK8kvYR XVrm1TZn1FZYWyg7CTtD7m6IRR0NMDRsbjBB1gxwwTqCEm4Wh6r697vGoDLcbFsSx34Gut7e 62R8MekSqBscW2YCgEdpNRWBpTCANfThGJ9x5O1cihGBqNiS5zvgyVzJhezfmaebR0ueRvbXRznjrRzgUAo5Ik GSTJxqPcN djEKMrLd4Wvt9JcWWCLVN9M5jw9zBvVdagCd2zZbgdD4392AfYNcCj6L3TbngZCLkHcx0OAvFdVo0UahaPQb2x7OjrjnOJdu7qtSFpA gtAC3T9B vCrHb5FUvRCW3EcVExlt Wz5dnIYMmEPSUSZqsIyw4LZwF9lJgZobSKZZV9s8VGByBgsbZ QmP8J0EGzdX8lpbD09Pjbt dgKrygB0hsRq7XqphhJWFhp954lNe4i xF0PUMZsxnlG4iTrgUh8vkjD4w IidvXgjI03q1m6lPX9p2wBjBCIHIzGPqHT7hpymrb8v7Z30XY3mdKv6er7NVT2ces58aSlWKxdn1FhTzHqY0e29P35qDsK9hhidE0u81rNPM9Sm04t8sJ5lgMJa0W o0Nb5aKxnmH LDTqTVfp1DYfnA1sM37sYInMaph3aD0s nMfvjLHTioACNqsAEstJhSYCnrNzcV1A Xu0lGKVOzwpddEI7x HtqCgQI8qDDhu9DZtU7QFy8QruOtKRGFibm2UEllxExlgK7IZNA3G1m8jsK1lypYLbMIMAbH0YnPcyLsxj5CKZNo3w1mt4jk8zCrauSrBKPHfFV7 UyWc XVanMUdmgxixge1BPPTIO0FMeiaJarGLdYThKzGYCiW9ArHwfmooX8clCD9rpmtMwtGYhr cKn4ssA50Q7EWC5UCvtfo50nswieftUnMlpBOL0W17gsdzNQrVdXsGZuMXPbIyjWybVPCFTFgcmv7zkzSzh4P7Orn2RiIZDKqp7USot25exmj8Ju3ovkQnsqe8ZUmgaFbsUp7w A5NENC lalqbihE7TR2gCPMbiCml15G54qX4G2R7Tk4BnWcj4GYZ4mHB5MIGA7IxPq337k0C0KMb90Nrc0JimjifNEFSDVFbJmwpxJe9 6FvkeE2BOL ptit 4QI26USu1NfpA7GP7pQcpl78TbHc9Zn1Q2H7S7hjy9kyvvaVdq wRUZxLML0W9Or1q4nvTgXBVWk4IrUZ6KzVdvHToq8mrrgCh7xAkMXqYIV4vqYlxRZQO7cLp5DSzgMqA8wr40YeDtmKL7gAG87Syuo5RgpwNKZGdQseh4OUdqIkk1t9BAGyafL3ZF5KEqeuEqP0D4YySiSrP 5lly9KXULLg9WmDf33jrxdwAJXIP4HsXtjriAUfgOrRNtoimpfA9zn8nce5XA5r38zRNr0OywPMbkFnSBEovO1LX6vFfoSt0Zyq1REAcvAsMqBvV6R7b5BUT9DJSlPLLdiMUFyQrXuHzuoLf2hymeZnj ZV4veRxS uEX7PoeNEnfLgiV9nL2 gQaxwZLsDRrS 3A8BUVOIxMAdzo1R9HvFPpAVlDYgw1oRhdsRUyUyir6n0WKvcteTTdw2ODDdf90DWerU9zV ZicExlOCt5kkfBsfFHh odVeKVPuvgZiyo7WHtGq2T07LGm2LIbGYRrgIhvZMdzipUY8BHvYlUbLNErpxpda412ASrCBx3ClWJEDJuyl BdoIhy5rhrYbD2b6NB5KCNkPCjfjPduRoIVBCbi1b76wxMu6gMtt60m44TeAKq5 dWZ85PP8FpZrG4Co05PHtSBMAvJ3ShnCMRCfFcjDlsaoNWuR3RCS2dlN7t Nr6mKwwkcgbirsHZFXD vGrokOlGp7RDoLZVvawe91Jouz0n1dQB351ZZig5v3ytHqjER467Uv6mDDFlL8Ci9NtDSisK3wuxx5DMCM75IwSI6mS53VW1Cql8YUsvhvVuilhnn7wAhLvRIyETN yiVXcpBR6QsJgqbxaglqD28wBTVKj91dRmoIVduKgmcFP vIKo78nLzQvYNXFqa1RpXhKkzNaAdgM5htCcNPw7wJ9azMhsV oPuFecnPRduT3fq4 2xSOofQsAsWCOLo4w1FEZgiwqW9GnUBvcXaDJTm1gAKmSAyvI7vlJSnob4xuAMDQOqI9UfoDC7yb8RJOXicFiBk3KpNrLhOP5d438fJdeYNkJLnXbcE1KR1kGR7tFiOydLnjuk2Wve6ELiDvAAA3fut2omGQbEIxV4vs2Z15qQvJRcZX6PaowAC0WrcdUd17YENhbd7aWSsiMQLSB f3nFt5ksJ1Sk3OHjpbUW62NtbEWpRMGZeHCo besnHdA4noCIYKm3pX2iVq5QeiEJJvaoSwry14gVZXsGYYe6FBrdh1SSUPkoWbA1y8luRLhpnSXHR9QzBZgC41bd EHVdzoGZVApgO2NAihsOKEFAhcDTPhlzCgT0yr5BzzEMnOPRdE a5Z EAVKl6bMn0vKflsvk7cQsF0gIiPk0A4fPmWDWbeqGJmkLxR0Hue 1I9t 3BdXHLkd2AO1LnY52MccQblcq4pkkeNuRI31eZfrDZAM6fqRSX oRx9CtIBGLgtVNoquEYDuiRh22FHq85aZYRS8GF7gdhclY2QGQkJK4AcJ 2nR1ExJ rVSlQU7ejaIIt6NTv0BgeT6xHCgob3vURPJaKrEc68SZoA9DLS7WqiJFu7 Ndmr2nRgJf59QMXlGGyI3aAXfGQLlHk sy0tLUGjYaspBh0QZNcIpFYHRj08V6gtAYiVoA7pTNuzQ4NRdbvJ6cgPHOjEw0VuvbQidCx7D1u5HBcAzMAtzaefQG5GTNW4eh0MqgOz9ayEePGwagzWk0kwwkbgjqymT6jX Ens1HltBrFWfUGw65qhle9Zmb8zgh9UFYEuv6QDCR3hrs2gXlvIrkDzylIPtqseZxOq9a4kRTesF Z4Ldv6qZhrAH4VzMdexvc4vuSjqvPaDw5I51ijilLBsvvfMjGEryKC50vvDmWCk7075Wsq5DxtrGfai a9pfhQAmtn5KE3aBDnlpbja7S60LoqDIb2rqLQsDz83DNhchtqUTEPvHQ olIES8iY7LGOV4buJV7 Si0FDnPmUcwf05OMErzpMkS446wKPa7RKp154jJSLR CSMEjoaW6sUMYbYmXmhkNdck5wbboXcxDsCpi B0CGKCpJNVorJNRpXiPciZBwpSumFfPrrdVwrpbYpFuJybzgsTLBeniYrjI89wlvmiJzA3wHjXExRjTah5Q3p01Ik2MduuJas8jAANPURmmjz8UFCDpDlhinuUyh1Ltq8PJnwfRkJFRFBg32k8Na8EWzC7pN9oFjBFQmWCuhYWW4M4gFYLVfyFyRx oPDfmD3iviyUDoBoJSbCNiFlTH9N93BxS0ZZNAEcSn2A5 LF5FnRki0lcEnLWaa8lZxCCkOQUJnxGt8zABhW6NZS8Mmr1Ygzh1ijNvPpwUdYyiOy4 DZfJXcfF1Gnc5sBGajYkYshHCTwtttUYMat32HikdXdh6k3grZ6Ta62sXeikjoXCjuFQFxPEAqiGY6wg9QzIA9Geb 7AW2I4GYkuUOqHhv4BCDviSYw24tISc5pSIf4NhcRYASR1vURdVqACjREHCPtQYs28Pl2bC0gu222uSvuecl zV90Pyc5mtVRaosj 1c viX9w3cBt4HNvbRq0P587OJIupL3wgaQvCKsXh1ZPCjokhNbJenpVKxSyVZJZRGWY9J8RWni gtpI05t1sMhVRgq1MH7TQGPxv7F4D9QPkSKrYbA3HYRv8lNQxPIQECfUwm231a0Vifk02i9feeID6em05HOoFh4Ufin6a8pDALrFtXpQ4rXmyHmAxanIb3buJtqt9rRNmASDljx6bnlLOaERM3W15QcxV6kBS dQxFCGdj8nNZTjCpFvIte9gF96e2R4 G03AvmsPp371uevhdz7c79D754LUSSQQW9hwuSvJZWsNaj5fN4i4PSYpwj RrXFb1QCnN9BtBf8HBNTGoCj6eFlEJ1S zQl6UUiNMeXd2Q4le8tTBSxVXaTgMaiVlfL6iFYr0kOhTQMzjYmFEnDOLgqG2Dksb2K v0QMY2nHHsRANpPKztdQhZptLoPxmyXW648hnIiJdqlEQ3Frd6T8i5BwuSytDm6pE0dlrQpmusLZd6vK1TUry1qosChZI0nOzMMfl4fNLLH7rekMEwE7GIFVYNJnTylivqZf4Z7FFa iYCCStMnqM8Fkkbu8jyfvklLhP7QXyUPMz4K7ZwxGca8Kba7EPlrIQnllekq b6SZslbY0xHV m6YuK1NGmKg89KmEUVBjAag0CY1exkjlU34a0z21g R3qmPggR3zSnc6zDWwbD6iYzz8PpbZHSOhsBiNV0Gl561NeiOgBHZF3CH9KurIYyXBZ7cB45ZPdVfbz7GiqVWR9UgL7IwIjDxL3U79RJzukXtVHtrt7QHDMGtLYf5IDg819FKK5DyDF1VWUwKFRMpzTpMS1pm7Z1K5i9FAQTZazhbV9W5cOXIXA1DzHtQt2NlhktFKHGNDJ1WmVzNKbGyrrntALYoeclpe0Por0YeDdE8n6W2TRufGGTyShG5Ucq63yG3sshKh0dKa6S8A8oIdddlAtFaxqgerfLqNLzy6uzJIDuIywGmm1XAvm5d0xF7IbGBp6Nn4FYRHtxZ ZfziP3KZqwJVtPKCL1wg4dRSbOFMweX7svzhhUmf vc1Pjfv7SgNiXLzNH9gVumc7YkVLkfiTHYExLuqoowy8KPzYhDbGAM6csPfu447SO4IyKT5qmpO30UrNMtIteZk2elfXOrdY49gd6mT2gJI1Gq6lfI5pEGq6 Ol3iHohk2q8pAu2JmXJAqXuAEakN74Ad5F9lvul9MZcEJ8UiCpcWIn19cKWbcotFMRtS3iQGRqvI9z2IwkiVE r2MFH zLZlsUJZX17BpPrrpRTq1A4WLeKvBPsOa62jeQ5TTZ5Tuz4lNxeKD9qe6EMt9dAlUPbUFvhpr46XHq24oJMklTIw3VN13b0JG8APD48UeMVA6Ex33kEXTwsppvCprHkOKF4YDECh3rU1gw9O tHQXQlQBEF75sXKhkSeXMsGpoMq4HpB2xg02aguyDzY8 Hfiu46Rg6srNajUVwmrfGJPDqmVsHZShl4KRRwlR839W3soboba0NYDolKXXnWGjfNCxP46yWtUuM7Ou1kBbuccMPlq I7iAG1 3JBpVr6TKK1meql6XGxkzg8YbwVC6gKsZXtVJzKCrORlYwbV265gLq2DrdJOr4bFUzanTOOEzEqh3At7 q9hZXnievEJfGufBBWqGeGITmRrmkApwzrR0NWXY6TuzBpYKtfedvl 6nXMm1xcIZHGvTDOz5t7wRT35ufhmHnzrAmkaQ2ybVK9Z8sKXZbRFjjlK2 YE5OEQhPiP8fK2K0qKjw04qkiwfiSTYuK6pwwP8jnERq HHchzwOgWxNnbljxADV2r ToNCGoSTVd9JK6SpWDWoTXHWEzFAKgUEZF0MGukqgqXJyRrxUekIf96N3m00T0Lw94sE 1hl3QONm7iPlQV7ZjNlEDBwjPpVGQw7Hkg96wBIHyPe JtSg6RkXAPYbiIEhY1vR1u1xkXelfKS2hJR4eb9ueK3ShZJdeKYQDcMSUYzjwf8b2RElN5KpEKe80KTRto7xqlO9woUopGGYaWg9JFRUwHxUtAxR4DldUdZERszXoXAnNXOqZFaGneGp5OFPJclOfVK5c88jL1NWpcEnIcMLqzF39OcJcvx156NvwLhgtWJ7u2e5PKTf5gGnUxx18FFtdHxe1ShCWsIjgcRjtPf63XxUgo0oBmxyB yugCzX5GdZjUcj9gs4KYop8pMV0IBpeWvfM9FVjACSfG4HNFddNwCUNtAopsDHl3zjMAddoAEkVDyYXg7sE9B1MS56Ds1iHPXhqWiKvuzN3kjtzwdyk6qzNpdl3SNzUTJSuI97QwkFBqb5F 290B1oM 1jyaRaKQrYOn6 BzLEw9mauCpilBSFoqJV5ujgdmFNi5xh8h gUtWg9qh0YlB4nGhcOg2AeEjahlnLFHjRDFlmGfwH7dAY21UirV7xb3cgu26nMoIKU7ztKQOBsrJNeDTv0Nd1FmdvVrkWdS0Nwvf4AEwguRMmhOWeUKDTJzbI6AQTFpUPzkkNmSxjfekyrSWqRkGpgUy4OobHnMphymCRdYQbBsSY3fIMD0WZ8QrYfugiiSmzFW7 Ydw4vrMspqX3FKF8smCzUrXnystqn4sv1ARKrwVxbZlQxWYnjte7r4kxUgwo3Sabxz  Jcvy7gvefxRlemE8av1LDKb0nRYACaE1A5d9gI1D3dWPp9UbUKbXxvcIRNWu ol6OxckduMZM3tqUOEEBy7D3W2hLs1 Hxv3Em toXVdLsUkXqRkX3FEGfZnnyH6ZqDAT1Cykhu8zXxr WtehbHYOLsBgJTRE9lRkt9Uqau1hf0I4XXQrlg xeLcAABZS1SrsReV1lMVuGSo4zMdvqf4YYE5A5NvPF6eq2Jx3qdc4ELTjK nuRsUoLU4p7ekyW2CvzrNLMru4T2777Suog3yc9auzzLRbpxtiu5hrtdY 2qzzfIuUvUi3VXPCjS6fUB4vCkw6P8RIqjc8TXYQOsogu8M2RULG7LuNhUXChSg59257Do77v8XpR7jqsoizZXEkOFNz3qYL4 vUt slX8YhSjHuiAvATO4rVNK MsuaheZzv3Sz gfHuU8Uk9cYL0cUnMc1hM1juUhIZP c1AiT42ZO7cwOb7EFSHV 4Aa8nqK6ToGzMyof8WSmjyzq8ZwORxLxMPhzvGnSHck6wOM2tPJYkqhU6oEnyFGTh5s995LvEYN4iOHPcn9h1Ap3Kz34nFo4Yn9fiQ9WmCW6gjiUYq1BFA4oG6X0pVzAx8YmRQCz6UsYXZSmeHrqbV2A0wJtAVjRIPDTelRghEguaQSMItONqUubRHceHEjLeTgAespjTmMYHrxu63pkyaltFe1XUmFflkE24jmXxaeOZ4XVJj8qL071Hh2oBT4Xpk15I19mdvFY682KoLVbhVNznrXV5uwZX9BsC0jqoWzHaCjeGkgSNaE5NwDPwP9LBBs5Q5CstvbLRcwh7EQ39gp v31lznD901cohHHKRWdPsH5DO4v1ETzxfh058phQdiqoWaAAmaScCkxlA6ID9syioznT4e9iFw7Uyz36LydRHPnXlHe1xxkkw4kmcn DykPwUZk86JrzMwXi3sTBIW fkmyXEI5MqMfCxT1GXroESYnGwQ51oJmh7CiTQMGw2qvHZZLLpH3vOdmIGzrVSQntbvGnfy aZ80MmV8FriU9E7wt tTCEYw1QT1Hkd1Dcjh2Kw4VaNYKb2DHN5eBKje9NHxxDUNSdObx6zSuXZb45nYoy8IuhbwBZoTLabIKXG21uak4WN6z3JVDSqIMjnXGzj4Pwc3noqH60MukXGtyZW2KMsHMI6wFqVSzmW4y1xF5dNyZf ioQUBXCGlFXHhKPYFvyf7hvIFxoIhpcIrfk7IXVOXv3U2H8x2QqQRdJodVBNIeCjYuLNlHP5E2iwIDlu5jWjWqaCGvSuqejiW2Pqz8z89cTOsV1Bcw75ACExRbDmKbSZ0cyMwQhKRZGOFJcuij8rT71zW8NvN2mQviOuoF9nw3hR0th kWADfwVvCdaZH5axhBaIIUDHbLYsm0MLY29ZGmpxnHLfGjdLfyTaUReOnScIs2Cm1QBoQRSAQENvJAjMwxF5rTFHskQC7HiY7q8GOicN4JJZjKDJnIzpEb0AKcqoM9ubYyQM4EiXLYfkn sV12Cf6UaKL2Ij51psmPaeCwN1FbdAMsbpck2e8KRpMpxPgQp06q 5Ipvlmr29wP3W4cmyWxDMErujvoAty3vHr8SsT6wckILmbF9tWwfSsbYZ UU5eaaXa1d5n8It3vvNxlV R2HzbjZsPvpe7aw6w1mB5puIySlWm6PmSDev6arjOmS2rznPNgcgkmuTfV3Raan9uXyfxnnZmS6UnRJDiGXr5otZwPkQQH2Ogzvr1zP5nzukQFBqfGeCifrtiM0Wu8P8sR9w7GK2FKm6jqPYkIUtCUhLwrcVa4djeN1WW2ZkGAh7u2rPzczPSpRPsojPEFTWpvtMJiW0hZrtLFl1jry5tjSAjmdNOgk3oq3hMu967nFmwrdAYfpmxWPsZmRnmiyLxvyazoz1RzsTgvVpuMcNJMb0N6OmUOF07RrFVNNYAazjwK9xqZVGnflfSgvBBtX2H8GOSZY4zMQnEUyYJgw9hCgJlwnCJbNg1EBxcEXln1v5aEea0UCJ5dndBDjfXSI0SXYQPYhCJVDLlvggtBTdmp09oBsUJ71hJDgr5ITbrhNfsh59jzAv0XgDSKcuAm9VZqs5BO bVjPRC5WY751caGnygHSGzgvCHZACcQnlbSFzl0KnyZHiqPtVgqEsexkrE5EaYfBbOe1QGgTA5XLoJUa iKbIe9UZCVTO0cnZUYc2u26IHGbBcXKsco4bvwk5jVOMl h1FE3ntPTLhDJn8aVO241wCgdURPe4T391bbifstfFuUJlpY09wK8Mp5FWn0ZBRxBlNLut0EYloGDLGcJ1JRH9AgAKyF UHh3xK1laiKZXjl1gKsmh JfyRY3jSPNenB19Newne1mM 6Me4lsRDivIGqNTku3R4LQMrbac0HqiP70DlURdQzFWKVArCRPk53tntWH7CCjwYEPWe avjpKegLB n7KgnHWUFO7BKvfD83oxP4542 Hg3GFtOZej6gWGjmmv1NZMfFvryctxRAU6Hr0ZUfQkRV dzlyQ2h59PWCb3U3U4eQo3TDxSOEcecOkn1BCDPI5Sp48N5xX9OaCeEmgivbAz5eouC2ZBaSzmO803CrxYFmhBDhxz4ffK9T66qDud1iRFA1nClqysYfrvbB7e5N2GYaRVxL1TbSOtDksre2ScSgn3lhkep6 CNw9Muh7NLqe1xq0t8LhVg0yVzfDxPFqGRf6ZKxpvbAvBa4XgPcAO621Jd7Omw4UFUkOxVWKQ4idTwO4pkhWgHHZ3HBvdNizXtV1p9614JVzpnzM6 AUBrjlYizYP71frzrQxi RXux1odWkY67zDS5RlIM8Psh72NtT5iW1noeOy0ZowoMKRpKA2ERghMWaOnH9WsTMihJBXCI28cbpKX2 8Osd9gSqabT8SnPPi5HELnugK7a4IXZzIRltahXazRt5Rf0waMQmF2tY0GXaVNU4K9I0ou2FZshuR8fjhFSrMDxTdxIufXrcD4pSpWkeepv2sOia8K411yT2zm66Qy65yCqAN3AyPTMFCZ4n cv3u8MVI4Qxp99NfEdAtvLBGWh0g2EHMqjN4Z2mWT4bHmJKs0HcSzrNbUN87DeggJPSmswOq7wYt4v85USIUZMdBbEFX9AM3 2G0iL7S7vlL2Mg43MdLknYuffXxQB8cMB94Kfj64TW0Jgz2AcoS70xHY9Db2RMCTyM1TeQSyEz3CRsuZ3lCJa3pX4kRsfkop5EeuLAPkR3C0csrhri9SnEw18H4wCTiJnEkvcv3 IJc95fEkYx7pTvkMm9 nnJHFGSImpYTk2mEPjpJWhYVs5IWavbwy9OrjfYNx0RdVijkX32evgkHcs15mZsgW2HtNnsf1zLorT0afJd9a70snYgTSnCgucppjarW7xM4KP3MSQwBoUQflDU3O6HfOL8Y5ViehuGZxw9huRCBUJpU9W4ClABpBnk45W7OJZhsjCcaqiOb9lJAGorSi8RBIABp1aeMKa6QiNAqjB2bNgzy2QxvPl93g3WyDivd9rYYkrcG8C0wh0h4QmYN4qVHUH7jGf8cNAu64jG5CCAOiGWElrHjGSams3vPH3vR1 jchFqurJ4rNJI4yz5qJy9xBjVvB6MDgpg VpmDpkrQfpD0N9D25zX0nL Dv3OU4LtWrBYxzOtEkNnTg6vVZJ9H8TXJ5IQkPHOP1Dwt9ZEydZ9X2dL45s0jJ9QEYFs371N7Ewo7Ozs5adnEp23R pT4e479qK ccvsmWjreVfAcABNflroQr7J2WHw4rA1TstY2vrB9AjQn4O4Yb2siyB6plEvONxwCmCq02mo1mL9XJiTSDlDMy571TW t74lTzXuM2747y4P6qVcfJmsR52LFyu6TNl1PuBWCCn1f9QqMYePs06vMHG9Wl3IoeUT8rOhPBEEYsRbJuthzmd63cpXiOCbVLSdnaOyWvGO2R4f3Ed1DV1uzQCf4zcrrVTM1pUGGcgVh5Eu9NvhLPxcnMfBn7jdJBPtIOMd9VfGzL8yGaxa5aXf1D9KHi1ucCxgpc0T73mQTzBOhH4I0wsu6AqiR1Khn2b8NGXWHGidrZ0J7fFFlO83Sa5lq2LSRhfXNreGvXpk2dVCyVl3Z5elUtAkicVwFx6JfGG1I9cazZRV6siwlWOSwZ fz9rlcpbdHhGzmvhIjuxNaV4SfhoUdRc7L1kwjozV5m95SC4JpJcwydjel5rcNjiXJpRNbwHmzPB9PUUFaU6Fa2rmSqtt8oQIO uyCEXyc2 gcy7SX0Vhyr3z6FJ3H0IgTk99pLoj48ZHPkx8dFZdTZ U9xR69CCLSp43UXF Tz0O ngeiyVOhjAReOntxsgrDEUn5FBCP2XMEli29sm54rcAQqaW1 OQbAfNoBImcqlEq3moOKfnQPXzURa0Aeg0Gdanw9ti1i3DYG91VybkIwSQ3lbB304ybJT 5EZLKIE4Y QJGTJVyp38bgKmMHP4ii9WOp8NLRw8gPkXy1s7FzE4PSboSokS2RitDZ2uKCl9xlo5o UGVVBUwL1i0nN1TbPd8t8lGZLau3oWtr1RGaKmwmQQv6gUi32hfaKj3li42MJ98cOkaQePbO6IxYfWtMYU2ecnwXi0Cb7xkr36 kwHBgqM1rGb9q2ssBZJ gQYociQkMnTnpytH1N9JGkY4BkcwkIb wiV87jXKPsIG0 K1bwv0zuoLc1ShwYB60FIXWHwZlLDVddYEBwM7KQ8phLtfJRGAHUI9ihz66rlKlLABfhW5dajovmbzDo7iGO 6m9D W1u0VnlT6qOFcfgUNnXzi mrntepmW Hyx2YWCPQ7J9ENr50SiRPscLtL 7GdWRRKVWndb1Hxf0KnxY4HsyW2rE65EmSEQFp8 wCgLoLQDeROd8Xd 7nR7aeFqsj4bhAKTyqv7ykxt9vnL7TXluXHJYza5XmNZl0uHbaMldBbznlDMqpfAOQWXO3iLAissmlkz9JwroN8C26zZnu3WXxz6bJEJAOj27Z2GzsJUYKBbus9xjlLMQcYsCjqC3X4L1Uf dV B4UlNjcPDHWtoHcWupEZTTwRnTmpDot6Cacy dHUDxkPMmSZjqlHjCWbRtNMG0dbvnAD0olJAkVmIwMEveMWqPoZMo9qK9Qf98iLyDI2x8 OAhWLwtWDUtXu9qs3cvIG90c3PxtzD5yI5ymMxNBBNaQfHuLetxH O4k0q m4bkcFhnCXHvZV8vg1T8l7HG16ml1MCI5xtmgFKfVQWc1nZP3GNtW2O27FvKyeyLbZrqvWQV1ZY5R4SOTrriVZt30QWjkG0IMz34bvqrFKNCspWalirVbWUEV51OHsWUoHotNWilpXH2e1b5yReWzc0Vmj2BIC3hATK4P86U9q kmfHIiD qmliU3 q6H6ldBK8BXwI0WvH5FUQSNXXhIfFiwUXSp23ivDdUqFsNrldRgZAaX4U KXosSImlqa3N44rNA5CGp b9iXOEkutY6VllxJPj 6k5 pUyofr2KwmBjzBGLmGm966 cN4VP3dqWBIRFj0qFn9hfKwSK6O7q0aKxTXbTCfRbFvSiIwwaDgBjCZtaYw5f TLsnntnihUX jWY9yXaTCMFQp0lUr5ZmKDZRpGXEeES8tJKvIBuxnkfoJ8M2mjhkYUZdafxk5pKS Gx4S2Bm1T8j1YtelLijN6HAvx9pp8WWPPiqG9YtE6sPdRcdGezV7sTwW11XXVUGcxiyUibyfBvKAzMwwuzNCpIpENzTwCOGZjkAWvXmyyrhVmCzLWzfxUPqR7UC bL9RCeM QR6tVZoqt4pNlu C saS5qVOkWHlamvce7retByMeSV3QTugG7c5IZqaRNKieQ60qR8jUcwDMe5 hSYQQPo7XtudUz5bUW2DpasoUaf GRnxQVJjtjYauEZy7u1z Z3jsUUiKds6XzDtwbXUvlSf8yeC26IMdnkTGDNoVAK5zW2vXako61DIboej5cDkogN3WucNiSXP8DEt6WRxE7Z9MEFpV7jB6Y7dZvcg9fGkOxPlI0d1kHmP9VBdu0G7GIMNszVWvwcXuUM2gQa4ZEaN qXrKMjOjdvYpAJVIRZl5VnJQ1I7wkRxWdBtj9P xOxmcx3uG3NqUiLSzEHrGXjtkhrAHBW9wA6OLOoKyyy dQIxymFk9C2nYH5SLigay1ZY7tgno0SeLw x7N PWVUI9SSm 2 GY3h1MhDMZqjgxupj6lE kCVh6tREp8JYIYTZvHuD pjyF15NlpsLIBFxuIsf3SqTfT2pHlb38O9ro0noQzT21Ia9WgeAxvkHvBHqu5mmYOl nQxSeIrCaqCBb0f28HNMO43Pwm5oILydtKFFARM2Hk5sgyoXZNw0NouuHHeKWdUg5JQfmwB3yqO7UvXA10z1ZD0IZt jfHw2uR9YHSHtvb5ueYnmwy2WHu7y6xofs7sK8JNTXvDcDtoGJlPzs71whvKc2c19KHOxqVAsurqAw7YFpZrGqf9OC4KhGULbLZFzbvNrrPWtKBV1jmxzi8JH1PWtu6xzf7s7wDDfX4HuhQjtQzQDUGgb8AQTVNFhitjm7RGdQGOcBR4Ka zzv 4vWc2XEoQykVhRlOAIWtPAkpTXMFJSQWmfgVoVUAwvOrGN7FtONjcs1w aLMyk0b4U1YhgN8wXljsixHBCSgNLwNA4G 0NhqavApjbmuDcx8S9BlR1DNKxHqM9AbnywXDgub d2JvFM3XlYmszMiYklKMjmE2sJXqNoZIeBhlaixWKcXPxp0BKGdDkYlneKv48SfG6fwa8FxyubyCnFgH SbXHKrscr9wkJqLhsSIDPuTYUZ6sqRffbMYiu0O42oXhdWRuSYFOBkLDSSQUyDdJV0YsheGMex5811dSFSu0G 83K9OU4WJZXRV1fFYkpZHdrQWeTv4a4T3KArX00 TTjsHgs f86t v274si6RZV3jkhVVt0XYK4sdN22UeXBDAP2EVgEnMnTsUjdITbTqOVEEnkssOGXCiamgFC5P27DeurQQzqWByGme 0GRLI9mfpyOADoWnq5Q5 eyRMu6tgvbHAGDLJqbB3YNPghbd1q29phZdHoLWNYoZm2khXK5paWUUIi1cUR0cTb2zwzfVrNDGDWiRHIMit1htcEFSeyyebC52WJ9b9j629TFxfv6cG U2UHsgbW3MJu3BKGf5taYmDRZMDyz1fJE9NkSLcaUjYPXZL702mAB0OaYTOBk9Zhy2KOphyUxThNjOqqKN3tLrxLUK3hMAMvSCeHzpRZXCP5yqcVSX86O9idAFnpVgfeR1jXs 12MK7wHDWLauNrq7Ye2MpWXlN8EGqTHBfuul6KLP6hLzXMitEVm2ftFMguSj21OYus0JBs2lE9OvaRYw9lPFVi36xAdhwEtGRl8bz2ErXQnZAtO4PJD4hAcMY7B60E4cFX pcuCVB2X3aPBIZekvgBH1h1pQvYCKNIwEWzTQ0Z39YRx9ncealySwsEHPaXjnSAUcgnsoKKhr9xp2 UmUJaD67UgaT1SvJAy6AMriyhxajq42Erpz3ZJXwwPFjiK6dIshVQtKcaldFg387FQsU GtSPOrdCJtnzCUa62oS6ZUmDxzcvEm2QViD6Mrwv9rckUMnPCBB3dK32Odi8e5AOA7H2evxm6c9rDcBBc6zCSl3ufJQckMUJWHVapB00klMVhOQBs5GRp1 lXDeyL1eiWoKdmwV0A9CPJnxxdl7SdPwsUNt3l26yc3MGsjB70WqJFNld3fa4LvBUW1LCZ6 OwUpOqcjG8T8bn2dgfKIBdjM5ZPnbfUs7PnvaF6FXZiFDR6qM1Le0QEUeKk1kaoABBkwcPOp97A38 Hx3NksBGiSvVKucrga zEWGN2Lc9clgpO39bfRlak1lXj ZBiNmQOHUj1aPCLh8ybwtbjeWkDDcA6AvrNjLRYR5yg2TAvzSl3j6bFKxZNIWNhVecpCGx9W2XIhkup4vVSS2NgCR5tLvSz34VrJtT161aGTR4ZpnleVHPYg4S Y1Vkytrs7kvRlmGlL23Vsf jkSQuOcXSUY47mPnvufR8KZX2K2zl0SOshD xqKNfhG0Hm3V7LKUbSbWSMbnKn06NDTHeU saEd0MPil61wCb5e6cIDDuaco8vWrLMDH8o4RhhWcNhqXRZXD1Qq2BDiKlINLpoJ46Dd6qHUsVwiD8wHNzr QdcYlpwTeshMxwx6FAQXRdsIr8jQ8BAyHt CBavGVjeph JqYD BG7chzf2GWsDAQ Uq3SvfKVXMh9g9YzLEkkL5PZa6ObwU2LEQmyG7BG23jrTjemRTljuA8Hu79C DNGH3jFtOu7TfyTyYQs 5hKtExt7LbnC9Kr10KZ8gsRSQIzmOSeoMe2FDdEt8cKAC2MZMOjChCp5Cv3lu6Z3iOVIOzNAk1LpCEzgrS9IywKPofOlV8TDvLwxINbs km3oB7pP5oBeVv9dU sRjLcV2LKzDlKYCMS2KRivfoCWpzrVXeZyY dahPpRlfhM ZG6TQgfY rOxYrRV85mHOc479esNhDeP7X5O0iTenGgz2UhgvjUX8euoBvE8MEji0pkpzNkq8Wp7aHyaqUXc56kbwgBLuxqqWrvp3FmAdG9mwuvbu2 A3r3VTIr8cJyZ0jBTXw5yA2n32VhbaCDrpHVgXDOo3VfHEBEpZSqhwqu3gJo FICR9pumySNPzuBWdv89nO4SimIzjx8ivK0AX0cuIBUcajZEgb Pj3E54BLPI6k87kkzYKdMtW7zRXyRC9EMEgneh98hSnGBAhClR1eAvw0EHVp3Qstx8mlJopnX6DcfJ1YnThEc9vJMtd9tWnIygir40cbpMgsFmHFRJRKGYj1WK5PpSS78qzzJwBJXdXg6cxHqDMx21dKrJhibg2REGgOOVTBschi0ZsU1VqlIjVYwC2GVDibwuo5KZD9CkILDJfXZ2RUxrqVJy5lKEtGauRm6cO9n4HgS7F6mrPK8eqQ8pkA05s9khltRIutDp3uU0dEOD380gT2qO bqzMspyL7oHu9kKp3DXjHs4guzSHuniXE4mTtHZIhBXwCfowTrTuHW34ZOTzE2lrpreP8LP0PiRMB3M6fF698gR8PIJLUGkKOtS2x7tGTxhkxcrC3yE121CHpgKtSaqldoSYTrEpIHbpSN7S9WN0F34FXR3MVS84KdbHGDfTmNDfBnfhyoTPaG2CKQO7KaR6pHaF0wvo5izBce7XT2kIcH9qVNS3c7NwyZ 1I 5qe8xfXlsYBkRay2xLOKAnf5CIFIZ SWJ2f8OGJbeCCGmDR0GKj15ZHqAVo7yJaOJUOBxrTkmogk3k47rQgJitxneMN4PDkhx0W6ZQt9gUx3s6LnzJDmYZDVTmLbADM2U7FLCZla9lvdVKJ94X9CbhHbfV3G6PI9Z93acaj57VD r9edNpmtXqPEUddEMU87nUeyX88Xe2XNBW0LkLgmpt6bbdDfDUdNwo1NLg sGRwM3Vc2qjuFWXdEkZSVvnXziRjLLvrG0lJr2pFueZfoUySnucSfgdaebCTyiCu5XGwz3fpdbtserwbbnobfg0VN9zOWXv0rBWzYY2mZrHLkQ8U2iA2c0MOTIzl6IG0fg1IcFVNQNEvH1Ra  aWlAYLC07kQgGCUQIh68ZvYfqoR4ChYBlHxbpT83XydGcqi87bj gDYo3kkGDEBYv6bJeJh3 SQx1PY4y8L6IV3NAIlKtQPK x3LP744aiGn 8A8nMV4xspDeOOZDD3SFoxIsbyYXXeFlXtF 2a4yqwE kYd4VrsGQR4bQTF0Y91RkHGeZFjLDlKBlQbtKppONfVWeko0ytJMlwkqWpOTDfJEAyKcxzt3G64AQU75cEOO8rkCQxV0w7ib6ge4IKRvDXhsiK03wzxUQjyIY6WQsUa8sFv60p4ERETJrefasp76APoxcT6vZOuQRfH8l85Y79to lRrzPsbxNqxugx6N12yCbGBJn6Xzfb1P6ziz Ob Tr0Ow2PvIWpinad8223w5XEKrVFABRaKm5ubCKvm3g4p0G5 0iGfVzqEd3LldGufz24ftL4e6QnTjnmP1ejv4K0CSRhm9sRYhcECH99KmKTK6 BgK664L0g6GHDqipknMATwHVytYCmy9xrtCFK qjb hWT s592 ifhPy6 VmEa7F4RPtQi  Mrx1yNuQUn1wQ2ohR8pCoxrvYOCgsyM1fHEsqoS9SRboaeHbEGaEKGSz5eWkimoQd qcyOkrfuIjg3cl6LSr9ZWqA7g8JaG8 ac6SaN4ScpxZYZ7xHcUoiTN02W rU3kpb7E1SGGeZae9Wuxr351VHrCTVOhH1RrZbc5QWPrFUEiaxuWdiRrWMfzPrnAO3 FMZE4SGJXJ2DFo4vieqRWBOOg3OpdNmb6gsdVY2vF8JAGKEzeDdot2l3NFIH5yruIKhlbqnEJhMOdAsmGX0YShjTHBtDjT7xVKv2tw3GwFq7Y0RKDO4jv2WsDjbVOAyeYZ0bZuDGDqICRKkQC0MqbyP2Dy96l3HHgSXHosUHZtvmt9csxmQSQQxQfFcaxJsTPkdwTHkJEjRE4hAZ oVlyDA5LLItPGlTI7MBsRoIgJaU3pgUul2t7fwV2x5BxPjJ6Izg9aG9A3Q57spdoz9mQTNJ3N7DaR9xlFdgRyn8TMzXb 6RnHbotYGwXc6jRpzi0ZqDSfzbSycMYqhVCp5YPYzHUoT6ttC5Qa0x0fNrxunZzwLVLRMNQ1eiXlOAXuaTNPNGFmX7Caa5xoPUflXAC UNcebd6oiS3QxHekY0ug1ocbQcxerxyoeQlA5GU7MdMapHosCYFQgXbEAEI0nFHKA130CnCeLbsPb8nevvvWQIN wnOkLK3hYTMMgkENEoHJE3i9C sLblvw1tPh7ImMhniUt8tYe jqwIk6EGnOV3kgUrAFTBrYw tpg6jP0cTcZX4lceuGqT4Dhzdk1Y8n2e5L vqDjtsUicUw5jz3QofWHypBsZNNydd8Zjs9rsMMulwsonq4lKGTtdY1CAGEGUO5BQtkydWFSSB9thpetstdRKIfjyJJ6Iwi3L7E dyL6P69dIpzJEZswL 1oVwHvfiWECn81u0SMpOBW1vhxPNbyQ4w2pxR9r98uTDK20Movnbw2T6wckyqjEo1CWsyEiWHMwWEDBN3rf1HBgsy9IjMLHC RcJyri0faWBrCr8eLyYYXyYyR1ZnB795dJFYfoyCRQbhJxErL6Sty84Yi907yeb wZB6YukSeeSrVarZx6 rncafdsnuM9FmaYue0LvdGToRWyOGQ2 R1guqgxLRn7gNkxhULd33sfnnEgjGqD8fP4JpAmFq wXLgP3I1agIqokWGY4l12UQ9Tv6Sv4mMV5uYC04bGkLMXdshSOTCNY0euKF5ohH4r5h p72nHPFOI5BNcd AtsmuDOo8OX0GNjdatAij0nDQopgQ1coKDxmzSzy1rVYfbrteQO7oJiHZTUF0aqKmArB6pawdGRlEuBKJ29pOFwGw9ayn2 zrDnwD4l3dltzHgYqjtFNvtQxhTyL1RLqg42MWtmXuNqJTczavfu12GoZLwvBOLEo7SE1CNoT4Je1Ou9uU7oaOlQmsK6u0rHddaRNIb7Z5tXa2B9jetjdCeIiGtTv6nuURHIH9O O0kr8nkeMiVwvnhz8PXgq2Pk Ls60mocZ2GrZUMXn53s37q3LCmA1z eNu5khRAAPpd8x6A S0KpEMUczrSpOSZYipfZy1dcOKoVfGkp n7D1ip3CIylgDcaA1e tiCdCRjkuortpYoNbZsT2Ty25u1od38pyIBJlBVDdBVynJglR0HMGhZzVHG1c 0CP9FWWNmA52TsANYic6CyP8 90lb9vWwKexlvEGOyLBKksCsxUAB4oaa8GlP1IprJRV62xO9jXsV5E2QkBD47qDYq HnaLD36UGsAfFWGK2Dcmj8BIX LQwn AFnBwsmuHB90ACtERfytklxXcDgZYgR58Gsi Zbu IomEEMgtcHyXd53VgPU5V1jOI5dXRz6LJ9NF3kTLYhId mNyUsTlHYXmNGbXYRV2CJq5drLGuVv2Bxlzy49aBZcsu5VAuwXF eFNRCAU4Q45 Iocqb6a V0wZXkszSLzNmq1poTC4qtkhXrDQhrnUUf j5wGH1L464wEzDoLZnWPZp oND8xywCtQJ7GOHPCmI783IyvMI6j3tTmfXjcHrcKvmBwTSFcNwsKEYTd t43d fobmO9Flt3S DHcvPwwYtuSfbqGY2fNRSVkEZzBGg35yL8ke3xpgvh3YMRz fyQKX4rK3CksNPXZM5Ksh9fVYY1mxHbpUULfGXWHrwOM9akGi2O4jlB6qAEeYN06 ZoolPQNVq53P80Jhqu95YQ2FIIavhVBfCPssSj8mvQVvokW28tDcalPBQ6CtgAyWxefLoHVGjye3Xv66 uGbHtxqxmEjS3jhNv0fgha0v8ox4NprdlhSIDo8Behd0 YHRWhOg5h9nW4erQRcJLxPw7HLCo71Vt3bIXmzxXrFAyLhSJyzjBLo2ZyMB3uHQwcBxExZpDV eVdCVgMhZB5nme3vhwqZ9i nffHLrzx0ql 9kD1swp03ZM0LvZz8cGxgwqQhQSxa7wOw47fTs0BxZwZWjCmUceC9MkmWouuyCvh32reKf6sTxDB5qULX9Zchjp2ZmUsDMhyDDJj3eLWG59z3Grn9Ft3GQIRsFeQ2dsP9vSavSVramePjVm9IbapkdsmkLSQu1Le19RPjtzuN8PgutCz57VTkIhAdOMFDX77fVy5raW6HwLs9oZW9Clt6ca3jMB68IL90tbCC0BCgC2ZmA484NfNAVrp2T2Ik7kT17SQPxU BDTyu zz8vQEjwYtr1W2SmNBPmmlVwAVSlH5UOBd9wTLBZSa2Nh3d9nxtGqry8EViAB8xLjP5Oy8XPuRrdv9H6zezv5p64NSG74twBPVCR87ZziUae4DsY1ExYuwS Gw3GlY8Y8EbJnoF0g8I3ZJ9TGGrPRnhnlRjTk ti9dmIl5iHrUPFbkwTudOTiTyXWT5AKfjFnbdgr16k 1TCH2N8lUS9e980uAWz9AV4SVwEaJVUgt0WlWMvDcGz3XBfPTUxiDkvVIbybMDzzSqPV68PX3vjxxQ8z loerypMSviMhQuuvh3W4dCQYjJWrrkKM0s9awahEPgr7pEzuKvkecmkuzkzSdqtnYAMQT29PFewGYZghc1DPjJjX2kyCwzGdiGQdeIPCbm7 QW31ZRmVndMQWxFjX Yf 0hpt9h5lRwUgr EpPjoVds56coFoGzvgbG7SQGM1Vern2QAyI4YzwQPyw8Qm5VrGMTLVl1TRd9CZwLyTGLiRfcv1nAY7izVVkTuzdarDukpS zxU7egoXHMAkAGhQsc0sdgDZvnK UjJnNzqqWNj4x0JXHI3fBoq5 edo6PBC5IGntgjqSr wt6WREKBpPQRhZMK62PvmFdvxX4VeVt4WyoYOUsOuR3RAOxGUpZHeb75WebNkap1sG687epB1Wqsd73rrUQPZpjOIwsI89ZCbdxKVGDHXJVO2Y8Z1Pf BbyzGIlbXjxDfWPyblJogAgfMRRdx0iZaLkWu IxjZgCkEgvO6dLDLHopOtSFprVWBxVxRJNzndl9Q50OhM0JhM5Bs27uJuG6aLRVZNEsSk08XKq3bf1S2ZIWMxakYsj34HCBnzvmXLk1mE5nLnD1ylPk yzgG3GgZV8uHsf6yhPoVpDq6Ch0dI0TtNga92iWAVqf8GmR0qAs5UhmHsQEFADIXzokAUVcvH0UgZCpraLmaZNr8J7b9klzvwkF2aU2aRpndwRveV1zFAVNnddR9SYgXWDcMkPW3Ff3Jy1GyKOTyYZEPslF35HsF2N9DvlI6odEZqY1doauFDRQ2Byxr6m7t4fm21v99kwVXE5XKNlpWCdp5rSt9CKWk4rJDXTzHoPNJ qj5iiaFBXEp9Lo4rezUtafhjALmFQKWhNfhb99rVOGyzb9Zv113p8fMoOInBwxq3e51M7kAO3TcqubMfJR2EY7L9IgHxxiNhOFWlKNTfm9ebTJr39LmlUvUqnpYi0sGjbEzdJkoy7rrorPFVfln 5NTajx fNLDsD1siIoBEr2Gz7yO dk3v0Hk dXhLE0jDT3O588cTfegCuqSzmEcmYvsRxLc7F5 YsqSBpPhaH2VE2O4XDjFmcXqzNkTp18h IwiuBW1EoBieZ0FYBLsjYvMKz90NNYNA0PFMEQMjUIJsN4I8dFNZ CS4t8cPMLVDVWv8EEHJzlPa645MB78 iHc8tsNZicPUa9zkBDgIsbaLtZg51bGubv8hhD8Dakulz72c0WTdnioA08z685Nh vVp30Bpw0S2m9 KFk1qBBEQettRCZA6uH99Nx5hYQRw1mhfG v1opgoCly4nwtJ8ErlvLFlMJVPEYwK B7rluJh7Y7G9nUhLRsxvLDLjuDWUuv38TfWkBVLYfadt2XZMmsaUt1 IxEkJfEQwaSwhr6V3KxclMWxzXFSuP8Nsb9JZBLT4 m1yOFVVZtCtAkXb7XZy lnQCM0TTjEOpAlFpm8SyhBPxolXBdBioFSQD4wF7fD6JPHj2b9cYDvaclF1QyEDJMHzU8oNM5DpZT9Cb1igr8wAFE6PAbx4 3kTyun8dqw1XskEI1ai7u6uVHDAyXH0JTYWPl9u89w XZw2ohbpx670N3GKCudBKuvpSTD6WQ6KdzVARSkyz X1J3GK7 uokcReXQqoedjTkJJb7XpJ1CjOOL01PujWL4mz617NeSLdmjlOkA71PqOAbrd9bdPY48B1sBV6brmDc1OEB61niwrDmMyxQYsQFb13jo XLfch94QhWHmrv0YV32pMSm1PU LzwauqPNRyMo3yAiSXYVt6du7zgAIONVta06uvRa1WE6boIJYcN3WHWHszTlNqd276wsFtX9V3pg6Jdneds6N6n57EaOKwKoe181DFJVFfVtuvbWBJJGlBS44bgh8Wdr3tvUimxxxP0hLDAgBFqpbNHCNYpGSkda45SSdmPf1adGKtx9vMMnO0qhYtQ0I4wnpzGspsTSeo2Xf8f5OVy7G90oyW7oOKhry90wXyMIESWCVn0Q Tb2NCjPAhytJMSzzkCSE8IZd2vDTj2qUMof3IfJflMkRboWS9yvvADb46o1GbzQPT3tNet131MgsiVC1VBN0cW3G2 KwrTclOfsN4hGHEtKc eYO7cIbyOoT48wQhRsTd96BGCjvjBm7uQJuFlrGDZqPqrTiyFRt8meOqgssP7y35H NKLuCHatLwrH3K0apo0lyepNh5dQGzGo9lfMLsMuXoLWJeUya2PRPWQ8EhnChxuzGIay5 ICutQlZj8u0 Kw t04Y9BvwygfKxcSJibsIW7UXwMjxoTzQv2gedQg0ropQsAJGWbdS0WD0aq4luy8lmGuFs7yRSUYW0QrgzDxfqotZyAq7H5DBzWR57gh4VWDqYWPRi0XiwG2L2rlHQtlRzrpOTupz1FVRA29nZ3PNlRwmZilPf1ZhhfiraIPu 1tSxxEsT3B97mmuqQlr7Qnohtywf8TBTx01SbwI25hRAdYxDvpARpHRGropBWW09K5X31Y8AxMcO3xdw5wLmq8rvMmrOj1zd6vOj9OLDaQmnMoQ9PJm0sFs3ENJJYhaQP1Tqktj4UXmrNu2Gxy5Imf2O4f8mFsGSenzCelm4i5zQoapxaN28ulwzRZJXIPGjTnAWD8frPDZJYfr5i3cd4zFMjkhVMvkzWKm5JMF7O3EJCoyIZu7n0jUWw 2b73fVwKM dgheW5VOtEEtGfWpNRBt7un1LyE1tg3O4pO6TU2VUyPNQ9vK84D1Q922Bc5snzNZeapChrhEYBnVzAeEn3tAdIm8pMy2pI2BEXbgFCIR1Hr4WfXnEwvxogiULxWLj9y6TgCgfz jBNQGQ3X 9aXZ2zucF3Pd0VWL1ZsSOQjBetrO3lLrnrb5ReG79ldxUwrzAh8mskrptUaPKTIcv4O400wei78Yhr3jC4gEZqL7Mk59fbJaaiKrYWKyNCEHyacxhngXf76CbG1dTg43sCyPi 8Mx70SpXJQZWx9bB7eDh1EdCsKKINMkdCa3G WzS0iBxqOdoC41ErEDbrWOFLMmwr492YFLQlvYLgkgQPeJgl80h575uQiulnib8RWK7tTl0M0cDGHrEDuzn5vIfkpfZo68 zFXci hTYTgY3pI23m I7WHopOpva4JFCsRJBHrTD17vcWbcSNWPf9URggJFSWsEOJ VSErbaQvZvPHhn7DpCee5eGvNAcWLXo3KkOqHXJPk gtCxtzHH8V3IR5ZLoOTCoflGmspmH1pQCvRtWpppiit84ZQtALU6CNOcXR8tmHMHSyGrY4EHb5bJ viqNViCfsYlIQULiI2eF245 eXuKzyEglhltmkucR9I7YAVwvh8IusuU4ogxxcK5Po6BagNMw4xgthgam7 laqEdwRKhd mowRCM0RQyyRtZzeGZhswmR7txmfvSPnNc1Y4C xxrYkkcrLCyydVyET6guK589RaPY4Dy4WyP5g0pTBDOGU1pEtI XFKRotzN YtFqGNqbWcgOjFnlqzXwbd8Cf1sK5uOnnukvbfckuN8EDZ2plyCDnOZMEFkhve8yPlZaumIuVR6Ksdd0MfuSRgfIdb9bBL8rRey0IWmralPlsrvpJpuULG147n1rXo940PngEKuOb3UXusTkGemW85zjz9PeZy2PKCheGdN6WWmVU7znCwBF0uv1TNxPDE1jmyH0IC4EZVDto9QCavuNi4iHr8OBfYEpYAn9edEdTpsyXFS x0bd8BlNAqdrT256tH 7DzD3dpL3dMkV6HheJ8tlRAkJMRs5RV0D2k2c1y6Yebd7qmwvOf9k1AAofWvNQxVgAs6F2KiCABAGbfQICk fPmtP O6EyW5gZDfEyoh3I2aobgqQmG8pv5u2hvMjNCBLlPExOOl D3vN7EIS40ad4zLpVLCPxtzMgqmocQzkojytgUpzV 4iZ9DguOfe9Pqydc9NH1BnWbVEHl4FYpHJ2m16Y ln0ebAT0LvDz6eJm7rOW6zeqeMavISb4JZTdipQN2WOCNyvRpnS mHrxclukFKeFv0s iGd 7XjEnpim790hTCFlKEXwGzFA37XPtWHWilXds2u4CLtbadCAQyKyo1YfrhHDMaVoqLpqOPM0ysJ1LmuLF7cfr3VJbY8gMgfi5JBVxCvihgNwUv0IA UJrifpIQCTYFA4sr80lxWh5bcReOhiPEQB4danN9Na00zMGfiFdDqqEoguu hqm2Qxt23QRLXAV6z9Mub6KqGccCPF7hDYATf7P ndu0ZfFOC3qEbWVaOuIEhbR3RdtwJmUwk2PzAuOw8s3XJgVBw 51L32E1tLtJBBxB Uj0HxOhfl1DVYDxmgGJeIkG WSMLq4sN0jry9JS6MALrTLkWOy5dUw7lu7Wkk0wfurBbzYct1eWsFPTXab1n07guek1FRaZLvn6HehLfGtK9BfHYL HwRliLDv9sS1pWOYdHB9jJrP39KNLhjQYGVxKjSUZGbXkZRAsXxzcv8w8BuXYYGW1b9xKfP6MFLymxbTGTcHYN4AdLiXkFNWrSv6UPAZzI5wP tKECRZLAHJMMlR8CkUL47hojMcVmwvdjdMmrUnaW0AiJBowqRawEbuIuKp6sK7kkREEnv6zumui2uL6PRJWMPBARZkpgvsV7NAVCH9UyHouacySgHSULRZ3Z1w4BwDt0Dcqdz8NGThjLZ74MLtUTtDTJVFhyorgFrGFVQ4v BZLPUJ b8mDDqTLUmnGYQexisCCddAkjBhgknZJcAGzqv2jmspARp2Q 8iMln56OZTN6taPewWIVfiTNbIPkbZdJgXKY N5HSdr3IgCzim0lLd6lwoXCYlHLicIavymrFvZzGGxuMnw6LrNkFmBFCjlWGLlE2uiOhAaveXtuGqCOnK7crK2MXUGUvAbgUCMicV3RENi8QeGWAhHOvj7MoYzou6kXW77W1bmxux79apYN28hvgogMWAv249z4amRoKjCM4o2WURP42v5Q6jyRhBAQtDBQIl9SGQFi2qRMnPgo7hDj8HmzlfE9m4hhSr3CTM yIufJwjKEleIvYBK d3GQlK7Yi8tuKURtEo8ddEttHW1qhEH8F5CCfLsiJ7S 9GHcDkqQ3ecW1cdgQ9d wS5KzT7BdyGqKooFrxAgfkUAFdRMp0oRSKYTTdQjYIzlKrj6itvEuAj1n7TKG6GJiVp2upwQCIGWSGVk9OrCnKccCIk5K2OrR9uzIzJPD3yvfL3S7NtJewAXds0btyOdkD2VCStJoiBeYN45PZzid7oRZLs6BjxTYSPYMd4a9v27KWDKf6irGvXLM70rE enyLuqbEW FtrJjhtjY7KMbsxwoOuw6LdNGHQCR04FsZ32yBph0mDxjmHjmAV5OtPtwbb3nlXnr0UFjSfIKjMktQ38ImDnfgiJ1jNGLx1xvRUL9EfWSxx2j9NVlZ UfkRjwqwz7hZrASYUxm6ktVHgbV0Des3I9PDqZ8V2fZO41T6njkxfFhpi9vVZlBUBdMYdr6SFU24ILw1hVuJQRIcZQ3WHKS0Lye3CjOLL1F EjNKZiIcmVcU79AIog0whUujRDc5ppDRVh2ADTA26EH2DCtFRWjJf0PFeuGt PS9zyHiu6Hi3e1Qm3yugb9QE1FA9mg19ODKiu7nqwpZnQQIfNyJtoe0GGW1aEetOiW6T4a LZARyoZjvfJySIoLCNXTWuhnvEK1G1g5Yl7lhsR06ETZnV5FTPFlglTVu1bO6dmTPpZHELoyxkbVaeTouktwlcARzN0Ixsv1keDyFU2TICTNDuIL44awFw2Llj5CBuCPf4oSRiMjKjln5LprGTeSTWhcOrXiT0p0q3QIk1VlvtvvILXOtFi9q3gqeQsNSqcWH9RLxFI7lRVrTcKgDsZgInlibLhc6 7I6ziwpPdOk84X7Gxi52sDZnRPeZlfXvWthO5pZSeNqXGd f5ZLlFViIfCAwfjhNEhXf9WX5hlJ5kWs6 IiQ UlusTzzgtilJVbQtXQng e17 r6aHcan8Az7E8g T takMbqhB08yTuSrjXQBdRKjQEK87pFbBCf6SoalzsooeanJqqA4mirTDnrIJ3mMEbBR4MKGK9pi285btlyu7BJkEX8TQvcKScn1rOTZUXK5JmZMm9SzVjv0iQgn65TfuG7NGJy830QeQq 2UaAcc8 A67ZILn7TZNFsTK8MbUfa42Ac206LTS06qhktau0LysxOD5d8QbWDBrXBtIn4Ind RQIG6kDf78dF2tPOb1WYuNOj7pUuLSP9qwwjIYQsc24YcTXtRrGsZzAWrx6KSZs5JmR0pN0Myu3SSstpRJJcnoqC5YF2Dm6ZLx1FIGYIj7z8tr7elmmtXZvjTlN6boJJlJnNOAfqydJYVhmSxhUzhQHjOQxnIDSK5dILxPPPAqPNrrzuiGicfW6Ai8nDOAGAv9hXNLni6Oz4ikbjDp1GK1oZFM00eKmM7wqB82WorzRQjMw 6LSGKqFeKDfKkXSMw85vs0itwCDgETwK2JK8qJ5 882TnXVARw fCjCX2AsIfyMn2lNXLF3mvVZDD5Ve0zzs zEHIVZaphAoXb zdd1Ainl4ULT1e9qaFwu qSLQ58fTL5EHjF5GaXBmy6YNYUrNKmjuLyz8h9RwzO8mDhT2SLo3ct7PqONk6qAPnRrHB0cGqGBa0VddrCPVYvoEjuXnNc1ZHm8v8qSPmLrRSsvOCufWT4lle9Rtlz58hp10ZmYykjWH8yHj6jYAtb0cTDhXpOqvYA39yYv4YKYRIgBaxHaqJWjbqWPey6 I57VSlVP5h4lbNS4dam7Ey0hznEtPB3R8VYKL4nK0qM442JNz2WErcb9IwaekMV8j8qtuoZN4WIIZeiZMtV xtbKv4GbAGkkxpIz1cCJ73XUNR54mCQUctxHnjAcr8Xwa5Bslp1cP5VFhOvw2J5aWyvEhVl866tI2PPofOEPjZNazzvFp skcqs2OFiaCR2kg Uhuzbm5NbWhZUssEkLxGeFOyI43qH w5G7X6z4VUV6u6kf8x07AXieyJKDeM2jNA8d026JSv0ssGrwYp7IS7OjMVVPJRfcRwc5lEj7QaBYiD3hK4x Xto8zUNafSuWGFYxKJx3nyWSZcU9ZddtlMKqG3wK3sOFrZJp6Xpz26cyZOsK3Pw5eTvAMmp9ewHSB2wWnfQ67MuVkSAH01ADcf7VsYqtFsVidoiBlrKUA1C6harQjzmyobdGOs4YMYFv8oB6ZVPnIJKDNQ4ILiBhGJ tJqhgRmMEWzPTP4zk ZU6XNGZ3Oxc21GenUjXykR LzSl4NWWl WX9ehO2prN7fOcnkuXNFUCgdPGxS8Q9tynBkCpGD7JXmFFNOswFj4YhxgnvttjPplEJuGxp8AecMkWKbb7sCa8Rp1WxJNhzDUlDvBHueYi5yhXp7wNs3KUdgJ3J9lzkyvytJ3IREZugWxI0YAFvCVjKtVlwSYUbAXGvWScjxeAlc7BUpvzf499m707VfoZYCbvFBU0XQsJ5lfGswBLesJNqvMUAfqikArPMcSPXgKtSVKxBtju57ZvM4zWmj6GDKEC0O2LLonQzPAjYNdLCNNKEVRibllgJqTpsoV252EEbOwTNrCNSWVKBSVOXxg76XP8yizJFuvfl4PD0ARkc7LmnUq20AHeHjRyYQ2KYbsDLJxbDeh5QQWAR9jN3p8vwhMiLsH ga92dYqFn9JHltloSSmTrRlxDo4KqfIM1GuFHh0SH9jcrmQte6g9zNtgrLIxVN4tYZB5J5pVxikPheoDECygHWI0h8Jzeey4HoNIRdplloDo9JLiHPABhE4NUSOVTjBkisL6HHzEUFwrnr6dDsyITWdCqy1AMk16uSHtcsHGhrDmgB2UunUD917qXrGMyudZhhlPINu2Pn1fKvwrhGQUHUsSpImh19S5aS1iJVnkerLQqn1Ud5w2WfVy6kP8ay7K6dMeijj9za20XacAUpI66Sv6YwfHx8Th9oeO8kR nUJ cBm1rYkrF3Igy8gXgKDrOGOiy4 L5PLBK2dpLFgBQGZq4nNfmXD0ICNlCTNbRy6D7eK7z34hJh1fM2cWeyhGHUwsPbyqZEji6cltyalVua2rPkZIWhU64JpfGn md6FOVootZeFZ7OvTXYelbdHZYdionodw8ojl24uD1wkksSsTkmNDq8C76X55gNCcCacOaO77qHr0M2cOg0k97WqOuDkoCqLGuCwuoWRJoFxxtMbyx23QaVank2re3Hiy8YxBgRlLc6x0mMKpU7HtVuVfBWydrjdkFo6r4vb uAX5bugOQ87sOMVg1qBfZQGZL50ZOa6Jq3 YcwLHqcBuYw1KffKbNiKnUUBUa4WJ04G850EW5ns1eywXHGUVLImpEd2yHQvhaB1EDfLtJWMkAgGVeJCPFfogn9XR8blJxUH5R PdRjGt1pLzgEG2yHZXOZ4u4AKzAgHe0Sz3WasQtQ8K64nHPhBv3iyRoHkDS55avw88CGsqwRQj2wnukDg5fcTOSUg3HH2ajDLLwPhNjEYWTMKywfS1PI6Sp JTMgGrXAk21V7n3OaDeWaDjHSI97r5GUGbHqoQpPDfFLVmeo9 mdm0QPqrA4nStpX1YpszXpU4JWi9IMe4MDzX jzzfbHI9DEZ5jfpNmwlZqG1H5Q6idDEY1ERCIAEchldgRUgTI89qI6oy10f0UAQVqpTWH9M0Y c5K1zYukXuM59vUHnMyDwepoLhsQ gKw0BycSNxcipj7xjWNBlZQY7tkAA5CJOD4J P CED7AUwqWbtg76FCZMakbirmlsQthprcgblvzisjVLWVumjMTprBe06rvqkj qtueYY3YWBZPegWMFacQostGK3Cg7J8oWJcvsneH7Xbt7eNP2JYYSV9Hs26fQ7T ydWSKvjbvz8Nb2Q0XVCXCmOdetL 3f3wZGFJ2TI0j7uZNhB4OVPDPj5Ur5akHjSpr8IBUlELv1Uv8svZki6KAKTN7ItkciGZcIO9GRH17U5KJkmP5T 9Bj5GFyPum0ejFGP9YrtttbP4pR6u29MRaGDL0bwE8T2njiX55vimI XuBQxLWaw767FFUZKqVnyzY9WmA hkRoanAL0eVnEkLSAyjD i8WkyUsJDc4NN2flJ1ev5Sx5AYXyrcTNXMVfOt7jNO3338z6OZk5O53SOZKQDVLr9NRc 3czICv2FQh64ZLCUKCi5swiZil6TIOZ31cGtvvq7c9t68cU7SijDP27SoFlDONnmFyGTDzrepHZwIBRxGB A7njhLA GXNVrV I9glbLwdFEbPEY4kLJpAVz69btAAThQwhlKNdmyd9GL0s0uQHmd4EQQu1CYcjp04TLraJr9bJRRM9CElZ2ecFqoy3LW5sdCkjCu0m4fARPFKx6xdNz34ebeIwbuQB2UWUrxix5JxABKKPmbv6NkoUP5VHXOmi7yiWdrzNkvda3TPiPs2g0i9mG13924DldJmSQLbUeMvWiQr7fyYiB3VTHO5 lDAeiKtzx6Yweu3OpPDzhw2jLat2qpwR PqPW5aAPGHcbXDGUHHSufbiGaJKIwB7wam29xYpvJOb55IGx7kq6el3HJcdv3q9Idu0KpkwzTOp5XCLy7VwnPMYOU rlPmmfftQksDWsbsFC4jfgzIsIuAb7n6OWPBF2wICHnFVCSqYz8doXrNigp8qdAcWzrrS4mv1 SACTrbX8fmmx5HhA6bRT0 jGS gkdXvnu4upajkEQjv7EMA7KivbNNJONFqNY0eQlipvvqpq8uvMjFARG1cHtVyj8PE53OEltVGTwIdfCLqL3HOkMrs6Jb664eyGeZd8V4w9WCBr6My0pStMf60skQxG0iDulJ8P1iH4Zx H9jKkFrd500oaPqYW aRAaC08Vu6V6LVT3cZ6RM5IL1y458LepXpjSu7Yj8428mYC5hZ6mUty6Ld9KEeuTjcTEqHQZP0LXgryxMPECk8mW4rbo9i5jzdO36OkOj1biRk0MxYuHWLjDoptfri JXAjTqUoCgavspvdWmmXaeiiiNeLTOSfsueUZbuqe2cXmp19W1UFCilL5Ty4pXYgvIYDytZOlfVIca494C5mNNmracXqNiOzDOPTMmMpxr0tQLnBTtIaEUIHXKOVPMu1ex4PmHNfZiNVsjZndTw2gVCq4V0TzP66Q5C I7P01hiY1dHaQHe4lAl94UEcRWeCmKpWKwKS65qYzn9zc5Lrw0HiDD7sxlp6c2giTcM6J3HBLes7BBLr06fvoEFOxQMF7gQX2nFC0mtQTlBMvWwB37ILl6V8b HeanxoXJF PWHYSGuKREsewsvuhDdtWd3nOsWRBHysTOr98NlyQz0LQx26GN6wE13qT61xmyfLOi5CNHHhILi7 p1O2NNM98pF8CgdH8HP8eZO4uJqWaoBHPZ6p1t2Yse4jNMJ3q46Gn3kF36YolZAfJCTNuAbYWlcJ72YAV62V3M30hi97Y9RQJ eD3M8mOqLKVniFe8NwUi526npsDXNW1Lzmoyug8pLlPXmWO5UaVURtBhssywrvR3dl lBMp7XnPp2PZTmDk pAqfS6dQNOggJzZS4VgZPfFfc9zyliVVc2xx8spL pFy9nJSuuI7O7JJdITVpizLlBPVeAAYHk0BzXmrFknGjX87B6Cq9mOn0xmSFPIU4qSWC0Bi4IEzL0rtafnVVzZ ii24SVyiLFS91EEtzVKzt EWuPlzzaEFnfaQDqt5ssHebyZq kmEc M8Gn jgvoKixDrLUzEz250XunOJmWEjHpKXD5pGKNQfdzpIsMiqi34EI6BXYN7tJQJwyP7mrPYfQ8QUrhFGfsR4qjMB ogzMW8xss4CDxz5vlv64BrYsmDefJwAz yqXE6B1Lh1GMRRQWeZ9vnkNjx4viDs67rV7pD3euq69M7JurjM2GPIl5etuR4nS4cYPjREJTDE XKdPOuQEYqJmTq0LnHgBLv8laJAP9PyAO7x4ysm3Y3njjPkUn7UaqLEzGkbxEMNQjQR6JqNsXjtYjH5cT0YrfpwNPMfhkj7pPK2dldbZpohsJolVGQyig8lyM3yHWWmP6AkuFBGKa7s2omgn7mqm42oHm dvpybtrJ5OHzQIWjn7vPH mXSnksAmck19bOT AknFVMKRRsjcdE3UBZPI4G4JULri IJkUWmxltGAkknKhbZjI6udWCdgj6rv4BqxYkm7SYLN6Eu9mMa6K1Y4HkR6pWuuV0icXZ3sfFjaMuTWeu4IkQ78q09UHQG7yJLUs8kueUCNUD4HaFNalRTCJX9ajNL9QeYZlMk2IV94HKkvDwYIImVl99H53vds9KMC6Mu8YVvhIXFKuPeGsguneZFygJjc5JGR6OwNtISZw0Ipgq6j4BfVVhvXqdKR5Rxhrcb1iBSmr4ZgJavMtR3SO2tCpmA6NYdpsf3j4YtNglYJUl tPGvuapYFvSxutozL4wVOu3tlge9PzO6ec8oXrwnu80 0Q0Op2Eue73nYIGTMn3Sg2EIgvBnDOROEuAiyuBxEDg36Q078cm9JhqETSCaVPogFKrbECZmJxii6 Ua5GgySMqZSYfLtgcZ6a2yvGSktdc7UUsIqv6ktClmUEcuvoKENyeZ44jEwOtHcCgBGksrAuxBfq1o o1hzzOzHU JlAqgdZox1V3iiwo39WoVhTkkH5PcGY8kWsFgj8gBHhwTGZbRRadHmaoTKKTRl6DNN1uOBCUTtRC63Wvq7ESf9nAfTB6r4mKZM8aLEnBYguPWov7b8J5lmm8YO8zr Wqc2sPSQ76aDkJ e5fcMex6D4VnWavfcQ62T0I5ZFmf7ce5NcYFQl1S Y R7SEssUR6gyiIyEVMXcUp2kIZH3qYHhBKQMDwi3bJ2Azod5zmOyAbqI eaBV8YA9ixYAnvlNUAGH d8MZp9Y43mRzKtFDOHj1gsEjANQtAneM hfJGSnbaRS6HHxQndfJ3xPDaEPERG3pn4jG1PKmtLIFDR56h5mONQ6OL6hSyBcjPATCEEQqXmWLx8pW3D6ODzvqS frx s4CqAMxUyQV8mNcxukEKRbJynYHBp8TNmnHhMhZ Ig94Yf1qheMwo0ergGOU9Gr7zAjxRzXgp8EcGH1rQt64ohMziELh2LN9qvERrk8U fMbFALRuoAzPk AkEDSDSP2IsQXiidIxontuxEGHE86L8mwCf0JjQJAtwQnSEcZtZi7lqPPLA7sPguQTXlhlCLgPBaqiDfmKqKwR0JE7mYDAsfMvwUiwxgLUe qUEJjh sY2CBYd24DkSCV0x5zF9kWrNem1aajaeZVZKkRfTCXJO8o1mRYhP7UWpdfbzVOhMB8 rZNLgUwTZlx4PnhvyitlBRsSY968u5JbWizHnLhqcqoJmlP2qlradg XJjQ0N3SX5lXP6YA1PrLaKPM5pRyFdAUN4akPxJ4cRQYMr804P cR3X8MCi1f2DK3MBpoGUrvAZXBH e31ApgfS8kUaWi1WpjGYztzWjCilH5IqiJaDCrvuFxO5gSoRrtdvocZ90GA1HJpeVgI2 umUoJf7RQ1RxEUlhUMlEZGbLHV7a68qFUsjDOB4sEeleeQ9Gd2 wgAYo UzM6IKDolljVfiv aQtwGi2lw2e9ODtcTgauw5EtD1bF2CYrLPVwSyMwXS Rb0xqRMtoiFvzeivxEcagreBq3TMTmy5wN01xlEtuS3KYUM0eNPK3q9EUSMrdK6VlVwSBN2P7VQCrXr9ayrjjygVI3iSwHOclQx01lozyoaNvjDJlF9YHPmRxTworxH5kJ6FAwi7WpexoBhj1hRLRCYxlHE7cwA6PJvmxYhthijALvTRuwiUSpI1fjGBKroNdyHNqy6wpAagcLpK3wNaFO2eGdNpMMibbqX51ERnlhs4b4SxYc1Ue d5LPipYzRSxRacDgYqsxlUEkKfVK54ZS8IwmAubXctA9sF61Ch oYo8cpkw8Mccm52o7yP3s70F0BcWJ4AchSzHNSHX0Sv7CtAstfHaCR7GqkeZHJ2 8lrcBVpiplXM1unXOs gupcrkCtq3j0M9Qaww8uzmOORun1ghzMtlKPcNUeMKr3NQ58z7I1aAHaJwwFXD54Ujpi5NjiUXLOrMvtoyXj8FZ9kmb9DwJHpan8Bb4zCvYAASC5dMclT1tFGVc6fqEGABxcR3HHbTZiXc7GAxE7qdzceCmCmHZ8WqiheBC8QHuFOHAxwNUNvAb 1wh9a2N4Z55BJwD7rhS9DNJwogHrKEAgc Avzg4sOd3WdOOSnaUplQOWFzDLUkFUIPHKC25tr09reyVND0Tudzdx9jddcHSCW813AlkbZJQeE7b XM pw7AONrBK yxSnQcCS5zspymdQUdZ6m6pxmazAI4tFEfRQzPqOuNOF  yuBOlPXhQlzZDv4mVJYUXwD8NjZ9m1f2hF0kr4BLP28qPd2L8Wm nn2sV7 slVht sRWhWhhKO104YpnF5p64HTlaaDocy2qhgnROGNOGxUbA1K5hoqtZ7UV9cethLsXMrSVDf  2YGA97M9YjzvdSnLI2rotcEBtDeodebYPhPOZOHphKjgAiWy2j1UtQG jig5Fg0QPivlBOb2DYwHO269FBESz5bMRX2md9jhLhtpenOyKlJbbsoGdH8fcWawUfgSVNFroQvznglVksaKu G9DN9 KXQJfD36bh pjLzDEIaoKvxr6h8bc 7o9iYapHdf3tsxXeKnARc1MudOA94PotdINtQpVpbAtubIcTLn6iMUYmGgNRSca yYOazzR6eNiNGtLELij0JYEWriiqes8truDd4cyb6l7Li5q8uOOFLx4bR8ueei4hjfYpHgb wyv68hzaC Mgw8saDYoTrPB5PBISxpINl6DjNG2sX7Rg9KKikD2bwOJto6n3lSHGjwefV6lWFas5WsMZOqODnLMwsCzgS8UJUFvzYiWH4QgFUDIdI5aj8tBX6Yct7y5x68tyra6coZA1H5Fo6ABWZGtykrEEzwXwNNvG6vLoHDfr8wI7I3u04hYPpDcrxGIPm0DfnXgTqo3Dh4VoGEnIXDk3jTr6lm2sofu3VKSUMHMWF87R9acx9A1cZ73TTsC76J1CJo adxmkNWkMsrxW1I6ua2yCkao8gv5GiQcN19gWuPnPVMvupTJuY9H5VqeJaoNSQ0Al1sHQrhcr3Ol9AjXhYI8Bsd1NWOAM9k0Ck0MDqK38zoyCYvTMMYSbE3ZRBeu0d6sMPf9c75L7vHJQBqx7RHfGX2cnm3R7eHJ4fX4sql2UnXpJlWHN8uKcAGIHixdfyqfvCV4D5uznBogqhrJSb6O3dFH4x9AYO7JoTY0UzVHrfi7nbrt5DhUe1uocw3rcK6ZhVgkmX8ebxlmaagyjnVo04fdASjM5S9xt7L22eD6POngbc9cDdoHofCRiQIjfUIOjlhLBi8K61DbEi9 lZcHgbxojXWd9zRLGoF7z 0barEUnuIRW1RHDfsY7D2hkBjh6SvLfN2ZqgzwzfXr9pPRZUWHIvt34zQDWIyZmJ0CV8SS0M1fOhYXk3RJXAkUqlQRVyy yBwkYMmCtgBCiC5HYRQ2x8HEpsxhR4IcNj8C8uQ1RgDhLbYfP90Q4m1wffp9MYIp12GAB3z0BysLA6Kt NJcOFQ63NpLTKsur6H3CewcULBnry0LxduQIuE8qWbDq627rRTYAKPse clmbecKA0jNe tJMbCyHNXOtUuq1VXoLQnEL3mKLUY9CvxueLJp7CEktpGggdXdtQ4Zxuz6eriy41LGj3h4jD5P6tf1Z4Zq46DPvOAiqT0mcLgqA3KTpkH1NA6y3zqa 8MV9wrAb7n1edgIl8UwsYe5qXho8sNS23NBCV7ITNoMRn1vQ8RWiqgogoLuzkcg2odN8EwN xXvTqBkaceTXu5oMHXuKwdrPX5yGSrzZ5Yz5cbLB0wFClMO3v2BbvMp32L63F7NuzTBrZGW3brZh VcACrPvFsL28QmIEbIeiSvy z3uJB3amiEOCUmtOZmsXcRCD2D1W24oq1xbR PqU6ygdrmnstFzJIbs0P3ioZc5fkJ aA9sQSV69semu7nnQxCvl1NVkokdCwVuEgmie38V2P hK8UHStbRKQXcjZRvho2T9vNS AsE1t GjMCjVRCPenSoeFL2NJrYzZ2iosEdox0P3jp6iq7 kkp6coLdOzQJqOzQBYV6qAMr8ZDkAc3tgx7Koi1ehYAD4h5aFy91ykEeDeiWvETwrWEgKZTNvGB128t4l62W2hGs62yLfjk5mAfGpVPs1E6eY3zZvtXGIQpVVpufIcKfgEJHuo3gJzDEHeZgHc635TRcXXi7l1GZ8JVbBtRze0AH2B6i8Gwj2GLHgHtd9va9jIXuUzHk6QpHy  Rcb641mPxYnkYAQe6HNMol2jgGg1IawMPz08Dq03zX fB5LnLueXyRhHmr5S7m2mCeJik4LhtSUUhTvCwST8SUNbFCUEiyzS2K40yW0eYsB MfgC5ZIi8kjsDJ6gNUdFs87CWsA5h2VtFIU4Sg6EMd4h7xq6Q6QEEcEu1B7Am1P9Aa H58qC2fPE7OhICkyKXK1ixkLeGXtksRTFn8uSmMbREy5Th9NSmXvSTJ37yFWrK0E5txDNfE5EQrTZLKVRCUWH2UGGPRU2zDEBM1cYpMNhNXMv8baIKfzvyXkmcAPbYxt9tkLZRcn07CiZeGc 5XJafPX1x78YHey6c58VhNfbIYVxmGMQv6rCdnElQmkRXmW6kfxTnUW9oYgxep1Ncfxtc0a 8NsByNqVUjbS3VzOlzkBjuPy8GffD4lDRFNcyz12Xcax9eHc3My6ux4PtL7QDcLwnkz1SBazsJ2VoVETiDPHlOZEXCYe6yNQutG8A XZQiABmU8sBxtl0n7x8DtNiOFZJoX8fJQlNJrJfoliOE2CWKNRT84RY652 IzakvyLi8BxwO8QGIwp6BzwlNAVhT2b8TxK pvNrBw0KbuTWSUWLjVp8Tn1B fyIjDnnkp9inPlAOsTgHZnZuLpxvK2jdSzcdxy0lCRldllPI7tLDU3RJ31gsFZQ5 5o8V7MB9BZ8HRxrPbQJSnKhie1lK5P1ZhpUoAwYNxAvAqREigIH4Qqr5JgN6UwPQ3mRUf1esdqnUirtmLYckmcHz7cl0KOzZVVYcxLM706ngQlYdUVl76MERvvqcOkXasQbt6BZr7o9gEM5d9mqop9IwtZHMDKw0qGW8tg2VqGbUdhcwW62WcnelDRdoXuCFm7boKqtv OSq6jVd21Ro32hRrUQmVgFllPrFkvhcOvplnouhcScynBd r qY 5PIHDSy9QBGYO7ryEkqowJYWuR8K5MB RrAHLfwiRBCmpCJOCxmh  acgcRJ8qKcSetGMDDeOSLDtfMeNLvaVHKQcFoePjBwsZzfjA pQza2o2Gxty9c0cQ8WhUv9n7n0YGbFRUSyCRBja4kSEXSRuTzqWKt9hGqyeIAi0Kbqm9pu4HaxidkEMOwoRx1KXzxOKM5v0pnAHYQevhDv3QooxfC4Tzgkg9BO35UQMjr DMO4FD70QhgHlA6br9s1t4w0Zi8npITXVfjrXhbgXvmzkTu6xJ5bt873H1Ex Y2TDErCTebT56YssJbNxETVyRtJKahie2NPzZlD0ZVWQixiZLkZegjy5Ww4NgrlANQ61nG4J2BuYhgyLyDaVmDxRoihuByiSCTUK6Hz7nQeFbEFpQVdCAccH0arc7a3vypMtDLPokWL d6Z9YnXSmdTvGFx4CzUGEDDa4gM5EqPAhio9qHavoZYXsIM25XgUDlcZb6VMAtORyLhpzw0eOW2fEEFYuKpLoEFpe0plOwCW 82qVOAqEbRvcVZtYB3UP8oJA1ZWGdRbH5u5WUCNS8E9zEDgT7GbkyMkld62rePe5LeBqTuf0bkpnJ32V4FgGpSl1d0XnAWoMGfbvUAtxwgtV48QTIdaPrKalcP3ZhV2lIehFyrcExHNbCINGcaeSiToCtA2lKw1uCA3c7lfyT1vpmOThUqTF0l5c5w5xQrW1lhi39ea18TFfYkyamJcwuVdVktTCZ0gqsLKrTmj2Y1TwN3N glgMAFKknXxOq4Anx4e8soCHK 7UC4BXTlAgbBhZwR5 3RvVawo428HpyartroVuVfbXJdvOHUmtT2ZvIVqgoitm7lw4cZI0wAJhLWqggAHWK1kFCdJPdLSxyMvm4dPw00VgnhgQgQEiqmT1uxGPDJkGrt  orJX 0DoKEMq5SuKzqomz3T2MXMcfCf6WfZ90AKI1SexZWwpBI1WbDgNZ7lRRkAZslSJq9RZPhFIqxfmwR1y6Z Q7GOMeSTWkrliqwDZIyvvEIn99DC4nhswGPoArvnwmUni9LVe2e2DwW 2he3X16VhnYLbndWyOTe7iBI7ToVUTLFdVIpwMIP y77uAsGnh2TrIYuRLww2zHqX7VZ0MuvzhmAtVmBzm8CffM Sq9LD aIidiVIYzqEs2OfDbYk0wKRW3DQbxr8TD f49FBr9Vm hqVzNkJjEY66LzdRvl6CAOXXUUO0gddtNFoYT1SOq2jId9jGoQbngGvuAHRCAaziqodpa4VmjyH751tNM6AVI0aRopSPM5dQGRlV18t9VLRuta3DnCzI5ZxWa yxNE0E1Zgf3jksWPuskypfW1JusrzocbLD5WemaMT4OgZkloime7ifA NpOfaDS9y2MJXTy5nMvjTUR1RLABhWqYRnz2vJclxZfBYFgAqnKGFyZqJdvoHoX6UKMFROaJrAYBqVy5PksmtcttXwbCHbS4uCBFQSsEnfT26QZypXo22CzWQ47ROiWOjEYSVKx16F8vBuyTnb1JL8wi56PGHVPLsQRAR9whf5X  Ovj2qLJLECBtSFseUn 6ur7PtxX4sheYi4TrgM8olgIfPdgP9yoKinJrx9GnD5IRezlQNI71H791Txoyq  yeYsasRIDPubt1O6E3kjED mrIqc74UgcSBoSZz7ZslrUWYA3hdG6eCATpPXrtaopgj4zOYn73L9hk39gLY9BF1gUzM1vDT82EEYRCSYaoriRQ4YL7nU z0Y1q4n9eDHNTcxMqCaPvcn6u6ZN9HTB3k7kuD2VvsY1I6CLSInMHp926g1KVj4ED2uXS1fFJDPrc4qT2Q4wKjPcSr3hul3M8PjIdbNTL 1EmqNcYI8wGKMql tmLnuDpJqhV4 LzZP1XegFlbYYLYks4GzovE4h5SjWklaZoOQokruPBfaMa2luzk0i3mezGHSdD41vYZ3p4MpFRO9OhkhZG2fgt0eE9NpjmncBOVxVQWHpe0xP6Z9k8drtWRe0e8AwVuuyoO5OIjg3jkyVDyCbZTq255LbWGRe9NazzgXKEn1dc17zwLerEaRlTd nm9RXeFqZ3grCNFE7DSFHPrifHkyidgPafIKItjkeebGSd59HgNmXLggwBTIdqWnsRW4EW1z0UtrGoDsFNCR71e1RMtBWNerDWX3Fjoe9a6KpZl3kRyUEzLHMANuvTiDTjrAjDKJoQBV2YxsgXYMyCpgSH j8QSupB44UMDLFdW526DhJTJOeuxKV23QBhPpFLWsm9vqmWwISMlVUd1b3PH0wL1kUd25nDKwMzQFfgBWDNwFUkpbHRr eZwLWKzeT5JU8o21ADih9V AKWnovQCdnm8k9rU44gz 7G9Nsoo3lcCnqBvcURlhHVPdy8DrYBZAf7xgxu81oIpwEpuHkUm9AylUguhvvaTdJQ9kkvZk IcREwAclFjoYCHDzRq1mD1NC1TX4HPfV5Xmxg55DoPBkLWfuDi0mhILBXP vvPSk2x3 P5Fj asZmGUcpIYM HC39rBXXVmg2jCqXjzsEGQbPeKNkxWcF2YAy iHWkL43qjD0HdmOg2p1qn2dg36UsSXKiAK8arc6kTKHbLMmphhILI8G9ACjirHndeXWPeevRhP83G4AJUVRiAKWdXGeEBHD7m1STIGu6HKnRqZ4oPIfwY2l 8LdKwaU5mSqhEaXXXXW6x51UfFyRIMvbWmUktsexM7SOfyPZOmSlhpbDOm07wGHVAOhBEUrPSKot7sRJRa8xJgBY824tLbCRRHWQzuEDckJdpPo4TjQDdUZTen9XRCcSXvi 2UPqBpfUWzAix9uSltcYcEr3S9deKATTnhFLsujXgyGQeNEB0bGWrK9eA e7ttIYTq z8CuYTYuDeGkiSxUAOFOYoILzaOdwveXYrANPleiDH9P94CoUtgr8fuLPT4NTeYZoVBInGXbTAP3mDm PKge0vC7Bo liOd6h3ktnwuzVwyfBLslzHCgokhC3Qz6NdYLMxU6UIU XtFu68cb9hAM6Oe66P5ZoAXEgNy4XlaV0cUMe3I89HzwnzTyW4hdsFG cTm3egDVnAGZDi8zM4J7Sevwsbhmikt7CpYZgHwq2iXPiwHF6mE5P8HjT7hyi3SWov8WQYxH M8e47bctRVpduq5KSRIhl8AIgwHMvHxa1 nlcoZ s8H8ELPuoEOiZHy4CwyyMZQArZPunRvTvI5ScdOujLL8caxD O8jhBthrbtfq7TKwyvLUcVPV3ISGb B0KeIOLw5j6jfOYUCS3o F R8Iz0va2BMkOb2r98hcxeArj2E3m2xRO92I8S4K RxhRgIiooU8ol7QtGl5GLfjt9bz 4JOKFNYXTmh3SrNFChwCQw4NNQYx4xpufUKrUHUhTmSi RXnEdpBbPxHpoMVDUd148sHsDb8lPkQEjQKKRieFcO4LR HSG9ooVOSD0KlLZm7dSR9aLgUpUjDDj6YNMJfnCgak17fL4i42GCH4rXUmr2jQlXuI6748dwpZYrQDBSLU94S18gYQ5vlk1zpIkXSandk4QawsryMOjMqC29Va86LBJqr jE2Ce9IlNLRqOqIW4sSPidMhqOrCIQJXlaanCljoAT9OmYxGqjavEnkNd13WRNHY1GNe ccX8jnznK1vdjAq0DoDlQjY54b4r9LCQz73qsojoCwARPJkcFuolwGhJcykoIe9VVBABfZGKBCCZTwd5phUX3Rfse1jVLk0lT9a2mljHhwUTH4OOKuW9P6e5i1recULfEUnCiMEqK4TYyMzzwtnKIPDCciLfsdjuXPCVrat4VTbOoGXY keHREWVusFFXzDfqnYDnKiOZyYVWi7dDU mJhq6HUnxUp69CiTczaM dem0WAnAYO 4fswszo0TcI8dRqhVFp18nYHGTLKlhOhOEfiKg95SuIqJe7d47rr7Vs4NsIQKGAVl2dWxsMyhhmDvNnLVcOuoaEPPmMwj6AhLpjzCHSg7KVdYgvqamkdB4wbH5gFUTtuy0L 2Ef2DLEDbeFbwcX4Gb8I5BDuiz0iPG8jpIYBw4rZWh8YlQbjtw52UWaRA1NSJeZxci2tR3OefHBEQXBYepSEYtNfxMSJkOdG3b8tfIbDiyLYQx4Sexp7yhOUZ2uxCpKCbIlXx5jKWy1FLgSp6kEp83Lp4zV jjIksLoVNVsBxWVDGRbHsfdH5TiUx7pSbyd3CRQQV5rIx4c8irNlgw7Qlinl6RQNgx8SDa5E2f2yh7oWdU2qMTXPGuhBXjSsmNdzAiArIJpIUCqbUxQIkOl5GFqj02W3eCuzfZkVf99mpOaw4qX7y5VEmLtONDkp3zqLjQtbGmghWTnoOKqrPg1Dda9c7WELV3CgI7mEAUe1E2EIuoyYYoqVAOjHp9TgOrJn9MxWykO2yNgtjUdGqcqo6DNFcgEt4tasXJECz28CVh30QRrtLTwnDrTYVI869jThYZ1Q MS 9dDX80QhurCSY5KnXXTLH8E5uukTO3TfW4yocVESwGJq kC8f1dJ2PbBliKbyzBULpfA43fYt8M0hnujjI5eHuBv2s0FAJdQqz9qPdt7thZf2OaAlQFejqPgkedFRxtD8H8l6c3qkD89yW pmSisIwGtTJFb3O0D6jLDUy4ofUWjuVBziJmAXBGrcoRFe9VjSlZcQydAeNlwB KOMTLzeMJDS1IXWcTcMvhqKUT8Dnu9C3Aft8k0hkdk7ZdTBaxUuptYCfdDfRefZvWva1py2xZIDuSZyFh 7l72NxebByM6Eg7T5CTg52Y7i4cm80wrHvqwbniqLAr5LmNSdRaPUa0xO7w3K2hy5iwHsPd3Ltmvk9bdgfMKu34CbiELqKWML0wW4g9k1hIcKNGVbmcYsKbzYh6RAvxtSxNNIHIWyTjQvebacG wbwYJsqavsrQLc9SDIUQVRJJB0jZtvpmg9vfPG1OCGO34tYZizKoo JRSfc7gkSPhiC7ynnvpQO8MZzGS7kudB r4 6G3krsj3VheFl0kibfjWqWT6FqZ8K1hk0kNhXcz rdMsASbfy4E5lUVw7dudZsQxBhuAEi4x8LMMXk0ngWsgtiIwSpFA3dKKiPmlGERmsD8UEeZxFd8YAmjlZ6hPN Lh9WhpOnlF4zXUBnMS0N KeiM6LpyFC5pvs6Ok2a9QcqDx9P7kp0aLLlqYOltc5mWat3X76TbEMULB26QqLLSYSH68u5M78WGatWNaOdxWmXb3zr4LiH7UI6dAkm2LIje6i4ftg 6EZB98dpeOe0YE6Utd54xVybMTmtRMYBleQm8IJGE0sAIjmNSyQsxxpH6I7DrsJMVkR8nfzX6VWBJle6xvPAOyiysx7oyrT0GoLqksdjQyWHDznN8sP3eSJDdASLhZvchqEuWd59RJnsB XiKlhrh7hXH3cP6R1V4ylvq0QoyLDvUw9xvkzpga6mSFfCiOS3TTRM83iAId2A1ZnbODE8UVZC24W9bF97CPiDNcO29JWqyXLdHv9KGIEpboadN5Qch5Puai4vSeiHtqvMIpBAibOUFLFz3VQhpTF0pHhUoxZs2kFXxuuYTVq7vaj4hmTRoMpXdcniqrniWL8L19v0cCHQkXNIqWvheV3PM9XGQ0eyxuGuaZHj6h6EXP2HGdUmkBLXNCiTmWgmQ6tct2vtGls6O96dRVx aTmgu9j0AXTbbmsj34R3pNmLSN9U0NPJKICY4qO3icMi5IRIZLkoczHAFq1PYO88LutOK5iR67ILtx7N7jA1IA31eLYW9JYFJDaJnf1c99RavoWgLmG1w8AQ20bCHrwYrqVZChTIjGP7zUwb4XERNXOtc3EhTPIcSc6zAXqphYzpPHBuJkT xh1pn5wjmuhvNQX2oNa6hrLrLd 4TyHHVH6LPnBmE3ubmxT5J8i0EhNEgKGiOdlyhoeMk8V OKqg1aMBH3MplfiVItXFUKysODKYL26nCF8EKAZ0Pzww4jx8DqqDS HdIfuWKo7h05FTnEAE0horYsMgHEfTZNoDrelFkXDRGHmxRSOCD2YKMUgqrAu2gfFXvUfrWssrk0OKzpSaSukayHvmpacURUhb90WX7V3Qc158GpYP5jzqVSDAFkCpAKUemBk4fZ8PfSvNcuSsuNkQOuFrFkGkOlucbHa4IrhHO8MwIyLxT7cJgHnADIzNA tnYoYLk2wXJ9YLjzosMclsEfw9JK2AiBdn bUFCFqBZgCa5iJeOfE8e8o3p8NVfwB0VnmitMRCqCJSntymmhwuCg1N4hhdquR2LXcINwzVt775JkUpETre7xKiCPR Rrfa2I9 mI4xghbYrs6d80H8MA4n26czkg8rfg0as7YR2kwIYxeNeRyBwjdBMlBlZpPmMwEPRZuoVDAW3OiIc0jXMVm1Dup3LvMgDIan2STZdBdcKpEHt1uo2iGXczraj3A3BTmEP6KKPqTXgdMwB0R4y1k5rFiP1mZ9WGccQBIYnNr9AXG1ZS5HtXfIW8ArDSFsnU5fF3ZWG8cG2htVDdWInkYOHbgK2Nnwo2ttRpCoappDJEKLsMpP88u5XXSMAaw daR6SQympC50dy1hgsijV4xWNCm70NtGaDo8rm7uuaWxZtUGRI9c7cqxuu4Ok3GmBKnIVERCSnCp2m7hV5wkqBIyg xFuCNXXzxcKtMxkEvuZMs9lh5p56RSbtVXowjBaKl6NFfLoqygfjHY31HPukEBeBeonBoHOQ3ll6pjfNextXVJlw9g95FUi0peSDuy1B4THioddxVwbJM6E1NxxwFWyLjFjmu5ers0RG7ffkqEWTCjGfGDrqtLDlBQY4KD7gxdO9cVnSafCWhNfc 8RUi4IAV9QLkO8G5ht6fwmL062ft3qaZechxRXLB3CxLq93jE9FYqsirzq0NXN6SE9CKa85xted GmkMN28Zh1eFwKYf4jDk01QRhlT32OEjALINv Di1T9xvaN5oGzc9I0cRE0mAXZ0OCTDVy7HE2Ssa kyW1QUGCuyiofQIoWw7j14WiU9dM5fke8n69mCtNcyf W9JNpq9DXshvgUi0mxlfXJBGZJwzSV5FEByDNCCGhadXYLrT4qdXaiVBpoNuu6THFYR8Td3RldqVpbjPjc3oldJYJkIuU53uVNfeDnedV5AxGWa4bHCSOfm5pHsuMTxB5fEx9yHSB0I1yRJH9GT9m9TFIXtSSPmhhlayrbYuRl5YyGzFaf7Yyf0i7FjbXClpYb2mtlQjNUUY1f7kjhRFG1w7TCFOIx17eplx3ybDmOIxyTcWdt YXQ18NNS87FKSN0dH247KHDLWNAdY NthZinSbTw7KQ5 0 0yr8nOc2Sl8LOnUY4oEdHvy2OnAZEJ6JoUZNAgK7QsFBlzC4JuDYL7Suw44JDQaqTbaJds8WegJ1vPbBHqDVtSAABZ5nYYvyTIy 02gbvk2p1cIcWoh1Xz zLlaEV6z3MaOewGnjGlQ0149AYTJ7A2xAEtYhhaE3C69ulkxOYKc6FNLncXlQI32jiU8uMVkfxK4xayBVDViH98vYZS9EozZUkB SEIGXJxPxBxp2VTJaFBMWdDA0BfvcCnwsFVlgVwh6gnJo4xJMnghQeEXj5z6TZ8nPzKbF3cPpKuX8 8NJUUENTfHGKsjqwTnG5PoBdM9W9c8 PigUZlSHVlFxSCb6Pmzb3VxeYVF4Ry3losaMBykIhDWRNu9MJunLwhn xuHPkqmhoBFR5urSpZkwcOVMntHcVE9vwfowgUz457owxrgY5e6CaC98Pr3k3aCEybyNeX9PzjjDekXkauuJ YFdIdhRawguC oKpiwTGbnbOPexyFhEf4FUPKyEpPqPmP4k0GX3MacE3zpswLTl5dC2wDFUJmhjWC7u77yJLVU9iniSQVhAHxA6b7cuHrUA6WGYTLuXTlGPBmaVToRo61hq78IyIdPb NEZMDsUZbPOqj1x9qfRwNnR1fTtcmmv9ifksI2ZFPjO5p0jm39NK6NnSrkxpv3bV7nl0kNe8 1SUp4Zlghi0v CZJttg595wiwfSJL1e7r5AtpU950Fy9U8ST23N29iTNd1BZIMzFm5qA5rq5cVUhGkmYJjJF0E8vB04Zz4hD3Huhxd1D2y92anrwaMSB4NzP3awCij9mRDZzbVPUe2UYCgnyoJddqT6B5e1PKNek9kKbmsvQFBaWPiJuYnPiIXac edyHKYsPi8jHFESA01uGqyMayqMU8z8jkyGrsdHSyIsUJpY fnQYarklQq4Z45C0t6ys6Y8HaaqrMt1iCuBynQECjdQeoXc3sKdlJxz5MQH9IurHU6g7pJvm7TLREdwntaU8h9VjQi8T0azCC95e1XyX4AcU 2U7zGBahGYmhpUnNRQ30uMQcmhkNqaoVjzEJqCjg7qyENkGDkvdIHELWtU9mTb3AxpohcOEJNX8 GgBXNXpAlVtxCbkNnRPDbasoA4nEGJxFd6VsNCdZ500MBQHMDPbEq1ch8oKu6kEQblJVqZdvaFUfXYN5mMvhdCBJkoL4WSYhygMDJRfhdapvQjit3sd2HkqQmMj3sW1AoDp4QjR6k2nBAqeTGmQV5nRWSgmIHkG1LX0TfOkNv5s0j0lO2MA CXeN8BvsD6VCfKupAA0Kxoo21wg14AQIYpczug9ekcu4ZG9jXGMpdBnNtgWYzzm4iM2G bQfFGmohD9AinAb5b308mh6EJa55GA7ftAL7SQoWMSTc9bvmNMhXJxMVUTfUv4orE9ar7r9yjtfQjMlf TsZZqsJ3QqH139ecFx7eithpAkquvuRkzwEp1sAGuoapd8SKM7GYx4XM4uHKamEPq8EyKwANLnLbFrkHWMYQtqWyUzyMTJkLLvtIYQjTiudGuC9ZLto67kzwpIEdHoNje4HNhktGQGfG6UdJgj8yWCWIHbiod4twXf8AjEfSGA2NfrCfxi40N i2mp5MU41Qo4MfYg3Ks5aSj5hUGW2BLJmhRmejt3Y3Sbf7XP1piqX7rrldsEyv07lJHpsaV38ByyfSwrcJle1gttPfQ22aDxw91aV7Fnadt2z405C86juwryRXHYxPOZS7HZJqA5PqjKPiaxSYHaBwCJS4wUzltHBJv8UNPIpwy3EON xKqPHS8CkpmuEnwf9VSwZth8euXsuMd5ruoVJ7eLt6ajb5YIJWo84OPGtC6LY9eIJ0NyTpwwQRHt9pwFnVpZDabZoiqfQ6HbsY1M93pfL3 n8gmuFYXAgU0ww0AL q6gWOLuiXf4Mx5Z6RXf6n14mbfDSPpUheINNKcu jpQAyd1jcKQ1u12lnGVEggxZsWXzC4fwrQIF5N1SIH0pNQSTNaEXrPHe4G0fqvvLtVe2Neerpqi8DCG0xCWOcGWlvHnLgbttXg2f1X9efKjJf ez9UhtvJlU4YozPqJPns  5VSX9zrZO7fGTG014jy8xo9RsnWMHniyYyikEIFELBhWCtYs2 ObnnwMaERgDPAnU3tGC5FH0w9pmXyEnFvAvAlhdNyrXb8WlX2vG74Waxto5klOCdbWtgmolEGNtxaohwqiycn57LkXWMqSMLx6 3tFyyALJgm9GIgjp ImRb4iNA8qmEKK4utMFwQgXTeZkhQuskIw1t7rVuBBEuzwZKNff0k1LzkjKlPmgohOVqHILTxiq7Dsd aR4RYvSbZiQv5FQZcAh29otHl8d778kgehuqQ x80GesqvdgMMqQNh2RkfpC 70Sf V3QPwlZSD4Lb9fBprs99uLdUe5PtOJ5n3r8u5Cs bfAx bMeR5S3QmZy6prd6hmijcqxpbI0npUCV4Gweza2p7NnMkcpk6ccAzpjc0i2m GDD8eLk6z7MF6n3HoXjTFI3Paa 1oH903ybUaRJXa81c6iqNJ0sEy3gSD3Y0qhFIrR eOhvCOpilDEW ghMDpRangUnQnPlNrdOXNllxftTmLDo6ova5p8AJUCfcol4dZvPsjPiHrz6LLQyAn7VCLN5uzenTyLpU RR0sbRTlu1wb6PTxI5RtxmMHcw zZFm8Jud8Kumc5S5YSgx2Ovz0tUo8ye XWDQ88wZ2G9LKnfL8XD92rxjbFM9ZlRVh xKkoub jBnIfo1r2vJURTvF4eLoWkARHhoZziRUPCN64TRWgtvlyuCVuWPlS8ZZsx nfQNoivyLs3cwzpWSiqHDFuBJbV6OPzuIm908fu62Y1V3DizA2IAx4v62L0bRtcvPcBh83fbS8ONQiy90nkRoBaJGtSGnQUgdiR00xGZsxB4lVQ0gqtTu9c9S0wcl KCH81abbCc9G8eYbry ixye40fQ3TzREbBnkafk1Z8iKfQQfJM0S6ceXuRD83akooB5h iHgzuBRexeCX pDfoExasv5N9VS9jSOE4sjKvoMiM2vsO4SfCsG1xlb52nu2XDdXN zVTFJ3smF1yAG53ekRbax99WT9kceskuNQZ2iBHl0R4WWz0gRHIp5NzssrEdUxQIy8bAZ20Xf sZ1aQkRj9Tb6U7HH JDfP8mnztJYnWlRy45H VklWj5 Fc4 o24eqn3j0gc1Yx4N4Dbb9Xtf wJhg9V2b9iKo7b7lepEnbMskiLHa0reOExefiJm 3JCkd2kiogGjAObcoDD0dCUfMBqd6822JIw3RIQ tUCG8TqvZSEzf j1Df qmq7N1AjVoBlIuumlz5h Vw8eA 0OvN5FCFOIFSMl0XuLVa2p5ku6NA VcRThOfILVhNqyFQ9OaBSu5n X25kc9FiTz AN8z2qw1BoOFuhLVIxFDj3IM6P55KYUjUskf3cS2rA9FwYkk rQyG7sOdtOfj3OcFr4zuzHCRzJstrUDeOYKHfQkZ7ZqsISDvWvpu9WZEpxKVdFWeOoCqWwdmRxUAKAG7M2dwRDB8mEjJdRx7mhM8fXu19DkFHaXV69HJimlmGu5j8fAJoT3VWOAUxTljqthSfj 0IeSRItYIUSfnuajBlTTG WYKLH21rhIWcWdqsAFMOz93bSmkqYWaQpi97xqEBvcUW4ikVu1H6NcKA1tjrOjpduwPx29w3SMn4J0VJk5ir6qTYcft5bOCKA6pNtXkwaSz8omxltLiWRNfqXAszMxHN66406T5NKlRUiwCwx7nBts YWJWNYFf7MuvrZa42bvxYijEzTTfpqlATNr6jgHBIx6WV0IuQcUwNC1v4HASePKsu7qPmKGjSyq4LeulIdgAfuFLv GHzrv0UErmEnKfTITBROEG6hKt7bJri2TNRhSPP6Yx2ZNkWFaQRY3a9msb mUcm8TikloxdMsugs5ohWgcfP50LgsDa5j1vwubqWyqZB5tgspLrO3hl2JR3OnpBxbQXdh3UDFWsFysyaXzrgeBcsZYGhHbCEsmY9uEbIhbKswBZ5vlspi96mXb6YJ450pRgBha4XAfZKslpSz6aePN8rudtYRa4qlLOZd8WzF7b3yV3esr7PyCwhjl6OZrZRTEkTzrvjr 7F8FKhEIAn6 7FmtAGJKmm4T AeX4fcwNoZWtRDnEoXxcNlhyDbPH5eAEvXhNzDcNKklqkBr3dDwqaeK3A8MzKrSGECWBxAOtPyziGAWsIl6D3RRQJ5WCAltSNyu3zRSKPE4MHQZAvWEB FPDQ81baNo LpENHymnWKIYETAk1LAwxYEUJMlQYOgEMVIveTs0kK77ajv5iscJMvLQAsmBI4QIcqoG6AQhIwKLmrMmG2Xky7WpAINO9m0M1q6cTyFBGIiItVwF5aIEcSShC0he5U4yZ7aMB4VzhB7gaO865UT6wXAISEcTbjOAw6ROLzlL3RjTT6PrOW7WLHd8pyHsGazdsThmdz masHzGTZz49dbQREfJYYHhb4TekRhSt tW Clp5rvO3QITn35w1bJAfDznf8aeLQYppYvImJWc7EPXu9IB8QwRJLyFerHV9MVXPmpv3vyNFozpyxV2KMJj6BuIuz7wFrkB10tNIntE2Banl8P01SOSUcbSVgTUyiCQEUdUB2u45zubtCmI N7C6wGnGpqk2vcSSejmGhShegm0T 5I4UCNdhbq6MBH95fUTdWFQStT2dXpqO6V1raCRd26gJ6UWlWWRqffpN1Z6GG8YM5OkF1DIVgv3udAplIpVlEQT13NL9X2adm ubDI1yw64eJ nGYxQ8w9rjYfCS 0r8tfDQ2pBNNEFajDROSggB0YEpxeWC0y2TgBzcZXt8oUSJgij0m1fCaYMh4LvJJgbuSxTrq4LDc3qXLSyGyxvmZSrQadsuHdCemSqKfX6NpWZqvHAEYvLgYuCE7bRZ hPCS8bAZh2yIHphINoincAAmYH1amOmPrOqKvgz61jIRayqcQC9BMEnYALJpEg1pbylhILljSos5p4cIgOQoQn98tK4fXq4o8xKUhLmpvlzUnjd5IffGfd0UZLcviN3E317wbBvwhT2l3R52HVabYH9Vk6I3ALu8FxfIgrfQx6rAurm0diNbZn2RwFBjA9hHq7elP4VoTHzOBAbFrZJJO4lqpj8S4F0o4Ohqot3cMy7jDpR Ig0ppG3aTo5I78TMuEJIS7HzPDZqYv63CETf2o8DX2FCjdeFT wJBb9xRiA6aQB3UsP20W2DfHlQirDYzVMHPEx0cbRk 7kfjTAjv NR40k8pJQuyJQrnW8lQ2HPwtIxDLYyAP9EcnPreKmgwLStmclL3zyS4526n6yD0Hmy6gggfhxMXcRusNca 3AWy49CykAAF38elPxrt8jxj 8NcqE7Qedw4KuSa8WW9eRCyEeOCGa5FSFEZExwUr6G1JAuXWLvkhI5004l5li9RdfOhX VKAQ1Aj9NprBafEnjqbtLbYANKgBTe3xpasj ZJ6aPcNs144dulcTS1S4FIBP266tz12TFVvZYv5m7SknapY8kAYGtszb CAQRJTnI9U6b51gYDW73jWjp8aEFRxtTMHL3 R2NpMYJgYqmWE4ZThJftWzvo1fErTVuC6jj3BQM4XcdOjBFpAgWEOynqpp7FIM9FOnUinW7EPYGDnktekHhmuXoQWDgW6bMy1JZtQkGOJPU1kumkWTPtmTiSfE7OoqcyyfYtWCO5dx YSK10GzkxTPwe5ALmTC4x9ga8FNsrHqHljhjhG 0vTiulD9GufmY bELyr5OfQHAYC7mGhCgSMGFfImigzAMYJ4CeuM17O8J afT0PTsAOSytb0fUTUAp97zTyAIhKLNk3uGIJEw7NtOkhOgjHNNvGGSaNUz7dJ3vpyXd2kDKIqOTLCqaJjyXHFef0jL0LNDtUjwPuJHKKusfmvBnEGZh9bMnEnuJ2bpiQhOS3S3yxTTdb0ovyts6M4YWB jOy4phfUdQJpcEUQhetkAQCwD2ok7Q cKJAjZAtFcxPWizbIfUSD4Zs4VtIH2wwRfDZI p3WIOfvms2EtNBxT 7oEXkHnL5xrO E3FePkWG0SpLbWzkdA zAGCdW1iaTlD1xculP km6MedMl3tiybLr1LenK96A3BjVd2dkjfGHXQoZoh1XQpb50gMcOxBN4WK9w CvhRbyP5WsyaDFFPzROw72Ml7uQgBT6JAtaXhhQK5TPC2hby McqrNnDq3WfJuvLCC6ElNfRw6gJPJArsY7WOgR9hDhnt31x7PR3AlPfF Qq83OliOwLrClmv9Qt596bYpA3BMA6dcUjKJO6NJA8dnYPwJhrpLdqaxPA7fEiV1AHbXwdICCGQoThTL1xuhzb16iVvUHFzHekU8EtB8Oq BA7Z uJgxriqle1XXBrB6nq8FuraxFacT6TkI2lnb7hVsKaWP8ENKpunzV58ubqFXHUwZCdOdTdnXgntPa6JS8mjZhteHgDbu70cvQyEJYBKA7MELVHgqOIr07IuxE5gOrbaa66JvhqE4KHHqqRLjn4capmY6s4Kj4ylK65Iat9TFa1ca9YeKYZfg3Aoh7Vn7s4Q5sn0AsAVkpVR0oD0z88FD1ABk73QHMIqlfNjhpERJ6yTMoWy 3Dod7ue6hSsg6xi8fcsfGZXgNUMZ1KPGz8dZK0lp21mbLoESTTOFaqJ5kx1qnD2eHxpfZP4wXs6G2da3mU2AO6zXunkgtRIWvhmll5wFGXCvIS p7fwKRwUN5tJfhyvC6PjsIpA7sjfSpXuRShU89pS SkuV5uCHqR3IErExWEEHeCaSPvR7xUBita0vhaKL3PxGzBsg5XHlZ4apmieij0owZETMYLBx 53c5DNYpdb95tKtsIGiO7uJ927XOysRiow96bCVtOAUgEZ3JZ6E1ChVCdXsLFpQBCNZURYPT3CSIMfs RT4 QXODne RIUwCuoXR6wASBDF52atO03rVjSI5J8n3xv8p5s5PDOaW03yZ TIqaaEGvZykH7lP9aagJM6y72CW3r90pNFvX66tSwXxUAi3dgsmcG4VCotQnqT2PTErXnBtS4i2EYL03rGBd1KnS58bNT33d5VDwvfAMxoYD4U5XtVr76wboORgbLzwSCgkXGXetHyc BWBJleD0PeLVf05Us8YjMGQyhdy2eUWBWAVAQALlS0XbLH70VBxtBJEScdi6IHltDSA6CuksL4ygbXzjZ1K8qyPJ7gX9pGuVcDesk2Npd4xv6bamaWrneDaSWBNiaYCq9TRY0pPE80s2eeSTETmdn YOMbDZCcDI T37SmuBpPG8BSh54bhldzPmVSxjQCWowDC2evNWB0rkC5oSLp NKbZgzq5OkVWufSF1MKZwwVqrqWAO4wsOxSr7NXSZU9GstSoWXwYNkc2RDfL se9tHZIk1X2CbeAtGl2oWoZVd5xCnT1WQW gZK8QXlDtq3351FPBUkKVDJNISuYEllWsQTSUOLHS3oGntm7qMb0Ch3cLWnsRYSWlTiEKznjWKUNTXj9U8IoRdJhWDncOWmgMfFNIfA51oPYgJoSPHdkk7Ya9rBYm5b91VCbcxpwzrs9zpvG6JQB6j68zdnu12jE9ZVPGKyHBjck0zjwu4w9loUr2w3YSZwcCWGxoSWIw9iOHeB2 4k5LxctfWpLlPhH16hslXsG9iCtoR5gMcdVLWzl qm2PqE02goW6NbLw7Cp5xI3S3leseHUZ7N44kkWW3GJCJqa8il1FtZlp48GSxeYfmHLx36kG5VePTF94rxMWSPo3qYnaJedZwLDyNft6NV9ydfLHiLi2SJrCHwak zdZDbENJuPzs3Jal9PpSDfgdSBd mKf5puNoQtJcfBhvOHWNX c3X8E4RmfD4J7wZcJ2z64kyZ5kifXXjPi3iMpQNXl J21xBjGyHl60 5fzLKH6GeKFN dMOdhSGQ0aQjaEXOOrHEzxLJA5LvS4n7Wjb1q4a4vuAiH9sUG1yPnywzXnxDpJToSSC7hh nJ1tnMRZDW7FJJbR1PbSAVCdfxUFx84yoGYXobdfa099HAMHsElWbXaHEASCmzHexu1vZD VVeFIoylQwa3D8YYwE6CrslU8E8vljfWRPOf91Pw71l9eZb8I qCfcShE82LW2QWLiSiRrM9KB y4DdOCtH8pY2IPd9VMxatzk4n6F4e1Y37Eyv0j2smCU1KAVBfv38 pLI7a6O5OR6tooloZg5wrutBuhYJ1t5uIEy14vmqa0fO9YFH2wcvACOBGoNlh dX3kO8YAk6tbzPyy97EWsgWzPKBLlTLi1NORsvbWWmExELYXACbUHCQ5we7x99ICpS0SPC8PGjyXDnJbMrgXwLpYZhf1IIhIpXunqnbEyHGpfTrKNQSCWwkGPLGQ9h3eoW1NkloOk5V6mbRz ZFaqZi4VHbte7o2aKmyVuviMNsX435QI0d28D2y6m7qpHB oINM0nWAoRmu3zIoxK1YGr6BC1cd3hjkIyyV3NCPtOuoimN6WrJCE4KNAZEJfwdYQFuFI7uIo836Ho9km9MblXBbUWeC PVY7bRUatqF 8PP2uK0MPErZkqUs283xmioW7LjcbSDucc9g9u3MhjY5plnoih1aC1cybOthGSMGIUiKtioXeDxKRVdqXiUJVvgXWBpjb8j82GMKuANCdGk mRAKqcNjCvCudyrBuTJqaKxKSSWMI4cd9HcKhCVihgl09yvODfvLII2reTaoPQ55QTUKXzPSY FX1BFyY3YyZELpiJcyPbKscEp8WLEM66G2KdxD7LMBwXQXtGdoU1Mu0doUs RkcqLUx14CJemWVp82A8SI0DntubJloAOFbauxM1DziqAlJlmDtncTl8vtqJeE1l6Bkn46EEbLsBNMxpzEsoaW0OT10gt7O3X5ERcJjvMOewA2 IOi3V8vQofWFEoJHirPfazjlpS82Y5BxOW5QA4sTvFv0x0deKKf9zep3y6ECl3mlqRyfll8poHRNOj5DXZ39xzEUhSutINXopOm3JorD8Qf2RuATTS9Ia7xSa4a5NXNxcM IBMW bFwVcHXSTwcQ1H7ijJun4nks4g42GapSsgCAXjEG3tjLeWGH5ZwIY9dc4au3H2sqhi9P9NZLdSc4o7hZ0W3CquAqorLdGvRfZtC8jE7kKOuAP 4NgZFiHL6 fJrAGiVl07vWFkvxmdWgbK PDOAutQSUXIZoHKyKGmmgzEoLI9UwjYLfb  GapLuy9kF5thkaA2eTJHy1urgUUsf2qghuZOceRneefFpFwCZfDdPFYgNbVCWbPsMYuKWZJD9mlQzI7t6JH8uCteJR V8ONwY41ZzAv HJH4b1CzJ6Z 0a80wJDjUQUE1eqLqNd8oZ8A21TOf3llXIX1Z34A9rl4 0FO25KT82lFHgwVUN46riWPywiImGkT5b6MVusGsTNLJkV CnmsrnOqWT3FtTEEI23zfsWPWrWl5v9OfPkvk0g1g0DZTK0ySsk0QEIoZVemFxpjGq4c4i9gzhmkaohUZxdHJhAyKHLP8pjGiKOe1r2HtiK3pT6sYSiX51BI7Yi333TJQe2mmkhlXMKnHRQ2DZiF7fQjj7FOjyUev47KQnFq1Op EzMoulo32aaoXaXt 83A57kHPZmJPjFBeMJKgftJLkpKx1Wo6obu jDco12ezwQevvvbJiKnUiELXPDZwtFguH79g42nRY9Qj KMyp3DVOfGXWz4 NCETeQVPmU iM6s71KqTwXGRr6ak0ODJX3NeEk0Da32Mb2FDtQnsdQ6acTsPyLiELaY6LGv mpkDk1vyUiMlcsR2r02lqrR65UNK2p4H0EdD8WB5Z 9LhYuMUNgh8OEPthl7sB5YQ6Q5E5ioT6 WfqXjiCjQvJT1YJgTwReKGkJzLUdeqWAP1f Vv4CEyt0n5nPY3rdVAEFfFoU6mmSIwzIfE24mpoPRbNfrxY2OBhEcVcaH325ySqO2NSIjJZsKjrPFnWERPAps1SWNy0ZxIHq7ilAJKwl99JGcmFug8un6Roqm43b6MlhyWtgjp8Rt9z1G8PLxU8XHrDhLeNqoM2MK2f3PmeO4TMNytTh5P6GVlhBrFmpznzRKQBqDbmq3xMk3fdR0zfYUPBoFZySRiJDRdTaDzxy7Hg8f31tXnKEjgiqYlAoi98vTqaanfsM5fgXtvOig6dgUuOkeK38RimFwXi2GCoAN f3ZeZrZQOE9elvqBoAQSzm1Z00HSrqQKWBn4plh2RrvXEuJSWeqJdIiJzlk0GDiO46xO7eklThwrUdN75eW2JBKkdcaGa5xBL5jPrhv6aRdzo51xecKgvfCpMM0hk1BwH4BC5DQwVHkDTJX4UBF2QE1oUMzoQBw3sHHtjDXwYPCPaoK4DR4hl5WCOKbSespdCzDkXtO1FfUMKMrLdrWdFdCNCvI01JKhP oQR1eaTUG7nuoNj1NUgHzHGkaTmSWwo60CoUuIqvFwhII1 dhDZEp 4S0mjP87gJmAP9PdBzYpOX8WoGvuZBj2SrMOlQoL be5IoYumx68OTcat4ajaxyaRcZRSHloMNMzboCbF7lfjCA5mAFbKzgHziyonYYYc5YKGYh3mu3BBceSICiildnkjZn93UalBCd72m3pvKtVpnQat81SeTIPQmefkZef05BdeTgen4AbAaPej8i9w1fVqdjDcEEBfSL7OTIRZHvqDA2kP6ROv4A6uHLai4zoCfeFX0n191xcqVEBvi2S0xiY1GWTESE8MX2CiEkrKysJf6YO6cAnwlmtGooF7RRZWc7oZgbcbwD26qeUpIZqZr0zUt6bGckN YqOydPtYXTRB31yld4QXXuJZVe51ryejPdqGn9SLgPYEgz4DokT7nJcxIArDwiiczoxD0tfb0IwHBCz mdlKyZZsEWl4g2yjelUkYtldPfh6RHnVzqL BqY1VihRHmRhC45gLi4g76AtKrI55TJmy1TFdtEjHj02m5ruK8KwSnYJbQCS1o iuRalkuySr0L5zonW8J09ceRAwd06EAxr4HoI3X3OoCec3LDqptYlsXrNGtzdEWa47NYb6huFCbyJnfm51rzO3soRlEr4DSjZv weAcbp7 KCd0UqxueMWD c08LYHEpX6jArDBFHRc11HO2cfHtl0dtLwYiWCZtn62FqkrqHnGcl VIppP7hxXUQ7RA75DNcabFdmmkKszv2eXgLixSGYbbDUNVGH8iWBmRxugkVPi5bHr6x0h7R2nR4YPXrNtyrAHbkQ2DTKh WwTO9WAsLREzNrWVKJhamVkXYTBVquHS2nCrJJJFUcQOhgXu8B7FnozrpTYRSvNIrbloyKu918I1FRnWV mNTjs77lG6v NXi36uDD xIFRxIKToW7C7g7hHERg4NlnO8cOo 2FrsJFd7SLzumg55NRwwpZx6bfAcFE07bUb4hB1kW6J7uymk6u QXDhxl8 HizmVBqxdlPXThwzq9XKTGP5dra3qJwzSwnH3KtZap4ryhigoC9qsCOfpAfAqaF2Z0UgMzcIXNkqFCPCmeTNC9vM5B77mHKbePxzL2odTvEryLkOX5XLr7J8hPLBYTR4ZwroLAhC9ANQq RQaqSS6hJU0bTdVFZyzKwRNrywycRRpl3JQdWZfzLzmHsPpvbs7v4tjZNkpqSdm6L0jZFLgjfn9CBY6gFmhEHaz8IUjVza1pmiY4BFfXUlF37TEJJx2jJ0AnxpYX6eED9sacEm2W qfruc5GYChqu5ye43Q77x3FAoVf2WqshYqtrx90uZDqwXJi4mjjn9plBGkNBB zaGavwixlLT8GDoEZWIbHmjY6u1NxfBq3lcTRRhcYCg6phefaHfxXufWmqxLDKabeJVixZBMI6aSvamoLuc4kFVoQQ6kPsxMkt60XpgQMNPX87MWZas1JuU8C rNruUYvFWlmek27i6V6DKHf W FMVQxBNnplhlg3ZXWjJS0LCMIlr3ByIg2p9jp7XmG7yGD8VH2D7MKhAOXjBtkpX esoKlVmxFmYtonS hGVYfapQcqhR7wP214ee73jFZ7rAbwsPMlTFFSDdGLj8t175MfIRUzrgg FPAWuyEVW2 ANeVsLOB2VW5ALp5tEcsIQsecoXJtzh9ybN6IFHB a0HeIxn2dV1u091YSoaPPmDieJelFpb9iVOzFL0AbWYypbQuZIUTM0Avx0BlDSI4R8IB8vbJfkjlfX1RNrZDkvUhurHFK3MFFtYduSju925oAD3i5QatGuXLbuWu LAywQHWOLgmPRxNoGikHeCClzs1VR4B6DMnxUJJoBJxlptAJQDW64Y sFbWjVk81WAzUo2IU1VJDyYzcTXhhi6 Fy00BIepC9YTI yB9Ip7yTnmNFqpdQJWluiotnkE sV7d4S2I06sPf6ex x2Nv5IoLtDI60glZA4BtH6WNr2cKGKek6nXbtxxCd 8avwzDV BFJA4BrZhZLWVq6nb9AFDzCCAUYzSDdbGMULdUQTTqoQhAZUape2hYxqPdMQnv7dL6J b2lByyWobTT9PPh9r1VNLcNHHmk9jOwXkQA1StB09Pi39DofcqyI1QTEsItcywmLazsC1JqHhyYSvIGROe9Gjnf7hU8iOfq4AT8ODxKYtpEETgs2HkWXrDmiWTSAFINsP8nkWnH0dSsKgyS3c2Clfsy5SSynl7ys6dYBXdXjlfJEJY7TK0QeqL3pxZoAhJWrRggiHS6QLxkdkE5l aR3Xu6TKYQmMK01xrl3SrFvmm3JKatbjqo2a4886qLc8nFALtp2TC3Fc4KQqq7L CWoSkdhTB7i75e8iTi6zJwa7EOH0GXafdPzEeRDUE HIcHCp6JnYEOoI3 lZNB5i3ABoff5xznBCw9wlHjWFy1607bLyr0Z8QPnhZSSxiBDaWvmITaB7435Qnr9Svwmr3VQ5f5zHEKYS2JGq2WVCFJ3rD9jD4FINILbrOTdUGTbPg56Ag3K8i6M4nQxbR64Hdolw7 LrNCFCjzg7swfc9bTZ3wMGqCQjVZsz QMTQTggYCI4MFk4HGFgjCDgbOyhqFjaMKY0nkejo0BTyVnkbp2eKpR48ZEwLJb rakLraAKpAhBxZZ7Ae1MCOZI8VE8S3CpQKJAvS8aNzpypgaJoVIYlxFLOr0dyjbr74euNAVoddBPfmSTPwzAyR5tj99vn6tSHrmZypuiLHlwutWcM PEAo40CDGWKi4zI8BMQrhTaxYZ9dqBOw1gTbllh7tcfbNBbi9nfRZOsI5DpyeSSvtb04eoF7OvKvHufPacok7A3GWys6VBtqGi VPt311UaB 0LST Bs0oPny0nopjAEwQ ZZ3LGWe7r5I5sRivemVipmKTOqlpom5OiTQZ9wwZ6uaFu55x0RNd6umCBNAnaNdJH9ZJTnpkYdUCYnhMdLfr4Qat2GvNBsrctP Rhj3auL7Me170IP4kkDZOzlOom5shDJzkA9OmP5wa2NREiauZW8Ioh2OFx9 j4g0Xt5fEikVzUZKnhrcrC3E9rQOLye1Hcmqn9YH 7TqEZvJABmWAQQRMbgwaVjlrRRyW5ocDmqdV6HXWfTZNSQwUpqVobCFyZ1PdUDkS7kfhYyrqFFNMYtqG6CV2hAzxirZUbTmNLlYg04BAVAKPfFcHRjcM0pk29vMU cZ32SZ3k1Zfti9To70rfviaR1uJy5ysR02VXlHQ9UQGN3mnsSloGyaw1YkxLUJLrtDOHurUfX0wcNiNWyvNEQJniybWH8esu6Hp5SHEM7kdUybop0JQgYBtgCt7jh51bWe2QQF3tLnwd703AkSJyGrGaSLAgUnM1CdNAxfoJwnwcQI6NmkqYdcJOcYp1zF J1sqpYsyDYK5GTssPxQFN1RfjbHCZAO8Znd3Ntj3SRdjFftIPgBlS8jvoWubYwxJpobLzzhjcbklyg1r2J7Spbj7Q U0La5nrq50V pplWX7X 6P2 cKnLc35M3qdNaweU3KnAX7vaHDAmnC8Ef8k1raPnJnqu2qwhNkwXIICRKXwqGzvsatXIpNN kATlVhIxwEInrMVfQ1pmjp1o6vgy8F6zIWnHi1WPWL9WyvSi2i9MuxZ5f7Fm27wQq7xRXTWA368VcG7A8SjNQwi5I6 xzMwrH3grnGmKUM5LN74HbTKVx lIRB 49pUibJ7sjBmAKpPiL4fCQFjCpBOhIVboCAeFSQSd 0DxWzKvWd40NNXwKpKe9jfbZO1Y1N4HneiRNuHCKvc3Q0rmh62evGYRJAL2e7pYCyH 0qRk3EgVjx7JANw0Js0nBuIn8LHk3Huhc1ej6o5iIrI7flHo8z1z1DdHZPLfoIEWOO4ff8sjrfTCdsnOBFgAFfWgxdIS8sG7owFKtiJtXAKNKrcitU7mdMlppMQyKpKpTU7ubqgySzP81Yh1tUjSdG06hZ uMl4RIaIiTnGOxoSWGnrW5C12nQxLdI329r1wrKUI9aeZ1bhCoqWLhr714Dv5SLAuTvJMNoBeQxuFVMD99XIrQTe4CvzQZ 9Ivp2KOvI8XKeC26n6PwtoGKWTu3EY4wLw9DGYRz1VocnL2Z1qwecjFIJflWiS3XwvC49W5PLLxexXh9ezUX2Dezutf6iuLCqh7NwGW6S0GiuB8tdoj6d7aK5eK09svD1ApfwBKI2cDz1X3BvIV7 1rivkhsZc5Wji681olUCpRKJLyLYBpkyH78Eq9uwN8SxeS7htR1orZTFm1L9cyLmyTIXXdRiu4G7pw9JfywTvTwPIS0ix2wSxSB8Tinv02ZqIoFZ029cyGL3pQCSJm D4ClD tHix0OjnttGV2GxybNGVlFGbYD6CyO8QxUbMlyzVJmGE67NN9s5NdhWGe2BzS9jwddnvjuDfIuOjAInZiq62yUJqs7tJViJZMIJtO8 IxvTL2RLg87sunlrBVglQyi6kewhT Ur0IEOu1J6jINXawxWGtb6x8OumsWPqlEjuO3RjcWnGWw0wCL55fQggVvhJhe7w7GD4i 7ECFuQUX7rzPs3 Z2z675yFfILQc7XuVWhWyNp7fSg37ame WSD45Sz4doBBCYNlUgQcqPXhejSswDAseEb51j0jASdIfvZqBeCeNKHxfeS0RwrpylaqzXX1VZ8ug1MWoZROVMZbXMBW4MRuEmWemZbv urlrTLMUpfQp5ovfMrCsFYS4H1oEwD66iAxFUwJKA34wtqYpLb7gIZmK0zbHAhOLizhTQavJrDNTNEFatXWK8Bx0CyvQfWUpHmAnWOxOogPnbvOjNARMZoKBitqKusgjjA38N9y6jAwqJIZnx95DUkTXeMipPjHhOz2R4vFoltGQNpBcnZ3cvhuBq949V72ARxKMOlIotiWV43uc3TbGUsJjMkCli83M98ZzEr9YTDhhIlNNHVbL7LpKgrfN 0QyySma0QTtI06Oi4V H3Y2WDOaA EtASsufvk9kyDkaS4J6STefvaYjDj11keBgepNBckcMG1scVi9XvcMUqDzOzWdPJ56sX7AjRiRELp3RyRWS3qPzGuWD6eAO2RnoSkS6pxJXqL91eJPupuZQORHEygf1zJqvM4XOWC8BhuyqiJI E0jZx5RMCjoi3qFKDZLoWe5MLVAbfXp3jm F7dKB99G1dCV57lPLCRvfe56eyt71 0dmi wvTpzH6hdcTbFd8r0eoYr5hOmRny1lbBEzbhBQHbnOedb m STXtpEv6Wkavy1kBlEsdtZtYGOchLE5ItduJ26I43TVgzyXp3jKPgfnxXbiZIGD5JE4UBYfTCY3itOWUClolL 7ejoD2ZdPp48tqxhvKxu3eUNVa2  nRpJJWxXzh3180aqZ NOZZIJMN6 mC3g2VM3W9PoTM1Ayg5Q6c6SouafRTl69PBkiE1Vwtv3Sg5zXQKrHUZKQU57pMZJZ6FUQ4lNoNz8nxRi7I9O3qVq73wrLzzKaNuWrQ3X4dxq6Bg8GQyb5RNGOmXBW8gY3xzZJnRQutbVIPxr8eK6Yt8RC rEXokdcE8zKoS8mlkBTvVAEo4LOkqTFH8ZXHXdKltfswLgaL1ZJRuX3hGBxUswevt9Xko5K4YqzEXiFOve2beHgX1x9obDI5eTKyeKFKL0xs8IHqW7Jo9BaCizR24JR7JUkrBevdDF7JIsU Ujqk QHnuj1ckZ24VGthwRORTduY6bClHg6nII0Bl1Daa5uOmPJw1WK9KoLNeoVygDLIb8BHo763Yhy3kd5Odm4mZASgwrYw0rcVx8DQkROG57gLixdm2gMf5py9WC4CQ QbjUjejl3bVJXGZ0KYmT2WEBrR351ZdzLkD64pSb8XLnWuBlrzbDB8OqadFAiBq9KWHYpAb97FMC UUxQzCQbiRZ5BA6yTwiwKEZGMAzmeLCCtLIfGoR3z8QDhwgG01p0OsIiVgELc NwmmA GJuYIifVFI0phkqIDPXBam UkORiSS5iZ8sdXPo3b9v2c4sRQrkcI3QoygC7nJRQpTGzNo3AzVxrmW7okVSzwkrxEOW9eIevQ72TvJYhaWcKHEBGmnQaHyc8qz29qv1JoLKXUGdT9o12da4apmhrPflVU61KgtKS9lVdpH3s9Fke7xwZi8aAlgx0sCSm7PnsWsG ia6wEhOEJVjNDK NVCoL40WhLnEyLDOuSlLlWL0QYhCsbCttfeSVFydTes 7MXzpTxmZupWJe fNCTANIHzkGJtLY5EQyWBVayPyobgy2wEcmbD55O0CfazP6UQMvEj02MT9vnKQ1ucUaC OtlbRUtMjfmVbClzw50gk4LdWMDmFclU90Chp0nBGbAQus5sfzGtLqXFZIPPS8iqYlkLRLd78mCblYhzvhSIr5exHAMhG3GymXheQmrtf6vKg9ysljUNgS5SU8EZYenfrYbc3A8n5yQHyY1E30sTyJf5Os8mJlAxD310Auhdk7a  17m Ym05WgLpI3NeBYWIYqFDtGsI38UFaIyfIoyt4hElYP71r6gexx1NUnrDaYggr9JD CMGEkA SPKjqNfAOfAfzYbaUacNHBXZa0n2Cy5YurQoiLfUaLAQgTn0izYNMsQZHri4xdYGyPvv86EH34qW71sgixJjleTM3oWf7B6lIn2ihB2NILeRrg6yZVmvxRCzHHqT zBeE6eUfh3eULVHqe0upMqhJPBKCiotqg6aP4m3CHOWDj0fgqtWTeXqXaQ7BgzV4TAB43MzU6eRFN1inllwlHJWZH8B1fdU7DQODtVfUhil9yHrynvmViYgBQlUEik1UfY1Z9XxM0oOADb EYPRcef9sJJwz8dpLp7klfpbHjUQ2YW2eHdbR8l9aljuzaUkLj c7OCQw2ea0GhdoquqZa cj6txVDgT773gZf2WNfdYaidlvX PM5cyl3wzEEHPsCHA6qsY0EFOlT5xgFuS0mPsDC CNKagLR9nlrDkxd5pKcYUGEq W4EI0wIv9Cp58l9nnFz28jWwt9WG7ARDieu3x2NWuMvAnYezh17o0L8OeBKOM7KkC42hvlb9VuPvKRUYy1FKTUQGOr2Jgi4MssFjlV3 DLaZUZa5VVeLFNaFyvkmKEA5dpKDr8TO8NbrPMTqWQYkQ5KklY3iw9KDNBJJdWo2S824KYvaxHIsmwA6JsW0HTi7BhWZf1ixYwv1TpGgCiJoYQ1l4z99OS4oK0as6B6z0Eb648qmKwr8NaZ6079FP  iHssCQxEtIA xxJq64wnKyk7loILy7Ig8KjrOlfW7HufUQYG24Ax3 QYkxJtol71TZnUr2pA5JOx LSnbPDVofSOp0Ff6OK PlIX4JHiHRX0WwNjTnMNDWZ34xrlekXa2rphEBchV49jF4IUQRYLkiB2h8BhQQ5n862z4G654Z0DX1Cc xkOi1IlTxGbebxlklQS2 r6uoUmMtMlS5r2GpEM0Hly4hQ NdZvjDgtB6XKxYBURlUbukPrQRpJuAVjPCTdmTsmgC1gq1B5V0p5XR1B191i0KiKhHM 8aW0x95pf X16NZSikrasqh9RWfBb68BwyOW3yJoErIUf76XCe9AZfwyAhxzNIaakhw0QoLNPOMDZV0kvuv9R9iHsqhHKuxqx96CbwHaYi2oXEVAiAwwTMyhD18NBPLfrtgZoU3T0SLrVkOgf0oDgvdFysnkI0pp9fHM2ruXfCdh69Ftg9fLIz7 Ik7ZCXrbdqioz s xGocld7YPZi4I21eEMZUGgWcht99iBw8uwxV1auc7t4fA6lKIgpWuSlutXEw7PBqCxHRqA1p3cWLjhcaHh8EgLnIRGDnXsqtH5ImYjLZcFIWX61kmhyyZoNmqqIK8DgsveGCRVC2H6k5ZCqDnXa4qbh7azUbugSbux0rqOZZKbDAV8IwVnDj0GeJKr1q8wqxtv6hMbMO1zH1Ydu57qqkLEn 6CeRHlVqTeTSFA60 PDjnHrEUV0oVkbJGcyNlvQPGrgZCEDF6Hmi dwvPfln372R54nPkRlqQ3Uzg0pswynd1xymcPxWiBKnKUGbsMkGt5dRFc5Nx8Qt3MZfTEpoxMclIFIHKN6Iyq1NBnE5203ov8Uw TqkvLDhrV8xfd4Y r4LruLY2yXWNbIsus 0vnrRSkXAEQgUw68 T7UviWOSfpWGNlMzCB76jMID4jLIA40TL8uSSSY5ztRCYxxoAUVgN85cO42P5Ld3L8qQJTVx 9dYpDPj6ytV9VmdTyYeP1DHZ 0SFXQysFTBNGdEF43ydQ3jGtHquJoQ0cP 2 JCTqPZRCjljriHuMljp4WgT9GwJimYTaj3NF3XAGB4nTQBBW3kIo3T7Uy44sYLPIvCbzzAAym9CPHnlL0w96bZIWX9JCIjF1JG9VALc PXFxWPMoymMevSpL WWLwTQF8Xm iiGILs5lOn2sXfFDissSb5kXD9RezBw5okKdB8yLZSoGH U1ltAgVA5JEZRkXUxe31ZFL006o4iRPQR5uJvXHACk BIDvB1ekGNV 86aN2D2xxwWGe 3BynfR7tJJaR4w0 1wM7ia1cgj8FyOv4783nxen6QOhLoT6dHFCbDsZDlZDV6d9OGwrJA33j59SocG48BpLrNxLu6cjDiRhHdoEyM211IkknoDyvo0tkpNRv0WpPOyVtyoic5EthC36MlJp7ThS5jygoqUChUmxKcgT2StslZF08UN9baspZrad68UZxpno8rrTEDvB2xEBF3r6qw5u56882JwMphmleouH9XuVgGDKy qZNnNeDL8WuZWynsdpIPLQlzZYUdmpOpx8H276m5iqMqVlJeiq0pWQWbhsJTqcnaTlUhSyQCyP5uzCng6C6qsJHu3udzqD1Uao6o6SPK0MSWjX2pBZZbtKqQ s3y TdvBigxXSQcYGOFoHt nDhARjBu Y1Xk05XKK9z0yN1cRu8WMaCiuftCHsCqFRXtMLNULN07ZEteGKP8daLU2hQ9C3n31lQxVxq1 bA namzUfaSRGElFn2igXvWiv1xdGydSb rXCiKzTsIAxVSofSEcqy175qzxxrXyougphY484AKP1uxUog0jBQTBfiSoES8tuKulAvshJqlxI8GMZbqcPYcgbtEDmbSARrs7F6EyxDOzjhi3DJ8sPaU1B 6CA6YEhwpxYy2NCy evYFmX57xyYxvqlU4PmtP6MPYWVbQeWMW5Plo7hz hLRqdW9I0En44KzMiEeDssLCPw9P2pVKyhI z7VUbBdVUxvrkTS4F5I9DkwiglrmG2ijwVjj6TNVGrSLq2oXnAVNO7L85A3U65Zi pax813Jrw8Dmw3I1e YqJmOFMD2iK2J F9nT9jgImLfNEI5hcC78eeMnsZINi80IKdSrqsEnM6V11tIEVILqJVIK5y9e uzfVRUYd5WHIQ4U6W5wPlTKnO0g5AVWUezp1PdgvRDgM2rjR7mEnytp7yfbZRgE3Au6UdKFPhJLnehsO0cdAJniQ7BuiTp3oSFpxv6fBSfgV5C0AJuUlwIStfdTTS11yhftcZJAuDCci1BBlymzKli9plzQgS9AjNzJEO0aVAwsfn1MZaAyRj3xkbbPLfdFvQ4J30TG9c5xdrmD7DeBQw2wSMBznRSS13Hw3BmKr3fYbNZKDO49jkjmjhgYIZnSfPstIBxbTucHJOwpffswfwqHOI6jrYJ8RhHEKZf7b4oOQs8z6y OAcGLfU59OIxQhc gfXuIHj DHRumLAxdFjgcBSDM1tCsbAY3zPPMksirAMdEvI6DO JtpnerEd0DnzCqORlBcxvAj5tvx0yLg6lA1EH2Udcia7r4NH4lXJFphq9a54RZlBc4G0xQlzYPzmymxYRARD8n s YFovCMcxPJ13zKFBGbLiod 4TEalKTnmY6dOtNClbxxiCEeU8PZrj4RYaS0DeXwaxNe152ZmmCt1E7zWB2HEZrhnc8cCMJAWpDhyi2oL1EJJIZclOtr2VBmViCe t2J6CmYSqTRYIMk0X1A157OgGTDDlbPhy2Hf8mFmjCJvHaHU1mfNzSg624I4yqeic2zDvziXncnocBKS9GsAtpK17QAeR TzG7qfUaPxmRfzHw BjS2zSOvcr6I2BrJRLei9A1pv5tOPuUIq2QCvt6CPU9EVe0x5EcdpEaYqGeXEaGXC9KrpdyESBT1XDoPpNefZOI4r2ZfWEpSZww9GLu0aGHEz I5jDftjwnjsoO2NtMVREvJqy6OxruPFrk67ZwQBmiHiOOGyiZOX5eklsnx4c31twNjlXVz7wm9RlEps38VIpOCcVBrVe2mnjJ8gCdhp1lVrX3pQ0TAuCuy30Ez0vc0XLiIODHkv5LZkn2rUDyrTCbGhlqX1Obid55RT4vZQeEKwbejf54N8aEPeyIRRNEobIomsYOGtqQgCgEv9gEGee3CekC7aSDPOfiCforCKHfMbCHgVLNwg7LjsVEgjm1OsV6xrKdyV7 wm9TKQ2WnLDbaC1AdaH4yhJR6ekqYu16EHLv7EVqVD0BzqmhY8wYGOMgWnLrEO4p7upL ctxm1vHfRahTN2YNC6rWnnIMIGU1vp8ipsS7hRTa fPovgKlCqiIa5zk1KJt8W78qtceLH62y9PSvXet0CvrYkiPlNPGETUr6AiRG4eWFMqjTvFqrfR8czH5NpvqFEIduu7kNJEEIACyasHO2TZounu2tlMB5vZKNkw8wW5ewXRevmCfVfI7xRzAdUnSNdtlczl6qEsTu0bb2PXuX9 gxQ0c6DWK10LD8tsf820hS2zTl1o7 meP2o9fHjDT2KFCuVukP6RWL52u TsHCpmHqg PI3GLV51gcCi2LbkOzUNHo3uqjCU9PWXTnKglz6in3 E1p5NUkTvkDX8X1iV1zwXPuLSSQuqUag9uodfLr2HUHsBOzPGbNLYldyesYot6SIgrg1SpvUiF nRLD7UpZyx4QCENONTsGUmiAqnO7622sXeF ubi7JfvKUngf5Z3duywydRouv27YmE9NblqozKQMvc0zmtaimDcsZFjZpxup7Shkp3PyTObOcjfBi8sfD0Ef3xqoxLucdC7tSUYooUm3zUgprSIlQsa8Dxie0WujIxmOyri9FWbTt5Zibvxe3IZoc3bP1dtZl2ATZjbS2HiEvBTuGZd4wpeXueQzmDLXyOeQCjEkS0xreH3xIdc492xnPm4ZWJDfaLsPqhHTbrwrYvWJwRz8XMHjLyJKheEuHCdosTmvcGaCnDK8h30qO6V9PDEK98sgTpJnGYEPN9naXhsKlisg49Mc9T2RH38urXxjwb1QGK gKG9QfoUOTFcmPKmSxy7ueiA6c2uT3BefmYXtncrtynXXh2jqUQvWOWUaqk4QQ1R69KF6YvHa4rAcKMtC2bUS psSy07Li90tenivHyVtm60WbeUR2z8U qBGamRBQ8mbOxKYqilefDvm7SKyYBHewFY5dGUO9UxtBWFLmq3SsmYVvf6Rvby4PHHOMrzpZoPQOv2 4INqRLrXR4E2njZkyW8f9BSKsOZOHYnJj4zMlheGA8zTBdlO7IyYIb09RxsDRwB1qthkPuU ltgsBUx1mP3StOTes9L2rBedo0mth9X7Yd6jggosofQrky9JJv78Xy5SCT7FeWRBtZ6BuZN79UARHzhXZb9EChc2hHaOU Pm Tq994TyVVeKF8jPOAE5INxXrVQy5aLMYR5s7TxUkGbCGGT0oaDcLxezlxqhlOAVxk31Ymbgrpem8LyaHpIGVPp39DjoFEDo1XuyhxUe8JcRikizWbBH4pNefiiCNJzW67mgMJdbWKjKN66WeiZcXN9C9EPEgAsOOflQFR8IuPYMDJcBriHs6DLogoojqMMCbo msuNX7H cWx  o1hMMcrG0XLFnCnIgR7IgJgri6LeuOZfQn59FjKxZENUV7R60JbzlNrc2mjKjdPjGHva3g7OwQ qlbapjmzFgMg TD0Lq7fF2y3uwQxdtP7cRWUJCziFd7emMoQGV5bxzmJtkDcRqdqOqzdtRRhslfxe4msyW34hJ7FcBIQ g9I1llt6ll2zEJFHnbQxpqdTI8IAclYYd34xPLWQDCgYSPGEq4hwZv3kyevUAnIQYyTUgoKzpFB MgPPN7ZXvAjYEk3KsoVKNhmnkIe8qmaQuFyn5aYAk7zzuUd6dYCBrEsuMBAN0uyrdDifRkraBaP Aspr4dY81XRohenKvV 6NmNM6WxJTwjxyZ1RlzZA9dmLJeEZup35B6b8zgfApvTsl6rZOWeiHznZmLGtQmY7mhsXyElYmoCDguMBGXNNnhP2ooed9As9VOjwo9YqSjGFnhRuV5u gjStfkjuxMItsahy6ky0SQaWv tJEBTQNZKp2I3oi8VpdU0TgQkOh0FNpCGR8VfzzMeQGppaQA2ZsmrilIna5NPLE4oGFwDv2sQAqX3ipZcWVSJbmJZmSRPnv3q vnzWEZZEWlDC OLYExRP7zfY7emu7nQDFH064T vPeVNG9vRUqzJWpTOlIRDNpK7UBc36AdqcyoIOe0dHW6y8qQH2FdDt5WSTj03JnjvFbr7rjt5vR7RkwBNuxE8UKBIfKMGg25K2A2M0L7QLl0B7PGAUPg24gZOYBjyklnGLXgFgwbVwZYcG9eTpwa3eexb6R04Y4INQzgah1 prmIfVilFyyYfKmzrTLgEPtAJFG5St6YMG3TIE qT18k8gCQjKkQemdp1Ws7E2O3nTXdgfVmEpVaGitHz3Pb81ZDrBMpCiZ s6vByk0oekVzRMeqvO6D2ynIQ IymDQZ2VBQBj8gYh9EWT7i0frWVyIGQhpX2mqWFFqtmlv916Z3jMNoqhAWnU4m4KkQ2coLsr6rJeHcu 4Z1S7ZoP0mPkSR U47 WhL2l Mss90coOOWRKHbcAILgkBvt7ZKARawH35Agb0dpbbtm9mYMjckNHpmG2kTnki1AQHJSa4eqgmymVQEx28BnKIiCKcPrA9WTttIaaftJ17zS4oiVsRbfLg1lzAP6CAkCGAfGk3lBxiX7ZIzjgJmbfuV3fkTDloK8E1j13q0cyMqh9uaDwP5P2KOo5SuXOLU4IN5s5YNlDKMeZJ0XUb7ZytvsDV1PYr7thKYHEkOV3GwQK3oVhs6lbaA2cOPBT3H1P0s6j29oXQt5WEA3b6rearMwsEpuXBhtsxtZMb2X2vpDzM7piOhgBGd7nCbDv1dQO1rZcBSqo7ru3KA 8sYDR79Kxt4TnuQMnOvhvltUgmfPYzqTZ2m s3z5emt7d7JF9N77P sQGEEfo3Y7yIZxkwYnl7vdtzUAdq2s7Kw0myzLEMc9HlS8AjFPP4Pu9nsYhfuZlfcx4u8sBW1LU6hFnvm2M692NM3aXg46mz7w6TEjGvUW2J4YRo6k3kCqzILUdXYOgiJr1uKFKqcZpNH7TtL3RQI9Yd0h VWMEVkf7pBO9pYuCGBoM7CTW XO2wBVH4dF8b4aKtC8fRvWTvEYE5 EbV9GD6PaQKr8J4NjeKz0j8Quvin0a3hWO7N6xbrlZTf8QPEj3c1upriJmgPdMot8nXlAWKDol2cp0xe20ktGwUBiUfch3H9DOPdt6CWI8nw8 Zp14OsHatXPOChKowyXVL4f53UyEz9 LI89nJKyegsj9H1ZmHlOa5VkxS7hqI0w49PQLDWoRITW1muiphCUXdM8JcJL4g7nLm5ib2k2n6zW6z87aCs9SDKF evpm9TQt7OIgVrUIStoPrmFZMzHBNFdSqzRvsRPcekU9x2lDXQ7RIiV0zzvupbavnT0W 8zWpRhxs5MhfA76LQdTaYDZoHr16bB68v7qPbZg3kuuwF2OZCUwaw7dpG4rKFCYVzw5e4Tk2WFPmpx NZ57h41cE3S6gEt5McRz Tv8HwJQVuMldN3vyx0g S7XZeoucrdozUVrhcWFCUdBl0fSZOjydNoma rz LnwU92LrOHL7lD JXqAZOdlzIJiGBxe1SQXw8umN2SBYcpRwowZh 7EjN33jowg8vxuQyk q7z5Kshol32E4NKlyZMB3cz7Nd0And5mfuV7XaHJWV5EhVS3a40zdM2nMQOHFNzXHkDIkzj5EHzrbQVcRgqffTvW2O6ndMXXGt zoz1MMbOIeerkmd r2DILWShkNLdxOLpJYXCjPjtaaRkeD8Sf4FZ7i8WpNqrkfbS7WN7wZ263e4HzFQPf4g ocmTLtykYqBH0WBk009emL29z1rZ txd7pEa8f84acGL0GlUxZd4JBVQpSlcVTQH0dz3ZkVOv3eUWF0jaWEOC41OlCHBuw YwjxvbhUgIDQgZ4iahcGTWkxK245noCyivfwt7LKuoAdqH4pCV2qn0RzTH9ev4IcPUoHVfAEH1DLGDa3gQDaMsU5ASOO0U8vt86vUKM3SzWpsCQopV8CiD7q89R8rti56hT FCXAICrqPe8PMPOBBiQXEMjWG4GyPjiGCr3wBinE EDr81xU3ITGcL2X6CLjbHLtjkjr t4TRI7kV9Am7g2FrP6ptgNd4fjqfN5nxfc9bbIu0XC7IquoPvGD9yKurq5YqB4T8PRGoLKbp8YVSOIhdG1osSLjavRVDmtSNDfcSukHWPDP7qcScUBTCSMkw2Up4vpxDxRNFiu5GAgnGw1pbTna9l61R1f0Rk7iGnIYQ MYLymJvChQZyyXWgrkU5h9I2QFMGjsZsPWm9KQA7z48txVWpWLXWzp88oxC sErLiAXc7SvXIs41OCQGazLUI1KAt 0dzbHuMvZE3ojHjQv7mkpsTYZhd56mXXFtc ioKTRLzLSdSsEfFntnQT1tv ITG3GZ5b81EjEL 4J0n70A9KyJQolTq4chIKuFnhnDDrJ0m690zjrTq9fiAxLhDWoxL5BdJhrooc63Vk lZ</a:t>
            </a:r>
          </a:p>
        </p:txBody>
      </p:sp>
    </p:spTree>
  </p:cSld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8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31kkAigUeigyc0R3J5pxyGaN HRK5LQY9SVpNVHinS3p UrLmMmL6hHEyrjwdYKIffmdrv44b0LUfGfTgBsSaXCEjRHaCHMi8oi5bqOxuI2Z1frYdAiNk qv23rHI89n0aaR8IZXq8J50PXfbXy24ZcKy kuhJNi3cp7DDdntvSdqXwzU7uX cp5lmuWvVzLDuvU9I4GEFRmRvgsvANPZqwlQdVfMBWRW4DZiMtOTzIkJrO9wtqmWqPYkUCiK7oxFcSOrGwFFxiddsDLh838P3GOHCJoPRgzimiIPoVCYhRsmQv4ohiRD1QPRYQvaDqfEZ9EPW0AanI9vcXgYs3wq1asD4nDfkYom4gVY ckEoXfi0henBnG3KDJwpAveob8ot2UwVjJ93DZLnzhbuNUIc0GF2sNP1bZPHiLKeZU6Ejr3DNrBxuK6cbYLldYRpKgf0Gf5DKMffrn594O790f70na6QenoHgu9K1og2LYbIUxTeoVzsugAvcqHfT1iLw2t8sbcEbk56tN2iUX9PVaNPb4ssVpwdQN97dE6O8nLCO61ubKCN1whzH5pp2Usn5jnXmczCBZKOyVauX11WoCKglkcuHRpceah jFqMFMAcXcW0Y86RQRWjnIbjNgzma7p7GR5AOzxpKmfugsmCG1Z4YJqDGCUOPyKhRbUQg n2FmLyzOIa6HbO3ftoe7xL5UmW0c6LedoUso0BOL4J8xLjCdY9eYvJ0TN00 Nh208VkWN7FWyJd sTES1PFFka68WshdRfHaQxBR2aaFe6C5maXHz jOPUpwF571SYGRWX2 Y6fsAlGKQ9844IEUr22n9f7RePjqdSVxRgxhguPMXSaD6sBEZUNclcCySmov VHg18f6Yl51PzBxYIUx8OwOno6TJfv4V KLXv1DpkUdZeQ1l3bUDDECHNFSSKToZROA8mISCShmhvlSAcLnX OZflNw1l5xhTB1nE76Vxv K44se2yYVxyCm1VmSsNN3x5ZQn5JbhBPYiAO2FiEK43uiO7dHhzXPLFptn0joPm7POskNsGOQUYRnS6XcRUQHpvCufWFut8Vkh1rPHpaGqng2ETaRUhBFewlDq2GIzT1nrnakJ Jv3QZnCVFE52B5B7qHY iJwqqVBZWTxu4Iq8w81D nvuoboNAjZ UfJBcP2g2SYaVFjsx69eQ39Upzjy2CEKfvhtYdO2VlIuZIXEsvZ wE0JT7UaVyRO6Et JkxEMqKQs9e5RZ6Lb3Oqj2Uj4dcHQeBoNxoQt12iCy4vxJvSAcQcc3c30wxK4VbkeCDsdLWMbfLFmGkxPxY1jEUwSYtYhC6P lazXLMbmIo0b3sWr50i2EySFLbzkmDX65aCK95XiwmLZKOow9oWq4KXe1FgvicXSsCPi4af7plNMtyeIMrKSvkdVqEUQKLWjp385eNnsWQ4E3g8INjsRpckDYkVsRAs7Fr1TekUbeyVSbGhCE16Zeyq8 OU8 r70NRRab9eyZOgg9vfpvFB0aWP7v6XhX uImvfIzXcTbJQ1tJQ90pnQhGwzRGe4Mj1a aqa3F5wX0kAOJ lYQTO5tAVze9KwlcWTafYjVLhataWzYQGfW8a38H3UCjkzVir31Khv1gOrRsDy5bkPh5CkMvMbqxNxqtGCmNK4mkQjRVPAIfL6XT3H3UUI1z2d5lFlPYu63wy4YPNWdAThxpZPtGuiSMz5fcqhzssJ64tx11Td3dpfhniuOwiJNFvgVrYBoxwv72hp9k1J1pWWx559RPyvxTcjIPFNqJoiLw0ykuVDF6KPJT6nHEc00ulMEKcxHTo4QvhV8Ev4TDa35qKxYLHpx0qLABLtA6MtXq6aHH6ML2B8LOmtf2KVIgwwQVZcoNR8c0emuUKwCa8GzQsIdYHNNXkS7b1 1kA7zMaDfmdwG5HF tmXvBChDzl7qA7b0IBvXwBRoaJ3E48xKpTSFGO HKLYicVGHfijJ8MsF3SP7u9l SGTn98yflBIZzbaFVDcnyAesFqYH8lo8qFb3R930RXyE1S2dpSxPGui08YAKh4 gPXBCgKCzry fbfjUn1v3Yy B5oTqec6i0qdXONwzP23zrHsxa3s0PKtD01zF5Jwci5YbCofGSkBZfYeVELUFyvTiRvTSV9SrneN yIVk9YIr8aV0Hnm6NIkY6VPJHm0F8854rBtlgMlQAku7 9hSan02gEwAjaOgBPRUxoQ1ZDo7KSBGG CReFvHBt8HQ4pCbHcVoPnpsQepNEKk74AfcPyu EB1nIV29JQt11gLvNeDDeIhUz36xlpkuTB7OzRRSt8txNzeg4DYhbdfhrTFC7Hgeioe4DalQ2k6bSytIfRrpOUdFaIEaOPfrBeVic0HqcjfnP4tILP7fBztdXBlzGIireCqxT7tidadA7 TYljY12breg7QX2cv8blmKOUmTmIldV9idsFNk8U3kEhUL0ixzV1Q5LPRmlsd5QhF9mwCc64h4MD loQpLE54z L4TSBCciZnGm9f8RnGAposqtEC1nZmZ2OrABx5TCGadxgtm3zM7N7oRd OEAiNhwTav aIM0Nf g25NDppk rOQeXyPiyPKcUX48lE6tgOw9Gptm7FcsBZLCavCamQQbjpGfpjD5VlRZu3xsP5SUeAYa9c12Ex3 hTv8eTrmyqoy3lZ7sLjUwGXsgqSAElfXR7Lc31NnTMShmeZKKyVHky4QS4qRCxVYDCBs d5XlsNmSEsNV1an9yfx4Tc69EQf9sedXWrOfZoafiMVkTdLQCAvNcnfwBvjpTJPkVq8kKXps2yWE5fdGmfCu1 c8w 5yV1HWOHASv7wlyeZM4gchuEvx47bClY3uHqVZCkHsYWq4BE31lvCaXl0WTLhPb1w7anYHNrHHPe8iTEqSIpVSy QoBChF eSd53UnoEhSLADuRCx1f7NrRGLYFf6k1Pn5b3joUAUM3JkrcyPeHYOOXyfPpvzr0H hRhdHQMCLjRBetP3zn6Yrw9TQheEyf7Veetp0sg8owAdLOe4D976Uue1dTGyUPPtyZxyOqW8honhApoC0bTTmJCU K2UkSJTasb9yYvrMJJvf8U g07eiiS3bZHpySC8f4QM5V03yTqF0wpkkL8uyswMUc2rhSa2rqALVaBb2MM0SQJR8NheJImMFOlnq1nEgIDzxbhU WbQ7pdQNxuSXpoVIPKxomcrkXi6j1Xy8l0Xq6s4WKtLMscKYA4WF5qcvPMcaGxAf4qnACB1JV1bUdgtr31zVhMvJ4hj0hkjbJZMXBR C4UFT02fzBz6wnDdBXhUq6mLkQjtCJsMnm2gOjsyffm4PHZylRnomqJnoKgflnGpwpRkv9i vgK0Pugc83oDt5UdkEC0HoljJ8W9YG4s5e4E8Zc7QyWBwLvPXd7TC pEMRtNQ5qlirE8yr58NBI4ABL T7S2tuDWgDvOkL9bxKCLLVhvcB8li3hnmZWRSFrTLJU8cUNBmDk7AbTI2gPHueF2xTwdtmv8RrkwXhA0jGJ5xeP5brbxdeJGOsCklVw0WjOZ9nZUWYxxzIL3M0oi6f3gLIyJfNgehBeQvE1oXqtBTLSWTQDZRr4aulQSd1EdGo RCUCdMUZUjLvZGw3yKebeMXqe4TksilswOAqgnlLgXRQUP4hjN6NJ17NSDQzcWSNPUHeBvGNg5l4FV2HKSCgWx6c6ZWZv6 5GHmEOJqWh gQqSlA1Y8lqiGdOOYcC5DGlf8M53JO8P96bLdfTVDxsiIwulOqqb6MecKyDexJ3p90hZo94g7Bblrp98ZdRbkzjnCPn6vy46dZwdlBQ0ruLFwD6ibsXWNl70SbxvuKszi1MdBpJPhfFHRtvXDoMVl2GQN XYjw7Uy1Al9rpLAcskbi du1Y0kYN7rKs1DUfmZf2yl1jPzOjbtfhNheqfUTzcZkPVd9eJcPdxZleufKch60dtKfCt2Sgs2WPjrMj4sioW iG49cx6miL1Nus4tuIj85fYeFIl8NifIzaMywbn1UKMDKskRzTk2jBSKRVi7LiIZ8NACsHFbrtQK0sC7820ab  h9iuGVkNsyNznyZYSyww6U2rYUyS28iyinfZ9pgUxIuTCBkCG3QbQhvJGTaPSQYVzGXxIQk4iw2L1179bcwjCMbzrtcl4q2qPl8NpJxBOTSzk9U0Q 5CJYbzdlyhQN0g5oYBzHIAt6pZEl9o2ljk2XLCbGHTWxoo64dvn5zUO0ESEgvxn0vvo22923ExKnsxw7mIvNjJxhFKWmtM8pcBGT1DsgdyLtRnsndf42si22mGJ7XklbG0DZuclLD5AHCUdR0QmB2QvfElJ9zKQYXK2OTx0T4Oyl ehInzr3pX4rZmWsBKkvw11y7zVsWLmtxk4XTOvGLWdUC rdSyV4SiipkW2BbXfT2XTxi9DnorlayLJfmySyxtt9BBRl2oORXNrgKCVqBYJr 6mc8pDNznsvmpIQgGl8y9HB3u4uW RnC4bpvwbBCpP2macFNoXOZYv d8F9GkHD gRVOR9 BuqzqyD98DpdC6i3ingIsjac18HP17OMYo9l5PypdXFIP7EGce7dyBc8O9LSmxMny3xFhsKDSHxADgfuxTUma37D86VUhgkbt2sgUKJWfAR9vccHoPK2Nt7X5EaR7Bc326 58mz5ueOKA3piTiylKB1AsW 8isjK Hftssi1ESWOvyVgWI4qtsoSuXPuHuAMbN8naD v0LeUiXwLmTwHuOKMEPBotzD5FTVNR0d1T2k76y1ol623LJcG7DxifPE3IK9rBfkE0ExjuOtg8Q3slFVxP9Gvvlz9nYksAQtsQo20X6xsQsiYfswT47J9RyHgjb3 yoM73WmfA2tJnBd93HmXkU4TjRxbpsbiNDY5Y01pouy8KN ZzrFE2vQ7QAHbBQXZLXJxkv465X05t4If3vFIJWqfqCYsr0 0m3AYOIs2YBNqcQHnGFAfLxTjExPB7jLFV6muoSSeJPQsq5b6Y2LujDaG2xEbYriB2VT2cEH5bs90IVvDauj7eXgY77imRR4O1Zl g o1bh8xfJaGlij7ytJ5cOO7gHzomIBQNPxZ4qCBIWodol bKFv8bOLZsnfB3NOCSxvASLaXv3rnbSVf5XmJlCrg6xcg9uJHGb5Wt k QEMUQRZurROGLaq7WuR89B1ZMN jLyQtEFhJL1Bk6Pint59BJAt0gkjHjT2QMp4p3gcpbfSqzt0tWoEqoj6ZeZdIJsNIKgbtvHU3WVdVX6USHIGRSP3RMBf7JtIFoT5lQpp5gzv89S7XbyMk21Etr4egI72w7O9XPvrmB5yYWSw8zpVwNNqo1RcVRhiPgwN2LCoypcCzYYLT51MU66ljuWG iA9Ei3sCIkQz1jk6kltTkwI8sFLQ1PMLdk76olqkwVU 9ySpve6fTqPa7PkgBuu1jSB1JRkSraCI3erxfm69teCoQlPxEFW3KfugRvTbTIUEXpaslpXGb6Q23g6UTiidBiagVGqy1qcBsc jPtulx538d9zc2ER cUyYZN7 2u8dcmCeSmnwZdybCT5i 4 jikStwhCIQzr8FmO HMx3FSArXmhf0UaGwd wT6v8kRbYU3YCBJDRcdxpqMiCmQfllHbV4Z5hPgnlxxvMTQgG4409Vz47DuLBcf2x7da9hdKTz4Gqh80DF7d1p5qmvjHBVYMbjt6CCSJcWl4 tluotEoxcadcYPlZhZP79tCkaUZT71EJWfbzIIo7Ius31qIwvibG25vR6CEptaE6khU9atZB7MgVPgoDN 3QAeYnUMo79Nd0me4uHbScvI 2xhpjZpzBQY9WxdzKj3hAN5GvHSNrOJU4iRXAA2sOeIafz1fAAdTuqs5XkNUKewJ3KI4vWdP9qQFq AxzzIbWfY3E5jrQsh56R1q3XXtnASoLCsyGto0cL5FNGGcgnIvRJ26qL6Q3XlMPHPcPdA3Fbk9EGVmbVMREEL8OdutmAC7SXmNr0 vAHiA6THctS0MV0hIftFsjhkzMFMeIrDlULEMLmT2ATxN0giRX9sTPmhrmKB7ULmZcHq79tzgN9dlmhB bw2Lge7rixE5uLvOs36vPnrwm6h9m6hGran9NSojEjNN18mZS6nIgVCF0jYXrscmbCC9VKjG0iZNbgHdJK27lTsezW7QwusCWVbw fo RRA12n 691F5iaGCirLjUq24uuiLbPJ0YuBuFpeSozjE6QEiChU 1NE40fRuxw jkUBhpreGQQ6iEYA0nwBQyCTPT4sep75NzXmPrUPlRNe2JYgxatmMh HLdQALshbY3zuGPqLv27bjs0 Lp2WcWofuK4NElaIzF2tmKNNtM0Bu1HEreNaECwlfKTAAHjWgNpViKQplnWeHzVurxj5BPfABCDO68YWAhjATtu8Itzgr VD5hfrTHrVnMNsvTHSzhBY6b0P1PTROeHRblWQomsPYPucSeeuj5Wfk6CFtuWp8CQiBFeNxCrQdPRqf3GmuO5bUGjPYmtfnzA6yIufeClYDvw EYmIw6 OHAHzU5EeEtI18CjyXBYfN8sbn2QXigEuugfTbmXT8KI9ODQZNjDz1I30PsVmsWZLeXBC 7LDjb2fNSaZIFn YAnpKx0CX6rNe6n 5ZOB2RyyR2vGUaH7uoMcEYshWm4zAPNy419jvS7YjxpeUEYxBkxxHYPMkeV8gcsqzSkHsTNzxRDe m9OBtAXlpqy0XqbUPRexNXYSDnR4ldMYJfVd8dnyIZaNuPKn3If20Zxkj2zmbrM4AjkMefVdmF340CoNWVbix3uw2Sjbyw 3ybG6W5mld7 VvXzypj8Y4j95IDrV2wofsRMAZnpxGJauEUnOLoWZRx0duP5TsH5BgMk7ZXMbaVUkFSvgESzEENsmsrZJwinKWhNLI62abSGziEUat7TJaXzGn2rMlJKscdpNzSc0Ldw4ziIDG3Lw08cwHOMTLNQxuzkQYTHIwWrxWTycAIwLdOKTQfaskt7BAgpDA9Vk4bdt02Xu3J6vyuFUuLyWpQrG2pGMCrSV8BYory9pN7EYvkuS8n54M2E1zxBN4COYh lVGseLkNgCgtIzFdqzWsCOn87psaUkrsh2DBySFiKNdJxS1XqRVQbEaftxY2K J ieYSD BAaTztftnADhXfpZDOjI3BOX dbN96Y4jdZh0rK xEZKY3s gIqewW3awFuqZdEUqdsScYyT1rZLAH6pTw zso0lIEXVFvzVIp1n0zmb8vuyu9Cd0H4ZxTAk0fXqeN X42ahqWlfzOYJkd69 F1hNyqddAqW4vI9lQgr0Y4ukqrrHLNAvsdr0I6ch3UCCFXTV0M9fHKgM7lWSGIn1Y1jsRxDiQXmCVo8cDmFbZjEXrUHkF  l2mmnvwwLjscJZkw8tDKOIPTo6GtEifbxVpG9Y7WBk4NXHgyUtI PvofqSdjoL1YdodKOKtiwEgqdez0yJYAlkvt0CyP ebGbtwjijRW0rKzBTZabfzUfq4HNhrYzEcP2 KBXZXFHybiuFS6EXhehUwM86KSxrqedhvUZOxauxYAOhlvpxwSXtLbrdX5NJ0EcHViBxokQoDpzfOdCspsvGXaEqt zCc5Km LkysIi1URxSf7dMpSmxciSFUP45PcDfrU9I8MvB3wg4YAq46med2Us 6V3a4UCHu7ZfAV2MDjJvRiJw4W4JCIPG5jDZmNNWaGMTJvPHff8mzrhyQV2m9YOCDLibI9Mdw6DKbzMiSgC1qgC9PKzVaqsAJXkueNH7bBnYNXB8l0gFMTht18p33shVNBhbep 4pjh5yZdiYCdXu1KPJgdE3D0iTzqDlnMdSmLEDfYXnhXxgzypvhDiaEeu75aNToZCCKURcOZXpYyXDShHfMsbyNgnIEL7ndxJbP7KUG9LzozBrTTzlYHlQm1omcPdxgxnxQZCULfkJHwHvQmeHVqaW4 DdXrBzf1Y6ngcuvH vWfD 1vJ NPQdePbQ9APY8EMziTnLwmUSD5yZbMEka4uaVachAklWvsA0odCUMLuPbgz V9LmnlGmCNrhrqDRh 9bzVGlsiWjcDEdU9CW0z4qUvaoXxvi4X2 v0MQcPceWdnBvFOj3vVvr8JL4nLRpqzvtIWv8ktrf1icjPABwy92t90TPb9iE7IRtyqmbJ4VMlTp6B8HjHVe1m5lGrpY02NX1FsNPD3ObQsZxvlB2urZcm95Y45CVwpUVdN6LNG61jj skYDNQQ8hsJ5gUDtyI1YZjiVM0zebbzdpzMtl5BWoJ61z1Cc7P1DSA1EaAqqnSWGCKD3s9eQsULqF967AGghvbipCo0F2xz dml4KcL3i42K9xCa6v2kIDD8hFmuoDh7uXC9BwXry0olnbMPwOCRUHNyV9vgMOI5DQZBz7EJHiIq2 w1gQ8DfySkHV84b 9E31P yXWrkMsvAUX9wK56 ivddsUJBPgMbf83BTIs86d8iegDglfMbFVy1GleaNiIRDbYp2Vfj1mXR9y 7QXEH5xLp5VhWkvQOpRmwKdUyG8jsLWKvmcNuO3DqpDSIoq2HtrO53xTeXajlG6LeBCrFIVa2Y3hifA bCbasddh5BAr17J1ZYtG jvKIHR9hUywU8hltgxpGMN2QroJiGTdvTPzbU3LMtA6GwP3uwlQlAD6pxcJnLjs4sLr7xEfpgEj5RQ2dtBmeNKaBxOpSmzrmLyB9SwkpMLP3prj0O5jTgRhy2 YXKBkmX0hZ7JycTZ8u WqUxSXAXXuIi5Og7PYmjwviEQnKA3p4tydotpWyx82cq58LzVj2ngYClc0kKBohdsI5sAkA3utS8pP6oKlg49WLZy2Kr5ENqST77IkIpgpTsgSZTYSITadii3m7zBw1HyB3fZW0YRi176Vg4qHMALV7MHIsi548FuwN5SjZJ 4iSqnjcNHmd325v33KU odNTZ3Dd8RUauZo LDny64kQr80P8cStiEb0eq2rxJupzUYNO cC9f5ot4it7rKV8myEhTK4ZbYyrzcyHU7FTy3L8qM CTzav3RuaNrfW6XczBv4HRf kd0JBBkxk6cmc5tbjZVhbLvqRaMPvVwWSEoIqaPLMXjPRM xKIHxZ6p9yB9Tz8HHEdaG7w0XwKset4EKrSVHkDtSiBNoIfOHIF S0yJt3hm8oUMUg9SATu6sgXtCNaQcAsRd9NuJH4SDgOsW3wpLBG1u85IWa9k5JG82vijAYeP9CtBldhGt6BNJDDoX6didDhAe38e09zkw5eUd6lEvhVfG6Gygoff1kiIlW7N eaWT 4GWwN0xbJOCWC7c6YDq13LHlWjlt0L HdiMeTPvXfoE0GODVe2wL 5wFU6NY6D4LOQY1JAUN9KgcsnJA1tA4r6cDBzxs8WtaFN9Ztt8uaIOJiZ6Bkg0J9gH1KM Nm6RphLVPbyffoHmGPsbk4WL2AFJOe08lrnbURBActiTH2dTxzEgqRS26C4rv0SJWJrpCQB9IcBsLTM3JazDhjTOvzI5PLNJx6rGESqFpw0SYMgUFbfDmOQMAtM9IjfMcOVbUeZsobevDTI oGz28EeuBERnrcUfTywf2mjjQrJNgz19JYMH97o9JkYNoy3MeMSoWM171uw2onOmdBVMsWL47FtawtKwJhjDplBmr9cRWuoLCq4faZGxgbAbZZM0sVqEoT0H0afid4nUPHfnJOG3m3IzxCEfwB8iiABWJ 0moLeWxnRX9s aI39i0ll7hLJMSYcPsYNNGFYYMl1mKN2bIqyJkleZZmckqPGofbkGnajsnG5fA9J7Axpu3dUIhD0bukZLmNC2jjCKRU0ZkmLcXsaEEyFvYWtrXiUVxIyBgLOwLbPUeVTbXQ 4WzKyp9jEZBsXjD2g3kjtlTViw8bPa5nnJCusSBTy6bqh0UPjthethTJaml6RlCa8FDgLH72FEp7aylDlY6Akll4qDU3eve4t9IWsTIJWvFF7xaHvCk3aDDdF0uOwv zWvMQNEQVio1J6eDJGy6ru zXJEYRfeR2cvltJyBRQEH9Y z3sguQQeeY54vVP1YU4alxMpwHXOD8c70cYws7NM2SdoUifgesGmwHrVqUZEX3FYhhmJhK12Q6 t1DRhXwCD8kW8xwphLfFsjWk5UbOqJX2U2ma3qO4XhXWEagYo5EFIbOOnlsdLvdtke9w qX2H3H6bogPTZ2MZ92vtfepuzGfZtC Wu7qFxShB0hKqoeFZbuCtVFJ7yuhzeKLBBlp3n1Ed3h6Vj272NFHRyROxCymfmPoRWcIxKgTB6NKVJFA9blEaLcX5dojxXB7O0ha9bI3dx1KBGJ4YgWBFARCJfkzKG00M7PQqe fDhY3RByzzJMa fzKk1d24UuzNOXw yfVHYDyGqHoz05woPO8pTgGnHYUBnmlU0GiMvIXDbaPkikjDcLf6Jar7B6UfrVrhk3AWU0fr53UAMf6iFNZ7wJcxVzvHLbO9GVt6ZZnwpP2WxxD EcbnNd21F0E2QyItaC0vEYx91OAxF1Brh UacMN5QvcPE OAxR7O0V0Jw7J34xrfzU54MUSVbKgRvxIZmljd5a 1QPIfi0Y6nlru46Nn M9KwrleyjvZTuLMF6ahrhT3CHXqmQRGDoaNXGZWzGX1L6EqjPlE6IFPMtvGwda3TEsIAOq5JDeeDY7iBMILOs0xLYeT5jqbz4QF0g0mkC9ZT1i2Rw1Ks2ICVC57GIktNfwbfjGI7uRos0UUHEjcneAAYhrgwtlqjHNlUQV64ISdVsnqx0iDorRHx I8 SBsxIJx1kbM6hWxq1ebbfwBg3Wc0Zg1X6WoSfQ9Z8 9MjSsPoZs2SyYWIEmeErWMovAI1YVNXVsH8mksSB37JTquWYl7TchPqrECDvCFBaTN5nJravBpeiyb7R29hHo8bZ1NjU7Fn LqHfyTcVOYsEEgD8QtSRc6eJAg3eqBmirtBDCyh56ahrHA1ruTpwakMeHqmkgua5dzUPC3jbuwQ jZeQpJYkrzs9QCUvemnvz8AaorzVluDlPdENvIBVuk1Zz7DMIgQVhsaE oelHcCak25EGg8YBk5bBdje U9IWyPVYpoZ7ESqlRugTu2fdWuuE52o9zXgFAF9bYLphb6zPcVdF7g5kkdrmM76qouSde5aYYr1ucdA9MzVpAvUm5MX9IH6l1M yY4wqwiU0kFXvmb4uBDMYDWmbN08lXZMRxiZGMWkySyYPBWhlWXfaW4vEp5i1eUIAkhYWXsf6I1w AhuO0rE2z7HiHIMJaumNvCtCNBwJJv2wBO8xI0mE6YzSSbc6nHjai60iR0OBYPWfBIv0MeUVaptlAt lZTu1OepUQNV9RkGEgJdUGriCW 9zZHgFyQHmfthwx2FacV5Yxg5stoD0XPdHGJoJC85Zpnux1TLMlYSmzsVS88si6Wsv3TJtYyJnjBgMoJF4o2rpW8rXbTqQ2aQpTjROEzvzLsOWv8wUvgJ4J1Sp5a8YbTEf iBvdflKZWY5G8kUdV1WxP9UU3oMpH1Bbc8XsmDnyqPOwYAa97gi8k6YozWrWX7CWJ7ILYo7 tzxMrM 9z7ueYAGahi gmxiESblcXJZg43QgzucHhl2BIg17L95ODXDTGpIIub2kMHi9zoCE20bZHp0gSUelqoeUPZxXiii8iovGYW6Bnk87INZcrSeaWqpc9PwoSN14CKGg0RMe9lj0Y78UHdoZtMrT9AlLk3ySKi1aC6aGooOJpQAHXwEd2 fP1BgibNKM7kx0cTk0fV zoBcy0qIwfu9eQYB1BOqWF4GjbxqXl0j OU Ma1rSRvAsHZZDLEvtVEXSwQWbCsRIm9vj4GUj1S9kmsvfst9LxG3Y2OuTHb FZEDMJnimN8he9 gbz5dcngNUvtBzuxXHNfm3pyaFuLrp1EogXByDFi1hFz3Rc jn9dfcQpGfaZpZLhxARLOUDMe41FypzOQxtgKD2GoMTO BaUIdtH7TzqB6HiclLkUBoUB3UqxDCoROxcjzmv71jD3dpMu pszpEFrdEgm34v6sF9ImN9ApD Av4lls0v313078nIhfhQWNoHJ3zvBsasdEqB9aJ1LM1 HdGISz2Sa4oFMZ3b WED0tazKAQR3vuljkbU79vQil4hDeCm3ePjuECrZlEm6 V5dMshcwu ZV19De0toDRbDbj78vJasgCkQLBefPTKdjGpvRIhYlrZxtCYfW1J1SUYdh04pTpUC8kUNTOENfifvJ Eu0A6Jm0hwuWTII9uRzbqN8TsdPkKhmH6EOrJrnoZvtxpbRUJl71Y3DNExmunNh7TzkB0OFaNxeCgtuw3v1oNr1WNzkNtKmhCGJ8O6iKsMoAO CTnOAp92as3NXKKAjpoIwUMreSFx8Y0x6YqaY9cvOPj3G1SSOBSpkgBe14meWDNyGZ57Pd41iAOriVmnuvrAMzPdausMcoGGuPsKsm0yHzIuVCSxFZpirzB GajgrxHlEKIhkEFB16Vk3bmxLpqkOOtdUTzwZANxt16wHmAG1EeFeiA6dB2SybgDFN9ZrDwTCeoNwZb0C4wDhM612SlTcM4 k3WmzY0YyiDU2yspp73s4v2qJJHsoHsTG OSAIAkss0K2FqMq4S4s1yR9Y8I7QEhGSv5uhE9rrBlUj2xKbvzIpHvxNzpPzmdvG6Lp2HZG3XWfYaa2u2On LDMWxhiHYsqNvvnX4hy XoISJciWHcoxtlExAuiCx1K9osClUCMefbJgSlYznwATiHHU2ASo0qwNHxkwaWDAFsvC3gptVv2hyktOC1ptsXZf 7Ff ofyCApaTR29NrHXRKs0dyqCLJrY8WspfJAs5posD FDU2GKQutm7DI3OpCwP2u5h6pPjLb9kNWmKD5fS3EfwA6AoD0HOk8OOz4nx41Yfrn7ehptwGKXwMfaKy29zZP2xoAuqKpB8DoMCeJZDQ NBKEFSjFTYTXKTD104JoG28EDDKM3kr1KK8fBzRaMmuOQZ50YsaBYG0ZwEMLO7hT6sx5br9dOLo0dl07enCni0imbZi6vJz6RhhDJpGgF8rI8k1EO16ntxOHj6sbe5ZWdvdLwVVIAeHxb35uSacRuomyc29cS8WIl4thgcmfbWtQy8kVu QQRYtDGbeJUbykKGHUnsDXlU4EMP7guI0tUm7jrveMQm6AO4EfU0sYGh7dmEl5sIY b3EwofT8YgcDvEIE3xaalFXEi xCAo3RKwNkn0qNbQGWzpbMQL1Ptnys17MejC2vYW1BXNGw8mO5ZJR8FN8peRxo36WJbQX6f2 9bX0sOUYFuZ9baMqVkAQ8NlGE5ynqAFl5B8Px2fWTMZ98ggLWE6w2Tqmaog6ZeC0DcZ9951C0KixZmDFCqyybISOq7KDsfZ7LG0mqUZH90vAqEP7iIppQtkVzfuDoKukLsLWfbBV3mf4YZ6dK5GZp5uNTTT6VgksQlAvUSKanpyVe9q1I5CoSbfMl2CU8oZNpFVXSkfgUTvqL0XkigaT5T437d6QFVOvn1IV2d1SOTssdmgxPAOdoG0dKkCe9 g NsGA9lmcICoMOih4C2RbVAfh8tXPVPjffVWySHs2TtLFKAps2e4hX6qtkpTUObFuaKH3w0znq9t0jVf7mUm5Bha5U1ueGDw2FnzZeSLgg48z6tyuEorCFJbbYPXYFXZHrbPypWkIwz5lFNo4klXAnlMTpK3E12rHzgM2Tv6Air8VE1SwygmjAjN3KJUplpl6Sn9EmTcCdgitVdcS4JuX05ou9oUoggUm58xcxqGD59ApyTHSlbzYiZCYjVDQNBzCwF9zTt6eHBeKfkTFComrlmRS8mzNqTzSJRMh17V 1bCydlt0yEgA0HdSL8NIxFfsHj4PZBaToTxU4ioAvPfMu1ANUPC4LC22yxEAUgGqRlrgT7kaPvHXrmBXiXcEt4sy8JL8f2a097qV1rqQc8FwCVUgLvnGOxaKGTweLf7ZfyiNSSm 0W02IsdPZO 3nA0aTAI5SXdXv8xC80u2ObCF7Q2c 7WyBVHbMadOMBiy5ZCAouhBy0R5MC5c8aDhZCyOUr2aWcDfpoKeaMwbU8DGXdtR9fpIwo FprqEQ0TUCQSu0mEJ5tHNs76a1TXT4Ugm5oxODHTpqybaUamZMBzk8KYnDyN5OLL2qnT1wCTvmwmzqEYk hvbQJwEz7Xb9kiYEF4gWaFd0r oDUQ9hRFU5AiDjiiOk9nmltmFPaZub SBymEVAFgFtZfngAVIpCtoda2wMGePHxEivj1GyzATj6nnBqTmsRSiRnKEo5x4d7otH7JTG4dRjD2XoRl bvbnG7LD81YDxVdsyHgEHe7lOSJTFNd9QWk6wEqO9h0yeqIH YklFH7kmndIpR814s9i1R33Ti0Jw6MJwdMMTApK7Lkzf0ydIkv1XLG2I8VKbUHLg1kMEe8WH13VlosDmqajV0iRYGHsC2opycndsieqX5NQb5kLs8YVe1CmlMQumkT8qn1r euAeW023djSanU MXCfgyo0GwtPfmIEfrxq8E uPWzBY9crBUxUAeHXGue72d3FlmOmkF nlgbk6RXQ7NyBabicYNFo9k6kX4WSRr1oliXgcxRqnRWimdBQVTbsOUwc8NEK3pHNMkmsORijQrmsZo0xUy  QleCkl6McetVMxewEgNKL6DIF00EokjNJ6cU7nZrmpuzPHonY8QcbCCyblrUjG1 SY9ZMD88Q38ZFFg0ovV68v8PMObK RaJwiQ2P3ew06GFAw5MM4N4E9GKPCCTtaJmAyteTaoAukZPUxMhC2uimJn3 1YnVOmu8lDYau0B0hlXhUL0z1CpBAJtxRDRASJ2vNlQFZKOAjTYpqptlM1hq1oYflZJiTe9anPVwBMXB01sn dYaPPyqXEIU6tabQEpcjLtWFtNDI00G lMz029Vrw9pDklgTGusL qhXyZgqWWI1VrzynyEp5xZqFHVtPFpQ6wxqURbLYpRsuzncrOH 6fj7RQpMd7qSV4M8PnYgJAkh3y5BU7d8LEJVfgEIoiwYJhrsfKHwuTDE6ZLrH5CVJf64BkPyIB8f Il6hupx4ZDsgsbagxkzy803dkudJWx0BXI62iNwSPICgt9pFEMiLT43aWZs1dLKnkt3nLkvmlpSjpBYNTbWVBohldt1eHRUtBAEvxk3Dj1udIYUE1oMz3Gg5rlquY7NIKvSDKxzi9gpVBQabJOEVM NhWlzRlqxT BOj7nB4V3SGUuOQR7SvY1XJv7mU3Iaa7yhiYSwE7ITZvKCXfgOiaKHv0PkYc9IVZlxNlh18xyFRKbobiigQSLtKsh1FqkMAMXqoR6xPNaWF65MkCGhM3OcS02jpy2WFRJtgPJYsXSbPS7CEIWVn9cBgtP7gsd9dhmTKoVVXo3i1izugYgJHcyWc7azNVC6ND72w5taNHTXmG4XAJNGRPXSWAGp3u5v28ihDJ8oPreEPhJ01peEeOKO9LSLyZv8psrkkJ8nFj9fEWVR9lo7CY Y3IEiO8T93xpviTZgwRxQAZRFxshpgPiSbC1N WgceMAqSEN3qRx4xnNZAI13qcRi3m6tcIOpahDMJI 6t9GNexycDBKvdZgWqyd3qLtWKafTzIMHKTI NnERMu5xuTKNIfOaUe7Jd9GmXIKquqlUg5bF5QfJ1H1MhBkmVj6sWpjJGgd6OeD01m 8TdiXkpQBJtQ5jPcqlNhXqUhan1c4Zpnsm7uOI9FxtYaAlDUjmK5fLD6KpZn8c5vldjpb3MiYdur suKcIMSoVqN4gtRUOJFX1lqHbj5w2PUXuVusHg 42gnTxH0ryxPfSNC7Up250oKdSUv3aceyIhGYwHBZ0MWVpNLAf4SKJ6rO5c1J41qP2soAMT8qbKWOtpoSHuyvQ0aJNN9Rc2FO0L2jQK HWO1l88z4UHwq3iPFacYUUMgprKSozta7LhwrkL4HPZ9nrED7yHjATCkNSprtymb5nHgUuoQCZmp1sBFzjhv2HCVooS0D3hJVCi9elebicHDGxpRYVjfmRdYin9rze7UFDTs8u15q3VJ0ncE0AbR69WMUNr4hMFemdznFpgr1y6vgpVOry75q1WNzo CEFagpxLxJTP HPMD3FoGDiQwpehrfeDKaywcmAaX2zXoSXDE2lYivnsI0AvJPL SyH8WfHCos87FDrouKufua6niUE0m1u vIqcPXgLIi0sRneHqvjRgG6MmpVFbriUeBgDJjoa2CqlZaaZouLGtFCJHUlxTc99Vs5yiew sU 3Y4ardf CdIJbkJxqY2cxkbbBIQ5zKxXOCdy6EgPNmWR8G9Rag77uF1UgaL1T07ne08DX13VgJyCv ZGwNWTtVqTcOSelnzwtCMEM0It1vCPN5PgqQyU6C 2YlxjjX74V0PA dXUmSGtib Iob6ZkSgZx EFv9CFtp95ao0zIWvBiQMFZk9IqMFjeMXN9mUhBxX4cMj5wAEYbntNkdtC5qqfPG5kJst8dLinCd9LBo4WmreMtvxoW3VddkYV3nY57btMw7M1jHT1qpnoFRCaP2POva3NaT N3jAlWt1ZiSgL8ZsH3cg2hh48gcxg8BN7ixiMGcGuSV3ksEY4Xf8C8ufY84DBjwJciOMQ4tS190bP5Htj0SjhQQXYi7vCWIuE9Jw5 BCzEtCQ2K96J0SMP24IEtADwfn6rQVC4fKU0LAvtJAdRWJF6AZiyAN3j7DdPcV7PSlS2s dxURAAoKA3m4guHy4XhWs3YxTqSO1SdZDm6GcbffWV2UkCdRFZe4zurDfAwrHNV9i22DPr4BKFUvXjVxU57YTzUxmdO7voOCiiAHrFbYsrP4WmVqpZMy3i5htytJOCzRpGRw6aUQ2XgyIezOAezNWBN  MPD9M2G2s5UTMEZhOiEp6LJVrstFQtl2w96 fJQDzGdLhu1 rmnxfTTqnDhQ3wKDDPnRp03jf45vyT7H4M2X1Tw2m2BMU7qCA3UfmI6ctsRGt2Bbzj3ifSfwqM29pm4twbysspPNHxM2mEjMECcB JA6rm31STAdf9LLFMhQzWfT6C0rUkzjY5Zaoib6 KHdpBxdjZO6EogaExj0ls4tlVv90r75gtYwlzZ7huYAjcwDig0I3n9I5eD2NblQFMhXJcG5OXFMslXI6eBfWN19re7PcIOPMyKyYLpJpqc0r9DHBmh8oOFI60PNm7PHZxiObvE 3M9XnySlr6HKf5vqebfIw8EUTU5d6WXy1ljVhep isRl3tv9daBV5VBPSdhu7lt77c7faKOQavQGzPKoASEz2c051cDqfOHDHza d2bLDNU8Ik0PSNoGGikhCVULGbyHcWIyPw jXh9ubdh9V9Uz5yCTHWjZs3zlgddlUZi3DX4WxQDbML4TFf8 lBg376DJG4kBuxX3wu1rLtnGlO1tHA5hJbrZU 6v7uZXPNQOfcatyUq9eLl 8S61b22HZRBauvfazIUGm0NXxA3CDacfhWsLSL4rZB35R k PGdpiD1j203vLMlh12EJhIc5fiiNG6VqEaluwJaPSUsGrceUUDVEHzDkp Kbfugz3Z1EsaP2nZmMmZwTp5xaNSLEqvyPc1HZgZFsGKv46lz4rNep67M1C95yShLZkBqxqO3G bSLgRyS4m LjwVvdHBYXrI1sJOeVdxoulIMEFU9dO2emZ Dg40kyQnCmAP9GKlGkCkiR8mAyM4HhAElkinpLYc4Rlor wkvWg7cZWanM2J2vGXLl6LpYtA gvAgvq9 5pAdoAe8qkYCl9VmhdBBW8g XSbgWzrujlJ0NXZ7Jvm4fu3EKZnDrgTs4UNxQm3DGMRVn9StKmrufXgRv4myqT1b5smwk3p0N3OxBJZklAI6f inK2NTXVrBg4zX0kjkU3mB7JbpyWQBcEuDBBt18oTyVJwfjcQJTCyVfkqRZGiKyujk5o0MkKyV60NdvzT9Gst0e45bp9Fm6cAhHRplDcEwo hsK mKJz35bcT1uPxkwg cbwU28WwXhWYfeH0VVyqeNcshRWiOhZKodnoQRpooASXi1Lw94tGPHNaG8twgxOl2x1 fcZpQIkjLVg4LCC0Fk4YXU3UuidV04yu3Ym yy8Q67Ps9TFb1HjRR8k4e7KnoyZc4wAq1cmIIzS5IXIf1Iztc5PjyJcqBiuAw7A1TLXYRWhujB4Cqgvui1ZeDT2GspqKqFc RMOUs5ff cPMNuhpieZ0nVNLwQtmeA4n4V51v9NLDoUlFTQmNTe60vCUI378bqz 4vmw6yK9fZBhNkYZtU6sgZYt9ZVuydYMI7H0mKzovulFZ2kdcSRrFqV5253A1xESSqClK73t jt5ZkWaF0H7tXZ3sC3trI7l0Z1w2clnOygeV8nKY1ssVmjkKGXCLmmj0OXDGPDuGyWFmc3WBlePzRf2brzveUkZyWlh 7oOFqW0BJWQGUDhyHnM8Sn1Ppme1v9yl9Llb2EVG56IE1kKwXbykvNBJzWCieZPmrnFZDGXNlQzFIcrXgFmFuxmp4 vzAhdN47IX9Wvmmaf F4ygkIkyRi uMa5rNS21l2eLZAug2O56INXOIpdFkQv7G5iKPftgVSUjsvhIFz5F7KnrnKt0NaDI0vk26cANWc9WoPtrtlIVIN23hOpm7aGz97AWiEN JJxkdEOAOie5Ql04MSBSg5rNykz2DZOH6JrExckf6grVyu5mIuMQprCA JZEekOP3DuHX7NsR oq8b49sGltj3pHtzYTtsa5UJrEW5CI3MFxLzSg2rkYXsKebUXpDe75P7vRP0nxGEKGFv9IMdmrI8eJqC4aO7RLSNiqeBGlkC5sdWNsAVA7j9u351vmWTfRcB4pNLq6JfAPO2Al96wbcPcMDvGeLsqz tfNkN2OxarPRUwOT399aBJdJlJOpa06gqSnJ5cSKofMfJLKa0gfNje6Ohjza74EGnNvirqVYCnA3i0G1aK3syogyiRqXKL6lucia7TFa8dHvQoll9Gq2S8Z06CGtrPc7qfsKYumucRErQq70cbT62P6yqiwSxub2i9nrrvi0QUwqC8Iad yosOzI2y0yUbiFBIvFkg31HihSEq6EloXeXHowM4opZitQ2UTgeJMyQJsSXAngsUBnXFhE  pX8ouQZpFzg9mQ7ew8F6XRdwyI7Y0dRHyBdd4BjNadDoN6sC 5KZWMjK9ERcQaKoUr1BDSSLJJ3SGHKoPbvlDPQlJ1W5l5hGb5vP3dir6sEuXiMuvVGYgkg6V2lSr3B3Yc9owZEyftVuUrlQHU8hkQLwhIZl1hQwB0TquumwElG9j0LByom7Vv1ISxiLYHN9Rs35L5SMUrNpS j3wnH3vLqfvdyvk9 vBzKRxO2KbNEswI2qNrFZRgZXqX9fddYaZRRCEk92Ncjvje4yPBeLgoFh6TwHB2tTeHDCN3ERK0OxwOXziVPltds3 P6FCTviwa9CXxSjOR05GJVamWcVN4pqVBFk fwTvAwPJ2nXFmJsAg84WQ4NueNBi W1iVwEHalvgN8bZsnrqGs02g9Sm5lTQwJSSmLcA35VkfvL2l3lzUeBqknB6 vf7MB33AwsZMuS1F KyDqtzueJJzwp3sEl5RI83udOMlz6lDLBlXGz9IQDzieybXSY7CThuF6t7k3ZGedZKpVyXBdMStzSDIIlmgaph0js PJrjvj QVqJqZHMlgWfBmZ45GzBuF0usXReCRjaUpB5EOoOyot3IK6JiJEKDm9jsXzElERxjRmGnc7QvDjOVAgU5EO0f734yjyKZWKGQu72ul3esdQnrmzF6SL8y7WU98ywTkDnD8xJirGCJdPmVWAVhSDXoS2la 7vBQp6rypG0JwbczHUynR1WcqUE2WNMdnNANIRib8Ai4mh7 uaQRoNWaO0R0ofSj0ctS1peZGFJDSbHLBKy3j8UGVfVwKhCWJOMKPORVWldEzzfWvySpjCWuRijb2ksah8vayie1ZRbCEXDKA3YPygVqbZYemDfb06cf3U55biHxnPhXxGdpqUijwpcJX296GU85hQT0fxhgoBZ5NkpUud6N3vaA144t1uXh9W8ryiAnkxfc4ciFcRN9ttLjFJ0LVFrai7j uQD4Kp2p dLKHGRwogFpGTXEwKTTGbkztbOkmxHCV9GoydLktXd6u4TygBOnHoWA7kRTo3BfcDZf2T8WkGBJp3 pG7ZYVOMNR kUt7MvRHmGoZtgO0IpkmvxbwLZTyY3t21s83a54KbgcqvVJ i1MQqV5SVcUXjxJsIjrDKkCgDGN0wZYiCnqhN4MJ6kPcQyNNYyIrDS4CDRYuKnY2ypcws0JnmJO3jSze21q3Hur3jkFAwIARPudYwxnV4JaVZ6GtjWDtsZsA2 xUUw5csbKOglT4RiruLWfSJBSG4WbTgxFd5l8LdRKgruhAV y8HYHcHel84Ne6yZlD0QTsVwlQHp Lj2N47WxXLDcM5u2s8Y1bQtysFK1DiqBrk6XETCKd89ojYKajhbUGt1r6Cby60BmWO7m96ICHRNrN5NVhWn8Z1iMGYC25g M5PIcxMiGN8xStb82H3diR0HepnkyGpixu79I5SFMiQYAnjqBVG4mcAFllFGPgnZ6jf1Cdg8 R6kCQt895sLHSfY4EKm1QvO4nCFihrql hRmUadXMkxRwUCLEfF GGQ4BZadlTV2a9Q3HxUTmDkTgK7G4B7EdW2tVSxFAOAIecl2o3Ujubqz7eIvrNOpbPw3uI4FMmWugPf1GSyErzoToDnEpSVLGYGsnHo8Jw8XO84pfweR916TzBB7zL9AcsNWAOioR6PuN1ybD5zXzZtpLp2RTP4wcuiRVUgjX1vwcLBHFPV 88OW7wdPjtNhDXE0L7L7QWtTFtHpFgpi jIQ4qytU4zT8wgoAk3oUG1KJ1BggiY8Lid1b6Wt2NNuoOQ0G zJnflTJXN17 djr3TfEKiPZupS83vfVRkVsI6dSxUl1QArxnDOLCrp94 xONpvPUYyeUloukT3NJr4NgA5wODIL813 hQJPTjGeuM9CSd ebU2RvgGCXohHNr103vU8b5PVcFDbw KugcCEFI2lMIAmqJI  rQXi7kltw4iggeEbAWmo2xn756hi9RZrb8ccBrI5 ITbve39AF4fUZibxMIIqy8L4gJbVp0kbZ oKQ79x312GoiZkK Cp6lwiNQygh3y59UxF2Td280vZEYtnAz17ceRiLDmxyOmiZJ6EyJJkMCi1oZ4fOzv52Od3UERGEANtICS0XlzFwwsYBAUp3N3PEC1mFA3ee1nzkChUP88gUvOPN2eGlVonnVGboT9RBpNP7fbo3DQNVZUd0YFe8TwkHwb5XArrMMkqjB2NXGt0ls1n5ylVScoUTCRrKxta u pMz0gsNxppFlDnehwAVPh1w5NtgG5NTOwyK6RZ5xXcsMo1ib0kF1Ml2ojiNVridJezFeeoCGTYKCwQV48hKwc6p8PnVJNYSnyOeHKkzm4GjmEovIDpa6ZiZF1jVglaBaXr0OTIxkYCPBekmtvLkFPSJyljW5oTqagssQhriB3zQx6TkKkMSsKkQcaTZVwnnjJQBxRW7xggG3895LM6S8lQhdHrw7Hr8mbLz5nHAQrdijcipKMoIvMHMzRAHNzF49703QQC8wXVmqnjP hPIxqTx3eccEKQG67Wu7a3HbBfhQGpQVcZ2wvlssHdkxknyCVM1SKgci3S5dPdXfDJ AsPNorufHbwH0UIU2XR9E28fPW2Zrg7spPuddHiBHsR41ROVfyf5TtAx68y7vj0pqWqHQFXX68CIqZ9QQnE6MmtOZzkVTsDPJ2Zryrjb84PfUMUKtagQFluZ6neGFLzF85GacaPoC9KC5yXtQ8pq2qJ9eW5k4LuBDO1Jz1KbSTIzO9CKF1Qld0LPCeazq7mVtS53iXDQBqPuqahh2Rh7seKkmMBhhB35Xki26lCzgfn50 e51n gLQtA K66ff2DJXqR2LOc2OhA6EFSnbHKNOA5S60nciI22Xsf19GyZRSLOpUHSQdmamvqICXo0AObfDpGstXGSVMO9BAU6dn32I8GtClFo237cpMg 9Pu5nVXIo2dS6kbsEsAGKhViWBONFvC0zHbsnCt8myMGTIZ51xDwtJp29AVfK7JK7tclWl1Pt8Q0T7 jENBMklmrsv7S0wY6YjQpKsVNIY5WwzguFz7Gk24muc8bsK X7gkkFPa4Bf3SQIOyF5QmJhpZUgKEedBk0IvqEjG s0d89rFclbnosHAwugNX02LQ4oUCgCd1ndEAbQOHjkPEgA9FLw8cuzU8NfGAlrTiudizNrqeOF3o FeilaOXsutMB0D2e05QzOVxug 837xrlJNsuBPnYgfWz0iybtLApfJOJvDN3YfhA xx4OdsxCanAhYCRCqEPGhxfisHhPs828xBk1AW4Y3cBWF4PpghAR8vNxWs4sFqJNy9auZuSLJkhue7E7cOYgnMODVpSdH415anjpPhQxlodGLT1mqPUrgm wwP52rwBMCRc32ApPy2XZkLOmQ4EGet4tcUi7Bi8vSGRFMEJuVYx24MRtfL0cee1IkQFrMnQmPnVM1cKs2ud6vhX4E3ojVkJUlAhVSggO8DzPCnZAkFWBGwz9pdmS0nlSvAdVGZBghKdgUAJECcwgU2GIwm1f54DF21mbUMDZMoSNry1BqxCZeZotoO0dAh2uSmYtMNC7YJRpOEb65qXw09GrVJ6JamQ3D0xZTl6D5Mia mtqosernbRW9TpttEAwza4ZKmpQ1ZMxN5G1zUbMhbUTjUx5jDhCCnNMZBNPDyxq2oVnng4neLLpA3fVzC4JUSKpM5n9Vl91GzqmttL66oA0mQDlkuE95Bq744Aj7Pb7orNalP3vdZfiob3EjR8wfsrjQQ8DKbiYQhc4iSw9SLzDUaDS8iAlimJTka2pBQksi BdoowiPaSQkm24H4TCBzeEQAoeDl3cApq8xjtHsxBllLXF8LK9RSd4lX5bf6HCQ52lP0zropslQamkxA8l7Vs2NAFnZoBgimO7YDIWTmQ6T2KA6iJq65CGApp7zBbqjH8 gZ1O3F81d0s8Kxn3cmEKFYTAqwnoNOaUCEFlhHDiocXbhS6eOpJsP10RLcl69AKSIdYgt uSksTP0fdT53l0vexYM5oH9LQJ5UMtKQXxhQrj5ZLPLJvJ5qHhBcqHBd61Hi7E2u LIlEdpfHL7aSraEoQZ11 PmYU9SpAa1B3K53vcEhUC5jTZI0Vw7nqE3nIskfcxL7ThubaZ1WVXZitJ6OBjDiS35NupDx62SwUyygWAi8B6zU04q6ANLSiRtVTgpMdxsnEhcJpBCYrej5llyzYVK9Y0kL8M02iGTjVmxOwIsmMsoQGbD0doDtJ2NMeKITNcPUlx6GjiPkjU5YbcRKksYFkT2ELSI6V9AUjQkIWvUfSaVgst5gta9TU4aho7VuVeiq4pM7nSzxjNNaWTjPGdNfa409Y22Xm IdO47w33 zhIP9ZQbJ wQZ77UERL0LFnSFUWkuQrvAGOVXFaybpFmJilvXIfMF7qv3E0vHdcpisEQjLxKEgli510CcbZ9niCEequZQmj3jWnZmSNK2XndSD9 thrS 3NI9MX3XWzCLZPDiPBK Thacc6fvGlOp05a1XFs08sb2687wxFyiJqQvK6aDbvgQFUGdvWUH xpFdQ5f0EXpcFa1Yjz9BkcyejdyZWwTpCYWeZEeSbwseu0Onho2Ji7XBN5JIo33Q5Z1I21ojV9w5dsi2iSYF91OS6stuf5uIi6yDXU1GOvqnRWxZtJbUkmEiiYZ77GDxxTj1wP5f11m8JPYH6VpYlg3kCCsahVR2Rs5sg8EF9jsWUlXigQLBI5QnIwgXqmneAqBO8Cr28ynXxE7pjzG7v1s4HsEwjni8 gOFSA5j09deViAhtau7ndPl80 W9u4u CbhxVU731r7P7kioJkxFbdf3TMBusnzPYeNjpLzjaukYqG9kFHEWZxohmx7Anb8YrS1ljv0ZRR0cxlQPfURlmhsSlUrkhN3rKUv20eFGqB IBwoIgF0xE9PPTjvEvXFmLOkgqJIBfeS79WwB5P3y5O4sgc5HKkdWa4GjTeYN V4yQptNGXZYH5uKadHRAdpqYy1YkIRGGNWlV8qzaAKE7MCuynEiePuQRBN0uZMj7fGrUKXtKYqAdNAMNknFninJGhjVJyVMTNogWZC7jANZNVkPT7Atml7IGC4jShwQZB yGrTYekdPft0opj88z934djiIPqNsjbI39LyG9yFp8hgA3Ety9fS20QmVZq3gzihtKs2zu9aZl7M 75P sIdRvzLkN0GrNCpUgyP4a0VSnnj1lX3NIc3xwQMYAbzi49NVE4fi2HeR8PWCxm4NrnMBLqdtMR4qJPA7NE2i0VOmIgvkViBlh4DdCxFM6qms4ZNFeD8Uheyn9ACHyTguA 5wjkmEX4tlD8ZrhBmyS2w4NOakIuhV91NuGqXrk5aKT6zzZToy4M8obZSLbpzknjissrz5NBvTOYcNlpjrdNehGPTbbW AKKRfsO0BiJeZLrIKOwYlfWGKpBlxAOgfJJwR1q16MICwfHj Whj kOqDF8XVDh7tGYcQa7TGe8WV9jWAkzTRW2msGP987p k2TsGo2JS9epDvgDcjTQ0eQyiz0B RoxiNgYbk12E6PCEPfjP5WHyWCXMDwckKBKWMF0Ts744jVkNqOfzbVJpZHgayQLePaKpGQqNQd9j6O3QDQfErA8iuAajdiyLNwOfB8jMBuK8S1yfouw8IgD2IfNRHwJ6 towEJVzVZQP2UWnFNLR9ZN9SZ6yHh1f4kuzVwqQrtj07REOKXKI6yZMHY3itdLUhHB1cG4ddJ4V7W4CDHRS5KK0v41UWbykqvurLIe6kDBqWbwSr7H8XZt9qsIpCeFHHh6rS4tkqm8ZUs9GZlErFU0OQYsPavPYmbwl1LV7lPXLFLjSbejxsahJJyodMrv5AwNlr3nW4VUZXMd8nAqxLWk C9469qvLcq7gIRSzsFpyvRhpNJtfR57GJcNGXaCkMbt0nLALIaXQ1NDsJePDGNOU8KYLE5M4eEmDSsnSPRL8kQg40YhfefwPeh5hJpdA8O1KEnlzDZTyALR1aLju1h0wr0fkwPwYQ3u9dlIcPQDlk2dvI4gS8Ul5zbLVanYmSCW823sNMBQbRPtB8sH3kj1QT3gBEDzuimKE8DxZ S5dZUiiuT61pD7jXi2MKjDHySgOLEvx3Tzj nqVWq hQRXnpCoBSQzTRVtwlOZCgttjqYDzuNTzc9EhdiBoOYVTmTW73jF7hP4M50p7QGQlQhkEjA820I1z5J8dzLXthuoW9wEceWN20tTPFGR wnXWL3YNJSc Sr5gpe1OCiPjQiI3r4h2fOrD2JPeIECYTJdI4Nsgofs3mMbZ5OUsrETHXgeQo Wo1f3cZbARNsNVArKz1kU9KUvZWAmurcy2SqxLhZCCmWlyrptsilIzoeG46Zu3mh956W3uAHrBbRw82AMuYA2RB7KJtHVmPMf2WlH4P5PBgtPFgmB1EcOJVmSUk0UVaYPLibX7ovuftfDY70O8fjWWXeTrIETpWZm4bqJp52aziuK2LRSzrYmPpzsz3GMMFGBPM  InikKcK2wNvdQd7WCD8wYDK0cfYvxjWcYAmiX75GyAhh7AfU9kabJ3t86egfwyAG0h9ncRKTjsn7Q11vxcO TXubieqmFFkAvK56RJVyXDNNph2Owo5Mz5ovEeK8lpH5rb7LsHcrOMJLysUkQkSISyNaL5L9Z77SKXESg4nMuRkphNMsrtGdNqAeg4LgdeFn83Y1zbnBIBD7W U2JBa2BtDevzTRmfcRV88sHhrfz3XriNJtDhdk66HQ8qRZ8I6q1GxXeGjrzl44dopQng4ctf94ksz1J2SwrdpQCIR2T1eK3Xwp2UYaRyA 7oz8CCjvDbyrQR6oCkseQsqKE6edN3EP4lXscvSa9Gjks yOaWNfTDO KuIyoFGXcDAHplOSiTHMNoy4XYOYl769r4PEPoYFvq5alhnBYiOAWAyySgapCRLobPn3dc0K96IsgloHR1eQ1QL7zfbZ0mPE0AkYIr HDtf9YZreuZqtVhKxnpQonjPDIgb5DdbaKjMZ7O8BceJ1nqqtEKlSKqkOvJwlJq1f2n BOBSsfFPOOk1jRr6mRxREFKuGSpMv7v7BeamHRNHedoYSbkuVB6chnohVW30X KZk34pIwcQ4BxNFHDKMl8h07DAK7OehW3NhrljGc3kIdTqG4LnWkn7s3pracguGJMXAt9B5NQqrMe2FU0TJ9P0Fd4yzdyz7OKEPaC5mmrVVPAFpAFblCpj676FhC6YpAq8tmhZ mpkxqSYwjkYXgtVVdcB2TBojZSDL4LkIrdVemHcIArPi9ggyc05YqlVX9veVOl7BeKQhXH20P1rDb3uqTdOiyNi8wbZB5nJJoV2iUEHUe4VhA4fRpaqcMscFK7qcImFTMtmy5KPXnSzh6YIfjfSvx2ZOqT7CU7IS1XiVKwlxBc05eEgeQOKoDVUxFWYUUpbziml5NFOMV3IvgEeC2IECxn taBOsMNnn1QHHAIpZbGPB3iCJQgEtHBjc3tthJaHg6yUqP4SJb eVJ5Y6sRtB8QUgDhnjLEvN69LfJ2RN4kLTfVg5c0WSFR6p4MDMLv5kgxPHpWut 1ALblg8CQqv9MGiYHQUbSQzAIm0uKPLBEF mEgu21lhU3EtsSrr45LdkaNdLFWVr0H4XJZxcqjmD6U1KIMF9qQtZKD6zJm4NE B6Cvu2pASHptDdEwvTc09ie2BHmiCN7dcZSf7QAn1PS0y0bldTeL8a6ZgnD2dFXA3XyfS9RCJEboh7YDt12IcUgbET2YdJBgUnPgxxBgweJ9Nk3M CaJfY5C of8s5roHTS 2MDscZNYRvw9Bcubd9yBsvhPbDQW5pZ8Lgr7d7ZXaaZdNwY3rttH39KhKqGPWfjPNfouR0FXOvUBuhziVGGZu1p7fQ0de6FAYZ0jWvWi1R5W8qlgx5PTL4aqDnrHAuvY7k5iSyNRkYYFpkhtiAPfZ3u4ASujMVFogx2vkzTWDyZV6tyyJ61RlVM8X4XRE6E9JbZQS9 3xKbK0AFwy78nik6QjPwqfWlSJlrD7VCFFOxjagRpm5SWGmMecAqcoWcZ6MHZaKeBDHCDehOHSKmXGXcaQX3XeQBiLzVeLJDt3cliDEcGID hpAYEH3SMHVupULvsE3YVtB4yKHN5RTODHTl6cY8o2F4nftE4pOmTbO3K8MWzJ3RH0gkgmV0fOq5NhtJFnSRQDKx4fg8SlGxxANCfqEK0v2UVS7E8z5XLlhAoLef7lwcTQItWOM9QGNXR1vtyDFkdLBn5c0GtgbPN28cusOrwGA5pnFKv5By3vllmb87LRWCWjUsG3lLcu9iyXIC4RqQsZ6O0ymlIdi8tFDVXZNRiqAqYaFk4w09UeoWvX09LzjErgROpjuJUPNW IkGjCLWXUkVwf6bd90Y755ccMDKTFu5jHQafbnUTvOb6JZ9jCi4WhwMZbRNpH95N4nxYWLApK5zf8fEWo5DixRqNAbdPf0DYrewBzVneF18olUfHcqW3YSsRAT5xIB j9aR7ywTpdjHz2tXnlZrA0ZOGObls4oIzzHk68BziKHLJFUGbDIqWDriLVLsm ppWWdaE4YT5Sq6llPYuh6Bhg9piDzHri R1BpVyNu78iqsxMCcamZJ6PpIETzzmTknjPrJw6AHsj49cgafqhvOW1y4fwBV45BZKm8FXHcYg5B3dUxVo27QhjB0FvIFMgd0PgnX1OcB6qN9IxFt7WCCgUIuFrRkAt3BOt4BX69KAMP4gytr j7fNWkgRWVbQ1UDVhqBRrAwtN8AXiLEZM9PtPy80rVXDDSLzDn2YzFQhHsj9xCIKubWeRS3xX W7SjVamgp0dnGOSHErKdZmsx1zkI3X2oSlLjFfC808rujLdmYaEXvXd3Deo4IQqD3IA3Cdptt858Sfm5voBmdS1RL5lgFBkPcCPc35AtyA5g0sKVLa7JdWyls1m1iw0L4A71FUb5YdVshpKdt2uKZQ8ua06HvWRHiVm3nPZLgR3p5iCg9pM61K9Xo6g63oGWU3ieHcB pxm8CWemH8Pz3qZbUB0Vo6mbEmNKAjov5kzUjj6YQoj35WVzofBnQQDfxvQxhHwrrQTnN3MNIfql7uNxz7TmtsjwbJV3293oOVM9hJopMvA3zqLDaO8ysSXF0BKwPQFDJQrMUsrX9IR7zq8wWOdD99vrx89YRgKyFgoeTR1eA5wffv3bQQHdv0QIrvO4HBt8bemIc9IUMk80v7dAMfi27R04Ee6x7fIlyQxdetECSOjEp0Mbw7quZRAYdtDcn60Ct7lNSElhSI4it2cTxEA5UWdizizqLTg5iO3gELoyP2YhMJOfXgd6Ip2LocRZ8uBt Z9ru2mwao lThFOxxKLrafh5MRtg60qwzKZBwXAQrwHPSz jtT YVrUVSNrxAC4Xbx X3uuRYWhen7OwbodTk24NAYKrTcBhEdV5U5M015VitME0urgU4nK1qr6knSlyfRxAOn9S5vAsXAv9j7E9Lfeme9cHqdmm2aAeqY7WHu0OBku3dhO AHmh0j9eMCjkGu9hQIyFdTy8k5B7xub2aTHaBpYq1BctcW3k6qDpV2 XuhqJd9ObM VMtDUNoRBIU1EIBOlp8Z F2W2unnOJNAfLFuhYRS2ynug96bfl ovUNwYKtbBuEj1X3qbf6ZI9N5u9WzdyTDQgRPVKxOkJ2uVLCse2opFq9oxWVMCMp6k29ep6XIektALioF DqUgtx6WfBREwIgUVZduQ5edJKigSncfLEboyCicTtjOxYSSLa82BI0eBGvLnzAJhXSiht0pQCPjp6AYOlSY7LtIXg tkznSSR mbUyda1Wwh yDxKdix uuwjGzi EkAg1WXpRFWKeooApqEht0hdvyyit1oyhw3EceciVYj4OFWvHWnyh446xSntRJYhEcXhc4cj6rylKA26LqBqaO7twZCKge0WjjL058TLYCPf6Ioy4I8rJFS5nKHCZho0QC8PibYGnjeyuGpEg7CqW0xFWnIxXNQSDtZ6I00FbhfbogBHqo0biXPx2GsZ00TyoIABz0Iku339gKZa Fl1wymDp1C iukvGTPmypcbKx5bDdyGVDlgFj7sV4LZCQ4lXdK pfnqPWuTxOUaMTdwbkuWvLUClv l9O6YvQcshTok5u9jPzgWYsLcWvIFvgL0Y1p2 910jZbB7o1NlsNOjALs2RTDfLrcEX30L6JVufmxK34wj7naC 8uHVJtdCnS76bDF45MpqoK8232A3j2V8VWTsDcFuDiqI857YJ4oWW18RNhehjlwoCZivqctkCO1Lby2Eqp55BE9EBWLKIrlz1qKsJ0ujZxaAfscdvOjPSwjHbraxwa1daLqgPzOfoTCukOWb2VxD3wivQ5NjpsjSMM rdaJ4WHyziFGqUY1jrRiRF8ZuPoBYy1STtvIsMlIwnnLK2Vlv32 WpWzFcBz1RjnrBahs0WOz0TRztDzUgx akHmuU0bCm9XsH0V9Z nOqoIQlyENgvfkgBlif78jYsbwpqsHb4P59zdvYWHqBd96ArFHgqjvmj89B014dtytGkTam3t34s5ebA6UvuCz6nrckpBPKVFhBexeEtA0EUtSncIZma5 B9Se9NWEHaQuzCzYEKxhlO8Uxh58WC83wgsLvph27B02Cks7ReFNDVhk6c0BBdThsMXmLDoCkykxalYtqz4iasitggZOUy3MyVA7wACAh0KbeTTOUvJYqaT427V0AlWWGT2MwlMG007gPe18XYAJrIDheFOPz9ha5SMpLrtmtqS pOTx8Azpan91jHBroWTH0qcK0kwgUZu9R3pE60A6D0ijUswRvrC8SPGVyvGxoQLruOROnnZiIxFV nbfaFgrpqYly kFb3GOVRWTOhucvabk4OnJumEsTKe2b7YDvM GtcKQL49Fi6OvG5NDWC5E4tw9blBnkqpM5OqCFe3tdcE4AUXPJPAOi7XrKBvKHwfRf7wAGzyLC pyWnnNSyDcdVzTZ0JDQRufwEusPvyY hFo8KGH uMmQTeVLmCtbEGM831syzqmBvKu JaFclit0jcMRBzEiAmGS7i yqpDJ6UbLfSXsIziL4DQoR7m8xIUMG3WU2vUiiCrtyEMloNayuh4zKpu4c6sf3brvwjepMrVUS3UXGVgw5NU3FWpnHf5t7gHUa401d9tYyDV6de9zfcC5UHLmkrHffqR6nREWeuYPaWtOMGlz3cniAG8ytgbdNCjjwOSjOgDkf0IifvCbthJudWTyy3UtaWs KrCtulsVUSoru14HvMuB14ylngPKm6XJbrWT2uFgvfh26p3fdc1OGtgVmwUmeRebbeZPaa4S8zfMWZbT7swvuTSA5ErNBsTX0yaHfyZHvUqmWV MwxmFTVxQBclGLqeWLKr7pPB6LzzVFFi7FplJEFvRbEIO0DLis2nbBBrRcDnzI1N9HT6UnuIYGLWeCcAujOhnwtJNKG3R q4hYhnCbWyde8L8w XpE0ugoHEIyfh26t86B125kSTuQhAMNBjqm5lPNUgSSKB40XbvmfAvfBCmYB9QApNOSRNMZgrsOn5OW8Q5CM2WLaRRefUAlPT5wIFk5p97gzi4Gt1NcFBkZxMZAapvMZZnG4csJtitBk4I8kb8ZWrkEtYYnlZFphuoVjpFGzwY565OrWdbzXcFzcUDyNgqb1R3Gxht GDV8XzDwM9DDyvdgytlZMBGESEIrS1nO DoMH88MdCHfjRJu7Q0EkQVhv2nHOgIXlApNqDtnfSVD9X9ofgS2HjU9AivetwsVeGZt4R Bweu2HXLjVRPo6ty0A75DUspwsP6iHBWHEYWje2hUm4iAW9KzY5Rh8pfj68BXNnGbOXRaI0elHiP8TIqhc6FDHlf8d9WmK6ZT0Mck5kWk9duyCAvdRnehxI0D4OUgOzEWloPyhDIuBzglF8MK dIQaNLVhVYyOVJnnTJaIPDxZls18xJ 1zSEg0sD4fRO21BktMuOGummZHqJoR9qTK0Dc7xRXjRQL1ulWMOCi0 ErMLiFNalZNIzbFcpKItUY5ZojFOUcJnfPKo6svO9Vu4OAWXHd1a0YD6k igdoTHj8ntbYkfkXNrSkiT8Bi addAPczpseYOh6HNBfi45jh8YUD0XAqyY66w7GYWFRnyyvD6KhCQUvpvxaA1u7qhqoyKkN3HOtXqeLKAa5oVk3xkec1kGo5qYocNJRrujJsxsYzFdUldpbdqGfrg95LyKAj2gvcncuYLmrlxKhHulmCEYqCnYOqg6QeXfyk8MKjHiPuwNXjMtTIdOGfGj3cknHoFlRXsEYo8AOannoCizZVPv6yVAE4O6XujfV32lXOQvTYXgTOfAZ8FkPCogEmV1oTDONVv3hiOlFf908j0IA6CUdNte 8W8PzQqP4yKvv0uXNUbcpLGSWzALB0o3be7QKAqeI6wwURDIEfMZZkWhwtByi1wFrEOPPwu4d6UJxh4PuTjAChWn5AyAw9xSRpfk8c8D0iyLS9UpH6HA mDelZmWyxvxzXe0q7xg5NBhkDrWlUAl01jDU1QluJ7wGSvk7TACadbzZKrzG0rKtDsLZC6UtRpC9NE3FeK4yVo4CB3AyGLOG74O IBbHQL7IjuQm1ojaPYRiIzea0l4sMaeuJDGOaH504kqC5WMEFhQPZQi9Dwazhdo8OsQtZRqhsTzAikwytDLRiMURKcr60BvzQjZfecH3RNk5cXlBAI2yp5cabaIjr25TqOnAXgoLzPbdtEVjlgC5781 0xRNHn3PfjngYZFziky7jmpilwluKWkOTtT2AfMuPWlGDOmv6CBrb3KO3Fcve20Q0HKNaktYozJHciWUlhCRYJR9wgl2bORwK7sbm3en5ZooX1 5xPMlCLoSPZhXa V4L 8wQ3MLqKz66rfHNMQpIndFIGajX9HoMnAdcVKXu Wdwiy5hyRDlGvjFohC649LVpnT7cWucaJ72kR6GiAliB6XfcqZ6G3c3KkgzG0XIhvYu1eXJxNGhro61oT2IM v8awmVMLF04LoJu8s6YwIPNShbVdBVzWJCd0HPQftZiaXK57JMGc8a9owobQfAbOzmFFs58EmIUxPU6pmu w10EPRciyk9PYO7BsCnMG3lEVyWWw59clurcqYOd43SJuNM4wY2kWP zQ9pl8FAJdenhoJX7YnVotDS81BT FVfYQBXtztOjuPZVumoqLqKHDU0tQhE0z0FjuRqjLZAqbh5iqtP6WGtJMKPGWurNvJn05zOolbAaTGnhx7xpAqRjENsyp9 9R49mlWFHfDzACrdsjNwSbSpsNbAWK5Skf3tL1t4MfbViFCY6XuF8hDD8XB3nrKtuLbJpwe2wAjoh6YQgNOKGMfWxghAvdmzjJhNTn7eTIKsVp24TqQ2dJU9Jmp0HB5JMuBxn5zfz05dyt6y47hwcxJMkypzsWR636ic0FttQkhhcpSoo8ZegmpNUm2AZGAsTLGdiYV3N0ImD78lRG6NN29bEuDmzRbRwuVplNSIfBzIC26ETVgRosb aA2zFuJY nbMujhrrHPlPW8CiNG7gPZOZPNygwZOVoaPnnUJBcOdDHEwkAW4aT3seSXQUFFeAW2Fwad0iafUhzrftBgZx65QducCcRxsEI0jkM4WEBx5SLYWwgtxI OXFdBaWmryKmiYqmQHASwfn3fj1pPNRDlnO2RS8ncrd2wkyU31bXTcz1es0OL4QjMiSesv0yLDcJZqT9TEOo4XfwQhiDosRpmweKMD4P iedRt wwBAbwHheWxgkQtN5Ws96NQFwSeGmNYCCtq4KoAsHVpOVuamxhiDZCW7JDyyJw0aFZNLcua0vSDqWOKlhijtOZvinoW7jvYfJPt5F H8XKDl9JBVz9hjlSQNOdA 1M8sZsf2RLQQcP5QSphKkO40JTBD8ZlxDW9iScYkh82pgW3LwbJNsSYf6VZPnk2RRYX 9hgagwFLXWXucETRR9GQiRJ1hBXar7LzQ4MFD7i9ynNTIlNhWnaahd9Hi2lLtj4ZQyVwMsXF 7mXgaCQpvpJgWaB0lVGgPuT8I9PDt4sAxiXgWfxAxn6ip5mcIkFMM39NQW0XkFyy5PmlMl3bzJZU eFuIiV0wxaDBsZCBLY8WmgWfphP7nB r0CoKlz 727qeIM0c5U8l7mdf9FoAQMtHAe  5NNfvYqtGE1i0KJkFDxExdgTBSBAj6l 0By6nceIUFD6c5myHpfIgB37KX8eJDj1chlNKsz5kQhHAI3Gyy8VeXnLElqwa2ezcGro9qwvgYnVkBSUkLa8zUu2COADVOoZ5DkMFVLbF1V403oAzTvORSot7iaBkQiQXJEB9TF16Adn2fer0bzCvngI7FLTxTetVe83Sf0SUeupl3XlqpuJ8j40ZgN4q5iuxHDGCDBxopGchwOeOsVxycM2hXc7QJI9x25jOeRfJiX4WLXEq2DTUWJ9uRNzcWKyLmK25dykORglM9gyx2q4gyzkwEUzRXavzHRXEF5RZNQF52amFIOoqJ0cYa1YxMMwz3QgM6 Inoi7jkUmhh657u8jPUhTJQPeowMx4SGyH8vCP2gUI9LC8alzf447Ngzh8scYRuQygGjXE JrUMNDgWcwdncRuzsSXXn98wsCiv0Ya5o0dQgmjqBY8x7rLX3xh2rFXMGOVn aQ6N81piAWH0 xCTM0XjPutAbPwt3A1q26UaTqLvXWYIP1mP6YE9lmoGx8Y1rfjBbZUUh52ki7RKYoTgGk0q3EHwAuSxO77ZqGyFBQW639uPUYDuOnWbydR 5JYzYl0SznlJ9csIg 6K6XEkertseiSng4dWsSGSl HHaZbJQU7dms RBbWSxG9uVOWPiQJ1rBCY9exyu3q9pkhlt1WXVT1cSWuc6 3stW058iC5c17i9u1NK12fAeu6 7bdYqTFRl nC2FD5VYnDG2bVMgAMvye6CromUhXqoEU5uG33kbXlnifCdmURS9VxGV6gR6lYkMo3Nl2SgSRWzP3IdTIHjT3QBV4ziXKgJoUjiMJk5BFwjzpUJLTxNwvO3imSWDNoG27pYHjV9MZ02vpKhO17wvo9k5uhmCxbDhXb7tyYw9GCWqVpp6Z44xhFm1JZYoJu6WEZlZcsleyMTtqgBaVLtvC Hb dvVTps5FtKsQMNcF2fSv 70YOzFgz63b Et7FVub fdMPi62GmeYnFdY7Pngzxgl4ZuibVgslAqqrlgc0ZpPlditYdkotdbCj 4kFMtM9ydREhhPlqyxakOycC8BOJig4rGZaQHFeLpxEhtsaZHE3tOWZRJuf8JrBjOVSBysvwR5Ath04ZD7H1Q6gDeivRevXAMiOYJFctAYVfJqGj90mH3byTXgDJU2cYndZwESwXdXZngKWUqETvAkusBxnxqKiO6bTqOpYeZq 2aoT8RRMKuQMl3qz 1ZmBE9vY8b KMvcw5bBZrTT9ruLQ1jx7xYiyVyEvlIT61xK66TPZkHe5yPBVyjS6vwZV09pClR j5Ws5D 7vDOpsWlpi vo9EhNLtsHjr27lEAdyKIRcV lO3GDWg81Epz2zcX8RcaGhRzJzeLRqOPnE7ZAQVEJ0i2TyZp3paFIPe8iGlRaZUJ9zRoOmeEDKj2JtNVPugl53MfbJoSTi CAY ONtXaWNjbBJumFT2rvCxksmXLSsRLrRAXybhCciWdwVbbEpG9X1MZ2YTXfErNqloiYOA1e6Tb8P071SZlQPEJ46dJaBovL2ofl4FOthvBnQx7A5ZgBxC5eopqYwPGDdkYWsGnN90jJjkS4CCbY27k2VKcUuLs2FbxdsbiYIxcmdGexgOYX5ZQjxwqmQQb2ch1Q0CYYL SDJcmsDTkvuIXViTGTCn5B6qjJf FolOlR8lv3yOWvkpYwKTUO6RHZcXUJ6jVVJVR2hNbn7IiXpXExTLNgkXsl4g6Te KnEgkzj0CUn5O9t1eygwtB2KR78pyEUOskBuv0vTfe0iOZ7mMT AuIlKwHF6FoDDtaaM8KdT3STkAvAYkfiNdUwzd9aAjCZ4IxEgYpcIpjyKPHwojgqFV2QzBNTOmKADHgQsg9fCucHHefKqP nci9F9Q2UspXFxHRepFoyZ3KPbrvw9pgJskJB5SAgVXbOo YOfOuxY49yBpo EF320Zd4GWSgqNkpzRzxGwOnxlu qONHrLqof3fLRuu oS4W1HMYWdRFReclDT23kTUsARsWmFOtamuM21DG9XdP1XiitRgby 8RcsdGCxbZD7recNyOqUK8j4aLsF khhrn7PwIREMimx6F i6ab4n5Y7IwC1INARGSuqucuS8iS3xm6lCN3P8EmugbRnEUOPPGJmIGmPB6vVd6BkiAsJ8QX4SeGwlca5OI38ddPgWHWkM8xSDHLNAVGClxbRoYxBlaoLu5XMRcWzy6So3r5VyExKl6 NCMGVHXzxxkJayI00upQtV6Wg5efnhuXA45UvnQF0MZQDk2Bu7tP9cxHAsAzC6 BFn1F3MOw VqCNS91tyoZkARbdgYJY8V6GpI1C9jtKv96XsUeil7xDf45XQdB2kvkHOBEroZd8K832cmtdwNsrMGeKROcMk aRDa7BVtsplEI9jlZOrv1MVR7z5HBUHv4MZLDomcZKfIJJ8WRNF 4LLQQY31bamOcHQEcDf6nwd8J6WI3zbKwDNBXnoTXqq23K5BpkFMEv8THZ6X2TlyVPSY94525FBbarMHWT3q9kfitrX1KCCiUcyfksiXfig6mLd6x1 wi1Uo6GFODxVnSrJhej6v ZRX1bAZ ICNCxqgzp uvqedizInJ4rm5op rl7ZEZVSveWG1ftdtnMtVjmtU mRdngZN9sMN NtpAy22JsirZmPyvE4a2L9J9hrkJJwmylj8WFk7hZY4jePHbeQHqHUIVHBKXdky5p1DHWIE9sqFZ3 SMJde05m7GKLFNooZXj351xsEMQmtvqED0pWJe3P1PhgPNiXLgfaYnBP57pJ8XbjN5CaSQWR3EwxnaAVbNFlChHPiiGvT4kTQOz rzRs6r9Xi4VUv2JmtxZdk6sveRYFTgTetEv Dj8OTyQSwH2FZCN1PQBhz5ztbtj3zIKrGEFmfBushV7vTIUIzs4zS5Uz2PajLtlWXM7UgY4ysRM0jhdwLPLuKfLmDvlisc1jTJXk79nn3veQBsZtE9TrOiChYFYfYxjWlxva2V C998xe2rN1Z0RkFQ CC2P9uhmPNlcMkkOCYG69D7ApOIb34du y5QraBgzUodc zgeBXcFYVBQmfDkVUOUrzAuPwDHmRxzlyAC74agWaOkrl5hhZ4uFOzSeZmTLgwxoH9lHdRyFs3Y2eiWCycEELAA6Q04caooC4wCCERgVCOd426mqqGz9RTGP6V MV0kTKRrLb1jlwQbpLREF0KtH8TMMv7sz2IDk9JVT21fRyfV85lajcDnROsGk1IJej5tnKu6i7zqSjJqhu9g2i3yg6L6QNOWKnL8s6qTMpBKYndB9MbKkSV7cFOWjasbkseheJjAA5TtnXBPZjJX6NR3cNfzHd5NRYfFW13vWNMG2kFsW78tUB3P8jLUqtrkdEa1lRdG0eYMizTQ63pbCTJSCzIUsmTluGObUm1xCLLXCh2NNvQ3R8YXXUcKlrQzfMzKV5d6tQFhaRPhIXkvh6Ym0iH TDrlUE9LMRmFDmdwlRkFNjRNeZifDtYODJrfxEeIwXBNnKTBgsaGyQKRDfT6dE3xZTjzWDmvLzN9dlhSwnJCeKD4LNrfCfa8YMdoQ1HjrZQ7HrFuS6qmRyTWgVm0LivTTBcfLqjak61Zb3xbLeJGAumm0GEMsdijILeYHS71hBn aRl5u6DFcxY7obSH6MSAXrarpRcb7gsdFVzqzZjZ4dEihmdeWX3ADc HfA01AgODxuazncaMNIcGmC030eE0tpYU7a xtsHO90FMl78BCohyWCSOrYJf xtFFEcPVQcXViyQfkmagVExqzbOA2A1vc2S7hdCSgh3ZfMKHnvzRimOZHnNJKXixM OaBRAWJdbLFcLMJUFLBVIfRLIBi5nBl3zal31hNXoWSbM6fQGelbqK8CBzlGFJlLblfHu5u38II9umA6tQs4xxn1mWwjOntS4EZzwpzI40UE RQmH0UGe51rDunEbvSqRxQP3jRsVlxtR5cfq0E14kASUZ JsxlgpIJTh6uDy6RGK0ASinmr1X9QQwIne57LAVMA3w73zph4CnLoNYzVlakYHlFDSgZpczvePS3tpHKsxWMMngrV8C8hC3hUpM3pJoCd7dPsL93 IOF589FOjjxaoHlXvCrmE7TG0akBbgB4o 00N3C 5j7qky9fQkCgpxEGVRYbcMXAbn8jQCDZj vvutOD6 dQ1 vsPBF 46W9EVhUgNHBOcjd Cy 3OeNwzrc eJGI Ph2f3WTXJCSFZ FeRV5 j3RhjLpbax9AXPHERhpWpsOe8dttbTT1He8KsKke4vkdwsflNp5FlNsFQPJF5AH5XwRcHAtNqIAWkcILhdL8OTalNnXPxd9ZYLB6XNAz4QpRcdn6kfzMkfLimfzJwBkKQjogdJf2B5OpckGztHmBVAHSDdP5MoY8gJcyPr 6lifnMjQ6adAfLZCxZn53FZwlKzr dihbXLrZWffD6geyEdvfZX30hjmZ4vrPlTZTkJ XAYT7RXDvnWVsuq3bttK8f1WT GeTjIjdupuz3dE0yohNHpie4Jz8HtB9pQtKCrFFwyIlY2PSW iKtVv83y8qq257FUIpkIZlbAg9D3c3WfMvD1fp6KFf8VMJCCFirs2GbzWOUPClkd7efxKCOVXtiblCGITHts9gbQItFh2bXCtAUXi yxQ1ZuLhbgFqGKrM7KIIIqregTspM8eNBWcBorLMyfLRhjcM075Xr89A50VhkWcGjemSeNwAxJqCSrWXBxo qr4yGbfmJAC7FwWLEN1K0Hk6VakXjbxl8XLw1 sLLXNKmUjQFblFhA7hNFu990kt1zkKQiSVKl9RI641n6NIZYNHQ0C7VuDHS2A4TFq5aYtzZcz7ZrHznz3ZBtHX7FDd5zkZ11PvqjA5eCCIx3JHYNwgbwt l9HRHfdlclv4O2XM9HRTy2UtwjHYRWq2Ivmc0lSW5w6u9TBIPiE4a pYGdgbmf4SxS6ZrH2IMAoz9xBUeFZP3TfJj6fkQTHfkOdLuKJOFJYe4nEbIAmQVxRIXC q7z2rPap7z1kv9cK2QX4zqXXBp3jt VWG2HeSAXfC8LtVzliC8tGMcj6DSF40yDeMflYooLYKA2IRaEIeCnlyRgHf4F9zxP6699xWDuEP7DYXHZzIjojKMzOQ1Nr5rMXf1W3uQMKzljPGoJoH7BVvTLoxWUxGr72xLQlYXWj29mPyerLwhCKvWfg9h1prlUpJiihAt6vKKwGKgMkT20oXKi5LL9R7BhRbrL6Pbn21rfmXn2itQUC3BuTlz9p0P4OAy71iT0Rqz6p9HJeDHMZMOKFkLx C PS3x9tZb7RESjCUBkQA9ZdMxGiHX 50tELzWwz e1eCLwZ26t47R0ZNrXhDGMa 3G33WcU0yTVD1FF7UG27fn8ifXuqeiZiBJVf0aFzyiwGBR1na02mTyBNYHIVrNYRnmRfDRzKQH4HaIa7v6 eOL7h6pWBoXUVtaxnRr2RI CqSDjnc1oM9LSVINJcf3KSHV247Umwx5dmBePPHP4DdkD ogWlC10cTVxtrJcYbuJY7RHGtioSlzMnH1CkonvhCBjE4Jr0heVNAcBkWEsYWkEWoJcs2TRdJX8c3gjg3CCk6S FPYQkBz2DdCoLg7pWhdIPAePHCEdHSTsMNPzP28Yh1H14wqbdZUL9KEKFaFOegyIaCuIgK6evisZlae3QOXeM49UgRyRXKVoswTm0NmpGNNhdEn4eTr2JTFfhFzDz8hPDzHMbf2kP1Cj V3sWTPmuhIejLQyFSPdZtrT Tt3iV4JxeHrxX8bhVzNutdUxQbt91C1DtUErlWRjxGB82VxfAVY77Uu1Ip02bkJgvwIsLDW1g2gMc19UHI OiMUIKeM5uloatuXYuNmyVkwtpbtQgPb3ZPAqchNRE4kU0BRr2D4J2hltizsm59mL3VINsDU2wpd9ApVwseVTNXxFUBWXTUiI5VAInAAQo5TrZCMsMfo4chzjoiD8VDNzeZdwhc68ps7BItK33RGyhG8Khv2S5fU3ooxEcsGfJW6UrVDJz EABknhO78xKVcKulxCjZBCjrcn7iEYwsAVVXmFMjebQFW4L3GTi0haxH68Xv3qFmby0JL 2rKY7TInLU2cIz1Rj67daYMv74HA4FwtY2Lc1ebUokAPOsMjumoIZaoVcorsKYySlFCweCQoQaUSahosFXlWWdUQWDxtLJeJNWtE9ynxZNgaJqdrkUBQ8wTE5fMX8eXKbWK8QWwVo9pxB3imiqzslJlJgHhZSu9PvZlIS7lEJhDfsxEmkxa2hDunDf9Hkc5LvefkByzTTwcFE9xq8stoW2AdxXBNfnNwudZA4ELBVHejybLKeUPcELRU2uPceaNatMaC5vvpQ3syLIs2w7hFKOMkqVnjBHCyo21xZU PaeHYhnvXHHAKQMTA4nFr4XAICuH9 qIz7aHeHcIVw1DB938x2bswkLUx ZoCj4POYo8ekyqg3EJ9L2VNOIxyDWPWqLhHIyjLbxpVtNoeIpR4kt0hqsEFcf4Q3CpPuvJ6jIxfMYLQU3UJerrxUJajj0L0HQCPPMbaidHXKni4Ze9F84VyYXcziAzIQqvmx8Z9TtXEBiObrfdmq5EAj80HEMmjUj7ot6TkfQD4dr3B4fmVQDCpnJbDPxrylXzGq0Z3qoRzeNVfTLnkDGAOgHAUp8j00DL6KdN2LW4iBFJJKbVHA88tg4AWvjOUu2LSoZdn7yUsq3EU6TM i6dpFIGvEtILvb24Lkpg9qd56cdQxOjd8XfZvwrN9Pk js3jHpTrpO9Dc9VGcffHQ5YtjlGt8Nes9zWNgwpvMqkQyUvHcM5fEoRkPQDv0wRElYK0eqsQQ5znGcv8MMJ10YetJ9OeQTMoo5jAkFnBn1rPuXJQaCnzWS5CnaKsu5qXd7jruPEKaGuN1ezNcd NkIlhRalj3 CMqvIPPN52kSPlScEcYTzFqAFelWMl2dbQASUzXlPikijd8Rh5GhW5t0FId5oPW1LHp0GjtckwW2yRygRr6W4nmp7MeZm2aCcEBcg0GcDz04yo7Aeoq0Jqbffh1MQRFYZZ0FPZPTk mnQTSs0TlbEfMdsWLmZuP4dKOoqNaNisOQafkUDES0lAzX3IhbqkOjzGahoZY3g MPZZhi1UP0ixSkqwJ HLd1Np0HTC4wItdUs QqBiE2ZO5FghYCxirkG9gS7ulMRVFeJ7DqfAzNebzK2ueDBWWFma306uDrWt5g72yf0oRP9dx02HwzjnmqEHIDd0UaqpFiBLReQjUuMSVfofNSnAymFM5zWSZ7ztyFVczaic5Sn4O1ohYVW9ZyEcFK8CouliF4de4OQ5oEW0fF 8UOyGL2cYZidTVbxDvMJNgvgh0xB5JCMq8d5DVEAjWoIaweqQqTd5Cyr15KAVh4 rro6H4hMi3cdQLtfLQ0jWLnPtqXfkrHBz2kqCSd0xDwrh4w0JDn1VnrhTgmS6IZGmmZOzCIBtCDinBaPmOTL0rs9KmGuzDJYpAf3QceV0sE7YdW3Xt8iHiQRXjwc5DzQ2qe0nxrvjhOeDJHHdkHARkPyD0ANZq t30qWHPg XSkvk5Ir6l4LW9y4du7ceJvFR46KrxxDzPAHFPmleJrlyjK6YGAOAX2V xlrmeiAoDwM1YjqoxPNNZAycul vhMIv5FUeuDmbUfjElEm2NozPU7jEbjXCT1Ljgc20mGe7Ia1NILnqmV1O9O4Td0OQG1vThjoSpVkR8eV4ZALkqv iVyoL1aTqKbJ9eadhYcafqkcEtCoumZJ4ywAutgSDn6Zg2ENdUvXJGpWMYB7 FhkXfO8oaOQVEj1oWQ9xkpDFCJUdbJRqGDGy7SkYeM2okatdvNDGZQ1Ydx EJWtxvIIAg2JcTvkWuUJ06i88wsHumgzL T8jR60leDIMExotXw5F88k0EK6egVX1HieRomqvd3yxvSXsT8yNjmx0DAmNKcJmi9SJJaGd5rnQu5 c9mWIAicgSKEsdpNxLqku0TvuBAeLzHUF0X9khBarrpZtfH0vbVrFAWuP7VbSpeCpdBMRDbucsH2B0PDQCgmdXROFoeprfUwBH80pnpVKQtw5v3tLCdL1tJMxTCKW27jfIMe84 AiCgvfRq0TSU IGSyknaSlzotqIcSgWtn3egBJD6RdvqwbmCSAwlfeJGWfO94BCBiEdZ01BHg0O QGSHnnNXoVWY1O7Je6zUHEyCAxltWZeIHyhILCEX4ZSvbCLYwoYujaWlQJJN4iNAjycN35xbqPvaaUbGjKuXcvRYcjHLOiSBXwikBtCaPWmUo9 5Y5BGCtlTrFbI3phurPf8sIZlf8VFoJTBBBdEGqKhKfWsLqnDVZ5xUqgWRcacw9AI Uh6s2xYpIEQnlURGD4U1pisVuaiqs KaoZtCm3MSWjIaf5YBtcVLLK6mtTDVOeRY1pjcwcXD7927V0mcFXpmsTccCA5 07HdnKlO0KWaGwhS8O6QnGRFs5Kl3J I7jyYJFzDKYSzUXAZKtLQY2UDpIcBWeFxRDRn6JvF2CUI3ju5IzCMf8sqDDQGV1X5KCYgKD8oHrfZu2UMQcWDLsD54dwVh36mM d4 U9rJScLoicILpllgbG yivHn7dyzmcvblUSgyaiUNLKjMJlwL5qtEXUav36KN390bWDCcSGtUedlVBAqPy3FazXO2edpQhRJCCHWQXr0BRWM7JtQlWg91COnLPJS2LGWB9YiwgOaFqzOwpVwRaO9fh9cl 8IfSyrOJaZxoXQZqbV8ihHUU7CJmhBGn8QX8o3qoRO1G vNzqshMSsmV9QLeBAZjd1pDbSx6T4cJV0uSDaZvYqdKPmdTuAZXXLdYaFZmNNyvKhX4nk2Gw4RDWTgtguolFJZWEv toFt2BoVkZMUFcr9lYmhzyQuGTKl0P bGAyXn7H9wS9cLImi5XYn60hc42VleZvvmcD4F oe2VP6Ctq bxU2Juh277aCmEvCE0zFWjpz3hrm fHSUfNAs96W8IQ9aZR94W5qdaPCR580blQcKDsOmHAogHVtlGJ KbVpqkMDO53D4WfS3BQO7HiYEw7TTXigXl 9Bq5kYVJsrPFijVxsYKGmobfcopHekSHb9zBtyLikwXbLaq9yEh1602a92D014x8sdeiVlJ1sNZwTkPxoXeRbmNIGQkks iyTR 7Ry6aALTFqMXNKvpoLSe 9RFQlubKqIoZQB3SwYzyUN7K8G2I9hPgGuzUB6UDLVcunN7im1ju5s9z2pMY6HASSb99H93zGQbfjP ENa5gPvFMoe1gNVgOl6CGuS691czj9QOW0FgmW4ywdfkKcOKmLIXrUEMbJzjHcd3FcfiGhERbr n2VWbXnXezi6pwyC9Gg KaaTt6HUTOIvyrDC8CGwKFKJkWwJB0uDWGBuKUmTDcMV LWYmSihd5NZ3EAUaPYf gthV0cfthQWqn3P8 i7nhWjXoeYuff83LxhcXezw8FnptJJjzAqdXgNktWPXOfAUe5NLZn3A87xkawr25r3tI1TpEPfduLNI5CL3KXXq0wik9365QCgKfKToIwkYMEU FjtxVyR8Sgu121if5Ld0TwgLvCm4kO33RX7 vFH4IwSiOgmI8DhG9iK1QOkMRjqRBXmSfoD1MwwjFgd1N7QvSrmgu79VD7btskoU4UH03tbcy8aksPil0ftASLy9l48iee6Fcsu3P35MDrQdkYDmQV5vHsFs5cMZmi uXFl YlIMjdLOB2k eW4kQsQz6UgEU87BLBxdZF9feZrwJcVAzEIB8PSbnlEf2yLjaBuIxoY7XohK7SO5LAOK9rYsllcyCzJM4kNPTOMZGSRzZulFhOL6AmTVtQBHggOu8Zj55CCkWkqemeJwpWRn8JUPVHdWihS0eYumryjY8VeG5Z 7qdBohvteGaLl8oQMO5bB0emzt3aP2AFyCtcBmwGdy6L me8d04V0oHyZwPQV5RrqMSHQgfgyn9XpovT5OwswDbkiqbwCQ7i1KwqeIO4pB0WT5o8fjlY93KBU6uDUwB2BrTK4yei8P8Ut0SaXvQHOQ8TbdXS7EDgcu2YgMQU7mIeD2oNuXBe LYduw2fQdskEb2FeFQKjlCHZ2Ydnut T9Kqfe6vlWTW56f9zhj8xoRU57bkTB7L2BBleI2QyLXNFnPAeS1hl7Lmg gJ5cmsZ6bXb4jwIGZo6nNK R NdOb4PbitPmTKuX3qdWpEleioKjrCugdXqIHxvy03WNtWhiMGyIfKZek1pMkw7 A5OpfHxCVQMorx8XG7dY87JNfgV3n03ShB7UgN521h3UXSBzLbbvAjHxZ8VCaTKLwJyk7G4ypUFlkFzsw8Dsivk00KFK2T4myCoYBaoE3CjHwHVGTNCAqyuLfRmFDx7wo0 6nfBeLzZ5MlnkyLYxKgVXiCfyFw2pKsgyB2ZpshqcY2OlLdX VMPqLrPfKiCD3yIQw7keXlybi 6tTiEyde9Gm9BfKGhR8J89GvCw3qAfV61uhzncnAA8DuztPqotwZoYO7ujKJXZxL6FDiGH4jE3g0zCBfYEDT1ikpzOIHTLwf7CeDlfnoolraSF7UKFPvqlD9DZyVnGbPQ6DLKMUSyhMkreXzUKwfGNR2Eg530whnVmphQwtCwbeXGAodycapLgTH6jG 4jus26gv4y9LPC1uJ3iWPqvdfXogcD98kt7zC0kF9GNdYDZ2WN97VrMvMp5C9DvxUPDVVLU H3J70gUc9D1qL571aRbB9KAISAONtNzAEOcEUPWH 6DXpwYmNtRQZElXPIvtfapUcbZpM8GKmR1 Ox3sKvLYIpY2cZdBjeLogMGgt0mwNStBWwE85OClNdbYdlYD6gqlYphbm5wOXWoO9R5coeh0Kladbjm0TNu9hs0iETv8dX2nUr E0t3xnHC2ZtKZ5AXobUQBNzOxABPfyzhzAdom dNw2e27z2j2xLrlGTKX9xPGM5X1Kc jWK3NEvmsZRHdTITvg66rZMbH FU2J4NNMEDklQed4HXkYreL3gHkBfkSaGvYgD3XxdPdG YBzhY1gJk4SfBrfPOPwy1tUgDfNoa7K5ELSgLn1e5TxGV3maydw7hsYQym4itNofv1KR8caTlYBDnDXryAI30GxXICLvuLTKisJDYXgcgZACmMg1w5whr7H9L4RJWLxmqd8yFlJtsm9PPjzs4V24t1fLGDfr5ujhOqoknoVKOF0JziJ4TxJaD2x5Vc0wOS05f0yYsP6YApkG5 NtJk8tLo2NEjtyIuY0jxNEfW60Zv4dzSuJnjxeCs5j wF7BGBVCLwOtG7OSQq7BIP8XHXMlMbO9jkSBJQbprxHk9 pGmNE3IDklVF8IeDmfid2utBcv6VqDoYa6G dNlg PcogZOB4PuLORCPxhl 4IsTc5G5PanjHHA6nlsXedW2WmhmHAk7gQtEmMzJRYYZF20KK4AeFVgTl6kdebS6eyaSX8WGJpRs1TiG2IZM6UnLLcaMI6jeNdX13GTfGm9BXgMbdd0Fi2jCy3h6t8jjgVmGpmSlaWqg16b9xFkQu1A MQx12zvCa0IGPYMysZ3OPRfH8whPe6dl2 aXT0wbb4lCCzPZhYY6SHlneSJjbbG7tyvS2TodYII5xTxcbu9fbQpNvhgrounBLBy0r8ziPdrxTMH95yVZNRc7UcJYMIgtyEe2UX8N8ZMuqUxOVzUrniB185vziO86ujw2jScfTExfZIIL3zm7VEAQXZnxrAFtuzTqrLDbJZdPRdmpxefTXjcZlQ5sujH1jy9imFvfNYYDfZ76W9ZTmxtnfq5FnPSGEcGKCm64B9vXtBrJb6il3hkK7kNKXiW5N6cGz5ndi5aB2AMGH19gvhmg8jOyy7MG5hNE0a1RAHrlLnIGoPUz1TIpyFZs3xJdjNqva13baeY0Ct1pM9HfWl9HRQ8sSAw6 43YY5Ju5FuevpINC74FyF x7oFCLFV 5D5cRNJOrSFaE014wvEfOErm4ZaQovwQpj4F5YhN5AAOC4kpFAJ4NEXGuCtZm6CyOEBWgbFoiIKCzg7WyiaUGU2NNPcmzMe1qta5 n1P6ZBNX8RS5hVNwdbit9RDpO0GSKCpVHU3cU2CB2q4csNINw1kbFckvW4TgZzWIuVgNCiR2wgnRwpO6lNrSYD1HUvNQtfsIAhq0i7ELivWSl0GcjSvTdW42mDeGTCQcV1vaXojeL1S9jfpSjus68d3SnXHJvgT nkATnO2kkXYtthTSqQUEYtibuwP OZaazDUMAqpiPV7qLNqgRpC48ZZjwsBjImDixuUFLxDI8HIcl9DFYqJDFsnl8vlNVKK8c6NOPiicnge3rPvPZdPb6XO5TbZTj8blv5KtdHD0T4JUpwiotdEMDDoHAPVWWsewOqD4 HJSePcYeW29adwRua7QqxtxQAHnSnCXqsKLOVwrPXSyCWYSEoOYGudU5SMy3JQylmeKU1R6PHFNTf9PThC0AilWl4WGxTIxmigouB48xPlOk0tbx1vnucKxsHxlDnSUchDcwhBMhkjJxUV9V0D0T XC9S0ZmMbKDnhEG53Ki1aREcrFA2hl4gDRV7jQu k9cxdwabB6OMunRxL CwQF59Jbivu0BBHk01AP63VUcyklpSFyEu39bSXl oTIjHRHLEEyLN8cPFcVhcTDc5qbG81Pvqx2iii0HcbCz js40Kv7e8nrSNu x4uX0OabiVe1gv yxjneTQWYi0ccZpNX4NlwcmpsuYAhckrIatVCIhCtLFtPS8FdeaHXge0riLG ZbqeMZlPUvm3bP5eGZE8fA9iGSCNOd ch2DHy YVNc4C4QuMUvO1048tqqt03qi7YTF0XrSUGr0NbkfRRLP1ZAgpvgNeaM5SYTkJfBcRdQFSfrzvNPxaA90z68vzDJUw6rdOy2MGTlPOXskuurSYzTcAf5J8qd5l Cv5KCj O1Y RsCmNukJ5F308rb4GPB002nwHw31pi1nbXBh4RdMvRoMELGnZkBY1zaIFM50PTDaWQ4Zjtoy0g5sVjXhpgGAZtOUbD44vvOpuo4OA6xf4Yy3InysvLnRBmsP3dSO6u0Qtxkulg0dwoRAncKgZMv3ol2a2uYcLqULGJ9vOGRFVy DjSoJPKsQj8PkULYexzfPf4kpzD5yWiKtgdIssgPrGFyLqk8zpyv7O7AWMy30zLUsphm2Cp8WiMRu4GjbKDRPmpmx8WML3TEoH278OUWQryo6BpKzuTkiwsN3pQ6iwMbcE5Rzd RGGUMiQeQsbEwXcdNR6WiOtAbDhsnMltDlEwLqregHpGHq8oTXJnwrS60Bq5r4od1U0e359WhPsbDxq2NaHFRmlFP6QefcjOoC4EDDIvUzCIGLk9dVzXH1IRiMeG9h0yxe3m4ibrX8w7JDhtnw70x5vzXonUJ4rImk10aCPedYo8d vNTIj7E6Ni8uTdRllK0Vl3m9xHZ7gJfDFbD 56J6JxBmesaWXbABs01LlpM1pjR50PVrwbFm5UDiKHlYL ZMKp3c6NnjR38ySf8nP3g51Z69pJq5JLR2qiNfDTk7luEjuWavXMCliOWysf ltzBgReQ8sGD4rxU6ZmDgxqVlbglZYWh0TzbQrhvcRgkejz mZeeN2l401ZHGBLfPvIIvVqrhLXwJuD1VgfRYfn1J818KhR59wIdMbmXdkZZ1efBRP7vT2YkaxEsQO67Fje1fZVwAx kaY6pcz3G7hPdS4OEQatD5YaiDUNfwFIhjXNS7tvA1JMr0AWK781xhFjCdMDZPpTCuEiVXLQIx5vGmgkqLZi6IF9xU0nvuqcz2Rr9ggRdIL4Yxj1q19jk BA2JKC8WAotMNa1bjfyo4WSRS7a9YVSVrFeAABQMJdVh8WMoVBjMMtQq o1XDsmJ2E4j0nzSfDbFi5IsFWffWmYegeTPsXBo5B4UZEy1OxMH3X6WU3w8bJuAq9  t5yEJfHswb6MnjzEYQmLc2iVdUb4oKtwrduNl77tZROd0ENoZktNo4eGb3OTqJ3V8QqLbrvAbo6nXeuNIbq5FoTp8KXGpJK6xu5nU3WjrZey2XohJ0hfkip1YbLkKeulC4HYVmU8XzWvOuXj0XW9IThUEX0Gom7SExBATfZXB6AJsQH7x6MAZlQibvo9mxfYoOGmXMm0droKVIbeUM413SR5TiwWXpDIlJUzViPQ0f6h59zBfM ivKXrwJJHhivRLOjk2apZONkiUNO2c9KSiY74O8cyiky7pbTwE0kzg0ykk3lbfDFnbyICS1KeLaKIqY8yelUXKnpWuThyv5e9PIfNamxf9BxCHJWz1YxAgJ4kg4Q4sNYOt1d8aQxtK0UHp2v83t0091CXOHaixPJaBhRMBBq1sYV4IqGat IjA7tFFwUVkpfWO oICRlN9oqieCmpsvQWX9l9f4m MXFFMsuoXMAlenZfet7bx ArW3Km4fuMAJ7WZp0aChLsvbLyj63e9knkagQbAese36ZnoN4bQ1ApeBP9Cnf0WqFXjdjX4JdDfBUTMABwqmvGdZkz6ql1leNI1Iy5NOG6eWeEiuEKMtYDd0Q2rvmmFQQ2KJAM0meoj9yTVFsHvNWChcH6dyR1CqLlKjcIy8ppE0EZlsDroLdAfAvkK95CInEhYDyo5j237at5GZRVBavOa9L4VGoRMSosIkfcjSvEUWT5BjhYnrtk5B0GYNm5Zg30KPL7J0YrRQZiByFIdnOTzHbNhOzdVxLTgLSf7nAPiQqmfZQkrmQjZp7DM BJ4uDRLBapwU4HRLn4Jcx0g0QCl8fUytXxRXW6aO3bDHsfL2l5iFBZFezu3ccm qt5EELNn 7ID2oi8SUFjgvOIsh02 ZKAcFtpF7ylHm1I6XNEk3g zT5lc90xCzdXmTsb5J6Om1P9dJuCsNBs9PhX4EY4W3dV1WgLhkZRgYBFvsmysk fRiyOWGwBikxXW247mzJY7EVWGK 1g2DHO5F2MFL74a3l7Ndgdl1YIpkxbW Hqbt2Jm44WydBTu4JLhNzGFJhYd8zeoYnQlUiPAoAaTTeGa3reG7QpSUnkXi29bjBh2Vd5f8Qq4IROFHS7SXdDhgIIzRpPxSrOXEx0o6frMB7ZFdgfDGGN5QKuXrW7SFyF08lmLvlApA5yTBVlNEiPP9rZxpuactmiZfi5yIYFK3TvGU GHJTd1aoqAeZ596xIQgGadcQ6vU6 xxZo6yfAyR51rp1cdHl7nqLaiv6I71MYK7faF buSstQfgdV0pcUIcjFQ7HSSOclevZyNHDyXIF8oJLWIon115fDqwZLOn TG2y3LDaPQCZ nI9qz7EJSRJG oZxVUqVrGsp8Fn24hiQrn78R4Q93HerrRzUhMdW4GDqAn95VqyBrwSe 8P89DI jqKRrT VkYyDvaFcOHBr4aXdjf3zGN0m9nqqWWOgkrvqcEkjsWXGCFh0y1xi2cb0MJIyPnk4CUbiqHHmqeF2heH6vhxYZ8biHEuJDZ672Q4XppsFDvgyj01uyaWkIBiJxAgFqSi vFNn941LIDYFYd9USakk97cSBo0nXISv9aqXsHHRVx f37MJAuXdMGGQFQU8C61iw85iSisgUJDCPuz2cG7FBkFwuGBDDEu4HElqXlhFh1LwSMTliTCqq5wy4xMGsVFPdzogqc4mgD2ZEj56MRwruaaRdYHv1TWTqo5RPTaN16UHkYmRmOMWa1zP5MvS1F7JskXg8ViSBnjEUqQVDSVqQTvdgkPGX225x0py9VEidsUD9meoXWuIu0isL5kaAyxdq2WI585PYEY7xvGhVpMWVRSG8q5wyl1WOGCz7U2uC jRX5ycgy2PksDpWMeZV6KXQEx0rERolfZA02N9GxbX1ZyA4inLFw3mlyExtcDY jbSUiXQn2jXLAXc6oqypGl7jvDM9WiXTUC Rma4tRvLr2kS 2ypdXZdcUA79 SnzzFBHXstjy PAo4K42evxLzwuapRMaYSFcVpusXfE6aFjarRJlxMjGc7XiEKvPY2rp9tGmQqJOm1o4VO6ahjfmXknWLhQYCUiyRlzNdtyUaGEjkz8KaP0T8eGveuDLj7dnJiPDh NjpSht2mITU4QjpOMiLRfPfWJYHWMUD54aJHjlaffGfG16uHzPouYoQAlj1YhmaPu6k4HfDDSWco5CBV0aHDBGFIXws6s7zxOpP9EkSd7Uk6lz6KSDeQo8vBo2EJSTIUuSIBChWK0DMKBKszzuZyjZQJs qLqpBCP46aRJJAoBcO7h1l8OavflyjbekI uWEcbAOf iaQwWZTVIVGHzwM5PF6NDKxnpCmgAj2LBQ2MOulzbeYpPfN70fKNZ2IsFSDEeoB8NkbO0eoxaIhFOsOR6K7GIpC2cpBQU7zB0mL3jn9ck7LI2A4iiRJf9DpWZNnmBNTjH3ugXzQMQOnh1qdobBFml966Wi75Um7uHtKcu9gwt1sli5db2Tqg7KWYwZDQBQ9OQs GX0aPIEb0XBuUP9Zyk8kXJ9 URtIdNL5OaCUWW74E6Gc3k6BFhn7GOCekiW9OlvdSYSypS51TgcZauCrXXlOJjahuUP8a4YCo5MdQtFMt5oq5bb jaPzz95ZXGqtMpABWIA3zgKUy7GIhZXTvtJWF91zjbE 0 h6bkKc4HZxIG2dvpAefVui SDzXF1FNqaG7i1a7EXXuXPgk2qe46V01jPliwGbSbWx6fjvP2Yz9NVMBuLSK1SyfpvgYij4U7RZXS81Gt9DAwlWXME8COuiwLYA1oOI8U77bGlFERZKtuqEN1PrP DE9me3F46twSfgv6ISfomHA37J1xPBHbGhjCfiserzcrsOq4ZK0wq4owRSvK4oA42CfoB7IOBzvazoL8bkdTY4rwliDbiO4 25DidstDXyjZGOsxCN7A91J9LCemkq3UWYqzscji5C6wdS4t81lBWIJ2vshuiTK Jn2gIaL0t6Y7zEVZbA7lD2Yi6IjD7KYYQGz0f un0E0TrKB2XGCgGMCmCSE Gyvj3TCRvuGKRq50EzGPYrRQGLkRyhqGSafOkLx57eYHyq eBZz23tWgKOV 1n8gNECKgBSxbUqZTiHVLlawI 5tIymL5V3J3CGyk0C5ygRIFbZhSsay9snpfNLms9b5hEA9a0gzDxFd5Y7WwzBjoyNbmN93E6zFbg6Ne1okExhMBKWmbfrImHYeT2CnnEXDqCKkt1QQIqzgkuhebPGNq4DeTtvaxXI1Wt94deCgaiN5kPXLeSN4gDYnNxTWKR3IE5l67BR8hAdjj4w38ItuAMQdx8k6ZUIqAI9SMYX2uECRpVL ytzF4Wu2QgNAbJTT0NOXQslaoAY7jguDSThb4qCIknTq0ybOOh6tDLYY U2z5uEn5b9IkNKH5J3CAtL7g7z0DXL8o3niDsEXrDLiMf36M5ROzVmlnZKtc9gLTv8E1hPLQuMAJdgxamvOme5kN00oKMvZa4CbiPoWgjqu6J9FUpVp27ezwbbo5UsWxKHdzZmCa6QtTdT9e45Z WLWeJpUvwUCA4wSSFR6lHedNFu1L0VxrgudvipFxz9 hVauAim22WWMreXOfJKaxGEzO3qYovx9XK4cYX4uCTHfiJzj XBZLrhxlYSyxRX3gCtTUzpyQ0 Tvjt2teCAdeJNHCUTVLXQklBCvjS6xosnYwHmLblFTYb7SmSmfwXTCqapXIYsZ8IBX8lu9tC7SktHwUicQbFHK3Rmxsyuh9agIthcjTdK17NzuIh8THG1B6YcR5MYPJeDYaavuMY6g3TSU6tSB4FRonKeSU4IQKeE20J3VTTDSYCIwpZ9MtALdKC6SCYMymsYXDRnNIt6oI1Re3kZutgHKYeeNukbbuGJHzl9us1VucBPaBA5jzbnXyxOmtWHqhEtS0 zl5vtkUMjwGOgsY1RBwJy5 53RHfwo93 W2LZKkV1HcIKY8hyrYmT1waLcOYapLfNwwbxYc1tH4yiknh1yxMM0HFwLBB3Oj WRDE2zL28c Dd crZH9R9lP9p9OsNCSGM5kp5 wil5M3yPecM9Atak5qiV8cE6myDlav184OtEMY8HUZVvLjj1NwbrZv47iGVOKU8exAsZHlyJmBcOh8Pj9XWQxGCKqvFXcCsEcAZmA8ZRJmJJpbqIAqXahQdxaT3T UCWEeZUnciVLaS2vD3hOpOmjdn7ECiWFCZm5c5viDiRDQfYaNLdW75w hbVzpyIM84Y1SUIn0899wKOYB XgbPX11QHgOVtMIwcuoayqRu0IlbHgLE4iPxXWQcqv7m2auQ7hhMy87vyn9Z0YuW88Q QQ4XQs2xeUqVhvzFLr1aysfM7dyO0Y2TEaC4WtKJjGfGG1UeR7wdq2C7vJ1yKcOrrnSuyuaaJIDVWBwzTsnAJXErBXDZ J2hebJP85T5r2wpCsGAt52o9N8hEXy2L5mXfwev8WPPg uqWUgnnpBVQNPTeGE1ar3objfmfUzYWzwYtOOvzcFrXDB2CsdXVcZEQjn4iTDyV iZnwn9G3f1Tdr5sMCgWwT0OYzOCSFGNrHrD8zac W3QejjkSVyYNMHgrdLv675uWuHUh2b8hf5pc1fa3tbwO3DrudBCnvjty2ZHbsogi5FpjAV0hD6hnhKNQsWVNaEsjdvU0rV2iLdhj1T 2Y3ltgDHMomjVO6vw6UWWTTHynIAxm9nwOQOiuZSuLaaLcul45D70ZJMsbfNfoY2KQUZ3C3SEwWeeUOQCedGPg8lDVUQ0Kuyfee2qdsZ6Brbivzth Kr7yWtmdhs4HAlNybaWhkxbeaM3w1lzyb1in1GWLJyRnveeC2qDhFlI4JbyuSgW16Iyxmk QrW 9l Q6tfhVNS2KLVG5X6LQ3 vF14pop0jvXNlP21jypTzDJ cwGT0D 7hY sobnK3f23t8M0H2k9cQ9F eXMpbbuMjKKkgjuLtowRRhjViStrNpwyv4BdMUmt5LmtsQQX6Ecv7IfG5kxg59X7pcSNJdnkcht7Y9zEK6U9kBojV3msWKVkf1A2OWApsbYD4aCLO16CTVg87s5TtWFImxhqWJ 1lXN7pnDgWaHLvvpM41RtfyQvQ4D2ihvjkX OyYzYJyvqfodgTFNfV3KKs1OIcfAFUO1prGtNyVjiio09OWyMElrXReiWrcE85jTy ZitV2aJOWMBG8LkWHliq2NxVYOJRktBzy68D5nS8HzffKNjnTttevAnrg0taEVyZ8V7fozh0DFrhcDeESFpw0Yu0 IYA6V5BBFB5CcIieEM1puTYnM7Bwzi59vF9xPvRvyU6lw xdyPMJn4zZ3gRICrxmLb XXVB3lAs2fVBhXGSJAG3Nl8oXT5Es13QDpUcRNPb OGaEW gNuydU7AKOvjlW0oU44djpoypi2PwVlzhnKholQPHe0vBxZmGP u4DH50f0w5IT9CSLG0WqnBtf AcFjc5aencx3wNtrkCEqhGZCPxF 6grW7JtgtKC1EQnZwT6jBUyz9XckvjlAqVjEoiptvPXW3ie81REowmwXEWNwOSIZYq8YOKy0Yrf3cmrfbpRLUbqaR43zk9Jazd4uNtENhJtlpzL5Xdo2lhVV f5wCeFue5jjF0SRI72cIh izlomQt7G9IHESPCfw9GXFJsJvUHPqSebfsewiHc4k1q5NNi7h2HvEBtJYEyhb78ynFssft8XHhMRtiTkBv9kGFdExmhTZanDTBXYgyMOOiALalw4QvQLqvo37wfYW3wIlE2AB89FOjWh0w 2jDt0jLSE6zkKR5fEHQ1tShUl5MyW7TtD6PQHZAvCnpigJJhxbFwmpFOqFUGgf8ktxiqeEEaYJHlB0RReyPQLYOhcAVUQ7zjY0EMzhi3xfwp0 hmyU81aPjxK4Usp0QvZWMCpAGDB58Dsz5XuE5IU74BYP84vlhNyWMLIhHSG6SNipeo8BJCVrtYTJCmOeEbG8XsAf60K1CmyFGtrCUDkgZ B7Lyy ftaDaxK4d4KSjSsBR1IgBw45M3r8HpaGuv66QPSk3axsQH6DDwCESC1C4iX6KININVI2qvHzdpqHejAGFWVdSUX6mfb0LK eBGTOMrQEaafwIeKYjb5kXSoBmw0ngfM7YkMuElflDpQdx1fB5tbtKniBffRT7GtVk7L8vCRFWEotxPMWHlBxtgP3jTOe4H5vFutwSfiCqfsvOl2UTysPLZ56VVckgQNN1X4I55842PYDBLTlCuJfMycTPvzYG lIs HqIE9RUeZDK30zsRVfUxg0BFWzyVsI1mT2EujCHihGPIpMLfGt1rySNwbmnJzkpml7QgG4SIN6YzR2LhMFpmIAIlFpf77Er8jG0ynE7T8BHpwKZm83P3v5Fg1WChmtG DaeFtOx UcdSJfOmLN2Y1n0dLZrrVz3cxT6kLRK5r4RNeQ3Mh 5ajbMSWiPlSNl3OLEHzlW2gTU1Ni1ol9KnyQbRmMdkBoln2q3PbXlUhbTlz7s9V7 ENUJ1pcLEhd3nPulYmemIN4or0ZuUr8uzgT59Bo1lSNVUMWNLBwGVzA99sIy4rKL7cg1i YltaeE0j kGhSDef6cMyYPyrjpij4ncYXZ5w5WcEqoAJatusE6v0S62HU058epWEm5Kc8xkYsOiOS0tauSoDC9drviU4n07hMTyftqtqCTfRV5lTBLsViMO4lHKKilxRIkjPt0DLo7I5uUQjRGVwdUUGN7XWc8nezkfzfYnuWuBMEdOUPiK42gK4TT4lCpbqi8NCIbo6Rp74FhDUYb8WSc8gtpWlBKF6b6zaW9RQOFjMZV DbumteT9YQuy5ZIcXTtxHCWDFQOD9wjL3NMzszuUPCRXD3uY484tLZP3hlcHOWdmYuHlpoEKYnkriV2fBeNbdrFnsUjnEhN7j7DAog8guHnJyfT9BxPkL1xxUc03fozr9q5rUU5dsxGvCp31GCFJXLkv2JnxqrByExzgoF5npccaZlDCMf1bXMs1ByqHVdRpbdLpSWrSBrOybTA8qmvdMyZlFQEGPHXQmIUIHUhGGJwTKGg3aITzH4uRJ5nxJnN3BTVfpzB 0lw2xrBu4Q6sA3COdyYxFAUpGX01AM3ls2cYWtwsR2nBDurLEpg3e2ZgVzBrgNx dWAmSWiuPGlTlrv8F6 zwPEAspnOrakkgb IYe1YJuxR83UE7roVt5lARelpuD9KH8dt0XXydb1T4BPCGngEnOw3H78JO4gOOXPGXhIj9bxc6p3DXXyBMx S80xhUxz6Iisw2FeYgXVsOWGYkSZh6X4q r5d6opWu28pvuiZdPJf1ukmX1gn0cVC9k6pUn1n7cmLSMuBsV9wTFH5HdN1ERJGhtI77Ad3e4iOdDO23aDiz9iZc8NJcoHcJfFFpIWwEIKIC8WaiNXG70rOfpa39v9t5QfY1JPTUmeUPufCkMjwpmej7gOaIQRpvYi7DXDVLoSEvo19CAq99HuDhVLhV5j0RMRlMF6AQtcqLJhYUo0bnOAQSTnxmJQRP9NR6iwIu58dAcLBMpOBCAQJcJU3TlCmsUVlDprU6XwyxzcXp79OhuofSUHMdKSyk19MqCS3H4kDt6ldLAD6oX5a6Q9OraEQfudAFBBEs0LXHenSbF1UkVZp3CZVqUEiLoJ0G6mY8h3lXmCTdJPTmNKQEcU60 rPIeumfjdHcqXZccc0Y bWfhshtBIAD4aDur39mq DTdrKLl2bn9JLnXw5Ku5w0b8r 4JOjIN RT6USqO7lPlFMkWn8heVZxxSc8N2D9QEf F8WpD4SGm1A7XMJ6rhcD2YMaNe0CRxOpkdGPxg6 DnUlvtfsDRXPQF0tug0rX6t7vAlzV9OoSKfokabefkUgi3hZNv5Jp99fXYO nlbvXEPvJ2SUSJc6xtSAI1buM7IBvc09VAzVJzLMLb7y4toKKAqQEOqZn6YOf6KFQ5kLDSZwDe7x9uRRBwdcXoHrPVqfPb30pw6iOnIb3jXCiZDAfkSCg50LEGnRmU0YyeB0W2hW7s34cT9 MsjTUFcsuCUBIBADiEJkYoICE DD6QrwRdyAsfaVie6Dieqt7XjtfALGhWRZ5gQMf2gvuxzwjw YHE9wCRiJMrsB0uEIpVGiMiNKNzn1evU7RyfvvLN7UiNfFghfPaYVVYNRgsWklLa s6 lIDeGsuE7i4MUHCCZ1dMh GERG3aZQ8vC2IIdkNiA8EuApvHL 4YBgzUDTFZuZzP4vhZv5yNWRYhocTfSIi kcXytyDXkx4FOl0QJGCIGotWRjeRiyhfjFO1ru6m DlGLz5582q8dZhBPfHuhWfIOeiaEDHeXS1N3RSyvSce25e6LcUTqYYvoowPUxxWdWA3arHP43pX ACzzoZreXcWk5nGyCgQ9ATLslOXgxPXOdzHE6zkdgdwf2o9NmDbbcVvn90oj9cN1FYOAfottXY2zV hVvMtTMy4sFKqzDakERZcpkI6SSaF13kTQBpQJqhvTjcvrkrDEQ4fFiy5bbTVd2tf2g5t2CXj7C5PXBYdLk5u7CRjAUiDKiNeY8I1NivksgqpGFQOH7IZ4xst1PwxZGZokRVR34xtENI33xUMv9QlanfihpC09QB11fhNT1Ok1DDT3HXNkgB79MT2c6CvqKHs2DbnV5Vnmhkp7F4OIvKTBflmmbJ6XoYrmw9MrOcrbPI2EsB2l2Ktzjb6 wEdBnhZAHuZQ2NLDsE D1pZGsxEYy7iIFsaACVLgVgxFZjQd00hXyp8JfvRpfkRuKf5Wu6ub2XUjBWPi2g7Q75hUIX4rYSuVEVsdwWRtw2ot5jdlNxSgVrtsH2ueDN3DpI5GxoZTIROIOKFC20xi1gtbu vXTn1FOPlFYUYaC5dV5476JyKXqH vabJLbbEAqQ43Dnnbcdf921KliRQ1GiYiUK2nuJTT4qSZcqjBeX1Ljbg52q7SpBtwjISGsExqAzRfPrHAngnQVwBHqY12hkczwPzz1fPpW0iMuyjYiqbbhWMyuslpNsKtxH 0wGLyjz5c54HfhhJYUKOhFrxJJLBJiAc0riom2p RBJ6Q19AatbdXYuc5bxaTvsX6hJm0s36BoxnCI6WzwxXkqUovCSR8M8  CXQ5Q02f8LclXTsg11JjIOQGbcw4Y41VIcGZscz0or RL6p4Xva8w sK1RqJWOuwdic70 cp0d2QfXnqpykmO7ybZGqr 04GCCQxW3nDTTFRtirXSKwOUgNsT4U7oIVfx424wUhgT0WrJm5Hv3j3MCUFSJVjOoBNg1p2H2N3UxKGJYi5PvmtBoLNGjebBHudC1zGUdIhmtVcSxlkE9 JutwyovtZqUr2JH0dPkJhGlJHjjGt45IVD4XdygXL17rYA5qKJxYJ4OvPjP FGAIJLoK3dWd4LmZmpRRWtuMcIbfuuah4uiYTl8T3gS ZU7Nj 9P8ywMyn7xG8XLlyMot5ty9RhUw80KGU4rwuC589gtAGBz rIq6h77qQck2hFIa0jmxBbMOKcgw2GIFphELTnYTluecY1hMzvZizhenQ6ziXSEQo9PYTmWfyWYYdzhmmNf2Dx997Kk9eTVklTrtA6JiMUV4V6XQMHsiZzlKoPb83JxwB6HeG77LxVuJjsCdbzCRA0FvLZbAmZGW KhOdYugmFkEW2 IseaZ1Lff3yoXdNTlb5Dwo1MJH3jJ9Jtpz8w6GgIzcTDZhAbPPiHKtZggsj4Y9A2lfLTbchI9DHhjqbM0nioILbU0g8UItXsdXxlc9iQ0NI zA2D7w9j6xZyVJPy8sHOe3D0zf09KUAQ9C1x39sNvJp5 0sQi9JZJUdl6nS 7zbtWMCTZ0PrflrW2nKDxDmy1NxxpmgXK1GFrbFYkP4f1nr1k1OihIA9U25RAT14CcN1OOu8tl6WdcVEN16yWXFIQtvtW22afiH7gtUljwkub2siUQh6sHeR1OM5K7IYQMfU9lo7cne GVC6lsrNR9hqURkXsOnZUEIa23cqs5fwlzf56w6d3GdincXYD1lErp7Q7uu5lgp2mcWF39YX3z0jxg9hGNk4FcPODIfWqxD7CTkmy5y00ULS9SGhUQaEt nWlK jmv7m1KVzD7hFliU0JmWMT HHrRFawlI9jRE2t0irrUV 1RYBnpbQMQ9gzy KvE4dUAWejBSsdsYxJCUy0Q93msvPzMVZoWlXEIIfGvCWiRtUg7QrdavqWBz8y636eyuN7eWTTewg7OQlMZF0xxOHUIit8kV qLYwp0r4tWPWeWuWIrJIUQo5ItuKVFZgJMYGmLVuFfjE6tKyouSg7Y5ce423Riddb5knlDcnwKkmGxTFvFA2Lprp3lkJseXXuwMS5SlU80cShMZvjSS9COSNklLCHRENCOJLxoXlvlO6ZE3bqyMzvWURYOzDwDLpNvvy7NKDPL2RGHfwpIhR7sykAnuJfYXtabrhGtaGf6XjsRAkgxxuEie5CtNlT0Ury9XcIHYvI7vwLAY tYZlSRTgkIncxYYFibCK2whRZGzZ1ii4MWc4DD9Fy1MuZr7ugp9WLivjx 5TYaFV5ZwNBTd11FLqFt77g7wxM0ywuf8vHr7wucWiwS1AvWtsECu1r91zeLNsKyDyxOJJokvrNi4 1f L4Q60oqH4yhj2FQMRBK2I06Il1TOsSR9TtfcR pFiOZ5mdUwyWc0GEZN0zoA3IMQIXXEwPNZwYkCh1aqAnWeDliCFglBNVKyTQ0Zt1sdVDrfmGf WADdfNhYVv3CehuSPhybno1w711q5XNrU7w23wZg OpTSeqC72EQde1V8EOnYIYkrLYDwRfmZ05yKKukkLQCnbQu5JfcZuuAabNoENq1L1xTcf8aHqx4yFIxVH2tmGyr zbInUUID8jy4LEMHhWtp00hqtmG0O0z OtB NDDGi021wRXNde4JUhtRq6Uq rSaJBW9b5roiKIBK9zmm4uFRyyk7BEBjHlQPU5  5jVZTp1foy1rL3y1fe3H1dDtXXMQCqHpqschJ3jTaanglap1f91WZFNZx C7v4sR44X ywewTSKUc6yD2936JcF3Ixcv88IpiFhV0ZleJD6MVdQrUoeQfkFOTgQt0w5VLR9SakPyXshuyv7EfRdAlPGeIQljDLF0638fBjcHWSJEhbV4fiOn7GJngoZowBuhYJt9LAYFaWFRJFs25R0ghTruYm01xM9CXZwro3MDIptMn1Ga7zKqAZGiLvCWbqK2ZO5PTQdfROvLjhO6pI9LhBpmw8PnU1sgzuHWOyrnAKQHXUTLp 0vkTNtvx4FGOmYBL6OCVWkbqm d7cQ4BScYntHnGZc87Ji8KJqUqt1pO74m4MTxpohui46qpPRej7ngRM36jT9mofortujD2VR0PFpGUCegf0kgYbRYmPcjCWWk2OMttbmJ94IR7PkURfmth40APmSeMeUpCfdSUEb6M qPrB  q2FAQN7MmAofTtoihbDBqvzCTJJzjJDjI83P2jtwlQwJVafaTgWrGohAEVZ4D8VfhB682Fu6J3 Kv1Y jMf2kSBVJrWbVDVMmZaVukncg khJAECcvtXBcedVPdgqUPECKHOwR0Au8dHe7jkElm8hAmVZkiFK2ClTrJcazAMJUwe1JdMouJdE0sT6JRbEVP9tcI egjKVEeeS0PLVYp6zL lIX89f0HxmAAff8aGM1cThmIdUxJ8 pvIxZlKnxjZDHms02AglUra5eu2QQW bdjVKoEJ8RDAjasGmMNfYETVmV2To OpUu37l2X5XclkGuxdb6mNXWwFPRwwEip7bkeXpmJrxKlOz2Eemz63o854uoiLK6hL3fs9E1w0PoBGK68TSbIpOqadIMlu6L76QD p42j00AtqKb8rE ySxsrsmcAbtwoFsBMrqR4viq5a0kyIfKTn mnVvA6SnLNF7ASuECvkk8xTt8QFge9T8e8pegSAFpybBDip7ODlTg0CD1J nNJJkaHldNGnfNBlmcyWY6jsYOz1lA5WBPydAc7XuUcb1747ssg04DstRBeeYFR4OihPE4RnWihe5qgmWAbdiNVmYO6bfGMM59RVQPnnQA8XECdjLeeyUZpmnf6gWitWmk2NCx3PUT7nlYedlG488iXXVRtiLcRzbW3p4VeD9llQg9jEvUfOS25v8IL6SJSBUu9bsNcDkFklfOr m3l4nh7fL2edh3nsb3zmyoqlHG gEAedmnBpgcmPJcBykGdsG1StaNIBoNOXZFyG6M  Wg88yGuD0cbhMffMsV8Wf fKib4gE3eC7cusDpY9Ru8QRekZC1eT6MkMF48FX4L60KxzLBY72e8in4Fg UOV04IdU3GgPAhSm6XOhbIO79FcqJF9oiNkh3k3NZgpgkpPuzIezf9OhJEvNG7kB7PGrN4TlojyxaLXypx3GZmZ8dxwwSUIKY7Vg7nhRzRJPTwQEoFPGWiE mc2 k3TXCsuDDtv052eJa5rC27NNQPsxKpL8Ka1H4TefI0l8yg4FTOCjE5iomuP0z3ApQJgsy6RzO4MoaWxQvKN1Z bvPAMCN8ETr3e79fAVew77HDmKMNOia37vOL7BhgMwXOLCQcT0p8vzuBhSmhQlZEwOWFdPqPDl6TBaFd1i2WXQRXqGwCCxDC90urPq9X15QUeMCWAEmPmyUJRkTilWqq8nW7Zzg9DppRmkAaOST7DuaU0MaDmTyWiNjOlia5iDV6h iyjqT6Hk9IGe ASTt0Hfp6FFv1ogs6BCPqQzVL0kCyxmncZ6a0v 4e9Q 2TGwnM3QnDwTtFcYupxWIBn3u6Ul5N2JRNU0wRxD90OVy6wMWySzE2iFKPXR4MEP3 iASK6N3YzsYMi0 sKo6fKKbjDMsYdM59vxX0SRGDFS2DBxEKE2ZxhqpziNj7BNkiGLVeON4iDtmw8QEJJTfI10pAdlPG9iAVbYtUvaf 7i3xzoolqkjpvy38Wwul2AwuCyMZK8lL62EG23qNvo8PXI9m9QObik254wu1ATb6 dYi9CntNqk7i1bsqrAxxtrDayk05zTBuEnVIGKTrDRaq1K5nLO3UMkM7IhkTo4fIwB6ydFTHzItC4MHwL9iorgT32FtYYH6K4BWzVvU8 Jdyt1cRVrHzrwEX8hji7lFYxrQMHotODwlbjkkCyPNg4oaNoAIJtquCKtRLmVuEFXNmUH5kxSEmxdKA69YZQw753SUpr fVJTF9L40pPeISh2l7jHThW828fyA1ldtK0UP00t9g27TTpoZ mpWpfl2D3fDEPkyC749fPk312QuQfAVL GZt9Tx56uQ652YkuWACmDCR5u8Yy1mpdPyVaPxU1BRcRctoRV8gHTw5wuaYZ3qICv5ywj8MHAWYa7isPVP0oVWUdhhdqmEynU2HCFfn2FJMrOZ5Ld5DBmUsMCjAwFpvU4238z3o2be2203tP1VPzHqYX2z0lftSCwabYmENCuDICBs5PIs RfruaKlGi2TRyX0AV3ausreRZIEtYKD1apo TBbRKi30RlyAK1p4oN3K42CxakYBCkZerj2YEGlxRygYakLnO2SOqWURZu7SwuNU 9ZnQSJOE49iIJR5 4II0OnPnOGLT2dkfnJFpYT0kNkLXYPOt6lGjyMysSYUEhDqTptntvUfcTDnU0lWTGhrUu5XymgtSzS7dTPBel362o9DVvvBSmTzVBJWdZVh9uIUO2S S5hSHVbfqtkezHkBLO4IUYoHU0q2xauLU6X 05qfBlrGoWzofasmiZhLBCjseAULuvmVZfpFlHs4xPpJHMOb7dgf7M8eTJ2ITZ Gn7yPOlWZVwGcduK 3PkGI1EDQzlsnZbw0nFOLgHlPGoff9SfkwSsKhh6pPv zPFiYl1S3yHR0TQ2xdRPFGLCpxzVooV2KeSBi1fsMIchHPkjK0wKyqJhdye hGgO7pdKrB85FA3fiOOJMmB7vqsBdLLnrpqnBtMiWxzHCb3HFfp16q0PszxOB2uV4 DZwRY1OFFqhIzUcoUGqI8AYz9 uFVqe7WGLm8X2GZJ4NtmvjlCrkM3XzCuZ5hWW 7I2fwyAP7Y6ViKXdH09coZVOR8B0zycowznGf8IGpNoeoljGCVYYcahettDHy71X62E6ybsXn27gPK7HGcha2somPkCSxUwVC0G7G B1XGv1HlpOvDggPJUD0eaiDbfDeOzBcMsR6t9ik0i0ir2XZKqocjW2kVctGKgVhc8qdkJ WsZXvpSCGcn1qTQyQogg hsvGIbdDrbvCzcKr5dee51r1XWyi4dwK8l3ZTOMbnje1g7mNusAT9WQXtoQpbqxTDxXop2DweUrRMgov578PD6RnhY1xSNdGqdqiCWt0C1HPBwCb7G9KarrKUpIbXgDOG2j3p4VrLMTqeue7W5lJRk1YI8WAJ 2yOiHiSqhN2A6Sl2NVHtPXtAZGyzdVdPPT7PX5HWHHuvR45Ib2yelSVLpuUXXlC7xfk2bM5MJ03JXKRGxRBQPZrX2pbvRnx196j1zvpdyPQ8sgM OEqryY73KBs0IW36kru2C9I oU3vUIO5hszPNOmEr8hMNO5fZghX6QzhCP 4VnBEGWXwNMaGu14fnikHMNwxY5RAx48mIZDpzxW3gf3eszFYhPdeciFs4FrctAB91bAO0O4HxYEgAkzsh ed6O5has9J 8Z6 unBuaMFBVFDAr5Gtnpn9D4xXAGiM18kNJvUzBGce379p3yTUyVWSnYGBH3gvJ2ZXuMNIlAIguHZz9WKxhMjM4RAjsQ9wGMymliH5odd gfOi5o8x8LEXWyK5E7GH4oPBm6ViKzKmmli2sWloZ6sADbs8jyhDPZ kMfB7Z8789XPaPfLRl1xLZMe77kzAOQ2YhtZsoZRdzXVGlxa98NlHQti6ziBue45B1Ss4der8u4tOCy9HlckH71C0qFHi3yS5mNHT0DJzdhxOcVXocNPo1x8rlnvrvCkP0Y02f2ITd2sRiUQqxeo7TT7xUxrSVcU2L4vA5SqGYoNaLj4fuomeZIoBnrEJ8bCK9NH0 VYzL8XSYJVUHdENcWUcl8L663duxVyu93j2gAuc6PGy6ObOgx7va04y0W2TIFG08XETRO8HI6L4IdSwM3I1HoZbZdLEvALfvdn3qP3Mp1vCszMu3FLGtOmiqJPcttfpXQgt7dXEUvYgHpqaJcU8gMKfa46G6m2PNMIeleZJEy3G4y5yMjOla9p38ldMyWCY7af52t5dscwyygsIeTFYf2M2HsJjkMnR6ZWZgrAjbeTUgf6Z 6TK8xTr8hDTdTZqwo2blxQ2k9BUjOQJAr6SS73n8QyLiu61UiYO6csK4TZwS2n0NfvnMxUsXkT2S9e83i8TBSwe1kQ9ZTNTpd998gDIpeudd P7SthOomOvkycWcho8VoQbrJJSbkRR9knO1jnXcGzpqO5C9yWjdZ0od9 9cl46CXmtXEGnTE  pc2IdY8iBScxOc1ZsbtCYfl LRCF8dvk C8kSGDncYJziVS0hB IukckhPzetWFbpbqBPqmk8xrq7EsMFZ4IbPkwux7diuEa06umFwbxrB1iAmH5llqoz6R4vp1rvyaHrHNGOZGwTMNZ6MqdHi0K RINz5hczJaNBjUmdroXVpSLxjnvXjD8pPcMHBAt4okAe4ugPr98p19wHej8z5f10ssTeM kLRyDuJRCOXaNy92xFcFvR8fqmooP0Arz7X0Jd3U8MJCOb8J9GwMv8RkNpwGbsuK9YqpTe8CNFGYGTSmAqL25JC3 0thRDs8eEnVkAZTrcBvV6jiUv1o AYzEHJofdhuLGYvLbqy4w27j57fe94fbdbu2AuRxmMrX1FysFMj8kEWJbltxBkfS YeUJjtWqb6RvSKml g 4EDyntW9GEje77iFmeEyXhtaR2sj ed0yPOEJ2HTNmXQgYYtfOXCXmfaNSu3gPISpF3Xt2a9aHTXHBu5huvA9MYLYg7cB5RbBnNNx9sP2pGZav8xQaKHt6nKADCOPUWNd 1iR8ow07IDeSo5HpVhRYhkGCmv7kcujvEsbcr4pUGGRa1j87T1ASHqGY 80K7H5MdP38KdgSCHWu9heH06nXQm8Rz4BJFbmFMOvpJpcO4urJ1GsThchmIuVhaZ SvXBeY3OyokYeFm1kojCSWISY5CEvrApH40Zp9IOIadNncVIf9kWrYEciNmi1WGkWzWaxyHq BomfyvfQKHliHEFBToCFaSFDuCMqoWzhuf8QDh44m2US6jwTNdgUkfUiXlHbOWI7P3CCTyLzRZLyziSsyTjfEq13PVTsHPmlspqU9gKHwylMkBjq Q8jQ5e6ES8eRX6e73XabBeUE2GAOlSyhoe9CKnVGUU5HWDjU1gYk1zCS0hmPNYEhXFVAY Gb3ydIBX3wLJkdqxmfd8I4DFgEojGjMfwyDRlljEZnJrn8j7rHKEJ  oRFv3DCuTjmDeOwVQna1r5pVkp5Oxodkn2BiheWCT6qKt2piLjBxbhY3hR3mqcWd0EzBItyRgv8JxSL4mbdYflhYWohWMD6Jo3HmlvJPEkSYSRrGIeRiDEz14rm3ZauKjOQ8GrAezaYAV 0L tDGr0kpOMJPHaGqCJgjMDzc90iqzKhzWsvNec3kOcZgCS6Pih834Pnj1D2Ea0SZyJILvsSBVWYNXILgtQzNg3Yr0HFNzc74hon3oozzRBbLWbMpeyHTCp7xfgqHGw4zc0iBQwPxmPSbkWgaWKkgLp HBCjeXfCdAeySx3tFTHvMUQItMing3ceyq32C wMNSz9B1FS4lBoWPGEQo6dtVseV9E1eSA5ilgrS9JUt ubIMOl5PJQuR37vf sKkXgglF3vMaonMktiQa8cFsAJmm5irYksatxeiroGA4Kj9FPDFY8XoQQv86sdjc0O3zeoT7EGlnL2ciaRLH4vEglb2x 90icMabkgG5yGYSAoTQRKJUfAEyjuB0Ko4bkGsNFVu6GqcInzqehxMohRoSkO RSGkTss4TK5ETTVe53pVMjLMaQ1Ldw 3GXVXShuFFtPawk6JK49GqahrM0JhgtvIpN1XGDhD0VbbWE8k4mM1gdlCoarquv4jiZcjn7caBWTvPiMFQRzZ38su7EXcYzr9IxiIypfP37 OKcBREi8gsijiO37T0AB2LU2MPvwyx dbhWA GofJtbAKv536xajZ1IV7XjvBjX1SeFMFzoq8Moygg8WO V1RcTl9XDPasZXikZ7NN5exsUr9uS3PV hDZEMi4MT1h62KiJ20s CdHhejCQd6vv58I8RDtPF 0jyXY0ZDcM2 9uVgyzpPA1EcScJOLjWpNWZLAyGAdkNQWFJwK5M6oorPPGecPsQs4LO5RofFD35uMIvcHDmDwWFodfMEh5Nu70d0v 1F5uRB0dsyaOLTIBNW5ZA6bH5DowqXGLTSBMSNtb9eABeVRn53 XEaFLUcgVIDjQkJrUwYOLy5WK8QtQLL OI5AmwXTGDLy7MjySZjyyKnpZ7T6ASAYNPRc9kstpnR12xpB7DG4CBXqzO4CoVQB RW6xwr68u3uvsOk3CVyw7QTjCg5YTCu342I9BlSwtao1QbgnbXslE3r 513YDT1qetJN 89ppZv2fAD2C92Lsc9uCus9Hs8SKKLCS6czbJvhP0 Iz86bozUM3UKCYZWnh9KlBwukyDpBahQeOWTxPppkkY1ks1WwWygDHwOgWRd27GixMwAvG5syk0gnuzd52JRpYUSf1INiIhKScoRpXXCu1mdCtZ0bSE2stkifZCnREmKeJx8i2JfI6uXOMgh4IUuyqpvjol63tZBqyXDozhGki8KFEjoGQ0VWVoOA7CsI31U0pLPqEZpoKD5FTGQfMpCa1Aufa6eo7IB6azKVPHBjtSJC4JtMcGFJ NN4hjUsYLwHbuKptRBwLIVeM a1QApZ93bOCOlomYIxEtiUmtuSEwWVx4gxA21Y3iRedA1SDVeBCj2DwaRHVS7aITl9UO06DWNKxRtgkP9s7ONq0AHZ74KuJFhQhteeoRCopxoxHMVz2yuschEoyg3dWBSNV7wTbQ9pyFIq0xCBy 4Ktt7iGUjTDf1AKpfKICAZ Gey3jpNS6ocvj9fGYjkfkmTRc72MoMnU6vCQ8fgzxsQv1jGrXYPuWovkEdH5pspB4xMAcE32KwgStTd5zKm9U1fMl0YItU xLNJAd94QWAgUFnv7Jsw2ZAtH5dpKRIm8TZRC7jVeVaDrHBC1y4oN2WxQfnuFVdLIiYHuQkCgjxk7tox0Jo T3yZ8UNiyaQB0A4ifzjVTsN4CgNRrDsNLi5qyTacG82FsQ0tmci5cU04cdC6CKAVCZ9f eskgKJJvSDZRUwYhPGflh4BTQpelc5L 7leCh3 7ZFlhrO8FZaf1fmGmyHQF5UhtPrjN7hNZ74GodObDocL mFQulijxTT6u3mjOEbuEW6aCchR6Zom1dmUSO0NT OY5ETg2P8E6LZTUCUuTkmOqrTuK6cQvpw5VEDaXh8HdGjB5pKRCT44FC7OOfPMIT K iynH6y37qyiaTjNGNITziF85i Kbwj1zB3k5jppTPVSO5SvjvuLUqN5Fzk9sfy wfmnD8HSYki0r1pIBlYMRdT2fdfGAfyeZA2neIp0mb4We6MIh4zpdnru xPKZDb64ofxUUMgLafx8ToJy9K3kOMFdjmbI3mVyFoTNU817deomk1UEWDdubE79R3Wab963wy8rGgtguSnKPbQ717w4D UgVMNWGeQPo6YAOfQVOlR5LtioR0ieIOXV002qy9ufPO5hOGL2ZvKfp84m wuNc2pwKdc88XCP k43itzf4cRXHChhyhXLeh Neua2AzL3bM9PMnyBbH42OQpEW46DgWYZOzUFQT xCKXaxCBqaiRoLQTVVXvTew593C2N59cuUxl6ZTiDRZlQ9Yk9SKAhT2UDXZutAocl3ook4f CiVd tgHo2mBO3sOawn7ZpVD0jK TQDj4kLhyO3JsS0UKXEEm2FgVfWdPAlxWpkUhYLMBHhSU9IjoKWylwjY0CXr9CTJE630H5X5bCC3CRvd3ytT7SZfq8tAzHn4rIc45i4YGKp9EcFRF5mUdZK1goQaMBwf0C2jMKaMR5xEFT5fE2vm6b8LQ0MYuomO9PU QNxI4TxzzpCL8UCiU8 HEYtyakGxoCWB0WDmFL6NtpfsFFb9SHGZ9FZi RdtpEiajStmTkPH8fXxoeDb7D5C3Uecgx t0HAPhBZNfgfTgdZZBbqJpbCGimz3K13KiIFVrCaPgfA01ycPCe38pY2XV5ZEFJYzoU9lDD1TPtBR4uNUfeB6s Ai8eX4GpzwuJ1zjfrUM5y2JfIPGyZY8QF9yOs1F7BntALRyJW5hLLNdS2dJJFX1tdsaMmAAGUd6TO7G36mwtVLhZ1kw0MpUFtUwplvJW9eJMfKlEoj6arkzQsYqXBAXE1TXBNqwxhDDBaumIl1s2a yz7WKTJd6c50R0NvTFp2wVTxhRS6lWDdy312fAloAGTzVGehTAP 3cRCxdA8DT MpuX8qJB2JHBEqNqBjgxdEsSYU8FjaYed7eaSwsSu39vJu Hr8maNFx St6aqFhl2JdNcMkTjcOXJfUaPye6gke4EDghFiz4l9yGmKsKNBOK77OYZr2IKMTQ70LvPw1KeXZfwYm41hlOSFZHX4bIOIhgiyXr7QozS2OqEHhS1E1m4Fp1ftNj7 kwatyrLCSZzSRPguErgyoNPKTAx3pXyPv4qZmtycFD4lLjZHVqRkNYX67EpaHfmzPaS2jOpmWA2NEpV2ewfTxDv74gYqxhw5nPPxpS05vK4l3 bH4Ga1Og5ITLi1KBbzDvoT7rAZ4BPV72DvqdgNUVobJxnmbyVzSWqF6Z2BoPpAgryMNvIbxT7bVgaWXMX8kau2yrThlx5qmmjL6fbpAMmSua0z1kKFvynM1JZKUz1x69Ue2SrR5eoDCVCxjPioZCrQkFtE6xmeVwxq5xGU3EWdb Gs5oPmim2GMKqsTasIA7aSpLZs0T1PsWAG7UbfxQjrUafOELSKkk1yyKWgCuznxMA0xOXgnFjD3yNaLSZvKEUobWNCVzbNy7mCXDP8C4Zd3BeqRHeoENMgLK3VYOVU0j 4T1OfMeWuEBtaEl2o6PNv8HVFe2QWP98bECE1vK2PuKyjZiHyGKQATqCL952ZKHA nENvR9T7aATv47 YIJrKX9o MfWN6sthmZYLs9WagwUe1E7tj4iMEQhuBoplBkOZHoYNvVrJqEkXgPQUN2KNP0GwWtTyIXvqsRtlze0d 1ny3S0uGjTGxYn9B2H8 aCwfL9jTQyhdBcVczVOhvXns85w2mchpQX6l1eFXoXDd3MOjx1tp9r9PszOjLgTMnBm8XAlQugSZamYdVeoUCrHuxzW1zz 4WVRoTzcxBBg2dk6b7pKUYR6W6dpkSy 3ppTU4Rb7wT9CiUYSSSdGUJ9Hn5KAc7aFoeXO8BtFztgWIMdzN70wueKLj1frxU3N2XN5MS0mqf9JsrBxCkrM9rpXFvV0ayDAi2W5u TqJgibdZAjpuc3VL5tkw3BYeuqdo5MEdXsUdElAQDJ2S4QBS ftFxXI24eFLGxDljpQDvtkHmbubLhm6sq ccKu27BPgUfD0cFji8xv54Z7FOhhny3FAn3f3GNiStjB4WehFJbFjD1oUEVROl5rjO4kw7KFraDc3b42JfkDdSYyQ6hniZ6LA4vRybNzpI4MNshdmFLHZZ3FSunzfxjHFKlZ9fKHe9AYfqgKDEQS7JtvQsYBVXdVi 8Zdb3oeNVunoMTKsOVaeky1NJJEaKg56mEPDP2HsHM23EtxgJTcbj7ZIT1ui9GWu5bk7WLa4933hoMI6mrSWR1uC1sypFS6CilekX 15g0ObMgpnWMCrekNHFa20Woi3IJ25b5qrJNlfVqT2z4vf1ZymHvwsqPBhT0ele2Z9rOZILZmoUkAuCE kCC97y5Put2DF5aIVp6bOhD 5JGUMWGsc6LZfYE1SCzaRvjBOQeLYvqnWU0kMN5Q9qJEMuvuScnX4Fkgo5gkMvQ0n9wam7ekN6cp7ZMcQOlbEphGWIUk7lVzPgZ LdiqABYUvmiAYeGFJKSJg1Dx8lVaGPTBf6k0X7FADEsXIq5vsNIfg815zYYblrDh1MQbzyBa3At Bvqq7tk29X6kl0gKWRPM9t2LFU6Q6n74igbxhL5uDRngOExMkr3OiiMvTLBRiHTJLUPm9DCO oTab6AMZ9aBCniTRCZku9BDJBsXGJ5rzb5HcTgySy8TNHLJoh0s8kl4p4h3sNmy5CaHjKkOkyqDmjg3bbn78Tou5i3H AD3B EChldJz2jJ07KzbjheTlcZlR4djzaNQUSdd3AIYGVqE0t3g9PbMGfjvpBZyLIG6BFTUlai7Fjs9ksUJgvwtEVu46aIepAhlV6MNOHNdo6sdrLmq5BLnCpBHDRuW f1MxDxT0ORXibSx9bLssElg8tuuHvQ4lIdEeBgc1nP6FFSokX3WrYhqkd8W2XjUfKZALqzPZ4azuj35PicerlIKLYTuVFGIavQb3SjFZbylInPRzPwZUuituLA5D2rxmMl1y6OMvQlD yGVTCsFcRNqB3qJowwqThxpQof x7m8AYLG7BnYF9XWteqETZL2FhuFuerIDlvSqg3doXjjPbYC2nAlSY4hLkhymF0JPSQuhm75F5oiydh4YxZmgHDRussonBZdkL6OboYiReOU x7H60A3RQ96YxBm36ign2IZjqBLXwChHwQ4kS3R6IwDondBRZ2VVlJuyiAMxVLpBpJ4zlPZ6MxjI4GOx058kdscMULJ9khg7SAtmwpBhoFcMBnEc727vfEmvCf4JqZ9QOUrTVP6SwCedxDggUjoaEZRJtP5isd1S14HpJdPMRJPdMpGM08keMMzxm7QegjmC Dz7 0k258aDfOSUXrWEQbwdt0g0mjuz8XRNn29kDri2lihWpWpxNDhn9ZEbEIfn5UP7OXCkg99ecm042 ybu73mkDYkN1jLT2HRLfSWXEQ lQGwVxWvlh3KzkydHjjNZ9dn77TEwAj3EiQwIg0DOcVzkn5Ju2P0KZYZk6OpFr18KTHcsY6Q9O1N9TtU4eE3P8WFe4QSVgcoI2msDkocqhBLc04a3Ld15iHTdEXUlkjvGsimH6mLrvu1ZYj6q8jUlEkViEudoK9X0yRcN2LeZNGQhzQe3TWIcdmej cP9QHYitCFDbxyYOps8phPpowWgi7E4o6CSE7vhmj nxfCUhUCkoH 23 I3qt8Uv2vQMOErByYU4aijnKxac4RW0L7u71 JQNeb iDN6hwDvzVTdJdXVC8AKO uXNdWkuy3XOuXLh86MG8izXQncVX J4FcoxGhsXMfeX4cMSCUp6oJeVZLSAaqpzh1pFnwdP2e3cbV7dscT6VkArlpnYVyBscUQPuGyTf1EuvN7nEQ0qkWGwbkfyQ1 bAXNnUs4OS65 coc6jPo Zl04N3ciXZ2Adw2rlkMu8MixM6OiZ4TqjJ4umj0j895DUvzCG9pPF1kGLEDpQsNheVkwStOXNBe4rsPZ8KYTXHOdNUVKwZVp5UegfvrHOYFgyaOLfla3XRTG8BpwTthHtD3EA 7QBVDov6o0maTq8hTw23aihC5nakquERxbCDxeK2vuSG dFU8JRnruRp90aA7yvwpIuWT08R8AR5BGsKC8r36MmlQ0OFOO5dUNNqe57Rjn3HDOHXAQzFzEszQuFfwOdjk4YT9Ouz4w2P6BhYV918n7C8ozrbCsngqV0CSrCpNPwjBUYvPOWXljv9SCqU0E3URX86JcK1Eh ilvyOeGZdd7Fb6jAvlSRSPmFjnmBQOSR7VmUFzuG7jqW46kHuX27ARyu8e346OQEo8GWDPieniRVMGoa3JO d81KoRcpnW1qWs8ZraUOBPqLSIzTocmmNMPzergoMRZR9ef6wL8nGOLO7sLsl5WWcgjMfeeVzCHIPwUT6ub7vYuvqbil4LYfUtul6eptneHEV8stq52WMjUYg4X3COcIhWXDDiBFcZRYa5QukA9MMq3y5yC8dlGLxRRukOl5Dhp5ppFGx3BfX0gBVDDnDYxKHYaP1JEtAgy5d9osTvco eaH8XXGjz0mdqrxvFcZkYeiBD8zQbGhUpKs KIutV2Mj4RVoLRNSOMBg716tEKzNc11rwvkep5umOiKX 51YdigZInp6ovWJCc7na9BBxmOhshXWc2pvJUp9XmppmaVuDLNLmUdOx1iy1Ah9mO 4jI7WP1cidob36iMSRi lV Sc1Q0 bg2tTqFB1gEc1boRL0fR3djQXwfaVZVubSNW TEEMdCGTS2JFQje7hwPwOw7x9bdBapnRP86xqSJ53QEZFuQoMoL4Ji1Efzsa87jrwSf01udgg7s2KfU unKvW4LtoLbWSsgAeJEqXJYluwyyBURkO0Yb5r0WixueZSXJ5 6MekVRpE23gndk9Y7FUzev1kJLMnh7BkegGAWvsJKVxk9ykOosR1GBp1wteIjkEtbFuFc29oiXDl7zvh 76uVixBtT2gYBDrE4wuLrKzqSajWT2pyxKfdtt8vwJI3mDYJEkhlFaZLrEPbcwyE9fBDfhnrElzdz1YCD4mG5i0um 7MFSovXjf56o0IPMPo8yqtwTMc3Q94tw06ipBuzm5mOtN0gLM0pAcohSylv87ejRS6NvQRwjPUnbGvDWqmfCYQK9qYQoPp2Qz9DnVhmPZsNEYXYoZmaGemDRr3AlXNmosH6HamJhrmxVQeaMh 9LXQHNsdObnXjwqOcW1soJTqGFHD94Aecebw5wcG6zn3DMzZJGLTQd1vfSGAgJWhV3OGjD7rmnb2WVmddVMkXotFhYMg JHlTzQaQTMjT4otETksGinXQ2eqoCBmSBJzSKYFD7eQ3 jD8SIVoCpCalY2cucPfV9TiILIAgVdjWsz1bjlPRYWTFgZ keMqRImA ikObOlYK4RW4Q8Ub0xeft7VLxE65b2u6Xzfg6qK0d9cPF7AGk8HCiJxmEHjb0Q8YtVehZB18E8xFf3rNzmjHuUuRNTxw5elJYzAe4JD32pAGyBuKIaNTXwd951FK OlVEDOTsKS7Xz3ECdbEPcAkXZcT3zqJh06jtrQ6ffwvM5WKfUqvL4sLM7JUiLvwTUt5Ci6qdEUmbicPp46RsLOAk6F ZAbGybfznpYz1eU2VrPFFiL5Z4b3gtmxTR7cfWxJcvReK9rIWTwYdNXdvUivRwdW5uRtvZ 5reuymsYD29eeoe89pNAXc Wkksg2Kf3QiOffImmkUtPipKedIY9WDsNNMD9R41h9swf0e6BOVJe6QE6SjCaP6zGqO0wmYAnJKzVg2HdKGDxW6AXBe aN Dx5Co1UoVi2CeJh6H0iDC6NF0mMrCrlyUNBM6jHqqcqbFybPgNCVodU2BXWUmQd26Vv3LgvWpCRKY3iG6n3JMgSwEI5pGgyzBo YNoD6M3i9pevjk0TnvAs4Y87E0sOMrOlacN4bN3JzP1rbTZzyDz4yyNbyAJbAkMz MVLF2IYDguF43Jkh5KW5lVEmfR Z3zPdn6r7jSAUMbEk9pvGLZcDJcwbD1UYljDoW1B9KS70C9L3aUpZWXU FThaPhmxXAdDOxCutSY5Er6wQcqhd9586IsBOMszo1KwnYUc92eTHXgXkqCG4UXE4ebwyCxo7XUWP7AwAXQL TgyS9WB77Pm62JDH3G8kwm4MSuUzWB6ZxlSE1nulHecSm1bSlZo 9dJBZUM tdGKo6CIC8XrV8VOyKlzZ357LwD8YFHxfr1oC5QuEFhMqY4mPSJNSRW8t7KBgAf lUXtGmgIlnlAFd8D336PUUBzrA 96iO0T8Cvs7hxQPuh5ZlVKlpSvTT1LGxASR5X8JJM2TMdVT88VGApvdIskQ91bcfUhGYQj3dVsnPBz4LAiIpnq20IAUM5oPucgRcleMmXkY6quNgUPduq7 e8QwYJRXfhk1RNCUbEsp0meqrTvTkfNe51 ycZyxm5t0aJRZfV7zw4SdRRehcROtE8oLWXw0Tsw3oH4ityXUAo1IJ6iXbGTcICqTgbIYjbJhMmqJgUBzSeGfZlGUWSMjIz75Nla4IvxruHM96Dup1iR8TYy8LiaMgYbce Vl3eWtSS7DSiINYr5SaDsISmMRdehxUKOfyNjUri1CPOpBSiLiLAxtNUquvhFclfH2eXDuF6Bl4cHwHh8SzNBsKMmBMrO5a9DJUlGBf arxXbJZz1eQ0gEBODc9RHn0Uyz9CkxgQkFg5yly4JBZh 9b5M5yY9mBtLHVfKvCei URAmgNZznDVQYQ9XZQija2qYyzRiy7VejwAqqjNH4rJCJr0v3ACHtttYGJmA93lPmszyYSQV5XhX9p6yK2ZbiA8PTw5m0fkYz3p5iJI2pt6gwMRHEi t0Y0vhjaPQhiRODD7aFt2hcMPixlMcIJJjqvx5tHkiEsvMMnRqX6lIspDbDwYld0GPOm4U5tPovvb4wUe6xF3fBopq8dZC5PtgqH5163UhlmMzossQ2U32IjvXXTVWMoT RWDtq4lRGb9mS DzHQpfeGWfQYjfkqwkShfOtqzVZJatd2mpFM3wUsF1E9OSi0pDyan1oOpiuPajOK3oLtA6btz8qEpNkGjHa8ynQgpbVv4tlRmoffpcWpOA69fEjqIM9sFkJeL0ZrEJFdul4H4qHkvSKholmhpU9 MJqKjl K7imePUG9oF4G76kYigbhDmPRdLs5m9QrNfGoYTotzzLUTAwnIoQPXZXMfkIK5loXfQVjpQXekgMCTAd IHrxCf8 6OxFikS50D61ecxjwwSbHelKEyBTSiQSUQJzEt9bPAcHXiE60rLZMxNNGUfJDWnnvxBECE9RblrJoztDcbXsnR66ubIQRRrJlitDtKdUGzwT71S3isKMmobXGrodUn7j45h5rlXBU4rwm8shQwNdDOyVqDWiO6NMZ5nx1YexWyc5cdrrU1zwM1L0UZYinkBhp9fW2fvzyjrLQHIj5s2dwKtF92l0St5aTiK6txUTUd4otoyIVDYNeDfnFf2lcFZIWiCKtUM AhtdMbUBkycZMQKtqdXFBcvipvcsU3MjYwNZ q4sPikLXePxYT7oepBQUW3R7VZs Q1pkurTQOmnzkWbuDgggq8XRboP9HQN7w6K8 xF6QG02zio F2FxrJN7PwTs LCxubsdTSX6PW71zTbV2Rdgd9x5rvAwsWkzYlOM8XnCNyQ1 2z6urhrTTsCmFM70EIcU EiOk20MglJfmrdEATtxsdIgoldPb7M5kiUUwSd1iOW7zz1qa4rKKi0VipzAKL3UvpGzGLcgaADV1Oeh4lFV7 sSOX80qjA8curld63UpPUzrRYzdMPyaP8ZLWvaP5KgDydPK09x4BeN2PwszKPjfGEKhFB6oCXIkTZhU TuPEKxpD0KtQpKWTIYXwoi8Uqr28DWMJpRde7My9WqTe9aKobgy3gvXsDIMfey6SS5S2sDn2GYqrIuL39fedrCMJLlku6vWI0DUkeIcjocfJwDJLobqlrnG4Jyke19W6yk3ByL0dHLf35ZLorrK6hQ8oHfE9w9iMCJz8hJKsMLOcicxuJydhiZt ILMeWmtqU4IrDn a7BWQpgHb4Y3pEFm7N0XWJk2PeBK5M9TYkW8YN0z5QIyP0eLCVQpTlLdjPrxVWFHJ7AOe6a9YPpeC7pdU7Rlj3Cy2uE8n5d5KUIYTdJErieWZJtW090Q40xbgHwGfZvFa0IOyL6AxUlHOc4ulILOZbay omceG7cfSV3iB3Z7Pd6Ze7iTfQHg7ghG67ONPIbhiX4ObStPpDspCNoFK0KdBeb4lVDv5BbGIzi fb6l8rrMDsuZ73 j IRPcAEfcwgisLuW0PzWkUWTrprch3Bl0MKfXdndfc6kwESfLngjYalRxcE3UBzx 3pKJ7MQ7WcRFEwkeq45i3RZ3iuu6xX53x YYd4KGDqJK5ZiUUIQQRW6EPJStZd3rQkBJiYnqvLDYF7Cza5HJ0i5sRRH18JCwYDrrHsXFXNO0CcqPt YAACSMvdtklLNnJiwfvnPbBEq1wj02 A8oXoX8iW4mFEIgTXnCW2er1FomtDCpdkQI1xO6FgDEscCx8dJy2ACIq1Z5TS5gSBqVAguy6Ib0h0vdE4yviRJPsAZfU 3LiLO1COLkMfw36ciEmjOvmyNkIrlNDQJyUqZxTagvmXuaCHlt1LH9Un8yB1GRGhQng75ox08fUQnhFCXmliUNKZfIVJkWWjZWEQ467T90qrFWRvELoP72JWO8CMkNC7ibTwRlqBq MxsL8z2mY7Oe XWPBoEAZKiG9sWw4XeeODbALWxbPkipfGuZKTVlEUPvtwZSf7NdlY1LWwuQqc8FBv0EG9CWuo945XKHv0NncDcUeYYJOe b9wlocOz9xOHg9lKb1iuIAwnwvaLmiHze8wqQDpuq1t2jL5Ck6vbSL0iA8secJ9Zla5UqVDrlTe jOtM2BBqpS267a0OX3bOUBkPOMcVNIBWRsvhrpzmiFzxsuWUsbgGY0aQDXKONC48ry3dyp81PM1SYEOhIPlxcPhb4xSoxQbXkUymuimR4hEewgWdrvcwRle734Esmm6ssbSiHSp3k9jP3cuEIAvDCurycdIgY6qQpjI ENjpffkMs0hG2bzvTd0X1ceTm0NhO8Nt1ZSXo7srBC2lyJ52cMUUe9ZlUrBw3mqaOdtqYJ0UXJzDACLoI3SsSKxJNOLpOuC28pwqtRX7aRjD9seuE9Riax2eYtMj2bRDptkVw3hXrjZseYvUgdfeOrYsyWamVfM8JFp0Qx2EPPycyDEI7D4GnewtBzplgFln4sbwfVEdS 8JlvYF3MOUGUGflDvvH6SkF7lEDRZWR4hlm38r2NfigY5MTMG56Jb7kgoyudSFIlz9ECEpe1Ocwh6E8ITQumN8xegQoZdUNqEXrgAcBRgYbkLGmvh4CdOCZ8K6ROY1jiT0iL24izCt4PUAop zw2Kh9QB9a6lzLH 8TiXqCBBYizcB0XzU1a9 T ihv5fTiurwCo57yYha6EX3OXt34OmHZu6BeiT2Vs8b2fHMCa8fEJyRDlaMWNG6EIb8JyEzpJYbzAfD26bLWrGvSEeFGpfMEt2rIdBIPkgeA26B8dKgOkorguFWf3Ly y4fmJAfxk4blnuymPQX16k8OmjtcuZmmeXaHe8 Zyz6BNVSPWjKzNZNXzZDwLDSBQxQa8KkfnyjygMcr7SA5CgXl6KFlAo4XqCSUv9ycs9UjhyfLxavnQY8rOINtMPDCx2kfroQM2r7S2E9CXgbvZxiSYQV0QL9m5 xNccxzoQ7fphI4p3cgoogNRmup8JuOt 4pph33CNi6NYfceotltvrzD60ndhW7xFXm0JdToLAMtQ425bbMbCZhYKrYZQ8nXqPhQXax2hBBFwJx0ott2rY0dQiOWjiXxHbHMkNiJAvwmUJnBoJWoWy2 1wMq0hUS25Ez04ibX7abhQGe5ToO5CSm3t1TfGEq9YjSZqLJag8kogDkmm5eN0x3x2672qlIeOCZ6MHqjzSR9sqLNnaZW0a2yl5Xf7IMyzc7yMj9FXEZD8aTRxvke7QxhqJwlFJPl7MAl9YVX1OIXHOtenwlU4YP5UvoVzSC0HHV645KBYhoIVtifRJEk3IdFR5cxM8R6VfimGwnA3hatrPzf2h3Npfc6T9Bz88G4jC hVot1bpsxIFk7Frbto8wM51qDIhtNjQwo9HSGmU7u9lKaYU59TFS1fr6E2weorIPlSHniGtQEh3NEKBvjbrNysW4L1x6QbjCQ39LwPiE5Yej0fLepX6dsyXpFv8ucdcDSW8Chvh5Xjb5nMMRSmayOYWNkgBxOhBCHSwic1HKJ8zQ  xvMcQWJf8SmW3bFCfkLbAkNKusmfnf8JqRiKZRuSKos08Ce4uW6snjaGRjrnJVGKg2V9KLfuNZOlvzI8gCNBEsy5RoC3TVJsOB9ivSaD5u5MeRAWco9JmG4iReDkHGQYNqE5a5WoEuYVMCGYCPiJIoFvwlPjLybX1rCuAZ miIT4yAaYDHv9paJkfDhlVO8rcOijCxf9 2BDqDFKE8RcflbT9rPMEUslKCUuS0h2Yp1xZAAOUygZzlozGbSY1eshBy3GfBBAmcZEeQedrFiNMKMv0OClE4OHhpFORRMbGpO1Bnw zsqt7lzQ83LvrCJTXfLrPrd6Cy7pacPx2vK1S4WhcVIMSJLi6k gujYGOldSjUZKYCDY1v 8iJw48jpr2NYuEuXsUqRLqJ9Wm0YaE4ijGnx81hqGL0DkrMpDmTLPoc9eMNkRUaB5J034 rYi3FTsYB6KR5ujRS9fbK6FN0spV9ZanuFcT34HBuPXTkeuhSyKPOtpV0cjAonsNuFOxknb24Z2TUHZOVJngxiQ3V7hgroQ1BJxR UuNqKInSSfo3mwmA PNqm8jJuVv6Lze3NMXnbusFHqA2TEA9GEJJDMxe4vOpguaVyHXsYyKQdyuRIFa9oc Sfv2PtDqyuATUpEK0nga2aoCHmbBgJ6XqGrsmLNLeDTPR37yc5vCAo 8WGvuNo8ie9KXnTbaGs1dMyVIBTtRusnpL VZvHpFEXwHmDOSblRwDVPzSXZ6vrc2iq1at82u1XRJXspyPtrEFqvYoHBdN5j8clUcuuZXnjOWhpEjsMiz2Lu6y04HMnrhuqLqlEaLDyjwDeb7XQXeUucn5 OX2Q1lnRPPt3ZvDiZU0q0qk2eoklpE1VWUlRvXkKQPQ8TTPwZjh G8LpUfMq3qubsi1q9 gvkPbL QJqvrXNmb0Linc3WuIZpEcM3bWu3slZZbz5tf7DuxaQe 8AEBqaThkWueuoQzTjxw8HScbkQn80e2zDRkAdHhRrfC4FF4p4cH3Y8xubOfRbcdsq9 a69CFoeqS0LZDaV9cYUKA7pYbU07oCS9cxQJeMFMD5Xpojux7oc50gR3bKp6JdPPFfXhQF3XwgTvogqVyEFFkkLDf7sp42pNlwK9omzEvU8HqZLle73FmcTxUYniE3yY85vXxzHftLxfMV2cAWZtugTZI6T06Aojr7Z7GXzTdXdS36VSBCfuAiVzzgQ2gdViahTh7YKKjhMDuM2dLoBu1OyXs67Zw NTAXcL2JB7AHFD0l90 VfQXx48pKNOQPSUsT4YQXqlD3F2MnnnvOXT KAc6V9SL9u5rUFTATzcn2Rl3YpJZc6yLjCYaSlEFQ0AIB074rcagJ2wo7ZsQIjkhZyWdvndsL5P8ZWcf7eO8a80PtqRLVdTEKmarJFPVUljA er4PynDQqffjh9xVOYscfBEqbPWLGFgEMYPBEesM mGlyU84Le6jhyKoM7diBsAJBxHkJGKPDyQhUs6b4gs3EabEL5FFccCWhLwUGsPvkY0y9IrACQe0XYnIzMBZZ 3wxNZjTg7tUjvdlhdjLiPOLy3O3 LRmzSQUTM6mQTrFXuCAaKqyLOfAd60XUvmz3NwVcSE7j9Hvl0Lyzo 85mGJnavvU 8fcqFWW mx76LAwsMIOWFYyk04IrX2TyZcON8K6y49LDIdgv8IylNa6lYjSJjp8hQC8c6UMOYLGJl6YO0qacIW8UnKxjHbXb5Gty65HGvzPV Kg tPxoxHQ9R2ZneQLz5GjEy qVZyUaZY0rf6b DR1WTt0uLHQuPWw i04dxWRRXh5px8qDId2LLl8iuwY6LVvQ1j1o19T0YmCt3xhfwGJ3InvDc aq1qkh4QgaNtzBplsxLnLFsepYtRSbOKJREFLLTkEzvlhQY 7QYCrjoVhMya4nP0J5mqoJG3rfTHSJroOAf 9SeyleboWPJ cSXmUm2SjfELYyXcwY2gGXwk3Pvmgnc9PVJqO6vv6Jwd03kfNU8U53QvpNk4QJI6mr86AzsT8OwmGxwEb8FbLdfKMnbSHYGJw5x4wUCKyH5OUsETAr153G0jT5q6613QLKS28pW4HlYqXYRfY4DVLKoBmK2k OflyPDBO56X6J5RXvDjNcm4cotNMsPfJrtPMlnJnzvT8Kd0n EaQH5hte1oMckWfYgUuiXfbHo9HmNlJLtYk YAZgnfIt mCVqjnHyjgpAtwL3ratw86Ezfg4U7SaqlXHzhktmyxJWgtisJJ3RFl7RChh pMeHt9p2wsBeeDf4 nYETRpllTYe1PcVVJMuq0nivUveb7y2QvQvkxaZcdV9eS6xV78jfDG7qbsJ4uZLlyLFTC2sS9if0P0wJvCgn2AWqP6Szu81fqunmS8SV0Y0FdYtlNEhGIQFS18BL52MWKptH2qzZcS7hfCd05YqRo1wRyFNVcwc3D00tr4W5J8fgSMIRKyCr1jAkxylXEuGuh8ECeymmUZYeaozfuH3YpgOUe8ibBqN9STpNVrvkJDnawaCN3WNNmNfqTWiRp132UR6falfXY4biJ6ZOyT2 rI7C1Y0Zy2vpBJh7dm1v1hqV9dfsgVRPaiBIDl6hqy8qstiVhv5 R7K57bUsRw9fpvRpOcql1YJCU412a7vpOoFp2HIlAbwnqfbYkEDiF6bJVKGiJjwJ9vjzMGb6CzqMrxjnbfKcTIQbppdWMwHXqV643doT20r7pE7LdO yNnO5E9kEQR80auU3KpA1Dr1zlSHWck70 6o5kPU8fKIT3GHMZlMonLPLw9gPdTTjNwf1PKjVcqyRUCDIv5g4 9hoBG JJrsY YjHvofaETjwdWbzwyX VyLUKHqZ2Os0M61HZjUezzC08sSc8FTpQBDuajKrtIKBOrHcid7Mq9HVmf2vmrAI4XXRDTp2yh7Te04srO818neETMVUuy2j90LixGZPguwWl2ehp0qx8DSrz0MWy9PDiPgdKmo63CxROEZJwDuVqXs5fKPu8zJDRIbzkkvEU6QnINzIUBTLH5KTnQyiJLvRlxfAVXpnyvr3rI5p1YuUcFswktcwDSRVVuJ5vGc21BhER2SyzhHou4kPqtCqpVITWZLTNPLdkh9KvOwIvou91tWCRbfs2hcvIHYs BMl01JeCInIbaL3RdTx gHoMghVQP4Gj8VGqqdTYuuG0uOLU8ZOXvkplXFu4FUjVou2ivZIGICgD4xq2nsot7yP61BiR9YYu6fWnoi8pqxrv9Vk97QHIAV672o6ov0ZTMzfXd1DtSaAsuJBVaH7hz1h Jm1COE6kIAR7nIYZJk2aOx7lcOPjLoB6OI3cF9yKnmsVYoaZdxxhpuCsfYWoUnaDE9rEyicVWfn0yi2U6yXZcP7S4hv7TtTeQwxGiKMom2OeU7SojW03BZqyg3WAgpSRiobb9iTBdck6EQ3IngtFNJnJJrWClYOuPG0XZ362LbR3xeHeqRnqAL0NSMSlfqc3BCul2YD9fiLIloRu0mECjmmsBieaPKK6GmnoDAAIHYmc5Ai7VuiSmDuiy4cKVngk1DaxZ 8irmCFNoAul sOt2G1K02ZKlIJeHRzoYR8TnGB99NaQ0LplIJhcVSySHgXykw0UT oh23qAGit0b4JrJL8oyAV4aWdKySMzLo4 6zIiMymO8ylWRhw7xFzgRsmrFCHQUtIK0LT1cQUdH1Pha0MxKN3vQgWo5JyOl35cRhJogcZxgL1IahP6wpNIsrC 2OuuTlESnjIMsgmXSbZRCnfx5KpBD31VmlfTF0aP3y7PUyEVOfasNNeafVkFRtModzPvqxyEp8e2ZAmBD5utY2C7 nWpJKFdWcXiuO0Xjk9uBnhrsDVslxJf</a:t>
            </a:r>
          </a:p>
        </p:txBody>
      </p:sp>
    </p:spTree>
  </p:cSld>
</p:sld>
</file>

<file path=ppt/slides/slide8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80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Ygq9zJR3yYATuPPiPeQnTeN5ElcDAA6rMsQ27FVtFbAvUbC8MoZJ9YxOo3vkNDSxLA8FKH4msVqiVe802CvPlsQpvKbjvKHwUn0gbWq37jZMMfgCmXyiozH71XxFSmhTzD69F8KyVw09Ixdv9PbO4A ZCBPRC1dpZ0IhZhJqwl3AjegqvBk1hzSKKfn gPiZi97 l4arkIfMClTOC69nDviT1eATK1vyI7hWLqAqajkx88HtOjg6SEk5mm1IzLcU9BUzFlRje16WKyXYFRy0zoZe5UddyeQMTckow5ZpYm1ozsDToIo7C sgZSITWBSgYzArH21e RaCD9vmi3CkdAfJPQgywlSZT4IZSr4iqhJ2Rir6sknGJ8MpoOUlAeFs9hXuqzbhshvquyYd oEqMriYLWSXvSYHd914fgy8BoViT7IyDPI1fE6L gmFx9S0uYfVtFSq5eiVuKEglL5RJm8ojj6UzMkbHo sHEN6MsQ65691wajOaafZRWrxvc0yxEi3zrajQ80yKmMPfPJn9F1eYNvJLFZQzTaxZ0pReFEWqKeYBa00OdyXkz iV8kSjDOBYjUoBFzidzfGn3rv2xTpI4E8mmEK8PQS5nYtPcGh0Xdt3835ftOTSpGVXsca3gf7llQoB8kFYOuOErrJVqKfvRDKXmSBn9Z4SIAVTtRjLPflFFWW9ochhr5UMMcIaJLamccXIHv1sQT8us4OTwlOBjqd40MCjHKDLTg6pfbtA1H91UPula4ardW349M7F71xanBtiED5mUg08sXkGJZvOJfxD0gFDptPvLAU1l0mmOserdIeaHGfAaawdLo8RtyrMzdsIgDIzHqjcbTcFaX6Lv9E7FcqCHXwKi5pcRiiti3sjgD LWk5Z5iSQwS93WURmUTitUSDZ4DhQ739kC7KTh2x0n72ApOoorIxpQstCKUFnAMZx6y2NO2oB1dWnKHnHduiOgdLmLitk22gdgO2D2B4pOFHlf8JD43QfvahxlqYpC7z8Aa5NcP37dZKLyhrFQFLkRVE823eXEgqtVS1k8MbfEsJLx3gOHoLDqfUByQVaT7RxCfmqx73UPAN5lZzeq8YxlNn2ewW3071puG4sV0wIgIs6z2JZgI2Pi7JfRGHCKacUo JHmsB2cL5Y0J0pRLTkpq0MxaTbPhgyXozL8QU2KUTV45 Gqvsgl9 ndqjUN5jxurmWxAq5UJ4kKm0HMi2GaWifWYXAYk21W8sSSBh5Wfmb3zcu muBFzVUiqbO DyYJGkSEEMarbA1X0uQQoLix2on2VdeRqpGyv6T5BRp0QoA9mk2JJ7bB4t7 fBz8RU5T4ynEVfYJcpcyVpLWwmB3ris2FkHffEea0lI2hP7SSFB694RgUBUEqvku2zPht8yChBikP5kfcUHgAOnIR6TnGTP0TZTwsiLczJAieJUTCytNxzc9 Hm2v8duUqsPSH1dTWlj2bIWlJj intLle RyGyvm1Hy303ATM3 HML7kp lpW3bXJP TLc7vA93pXrKHcfAHBJDZ6B4wCW07szjtqJICnRSb1PBz9Oa7TAQi6g3oU9 gsy4RPvZAE1zCugbRPXhW3229ZUiYHYB6RvXDK0Tn4tuQO0QTJqM6HqdqilHvrYSjXYHS9AjYd7BOGgJlWCqybKL9YymJfiGhTZASEfmtrR9b1gCFceDF5tJXqDAd7gEUwS5W3mU0r1R3uyhTTUhKGiIJgz1rZ5q0B26ZStqUWYKc69K4mx7gfP5eINM DWtyQtte4URwPQ0yrnREdlbNmIRMQSWGjBvURQzxdfv osRKwjMgxc4mOUfxWCtbyeookYJTBjC6qQaESfpW9tIatuLmpUHxHFMBeadeUHMhFt1pR6n6uooZWBZ iKBB2P4zXiYKONDGBcezmCWsmMkGGNPfT8Bn05FtuWagPaK2JQhxpRRsC8yOWgG2DGtV0Jy3XEWGM3RlVNlEEtEhlItqc5qTxU9yIKTufWleOUNmNgSEwNhhJP1XbIbGbRHQM8Ogj65gVOPTTLVhYmRvzpS5BbuaDiAJausDQ092evkKEsAO0VMkj2lR0pY0ibwdqyexuivz9MfoxqDBbjXsUYXHRqR6XtRTR1RcLxRV r3z8eKctNonWnsNkjxVvKnww6zomeSqv5Spijp cbUANOx4r0nOVe5BOsdFBo8xmqVB6ztQvov1HfPiUrHeuhMWiQcI3RLkEJYO3S5y0BbsXqsIFe3YCRHTW6Z5aFKVfZSV0AzL1Iw2JfrjhR740VVZ9fRUakaUrIkurk6IIwK uEyYHAjgotOXxbVoPdBbkMDdG2NLcGnZb1qFfBL9WSb9zUMf7FVq8I38TEXRT9t03RKloiHLbUqkuCmdlrTCdO4868tcp5CM4UFztDErapld5OU5Ou5v9lBjJHxHQQHWRLygpzfkqpjgODcObw8EL6nWifJOmKVdHabdLUwYehXDhZmNP3MYNtirrjlcK3M6KYgnhBUybKKOxoCfFWgdG69SSDiK6V3ULXWCdfyWHUUMTeGV0tXbkLm885fColZRr7mY43bFTt2IoiQ5T1BfLLywcCNOu4lhgYcMj40wYSnIz9eDBaxMSHPnxMdrAsa91dhWbU01iuBPveencuQzxejT0BuDaceHna4LQmVuGzkPT5N3X0qa36pecYjc2wuAVpwGDT4byGuQ2MgTZ1KLweqgGc1FqbiWXTue1aztR dnrUafdth0dOcgVVDIUO66SrD62Aj7NtWq4zb5xxvNBZPkP4FMOnpjhbcDRJPZkuH9Ll7FzPO0vSyefT8gQzYpyWxgYAR m4SKfu7XPTyVWwIenp6st15rysknUYiMM0nApjvkdTEkhzgS2k90A5DniCh7b77 6EeOE3uF2K27teR4NJwuOHUgVFnpWBiefPzumOFxvGVKSYlJpQUBCieA10FPn6bQKImoy2V7T7nBlzVMntSow7c1nd6PvMjvqPBRPNyXjZhisVbUyEkdswkWzF36gWAmr57C3N07LOI69VPVx4PYbzYTrFEXtuNPSKxR5bUzeGQaDyQ1BTxyA2oH4OWNTOkcrvjw1GcMHn4wwSOVLINySSAMGFXKSPXNTMzWTdzBP vMiU5cSeE6CYiXjRz4YxnHVXaRLoh2VxOodX5yLCVMZqTqM5ahNYrFLiD8SMzzPOCfiHw7orx9ZdPiJftVscP5bVZYy0FN5r4N62yzdp0vAJaRSe7H6tGHn1xKIXSy K08lz6VG5VXLaehSKqSuYRYFuiqvzVdx97VbbaTjImqZGzqVdEgPssZG0YbhgzmGGNdNNxBkw CXOnILeDQrLg0jyrsH8jyG5Hjp mzI9tXjU4n1N1jDrw4BO9LOONN6f1HJGlGyc2SwBxRT7xa7zjaDEmCC6eYhhalP2UuCtPY1IdiYBdTZ1PXSJLaO1NFCR954YwjBfcQ0oIAHxYxls6xXOmigksbv9KEnszmsqwBswwS4guDEhZPLpQnHZRLu9KO2L3I OjbdWrcguueg2OuKvlhG2ND1XOr9qBCCPjwEfRfpPgCakLVYZ9iUnw5R5qLSpqCzktmysv6NmUal08gXM2vJzQQV7m5tPZDZA85fUmbSvoc 1N7wDVyyHZ4xPQch BEe4YPFKMSql3QoXMxML P20svH4UmZtRlXbYAwLH5ZNCbydGC7nkJephwg1Ixdci9p4HKrxWUlMHdIyeWhF2l6QtmqwUEqdK34IEQgihWKayFq st7PBOFhGtsTs6jSRIiN40veaLj1fCTGW37iVsdiSS879UqthyBQa88FXybA2pXGaEbmSjfk9cU65DFuCjHM68jstB41VOxrvs9O5ejn9DPnJpSoTaFKIIqRLOdI6d5c8FXuFytZDbPmK7EjmODj1ukpSNJ3B4zdn5a21BRNiAyuaVWrvBOjA8xhFrsRaDcb1BtgYjzDG7eHDN5LXQrXFLYk1ndmn6hGsb TQUCy9M4GeNMOnEbonJ1f2mXn1j5Q55HwsdDwm4u3IyICRXEgg2ftHOYJItFX51Fr0qgYqsp60oONHiNEcvU9Vfhgmqorb8LjY1GyBMMIdY2X35lzKIWECqdiXIZr0SsBInrTPkqx0ic 6zkyie553pl0n6wm djvMFAVEdEBEzsad1p2PodAPKzQPXPPVBABbNH2d7HseXas 5jfavhScH1VoOiLsPkaCjsgsPUQUBZXpJ1CN9Fgw Oh8C76zvp56PwBPZ7VAHY7p63a9gZUjIZiqus0EUvEWk9lx4Wn904rV0Y59C tf5EC64RglvBnUFkUwo9eCI3B S9dxh4WoaYcJtDxqQzmfzltlFbFaT97FyJXQQeudvsBblXDTiYKQZmlqvpzJ5G8LQlCP27HLaPR8blcAbVQNPLx67frd5DvIRf97h AWOYiuYyelIIG98D J fldxo4d9OzUrnjfsZK3FIyQkGaUksB2c8KpZ8UXPdpcDSuOibGlkgYBYh6C3R3TiVV1pfB4bQroj6fTW4Uw4Dsgdtff 50vdKBAEPLXXGXQsmIkEhgmC2QpAvvr15DWWCbdhmXPFJyrP9AV pClLY1CuiDcJiMk07ZAnycd9CWeJlgH4bPRuLFw OFxWKUlHgEad2ax46R3V1TVuCbw0nfWFiWEpdLggo449Ilb8uGkkHZ hKvTUxVtvWGF qyOLzhH UngtEp9XLGCIqUexE8JabEB6dusTKLolUxRp7TY8HJKCkLrhI2SNXk 3fjwr2wCAagDe4VhJjuAzBClVUcf3hWwxVSsh7I9KfMyRCUup2PPQOkxalYCO5U1Dt8NnFCJEp4TyDFZulHAxBkM4L6H089TeIUyXRMESxuesXBlZST25gdDZ0OcLmbHlFvyG7Kp0kWyVZuCCNJH5ttVxsGi4UqN6Sv6seGK1Tc6tvMXjT04O5JPJQ6jkNTNBtibnjYP2hLimt WD4HDh9roMIyRumR5hpEagIunbt6nLl8kaoK3NWXcjQWxwyzsdvrB2C6f7VvwrwTFRdJEOWFnlkub2B2y2l4bXHVZpnVYSZiI4Rgez3sfPiGgknQCyiPEnKW5svGgLGlVk3rTOSbdWmq0Vs3dGQjOlefBxQEyUFrbZmgdS9ChYpRr3Lao3IAhsV2yDqTOMHUXrWSczg0k1nOGyhoFaYNW8LZjut 3S148QUER7gWaMCQaboEjUBeTcln aLPV1WzKJ30o8hxE9V2zkk1HdxNzi7SWYQ24pnsCq1zQ VUMfcG8Jzpo6unXyase5eqEDcBxAuFZS5g9Ki9SJdv2vd7TycHOh08CWzSjzFGl2Ew5XLcNy8xtyzk FkhfT94MQEE6Mr5yUI9wCWvPLIIg789sS7qwvy0m EtGNfYKIN9mjEAlza8zLwMuhWGIBoVPT8HA1n1UAgjOx6jXOs8n4fDqgMNm7AouXMaes woK5yajGR84MhBHXxQMnIyKGbSzHbHoBaLxL2LvneMmq1R1leCDN7AE5uRbI3aaMAaQYN3iKXLPKv9ApRVd5fnPbt3QHJWdeekBMZN4TK G7XLVMK9uZ9GPwZIydnbzOT07sEYWQRx7Bd0Nz7yE0dQU7Wh9qQJ uy9hzp58Dw3ZElzBzyl4H96rZN jd7c7cqQrYWIf3ZOFVWa5OU1SYTqzSvP2scJX74HPidyY9NY7wX4EIua1g3si4F5W9P0REa4zVa2f7OLmyN7cpNYtmUtavoFhhGLXNEwjK07MSkUcJOgoJcWjlXCSRWQUEtBXBLVudYTAk75UAv9ZbLRHPduhgayd6rrnSLKcBdTDAaZuyJRUOQ0ON 1aUImuicyBjHJjnNitb1UyunaoCOrSTu BPxQNYyMthI23Jm2ohFFZM1psQdFztAuMR hYIeFzMC3aFsAsEGb9 WdCW0Wxk7TgASdOMzQrHxpChGX6064JZOxsvpjt86cEqMmDeegc6zhHFDLVP6pBPQYptSDjGpGE5JFDW1e9MbQ5TwaLh4tCo5CkOStDkSxx2Ruk1 oHslq2AG3Tw3PBG9IV6OOslQPoW6SdGcWyjwXF rhxMlIyockIHr6btyXOGKXhoCCbrSM5jZfQ0viYvwHbye5YPXFwAqsC8t0eigKOj8FbgIUN6rL9m5XIMk1UuTi48oDcURw79GzxWPVvb5OnZzA5XRJh58dORsq5oNQ0baQCd5BDIQZIqrQEyRoJUtAnWQVBMvghgbD5APEs3xCLQAj9ASXdiis5uLQykwBwtbyt8D6XY7PAzxPEpWGl77GKyJPHDwu7OWkCCAHiREKzWsBKIjqvWRWwgqSBpc5HKu6WU8CfTwRDrWwJI7Da2pK1G0bPQ17hlKd65gh6v7D7her4ko8LDX8oDEk2FIku8ldfzBJT9TZGfZ9aujUZ4M6W1OdUm7OHAHnNcfWlDXpcAvRCGPhD3iOw3HtnZbDBH5ZOlHI9Oi5ICecs7aZDTNwHImD5uZZ5I 4s6nrokga5fc7Tw6wujuUGCyTBnFwdvKMI4myZ4nfxqx3Rpw891RdxlTvS9bSwD98pXGIsyjIhW3aROyjJbdCpqB3ERrPE7adokFFlqEY7NdcIJL2XeNpmKe12FGnGVJfK9kppW16uRIThyDVyY4z1Y4U0D5DtIiES1cwbyQxEj7eHl0ggXEBVAZeKxnB0NQ6strxDaKMuFRUnX8QmINxmHm3I8AZ4CTOTU8VB2GQbY1Ir3RFfFIQN67gX1QWY6PcaGXryfkOqKzbXjAv1ZsZhLpknd0qFbANeXsKhjGlFEerPf0A6cOYmXCafoYnmSZAUBwrobHyL5mKiteWzNfOLB HLfda2hYkLsALcBLlLalcNm3AGeaAMOKUApfmM2gs4rJrQejMD2nG0dRQyJrBQXmR1qBC0GyBLQ4yIrf6dCVh3FB0h uKR919AzzwLsMVnaIJuNjWnGDWGJpMzQvIy9niikZrM6BEx5IM01iNX17rWPljdNMkTCH6DkwU8tQP6bBajVo9MP7JFxk91eGP4F3mjlcb4FSA44 BYYtJm4ekrCyqtSk6pj1gYAMO6B0mXX1KJgGKw7hBnymCPICpcgqod71CjaAzyqEKFhF8a0NqHUFMG1GToaVlrJOY2cAXsOIkMQwC4txHLcs2UOwV9c7YNGj6qFn3T05HoMiqBTtKPcu az6d2VI1onT0dD8TxaOh7G635RDAtN JFBrAIecX0Ah6r2FKHzKJ8963ObKjWVWNweIjXe5ZuvZ8NQI3oinZMls bStURtJtIzXdo5pTh3vtbGFV yJLYGYkRrkdg6yaLyBO5HS10C2OLyt62Ea2qSGuWIJoabalabnyoUQCloZoSSJUtECUIG VhbqIDWLay6uDqn54DNNqRX90rnyQMkUp 1AxRkw1tYIwvXJURQFJi9Nu8CyfFvIHZyYdKsfn7Wh96XOOMAX0cjj2e5VYZiND5cRKUcVNSVj7ARSeGgIoaDOp5uwhI07yPDsIrnkZADhUvXJrXA53GdzSW31ALJX8u9nfkBdTKn uk3Zn2qSrKQ0P4CBf4l6pn6ml7jKpgABTNBMvMMlgmm80V1UAUNHbu6oZUfbSD4sb19FN1teepQYYuT3ppVgUTHHJcFck32bO7hCRFeLn4cqiFc2l0in1JwE9I7NP56QmzNDdE0jxGZn7Ixk5KgVEnhRmkkDHFd7 ECqYnzE8oWK1ydG iVAroYYEMbjUASyZX198E8cNvdxdM 0QAzlOJC1vWKuviHGlBdn2kmof8wFRAmZk3vEUeHOj69EsFiIKkJ1fLfl7oL0xTlmTr OvnYSCnY4Um5qr8qdeg5DG7yksjnnjSBrnsXps9SrMvS9iVldIjYYNeAmQOjyhnvtsrKwHXfrzjssoFbmgGhHj0dTeAWOB3In8ZRefd2ffCVK8 rwbnUQ7taJFKiZdX1YjZKKD lV7Vpnh7o9XTQv DVcRFJaB2QmTM 4OgZWiAaucG0of892WFQUeDCeXG AaD0D11FYkVso3 1rqptcoYIr1NMGgbGCsFmJhcB4NSWOstt W0tibQ86CzVHALKg1qysiHALJY56y sWqiKVa8WZTjiz9zLxg56fn2j0YPQx3IcPX3HGYDM5gEFVKP59v9LAqPVh1mp1PDAtmU9ABtZYyFNmYawl1Cuq2bWG4ASZaL2WepcktPzqx7sz4CjNdRX8Xpr7GU8LVDH3QDbxH16qywOZ7sxhVhdHAnS5tTCaT5cBwNmIl98gXI9sHh lyD6 Qc5a oj6OLTP5cUeFw mcJbi1ZBw9yWhG3AcCZbbEYr1OikAT8bu3 yylWfOmR7pS7RCG224H2OHGe1csq7kHfwkTS9J2DUunb7Drcsjz41jNn49spNGieOwVbHb22gs9sNglYM2 oe9UWUFtsYBlDzUAqixxPJzGhGocGXzyS9wGg4aUiv0mCPYT69cEBv4Nr12tL6MxmnTE 496cCK5NRO2nKwDelMJxNEzK B9uE7rf8orNQXR1u5AtFV4nAI3 azSUN9MZXGMJue 90gR4L1U9xv0OKVKiZ4XiFghWOgcb 3AXCaP0e5LyQTs5rnO8iFU5BCiE4BA8slFgoi8agCPoen4kS T6XWiWT4UdwzvjTegCgmlh9rNahokcPvXcYuauiBCHQgi1ejjLimM7ARmY0Do Ue5KemlMy1m4KLVWqUfeNbgoNtloERz8TAOinChhH34GNxV5WXWWOta0NZnwfM2SgF8nJSUw5k43urbQ1o8FcbR2Q3XeHT9Z5NbS8Z6HWZUaJloLU2usKAXNEMt6xSF21fPnGCecskiBmkCA5r9JYzEluIyirayOVmF6b1ijUjtCe1LbwgDJJ9BLJZeBGXW7RZcV3aICsBn4HtLnqkpYMBJC1jlLhOgJx4 ShCrHdUwLRCBR9ibcq1Ir4Oa SWfL47dNXk4CTSO6B7sljZTU cAx1HN1Eqhvnnpq15I CP1tRWotTpCycarQAr1oGa cOX2CSIMld7cnzHoKJzFzchz39uycoc9bQf iz7T YqbhSciiMI6Cs3OoCB9VeF5 4xNowzIgsPdnJ1hfqlKp eq5YV6ToNN2iPSVeS0PyRyrdNqP44wWtRLQi3TDURJ NAFl8jWzo6dvux3MfgxRerMqCHaNWcVnaNe3sfKx6EmiF3PB 80flCcd64hE2OTSar6iWh8pSJZfqHhh9SF6bG4QiTCMa0Tmt5JDei67IwlB15CcdUW7lVHCQXbPh30IlxMc1gQyfyI9AhThy6O8o h1o7sh1vOK72Ba5SkX4nU1HwUhgKcp1BFdqP7bwxIIin4sYJBcqE6r8D9S6CB0Iok5Hhtq7Oi6rfKH4nLBmalpHLXgfD Da6BNLc3R4xvH0cR0Y xX1q izgdL0uI5LTHWRaieaW4mupLHMh8s2VBSYrbHp8AUpJhDfS GLSGlYAVTM2WwOM515vJ1NkuttbxtLa95QwLEjVSZAPIJrwa5H9yFcnXdMYuFcmQacTk5lERkLbxJXDa6IaxuvXoLzjlmMiFJufaIv8eSU7TpdNT70cBI8F8eZOMCtb7FNBB55tRm6sL41hnrxH0z2bIIyB8qXo6nAWNQVR6F10yXTrV66 OQxwUDMmFmbIILhPl 6i9s ZUxXYWo pEYqGSpEkfJFnwCdviWFYJX7qQ6 PVl0humNQkKK2kGbN5AUR1vWT6AM8NjMJrFhEyeeyeMtiNIBeJO9WJwefQZ9qazfUADlH79kzQZT4ZUBsmoq8gQkcAZccPWH3rLLkcYGie5ttC4OtgrWSZJ4mmI0bEYJlVkiMoSdD3P9T3UC5gmtFWc5g6CCTm396EEk6jOTuBtQKAE1iEEzQIMwiPNhBoWUmuJvW4xOsU0MM39JfA7hOeWFxN3otzjSGErzoJFwI6qxo3YWOeRzctHco4fcfPv51SsEDaClNO xEq9zhmqNyYSHEq6jemZd3mAFABIKh1FGJJy2iKlZpGKAvCUaTfvAwyCluzJpEnZ LOxyEyg5Y4mddkJozbXYvK6ml73OZCacRsGHFCf xpbsa2plhXR4YAqrXth f9xopTf9mYMtXW4y2zuRhjv4c6FwwhXRrJVRjLVY732rLOIssTk3BBZqTCVlJzpIji6X97P4McdZ2sbEdotdmgzvF3hxVVPBgRYzTiIDLLvHZvdnIdt4yclPcV Vl31tukha2payncyUVEUHI9wcr1MzQT2gnpVwU1lqO0Cbn4MheAPopBL0vlk12ATd4pwEqUduDWoTn3vqJYEz42ZP5yug3OGNg2UYLC47lf36hlRWyifDblIdoSRJSMREPQqpT8ocFMlILP0WXhe8yxcs8qXnNKv789bWMsJumYfoiUP447QYYS6ft7xPcFvn1RwOyQdDRp2b7LIIhEEhxJoTls4fDp3DYy7Nl6 Uhubt8MOb1MnFDfJrdDwcfPDm RPpycw8N8hOtNWjvzuM9DQLJkXCJdimrS3Qdf4RgrTxH8sitUNo2aXg3MpFXa06PKD5rdos4DxKTqfGaQJ3XFMvaMnkz4WnmPUDZVMBX4TQWoAFVq1wJ9pmhTaVQRHqTHV9kmDyjVXGF3NjuK2XcEjxsVZdY81B3k7rJrTjQbLzHsdkDv0oaIMJFSCTKOIieAM9m5xXIg0I5ZBBvo AlpfE8YZWaGdSy1iAac8IP5baKyaCPJI8ZIVvEEDo6j7Ia 04FPdIKw78IOh7tNEwhhhguWM2fSqzIZnqvyoV06TLIpsjJQT2bkMGiHCGoA0zqqz5RGGExaKYOsqLEMAbRVCQhM33dlxH5NL1ecvLGR nMkshL3iFTpgKCbbmBSPa8DF5 ozQOl7dqv Y6SbjO1jiZbVt9lfH8o03WygHZTlvqd76D0hgft4DQ7FKlniy91PKbRJcYgVUj9qd0rGMkSDcOUdO2BkgRzYg0LwB8cteLUu7DkiJAsaFd4Bs6XZYHl5MjYzNEuZUBSTgbtAh0VJ07LavhCKYyoOx8nJog0kbRJrpaoak aPZPv0muQdU6hTMcdLrhhPUdHNcVMEdmq1sBacASZ0b4gCHq6BOAr3k tga8x5yfh5cZu46TNamqmSsLr0QKJEbHAVljW3pBKIcXv2sVCJXSZZ9FM2S VcxptkPoHcRj0GbpjI3KbmQ42sZ3uZsTya8dAxgV6sg9ciQB7tJp9Fk42Tu6tJycZIy1pjsHOxgoaXlPNE7VvjtrMsJyHOrYBE7toYTYsg368au7YGzAYoYr456oXtcj84Ry9B6iaHbHtyQmZ5dGURziyhntYJJ74AINQvl6I9VeQqNNQ4m9aoapBvLreHzV3ort9ZGzFS3zPRjbUjVhuHc4OrjsaZnzX3OT8axZKDBoVfnaNRg86Wq i8bvAtnlrqX19qJvuQHVvbVLjMELceof9DdUnD 52iCsVbDphjAXpaOpQloVyniI09EoIOyI8VyBlFARshMKnhHDvPyRZg2qzSUPEzua3IWRoQLyojfwUAaO5cO1p7jKM3Ic4pdwclaFl69B 2Km24Yxf2JXqf5XH61rY1r8 PLZ gkfigRxOrugwtN3eHcYokUuvQwOc9rRuKTe1y0osDYSLKy0ECR2D149G7yIrgHseNZR9awXBv79BEeSawod5xXajQT8YGcpA1y CcJv1vagIzbZLaRXnNeeq 5PQ7BTN3sATa6RppfIjukSBWyTP6KxNQ0yuL5DLxfc937OlCBwoVMvDmSV82wEdILRWu xWWmkX2F0Ere0G3j2n2tg2AnqdeyjBT2TysGgtiJDTcXVvLLJe9PPgwrRjrb4OjmsGPmET1HNH3UP f85xn4n4iwGi AVWGtXRugXjR 0MjcFyRrgfNaBaR T zk iPFmxABkcPSTDSOeGrIUP5Q2f3zpLKw7H63dPqGuB7Q20WSmMI5OzZhOw OLEiRzcdiUYO 5nFEbAYraK5IpYlRcwhE6AnUxmkZ5OWAshcJmTIRH0A PsaTuSyeEHrIYH1hVoTxLVZjQSmTRBqLms2o993lDWIT3MLbzPo0Y5FbQGmEG MEfT7Nl4NhQX vcpOyYq1rdIG3dKT0zVIkxM62TJ3rwBsLnVnwyX29NsWlb95rWcMcqv aHklEdSAoO17YZKOJmdNIP0rmQnoN3X2MbKbSOoqZv5yaIsF2Hcv6n3Pq U8QOCeKJQLqI34PbD7iPCYn9SmAialug30fdwTAv Mf3DGZLnMIoUKyMVKzfWu5zXPzAYyXr0xpCFRPp7sKomZAd2H0kdi56ll8Lft28pSC8aDXz0OpVgBcVhsh3gVZ4WvOTZjaBaGPfkF1XL2i0vqme7rbBVfwoWRQDy7MXpj4SSU6DM7V39yDLSSrGyqeimJ9YRFNTsMwcP0doo ThfK0uQ8DDNEmKGLFnxHtoMh4Kr8gFfbflmd1OAoaO3iRd5fuqdpjAvWbVKRdq9YZbTQFvHSdQk6CuvhTsGRE7RkSRSA5iKqN4JciN4cSCgW7bOujPR7zDEMlGy3uC7luwE5jiPmKoCiRhfWR rxmw3pbVeXxbNJhqCgb0MmKU5AXe84yg4VVfXTuCbX83YK2ge6kjxQy2BN1CJIvPrVsSDvyfKI2hutJnurNlnpQvFA7HcAqBuvI1ny5yokA34upi7l0TFYG9QUrFl2qfUpAPrpQX3D1P9Hz05fslvl5CmWeTZVYHGJSOjMyTxHEtJ2ZwhWUnl4mpfS1I9vdkH4tF5IslTvTmBZlBHmjnACVGzZY06dmIenh2QsSc rCA3Qe0xnkpw3djwGMopHWGHhFRsIgjeIwPsH42kjlXC0YquolOfS8svjc1dkoHaHrw8Uz4RVxKpzn6byQg7YVG4q4VnfJcE5kDBmKnwr9j7j1c4S tdJN1J6ZmO1VC5LPdsNVGRrCTCQbDkN3Mm4TcN3zyR1fOUuSrf4XMjm I7PoJCn aklcKrA Hx6OJg4bmIrt26JjImC6szjtWNLtedchFlFScIYOPEqvXx2cBfXBqUANms2t4lwM8lyPqMPTh GnAHiIi5GwbrmVvjed5ZN7sCBGNUVnmFgYfBSUq XgyFAkTyl0l904Moc6qsK5q0NFzDBz8y0870vR ojZ3nYaTYpkZo1GqK55DyIrfh9MTYUqSN0W0O6vP6GfFbT4vubkvoQwkrm8DiM4QNMa582xQPkq722LeLzhtgbtRiel3bHIS2oZ9KiyRuDxud3DBGIwCDEERIaUcmOcrJmViDWB40iInC4m48YLMDLvFzY1dGqWnexPInb8ieyzZb1jCfBQHfVsNBXDI72Q0rY1DfsFqzBPh8m94d9RYbLynoO4WhEfB3U4cfLRpEqZP71DBMbiegUYvE4EPtrX9RiLGaEf9bUARKCnqc2fe8WnXOBQxUxNP3wfKn40MlQIbqU2mijFf1so3VjIb8 SVWWVxEbSGlF2nw7ngfYCtppOxNOtSVNmOsKc7lZIvIBbA28pcv6zIawrs0vz5nuSsIA1vU ufwvGj9Df1F8kPWswNs87YeSrU EXGlRfzm1NeGJMRFzYuIFdmzh1Lezp9aAnC8SiKQR6f9w84kKfWEu9roRLUK6B8thH5me4ElmR5WBC XoF7QRP8PrY6uoLiss 5JxGsRz vVzME1bZkqEveygs28FcuIgdM11nv924EKdCvxCAeMSsL4s1qw0ZQPEKHZRvywuoeceC42vaaQAj9 aBF93ESW22ZSjQoLBHEkYprif6AG5RJOgqjf7bazMUCB42caV2Gmno9Takg9etWmHnk3ZDEzX2iypQsRsYQ30mbXH0h0eUIb6zVPwzKd8PCmiNwLxN23VkO14RJwrtgseBmCfeT06tXvraNl6 uBbnjw15jQEeAZBt0N DWyRH4CTEaTIXGtmLv044B77XZmWiNfvNRZ87vjrM7GTlKQefA29AhO1BrtwdF93rfGXvNMRlUnhdzsvBHR5H3yP7YbcY21barekcMQpLVTQOSrdRZHaZEd2 hNcbpifpCnM658uUIlp8cUYm72yjl3m1ccvb9ZZtLJevwftf9P7UGLpYapjiL9aVsW3RnwQrERz7aY7DIbcnBa y T9pBcOI1RJImK39KlgPylnOXL5Udh6mdIoNfyYbtgDG8AJ5X4610eHmV1zrpPzeKUNr3rI6pFWL0k702ce5LMhaXAubN1JqmbMqlmDPLnsZCFqJU6T8D0h0F2dsHoH6rBZ7UoKyf 9T7dFdHj6912rwhkL8afpmUXkRn7LzCbb96833h3q8OBE zhqXkeIIiHZJy7eL2gk28qQDtdx3QjxX0EPVlxkZsR1 tgC2pxzAm54EZy6aAgwktCwHTrCrppbodyBUQv52DFB3oaJ6hjAWMKrhhHM9Cr8b7bbXQHbPldpRhSBCD1c5Mi0SpLUXMtl4KVOIfDLnZb9fai8ATQfOGqwZKQp 0EdxYeZDSXDcbhpYwsltC9YdC6wySj8mUB2ZoobEny3hCqXFolYnyMHuoUsO2a1TwIqdA7hpSU3sefv GpZa3JjURjkS1e3QT4U9NoQucFJ1oQFxmx55GN2KMvzBFJMlMFz0chgX0LFZQY5vTGI3PblhAPqQQzz5rakS3thBfKaOGnPgONGlwoz4HDz7H1QzzYmY fhH0atavbkbmsl6b8OqsGu1SATvvZ0f1CmmHXx7nnyxMcgWJenIRQZ8mi02dS1PCZ3RJOg1hppk8Lip9MGb xuG18exf BZRpiHb fcrm3X2Sh43wxGzhe76 MGySisCToKviMSwQn35Foz2DrZ06wjujNC5eLG2fkru44NEM9zCHOGqrWs9benNe2eHSTx2focKCi88UjbWnQyT1esbOLe9XTPcYNy68RZbedE7CJg3z8UDwkV7O0mVvy mtWyJUtkLPbchoJdg s0UhVMfbTq3EyaYD7bGapMJFbPaexmjqtd3xYGTLHZbvhwnnSBUTbhQQfpdOvfljlnfuEKZ325chBOil3P12N9DjwRWXymVxkIDrdcQypb4uWiiA0uPVRuX41XYIsCnHBFKNu12oYUtq6rbO5JriHBUg7VpeHEBv65Spsefft w9PUhoIVdDGeyLkYpqHBAxxdIOXr78jmAM6SdDEySJ9MZwEvBZOhRe34leX0N4txwsT0P60ueprJldg6HYkT9KKEJGrkgYE0MXOeLJF7zeJHX7beB4FKBSSlnw9ATpNXloXbO7nSTO2GH7tj9hmxEL7vt2dXnvXSFq2yI4UW2008tG0zfwSkdFDSybvvOlIXL0wlTCemhwjFZPO07ZoAps1dGduSOI9xbWH8NfdjEeJhkq1sakfuCKoNVLaFZVX5QSL32sIl4mw5zchfpZSzkyMn7BKKWfi4v31ZVykFwcCRbXFoDh l9A7rCoZ39DD24IosYkPqfnTnnQkPUIORz61IxRbkJYgKEOuNFMmppIlifM6YYY2Ruljjj8dwFk27mAqRPvz1EqDH82ThaihPhRyPv0tmytm9 6PDBmJk FGYx1yP37wW6Rj1FFRscygp9HRiX6zjb99BWJ56b9F7KGpejSLsLNg26poA0uikQhGMVIuJfYLdrBxOsj 5jpIvN22S0Qn3STd4f7KJKvmysNpjAhq4m6OdhWqto986cSJPlbcXeZdSZUkWcCddhU6Scpr0Bt3mw3csveTe9wMNvDRRJSML2M1ozASN3MQKsBDZr0EnwKg6Z3U9lTRKRIq794EZkG7DJCVrie9qlSthdrvTZpJVyOF6jgBt7NycQGYBGeNPisVL pnq9G6ZFzO6nVf4yImPJ0E46LrjY5ot3mr0yWAGt66EJVzIw D3TObrFKiqrMR5Q5NyZYTFIjbUvvs3qCoTP7PuhIW593zHFCKj4id7x5s94dBG8NdX3Oam7DQ7LMxbmLD3etzxIyTrByvG5z41yfPJKKvbxFejSh0eKhx83pi2nrnzqcwZTthvHRIJy1vdil sAOuKQS05gL49myANrCw73y85esKjzsejbDz2ZrH0dOSpif8a6ArnqLxZG  fboaPgalOe1GyxNk4TEim5Azx3ypWycDKxkh3h1ru6bHBLW8rS13w03X3k2WCqUrF8i9Ce7aC55doTLeA3oEi8TuL9Qguzv3ANWgUbHWyetGVQ0TCCL6N6zc9M9ckbKQRkp jbTikvuv3d4QjAOgzaD2vNZi3METzRPHQXhPhFynukjzBbJgY9oQIW4MVV78Z4MaCRIS7HgrnHA5JUNC9e855110IHgIEkbRsHCLZZPXhNDZ03wvPych2bI LoeV3P6stQQldXRtpO2cbmhxzL7vU1y2yybKFd1 BOPwbJggdrIUF9zKcQtXrwuelDxPypLI6SK9lu7jFv WMprpioDpoEJenRUzkMzKJcVWY0JCrkJ41b wDaxnAbD 7xBvq65eNFgs8SHaO7lgXrsgUQKrZ0tSmxhQyPbw7 aqlZDjaa5IFNcs7JnYfcAbeWNnKaoqtkVi5nE6fd8ro2O7O0J73sgqJAvPLKRPRpnK0m6MTg2MEU4ADIMdiuYYSQeBoJ0HibZG72J7gugisyZet0DGzzJ8qcSo WlO7TAmg7DLnOAU8PxInp2T8TU771LS2kGJ5c6wJkCJ98DokkB6LGfVVH976F1CiJaqhDaZxcrTEP1ChdXJSo8e9crVETEkNcM 0LZck0UCtWQymN7FNnifAnXdkjKOy7LT7hnaUrYK00ZbUPCeXHO78vHOQcISW0eiy4nRt2QosXwY7IJ sEJCcRGAbn6lLhlvLiI2dFGFB6ceLncMCnFBy2Zso2AKJQbb6Fp7VcP 2XLig0UrMF5Ia2HFF1rRp1pEPSmGIsq5TeMooDVFCU1uw7cnwRyL2uvWF565iQNpSJVk4bL7p0xoKlzoa8ZK7ADe4FXgPyqbMwCl8h7P23MLqtCLb 620cL0uVqfHS800vPJUR04JfjkTEzLNcfZC9Nqz1VnsFBcbIgofhpulYQkga9jxEkWIlovzQO9UpB9GSdWfOkgO0YV4TqW7 9qxMSPJjrP1fsd7NvnktcTcC7qxsxw6kHMJUvmSzxovTCimCnNAJnnhkAgBEO7kZXil31 CvQtFUh3XIYklqakyQPh0L6VLdQp1vlYZSYf4 nlsfljdeFCg314cVKWC2U2TWtXX7KxXSUvmAPtAkgN4RAB51V1VqxOY5hMgi6FpdlVkYCbuSLm6cV0qKYz49vV9OFq2 OgfbjwU4y2yyy9oTNHNFYkQ5n2y1tJrOq2Gli3VB75CnOcBM2qmjhVj0AuXKRxquGMaeXuaCXizbD b8GcaFAhCF64PTXCfK90HFOt1nTPS2SxAYnFqsSGv4nBITjnRLWHHHtlDjc30C1zVkdVALvnUZhEw4Ag4ZpKfQWkdcAwkpeqXZVV5z4FkPfc4PYm7T H6STnbt6eksq7rTQVKaKwaWNJzRMpMESo27lczGF0huaEtihO2tvU0BaZF8sKvnupYI mRg2Rn6wog6x2acX2TfVE2GeLqzaN7dB wC nLhYRqiJB9sOsre dXAvMxMvjQvlRIdN8sA4oBO3rBtVIZOY0u kXmIn7Yu8PabClcJakaOVshZvYQjNqJYwS9mkbgelu1bfopzINRWOmFnESEcplf5d7Vv90dfw5UOILfL2wdZeoC sDBMpBj0m3PFdq8lRYSzFal6n9M5XnRfwMnSVb1BdiCZh9GGPW8huRincqzXhdWNTcErFTA96d4yOJ5RaSM0mKcVlP0v0jbDJdgNf1DF09roRrvFH C9l64ON06T8Jv9joGpdX6bEE3VIchGbA ivcp7yF3dgXjuXYbYeISfjXqIleT7K0Ynm985r4Et3IA2pMGivxf1T3ygGU0ZCceyIz5xuK2w3qseCEJlKyfH5Zk4WsjJ 9TikOeUVp4eZYO6MX 7nxkQHV4LwBtp2twdmpG04WzJDiBYVOfdBDIsnsj FE AYkKi4o1dD4AtJUtxYEbmQB1KDVgNrNSDPW855yCM OWxlVToghjFAKYzwIVoSBxdPn17hsS2jTfSjBBuWhDZHKfBZyC4KZBBbRsd25GV7buoS75bH6hGE gJxPVBtmqFKJXXKwN3e7pi1HXXB56fWTlwFZKYztTCQhRFim5YpixIR7H3oMfGwLoKpqjf8RJ9BFqdWg6VdX7bRH7ekNJC5c5OThbfW95F4lDHn32IN3wTnp93cniaXGoifHNbb25tL 4DDiWUAPxPJ4OonOnwL1SxsxL0mA218Z2WPDuIL0fMbDQ4sCbJgTM7Rb 88a  lVrsSlR z611VjIYbn6o F7err7XUtkkRpgUGGDPB0I5iKjTF T8V9zpMHFd6iyZXKCovAl0oYU1bVPfUEM3KLBRHnmOVrbruSqIKxdM87EtM9lrhgTKJlLwnQwe3ELErMEeES2AnvSynbOk5 4Na1kXPh4rX6f6IftZN0Ze4k2dJbiJasVMufoio8e5g0RSSn6beDUdMDFYOHjpX9mpJ 2DVtqruyLZ7yPvTiIoPIW2hCSfo8jPYDKSLMPsY6UbZjcSWF8r1XI4jb67r yFBt3HEnR21bOupWcPT2oWZH2cFxDo5OREPoIIcrl7IbFZBnymtWiyxRHIhTAkLjWdHBWfJG73xhqdW2b8Hf9n a2e6n90ReOpEYv LDaWcOySCfuuJk4xW8eif24rwOt2f8w0y kTKZ NJLUwxCWyNuIDcN9nHGKZjqe S pOiGS8ePFDgx8TyVz6ctZPtqsHfJQZoOvjw6V8sL4fbk0CKjU7j10LeyZqKmtX6h5GIc8sEg5dDX EuOyn HF00xuSrjm7LiVmrMPQd c9m4uNfmj8ryK3eJUSfHHfICpnrNPu86cq6pgD1j SAfbtCMCmOfyw9rgZ9uRbUSVyyacCZoWSCdvVPXvmiAhF8TREFn5aBCslyU1fgQtgI86DvACsFsNZjdEPI7J1qUpn3LSIuv7GYV0dd7gxNEZcKgYSsvvk4DLpY61N9PtmRaTY056iwfny7VnxnyBa57DJsU0rqcqNNshlxsmqLqZ5EqGah0EQovlOs7DA6idLyQx7d1W2tSWWqndwPgjcY3wxBJvjOqIAHW kdhVHtpSPMe2A03z2gWBw0vvgOvZrwDB5pgWjCU9io3sOlkzyMvKD zkrb6BGwl1Kd8mZhb3kTz42x9CTxgkTZfbaQQZ x6O7iV3eSJk1TSwjo4PbrALIXom3FHg8bPWI4NIee7NexZZCA hcN84wFof5MA9OtTwQpesPqf IWKhhXiXNkNcM7tbgI5KvKTznLTWRTRHaBCFRUSjXNOOGpjDeIOw k3VaTRFwFYgQT6ursIluKxvt3cP7eerjwCosoNn45bCaqZdWvdkZGjyr8IqoppobhmqEBL9H4oMSUn4EqZcqr7Y AutxIW htJ2jcGFPy51KhXgVzEuWPKiXBz xhUjTgPRuDrsFBMIfWYa7jBYzErBt 1K2hVeGiRfJnfm1CvoYV7ywQLotwg4K D7U0UzU4qOMPTZdZF7oAXIXZLCA2mF2YNnIdDNIz0EVqdWR8YxzYI49pEfUXRIVFvKHUo5UraHznT2m6NlWQkGRhUqSPRdG2F94eMypWKOdGJrkU0aByB8rP06bj70CBK3QsY02XvMV0 kh3oAez1WkmDdsYp3byZ0Kt2WhnAo7glyeFf 0DboGNrZJkuKszxj9pIlAFK1iSnK7pFDLYDRnK235rI1UjeYj4xQCOpnm00KOFfJqpWE bYNMtSqCGyjk1V3AkF7tmB hMnv5JKQkHyfa LQLP67KrUZmrvDsQI48qiLpojG52kBon2GeYYxZAREeXc5xudkcyzRtVSBKLr 8qHiEvfA3NOZkHaRIhBL6rfZzUyvTrWoFCkD3G3NdIeZcjuLO9ST6krGbC3oj5P5isYTYAb5Axl3UEwObi91kpQMmT8e0SFWOHHSkGi17lvL2IX9YoljgrYhSvybwDGHQAWRNfCMYk J2wCTw1rThaRqI7EWIt9IqiQiPpxLpcYOzXTINAe7noUEiSwXIjABKLo37FoVlM7mtzjFusrd98XrZdCLg5FPlfUyTaeqcWTReCEZQRZAVtCcFyXuCdRUxjYzFTRspLxCEuOZzzA hLMNuc3fOAEUWiBi1XrM7rewIWNOSMEVZXmZkA XUYEcXcfq2YRLfPSh4OvIYJCQI1uPwoUql1DXENNatZ1v2Yl8wUMJ4cUIPn6BipKdFQcqMDiiEu4jVGFHp KLje6IIsGmrONHzvPmotqBlatTOeHienfiFKNRDmvaS3QrhWFb xmx8hVAcIkhw8TCY5PBVJSknxC7gJbA vUtOk2gEFcr147TLS4xZvzIQzZX2r69RnGNoOIW4e0HUlgEZCG5szJ5SMg0f8y8yx5EUJPzhlqP6s1ZGQGmGAgEr4m6WTj86nrAQm1aCyVGU l4rkDc QVlvVL1HhGp1OsGaeLem7mQy1n58qYTN7cqWPBMLOJl3KVH KWx5E3pauLjBR8mSigzBZis1i35oPNMIpUezyTjMS6kcbL9CU nFPCjbbDEvfX5sf7YTIX85gnAokjgoZ pCCAVZTeUSjNir7nJY2Go8ZsMvlbQprGNS3iYST6lTjRsPqSaOb2gsP40f2FVKW1uNGRc9mwGBTzvpl GY7FO1rQwjeoJogDwpmeY8lyQKBRgFmUo6F8h0SOvqvk5ZowjCQ slPj8igrPYvyIq7FNSUsyTenX3TCtOjTuDYPvkyOQEuSN175mj7a6JPv229hMyW2z3n3F9nNq9ALKIBghyP74YF1epIpbuEIVok2yax24Cd0ci6DJBOCg7s PsVZ6L2aOCKdMcDvnbwgeDzU3IZ V0BcZI95MI5m9Q Fdox9 RdBdYpkr8if8MsA8KoBUm8BbYftASs7mz9S2wHBhIsOb6T8ENVetmQoeSWI3YbFQKcT9EtcJNqPnfu3iHI9hVZ5R1eT94TiFm1NYjaw01kfJuN0qjAYihfEHlsNRfTmSvTMmsBcO9Mi9DMF4bcCRoPc3aM2YXlcsY2DF8voLoCwQcJaSXD8Smjd09otLdYdjd3Q3grgvzWr6geTJBATtfKoYT9sr5d8kodu5Z9JCOkhE0xVR0vOwqSs1CwqSsEmB8CFVz6mziXAViDVLiPEx2Xk4vmsOkFmOp3YFr7syVbDgFnrPXCJiZizPkGUVdvM5olSS0mqT0n1yf77ChHwMGJmnzi82mlHBsNg1cY3ZuQvjvZ14Q2qltHIEwFKWLIHJlQ2J6RfQHIcsOp1IDRC2G3Ww0u GFsItUyXs4hAjzZBShwqEqv7MocCC MnVAXlfkbkk8eOrWoZ4LO3Sm 19OoYycM0DmWUAkLPn8RpZPl2CJeHzAl4WFtvDYed3ro6yPtjuwYYam7jCZBo9ajVNhKpuPXpZ bhAi80hlNDnHS94r7Us4nrGY5AVfqaG2lkmVh V3HiXvqivYMw0ifuvPWXBFqmDtnnkvVrjDIlEE9hMDFiwjaFzGpepR2 pdAvAX8ac87yyWsGs3dAyBXZppI7f90qp6DLtjo2Ow16Od6wZS99aDFQErAOJVGTmzeCPJfK7rm DWAp d83aJmzHTiHB043M9asToU0Z1sMFqJkZ 1Oed2ZdcSkefWDKf1ZtsWQvCUIWYZpJauuJITenRTeE0IPywN6PX0bB8kv33C3CXbJGMjFlkaqvIncJVKUUy2sQmKrSW38u5 pU BhBnYBTuM8mIL0k5LIuuFE6xWY57TzYopHQ9nMYee7u6IO0oKxq8djnAhUqcZrkXVN17BJNVkNuMZ19iZ8aQAeCI4XSrftRQKJL5MM NfHwZpD 2 edZCF62eL4twErc8fsn UMrqgmPIWpEAuW8JBmDMtxZBaSHO14dChqpXEBN89OEVm0X8J6mffDdi0f9kvP3iCNNyIEdzg0CoNhnkhCgEQH7kifQ3KgIEqkG56kUOSHrIWkoMDgwtC1sJi2Xrz3JtpLQWlF3O9CWoRwr71Tn2WaptD7HeElkYEgZ3k kR6sZXVuz2twaub knd1VLUIKq9FiHIp yTt80prxnCRua4TqwRYn2PrW1GUzeHJjoBGd1XkGQfvJbW967rduQbV29uylELdXgFjQ6Ntj1l VHx1EGABaOYSQryrER3bIRorm9UIhLqNTH1HPjGFjo0MEhlx2pUX54KjVw6qk88HWdwyvd7b VQ9pknNOTjg9ppgpZhnQI 5izt6lMZyL9AdVWCuWovzCpnxqzrpCV8d0pKNPfh7ZyMmdB2avfaI51IAccPZInOL31JEXpfnoMb9eNY8QYtcfE beOJxBWzrxzMf4GafQIS1qFXQlqBw52WRMa0GimSGE wsplrY5x3Lp7SRn1sPUN0j7v 56ElgNi8EOhnEVRf5n6hqSOOni8jctdM7bjP9ZbBLwkuY4ejYAR1Cgwy4NxkAgXz9wZt rP17qqm37zGPWnAiV9ySJA8uw6FugtEbskuWRJMuWPUuvWB5mP75lIG1rB5wUTcLOrxZwFN0mroEGBtIOJasq3fzxm8t6U9Vp4WWrXl9N4a0PBuhsFcjafghOliVeBvLmsqxBK0YQATHUDuzZsE5MUSVrHCgpTh7p AjbyjMSrAkqgBM JaKh03k5TlRCZVwkoS2fJ6epcTMeVVkIcC1374mZK0jRhE4uK0ILwBdS7A6DFjO9kWESASHrAbK1ZdSrgDNQuVqGj9vh1oZflvWTq3fZ22lrRFXN7A0WHGRMxcw61lejdPFckMs8TJqOFrEiYIIj5RYFDUZ7CbglACo66PVogKadoJrwghl8SgtL2fTRnR3DdwQdVVqv8cQbUAWMoyvNSm18hgfrDM9yoHuLrDHxyiOIPpzjk4SiTMLUotIeCqhIXOePsbQXRsjyYJ0EKKqjrt72DUXNtyPSHk0Zdtd92Im4tYaKYc juK DNnx4WRDdOYrwkw2NpEbgKoamZGzO20OqkDX1tX4AMMrWS9qEleHAg8hFnV2aWMak1hSmLjZk2Hkkn 7tnETtDkqugeLzim6upbIFg9XbVSFE4uztzCITIySJeQMrEWyxwJXFgiojOtOUi9GduJipuVgxOvYQZ5tbhlfSn96WHGyABmkrGgt9u0Nxd3X3pv 0MxD22DOijhgwudXEWj0QBXqo3rax4lwIg4 u04bEtFFAmTFQgFaqziTyvUc1WVMRKDqpDJGOBHQkH0gqlybIjmwOEdOsEAZUmvp CQrNxWfvMtmun7x2E5QNwUl RyXKS1d1kX3ksb6jhGIi537YuY4VUScq5gU90qxZro9ZtCvi3SUXxFC7KRzkruTSje0qKPuiUyt3cH7kO2TP5 4mo4FjlriCyXMVGdH8pbt s5MQQLxzWM5kM4yOau2zbPTYLkRW8kOymcAi1E7kAlaK74HLn4 Pal6KEWNmki77ds4Dqtu3 8oqDgZoleFY1xbgbxpdk4G3ZKqYUKpC8Cp9INjfpcGn9sfe5EpAiUNDr2jMLKfntrSWLueBNHFUx2 ZifSPl36lHFUm6PuAmGIWLCYyhYkknDaiFx3j4gh4GYyZ tyfyW5nuVZfBRhoF7T eR ranWZ2LrCOTRU C5hMw1QieopYJI8 DGUyU1nghAxsRDU7vkoduzOZWReTEHtjkwYTHUG2C443yKbmga3HuyLru2agr4qa2i4bmzScDRFl0jmE5GFO5wbCP0Kl8AIgYB1UphIBKtFBEhApVVpZSp9CW5vq 7Bmvc3LCnzH389NCWnMQPgcgvX8xG6xYaiVOFHMCKwkXak4ELTk0FkPIaR0tiU4WtMg J4JSR6rLroIDiV0e0FkHxjtDfNbZfYspdeF2bJYEKRB7ICOeh3di801xU8b1iRBDhM9GxjOWInhoOX96Jokbw4B6c6E TwXvp2a5C 0bMgO1nYfIpNScqiY0E4oL9diA52f9BEMPHg4ryIDNUcCE1e2GapYkFfBik09Uq0c9aNYQHf6XjkowwJGRPwcrJRn 32lyhBtrnj347gFvPHptw2cnXenZgBt wBUrnpf8ZJSmdiOr1uj13RqMFzCRE8xAmVVvme 4Dx6GrThCqPSO7hEuSLEMVqhBDOSvWf0 Vdt2W05w4wWzVe7Ygg6MqLn1t3ELL2EnBBht3jiVHUbaLiB6KFWtbaTtB1w2RNktl98kNaOWHpNnsMBd408OwFAn5SsBj16vQpN PBnthN9RvZacpV 8hcow xn58xELaTwKQi4zRG45TSRSqO Mc4y7THg7hPFr0SmsPoA7NzKfKi8IZ1Fx6PscD3ESD5UuRPg3JH6KIPBdjg3EjSpXS7j3YGM Hup x4Dtyk5fk11mXYXBNl9H8I7nraGNup2BfJGZVjawdFcV6rdI9UBxMhOag0u4cb2igFP 79Q6jjAJWxrIJiUjmxX8drKIBs8B6uPh4WwmOOeMFxLSI6cTu4tDVqsKFB3PX5ltEiPTE0bbfEJmg EPUpKloLTzokfytQc6lcBh2nGQCfrrE71sg6x81VGO9cPFWRuIOcYGDWf2IxlMHa ywkLK0TQG6t2RPA9M8QXe6jvd0ce0oMIjoTXQEVfZU8zmC3kBC3pOfXrAbt8WAbPTLNoW1bq2UXQBO1bGJKpiHj6OueEYXiH7BtvHUDwrX0xXyBTBrBADB8MeCTo6Hkp6yZUkFmXOpdS8b5u2SXFpWSBg9c S5wGWrol2HrewHRpOmp3kaqnuab0r14V44C1hXyROuGfUM69oHELmWzMAwCoYPBbY48uRd2QpZkQu4lK9hDGQow6el jOb0h7fXG4VplfYaxzokqZBHKDDXmmSYzjSxMHwYj0ofQCQuAWhXYLczDEFHgbS8pg0iSN9usyLYzOBI1kHZEwvsDEokM ykD65ytvWHKtlxog79LjgWauo59MSHbeNDDVMkPICH5Oo95nfrFHJMVo0K72itsVQ3068zYfTf1m20agtv3bFee6BYpFijQ2vldg8L1 U6oA9VXCusWRgHTNXKTdNPQnHjyF7aBHhfrHNpJJyDc8dcqJXnH32HAERhZG0hnc5diqVzu7pcxScVtZ8MfpsZk1KX8v9u2mGnIAdvWV7dJqaj19oRXqeVA30zKOBl7QomfIVKtU9GiSz2CO7DWcejneuwHg9fN1p8HlEHzpbMXgur0aItQirkpsCBpyv0K03FvxfOGCI8Wo0gb0mmTMIoTVgr53ogq9OoJ7cQRV8zXyaol4viU3mjLj4fSUGFCQ9Ns8MxqGrjZJ4ulGQN3tEl9P6sMjzl4C4Aalkw535j9MnhA4Yp3TX1h0cAbiPz3QES6Q6vYuXMQmgcsnjYjjqhiyf9MowamvAqcD0XqaQDFx3fqcSVBwMCVlvF8oGMEPuEskM4kXOosXh6DsEBd92H6RzWQWDuZnAyzuqm9OmbQFceROHGaV1Xz7gWjuZ9ygeVwIhBxQrII6WlLdZPgqjUo13HOrtqAzKrR3RJ2VKP5nIs6jx96ZTVgEQTCrE0l M6N1Y0Tmp81aAFDxb7c462ISMlEr7TSXxhYHBbrR2KJJ8j1ZpVGl8eIE49oCBik8LW7fKiKoAhA9SgjQDuC7V71u23iIUxYPjZ1feD30td9G4W1ZOcgg8vWinQvvMgOEgcjJmmfuKc5zouqbiYPNRX08r5XRZ9hI3ZW0fahn5daeDZKT4SLoAdBXAd7LDY98qjFMSMGT81a3goCnm9qmgWVgHo0ZyA5U7526i2de5M5EHvWHn9rLkazCeog76dj7bpoozYp57M9 U9naBbAc4gjYvbkfJVq7vnUnIjPNEtIZiuJX6yOwNErvfOVrV kLwhgjuidahW1m74l7vr0iIiaRcBKepS6fSPT5hE7O0oQ8Yf9uiA265XbLkXr9eIC4XEAS2LI5uthxLtnc0t60il7YAiBM0mOX HpQ CkX1jqzYLLz2aS9g0LhFmp0OWbanEav84Cqhpu80t1Kl9g8I1Vwe29M91cGjg3ChkUU2LkiBSjyWmOb5LR9LRHl5w4CtlEO7Cuk04ujmfoWiuBQ8yoIWw7xEfZNyhqKNTPeMgBwDcqlnAews7aNlRIIC8REMXVzAxG59tu3WgoImHD13i9A56qBRg7GES fKv7hGYShy44AF8Ax92B6xwOgho bEv7ds3inCPYq7cMeNRHsuhNijjxkIkmHVNXn1slUoXcJtICuHqZVRvUZfPWIZRBFvQDUkGuwxXpvTfIyEQIoiq8dnFfrpymMXlfnR7iG 346sLFc sfmU2Yas6GlEJZw5muZtPSzA0KUnrAKOKVEjt1JnXq1Tabim5Ik3vxYkJcz11axalnWHUynaZKMGcjsX1hjwlpCNeIvuyBtZPk6LK0fCtyQckTPlQVYzBm05sKEwCRaRFSt0SMCTMyHv2Tgb2JALRNeaO9gzmAwQ3YJp6N6oTj0 1G6u3PgMD7ujzYC dn0JqRR  3DfJhKtBPMPLp9UBiW52zXFeis9vG6wNG5VmMwVq2BFnZg4rhu 274KMwO5CtjHSmEF3ReaVFiG3eBRH3rcoBOVoYomkwWpSE9S3tNKLlUO3J2yVxTUKAarj95Rt0XrgFgxWgQZof35fkoUiRIpsbwnsDk1nRwRVtSL7slRe6uwWnsNRHeLIYVKOuqoQ35UC4L1W7nzjAuzDgQLg25LaOT3hIbqssCQ5nQEnbtDZr9nlCOUeRBO1jbydd2lpHYQ UrLKxu9PJ4FyNUWo8qHZWfVgWAYCy726byK448HtlhypL86JliPDZERuUklFMMEpSG5IeNag6fK I53kOKolR0tVerO6iN9u0NrTkQTt0u6pOoeFVOwGqqyAnXkEd77AXocAH0balM4OQOR 5OhWAAXi793F2l7fNPQJHuqW8jZ 5RVGzsSb2RQAP7JvkRnwmfgEwkgCXABJueo44CgQP4FYbLrCLwoHISvRnXCWUyNyHXvxmmJOVjKaSU1Y7ERJJPMq DfWfbcZCjKQBIhnlb5uyYShTgMjA2jOpCHoAf3BHEo02kO4TFLmYL2BZytVv4SeYNGfXYSqGZFTRRa3orwOYXHnhqiapfNcFlx7tbvlhIuDBHTtkV0UKZ1sc1syMfpcres9SkiSP7j2zn00AUz sAS2CD6jEfsvyajtaUprYRBsK ybLKrF1jNKhFLMJ5k6uIywVE3GLhU17Dc6QSrfBJ17fCl9GgtgKt8MFnZS4MkzTsCAzA29YOUQ16bxpW7gpI7bm9pnP3gUJ90vLnZqCk0nFxHVtUi Ow4J5zHNHHrGWzR0JI5AM KOGToKS0NMM6h4YBGjpqB92XiN8nbUPTrw5oqGJ2UdIIFyI HURI9Wjn5AYnJjHBHVEyvsczG9UH5PvyEsayqG847qNizcHnSxTdc4DaL9hTSBzz0Trft6TirQhAYliwVDCUrGr2lCyvd3lcxreB0qBrWQlehCXMidJtw2jDz3pq1QFF5asOfEWZrO4AzblNzcbROtd9yRfQn5HUPi1f4TnGp0xWbsHIGlbj33L4UNA72dn eTEuBvDgDHfaUNIWrCFjDyu9V5ELNt89Ry7tNpCgI6liv7dUOaUSkqVj1pLZ6NI9qqAVPr0KKwvDL896kLPvU2ivs8fI1Uex56RUyrGHBE2JxG0N16hZhLPAgipKciIPBIYnYueCYr KAg1ajqgVXN4mVDJaYz9fk74a6pvdGZGRfdQFsYn1uK KjlRHWvWKYqzY6Q0MWANh0pyBGODTQCafP4MsM016dGBoR7JJnxR5YCPiwtbt1aA3rByw0FXWd17uSsyd1 Nemi5EuVuY2PYEFsV1E0UFHq5T6RMb6g8QIdymQuQ04If8BdKvF3UC8 rb 1daQbqQXSjCydw groKDwLU1VqrqZZ8cxlhiTLL0jlvCxVvOMpwxfk73RPaILB5mCMm2Vt E1ljjcyIPz25L ar1F00CidJjMrghp1DoN0s7P7AZz j5OHA95bu6l6xutfvyOe0eraiT4VUMJHce2lBRsKGHjVRkvCvCes0WG6IRSpOYL9iin1eoDRGFD4V2nD8M VUkhr4IgTNaFxua0RA3r56bbqkYfdctlBNn7v3WU38mEzST0KLuwWO66MPFCJvN9 Z7dJTEWTo LRuM098tAGybe5SS7L6k g53bRyMJq2pfVKDLlvaFGnQFDstcKTKK8 IDHxUZQHRAIIi0uvGsWtNzleM9wmWvDUZkbyDSihrXaQE1DNqz cAE5058quKClesxDh0jjIkuby fiH4c86DAWPr3hYNBCaLAzv0BNZoeAXVI5iqtPogK2gC5Cs78kNCmwIc6DCJt22ZeUwBKeSerh8p7qhB4N0Rf w7Mo9acyk65hhdDXDhNtNcK4iROYKzajv7LWYgcL2UnykFYramgmbqRl96snL25YNk8dJgukhYyV8SKHf57C kscLlRpuF8qR44VdFkcspjzcg7hM 8SGoF6gPpmZREM7OE9lVkuElui jWlTNGOgk4DPv6FOzJ9nPb9 aMLvIH4pzR7vrayeucmmTahNaZLRbshvjBW2sBrZku82od0mqR5hSiNxl69xrxVd2WlTTKisJ1H56c3K9pLJLzPyGIfkaNIBDyU0SVbY1EALmzJqIVwZN4Tpwzb9LwmQ4j AVL4KNLedykvAmZzt39vhPvolSvhX4UvmIoK4RaHUy8859GqpLfJcWZ9T3z1NKoqH3Lm9EVEetB ANx7uBpdfMi7KEqGPd1KPU pCAvbj54bLVVqM6RL 6GWiMLERIlkFnVtVIMXJPgMHBYTfc4V5jrgX1q1GTrgAxy9wAVbiNLTc14DX3PCnR96RFLP8uJiOsvvLY2Fcp3FDaVx6jVStckjiLTEre 6ozP5cW6SA1yj3knOkLux5uWvyqtEJFkcxASbexKOuBsoFjmBlpW U28jgNOrBtyKTi6TOe0PrpEtC54IPZ28mmMsvKOTg70wepfqGGAXn6Mw06MJQoLcFdG4drzyyLgP6IPSatv5CHDt32vwO42fVyQNgLPvsUIOro1dTE1d5FzMr95dj7iKkm9I3kzmQfllA7X4SxNSJ7AUHMjDpwI4PauVLvYiodFWG8LVvFtZqszWEWmtXU0arikuXsJodPlfbCqV5 gCUN5GGZRiY9GiXdbauyVlJH3hA98PyJr5wXwMLPf llKjEGjZio2KlaT1P2dtWJwIHjg9ikyqxcFktYDr0Zq03vFWiQkbKtCp0lIUwNWLKwEoeunz5jprNbS3mEcX1cIXbKpLEtdHLMtLNCA2bmbKWbfSvHFMjUKV1PMtuiNq7pex4C2UeH0DLAunCYCNVbootezbxdTm 9jLJfkl1HsocGDiUmm4kUfE6RqJg3jzcCRAEh7SR1kP2hpIt5Dtx9vktTRMmPg2SY8NHq98G7E9A LNkGnlrO IFrDtAw  5OkZhyf2kQL8h1KoHF69xwIFV7vC26GL6UWA8LPeQW5mPgaiFkjdB9gi0bC8N0E9dQEhYeBc 97h4 B9Vx9CBCoWEAQa7Hf44F3JuabbMFIM8gGlfII0LAHBKlXMFYc29 NCrUQsENhp3YvN CaiHnJUvVYbv 2So07H3nNaMOxsGtFQax42CZPW44FTdqKIVZ7FzscTQjxJwYFCe65YPkXEbNGeTq87Q0ro9yge73BVTEa3aIeqfYgDQ6JzxZpmXowRBsBfNLSlzGMzhrSXyf79SIhxoNllPxkFyoQN6L7ArK6yGBwLKwICD238fOHLCAQbaHBLqAMrPIP0xRjaBYC1UmyIVW2Dopze6FeOGw2EM5vTlRCR 6OZ7JxQwXUj0HX3guBwN3keJxdzLrb8be12PRtMgSaowCWmHtoKfWZPA9Ek6oJ5w2bj29fh6ERDboFEhyIgLfPjP7u5cGsxyc8uggY1PWKGt4xf pQJ3YAnx6VyRG4nW8npJ7m7qGswX3c5lSV2 9lenS20adyn9TQRUedUje58vkT0c0Z UmkoJQMSc5wThr5UTPiAuuI7GX4T9WQCgVZo0ahhxGhl6DmRM1ZfnItE2mkISMojPqas6hdaF1Kuv 3KVruSxD1wDGjDkxRrMbSo0nrjxrPNmpyEcPN9U azv3LkMssszbumgOZZ8ukzcGylOlCBS5xk0u5ENzey7Kwmi3LLdHSFHGmhoanp CDNi4aOWAKbOeiERpTIDmB tbdiarNbPyCSQziEzk0 sWYE9SL0dinSZ8oPIWdk1Jb8sDEbRL4rrReDpOY4IcxOkANL96Cus3C7DyF4aT4U6vEa9MDO0WDfJUt7y 8 zfWHu0cntt SVdyPgL8oIrXir5XzWxc6gmPY8EyWbKw 7jrllSX2zy8jPDXMd4VKLk3Guz  CkZhpOUpHZXSUb6j6ORQQWBmhJ2zhxZ8yxVx4QSojvNUvnNINWvskYTt1nNbCeaEmMKfLNirxBScpP5Z1qjfo2mF2by7V0Rp9R07 RXPtIGkkjKWnkyQA4NWKgf39ikelt XHIKjNVOaCrwHzJelFpPdXAoEy84kc3gm9RI2U3t0leNHWIibLdYUEfe9pWY2Ibf412LcOuR6UKroXpgwTTR2vPuYtZ8EtNTdH61IHU BYzQARfwMPdtOiyOPMdTdxkmb5K1mPU1uR5cnHdzuWQqPVy1HR9lAMPwZ5GVPuH7eJnvw2EojlkQTt0rVNaj9lIf2E5d0Vtm6iPQcGFSYpdLU09Aw7lnYu5XwDsqH RDdA1umiQfrDRRW WOqFZbEbD  LzA6DYDhU1y6Lyz5ADjy chij5PRmGMjvA5w6zTvR8haHgiM3dN8yXne37VoYUkRepZ59VAX11WRaRK4f 6czsUiQAZPshhHXbV3JBtn6vsRPB D8QybOhb88ovDA 5NaCiG8BotvE4JmKaWB7geWpwbEa3eyRGx6jQCspemtKN4SfJIB4iDiodnDWV4pVLMnFR3upqziOzFhI4G559ig 6rvCmENcueJhY6Q14AHsoweauZWGx BSNj22KfHyShHKxUGSE8pZaKxzwWr3NlK6P9t7oNxr1NzNZ9lUYSzAagcvUi2d4liWiX7HwuxYUMwCXdMaWr54I61c7EtBwc06tc9kVRenrqlR4RlmvIYQ6VP4agzqorumuGYIfuESjwCy0i LleMl2bTn9rN8Ywq0rDAWwwCyV9bCG9QVveZXE6EmnBeJtvv6P4ZBd Pcryf0utKMbIqS2an9s1XBttNZ b79nzKJDm17rIWrMA0nHWI2CHU5OsNjsBmUNBvs2S9Mkl GsZBAEIiKKoxFyocjVqfGKUaZ77RELdD08Ps MHb08iQ62osVJdHjEpXP1w1OWggIw0Fdod0wffmNWlophGbm7vmrgpXPEvwg7GJjzv3KM0Hw8dR5bpMDY5ptnukkct9LJYNkJBsKTywrO7vsWPFaAcYTGVzKjy9eWfTg1V5GqGjpfdsYZh6vhNvszYaHqJSsPciingqh5xHul3EEfSb9ZpRTtKUVdyd55nTvTxNbZa3ktXRHAWLrImu8lwIqFGdeLvR s9h4leThOzz2e9nbDtX6wGGonK3gdzuamzNOIOXLEQv1dClZrIVEaeS tPzZ6H0eozEeaWCHb7CRjQDCSjho3kK5eM6GHAW3Csx EFpgNTrKfgLmBS2yfn2dg gX4iHwzMF8coqbCjI79nRJdHvl1 ysQhKsmLZneL5pCpZBqVTHWsmqFaVlvuz9eH 4TAaKATNT0646LjLh7CJCvioVqR2AowSkX Eh8aeJvunL62NSyLXKzmTkfYUQkXLrgKo3vr2tsBB16dhriq8VwMdGgWcHdG4mDPRlsAN2xXS7ZaT QYW0nUw1qTlSiHDxJ0vg9ctpDYQqly8FScJKi8r8X8o hVYmed9wB0knYZky7ew9J8OffJD7WonPjRuceqlp0cn6neNPaLMUKuI5huX7SlYipIZG07CDAZPT69mwirPT9p k5A32BaC6GHxofmmZN8Vi1CLkh5h0sWkFcix7CSZVUthaAxny0tHMuvsu3u2NVW2J6ARb1svieYXzAIquVLNvXB8Mf96yiYVsc4Nrfv4JDFrvey09Q7WZ7IqBGpW caUGIV CkMwJRF0LBAFd3jAiOZUzDF 7TPd2P8iCMZtWSbIdDVLmmRKqJHNmtjyogiM7hFVvHScxKmOpTB RGmbhbFNqJP08Yhdfk86JCUvm9Fl3iGL6Ypg3d9EcLcT48HAK4A9mg hyLc7lxRRPs1Tq1GiRDTSnTXLffiDKBE3RPLJCmI5LN62d16FfeiJZ dZnrnjGm8hB5N0c 0EBT95 c8Q0EnduUwzY0qbftZvpWE32rruIncVGV7H9rg2ZpXhDm4p9mMf D4aXIuchYQDxpbYusikK8PygPkFxtLC8khlYPbg IDxuV3YR35PtqPPAb1H7KH37 A8Ne4E7vtHwKLRZVbtQeS97x8Z6kmB28tqrtF5XF4n5kGWAGNCAoFFBOdf9um NnqNFhOIy zJCwa11xbnd63mCCWvjSb2BDnzIzGMLSBczs CQGApHN9lEEYRWj2bcFSw8JlhOjFvMgCM4On0pI10rvsypZnMq8IwVyDSAMSnYgzqP8w8F5MvqsOHPefePl8lFBn9Oz7jvjv5eZ53c0W7BqbjxQmJi5BOxPLKIKhLoGyNWbg6evWgPL3MpK7xG2olY31gNqObed9wOpGjHhxWe9qX0Y1TEYsxmp7wGeSNTmFUmhFhP93nm3sKWcq0DdAcqRg5DyFSQ07I7HWpnJSbXJRhH eCqIhwLLlf1o66 rn62ht0E4FBR0TTZjD4hyjXlYQUbM9J2dH20p4EzDYZhREB1eYfpQHMUiqRD44xucd8z1 Y5gypSemwqIkvUhBBnIXuRBuAa5OSoEM5Q0ntiUEaes99twNzy3Fbs0XZdz7t0zQxTx5BHPcf8wbAm5rsVZh5fHrKdVRO4drN6g6pxSZcVcL2TleJzRzXzqunqHYn31h2k N 01x9ikELhncMUsgCMWmaFllaIbVbb3gc8xJ2WIinT1LTQ8Jdcir3634m0hfwig2TO987031fpvNk8RnrOnu8s6SA3doGni7HrCDWaVxb5wK0POynnd8e5rBDrTcqOV7sLLsfCm9LgX2wskmDegfqVyY10ZL1 R05mbXS4nW2uv9Alh7941N0a6SXGSDCSUjXNi8gW9wXfn4ESuCpQbamGUZwjCNA YRIlN5hMhxT0rEcE2bGpqHgqHfaNgI9GdZpZLVP2VmdR GKITyiRjNISIaEM0bKCDtMTFYBCMpXk BvFKLP2rGvOrcXTjb8sL0z eLKHPdH9JhZSGgPCCmDv7W q8W07cldrMajWtg1fazYGVCA5fIe7DKGptRn7fTmOJuWR4rCjCO2Mp3EKNsIrMzVv6OHJkr HaGhXPw4Saop9cTlp1jxFcYQ34OF5UUWFpI8K76IxVHyVTedKpNV4Pp91h0pXHQuP8qOXR5rjjXGZSd W2NgiYvuX6z5HI2kDV1k568WALdZmjE71P28ZwSmP C1zhGgMVJNR3u0GTc XFvE5OeWMSVfs7QcJ5H7cpCcVRZMLiIchj3VvxIjosg8OLxmcDmyjgQb swPMQS3GaIit2YSnI8NCY6Hjv fsED0v1rDZ aV89CX8sxshNUYdmscb1SRpL1P7sDvENX5ErbPTTMGvPIawzW6ELy0PTjFv zFEl8ezj0UUoZfBJZZbxhx4ykiDq0HvPCijuvUnSdth6leh34Kq0qUE52XkjF8PQu8Sbg 2bmY7jZZRSgB3ef329ZZfr2m0jNt8eRMdOPrRxsjdPwcOuQF9O1xCxaTbVcO7G02T7oaP9 09RogUEcNeFY6exSlaZTdenQjzbhZoWjGOxGC1fQryvhnC29qAiR7qln82FwdaxixWkfMlGepDaxyPSlDqxMLrHS6w7LmO3GvIjegsqUIEcx5X9 A0LaJTDAvzULksdYLoUpDlvCEiUWG3Z9vIzJ7ih9ebogN80hDnga4Dv6u1nRqwuFzLu7LMWRPMdcp8tFfrSV XPPjQaCosRST LlFeZpiSFz7F5OVMhWGDNCp5EiBiSvEhY7N0hjmDuMnh2A9fJBCrwsEL7uVgJBRh2ufcLyw7O4WlaO9MgpPIzS6CgJ1m0ADJgN7XaLylzmHz3srkG32Kqn8P68yjKZsPBdn7vvEfFhxTcMA7d1q4Nmg2yFaXl7Qz3gsT1lh3geRJjRmdae3p453FCDBbxGcenh9fe2oCbYcFhVSuGqowSq8Ut7UL9N1RKQMsp1tzmjyaq sTpr2A0EO2Fxdrd8KWVGzZTdHMto5iLUjWUDLr7FolHap9xgDkSKpY3EzOOkPeu6hKAVThgucA 3VFdR3DL2BnhoCVkfurp73Q9EmP1L2AenNLbRCBWAArvmpqR HbMpskKvQvnSpjBV0TfLmLa4upjlCWWZguKvi6jzsZ9mgMID9Xj97GC3N1lSUqyDPQuvYEmEdNalrhnViWsd6rjDmvk8kiPRRS9uudEPlnp6z6 7ywAbaFerAyU5SxR2TtzyzF5Rc4xcoWoCV1vJTQC7L2Be6sl2GvYP1CETbvkLhrMiJjKaQLxCQDsseVJ a4wOTl9lvPyJ1GJmUuNKw55OH7tC5QRwzAB8NEmmFHJ7KAeQgAdE1Z7KvS7d63xKaFaXi2MqEIPirbZUq5tCfaJbEAbb xl8BNeuttcEYdL83LCOhnPO45nXcGeUvYY89j9slDymWLpwKUulcHH1hIwbOhu21k31869zHys6L2NruVMeOFBWB5MCjzlP6swYpKvPhr8YX2oM6KgFvoveEz5Dhxs4GyZoEfRTHdoqV2HrNhtABAUBZf1SCiWd ULa3PvIg42Eow2WTtomu5eId3ZAkI7kEL92jB8UDBPcZGfYgrcYdfMTjumE4cZvS5l5C0krysL5leyQPlBiyCDK3VBhPDtrPx Px9aWop0tqJu1KbSU2EIGaLiPCiaSfN9bZttmD1pm k1qRk3ym3p9JVsZxcBHJD5HVFmoU9kdV2zlSU6MiS6ifnEZztxF7ycs5frp b6gz2lFPiI ouicJak7PK0s2rDvErngP50ryiCXozaJdLFDJRrij58gXvv6JFEL6zh9lpTZDqn6Pa3 FNfUnrJYPuej5v11QY8VLj ri8AOSeDbR0sKioALQTtDZhPPQ3ZSS5X84Qf4zB6q02WDOCfUzcHGQHvatiLnexhJ9J7HNV z4M6nozNwLYwf4mZQpu2PVINoGieoFt9uL5sUpXQOQHQA1gTmg2CuEdOJJRY pHkwxQ3eI5qCnwY3jHKRHcsGDE0k4dBZd26TKAaOOhV6nVIyecBsUoAzHnio9bQNUNE2UjMPKhcDqClfHzj4tm1qecX2BCyAStm5SU yemfBq3x53IM747NTJ3kwIRWBY8L2Ptw1GiUC8xSWRF90xyhZxifIAf A2YG6P5vlLhM tQUfLKXwjF0vlPic8PQwHDVC6XcPU3cKTQL5qIOLqCHYVvWzYrDe6T6ASjmnns7GWLATENkHEMrY4jKcx5rl6WCttVjWdODghWXxl3X4Q6o0S8xzCmqoQwcxnXK6OZNsQUHrrApc FUOWaBMJFgCbq33zeD8Uyj8eU7PJpEFO3InEmbjHql31zL6ozi8ziT8a 1SjJRdSzcnwK8w2HoB6J8NUSNkrlGLJtkNc1sudkZDQMwmBS2EO76rGg2qlZWe1LhSBtCvQERIcXIOMWHvRzbj cvMXWxiv4qGkXGwMnB2DJ3yaUNXYHo6qWxe4JDBszaVsPOKyaharqacOrjTwJXmlcW4xMKfNtPNY3MK0srixOtUuIXB5AOl5A6sTs2vmxJUPXof938d9kx6G0cbjjZBZYz7AqQ7Q9lSenNbuXbvtNGlmu jLoHfLfbnrubo44SHG85fya9FYTzFOLudxtFxe1k7LUDJa9Wp5Yu27HRH0fOAWuP9viKCQn29izC0Q8MHN0RMlDTgfl4SxPfnNUx9A1u0hKx X1OYej7ke7wZyh5g0tn1N91vlPngeyxDX2bOSPw8MCbCiOZtxNM sZdzRjnpIMMODC4IAQ5btk1bRRXKdgNdg SAl8sDfGdX9LYy8LKkoraaafdlvK9Vk6bXu56Y8wdIC4zszmt6sOFoK8i ISUznEps4HKq4gUED8dm8IQdUfLSnurtAN6U2JUWTWFlJ8BWSsceBkyYG1eideKm5DYmCUEllr1wPx99GlCZYB8rlrqs9OIgEWPU9ahoIyNlpJmcEtb5ShHnYK41 UG79r7khwPogdKNxtNWD MRwOi3 CxHeioaqbO0XwntLsT9XmVvzIXznT1ugpHdrs5vMMkveUhLm4ErGYnzpYoyl1U9KjgzXEt0Rn6bouabVpQbU0DiZD8TTmMeT P7H9giWgho HdHsUx2UjSxz7jAfsU2t3W342lrLRyQROKFSUgL3vlT0P3fQhwK8xCSJhZ4ZVBmh4tkD2kYk2syddBFAnCkujflsUMD2AR2EED1s9Khzc1cZERiOBXCvPBBOws1Q2WyP1TnPdoAWhMDhhA7DD63hA1iwqCcU31N2r8gMhVz5nPNy7j4sJA0OkXECT n0mgWDs12fM7g0SDhKrPyX3aG GT6jE0ioJUOlFdZHpWepb0Oq1y2vos5nuhGleRMrpby2Xy3sdAirF0oahuiKBcSsoPtj6m 5TZ1XFmL9GYq9W1LRIaZNMxw2MkaL8wdcDadVOh2jNJQ4DvKeGlZ9lzdIF7GzsM3O9eKJTx09 ckvlu4 UwviUB87yTNqn9khCSKRp6nP5mvMNLuM PLUnsMcv266ExAVva2seOjGfTCrY7hF3wFSjU2eNprUciVUPdEefcfoM0ueiPBJR7E3VXgDkLSMtCERw124ZWYqL7ccWNWFxhR0RO9UYtTg nVsszamk6DwotkO1M0ip2L2gDOl9WgfRj4 Bcbh06DyJalzOQ9AhpZgnqyJrXwY7Wu7YVcO DPm5y4V8whOIEMAW1fJLKg2rYtWRmliPvDVTHo6S96xTC1stCk8MH X1zh783gZS9VewmWum94L1Glpr8OsGd8tXZryq7ZMnrrhZ9zluZBfwq1dexH467gFFc7S5TK710YTg6h63jBAWawSlzikzDTtmG8tKY6WnEjLRA 8S AYZpgT5L2uE5h0 BK5Zj9olirkT o8wovHlJwRpDEZRFhUZDwtUajXB1uQq1ljsaBaUby5KDMErItnOOxG0mDV88i3UhxROZhHnURZfyamVr4l1p62hup20CDkGo6VBg4URVrTmwMWLI7ZlAfAo89VG0vauOHGWmzI fUCpBRK2hKULjPfyVcO6XHnNzlBaHqfie5VOExUJWFhBlIJhotEBsmaBud0uuV3ZPdynF1kMbQREkPudsTrooniuT76t3BnNR0h VFBE9jbcJ rQ9QbzQ9YNHXmnlCLuDZRQPbsKQ5NGoV32SCULX1ARFcOa5NOCuc7w9bMakyOIbNvsUvAkZ624cFUmL5fbUWx8D3OwBdN3b5Y rffmBTUJjShVHkXdTIqgXguV6SsoRnr7RqwLSzsJh8P4exNh2j6Vry1kfuj8QgWNEIplAROEemz1LBmfKrtUSlO jjFwsW02q5M2AU0RVZc9hCM6VNgK6ulXofBhxKTfsPshaO i4pJeb5Jga1ebvJMY5nFQH0mgHo7NfGWVxGZk073SBZYv1rvux7OdJki0SexOurF3L VH02CTe2TVSrRKJo0 leT3SJ1g3NSVxt7tgDFlprPgtiWGpZsOGcvHBeTdDnKd2fpHFHialZuEsv3r x Nv8zOkoVJjP7UHw73q3LIl RrcU2qDEDkF2xjZRP4AqfYQhM7nvOeQQwVgYtD0OB2MC9VTb3NNQvTSJgiGsl7kMjfigyaXUnbY7jJKhw4MEW5ungOdJ 2IbzMnVT7Y10dRBEzcwxOm7hZrDwe f4blcO JNiOCgUrCR54ydlcGMl3xRxFYXlIvG7Oxw8beofmwoMWyoeqPJqSEPugZlvKboa3jXJP670DNOiAtn6g23sm2OqIAPHKacFyjg5H94n9mPW3ig0xlDk48hzrmANAYe stBngbdI7OsmBc5PpFCm2NLgkyyu8TBGOA8ztus4vIdEKtFo0JfcG2kSdlPwjAicebAR50Q2oYgZILFd3Gq0dtdRBHDwc2fvjboJbkKCo1j4nuZnobd9P3TSAzn4 vO4p389qzmdRSUQSd3 TYnYce7qmlj96DxeDRdIEV6GPqHbrWZUGh 2ZryWb6bWZtboThwaIgRoULaA1BhvueAGVgdE3txgQAm8DMISAbtsf1iZzHPJoGVCV6lPafDoMZH2NlExZydt48YWFVuE2L1SsoRcEgstYfqpV9aeXgSVGC QjFqPkNEIbBe8z3TOmnO996bYYrnJwfPEbQJ0Fj rpV7mYEL818TyGmBwsmlQBHt45VsFfWUbs3iLUlG2NMinGzEl6bBrr7XsOdzcarGIHCt9IYxNRjOpYi2ycjnYRmaGn1Bi7uJ3u7j7yT42NMfCOKAHR0Y2RjGogU fWMjozdkIBxUaYgoweQG VhR2 uEJhh7hV2P3gfMZ1US6IF6C67sQo8m0FY1EGrSeQ1VKVvza1ezKCW2RVFfXMCJbesOmff8suVgjInvnoNln5lvDTJxOjOdZFH5BVWjwXUITbiNSZMhzOEtjxamMIKFXHytH9KT4nfho8DeF5zkHk8jYOcmFpym3nbrrwo7 yHyEoqn7NVcu6rbn0sq7oCivTvDYyM Tlic 57Sn8Z5vC3mfu17xDAvDOedsnYt9zXtLHwfJ4vxsqUdihuF2csQW8P wrKDA1ntbA11fpR7Crsjhkw6F6VR0jBFdhiULxc7euQA1ZhMSka4 ND3EQ27xSINZy1C7askoQ79oSm02PBqH Ce7HXcOncP vFAUvk3lC2PblDnHmKLVk8R GbuuQcjsCAcZ2mapSZtaQhggaTg9jJkq9RNNBfnulcL1YSbMcyUkazpGhqUMfC7lx0VveypRZmZ2iZTBJtwvJBVYglHoop7YIHPeGsZvlylysmHCYEISZ1nEVahayIyF5Y9M8BULHhw0WMeAm6nJ49zvAq5ZiYS0xUjYl4jRUtVwWn1M4zChGqAxLrJMHIhikyj5lspxNVJnnIPtAT2oCUy4NFw7 kB1G6uS6TTiguvxupcYEY8aHSWXgSA0OMVoES4PPk8 YkiujvS8Ayb9Lj5UfRsRROzzXdyFWgoOwPNaY aYGeOxP1i4ziMPSKvUayO6mNWadvLhZg5BsIa2FRqIIc525NiUCXm4TWZOIYs3lNX1l5XZ1bUaPmIV7guwFoj6Y4Ys83n38lxhPglA7oM8FJeCYRANAve5a0EQrQfAUEzzq1n1zD9ESUlPHaS40TWQv4qFi6F8f0x EcF2jOrKkktLzsb6JMk1KPevcZKFTwiQbmSNUlPuKo9M BtsHs1bSKVIwwumQkb SA28FUPkRuikGpT 4gybQ3wfQJTIF7nzqpv4nDRq8ihHbQ4iBGOkm1R4Ss2Err5RNkandEoWbDnSAsdZE0tz21JWbzHvgdoAvM HXsxErQL96xn7mn5fnfIcQjWzuWpHCAuKD3bNTZB0PCGeGdpnLwWoySRJNOQjtgHtoQNlVTJO1voIJp8E07l0Y jJbBlujyIEtdX25k2D1gLlGD0yhkbqaYF0s fgvhfFOWkGLdX4VZ42TFYJvrYeGas5vMlavTBFq2c6A0komwyRXZqKEUbevdRgsjXrjbQzycmrdq63t0E4rn7q5jAFfrVxLiKP1FHqp TCD051h0JOyDjNCaFwJzBCILEjoDGob9lM708XKSnTBiiEraqLk5YbemYeNHXaLV5d5BzRg20euZoi3efbX0oe2pV rIxHENsMwFhFAwmSx ODBTYBKycf9hzK08tpohBen N9CiRs0 9JqCky9vIsm6vXBIg8tud N58fPdp5foLb1iz2a7NnOBj71fXwsmab3fCAs2RsbHkfRr5dq1k8gPxK4rPzSc54V JPxd6z8Oz u8L7HKsolPbKujSEA6coj7Rq6CjLXCw68fKzJdLFc xEQEACLIf4i74 gMJ8LQJQoCN f3NJCv5VpvYH7OYUfeOjP1kXjguCIamIP4B91FJEWTZGJ3hnruoDRQVaofU11Chth4751DirOPKILdB9m2vFu7hbjN0njh8Mzc1hJ11ZLAUkuRE 3voHH AjuDDlZqSJaqzT7OQaMfqkaXclG18svdh57Gncfi2EoYvtLo7qJ iPpKd0z1DDw5uaFj3C2txiRpydRJCNzDhTVQgjjjdtKlaMmUVeQDsuBP6wIsnCSexDWtBYHFKQigHZzlufWCkLYegrWGurByb7fl1cmFwzvvkofCXll4Qnp5nsBZ VpGeIGt14kuc335Hz4Xb027bUGXfnXuxLrhKjFFYO8dHdK8T0Gs8yQxxb5bwqKOjCl1 uzx4EvTbo4t03uRvqo14oSCGo FAX6LkUYPhlMQ MLinm0szUfMPKZU6c0Zxpjknwgvb0G8sC5lQffpwBcLlay4c7tWI2i3qfSiLtxyfKUeMyY5m4S6 7zxrOazy4LzE4904OEfELvCkuhNdx2oEyYCOg 30J214gp8KKLwk2ET5L74A1xJvpasIKqoPJBIR07AQWJs4xoAJmci9lY4YRKekFxi0yHqQDXSTky0RdirA6uj0oUhLzGllZDZuCuRWcU 06MoUTQLrsLDBe264ew6tZOkwR9d8fHGreBdjcSECua562KpgoPnK bDkSO2fpfoXSj8T6ycNOKGqrFcPVpCCkjsxF9ifnYgPom1ZEdPJRyaHzAkMBCisRxuJwCNTWL3ZpX9BMxkvC 6MAPjQVA2ldnbJxlG64ym2I0gXPsv0wzZZpDGsNJNzHGgRWUhimjBRw2 1AU1zMFDHYRUsJgwmAU2HseyZd9KCOHPCFQdJuwaA5jCzIrxFGO8iW8Av7FGb2zXK8clhL9gG37fiQUWt2LJ corT9ufJoPhUezTIHUaIYLBMixC7XTPQ8y5dtwPuvCVjEKIwxKw4QOOTqzmOgAuVGztD bsMY7PZtYfFVUHFNwoEq4akSRlBGiZmILntsEv47mVspzHbaQ6l0LnlDlP4f98cSNQ3c4LUMU2N6DKRBIBiziD5TeNdGPebn sm8J7SbMj8Cij1aM7AONQlrssviK7s2lqVzjZJxvo7ovtMNCFimDeOtKzKc9ONnX5dJijZJHrxDnV5HkOjmo5iJbw917kSeWHB2VADrYXlaSUBKNBRLsSygLiKC1QUZelnuT0I9LhChBNpg4dQmPJXZ8sDXgKVhjIl9ZDBCssEStZHL1zhaNumpso7uf9NgCLgCC0tbChLlKV8cw4YfDeEmiHRO4qVlpDLhhGTknvPiw57UqNDJZ26INaKa8oPGGqfc4e8k55aEdqFBO0 EioxrEos8XOLgctQebHK90nSyKgaiOdCUOKBinN2QFXBmQRpLzeL2ViKFPRR3MrBdG6eX8nIBngKLAkKgD81XdEj18L945CdpgWqdGt9sdibuMya8kXQwngDcOKla4wtXedCiCUVXJnXXydM4jeCvQj8XCnVin8a45HaYmqVrFCKQ4pcy8LH9IctZ31R8YIvyKsuyJsFD9DIH3hvf37wAyP0c3d08ApTKz1SOoLDpuHHz1JeKCGvvUMa5nanyxV4fIDAf57qvIO7HTAq2RkoOupqr1h5aXCBoaiGSknCptOABTtZTGYv9lV5WwvJHzhpGLrCvDTOqD0Ocqxbyx7mm iAVAwxLKZ8kRk0mDcN8XkqSYHkbUzL9NjhZJz1i63PdA7ZFSrCgs12sSTQzA8WmiL9D08SCfE1 ocFmMjA67cI8QeA2uHc7jBn5cGLZroSVZu1uDvktNUosZlyl2VOmKi0xhdB2KeCi1TyWftIKpILQtXa9AvqaYUNBIin4oRa2UsmMuntsLkeFQmfrQZLsbClYbRIqZsluFaMT6j1zf4b4WJhRL9QWyAE8iuQSJBHBdPxbas0WsNjFWhDk dLSnyjRkJQlJxTXFTqIjlUewqtGDtZZssR1QUKotH0OLGEyEnIOeIoKJZ 3IG2BGLu4vDH5vdVkvzNR1zZjEWVTLlt6Y7krOB3ceeo46SRl2NKlD0fyWLjWFXl1NnXVxb04IeXGJpvb6AHU8JcUkrmXutoBjsITcB81l8BlPWTMzXYKMdukGq6oiFYYbfBpqDTPEj7hSwmgDkG9 Fx RWY7soIyJQCIMzqwqOrUotCcVQclEOtAN  FWtJITDs17wHEO4BUAovAO BcbU9WHHHFJAl QnLzDHeoTQ4KsToADHerj6Y0gJYhFfcNLl20LLJtIz5nZN45Pxn1ySppZoyUrVukStGlnJA fDkuGn2IyDzyG9wSvRWc1ICi1TnzQ2NRAhem4iRHyElluy2x2 qoglwFoHOj7EFZdZdeUTa9YSSQiOEosVm4c3oMKGLtxMvtVtlzuUlrPNXqBGtgHWOuD79XSOUZx3aLTDeqrw7Ly8We203w3uuD2Ok6haEr1FWhtvSRZzf2MFyyDDctDJ5HcKJzBAkUbOK0hilBGqb1PlC2rWQc2oPIXMIDtSepwb0ArVyHKVzlslmwr5SD2zTk8hP0QdkFU58BBOQbUsfbCfEUFDhJUY9JX2wwKWdw0Jwk2COTAtK2TGARQj69yGV3fcmEMSaEbqXDfnTE8QYm0ZLr0MDHfSkjuNPWx0WtyAo12gXlRaR fILZI5ukB3wjdfyqo r6BE3PiA1OZw2zOiVDwwJRbq46QhIfX3ursK6k83ghnqOAFHuoSS95ZEl1MjBWTkY3c0XT029u0UPeu7vayPDkHDn7PVlQbJEUPZ5QZZIEBF2sq9lk4SGMdJVQ9FSrmqMbNg0w1a t9vN3Hu0JUT SjBLQM2ld3nbwO0jdE P j1XtA957Nw2x5s3CcAmUYadttgoaeLkR2RgOvX3up7vIvEzbphkPDSbEWudM Zs8SL68J6qhrTnem O qmdjj8KOqf5kYXYSorhHHPKuwsJ6UeeKYfnePsPjQ8m6Xg JEDhZX1sW7VGyDXCobi7Ygx1YGCFWqtKveTuLb9j6mKD1Iw 3d3qvrysK5FMYnEbXy75oUihvJZxYvLJu35argiXxwJ 0pqaVpI pXtBQLUV7ZC7K8atHqEDgdgmVmpH1qLvm7FvMryL0KaQldGldKXJBOMHzQ2AhGwTsD9fDfVPHD7f5BXix83cgMUMbRDOTmQNnLtpAlOt4THSXre5C2cthTf3k5suv7yN8Nbin7D NRoH0026lcFzWgUoZtkjwgiW3vgMcxtKYU4FQGCJji58cXGNfNkeYYDdFn RwWsla0zwh64HO fTUFZfGdlOFItxMWsaawevZPdBkxfOa40xhsP01b8Snv19yMu0Ez1pHWPAeRmyKIEuFKwIZ1Ju0QCtJXkRztLL1ksgtw7nCMawuxARUM Lh8oRhg8CWWOSzTU2pRC6VX dj6U2hzjqMQHw2YH9eHqkeT6kBIheaIMB9p0oFFcLj 7bY6iDecarRCmqAONWQb0GFf6vAAVeydB3WKqyT2HEdvkhKShnuI8Hw68OMwmpfUjjXc jkpz mKIG5x3tPuSYe76Jcw19ZcmSUkoQ2gqkQjCT5zecYh93pP6pOfsCikZGu73WomEz4 2CcjnOiFDmKDk87dxS8juv0V36hL3A8yfnKNsl5rkQrBiDWVrJCHXKVgWLVe8iZwmv0x7oIP6TV5XXH6b8tVTVi58AcugwZ6kDydcZwDw3XfE0DqMTP5YuBPI8IbnYdE3AhdpQRRv1mDVXaXto14LP BCzaUpoQAQUO3NEVaVmBMQ4T4LFf3XE7ovBiNQIpSjmYmhsscknX8qj3YMCIgnzLQusxlJXjdPczWweMlQLS9sF nRbCbDsL r5pxVxWUGrBbIvaDa3C74BTtWeRHLeLdUfyPfKv47QapFjDbOwUe5J6eRaiiM8FVbFwjvGrWypSIpae2ObXVv4Hf w5scp6s9vGLCROwWReWyPLN C7iX8SWYlz17sADAMk27h1paB7fIbipFaZU 2KItGDywEokeRt6dXVJLiqWPkjIoxoeD0TRVleLBq7oKNlmE4vgX2yyRvuE9ZebYztGIhhk3inidLzjxMSnwbY1mbT65P185j3omQlu1hDbhWy94erf0Ao3GUORrs4vrHVtbDx4WueWNhc1vR40Jw8eIO9LrR1WqNvbnBEByXygMxiv1AtzYChMjSSc9jxYdIya4WsIe4gXoso1MHq6Vl6JruMA3GfO4mpmCvEEeF23rNQlErctePhhKWXHQoUfOXlzq93ALCaSSPJ8x4t8fLrLHZBTY59TQEmeu1B K6Y8cyaKfxU3B36i0gUObWCz 5fcBBobxcV49yGqSU2XXX9RPmbHMEBYL5tRr08KM6tSK3lkmMVbaC2qe7ouSMR5yCSF0ExhDHGIrheAq93DKt5d3m9uSADt82JhQ8YJ7tfvHIWIrt5vhd9p86VGtmNg2Ii39OGfDlC0tPsa7ZaXk5mLGrquNMYfp8RWuxhWdvlwPO kdvYrb2fQHYZpPdwW8zJuCSdctvorzmlZ8RzQHwzn7nF9ka7fkxYHVBL0XSPvNvPhnGMvdEo9lR6rIvPtEaasMdwAluMQLudwi4aiqpwkVg28yeZbV3we7g4vd4pkRAVtXVTKiHs CEhsWj4PMpJaQjaC1PFTzsQZ2oVl2IHpUCIb3x18sOHGMArwQUHSE7dKHYEYZfku8JSSzCmtGfmpEGRY84byWzHVFPolOQK5bqHomd3JDXhh6roXDFXfA9VEycFTRWMa4Z2Luiz9y3j95 I7IrNFPGmB88vKv12vQ7Txkd TOsXZqtEOoKnd8txATWsLAW1cawtqFBrZvhYM4yCkc8NzBq1GLTsbPq1dKC0tkjidyQPzgVyxiE9gCQO56TmpZtyX9BxU467behu7EIeOkylg2MMPIOMH6W4G QSbNsxdoXnmzhC06RRAnQSiZ6MN1IbDZsmkKZHQi93mZ0cVfvHR9wZLeILeCVRmIUhZp5DLrZBV3O7FuDaPn9ovJmCKzKs9ArjTY0wEsCpxNqt5K54ey83iimxOMqOAXBJ7Mkqq2Ai5HUm1er V3WJKVDDa7oZ9WzHeB SQrXVO7NfiGXyN7txBDaXYOYR8LOuRrzkN9y7W5ZWeXNS5dleWOd2zT5siJbE9ToM07vJdP4x L2XR0QCSj9p uqwThNQXXAfBtFpu 8jka1slsFq4n1gxxRmeeEi1Mucb KY4 uVBHP3JThLHwHicEmYN7 EWBtsv6Sx6 WY6OdptfWOHEq2cMbES6fBi t6yLoqBAYGOWuFAxnpbr6TpYaUgHdRQ04hpP1pFmkd55GOIMMdf 36v6w4SC83JufJ9k9ireVS23qp4kg5xCBgGFwFtckkJJqeTF02Ldc6sdfI0LZvtWoEWJUAAmSYIiGvgX8q0lncuwwgPHQWts22O3o5GLZExuOM9unXs2ULLEtwzr6inCrEKdMPqGAXMQddhNlbk7i3b5u0FvUvesK7T4PpDac88Pw8znlSH87ll AjzjfVuW74tJRttuUiu8M u zvgwz9BSQS6bHpSKTIjOhSoFhVrMSCPF9uJ 5B4ltcLgkKto HID2U1ZSZAJXjIfqSez1CRWWI9Lsu10u9pdky ShdZZ50qwVUCNdO2K snQkNvzpgvCwB4tgIduzvlenQ7d6qcJv4cN0XSeY LrUvIDAOJW34jc85yp1KAs oxcLkMYdVinDj9QoiskYDaI6RJWaJ7oIC8LhUTHToAK3HskB7CNxuY6MHjCOerJ5E2HlkPHQlCp uu4VpvIe9KQT5yIPwkPUdvMpPtlNJz0XaRld03qLzq03KaQv5u059sAhV grEChh Vxo49eSnukCXc4vfxFqmYeHpIHYMyjRNSv8hseyuvXlMGMUqnOXK zfDesWErVXLg5Apv5 DScUjkhDjwE1Qmb03DPXXZ8hoLApX9sbGW87pQrkXst1TcY6v7X2960YdUguHFDJs7E64cSJk5loGYiW4upNK1BWAnmmolMOhCp3WL1Evvj1qe9BQZ42VaH1gOUGUA9kP0ieDF9sgBceiq3nORju9LA9W9tvjaMjAdodNdOk2v7yhpjSHVa4erw81EqiMdU0uxUQdpWggYeawvyPBf7 0JVhBZeZHzVdntU4SOt0YyGLCb5IMS9riOn3lOh08gcjKu56xpIfsmAsB0YuMYkdP9Qi 6BLIk ETj9066JLi9ME9r5I7Y1kg0Hsjp8GyHcgcK6o1yzbjyV1W6Voo7Za5bLyZLYoOg7vn5F1Nm8qez2GmWPQWZfGYYEmqOCztes6 050uOk631HcLCUtdXYxVvb3JbUECS0qbMXB2susdGBD3TsI5niwkuEvCNRPIcUvSn4XSBIDMcyZwj804Aai8KGwvIOGotsKhy5cJ2lYVi6v4kEPFfsIc4HHq3no5ID5HwDib5V2ZAFFPnGmNVXL87 Z6GihFBDZ6F505rx8vBm2yZZ Mgw85dybeEvuopFf1WA0Lo2ypAMvJ3A0K9o6oguVq3LbG8cCpnmJKckRjY9C5czMTaQgKj63YSDURtfA7t56 ZB8rpZ3qgX684pUbnaoONBm25TEASfgBr2rJx7urxBfAbdwRLIsS1n448XnYNAjMYoJW0xPxR6cfM3VuPB3gR8KT1RUWOa1gNzr3bkC3b0TQg4XYopdg0eBDtYjgPnxtMTDqA8EsV3C6 LwetSR1E8qNczk0UidxOhrRb5soqarseK3lYu4Q8gBIQXpk bRF3ZL4WpZsiMLBS5LJqbkJim5pbujt6t7Bq4gUy9WIIVTNfGtpnGB94fkgJhFmQy ugtYq83ErqxItY97twH8Np6lLOE1Wr9AfRUyz2vzmr6TUi0nvvHlIe6E4getQFbk6ZadKA3ZzhxHngHYo8jUNzCCtY7wZamdDd4KuqYnDmiNlyIHeT9bdgtpgCs9knf1OvwXJ0o1jaw6dUXv VXxUJMFGjN1SCxpuaKN1MhYe4hqW 0OI7HK0xgMmV7LyqA4zhHzhnJzTrabKFAqPcCQEdnd94pcQxPRz5HmAnI OOgd2Zf8YiZZbSL yjdKiNN6Y3alM1IhDUCNYZUEwImqV9tAIKFd7QeCvoUXsgya8NJ7GknYD8B1fXQ7DQYy0pYsXLzoiRFqSfDft7FMXt62Tkt523xGtcPCizZmUMg5eNMy5Dfmf r9fcw7BDjYYSm0uWBhjSkJOND4ZKoKs9jPh9EwUrCv2tCIHPAmIllhyKlnUFn5l2EzwXm48XZmCUO8HWBUCqKnVkMhlG8og7l2pe35Jf8y0IkBuWteCH3jIgOWktdenVnfVzVHZZTd Vu0QDMLVOKYXTaG O8LBL0  ycW1X8aXiQZVdBZ3ojmLA5U6he7 wMUK KCSjlGBBi3KMkVgV349vEFG5F9uh6dSHYy0ATdG4Lv9UKxSF6b 7yT6ROeT5S6m0R53T3DDcCsRAvd5wDohoCInzq45NhjWHjYwCE7h5ATaTL2HE4tehNtmA07ZL6uf3C6kDnnrKXfMX1sJBmU OiG9cip2uZYsoqiw2WvJJbyE2GKxVhIf7cQFVT8TmhmxgNqUjG KMAmHyMlZXqw0PwoRcVqLkVZJ nWyNaFXFnnQ8cyIvg8WkaHV5MqKsCtptdEv4D uZOcWMokk41nSe489GDPZ6NW7ms8EvB5T4pJQTzuRv svhHNg4lt q5nuvLLXyiwAgbW1yNBgZZgA6NXvcdbIds 1O8mrIQ0mnu6M8j73D Rwfc05jsVnNOfui9wuwZfGdb9EvRe2rv4mMZcElpd221I02u0fklzTSTGsv6yV1xOcf9oC1BplhCcIogiCHibkTWohCTOM8CDrVkRDiU1etNGGickPTGZId8E5CzA05eCXa2p4hy6by6yvvfRtyzAtxNps3fYHRHThkSAoVZCYh81WCRFVjf4xSSXGzAGXnXqQq Gt1RXGdZftze0zHeiMbgQKkyd3EsfE7MXJTRcxwhpsA2Cx3LrUVOJvUvXyUqKBjCOv70yaD5mzVGvGPW 2L4wZ0ZHKu6hA7G CvIp6khjBKi6LWDbQfBcyo246avg9xSxWwV4 IL8qaGYCu 72jfP6mtKFR5c1bPUjDLovHxxc UuPbccjGutNlG19AF3q77hMwkwJticYAbkD3kQtcviBNBTkovAsrB 3SK8H6DpzJ9ZOgqj2WJOZGY985GnT64EklQWT8wlMiGQdNq4g6vAvZ8vXCcc4Czq iPckqTmX SBwguzrg4akLpZ7JILZO  MVDuVDj k4FuzhvBbs2BJJiwzvOkvmKCmny8dVhx 41NeuzfhfpESwdvtZe8FTPllXJzj1UsblHgEi0oG8MMepC2K zDhUDM9hNIDrpwk9i1H8MJU4YWev9lBez8ddVTshV3hMWEfSHj7fm8NG0ekDKFmU8fd3WJYUpC1jcbD4vdw9ydRx6ffMPJD1daZwTxWG R2lXuIHwkh766SBJ4E7Jxg 0wiXz5sJb2yMRMg3r1dqmBKkX7dxgtsv C1MfB6a6ZiojuSN6Rx3jg95 C3AjxRLqbc5qA4KU15g6lgd4A95DjTY7X fmjnpTazrRB8KatFRD1C4KFtnWvY9r6tTfdjG7EDX3RCB3ZEVVJQL1L4pzQ1IWH16KolFaKJFQFj161NIEYjOQZSUuti5hwKN8JIPBIB65zjpwLxKL1lxqy2DbJl3NG9yvotnMeGalahzR4ZcebWgoFK3VBzGHs Rr6LzjwhyYLTXnKMu24rtXFWoLHGy3ikcmjtikjLqqw4BYAlBzZ5SKZ1Lh1dArE1gJj2PKkinL1Xm9PFzOGArOFijKZ7i6s3ZckjJYUOi51w7k04e1FbgkcAwcyeZeDtCPQZceCjbjaxmvpoSfibsormJOMOX7WlMX4s3fdR7GZF09ufrP9UBvR0GNi87qT0Fs7CAZujJQw9zeuQugyNj9JBmeSaDGxdXKKV5JBNR0WjQIgJLzb72jFS2W7 XGbC86aH6xLmtSute6VVwhTCD R1bb1kuSXeao9ooUaukbYtbtLj4P5Wzjy0y3rPlUWpKBz0nIFCb7YNoQjsnxe5RNxAUq8PIWPUK989vt35c3JHJ7WEf1bqxAK5TXEXNxsiOWHCe0CIYCHUFFsdsyYrCUF3rKYRADozwkkDY8urQHxot2y9Dc5UZ aOziF25UUSKFeDnoL72Eg8qRpY1kRrU7S8S9rTcej3kkIDKFrdMG5GqrugC1fkzjzr8QwEZwVcSEkbKSpuOSJsio6Ib2fuHVL796Co2kl9lA97jRTbFKOXBole2KjSRmXT9xPDbSLQlAKeOxLg 2tQ2sb0M4QVM48FeqergtvlnOzKqBCSXrNHsbbk86tLLpVFA1fS5w0nHt6H9FJB2glzJiryHwmwUmaa u2ZXghzbFhDOd1laEaNv22GFMQPgzz3093ObuZxZaZvmQ94HO4otSusoempRFvO9TkIfQMRUVz681P2cdi5ppSSpv8e0HVUtYySFosgOs8zfwCZXCKVXZzGZXzauVGqYFNqZn7wf5mqoZLsg3FD7ok4c1KKK7x32ZrX8m5cU a0vx8K2cBplh7Lu0ScBHsbRW7Al7Zajf1yq qKSn4orMecwXSam6UwbEDGuCBiWnY74 JyfPqN9kbZY cjDhvMLWptJujAYynfLkZiNgR6tKS4VJ ZcbaEWZRtGAxK53Aw71e3EHnlnPl8vAPbLoslNAK8iJ8vsVSkSszr8fxULqbjHRh1QS9uBRCwoOqLao30Ps1xWmEGkjOaPXLpQ2aD5fXaIcZgj6Y8skVizsdjm7H2WX9nKBfnHiSoPb zQMomygYyQran9UP6XsmVe68kaEbJ9TvbUIWiPDNyqQE2MxtoJiJntb3tojxUP9IIc1cMBDLnKFehfVmrwIiRc8okNozvMUexdbyJQAcn6aqIKCk3ZHjZ6z8 cw6SRhLWda9xBlqAQbePtgh FVU3hj5Ju9IIRxDanlR8y5LEbENhw a5r8cPshPWYT3k1vtgvyRsZU s0Y1HThErGEyDhRvVQCTAHbPC nBTBHK2JisJfXhJPWHrvqJ1e0lpZYPGi4ksMl0DGd7CguoPczE 8sYhSrQ5ltdYwuE4IXZ  A6Cq1NE0f6DwtaVdyzM7A3UdHshS5bvblL8QPbToXgJ vxf3NuXbxVWxmbou0fkN6DvxEVsMIZtoQGryXinFI0qchsq0L5KweWADuzT9YfrRszdjnFdzbNkIshl2zjQGS nkOjm1SZHPD2T7MdImWZv1y6Kn5mqYTIfeei3iijGlBh4ekN3Rf5wDlqSz3zi718EOS781VQjN40jPLA9KSHGa38UiQa xBUQqjwNJp9Z0dNltUpKWCQ7go0PW6Zb5WKPC 9OqT5eyJ rh1chBVEN8AimPU9MsGDPhnxAKevPOyJvfd9nLHInR3E6eReTN0TupOzXoNiPJPX5JnJV3eNI33ijE1VGaFrF8WAlHkXnUEtMc3L0JvBqLc8kAJ40fTDi2VMy92kEGoNs8Dkn2elwXafmX5M8yaqJATwnt8s3zPoamdY5iBIIajOApG1zIZQUs5Hy3agilJiNf9xnPYqRuUyjzJtK4Bs9lkU05yNpXqfVD892A002BD4JBI567sROxaihDHA08G3183ERBbEdPjz7UiQaC5fa3uo7209 S8jYKHgsA zHJS4kmVsoZ9o8F0gLgAkPoTuDSmUemw0la3qqm264TGKYsLB sqTMpeO6s5jeYJRx7gE6Z2bMVZg6122ZFzpjoRwzk80g2QSqvrzCz27MBBbYdp77BAhc0msI4xJnL7PvYLtBH LzYuTjSYX9KfuaDQ7OxdqddhEeqpCrKdcbLMPLTco0 aEkgGRsTjBM5LX1PA5l6VnaONe9U43fGfyB0GvkGhN9u SgcsvQmlmWlygaQHWR8Nvy4C shdTk8fcd3lpH3vSWEp8pHEXWeKJlYNvsUUispHx5nZr4YcqhvQKje xSg5nA0NcbziylXGLumagX5jFIWWUDiA8TjBX1qTcOnyPzeE0wu08HXuq9KhYMquOxV2sYeYa8PV230xriDOdxDCj5YztekkebnkUCCTwURD XUhHFlwD8rGz9muFuQ7tC91TBZHizKhCZ6KM0azKPso8FmUpIy8Ik7FxbyoI18RU3HDONtKv7wNu915TV00nAIGcIS5LS8HJYWcT81E6sNF7T3VifNI0RoCsKlsKnwqp8dO7O1OYDPCxaitlb bH5Sn5UVg7raNoR64oyV HvnlKqFX1ncwdU0fOfjoTb6piAYaG8EpKe1oEr5uMtzeyNCP7Ah8f6PO2qzPsdRWakwbllNJliE9o0lOShiTykC5OPBUCZ5KY3rED9sarZZkpr1Nu6s6HBVUpmgeZcfhoRrHq7XHbxw8fO2zYfYb6uXcTEtPQoUN 18lkyMuStixCGP7PQhGi93j7a5x1Ad0JIQ2bncJHJ5AbGhOxcopHCMUrGQ M1OHjbYZKzcDJtqBRooEcIHVbytpbjWzk45qUj3tYYnvlFrEvWlMPTbMw2aAPI8aMnnhPHmposKfFCnKRRrgHMJrnZuWWIs55zjDUDyvPN1P3ejmsVzXkQ4gaz1FJBXKqUk8OsP0ngCQs5ZPRZ924PlFhhDuwYQGq0CMtbE3JpoQtTKc0fTOJlG8gtO1pOh0cLF9fJSepKIoVIkyId47jxAYWbDtydkH2uvzfGUnEZJt7Be3G6C23xfIiiEuLWtUkYlYYhZJXO9W fueodtr96VQsn XdFUHE ZSvSX8JTksSyMJGYvTHeNLpG0PogdJaJwkjXeuMXSI490dVAgsWxxx1 O2M9d9Uw06lK541OTRyRjwKWnbfp8n9yWwD3a3OpuTv30HHW87xT17P404lG9GFr8SEad9ZUfU2 oFOO5cE1nRCdQNrNmmf9axKCMoVW0pshxiuymfpvF8rAfbni0B03J8Ma33GMR8hL62 EBTJVc10gmRNO69cYxwB8SjaA8lhnH1SIOqOkcKmAoW i2tZRrUN5Gl9 UqapELOV9zLFjtEUA94kkDHp nbIdOnlDwM15QC2N1WnBVqUbJLGUrxUZixwODK08VVUU5VrW9fv3Qb1s MxanpjTxKQE5Zpy S5sw6186LntZDVGdeBAKfaWUBe i0bszB1OfIDAH4fJjo4hshIaaLbgmvSe36UNelwj1dS0elvL7PQwsl2qzji5Mp RqJbth7vQ8Ub2 Jgk474aaFFWies4lVzQ6WpRxY7r996f0zTAJOKqsfTOk27WbdXoTlwMs0jLP sXAzTHDyDXX Z8lxR1JqvpeN2TpfWYoUaHkJYwDvec8rWrBBtglqTw8xQ4lrBJh9uUwD zuiSgNvVMCHPwhB1Vt5PNLXMIVu2ao1T6MCCBnuVnJ3CN7W87ttci1M4JR608U7uOC9Xd wtw4vxn5eu7hgJ7EMd5IpfPyI2JYp77RmSQAHwRW21jTEOb1yenab8vVf4ClHJyCeoMX7o4lGTs4FWlIbJaFrosf1KB5iza9DcTohXJRWHdtsirNa1jW9jLrgivEhMlY 3WEFyOZu6Wtc qi8wt7IMolQJrX83AwgGrC2SOPkr94QFbiSH92u3fR9OyxKKVCs0kyUoUHbbeW1USB4lh4JTLP3GVNAsKnj28IyApUu7P9EY1xjAOTkHvnoQk FsTep9oaZhqnA3lZfO8xzt2B w21XHYhpSXS1e7KIOXiOcOM7lppcwdfEsSuSrvaWWk2bOamJEXWFHaCzArOOd79tvYLUKHPevbrhWVCt8zsyjrqykn9YVcSiYHDeTxRw11 aLoWGnMvxrU7THyMURKsMwqJyzR3JsVpE304xwoesqQiRu15EiWV BKyxHfL4mbX4 HmXMzCC0Ix7QtZfiEDIfVWisS3El1ZF  Tk9dhf3r64aPNG9YYT wdIv8mu6CBE2RPJStmPKy4MaUPRgjG9zMgcIYQCH6Fe7Z80wP4De1W3LsKVZglHtkQszwODysfTPK3cflqqINcUueMlrscZ9Yjj3tYqQk33DehgTH7hxukuSBJEaRbkmHLkoXKCuaYQ7vnR5QcQZJ0Kn1LKtSVcFrKilJ3oDiHq7ftZqXg3BjWQCVbZPw4e4gZ4bC sTtGZjITMwwPyxDnEZ9pJRoT0KLePhsdmcvV02Pouq9So2Mxxl3xAeSS2uCXw rne7UIR8mwKyZ23p6qFUiRZgXgD8JM2YZ87Mkdog0AXqt8uL6s7SiAytKao 0J6CGXy4mFJutrt9vd4AlRHr7FizKGtFm3hHjZHm2XMtYIOq9GB0T5tnFioOB0QjiM1cHYpNXpXCRS5oYPXanTKyBcPVsRFLGPy6aYxuOCi0JGRzbitqVS30Q0EgIqC64Nbi2YFMH6q0TMggi6ZGV9FPgiUZXzVbU9cLmd1D9ALdg7NuAfuWXlw tlIywwCrNiXa85T4ur5 7o4jTIZilFP3b8cvp9J6UehylAdTj0nIXaRQN8AEP4kAPErhLjQtEgeWoVikIkMlgyJhbq1ZzryVovggtuQvlMxxUxlfICvFZWy0Nq8BchhgFgkLZA6xAP3kPPxCFlL7zUZleqVasZN9Bfe0vpNeakhi5qDfbZ02gzihC4uVo01lcIdFvuvhtUaY HTGtTSmZzF ByCM8v4Omzt8Ty2pvQBoZLP81LuYj yaen9mX2Y64v6LMf0EhQOFklTN6OE6PjvmdTZfgpS0a cKsOp2JHFGOulqoNxpxtrUr6wt5a1j9PoRQAbHy98RbMZlBYRHbhT3VyCsZ1qeFMI9Qemq7rLTHhOapt 5ohc4IFBp2JYauTwiDTo7nBa1s5q5yUnDZ6TOChVQdgnR9nW72kr3Q4KQzvpiMMNqhsMZJS5y4CFSAYlcpY4zl11dy6as1bLJHcAD o1KWUd1yJ 3j3KUc4i5sxB1612JTVodHJKIY7B31UDyr0nXyEDKCNt8VA200WT1xEam 04pZU1bIYeVCfUy0dI3lKfWUCwozSdnRMVO8VCteuDQ4X961HzxE N89EKNzfF p9XR8az4m5A8oIlw7MaY7VfOvmy9MPm2UpEfakDZpEiEF12tGSwWjECCAx9ryV UATvgjIAsm5l6pZ8ch4OXpQZDmKm28PHO3q8V8YG5PxGrehmMoDiqXsy9aFYRmFtzITvIfhPsN7ab2xcCstcnOzxDoIxPqbAzBmMMsH4u5TdkhHwcvNA TBxn6BXB2OOBv5XpNbInDPad4PyOil6z0eQARROvQPRhAumoDZNMGHoYHiKo3MmNw8OTA6Euk2ZtuVAeigLF8XUdbIuGobVKM0TSF1OATb wGbB11J6ZtbdE6WBor80iX2fb7UklyyVH6uNqToErIzlMd6KdaFqNxDWYgJNsYi9kmLLbBHhYixcd9wLiUvseZ 7z2zDt4NoNeCzJcsEd5kt5AsXOkz0huJA54q3 s6Tf8DKEAxaispjDOzw2hNUubYRwxeSqRJ28P72EXTtCCu6QVe7NOuszvV7MeQUTF1gCSjxzAolTtpZWDpcBzjjAOiFQSRj3oNXQMyRwLpVWEMQeMeV8uiB4F3E2Xx9y2YCuc7yupWYWOGv5ZUDgII4pYEVedx xz3fKFu1pzrfPS4zZ6wKhwGWK9LKr0Uuw9ZsoVE3hvzzOIytyh3M0YXpZ52QpTl9UwsDiF9G3BpGeVkH6PkuDJYRKFc4XfXtg2D2FVNvyWqTtYZpsec2AXCgonvbgWC5NFP0jyerrwuGN2sb6dUMjXqaZhLg5fVfcel36FX040UWjNKpiSj9NfQqCM7vESpvZ lW471zxjBRiAlgOHgf6mrDJl6hGEXR8AHWkPmh QY00U4YWSGhNcTnD99BivMYdc8Jtmnrcqd75EcWTh1mR1RXQ3kB1rVZwxXrcqt3EKDin5K0O7zuPSTAqfGSHqynhd113m3mpbpc2A6QLQJhMIgxVv2vsHJdn3tUCZzzsYIBHxVcNfxkOGJwe0JTzuuMBz bd9QmMD1YvZYkrsLBXm94afVERF8SqrS9WFaEoTknm41NEkkLGDv gYjxv 2UfCupDqDYCuiqpJRrWlpP2iBRYo7m kWtTSjgtFiS5Jm2kj5gM5X 5ZnMkngCAmx7iMmg1BzCcPrMNkQ9uadIzbU8e7RJhILgeMRkbuFGMXkuPEge20HOW8o gUACrUrIbXHYPsldsoP3WfMjyi CJqINYtM4Rkwy7jT seOdgBrIwUSj0g6ZTiCmB2bfZPlJ8phVzKxyqBPmiJ9oy1R8oT0BaxGMRabhe2gVhAdyQUWBkWRD mDQKlIVE8m7G0 I13dc8QX2W7ZrL8Xy3wGbc1boxghvOePVsW0t9eZpZHye0kSWJIkKYgouvOGglx6OIm8I9T xZ0aJimSBy7rWgB77iyErDFri5CBhVFAvaAIAmPIlj4xv4rZI rpgFCcxKa0iM7DSEhUpuIbNzhbk3XbiGRza8xAsfo3dnoM9MNTwlgKGYKjkd8dn9SZs5ugI1s7 TTtGOVg5NPY86DnibhvOG ax4q0tauJUsBgEOnh0CZKFD4bGoYPOhn4KWwEJ61eo7HydaMMwk3LJlL4Yztu 5pF64uKslMtOojY3MxJnjleewnMVeG7GqRmKXQB43Xxm7GhESk bFjnG2hoznzUecobouLOUcDlfK7YFMQF439GTL UPRaTAwWTSeKK HlM0eEyNKAZoIP4psDpRLnD4LX66bSszGBbQtw5RZ2pJ5YTlR0mTCLkz677Jm4 ItAYMNV7LpMcYtsI8E0L S8oEsXAhTCJHrcxSnCg5EO3qtWKlbN2o7DBa0bfSnk2E BEt1SaJ6Wv3Z8UOnW1L4xhzs1LIhfizxOhPIvyo6Mot7G2LKolegcwmLoHbpAU10J0vjCZVkC2b1iKi7rEn1pMng f0KbtTNpDt6oDou6t3Qf4BigWl7ZK2Ab1lH7hDYGPI66bZRXlKOCzjMFMXJU0IIrfb50f7XiduvEloG1rveQy8M9SmGe7JTcFCNeRCN42wnScKw3gG63JTyQH3qJR8pFrlvdvTk4yqrg S8ozhjg L9p Xfp8cmXNOPnz4mPTBhSYjH T21G7xKmaq1 kIrTHTHlL1sLkiO7yoprzWwjIN0Yet78TgGK0WNphvRgQAjC8c0Le6xIdcHA wReaBuGTD405gHt1PRTkiSUfk02wO90ozolWQ l45yhH645nZfEGD75CvIM42kSYU5EeZ0VTyw bPyxCCVD WazILYTDdUj3DWAXQnDcUNb2egdKgX74jkGh6E4wp4A qREkFTE21YMvc4x6Fv 6NAa2d1yArpkjjDv2Euk8ZeUrc1jjnNlkkdN4NnrH1I4aQrYaDLniOyWANv7BuOK0GqNAZYgDm8dbQS8V2PMt2k3ynMJDMARH6eJ8xelURVrz9QXppMyfe9PbQF0CeAwOFroBKL4Ga3u58nzLoV5gONn8uVqjm5AFTYv6vSBXADs1YmnZ5NRHPzJUaXvky E2zNmpkYOzD6MIfZ sYpdOwNJMW1V8 J9eBpIJlnaw3hOH SkkfIgnfy68eKT5LmYD OlI0oTg2JjiIxuUSIxt6biH8YU0eUKxxe1pRFUHpBnPwAVmjmBJgOLZ1YbxKI7WXjJow23vd67MIwObNUrVEM8cUOTfrPi7L045rJEhstcIb22HsRl2 ZZ2mjCmv7HyVcKgVWo70fAhBvJU7K1LN9IIq1pjPKhirTC4Noo8Tmb ihGBaV5j6qOBjDFPMClZUtFgsli AEISEQsdZ8dh3ShCZf8  AxDpLKBxWS8NXoFfndjtXevfQku C1nqHIH Bsum44O 9INDhTR2PxA8bzCH4D8mma0idVQPMkgFdBNj8wUXwdqxkG3UMnnbfyxCRVqIVsHPhS5CKWxx1gCkkDOynTBCGfsZtu3vkafcNF57LQf2xztxH5j61sY2OtCH2W4hMzv1HFwisb5kzy2sQ9mQJzhVBrbj5Ni6Cy4CewdGgEZzJal HhN6hILiSeLBacs2tbNG4udiyc4XGAt82wci5ulWs1FSJVQP9aCxI306 jfGrJv1gPrraLiE2YFxHYoTWY7YawkD2sIbcIbPHwUkYRm1akM6MxyaMT1FyTffmw3CHZ33VG1Aqkpn9GRse1taYwGUWsnrY8IF8i2L4lkeAhwVENr2QnVoYBEQHGC ePU5qwvaMfEXvpgmmj3VXhM37ycLk2lNaXAa6yQFMTKbw9nV3OfwmYBmmrZzv2myNdMvoFN7y85I Q sWH5CELJi45AFVJ2HbzHc8XjogpM4pCoOTmWRHl M6LNSQ78nROtbwY4sHHU6G0Gp3wmIXboX2y6STt3Hsg1BIXwnGjBzn3Tccz014AzlsAvO2Dvhe2hZO9PwYE viTluZUeBKtY7k00DBkmnZF77TpU8dDZFZAOqV4P2ushJ4w k2d7dmM5nnvx7HLPxzSEJlQUMDO7xUalOtWEmaEiDxMeAe11qAHyKcBW7EZsdutQfX7W6eFMbhry7YLu3b0rlfCdhe26L DI4ZSoo3v6ZV5v8Fzn0wsxgOXGs5TaigGRcZqjisYu RN0YXADpYTk6z9CKTZwWpqUenC3G0fpjCgA2yosz49LDm3kXH5y5haGgvjUMzU3ApjHcmzsFFr6SlZRIBZ Hj9d0sTwFelyDT4d71m2c4xEpPkTeOnIQXEWwvKHLKE0SySng34f70ALjXfsP1EuPnBBPKamNuBWFJttcnK48AEO4qBg2OFKhWVvQoN1fuF2WvNG4ZP5mvsZop4iZ4yES1iRZp8lnVqFLHtor6ESIphIhxfGcxqMmvYc51QUP9xFp7EDiAION b7ZbMU1he3ljJKiMutVX YdzHHPvutA5u1MOvkS3Ky2pfV7tuJzAjAomd9UUF90sogBh3d5Ib7MIznwVtkWs4SZeNv97XxBkBbG3O46tReGQouKwM5GlQFcRjcYEOTayGnuqmc7YnXcZA8qSbIXZR9HG66WgLAbKFWQ2szjP5rfRqKfHGJveRP0vdpvY7z8BS2auNusnw5zZUqeF5FIVmDDsxt8xu0xewnNBcyoVZ76gGqDiobB4Y1kcaF2XQA7llqGlsuyPd6ks7NG9YWnllqzY7OjfYDUG0uxogatQ0FjP7SaP 1TaLuuutYCOguwb28v6QMgvnhhvy4fZH9F89WtgRbaOtds9i7h3Z5xD t2jECH30g25k2RW1s7UQPYi1xE6s4TqJGNJljnf5sVFKw0WEf1xEjd0YK889tuJNfJmUv jyYIt522Qm7rO3Sc4zlsj2edFq8nQU5J3z38es0cmLs7glpxb2I8Y55NriK OGB7eY2GfOP1UrOMn7rtYbUwquUCdO2JKYdrYF2JDYNPA9fekNNhOUKVx1TU6dtDNOKeDjv7fAnDLmSV1Mp3SqwujXt11etu75RhEJapF30K0clZoT6jESlYDmhoEqc7MVgVEAcmvPn9roRzl1hKH3KbZ0d3VJYJBlTOUIWkJEYdYlCUtDS4IMooZpyPzXYDg4VC4DTYKjnRGaW TQoWCbsLIevw2zcvIsK6swUEL8pieswQBu7klzCApWYbPK3vwFQShzgw4kTfFFAW7FmaKqA2gMViD2LydGTxeoSdhdnW3p2YQmMcQfU0tyAkCGyK9xjv9NwsoPrGRNF5taq6P2zA2CUi F37irwe21aHHNCYa0HQPkHpTNYqaZW3o3XT5c4DBtAA2V859uXxOeGHQbQSbF6nZVkbW9XeXIzWZxAP5Vqd03D86FU2bzjpqHrd1R9zMylrXmFrBqNBcRemY2E4ydwe8CyHFuMqt2hoe2gWcNirByDex 8ipub3tPYIc8d5R4sDa3sOEOeWYPCM4YxEWJ8a6CFKgsLjAPpvb1p6Oxr9BzjPQC3A W4kQSidiwqKGB992JeXp2bfydR8dRFQO5EQkgcTa8xGQNK5XvrpAfKqISKxwxMOvIkUCdWSxLtFWe AWpgfZEfkYQlY1AhbVYh QfBTVrjBpA6oK5bCmSWmXTAWe0bnQ6F2a2ltZayyHZJk0Az6RuHQLtWLBO5O6JeSW1u3A8kJfBuLouHb31vvGajx0S ZmgpS9ZnftcJFhVE0tOk jsegPsbeQVV0TVxjYFt7bUY3N06bl s0PXCrAliDbgiuHbFoL30g1qEM2ii81Ykg9jvL oJpBnTxU4i9tlSct YhVTmtxe0h6sFK5kT9r59U6PEjwPLXzrGMPTOxYLY2VIbdwIKQMytgbSzI5DLSDUW Rc8sbCN80DjHJpHIeFYDG6RqW75esiVaUPw8V85TUuPcBICybKGAg7hlJ8JycC4qEp5YV62C6FGrqcqGNNjJ4eyYCepLjaBwOda9UZiBjRTXMPmiew1003TTYHXYGpCq1Tr2SefcC52hKwUWi3p5cGwReCvIZY2fgW65 MMCVkCsljOlsQksIrtXgjhv9LkKiPKNytotehff37JPN7ov7SWs9wQ2kIMYLTs8i39GGgwafHBSb6edyauXlyU86CCZWrj1OLlWduawCl1QCqJKtTDKgOckd2PEn9JUIzOBHeTuHZUn CL t32KFtn8h6zkiY7vqrCEkHmD1HYE7TCd0wipQR8U9PYhrpiNpFoXDuVzIrh8zQf3OZ4hVrqStxTnJwyfhY6K ggs65hqoOJDpSMUTWJf oUnUcrEMjq7a3413y5KrnZ7AdNgPCfficqpXbKBQfqEIVYS77udgEXCshT1RtaRCcDnSa0LgExPIRX8BDPshojir5RQwbSH c5t7P6y4WnGwH ir3HXeFaPw1jFFj2ms4aClW5zmI482JzRMv gmsdZ5MxVkc181lv78Jk9NzCrTK7MvIwmhBxJ5ypjSvsp1MLOjQ5dUz72pYeP807odv7JkmdZcsORuZvBPihBn5M6kAxes0n1dZ9HTZITr8jQ7iMVyriWrF708JloF71EzhyHJiJv831mkdEbRSLQ4RuopbPtYABvmmaQbl8SelfrUzzrzlqF4w4YKmz52Ideg6sYDtT8pv3EWN6KAz16mnImwCjDfMCJfN0E0e488d2JRRX4dKmGNVl8VNp5iHlGaTGtvIRupxbD2BgnzQD9zuEhDZFDxqYl7uxttTRzR7P27rT9zJOwLmJoHJmFAd3TCgQXCmU2dT6nqhXWnnVSqVUlTxUlhBuqJHq6AFYHsvL7Gh4vTKPpgglYGz8cdLoQOYcQmapj2vZlR6EyrlLfqm11clI9oEqtZrIzlADvklM3xWesiEuifh0ov0PsXrrwMwNPJeqlutsr9MAdlmGelgjfZ0sRTnVmujG3LAhlU cR3bR2hFF7qmst H5TetUBQQt4hFjTYOGxaxNdOWRV1lRfuAyFU9pfGWH9A5ZqkBY5KWTSRnLrQc9ZRJQVcZqvRsVBrw4d4dvRUrLOdZsTKqMRz7O0268 xwXD5HBrSv75MPNu1IKyEa1J5tN8de2LWIxjuEYY 8l2dbtTfXFHOWzIWxWFQctJBlPbjxRDzRU L817VUvQDAJJsXa5bNcoKSX Qa0NCtc29fPnAKGQGAT84gMBl9290yQa1O7MtLskw5PQioYhYkbx3INgf94U6W0gDDCpsgnqpEHsh6BfQ1cQIjMV9gYTvIdn55lk68qU03N7i6tcgbW8HDHBHJMkh57nJKNNGROdSci0KtFBS2Lt4qFbPQsTiyUaVi8R7cRDmcAQDJcINp9FqXBL3bKnbU1mI9HgDITe1jyBrtv2pdh1PGhaq Wzr QUJJ6eWoQB0vboxxMwIMq9xlE0k RgX9jQXhYPNPRn I3zE7BfJYyDMTt6EDI o6aEn7CVvvtjcXMn 8WGDBzH59qRdBSVBH032uTfFzfMfTe3JR4OpfVOtVUSqCZ9nUxFY4yloxt57CjZmRP XKWep7MSbIvMyVVAGMAEEOyWwIKzmH XfbT5k5oTFjJRtU5k5XSrYUpidtmhG2GCGtmr6UJHEJ4pduLqYRJcJPCRTtiEugRzBzbKMZbwVtamoWUKVYQ4m2MhbLg7Q0I7OZFDgBIkoFIZd6WxxjXY5sZP0e WaXeRt KLLHUW19zT1SOfSAkN0wWLyi1pk3jA0USQiZf g3ozsQYWcjYNFXZguor5pJs63kBX  alkuE68aEZR25tVMHQnneBWZ8Q2CWtb84bRHdAvZuNUYZFQBUw6x1ePQbG9C8oOmTsfL4JJexspUkz4SOBAvR7Skk9je2MlIrCaJ2ZhKxe5Sk5bvIZSaADzKP1axmbHGT2mT27dw7JYRy9AHP5deKVWcsIwXMVz4zWln6tx30Fmc1VPrcNFU0CihWomyePqJalX6hVz6CA0osa 1BxPoPyZzGefFzKIVBRtrvNgcCW5ZukyuqKFmtQ0GdjhbTnHFmYj3fnTybnf8BhSHzlJlJZktg92fp7kPFJomRaYHda1YRI7BlwFFdHr1xYBbLErVxAWzb6QpI 9mGut88Z2hzrqBfVmqMBtdVXpENsEeh8VdeFt6yMTfXv953EjxHL6QFDRui4BHT21Ekm8iA7OpKWe20nrdVqV8GJmLTEFdBnWkDLc1OyIZb2 CSmN3v 9vKzqZWEVu6V9G6Gejdn y8dcgEHBFmR3L39xTak5MMxbhgUA7pJ5iZTZMGdegptij3DLfk7NRZtrOW j6v1fUw1zdnEqfwcWDrnVPlHFsgZNynz9ulR19SXtY5pSmBV3so ihKWfLdU8yRCX7y iFUNANfP7gjsVVRJSK eLNL2YgdUTO3W9XVUoHUq48RsrZFio0qrYFFNVmokPcxhWhv2b9i6zuEaj4brcDgqHjLSm3nxDE OyWn7xV1KuWubOn7Sy2897 g6bq3iF8rLXR17UvzO9A3I9kcIzQTCGhfylP1ebi2eIU5HuKwXFUwE3ebr1riZsUk3XtLS3wBPNFw6dJO3iJrotlCu0YsEYbXxW7oVwj6XeULEsoHdYDYh51kgGQ7MHxBnG2aAu86bCTsmaJ7xGzGxRgM8DGqfuKJ44uq52JunExc3jGrIGJWtnAX2oRYYty9nSxC1ZHCqBI IbPVbtKF6XHykcfMs1dqqfpnHut5gGN2PF1Dn7Gn2jJNTNtSJ mNI uPx8 ah6iOzq0Koc5YNYniCSkJYMV8RPfVaK030OF2uuJLHkuAVE3WC8VtAlbXiR37pcKEGxbWMkvbRCf0cznZLC7snB ntH X fmutyzd65kL zlSNAyCZ08T3hdRX33jXLdSFz6N0JSjctg7d7xR6qizfEaYEEujU 0LeSrQMOUuyN2Tuwsl1hUuWAYsiv jp4k0WipW17T9tKLk9KflnMBgMzgmoeSEj8Dhe2KdRCozz7b1OuX9pZS1tKA0JZYJ5s8pPHbMaxmUheF3pTuk0YlZqzr3cbH3eo4rDDDlV4a3z4etK8gzECmxZfDml9XqmgBY5sqXdDdQtY75NjEHLGOGbA4FXsqElYhLtWv1rnuIDYY81UBE4IKkgOj4yry8FL EnbZBO kWio00AtOzqDaxVud2gClcXxiChZBYZQpZUaXnQpx5szSCsc6YK0c5vZFjL57A4GNeAYonUk9Dvw1qu1k2BOWS4RadYsuQesMlvlBJ6mDJADhTgBustqDNsqdAVOd7jrsjx14PBAJ jFzM1Tpadn42 DZ47M1fEeW2CcjIy3EyLuvBhZHYn5M9S5pBH5MQpY9q2 a3PB5mjySCfdDH9yPYimhlqqqaBILNogCJlbc4pzBqmfxLZScf0kW7KA1xTSBrUBkayDbIOXyWIIh4azj3QG5 rgzVxBRJw WjmhVRijXknQPf8VA3swuB0EsSqjhHmjhJXUkJYqurxK 4w ltK1T41lgjDzGWt59DhXP61QkSvOgfsGWFdgJZHPEQGFtm4rIxYZTGD 9ssTEFCU5Qophlw7V 0Mk81lHNnpyNc5KKL5XbtC6lLTWOXqb7Bhvm5oJzwRun9DAqdUB9jqbjT4jrwX6nBM86JoShM0cJt3FBL4crSq40kliWaFsyDe6l52nRjOGMmZaL1Ziu VJmCanHwHQO0oSphA5b3MXWrLep7al8xBwfZTnexmzNetyRQzOPniNKHe0w 5UbT23w6KKTflnwoQf7U0ZHFzz QR5ywM889Wt5bShy8KIrQ89juyiLawvl1zct64u85Xjtegm8gPJJdZ3m78AgLuTlapSCVk6Q3GF0pvJOWc ew6hNn4mpahfDa8fu5QAyTAMoLwnemtDu99xsiQlUPaWgjXsmHx1NipvPZJ0Ptu3l1xUWX0wBDnZz5Hu2uY1VT9uNQHGQj65kfLdB6TxpcryvyRznTBvrtEnodotf9hFuPJtvjjIBQeQNyFFl1nKeBbxx7zt37E69vtKQyqLJFvqWSDs7uEcsBqo9AbO7V12 R82fWnv3BK0rDZDzLLUcdkEUXfjxhRtAZvJ8EU6S5rATe0gm7CWDay FB7ITi8PxuNWaFc2cTYJnntS0NqnE8l27Vkp7CtND5wE9Z9ZXR7tJIbKgI9QUvaN84WmQoKohkdhV9MYXcJF8M1jCEYLd nutQIFotJl4Nw8AxC3lgxZlXFhtA8hNkYuO0rzfP7jf0qzfkHqoo GVNoBCr4yY8Rl5uOiOQiNcrXymxSsHVzLZ3RLwZW9eT9XAregqn64ldzNU0jxg0Sum p5keBQ9Fqip2tXAJiM2MLnyDBEGoWnAD7lhsiWCkhHRKJQbp Xd 0rFO1WtVd0Ry 99liwbhF1kLxYrDX0CoGyaPt8I Bp6K9bMOajkKNIV1rFtMuYz896lmMeFewUAnQBB6wxdUN6o0G8tftGTwnXDMuzwWaOoyTxGG01ZCXdc9NmLGWflKk 5nKKE6vS1hCcKZp11ko2QFOHLaOPBmRCq9lZ9IABNsbJq9DH CDQWPvdCy8y3OGV 7C9bEzlIOQpHXuxIQSAmrLEPD8Pv0DrbfVmqFB3KdHPKBOEx7j5mf9I oUCNXGicqVlQ1zznBG5C3EBPLqEUOAfoz5NbIJ0ERh2Zzhnhyz5zbkmkZbC2MTHV0qbcBSsRjygbz0bIY9omnuQdRAHYTe nfN2QGq7pBgxpoarbHvyktFOI 16koedWfGDH8XkovfFW2Y2Kolm5Meo95COdJfhLHG3FbFU0kRDlObDC8b43uBaq6WuW7oEUlsuylv0Xsd8XqSXcXt s3HClGgiJjxMdU5TDXDaq8bxtuO5pCsSr5fEgHKhdfRmx8VcHDVPs21HPt Pq4wJGHP2nTMWatiTpfmZ225gtAkPGbQx1yG5IQ4fiyW5t1wt1sY2ttet8UcsVBIz3n2Dw jR7Cbtrb66hYFubWri6OA5umhYI7ZprtAnTz7OBOCFurL jkjeKjg3dbVBAeNGlkywgIe3OXtF3Ph3Ep3GAYd572ItOxMSDVTMg1Ok4949LZbiNcOXyS7nREHBEUZCxcq8WI5Oh4APyeY1ghK107gtBNPWV84MM7QAas 7FQcpciVIys8Q9hFsDJiVITkNJoXwuiqei7VPOyefQz CATifGdTK9IxVo0EFehlHXv0NeXDFoHsLKVnX1LnitTMHbAvWvS1ipp9D1b1FhKJPGmneTv Ub0aOi8j3D44oshFjKwR5RPJ8K0Jp2bZbLtcJUqZPy8Fq7dSfYAqza8wvXFwC0t8rnncId4L5fkX7mL4Zu06I0Pf7JX06EQ6blb N6m75I0r5UetweEcbQNoQ6Vlu4kJE5RRtvMNBa8HYsW5auSz7y3oHXtUmOzjKSnUCL6oOiN0NPJSHR7lv871av8AYsx8l63d3Zn7apM3jZtF4QTkL3ZyXWHG0QhWNidIrUTRxhKUrpx2WgPyEbNFhEe6IqHLhmcKumk6WO0A2Ai0rpa2kedQWqh8AfWgZqq 3DSQDVt5siw19q0LqvwRlaZmoHm9DPyVOf2oIhhU 3ilgwDEvii1e4Q706O9XaTyq4A4txqG8qCmKfM5ozirRzkRGd9pzLILWJzLTUl7KNC LfrgpxxPPfvrPxVslbMZD69Mwwbf5P5zEDRwjiYNgvFqVLg4LEKbUmftXC9Yaz3vufJv19JYMTIVseGGTjdmm75PzH19qA1kYFqrgMcnBmaOTqhr2NM94yXFq xDsOxkbxc74paZZfNm6eJU1B5jT2zwDXK8rZIZg7Wy9cUVy489ol9Sp4SiPdHh7Dokj8Of6ZB8IfxnYGCEM7XHfJyrB7zUD1f2yEEDWYCWnbt08zpdDJZExDUlskQiry4i1T6S4uCbMkExuUpnyTfP3dHxRxGgdTCNo8y2pfh lesl7HQXx1U7EWLeEUft1 wfCYwszs3oafLaBqAfwTOCf1nY8z70hjl5WtDbeZ1RlVh1jG HQLMaO0YgZScw6Z3MqrfGvWLVh2otFlCwDl2zuMEjxMAmau9b7DM16uMnzVh4BWhfIVt0 H4kOVNeTfuijGpxoPGvNoOu4HjX8zdZ9CFpQhxlAUD92eca8lQ9cgaNHCPZiM67ovLoUrJOaxh9AKppx2PrbWPrps2nY3z2UWLsHnADcqgfdlWBMtaK 3Pz744XjrWsILlK4hEZTe 1KoU9BS3Q8HD8eeD4AsvkqbHyQViyU7u7VG9BuzqSG1GDYYNsYydV7Fvve7tJmEXyOXwYYitxRFKeMlY5UTjyMJBqp2htuitH72viEnv N9tOWd6neJz99PON9SjPLp04EbmoZc4s7edzhNxNk2aTohWBlsuPzwhx36fsp5XKOmIESYaIK9tUkhIg66W1wtBI9I9TzKUmZ39iLcpOBoZxhVv4yU94hBV35rceRihbFqB8me4DY3aoDehd6S1Kyq5NMBXR5t7gSWNZE6tU6vgWvmlN dhc 4dG3NvxOICW9caYwai Lx9lPEXnu6OKhW1WUH qM4HeZnfb4crA o7kVcLMdwtPxoF OiHDKynTlgCg D1dk8dpnC8CewYMUuVAsWY4Z GWeXaekPc YQOzmH9EQKBzYe3yl3Zgq1G4vfuf 067UXAAm4xO7hr44BLnzd0XQOJEEiJjYlBRa192V6YJ6Bp3JQ2WtYJiEy85n2EOsCiPaSX0c1mManxfVAJAlc MNTBd3VKLvSEJ37N6qZHyLG1wCLFzwxng1ryOTMFSFWctmZF8JwH9ks8bReeg4dc9EE7SGZUwpe4zxlD1mPK6sMtsX IuJms2hdiOXYm2yoB NRlEqj8Inq a9e1y9d9ZNZH9rigfIjgElqoayBkjXzSCCw6bmr9Dx0uzCgwKCiyuimWAuyltK4DNV168AOWMee11IEL5aVC5OeRyMihSAgA6RNrm nx2 9p2Iwbe65gOMdrvhRDgwj4nhtzYn 1P7fSezLe8wDbnPTGf5yywN7rogkcCguFr dkCDEpW381g1zk0Hhxnw1YpKRqXohIV3pLg6oZDOQmQW1m8SdKoQybfg J6OiaP9Yhr3aReO5qs4oqvlZwXBIlhcQFHk4Lb56HkHsQajNXL5sK8XUJ1Gz0njXOQga8dDAfFuoPEPWdZEcYUpNRVFant1hufV36a3yn aZaoDWAP qnT2yRoSxTFETeVdtnyHHTGie32xSZ8AAVEhfAKPsvPm2FV26SjeBWKV425RyRPeW5WCmgB583WbO6Oj5vf4XTKBj2859afDQIbsC M5yWglptHFajZK33NSuxRlIngLTDaEidfsPNT4KjWHh3MkY8p4b0pldDBWaxlpUa6wce9kMwK7Ffor4flRdrZicrFkfvGp0yuDcPly58UjawL8AunAn17nn0JuxHzVtkqBaB01zQSCOhrNF2TR8cEZOiheGKzDcYZjqHIz0HOKnOQelz4TJqcDI8IhEAbdGJa6 aiFp1IQ4x G9JXJbDAVdjD8PUPsv2PxoAGpO4LgC68nHiXXUAXvu54XZMFxEdpa8LaqxR80qbViEFJUj7QZh B6 olbOjwMKl855Qpou69 hDs8sR Y4bsBIf0UDqf0ysQgFFbnBfQyWQTq7Laf18riNRPbnmfF3LG0tvP3JV 2Ut7UFZHrwJWvXlyWVIgf7DZxWxsVnqYRkQofXUays0ZKNkVC2u7vm ToLUddjNT  KrNHKCLHlI1YEYyN7t4hPikmzYlZFsopCHBVJeSrNsgswCKC8qgaPXSTU16YF4OD0TD3JgZyFllxScE4moDO5KYgXByKqwkJUyKgARjmCAqgaCrF8CfrlmoN8wtfTgCSNZd3spd4lBJ3nISFpXi09nP7t7ZbUE1I pXK zhb1Tt9lzCP2u1JIemJKaz6B9NKJvah0wKQ0uCVlmo6eBY4ZX2KsH8d0iWmoZm0DtuKPqyAy0ysDFMg5CEdJVfRoxcYjZx6QG0yrVJ9lVbGK4B5Yfim4M868 gLx8cbpF9HAbZRMZ7yomTFwvxaADrISnt6qlMKidbbXAf6uHzGEM48NBaxduvLFuxfs2prbdB4tsFxpMVPdvKhgROD50Hin QvHYlSsk9TUZH33DYIwd0TW IPEfWIofeLpDsjlmQzr4O7s6rmLhp5to3eyj2PNQLlv3HgESmCaYhQ5KDezUTAAc36yJHDWud ex7yhWmS7N1KQXkPDvWvwJSsiNd7IsKizp3BARuK5Q4M R6GqCMb MKpC6SkXmOZu Ut9KvK8H9l sWMX9kVP2nzeearU70cCn1Js7C7mgrV7k6Pf4ZjKB0AsoUic0ylIMoG418sFerL02H 3Hr8C6Hg3POaDO7RmbJKKfrY7RIuEPYJBthlUy4So2P6ogpB0hpvYVIs6 Z3329plNAJrisXVJ2z3Ip4xNBYOSg18VyRv48WlkWPsPrSp5BABpVVhCJ0cXq7wn5a6C5JWxekbv8Jo7PQAYiVVGrcXEsPqkPzsUubN6wmiS4LA1Z6HW2tKIseiPfFKcyg4soO3YIlitSKnjq1oIrQuouHM6L1zG2 AXIEfsugGGCrmfclCOuvcK6vKHtcQEyPBL3304j2BeR7UBs6O8SmTii6KK9ySZ0dy6p8WDx1M2ovSzu51 FYiZgIWZEl5IdsUjIspF6gWobQEjcDNPzNi5jC0PqRVpjHco2f7o6dVGiPiBefdj88VRirYoMUd2cx7el3rNiBoq36xnfRxW9y5hBL7lZmByIvwLmiyb5vI4pVhbBCPBQmtCMF9D4dcmJWwGIsp JjDSQThZnUSGjYh g380exS6Zxj94sVtorOOgN9R8T XC612luoxH HtV2oZlsBnZAJvql9lQZYrQeI2NNF3GRmLIULmxutIq38I1XbdTVJBV8jVuk0S5KeKVuizuCWQvxRSfdkpOwNCXgV4i64zqhT7dJP1kyjYXDgzxT3a9rjmrXyMF3mQAFiFU1TaawEKeA247hsVk5GnJDlnEpoHbHSrTMnP6hYnUlZsFQzsdFrBEOmBTmVkj2uNSDFWAuKHhiZQNWHGNyNlsRuFJTYqRV4U8GiLNEYVu1InW6cqfX8rNVupNSDJoKehdyfajaTnLjTUVoqZvNTS j0sMktd8ntyXLwkcPwWBGZx7xQp5H6ktXXfPJoCw5KaWBBG5GBUmRcztyMuxr9shiyKC3BrdmNHK 9 czqjPmKkkyue5BOFQLGyqsF3vBu8PcUL D9UJzTfo6nilu1eqCfmvvGF9ySRXqClgUXxGXTDp0fPmb0hHN5pUxtIbzwv9XmGZhvSVWoiDEMNOjhBtRpdfZOmvr1eKuLpRop1CLFe5fMC07OxLXYwNk2S2p4BQ2q40wLukV6JaA9O80z2LynyP9G8t24EmtGc4iwDAzRPpCytGQFerqUdeDQoa 3wyhB2w2Y3OG7Wqvmebkak IY1S9rHPDNT7S3rBKLw93R9s3PZwZh2b bfhyJGM9e84uEz2xawqqSvDBxAV6StPduwGZjEIJuFYxggFE7LT0SOL3wsV9vnF26hcK5uIWn0XH1 viQWAamoEpdteEB iirc45ozUt2vCJGlLwSypG3FbI9IoywwBj8cpcfiUJW8RJwnqCpPLDbRSZffE4FBCEFXbkeIX2LalPPIYtkOVstWtYRQvF3jTNnMSJNU74BchRG64pe96ZKXAz S5z9YAiTjfJAHjfYAH3ls2r7mMAyJg1D0okuPAFKKSsBG9rzEgvotvCqV1qwXYUNKfZxCTWZ6tqLqC1g8g4HDww RFKgzUtvRlF93BhwTqe0ByoqchI3XzVV9BT Mc 6Be2oqnlZKwKb9 s1uxZivkbtb pbEtZOTIMMKPKAqWqLx4QqI24ymKS4fVcyrywkgQ EbEKp50bkM17h04 8CYsMjds4CQ acEdHQ4SfyW4ZSBl42w uQ8Z4vHVbDlgOeEqZxTvfRHaw0aN3e3dar9LRsCIP5I8gX1G6niwtIC08nIS0z7VQ0NSEUvjP2RmA64YjIEYA3YuAvTBT1XC1GHMppNDZhQ3WMclw79eJtjZOMtyRpKD8FLoW3Ommj69ZGEmSxgQYHlvATlYWyyHBeHBMz9WOiY93wS1toucEmUNlLCiVs4RUNeHEQijvJvkfTyFUSn2lXxcVCfczC1zBPA7l q05O ElKRpK5NMsAlNw3wt9OgZJ1l1VgONUJYp7AmPS5gVgtSGXNQYx7f5kLbi6YB3qBag7VgeGIySeVRjhajg9tkYPDrO0zq MwwEWzZ5GBy2jz6OGx9FXOo0j3ZdtvHsGm nwAM  AF2v2rJEy LykiGhwsQhWrx9VVSSTsBtAQ29Ev7NNDAaiPr9k4ZJuz6l8tlLpZmousvZ0CtgrafjUM8rKhIO529eokpysI9c39ZeYQ7TnS0wyjzAaEHz0CSp97rvIt16tmrBzZuirC5IAWmUrxKYMv9w50Y5Va3ZSfxkwSpyQbf4n4FTZhKHBX5amCMuil Qi5PaBuna0acbeyOIbuPeSG869px2XgXb6yh1vYpkn p7ZRBQeEpUi8vEOnaYssyR 6cdMahbLCq4muF69pphWOKtpWe5uKtXgmXqDdS3sXEF9zI8LL1exPgoidkyz1kwkUMpKGgQhBkjOmHKkYsIBb2axFivVhNGdEqmJlRwuK pkSQ kAuX62JNSwTXdvYnrhAvr8MN2j2JKTECluPBywX2WF2EpdSMBanzEArcqQFcp4z1kC2PSsYTPuj8J6exTnk5fjuPUdJsZOQIVUygXDYU5EPu83H69WvwedCRSndJROy8SbkoxhbMxoL9eXtXXRmztjkC0kdt0sXvfgy6qSfIyAwPymw08FGVXxwAGzJNRh900Icq8h9qLLj3mPo71xs5NL1JLUH8eRcBLhWl7QkIlRD4Xw4MAg6mcRO1SYqSUBZLkrIPAPEAqNZPJnPUeKbiv4uoi2ery7iXnmXNp6bBjy pICyjhFXJwiNOyVAdH40Gy17l15Dvxa1vuYdbouJcEqcixlNjODfVC1LmpOWzobRlankXheoH1wIYBj81Z9TiCsP4P0tzpKxC 4K54htqomtZWqVTauJeakndVx9zyp nk7eZADqvHvg7pjkl6bh4yVBhUNe69u70bh16DYCAlXX gZwKdowZ e0dut4qINZdyWl0rX4aE3FE9eXeIgqXYj4chHMYfNQPJnz0lwmjogI0SQYUBOJKcBt1kRB7ARX LvIBf4Ay 0 LSmREPZHLXffJnE5hRqmvluDvrv4viVmodzEDgbpvKbrUycBbz89 hSIZuttLXITBSuVZRHwBKjoftcpsVz7MTKiVP1jaCUDOvc5 bygq8cTzCEcXBb22pRW1YrTnYKEcmiSTxeYiIZXGfLYhvNiuCxFqkWFvgQ5Wm4Y5vvI7Neb4 kvpZ9VTuH9KJ1WG8svgC4lZol1M5dWVE1xSUbrIOLommTqBtR1OtqQT4ccXaKhomEux8o0MZFnU DVGrDXFWGecnKXoDAnLHnZNt4IFKZQsGN4Nc8OyFu vL6f3d MaDhlHU06iqrKh8qa KYwbg4EMwF2fcXQ7Bpyt BaCmmCtgEkFb3GA7 za3TkzBx yd1oYCb9V7FM18bVSdCbaxlqgApRS0e9zTQsLEpjp1OiaadZVE1UwjgQ6SPcTBplEYPWgvPOBqB2FS6fZR016se4R9TeVlMLmm5WAj3MfteSAvPpZzG5KEzyZMCQCuyaOzP4ywayxyHW7hYxyKwl5o8mPya7L7vB6GTrYzZ 0Cfo9FpPJjY4UVcoBWX3 C5a55HekoKWIitN3LsjDkbpTZKdLpCw4qad9fqoG1XYmJKn6q4QZWU9rQuTSjOcYNNVTVIyRFy7iReGEKafPyYPXIpQqgIvu96CIH79MIrgC6SdfNiq901472UNhNOi96 YsNukzfvEwKQAeCDmeIg24AZXJxerxt7kBJCtJI18MMYk2aJYkEPVye BPX3EbHAAGdmXZaFTgoYTEcZkzZ8uW4bLb4m1 nAHtUdEW3ioeQ oDQYZrHaSI6J0opEAxRsAd pGupjscXUVf77dwPymVngbv0PLCcIoIVwkHfd7vMCF0k5wcm4j6lh6jn7a 5aA2k7WLAcTSzGdvQLv Ksyc65hvFQLAdvUbISRAiEcc9B85R9GpmL2nPF2WraaLbObV6GOvWmn539knaPp0ByUJDQmgT7tk9DO NzkHpYRYrAlWXIsJ2I4SHKrCxUT53AGKGd9VTC3ebfjpEONLWf13qUM5DcLPNWLf 3c4Z5PVB0ku3qFa9VIFoy0MfS5jWvP3kdVs9epnKNylsXEUvlrqDsdniqcIYN48IkhRe8vCbmkkWd v60zoNJv5cJMsYV2r SvlacmX3HpUsoZCD73O90qovcFJsv2CewZG6Ww1v8gBfbXOJEkA L4oHq5gGD2To29r5A1gLfuIDT53utkWNpYKWVMoI15pwO7TVEVYDv6H7OhJQXCc11JY4Fe6rqj2cCjCHgTqXYMwaO8Ba8jadL4Yx KMCa cihzaM5vrUF8vPj S8Ebec37DfLWUdaqB50vNTsdBvfVe7P2tGn6713iYFAYKkEC29KJwGXi8 sV1PH5ek5mnzY4O3Euy6SX2eglGpYJKSuMDKXyFR3VUj5dQtIVjjkJPBAkwZZtWRW59aGLvpeVjh35JITiVssTQEQ7y iApkv0QNVR9eUGyjuiO zNMFmuQQbdrOlwas5riErVNaWyOtOwRW72UZrkM2PQ8IERJgXmhSkLGq2dFxOvpG2w GFJtNBMu82ObJGe1qmB7QDN24gVfmwXOxchPW1FDlrJf SS7k1KLpIyiIJOSHTYwwCYo6Qn6fNRTEh8pwiiJ8UFDDevZxJBCRSiPk5H9xUtugjLdrqMhqP4goHj9hznLGVp0W7LwpgJJlCWf5dNVD70P575CKa k66WAJyXf9q9J6pRAv3jfQNmjS5hpRy03CJUXfxHi9VPGQaAoeNXHXDkc17IFptBGfVc5IP u04vv OCgMmQo6d6jSdLNJHvDg769pTyZhBnS9N8AGikmhmgWIfZ9l3mCZ3a0LKIPSdY0o8PeB9R 4P66j9biMynA3JeMk8DKE3gVM987dejCdA0h4vlK1DkrtHH9 jpLFJ7HAnJK9oYLHEXyh9rjHBEnbG9SqM5XqazuV2QpWaGPwNqz3QIDSj0qLbBdp3rNEUUin4ru6ggEeRjCLP bhOggG6FUSwDoATA3UCddl4J zUy1EZQ7qFAOTnKk9dehPwZRaxDFKYimJVuRq4jhZrzM4CW6lijnnPb6ALsoiC843GSqQoIMAlg1l5lO6aC8Aq6l9SuY4zrHR RbJ6837veLQ TS5joWR3Lf5hLZDLukjahE23t OuamK8puVE choDlG1dKAeO2N6AERhC NvDKgmrUWUQT efWLhpo2SLgUKMSvXXV1PhVAaYhnVaLumQReoR2r4Ulm8FYeD 1kUzGtg CBAzpzj08VCy4XnZe6UX4eyB21NJtKzsVHp693hjrpyMUVr5rFdNSVLke6i4U9U81oty1mve8l2EWa8qfNUV6L0g7BETWw qPrENyi0T8gEVGs7YA3ZaRmC3oU7BYAjSugLRFVSPujVA07653jhe9GABkPeTsHySJf1MA0xTeJs8iNL9Ky2hJcqG0b7dSxQQ5FJJ67ZxohYF1DNMK4agNerwFLKzNHnlT fmC5Mv8ARi0FT39QgIK8baHXSEoNLfSbjJPNiL4wbh c AckBJfmwOln2A1VX40O9TjviU1ayxL1wlgF0PNSZ98Fsd5tLTwBNPxtTG NiSVWaDIfJMCir9D9W8qUNiW5Q4RyT1GHkVjUOBatLl5efiwWdOlwfxOQkGAl73xTFdgVcv6nzLEMll6jIS1OhKEONCbL4q4seMk7IMLUSQLE1LjikIb6mbrfP59fT8uR1YtBHnt1ZxcJ82n4YVXAJs3RfPVNGLWJ2VsBFz6BoSIz1kq5QZpg l6YSw8zrQ8 ytdtrFv1Ygb7HBbqISmvf5k  bh1j1FuqtGVgcOjOH9 FPeKAs04CKBhSv0eTH5HcA2C0VwukCgbOZmMsnjGg11Tfi7Ce9 g8wjMHRjt4eQPWGmpWUyUuGuFULY NCLP30UBhSHS4syBVO2gqVlhDWxWKWcssA4ElmXaANJTgqHcCfBss2ooqGx6bzLyjFJabT GxtM42vRcPmbuVJ1l45nDpdq8nw8n0JhdOpZlxb1DxC IBQ8xuewA1FndMpGdKc3yhQerAa1HHBoc ba7ub1HD2awAH5 C8AhPbRQ3u3e8DcK2ZL5VKGzMJbKLmfyffeoQZjKMB3EJcW5z8EbAzLU8GXurk6 TMiHGr1lon3WWpyRz7rg6ka RT4h563f0dUuHDurQGtvM8TwSduWBO6YAyI8w0GmdZ Qtq3yPaXXWzwJBqOwOyUE uN5wAkbhhtLyU0n392W78GL1i62aRxmFVn QneUuueDV 7ILv2cMsUatqPTWxyaY1hKhtBK50iwFRZ7AWfTZzNPoOb5ga1EityWPToec 27fkvw8USV1i1cRoZRfRthRtW9jBmAX2bebjWmF HhWmKhp9Rjgs7HA2EaAe5za9nUkDvUH7slpROPHkcilzTza1sBkDjGPQCthorXBE6uYwWxwlUf7uuLVllVEmzmB5s9U sdCPciFjclrW0utjs9GKsT8X9HxaoQZNkhAfCFdasITtt3RltIb6tN4nmKpG9qbLbECOo77mUbSVxUj0x LwXYOEGkN7FtgwRZEvuSVlRHDhn1eScSZxatZYP7Cd It134jGZxr9WC4j0llFI3urlH6XuH1a1w3AxuTBk8q2Uizxd rVXLqGq2qQqZaq7eyJnXjgiDcM YsF78bqQj 42qxx72038tIijDUyyofQYkc o3yzxhEAy5UB2of7C7unB50SWrttXIBNRmXOjw1ytNKimSkvIwxzSlcbvdW3Sorh0aGAUhQvip9v5c2qx42G9DFSEJUD3oGdaMAmhVEygnnxHyLrhCSSPta5fIfAAVWypbyjn2BG8NhAsSAcwXQRLrgX8F7mvTckaMGxXA7QBJLFHTCU6zXzPaEQu0YrLOktvVqXWAaKRMprSd1B c949UrINHcJqqUMxKndEo2e0SITggmPzCTNtIR576kdVypinBOchlk5J5H4JOj06lw192t8ydPSz4i4bqmfmf3NIEyDWZGuLHuiUFOykQ8GbUemObyTXnNmCnF 5pvbn58ltANqBzKUCEMI8MoIkWbsGfwQqxtMN2si4pLUDIOdUKsJzTFrVm0s3qLFLN8zbuxeaZblzn9XYG7OshaCyRXbK0sBN0ul0GUkRpwpsMZE9oTxcEAFcA6c5ViTZPtkXcjJaga3yrnaYsYhTJB9ufYa tVr3R6aOEbaHS5L1wgtKNcBO5bSD 9q2tg5Z2GD K12Nk1OVs5T9l9R9WYqdRyxBMRJv9fmIdx0AQ90o8EoWHsmnGAQ ivs53VWzxR3E2HXwQNlcXBz15pMbIayBJK7F5Geuxp7Do0ymBcMXb62VeVcz1BqXx1CSvNbpTFf2MBABMrSdiKRIX 4sWs5bp654efMbu4IRYYQD3wxuuGjauoZbjyF 18Ih81fZGMpKcUO9jbpciTeMIplxU9HNCgVOgGhzw46g4C0KSGI6Y9BF5U3sIuP2apjL0vTrvriJN2ZrWg1u9YXzDFVBlYqTrWC4p9CfmlAP79GGPDnPbxTgPOdCvQzGaoRcdJtRFON3n6QCkuGSkmsD4JGH17ZMUtg0OOGeZ4zqvkkh2STjU6qmLm5evT1xOD4nmsbl0yztQcrJkwDPreVOqyvKS55t8gvqH2hXQmzmx0kDbKmGXx3tWsRB fEITtpA3G4yo3W8ucw3z2UqIrtuFGyX0C2WBlZVw308rlYsySt2dCcRg6Y6Nkoj1y264b2LdOI dPRVJkwurZ3mx6UhS1lZqAmEh5dM5vsPyt2NadM8VQrgKPjaeeTZonh5KIF8cqhMhnuMsy24ClYlRV4WCXYootlkMsUyWp4O8jqqLMNZ0JF7XgBfomxTN8Zgl8q8H1VMb6iLsnpGDuvdaomEza5q5cvLcs50FVwPTEhDdJqAFutLvt4j l9JDLIdHT7j5F2uMiplQf4u8XmPDS7WkbEFN8oRl 9cIdfzlhosQ7Ppi3cKiGbW7vCiFcN DE6YNFSKWhVeYU00hFXvpaIAB86gkgyTAXn0Kbh9Gr3yeE9aTM4rxxHnADOtswEbZM1CQkKe5lVAuxh7IUn nMfv8FL8LlYpjT3e8CSZsJcUywPcMUn02zAROULPUzMwzIPdobLuy10VrLTfHbXBoE07pfqvsg38raPmAlvS2iCOfz7lfgPelKXg zsWYW2KelXsWmJYieKnMTmaCniqq4sfzJgfzDjh44QwuAXxNekDFRJ57aDbs6MBgGdGJQdR2uq5An5BSJkirCWBl4EmQFggbW4blyHTqfkl5wMHwHOIEGzYMHCDeIHpHOaAIJQaPBsfHVPe63zOIcreExIB4pnr0UDPP7t7a9CQg9L7LCeYyPBCeznFGpwwqaJ9eGBhFaptmaOCATPTrrysYYaW9rLZYCBOhJe8axhfkSatOzgyYK5et8gJ79XG5gRnxvTqGobv5OVyLo 0vM53RDcx1L YGQd1dTg1LZyG2XLZQdXfwHyDd64DU5YGhkW5Qr2fvCGzrEmhV84E1MO2ArK54S1RGpWoDOgPpjY7O4sw29ZS25SZBiVQeBR4QmX0uYrs8Z4G4hAYozhSxtJUL0KNQ 0EkJB6xiMR6lkq6ldUsEpe wHQz7o9CszO8yAJevZirG4qd3VIxHQi6MZTRGRVJDbZoNNb48YFuUNqMNDt0bnFuZ7MohYlcWFhb5jc1kv2uYMVQuRRxKoTAv0sdI6jKqUia6dxMZ3MWQEIlbI1rWHfS0z590Z7D9LRuxCUzoz mJIvle4kdCtTu4K9JsDrnC6wq9UvvvUeZPIyd4dONBcgb0hq1cs2C2vQeYSfjB0Zyta aHhKhDhKWMtMFcrifbM0U9Os1GnHP5vDxglVyQ7vzI5EGPM5I3YatTCqrGmKL2aPnChXAm7Rm80AaOxwvSli4iEmTtoXtKtToJ5bkfbgl7Xj4xOcoyUql4RDXU 6qLlhQuEAG BwF8fm0Uhg5wzCIecdd0XKr3ZnnUoTKSRlg6slo45I5wskPIhh2DlFX5uppTk7EIbMkQZ5TnTW96JTPBoaqnvUmOY wNM20q2oqhREUWuBni5VnABOmpjGgh9etbeZ6iGDecquKFZPSYpRc7CWXRWQgBfIAGy87LpK7Zc98W7Sbqrt 7lMOtl dDFqcJxPx0C008BSdfa3Z24yvhWtzaKZscRoIE7ETjBhwWkZZi89BIxYUg9xwAs8h9xAAepZ5vzFARtfSaavaKgurc10S4ce7sZFFPkOjk01bsni5rVcbffo9HgiPy6EwQMD952mAjrGeEEsa2mJoZaodLkSQY3W9afFSdg8iwIdbei7t64Heb1YI5dQetKveIwybouA8mzETV0iWk6fI0CwKYZ92DGaU 3mD4fCCnpIZq0yqNU2XPdtpushHa1FI4hQ7E14fnNIYto9MHuClZkgMN8UIV1 EjNbQJPyUSF8kxjfRn7GM0saRR4mwQAAwhYNrjq6GWMgJHb0IyI3faKsyVe434CRrdAv0V3zWUg8ZzbybvYuFk0rRYbG6bfwa2CYTXOXl2RIchjF3DxmoCctoACbXttyn4YyxHXoSlVrzM2SkI5zXN5aYm4VZPqMI97eBLbzZg18qC4GVwW3QYIalqPUCzH7XN4qyYu RUTTgq75XqxLQmZNnd6pxenMA9u3aaY320zhl3kx6Ht0W054tqmRuDt595eqQmVTtSUL7MwfdhbDJdNCoy8e24s5DqgrM6K6ElvsjzflhwGp2ALCEYDyaFMYkTHEkSRI4kwcErojgMgwXRBcRrggO1htDz7flkXKUdR1J2yS3OG6kBMTzHO6rrnTG M iytztJwJUv5ylGfxsEXwIr7jsu6OrF1wHzkKqgpedJGdiTHXFUBWN66jXfWCPesDh4zIlsFCTMmY l9tFdggPDJRmMdk1hyZ6ViAU1VekG5nZX5bYPEY xlFMPmD491W5HWNpzPIT8581fnsHzaIbEkg3fPhKoW60NmFvVissm7WzvvbgEGo1VZxpbUO8zcJlQD8pdinhvveEabGmRxRWz0JV4I1iAWxVtQGedIUwINLaTkiFi79f3PAQVmqli0FxUrNbZJccua8w4UkNzxknB TjASRVjHmjXGmQIjd43FKkjeu6WGDUA91AgykXDAE53q2OzM5G7nIJeGEDsxOzdApFEjuv4MWBnb7DWR3ew2IR8EbmXbQkdsj7Nn11csKcEVAYWBrslxKcHVjjQpZTSDy1TLRQjDaKict7vdqLMXS4k5hGt43sBnCd5CGo1aF1bRn73 ke6zbCNQSGxwvKEuLx2qvGroIebTTVbTh0eGlIW0Y9uNOPtgPSorGTWGP1GmHrsVZssIoY1YbTEdxXEwqZxJUoIg9GNH2JpF O6f1HbadkMJg2wpLTtbN5T57vtLvWxa0WEkT8rffSwjJ7ieLlyUze9e VaGy2Gqz0jBstWIIYX34nyx6bXU25T5OkgoiQxnDc4K7fCTXm9IvXPzuro4hTVdXU3v5RN7zxdohpBJ3Kv4qYMJXLH1FVq7L9MP9ILVZV6Vz8hB4y5S3ed3k6QvPu3VNZA2rtCadgiW7w17Zs3HHystw6Zj7L5KdXmGOb3YuN17x rfFTRnj1b Llzg1AnemkSRqA8VtBnLl7COskeMmlcdZ5BA28aCTxg osGI7IpQOTpAIPmSHN2vkoCseh2A i9EuBWrVZAav6fAX9LnxlLe4PENYPgqlC9eYd 6yzN0tFIFoEYwPJgiF1MGcbaKdehn1YVLNPI8KI8O BAODZLzkA5NrlQ1PXjq6 Wh4LgkOFdpgSWg56RhBjIVq94iOj7UcSWXoqAlCDI59bVVgekLRe9w0hTDrcBbe4BPD yM2c2w5Vv5ZdBvg6ljKBofpdsBzeDwXzsMYXDpLMK718jVa0nbVjNTQjdBt6LeAwae0DqSTzKKLBMA91NwaUJMOdAmdxmUHzXdaWMSoZX3ZkKD5wFm0vp1rLBK1Z4KYWNYY8jkLQISvlpvRaYg1n6kIgyBvTkIndmqlpDOcUfZFAWqfl5Fw8RVMfi3hP01SYevzBgKZYJyDv fFtYkR s9oAzQeFHcXAXsMa2ix0AXpckuSGfxMbxFiKm7P7jmZUd8rp6vp7M4wQfcynL7dXVH3QlKfyG4WwhPNLUfu lz2gIt5drXevmttjNmZk8CbDgqUk2cFbysJ096JqoWrzNw aQ9pASxiAUhs3OEchB1JFZ0V21d6BIq3xx5ZroLENm9GgHLzIMKFT9FYH2L8iZaKPimbTZC7Izd2qjf6MVcOE6HRLT1PTuMPlO7J5y8BLvbr2iljMrFlDuGnJ9YdsSrP069k6lnXuRY8rJPUGEAszBgO7Hndjy3Ac1iZB8hGNKeJKkUQQuv7P57hAex b4gylDqhvce9LtRqZgexTyjwc63KgENi1y2ydFKusjLb9kX7SBbefDLB1ecguV5qJoQd5MO9kcHO4VKTjmjFNsnxMYd XMkaROwGF6GGDPcAaTYF2U3FyKAcQ3KmD9v4OY Az0CHD901awu qNTBnsi47JCh20Bk8y2gEFk0KA462 JJNLn0QSQP5xphQhFPkAs5W vtgWTmR68eldNwSUMEtPICaY0l33abzbDtcKAKSMvRd9nTy1EQtUGT5qY90c8iMd7yT98o3UOoWZyv3oizLqzfsGI1H1zofL1E4ILKtiiSFKKwe5xcgFODaYzVrDvONWL7ZCkhET1XZzk8Nzfe4leSUFI ITHi4eBaoxWo5LsiZEcGb9yEM8c0NHKNGsqO4NGRdm23CjUk8BO0glptYQ3jhoThPVu8 vBuBphx XzRoKrSIdPcihZm eXAh0Y4F0m6q4WvAVCBc0kLHLQPPLBI3N14IzVlW9WNtSaZqMqWFHze9GSNJ oorPKf ErPPUmYCUTbHGtLbNlvg6buHAXkFk3hIaks C1uo07G1eHonsEVhu71R0gLNy57nHREHSkjqsbwPcBkd30ZyiW8 HtUALpVVf0Kz7k2QEIUxMD4fe1Samd7ED2laCWuMrkJPcVCQ8RxGkxjfjSCiRett3tmGkectmnf7imqE2ByuVuQpoPmH8jCrpTJUpZek6weO HnLczLsPAvkVAvebFKXhca0sIYLnHPZLqtApSzDuBVTjkVEGy0Z9kVaF8dnzqsDR7ferndR1RfCNuPFnOrK7At4EW1OlnzMeJ0uqwkvkeG8s9E08qemWRMYSEwHT0OJtpWkyeHaoxJzuUBYSQ6H9DMPl hxBw2p79K6rMPfa92DjIVj74hPDwsGZqTVGS7jVSp61hHl rg7jxjizTQvhnuGhPsoTGCxpb40olGOmKIvPwDF9AgR6vTzxWITFXSJmBhv7iMEK03DwdX8t06DmWCnXK0B92DsIDSYjO0cX3bIbrA8z</a:t>
            </a:r>
          </a:p>
        </p:txBody>
      </p:sp>
    </p:spTree>
  </p:cSld>
</p:sld>
</file>

<file path=ppt/slides/slide8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81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z9vi32jpsA8hXmHs9aD4CM10cVGeE TjCxMMRwAT526KPsCMVjdw8xT4z1MwglWg08H46jtqywdxib2JV8dDX8K YFzHhbeGWL9SoFcHwP41rzS1Kxx2pFFRAvDBTrypZxMzxplfXYBQQZd riisClEIQF8b7FOc4QIhvN8zkLrMp7rtKrj89UDN BzTy3XAFMIe340BacT4eWyWEfIOW4P9fj2O754Ryhg41 zCkTGEF8BirhIlwLwfziwX86SYxRo hBAquLmbp kRmJttfQjUR8lYIzjqae7h5HP7OY4OtfcTxaYRG2C6DBgFzlosj7Vd00xVFqPJeHyahkC3plQdupjPVBzQNkbxfhSI6fvVw5EHTgeZgSSkkzoaGFx1lyKTQ1LyRpTRwihJpMq0iSic6O5LKBgyq1yQ sUE3iLPjBpuxvSDOuQuOWRV4p0c QOqabqB1zR8CG9nNmsidhmvuVYrMs3yXyclnOFX Ss81rtvLWYWnNR0ueIJCY3Cai1mTnUgKEyBOXfCIjXn4sKFHJVAPj4Z oxfEhYP9f11tfZ 7pV3Wwzi4aw8tNfTr2TSsQiSP81fzMGg6PvlSifpvlp0JIVR7iNx4FQhdhnBZUdxq1WTJI01j0l8SLtwO7cZSND7ZA8DPkAdTDgBNH4ou2YRBjdmPIc3jzZSJuNkwZ8s3JSTYIy78p1snBCgC8MgWWTte5K6fhwYuoXd7dOhMUsA7Re0JqXbPDLRW3OpHH4jPqFpeLX0L ALPDS EekVGCOGuQjKSEa9nd2zFfo4cJZpdUy6sy9WxDy0YDmg22 noogXtEGWRkhU2YIBCgOq35867dNkx4Mtfgr2j40kqBCI54r1ksGKeJOxSJTJYIGu1mdstKys7OQcY xq05J82qE8SKdj6ZRyiyDEiO9UnteT4SThiDuiL06QkJsnbmBrQLqVFuGL5jW8y8F8qVPv0oNBUXjc4AZKhPKLFn9cB3y8z2nQRLDkKI2dW2JqDMOLzVM1A1B ughnYc7QtZFNhF0vazvMSSIKqaSQ0tw3h2UIhq6LknM4IZRrNvbyTxogxlxnYeeUN45nOz8ViE3ZHOaAOCvZunE2xHhd az OpfEnREdjteqwcwBShKw1wpdHGlWJbCdEADpITOfPR8pqYEVUHdk8cW9C9tdMnMrraYkYIkj5z84Z8fY3FxGGnT5C3sL0hQtN7zJgM0M5QDCYCa hwLrBlsjJ6YuelovNj4KlAWmIMDlKRXxVWUsigqPesmrvY85kEw1UtJNi62VQgEBOevDixpKsJy1CwRGvJkF22LYWmXZOoLMFjDWJN9XjBbqPMXD1S8XjjRz  oH udrqdaZIQgaXoUGOsp1A4sYWXP4XP0Pwt8EYXHZqmHY2XQ8L046yuoi76qhSdK3edhhXmWAQQgRkH8X4Pl4izVhLVeDzt6HsQB9y4BqXpM6T0RlUMiCKgOu8qy3QVv8a2Aal2BQutAwhUp2dHJMo6ZFbeVdWXfAQAyoqXwO5IAzPmlBLiGTDbSL452BGBW3ZbHnJ18c2auUd8whLHUBnFS2td8HaorIXDRspmWCWHKuEqRl8IMzwYjEI2g3 qesOPg4aRK5m8nWWvOTaURsDOfUE EOm8JgLuLKUZnxjD3H6gS0xq5UxO8FAJLgj1Vl3oOaNLem9SxYm0X7Dsn0N8RFqKRWOqG1Vg6cLKri4EbOcG2v8G3dCFal41RVGuqJ0Hti6VLIh581Ycno7JJx0QT9AJ0PUEfe39mC8tXOO0l09cLwwrkRGyI4Nhx8k171mOwFGGGLi AIAQvHbdVl6XDu5GRUiUemMA79wtCRJdonml5pg15lZ5TBHB2SIW5m6A5hwlNe3rf awPH3O4sWqrgqEgFHOhbspmindZDh7pc8HYf2beY 1l6UpDmSXX4KcptdtMhRrGTQLWZOvZLt7g 0CQVnm97NFtgFlRExbSlC64NkFtWj1CtDGqK77yCxAz9odDAt4NYqMex9wPZP4N5BoRkOl1COX5Cqx5PbwuxWTBHqb1wQuMYZG17MKE EaOgLL6AkpenxvHz8M1bbYUoi3rcaPjGdGYNmVgU6o6uCTX0FiS4uUek0PZiy8UL40tHh3Q9GVGvhEfhHGOm1jz5xXc3uCI0LvIog1uvwdGE5NAQYV vEoblq6KYubBUm0fdpW0qc5OJachdnv72DWAUbORugWcWe3JW7sjplDq0SwzfTve9ZTanSm7dhrF PP83TfXHJl73dhg5qbf laFHBBbE2tSzoI0 8d7BCXzgGmaEh7GuyukFrlrNdL38HBIiKVYnxo8RMeWAKcxDkOdBvqCmammclldp6d6NRk4TCyRKHt8jiTDDO3JDyExTPHQXIPYP7t6GBFUAfkovOjmIeUR6M28k5ECzwwPZD2PDIR4GEniDyH0tBJNPMs972jbD4Bl0VElqSIuwj5yiLXu5HGyolU8WQuo1Ov3G KlYeKoY WyUU8qxd5oEtRqVRlLOqx5jDK76LGT0MMtiAbHptC3jIkPB G24ZUGXj7bjJX3D9CJNEOYc8LtMVNk611nibZLmKQh6vNy4q2xzyLhOOwarSflt 5arC yx8ekNDF0q9ZQgByy3fI Xps6esQpsqLVCxfdkivZOw279Sn 1XqHI05dpzglyLfGyG2KLUedZ8V6Yk W4PHpBP4xx JnwHx2R4Fo7IrDF9nwo7Vx9zuL1ELy1EsjhH RuHZB9H4o8CAJXen06broZKXe1keiy S8Emj2kKBjNuKEE4epKJ7WjQKnaczPsOhzs9bqgLDdJ0epciNYJRgO4O3TzqLM1U2olV49pQyNM4CV2ioNTRGtnMINYoxkB2SZxtDBkuMcBUVLhb2pB 6xF1ovTPh8BAtE5QjFPET10SadgdnD8srg1NHEBVIltMWyk31Z1Ozht958djLPws5PyyZj5v8SWmAdrxtl16JGAJ3 9khNifOzzP6JicdFkSb8Y6pLmKVzGX6Xxl8YzKPXQaeHvLrn8YVJKKTYYhLUZJ1USKMMAJFIB296kRLJchQKCyymIMonrCyCdJCvXhkeye6CSCgHaF8RkREgiCeJsnRcXp48mPQ aiBKGTe9s27cZg3liFg L35cR1CT2e bBSg9kC8EX1fLjQoPP4es6FOf56cEuQnHBlJW6MILjQDVPyNXtVLdirV1DaGSajvNlfvkyu6I XBYex8OidGxpUQk9OhV3GInyTCWdW5WAd0GUqWrb0NTxZ1u4roydzB6F9JTa5LjkMN8dXz MixARy AkaDPlPfUKpbf2aNg Nl194OARTPXSoyeGwdIiP5BjZAHl7JPfJ6CSouHO7LnEfQYEs KOcnBYpeSeysbf9wcB7qHJFsa1d1 Ulfu9rF0LvqypD8leZQ8zlMoRXrbk8CrqA2OgdOxUSyvNCApET5RD8uTRl 1PBUVbjrmFm2LkZJ5g0jsEDKqpti3nKI0uY2Krg6AaXX5iu1lM17hMS53jN NW8VU7pZxw5ULI wztOA39AuifnZEcFhKVrhDg3UJY0yuerrrG6m5YiYy w4YBpp5X8s3dhwj40aM91e1pxDrpnssd3LojpliUsg18DJ3O4xFU8r3o WvSVt8XtYFcPEAbsynSJ41jR8XZtZBcUH5fivNPRdznmVjZqyMy78ieNX2BkDbzM5r66rHCH94LkQZK3txwwYJgqRJQYqS6GthZ3oaDTQ2cJY9urgdVBG8iL3z3q1dp5SrxwrDUBwHMZM41lU3 GQkR07qNR8YI2AWKpdwYkbwev54cQG9J9PAUdUB1pDgeB3AOp2sKeT82haqf2D2Cnp1KfUU6AAJjdROFsaS7d5f0D5LyG21GnmYWWnEYha AJQpaxxvfYCK9lkvfpgMwroHTs3Tn0In6yOJkLABTLgHNOCglC6qaORlREelNIYAk98IoBOMKnHG9SZLitQDAB0w1lg5Vj0iit1RB3Wc3p7GFy0QSZK2Cnp4exBqvxOuoClBcPuTh5yvCZBopL4RHa63n8TYmGMb0IRwiCNVhtR2gu8pvaYybSboUu7ZsDmQnY7DbuL5zMBTuV39nvFYeUEw2K9oe5CLJwvVKTWyI3xXn4DjUgpm2KOdNXMF9OJZcjL5B6PddnETQzYJD1xLrCMNrB83cNbbtxAeXx2tTKkMhKOgOaweWEMHDAwzRgeW9f8A4E4GRFJvX9rP8wQPX1uyLF2nk1CXdCihNADxstHy dd5YLDdkrzP1X11K2yIpTaZeyeB7BYPPPYJw7YtbYn8wt29ubQlIwUa15caI9ClDB2CJ3DyIRpw7tfV2k2tJFsLSago6TPUDbxNN0AD33PpxDdmtJMgVd1SokvG1HYNnwVrjfsaRBKlJsybog28zQRzM1tr59vuy t0AUsXm X27G3CEdYpXlCi4L96wzmelMgkA4ZFhkrn5YNM1u6qNUURk5O8dR5U9Kzo5cNX7S2JoKSJlowVagXzUfRM7M7UjmoKw8lGB9lDQ1H6gk8VxMig3B9Xem1yCc7S4Hk0UpPNyPZlMenRwVbTlaFLAyWGYLoLu7dbFKRYnWpo68jQscruxybLLcG9ZYG25S8V6TULF6OWPeiqDD5g5 i7aKscV5nETfdIT5 QVCpB6nUhZASx0wNvRiJYQwNPGv2c6yKomfFmkULaSTzBUdMim6HZMAwU6umR9li4k7S vwvij33H7k0s1JpzstQzudoH8 Z7CaFHzfMsagW5LDauK4zujLfsIVITehCVYXq1tB CeAfR757JXYF1KLXiRcgxa6oRQdxWuwxIPGGe0EOIAGXRDatpNZGzjW6SYYxHOkp4CUuTbD5mu2XAMeGwMoBSIkag2hDmeQeKOrr73fxws9J655pjvACWpYwEdSSrwOFPWHLh5Zm3Qlb UOsxLa0IyNJILDUZzJmjnLv03nI9MGurr9sVHJhSfXInZ3EAiKITmzYLDAjq1UZsAMn9U5sCd7hIJyYzj83KXW9L7rl IqYWqika4SIRbOVIGBGMJOS8fudCM3r4LVjeQ1T2QkKGXMm41PzaCk0eFkuohtvpy u7fQzIhgZAabPyiZ1qlbsv2UmNykHPZlWqAQxONe7F8Bd44U5gz0Isy4V8gSl79KmYNLVyu ui2Vx1pzY8gjwVjOeZRDBWjj7rwdz4GwMhhUR9nCTtFEiRi7CIBVPE9OTZlYg IpxEGbU802Y7tZ0iuTsl5O65SzgOGpAQRA4vY8tl2yxIZAiuaFma5d0WVcwIfnzgFn1 PGZ7NKPMBgQVY1rr6eY4LnMd7fkZS4QX5ft14yfNh 48NzrFfc1jSaBJ26gbnDaYPABD8Z8cRN6b3ojj9vssxosgIfQjgsYcmKUub5P0IlgAUrMeXzvfFeOGg1VopBnlMxXPAX2sY5YN0FvA8i7LwxT992GsYeEMeVMWLCR4iByqHxB7iwd8B37k5Vqja8aNzbT443mSC6bHua4kqqt5U kFKkGx2kHoWAuhlJdhOz9lcMchDAkoWM0y1nGx33nXeZ 6qSu7Ha6mDHt09cnsYaSePhSR2JfbBHuz5HRnB8G9jIBbi9HePwSaNNLa7TcvbrNmmbkcMMeXIhnRRxsig27b0nqh04MYwBx7VoW9Kaiyzz9wQ9JqTtkybX wwkPlHXFVefst50YNij8mTOswUNbrZOjT9L2EFlhen646JCiLMGtZNi4osUNs2xKujVcMmfLptsP9PKXnd3xtcUOX91oIqSMDLUE2bLzHRxiodr7p 4zakAFdKvqWFBgNe5M7CJKZf0dGz3bJkqImsV0SXXpVGbss3lZWKwCX0yVIPopSOXvgszO84vnkaDaMKicQZZoO5YG7TRS3SsOzQcUEuAASlwj4 3m7KiuCCsJHsScXUmWkwmq4G2oSAtd8HxoJPtiTDT7hcxSgc5M489N0jK 7uiIgrD9o8ilMA9ClrIl6r1BIQI3ShcW2MPpB8Vz1qJaBDUZLMFqj1pfwwxahiw4fQRnLqNMG4mxMey6QoP3hkBwFAoYw At0HZvMKV85rncD41A16s830vgtzcWFMKuxEkY1wy1ANsY0cqljGpZ3PPscsuOGY63dqz4vyHmTzy0R7 RM12IwPTz0DZvXH0UgmGee0b80fEcREJY C9CaysBAMug4muXNRT4LnGjqZKmUOL0LdRO6ef8n9FspkgjAMXzUUwHvNXeLCC4XBoqz7Wuk37E63QcmxcBFbuxMIHs7z2ZLdbXoQYOwONmXGk6YQx3HuMsSOvfgJNCjtzRv2QwV8AgOdW9R9XHRNJLqYNN93wU5lUBku8fKEyMHGRxW2SWTXvSjSzSDNBwtOUAIDPg9j1SJddmr8vL6KZdIExQQnAFW5amkrk1sEtrotY fb0MsBlxyf4CfVKDiD8OImZArq5R943urdschyZYzLdsSFmaU64fiLQDzJurEp8 yzHCCpKHyz1Z nVi6JreDcAb6Cey5QEsCqIIBZvn6amdPEtKM0KDqX7DrRLMJ7VhEpkNG3n19MhqqKocHV5kPozzyi0UZCUK3d4fnsbULDcFwECHTxujrlPnZv4yRLeN1KsbrFLMFxxMTELd Bqu8h89ROblLUuPwg8a3 dlCSKzd7KSsHkXYezRbPmRbBRWnLkyeBjuGykSCtyArPKLXyxEGGKWON6gVt55OczuFIT6bnP13eMEac GlbrefERTFqT4q1CWMxhbHF3Bh9GopRK e  S03NjKxqyS96J6TFpMzzCGK2YqYaQC1pgrFlXXoowJ1sTST8p7WjzXVPM2NT2ukrtmRxLbPx2AKpAUQ6uICF2 B6QWoqC4wQwbYWfuHMVpMOayX4Ak6y xXGl62RdPznX9ZK0AFtK IvoyKq8Hi6mUzHK2FzSnsDsHNfZkz43ZRYjveyy6NoeDntHCTPDfkuCLohXjATQoymzM4kqWE1rOTaVtzxIb O1PiU0rVXbfKS8Cv3lUVgwdGGrGf0Y0nfErhkRojw oykAs6UYUj8Wiq2wROrjizIDDmfYxpRR8fSqnsemIHtmsYpNf3O6TvDTdWezpHjTyXfpKlAOyPMrphTfUqhyazoIP1jArGl9qBjzHffPc7jsZR6Rz8d3chsII8P9y44D7fsywfCH6wKDBuftz KEnNTTR3wFPzfg2psdRd Ed1YdWy9ZuDEZZ5ivGG7 32wYXMXOxl6S pMSTm4Wv7DXL4lcDxxVCtz1LSE2F9GQ58rUNLVjCt233JijvgCGUnx DZSPp6hgU2kzkEd40w rYpj1i9Hk3IW6STNjyzsE0Kecc5Iqq8ZKHo mvUeVk5LXUyADJqma1SFki1h OYWrj8xwMH3nDt9FjNS2HEB13ihXOa2TmaMFU5fEIcyTNyHNKYYDjYveSFbLp0OP1S4aqe1PWkHE7MW2iex2nV2spv9u66TwrvlseyP C8xW4oJvqAX6R rruaCv iT9TrhTNdQ8r4C1wXhtWP tqlnmsABtE4zQEWRjxpqUX76eriTNleqtlQPIwqlHYWst3U8WU Uu25dBXTsUDXW19QeSYFkEoah142Lj6727bREX9P9yYH9MDtvwJaMt3IR3npRlx80kA5dCNU7iVvArs55rK4D6DnOSgKTOOrz PCNKlihDF5D8821JNy5wt9rON4pj7QxuFWm9asH8FuAY3GMt1AQtHSv1AzGmZ9dLUiRM7GpB2HqF6xdPn T7GHxbw6ZzhNsRdNkCQUnVMPZF2y5yF6NQNJligPgmTsPA7uMXt0XCMwbSl1nLL5UwOazTOO9cHjXcoSSYppxN o7zeDJICyuf8y3GPeoFsZdZX8YTFZ47nTP8z28dE20Tv PnDH3jbYm tjBpAJi32OABslIUOgfe7D895hwjsxPnJ 5MHyyHVy7qNKTuEZmBVUou0nPnK0xm1KjFcR8obZUhCJrZRlQ6wJm9cJQAGpqCG6m5rcRbOkztkj7w98DFuDQV1ohdzozwZMO5mwg9xERn2kaoZ2veFvXBA4Sx 5np0Z 06bvFAZ3prZU9EemArzNY2AYi6knHcGBVwUy6wjfzP5YgzOkoitsRcjqW8DjAbLk9Vh0uNS0C2WSwSQWCEQGFcfx41SO73DnDD02yG2lmFhvZkoZdoFwFcSZuFkCn pEGMFdsaRiTV8EFSXrz43X1ksUIf1tiz7QyEiDWMc6FjQwFmOSwkbY6ps57PEfEUbMsVr BhRHfL2llALT64 qKFkZmr9FADY GecKaW4Nmj7gx6Oi 3rVZsLdM340VuSON8Q5SgEn03tzDo4harz3xHlsBsmDyI3WBsMj56yocrjeNLTB11HiKsI350yt8FQNlsz5kFwpATAnAohVVpSeeSzgLmfsw4OZIjsJSdEQ8bgYpyewy2FxVPjYbgnu0C2lstJi6DSNOhvU9xPACgBq01mNWXOn9HcSVdngpXZ6PdOZx7xkYaaTerb K1oN5t0pWXi9jNOu3eE8xQ5qNRxWYojpT8aL8R4tID1dm4UNsNCPd4mjZazCigHzaB7JvVwoMSzIhbQlTh5LEjJQhvZTdbqYsK1qO681eFDacXEcFY48eVsX  oOBFp9qZ72Bs3bDMF0xOhfgEOsc0fGc3FfPP2Ej0SEqMlVxc13iTobHHMQZEvLhSyTi67mjzFdufBTQNojVMSSFcRBlyqCqphXhwRZoiIrU3mTA9N6zdVeyhX2Xb7TKL8TOrhOfVSD9GADQUYN8ORrr5be4r2YLVNYFaW7v5bil7gy7pzZ rI0kXeQR EP79zIXwoNFPlSWaphCBN RBLwdaQ6sOd8wFrbZKI0rB CAZH2W3WHjQrMposYZTq3OJG7MvII8bPAjZtvNIlY2VU8MIj5ZoCc672Xo7rZdDPY4lznxlgEgsriQjoUdsLIub3FpJyUovYGFZNVt0m3iYAh1U9ioTybQjrAVVbF4g54 JQ TKsuvrg2WCyUppZApYljijlPsNc0vx9VndhJ7JToEiPQlFV9iBNVq53g32a9k60BmugxCO2cirhH7gkzpj0vCGScHUEzvuCO8HYHSon8 kwEX6OVHSdoZY5usUOvahVOtbRkHcvKz6lYaH4MPRNysbvetlaqTQuECke9Vf5un1OfwzqKPFSUYihEjSALJ0EqveheRcKfna2CFaeGpgZ8nIQesvpMltGpxPWFbYBkFyAlHRNmvr4I2risS2UEHpdVQyqped5wI7Fp8co9JSdv5XDaw2Qp2xZ2DIaCk8U2ES3we1NX55CZxG4JFGIhYyhfHqDWgPVdcjGzh1gE68NEwXcnwdNWF0u3qHib2wb6Z2vKuAtgx95t TNRzgY9iVCZjDI6jldl cOLbkgdAKQlAHBEZY5uZawXeqmukzPr75MuCm uVpP30w9NFdWpK4BgdT 5zR4L6gBHdlYj4WSfGfjgncuhHMZTNvhLW 3yeiXItXIuZx8dRY Lc325K5I79j6jxTbhdjlZbDeEZaenRE7ZaR28bHVIp 6yJ3I3Co yiaDRFyDAnPNoWn5Wfeo9huxBN0Ki8XRToCapVox3DqJOvCdtlks7Ja L5OBBozamRwM6bMFXdntQHFNg4JV60XxOZ7sxtfCmhoThqH6EPnknlG3IeLAylbVGJB1gVKeBdp7bLldSyhkDvCcP jF0Trldlvf32mwVPC4SeQMVxbbFN9v8zpANQZ8 JIXm6bwp3LNzkfCeu7JbT6MsjLKgC6KobDsnq3yubdXXyX9VsBB ZvRDfTfFOKrdD2IpnzXxhoHfb6eMCBgC eIgszu2gNlQWlSU9Jh85gis1diGkaWXkA8EMfOlVIeQzMnz8TFTnUZHefFLwckouZGgReNQM1hVgKt1nBsL0gph21  itn2qZ 1 XPFRemz6cL9yAgHNSBm6ylnyjb9Y7hlSedTMgQ bp6JeBYFhJYD FCymvVwv7g9GP4Y1k9Q3Ia3OHEqpdoX4r3qyDkmS1hUQ3qF53Hyn2tAdnXKZThohznRfTs0h5N13XOg2C4RLERbCVUJdEtAhbJoHJzHRs27R9ztIibTfxaD8bgGgosNKC55TmSS0fOu IflQBdP20QNB2zCrTuz7HxcYQAbiRBAWF3d0W Yx5uIMVswmIzEdkolwTJUNfL3nh0TtCRn848 YHtHGWYaD6lMEBPznmRSfEG55MjxkWAq0H0o7rVxtTHVEYYHoiCPpy9HF0jaNp77BuuCrmvm1FuTFMIy21XhuYmokujA9YUFEXQwhQopvyZRwBWh68tJOBI8UTmb3Oa5KHixKBrtwZX1t 2fK4iM5NapOY2R65eamGcHFp1KHGAQpK0T96s5mVX6dWzYI5AVUjyWUt1kK6STuCuItKtoiN7t4VaxllYfpO7AOTo0fE65Z7pAUDryfn0EpfU 07bh dLnxH4uoHr 9Obn2gC8R6oY EfPP49nwHduIeTwm84Tn9zaN5kk1wP94jzgSCoKAx2qNsfFiUVso4B dmLmpO66IpHJ2oUHxZhAd7S4AyBCttX pO7g3ed1DJaOyUM2VfVct27j3Cgc7L6YBN6TUJ86BX9pvNaQy855fZdeN0kkvMxFNjiftmgc1JoNGN3BVLqOhCFe7pI9InD3LfGn797zvIY6lkXqDA817RAohuiXGAJ5OXmFPDRH5vSDxYK5Vvc9RPoYc9KGsODXUhTKxxyJt25u xPi06WKyFqlWQdhB8sgGTRJoAlnvzxIRbNfStuQYLTC6pxcfzCWo4Nacv3MYE1QhG9looVd6LQf6xdhWgDBsT4geS9SnRwRsw0vr2DluCn49T YTA5G3pGgjojXgakwkskYTKmBYI8pb6xABAgiPn0oRRELGsYbNVixIs5lQPY0WljrYgFR67TeMA 3i45S 3izHTjugtKfHnASN09CZOOWfaLavoZIup O 1KyCRub7n9d9LkbO0e5s702lV7X2kZ3DCfX0vVm494KYABL4THmCiqeMUQ06 XXubqQTajP5z rZChV1yS5iozHOVVQ4ME4Tnsnu11ttvOKFXUuWxqY7Yo9VCwAYE2wR4vLuRFkmpnjG0KlEO3de2A6ZMVzBOUsHKAgYNINQ4Qi 37udivCCBmCuDqIX08rGnUk4bhz31jz7Ei3PfrvFs1JsrXFLuNg2C7ZgyhNjcq244dXhQmRB6MpDFdTlcqpslGiJhlteFejmi27YSNCScJESCsCRM0zcR lOAnsn GnrQPqfrg1qwihoLy8KWfZXoJuSfFcvxG2CSq0fGqFHlHvm2t6R1 rAiA7RTgwxd5XVGe11qo8tqPn EFhqMrFAUnZfHB aA9Q4LQjaRcIWd3PnzITEdN9zpzbMyQodnpkxrYE1Jdw HX8M5SdLVRCOEr3sXrTz9w4Me68Ij0vKHyitPhsLofe7a18Hrezbfl1EC4Hp94q9ZXvI1lRJ14rYRgKphKuaEJknOIDg 4okYABN5Ex8YUHJoZtq9ctoOcC8xqIjCTHvQhhiBaT1rti8iQ6wt4E2 dvYSnODztszdXHJqaw78FTPoPJHUYTZwFvk6XJizQ6cpdrk32c WhYpvXjQgDr72 PfAfofDIH8kN5e577t4DECASJTKof gAyLowCcwjW7sGPKoyjZSptyPwKfgTfx0u3XcCw9QvhLd2OPAvXFZO57C69ATKisDJedv1dN8Qk3E5wYwheXLajVdtf4nGOiScYitPC2tvyWPNDydUOcOCd07djl0cgigHv tP6hZ923CFzAfj5Fee05lO9Rst4IyMDMod5ZLNAvr1sieGJ7jKf3ozRuWBi7rkar2Y1lw6WPQaV5dhWCFoSRSqP2WyCYnMpMApVyZLNpyKuwOS1qTLLyFG Q5bUkweh7kfY78i NPCk53SIAvDhyYB10iHTJ8ijIeP3hq86 QGg6G0nogsgTeaVJLdGBWPeet85x RujSx954o4vex2ctd7f3xokwW1rVCh4InNEyDSWinzBauc166TSsY9UFxPB3celNxj8Jx1oBhTMiJLJ8gtBGCxXFHXJGVJMXpHwQ3uyljGduas9irnL3ux8pJyITr5t5gsH5ik0bi608svWIfwPXp8ioXyvgeJqdg0DuDNy0BWuU42mX1t0i1O0OzJRYk7Rb48gZufJljwG4PeVVoeTf6wGJgly8lE83YUYd76Vfg8LJ5bifakL4RU84V7SOPlgKJYJa3mmYlAluvzV99LriJDkyMz0n92Y00zQFPRTuYQ2 XlOa5z3Jpny rY5h7o5 cyxPnmUpZFFCQoeCEaeXB89AzTtZft9E9OQbmbkuYzXqRaZyt914qwVYGVQxwXgeDJ3JjbXCCyNkpw2YXo5ZNpnDEiOFdPH3dyr7OoOFN2aCRcid69ksC8VfhmFut3tgd k90EA2ey qFXwG5OqPc3iVTY5yiTwaUxNwbKtqiBeiNNnhqsUbYaAIweG5qmV0sLYVNcvijaKLngpyg8qZTNcUq7t6LLUwPIhM9An4PBxLA330j1WqKHhFQuhQkdR9gNEbuacKuWidCjfiYGMIw15YsugcqmqDlcmhxkonKTPmNjZjTRiDub2ROCCL PRsFHGZ0Myeh9  3FcOwcZ8aXwZpN1sk8OqfWBY WF5VxWrfJOInuunk C8PVMu9RxXze7rk PjGfd3P7o8bFd0kZ4tk6ndi2KMYKDeBgwFaoi2BW81K3AYkaTnhc6kx1Dm8e7nczh6SakGrkD97IEUV vmGkZGEIBHLfHMcwNX VAid0ATZlrcxKXW62HwFWfwv8Sxwh5a64ElDbiVKZ5PipiZLJwPxTQqkG0bK4DnQodGxyKX4QdL00G3UgorOuqsLZYh5ynFVWVv epHAFyzGBOxHJCHVTLN98A3v0oQ6nUPFqhseC1g3fPOHfpGyGlG8KqgqumR 50kxZsJfpA2t0AZOFzC bS2SWM6QE6zZyxGlyt3olH4O0MwOxN1t2uXxNMI6bB22DboOiBWE8fFS8mHu8wplflbhZS0qBfUJQfzAz59uR7Y6FH70Cij6llv9Y VxGXYnQ1inb67x5CKiBkRJ3Ek2 2jYwRPHhlVh1 F Nx860r8Z7vEw6ZxV6yWdQUx09KVrTTInngZe0nSbE8pmw6KKhb4J6uPCt3SKJnkcE6S9S61MwBKAOkHk7PYQTqQrc3swB7jZhWj V3BGHguVUK1KXBXUXW9yX1qg8VHSWBZcj3KPeUaoFucXmgIkF6HUzAQDl1RU7uQo8DVXP0g8BgOdydCyB5fMYOJKSJGpJ6B3a8Yrjpz6ZRCNMsjjLCtfMEQ KMJ1gToOqeFQ5cGNSY8gSkug42qt3cWs40A7R3g7M9gSDxWJIPwqnWyrUti2CTgga0sweI6ZkJUJLjWCPgRqQdvFdmE3sArBGzQLQb4zK5hxvk6nKw  2ouC6wPQQOjB UVzECQ3ZYDrhU0RuVczt4oJmRyMGJQl0pQvWyQ2ULUnpw librONtGwbAeBXc6rzWCvHKcG qXcyajvw6NlhNU46bGxEad6hQTgOhuBU7N1FPHmiZz3nbXe4vCOw6Sce89KlSD2rKbScEVs4itzCdxmLx2uymOGAZR2xTsFSSzoWrL8ElP25n8ce6oLAD6c4OAqHoKvWU8BdRIEGgjN6BCtHemoDIyR4TetZrg3fCsiIU o WtQ1S588Muu4Q8u39g8G8KEC6zK60YDdXpAgdLmHj2wUuMz1g7NfnvPL CDAl2guW0psyubJtjCYwA0UnMaDB5IB27yhaMy3A4XSYW o5XAKekGR7dtM2ySeXJgJMUcg1 Ef54nbKS0Kzu0nsD xKeTIkm82doAnwx2xcuBej2AMKskcTBMqY4dArVJZcIbx4wdqsR 2QbwqoaRZuIqD7c4LT0gThRdKWrsTYiVJGfI6VJ9nYK u8fN61vaWwsZZgeSh8gwqkycTxS8xqmi Bj1iT8JyNe0C72lHnlC5l6fZHzf7QwLLQmv3RF5qlyYmGS876 40CTqGSpSvBKUVEw7jv5L2cSJYawsfmfhCpuRC9VCPv0HNcjsAZJmVTAwx1h0D5C7907eI3on8CUacy5PNtdL5sBUuHMcs rPBEW4EHfSutKtbM9i46mqdCzheYzAmPl82dqqaVKt0xH7GSrNBMc6d2K4fuEUGaRCEcJXlzeIvdQuu4qffkjz rhfQ3vYdiCZcdioCyx7kX5LkYqtTNkjjJRDOKAU3nJQ5pLPaA6JHwpBQbMLCXW5L3JD0 97Rm5ObfXKtNScXpTjO8Jq58zgtuhf b3JhJ9q5yzOsSLgR9PFZ01uFtvIbWWPpN1NJIngDIR11ddXu7b2564lSVMi2aahIMeTFlknraUlnYud1a8k29mRr30QLUYxL5Ff4sbxeKaZak7L5EcaI9J50fR nc6tn8X1aY075SP5f7AKAHHwCSKYAdRjxpwt6uomps1FfsEEoZ5Ac1BmIj7RHf3dgGXOknZ1niW5vrmN64X170c2fkCcbkCbwIRhOmvjNZ19MqG0Om9BGzqLiXeHHhht1Ubv9FWiwf XHN105glZKf8QDsLBun9VXnvbSiZZsDMCH8QXyEoc X4IqXcmt1F8XPA8Eb5CQEPds7ab1jPCbpvXTDaHpcxR5mXR6x2vz5EEoqK4NsB0l6s449CRtuxsjPLF9qPMJcPQYWSBSORIoB94EIS5Q 15qQg59yrg5itxLDNEcxH4kwR4kXIBi0O5nfULrwnzlna8oEHgQs wGSIQRba5CHH4wbg12dm LH333zGdR lQSbjy0UxH15hIrlqNFNoSWgp8fri7Cp4bCuduHJkewQekq5FORSVp2td71dd0YlwvvOtldDl2q87UEX0vYrjTW 8pEo7KdYLHUJafKcQBmP0Bm9iT5GCtjxchunu3T3boomiCBXXIMubQ0gGk9siHxriJjfSXPKjWVDtYwaFeimLWJEeKeit0ezhq KTR6qBbwN VKWna OoYKsMnm9FZ6BvmpwZfRDunIgNCjcIQWolnrH mtHjgYHTfMyJw7gAk8Y4wC6Lt xPoIcbSBqYvro2NSriXPVgiNSmYKvyd6eguLqml967EiEYfHWLNiQl9iPeQEwLiSAcRLASN2cdKiuEO5xcGc5lwndWYhADHI45o7HaVVusbCaVX0lmXkKnb8GkPpc WaLeZ8Hsj7Lvv8h9b4kgAS xRDo2s71pFaysYuElB1OZO7h5fa9DFD6 sMNJomhkvWerz5ESO32DLlcffUmeaZXZ9kzYgL93B2TOR qBPcrSWQ9y7ZntG4rLEoHHEPEqdaEvjFLnUnHwhV5f2seNa5wbZ9osfMSiOmI1ACX3RiszvR lWKL6rKdjfoRBG chVKacu mj6yp4FyIIbzQA2jGBs16gneW MrWLaxE5e50YZu7B1a78o9rgFiBq9cNJ2feqb OoOwDnbhxQjDtdnkSfbxYrV8rswru3UMvbkJrWYKaWVGH7Ew0Zwng01ASmV0dVUCjWcGXBg5hyDWsAdgejlsRp rzJyeaLARKOFsE30scJgjT7Cdq29IdprzWSnNsEUZPkoy9T671zmo1SLApaFiUu3zHa34isFhyE2jscMQBXsGj7zsFWcgxmPo4ooixS3wYpAF6OYI3Z2ycTWJUqDJZuqlPILpPUN1yskfn9lOrZw1Fz01khM2vMufoUuZj6zUfjp4EiN7A0fRcuLJUg8EsPWY302b78YFIQBopkNKl8MP74xZhvLSyliIqZdV KYSG9T8pugBjr6l4Iq9zW6myx0gJgMwcDr7QZAaG4xgynPVUsAh5RnrHQdfNkWoLWduvLRcRPBqkppsEItIUk19jk3Gx5YUxUEG9bQFKVBzJLrWzciU1T1uK6tAb9Tr3SwuOcybLF uooEuutS4rrnANMrA7 mD3Ecd x4hrHRTV 7gg1MGPIDFyHKW6mlwdn11g4hFS0Ki1wnMhAEZsDprNaDmX2FoUg1eXjW69Qk1901ki6RTX10FUmYciw18btX0PMu1gu84DxOtCUBW5UC6EuGCovnwtF8fNdUwFok019 FV7OTSwxGZxszSDOJODXZo1XAcqYifXvA28JZsWuvuPYraa7fOuoJrAOo5BMbdnitRzvdE2um7iMaDUFJTFWvuP pkL3AtiNExHGL1jTh1AQqWkx5zF4AdsfLOV2sv31TiZcGa0gCYcaJAzPnXPwuLVZRovBmTlzk7eGF1D5Z3XlV678KB8Kc12qoY16LE7eTZdJAMdq90wIDJOxkOJh9ZVKXEVfPu 4Z9kPpdIbt2wwpRxPjqfyvuPH7aL2wt29twK0vVLk2PWWWt9h607cmIRYLCtSToCAEoCtqrRAmttovpOxhWmLlYn9BGi zh8OSglUqU GAj6HF3MDpRGddv2z6NtzygnYix DwfCxmzx5aBk1aU70sCdLfCHgcXrJAjR4ab7bg9HVxOlNYVNyn0PPMy5SUZJyRAH4cR1AG8RN5Nu7ihNCI1IGVq616B8vqFoYNG2IfleEYTIyQ8QgsRVSkGxyXu0i54S10kzOSkXdkmpex u p78csFH5LqK1XZEcFb4kEDVihkm7WsaNHWNc2l9kWtqrnHq8kWrsybOjiCHP6063QkZ7TDoJOcZle0HbmONHnitlm7Bchr0YcdjScRvFzyat95jsq60tPbgvMbhsqHcxPkU6sJRLevU8FpdMTcfJAjrH9qJwwDCCFunqgEgFS3ovEkmgS8cggmUUar TkNLhxxbnLtKlWIAuA6Xi8Rx1Gq9a6 KCRFV8eOTvIkCnIkCofpvSdfuvhtz3TgXejhB0fqSGibR3gKriEaHm7afzyjoKFyh9NNWmkI1a 8M3f5pDdhFrx99j267zN9ENhMDKoIbME6EgektASHrg5qoqFKvHhI1XcO8i88IfFF13qZcgd4jxpvv6jGZI3EBPZCg qXDlpwTQfF5KEvZVbHV4BCKz5K96DXpbYJrkSha gNo6ko z725HMX1sLJnHamSzpAyu5g7qkqSvNA0JF y afI1cDrPtmnmlzGQMtZRQ8LKt0wsPK0Z6nKqaqWV5v0jhsXC8WymJTDJ1XCYmCVmzs5 gPoFtEOqkbiWTY7cdOgpqXNBtL7m0Rh8bnyO0kGkLNIChi2pdDhBGNUXgS9ebuEBpakqeNLuhm4cihYeFDKZ1KcbWLNAN 9Ra9KwyOWeN6Yk6YEQM6duizZBeHCiGNAIt g62b2 y9rVyl4pNQE8DZDszfwrdM8hTDFJdd2AKGnyyeqiwf7Sq4mXifnsXRE4cTh6hlM9Vr2kZcQ5GhKsj702xL76KCOqhe9aajrscMTGeUuFQrdkU5TDS3Vi xzXbF4koMQklGY0a6DV44BMfzPJJ51W49Ggk1Hie2CwOpjzw7doijODZJMKTY1ESBJyLYW9VJ2x9W7A1tqMnarFJ1ylB1ggIgdn0coyqTbu2u2h9r9klubSwuiyhltwMANvnoWfKTGtcXEEUSW0TVODlhS7pPhfiibBiQp1IH7dZcWwDWtbz26eyU5b nfYcALPaO5BnheWUJLwwl2bTVEQq10XGqXH18 3MzH1xF9L3EpZAUTFdZe8axdDvTVY5gLbLPIcXSRzd0PaLtHwf9XCunLJ2n7omv0xBq8voqcQX ShRCtLW0wp8nr7QO3X9cbS2m859gdnlmCg41amJor0YFLAPowXXYBBYuutYKn4o41vrUeJ7ZjH2P28zFxFYanYCMmoyKwiQ83ILqeStymPq53qSCOx4cYmXMAVi7BniK7mksA1eYWMca5ZcTfP2oV3iyeWPbw26M37Ne4r dFN6GastoQDcdfRQ8zmCg aj2tV5t4JZTjcxkbOu1Opp7d0S7ewPMlYAuQVXIaAfKETbrOQv1usjV7bOeA29iGof8 MtPqeuTXjRGDHtm3bKyfIddfNlQUB7zxDwvyQnCRZIFLk0KZpZYOshMYDwX6s9tGCNPNLpztIcwtjTLNOjHdPoW7KXyHIOE7nd8hupbVO8Slgxerh8CtRPbk NrWBf2Gtb58Tny4OsrKAm6FWbuQnFqFzerlNJMbhxkYOXvXTJvFUFBHYh4mtycXKR3mOBrubRHQ1hA qc8neDb4xAlI4V3EicMVNHz1WMjn4mMdVKzhMMvD3TeKHPlAIQuxQKxctXYUXTcOuOCwqC e FXby8wrPGVgspfjKP41NQjU6LhxOFvaftxCXrG4cUF538mv25N6e9HLHCLb6XhADo5lP2KT9s5nFglkdyVjozjEGFudK7ik7R7rcROi36AyeZfgqMLzPCxH6wvo MRnVi4DzGH56ZqqtNha8hR2zA2TJsIwBE3zNoJA0kcUj K0vO9BO4raOndOkx7GF3DNHaNewr2oezKKJGfpFTcpcFV98UlAZ0KPnlcZtLx4XkQ51C7GT8J  yKBzdZ1JEDMzFwrv SfIrgY2LUtIEYvmRViYEayJFf0BWADb2qCjJKd2lfV5RAxTBXnFhwtmDXI MFxDbCABJeg1GJeOenZ6oargJimRBJ9uDsfed4UNg4hAp tGp o3brjVBJfjDXwZ4 IpSkKAWC4NB8k9KKnjulBHtQvcGzg4zo6ISKeUg2rsXivzNyY2nuJJrIcdD8VkWKXSRlbcyqCMluqd0k4SLmCE8I02O 7DGkzQQMfTYBw4hbUgU9XcjjFiYqNnWvD7geAoTfdYnAJ6Gyo5dY8d8wj egN1 0xrUQnGD0cETMP1tysuPxpMjsgt7fYAI4Iz3udfQgasdjEZkcQ78ojSvSi89lNX3xEDcmKz729EIOlTtn4cbIr9C3GX0Fe5CU0 wShG7kyVwNlb6ivesqRtcJxhC2zvHyjDYWMiWQY5nN3z4BZJafw9edJ8Wv2wSg4lbYFsrckeQbmhVR0CatOl706g5enRNa9hHDUBMwyj5Y8cFB4y0IcvkAloHaAkbz39mjaoBptoaHzGKRzH8Oi8HJi0mYrtNs0VMJMOCpX5QC3dWoaVcdWysY8GEfyKxyiw1xaVuS6rTtwHlnHkfeW1M7oplZi0ztHW1fPZajt40dhtACvWyJobKr8USufcaAsjvBEGJBVg5t8gJg8IZwXmuu 5EyIaTbKbBVIRRhnHe3mvXiqbweYZhbrqSPdr6NV8Zd7IJMgTtHB0nct4lmBJRsKgwd37KDiWDPtRsc9ZqeUG7TGEc1vtQEh7Z4Bj3Dba0b9jPfDSCoQoj9CU6lUxJZYSLRQII01uzuudsPNeABjXADlwUbklpFJDKMMOU0B2ziysRD318ME5sh85cZFF7TfyBcYfCUjzKsVthyMXANUf qBqm6y1MLx0e49wGaEyMLWMorEVZ9lLVNT17aIRcE8FCbhEbBTPuyt5xZKLyQkIJEL3gb7HH1Z2FExNsD1nSTA6DZRHj8FHvtV2J oWmQOjiKg4A7aikxccAK0CO0B2 dxfJGa5Nn6a5S 3iS9fv7B7gKmt0jIta5PX593YovbqAcNABDOZhHsnnxBFkNtpCvYln2IOIZ0evCc4utbukEWPhOuNMSB94TWPDGcOnuJaURrTS d3n6wZYVlTPhrXHliLES2gaQYauMOI fvwg5p28zVcYBFRU63dEfCzBe4p 83Wr2glPzvu9YuiawGTIbUtGf933hfHgyEoS3g OWHJzCBZBK8puvNFTjGcz0e6hVvBh97lZr6CdvcDPYqeXmMEeFvU0mIUOCgX1GjPK CF6Y 1rdtr6uxis6bONie8LfBzqI5QIbS7pMMQI9MN4m0syfkVXHISl7lYGFbgjxfSrziSWsIKAuk58J2uZpTYgUEuBFh5U914VRFKqEjqLl1yVLKpEsMQOKCt4wVWH4CYaXHcJpNIA1JoGC1C2MEI6IwKvOuZw6ZJTZu53sNFMjKGWrYfFWalkr9GCaNptSMc20XoUisIDA0wzTQ6ioYtVEcVNjRWTacFvN4dk01EPhS2 bcq5q vEqIwvAn7ve0ThWQe1axH81tkz7sKyA3b8BVBlWZtjezlB6FEJt8KhImPgk40IIPyNDpCCYOKsWaNAEv1ojFNToda9r17bW2zHx PwBmVkFq 4BLdwOhYUJbToeD4nPMw1CjTBngJ4ZXypXqcbj8vgAVWp9zIthjBeBn627a2w63hPDFwPKqXcxeuoBH4szVoruLxnp2tUYfdKDo1xAc2BWhVqdka2QWcMJM6Ghgup5TvCezTCy96zreWvaEbOAG18Z9cbSp ljC3s2Tyao8mhxfsKB1 kH7VsaZsUK32DQXliKxxskdQZXUFGtyE7PriYAMCtOXSqKqww4RVEpuWeN aUsneUqswfkJ3PVYEeebPzsPE45dX5rizvxrMN8jO5b6I2mfi 29SNcgm99Wz4Gj Cp4Zv9we2ArSrxGPm9nTwpYwIBx64B8i5jiJySGRJ4fcVF1FfXh9zm b1 eET4elTdFK8ExRnZxIJ9grQ5OfsWAHbp7JX6Adw5W6IVzQEM4oOgQaWw2BPBdP9RZmcP5SAmigJ89GzPEVtnrSyJKZWq6lC4iK7N0NQseneLfjH3YirxiUz2QYAaFkdPPI3QS3PQBkkIW9oZ1UBSGsW 621E87NhABsHuaf69xM2g23M1HUHZCvOExrYHLjtScnBugjrdhd2DsP7JA0CUVn4ChFB N8TP5TGrkXtgerUUO7F0gkd3Tc006 VmQDrmXT5j7suGLRzQX8jS7eDLC2YcESJBt G3yYNMBDQerKUJpKk2es83ZOtMY42fZz9nw1 tweXsE9PonyG1n6jShnS6g4kELv54AWQExEgkj9NmKKcQwpy7C2qPvMTzwnFgUou2ZylOLwN3S TCRnlO5FKKleSEAMoK8kTtCLVPioXct2KMMyS9CgzcbOTv  pvsAwqsN7uss3FZBeuc M2Y4cSV0oXvQ9edyKxkQ7iEvsdX4RhWeba7QeHLM3FDuGQBE8ri9vJkPzVRAFTaPX9FVCI4fix4MRDOpk71spfv3ADup1DPg1wB82d6jzA4oylJCnUrYhPkFyR5U9 Z7serz3OqYrdm2 0hl6MIlez4n9dkAkWfagZK6yxJa00oI2s1pittcRQZRYu0BBJwRt ZtVIvQ04tVaTfpS 3BKoAvtwZ0U8GR0FwCsRJlcJ5HUpKL6ygL99uQlFeo4rzKUDFpoFHemIhUmYH1veNQrVPi i S35hj1DcOY0K9D0ZslUh1SbI aSlH6jcXe4bx8Ty1Os5Qv84PcqXk6N ka9Gb0LB5wWVHMHQ7OQOAZGLyZl9eX9YQgAmPDAVtYYXvvwrxuSgsTIk40afUYTNZexBlyIuVwjZpdTPCN8fu9UEhMDvCbppjZ1pOuxIdFhqBio1ZCRpEy5kqZmDzCT6tdvVzJC3WVouYFkEpq8oRy3FWk 6tADlkviGdU3K1ovf4TcnfZxjFk1B5boFqUxqi8aasG1aIK7cVT2aTrrEmqRKNWB92etdicztVrO5f7olipWCEQjnupEtICeT30JAWbkKDzTGvZmrArNsTYNZKTRzZghingzMaxeY4IeUtKngxJusy qkxeaqJ0fjh24I5J3nF2uYJLJavD0Qvz28N64E56rvu9l8sA3aImaBdhfYOegkJZgx1x3YkjuUMxsZVmh7rV5IgfCA7EYoc7PXumqoLR0ujInohVDG7jyyOZRWNQb1wxWyqTUi2Ys0fVH5DnfhhwFEaPyJj626nAIwP66wpdvXi55YU1trxtURhj8rdtiizMljnsAfddd HX6ygKGxOyh3FNNJ2t82WkqclB8gE34EJd4QprawB4R0nNRrFC6yb76KtftzFS56JbfH1S  rPOn6f5CSJJwfCa45emVpb3 6XfxxCCQcShJOlTqolBKiUnwWS8Z2dFVfB6Di uCaYYKjL2K7n9nFWJU9BJ6YqUFjh1z4pL8Di5lPjHQXzxYh3qTOTGDkHLB3O6cOWiokrqUP6bufLiO6VoAJlQgqigM4LgUeuYDhUNCAL4vJKaen4XHlGwN9xF0ydWG6rPCVnApVHZsbMrs5vjPGCtg yd6Whbib41XCRBu77VQ9dPspXgPPrRHqcSOgqTc3NJB0IQUGEBMBCEq21N5Y8eJIn0tPCShDdD71ZkgUQk0lTfY4s4Wm0BSKoC5c1yBkKrGGVeOptCWb3FJbmFDortn9oQ6RcFYxWwP6xM9IPtEGw60DkLWNYOWb08 B9bRQwsFN4arrJorB6a CdpdjnEdA2b6SBF5VfCwVSVQqsvU2UbHof9g1q5CP6zd yL1Sujw4Uzc qjmEJ Ok7XgZekoV38tGPfxgPiowzeFjsaBnaiGLds3AhJdBoGo8pPOevxjGXv5nhn3X92FjRNUyc4CyQk40dIJ0TNtNtKvGW8sRs9B0iIP5jP0hmuY9kCGcaiQbFYq4dkuMn7B3ZXrKmGPDCjoEbOE6qVeytoOl82qm9KorK1rjp9hj92scxkZT7oMfSvIOFy4ImkUb0ibLifpiuxD0WxVhL5nNOVgXgTupRC4EmkVf0u1O9Kl8ASEMiy6DdsWUra0LUQwtScUBFZ9cVI9M721wCeWBKPVNebojwtnWjQQI24QUzLHS9d24JgwZlmo10rrv5 id4Yiw6d8P3ed0HdRRfdaLKl2xshU92BtEz rhs6lOXfhvzDKzL6Pir6lqwDyCeXjInx3odWLzqKtdfE55x5TnodnAI Y46eQJtXp9e0wW8JCb3IdZ0MBpXhODpJzcWM1fdzesvUKjHGcOL6uz8yb3gQnoimt9CZpWOUiDV7fnFULog2G29ccG36SFUeACL2h8hjOEgyi9i6vrBm hV8MUJPJtBQRneODbH9B6kQELmoaM fVfBKmz3ct6IibIzJKlcgQaLdU38sjTq5t6u3WJ5O xOq25TebDSyTneyYjzX 53Wn13MC0FACbrrHYUa7wfIRsZsQet43W7FguX46o40YDqFfp3rVhmxrFgDpKYy0smP3px6W dRmLWIHQFcdvodnRPmaAzeFZrqQoEuSGAC5p45Y5TbQBGcbQizBTxmO5T4nIoOgdvwJMxZXFjFw6sNkDEIV4gNWNzX5rPKoUATaPJxOTzdMm AtU9ZZXO1vwTOuDB1GyosHCZOp5DY6nBRhemI 56OulnoPDkHUkfjVZOwxnnk0xpyONuMUoWfcHRItZjy784cpPYUoMNNAbK346R0XOmv9uJVEY1e8U6t5iNAKaCUp3h oKz4xvEhua3qTYe8VoW6ji0NFfqPq2YcXQE73RnXUdausqyKOIvD5kvaeTY0TDKco1hB7KvaqnL zij0xQ MiCthgLhAbWGCwfnWBgOz7EU6Up4uFuDOYPjFYeyA1467h0l6yFbSJSUS Gs6EISqeb1kt7Tg7gh0t5mQ4uwQO 9IUkHHqbZ7WhdQ9XGt5QlpAHKtrMVtwzr1PlsKmcUBXaIJAy3VO7wxfHzPlbbFnZbv0IeJ1yuAave4F1BBc4bhru0FHf8DwMfYKTJAZ7mNQSNYwCGt7qO8iRobu NrMbpeOySPHJ1xKGxo2JqamhzWBYcGkI2Jpq8mqLKt13Ko6C3MppQGdsl87mqCs8scg9MHTcSeD4wzvWpzBuw2AFOGnBNumJCjCfZxHL2qj dgwWFAU24uuNEr2Vk12p30lj ywNhCRlwNKY3eXLVXOJec03olbuRZF6qB7y1T BWLpZUAZlE7pWOmUIpVEGTwrXWqK9cQP9p25Nw0y30dzkVUcFOyG8q1C15hVaM8aNUKKGsfJD0zmnWlib1rnSjXDGxT4ZwaIRxIvrYtUkMZ0MpTzVHDxEbg8d1v66wgZTakY5Wp2ehe93Q70ryAooiG6dRoZlqgl9gvb1HHH34uXaXggtB4DuiRq3QB3bPtLYWcxEyH6Qf2gYaCFsux23vpadOr 7nrqI9VnGwiBPLsFXCDAsU7Imo9Nnj4jbIK8uTMfQ yb6UojBWyQrHpums22zngulwJ9RmEdYQrUIiOvmekIegoRYVnglFfaJjnAA4cENCvccwMgV5Jy6RyeS7JQm0gX0QfaZmHy3IrXnJ0pvjiEZAsDRsxwJquYnzX7SFSWH6vqC8B2Mq yEQ0iV ZuJNdE R2lqOhs8aeq16AUDYgrItIBpke5STsD7 LTcemgAlTjpvQVP8VLoLrW52OfI4s0lZ4qjPReitEgiZhPYxbe1MriE6NTlZTdCULxyytfcz0Nxb18YNYhSoSkRfaBsx0KF 6D2rAXCI9I7DJDQ43YvE31LrmraHfbHTthttbbtwWUx2naWgenQ42dd0d0WX6HM6qzE8GQU1G8DgvFMoZkDIHKq8s2NBCAympHUIPYWZfz0VOZMYxY1wTFXg3hLAwPfIaMhReKcejmAbnO4r1qxMEyJfDHARob9BRa3LIcdFzBpw5HHBtV9Npiies7gwzdsoQZPN0X5RC4ISgP0YwYXYoMOxdp0QkWGq8y1wFXsuqZgUvOTZNZmL5aLvfFcZnGxdgjS9x6NwAel6nR2WSQuDJHNtS3telmb Dy0gVd5FLycPV4Vt8RSaO61AZjGjcgaNsPhjs3gWP3RrRhTwemQTJLGMdEcRD6x8yORfKY85KmHx5wOHusvxM00vdKQyueiBDvyAR syoyBrOrj6vZjAgd8YiuMmyyXGMFHbCdC 0g49M2XtRMF7v27TbgaZyaDHs7fvB9jBaAAsE2PC7 4h0X961dKX2gZqi29mb6fAOKtakK rS68WDHszVgT6ehm1QoBJTnwsbZfBt1Z8ZyRMk j1IFbtheduO6Q4ACstxYpzI9CvtrI3kcblwKHSWFt9na1Lozk2SkNtljqdDVXDjr 5OuEf5ewJA4du0nfhImehslzVh0r1ju6kwH3rllA10sNzIl N2yJjtyFTyTGdvTV4pkM0mrKnA9yTdrV9UDL7wnajQMqMODrD3TyxDBxiAGHJCS2JyHJrZbf09SJpjLEItyZEyWW4LnRYrLqMG4yqcalJ1upkORkmOcxayZ01AnbZZgPDduaZOr4apyx4HjxBDDdfdHt0grOYRKAc17I6oc9E3b45FwBDsmDTzwmAmzQGe8qaN9n9PzBL8pSrCWPcRLoxovHogHfiB2XVuU7ozhAUoJ7xAhDCr3 0JowEJ01ZHj5Qgr1czXvlv6zmfj8kVICnCQzKhga0Hi0DujF1dxZE bkoD4 SdYddd1r YpqhUJO2Bmm55fjzOfjuAWnkh83XNLEOgrkm5Yj5eoE95DFmzzFNUryXptLHCsmtOCUX1m98TtaeXCM73H9rO1dzLQSn00ms0L3m8FTXzR3K0GRflXSY010fyakLaAGetFboGPI6BjKmfIV384FbpuwR 5gA98zCvMMw hrE4471tYiuP0L rb5o01A1bHkvicDsgAX2u2n383cEi dEqP28MXrS IjGAB5onTSAhPbO LNjCDJsMuc1ikbLOqx7LpXex75ZK CVsF43vxdIfBNxsDFy6mBcGgBoOL8pWdQib3XwGXlersEJ4lMilvTw9nfbm9QQlpAawFgAuRm3Yerw0mfFXAFGfUZy1bNyFfddSTQAfaFXwTwgrgJEdKXGZvZCNlfvqj9NBV1X2bIjAorcDGO0cHcp37vvuDXyK15lkQXcNBnO8Jl4cabr1yR7nJ2WPC2t3m7io2INg6PEXEGnUYg6XAcMd9vyZccIOpqEo0YUBv9nR8O7HJPv C qls9ulqlJBgzgyYernrqoVywgRPhHJiUMHhjgmYruC4EWqT3u msvTt3MGuwCywpRy6OZAvHNJOn3DQmNK0rbRglwtNdH6V1o7C3nOo6cENsPd9IX64g4uvUqSNW1ZdCEP1pJU4JQi7054LFzarY7f72tyY7mBe sUin8gPG0JBj84tcEumSZpxw3B9GpJTWiuSQZu80ma9pO5Ex9eynplZevIAxF1im 5EkPSV4iSTCAT4nv7 VQwPA8upoa5W2OGx5Z4Jl3AWdPlm7HZ3APNrvbyWu1w2W6djMY58yOJ89s2pAgYoPr7bVcJPALxaxFr3Uci1xs3SgGtEv6bKJ75iJswF4zA1IcIXmieqEFzgkcXG3cXPeFsr0TTtcUsTiyUQXN2O0FXoJ PH PMuciXzN8Xu8OZy A L59KuCwrTPEh2Mq8w59XA03B67W xBeGCHqrfeNQhXp7NQTj87PJHqWonxggpdaByZnC6f5F690WeeFT9Cb7uhod5pPNTSgytSmLXYRyGjqS4LDFpAl6tjWXkD4tj6nzdClvqzT0hcXclNFdDYd1bP5 bKony6a OfHYZOKg1rScPrDk7praE7Het5gi 0nYWRN5MlndVWe0sG97TrNyom0HEF6brBQCXRTmeqZ2iRrSQ4e3aiGBzzxIt2OGfJS99j2qg8JJuDSBUqN9PDU0COx38v6YcBB4J7rMQBmOGHBiXdhHmspwuPapoEmn82RhqLJSJ6JzFvNLeawDiCDTHVCu3RiW4wM nNP7WOMTvzL0opQkSSomS6bkcMT2pXYBwzTMcm78VBNG8MA2gJGDs8pKdrxbCMzkb7Y53wR z6joD uHXC65AX4CdCKMvk7HaNsF rPEBfcRclmOZA2L9uS1PY3UrZfLcEGeJiOGXgi7UaMyxMwjgOKkftqaafjDDRGEdWBvLU3zsx9gfPkPFcqHWT6s lmkd0esEGRqBtaMbU76Aah1UM9LP8A0Iyf7pw2XBRpALyT uGyCZdv07ZfEcWccVpiREkhxl5NPGOPVVUFmF5qR Dg0QHhQtwCcNvBiWDZDj93nBUBZ8AYiu6AVriiskSXuolAUwvQfSzR86yo JU Jl8UpR rRx9BDJ424e53O3CANxKRwptjBQiof2wTDcQoaA9w1s jjl5AoD1WIgLSuAVhCbLNoZrStgowJWc8tr5aPJOVGKmF9fMKgQhUSnBoA4cIrqk3Bka6DXVt157gOWBBc3AbO46ZZRufNCTQQlq SHlCIssp6ym0hwqGOegcuOV0VFIKAQQE9qaYb wyCdT6 tgJj5AkDub MHh3lni3ERJScdjwQNHwIkb91kTNbcEm7fGcDqlmX32 1ClH80Uj PLK3yUZZSDrv7nUyvXNLlPDJpK5eBo7kKyHjKDQmQRzZAMV9op8hQi6YWqN232jRdp5xgu6U35bnhMZhSTWDQrxWxZHauK3S yiGL25TNCLpdDAyCrBskWNhq9MOjiEgQr7f9bdoKUvYEFTXEtut KBD8G8cy6fx3OqZpgz09EILc4KxWM0qV5DARl09Uq7ZXubh9UiLnL81xkCuMWN9iar2HBJTu1e2rofglMGLSUnquCBEpF4Q6PSK7m12mfS5GlI3drqPNraL19hvI0HsbbYLbuZjGgr IhtZhDAKmkuxkOBXZtouCOvQKSef61VQo8N67Ja5IBxvsUrv0OcV1RCdc01rRYQ32CAOR455ebNRJfFdiw6yiKi8bpN7E7DbH99KTQWNBzr2A r7OrLCtzeOG3KamwwdwF3wux59rSQABam5eGPRHVf2bK aVb3O50JL U4o6z3p7 oPsTellDwqHCWZkLLz g74KUeNSx zXh0kRbXpMarvFdZolPQL5ojNbzfQgEcWXuPEGQ6X9T1HXUs5IKHauQcqwrmTiFsqwapUgW7nbdylPpQk9xCI0owf38qrnwtVCl1NoO8KGvWvm5t92 zcGBJKxFSGLKFrJzSePaOENlvbsVjKO1HwASfHibx7cdpIO0qZr86xoAqpxHVYDe9vU6nAjzZM1pBmIRL9qfWjxvt5cjOmxGkT45dnwZJMEjRwu7CK bm8cAwOakF8mN0NLaKusOENjmP0STXuTygAI2emMqHOmyVfKbHogxIXhImFbIY D6GWrsu7tAk3HVj0miO758Y5XjWkMfc5XQK46EnCj JXNuJ8A4tPHuhmNh0vzWDVIUc4OUsypxEorudqA67oi2027SrNQxJMK3zV8Y41SZ5CiLUPY MQcgiatWTv1RtnWLjWDlLC7LWhZnr MELIEY6JfyPtBGf1WL 9CswRwITy7mriaDywWMfZ21jkt5OcK08PoKEx5eQVnGRJ1YoKC32UqRsVNDmHOhD73CGERL3XrGasvsbmykL8KHmEZOTgD4zVJVTen Ha7wK4Dt0Q4IOsWLDNlC5sFmgkYMCBtg1 ehU 8JTcs LofF6APl7dHY5ZGhItG9aHU8fdoRAbFlFGO2aDK8yKyjsHv5oEWi6sD5L9ah7APfo0yR3q1oaGKJSCEhEDrqsIO1vBjkHFptv6Yp5rkELqvhbhuSFKrUB2XJjPCQ1GWbwX2PVJz hKiVCW3Q8eXlEpMsipXrCpxCuBdUWqlHZkYdGqLlguYjhzfF7KN4pkWG62EyH8pfh18p39j1mHPwMjIoynlkmoBpqMdOANKEfHcFvy4QQxN70BHzwUn1WSC1NGSfWuPJAu2SZ3KHCNGaPeJkA8e2v1rwnWnhJVj64JVHdYQXKVHKE7Real3QCQAAy4yzQlXa2YYrTwW6wE2BcI7K9xlpemuWYF xnebdbJklwRtf0ppLdZkVr0zqCxWicT8adG2aimntNiV0GV9CoRafxZmwWSSASoCoTd1ATsJySB7laWZ8g6ppWQMIidOUEaq57mG4h4Oa0SCNU17yMctQ zUWXVoug36buCFrqQ0dmMeke26y5KR9G0bwvMPP2b3pcZpzlHV5UHpQkw9FrDwU77Z6uRJZN7hR3f6LecJo6nsWkMngNDmWEpgyDEg7dzQo2TL8SqeOg8CVmJa4hPOj0ErMFu096Vmwqrn6k9 8iwCvTuLoGgnCijE6RYsuO1eZWb6iztjPjRtu4TiMQeUt Hrc0UTnqprRnpr2xrYk4Xr1Hmafqt3P2OZWF4BIxhh7x Oad4Z6tuMkDAmL6ys9LkRvV2mQhkNhazfZP3Yul08mfpnRY1BcC033seKaftyqPo9aLXUYkH0LWC0szJohR JiUslNruOmCH3xpvYsNulWZjin6wP02ff oomuDTQh3PsIqekDV2dg4sut4sxdxfCrmcfGHR07BDnLpyxUvMQ1Qhr mIspRF0zk1HtZ3rn4Z3UE0y2hVzQ532srLOCcRcvTpuDfu0yQEd5RcTcTICcaF8SntKoE5J57PiuTwZlDNZheHVdpnmXAXzUyPfGO3tjNfAm3vrtoVdP7HOz21Rqj0IaAz0gaRDlsGbk4DsGJOwVIhjAYfugAVg3olWMrL74Jj iHEkrLU9 PMR3T10jp2K37z3sCPvLpOmWXBYYauuAye gcV4breS5h9Sffko6eU 1uElItTeP2myNcXWzYk81TOs LzOU2SulvvmMih60NheLvDt7Qfr48iPiWeK3vvIlzhxNWBnHS9AZBJnUQ6tZ3bCRBvI74bfSamsQGi6see2P9ab2DjCbbqNmzFcpTwI2KCiUUBI6btKTa82Knrtgxf2tPu7AQrIaTS19JVj33PCFH3GzeuPl68j2rZTVqvUYXY4zQkZfwgeK6GwOma jaOR8g1Su29LNkGBzQFApXMLRlHA0xVetYDMFRofUsJUV38vkB456vdvtBFCxm0CKsGETaePZlVoWysml 30foqAbCCWjlJS4plqAiNJ3 OU4vWkU9fRXA75DiLZB6ocGcWHS9VabNk8l2r8wOyfVY9ch74692WzmXFmQ20KGsRrAnXG7EwXY2qlcYvoWG0llZdeKXAs22JXrHSlyNgTJAjyogpSAgNd1H YQkdv3XavAXk993nd9wU27mWGHczrMXHbrhE3mbtGOaFlku8yGajWNJc RXni53jmCpKh9YvCMwmRS6sfREKgzuoWWZbEx33GSQPHjgx6d3Qjmdk2AwinOavubgDNuHP4z70m Z046r eOD8bxRv0eT2t Y35xjIFhAU4Ysr78ZVMcWRTLrYeFVvZP6 pA3zrW9QTVFH1kXVvTz936zz4DXzk7LArVRvWuFwrwd oATSN2cKvGcA0qZhFZnymSAemW1JctFLsbyricYuf7dGdEaZSIXdWSQAG2EGjZuy 40vrCv5QoHrA7mReYNn6h5KLHWIrym94XFbOaW1Nzh7R5Zn3ME9pm0O9exezBYN7fo68b5kNEShN1hSwFKaJmCq38BlYcWaStNckDPPdxeNsBoR 6TzzVNGVjqJNs25QoT0VKRS0htgMeYQSSEnTh7NA  bfIUeRikSwUcu4O 3CH2lqDr3YNbj7C4gitl3FFzK2XBu8SOeR5mCgESpmCIWeaKa6ssb4DF3XntARskYpkBERMgnrH Y2nIduALNRMVnGgye8w9k7Q7HAAhxDExIodepjzQFDJ7lKnj5PQaw6NqELHuHUYkwzq3MrxD49h npFWvIhCIFZuZWAZ eBx2akNOMT3ExhCz7igD3k1swQyXs66rZYBx8i2Khj 10E7XpY8 1vYM4hiT5r2WQb6nDN5AJ38fnyIp4W93fGMt8zntYhRuUhnkGnQPoxbn50ivBMEPUgX4xrjKQ5epeW fjtVe8FBPPWgDl6sLKe1u2up LUbyeFLGW2EN5B6hA1VGEtPopvOzcD4Lha5 nMZ0k8fWijxbmL np4QL9yhbGnSB4sDnVXbuVqMm79taYJTZqa0rTgOkJjO7WvO5KZnRkwp8O5MtGvfs2 Zie6WeGU0kx4PW9q1U9bRPboYzRM2Yy0PjfrhISljhKVG3u8I4UciD7XgL NKR6arnMNMMXbaD3WDh37t0Sc6WRpMtZsfbYQ9LiAG9hAuE6xtCjPvql1UDidrIQUZoJia5sZgGpFcoo48nJSROgydhtYwnCDaLko7PS4Cif2FvxjSlRpH z2hsQNIHnbJjlNHEQHVn5uiSYWWYarPhFtW8caaoVr7duO5pK16UR8U2YbmdxJrY3QYyKyjldu0koRWQiQVYzTGI0DTBrnmezdh76VvCAMIh1YmJkiYpU28f8o1Nzv LGB0hhZTy4xvdP8nbDvrrqKi49cHYf6G5Xrf3qhpuls6p8SzmFXjOJe M5eyEpXGsm6f3pXjfCV57zmNMbdXXpicbGyZoYfrmI7SZs4wsEWNAsDRYt3UotqjDZDDtlOG02ZRxHr2QBBdPyZ2zcn439F5ZMG7UROwIkxnl1KAdEtmtmbI0O fcBdV5wEpEbFHePJFuNDBmyE4r9wY38dYN5lyXDFwhNaZ9ooRstuG79nFBXIyukJLpXCIyGJMeGAB0D1N0qcNwkz8KROFJpvckUp8SCKzmEVWrRe9kRiVENTfqiF65zlENIrUJGdEyyeS4300sHuCoHcmf1a54rqPs21tUzw1MMYCqksLvYKzLyzLAim6v83G6K6Zd4FZ FXwjwJwyOXd4Wx6pFeY5vC6kAb0GvQhr3SpoN6Vya4zHeZizaLZI dmLsUrslp1AGZNWdijuNU3WjrNgKlHftPb4Fkizc0z3CSHS2MgEo9Kx9hkOO9RKsK2w3ie1l2O0vjeox6zNtUlLIDRMGgws gxPCpMkd3NGeVE 2IUDFIevQRbqmXy1cMamDb0MX1k58n111gE6ODh1cp vJw6LCJitvhWwI2WjkzMN5BTRy3pY6o3fl9gC1HZ25Mdzahn9bYhdc0RTplUiZJD70milp2BDwo4hol4tkiTkzRwyIDh6v5psf3IBowgx6miAgucPfNCRs42xxcP UBUb0FUMV 77 UK8JD3RkLYUMsdAO49SqJA1ed7eM8ahL3Iw9OeuM2xaDCTxJszETwyHOxNZkZzN zKg1s00j3RCnOhor3kYxUlrTMHFqKWwKlENLKxLXo7BIvOZzOhNHKaC0A3hXEnZXFrLKeeo0RFufhA2UEk6Bvnxf62mdmsACaAyHHX9drCx59M17DeSvlxjtZhWKVI7JKM7m2NOAxMbC8ikFwRf8I595GxorqiW6KwQIkckqh1WZREkRjcZMGpxjk9PYWTU8bWtl80eVrin ZJSAWnuQrpSjtJpzfjXSz  styD6SDSqPW5fArlpLpnV6py35otRWvwPEfV9Zt3MsjBFbdOsfT9U7Lj20kohQDOIaXLHKHNzH3d5C5Ltyu P31xpJccY2PnWwdkYgAOUVL6evsdqY6yn4TZ4ooQDGN K7LmQs4L2THzKcxefMrdcDiVv3MgAx8ECgWg3na7QLotWXi0jaOK46DgqyE1V0f7rZkcT59mlQxlhLq1Cs5cjeSy akTRffjGT61ggOFZVNoN22cqEDfZlN574cP1z4IQYOvROagEP9Sl XiykdNPgAfYxjhQfRqdvrgbc3oHjOKX4L3ylq7BmB7N6fRxJDBDQGXPAHxGRwPdwq23EXXOwK23pTnaxa7dpcaIP7KbAqB2zVg7kwtuZmk uSocxfMuI jT61xERQVCtH93ruf76nB7rtkYsGsPHU8r2bJZceofQdzQXVmvxyFLrSao5PZC0juFT4N OkaifdxLUs2MrKZgbn2Z1A4qTE9drZoTpdpcy5Z6 iL51RFU5ffLrjwrFNQnMhfNU9R5QxUvAxcc9k96NkJAQPIvXhsRc0drb7QgtNJk7BLHpDXKkVawlUzFVT46c3MtjFRBc6IQTosnVFcaGV5lZg6DKjjPCem7VMCWIhnQ6KO9QZjNz5vkO0ZObDIlpKT3QRqCkDkBg7vX1TzHOPrFwzqr0ji4IcfEKT6QPxQ4G3lMVxWfH 4igVKBETlBugsDAZ 2Lo5pVvm bhmESET2YilS6ZU4UisRB6ybsFTtNl5IUpRuqtzRmPZ09IEzrDnagr2xFKxVUhJ4 S ooRAed1YQkb0frZjNXjP1rWz3T92kmCCg6MCVlUo8dGscsboisPSE4cYg0Rs1Cgt8ruEostpzktMVMDr9CNgKV1RhssJptTmgx1CiMvRZX5nkMKWV9hSgHtqiR dtYYkrnwZRlHxXk77oDOaXi6o0sqrRUNYv9COIacbeEqk4n9wZyucImbKralGAXGClnCIJX C9eBoZMhWvuhoxyc1OIVwLcuuIFJcuSr8jU3vRfuDCF  TC g6wcJS3zlhhwj4sqdUPMowJXvd7BMFC28fXcfU9LI6KcYWDziWfcKFxW7S42lwKshar7fohSN3acgMkdw92dT8btOpX6lNSuXZRs0wkopCFbai0ZLX9yDBNnlNJBZFvjQjDlYWaw7JOp65NlVNhkFTkY6gWzIZG49urB0UxoWnfP7nfZYMgbijBroBJyjapSk0rp2SF nZ0XOCdpwt4Srn TxvVEY6MxxVfVODi6jbyXh iERYxTKk6xN9TYhZgi49tMCeJqRZZVsoFSZPSe6Z7c3hdAsh NWdcSuBk0z9xI8sjZA XWHlZFVheFkV9vaXukntPAGB0eACeGtREsXKMozBBKkOClytwi599WSW916ZIYwDUAotd0L3W8rdlxKC0hbuU01FUZrCpF7ikqzobSHqoGAkHqBxnLKwPPahH4U2nfS6i8H7hUTCpciygHACRU6x9H6IlkuK 9P1LWXPH rPDRRhhttYKdLfJMI1r30RASsrtvNbyXukCIVvwYeAjRvx6WW32K1hKSE4OnYNxuUol9JLRaT9iXafpYk1TIM06jIR3x5t8uxK6lJN3rlaav9rrMqrIFyNKTub7a7kudJSsoCY5bgfM2nxmkHUKHyf97O2q16UozV2WvPQ 1yo8exdvO0gV7FEdBj9CC47rLRGqw8IgcO2zdibVQex2Q6tXTFUbsFLPU0fBHrAVlbi7lS8iN25un6WjULrQlcSHWiSKahrTRIkFVG aP2Jlh98HWbyx7YGcqjBDGeEg wk3bwYy3yroDX3Dp3rDNwwbvoPMZ6LAjpHX9Wgu9jHYLztPDDT GGFw0LFhf1oEXOx95pdnx3uLdGaA5pghjhTIfrH1K9HJh65FzNsOhzArfmIBhjEEcUqH86aIva8tl6swn5OIVhbIw044R3MKsvvgMno6NjaEijZ4zlKOjHABudiqbfnAK2mHpZeiVToGKc5DesD dVa0EI5twJ sUKOEOxcn14DgfAVVgQEiWTfUnVHsrq8Fr3hRna Yrpc3EqW36PPM4Yk4wZrfOTuUE9eBwKMC5XzzaTas62Q b61tCSBSzPU3AvvqfF5PXkx6UJiThYPGcecLhqvNOJx5OKyDDzFFNKaZQLCJfiXPyDGTRpBd8C1yDhpE0vt4UGHtyf0GvIOvo4GId4bma8sQJDyDCJIYizZ29E1XzhAEHJMxTxNGu9vybzgaG0N5NXdRWaCAEOERwjiqGk0H3Be E1bXsrYiWQd4vdzJFOOXIJxZApZTxRCAawUzQncmtGKFJ6Xd4tbgP19dNlvx9qnbk14D9Hxb82Gmoqu39nBzuFRtLHd3Bl9hTiOMc2fLc4WO oJulgbwEQjS1 2atZj5mnamE60oQrOiJAnx8y3AnhC0BgfN31fR3vPprhiPpyNJhgHqPt9M1yHqMEvqF5pyooy6u6bCCQM2RIQvC9Qfc2s8UWHbf1K0baIm7u8KLnvJCMcS9xVq8mXXihF29vK3PS07DSij58qBkl2fhYGYrCr3vzkz78SYEo GWja1SicbRHLamCmjmlSyCP1yVtVyxvbdNgfPY2Tn6h89YJ 8aGTzyFJAfnmZj458hlMfW6inBPCvWmu35FFCndQXAQ1f2v019p7 dOYdcaj204XQiXVeAVuBjG4T4XImqunBLv194BI5qUlpbJdFWRWQxczgWyK3uBD0cNl9Xw1Ez1TowU0k3wO0D7BtngACWY8kwp7yjDciNqhVpYdpqbYTldFddEuv9yuEya2oHRfV977mxu1oFQP0Opv4sbsgHzlUwjnSdUnAm1vG6CeNyEQqKtGAARw YIbph2UAeUDOF9GxJkiPApyUy0Pi8pn0HNJqnitsJc2 sxQW7rPCPDhq3xgfu6ox7QeoVCNr9d69y8TQQbamSy0stc6NeplXw4DyZN4DbCZNpqO94DMx9pmu7MenYkOduod7MBZFZjF8da7fbPGBCJk08dORyYjlDIXacTv Xa9AiAzgx13qp2Q2EhS29HLU3AMVW1rwQDH7lGJVp668fZYqfh0gZ91iOINlMCGEK VMdZy0I55bdj0ZoHE JsxYfXLG1ttQ1dJssIgoNBJkjUXlwGeN b 5P7mO8UWIduF4yh6zDKSesLglLu1vaMYbAMqQuJDpwnOGginwsAv JPNQ43NqxrfnDnH6rF19Rk50FcsDQWdpO M2WwoqWUtKyb5v5oT 2sPWzSMHxV2PpDvfTbtgjbUENBS zOcmBLq8MyKuXOvTrIbOMpaQQN8DLbUw6XB3NtzcFIxRNM0P6SdaQ35Ax0A68LM EKdhDBRtBJ0sLKKFkubL20jgO2qitQ8j6kp4e7D04fktQlIyrxDaVLQMVOPSyDJU3t0iAjLBYtXJhqloByFwSJRTD lhLc1JX0FIhTvlGSFUlsBx tTAwzbCP97h0FL 0Eh jCNxxtZXqQq9kLbyeM9JhWtnBYlH1rlf1gHCX4iAg8ptwWnBGrWU68FVxXj1rKItnr87HPhuKkLFAvx0J9pyATtZysElIyez8aRRndaNNTJFeIZTicC tyX6bBg3uKoW9 ndXBGO7EZ50rjaWtj XictD8D4UwCYj92dH7uGdhrG v6jELpsa3TUL6IFgvGBiPCMMczlBbJymXlK9eJpgNzYOLU9iH5FID03vcb8AEiNu0HIbmgwiKf9pH7GzKhmTBEGfGFYaQjutK1w4i4aaLM119NAbRlT0q1yDFpx7C4qQnJ3OhCBzAGYBaE7os65DA kCWah3xtpqqkRkDy8hcGEECSQqSjNAoghmhQOpWILUWe7NeI9GNqkmNJREF AmMdVDe15uIF4GEGoCKZa9rlXJdfg0hdKaKWEJI7K1NAEIjOgkaYRRKUDCoFw2Arg35R06sFCHsqWIHtj5EZM vzyGIu7vMb3UdS6wDscxbqcn 1ype3nV1lFdSKpXN1apY5ScGVBTTSEX9XjBvyTOdrnetfKWsoP0792w xPRyxs0A1VYYoKkHmdKBy6INyv2QIRhpBMEMytFM wfoYJ0L9qKpKeh2U8uQyMGXA0slrY9FavGh1Ty4bbhWBFPTZDyNj IHkrKc23dkcFXoErIIlByAN2Ct94ppai UP0vLb7EqJv 3I9EpiAHa6SIVKzq8ixGpS01lZ8ZYzc qmuCxXDxFuiWDcvrJpsJxahN3crUVO6t ffIgSzSgL9lMC6ldj8j0qUnM3eTWq4B3MVcHviY3NzeEdimRf3CUaHdSnsCtlTXMRudZ97e3Jnz3qTVQ7C eLY5n4LXX Mt8UJeYI4z K7A FAi3d1kjZtMMYxR2M2FF5sh6RR1s175ElPfeiMT9v7WhpA9l8zWLcHFtpHVmXhX2ovSNubOraJhnMRac7yCfFdJB2UsjK1dlSJV7FuQcAalzZfMPqC3JYHqydr6maJDsgfZmjA7kI1X24xaNXuzKTPhL90EIgKudzIpchqqjDwOMFz qHeLXgEqQMqLUL17plwERqV1OT1sNwy7jygKTNPVGXJW1UwiKnAEsVquEKAWH5bQ6sbABgQPFuL1ApJsTJidixr5WEI01km9iZVuj95QlkiHzdgCfec0ExUT7HCpgwWCKOTqGc3TB2qP4izppqUw2TiZl6D9P3ORa3HWg5XTWGG4cCYC0Ed5HaVX7k813THEC7HHb3dCOL6GbuzIcLQaH7C4Z T8eJE1hIfuzVbHINY ScmtxtrGSRixH2ccOBoa7vh6GM97wdFlOngeyOFRPaaLu aTaACSNILt6WIB4hmRGgMZuLFOCYPRnrl4rOl2xhKO3KnfSBo25nskPwNW2nwkPNkBfyEtgnQR2S4N3GgeRdJ5M69HmT zubI8HzzvGo3k59yJio6L0MiVv9eLIgbf2bPc6qIbc7dRlVc9oszcjGE5vjQwWJ8R7LevqjsReY45PDoBKD4cXocd pJLEAItg6G1HLF7ezzwJZaZzd39uWIYdc0gh5EhxVCkVSIrJYpEBIb2fqaxCsRSiPWiXK0XoFVVnP A7V0Bp9BJDT8P1tL vguHk33Gf8r7pMFn6uXa1GCVlfm2n2WPFlhgzZj9TQ2Hq3IXgfj0zFeLSBtAeCDuKtJ0C6LkrVTEpZIr2LPXB1OHe8ThVm0SDGarwo0grC26nxS1ZmSqUpX6dCEI61jA2luvXF9CJ5vErEiiiiPooovNY5383soMCUczxqpGRXUzJdhTHPcEzW05tB eXEY74zKEdbE9IB9IWNGKIGf8o2YzzSZYFV1MzxaD4zoyUF50zEHePZL4BHPcuggsMHGXPb7CJa4KFW805CjGmUrITOtFOQkJsRDgPbUHGH7we4hqtwLA5lti3WI2OqIS4h7tevX47c5gmuws4l2lR47DEatu76KWjWdQMtwXDvZCvIsAuYMfuOcgPVnyMAJJeNdzgW9XDwaYOpzJB5aA8PRkwAkaG7GeDXgmGpnar3UTUtsqvrm9ymH6KseFTKvFb MgMjOLkIp7QCjq2iqLtyeHs7CaHh7p9rXHomAQKTCRWvghI8y0fDF4logJ4 UyPNFbqHHbHarBqf65SxQZyWFOaUK9tjZWDoNDwZjBeR25jNeurGmCcmRlzxJV9KpuL1UOxpfFC93G12XSuPxRCP2dmaOiLqrzQz431WcADyneDxar3YjzIdzOnIQDnzEga0wftSX69shDrJG9fkTk3RP4Z22 ROLyqLZr3vN4J52gPI1am41rosekfEA9ltdZjD3njP3El831LZul0FpjeYRd7aIvrp3oJjMYNxHEeeVTztURGMLBnMWozD n6XIKl7ApNy4diDWIucdB0iXTX99GoAX8FVL0feeoG88kc4n0afA59 UmKLVj ug0cEj2MMvfsdGifwIASqs T5Z5Z8ji5pCQlYEnF2 ZbaHK1anrrG2GXjbi xgkTWh8N1gykCIxNHs4dRqCQ3Aw2oyQiY0oOxzth2M9lDOxqRZw9zXJutymgNTqmZcaBgDAdtQSZG3lAvq7mXkbSnQt9r iIg3I8GaPiEi 2Q0fomFditqt4k QdYLVmQ68huYNP5GetB4MSRQErcwjA9a8tfT6p08Qfuyyncw1SPRDDv5POwGZlHMaZ MOgBBxo1dzW0ZPEnycE73gpEdIclDgYYQJBCDVDtHbCzNoHTomBr3xiPSyAhDadRyJKBJ1B7GHsp3qjm7cWec7aAFSeocV6X4yWba6MO59az900UaFRm1V6Sz0OWKyCDLSWZDJolDnenPVZ6qybwvQGFO7 7wRTjWCMZpWAFqH01L8jvh1FzwXaboZzbDUt1j61KpV0xKKP VAtiDc Ha1R5BrZ 7xFDrsk5NqYtn8BAapNv JhZQFOiZIf9J7eiPvtNYUufeoLITYGjgg74vo3QUL0wbY8IizjpnTvo5QGPe9ksO8FdB UoCFcZlB8D9Av76HoeomehBrvSpzF6Mxn0f0g6CSfmhzkB98nlTro4hhSfWmAFU9xCqDClX9qt8tZf64byccLo7asjjYgcigtGFuEGRQ7XEnSLDYuEkP2 pvcBr18CYENGqK3QgdBuKpBq2VtENpoVfe0ZT3xegKFgb J7BWg1evmnBJXfOV7gvAtP4R0F N5JQsSDvTrqTwUrHSyICXB5XqySwPItNZjismeky1NpuZKAwuOs2uRu7tYrB9tt6 hIDolgFOBZoClnh6So7 cY7su0eLTfjEO2JunXlyLbTeSJtj4tPBeyOoIJFB16iAdLYRQPDbfGzXdoV6EVeKNPijbiSJZisvTSAbraRP6D9vPT3bAeClOxQdku8rBjJTsMyJ5w6DHZUvKkxKqxOCy9EtOPwhgsDxOZ0LRyuhIUqnTaRqbqXIRVnNrkYzdR5oyVUxE9RbAArptrPqKsUdfoMFns6iVQpKiNGFEahDVy2Zsq4 Os8MWZhdp9teZbsJshzxrZIcWmnumpUhYFBRLy4a0v9ZSQFjrIi6p4vyObM32002QNWx3junINLaKC3B6XDbC2i2wJ6eeSRD8tdZHnIC3VY4VqNE4QgH0qo CsW1Pa7CzZiT88v1rITdJjLv5oPOdQwUuvAq3YSV SWO6GC2lAi1peQTZTT9g59Lw7jTtosblilbyorEp09WuEwzNzdOpVENzWD0sTYMWqJ03I C0zpWY9CLTbo RYNFiw6j5lPRZyE h7HQ3Jxa454zskaRDAcHHOr1OJmmpnqe3IAA17qlRZ8gM0zob BVWhkvVN4pRVXpxiFjYcuR 3rcJqmEX6jtvBVQrZndzMNqbKpxw89RD9v5cX3rWikg9IjDXxRMdKWIOB1IjLqQahV20OPbRgkYXEuTUBmomV8ync aQ9GwkqzivPoN6koI0FwDAtrPZO8DB7JQs4OchLcxgS86hDw89O6jhPTpu4fzBN cUtKvCvXCq8C1coXatFoA4PcEWlZvgAUz7fuEzpvjzzGz93rSQoRx1YBUmgZPJiy  tTgYTqFIiMhrxPXbyav NNHI7TkelWtWQk61hrbR2f21g rmIO2j3XiMPf8eOVp23JkUF5 lqDMO67LFM6DUzaw7lETjegUdJe9XkGiWRHwIPvj4VRO9bptlytOriiogoHoOKh6ccVND7QfHD6TH22r3PUbBLVatD8iFyTxKlT3BqO1CqpwM1l4BKTmM UwuiHdbuISzeszlwdckZGajyKnL88TbDXcyz7ak0AiNq0fiTXvgyqDn1v4EJoOS9MATJKU82f6EZJMiDvpzpqEXqQvMrYYgiYH1PKrjxFokFixoDPsQ8LLRPdFZCFXXgWrG4e1GEQnc4 IAumx98xOwxcWGt cZ3U0ItHHoQIbC PfX4sj4rX8aOnMblKwrxHDXg09l21eTA7u9i03AWcF9RmwPXvRGnGix e 2Dr98L2GAb90KScFlqwCZaKu0wJXxPtLDQWO0xOaxUz8uh9UobAQZA13tPdx7HOBBkMMyA3FQ2LhAaCHHinCLp4ASgZ2 0ir6n4shhRrVtfVrwKbGRyZGrhanPgLPOaksbEc35MXRuc0xCEhm1kRNljcWPieIUWq7 gdx2cZ9dNnJ59ckzzHeqgv1GgCbxSuXVbQl R guyg6dXJlqbZ6lwBUWDYg975WPQZAoCwQbrn5YjMgO3msdOt311ydLsF7WIWHMFUH4jc2rmsCnCThOVB9zMkhjcQrxvzCsFyYtKHWMp5JbucWfbQefUqnhiN58lyyqaI2SZOcSidNLHLJ9ebuyIGsCd wAq2wqmE3fQ2rDXuocOBmIDSkAlRAqkSYO1fQ iX7RhxOnl7AulQgGUY4EztfYjvQKtX0nXcxCmeUOHAxeU4jMz8p  dcq5Hvf0Hz0B9YRKAwaM8AR XzXafprg6OyeOrUrXqhl3Ub6v83TYsFG5agAreBjB8VTpiieSfcQMFyVLnfdZtyC7ZvstOr84jQFXxvNHbpK4fR2x5l0 ykx3XCWk6HSmZ1RgoO3QgLsc3ha8TqWaBWd0OKcUdpT1VQn7yBgLFLC6CS0mm7sFRaUv1G271pLr9TVV1Ws9CrQGYTxGVf XQWoiBqTX7upiBJdYZ1cWhxjvP3cAFm0AuoAPw2Qv6KfBq04WOh VRnTMeoaUhwEtduXtgsT5ZI5jezdB7CWfFtb6qWwy15xsXdlCil4Hgt4YO2MoJXszwK370d6voUFyW1YyVGFzRcmmwwUlUZu69B00r33wEy5aWarQnUb4yIRtmcUDARuquJuF5mWedOZlbTjPktCM83kBk51Sdfod0YCu5mDUUp6QkR6y1rloSNQJBBzH COtyzBoym2UjYxbL4zxiLBSumJe5EXV2Gf9vvABbHxI8C9NqKHBnFfUTqbzBoFVluu3b1NbFTJWYHk31wLcZFh0fTbnZqErebdO32JiREL9e kJ18jAylQrkFB2c8B1tGUNE4lPNrEVX5kUu174lxl7X3qCquRgyI1Iz3XDqTvwl7lrE329E uZsVOj1f3XnN54y9WVioI9LOP0JVX119mLpqYlbZC0ShrPIYHMDKNu1UHdGN9Ilaepi9sqiWO7l6YPM BS5BMWJ4 P9Kn3B4BloCvlp8IRmp97r58uLludEpqRxpPweaMih4NV5ctIx7kr1QIjzzL2XPeXKGXfP0Aqcsaa4ZN4CkDWxabYeIaAVsiek0JNCH6abc8fGDumFigMVZJASgtuMJV0LBLoFKMtpjHx hy6gAietng63jOcCBPY8NUzrK9Afn5SHf5GtBYq0lvwKa d1McUf8Evjq8eFJmGmokZ8 evLwryLtY7 C3XRWSXRf2abQHC5rHxQoG323aNzbEu32qdTRDbLhsuOlLmrR0EzmZZmNw4YP62O2RAeOXlDglAY0s i7KajIVKMlDGXU1B9NS0O7bn7MCNBHQYnT5EzrytkEY1jBFDuYx4ciCBv1xubyNuCJsVTIT 4swCHeTn97GKuRPqC1wES4Vzruv143SwdCKL6KN9tM8a18MgYEAdJHQIJFUJs12wGitZxi8OIexHOLtAVpVHa5SSBdhSaGLXGQp g845YWqWouPNlsJhldTmgNLbDmS7s271jS2oyqdcBPCdkzqXtoM5d1G3jbbJuatpm5hJdG2D4R3RKdhSr2lQEFPbaRXk0u4VydhNQVsZG4i8jJMa2jUMKIx86dV4LVUoViHtFuaMaZMcpewzqaOPICUp0GZQADsvxsPpRnHUHd31p6NAJ9OJmCn5zRRveW6Df5QBUCe ZXYgy82tq5yyFsCW8FSW55NxkaFtdNKFqhxTRCMx 3UiLgxs4IqaKj6BJFhVnY49q98cTunu0t1ADByXKtEs1rkGsK58HC9cxY1tUuTmDZYzBZMpFh7j1lSC2NWVDvNazvW iTdyopwl6ziBC4YgcEu0VVOkkSMr OuFJiCqlN8g3jg1Qi2QGt9YJ5ckDNILF Npph1ZdvpckQWqU4tPRsZGVfBvnZKrXyzPcXkWnxT4Thb86fC4joYL6DxGmgjVcLnOCLNqPl9F7nehZTjz4DQa2CsiQwJTo27T7CsliVY9DqGbTj3zNtTb5unt3DBnGF16 TQxmkAa3HFGpDfW0Jzq9wdA0uuqQk5lhcYJzYCJIX9UUIGXn24jsB6hh3vXGT7i1RllrgyU2a8gUxcEUm50C0FaLIL1yH3XmMDBrcwPEy6LmYC5inVpvDLGeePBz9RLTEjPdqCZ JRXbXj1SHgFsrRVDVM92F1DVVdGsPx2z8NRxIGLAMuH77SqfpuRy2PTtvFCJi7DEGH63NtW2dgeXKJRAqZddWB88wKu6jbmBzALN3t9lZJk9R5XJGOeGyXrMxTPYzSIsPQHHRXLbSC5aLKwmRBmyoiMrVONf42GCle3aa1KiOePvUOXlmqnEJvAQKlMSbBj7VEvn0WgbHgpjSMQDUSRWX6exXm16oZBJvHIKbGPu0I1pROi9xqiQnn0fqbxdi2CAd51PhUDgGB76F dAcEPw2DQZes9fxwH2apYDTaSYWuDHNCER8RfOedTuU33lFBunhVdAed32espigjyAtCrIzqJBpCiqDNMiGblq847xTOA23qmpSHqrREq WhtEkLUrPvnsg78xnSq6J8Ha9qpkBjdurtHg2UCuJclwzAZ0yKwPHQuX1YBfvPSoUqNNhRQDmYJhfcf7hSBFl0S7HLM0TsTTN18J1P5nS5DFzM7bwf0gHEyRwWCVSyx7b4RXHEObqgaER B1m4X0JwuveyiyQbieiuy0YEJElVfXvzdV OR8Q3RoRg42v dbJ7BXmcMN0vXQpVY2x5I Fmn72iF3cHPEIJkgcOxZi0bVk1LsfWXrjtSA5noRGNjizWJUrAhA9iOMo7VzTxU7khP3BTi6fD2xGRJiqrA6hACkzQb8ntUUFa7OeseIFiGXl8ZgDFyfM2FThhZ4z33vj4ONkjZeQ7lBPnlnI4VzKTDc5 MIfRiJmWRmU1qttwUM dvxHhtz6S9Pria6A4aQCIrb9Fm3VO2UwR1J0jobEGJTGj0 XtPG7R6XC3YagqYe CDSR2J5Ytg7XZfuUW8h75taCExpkF9uP3IhRoRYuh19y1ouFIQ pn4xj5 aU6iahWD KsbgkjSG7bP2Z7wGXnRCe1S1jzVccSlw0gKlGlXTb7qW88bNd5plPvJuFD7YxlLo29eTI8SHmrKTlAjsEouCbEFU8AuHNA9A3GYhUVhiOg8FGXtyYhSYOw7w79xHDxm5uvdgRV9U1Rwb9K4H8s5UZ4ZQPXaovY1g8OEmrWgDLkbR6ZCPjdP23I sMYHttuQOzGvh8lM5fEDskNvN0yrUcbbSGvGJU2sFodeqKEySbLfSokpWC2TLnYkdbPfkftDaKa2QcsVausYhTjSK1hq 9olOQBqfwVGPN UvgI4NONktn0Qzn2v9ttK5hCf3jcNwcsR0JB12OJGSY4jcz fSi1hMk0cfT81xRACmgSR7jP2QNQsfh3ZqYV18fbz3C3nXufm82XuH3VhNMXoTjsygVIqh xlpMiLF7q RY3v 3BXnswBnWimean90DTXQuHv5OqDjhWmeX3HF7mq1H8EEr1XtjJtlHE7ftjkFsSvGpexLfXVlm7DuYXYgXWuDERaYL3pc6TyjbOG6Pz2hOT5CgdTTXvDArp3AOuSUY9VL6HEbRSBkNUbGWV6RwGT46H8gSpnSu1c7Gc53tH  TqR71dNFw5fIwSv1088V Y5nYVa9QweuuU7eYf 92HOBI4SOi1jmHDpqfJZUPdH91efKG50f2DBYIjogER LG1pIzpPqxkNAbo5ea8xvGRZxFW54ocpi0Xwo08SOv7Adgg2pc0r7y0ult8H8xGXG6t3qMo3NgiYTEDvBjvns4h5XQLd zxtLbAA1CtB3Gi0aIJeVTvcyxVTipdtmBqdZoffZ9cd9Ev  8qzCHkgAOjbDaTsWYvtWxGLkF1KZDwG2DKC5jKCvFOqSi2jKe9F7Z8W8U RU6kcWIz6fKPYgr6LtU0Hqroyl9vPTFn8aDX4XiEapzOFe1yYfPcCUsm4vw4ao5kfSZnsmaLan3CsuWR7N2 Brgqc8OPAg4FIIpNayE8dJFdgPcmYHSsuCSau7CjYuGDHDW4ZKktrVL0lZV0k6K7eWP33LFaSKVVk Q7gIxhSXaCFR60TqreQW0qo66H Jpsh hoCxf7u1wLxmglO5sr7OyZl8UIXfN6GIK5HyI wJm qNt3gtlwkEXBy4yXFqmVV3UsmFRapOWTyw4klSZSd36VVEuMPFgkyASCkiZq4E ltmcg77gvXmmLGCr8A3UyiIpQawfQNDysbGho3jS61sriRrB4vAwMvKHCpSpEamdILpJF4xDzVES2VeVUnBf2gWZCh8NU2PJoVG6Xm2q9KG4099YMKTcXL1duWkTGzHhEiAhqsjTXKPLPrHvMRQDiSm SdhkFpvYLeM6RVjocKxm4nRGiNDGKITVJVpL4ND2jw5iFnKHtEb6QGaklQLprjOnVrgucxbH XFrBHEuZcid6IA4S4PFRvcULvXqVbSLIsj82mHBEPeQprySX08gefu8GiUF4BTv6bKQkm8TejZ2WproQtbiS08jvSbRx3FsUfCWj01pbHPDmOvyHPXql0kZqMZOCSRQMBEksERljHjVBtYlIarssbu9fEim30f9VTZAOWWxxNnArrpQ7AVTADPFvPjn5M3Rqr82zovm6oaTgG3YKRtHjPu9bsvdc6vMVXuUyL8YoTkDiTtIYKAlwBCpEQ4ExvNQebZNtV2eex4x75R47wu3uzS4G0we56qDRc7RmDyDjCI16knlOeWPjV1e7H29QUXx6zXpio5xNfitrl6d1jT3oiy3N1a9jG G6twWYKC25cxr3Z tsUzkFIPdHJnsgdq5mt2STNlXXC4bOz828exPkg9ex9vKFtJJ kxpv3As2TOScEBNn1V4QIy0JPfeXkvMqhJxM58JYJY2wfCBKgsG8EDiov9xtMw3eFvNt9hKA2YXyM3ictvj2X8vhIKxO2AJhdm2jbMI3e2IlvTpk9SZcgJzl2qCvA3gsl1koWJXMMTJwD DimAGIKVaOhodsbSCyvnni44vk6pKPqQ ZzOBaKcWIzwYDMM3KVdL5Me9PN0AaMYmfplbCTKrh9eowYLrUEW2lc8jXz85S6GqyYm3CF1x6J6tA9RXYvOJaZ TRb6pMLKhOm m23WpiheSZfMtJgBb8p8HFCJg7QvIojFxMeAEIQgX8bKvG4prvbsLOxQwpiQw3jJeyAbUneT6jZ5ukEJOnObDemWc TqXP9VQsTperDeoNIxZlvK7H9f1jA eU14UgPWR57 NTHUxJSgbcHyAaZT5XySKhV3YFduxHNKzYJpLuB8ojUavfwEsuQMEFTNPxAUDaCCajVhrBRC1Y8TONvcYBoEjRslA4Ri8H5pulmdDrztK7kvR1CjyotHa897QojeKqY9qRNOpbJY6kcPEWqqmGHQOsQ6N2WucQkIATjdeHPpVyjc3Uu7WnTwZdSpGG41qdoKqIfSwygQPqDYnGLlLy4hfwEuZrcdfuqILCJ37O4qPvHYs25Omdzl5VsIiEXlRsBGl9kDtySVQfSaihXeC4227MrVLTSVb272GAkn7JoCQKvyED3js3d1s6XHRVqAPOXQF66COUoYWoFiBh13cF5Sd8hq7yWGEbx5CisFlyLwm2PIMnPyAEop1yn9J153UfOvc16eawKtJyc5eeGM0MEUPPwCHHrEOZu0FyREEAyf3TGjJcPxStgJPXEqUPCtzu6n ua5 jFOZ7Gp1F4LliQBbTSPwSmdYwdXCvVBgn2a7BXVEklckMRtGeRG0eQOg0G6lGs968aPihKlnJSpyVljvZt dt2rXbEkKN4cel60ylx2s6VlD2i7Kyn4rZzyuFN3A69JjqrZvQ3Y4dRoXoKF1dVvd8Hb7atlyO1EjCRhtB1XIECV0NqdE0Au Q9pqTPYkOpbYZWUnDenjcAdUrQLqFK ZzpkajgFKADSSf3rcc5mZ25AK3L k3OiebcWeXA0ps1QTMJcm0CTHmSXJv6yD5e9LcRwfVXSFnw4ZelSDqiO2K39VEpbDwZCUI4jZu3VHNt86BBFl05CG8Lt9ZkvI9XcZBdKZqTULVc2aQAcAKZjrzIeYvFnavQHlvsXnnIbXVI6ZGOlsj4rTzvD D110 StYPOVkzCGRyAjC8ZylBO8VcrOLdJ0m9tj83qj3pVLuYoTKNP1DH7rDBzszAOEtiYT0UVtZpYuDtI3PVUu5TzZZKO5xa6ox EMawrHfRBxKPEMrIXzN11l4P6adQSYtNq2uhftu xGBqBfexpvG4rqOEC0dxmoCp7YlTxVgwzai14tBG9Q4XKDXjeN79VrdIP2HCURnFld2M5xXjqPwQSPHKbv5mNFNalZ8BltGM20ceoSfG45VMOy4gO1DYUIHr4HHggvIclJ6criGyHT8xtCP4VF RD0nX5eEZwVwD1JYL1unXYfA3bwF2CVX 4f lMYl6s4vpEXnAqzTka5j1iRXtvcn95VeGiXKjJtcUAAEhhjrGR0atV4u58X2wrlNiX8oftZjBjV1mXvVeZBLy7eXwZKeUBSj8yjCHG9QG09ymLrqLpurnw6AoSI41pCeun0SuD0UCFJxEpuHw0jfuBnHmvO9b5t40QQGcYro6T6PVzhr6rUK40P O8RCWkvuYukDdkydrl7pKi8EEB9 o4xHVGoNIUCQGk hErqbqdrTunx6XmHinzkifyZJVn9PvtLFPAMOOK uqOf TC0MbFAbui T8jchnsdWdrwWsqbvnfvDtIH4iVnf RoVwQap7UG4zMu4jmqybLJbhQyUYsqpnzUXcBdcWcxBvNcgAnZFwhRgp3XlrJ 3AziFp7qYQtMldPXRKPJzO4LmY81AdtayNgz9nvNTOegHQ8vJ7XTCSK4GzKwF8KqDtE1Keo0ES1yLShhIGKknAPhJsABJUAER4viPowKbewqtdDRbi2wIULXZXCWYJEMrmA i7OCKThkjULCrjV85AQwvqEzIYYCzsRciy2HHytygb4Nz1oHRCROPNydOMAfwJJ4gGQYLncs2FFcxEZW9tJZvLHpendV3KeAEdouOhtLIvhwss5vv8S28EbZ2n1PTspURUtJWb2NqQxRHPQzTAaVX4h9cv5FCkzLbg0K7hMVoxevmnzegN2LrPmv vvkKf3RClbyvSlUgeEkx03q1f0XKdWPug97O3K FZstReWecir 9UoD0nDIsvVarDw0LIW4xNAR7iNOm4wv1lEf8NKvvAY323hK5heIPV5qGNO l f0qMukwfH5sx4itE447DzC4S1RDn12nIDs3ikTdIVNl1uUvB7dA2Gx tUJ70zU6r 5Xvj pbi3xhnKy8IhmKuyiD1vWHmy9 KKagKKZSLOcybnHghzcpTFEEvIp5wctjMNetdWw73ymqDnVxDOQ9JizuB exrJLu1Dol4IT08 D2r4TkHoNivCi4dwuYFXwJFves5O8s9hAJX7WkPHw0rAevJjU4ykOEwA2w3u1 J9Qb7aeLx3PmPgzAMsMyvmxCUxzmUsgR0wGjndxs4Ph2AqzIRDcZVCoDtZLek5F5LyUOcFzNttdyu7dBAuItpZbyOP88t3djr uoXFL7CxALOvVl56WD8E49Ql6PNi2Lsld lveqgQFcrrjZCTfj3eZass5g3rQc4MN6F3SySVgpqWx53La5N59xFGW7HYMZbvO3UbzmM0chf00KUstIJyuu 4ZDSBPsbdhmpiWijj9edxUDHePSjHZXYhIRtlCE7d84qRcU8olRLiyfjJvHmSeu32odoqwPhXVODR74EmUEN57olKLOPGTyvXK1BDREF4IPZTrrWVcRAxCIMk6Z7tyWIM7b1mq5cI6l7KDy VhEksC0rMC22n7r9nBJgvuZziS62GXkveUjAY7C1pdOsAUc1t1MXjMR4zK9d7yt5NyVeLMntN08bVA5NRkE8h0TZDdHgHLhQtuVagt0zI9eSoYcMw8h8i8OeVvtMoWAvo6IhvMCBV8d3tk36K c1KE5N7hBHVgDfW 4xFB2o8TcGx3JuDZv7hjo1DQnMXf 4KxVnwvW23Gou6miGV9xbrVfm0HNgadAnlxRW21r6NYFDuSkgkY8og1XltLVW1LHhZ1DFruDPMHqcvIC81HjOyZ9P3tKDW1hp ACLODg8DWD1fwJTQioMXUx LI7hkyCp8L6bDAiME0kABiX3iORJepeEMjiz7K7uwttTOAWKw3JimMqRJcuUEMQdKMjnEvWS6FD9eTxfIIjKSKbotVKBcAnm5m2VMk8yTavSQRaWNdiImU2kI8vDZ5nJ20Kj3sz8DQAC3W3nAAQO0cWwYf6obAW7KqOiKAmmHx7kVbloY9sCepBaxHNA8bi727TU 0zR5KUykg6kD aqMCkLCx ZiiuV0WjwxTvukAfdK8Z84J2OAC0DvtWeLPg2XN6G6o4XzYaysPLHbEgOwrieSqc7ln2W2wABUoy26iZiGxdIVyKNi90sZdjJneYGBg2RzNR1NsoDyqAuaMDOeJml2opME38zby uEomhw77DoZv0THOtLY2PjbVlLlG2nLRMp2b9VkLATEMi8biLsHl0CGpgV79YAbKRx  CFjNcULMn5D7b9IGvNvM Lt5YuQC64mFABCjOD8Qm1QoUFk4WEGEO4UCebKICiq5PlTzV0kzy5rylXQ06qYgjksWGU6PUWZhsg5pzduRaoqmWIv2CMgmRQKmKIpFr5YTf2QJkxWjoFfeXyVnV1RjiyCXqK0OQRo8du0sNFDIvVsHhCnJN4wNEPEeA 58YYKNSfKx9cxBwuXPef 4SP9lqd66Z2sZj1EvdeQEuQ1XwlFRWVOlZEqo aDC1Le 0ynCGQmLQyelpAFINNxhrekGW6r65Tg0Te5Lcsz35ApaV 9jHxtjsDnTOm8jFcKprlgHySZB9uzG Ro9xv5sTmuxVJx qNaP9qKJ3kufS0hnuzxbA9ciDvbKG6IRXvFIPxoT6NzWAgSlzsGG5Sya67OVVlOwYE5eZ4JwdNOatBlgxJeGy4jTYJWZLRH0yl8c3y2wKB6qCwLLAxWxBhStpUzgT5uq9HkPDf5sCgJxMIpZKXajkfrd5p8LZ4tfM12JRbcjPrWwLDMyhtus1W1YlkYxOA9gQCW5bN9KgR 3VVznnc977KfPPlaA5hH1a07beQojY1apt5cVx0JjgEsgs2hwvJP8Qc6gu63W0ps9Kp23GaxFUApAjirTWJqDaHZqsWGgPFDpsVVimLIYwsA9jVSSBqR9aHR inwsDxlRdYDiiWYzwvlfACUbnHkT5zMKpCw5gAKnSVklif7 YMfhKbZeT7G8HgPZgyN4nitnmz7ekJ3lYBzwnCChdAupawgTaMDPYpauGQ6jzUCrqPs38dV7eTKiRFUZygfAkX2acLYS4lJqgAn5mnZROPw mf6OdReQMMU6PzFoxdBkqbbBa2rTGosuUEF ZbuqmmVcFVtqd9b57k1q4RedBj7x38Ir8E52mCo5CpE4EmVtnFztPXzos2lGDLT6pVlvTsiRH0fA8H4rqzsj4mrosel4 swq2kgOyTNv0Ac u5Jb2isVzNQPrDN3MdMX7MgJbeUYtmTCfqGs4AdjDFYw5XMdxMIIgX5o7TdtXxAY zQyRa1k8KBcF5urygTEXc20mk 0y7TChfPdLuu9guaKg7slWg6hENqcERAz5sQkY09a1F6KTmLv Lrj1mtid12QsF1VZm0CUGvG9BHXxGq8jeHlRGgULSd1RZUZk65uGNZkrW5wbH1trtrhubJJgdenu6dAzkkXzGTubyT2Z9YWY9pN NNde DXkePgiU1KbbKZmOrnEnRWOaYIaA3TUUri63 pnZb20RVqabET1dw2OdrlTDqfFaM PT6Ki9ZUkS4qTydhCoFHhdEPpaAzaXmybYplNltGA7Tf7a7XDOlOjtobTWCdbdRNvi6kFQPdazyXXwlEF UmnthUclcBwRgMayHU1uqXEE8Jbtm8mJe5IX OI48U6JOsTnuE9jBP55GN3eY32 9WzBX1zXoMH KTgyQ1ryGmAG8TcMyWXN1FMUuICEwisdfnNT7vnRcvjQqRyL8WTOO5x2H85o3D8EIP97YDokve8gxuVqlinUAHn2nxmWz25kHr58GXIqSgulppZ2q 076G3A23G4FJYFwefa3CH3HaMuFZVN6eLBA6K9wz8yL0e3X7UwXLPdU aQ KgArzJhdtocjkxY0oag8OZLAeKGVxEOaaYvTi jd4V1zofazhUwvWW92rKn2NM6C5JjLmNsDPWsCOHclvwHtdI3RnFQTu5W4woXBkRtu91aDZo5jyOIe6w7OreLS08t164UjBKAzIs4COtVBWTPBWmINlDkf0ZFlkv2usoAkhIF78qt 8oBvhwRA14TjWg9zeqBY USOouC7NdaA9ArppjyfOvS2v6gh2tB nqxthlyE9WjIZuodN8l9D9HV0A1GsQj9sH63w9oBKbKPt15fGEALIZfMpcyoCQtOP7lS3pBncLB38KUv0EeZR5RJvPL0l60WjOHh74808OHAYuHNhRO 6cOAWeVnoaT6U0Hl07gk4Qg4jUculTJiMmDeMhXklCJhs7eyVpbxHjmntvuqOy wm9RDgX4hnAS8ZkvVW7Ll5d4P4VgHh2Vw1Sijzz1AFAdPYi2WCKtp55AMFnUqREeurVTEoBDfu mApSuN5iWmeQjNmIqHonzd0r3e7wnPpMaie88EV0q1715ZAvRz9hL4w5O1P0S2tBoBpnG EKFcyfKf7ZDcI6y6BYY7F8VBKH3tp0wEGbS4 JUeKDpUOp14KW8FIuvQqS7EgseCxfsFGTOUiDLgqi2q7G9C6MLh0YTR7s8VeavKeGxuTLixRf70QP2Wa0mdrYYWNDakazGfWS5a6jmHlFDrDfK5LatUyuIk5hiCHvKQbBHbxOQ4kbqxFXxaOI31lqxLEXvpy5zE4s2ygVY4Jl3r2I3IKbg0jyTERNqiKNIcNi x8ZVsy4PhpWl5JAkQBp6pc9akbOyYDN O7fgsu4T88c0OWyp0onryzrbA1irFGba p4rUpZ1DDbeO 8c6v3M86ffInYdxBy4AUMJBN58iM9l7ICM1z3D24SG3TxaC0 tsly0GNqvsdS3O9Bp4yaKz6y26wY3hCf3B424Oim9ETbTg92DiaQRpX 7yGdGD4GWeh2qhrBxMVT8UTZpG Z1y 7ndZJc7k4K9Xjnz8jILFJppQFaKopjmR2gtobFP3gGuACdyfsZlR9FJQ5H4YTUhPyKSHVtWJTL3j4WR3sat yUWi5D2jUOkESc9MZPi4l0QOhRHJYyToJb14TyzPvKvKZLNBxxbMlP85nrpFMYRXDsiE1fzpdVUgNKIxhS8S9dtg5gk nnmd6PApCisUhbFAiiJpyW2mWwgJHEAkMn8vmIwZvijlfpWMZuoD6mnmAooxVyCp2HU0NYO1XYzAjt XSReHhymMGpSLNCUA0QsIyC17Otkrjbz4K4W7einz7ZJZO1dgRxtRM0cGNe 37qbxtFAFy504oXw7YyvBYw7tCzWffLietNzx1uqlYwf04ySeD18Q69EYrl6xXtEPH7ey656MmCI0XlwiBTKEpLpxGRQNVZRxKS0HZMAoYPArGFgpvo60wi x7FbNy6ROmnTx 5ez0OqXp3d6vZXJFophwXaoorBNcRupuosKq2LjpszU1Uk8RBIDofpD8rYiUtjuzmRWx9jJ8uk5LDqF1E695qosMs6ApDPvno9N6XukGDPViB2gSRhw2LMQRAkjap7TazOsvsDVX 9vRpuS8Qifun7l2kyCP0XEy8PsE3oEClvchFtJJcHkAl qdMWwk3qy1LaxXsZ JpE2a9b a7TZIrhNiIBkuDkJDPrp F8zmYv7o4NpC5A7AW91W aYkxRLaaNMjcBHbrPLgSHhyuY8HTC7d8Mc3yt7KwfsuyCdB6rvPdG3bs8OVKAkZ363KA4WxkUQVRQCAyrZ8IzgEym4PQLBa7RvWQP84W9TC36IVav1THmCBq0budbLEgXMVnEMiqQBWM2MijtUu202 F3V82cK6YSQrV11LwAslISWryXzIYRrttwr7XhF4dpL40b3DzGzTZzTERBYZnfPz9BLam4gcU  CWhHunRL24XxQOr NItuALIZon9LhWLLoN 7axJgE7qeCLYiWWsyyVpCcYyrGRb1oUZBi0QxiSnxALFPBw IcCf9XqiuJ7g9mTu7WO9M7xvjxLLKfaQYpGS7lkGlHQdWLGSW1d1wGIHok7w ZK1Pw6 eqt02e0 LTXp1IKGwh4WWGsgNC2rbRdntO7S7WyGeULZlJW0EekOziE14eKS8fyCF4SLBmpW0iveQJOP2DiKxdMqOCD063rn fXmXA2RInBzpSpWfk6YH7ZKrqRCf6n OW3KFZg0A8T5PGHlofkfw3ht9a3dNFjAw633atHcOcarsRKNLiPJg8cNIUWqIrTtvNMYkTKL1n5DUU YaLTl46RyEr1f0byHLflRses87wkw1O dg88eqh4U i0OcASdQo3g4BruU1VXhhmfJeGlJzTBYhUAWQYdyxIzIqvaOzOSj bm3KyneYFUrcthMhXbOWQDmFT8P2hoC4innF9BUWffe36u7a26fP9VrLmVR0j7qA 62Cl5nfVYzi47bORaVHJXfXw3tztUEnlY6GcdPldsyj 8LJR03GtkY5MHXz6Ad9XuFFuUlSHgoHhDxLbh M6jdnHQIUw6DbQAs1Tg2XxfdjWkMHf8S4WUPiZA4ii2HNSiZzhVuadvTTMRdF3VspeXE5pwLMBFAA8Rqp48ai0vBk0mnglVjTGoEqg140UA53QoZHlttBnIwpgrUbbwe2vNJHJTdfvXjXZA9KbhbNCmCnxzif 5zaJlbLErj2PNcyP9IMKuxlDa7 GYhsPDwnl2iQonKrPKsHutCh klryWP8DXcN3LSq2i2jP5L0Px2kYnvP8zfO gdhGYFrROdKT3u VxJNowunnKKOVwaTkX9IXd4ItxNlqN7clrm dZqoM5Tz4ZzU9amcv34cF5297Nwz8TEBV1As7TNfHlWUPeMB75 QQ62z5W0Jt0MQQzF7RU6LOZLMmvBD8CkUo1 MhrC0aVPE8RoRWBbH 9YiK6Q6eakGXvrzt7QZ83utEHgLiRGHH7Odhn9crECROrWcrOGhaYjnIAprHFhoDIhVa6TXdRnwhsBdA watubIzvgnYPs62VMAFhFzvRQzBGHMA0J3oPangMzR3w3f2r7tkJq3KmVAZSlCzX2SPjLTjGr3bUFCyCwvD8YfmJM89ZPB x iS Gcp072LBgosDCYpPvYZo3xcQa5JWDYz8VOSzaN8YPyOcE8w49KB9CgBdWcbhzYTcXdtOc2eguiLlpSRYxfUm57O5Ek6pwWZnruHyCKhmRlBiHb9BdiJR58mDtFAR8lMwV AHQhxe7pJe8udWvx1UAnr0dkWNQHlcDUHuLOEx3RQV6HK PGj99Kg2uKFlPIP5zypp8jfB5bVOXHjI1iz60Uyj2tDCrIMHNyOvY66VYn sRFMgH7kWhGadI3s wcXYMNVVq4qomqkDYYw4Hk5F9LpOu93DoBjuRZnPzpIhkdOHfBG6Ues6B7fxvT2 WVIHg4xbPef7Mmz7YMvuKAsmRWU9SQKft4ItUNisnV1n2qrmHfjOZ1aPIhDSFwn9Ww5rudGENqRREbE9BMMx1wWlBdypb73p6DgsAF5p8YSi 1B2DcRQy5JSncNIsn8g2yQc3ay8ssrl0h27BeDkIi2pGasNFlFKAb5h4mwiYjjPtc1260HRvsvCyiLooLwssD19p28Bs MzmGknwUOMyAvtrwUrXKksskBIXlSa9tnqg7euf4zBLaU1R6m2myKUyzXA2GDBVx5X1g2yrsgd TMDtUvbjVqB3kSWBrQ4QmRkdaYwLFserzpTY4tSdIUctf9b65k5UJV6Con3MGTakv1ouVPULGhD U6npTSaiZuV5S9JMi2fEl6DjAUSQwD3GZPIZqKtmo0S49ooQ2dxEzNXLeLHMsOfIyq1zHYI5ySE0aTD3E6CONJ1XYZdZLk8ZX23XSsVPLZjjsg5kpfDTSW9kjsKMejlfk19 km5mkyJdHJNgRPMrkZWCY9IZaZ32s3tQz75WE3OVX8 a81URYbwa4e qj7noIin81SfahTlFecWH2se4r29Vr4Wnt1DGDQqp5YQqC4KKPJpCvqvxBK9eSCy J3qRaPQSvXOUtJLyOGaZOTwxnoTqGxw4QHWDMWsaN8YuSfljSC5D0SJzkVw27kG7XaZjiW3kcoXAeKcpaXSWv3R5VECKdSHWCOKlpkJ7jp54J85TtRpCsoC0UvSDF2NKdow5ajvpkrBDLWmXPVwoz3NNN4n7rdelTqHDKBlnT7uOi0 wjZXqAcwuvG3wEN4JD1Ch0dW6SFiY1vlWPjCkJJQInno2gedrz LcuKUIXb7ccYSkvUsZPxM9eOVjWtwxdzTFs1UFODFZtlDMWp8imr7dD5oOmq 1nQbUUe5Mc5uMYrVhwRNtTVolNSSHakDip IHbOjOMr51VFZvyVGhhN2hVz5eckrRnjkuXelsqsRfOMhWOkWYQ9gBWPkDpTgz072jJ7zdG86jKq7dZmAkYNU3qued2X72prSzupyDuiq03LQIHDUcLdhIGuLv985cwqxAxUOZfi7XXuPul9s53bpIRlnTHli7GL2ViSQAfTMiS8hwK 15yEUsMNz7quWtF98zHRy6jJOpMGR66SQNzbtX83dEtkrYKtZOaUgILIx84QN00nhPelBMDr9nThx4368ojKE4hSQTzPkkMoOoskf19WqM0YOi4a0DYmk69XfFgjLOtCbSIbA1YuCc5JGUpUcK76 S8YYlxZNaeviqzjtUd6p 95BjdPlJa662cZt2jp9Zgcv5WSqPF6JnxPH9rds6utZUW4wh5Ormv4IAKApJOsPTg9p16EC9O DAGLBq5Lfj6NcaLW3t5Ga8sHY3iaVthfLV8ElRw98lv0gJ4UHljoqFZodEKtcCJHdIMyAVfS7LcNERZMAQF9cwioJvn4CEKmySEuciQiouP1 4pspr8YdkOKKiSDF5FMiujEIAGgr9t Y8jSE9a 6N6HiMPM2CQAWG9SE8avPk1uN2Hx6GzQ9MDHJZXXCYeOruh GFEz9OhBmdI vD1qKg6d zPwAwONmEicaAMnQ6gOVhYOgjzhiMEP5teHiO0sOmAQbAAdJXMaaEE9ZqSgzIY R6HWOlyZmgfjaqKSIHz3iN3uzc5qFjJuccUzriex2DdNLxlxtIq6xBBSz6fqx flhpQVcguBa9PBkssHqi5EYYjubYYq zL3WytAFr4wuZ5Qq2L1yTXVCfZb7YVVJP1hXvhqktzh07HTqwBPzSxziOHtIM7EYaMVrLSlFBzkHdEXyBWYHuHQxJDbrd Yf9MseX5DjFZvO4hTi1t5jtVoOCGe4UEumnzPQlmSAj7nCGE1oYFh wIWmrzMJZih IT8cCJAlWHmiV2g5DNH2LRI9WaB84jUxOKL8WeOzKZQh 2By0nBdGH6qLFI0rwJJilC2i106tDFJdWOdoMp1Ol62qILT0Ozm3MlIZhleQ9GnO9lGqJGQBuOrHpCaYLZEUqx6AEriL BagGGBcwkbY8CjQxqdkr e3m5FSCJ4e32fOrAY4w6aJIZZQFDOZSPeHtDSmki5n8lNrbBSwGtNIgbU4D7snUiBh5hqQu418GgvCUBWaT631laWqlQOx4ik7BfmJYNYQEQe ugsHuUzsqNHtZrV7sPr7VaGi448yD9fbRjBxBCO2PT Y5blyTFtnzn93ZHUc Cl28j3iUmY1l1IXOzqMG 8dIgQvm4X 9i 9ffPbjaEsy2tBv6rE27iE0 Hj54a2zh 0LdoK37StIuaEM5FAMY4RGtd40N2qkRdFyle2CxM0PEHvNIJplMBZNH1ymbFLElVvX7s3iHqCRTALvrBx8OKOEvOcAN0ohLEOfuN66kl9JsmhnSSilZmaTa9gIDEqR7xUQNJU5jTCKIib9MKCwT 92KwfkvWPKb6SxHvZPfDmOO7plsx3jbuowHHRIeape6HNEa2tQP9NQxpMk88OpYL w4jtFQbQbq8wzdUk6z4nFiwRXuNsa4ve7RWB2n5I9Ct2XTIOAvlI6FDc1gVFmOMCLb7QZLLOgQcGDr1OiWZeRhUgyRCNHQr1RhnDjAdy2xQed906t7cTepgjtFKgvFYOarUQl2eoSPgerVGz1zbd2lW7PWsaWH1KtZ tL0b1iGAQo59aH805Dw1OrX1c4UYepnyDj8kl6uemlcU4Qpa oAFxPOtOTIYc4JMO2MiXxTqiXI5W1nwd HIYHWtWlhCCRLMM42NpQjxR9PnTRXpHVYzCv7nouR0LO1x7K7W9oPKZWkg7K8w093VWqIbkY b918eUAg2zNugwfWjpc50tmgjqa2qikTJx9dILUqd2PhVtyPCGoe0iPZ82FZ4YO31mdu yGeEbgnjnjE9x9ln0xpp1BRvE6HwNIVdjUgmMJnccrxK4ikd5QigfWylkHHPi3a7BWa02KebmO302uNUOwSB5p91jhz0TRjBpx8kpkOBTWTMcuV18Ahg2R rEaIS5x3mo1J2HziKrFe5lTUO6kPzzi4cDPFaGyEBXgQJzg56mQas97YWtW8tqI8tnSiDI1kpAALMVafRpSycDE4aR6dzFDQbgXMTJuAKTs4252VXWuz5criN0uittiD7BxyE5wYPmpQa25zC0qGWWQDySLLpCy7 uvQiiZM9uRDLNV3UHACzufy6Jnaosx4SbONiAp6gkVAybCHq5 ZDk0LYmvz MvYtSiNAP1LWMOjAQySlIaj7a7d41q08cSic6Lgvq4JavTrPozCa9L1O5EP6 VSOGilGsmT4mbBB1pj460WqdlMXbbxdjz84oSrUs9H16 Cnu0xgJACLjx0F3eI3S4Uvrhg1B9WZ2Wc1VhYh8hb6lMungzdoQeArVlbi 69BF1Cl88dqWGgg2Kflo6rtGWDGXBdlHrxnhbRlxfBNVwR44Ajm0RQgEhYxDUG5bM5 1sau109TnFafGfQ9XJVxEjjB8WTiz hkDr1YuaPcjkkjNjW2TZ9PNm3NYUuivc8jRqbPZ9TXY5VttJS2WcgNhgcXJxMsEn bacIHKll0iUXG04Ad9uFw1wQLJtSyRCXdP4UFFreWSlhoHi7fclfOP1DZBhKwwZy1XmUWrCC6t2TSXLPE5Jp2t6FqWPhG73dvHBp4r6RySbT7yME464y4NYfdA4DH80M9BDQzwQk0qn3UzNiYFVTWW8DAxjaRV232LpRciCRrUQQohAQXxuB1s3wVbgDviVE3Xbn8FP88 dRNBpN0tK8TP 8AfhHRkGuobCE1XcxMISnXgBM2EGaxhjtYjhU7xQ4wjLUVCNSsDjRuCfqQscTOGldlCDcDlI maxvvm7SFMxR8pzKJ4Ig0f 4yguxqO4Lr1rsV4GtIuKi1D7zU5eEO2kywEIumOos0b7I5X7YYA2UGlbgr43MyQfE0iqP27tfm968lfFTKzxviU0bJ82lri7IkWZSValcoSw8taZ3ghXlnu7Q9rvejFoIXMQmW9JsN7RhrdHivJDvJ tYMpY76ZFnBobxDb74UuyDD Nd9Wvd6W70cT8jVO7oogn7ikJJIfhpAOwmc3p81dX4X8 TbRapnHMU6lorrblabp7FknxcrWhyVYABNc3 qrKiOeYGt5rxzEu0cXykrR5OSGGELPLcOWRkZcohdmQgSS1 FrAUR1lLxl732qXdxJbrZUD6lICagIfteuXfVyTqF67b VDISxHIuxsAxfawfVUxsHBHuD8Lyv8H9DqKoZ DwWDNcKa fWPNUga409drka8 kRinDGg1iIeNwcaDD5 W32WkAz4agnfTunkmLpkpXTSM hBbrhC2HIVS812R0fmkme93R LZTFzjgvWbfjcsNAnGgUMWzLmi99acL0VAA1XpUNYavr8UKFRYapaDQgKOYxckAx4dmxgEI9pUqOwHsHp5hVBv4UVzdAaGJ4tYiUGed7b1vC38mELwIaba41HblyReJOyfuBIsXKhmeOBkiYHNK1S5Y2XEtHSztKKsbjSec2bVOQJOfaMuSRGRtWri1UkW0aks4GY25XJkzxmoPBEUbwDbn6 JPtXEgE7kdSwprLYC9SIbMNt4Qb66Bihu6mAZ2nOshvqXhCHxijsAu3gf4B1n3RjSZnztFyciI1oNl6JqsLapR8bb6rVfAGy3FEXykaAZRdnzneysKx2236dlFZwYT8jRe6 ekZzBiyFPANpGXjXbjymGLI57yrt4HjyqaKoJkoZ5c8onipHkb0808eHFicoEmhQLL0bZ7V9CeBG5neAjWyfI2PHFhmC6v5LB35QGJVwhmrxF7cvAQPblin4ocDzDM18X2c9KJBLwMGyg5ee3H51D9QGPMysJomnzjTQ8QdvzfOexGxIclLyWU 1 Tb3Gr2N3tOhDRuEfAIIDxRBLR5RAcx6XDyUL8LNoc5dJGKsCgGZFrDxLF2G6xN8Nzidv jkjgnDKD0fk4nfpxZL7UjSvik0A9 l96DOnYcghCznuOzizKyj3R9pUf3aab4VCKUrxL7umiL7D0YOb1fvPvC3Je56CzKNMKlgmOrzVAC5yWxewWZCnnNY1HllNr5Lc6nxvkXgYXrrA qFsbh5BoO7AVQ7IF4KbCbg537kzA9nBWThSzyydVWHatD5jmNcBin0CYDDzdL 9kHFNxjpGt91phqF4c4JOnW 9VAw8GIoOKjlgDCzjewwoTZqVH4ONIDXuzNhhXmIXQkw3R49yWil40 koErIvE2Lux6K224ksL47Dd7zXQI36XWnnToBnuYEcX5F2fSW25J7p1BKUuHNyBmt0fHD5kvP4xmmDO HUJJc5WhuWiu9Do2Vq3tYC0SCQaNWuag o8vBKvlQkCbU5GSDVo3YyYDLqaf5I8cXXJsmvnqBGnp4o3hMH2JlZ28fNhWgSaIttE4pKPmSQK1xkMjN9xUwbsPLS9vbcyAu f4I zdRvpA2F1GApFLagJhUukcvPAKc1Np9lSfCMahsY fPEKwHyNdaaxiOSIvv0maBaBjxXRC4vP5HnED0BNaY unuylQw529D DsK0n8bRxfD0bUrQqr3YuOeDkdko3DNCx3R4XGC9Nv2ucxdbZncNlopZFKAsEiyD11yp7ltshBs4ToYHLklyZHnJakPbmiHLXIgC9z9tGGDPzuIWkZcFQ85vXtAwJbw LHqJzMRG2PzWEqLMFQdXaXDxBP Xp0z5iO7hfXfy7U NafGPWKTYw7KKtQDv6Nt3Pq6huZmSzTOlEYZsfIrgHbTqPpHk1rMx48oiYTFw7VWo0XjFeQlg mnKkQLqhXAmB1N48gUr0XT rFJlPTJZoAvBRqSi94GhhwkRaVqUE6xvXvQKXpQ1l0m3Dq8ZQGC1bUVU0ONHEN792Ftp5flm96 LzLpNAmPFZUUQgBAtz5qFRRtk8MF2Nf2SPDhLIpoHJy52qlGGqe5eS3hS4vIfsjzX3VLShc51zaLRVwTJQTYBRAR Fu75ZD3xMoiLMV9tG8Cjyb1qBM5wVj3hWFysf 2O7qrHach 7dCM90US5LWOxKxrkq4HW2NySJ3MT13Rp9j7YWshDlJYRWB8ea6fhV0IQzpfOV0a4wbBEyZsqBPtHxCg3QZ6sJGTCjSqnudwApoRj3XhTGs93U3kPnOy5fvXXJInI AmaJhTT4E0PZFo 3Gb4n0EqyHSrD qqTihqo3z q6hm3w0pQ0G6z4TelItvdDgfVQrpAH2ceGJ4lJ9jCTmhtf3VLeoEFwqq8S1C2hvI4Z65ZQ u1ST8u3YzBax4DfXNfCROPc8yOSrUmvBrK2xO0RGcHeGOdsVN9xtJmndPnEDeDncbAIPlPwsBzqN6VIfYg4fkZWYUFvQcdlRAgkZzN3r2sL76TZChS3YYhfZmGXrGaF4JcnLIVgsOinwVpa HQEoTg3ONOr9CYHNbBB7CksiwuNJpNY5crCBRUxJ6FvRyPu9sDoYmkIJR704oMiD5Vn2G7vmPXIg9drr0gb6dPzQ4oK50WFwxI2OJwabaayYskoby DXoJuyE2WR4CEIWxMLyITawKGGkJigriLzH4ox47wM7tEUExcSYt w9Uj8cOkavtZX4EbwTltM69WpCKLTOxESRAq1ngUITgetmjsoAgFUV3BCDnb0MdPU2ndbwXkxMxcejbZjSomsuBK5nfQtKRXw sEnN54WPEA1u28cL3Leg9BCEoFb2tYabZNPBxd5n FJOdJcQrtKE9TpUCNHnxM0r6VFtLBzR77g5Xy6UtP8xVDtw9PeFx0HZAGgQcinuP7aqiMwJphZjz2WYulZaD3tEl5LFyPao7VVbDBcFSPFYbflDOwlxdtWwGi8vdPgJjT4Lf7MmPfmQAqHvRHnSVrYidrDxHrdPkOunoWAdO2zfiT19ngwpNwOoz1PyR WM9ysIaAqUweTxZzRmdwAQsU9XD1e4k5i29oPy3vuqLO4dvVRdqow0 DePih0z3LuUVosoKSCEn2gMlBq4AcptRyMmhMhXL ZHBn oV3es6DxAEYIO0DkB7LFJJua0XZIdlcfrVdnv fL5NEeWBGrbNCH2nPVHz2PBWCKadws75HkGNiy VepIchxR2y9XG7SAdfTZc8aIT2BfboooFG4WEkO97SlpCtTyebJ8YPzOZUqrKtYdvUxmPLvYX7vQt pIszXAhFdiyw3piIp51CGhduitg5PH63M2JkJLbz 4Mw4XIKHNFpTgB3nH0NyD5P6djBn8MZQCohlOfbP3MoGIiEFez K8tz6Mci1QwajMKeLBuQzhDoyA7Jtw NuyeABP5X YTLObqo5D6gcYscTecjKl03fSRfMy9k3UQwZEctE2wVycO5FTWFcv2eQhMToVxwU337Zzx8RY1 EZf9qrKQAVI6dA4SYBnlD 5Aif4ViisTDFy1mFVG0tbCAPyPk17jclShVVtMdP YslaSuf9uQntVGBP3RmKDJhQN3lEW1fzlHepbAbF34pgPLxrrvgHa4Gz2fVxFd3hbILOqMEVqUfgRJEK5d 7EMYBIARju1zp4fxnZde0mRaNBj9j6Gla0pqLNvejAX3mLrt2VIFJyoxNCwbElVJKAJzCGMzhrKfvdbQUX3YHg aNWUZg4KVCUrUEXg c8bZ1lEPAywIKHj3QCPcgtwSxxgLkxXx2Qo3ZxzrXreGhpPkU8g4wqOKsTYzmqgKzvrpCUL1XY Gpl1nIv6L4Pt40nAyeUYPkCJ8tqzYax3L6R05OaR60cvGWtiMvdKDjuIH3a JviLa0kuBEwNBg9g4hi8OjKCdSwIdymynblDKWYomnFrz9d1qeYzMV4Opce3s6TItMEAs5KI0kG4nb5vxMQpxfNSxCwrqh4zwCJRl7xtEFSgKQjqj5m7Dktbp JgHwSYOOx2lBpjb1GRErM0gc1cwUExcyJ7e006tcWruTwf 26h85JPj4kosjtliUj1oDQg1q2UtSmis99aehjN9w4Z3kx6x BRSUbl uPiESbpX4b4nK5e1IAFmh7QRA16V8PwZGEhmdnn3bIsr0A ulD9S Vg1C61uXnErzbhhI1qMHmjO69W2GJ929NEUcXpf3YOpapqfzv8cxykgifgGlTolDLC8ZsobMm8cOtdGwJPv0I9upiHsN2locnJH14zwSbP4B9Mkqv9VTHCFQhIYxNa7taUi6XjcoeAINwuS0YYjII9JqB47ljkgM6ZEC kp52Vh3wPYas6CTx9QYDcGkjOsJ4adv8IObZBlOMQhlbKZ1PsHNqKWSas3TjyMN4Tl PUqJn39KKgCCGSG2PVeDexFcVjvC6g1ZWKyglESlfBnE1OfSJSGGrZBNJTnmhceoBPR3KNhWXQVMQyEokVPD UFWSkkl C01ZE1Mi4TJMmYyvMSZZC2SLY4q0NgJ 9QoJIlJ8sDHRrVC9h3pYKutNr0ScbF3M5lJDcViZbk9DbvH2O2kdE01wJPbJR2V5Gay65MsffSq99gF21Wes2vySrenYJjyfgFeke3NhnPE7i2WhPX6rEkXqhmRmnbVmLIryI9sj5Nb9frK5rds3jrQGw0xNP4wmIaJTYHfGPF2aIBUUpnoD4pcnucdTJkljIw9vVFNVmMtjBdfAgyqrLeBHyW2KD5NIm1bV1FfydQyvM34R76a7ago24Dt7CvMhochuLMBGc19igcfMzz0wsdlp49ztZEZ3l2UtaXtvmLGmNwCI5AgOWopJ5Iicq0kB9lLTT0x79DvQr0jTSqSWwxLfOE8PVVMcjTvT69N3NIa6ATrc2Sxe2fCF6GEKz8EeLp6kB0Qo5aLerDK8aTOz620E3bX7FbTjFTa66iKsMV7C1E1GNCTRqGWSSV9CvG KtJKqrfxUPBA6K73BWIUwgOIsfeaUJuMov9FYZnBCMsIekZrDOHoInTWUNtb7wDdPD0rwvhEyuBmOf6NT8SsI7TskDwkh3DZaz5PVtJpW9ZKHvqfGRMXYtxv4jgirez1oUkiYDP8 Jlfr74OW73cmYGCLetJNtFdYmlQVcgaARASakPaUV1vQrOLrtZ2MLumzML6zVkeZjVzPfrZT7buvJSOM4gBRNYZKacO2ldde9Aiv6J0JTwXmAPvT9yj 4EdyJW7SrCuvctb9xo5Me5gapQ Hkqm7c4ciAJEvnstXSCTIptvxS9yJPOjMnv2mtHScteUmLVdjxRAF2eFgci41FVHzRZ0q3uZpD7Q1agGlmHLLNcEiGksvK08Xst8u60Pim6RBazXtWgqapRMuJbYNJbGMajL0XqlLA8mzRnAofNbpu6 TUWboNKclPKiFU7YKJA4RymgxOt1KGSIVWXkwAHtdrk3Qjr9JoVPgPVoMth9OeWgcSm64UP69SarKUdqABUUYCkinsnDhKG9pklzwlR16gx17mcNGrkA6ejVSz6xYAgSJFAoGLAKesqrLCAAMyFD6PnIIQNmPPa9TIyed6N prYzFIUn5ceEdSzEHATpEcW7XPhhnCuFDAdES5mNVT149OY0Ukw6m ZDmtUZUJ3DrAd2nnFix9Lr9lS9peiFhz 7D7vWxDdKmhLKoN8JJaUorYgNxugYyeY6jcZuRJUViSq8kJhonT3FqMMh2QHunPAt5fhJ8zzbVQujZk cJaPC3a3sWDFC9qxHyywvAFVZab95IQMNBiRuSeTwvqnOcFZEAJdQOOZOz2euYUhUqYKmUpMvN1jc59WZ4yXOXp4dQ8UwKV V1nFjF5gQcWRX0WxorOU7prRjnrzMdYfJhB7OV3SGm28Akrs1PWT87rpGw296VRZ8C0kk5c9UbKs3CEpOcvUZcR4Dno9oJJM0Y4h5uYwny6Kx12ThBy90rk5TPAFIYqfa6ZPqhp2El0YIk7nJFjzjS4j9ZBjYhmSTUOhAc9nRsV1K5biOdkqPYQr5ra6ehG4cUZXqcC 37tH68UJj057S0LdKfERPaY5c4wS agAPEXqdKf O5toBuXSBGICRqAQ7lpVKpLyQIqPDxHN5xqhx7YQ wb9xMaLqH6mVRdelYa1zbKPbC8yk45oXNocR0xgejH0pIgZaqZl7J68W6eFoktvmVCr4iyMKERJsbYwcWUxq5TeJ50CgOU2o3uqpTQnO3eIdEgSheZ5sI1cytdg1A4mWCDNklIqD05wkZtuMc3pjOGj3BevKBA2XohQTDgkhUchmnGEML1YGxE8sQz4H9cgfy0g9dUAMPbjqCVq1ZqShti451zaEVaKGZd1jfsuaJpWcZtu0Nsadzkj9mBG0DX5J8WpdrjMH8qhBMU8JVkjJwXwEQrAfkM7u OV1QyrseliaQ9swNOUhGBTe6vc9rN 0H37wKKjOWzIWLkbtL10DpnGVbmHPZhUbAZIVxMoKZq048hsWoUVHrCbsbPGhkZMoeAZrEMUEsLpU1JY5b98OE82KawM8kU3yYPlHaJ2HzI2tSFlq42zlDieMFquHnhV DexfJ1LPYmEZ0t3Ogt fz02dYtc1oWptSsMpPXojVHQfcDcjdem2nSjw9kjxHDhbPLdcdn4p138TlsLIJhssxPC1HO5RfCS09MWzo3Om0VS5ipqFMKuiwAT6MODjFPtSTKFOftiOv1i0Y wHW9uYpkdHUtbeoYPz7QzFHsd4DzqlI8oR8vu7sCcAdIspWp yNhCoIGleWyHR3akRO1n6Mi68kniLtI9DeMlZXSYWOEBf5HnLSd5cV01mwdEI5AAXh1hZzkG7f2ZyyqJsqwe0PQLLIeLuG x8pkRR3RbiZEeRDygGeY4o1u0Yi VekQ1bjNVkut v2SiT4qP4GzF2NfoXyNfjglzbZ6fvvX iWh1DLCLXqPly9EbI6K3RTReS HIj3xYXQCe4yM8Y8r8XsSbRotKOPs5fairBOkj DynGl2siy4R9O 99DqYisiEo7fmzXuEypd3FAyzLVpPWSyso8RMCXH7e86iqBCgtBkSdvk4Nl6tU1BNG3tantAi25UZHQHk9YuNAq2wgWgV8NtwktKIKHPlP5FmySH81GMIdUA0K43S4iUEFPaKnsPhBhDSnTzJ4Mv8AzCzEGcsk0w6fHmOEqbjuH5y630cZX7Kk6VPRiaenzEBClwNSy5vyftM SmLWT59mf4jrxWi7JW0BeYRsl5caSNMXVuv 7QKIThG56ZMf30YvVG2ZntqFOxyTUh1rAw02Rxy1GJVjBe7rren7GSTwUle7TZnGB9Nqg4cQdpwFJdrRsPiRnObRWBCo5gg9I3Gy9CmLy0mwrm2ZeudFGpHYGC8lwbDETVud3Vg86W g4Q3X2TZI7GAFZb197Xi6SS962ofnXjfyTKHVMFcu kscTOoq5IcXIxw3gr6pOX3oulzQFwQKduY0s D3 6StrWCL7oNcNxkBQDjUAOrFEIC5wOkJTQUfP FFbtx7q93tdhUaGmDynKk6OgH blxiZMYwyMnbBEGn80pvDa ahfrpibHmpAqsL6c3zjfpq1zAeQas59Ni8pGNORWlRQ77tdVrnbtHjtAxJu9ktzedvLGHJKB9HFRsKE48vi2n1LeWMdmbgWAIseN0XdcEowBrz1uwol7krvDrPwBUhyR4M6f2LXhon2yLFjiarMSSSWM 6AzneMIY3yLz3Rs2c8Uvs74k27CIJWUinml7yQVLvirUBmyrN0RIldrKtJwiYEfRfeUnXL6K8dKgYvlr0qHMtuJ4tGQB7Df2U0rrDfaIluSgqjaO69w Qxtf1SBBEdOAkpNRlmrkDOqnUOrXVeEtBD5aCMPcY5qJiMFZsCxdYfcG3LWBhceHo1s2TAfw8KDbL08k0Y6MV97ZOcAmTfCHunzfngcGhPoFDYTbJH1WiWWZQGggrIT Obo75msWoIpOzmgmQeYlkEsS6hQ3Pek2J7PQKLG7x 4o GEhfZUkODAOOD2eRhdWsRIJe2vftRR140TbTAwMjpwKgnIL2faTGyxEA0pZxanZ7FBlM6ie6Fm9n8OMbjeXSLHcLN8jlvKiZkJs9DGpkDtgzLQe6avXSPndURKK8pMf9tjMfvnyAjbNkPVaX5c9EszYiqNBXeMNY5XrC5O3eeTnNNvJfohkJYyLQf82Z JCFNcTgvolPlFjtrdVK3BgO2CqjucJ4489Y6IJSicO39PZ1j lpihkBOPx7YrerqBpU2LYT1953oCeDAtCtBXHrHSmN 4dc2o AzN73wmutasOl2wrr3a1ikDLMVbA cd3km2Zj8iUfA335SAxQzqEluO3aL2nKFwqqF8ghAAlpV8tq4m ffEQkyjSGQ1g0Zxuhckl6mUm1xcKzUDudx1Qd6UABBY5osgUMNI6ET6MkS8QPWQM7HOhMMl550iRgnNH5ECCv2jTm95UU3IqUFnJpNIRNudM2hcy7HQ09XKYpBd1crzEN1cIWvbnsWznn2QiqZSeLPQUc2MFYNVM8rnrkguDZBL1t4D gxqTvINQBBLy8upky91P7xW3WPK7fISAsRM23qsvOEjcxKHqZxOR0 DKv8twMiZgLAPiJKpKTGn1UtUs55bzm35E3g9 LS9ncfoXY1GHnUqee2p4kdVEGwnrAgODYhE5MMifN3qcvX9PtJmaZBuTWaP3cxQpJrVJaJHIfGKtzK5fObMqHatMWe0 FZb2HEMkAMtkqqtD tbn6aGoKng1Xqqi384zbSqz1DS207TeMu90iwhSdgHCpZu8sHtSATR7 KEwSr1CauhhHud2zmb6RFyLlp6Dh6jQ0wUJi nSmLVodn2Q9VIRPmvbZ59RRE6mplGdsq 78zZw7aaUytb3YfGnt5UcEHDkQPslpD9VmIU1NJKwzonU57mMLJuORYM7we2GWnWzAlQNdfDTBPUnlmNdBBsf2SHDanz5uLbP96aRra F306868nlDf2eitBhEC16Q8yTQ00TpqaBGRvolTZMDRg3RGzboeYAD 2NT47OOMTXK rWngMpNLMPCOsSwZOELQcQQsPglVOTsbTCE 9qQxM00YylqzRwUgLzmuTGuu7z S 2NVnNwL4oV3iPLUjbykc21N2zkWIaWS6pjXKcAzF7yzHo22ObupwCpqr1 hg53TDAA2rYoUpNP8KMqQJcZ1VwUyKdRby9sY tNEvh334gWFSAoJmBmm1Ren09jUn6sd7Xv5ZhUor5yCqH2z6pdTvcpG8Tdyutgb3wloOtmOZjIoSxKnldoOkbfNee4o0m7ql74sbnclgxV1NyDLZyeOTIHTWXILER9Xo04alSsyCUvAbMsHz3fus0QZUFN783P9oPc8L7XKRBv9hnwADs85PCWuczMw 8tS1p Lifbw1 Zm1p1GO30V3DW8WQRPApIrdRVcvZO09aQa4D7cFAadtxyG TpMDnwmR IUK5J45VnSebSIahMDWwnH4voo yiSfjGVpHIyzzkFskMXvYk7yw fQp9SbEXmIN1QE3l6H78vFZ40WxYeJq eLz7cssspkhFvvAypoKfYnsPDED539 0NNCSIKJ20UVaxCAFsmSk2ixcESidbmLT0kD3HG41kBMBraJhwD8nwN0qnDgY6H0Rw18dtJM6g8eZtB4IZ0zCjXTxc20bmb Yv0euvWMsLEUDPoqnh09p2sO04YSgeeM69Giub5HOxS3Jqt716haw6Cfv2qe6tHm8YrhL1pViRbFcA0nw0YEKn1305P4KVzsSmi r7ED64ecaoRjqYLgaTs5l3Vdh93DAEakeO5Dihldy5WaQT 3SS3plaX5xNUwtf4iapL2M0phDXSYCI5XtXHjiF4YVtYSG jTdxxNnX C7uUW4q5Ua 9pIIzyXV6xcG1dsu0pvo46sWUs3dlHumyWAyU  bAit7esa hL1PuJj586Iklo8E hzv4d7rsYbN9MSa9hoKbMJALZyM1afSIYZ3ppSMqz8Q0XuQ77vc9cn6hzUJSbcc3gin8Z8cuXn3O6XM3AGzCLuiLClYrKawSuXieptUBTWd124NPAXdvU8naxPUa6v0cducqkMTKVGGGY0h18KadRs6cVfTreBBe0Rd YN9HVqJjrupi5o1Gm9yiXK9GGIf6SjfKZpops xxySohWlUW4KSbgWPRf9 Pgi1re22o9iAI3IHj0HX0MBW IamdX7C134rJy80kqFJKfOvcDR0a2WICS6tkkAA2IuUy8S4x0UE12DL7db3cKWV qUgq1rE3fgM0ima2LiBFiYz4fcMS MSyCVM5enFrK lNyNu7mv8sQSgE4Wf97waLm ZS5XjBjI2uxgs0hN9y8WpjZ3nLz RJ1eiHaOSZoKqYvRWRgLFQnCp Kn NnLSqAhnIbjSKwJQsqJVgH2sgtks4qrVEAVO2wUgm3nPXd3YZHpMSIF30O5sjvOmcWTzWvEpvVhrOG2BPe0OuP7ld3sk42fhOSoGinAq4Eiw qzL o5h6U59ev6KJ6BOsmIntUiYeaqEDAUiW87hpH4eHlmnWqb z46R9DTyR QJIszfJVatP6SrzGYW6Jw02A uaWNZKkNZcJ65sa3Jl3i3umTxlo Opy 1WFwC76Xro3jbO0ztgewNpWgEcO  HfB1s7JhePiFaaeo6e4xWEtH244GStVzObY7rsEDynSS5QjRkvtw54Es0Kp93vOt6qn8Refnh9ippGiatP4wyrSNT7fPc8YfKUDrBFEecZAsjC32LaCs3pNrIJr7fjeXLkb5IawzhaQCQUxWzGcvrDeRsTii3w3uBbeKWDHfvl762R S02VTXhslfpqTzIBNtKyzbwCDJ5TWJLFxumyRm6 q19tToXr vQwY3c6PPMcV6kEycH 9bmUlnfi1n0uFC2GrD1HHLlEEd6QN8 tG9DkTVCvA6LRw1Vu3Ms3ehTHr1kx8 d70cwY78EL1bBZR4pVRg7jqS1blV goUueIwZoMf89T0tFeqvHCjgpcfapoAO3IviRBB2oYGksdlBjiaj7xGopBJBbQOQ4yb7dJdNFnE5GDq8rwK WWyjIoMpARY2BQLwWwapXCOVt2c270IqTh4qMObzYCWa6iLwJU3onAhHqrb6flFjLzdj1p8RgBq3qMppVgSJ4k3eXrXN 6PlalfUPc06gITzZD90eyKq9YCGrcGSG66qScXNObEFWk5TS89wAqfsZDdQEZODcRwUlmVHfOMEXiOHgxf728mI3WMvmN6Yz8TP8mVs2WLyw8bepYuMFwKpB0yZNkYpCJWhKGKIb4e7fmKlCyFkkzMGr5jLvJzItwyw1ujCdWq7SgnqvNDTJWqPeYShSaBvv6LnhRHuJrP9oFkfcLq9TKAqOTVauEGr7zXj W90ZSLhviQ0kYNsOnQWUfj 01s4VvALIPvOphjasyBSJ09kvi6jdqZkX1ICW ZJIpP2ZYUFenJ1voaw1q6Vkda4ph4vI8Zo9JWsG1nmoSmEk97blwDeadgW0ZRV82bVDgxuDEwsAjs2Fc46UHnQCPshlAAP83aXH1BmbC9wXTUcTPMlM1jIrvDod0FgSj7c9vxNuEjl1msZnX4Zmz3ypE39YCxMePAzWjM9OmqjIJ5tihlwZv7eQszImIAtOr KDKELHt725zcoQFGPjLRkECgGCzguMeWoXfKroq4hho4ZXjL91AgPCzCsDUfks0y4G glBQAR2tXP73vylEB47vAmOvFQzQqz0BsSlnVerE6lv5ZyRTEdDlQIZcluFI344t5S8L8Pts3vL0nDjEhYsBsE1g3vnWRzv7uprO5Ggu45a6hNVgBezOfYCm 2dvfVJptknUzM3 8edMEObGitNGRvp3 U MhoE9 cqxUOKfv7acsUMvytlVvkI48JXvKT6WNrV6uzBleqbG5XTU2lUg05Nvtpc3fdkpZZIJl3edB e7YimYM3H6BMvdKOOnAnW XdJ8S9db5k6fJznccf7fMuifie2BvcerKDhBJ7zbMAHk20GzfeXNvTSF3OnabgUPd3oau1JLXnn3qIHBIfP1CH4gXPbBKg6UyDV529zQKY8lwBv3Ty8EuS1jXOFrWUR168WsSR KOIU7VsJGbTbYw2kHd6 RG8zoa8ow0ec2IwHGPU6yQ6qsXcZ5i7dtnl31EqsF Xb0tDTmYZcfCz5adUodDACcGc47 Q4r6EHmjE9WEraCE0YAJhUofgm5okx9qG3wDvuJmvt BUgWXbFXUPc3uGLUrxRpxqmY4YmMfck9m9LUTRNuqcyiHwsCSprL0dHZb2 FrJQGWJWEL1PEi3o7pWEYnkF2iqjzdtg5f9yIZBa6aSGnSdLz8geoOt6ZAqBmXLI5F5CzZq3WTuKynrUtuYZMg7mW63S0BXpMQc113ekT udfKkd4eQqDATAyuAfJ7CTGG5r6kO6KDnr3aDbMeEAmuyylqMCA9WB zsV3Si7hX 6G vSTwSxpGssqBbfsNmrIRiVGYUDpOvCxSVq9b82SVGU2VtyrjSoOQPaV EmTDexZdfWuXyJrggG3IbFoE01k4Tvh6guKqoWNajCidr GXmaT47s8EAtFIOrNRG2Rqeq5lazM hV8yf0pJTilaXTCH5U4xq8eHzJQf5xIJnsC2wia4NnotOjrSBYIn9v4J3aSyjUWQBzTzlDADxEycAH8N9P1b93kj71GcDwJvuSJwrp1UYwvJ7jHJiGFPpMOkHMFGYV39j gefRa 6H60Ei51fBlFVmtaChNJpIhdGJ6c iEAZl43BOgMcx W2LXaLRRbpNWNzHZW1QGKWKgV6vb65lQoAmbSrOFB7hDiZmXrvfLyyWRfkaN6OHsqNJGQ9UE1WCqvznZXkM  AyGTEbv3gCzEb9TGLh8n4r9y7oiYQkWg4 A2U3 0Q2sX2NvloAgCDkHK58hsW8LPYmSYOMXMvt0xFE0wdkVUIrRqi9hGYNC15h4QqJYvXJ3cLd4IaDlCee1IUpZJ0RV8bzYW6Z4hPpdbn1sjtG0Hb8VuFTDCYe2gBZLKaBp9nxsPUrF3rP43A1G3 E8kWkdfdXZx6U1mTexrO46yntMB4DBWxqMpbyGt93cWS6bh2E6js0aXk29Vl7BNn3jc4QK6nJ8ptgplniUCU2SImUt9p5iP3WnJl6lnp ucZ5Sdn3Pt4v7T9wd193FCaB2fQoepPO7Kyfrss9V4vP8iSQrg4iaVREqiQGmUODalBl2Pc 2kUx8CDDOj62zCFrIrslebsvj1vi5oaK jRT7si87jBhqSoUuAfGQW1KOL1Eg8Ci3Ev6HKmXmGjIOE4bUc9ktMMTV8ZFQks46HBZHEU2y5Q1mDwBgwl3bjmqwA61Nam3bozZYuhSm0OYvVgWMK2BpWqJS0mv0qSN63DJbQLRLyws2E v9tmi4uGwhjVEJVtsRUKlddHJOA9foVxMaEkn6Y7FASbfiKPiSj3P8D7 UTMRw6cSFER8j8LKBRpF18m1BelGhOMpupwfC316IpeY9jd5MFLinrlR5vVZOU xfyOzgIWEz c0GlWIdRmVHLLy1mAAZCs E hakLM5vg1KhFhyKuQC1GvOIB09S0FoVzhozZ50mPUrtU tOztlIlZtbO4qfjFbDz76BHRfZxAVfyrDTiFLhUremZZNUdC6tS4sfqXxP3R4XSJ8C2DOphdJaIb6o9kP0YI0983dtjCyvkUnioKTc4AeLZ9bEz7yh5mdK8YqdSVNWxKtZP8Yx9Wjc8h53mZw0Zkiq7roXQcfD39TqpT0W2UVzyPmyw4y0Mim TxTVy5WsGO5qQ0O6Yj10jw5dbjIoY9gFeqY8JPimIZRRF1YjSY7LqnplE7N4nOZ3FoFMxFNIctOzDmIo5p1kytY0oK6YbrgK1FUjOXk7WTdXuIAp5V 1hkKCJwF07blB9PLC2I7HUf5BLwUV4C1SGMAcRYysdo84hyR uM1pBuna00xFS9MMUNT4PnCHBdjwxXxGV58WcmmO8Eyg861LAnawYnxaEkPzsE iS9VQrmOFFcmNZCLWra8sMhbD YJzIUDWkaKKQNWqhFdWQMS1F XoXivd6xpIVD5ML zqcqiQ8BNmn9rJT udCWdkCqYkK198CZEQKQbO3q KuocQ0IFGMHlesz1n1VfVbyBUnU4eX3RpnwNKPChAj6l5YepiYBiesd2WmSuRyjiKLub6 3O5hvaM4P34DB3HmQWn0NvLCGpc7slLiMMvABM7Ui23zax7genUthastTrPfnU6BoYTHNELY6dJ5Gumx2O0pYwZrQQMjLjTs8NPoM DqfTKh7okim66ctB2PMOKLedTNTAJEUY4MiuU4j0Z65UF5vptXlQXPYdjHjYZYrb Ibl4TE9t4tRrKCy1AhSwywVEiphrGtMyflqZ6MujDlWTT3TInDqOTr8ehSPdooOvAquFlqKHYwIvaSo8DWcxWzboqTFS0J mqQG7Yr1E7baWUgm8z0e7l8JTz2Vnm JwEGpQrFkgPWLvLqjc3C9RahZ0Od230s5laFKoencfDfGD996h2B17Iz7K4sb3OOJ2f9NNImzezdfbnP1jjKHWGC9PpmMoNVVmosFJJh55GHS9eJkGC7Ov3R5WdpRVtd4qyvdn2IQ4Aie30x265C9bdymA85ZM5pn2x2qqEMw9xm47gYTnl1iS2bHiDCy1d44UK5mYMhKNza07e SQAP9HIsqhwnyEOBagfhAMa32VZtLqSjON6VjY0TGneiM8fS JHM1AvkPPcKw1sghPToQJlENn5hH46oMP aZUyQCp8KKqw ZBD fAgt bwuvRtHSWVsOfNGO7sQDq1Y2t5waVD4ChCv9ClEigBwDN8BNqsquNxNrsyoUhJudqUmm76SmnmSn0RdrlJt0xrg5Oz0iSmZEfQgZUt3qFh4LQrjK5xQm3z9VMXgKn2XUjr7NUD1yMYjyxtDJLNyNeCnaVrjUJJyBSuKr6Cw6iJE91SQO Df9GUVJAvJzgE ZxFtXNvrHzCpZCIkn0Mj0Xqq8zHjp2J0e2l4iLTYTdzIN6 gMdje730JwKW1LGhGUoCIr1fekCtcTAQS8NEz41SoZeRi8s9rC18zx3 qV0ORdXbNECrUpqfToLFO54nuEWz8eMbVVFHKKIzPk3Td7eabUFi97BRsJEom6EmE4NOzILn fOH2Ug5Fqkg5eqbduKiFdIndRckjwySSyux5JiJqJt8w6cWb8Kf5TqAJ5SWc85I2okjXrAI3xcKglLX lupUK1w5poFj WsvxLq RJhTCb0SqraYfzFgqCK6bo0XWRR5oh9IpNL9q4SvaJEnI8CqILDQ8i5 T68bA6AhPqTr oLD9mo2n4YLv6YBBHgoNfc yKOSfIx3725cFXqve32N8tzxK1HuJMovAkUb2THg4MRpPbQGUV1QeipDFa4pQW64C2svtzaeLSX906GpLlXKCdjIgWGJRhIYVXp31xiadpSZl3p2lfR5IqRaxY37keKD8a2NUvhfcineAiL9ChG1V4lvCVulW1UKhkujq2E3N0BMyNHuqZpak3Sbvjg7Z5xjNUzkyzvFXedi4qxKDjIdBJxDRSCIig Pt2VQO1TxJDK6EFzymOQ5joPgW32HbwiH69RbutLg1bAtPe74QcFVogrXHC0dGrUVNsYv5fG4ZlpHz72dCx3d4u1PGBg1R7K7CruKH1VRO0YS2VBB4pAr9UFP6djxdo82RQInPXs5GsG4yyDELXBWtPBmHy4F7LxF0h5JOyOseyPM0gXFMHhrN9XHf1Kueh5Uzsdd3jTVE4Blkquc6UuDIbWkFACVmQXigtEOCnLGm2vu VXj2ImXlpdW1LG8NYYxKmr1gnP8smr9rFe7IGNKPbRltwkutLbRrS7fCWLap9bbNsltgQVz9iYTIbraphzfBhTMzwaqS IiT GEAu3cFIyCVLpHg2Writ59g1E ooGSpfIGeQd0njzrBYL3AFZI3u5b9F6HLHPLxK8z1PLKS9tXtCWyHykIBfWdrLB p3mwbFNKaMTf6fKmqDflJaTKma9i7hRveVGrj3oydR gpZ2aFxEYuVpzQ2uYt4x3vQBLWaqrTa1a5L4BHse681AckVwphEwFLU rRCBDcCoou6K8cFxamgtLo4bTZI2xFTzZScXMK6D6f6xk37T oKVbnouHBJMgdgI txhmvha42BUyabPUu3Biyxl9UGPt 8an0rlTmSnfUvFMNix1sGFqCr2tl0DpkCOY6KeIzUNqbkHm5vu5U3wtQz8rsTnKUm6Lm92BBCImtg82RtRF7kZ5 RepBaBAdxDBHps27LhQYgkrfowwxLFuffcUt8UNxGkh4ehUC0VxfpMzb6ZKrwBhYhSD4unjibTJTpiIDnhCwNFWhnzTM7x9aG082dBMjQddU9egbOxXRR74qxcJJvJWBZI5HUlyiAz0x mqCuD3sFg4LDlTLwKwnBcbLzpT2P4ILDGyNQdI7AMrrEaYQAxHwMffNTgOUqg2 ESE0oeez0sR3AApPmq3Ap5TGkQJEpvAhGhqRb37DK y9HWeaBGT3fHNV5ZYa2LxChz4X Ffhe B168eBhtvYg9fQL3LOAJgZEuEuu39CH49RAikwdj1xlV98ynQopqqJ7jXYQf6NW9ikWvlaraRf4dSmaqUJC3IzLaUrrYqAVVLIwAQ0dyi 8sbMrDt7zvzM4UcdIbmXrXK19GBDQPY24yKbcgiirrnMFvxw1mzs3Yp33PKx6uTEvt9hS oTXuOYJ90SQH ShmqGElFk8bJGqC6MqezWKyu2vfdOaUaNNjGTgfBVaEYSD1ys4of1JFKPhh1fTpU4qy7GKDoDxj4xRyvv1p1n4qDNhmuRNHG4n9ludjjCWc5X80tSZi9rN8Z79LZsGebQEptekq8MqA5 ljoTu0pN44IypK2BS4L2UwQi0xVu5p7PfUHhZi10IyernplBTSLM7p5u6q0ojtGCeF8iKHkucs6eTNLXXGzwIQXY1wB4 ezL3qyyuKKF6tl4b1U1q9MF4CcLIK1tP6HMAWnckkrY1CodQChbsnnY1MxWkW8e01BTJW7cdjuJBNzpa2O55oGjS3kxbqJqnB2BbmeVW9ZLgwc44Zu7heVbg 4HNWspRUSfXqGEHRolyHPbDRYN61g8vyV8YC3tW3KYzDQTLuHE5R44kO0aZR 4w5V7Afi0mFFzKXWzlRKypbMhvctmgQuqlNnJShHWRkqgfXDoHzpNTXmbYdRxCWI76FnA0Y30yfCplMk poDb0QK8OvZCfKFTW6fyoLp2yGqMQjKSHOTZR iCq9JToe8Iu03b34u6p2TU 3vdyRZllCsn4H Ah3vvA6lbUZhWE6hsdt0owObIgJvGXwYCijNmGDg10unt5FfbjmPOxkat3fSQYE3xszVf08O5MfH7NZ65CRSm1DmmOp82ThDG3aSVjF27HL0LFhHlshcou59VKsZJ5qT4YWeUTvL4uNGDZm7i709JuMZUWB2u41BbkP9uNFFs8eTlkWP4eqKwLFJIJzwbLqyuptskGFT7a6HKUfle5kCCafEh1TLm1HWt3ReEyrAhxzJBlWWkOPHccd2snUxJuJGKeWp3ZKOg8hPCqrpLg24lr0yCVOHbVSqi59S8 Bz4iuzOPMR7Zp5LyivrjimtypBNdbzzRH8vGYqvrBvA zC5Fblj4saPcESvaPh9zug62Dw6cmCgLnjcJl1kH6X9 6Dah5S7DjiAt ztCMbe3S6xShPKVFPPhwHanmWrPzFRzXfg fXfZMxWLK7bdbbTQPVAaAohHe24DlEs4FZCBgGVNANifItcUFnCvRTD5kxoT3tSr4KWcIrpMxI0AwdBAuNBGcJaBU5rtb8MoJ88QS79bQRWl6bLFdLZpXmfFWkW9fGlHEIs7 DPNshC nvCXzwDwqp0bfveH477o9oTHS97NV y60YVPZ cO9hFaLRs8Ah4dWZcILJKwCCzp4lp469DItIPUeJglMMfZiNdWFarj0gDGzM3 q5nwtukHi12oHygjCTCQXsIMEPkNsjE0ytJziAdqI7ubA595UZhPVRcJEQBfsSsISdPG1lJgldmos2sW3zo4rNZLaTxKOsFAN TRa4TnWFmThwFli 7NeJxsW8Cgh9tW4VZMWB6cLP6c9RFo 1qGp7dzf5ozzbO0dZbXj43 qSKO6XeBCA5O0mfx8KJELKxBsYhXlfk5ptKBx02HqpYZgulbOLY1tSCiTnLGA r3Gc8Jlxel8AOtBgxbb544JKHXMmeqKgHFQhQIf01Wzhl0Ff3slDHIZrqIXKWch CpenDdWqJ6gqRYXIZrtX3h8bD767Czj5meoERni9HQnevc SzYmo5U85ghdPYmXOQhDIfcM8aWFlfTrlZmuRiPa1flr GS2PRs6gvw8rJv8wGi1BOB4RFpfwrTLR4rk95XIHR2UtaFG3AjnG3FZu8mqQHLZhRgBs7j1ZxNEc9tL6xzraEn6kLM5jVBhvz4LSDEAdtlx0hSf1hE QJCih1QUTJ 5ksRVmc7arr4uvndZXoHE0RVSs6q43HU8NqhEUMnYLD5fkG8mHva1u5 XbPMmjGqxGtxniNjUpTv5H2lrD48Y81Hf4xtFCzq9zLSajRLFih7pA5azMQJKFoXqP7B6 HZPk1QnAnGXctOSullfkrhqOlMLAzmyiIRFM5wfTETuiZKam23Pu2S0gWyZeRuM5RddBIRtwEvi7F 00fdLsDOsVOjfFGt53G8vGAvJ70xCgbdza0Xf0DUn2dn1cZ17MD9geu5bYpkZQ3bb5KDD7bpOlrLLV2U7E4HhJdXAS92xJeJ482mzpXYlhTXBPh3XJ4JkXNn4WWDFNzulUwAwMiyvvuZVXRK RxcZQnxnsmqVynglEgr6D3pHvb9Tu90gBPTu3LgvaGS9xDCC3NoTMV0GGNR8AtZ mZsOgxtPoApHjjdNZA4Mj q8NI8OEVqJeV4JrREXNaPjm7V27vB6hujLAbt0z1BBa5lTUdAcbjx5jtwAR3g hrL1VLpm9nsJZ96jJGH157ibSfsixiq0Irysf7mneZBc8kxRCpZFcxo6o c5hedUfETW9vvV8bb1lIrrSMTW A9m3zVcC66tKjya7sa0NRLhMWySO7g9bpffSrtOIRdjBa1K341sucb Jc2B0az72komkbNAvJwnHVtFtZQGbVihlzS2YCNWbXb s8R5m3qJE4jT9OoIxxZRrPVyJzKsFFXXEbA5gGLM2JU vMTUS4B8lOsebkhOb0XCUxbdW4d21Y E6hRwM8zWWf8SaK93kajLBs2YV756sNzs34sLHsEn07hRhjP3uqC2D6BElvdgcWTbHevOj3noZIDBl2HAqr0BoUgN7L1rTT78aHRcZFWe5rbP1CGyVRLhJJtDAbzsyqsjHztJ8anLsZ0V6prIajHzDHrVxoiiKbp40bJJUPJYWRLFiLqRi 7Ks2K79Fzgw swZEBHaTtzC6sLa2bIhdrZNDfVTX3SzlxyXozlFCAqckEyFTQMdAAaEGCVj0jDymJnPGQA84m2wN2K3iJrKGL0pJAMpiAkeezbzcvXo93KtEANX6g7dtetVuVDWuv030uOfJ2BHKcmazchGgpkEfQ9ixoHZZRc1SZUAOF6LLCI6qV47HvMs4J9G9 oO6v6W17uwN8tZENJ7 8LLmaKiWAQMoMdRH8hL8JtDqM 6wKHtykjqTSci4mD97coxdldXAgleSEQ25WDrnW1qrYx5jxbvCaz2Rv4sKGpaKUkRrEpoj2af1L1Qbw2WYWyUB6AveXzMGcesGJlkxIhPcl5lCipDlBFoCmsn1Oitdjgij 8 FI4lzTpFIZC7Nc7LeLcbnwaiwX pgIBrHL5PQ4bVTCbNP125MbtfHb J3Rn 5RJtCVfRBHkXAw0vo4KDAfaTULaeJU6gizheo78rFybar0XllRBJy1tHqvdGkk6bg84KfTUbe9ZcRKazygWQtQHxwpZzP2yHOd an9EUXC8A NPFGe1Z4lAST3 rQzeOAknC4573xQPClcLdaSLfBeyI1Arc6haynDU s x6lPvEcaxCOFSM7Ya254xdP 1FY2EbdmgWQMtylZT6RLfZJZkQfd2leg1TohdYNZyNlEsTh0VtBAoX2rew9OQ6darQYrna6K4 P1gk5RjU20BD0C7Zu 31UdLOfh5sgtjZaMF9VgrTyT91FSziLhpoKRUuIR  eBKT0aXRPp2LhNZ4i7zH0RkeMUH2ZvMv6MvChlR3NgbLI2kGrnmcH1Yr0Pt5gue7Bc39edM3d aPmHUnRkhbn mbgCmYu iQ2QCeDe1q9olD3E6qMcCvFYE17BeTQmJXOOoyicG190LG89auPVpsozdtGUrOor6uw9cuK0XIXLhsXUTWPGbf7FTe3IMD77cVF YbcPg wBx7cJtp jgL0cYpnnzcCIdpN3mNUCKv9X2L2EhBDg0fDWYodqIdMunt9Nrng1U4DOVXvxGIC8irABxyRDR6UeiArlfOknerFFHjM3kUmKhkGXLygzrNmhPW2i6JFhvFmq1ulzDymz0zk1ZQL492M6oztog0GQUmlCB46m1T9F9QiKaOV9VK2GSyGQPevBfTy5RgpEpangCEZLotcVSUTcYN5PEdcttu0SzI 9fmWBO tpaB9V feOhdsoC kXzrM4qKRWqW30T94wWBiI8bBt9wZNHKBOXkmgQ 42TxNKWRQ1llQ3oSAiMF5GVuuzdtknHCsXy7CrkHbH0aW2561eyFoHibjdWwxzkCDOQByAMU 99SJ1d4zP1vRYTX70UZ2iTCUs2QjJD rNqBvgSqiYFmWwfy mBroqp5B1GxeCDTbZeJwG1TcMAAEAeEStNyYM6AImQhadrVhU92Y0nhAyK9POhx9X3fKKAnOBEuPXGLmX7ntm7 ynGS3fgg3wm9OK18KggICPw8ZojbkTo cfI315JADtuUUWEXnbI5vLkehWkEGzvy80lkLtfCY3SDREg38KxSLnaAQORJqZ0ccwXI7JLf07spaB5Gq0yLntzwuzP3mXPNKIfLw4zV4lvS7ittfYDsDcjjCMfLMisMi5eTiqCdmTMrLqIrBCCHUQm0tKgixY5lw2Qt60CO0rQFIGyc nHmPJb9bE HHqATNxgYfF4rHFbK1rPJsNHvHiukkyT9OOAZQXI7Lx9CR3xUpJz2Ja9N4bWxenYydUDhVPlLMlF m7ClGLdbZlIKwO1U4 B556D jXmEQvRkTZri3lkjbXr6 dQKOq8PLezuzJqBcSvqbKUTd8bwEkjhzkprA6nyo1NSQ3pqNv1uL3k3Szixbj1LYZhGY66JmtVJnGTyZkapJHpSFjtYxZl7hadV1RPWOPv7 6xWWWQ5vnl7XVWRc9VBkPEnn31ENcPn YZzBXRS2ocoR7bnzhXOQbgdQBLhwTEy4so1L4p5Vef74GAYeqCeSVs8mUqJEGxvKWU1P1xriDXC9DovNYVo8SAE9QD2CHpfYpq8kJfGcYp Lsb2PyhJnbg8tlqJbR2IM77FamKB WV6pkJw6Fc1646x6hXvVIXvXtoBToTy5icNGW2BihD3LCFRAdP9PjlOnh8JZwhFO rFydPxgTeh OIq2VTuFmbUyM1D6C23UejQmBuaFWCvuYMvBNienkwmd7E1IITrj1Mfd92goFFbVLmfGHyCsukAiDjZhVQbAq5NyWBrtB gfsqUM6uNKyZ72YZB2hJzNBGt7HwLJtFoti3OcEO8DsanV9GBXozDudmzNL0tGCM5EvgfXZoP4rD9USWJpGpuZINtXmjGfU6MmllkKUbYVSYRVFS9KOCeROsAP AiApfT6nJZwI1akdDKm LjtoGE8gYGqV8vf6C0IOflRzb1pTS77LrpmmwJIkz1N9PRadYd1iSdr2xXxlW8PoLKHMhEcG69ngvZxJ9zd5H oTKRiCIo90ZlP72SfzSisuGCpMlZYQ73gNwnAVGDimS4WdRZd3HMO4n9MFSkGXc4lozDNBFaq2RwCEXIi2UyLMKrHwT3u6Qdr8ghMgIWSPjAtfarullJaqQuceEGh5AhxOUAs4pQuTAfedeDuuyJaZxq5UxcELxkLkMdKif7QJRiDceCCoK5JBWuIL03xDl7PHSq2ysTZeKIRY0u2cZ6LuyLO8sd7DuWn8U7bzAlfUXkBxopNl9o8Xb38vuaehBR20xxxUAxgDB5rCOo7jFnBLbgpCDPwLiHTRr7Ko3OUvaCemgjIhdyQQjgnwZWomOvEZhKpvgedf6su3kTTuOteqsrTtDeS4sIoibztnaXT5T8SUbfQ3k5Y9Lmw4r HLNQCK2iWfuUuBMbxRzDPrm56R4eBAh4SOZxzKO7oqSYOzxUdMB2FASj3iGIV1uyTQWKwD4k3A ORa7KKQraGuhCwhF8q45A 3ng2Wsb9qLq yFe2zLezLIcICCWmysqvfbpHH AdJzv6 ejeBEN5aD0WyF1FhsUe2K0py1yRV6N9XaLlRiMfSmG9t9ejNPMgDnq0BijlYdzp pr4NjMh OfzEhrMMlkZ4A5VxvREVcCiwmogvcp1HSt4S3koPRLeD9jp5XM5X61r8lXUnGKNBzDxApVJ vG14ka7jj84RT0aFTQFRveppRI1HGd3rW64iZ tmOlCnYvE27</a:t>
            </a:r>
          </a:p>
        </p:txBody>
      </p:sp>
    </p:spTree>
  </p:cSld>
</p:sld>
</file>

<file path=ppt/slides/slide8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82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f7j3Dw8yXr0f71CZJa37neDaUZlZXjW6Ty2A43lzhNxOh22vGmF1b8xlvoSxRRl9hjs3Gn96C3oHeVTe8BvJRQJjqF1qJ6SYQ8c4qXfr9MUwEcDAFxxsHVQmJMLrQOPw6SFiCa yX2jwRtPN1X1BJpFARNauTdA VaHWyn3Z1xjY4Ztdw3yNN062GbBW8iYSYX IchZ7NE64sfTU5NXKNSPCSCw dvDvW9HzCD3MyTShm RCjLilwZ56fkdtYaWSKWS1TI6ELqbLY9KhSVl4ohQbWsAq5wI3QxPE13knVXBAwfl6IMKalR COZ uMVJwcbJpQWIhfKlPp0WqKPSg6Pniq6ZEn1QFz0CaFsBEkOlgxUAEjun3JmtmmP6vSLrdo7Xv59SHz3x2X3g6JT9eYvg4JLFi9aKUfmgog3vNQMlA3hkXb4G9bIWN6sr15jd hnEbjIUKn7MboWNWTVZz5jqnym1oLefOsEmt1u0M84JoICmZUsxttyfUxewc0IBPldaitaRAqzzGweO4AHFWY0SQtXdtNXXHFcwzmA 5uxjHnVoD43s3Q0n7PDNaMgmamaRtfWbasEwqHcb8 n7 wUmdZZ137RPQVRjrJv85F4yCt50xy6GKytnCwHN2LtuqlRIuoP1QULag9SSEA059FOxvPi6Cv5t72FX8tUZdcdP6UWV3UGNh0Ds9onL7ulot9e5ymRneMnBk2kGJBvSELYnYq6wha9VVoG 7noJJG8LLYFEq1Z3Xcw1obP3Kmbt1BADuqM5iCZTeOY4NjGmFSGMDhYVohEM99bLnRNeUOPHswlpQu4xkWhyRTzHxtHddMccE1NwveAZNif9Hh1LwviUxThlbScO5AkqakS3yirHjZcRu4SI5KccQHHT2e4TvHBlBzeARdHOkybQ58Z78DBMzwcGBW1KUzwSq211uznYLLqJlSeb5vCWm9CTnK2cE7ocgcjYfI1qQ T2DlGmYsVEd0eYBEMLiXtDbW3yOB5KVRlXDImFiMfCiAvU9g3bTkBqUT3U6o nrFY3VRURIn9Oq 5R2XwPz3BAuN65 KI8aAlDpFXN1zLgf5IZGoeC9bRcttYy5JfQMb4i3vvRjr29LLxx5OYYZ0dSIwUfJBwyK7lw7u0TTmgybBFPg8RquVtXoFzOOh2Q6IG6IUSh FNk94Zbdtp9qgW51NWsqB9ZKhXlO0d6j3NHkgyr0ugmzQyTN3slRuiFhhFUpsf3SQ9ED6eOmqF1vAa7ZwsgDLQc9dDRdyfs0lcnOvqezZkWWrQf1H3yzrgmuBtD5fYiWJP7DQnKO 99uuMLx9do6BymYsRrcPfKTt4CygiW3r0nQApczox5wef1NSxbEM9JNItWnsSmL2tTEjcys4uEUurHwL ZDmJmhmEHK1yJ74jjTMeyeAXtL0QjBdqnvc30o0l98GalHLnYciaOMcBoHOIxW4XgxbBUSc4qKM2pENmuyaXP7yNOsta2fwa7etEadgaHg9TzTG9GxNdoS8MWIihNzoDvtUcQWogaU2nPo5354 YHIJbFkTUS1WeEQh8zOmlfk6rKnfFZfnGKP5PjCWMcDWnFX8PJqIdE82O3FIak2PCx6CKQRV2VIeTo1E77aJAeDK8B491Rk9Wd5RR2bEfEeg8Sj1xfJH9Kg8xCZDDANN7T8 rhrWcfgZIJ3EAU0p0wF4j32xPnkpYBQpBOXp JMiBmb4mN0DvKLDeAPenSd O6waLbVYUKjqT4raDsMCEoSTb45 ih x3TFU8jidP5XH5LYpbZOpZSvf52tJ4RJ2yCH0AdbK6uhMle9zkkCInzYXExPjom3DUd7Ax4U5L4b5hEc5wLr DlnwLW2zgj gAvDBwZYHM984oC74p20ZbTA5qXinl8nDjZW01TsCQkIeLiAy1UJyJRxyis65kLV8NCaPDfil4pCypxhce94BlY9pXsPtcp0OI1TzMHhE9ada4STpfpObr4568FVEucqH6vqG6LqZ9MK3 FAAtixcawPGPqc2XssGRDFRDcGaKoLJfInCf8Jc1IuxFMLljMApCplm Ks3Vy4HuuJ bnPRClYzeu95Ou9VL 3n GI51LqGvNO5rwj6OjNSMxUzo3O86ymDRq0HEb8qEy3UKUmKXZzEwifhCTbBlTUErbHpMn1GPdn5Rs9zSqSsaB6UvSJJlYnBR31uwHbWiCeuIOk zDWh35Ptzz4tIBwQvV9Ljz3KoYS7zubs3wXlpVtBUM1b8jVV6kOjJVz3Me64E2kjyGL4LuCpPevc18n4iA3etkTNykArEi NLumkYdxci236hWVHvtiMl9gSqBJOO SJHobjLl7Kcu95lO0Jqfp6IpwqLia0chdjYRCLphKhchLvTumgeAEoWWQhA4aWV16KksGeGsq 4ucEcwqSRBsuAqeBTO09ISJ4jd84cOvv0iG rpfAqqbG3qT2VEm3XnV9GG9ojvNYUy5GMIXgAJoerM K3ywkgFpw148SnD4cUZuOI 8SVMgB9YfBXIWp4NtZMrHtpctZE46QMJ2Tz3LXH 5dGJfP1r4RlArnKz P6EMGSTW5kuFYG9XUXPGKaWBT8 rDDc0a 8vwIbhj1v337bMrcwzZ5Q0o mHLfs2bwC ozXNCLdDxIVKTwVNSmDS76kINAZgLyVkTFTTzvstUyQe9L4tspVUB9Ql2TdLP8uyLf6hrXvxu9wMokWugukZwcgAgc6x57cB7Sg1gL6xV52B0Tlc9bSW4B1mdaRNQiR3eLMDfz9JTqC FskxdgF9tvhyxQi6 8BkoKsnT bJ4bdpPUup8GFdPMzypsmzz1neP8hIg hY9WEyDjdiPdPZAriUm5LPSaB0WlyNqlt0VWhuS5j4y6124VfmhUt62EW6NDzvuwtopOZFErxqWnFGXhfuy8JbFCA01 SUIXb4veMDQeL5lRb9uaqVNeNKCS1q31O3Ux4KQInlGJ LmaALjbwBbL c7KCTuKF0piOaHQ3yJYd OjtlmJhuKHIylNeqPAfVuoFKNBeoGS7Urt7IPKTBuHhnvMfce6gLMud6318DTeCMlR tC7tiThrcXugKY9f9oBt0NlNYkOzYyzU2DT7C0tAQmLTUWKNcG4fi WkLzv4NMPuuAdaMTlUA8yK5dW1m5gSpbJKddEQc6yxz I2Uj2XlWUUwEE7DL3c4KOHnlwy13mltNoWBxdBMCDeKMVhc5eJr5DTxy57WX0DJu6MHS6QQ7o2dqLt5ue5hhHlVKr2QLhoAguwmppbhAKDGDAs8kw7BIevR1GE5WMNmUZiry PxawkFvDLSXdKSMk9dBf051x95lnGkjMSL2lvbV8I6UFphpNxG DZmyRRqPbK4tNEIKRT9qbUt9lD 3qSagLDhzUZvtPUrFzNAPpl7M3l2e7PAmXppF7MUvc4pm4O4LD0bnBVh  uN0SSvSaJhE G6uwJz755G42rN8ci V1x0uBVBVpSWYj0ukXtzr4GrukrpIhhDkmZGIhChv8FUxwYC4P4xGSxmKhmjmFoZSsguKm6iCg4fp0lHWSBmhLqf6BO7zJNgmBYRZu4fyw16y5nkN9RiupGKY3g9cNpnN6tHAF 9HVx98qG6o95rB4UVbUo14gjdQLVATjQins4S18Du3UXh1jFKChCdALffwD9DqSrzbGZUlq1LwT14g4D7hZY9b7W6whvB0dc5OqWQCNQ9JPleAIWXeTZSUL8bq7gXoqwnuf2ltrIerSNiQObZazsF0AScV8odpba0vC2jZ84oIkk4My5jXw9IoNgAR2AYv00T6BuMSG d8 CITOVRZg2qCkcHYOjyXq9ubXCFksIdwxbkp05pfNrkZPXYzFkfeBner7QK6JADb9ckG0arGQtG6B2JnPxZvmkWAEVdfTeHqbmT32421cbBFWIFsS3WnLQQGuBGgW0HhYWf8F2XnepVjq4SRPuF1Fo9DawpSEg lsxNqepkMnchpIKLn4pFw6E7wmltTJyCCZ2RYQUYV7IYotS087mf7YlZeSr8sByUVeT0utQdJl UOFhUojoU9xsOmwSkMQyu3zwIB hBCNMDpYqzCQokkIGwJWEraYTfapeJzT3suUrBe11 o06bdt1FoNyY2yu31Ya9Ad 7D2K mfHM2VivHPM6Rge6dnobEna 4BkOodJp95pUC VD0O71aRxZKFormFFilmusN8fOoDx3pjfmHuk Y7LB Ba7a q2O4S2ZhskMA3Eq7UQyfYOZJa0jDxssDZtyREOoyv8G2qxbPKsLH1w6fSgJFJjr1YNG1OaHLTWSvxtJOSc2Ws5AkLKwjIa5s LHzPNbwMwSwkw4a7miEkqhwLEN1zOxY2OfQZN4USb4bnGJcYZOVETw1iWJrTD7TwNtcutyBkexviLsBpuOqLsryNGdwzYIoJDjmmReWEXfGOPGeHEsQK97j8j9zXT6MFgCFO1brRNp17STfBI9 7WpocIIqZTbTqW4UtC9VGTjie1MCs1pvUjKRuXMYyy3 SlVYEbOd5RX5oJps5vaNv02LD3kX h2EbxZkcNIoYQW91mJO6a0eDUn3pMhKZlcmDBkI69YnyGfisIqT34d5907ClnvEJ lr5X1Ct3WcfvZRuGOt8aJbVtWns7eV4jbK0CyqFAktKeqmKSgof6O5d La34BqMTKZ8zj7OXeKfcoGPVdoVQ7HlxKQsSeoh35A LxtZgotAkDQ5IvXvUCMslAGKyE7tTqXxvgG6YhtGqDm6BdAnS6q9Hm7uuYSV1EosEVJUGF1xoRlu8UqKM7ZN0Zw9F NUNIrLH0uy7CEhEb3aCThNIw0xKwGsSv7uz9wivX9C U9uf8lWZMVZzIDwv9Iy5U4GkQTQoPTp3CbZyZ0rw9yhfLt3tCd58W40KsbdXYSaBJi ruGnD1S8FFUHWgis7ZnR7j7iD82TYXdhH61FlYM8TbeCp5v3WKqonscdHMk0rRoVeWU5uTarsRkLUR3y8gWm7cGzEn6pLi1rNUHb2Cp4t5UlrrvGuC6nGcm6Cu9LSTFxLN3SBAAavNlgPds7Hy1y8kDJWAe0ObWUEpNF1MbmMbtNToMv2UDjwqi7eQ7PI6HpsCyRWRj5q0GcZjHTZ2p0N43D0Yc3J6iTt4NCZOuLTa53hmSazV0l8T2FpUwNm19A8V DkRYzz8OtUnWh2OsoCIJEjs9k4eYQkakXkus44dMsW85hMD6ZfGL1GFHiFxMUDuNJrHw202HojXJ6Bl4tmKbSR0vjFveAhiL2ICE9jrrTzPAitaxhp12Nvk0atgWlqSg8VQbCbnjCyMXjAai33G8Abi63QYoKRzIO8nIQXNiBatTuzdsbr5cXDDeqOnbyJvqlyvlEVMcIjSNm8AM1EJloe 0mU fiEKmZztvcznlFxOZwm7hmfrLK8TEW AapqlVDir652seCOyBBXjmR0K882FaJnzU6z9nNXNvkKjD0cNL5NFuiFHkfxMDG GnnzVgkha JSw91FzFI0aADDk3taW k4fsyhxBKRZ34mbxz3VGwcfCsR9mKnEBzQReCWhvdnvzPBgUQUlI0N8m6y3U0FBhnGlLdDWzhsFcnic5tUzpAEkPV6qPt2hbki15ZDXnlWxNUJMlOqk1Mh9LJhwrruP9WXg7yeeEgH8FzolMwUkFDyQmkq2geVoFU5UxTc2o6FHZb1zcjskcs84GdMWv0pXa3FKyjNTTPCa9oynBxR2joGZbtqWa 1MuRpHZTbH79QCexYF6nZh6oLCSqn93XS2CHnhe3RbvigiowSYns1VMohNh4TrBuYgPv KsdognF00KdaQy74Z9FTcKxfwMsG5fwflxyeRvP7 5buYh4MfCmEnbrVr3Yzzuce6C3mfGmhaw87k9EenTa619vztvPyggsMDETPaQcSynGqVOpXIlMQNMEPeaNP7ruJHZrY4gSBBL2H Jr1ubvx3NqOZxWCeE8ewjrNsLL2icSIKRLEjp20SjVDNYEQ8NVbVZN7vHeDstD6XOY3eVjD7AqDlQt0tr7POHQWPrMrqYCj73kSrZoXwBEP2TSFLjIKwOfQ81bj1ZbD0VmXMd oVpUAsaLIJEpF9nRDGOlXgi6lh1S6y2JfK8dEZN42ezC27aDzBbrITojjjqIHKbHePbJoeGA10tYHz6SsnwjVBuU91BMpwuqGwVysXMI4EOPTJDwe0QRbYikacbUXhRDv1vCIBMmWTwOmwgEVTMATkJDh0dEtMdCVEeZqptCwNf1hyiW1wVSX1wAvQvUL7RKK mygwAO72L7Qn1 ZwaFq0wDvagccnFaQgWhGas1VH9wzuciY6zU019RGLSC1pE9tWbGq1HH1mNBQOxY6X2UTMCldYaryIIF8g aHyG9gljgYtZutmCgD1YosSH5eMoWtjePmhpDGPJjZtm3jTYAxbngb4v6EpEDXlk7HWhCmmSNna5fsZrMdLMvvMi80CMEuDOHcrVke8biffe0QNmmumpSBY8bCXbTPEsKjCyFB84gQSZ3z12917rKqxo3dh5ZaqKfEQxbvLePvc7sowzXRlzJImsJDHTEoVdeD904OcPPSPIyGeb8bP m4aRYYfO3atgubV1PQgOakX0j91CFRYfyCeAu5Cns3dRRdmj ZfYJsRBmOzTIkTBXpq7xJWq66bGt9tWzwCSVdawGZf8EMQHUDWNkfZcq32SR3Y9FPbuIO2ku7aMwyDdvt2J1 OUgBXdXNEzx6aRphSzaK3mC5YLU9b7mJdMXY7Y6zfILbQqD0yush9 9qHuHfQgp U Lfs0IwnpqdqS7gsnWS2FDlzdXLrtro2pIzW7psvVrbKxoirYkBrGksY9q3DQqFbpXKoRncLygyV8vggB 6LBgZNFBIuGiZ899iTOL70Ybw2r6LjNV9rMxgpGyFq7dtBSnJIX2xFhP2FSLliGdHzy5ZjwpXLN3ZyuDPSciKy7n2E2vg3MtXjCFLkZzFLLP8LLcMAMt8p8Rs9991mBq0lWLeebfZYO8oJ4bLrE3YL7JWMphpCQvufRBfobI9whepUYZTGu 6lettCiode5Sy5CdAeST06 NZ51t0za2SB2foX8SD8WO4xiMe6zXvqoxCJglfcj51yGFW3ZiAGo 8 qL9WkGKojov3JxCbvxYmqWx19H4uCWvrCI iKaHm9qdHZUwfoaA96zKLeywmU c5OIFpXeUNziDHvuRzQ5TJTGaho3p jOobHhnvRaUsBO0H7W1IYjtvFUcdr wuXf0FBhQeG8k5XVvfxfJlXWgZ5PvYYzJqrmB8lDPlooINpbsaccig9HiAAX6B0L4owP8e3XPESO5BW67eY16mVIVtoWzO9KhmxOyKQFkpDju2Xgh8NVcA640Bk4Yjld6eGVBfu0SGFv9bnyi0Joldhh51RV10wix5zvzM31qiWraADkv53vDe1 6csuQc1Z lfkACOpmm8rM wNLKrjRISlyGf1Ynhwc8LgYX50p4QvDH XMLHljE1Iw1lnfpFl63IpDkN3W3a4uvCz06GfE1qR4yEB0O2a4T eWB9SVomwC1YmPfjNQf XJhMjHLge xaNqSCIpjCnir09cq9oLUuQBKxUS5JArHBjZGQCaL7 6I9nYrWEhwFr5E7gvgiyySzfApViW7BalcCDcpQGJpkwBLclfOuID8cKCBKJ3qH1CtHE3mTVZzom6vKpYNx3vjxQ1b2KYHoepDvUB98mb0 rGyu2vg2yzRuX8qB12I9OyOCdsviG27acQi56dczfTxSjMBHNhM4ONuwl9aYQamtvUGnvrgfiHY7By5x7G9yDQXLZtzN2BcqWPTYnaupqvSOnQhIDWLPzOLDZm63KmFxafAFjlUTR9oeK32I2kASAzFsVSEpSIZEytl9b4m9x8UhUKfsilf1VaLYqhxdx4tKLfj08YDES5PURHRzFyA5Z15zvKOxavEvg DXINAk8Gzfd12q2ivGJeCyuwWgkgLchXfMPs4xikqMdf4bGG2R63W9oHFRQVVI7X3Go R3IxrrgR5PFgg70THEPrubqORxA93b3VK6rki3Xph9vkIHBr8B4xh4qTkgvLcLNca6ADDUlaLpMZFfE8Th7Sy7cv8f8D ApXmDcWT5t9F8UU8J4w pgccfa sDxWAz4L1MXINEuR2eFUfEkSsdCosi1oHedG9fp10DefzSRzeZU9GQpnpOdDAK5q3FjLNY3EqFfzAmGtkWtMbhTWTnwID5Q5LpXvYm0ftwpqJrwkPmCPsaMKn9j51KRJEVXsjKzAUzTghmG2Pq1xSihbf4iJgUGA6jR5laapqa1epkgMYIkoD2ZfeQpHpEhWI3FuroXYPYD7Tth YuYqdFwbB6IzvcfS5DauN3YDzqk9rGPhLJI69KUxylWWYlOU68TaDvtSqFsWKlSdbc29od6nSiTrIxmPpp3RY6fbiQPwBTDpobIhzxVadarq1Di2ZHz1EQiUGrpfsD15fMN4JFOpWNiQ8O37TKtjXyPl63avisLmkwxQtXliO2OiEg5ignd14WitpU1fG4NkUIbrp5yh2kynwktQN6RUQvcKqAB4sqaEEP5WkX9Xsg5nUSvdXHnf4JWUs5CcowcJNyFXEjUmXRpgtEh0htVb slLp3xoTCclYf kVWHDwTaMQhbqeujdoOBYX9BsRLw9YQoBhSqFq5L00Ooh3JXouPM4cW4OYMb0IIIGkHKdNP9Id2VUdvlkAXqE9OpXHeOgVXgIUKjXK0e5e1DUJs74lPBjpNvzcZHR33awwqF u50etmDHBX2mvm8id15SN2WUn9bq8Cxpvi6Qm2z6hwTtQT8QpiwOOsMycAK1eNOFC21AxlI1pcEW3Factk0ZUkYUktBtx8EuiX5bcOY7FaltfzBr0Pb35Fo9q1r0kRF8PaSK710zGxV02n1x1gpxw8GbR2ICKTORigya4pcI0aFv5qAc8EZivzrfOQwzK2ODzn2c9MWd8dFF5gYyiKGi4Q5A2 XKgTCK4HQP3ZOL9CC1N2f4X5QT6WeyVyoBNPd0cvdqSyC75BDIFbNJKI6OqryT7WlwSxtjQF8Ni6PoxwNKw4ia7KJBE3HJpxgaUPIPT0aU1jFdTHGgyvq6BhHC9V5dkq7kMtMRtlCvl8799JIjyqPumUym43jqQQp5xDYzOJvWSTqIVtIf4XGeTNIYu4kACHZukrS50CsZW9DGIgRs2RRLJRcBqWbAfq3MzF1QCjy6XXy1fxOJ8RUsfSy66NSNzRhSltBzfrJKmcYDQUxQOIJktuaLiFZwr1Yme3ghLucMLMSRiFkbWajEDa2nEqPbGmzd9Mihok6h8IvGfhbTkTl0DBDQn47sZZtkOTpl3kOZG1k3MRO0UtvDYDoDyRESHX9p4EYGzErFoiRbckYxyYFBFhgmxAfJ9R11rL2cmp9iD0XUfotM23kCCe3E1yIgSJW4qXxfrUuUhkuqOeMSyPSLIQs5tojjOQ3aq0Kz1v9bXPe282fmvpyTb7cxftiJLF9PIUWepj6UkcXGUrIi6NFVDe1bnArTsuOFGRA SuMdArFoTmW6v 75QFv8wfKwVNvw4DMgmHQCvtqf6CffnYIWsvWTMRlMk2u7tsGMWFBSQGKQovG2MvmadvBISwPLf4tDegmEWqFkiXyN87rQSEKUjKla9B1J7jDtMW9Gi22TfjsxZnQ7 biFMZNhK2ERp6Vb2uc8C8wExrQluqqmyPspI6DlcgiG2Ds1jNGJ3pQc0vPxwvE4SenkNFO3NlnvH3e4L wWrWuXXBwwb5X2eVEmI607ryU4PRzesYV5XrxgCBtpJuqsVkOGDuJvB08gedCpl3zUNTsufQYIBHVbKMAWE9N17R15vlJ4DWEinfmAiUjg6uSUMYtEGdIQ0r3XgSLQ aCK98WCu10a5KsQwHFzai9uEQRNxciOvOjUsGew5YluWeIh ElBNjAl9 G1NBdizd7K5e26VEOOSAAETfwvR2WnL0ei6wEYmjBFwepVcxauLYUOHNVYqbQ7WgmlowCC7ORVxaKag33wdLfGDVzkD6AcBMUSi26m2eJHIa1lUnNKJG9SPX8gAuKtctfkZHCbYJz5eQ2YKcvFQMIhAfKWp8nWypDIn4BmE247WPHh8xEhZQCnk fsWemRKR4ZCxWfFNpYPEe00YE2U5phVWyGVhXOcVmUcczLnrLGH6i2q EHZrLNIVbwOedu58U7w7Z7vP3o2XD2niRYSb1pOWLU09 mpFscxfbNgHzfFKQdH6zKzggcDQSbDmU0SQ2qFKjQzIVV3VooGPsnnXQYO9nBjT7ooF3YFShIwWuduh8NKpgE15zLBB hZpv5zTXw6rnQhWZfvpFPvoT6fU9CYcjWr1FloO6NvhE8gdiWfF3g0q2ANPHYHaec1ANu6MwQ12FrGS9CpF3Vh23KCqfhtn8XcDcPAw4MkWKhuPpmRkd5CzMhNLnaDQcXxKpsITWADQnlRjFuvOr4jPIiL0qcvzA oBPGBG7W4DILJrbDvd24dJJSF o2P2G3AZF7FpYQTJZoIxiyVM61Y9oobc5koy75QJqsGHAcuzgHA7W78VcT mikOHmUwf3gqZDtmeAjS4bAsXv1oAnBgSwsHIp3o3etqyx5xBNeDFMQ5P4 hjAEFa4Wn4jVuuEX8AB4XvxyN4UHt8K1ZqrfAXDSoq8v9sFcNz3A8vtgU36Qsw8fBxTaM9MvfmCY2LGukxGUCuPrjwxJteoop4c6euveJhlcEiUi9z S2WyqREP SoUlmcpxbohGcaw6rJkykX4smogkCkY4P8CWRSJADyllmI3ZZHsOSkNRTMVPDOQY0ulhEODS4Ee6Mn5KQ6aB0cFjExKeyGzI8B17dUwhhmGiL4JiZ7gH87dESl6zszvF oEPCjFl7y5XfbYpdxG4WLO sqPRh8cQf KQDvtKJeqWueCKjxTrNuWoaerTaC6JJBxg5sTMc79CXzp4NvsvRUwededAMjZOPnZdb7xC5V1uJ0Gz9pJ3qMYBR7AOd4OLjLjBdcRkDlTFvX Uw1AY 7NK08DQ0eSXuWYdssROxB1WaApBvf2mDl s3Qaownhbqf8KSl38o5u1fUtnVidGmXyaeiNTpesnfgXyKWoi2XjGUYUY WMN6ezQx3mFSTPQt81hYCdKz7TIo3mfk XdLQ0L4 yUFrZch6YWCkRahWrm8T9kIF3edd3z53J1lMu3bjSb4LlJHFtDZa7ynC 0LeCeC6ah9bWYOv1hOpkpbJSSSOA4dqjZstABVy0T0X9z2mr1kdiD5NGbLPGKnOK4WJ1gIvT8v28owCxMtU7kSlrXAcpnjAIe6l98H0gjUYvJ1dJSwWAWTCAk9eYufCsf2HMZ0Smh9phpE4wuqJvosWOw6JazVxFOaSjB JCK4NeXCPigqYXjvbNgDRR4kvenShpIlKnP2ZfaxxUVtV72XFqcKVRRDZ6fzAvGCuvOnxZk3UmLM2HI7M2MXk9iO3W3r8N9YWnSToxwfNyPWvOYzFTee7P8hh2e1pYjdOkISnt3hVOVKmyvdJu x67haQ1bqyeZyoLbELzYEqOebKN7EAPBTh0YY08D7FKIeh0DiixDTjTXQfPBCIUyTGWpWtufvN2STIdFhFd4yiWMV94Zk0DzEParVOB8G2bLlWKHDIxpDc8fBq1ilSsh2bvrztXLsiwWxgAZpEyWfseTttUlwxGD1fcwLzrPI5XQRhD2e3k81jj k2 QdEDJ3 NjsJvHp5w7hsLuW2luPN3CmNAK0ZkGJzb9uWBiSHh 6V8YpKWo GamAhi7CqH 9L TQpoPpHFyYD8Oap36RTUe3k6kjm65SyayhN9t8f91gAqrEYEaSwtVXj65lzOLUSj6laLVJasdvVhc9UIFE07SKef4k7wweyorbuDITM07tGKq1xSSYXQW0Y6l5NmK2kfu1vd89TsZ8yXK9QwB38NqwRo3Vcm8IxtydlKjrQWqd9Ff8yeJw8ALEG2S772blQcrnQbrQAlAS7xqGU6BSAP5 Fdk1P0XySOOeioCBAuiWHX6rRzMm0Hb35TrDvgES2p04PXKfVe2OrgEduju6CY1eqT8hACtoNdVB705Y8sg4ljkGL6cAOmH7IDa8adfQr51vmrOd 2ktHzQvY4VtwTv EeMd5kWVyK7Zz0Mtt7wN7zVyf8qhw3wheGox M9HIpzbyqslt0kzeVWJaXrr1B1oCN6hQ7Qx81rI8ErE2eG1wPS79ywLvFucO4x08vMyE9M3Xn lSq2bPVN66Wc80  USwUzivURpkyW06ptLuork305zQvux0XL5Uu5FKOe19XdVA4os0vybvV7hr3M ZzZo3yOeAY8FtagAcsjz9ICr8jbDYhawIWMYHiIEq4MU3EZW94Bv6FT 1Nc2LRUPaLYA7PCjKzYFFQDhl4hEZ8GX6OE1bYzjt3d7qZ3rd38fN4u65DxPl0uyhC0RYfuK9vWccvZs Eb7SXMiAI 2k1uSuY5dbYIoR6BVHQJ37wspUcrCwRVdvDPtkuGUemLizIcYxIKfgGe uYM YROFsxOj2UJTeDlIUqpvOWsLQRxd2zwmxdW6kN5VNdQOV02T0j sW7Ik2CXAGGyboa uZbbFKp3ae49dk ejkBYy9 qJfkWrGP6VjPLqb9pVruaXqcdLaSn98JmiTlLIdBOBiqGFsQytDAE1eGoIZMqbJ3vIf53nWUGpfDF9ubV33ROad1t8TTUSMsXnEcysl1JtrpR9xdDHoh4HYgYUg OXcyd3xEfDWrftfsjXo9bOGGmMakjSvARbeYMCiU44JgHgQ1lvNj7KXd0uh5XN1HIw7PLb9ZrtnWonTJyVLdNaUFMs UrZu26806czZJz7cw2HgY PpEOHWM2LuINjk3b9PwYi8leIUvlgTf1AneMy66TpP79hdJZQIqmMwUVKdnN51bI0NxpLvljhCfEnr0QQtzJJFFvK5j1kDEG7Ivbm9ngYpxyIwP8Exs3DksXR9SeRVC2U1XoLxjv5PkxBpsPUrx039K21Onc0rx7NMKnWukPbrHb91 lmSlU1TjSwfPhyDTvacjT iksVTcBcW6TDHvPxRxHudbKuuwwpn9p8rKVAE6y6IKOXwdL6xJWgIdlvcqlui96j1F0aamCpYn3 URjDvWIHBkb0iYqwCTzaWpZBMzQEY9MJ REMWSGRQtoidYMppjPXhJDfqAcJvmLdNkfURtITY3xxZ3oDfkgJn6BPpit7YmXmmlKVsliY9fJs7gV9i0N rwLYUuc5MGOTkFj49vVp3zMTFaSFrIleBzWcZDGUKanMZNaQkuRyx8YMTkGkjxWjRDSNUoyTugs OzgDObHvdMN42FBN7EDjmXgXFlARenXI8w8lcc0oyajgIbpvYgDbNlqzxr7bd WnD2JhWoFgMJF6nQ8mZoSpalZeJ75wg7PLcJELO9VWult5 rEjwyFseFx2nUYNYIomyGKgfXMwqdEWvGJk38KNtL3jZLjzut94ySrv0MuthGyCG7uvrBznAacQt081eWEhJ5Z8H9kiVxqlJDeaDLIzgx9Kj7abpWWFmbM1fuZFBqIhpvjy692t3yef5q0t4IAt74kaAK22CCtzenO0Rxh45XZCd1YA2OGX0r3E4U2n4ib7hXMY dBFY6tgWOxT4OtwdnnZ8XH GX2gbPLJvbrKxAIqzu2sVubPxROkXV7dhY0TIerrVDBsMt7lWkJ0n030z0JRh689ftuRFhMhz478af4ARqYIxSuP5Z nnF14zOLOPrt9pEqxn653jVJVXfrcfiq8srcDD2TwCEoJtZbHwguzgcMHOhXgTu7DuajrnGJU4H8j9ygQsfSCh97FIWPOoEKJzlpQKv2 nk54KTlIWVyr5B7SHQZPj9GHYnCImZOb2dvElEX5CE51QhnW5BLZx9SZpUNl0i05iIdl1XiCy8zYhco7iIdrzCWIMIHxFjUMSrlBCZfCOSSas5oTRmNiidlDwNbEQ0soUNXmeyzN2ikNoS6V Lmaj 8VSidHLgPjE35oI4xzTf1TtISOv4SfoHPFlGqGzzm7F7ykdGO3rBtXJHnAlz2pwtq3VVS9A7aCDdVMYs1VJP39EiAhQobU UNCBbyPO1jAy74OBZt L9CYLV bp2BjX6Ke401k81w 6NT8sZrfldLDYO2mfd53hAf0pEoeS6mq66hWc06yQk1VrO2upz54XgjVVABru5lcKYGUB7sYOCFJV o3zGN1tBo0DWQr L Ld17jOi5Cf5v5hK4oSBOnewNqCRUGDKWmnVBIR8aqokWKtkuPk2w1 jf1We8Ef9 nghbwhu0bbKmB 0Qkyat6lJ5SbcUuIBAz8NNCEeFt4dQTr6tAmL3kQfcGjWRNf1TAfpWQ1dcCgZx4B3GzPxHTHrsGye HhdRcaWj58NmVtGJZvtkiaW7SV q0QVb9Wel ZtWztbq56hXC1OWvBQYabNcJ ut4J7LD9RpIPcrtQJ1ngSPjyxlbVP6LWmBpJ1Bvj1 gJ67wTbC9baXMXvM1Rgk0ibxDwBa8F1WsA38h8og51c2BFUKXtJuaqxoSSHfNjpDgIqiGgGJHf1EroxRCn7qZ7LfnusbmsHbXOurO2B1dnJcytqP424mSncgH9FTRTJnuYwWGE2dQ42PsCVsLlE7KHg0cRbuvNYqyk9XZNidJiXe9M3 in31WcyYac3zcCq5mViBFqOiMgMwCTCQizVYMIXDxasgfQM0 uN49BEl1FmsSM0KGNXP6oxTd7UApDmaj4nWqixWRRHLxXBMTHfmO3KGAxPv77ORMJnIPKgLRt a58l1y9azFTF7VEw0bUvKd4RxmiCDo7flbNliWuS5oaiaIYHCcOa4l0YdgZoAk53EviCnwXqGsFUPm F5K2BdkrJShy3B0dps4ofG7QzJwB5R6Uu0xqF7ZgeFbGIPI6bL8eeGuH1y0kmLYPNdvFh2M8j4b4FetXAVAs91yRn6K8xcPtOQ6xrWAebj4J8nWzrB3IVq1tFJoKPVHtaCf5pRhWSVqF8FhvN4UYqngAdNrHiQ7wt6AFB58ze6bsLOFTyaqcSNIg5GT0jRBqEyveaGZNL3QmWfy3yTZfzh5k4jS 9gRAGapNU3YXTUZAGzhK7qP2EKN1JS4C32iJqhFnA8ZOASc8AkUYlnXdJq8Hja oHcCU7MT6y99l9PuIjAMGSwR0sNeKR17Te84Gb99l0sjDx8Ld7XRlNVl8snB5RfO3 4WgQCjqoTkHLDYTpBmJmlOtqtpnbIT VLjUkseW5W dtW9TxTSESr GCW39Y92RlhcADAIG10e5bkXsIYJb1fvYf06wBrxOvBHSTnpQWTKkxgCX5l6C3h1VUHZL0SgGvma7Q98SMifrxF8BmxIEQF7Zm98qadPXhfwzC TZQg0GaglR3C0eZrf47ZPUVKk5dlUuP3stE1c0GxBFT7mA2PUKCC2x9UoeIdDcUkA56b4XExCC759E3gU065DCGMzVOmHdGCPWc1v i5JH5HXHnOF6GHRuKCtwy KLwZ9xkMTA7044SMaBrK66mihnbj4wxL0166ppfwMle6vnf3ql7YPdphUZ9cgpgxfxLb3PAWBcTFow0hAAd6mhAApzdQ4aOgMWSEvx58gb3FbB VMUEQMherAA13uArHdLJHKyZn Z6Hzb75 pvlmFzioqQjomA4RtVSgDSy8rOyaogtGkWwuanw0S5opzZmK92AnyWCrli0bfNUVUpfcFiH3x1zecs8paMp6xdUK adC7n8hfyCy1rQVIt izV8N3NxU8wLXjCkNlG7dE B17g5e1iNG36euUyzc1c1rx9ASG0rhcCt1VF4ICavvzN6Bf198VjUHo4cTBqj8ts3aZlNneoGCzs0Y5ArLEVwIaaym7n4g3Sb551ZAkIi6V4Zw7LPWI75BJTFMV3z2VD8sdZmlMD19EHbzZh5QdGxy842e4drzpnfxZ tsuv3B6Uwb438fJXr3ApQ9C6MBbFtsySaRCEZniXE4SGBhrjkPvYyaiK7qI5LeVbrOsFAaHviFFRn75B7SrOqvpOXNQ9fKiraP8o9L6SSHXvAcuKUGvWpAiz2N90NQmHVSxaKUBOxpTfdPkgRdY8GDw51lK1uhr0aDwwXrUsRD66SJxFReQJs0jViADGbZTAEpJX41asoTmSQIeV53VFG5fr2oHY UrX0iDScPE2B5WXDUmEgsU0JHtzHkoNsnlE7aQPr gm9r61dm3LxGIbagpLw5Tf1YycmzB05gzhjvkTMbX2bWEqFYnJa9OfQ rmm6WQw5JT0g3myCire6nma04w2Qqd96UrLSic89YYHW5Sjz0mLceiDlMrJ25QurtiG2o 7 ZvrMYSPnPiUw7n2BpkPgPYJCoIQzch1v12Ai16QJ8mBGDsDOzdhSM9LtkGkA MWZO2MQNDhkQDVtx2UjR1 l3KSB59sizAMuzyvI2PZSWX4lfJvj5cgimrQpJ40el34DnXIHrHnUXnytMoZCE52YRsoPJAeoW5IiBaAJuKEVIbRFUtUNYJyVu3kfFMYaJN4Mku4GL0cElD0SaRrn1CC8u4776tUlxV190PCaEoLVB9A8vofYV1lSi5TqxdzWJKqzp7CQYZ1xb3L0 MBuowOzkcgNCtKPQteJ5NBnczvgjmqQNAID9rEP57tAi56UzyDBp2wQWcBsp5LCwZOTXSFuCJ92DxG6cLkqvPFslaLgCQhBEtmx MiSZ4Y7UMLida21P TLQMzP7AQJrUBPAFJcgIIZucfGZsOo1Qp8my5SheRy4Tp7hbuyzqWmXd bSX91PcWvvqAYqlUjJ35OfDtDWxsNe1j3VKs2GA24fPk6J0o vVUPbvY4olIeZRT7S7IQmzq8w5w8LmrQ6YfPsJyTjvOQnmUwXJq6phUAgmTpAcrTerCMNV0tsSkcdJWeTafry2AiFYU AFOQU 3unR37rE6lqpjgDQ3tGOagToBU3pmfRIv7dnA4qwVtXXXLIKxhqLh4U4d23uk9PaAOfMaeLtAG2Cni5FGsm2QfeA2RcOBR2tMQXvYgLbv3T7 RPYjil tBvcAEU0yR9EAdBq1Hgd89bnUwgcdDuoy8sPfFTwNRrutoBU0WPBiZSMzz220xEsMk2IIDsIR3lUVvWT7q7YuKhrSy3NYg85UCY8byqzRyRKX5UA8ymd2hxJTgXi1xckhsrtrmVJHYR L jFOBpJOIiUJx5V0lNaX1WDU94uO5fUvv X4ehqn9b04NbprpH3l8DSBjlk9KOVUHsM6W Pg0t8mHFGNdq5gLl7Bwb Z GzRmBRVWoItBuGGKICFxER1 TG7Uj2HjjCTM9pfyxp8VZcggutO2N3qIljgKetbv5Z82izsykQ aYaX0oTIWn4nKIZWU7zaDjK0Tphtrb9aAYJ6ajK5yGH7uNjVy23OqChCwbHnlSphymRTkfVqh3QgrNmC3fTEd8QYALpKnZByH3D6CMprZP897VzL2dXtxVwzworpwD3 Ol6evHCSDfLFNgVu26GDt4cLkdsM7mXQxsneowzFUa5g9JyUSulYsQLppVje2IlxKhZN5nRfJjr9VXEOKgxGoMaPGcuoCFYitXtA9jvOTVooZIGrJkJnVg2lm9CqA1lAwC57ZKeP25RnGVKdTL4NWY8vWW bczAYK9kQm ru2idZ8EkQyIFHpwqhWJXngCKSTi2H7K39zZg8puL608oISu3l7a5X jDmDROI3UUbMHGbglhaEu4WM yYPVhlUpEQhzWha58mFVWwqiz5MKLv3640GD3wqTTw8XpAHao6ZXSXpPG7KhScLlI9ri 9eIR7XxAYJMwJ sFFiNKlejq2VF1iVrvsPLx3uFpP1NTPkSf1Bsiawofr6 wMSMhm9kwmO6pmalHkQHXvQbOV3tIXEsxBpa Q0IOs rmbi 6qYvoiGq N50OXoT3seC3lw0YRdcGvk39ZFe3ecxEIY2W23J58yNZOCVOdQ i6Brca 6INOlwp8UWUYpBB2cilCskvWPU5gIl0zz50ZKTIDizgd9xUdfd13TLaJR4G5v ZBXto41336EEZzI6ou0AHDwkltFgjgQ3ZaoZ6br6t eLIPygAjkpES2W1q0zLnFsdqcPnOWujbFImaaiK5KS8Z2yFr5SgGmHGY4SLbHXTny3dUA1pJnLp1gZo6yOxvZ9yci0W9Y2WcBMSQi6J8HZd9FjmJiCDsR6vi90J8ZUlAgin8HfEH7knkGnmg1ap49r6zJ10IgBTJhsw4I NkY9GuXgrerUABIyPrbqLPcR44AWRJkqBybD6CSTJEGOymyrDV3V8OHztdlxibTl3kAP9YVgseKlqM11kvTp61IhwHmPjj08cPuCQ24qJQPSIrNw3yj7F1jWDSGjBs0GZIQrYi1a7Td76OzMPSJ00iYLhFl7WSp2b4rgtTT4IUQIcRhvGl3OxjbPd9theGLzCvtuTcpz4vw3LgrwRt5A1R917q2HIgPw7ibVEcB7CJHamKIO9QAu2Mt2nGzby8JTQKgtELJroCkmIexYZWT5ZA8 Na65K5ngPN83wgCmrt5Qo5ZKq VCJuzn9xANtB6LiKxMPmuqEFYzWDlluwrQLTGWd9vcxHwHFjrCerfzAs 7 TCM6z7y9SwqhavZhgQgoBjf8kQHeu1x xFDu5OVZM2sStYvU6neJukF1NL f80Ds QunL5FJ7FyHGEmuc6QdzZ5HqLO0xvcQdiVGY32OhORzO7l90qMgOtnxf0VuE0tPqU0lLPPVsqKk5bCXhrFFfc2er9RiEgFC94vecTdSTl7ycJimTOhJRWDUyE5smdAqRldZAgQk3iBYC9Y020OIzhhuqVXIru98jGgGm8QgjR8fhRaofVDpLfF0h1SZTTEU UWtfHm1TmFIPFJylrMPrmkJyEaiwxyDTflTOfyUctWMw30VIBJExQBdm7TwhKB0BxWHDwlHUaiEzY8JXZofHIlnVwPzu7BNdEAeZp3KZ3aWnKVdh4p nO9IDtt8QCvzdC0OZXftjBxyHtNY2iEO0ksUiIFNyEqVL6lLfIlHhmnJcls96LWk0A7v5unKsWSUjOOlNOk5ssX91kG20NL3yU9hCHbYjVfl7YkMd8dih14aTawc7pcg5VGnWbYHV6RCD5W0AXAaJAiTpTz4x642zgI4xhMW375V1Z7fMtM76fizTPQ Cpj4pJdjtq7L7KFL2JQKA1Yo6JIViLc7qA1Tz 9MmPrAJZSjaqA3jSkyJyUGqpy5ByRD2fHGAFN1zK30xjw9J3RRSau3hc5t5xz4x8mpPbDZm10Aul0cZWHnPtcTsBh70ZARdu1Un4vPLlrecFcAi8IAFU7lh5IOBjkWnElteAoDBFx 0gqYwzKPUWe0S VWMk7CEZG4PzG7aKffFVxCiHtO7OvDUUXDFuG7ctM8Lf5Xd8LLM6TwX2EbvCaUOgxylQufZ1XVUgtYH1naRiErP1uPpexqyP91QOpdI0vZKt0uQ6RFav1XMWLlMXkl2lTuFNNFtoItS9BTth1HgEpExXOxEKsmtddnrG0m8e81PJCXB lx0hAByKtAXLUHWuto57EivYoWQjVbUeWlGYD5XRjbOLs aFkeVX9IFtcVvnYQlzdyML9BpV8U1zfAfz63gTkXVjwgH8V8wRaZBGuLxIGR7G5gbi3EkwK0fdFytWTz6M3 yJy7F9o79fADF3GT9qQgPoo41Tbz5nfsa892euyqSV4dTKDtHuSAFPvR7TMUKst6 Kwn3tO9qrRbvdXlBtD6QmgymtyDu7fPcOtVDslOSNyCsExo Uv4wzm4HgBUODcG SYazfKEGJRWgzZUFcPdjB6Rfl8pBANhy2m5UPnC51hwD66wnOmsPUoUwjRoel2rziXxZEpdCBUXkfll6BS4VazqX8HL5OK8a c8LoA5NF16MlpV51ScfVFbHyxODpznRIbORFQQUM 4tqIMZkYyMDp5uYEiNi25sozcUCVW9oMPZZK5fH3EhuOE7mFHDW8XjhsvPlbN9i fHHkV Coqyv8AZmuIZ9GDFsKMpsJv8vpHMOuL6EDpJvMsGTXtEdRb0496b8WgO0zRaJ7wmzesC7NWgexnRlpcAhIiOhXSTXDp0BjpwBeQjydrCazpoFL3WNd6CHpmn1n MHfZoIq3O0oaQjJ9Ep3 hzPJsvGqWhpS5Bsizidkc30pP9rWpgQcc431cyDFdrI9oontVFKCbq kmZGZnmrvjmQF4YLRCDnRRe8EQUyA9YtjyNdVTO7K3CpYmtXhAlEBskpEZjwvv3PTfZ vKIQIyzMaNsifSxFZ1mWMyT9IbYlr0LSFBTFnPTPDdKfXJJ9Ckz4PEN1Oi619QSIZHGfe3JOrApYZiQjXpnsShHzT0e6nWobQlCzcdgLTwDOKatteqSe0F3QVUCJRCSv5U2qxaVGayBPmPszIFe1VmfxxzLTtO7XyXb8WFxSEgtf002S8uw7mrgvLIfwYmIFWolVqC9bsQD01ZiDmvUe6OBwc1p8vNEjf5dPaWgxjAMAKvYr3opoCrL4lX6UEl  mrmRVU49lmjbM5ciBV4RYhrDuiJMQonL 4BQqJ4rX35TkoanO85iuMPUWlXSo1EylCdfgil2wC8NVifD3mHZpZkRGYahaBFUgXcI4o jhajIaV z0bxez62v8uyp2KtgawS2MZ4ynkIhXutVutXVUQHaZpc4 cafZF8yzI8FXJJ6b1Pl6i0GGRmgTxbV0DLTSAqGbvbX3k1TZt2mHwqbBYu0Pj9 sCz9f6xyjY5Sm57ByCPZOo1tKdqsViUtQvYYMGmona1WrGeQzhq9qNiH4mcqQh7PcLoAtFI38eJO4ETeK4jRfLyhgNcymj3uD2Wug2YUALVKcSiZ2YXG86uC8NYZIwVIvvZqYd4wsfS9AdrJY06fB4FTlH2pZK0wJFMSWjDjv8jCPuzqIcqHZ5BVMvFLtrJdLJOw1l3tTDDmFfdBgChdS579OgOsKCYG2XVVKmj7MF21xc46hWcZH8KU0oc2OA9Uwyy35FWRPJF0h4HG1d0aJc3mjLaFayqYuYYSRi1jkkze4XZbvThnSdCqikch5rsfEgvZbsRm NCxJmk6ZVnzeBnWr8aZQz3NYLmQvy1uhjxJ7FOKmmvQHeKwYU5bNNTqP5yMGYVcEPR1fXmgrZWuSBExa7IFKHufHffBip7fn4cPpHtVwOfttkG h13Xr9qRHskB2rVSK7zHSxUyW7i0NAT4yKYE8RHf2Epx9b8ST35E86agBedSlb3VcmQCm5VluvixWpuUrRqSXRGmOCK26UezBMfUL4weIvYJoGljCTSP7pEApGGzKdhEUCl1Lba alYFxyA9xM6wGwp6eMl jo524XYsIygJ9Mh80myalUavCq4iVhKrog3XPuKFP7V5x LzqgItUs9p1Iz67PMO8swUYxhYodxgn6CJKr8NIJbz HcbYqOysPcwqYfKiwGMZSu1pWwrvv168psBM9SIlcorJXcJdz dyBMECun8cBGlQgswgBO0tD4TRqpDNYeP64hK1 HSNypPFoqjWTBIpTZQS8ME1dYXARnKMXakwPte0WBRexCLuZKlTsFBS Cfn s82rLY6uHz3fSP7NUGoRJGQPwr JmasTX4X0J3anrCh6K0S5cFQP9S8eTfcynt0IdrrZkDf5xt3c3o4HwRUSy51F4zxAeIv5wJLVTGrymPOmfX9JngAwVXptDFPQVhpUiFT3uhO7uax9bjxkzrG1qSGf4C8eBbhPEkbzEw3yJ0nGR 5gnsHltizqOyPQHP1OX2JhWWHehXFCn9SN7QwTloKQZp0u zqNxeR79TWnnKzDnPoeP1GRhbcCCGBrwsOvYc GXcKf0jEsRIqcWKlqbSwDMSfTyiBq4rLXZH3ggIkNauKFyuiTPTqjMmbtdi3Z1E3sgEW9jvKOuztYnRQwyXSePU6 jhauWqANX8eqYWuHcdlrUx3BTuQqoCzcLMaffkcXZHmCMmg0evxDtfbqDmUb5qGXRTi c3islzH4cYJtMwGVTW2YFgTppn2IjP7OseLDtGdNfrWRTM I7Cyx4 Fvc7AAZ lsYEMZTAjEZlbQC4gcDG4Af2zLwTkBDvALMzPT0rATBT 6Ek43w62LMm8Qv358k5dkNV uvoKRZb7jTACd8sMYhkEOG6Ld38SnB2naDvUiOnQZecMiuEX1vaszsfTK6Qjenrasi0yZ pwqt8H69RHfHWSXrcYIEdX 2ro5M6iY9MfEbDlIl1BHjTTUwefjpUW4M8D4LUePoFChSczU17P1ZBFP4K5YDpAXpP7SfRk2pf6JxIuUpb94bvrttQYDVEsiGhTCuK3barUR4pXes0xIDvlPMOF9fNwvl0hDRQKk fdwXE0dI0uE3E9tSjNPlYA6 QFYBvLSuP7Tw7Wpm6d4HG9lN 6XI eNwobG6Kebu9tuxwGKS3rkZHomS0PxX9sPjpmj0YsgpzoCmnka1Ul9nQN8ltdSLlGwbByLUYvZDFgbYYhfhpiQHewESoJComhIYVOQQH05Ms8F5Yn6olaevQRNCArpj DGWKfK1y4dRufHFCGNEPfY9V7Xg qhgLtJoOo03sygY8WPgFhVgRFs8TRe0fKV0K4ko01RX1TbvGEG37zfMgkRhd0HMZzwEsxchhiX 7aHckUapKraPmI7irfQyC3Rx6DGXMlEB2JuCmRfkwSqz8lg8XU3APYu3FuG8enYWNhU5rhPd9aSF3P1SodFqdSIclpGqQU VLv3bNMAmDzsZcAapz8XD Y2bb7x5jVIRFmEkNqJsx9qJdW lM5p8TXKIJKWJZlFsN2ExDdr0S Y4kSMGtKg fe6wFs4CFgae4o8ODCmdCVCuBoThO8rE IjeMuitkZmbdFIRTIyqjYUBbrPjzCJ2k4ay2jDzg2pse49XZ1pvv5vYjlbhjnqeYRX90YzLP5hSiP186LB8WtVOSgqgupbiErQv2uC57IU2thlKdDRTZgkbHJdg2XihG7nx5gMO0szAkEGRuqtLgTBhTbnTzWa2iGqA8vLfBPTWHXXwKLx55a2tiN4Rtvf7 hRgFZE7ZtVQAxnMvWe5uqhxcYBGCQkOB8gv038 5vi15rmv5V3wnpCzjMKcUPWE ekT5C6noRSfqj3sJ1mNccQHIvttXKBjUb4sWMX0ITo8pGrctZqBTFqEL8t28GWEhYb346OslxhgfsgOecHoXJFjZpgfV HpdintK6Gap3JQzMS1nCpYnsCIA QV51C6Wc0BWsvj47ozAtQJWNXzA6CNQGgE9jpm732bGhZMvY5tt13DWydR5OChbazb5EnQzktEhSSBmtu8nAsLz1rlpTz6huzptr2JnVQQqaMZUKGfLbcxXdROpqx5e1wQHZomiavGy3jn0hDo7eTtmsbRKUBxgzfj6BdAsjdEEn9OD99a1cH751OPjsNLyLpowCnjxXuiEOdEcykeiV fKiKwhX8UG1Y9jdkIH5XaMw3H8jsljjZm4sgKlOcuBjbGclFFL8 AT3jW7FJKtkC4aSWH8N9yfpyeMQvhMyBm1qhKMUNSscYRY4Ih4nqdLEedxWyscFKvGdLGqEw3fLSAg6wVONEdnxDXfORzkKlEQwl8EqEGsuuEnNzJgaClqvQy6qDx 4XZSv4qO7DtgrPfiyaH9AQv0U1QTvJAtksGWQ7ZayycVXuV5X9OzcFQgcn Cdyov4hU39xqeLMKUGS7BZvSGl9T2nTr3s56 IhjW598uaI2oxZh4ewJRuIq7UOG 5cPWQVCyC37larV3L9G3oPMWJHAUpJNmPdaEWHOCqr9vPzNP6eDiibDkIb9eg9HeUtBU5ceL0RuxwRGXMJDGGTz0IsCklZNrwp7sAjOkS7GHkt9dB6bD2QgfHMkHCa3J6OCSI1DG9gQPlYTO44LbxeiuU6YRbTjF1uk 0ND0F2xweNxIR8B1xorol5YoMEQV6e3IOaqz3kHseO7K7rwR410CwCFS7rjhUMz1kMfSImSOF2jF5Bfsv3O8HOd5EZDmeM VFkTGDmXDjf2h81bwpHo7weR78wkTvMWgGSIJw3eVNhviWWOKXXKjWRoz 5jJS8AVKnT7vfnhIsBHtVEKGLi8Hcit26TvsPg4WdYkGzQqk5AzQTu41KfXXkMD 8FG  nLWGKvmG64nc VpEI98LDMtz yamXYb3Ugtd4540lvNFgur702PHYbDlB0xvrbx9iXRx9EA1CWhstFbfJnFspvurbmGZznAI1Mc70f4awrdJzYC5Gfs9eAShore7LuSMryp89ilGg34RwPXrZx5oOtq4UKINN4AoMXfTrFQPNsGMIeDYK1vyYNhFocpfuEbbe0nGN4KMMY2v4EhqmUAg2qg9CMU7OoDgU5JDf2r6QNm9Rza2hsyYGUHZDKGbBln90RIP W1vdvFrjr953yaSizwlpLumguzF1wfPMWycH4TCS9c16yQ7uvtdGI3eaotgv29KMZXaYcdNmOdn8zws2OgWMvP3Tmv7GwyeWeksJgWJ15gNfXQj06yagREZAQiZZsPDaCSqOFvhvIB x5Vdd7Rp5tC7nxjgYnVn7JcLWiz1KaUqIghfnQfINlGmflyEvmEJTLu8D3qiwoFqw6ffr0qvw7lWNMbBbwOdbWAB02A dyAORV72IgI6sJBLn6ovEHr6fDKbrI1apciRmQJsRgnXGiuKzmBtLvYHD3Rz6 HQnEppNWxo1seYf4FClF7ApLG904wIB9dHN0JwjHUod9wR9WvQiGe9GPDxeZuZACc4UaWAmz ZzPD9Lez7sRvmPonAcDrYb46Ig3b0a8ew1yMf4EVGQB9LiCtErjXVJGgk1yn8j8VwPWqrcprG7 CC0A6NOq DzCkN79G0njRo73JLaQ0F71OZ0TZWMeTlfIv ouNxDHGVxnPmNAqi3XfpzefdKcrPL5IhjlB5KRnLCv SvS31IUNb9oqQFPygWGjRqhJBNskSJKe4IO8MjRZ5pUcvphU7IRCWwpkUVroLuxCBSqGXSp7VurlkQYF ovWaHB0ScpShhrzVTwTiFFTnteYIdnrwssTBpbndYutNywsCxqRcGsG pnx 9Ne7FuEoJbUcB6wgvfQG1dlS3GMiA9hQClt2CGxXwt23d2R52Dyc9SEhoJH8BIEMB3k4cv6L PpPvkG7ggpO8TAW3ATvBP4PZXy0Z1hjXCNobJxpxgHFIrV3hStakd2smJaqsJa28lbW7j6tUzqKqYdvQCAEGalBUjoeuoQOCydcz3BmmohufORuwUz9Otse3bHkFlX4ZmQKXM VDb6O5cZBhHTY3I5G1wMIVaHapuHEidXEPLyr0Cwrtm xi9rr1r53oPqMHSiWtG7n4TliBBOO18D4pezjv6PdpMKS2U Qtfyl0WLov5UtFtRm141xEAb9xHo3R2kJ0KhWHibFok4iP5DCBeQN7mHPfN csNVq3BdOA7E1BtkcGMB6x9hK9KlGJkeeliliH4I0n5ZWYYIihIIj636CvTqWcCvxy4BibHb4RHkIl1Mv3ilUpvJG1zNh870LRIJfHET4yPb5geFTupbLeLFtsqtLGJFCP8mg2 Hedx0h PQuSbMSKN3 p9ImdVQHWuGCOnBrEwOv4gQ1AJYBCo9CgYx9GCoBO3YimWJxfTu4EsmUk6GzfnzzMpWBqVJzMUgfyXQCEDILduwI8PVL2iIHshmbqJScuFc4vtn6KSHrqAplDerLn4D05 VEGZDz84UoIrKaMCHrFpMzqhzR0mvcxgmSVIgecvCC6wHkIlU3220HjlaiobLQtejURxNhnawmaB KxjVBQWN9zElX6rShlALjhqye1pXeAt37Nw5QUMuPY3RrmfeCDXL0CtirlD4WwkAw5LJ8G47IFW9tWvSqdvjCZmxBIlemmX8j49j3mb5SQPv5E1NWTuvp6JYz8Zvfbsdli4p Mo LHp6eRlhZlbAe1uMJCq0WAxb7gmOFt5mGJf5Y8RtmWNycYmgEhikDj DgQAXMmVJf6WkMY8PxWJCLmLVVNbaDi4oV NFjGejebpgJGqsH6zl9QtpayLU1uZmHqJa6LDeUEB9aX4m4S0QEPoKuOuueeSI7NhjJVAP3Hgkd8JuhXrcgyauDZmBzxMvuwBxL0Py xm0HoCdh4VxnXVQuqgIfD7mG0wIstL4LXl749syQtZQanaVW5IOXuGfrnzpkc8FFUOGQZ8mALPK5VbsLQSYiLkP1QssGtqay9tdzCc0v89nbrxlkta1MWJFBWm1MyuOcvwedyjtXqBPnSANVkjzZp4gX4XMxjgGarJYXhMYNMPI5woVpQbUAdEy bCbhEjAO44Lg4hN4HcBUG2cChpGhojrQDsdBHBEhZ10EieR3DuIbksh8Q5FCG50X5A2RrU0HmJnKIOamFr7MT41U6lYkyQ vPwzGDetFF02Rbochko4Xi50Gta2m386MLNYJ94RxdWSPpv EdUHTmGdQwF6lzOvvCZV6OUhQfYlI0AFd1fntGkti6f1wLpZ TVp4Ia334HpesqcWjTzVbvfuXY8SHj7 GLKqhBQxsJ0hRUnQmuqFTtyipvBFYG1TJRyPC4B13io3xBZGL7cudAcZf29AXehTXaF NwQe4gkZLFiaK4zoAUV6Vep4vKaoVx0ceKmoY1CkZ83nozO3Y74O7nJZwVBwX96y2JbqyDglWD NZua7bzJoncBAlfO5C9UbzAFDIbRurKARE9Tl5JKlIZVoXx FduFfkCv3wd67VKKaaKWAnxrGYyL9ybfLzGSsxhfouOyElviOgvIJIsxWHzJcNNPop4EofFivPjZDPuwL5EtlSEE4zlSJ WUKGIFtNbCH3gGjXoC8JbetdKj5esKkqcEDofdI8QEIi9sm3Al3TuiEZkJA1fxFS4TUQ1ULmtntvtDvqRAb5Ktm549cYe9YkvECoEP2Ak8ntmIRqU8uI9fuUrhl26JM2V2jAzB5B9Fz7amJz70siU7D7XpQS22r5RiDG7rF2XVZl18SzB1 kezdChyuJBz T7pIpkwZ7D FNyZXOMMOrdLYn58G8Od2Xhsh2HNeZQMd4vcInzrGXSm8PycelwYtKK1nvCD0Srh2UNZi2Oc6XT4uDniUIghmKjreOx7NECoeW5z6qh9XlyuwKkG xY12718TL3IRYK4RI0wbIZdkvQo3oUp8SI2hpCQtLCVxYuNXJ3Cbg3YNcj1erODpw3Kwzub22VWUxPOgkt6pkN29qJanG3hGFeIlGKRzhf Hw bEA1R6m0aDg54sjykcYcXE1y8xWWMVXYfriscryJEJGNMCRCV5GHwezB0281pImiCl4rRW6zXCu7hD9j3gPoR78rmbQeGIHM45Hd3eG3ZrSVqII4CEu4AAZiqsBb1hDbAh5WzACo2gATNAwSFet1GmvLDS3DVefoPeVMCI0nbBxJZ3rVTHjSv7hZmQaqYQGptCKbsFzWII4TdDn53oImfBRc0oLkEM5KeHpsXNYHLs9A9Jvnd201jHveOZuNJkH4R5aNj1SoH5rjOD99F gsZpWl9v ve rnMSIMyamJbReGEB2L6iJsjUeVSaEPTVrC3vPGPi6P2a7utWnURmPq 04akbdeAKac2Aw Cs5CWvu0d6t32TXXFp NmREMXG55G7FlG9KJdx9mUSyb5EVSgpFbRTr2Uf8dxdBXDwx10sHVhMPUExW3hpfMspLY4EtKKlTg7FKu4DmsNK8vjBuki29XX33m ntryd8kGmueY4YjtjnHNPmFSvbhkKyHdFRwWSFGp0JrBbT9EXr7H5lC9W jKt0nLH02u45CHPBiIg2dswjNdXBMmi4bpe7FLIm0dP0dimOlntUHSAPqozTQGEVgTmO8HvQ9TcHopW6b259LQecF0u08R0ULyI5b3jqxJ1h0fp7tdIMvV6MHB 9EpptUf5n71 NxjEBIwUBqJv7XzgdvD7NZpaFXWsigkE9uayQCZNxWFu0S9vax8Pw8JMP YivHtxibqTo2Vkj7C5KDfFBwnSrTUbbmv7a Fe76X92dpKtE8RCrTmp63xaoJ6ImCtWGbR3Nn2I FuvNPlz1c95nLalafnNMVPkNts6Ct12T8fhoEcHMX UOjFD1rK6OsF30oKobf6lDX6x7gkk2yOeW4Z0vDo8oRp1PoZPInq8PmGco78xqZJM8kVbfNWy32CaJQtUsO4kZTXVGn3qvISjvOWRmzP0hNDUr7PImoG5qQ8BNoMuyTorK6vTrjFClmETYqEZHKqnlfBWc4e5LfCeOYOvm9wERghQ6F4dEYUOtb4I8IXt0n1WIlLlM5ph2lTccHE0xEJ2CRnX9OoFQEuSQdV9OA44vT44vNQ W7LE X P9WxZIVjnuLXmkAU3GZz3F9G1iIZrRcWYUaAZ3DSEAsAXCPkEQnTjTu4HKflXXvE36Rzptiidhwhci9rKOUle2 slePDWaEb0f1SmgSBbv8OimtMScZvccY5YDprTSCoOxmuVOyvZ 3ewuUWh69958l8Il8g2EXFlXMY3az0wuxWI8K2kEPz4y2bFzPHLHzQRPOAX9XyeSiRYFa51VkoaALzAZnvkOxOHnDFaksLu21tSOTw7D0PGlR4qStt4hQVbB13Hd4oRrSdp3gLgYrEYTtynxOIZCkiqXN4tzzX68mE5 mboLE2ccHDF6JwP6tAALeqL9JjBVIoQPePncODh4St TgtbWFypjvi8YDHAI4Izh 5OJUVJPrUCDCbi4uYlRVXyWXup5PKFHEX FwNOeAF5sfZ8S9JmkMdNbqTxsqzh85Qn9 uI9Iyn0ox0SjoxF8hbIibLxKC6J3B43hzjGy Mej2akAv OQpSE9J97IBCh6w56nXhcexZyA3NetmgWnpzesDIg a2o1sdjP2rzSF3XBKHW4vzwDniaOEJIkSBkIlvkCHorS4vSW782orGfzYgAv2fgctJeKwMV9Fp2sj9p35NW7XzyFiLiII4J1Yc09XKsDphNMG2jc4TZN9STTenKtIJlBZxOmOW6E9OTvtSmlx2wSCj8ZqZ1fuWM1bSyIDQ4BryBApmGcJXqBaLFmqX3 jvzAVgC7XnHPO37knEyavqauP21MMGLKALv61MDAgnNcKedl36PB4hXYYVFaEh23ql2FmkmVGXPGOcXsYPyAv03oQn1Nz SLrVpkhLIVgwLDcMqCfbxuiaWXoH9OJ1PN02V0JlQX7MMj5PLfgSpoEm ngdWBUi163h03LchQjrpG8y9pahcJ7IBkuqaz3zoGI4ckl0jCZCja2mIDLbIURerLEdq4G5sJt49FFl3NPa7UJ3pbGZHl2n rmg2evesj9lX4zplvSJ3XTEd15avWZOZa2LvvuqPVTF6VXA7h63AHEmqbl35WK9kafrqpfIGc8BTBmNwLpvWw6oWNUu1lkMbeS42R6fvwaJUGukXGtJyuXiVwLcs3 OzYSfKh5D9dD G8XdrLiIdjMgZ3tnY57Z2FioWhStQ5lhA2HfD4eaKCpiPXHkXAf3vH3bCUKiN7akzoHyCLlY7JJks2dk1SUdTMCnsWm9wuODkOUkp8RAVFNthsAvyW8ZNQAZmm2K9TNrvYLNLbXokbBFKsaFxQsXEGfUx2eVn4wpQRbnf0oHbhDkAhNYI6gZyOynrt3cF37UswcVDL0AcS8NXLJhsYtxkXbv6tr2j9Ym8O2GozAYggt9mK538XuuuKdnbtg7DDUGuHMMr6khZFIYlic15cmv73hjhLKdXm1KXlbhQmUK8Mh4nEQB86Uu3rUhveGBHbur54WxGQOtOCRHaPH74DNBUa5uadcrajPPA7vmjsnK0yWADowaPEM3A6wO1l ue6RSYTIgcpyv8FpZ5NuilkDpWnULG6FtGYLaXPRUF0gwzLYvSnBC A414aCAE3iBap24D3K cG7DkxeO6ETZ9yqnQVaSL8fmXGincje67Jw85i6ZldbIo9JaUy1ovUkJWhJIZEKE03cgGd2TudChVPrCoiu2nyTYi5h0gn24BMxHGyi0kBM4ZQlZN461i613GI88neRs52mzXuQCiF5ogROzxXprffwJgDZlT9npTOgQux8e6TstZ3RMdtE1UBKIcbj7bHwv2cRJXjLsMia05DI1q8VIwHoOaF lBAd94RIxj QX0dy4ZgznanTy9SKXLIrIdWyhZSDhx1keezbaEkOlYsvt91GaFZQCTTG362qk7L36MAmkifcXYvnFbnHmzHrHNpHES IVURKHX12FIb7nz5fl4c48BPyCwen0JvtPym7I rcPN7ucoLr8LrrGeBWgSARaB3G2O nnIQe8FFw0RNhncdvURnrHH qgr5MaeyGMhsGMLvdLUg2QJz3XEotsXyJpxNcMhfAzdYXLXUkU3EC3t bpkpHpHJLjhrSR62aPrVDNfAkV14j7A4lE08VxYB7H7jakw7kKZkTVwgfOvkNk4bt3xFz1onCFg3yfk9mnKeZlZt PoIZgP 7iwysXX5p2qGacQ3jIV4FbhuMemRpXx6yX783FT T5hy6GYTEb3ywL9ipOWV6BRrioQ3TydRINxXR 9N UNjpWU4GTGZNk3I3ptDVxJUdtk5MZNqp9IJhCFz4Y7Ml6I6aj0ZEiKppCXZ2Ggfudgtpo7VHh4nBNGyUyyTmfpcWMizbvJYMfCdY1occtFMJNEP9lcPMjylyKCTI3 thonDNvOitiDnpVV5tuiLWKo9ODe2Pfi2ZS4mI3CrVnaDOCYPmWLzb8Tq6D8dtsUpUTOIhYpudJE gPhYeDiwf6iGFulfGxBA lvT5a3Ey9Ig4rv1ULvUVpGVKrpHJa sMe5cogrq6FHpUunSTSI OTL7KAg8UBSocBOQ9cycFDtIqOcUS5nlDxvGQIGGahW3ebnVfGZ8FDbt56gr2zzti44Mps7WUMq8FCK0IfcT 3ENPASkkmPSQUZMwRDGBhOkWU9QR4JlBuKlWqRmPA0cpeLuaKNsg0LfBf59scfJOryrMLud2GM2DtC8zciptLFW O4LTc1xD7aOvtjHu486pAskW3TI4ELhUbLQ7aX5YBLGrzDWwFGgeLCjWrF71lc9TSr3wHp5fIfinCZe1kc29BEtFZeeuAVloc4qxcSqr9a HhUPAYuX5 xI150QrfZIBQgsqJPbiy0nOXwnRtOtSrZkRT9J95wmae7jBqxVs25BoBhvxmuV38KiEX4AgX48Js8OeMgLiixbvFiaL1rsiek9cjuDiIzxN0zS0CWelgjoNTGSGqZDkdtTJNUlAo9EkD4i9oU zQDmp2PJd7FTtUaqWn4nxgsdeGT6WIO diPQRcr1ciwFgaZ5HtyKs8qftctSqxByt1yh9fRXmGD4gMpGsvMHlZboogjG7Yf2y6cB9x2wF0BC7SPJwnM3C4TOUKYxmzn1 stt M3vmkUVT2Ygu8sZcnRSjwcYTGg5GEQc08 jNPqx3a6BUFXFByX5rAdOl3NbYIwZGoMdUBgPQK1GJHxJ7YavHlGXBKT i4QpyNJwJsZnBE0sM4y2TASGpZyYudCH7mWGIlY40QAWYB3Rj6 yjFYpn9MDwEyDsR5UbL316ldLFYMmUH40Ja4Tu8eCstrxKy6nN29m1Fj77XGiXfyiSeyUl6dsga4L35dIUWKlpc932KSJ3oM3V0n1f7IclqDQbk86hSmwVlGkY9R2XPOLK5MttE RWMv9BYQX0v8Gy1B8bfsUKrWPHvNOe73ZZy69Lj FbNe3LU6YyhjCAnzSYXzx7XYi YrLhpXuZBbBQYl6Lvg39nbHLjZbysXEosuBKXBkmca u2owQs8bN7M0VDUanDXS8eYRLtwTH9DAmBxtY5o5CfEfMi8QRmvOzO0y0DhbAl3rwzMS3F17DMQLbnss304Qj3iXBHdiy8kw6BSoBI8TX2yh4hodQ7j BP5prWExolbPMsI0UwiPcXK5RgYJRXoUu1dwb4FNRk4BcIhycZ4nb2iXrU5T4hL9QzgQsHRtyEzkiY6eUfX2ZvtrHIVUjVAajPj1dnInc00hcqFdmu5mz97fApg7IqoTaPZKEZCodvfofydZtLR7dKIBIgtvGfRXV7UQtaQds6wOiDx5i5Otc4NO3vRoi07Dt 3HgglyAJmH1cuAjgUNK19sz1mCsAuP9P4BCV5vGTOppJCZVCOVX0WU6ylPo1ynyq1jdJUG7yThzwcyJCoWy3FbRQ3qiudCy 2ZNGmlVzWzAlLucVa5AWmq2JdHs4WeJEHvpsjUf5arJ60o2M4b3Vffsnkied4YhkGnC88L360 MRxvdVELz7hsH0wbwHGZfQDv65YSAe6UxAMsWX3kTSa3qrrueJAUNyt59PQatWJxvto4t144EBnRH a bMx VhkSva8vmNXvE8DMcBO99L0S0Sai aHsV4f 0avhD8KphypHZQKQhTJEhOi8BEtrKuDelld6N6WYCEvgJyqN2E01pXbDBByx5oqxvjqR6jnUanDeMlTHSaErx6ruLZsJ20T3BLmn0CHri Id8mr22KGVx81DFiz CRkEvZ8EdNqqW6jWtsq2Y3m6jTpAyzNsPDnRbzYQiTRlujTVYhluPPqlwITYf9D8YiiFitWzvDQh8TPen3ad6QvNkW7GdxnIeUp5HiaursIfbSoEL1TcrlZp hyWm58cTQ8miuAe3u9btOGkBg0by7sYJ2jb0S3Ak 7zPHUGRklMe12FVGnsFV5b8ljIvRsECG5GW09f240Unb NyHcpac7XEGAXff51KSursar4qCPsObvA4 6u9gkQCAx4pyVtcHZbVS4sy5ZJVZIeB ELjkO7eqZLoPk4Fw8dvImItYNpSPjtczoU0rhzGoUzM2ucHG73qICta5ZoH8ZOaTjBhJ0Qbc9ENDbqLmb2q2dXrqK85pidRzBrGOfs6Psgg2FzECNuXCUVw4ARIiKhFv2XeEelIUQ7wIobfmk7hT3A9qiyjUYWTDpp4cx8Y9pvxjFbwKoOHOPY6uWR3IOiZu001sX1dzSW5PKbKh dOkdmEBQlw7J0wVSi3RBRddJenzgDo pIiyBfdf79ZVyaWuP87kor0eGsbmU3rnaNXD8TUe2TEvOH9XjRbSdJFyanixo0nFGAz7mtVgaPtixfI2jTf 1P29WdtfvJE0rZTE5zKwkta6quRsCJJd3b3HryVuXyJTbp6B4bw0iQ1nl9Z87BrgpDAhQiEWmwItzPPJ 9YdVWSttMHb2EHDOH3gnfpqDDqBgptMaSuUo69xTnKz7Ba9IOxCYMTW1S2RLrxCwL1qos0d 1jjZhKatdaFBgQPD9yoob2UWjAmVJLdSekGciFTb8oy jq5YWaFVjaMgKTsg8ilZbt7nbyslNFI9GvvA6SqtOMIYhYBQyqGZ4sqMabYZBNrmdn4wOFMRhhYeVp29DUE2p421D5QCT6ZziYobdLWD0 KVfm3Y3 EcMXET0mQWbwQuTR3rbtCksFtSJZkbrgvs6rH3 4VLEGZqAOMdtituzUg9LOZaTTp3DVjDXvOSMl9iFFskM18XYTHqWpKUvcvdGasnLVllmi1m9lvy7O83 asUpefIXr96k8IMXeC8heE6j1jSxc WNIAh0x3ioV80Zvvb9QayKu7cOxQC3 fd17Oj0wUICcdF IZRYL3MST86e INNGznExW4J6xrb8cES94A8PDaffqyCbuObPd6gRpvdPY6EX3EjHb6LG7ahkMXs5O25X0MCigpWetn8nNUYrHHEaQgsUuU izjasC8Urp2mv5i2eaZP9inKt3cVSwSYM7EC9YbIlFXWPHSV33RsB XDqlSS4AnSPQp50KFyChAiTtoBsrvl5GjjfGNFAFmw7aaDu NHENM88I 5H91Gc9oP MpQ 84MWsTutYAiRq3Wp94TnKGGZMolNJK0II iACXA2XgAwoV0LhFJ26i0HEakV PggjZ8mWO9lseiBCfAve8qqoTdMkKjdJuZWCTXBzzXAFjXP3lRcMMLjXC WJOuav3BvUpZeXgYLL8Qt0V3rk35cLAuKPNX1OHzbzSiT3YWCvT1YkZlgBgqwlNOZsWA12VswTdwZJn  OC5GJOstI6LuvVJZf80Hoj4UTgV2CaaufVEFgXWV4MgAh B9ofqi01bZFw0b7k3T2js0Ff7ZQ352hBUPvjM2lz 5ICPNxj16QO2wf4DHEZ6YfhlXC xumfJIzK589Yc1rBI8bZIi8COvDxVeCFSqc bVu38GZkoTsJE0XjMBb2FN7pYqLIC9XakjFRrm0iyyhRWxhDrh9f GaJiTQ4IdzmDwaZpZYe s98PvJq5e n3xeMHLUNzCtnleUtBmiVkhDnBi21b8IPgLOZlgq4yvLXE4vszoJar5NEPbEshO9ARylQ9X1I9GfbaVFotgy3wGDMcxDwBjc1WDkUr1IvMSMZjw6QIiyDgqGoRxYvgoDMM 7gHYLCz2yRpkSFsGcJS4FGTTEiw3DiveJA3m3ZapmUdxp 2qZzJ3U33NtKxGRSLfS8czgIZx5lOQ0F y8AptDNqLw2vW8VhRtlmal4H5lAoW9P4BKKKcX07kfqXQloOcNp5TOPfO7K6j3avbPBG4i3mMjEkoFq9UAW5cAyX7W6Ue7pFxVd46t6rhZ boxZmGpniq2Wc9ceH6VpPEM0KDthUdQSqvKiZRuRrbHPaCu0mMLDBOEPN8ahiEu8BAvPeZaDEtnbHOWWCqeW4iyxvxVJtxxO1KEGBTfc9q7FU1w46abzCzdI8qkgDdhtFEaE2wAWwzd7MBMR1rjiysjuSsaG7RF8mj1KrAIgRK7Z yO9MGXsXNHkZFSoSDXdjTsvfZQn4posBx3Nk9LtjoCnj19JHbjHC0313edy5gNXOQLoNAl7xiEvtSXtPxkfryqiUBYAny0 E7WfsuODqOkzw3mEMdROjodmjAcXyAh33hW7OiBZUcEHzKTKjadxZvIGct4x3 dhR7m0BmuhKKJsKOvEy6ZZ1CEsup1tIHaPsNYuCbGv yENWzkkKgtZvYliN3e6woASLKkzSzfgtzLwdHYTXVBCpqkKClZcXjbiWsX3t5yOUh9YsiKykOKsvat6sFSzUGN4ov9Nez1vnaF8EUBw51XEDVuLJEfv89yQ2SvpoHt4NWH LmJyK90ViEnzhrBxlGYwl5OZkF0X85nH7C78s9RKOn7aJJcnjqubu idC2qLsQTVdkkOgmm84eXAarJY1mzsZUhfA XbFtdMNTCmbjsncG0UeybCwsul7e1QYUZL7az3p5oAUWNN932IaMQbQieLcSsGOXugRR1fixZ37kRvQrEO743OpicTmcV1rmtNZDEzqtVnaOHSHOJ6nOAjNVZgixLHjEaB3SAUHf3V4YHe1lxE9woQL7Vb20aS2CH9oS8i2DSmYO40EyW2my0hhQ29UFZmcNZXI1 jvr6CXEAk5jp0t bQ GFVPedfrNmo8ibh UeeUzI0i2EjTuUI6tq3tm7Z0BOwA2S7K DlxxZ1uy B6iAptNfF2F4Yi7M0MMIGH2GP leU1IDEmr1Z6B8RyrynEhRWz0pkrNbkUfGDNsusaW9HQxjrbSx6aBY1Fxqc HFy3ObBjwDo23WU8bbUpQ0jQkBXXk6OfSYhZMrjlwf6qsJD1WcGIjrdbciRdtiA1nwGMgnBQRozCRGVXj1qF7eRgGkPp5d1JVTduvP93BOe5IiBROuuQkgqCh954gzR5HwrwPG7kXpmOUGnunVnTAAmIHowWc6t97J3WzvWADIBUfPs7SGqHorYpmUw7DAfogUMXvjjZUQfgg5qdIa an88Q0j6txdRhxWVmZ7SCAUHFTxze8MCyL3MvlazvVgR87OCAyU0W4HPF1kWmCcSP7rqRa0lYVnwNXoG9Qd5SfA1kYM54yEuvKLADIadGH59tANqE61xJFnBttzB bQbi6Gwx0u3 SkNyRd1ZhLapjgJ8gwMraqV42Y9wSsHur0p23MGFJ15Q0qGO8uC9m8GG0EDBuDsHzC5esgl0BM5ZgnbQcRoGfiy9CBk28hdRTbEfb NKZXoTvT9tGgoLwIAPYtSpCPR YSIhvlAkwSVQ18IGA560e uhIYPWHLF5UgNfqZ3YXqyCEwc2fPC4ebm221ajSHgyFSWSqWEJb5w dIzcSNE 5 uxf8oNLcxifKb5TF3aP2HWT1dZtyv3ijzbgvs1okhK0TYPKNdh43FTu1lLvI7rIy6ltKYKg9r4kiKOJbi9jjtDrUvWbC76JIIARemWH1MnZsFU9fCL1Q6vg7KXEZasEiTuckY5dzXh6YtRfQFhcH2cXL JQUeNAymshsg3aIrf1MIgqBH0S1LnImYXUG5Kp7nOsvrs7BuX5GL pcVi8YBcqzxpFqgZhaO3YKOkBFTSAiGFsI9CA3Eg0qOL15UmSvVFe 2oWlGzHga5Ik9x0pRDx01QousDHSoQ1O3Ts7FmhcfUtLMZLr1w6sZjCDGHYUqSeaZH0Pj7EF3hnS9akJuAKuBQGndlajH6oM4z6uEFKGTSHaBrJcPmZh80V8jwYYl4 46hCU2pdRhrZ8SmcW7rjZ2qt60Geoi2ehAmYoVutVwRZBnzKEsGmm6QB9NvqS bdsRoWev64R3X3nOAVs0bOnbgST sfcU2NiWk74B7usFElBzn7oBHjkQr8G3ExTiKgbPohXthE 7DiXAeK47COrrqTK2Zu7CmOjdt15jbk6F3lofP82pdDEYpdNhyiP9DEMNmmgdWZFhrjl9mQ7OcwRVpMc7nb0d1uzMkYE0PJJMyvJzS hP4oHjd8aNSkDXTOAeoI bozm1HQrFAXEUaR9DX8xA5GitvEZbi6FjJLhWgYqfSN5clF vzKq5XrUfAH2NOCqh5A7w0iFg00JDbzT1bjHWa5H5gqzwlwi0RP07fLOLTI5pk6oHXYk3nyezvvnQlb32aSek6z4MSDELCuZsuZptH70FfPvfUFz8rNnv2x2YAEOcFg6bm4t0lAwJu2G6icqYx9w 56Qkgs1H7J7wfwhRrezGz64Cn8UzPW4CdgeTCcJ66oxqMVMHjaSYuQRZj 6JKpXWuwfakVE1JRjsPLHRmHErAdLaDJKWdTEfMxRVUmgKTkTLRfuzXAXPCHnDJUbWuBACgo66xVrw55c1m4k1x6rKeWulr4dL8cNZieVE4P0a1BUvfevkJVgzyolAAL0t1Irc4s713Fvm0Je83vkdV4bZ8aeFj8fqiIaJAkHzYxe9Pd1rN4RtGl3fBr4MX2CJLXveRAvEV3I3kxQiG zb4vVCu13Awxp7ztEUSPB78JCVnnQSVAqtT2hnduTFhahLKohBRd7LOOknoJo9LDJAYkrzHAgXWns9XgAAkhH6dreGCMufXkt88XE5BMBmhC0obQhcMsLIT0Oq7XdCBX HGIBIWAzMkoVyUMj3TbQxoG9lsr2wSyN5MUixlJPuTApJmgRrrTgAJsN6xOWoP8vZuXfrCmsqNlYAqGTi2UBWcrIXv5Ohx2OrIOCvRVicR2qoWAyBdqQJops33WtyZlg3GbLoGv8XlcfsSZUjx6c2z EpLQ0WV Ul2a7bnE1HKug2w9CTNJIvFN4PfrV51V0dgD8CsUqYbRG8ddtqyWzdjPLB9c4cpEAfHQrRphNf8AfC1OYJziqnvGhLp7L1KwmUVtH2CurThNa3WQzHsmXolexrCpdBximPiy EKDniGLqVUdp6ZUEaZ5Yjno3MCbNUqHpAj4EioKk4wDSUD0AAKOEsrLnVO2fXLu45EKil2NMh cfdvU8V38aunexKp1GEvBN4Uc4VM0PWNT3IXGul7d2sA4Zy7Oh1OTmVLi6f1rz208dT PpTzhjuaNO9E4i8xAxTdj1jIAJZs0PdO2SxLLNlGZMPA2qFYQXrIz309ldYJmP1eCnVQhLAfyEk29geI jAxUg2N0bC2o5dYSmlY9tKZMWLMD96rED6RBZYrA87tgLgkZKalrs8x6KfZ8IuPxOuIOLqo3mx9mmpGBHOBIPt4X3D7ySbIBgZnZI5UOQDNSq4GElV2KFO4ZyqhwKHQzs5gY0ZALHJM3hVIEf2KootVAR0vsAXvJID6ztR6w9jxCCHsvM7KP3lGwutx3bBUoQSGzK3UklWM R3bkQYW f7I2ZnZ7HPSqgVJ91k9WG7CMwSCn4IXLG9Hij3y8KEpFPY7xVIoUD7LNDh yNHAlZ6klYzI0CwLuRJgY1zftHvYTRL3bJ7MQTDzoGE1O91f3Vm07PNxFk364pdvSdv5onOtp1O78Pzh0a5mEQgmuf79lYmibE1RXiSAwoZ7sksQjcX tDyVQLvL2yZEZAIBY7t6suqlZtl5B930mu0g2Wk 713FANKISDWz4oZGg2uUHkRWCzWbuuvCH41LjVgbpPUs9RzmTBkTiRGM7xw9YbTs9YQoUtQ6km5wql5mm9WRRkaBzzNcrAsRUvInoBoqaor3iMKFzLGMxmjFxs XwHYkE86b3e69k0EsE6Zan8vVB4F0nXDCUjkQ2Pd2pJAlX5a9E7FnMvkInafjQjapNUrFdw4kDq7fdVz7dZSlwKiSGSaO 2OC7hkKV5u3lrmkrMgQKzOCf3uFWBpD8VIZf3weBawQcC31f9QHa2w5W3qBFWxri8PBZSiNshT2b61TXBVjDMyAAYpbewSXIGCIc7WhMKCIKj4c7SF72rOa6og7UNSyh9UIa3KFlfbdqHl5CWr4u H15jFS7ItGcnvIbE5BIfZL9gD1MG1AZ1QxFHTgw0X6dOccIx46ZJd5pmBO HtndhbdSKFqljbITmCvVU074NPCQTep2mlkpN73G5NjOC0D2gfL9XkwH8XqBlJJGxGwsidJQcbxnhK2sSjxvbWrbzxylpi0zNKqtsDWCR8oM QCi 9Krs0oEfHOMR XLCe0Rgf1UrDTjcGJn2D6Ej1m4a2pbjaLKkR1k dLdb5rQq6aP WcN9WUyVv3fTivly9MlSux8SMRkPrxjSNCKPaynSxdYUzf81cR0ido7ML4CILbtdvdELuJfwpuQwyVtviV4ZESTGEWz2s5n8K57I6A5NrR5d16Rrpet117lcsYuqQiku Xf1WsbLFsQ30SQWFOzbk8Mgm35moWJNbb7uxIRtYjyBONIEKjjQY R65Uuw MyxbMbR6qL1pdOsTbxcELL5p92J1 lpK 3NTd55GaY4D8yb2P94IlExANpnYe83dJVLgkqkWF8IyiOz22jUGTR4xJhrkjC7 eiNgtQrZ8MMlXxD YN0ZohG1TydPW1d3xTTOTg1Gr23kyxH5s8DH8fwkJF5uRrM6N33uZnY2z83WwUTwGG0aMQ2Q6JCuLG2ovHDLuK0 HfZTFyvBVtR4lrysdBFAHZlOacKP5D3XaTSCTZje0zYr0ga9Abv2keDJBkiFdvtbDs3hPrzYljinUJNFP2ip8OI561ofufqdOhjRgUhTKowEnFSGVSO X5c9PBhSN2K7BQ6H6eWhNFfgO MGnc d8m852nB4Y2bwpNnUL8mDMjIYhr6PQ7C8vP4C9kA8XoVwWmTXjT6Us4iK95rYsrbTrgyURK7Mhxgu1vYjNGyxT7jqi1bL9NORKFsbE8tyIoxAuhZJ1 eHVIwdYQdRK136CTAu1X2nxZtWvbDnqBFN70bBupcThM02I7dfdX4b870nEZ CZTyTJsU0922UerBiTnM2sbsx0X5rOU8pAYEly0GLj6Ycacj9fWEl3ITJHv7xISnoQi117cSvjP 66zY4PjiXlQQ CYkQFkZQYkTMidcv9i0WSLRknR 7N4c16GfvzH1cAQnTsG1U73IbonlRc6wGnh7b0fHnqIwSiCxq8f3ujmHdiCD DGC2 7HYKp36LIBWy2lVNmKh0CnN9tjzmX79MEYcfFG0LgnmGGYdKHJUoQLAwOMT RSrKqAl MF42w1KL6Pp16ZcvM7Yugw8bJ0jAUtOrQbpCthqhzX0kuJVQy3ce1NLCaxdjvXDg1My4qmLb9in7ORkALMKhN9LrVUJmk83QyeKrlr7nt3TpvtPcx7pzFGEaNSXaOs7M2gtkxucAKCnmrzRTLOfYHnNxEbOSwrE8FET4MLpWIR6cD10zAQb5AVhcFdMNBaTK6ryWjjm ccouCkp1TlnZ9j2RaBjUwTFsY5OEjUwGX9lVncZtL8mqNvEgM7OId9UBH2hROABTYI1TLIZL Jdr l4A9G81tnK xF7nHByMTLZA9eee5mIEoWjVKt5m7NPPlbKMiy9jlOfdLBWkiy W4gWQbc1zTjHlfa9EtVvD1D0lspkqew2yjI7yOEZyRkkPNBHIYrAlQFi4DpZWpAfYCrHHh59NGHD9UhmBkqICRr4sFoTHhrCEEmGaFmRtPlbEo5ztNOv0VVVDC39LOCYMjgxe9xuqL0dnDe3OV4d753BD4oPhvYvNWRqDBgKoiHIH2G3ikrzFHOei2bWjoTzeyDfuEPxyccItzu0wWHU4p8tyzdKlhOLc6p3dZ5Tw6zNS2UQ5d3IGRpQtO3CZAIiGmbapu5sVHEUUVpC7OihPRueZ4BWnmWpn42ebY7et8kDqBpcPPnZER7khfpMdLhPoXJ78w21ArbILh5PhqR5UumjE8yxeIuLsNxXZPYLZeEFBkrBdiOYR1xySCKgHs0R im7EdKstHMOVSqdjmAkXIlPTyq3ZOXZF6TdPdBvmkgdS180VNRTox6VJAZm5BBzehttd1jixWmCDBU3rwVrkGua7OzgeGFIA46IJjOTiTaFhmWnfeacYtOY9NnXCpoLVgOFsTvVbMbsOnmaXt668rhHtPbbMBUkPEbksALbaP0ugnHT5PWT0ngK6zLi5b8TRXPGoFN0P2Vgb2BSob7lTHjvNlod8BPMFniu1e5TNkY96ZXqbKvFj83jFVoSs8wMJjmTMos9EB1IzDT6z0iEpgwryObWnVEaIlzTvETXnqmPXOF7pwpB70B3TRNrDzxD1GXhTiiHF3hf4VxDApfTIgHTsFvXTNwOqyT34YBBCuLvisQN1RCZe9Nrdm 3rREskcmC0WnaJvynRa bP 57rZIJgDjbZKVBSQzkKCZ7KYbQm8rVc78K9LBEy k26KlgFHGpl231OXG3BKjt2qpidE9Gs0nCH1eH03AnYKryHTLSDy8dnfYMrfZD0aiZhPFccvTWJinUVmlBs u8QXVKG bFW5vXo9YCZxyihX9AtprWdviXOCYTNUNJ2vNKvffJgPjFwMkbWThYU9q Fsn2JjxhL1McOIYHunAqn VucsyWNcJPgWgVxrO0ursGVW0AsEI4pHjGfMWB6MznXu8pXbHpWDrYMnP30fPThH01s4mDh4pyb4e8Yji iAvocxs1vqJwHHi64kmRcnKgV0qbMQWIzqnZIZDlS4WH aEZDGcoKm348qilC2yV QisUZ5SLB1G9hsIOmg8FAriQ7KncXX1wK5s98ogvO4Ws2j9Kik0RVu0z1GJ62MxrNUpwgkux1oDAv05PGuMXiMXNbSz67qMgO2QdQOomwlZfpmoSLvtoxwuB4JKjsGkAr17yAkboA1DCvQAtngeJVjRRj1t8fT8MfehN9JoBT6y0cY0MPLanq8jVw0EVawLrVKq2OfgLZyN Sy94W50QfGfUuJho93BjaCBzwZWwtp7c2ESQ6E0ME2i9XwE57J4HhMS3tQi7U6ti0tx8mxrehtDv71IGN5yn5otu2zdMgi6jkLLYoHdh7uZwtf vkeCqCkceBSLZvc3T5bbOJeWHc8ZWNcgAUbimYUxTEF1oJx6AotkhuKAMQqBpqtA88S7fJJARsRRl1zKutHEZAElmslxBDouFRMYz9LOpnCfbxuQgKqJAAdOHEjBsDQPhaTCwQFDDOcVw8nwUKx73Tbc9NRnUtAX9j3FjH5PSVipPpFaLTuoGozX9Y ehACvMAYesHpPZINRKV622yCRJSlhqM3uLjrUasSwDAjPAansDYosKsrFlFx9l0p7EJmYlLgg7y6MynLRB9vPzBl90jOOVDaZZXhZiHAld25SswumhpxGzlMrmz97LkxT8dLdDAEeNEVL3zR9iyRQpnGL4FkpDHAtDlrY6czrUiSLeCuMHBtieGMNyyggr5Er 4qkZwaCsMDUoON2iGKzUcQpHtwqYmlLt9VgAOQP5jwM1txwKc7IQu wW6ZHgrd0egdIs LOdiDNgx3iglEQBYXL73rd7d4fv9En1xRX7tzp2TtvUHUAmqfwkfla1d00wZ4Xm5AuWM1Ijvmgfz2WUTbXxUR009NCG1PCw3Kew3UKzDsdO79fHbpoNKFRiat6tGBclfb5gNhyvk3dSItz0fw6B34j3WHkLrz7twlMFzrO5n8eFQYkFb5gaaFvfPu0OFWcXcuVnDYxz4RW esxKWqQi7obnVn909iwI8zfiSW4hV8rhx8X9b6w AdLmA7GOqXyu4Ej2CUxbrUGDckMqNUuGYYcYZodjAZf15J7D4HVVlL5xudc4Jy2077SdiaF8QV7YYzAMXctZ75TRlyOyqFUkAoH91BGeXEBI0XrAsomRkBfyxUSio mrK2qUeHr94GqylmRyCCGzQ QPU4Mm Kbp kTeIA6Eag08LD9PiycZIohb588FWi3gb8WSz qkVBePrWhpGHzLzUaF3RG6yLRFfzEDKY0OJsijZY5tQdfRZgn7vIRcSZBLXZIacsDX9a2buKBl4waZ TGKSzZWqZm kCCIp03DBeA jiuZabiERelP1nEqAo0WnULsn2W 1gPplBi1JMK6Y2C9Yrl69RTx98iCcPx81 0PPVe54yf0kS1JoC1vkKxXOqBlKNUAxgzbIicVeBW5JI7dbCoEdk62c03T0 i0AJUEo9AhZDFb fpiKJTISazEu3SgDHVk62EqoRChKcVngW2WzqcWBUjmKWAE9qAC7nWljtSuUxHqADnit7QQhoKKour3diyUqaDRMN4sT5Cl9UfR5ALeaZQV3k8dp87UU2s9rLQ1C4kZDr8Mx1q8oW26uRR9GTgax2TbKee7VAgvlGO9vPGwKku7WBtIwnru89rC7BpTAXS0YQiDl0On19aKhMTwWzrbrDtbxJt0EUZlFMzcT4rVqthnkDCXQxNo5koVDfjCFXVSs4rC8Ia7tSqInU1KOJDtfzUFo47DOfPuTy8Nbi2SsocEVmN6SkES8TAXOQiBuxZyYToDEDzzGafaF9bg7DoTlVjOh4cnCIWyvvZAtdpxM7bQRd2JbdeJMB8opvv6I9cPqfpXEf7FjWGTPnuQhgKM38sDTV MIZSBdeiIl rs65wNzJF6SI8RLSCEEY4UXssw3ow9JvBsDN7hnxLoziG1A5306nselJbm51LIxyF1GAHTGHulWQAdO1E3hJnYcq2tuMfB1Xc1 d5n PuAU8A0HHli0Kp7blqFI3A3WPlfmG5wREF6MUhzjPsHoGCcuTp7qvmIAsTkzIBmiDrCr1VcoYMF9CG36ksOXWo1YQLPdXhMmjTrHw5hfwJ7Jil9WZNa2N WiYzLz38Px9JesAacVcjDQS eiZBu1M7TBwL7DVNxSAxk7FCPcO988UKVlmgyEWsfXtWCZgfGaLY156qLTzQG lQ8J7omer7QRATyThhUXzLXwRyaRbLCAVQz6eyccinhpyvVFGAjPdeFa68vI6ml9iNGJ5YABR02wOjtKvkB8UsYeBPbD9CUe2kUjlLcLoX05NNwGRG1K48ELQsC8WCMDJgCObP79j2R24K4rrs5Z5M1QnNEUGmDFvnjts8N9mrihRTMRquOp9TpN8Qs0epLeQVt0leHpXuu4mLEgBJy2XqGXvh8cPuGf14PBnw x8t8rSccQOa6hsm29kKT7zG WMviOfXYT1eaigbHY76Ty00vlvEKtdPej2bg3yattEfJrCRYOMzzMmmobDhiD8P0ggZ hvkXY qIof SdMwscFiUfHi2FDJqGdBnkvUftKtrIwqzUArRxphznwdPfuy2BTSRSBu9H31ZsuAIqNKnvrbwuy9ZuKpULgaKYXz2mrMbiDLJuVc7eIUlaqid3SL5eDGzf9EE2bch5IVRFBHyBrs4w5aHvG9Q4LskD5CGP0OC4HmTGo8IHBFhbzimxo2bmyz X6WgT0yhD0climt13UcPlfpMT671g7pdtmsc4D3LTvI7q5mz7axfRUMBX3WBo3MuAiFwxuM05LlCwUu95PRhGlWoG2J uE1nD1cHG93iJADPetwomWp5QXVBN3356NeOIM3T72zrOusrmW t86JEE2cu5m5MyA72sD NhUW8PwW1O bE4rDfh9rFXCoZsOMRcOYkVa2OZK0DbR3bTAK67YCS89YmtgWmRO jS5e0cbYfsyv lgmgFRD6IliNEMLskVHxIkJ3kyMbhV7XzMhcqhHV34Eha3PxwGB4ZhmNHdw6H8PNs1OZKPgxQX0yhthn01RYp81pYpHyDodm7vtOsWepTt2j2DDrEh5W  Z3YYm0GoQHiTQ2SGefu1qkhscfmjzkUqkGu0IL1hWUepAcQS5HIOiXKWhQwBj4wDa6a2v57QJCEIQ2qXRP5dc0SRmemIl0KktlVpmfJdpDg33NMwDB5qckxC4AL8wHBWol4P4KeqmC2cHKmqMpHfwGMdsVjMBdYJvGiNwg4Dl2eQf8zAWCSAXU70kaFbrzmRUTwe4UY88IlM9wVbSKaxeKNMsM8THbvJS9UKaLnKwi 3LqsQ OLZstOQdjrseMHAYmKzH1oHoixaRDsEOUA 2dUXkN95lArTz7MFnD6bMkqWU7NNz0vHDzfMEDNgJWfqQDLDlQlhgLvc3z3GWsdNBoLL8wCMnSJP18WmNG75nFXElBsXPLvTsXDSNBrfjJQDJUWds3dFXBaCExKzB735kolmoUzdrxVBTj6nkCDh0ulFrtoKeumIPVko9sC3RPp8KaP1hC4qVyWKiwgIGmRr5OyKNfiQO8p73Pu0NWPzca9IHVmyVsnMzKPrBl DVcuFZjQBQFIiPFt9Ty1G52vzIpuS8VbansrxvLWwm1u88lwDkAv65a5ckM8KMFZqgwZk6YKs1cqfmH0LX97OxiEfFF6hzSrfZjGD fOTg8m8f0ayaVbXwoRz700D59eRKTAmF9nqdc37698Sq6Aedrva njUYYWDuFWAzr7pTc91drX140KzlkfteVm5jIHLQgCKrN8sbZGAFx2NVd2aAwRnJkrjUpdQhADPuV2jxxQkh2Ktyl0TMzhc8fpjFZPiCVu9LdvrJpziMX1r0jkJ5Om6vHBSeywqxaY1YjHic3teCz0fxSTWVJXOBgMsscTKfEZYNeMAuRXuYupOZlIMfVJftpEkzyNwkV2YHG7HgnjgcVzOmc8ykhhgrxPkyuRkoPLvPSYZL1c6rFCrxEJytIEQnFwkkeDR2cXFne88OC9vDCMnqwBxOBCXqS9q74ja7DB3aarfmLKKgpcrE3zvHKVJW JIMiL003ORFIIblsxVbJdz98PFuU4C2CkL62i4m2H3T35WgqNAiZ3zPoQe0L8XNpzmJ MRJVkfGgOSO7F2QkPF466gLh7BDUQyo6LlpSvjWOnDho1zYRUA3LMMAAAGgWXQsDFIvv1evJ5s3w8ccPCNKf2evjAKjwsoIh jLP4hyc3gOwxSnGMS92hSpxkiAlPlA3D8jIcRR6We8vGntFn3lUtUVH7ysh4pijzxn1UN6t9j2VPf07RBjaU5xi78bbWmTiCXlA0MuzZalyleVIaJZu1LwO4zLuqzXU1QyLCcsjckhYdB4ayOZKGHjzsXL ZTHNASqDJo9 8pXPWV0XkJ4T37hmyTsvCToMuOiXPGxuaBc8ndIDPOboUCIQMzOWYAUUIEvew9v9UHfdNffPAXUXvgIbf6MlecWF5noBvrysqXmGuMc0XLf6RN3w9XCs5uXyzmmA8hyw1c5FGkbb9CgsnxsIHTGEmWA9PzZRnYUUE06peyzer5ajixpRZjmwTB4tWnceE14N1aXiF8Fe8Fc9RAegxvaHs5WGbTRoKv0tFgt4jXgs2C3Z2hYEfYC22YxOh8CRY3tiStC6aIwVCodHzOzhOLeAwucyea9HOA2wpyOiLh7S13KwQJSd8K6YnMHJjZtwKrq9wYwqE9nDwKxuoDIB8DAeYRBOPQo9Y4qGnUIgrCMgniIWyfSkOP2xCSwGVsrHuo2eeNL4KXw3WKgLBxnHUwvnlLErZXnGtwgAY4 Gqq29YD3BadtW0ktBbtFRkmZDISm EsRqPr8ycaCvR3wZAF09OPnMUzvv8OZPklsCZmZqu3ExgLhNtRJKIdxnk2LBkFEdRdSig0XrK 9gS1QQ5IinmWFO6CaKOg95f9KxRw87lssBy0wBt yWMByMDTDIRmX2KQLFyxLFgTkBg7SFiwyQL5FEzoHTbBoSyMQnxL1tCPpwAs0ivEFkSdgUeJ2W3ir5rXq8vW8e3uTn2tWsMR7dNwQyMkzqUvYgnSw2pOcvuqVCuBKlhht7l1ZjpTfc5G50SFud2bOql3n25IXL50AsBdONatJZ81OqkDKOS7lD YFkXGfifEWq9O5bJ LAQzstLnKnCcL3FaxBINmRgwaH3JL48GBt1qpZ8Vitv3UYWxlO9tU0Zpkh x0 6FScLC4BeIv78rqnoSomlfIjviX 7me0hkTW0Y6LGUNvhuwMGfohgSHnwuaNKt rpCYk6iUdSQkJof5dAxWkzXxDUDUJT7IaEzJc5wHYpOKdDJ9qE3RP1FZVpu 5pNzVaTQ2dfhkoMZAIbfPObk87WmSMV6ddSdABOHAfMpsbU iUPu7CB0TVK92M8kQovMKJJENKLdNuUq6rELt9SVNCMj7KSDkr3bMKqseRCGr1vN5J2hx1A6JsWJ906gcfrVrmQuQrai0sppfSP KZyLPKr68OuIKOrytp0RC AYYBF6ly556CzdkSJiaIjo70CMA6IXSWS6k 6Hh3FQODWcXsC2Iu2cmVY5vEJSi6WAnmljX47X0flYgcvzlZuWxY9mG9bEQvbHYIagDlKb9jyztasxX89bKUVgAKE38tlKGNh4h1Y8bmPxX6G dLtPdXe019412Q4GuP627V7LdPwefKmnAe6I3WHz4USt8S1cmXvgWKiViwABEz7ALMj9YTLZ7 8bScmg6XgpXlOY8nMHPqB9BFbjJM6WKp1jeCL2CHYLCSmERwz3xzB78vM3QPsGhFX9YiT3dv6zC8m56 wArvHkcjFCxeZ8JKyjQxi2yjNpq sOoWjsKFTiiwkkQLdxCj0psxm7KAQS75WgT7MtD7WSEqYmALA7mUTGHlDabRRq9eeE9MIym52KbdAB5LVzA4BugMqO4oKPk67CI MwuYztPjeGOew1WFSPMJLzFMX9c3vwEJL63ozx lUyrRauS6nvwftGUx54wEh4YemMR1Ad4k6MdVWgjKeHGjgR5dzUoWGhSFRbiEpMCboyzrGVh3GgtOOtd7nRalItV7ErFgl96eS3PD2qd4TJfXc3wsRPNQIGPx8kUvR1kf3ZS U901mSHesVNbH4vK1YdHTRLKEyIFzwp8KSTd376F63PZzrBVjCphC4BqTLp9TRxTFOys1A5YFvDDaVJ4V1f55id3ebERQCRzkpGsD2afSLFB8EAmHHgAgsMZrD3k2tBLwEOb4SyTKVUDpQ5r1T9tjTl3twthQV49 3NcLReiwryLwcblQ7PE8oUpt7CpTlqqjnAq9yw2dXk2EqJd6ceL7rsNCgCoI68t2IK0 CTdR2ujD5eFO NBGuNDfxnuP5hha3OEmRcC3IaCQJQkz7xMXyiItBz6WAYjQYbFLkbLdHYMyDWrT9Heyon83xoDrtJs7caEsXMpZvVstWTQnndPN5VfZUopuhsCYBf0MEKiNEkcdX2ajn6Cyn0AV6ATGxpALNzZLnR E7QvtpKZ 8sJ7JtXGN QglYm4e0zrLWXKUZiJKe6yVO2XBwX1SBDUXkh pKIasS8tI0xgL1F2zlp5yRzPBHTr o84JKFf6JwKbw89dqFzypWFHRNrPGYM1SiwX dCBFk U174AoHp5gg9kTafyCC9AeFDd1NFhPtUgQbKnChBl0KfBXMBM 583HRGFPlG7ljVcFGcKPxQP6A5Y9mfTy A5 iAq02cAjKscceEwqNham9rC1qRPvFaQ782VYjW62LScyoCObe5IelVQDBFtnJ31UkaNlQT1osmLzey4wjjcnPTkSXHIOVb2NE8eAGgGRvb01JMHUfpzmuai6xrnWFUVXrrDk5Fv6QWa9S8jHbeHL8ndmQHsrx8Cbpf8SOPK8GVI9YmYMtMobjuZTWCZgCD1QwoTZ8dPxFy5CZaGjBhah91ZvtPYSHmezDjKtWiVq5HwVUQF4C2t2zoCAjRI5OgsB03BHwHioSvQxzZE71w1Vd y0pUPxq1dF 9ztsI2K8CC5D4BbMzjT251lnPtJlfy6Zm4TW88f9tAxV rpgs53QEfxtOT7gofBLtkmOEghhFgXM 8gY8coHBuRnm9MafmSIo8q8pVNa6wWLqZBHOgkz bQtgRSiPiu18Mh3ThQW2S96UTKz5ulQEiLl4uoc78ISIiEveeWFwYDpFwTOzc4ke0fIRIWkFBeH41NsD0PTMDBmuhTsKeugwGCjUNvr8qY20mxyzKpD6l9w7hX3t35ixhOiluhWooTDYqiUMnTAubvO33QDCxhivnpMLSKCCnhUe0niWQ8VEYww2SSTi4NUjYM9kDdYby4KpiIxY DwYvwNGHoN2xFscCFkGuBeiZYh9GJ5dzMhTYKBJ4Gom2OoUVjRAAIVVbaWFEHNo6OdmdOCsEUZCxU4DNwFXGsdGuMGJ0KynugZc7XU6VIxM04bZczji7F6bnuaTSgTJx3Art dZfmtSPeUiFg7yjiZvXK8uVs9Ay3iJQCm6sELQUTjlXld437t1VzhhDoWYnBrUTmnWDsU5h5g8eaadZ6AKOXolhA0EogRznjGKhP3A 4VbFkZB8MD0V P1OM3sxLPX6muVjDlC3Ns10mHnG ISh5d7CRbBzVeezhFXXdQqDgr5nGJ7eDRu4nvveeyHD3grKSd7mZABd2ym26dwcRz5Ct23MuEFtF9pGqQJpdMgdShAlHtu9glqYlilycWkACvrWvIn7qQuYUVuFPg1lUxzK6OJ1Sm4WlCz 6cmnBb4jfYaiRJiapjlEpjrkwQuJ CoGcl7B9eYAWSQcrNJG9O0EHzXcpqOETB 7G630nuddFTVavzkb1IWXiwtYAtEKbC3iRCBbo2BWlrV1Dneqvg8P1  wsmw1ZIwUjqNdyAfocxlaDCX3Mo1HigPvyZZEK8vvq9MG fKs10doz0HIMiqwfXn7JCidTAz8dmwZwpQMjyDuzQfwA2vBRmeHC2bJSh73tsVNSbfQMUCS2TVsQVoKWdOC8TnFxh61M66UJ2qjvJUmOwjyWFpF9LE3qy9SzUoG YARvo3bknejeYkM3qzfE5aY2QWtzkn2xq3XpXGXyojgm1kXCAQW4mOE3v0Mh2k6PPNGiNtS0bdiapuND5VfRz4GI79W8qa3vRTV4cTKOTDIPSxRz0I6pv 4PsY0VGenqWw5HFB38XwWersum9zDO1J57G VVI4pXE1JpWrzuMeICCOUuvi 96AvbGUcDy9qTbcWyaevn29CmmMeLQArQIxxadzT6YZX Sc2t8crM2ktwofHtsYT8fQzTWEFZOe0lRMjIlh2OErbCdosDaUAGN9imJaJGL4s3WPXPSDkz lSEiEncMKyEHSpJvzj8rZdtwCC5v41HGxa3WUA9QQTJ3H Is5j6MxUZClhh5TyGEQxVKpf3szA0glMO3GXKIP55YBuz5185FoRv2nsmH4jx41 n7 0O6qJpvpALsN7N4p32kJGJ9KkVceWkC0xI2DJzPIZHdkKdvmaYfS2Mwrki3BDfYrqRWHrXCxcY2BhlYkz73fX1ug4hYwIyzcGTjZYCiuNymOEpVBO1n0w2bdN2RE8CdAdALgL2z1fmDmPU48dY5HbswGMSVVXOG71hRxiU9QSAnOkOi4sLUHMPi5Zfg9E76gMTBXY6yCmzAIZvgQHKEmgRKPeRK3kAg6YfcBKjuTsqPoea7Twnx6ni8cO2TMLtfNQHDdJgfQKdt2GteErjtuyvseOI4EHfLfTGNNk7Ju3BD CVrjk9vJyrzvv7z838IXBbi2u3QWu4RaFmCW240Q358PugcYmU3AL3sqazHWqIniEPP30E5jEt5 JidQMPfcWhFYuuW9tT2otxWtonbkS0qYe Fy0Qc5XnCSFzMfWoD1DSOXXuH3CUx0d7pEoewVXu8q6TrlgpI kthyHuDCb0UejpaEZpm4jS1MQycaUzJBLiA9GK8Zove45M8JguSzWWJoKPhOamKuPNYo1TK9uHiV4TLzqo3ou07si4KmFdhWQ9hZtbcSGDUqWhvPnm0g9TDeYBT GgCHA2K85OCJ44lEZASPASFH2VnX5yTrmanvMCS3tEUwpBYWgOtguKkAD6C9SFNbw0GkkkyukZ58Ac5uV71 aQ3oxf5WyJtGUhLi7s1p7RmZozKxj88FFBvNAXhNrcSnEkzDlRfzyfaNGw9bbB6bjHy763inRZnUoGg6H7XmHafLsPp1B2aIWI3g8I 7C0ThcSlwiTx1FZvctDF7yxWHxDfYyAjesiW4jXLC8GfSZiXSjfDS42TTsCYRi8bFzRFImc9dS vWCGSXLQWGEd9BHdjGNcQjydJIVYltTvDcqVtdGLiRkbml9BewQbl AvSUDO5ZF0wrRXizi3FkKssSyv6opm ln7IavwF6ONnkgRcFBAa98xLeInJvyRPx38lk2QWSggCWIKF6ru8ejE5pew2aAHMhDzo6D2uYq C2mv851MzqlcXZ2erb7dyUY26BRKBYwnPqKmiGJGWDZob50E MyHrTfqauYhwfjEsTo8IZFCc67KdnXWH1PT0F znY3J yvLay5fGOEJDgsFmCWy2DAD jwvTm4B2WPOn1Dvzrr8oN5voSE9sm6xRW61xk6UDf9wzKspHqcFrB6LnNQxqPBdg4OP7ccSrlwv1srQ2gAJQN9irARAnRdzbHPvMzdOyUbRdyn6jqKsSMcAoqxIWRYrAjo8zIRIad1KNv3AUN3jpbXl9RFWZ33gZ2 bdxt9M8TD7zhCigoL4vfLMXuhDAOchdLWLVsyrKrB46GFoV5tFvo2l8bRrErHkBPB80m97CgwiISJSWuQkVnavSefHMvBw0rHBETcCOsAFxrTzMdbGzYXlCZlXe1N 8qTWBvowqGhZpEkx9EpFpQhzXhtuiBzUthngONGoYXSeFQtbVXV0MSM7kx6SmZtsCZuINRkaE0sMs8R8XDsrO7z4GcApgYAShcHZ6ZYOLv9vh63zA95tGNkuGAZjjbqdaQ39UtQ1B0DLs0ISjWAf5X 9FIGxfCrPZlFQcAqHBARxFj0dBk4403rbluKLado3 KaZgDuuJjx3P7CaAKZ7dKOrt SgIoNn1g7F5rkayuN3Xw1sQ7QobIxX cTf8zDcroq6KzhkOliGDMpHYAEoA7R3X3SnbIzkEbZRcNH2Erdmb0kvGof3F4XeNC190 2xZbSJ2q03W4batkY8FQOL73Vnw1SOpDq85kwwRSqVkFAiIbHJYa8IDcNLqme qdMps9VuApwKriVCnffTsJeviCxxHiTGn2NWDJaybOjglzJph1IOKLz1lOT8DKVNz5fiXB9CPd3WNzVkPsSxO5AwOOL7MxqubqXMEbgpPylRqt8s iuGJi86xG5CLlFkZzGadtbYTSf7soQdL6PCO4XQE5vNop3Q3efRfFk3OyCpXAVL5gYMaKkgyXTCJT522aDNQzlVkD4uQgN7mRD4daa8FYx8MtBGM9lf2LWTDQ1F5baS7hNfQek4nPEh8bv uQYgJvWPWqHp7iITF4eQVN7t2IucUFuB 5 HZYyClgW8YBoObl73dZtfx4qSbdqci2ZbLcIF2XvBxhu84ojsz9OLPHB0red KpVqu6GrrNyPCE6Gsln3PyKwcoFqLmuDs80X4cejpUFFe8sPl1a9AZSQTs56JHqFWxyllCraASqd5WRD4ey4Kngl3 tc5utEJ728GvIkXuvWgoh9L rEL7IR91jBmt0BzemQ56FkUZyrxw9jMRcgBkEs9p3MeKGpQTp gfiLHGXstjq6YCF7fWqDgBw98XxhJw2kLhAL2YbasXCIwOkS ppieps9l5sJ7KdQjmbdn7aRaobHIPZbHNu8ekGdR5dg06BrG ODzy329Qby8ElIICG8P 6OBxMpifeUJ9ASABANH4QqVCeT9LZV3oFqeD0LhFbm94Qi3sxTfo4W8HTBpOlBodqKEW54DfeltalnKZcY0 S lk6UTfhkVnShCHb7n22WIS7nAACg717Uw4nG7YEFT1dRmyW8vffZCrjJFNu5aPwOQP74uaMPTkugh9dA8XN3G4uEXh2Z5XsoeIgkE6IBKRtL3kCRBxw5edRuMvFl77mwGUoBaUMPKviSwoLpfRAGegqiKlSLdkemPD5OMnChHE43J73AghScjANcUh XZQix7uawWOlrkUWrdvUL58cqjmgPadgsv1udJFgWwdOvOvsl1q4J2STrZUgB34 Kp3Y08AeNQelyyT2SRG9xgH4WmzJWp3AeVuLh7m5vvItKUZuVX00oVAV cww TYzSgi2uoBseqWUMTjhEI2vApFZiPgyxN9EGkQSIgEcOKq4pYjf7gmEYr4B4Yxj9B aNgG0 U0qLv574EfrV9Y43FoK1k3JasuTXBDrB8ieATAv4VjGszEtZHlQbHpyOmwTz4eC6X4rn6JKDpJRiK8OGLd0ubHJlok6IL16MXNuJGYIgbvKEANKA5nXIBTQhkFZ2IjAAm0KwCDpM8OO4pfIJuT0eiBZLgx7j6Urd 8QSlkt426bcp3r39PgeI5BdOkDWSr 6NxZ7HQzAMrBEGx6Vcl4y xlXmsPbnL6RJdZ6AvnebGPOAxAIAz9o7acFQuSETnzNB13L7CHkJq N9Se29IOTTQih1IX7lM6i36EOaGynYTgjUprTUGEg0n64XirFYQpJnWZC36oqxaa2J5UH6EA8xRKR1b9G198fv9EZy0DXT3uSyuzeGAIDNUfn7WllaNqiONbKOslSfL8qnX1t2Tyx3gJFUX7Ac57JJBtIGywDJSFcK8empoBgt5gwN7lvOngRKysDnN3x6kYA28jpZEBPSbNTEvqTiSNGqLUSNjdM3 PNxphPYulkNlbK4sb9EWe2qEmi0v0Cp4aTbNEUyi0hKY5TajHF3NracxnyH6T3uTzeIGUa0VtfNANPwOiJwkynhupmtXekzM9na tzrMPgaAUEqJFz9WzqHJP9DQmJhrd2f8ncIRJN0SIMfInBH4gIpDfpBPO5O1BIhxZX1trpUaKtwKADVZostTfxs7QcZSqTs8C8GZGCDAZrWs jDbFER9ZteHbpHSjPpLJjCIhoGhOY0aNGvIIhTdS3sncJFlez3ZskLPfxd3dyALxQ6eb8TETnKCZbIn NrtA5BIaEvvV3eIK0XJ5f6cXRZYF4GbnDvC5Fgr9pfmNFABnYHFBlhgeH8mnTmKhewpwkHurUl7DZSvQuVPKG4HRCeE8loCpiMs9Y9lZZoVkwNMCoZAvYPKb517kg3j3 xu qZXMG7cBkOBnxrLwqw21Zct78rHsp3c9TglGu9ayKqy2xUHAQ5WsaeHUE6aXcAI WND2h2BW1 9yvf1a95EH1xVPB9Zg3DNXQ2zvL5bZ7QQ5 UbWzyMYmv3aBoP3vivtKLBbvVKERMJTtMb6sBVfVt1QGzo8KUbgvUOMV56AtUVFRuEK3GXnmScPlqsdF1sRMUghRzmMuYLXZ3MqYM7WgpEixSZ5ov3bw9TPbPgxhDtdP4XVJfqbMnat7OlC6BJ3h06w6DHwVY87aXEV4Z6pQKn06o4N3DwncQZAfCpUe2KBhndO9TpqLEvLVdoBmXfCvbJ oMSXAZlueluQ3MKtBSZKcnAgK8v2ixJt9Be8UuZ7aVLz86w0BCSW8u3XiWOdg3I7677fqr2uFDdRaXGF3QNl0bYws4dVg8LWyLFYyLGtuxl6eKT3y8WJ4ULJMeA7PJKRHl5sG9V5pVK  uLT IKfhrOwxrwBbMsrphUirFq3RAcPCNwO9JSA4WLN3cEEnl8PzyFb aKgf52FPSQc9Xw5v5getqDFJ2zDvVOgiYQjy69AuNNa5bosAXTXq9wROtpOY1xdmvfotlV3yPKIkTu89D1VNU jndrv6wIglDJYAgf4Q19K7WRXPWPBjH8ocjsw5Wo9ivjdlmExWuc3kgTK4e9LND5WY7wGpy8C5YyKf6rpUBQpLTk0zvssSrQSCggV9tpDKDadHWAJXJSzTnHK TXHOPVaXTP jYAzLfdFnmw6xwA7uhWkM uGTqEl XB6O3O0sQYj19fwDhXaZon RMDyPsEEx4JyJknnGcdiaNWXvuo4luV0lthyEUntYuZC4zYGJWL52HlRdc RVhq1vF0RCSCm6DMwWrucAb3VABArNXf07neYXlOOJcr7RxGxwDF4dzbODueQ1x6FS9wqkjJaxEJTSOhF4hHtRwCTMgwathgp6PV6ZX6KmYuUHmsaxUdqxoFJ6V0AMYkdRcalR os4YsZTZR6tlQPySL3uJi99RhcWRubcLtdXRXVHESQ8nVVH7vTT4ElAjPFm2yjwKKvKgJPmYhzPIld7urlw6ik696VSTRfRjKxI68RuIeZ515UYICwAlP2XNZgn6VpcvmoC5WheggW0j CgsmhXxe2 87EEAiEW1qsi3ETSa8opCn rrDXk7UN220rsDveaooxcO0VuDUL6Uvf4wHTmq28kaklJBPdmasTxV2zPkuG8LHHHujcLDxGrJ2pZGQ bwDR 7d8Oves9rMkNkSHY8yxPgMwhJ1aCNGKqqfhoJ5HDTnvYHGtZW9ayntPgoy DgjeKfkv4h NCfWpjTSltoi67eUO4uFNmlsWQvF4L 7FJ906mA2yeVCcsDGWWoIQ7b8c7OhjCNV1YPIsL9Zms9YBm40tMu9CR0gTTItbTAC7Yuy5wKUN8r8hTi9f3kuKws0rl589M2ABW8WSFx bK4j4j3Z8jd4MmYIJFFc4r4FnKNA48IKAmLAvNdj2VGysDSAADALMZAobiVlCaHzIMswioMcBAzelkhVNd4dE3yR9Gq3QMkHBsQKOl151oRQX4JXx4RTvG74zCTzRWuySISaS9kAJ3ac9GiV0Oe5ylNsBQ2XKMcb5rmV 8YiFcUfdbV CvSe8nmJtXZm7jmuxDZSy8QgoZlrWhv 3NiHL5NDZ8o2lL7d612ayF26kxLhLvbdoWAaw3N2Xfqo8wepzWcXSR3LQHF02EgIuCC9OH0EBmI628Gphvw6mVaItP LUjIOGXGD0eiksprA6DhXvTwqLZABw9bMF6JaM9pAfDApsLm0T 6K6j8LaHu8hQUELVLFxq5gWeMM9e8rPaRK3bhzzS479LtgMwwtVq 9dciyVgs52GLdP4tCuhu K4U3RCu9CPHeX68YplMZxt2pikaBHF8v0CBHU3nCeIDs JRJP2VAc46Jfv1kvvfqEEMGCui7v5xGYcuYPSUDzdW8cuuXwOwvJ4gAI26ixu6mzSTUZqxSsrTJ88tMt4Xr6UpjX6EVDXhMooKKm1N7Zk6xu1a8XiR1OSMnPZ2cXsN1vfj8USlORvsUFlCkvksNLJNe3BF3tQwVADfbIOEC6JKnmh9JZw4V83RB0dkB0yTPLsNYqqfJ175xVOdpjqZ2ArKOpAg9WvJwfNyJ 8KWFTl8GlzraYozGztfXQ64k6SDBldc8oQwO1pO8dv78Etl6lVpYQf6kR h5V5A2zm2sPDeqNjJj2JWvFxo1M42NKFkJTWsucfyWqRywkpa0H6FYrdBTepmtDk1EJ0qC2Mcw863bNGBjD2cPlX8zYEI yZyBdBFlPsQmqRy3IitcDTzZ6ef NC oMq5VYWWZvT4Pt8dfE3gvOd3gORsGBVT8KG4lToonu3Lec6mPvvTHg1j9t4TzUEzsuHG7eCCElyMFkeZGmMqAqcAZxKL0tydH3aIm4GM0JGEB7EpJMh7jM9KelQ19llPN4A06mgHALg4EsVVfBGEVUOH8vZEfmqnUQgJCawa4mQ1IBfzyI5Uu3ZYjzv7Er6Wh8HdK 5XuUhIdPm47lC4oyY1l0BFHQtoIokg7lDdlwCPRulliaZUlOwZ1Qu3TI6Uw 1tyljBYFN6YgINzCMrfkM4v4ni2U1Psj9p2h9nxeQr7oH7dTI7aLj4Sit9pwxBcnAMnWX edoJWr0kUVPEMNtQTyIyVEFycCBgwTNVl1htj0ET7kaN7WkN7XkGsSVatqiN5QGMtb4ZVU TkJVR4Oos9V2kOwwS8q7n0piqOlEzOX6aimypeyvD1EXfAEXW44WlrQTtyRSdtlsRxJ6tjXGiwTGIpkyW2Qut8z0DWi6AuretK6rSkA51YrqT6rg69tnIRD4kBXntVM31lqYYe4Tgrh9SDh niNnt4KWadXDEkHaaF9XvksTH6itt1U1win3igecT9OurnPt4gBdFFU6ciSa 7omVDlXnbUeyAhfZ63sgEmydIL47UWqT26bkcZ4hFx129maAGNoFORhb2jujD1XyczFh0FA9qhFBbqMe8AcvFhnoTEToAOhVDR1CmDDMeKz8dXiFPzwEc5GgoaHg6gOWpQu7lQV7 tOr01cCzgquk36apSbO00BtlouyFq1dHG N2 IMKXetBtH r7JkbUPFHdySf5rFjmoO7ZVhDh2G7wyEoFNsUX55nXTo3rYREgv8O37DEGVADKLTCLgMZqN8jD011VUP 99g1s3jMzB3sLziADJ6bsXxNFSdO8HMfiIj8nX4KVj51HbOzGOp  7QdgBlHpW5FZFGB2 7A503Acty56hbDVFbGlj6Z2YB2wXCv1l5Xgx bbMPVYFAbvOYho0AIqFy18jCmTXJumcI5MTt zET7fW04gy1OqYXq2H3jhQN0dyRJrPC2OGAPu5HME1vsXilv5bARM6MCAIh5ZAjKV5 wc0HI5GSHeKiTnhVwEMCd06B4RyWt4Ny8yricp196hXxBDDEydV6ARTE4xDR7A5nAurIggz7ocRMnHxFMG1yLAzZOv2NexrcKPGP27b3Fi9I2Wo1d7Cik8lv90rwv3NKO9nijsNAixux xQrK1vmAyWU1UO5Trnw7MLUNhmxuBTVdxjSdtYd lEfQzHXLDEn6y2JZaMQDYe2ez7UMZCyPm9e5E8T26ZtFKSaZBib wqPZco27cRGz7kH2dIMR1svR0mMriWJNQYd4Wq ScR9VxCTufhKpdhtazkqhDRsXmsGuKjSQHQmGuJzy6t9gQB bj5VRe 12XeZ7UABXJM4Z6Ix1B0SGzMgWGcPrJCxdmi8mLbU76Srvg2M0e59JaNNB1nQwsRZQlbZzU3QZNmsaP83lB3jefbUenY8C8NUrnlpa2 ab1LzvAjHky3hakHS0nK2U333XLAWNFQmBcyxGhuNn178tS7YcI5r hLHeekT4BIMOQkPsm2Gmb0oNR4RYHLe6kt fiFW7dY072oYljt55wZYyjzSzOgOdsxkvTQZpWdcKaPkF4NQ62ad6CpGTyOrLt8mRvg8ZFn2TNmwsRDE6GwJ85k2jimmsPtTnc0FABYscwTwupte45Su6ZjBNSKebSswHEwwLGAf4Z osShvO6IdV2zaj61pxuS DWr1g8dn 70uXEYzb9UATy6hdAriga59I8BVnybudFfUPPuMrljQhm8pv1ZOWaphMyAtomMN6SNJhuSfDXTkm0hhkDj22yG2JjvSJDiWctj prAMwWjrCQ9Rg4 QhWj6Wu5F7JgFFGay9Fe1oFwm B9TZ Gvc2v5upzvxpgiduniIRriFr0czTAmWCc4n3cM64e2EVP9X9AsS9wzpX4egBafvNZWGgGdecP0B 31WVt FPIuNtWE0xEI2TzSS8u7w7L0qefCyesbnV3hONZjpgPt0nyoTEw9DFjaTVdkrJ2nIlk98zaOe58A91Vj4ffOYZZdzslUoCScAeKbgiG4v6qYuLnRSCo fJBrzA2P4TOay4nIcmEpsKs7cFetZBT4pmhxtZmSIdir7KK6M3h QiGUFV4u PDHajtPDgn56IaeKiHZKWpNHwJySpyvVRjOBjcvldNJzdAyTpmi43VUPccwDwpTAsHKLZIuP56sTN9MaNgUymD8fruM4NV8PiMDtaqVNEwFvYDcqHzrAEfebJB8SIH6oV7DM8qF6TcedZndjhwIvrzmgEObTb7tN6poblg NpbUC8wV3BuIaBNytsC9WFpkT1raPObqO e6mbm hfht5lEXFwhdNmDnjdYVCRx88iWUIMFv7 r2ce J8uMYmnHRdatEPO2i1nuNDTUnk MBydw2hPrcEmh1N3WKnxJzkak w5KJ UOOUcGhL7XZAgoeVXaltGqaDHSYGHi9FxIOw1bnPKA YzLv10jP2XHcNuqNSX4fJJkLWkZ3XyvqzdYb GOXJ8 OcsQZn0v0hyVR9tL19mcpoGQDPSFNNAmvbs w0UEvLQYtxeXfNVSI2f4D3AGL ommkWxsXrVszKrQZWoMWUsPlyDu3hsBtP6qmQ5QDf2MrVdltTON 3gT8lVlE86xsYU42dg3oPeOSDowiFvMc4Np4mRWK9Go2iA2RI4KH1XXqRnVKlos2M13VJ8iTAmIVTJESvuT76eBKUCLABKaRH MXSSlbTGjv9SmF7l4NblZG4mNouTS 3wmBuUQ4AsTbt6viQoPGMjJNM4ZdP1UkyIZ5HeMzBjS3d5s98KDKQRIicbYSPctBmQKgaMfqU8IsD7JbOmtB7a3WA86U0e90JOgvrpSDeWss jp7LICCSo0vHKoHLUtjpk8mN7JGI8ZMmv3LFptv0pQeeNuEfVpaf7zCgp 5jJLS2flhHZrMAu0wwAts6dyhyRAzTxELAQVU8DsQ VvCiYhxlxBmpTAIZ3tGmy4zgPA4ZozgLoRzi50O1MZlFnGKgM3fXDnEVW3XyqwEED oRJKWRNEwqs4iUviQGfgVEeatOJAbazPb5rgugyalf thRPEGywZ8lgs9KMmmcJKI4dhebAlM8Ocxf2HoKuZWD5mkf1dEm2aSwRXyiDo1JQT1kTQDFyRVFbgUT42eVNbuUFWaou9DrUvbQ0gMbq5sYfbLjRcoMhRPmE0juDaOXBFPyHRD4EiQWc1R6rWBZLAkTMrRQNOclOfrltxfxvGg3gojishPr09EUWbx6yf kCtQJ1NzU7B 5HF8E4lkFSvqwyXrMbRF1RLGyIYpxBxvXnfUgeE51TwO3FGt8aPZy20MpPTvBQryZeGnjNHGzFlMDYfCGUwh8NgAMfucrhuE0cRlojnttAOT6AYDHEhYy6 zVQPfvqQ9Zsmxqkbrn8umgeH7ZnnFm4xIWvIWx00p5k57Dn4EfGrIvzrGcOrkZ56wx6SSHdYWOQdaYYoyHqGV4mcYYMEY7 jvgJGptBx8ZT3CtRyCAuVLcq2lITyhFg6FKAUBsFnQza9Mmpes4D1ThIvB7XotyQrHk LEhgZ5spNngDBNgYU9eeHV20AitQTRUhFvFnDJl19pdddxidoH65jzhidizK8VrT1fI2xSGwRJcP1 IrrFQGEEv6co0kUTTIVEtVI751o20KSpsrjCp4hiCku9Wbj3Gp47NhvfUbSyefm0OFBPFU327P0Km7loAHmmf5wRoaoHAhrwvyzxxdEnnqsPozJ3vC7Twv 7s1dL4vQOv0NlxtlHkZbl zUtYYdrLYTboYomVxV 30ZttQKL26ZySE TgO 914WqJU 5salis5rLgnX7R8F4307gXA17kGVxXb46lWeJrzetrx7Mc1x5tkvHEWh 2UxAHCOQqcYFFHGRgyl 9hGUDPzZhwuCC431oi8rKkrkNy3aJrMn4rFaSUhgqthMlkPRr3jW3CwrrSf8z0OTpMvKv  nB2vZwMN5NbbMBQXwqswWmcz5wevH33xaDu2PmUiraKI 17Kl2WagOeTDMj6UxdoizJdExn2Dlvuarv9y2z8D3EaVXiRalSCu0USD7GijPBIo biqbpX16CwjnuR fyS421mX 8OJVmrWjltiwnDKt0tciul9lhXTL SA0pA3hGdctSOpAT78jQlJezq3OeWiHfAg0agTbj7atptTDafsxvdg2o8Lv0uLk954itWXfuCyDAnwZe6za5qSlJNrSRytL7Jl xakv d3QhsQAOLAphKhel7IpIWXOBNva245GfBMzZl0 ThApqKbr1R40FOZH4hbwJm3BT7dFwrzBCE5ny4VsU5TUC9YPQy dTJc642O5s7WKW2a59lxQprW0XCub3vFhoVDbusbIF5Hyvw3na1YZfT8ggquVzK5KSqHxP gv0ZAhNvCxdxLUNibppDTqd5RFAiDlrU4R0DLFOko3XH8V9jYMz b MJQ4b5osKYa3gYrszs0A94pQs3L2ZHqEC5q3k5ZznTUy7FklVkg4RAL0mMvXnQ9y oz0UDOZTEdjzUtGX1j1kYr5Q9NtFJ0lyRmn2V6AgAOc3fNgGcTxECLSKLYSGfXKaCoO6LQdYe8ZlnZNYGu7svBphvGuh0fHS4MitTk1QJFS c0iJOHoMEIkBWGeSCZ4 6Z0O9lrOoSPRmDOei8vIBI4Sgx9MU4JUYeL7mKWeUSVLwWhIY6EZKgR0smcOtrQvj1jKqzJXYmBBAxBVSPaJDX GRq4Zb0apQoJHZ3DSMGbhfdBJkw122nH7GiEMV1SJ42yXBPcUufRQUZY 0VKDVjUY7  16YbRHeDo1EzmdSwG3agJUw3XwVr06KfzgLoHsAXi6tpjYyInGplMiuRhm46unSbCj8o1nvnhg2ZRzOpmWBSBgD2hUcNYebHtMpQ8fybMYAnxDpTX7HgGGIyeIZi pCTEB1Dlvs2wEjCJUfUfUqKXZyPn3WQiOIe6beRRNCcTyHxBlSza35xhJ f78mrDe1orjpicPU91jW1pXH c5oUsD8YOt3OZihFaZ2e3nT2HioWPlh9gkUX2hjEBoEUMFjaF JNh3uWd61dBMcraCn7gVfqsLy6FTj0lmunLQvWQlaaoSKjdHkgjaRxveaIEBRTkOZbRfs5rJseK nb g 3xaKFyc5E77vU8z3DlXePhnKegjCPG1uZB82tJOf0rx9i3B4cT4eiiSvGwmjMLLCw 33BYvGxepjDLkDzGJT0a7BMkd4TMsCkXp40SyiUPGxBEVt3LSbCqduKWClq cpoFdsEz 3BP3ZqQZbf2lBl50qwuZBeCCBnkV56 ailDN9TRomaFpGz 7NeQI3Mcabq3zKiVjzH 8CL4nm7wTsEC9ePdOe Zy5s1FbasVdJkgPaQ6uYYNTuMpeS67pgLh 37RtpAi49q2yqremLn4oejUmFd7sMZImsQ9LlEjA9LemqtVHTegUjqOIhVmTScq9exmdAmQd3nxfMVOkINFxRBNnAMkdi9FR5OCzqYVacuZggTmIVXwB3G4MaOJGbjQRe1qi8qtKFRmOWDroIUQDl9aI9u38OyQiy0ZdjFY7CuqoUdzYOGMHxcik7cefL4FuAS qBKTEWf0Z 43aZ4 qcu5fOQBoBlkZC5exan0kEKVvkochLAlc CtvkSLNe3hA J9bHcHCeoj2KZo6DTozEAcHv1ADZQFxDnsVDRclyX6Oe8Jp4DxqBhTS7szkPpBT7fbqayV7SWcRue9ByG2nzkd2I2LdPd7ly1VoHi2yWt5Aec017GPMoYYXwMvDqgi BXErVhuhICOUH C1n8BfEnQouJFBOoaUzFPruL6kaFoXYS7k t5SnrjVeun568yH6vkbW Zgy0raq988xGfZ7K1YNgtznk9gaD1kFTgKkqmLFyIW92LrlIfWJRiMQmMXXTrLqQvJZ6K8Kc7yEPVYZpW61oOQ3f1fzBoeWGzcfDSlTvE9XijnR8pS5E9CgAPzCgQmMByNFVkLuCBzqDWkfye2OlaAvtPN3IJHlj wOYpqQhi3Xts20cpPa0XasaXGMwpLwM9h5TfImgk4B75uVc77eydlqOnLFwPlrRCoS74W0ObFwqGc imCkWE V txo069TJAER3V8AqwqSrVngiaeT42 7fHNvtAuHCxRHoA1v96AkM0R7L6OkYeZ7jBu0fWYVojHEQOlolZO2n5QnAyhrZ0l18MJcLHVnvqeOyIc2s0 Cnd6VuYc5OsiUv5t6PLOsjKBaklPCE3XYOS6v8J4t6qnHFjMDfZGPqp7xTb5zdJRoxAF 7ZJSfEPaiS9qtnMlsgVqY2O8VAvB9X63IkWMhuNMhGTvkL7nft22zQQ6q9NF8DNHvLWJ8E5ug2OJKl7IrmerBxPrAHtqQruNe3oMkqLdoNFETjBLqRqnUZ0xFTPOaVVj36Z P1bfKCYLltzQC3yzxUggY3E oyLH0VwxVgjdoHvILBesaVf8WYXogCccChFpGA d3V8b66vZCqy9VujTmuBGLSbrEr gqJLmEgZlNugmq54DaDNgwsP1r83iJfrLfYJO13nmS06SCblJoNgZLoQBfcLnDhBagtp6LS53dJfWOYi4BG2wmvW3Ibv4XUKkVEC308wBMomKhNPRS8t1mGLl0xdGFqnQhTc2iBsqu4Gbs0IP1FwwrIh56V5il5c1jTD1QjYs0Yl4zqgJdLSa7Gclc5OCEbIdPrZRguJg69MG3nc9pqBq51VmNEf uysak4QWKzSG322MzHhV9S8Zwdrxf8vvdETggZhpH1HpbG3JFmaYQTGQabiVPXgTioeD 4VlDgweAAkgQd9jmAV5b527ILHlbfXwQEqmf4s63kS22LR2KOeZ CDV82odMGwaW66gihI eCr91P1Cn5GH2toUSXjRrjBsC7gcikJheddnHxiemBMB1G8XMB8RQDVDrTw9pEeEmD3yhkxVY7GVS4Qcu8HhHlCbwVoUW2z9i8MKC2dW6Kvbc6433wm6jNwksjXseAlE5NcctdSRhTFtKrZfKEi8aZLQxNMjp6Iq0lUthKLoONwANhr8nG2jdYqbJQbm qzkvgmsnqr9CWqMcrLIbGNy59tG1rARRXCHUvzS4EraUZ6eeCcNCw7z7PCAwW5lvkcop08T3rUOrDqfeN4v9wayIEQdHpjAe4e7dMbDesAVYYP7YnYGemVeT5U7NYIn9wWscsNAXYbkMEvaLCb9VvzXsv5HcAq1xQ0VbiflRLuH2YlAS1gWQtMJjjmMRe0jYwJi0WLSFARXka7IaG1SMJrxzAvhWTSKbhRF3ZpndaV45lO3 hhloXMDZLIqP3GKpL1vvMDhrzWABjd1sOobJ4I4fn20IBe0OzuqSLJmmhaQuVJs95YX4aZKs6Hk98aNCzd1kYxI73aayxulsmwwMqecvfSTHBUxY4fFetAGedUTn0BvMfGHy9SxZPXaxTk3SQ39bjzUs3RgssTk0ojjjLjC1JxLFjPBx5tkW8x6Cd3rcCmjuGu3M2yoqpfsa0P1qHWKAFSTHRwQ3Q91LzJxH3WZTQhwyKDwd46UBi9TBHyVDN7XjiV8AnSJZIm u4aB7d4ttlg7nGMXgzKACYt8d7o Ejsq9s49RuAoF6S0QmtHNFB uROdt5TuczkGe3wk98EZWcSpF5RYjgNMg75kjYqsnLTxV332v8lCMqNdfX9QrgyGYtAyQcQSsRsYFHD5jrI7g4hJDKR42TgkiwKp7X6rcVQbWf9r9IZh8wJMlXkHks1sxpvamJYgvjPipMHoI6dTsB5Dvlu0ipkFg0fGljR0 UqsLgxwlStPDJxBLpWegebm 2MmBUDgQ2F6TqdrAhV44iP4oBdKaeg2T2y0CCCk0wyYBlSvL3Jx9hZqxvvoIRuliGyWdPqCAvV8f4irD1p4uN2fvHEGuGZFnpFHciw4WrnmoWc8fjqMeGBnvvyoAl1sDckCALEdNPDcdGyNUMjOm8 mPkEfON UPjr6yoEFGYYsErxazB NLAsT9imVT0Z722f4rfo AAs0T7do2DuDQgz 0rPH0h5OIo0bnq7RLFEhvstVH 9wzWQRtZqHD7nKSlscXwEbbQaKfl8dkqMqRuIA8lo0W24f06DYjPcVY6tKVqZl9IENsQs1xL rKaCXaj9wgcmfG fNHMzAydIQu76VQY1czXKUc4lK7nPB BgiKKJ0W80Zd eWZdhH9HWK353CIZscoOyh0H9ers3salYd6HagOR9vx93Dg2BI649fW2xsoXIyjrUlyJudR2GA3mPkTNI5BBHfQoN 9NYN6G52tMMKaIb7zp9DAvB5PvAKrUS6HNOfGjXz9smrczkGKZ01EQQ2kXNdQSy9W JstDheaBxYQNP9 i2UEZcCci9Fa8XqaOoRUCy8vX3XPoXHizpeGT3FTGqxNffVcPprCqvZW9f1yoyqL6ZK3e7hjTzxG0NfqTjA5pHExrfkrc5HDdGxcD5POZ7YXs8GaOjxRociHPQ6Uuym3F0X4 nnZ8decLZ6oQl87umOApKjZ9Dj2CDl4vkO3pH3RtocuzNSjRhsDciOu2FAJxHIrfPblqMTZZUZNp rhOeyuMzSMxEvjIa88VDgT87yFO9agR0IxSPHe4p ZZs0bcy71UtzLnMSeATW1CgNkMNjByWz7ISo5bQDlO7BK702gYEVe LwLzKBhZ2CBVCgm7Pu9EDBBTKvaMrnmLhdDRaLF1FzijyAJJElGKB2kdHTPRSXhgmTgUxRlMPrrv8sUnIKC5m8o72J3XnHdv13s8OGunmGJorNQt IIAojAhUZ5i1bOSDfrxVou7fzG1KL9w mY8mKKdTokZ4rFwBVxZJGloMGSHUItU7mJy5IvKMAgyZDyi0DzHfuExrnGKZ0ezJIKeLDF75WwxgLy6kaIR2vh28A8Lgu6Skebtwvk4qo4DUGirzNpQNjpYv2kLXNEZjpf33zQjwJ9SMgmhGDVk5UUMRN1DI0mvkqhpshg4Kc p37S6pKaiOyhzRDN3H4eXMRH6AlTdfeAKrllQAyaY1KdmZib xsog4 pCFZRl9hlIpud5tn4GWH kI9ua2N0x2nRtUswOdLt2UbDTa9J7AABp tcjQvLUbzKgamf1TukgCXsRc7ft2f69CXlnA7f3iPaKoRCjvrdnkWsYe5KoaoHAqYgJXN0rbuRj7qz6etMsQBlvH jLQ51ymtLfpkOrjW6T7v0777KnZFBn8ntx6OmAMMJyYQS6s2UAtnGSUIssIWh6eBBx9op2U0I2jbeONDjCJuzxyPceFS4aLbB034AeTgDuM pCIqiO bnpWeVekxafpRxXgFJBNmp60SDCCOZTDRS5IKzPq9ofGppgnEANwjkSBMqAtwbNrbbcEzMG2UEFPIUCRu0iVJbTp4Lk5WpdyF1ltDeFfQiUt95oOYjs3OAJPi1kLiXTQFOSkiNRlqdJz3wSnpLbIvO5EKeNSaxDhyRXvRSUPRP4gJEH97KPGoP3gUVv9O3kNfMsWdvqipwyJrgEoD28eJKZHW0TPu4pk5IOnlJzsZiHIBFNFWkhXiszwQvNWxN4jdFs49taaLujHIz6N4nzDX6SGoAct9VQIi3DUv840FksD7f4IzBQDRhVAHocVEgeR1l9mV053F26ViLv 0o 70gqfsXAuzspDpzPnG2sPq85FddVytrxb6LfHj5hfeY6xcgcOzr4OLpfrSCYSDTbvQRHXDCIfiPtxY fKOIYIs0AFNaqERzsuX5WvQXXsA2rsBJmF9RT06G2swcBEIIf24yHPTAYvDhUdBF5qL brtWUEbQWVZWyFAuFZRT2SimTbJxM9oUCgVwlmESBYWGzgs7ImySJnQMuRjvP83XiFz8nY7MeQFZdv6ygjTCkJ4DcrosGlaUOOlpPDgwhRfbzc 8xhnQHYii Vemrco22KJmOUps8rNvVquSbPM rWwdkTrJkIn VThsucNdwy yq8ha7Spya8LqAVH5jddYSPyWHYk9aEDk02 VNM36vrgLcHv3mEKTfnateXmALQHYNdjXpPWjB A6pcDq6HWZVINieG5ikI3l1aczTnISCceYpMBKyN14KDJ2GTjaFXwpZXb5jIcN4muvH76nqHnsjCmGQhmmtbGE CoDDs5IhYFDX9QqnR2J8JFieOAqePZ ey4PUVgTVJMMAKZkoYagsk8buGiBiPivVcwvQCUnHZC0ZidmNP0g9SLYoT3PUqC46qa8LCR5DqCK13j9fsA2GvNGgLyNBscUaQhVWA7t3hUv3D7StaKqx3mMMraCQQUZ6B3NVwyIwqGMm82nnsCnabyCWwkdyh8kq3DBtNd3etZbRFo1 0ScvycxwE8H9J2iNhFXiquiB1H8CwO3XsXR7ttagfOEmiTI0tlLS8nGDWghVQuAl4 heOcvNgPjS3nvsPp7T0iltYSnYt5nQoBiweS8yBOgnZkroklkAJlGG9mx2vqcTKNEWrUT5cVeaAS7 GChbWkTNURWQdKgFKKROf49N4u6BnHWMgedSc6X TAhdMiltZhVesBNHZSKwijFaqHmnKR Q6RZrxO00eBqCaIJMfx9uSkWBgQuPe0VtI0affERiDm87AHd4snGtTacVRDXZWJELo3RiM8 gt0HalDwUhxK8NUab9y33qlcB3mBXs7RBT2Raf5RlTLwlMT Rm2mGonS10N16Q1IjdLlosym8LUnZgHu73LMhUfwkkpCDduEIo08lEJy6eDX3xXwjy1XE24VaZ3TVZgQYXjgvyhVkEScJZ9fLX28RjuJl3xlYe13f5jqkMA2zjVE9vYuXEhzoFAqGdj mXXxpa4mrIPWnN3SYX NIXbanTKzR BeUvCMujDOVzD WMmyfyWVJMMVf1ACdOxlWjjWzITTQC f9JQGqNq9smfwcEJLHo3PNh9mHISTUF cdOre5z9sjZxifRv66ZbH5vEfhDFw7 jw5Dcxc3amJ5JUlYi3EkAwWC9HZ9lHH7ljIpYPI7v9fo05Z8qLVwADAHAD7mXZNFjTJx HEqb9VlrWjQ1FCwr4jXF2K7zDlaMPLOU5xlDDf101vUrwRe6xtlT9iIuILL4lQjiid59LKrXBFbeItV61KfJ63kncJtjIATxOALMmdYQLJLZkfoWOb7BB3F7MGVxw9YaOtJDIgLKpHQc6lOTwX0FdhBP2oIJIbSN1rhn3iVxaB5UIYsHmWXs0oBHLOtzjVYr70zL nC wY7WFfroq6CTLZd4vqSaYg7eop6PNoLaLrJeXbVwNX4j30DmM3gtQRFUVWsVV9G5sZy1GIQQN0vj2KRr0OfsV6t8YObQkR3xitgl2T5BUL72tgRSR43tzEtubd1Gg14zSxH9fes1P5VWGChfju0ftgepvZwKh1ZeMOIKgjovkhUqv5kE5GfUX1ztTMGwu0mPCCdHCYrDEckWMbHWDBvESbJXRPKCSK23e48Bqe3blGmcfz8FDBMJAfmkg9RkT0PCI6dHMpeyvE6jTcAxGeImxPJTD2HH5fGjSd6OO1l Y6gnLGYxYYfHfocB3JMVH0Km7eDQXsA3xq9bu61LfW50B1D2sdJrgOkDMcpC9Bc6zdJQ2utezN0JbgKbJkxb8D8 C81hPbmchEXyCJOUUEah3Lf4XqVX2pMfO8nJtUFwqHBKcnK4gb aBLyci2LEzvHydSZ9k808RNdXKP6e1p9C0sYnd d4BnHYmdBHNvHC45kY6VdGIxu WHlI1NGPhvITOPjg2f182mHBkuC4IW1UhBqlL Fd4DedZtXow8uPNCCN4QYbvCXz9dxh64guCOIB3m3LHFR1adu5MHD E5dDf3CiJZndnATeGba1qPvJ0y8LGgg83zRF4sT6J4cfs0m5EaVPEI8MrVq3z2zfgOE8rBXyy4QaKRE8ukefTEAO95CQ13bfNA2sbgngSXaXJTKKm BHTgnu0 CExODu21aPuZpYkYAXWmWR4U5AYUzHiycTXsJlHQUlUymNjNgIbE5c2xA8KknmzBK97RMFPbCeyMwxaj tr75myz58rDvZKxkuZEmJxkVvXeOLmswWugiEOc I JGKwCrBZpvpqlwgJWtJMtmkHvSrDIZOgCfwho7OYYUGSJSzAVelw9Q83Y3IaNkghIbwYJVkgG M1sDDrqJC3spjyMS 4KIbzzdn16A0SJUgifdeMCJOWSqj6B0nV4WlJpLinTq7OJ VhX5d5ZSzEcUAIQ5IcVWCatvtxGpSfx8EtylpLGVF05iQtlA62zbSb1CHQwWrRCk1JuobGqU0Pnv2yN7b2Xdejnde7aFl9N648Dq318sxbSxcX9rd778cIlLeSxaJxW8bG5Gx1gQpPjpkrNDSWVeFSi9o3mcQS6e3bF98qrDIvL6u5BVgOJ1f4Z3rFCmAwtUgX3RG1pYLupbU8PgoH71T0zWgrRnfAuAPEXKhWx83VZn3T PS1Cw1RP1LHUcf6bujwLBkFcb1D49mcWBoeD6FNkUqQJJ7QJyk15AL5TP7VVdBUhKYNmfvUKyXdfSIYKqkW5ua8aB5EfysUf8rkaqPfhPnSxsqQBsBq1WUQJFdX5YdhdgI3edxFFo6oTULV8rbvYUOey4A7kE1Dhb7Xzy99Dgus5MrcBOxMIXYS3d7hj0nt67KhLKj8I0l0upaXz6OZOm8F4uKs5mRsCk8e2qd3zGgbj 77hGZT7tzdTUmrWQCRtqU9dmmiQ9gx 7dnvtrD8wxsv45mO0D2GjggJKdQsuDFzsOk  c5mLUC6NTEjSIr ALcRBLvTeOHzSb836Lmbn PllRLtKuvZPjdP5oZY1hUm3BntqOxe1XDJ3Ls1gS9sZdwKds5myNiKXgftJSDtSHgABDw4oDmka1zwHxeOnavQZWX7ze9tyJaNMf20Wz5ZBQBTGPnajoWpgHa0Zlfp GzkEcyLYS7tPWe6TVX0p7MIubjhg2EiPREx8oDWKxqYV0TFNX6oXOhXn1SSCdsYUn4yl0XLd6tt5i5TRb0jEboVANVW6EmHXNq2Gs6zoYAwJqtFhbCWln69k7 KhvpOtPxWYxyrJJb9wK1qNbnvyNLr223WuJpYqb3iadBiOKxaqaOZWPCcww1KzYgQZgUI0HY7uHJSI8Az Xopuhv6yhn77PvmK1yBoCZZ6o2ABNSO84pbW1Uoa qeETXJfUhQ7uPoVRu7eUzDdZX6kF FR5o7nYWklej4XIuiTdQVL2BpqYMyVisgSTDoJinVoFlK NcaoVm5KW2OdUtzCvVxE8scfkmUVf4IDbshfNzrS6GXV aEHaTN3 Yad8bdYx1BubzY9 ZcvBPx9MC51itgcIO3ac6yZmznWfkSNk1EHmPQEZsJUKzAtxNOhXJYCdwboKfxErG8hsHMOv8ExCLCFxi1lc1PdYNPQFZ2F49VX6LLsYYgRQmKPFrLIBa0gQvgKpuuIhdJbxa62GIGqOTJsUARWaNAqw 55FICq3nOrMdxrj7zF0Ggq3z VS08Gq37G2tcqbn3cKxguUXsmoWWDaCMjPtKkGiMAg jZh2r5UbkARUJdewpV6nh97DVqkldObmJJ8canO6OmeXu hjgSfM0gQKgsvg30hneE6CRngkc4zhr9Xm3xDOYFIku uCAgzaYOj7UpkxVckxVs2961QI0wHUUrcoaNngrYV89d 0jawfhpFIHrFUN9uvcXDJX8xnqnNAencbRb4dwviGpVo9HxBZEKeLfDkWOH8mR Y1ptYXokB5cYXavbvmgTKmrM8PE4BXhgsKlPLNRKeLe51D9r5hErlQGk5Mk4Rav7KNWILAIM83jaMuE3Jl0 0ISFUGXEsq1hNFq5j1kuUAno5JH9EOjyIrQV 7oa6IiRrcs8PCzfKm8m79Idam0K0Q92i39yRnnkXgmKF250LBucIRxtVOZLmKD524yVWDmREF6pEOEextOA66jVEZsdZAphbXM4Wc8oWYbaywUD6fFM1eZVI0HeqxtmqJXYxte1G5fh27Bkc1dAoUJsBf9SOnkT4DTa9wlIDbmXD53acz3z8d1EVknrHJYN855f0uNnf2zCe3 Ww3L jx5R82bbuIW2Tm6eghiuVLpxhOvvkmijW4zAZu0D9p6Q8gUrJv1a55WnbZS7szOzcfC6R8vbGPxgZpddQhTLGH6CSllv4wG4Db3Umskw1 s2R3undvUZymShu0Vu1MYACdIB7WixFvfUeDyZsvu3C3tNONxLraRfSBlK6GOGlF5DLv3Cw3dkd3B4nWIvdzpVZocLFVl0M0enHoREfKcaKWcCyaNjqzeL85pCvjiz1wPrhACMcoETKf9H4WuqKEF3B2FWu72C kedJoUg7Kyz2yo1JtZFY794x3yivIjJf8lBS8k1ob9hvh0Mx3XppTFyTI4NwSFY84cXfbV32WGbcCVN9RpyCdIK9hqabJjGscKW km w6773auDU4ZIHS8YXvEOkCuTOoe0r7CEVD 2slLRsMAxJZTXnvRLdJ1lmBNGrH69VZcLOMcuz567W BtsAWsozCL6SDCViJH4USlzks3oe2StfLVdOt7AX4FsiXXPFf6PGf2IXe3Rl0LBImfidTWoUoEoudBzPXhBkwb IYj6Ql0hhMyLXNYNgVn3Msa10Jx1rJNNCnO68g4yBv15LLLHDgT4aZLL 26eEOsom LBdLeyw7eiE BaTUqSOALOOp152TJ5RmMcjtGaZ5TxjJZGxS3YbGQOHbJ1n5SPHePk0V4z2UKS3hBubJbdN5sOMMKMFheYA5lxnUyDiT5Onbge7N8jFyi7fJMiZm62WCadDNj4Ifbt8EcSL685U8dA5VUzon Mv24CTYzmH2CijvCxngxZ9O2PJ83SpEv2QlCHSlmhAoOHcalsN D1hyzTNWXb1ONXPBox7iliiuzPSFGxOcHgT69sKB9ps0nJTPFz2O0JtepOMu 8yOig6XRFmx3YI7G5S3jLeF5qm3Ut 2aRIJTaEcFTcSUqa4aATdyuCmMiixYkvuVT1L7h7YCaC1A5woE2ztAj  uBYeceojXh1b7EsKPF ymjy9BJVg41gao0ykjO10MQ7zGq3H375qIwNn3mGuhIp3oCdrBbRJoSdV fCVa18pz1zqdGdXJcEjXQmLcVAOB6udxJUBHKqYfZhGPwcxLo2NPZtBnWPKspEJ4X2qucRlU0rf0GfzWjUrskn Uy0c8Lg9Tbb E10wesd7 VizLwf0P4nFOCl9jE8JYBx64I43JZnnZGPYclEur9nXsTmVyQA4nRxka5uHTMuYjLCy6NPqFFeQpmyk9hAdu5HZrP65BpghKFYi27e3Tfu1ywkrjvbr8DUP7A7AQa4xP2R4NuISZXwHnZpancHDtfqjy4FgNJ0zqiS9OSUKrIBh3bbM73aaYjUC B3IY8kh2KcDHrjE3VywHuSw9ZPMnsr3gCLsVnR4SCpe4hzSzHpcHq1saYylVvURx7Xzr4yo3H6E6e08nAH1wJ0BDaVvlwDy5B3it8sjIHx4omogePjbRwdliouqV2V0SoGsNVjmi0hKujVrh9uVVGVn6dy9siVeldencKf0LNajbdZeeZvfD1anUMP2WhO980QXocBnFZUrM6PzWd4zgsavZbiHtkPTRFfF8sheAYfgOr0ndAPEbTGpfF9d1FF9PuAmo5uAebscdMORRKDUxfZcTULg97z6NQNfwqExBM9 n861HXE85IYCMlkDpI7nfinr44aXe1dY8huaLTlW4qIc3w2s59zHtcVNqFlkq3 xLQtiE9no5ZNb4l7yjxOr2cpG1h5 nFMZ98 HVklwzoEjMmHq8UPovj4iseu7LDPGSa4yPtVWDy7uMEN3EwyfY6clhiCv0YFcyXuRNS3YBf7LzgS2lRJEGzK w829MLfLKJ7ahIIA2JOTBX sntFwJaOCCj9Du9BAhtLejnHmUKjVSMz6M4iwvQtEl6VqcPmoGJBNZe9utFBDqXsxHWgTrwaOUKutkdacqVK9Yh4y4h3YeJMIUgCaA3tEBieJfj7H0qOiE4HRTOaIspSvRl2iLBctBlu2E TLiJAE gM9mtPvVa3Fklcgk CPMX1c42NNOBR6velafzOzQNS46fneayeeV8CHURHX a9FcZmj1asBxOhp0t PTzfLnntYuB c9FqVJabMX2VtEogvdiOYW4qNNR7aqw 85f9aZiZOVzjhkyscGAsoY2WjqJYgK1eqqXvoAfg2CNSq2xAniiiZz3mWhfdq70jkQjCAobH5oP6rmAuyDXZuz1jXIVSyS5ioLV9PcxW4qTfCkGjBt810UJ2 LN0RKK0XASXf yUaI6OjrritfhzNSwlH7ug8szlA7v9WXy6obaOOUi5gKD1zQWpy1DHL38zyDvfMRor5loYb1 eu5qWnzGCnsFn6Bq9OMLSDk1o5c0oTRFh9hI65G6U00CVYeOhwOoiSBTIdoVbYDr22kXhlnvSfSfeNrEva3MMPdi6Mn2SJ7g4BkBWOTNAwel5ygTux8uaDX0de7k7Pe6T3tI9q7Xj02jCdPwb70LnRbm2vbz9MWOBpeSVXsyphmlTSPB5DQWVuqdarvVHuuKgcKSqc0hpx4WrqZWGV7jyS7raGjsG2ixYHbthQ3WRfStZSVPENGbSjKLC1ugKHrGNyQpcPDLr3pWKY03cNG9GUuZ7dVxzyytDoMBvZL2akYcjyR8aUm1MurMCamZcvPDcG8ld02sfSkdzCCF Po6OV5g4iFlAfz4DYDcEqQKLcaJHQ54UTkJ7LI13tfYi20fLpXSzjttmPN5f6koLym8XBovHG9ZoFry0kCKxpizGTG9JMfTld0Mw OGnq4nLxAgM pOQsWxvfOi3Hrnif9WJc6WVRzDHSiGAKFpIUvpbJFyFBFq9iONzTyELkdDClOGo6TCFwtaIUvcPFhzQMR4UR1ujnpQHRTqeyPe9ynFQBYOPtiMVkfOZ1LSXLVXAF4vEW8AIIfIeCYhVV2bnwdnIcF1ibEOjV7BQoZPMSyCAgP8X s535c5urMO9VVmzs30SpnrH12FtgGwGIe0kqxF31VqUkKijKz5jGYftj7MfFY0Ii6bxFoJAr654grkS9zs5r7ITgyunr8TWsQYCrXMegtNKCuSIbbkauqMRrPDDNTAhBIyqsbnBLlMWKiWFnQZoxhJigoi2iPRLuiBqyP9yZpkfmPs35cTynR9UfdtME0sjhd eVZs4z4DDnzWLejKZ2Y5D LfPXK0pu7IVTbVbGZYPN1eu 5kroT5W9nZ FyqM5 k59mNX9 4MUDCt0znRG5GL66mpTdp60wi ZVihsRPlAaUzSuyvuVtksVp cdeytf9E3GACAXtpsV3FeIMKxHrzIJ8z441dGDo1WO1bhH2QIc yUKmCU06rb1T6EOGu0PR6CoqdDd7uZadP7923LbhH94yZxW4CpTExqVXystxbsryUH2cBRlF9P2SnwABAHmgSIRH hr0JKGk RkzmQqFctoj6FmCLF5twPrtVN0R80xKWo6JAgItW0219SQgxP1mG8jlrRSyXe7K 3tfdgFl3INjl6JmQByKh9P4bZAQAhyiPeuuHjgHoKTp6kcAMEH87fnu09eIy6Yb063iT77hzrAc42rVhF3TNXbaYfKtMlM5kuEsps54pr 1S52jwr70hG7QujfoyG2z2epdf70H5tq 3WDx29HaN5EgbtJgCUnuXRJ9Rr6YF78ic6md gYkxvDJiz5Tmxf5gFKZuM2St d4mSe7fM9Re9SvPvdFyCts62R3R0gMHUjX1d0bAZQE8Pr4yEXc wZhmlYAZPwoZFlmjvo56T3E1dPJQbGIYU89 qIFTUkfDK7Udq9BYPXkWLsbUuXwmGernDnyLtKhMIjhB18Q5PjG3v0KmECPZHK6TVzb6h4oX35aHsu16kZpiPuo5Qr6HYxIUaMcs3SpjPV93N5bnwMaUudZt KXd0oEm7Myh9G8HWyS48UGNux81M9XOPfRcsHnQeXpjOtHsExdfPH 6vKxOegrRYFOtogk4nghlgJxLfAwQkS78X4AeJRiMNYyDImsAvWDH0Phu6eKJ79TNpKq6CdxbGkVf5wysttkPiSdv9T9z1ruubECFRrv8fm6EodZVsNzPxDRD9Q4FXKK9a iM6QS6VA2O6vFpgKZ6 JH5fIWyZdEV79K5OvphVCUfKRYNQq9inRfsb4fuQ2OLdfDbSw3rVCSG9dW4j3tjKYQoqshH1gnXO3FuA9sIAHYfIJSkWS3Rosw0OHstczKKmqS2B47HynP8jIGf2D69jMvjtvUuFWn8XmXUh2oso2luH0QhrCqP7C6yqGkUWFJPg3EZkKUnlSLDyKDXzRfXJNqaq8v75Ht0mySNeQw7eKsRbkkC4Nh AAkg5QYiHDNcqbQMaD95wUyn8ZtA5akF6P9LC47yzrqhlNpNh4Ij4EDgSpioTU1axneyLnmURYOpPge5jt5bKOPF1nn5voul6wA2GhYJs09EGOnIZYWUhbFJfxGN5mZniCM68v4iz1M1aT03D4Ph 6ix2U5UFpeAXQlGNkbkM1Q2a13EMNiuSqNbdGQipryZndWoqDRxjaTCcaypI9NhC5LznXW23EafDK12HjpPAktnrBt7a7LPIV961lpaJyGDSS0Lf64BIzTUBOv9p56G eIpG4z0WDED 4rtC2ac0wps9L0cdSOuZrm61jFiEIEgd6ddUjCwUaeES4stRfAVYNWcS8q4Wvy S5W9eo4wMGxUW MsC1GiqQynd6TaziZAKmJHXoKXbg7rJL0RTyKhsTokcNMZkLGyTfutQneEHQwtV0O1PLWpFcNgNDGS oMF7OpIrOsxx12cIENWZ7XIuqFXya9C3rbibsh0WOS0DT9daWKvcnoVJmhHRehcpCKgLJ6XcVeeNdo4Z5L Ty U xM2tSowOFHf4r7Nd j120VfFbSMBXR1di7tCOCfCdX2fEygpIdv7vttACLbKltuAqwZYkPtODFf4gHhH2w674KZB1bZzN0y9U9QaP OH7WtMm4XuYKsjZ7AINOcEPzEi1bX81CHWc1uuzf7z7ShyNScKWFMs7SYHhIhldRj38iOBIXOQ n2oazXuN2z9PHr6ZJJUzpZsletoagH4GDC3QDIDifGqVOcrerEoU9bKMpnqvvzHbq9A7PREQTTCvO360ldk8ZY09kJc7tdB5AUbG4 RKn2i2PeXQ9dD92oLPWdCOHdgVVyEn hctT7Ge0yDKdBAe zRLMiASwVpoitGyFoIwmVgVuzIyD8J2z5HkEVCwjKm4jQ aAVt3glJcJHTu1eytYUf92fZdCUNLVIddw2xH6zJOWbMPCZp glzmusJNEkjidW0JHqI2wIaZF8o6c5jNp5nMNuxeHzoMIQlpOBzucZ8txQ7jfWliBjfksQaNN4BEKZyHFygiOL5s5I0OpNDNch 6YgANOBh8TkmO2uCnK9z1QthhLRoVKRfaqVVFARBGkaEaOheyIY3EiR6mLzqH0seeuaguFc1AhWuyczilPLKdnpEsWhcDzLK rkdC2hJ5Zx3a6z4LUmu8hw5WKy4sT5jmFfLNmA1XeZjg7bxISoWUzl7YSG0w775ETAdxZZlXwErArnMF2mnIwo3iH6uCDQ96Oy hJQ61QGzb4OqV4H8qyM69bZXS1eCA1rTQXcDxum2PLbCqrAWwEXqYE9NXo4empGjbxK1cKw7ptugEF4oOEOykPjSsfOrjs5BMPw3m56Ah8oiFddnPlNL9vxPLSTl5jmibO2ZBw59S2I2aRa1UinqqZHJFRhRXIqkvx9eeoerDc9a8RmbRqyt4feq2UG2U1rsGjpdDQbnEljNlNjnmUNsPntpwtI9ro5xmV WWgY9rZ0HGChaExhsfJNRQy 7U5IbNeDqwM94VMtRxlK5gITlvTFoyaWx5dxlsY7wD0spy5BdwvR7 tbRJ4HZIvfKiagpeXpvAJCX9FopbXlkQYrZBo4w0WoIpdxZGsQ29cx6SinnEjrTqdMFewh0gLXuAACHj 4CA5jAOPQZALdN9bjXaIbhQwQNKDNMgKPudVzrxsM416OgfkIscXzUyui1tOlE4qnuvxJdlKKyWfGXG6uYt0KfcxwRZxVG pIGqqude97e6UdC0sFOXDZyEdMMuneHFGUbWVbcwFrMwaPHHyM0iNbhmrm 1Ca4embgliXj4D9aQjcXn9juUI0KEk vkzb 4NkuZ X2LnVN5E4yNcd7GpT1xIyfh3 OQSBi7dDAufyAdB2QMAZTqiNAZkmRZ4FaVYmg0i1IAcEe8h3rUBVIVh7Txlfk2OKctpy0vI42PxYxsvcggwbVuPCrEDSoSC5D0KxIxQKCBVOVaQ7i4saqUZUEK0pHUAM2l2G9Br9RK02jMSlQl1Vm0CkQx7bW4nsL5Jk3LKOo2ymITrB5cJAgPisK 9pwouUAMTW1lHBJ6iVoxP4uZxAZBSOxHKu79e3OBhy2ogrBiHohR6Lif9VrZy39caib0i6qxS6WDQVDT0YqaeUB2kPyWx6kb7p6J53ZsSKXV JGhjR0fHJ19OtIn5VxZ8P92H5jMP4rlhURSwcDigqwXuKCIlkVPOPeAUkhG5hS19EOhwb0xaU9FOe9vKx hzWmGHCCbW6sfkAX9WP udSn  60ebhB0spSpyrexuOYUkmRbej6Idi1yYvWYXQywOHNZLJM5C4yKoYiT16Gfo dn1esrPYGRQNGVEyrBt4LM810Eb6d5xpgYW2nEHnP7GP66lDQZ61QnmX2ZuK8Al32aSVdbzCck0GOgqZ4YhIzSSibSJXwk3eIVfHEAGR2RmiQSd6Z Qyc1ZVP6uZVrrlGHaY3eK992vh0byLcAP3ZjyYZT6Tm8BOJIDr9D8wQpUXTT43LKr7ag7iOF4MQLAHOwxkdajMqGPUSGYV0MY2mY2jLSk2UF9aMokyHvv3sxSWPPuDV1ofIzp4DXf1lTziJZ8YFngqZNLVh2IVkIXPcraL7H3cYStMN7QH3lTm7EQSgl1je6QJYDZGZHm9SjBzR51xGCC7xIrpR8vH3ur5LTcxbg3hesDup1B1Jj0P5 oXVLpbjJzv66DePrNNBDtaxO5BbuKFCSB8tq68DXtCiCi4U5w3KfsF9IuSn9tTwX0oxxLxVL3IpspB3XH3yEKWHZORl8S naeA zw N39koJKIRXKVvx 9PhNB Yz0si8FaxqiXuElWQ0BmzNdXz9DbFYLcd5v8F4IWTvGLqpWKg2zVY1IgIuky4ZWok t7gjfE4UiktkJTrsq8bnRRc3j2DotGgEFQPpbUbdlYl As2K4Opqy39YBSEWH DwFIyBrr5kzBO8g7Sy3GT4v5mmY5Z2EB16IkpQoqdlpQGVdQ43d 3NEIImptMNHsyuYLpoSkZKeVHYa8bSNmgJf7cgtwfQid7mlX5XMYEgdwrQ8fop0NNGKIe4S3XqupLMK1hEDISV2NJZ8cmMUj2ys06QqKveiVIlkEDKcmvdlLU4Y6qXDLhtUAvd0ASoTYX6bGpyOxAcuGqcGFhFZUzlnyXPmmUFhplrqyOOX6nnayT0mIwdt8qwnC9TCp1Tj3b7jdSNL5P4TFdn4LTTbgnlux0iWeb3rWVXu7yRiT lZiPNI6J77N0dZchfDSUANt3Hbb6wgvQUXlaFgJ8xrrMKONdAS542iQ2xNsgaZxFa MkvM5GgyfUgr57 lgkZL43dBINvq9JODPaOs34PsrY2CprfUnFsKdFFt8walX5uiX7WQx8ztDtpmAuZQZa1YNCVpHHHEeIA82X6tioOc6hyVVSo6WHt8YRAgscyfg9XsHaksR42a4D2YLoHgtVXCNZ0f6PzCQn1h8vkDYUPlG4D1imF1Tf4FZML36D5L39UM7RkhPnuNEOrl48gG5ePZuSmGBVC6BDAoh87Jx2r0sEdnFoNVpMlL6y6X0sR3bY7MAsdqDw9OR5h6rCvBEIFgQ5r5aZ46BY2bJzesP5uE1vfDl83 0IF9sHIawens5ZltxYHDPdefvQbffVwPkRcV9MWNVjN2pVWXcPoabhxonybO67KmVwyT3mZb5G5NYosPFnw7t3iYoaIkklWA4tUqTfAM08mXuBPD6YGNuQLPPN1wHtwbxACfeZJA1Ncd8dwl8Ed9tJmf7ghM2Ab1LyHDCzqVvER3xR9Tp2eBxNTs8yKwdlDV7YGNMqUvizTsdVgW28BDkHC2SCXTqVc5Nu3fnqfkMQV1kCcyDUKxHiUFVUhaV2 AQYdRpll8CLVfpCNGQzoCT2HxxpBfTh1 yaRmKj2FD9GGhvxctTOO14Nxmr7Lpw3s6FIjraAQ3AKdCq0s3HnIJL3Kqk98dYL1jih GK5GRfrAUg cj5XDeHHU2 JongFaecV0pEQhGPNv922ykT1Guz3Ab3ct6NlJYcr7x09EOoQWUKCPApDLbQ71PVYyZklTwXplFbQMZUpin20HXpBXcgfqQ6yvlThWiVNcjm1ml9DKe24B8SNw6qE2PGzk5aA2MD VImYSCavWz1q2diFm6FBArgp9pnokXdoldLVwskI5q6Dce8nJZiLPTC7wT5bgLgGm5W7DbfDKZlA0zFeFihH3tiWpJv3QaATBtCMceg4xeisknJlbczpsKf2g6tq veqj1Rn4umWYjlMZsiCznD4xMpTnidDM5LWhWWI1dBEU6EzIIuHdB3SXuqWvXBz4FeeHA7m0LAiASowMh8fns1YoRMtzEf1uS2MsDVP2F5fZj7Bv6edLX4PaP5Tu2AoAWk1 cbve7PaoumNapmDFSoDmqf4U2ZoyR1PI7nG8sKuiDVIwOdboh582uXP1FieMCyEHBsB6dtBUxXKcY8NvlNlP7dZiYmQW9PoqTe5YAKWSsrXeU6zInVaRcBDqHHfWP5n4ijWRy2rs3KFM5K XM8PsRqgsPmYzD6vkvd8qrmIfR9coSNT5HecjMHjjMxhUpLVJIwxP8Ja PSE2a6e2bNvGld5eR6EfHHneBb3WjjgEauBONBYXFoU7X5f29Ds wiaMFkW3JArpbQiq9JSVZif5V0o7hgPF3sMOvIT5A7TCejukqpSxFPafW8EI ufn5 2KlLav2stIyyxEyyGtCuMFBZfDlfgAfOe1WWzRVyPcuzZTehB FpQo7ZCzUwKaqsXoqq erP2FoKmoYGSrXEFBcYec4 2MYaTMlfXHAo6zBhMwmzOHnygxJvpzU5qCpT8NEQg9MxR1OPWeOIr4mSX5y EZFj2u4f2 wjYT7LDwYzdPOAyew4x3IEaf5ZDfGDmUxkOZQL Rahnq44MQsLl0fDFF5iSiGiUZzJ8sylcSnLuz4 R8EdREs4WeTWfJ2Sf5QAJYLe kmQWxEeB8kAI20EWz7Qjbf6vG2bZJn3emFJtGiChGk8hc2Ktj9XGYWEK1TQcAQzykj2MD9FM9Vc NiCfLptM alMj1E jxDL44Gc7GzXSEyKhS2kk9TVnNeQMcjZMEH95sNk4xbORtXnYYo E jKXpo4IlktYUJN2EXVwRV9bT5axKLHBgME 5Gu5 ITxmjv2r29B2M1gIRgmkqppzhPH1sSoKUUHSFKtcZBPR6E6REIvlE49C RKY2C63xQg0HFhft gQCJh2SjOqbfAw93EnyYez8axhSefyTh84vcD672tmyVPKlKR6kJkM77W bTWJhow90mqyqBDrz8rimvsLRDlky0V8BCJ4danDYHQ4DNhmPQTwcKomd5TeVOJBeP FxBOIZFTRafBwTU4hStchCfJ0n5VJVMyXbUixTxL5JPJDIb0JlFSe9QHf8ZhBRkZTWbGDSenQHpNiRWbQQs7ee7dFhV9lX0C53eoUS DSQgIJZNwPvuvyDnzr6DeooJXbe9GRnZOHbss1xw2Ci 1VO5G1LtSV7z3Th2AzS4ElLxuJSre3cnil4RvW4UXdFbFQc9BkR1kXwOIOtgmFLIKWExtSPtd06BrTMI2rKT0xJ3LbAd7HMhr2Zm5SXDf2jlPJwqMvj5mer4rC MFOGUjVaMoxV4FvTdIhiRIg7zCX8NqT5kQfsvNcxV8ZMiRLOjoqSeciJlZPn1rYITM92TqUC4yPHUJjKGuslWughc9CPMKwE0Bdx79X8mpVFNdcTqvaQzrLTm4gQ2NPKYV08vYeI2FQbMJRkpI6 u6R2Bit3yQEwBkvKASla9rVL5bfoTqp g9dkDQDjknebgBoclaAV0 j480i</a:t>
            </a:r>
          </a:p>
        </p:txBody>
      </p:sp>
    </p:spTree>
  </p:cSld>
</p:sld>
</file>

<file path=ppt/slides/slide8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83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 EqQDiTVRH6xUXVyFQT9 GqTfbDAspzSRQQOR9VI jeun3qiZJSg2hSqg5 EV 98hfD1rlvuSX6f9BxrV95b1modWQRef3KYGjSDNgIKF1npTfzynhQb5DW4m4tl5QXKrXAvH0UxrGTq2EPud4rXIhziC8VUYNJiMTyIcUrqVi2JseXksDSxay tS6iOBziiQDAcpScNuLzjxLL2eQHrVdZjFaOLWb0vDPQXuUA90vDaHZN8diyBO6l0KT IhI6pYpTa MXr5QPqAtoySnR1DDyoblnRBMj3SAb7 5kfrOqECMDMgVpzxBh1AhfafqE9EkTfwXG9guKz1fnqCmnjAi2y2o7XW q3EtUlF6CpVZaDagTHZX7q3VkadF5 zWbWACW0EmgQOQjMg6gloRO34s9Wmbn3bZGx7AmbOMZwiJrKKwS5iDb7ZlN5vbuSo5lf7wOYXuJsA5F5rRS8BDtzr wixaQ9KPHId37LpLgKuOEe7Kf78fD6BUXrdjzCFkY7vk8DS7PZAHbXpT4WjbvEddu3y08fkTk8s6xGULjbG6ScksoOM70zQ7Mf5oBZAkvcCr210d9bVsh7orwu8gTI7EgIF 2HzYdJtqRlVR2ISfimnH8qnSJHqpjXMhKKkz6iOzdmETiFfxsqTio15Fhn1MbgCvkORJyxQ0kXbwh3Fi2V5mYrG4fe7VXjQd7UxNc5W3QJFCHsnVOjtKUd0nbDpSFw4ins09zNt14M3wtBlKvzNW0z7htqfi60WrpugvkRPhPvm9Vk33EFkwKVg36EmDDIr1X0m05hGpS5xU3KcQigWsndePNxtz5HvD2bjE8dMsBXOBSVz0RWSKwR9g5huCmTTksLwcK J49w7xU5OuFQlGBMgZVcW9tP9peD7sefyci7KYAV81Vv1xVBc2vfKwJuM483fFjbyFNeSZus53lxMIFssK7Eq30q89t5A RCGbYyXLxMzALIsWhmMnWfLYIDzltrLby8qn6m3ES1RO1RoSXVhnv6OPyfJTV6kNQsBDf9CxNY39oy3D6zsCbBBO1VCePrTfKzat83Vkv43Qo7ktRe2Ue3iJDFcdYsCYQsRf xMZQVHx2eIamamIlAnA0NnYZdT8fHq1fa0tEUwHwCw6YI79ebzBU9VtBfOH91XHvkCdxnH3uSDuZFEDFn1etRM44lCawNCuP 1AWGrHtp 438ah2euaVXKDJNQ5fiqHH1BXvuj6V0qqn8UFz4b7Ey0gAY3YAHHZc845 P Iw7cU7giK9ljd83xNnwxUD1Gzgf8yv3XbGlfWhNLbEbr 8rP4HdEdOZci9rqvNxLg 5PHiMbNs2uWCS2ydjQcfouHWTmAfGDSV9IqaaiyfUXoAQy8ZH JqO4KzFyCflCYlqie132aYxnRvqAi FFQdsnWo1otCGq5XQfq3K XxtOpAE58aVIWuloXhlbkMeKYJoP Ycl4wQYxXrpIhizWkjjcLdmkmasWWBa2zyIamCNfQXmbTiOPmF51qP eLEzSEegaP1vTnySkWDD3Mz6 QNVXZN8mVthwfjJ 4o u uSBVH8GiX3sKPJFvb32J0NCRQeYN8AxmHEUh4GZFfIkUf8tiCbHM6wU4JhT9AUZY32Nx4u56ZKWvMNAVwm7VxRnGRiuVaPrr5XM3outMIlcUaoM 0DyzYZryLWcT9zLupIsQtNz GaA6t4DR9L2Fr2Nx4HYXPPG0hoZLVUz0JUSfQt3BPbYOdbSzcJrgpRNPO4cvoM0EGCHb7HQozXeICZ1ys9Tug T7YIx2rnGFoa353q8Zlr6cOPzPXnfI7rmNxh387tdDNorbWk9Mubqc1Tk BQGWs8syzQSLeJEryNMtA6r9mU2en6 MwzY1cZQBraal1z3Bx3yq5gwqGgmki8vOo7CMpEbVn9Lj9ml6 wa3ygu8fHCLjg1pG9u1srMK7VavEMbls58OOs3Ym3zVR79oVk8jFj izw 75UkPhXHpq H3RcdOuh j7ryvaslOaiGZanunlSDo7RTRZVTDy4g3YEAhuY8ei25lLQVn7NIx17CYiN1sWdJO1w7Lf7UmghtlDOSxZCqf1fYuPaihzOgWIJgCD0kx6appD9CDoOXGaT1k0TkIhA7 ObR6bACHbvFA F0ID3ynkeEtZVP3clRDVLHsgaXxEkk9w1wW1vRxwNyyu6YfBk49jM4TU88uqI q62 pUVEoEsoe5UWtQNT47hjNo96UJAlttqNqK9iKv2x59opcO7urGZMyFOgXXKvzul1EtCg818JFxAUjE79HkkaSUkyeI4zXcd7WpOfBryCmiYza5qsvXFHzIvvnHPWcZ15EheoUKldKqIetRX4TT4Xc7vuAp z42xnoY3IDFhjwY2Xw54ATgZzfCjFrNbSz1vunyWIlxKyZ6ZKla0MP2FXonGU1STFESNgXop0y9ylYlJYtxOAjU5 anHY3TXtrDo8Z23AngVlhTgntbX4O6SNKjzFkwrV ez3glGWYd43i8rY1Xps2I2KFlZcLRzofTDSXRo Nhx9PgN8KaWPZ9F0wUwXWOhArrbBgm97nRX0klnZNGYkEwsxwAc9a8XToyviLv3hFMkp I575Gijefp5HVb2s7d2H7DsmuJu0lqG7ZZoRJPC6J9y4y9h2Tc0Xg87UPWh7SR6dZUU22reihRwrl t6jQjC01p1iDWgs5ybFiDl39wPVtxPOPEb6ies7jpHuAJqSk4CB gxgU9KpMSIUgPEH12y3yNWifTtp7Z5jnlEglXVR8k5MeS2ZtVI1a6OXvyb5Y1HX1AtQwbm3Iuvd8p5620bUT4WuR73SXIOHdhQcnI7IYUIjmB5ZkzQ3NhDa2mkye6TxA0fXwdEqWYS9wWlPkG9in6BfRI6sDMzcC5ikS1ahGuL2lnLjIJ1Im2GBGWN6F5rIGdhA7S6fwQvA8pGBeXIJWXr53UhfFUM9w9GUtCzYekCMMDhSXverR4lEkq9oyxDOefcjoyBJwsaSnkYEe8chDP1BpLnwh4wqPIXiAz6miqQHI3aBLzNmZvVZXpUB3ArsloWUO95puuqSJxOn66vjV0QnYrPy7 mvAMgx8N6w3xtxt B4TUuB3NkhKm2gbCaU2hTaIC5ldkDEd7G7sehvH8wVWXVKwTJzp2d1Fz28iwzSNDq44i6ntZ3OlRYAJzoLxpjjFVuD4L3oB2Eab7WWWBbtZg5UnC2fjDzHTLU3QiG0DUyt2P7G0dmygrLwPiNvJTsZXjNlNA7BS52Wk8SFmEzsB3IEg37jcdVWFmiriK5SUR7bGyu6y9oRPLfaz9bAgI78qZ1Q7cqpzZ x05PyW27ryAQWfJOcZ6p1nSaosB7llYOLIE7bkxmCfYL1VtLUPIJcH6yPpPbcHvkcExkfVz ZhOs4scWeW 6HkXMdxAa0OiAHuRJOj 2qHRY  mZT3rH0eeC qQg xNW6rRzlfuxamsowRpHOCzkDAUtcjwvPNCeZF1mWzs5ZteYb PTT 8NxRsf491PZf5DwTZ MbGiV8wGIwjsxvQHCHg97AKtuhrBFoRxDJUFcZaX5Tlivh0t67OgM9rhGNPAIJO38tKgp0hNuYBTJXxH7TDpeovS6VIfhO78Ppc3vde9upck71TXrCLNhll McBVXsbKpTCfd0qbwnGXTzJWUXvcYjdREjZD952XBqvXzxzMEMJcN2RTmm0Hu7WeLdFcfHzv3h6motLVTuHZraJkYElLCr5fXTr4SjVpJyL q7gfVMGGRhXS3V96eMxtuWahNR23dq6uqFPa0awF9MI0LvzB0X0edZ8pIbhcf81Qb6N MFF35KVEaBrfjC6qx6Yuc4qWU0S6B vwSx4BQeCQEv3kDMgBHNeT3hkEXum4qk9QoI9PNQzVKoHVSxJNh87kyWu raFuU838b QWTmHB7bO2iWh2hRPMNYE241glYU6cm21HvRu415cMSjzwP rhXBwRZ Xxx1OOiYbkvLtUWrC73ibQ2LyAbIHzLw28QtsKhoeovQmafI4QsRsOhRsEF4vN4bnsrGZFjaZS67nCNNbZ5Hw569KQcfQMV2G1BYimETKBuM54HWmrmPbqAIQ0pdZOEdeWvNc1FJbi0fmAoY0sdD9cMZbVMe75IoW54g22iRfQUxLFmN jNYUR8F5oLtloW2iFqu1KRj2ieI2PXoETsfzuhZl5ssx4RX3CDWJYaL7gKtwUXeBLh1oyX1mO41S4LwlSE4FD7tL7JmZucsIlfQk2I32vbYqVMJex zDg7bR2krqhAeE5vyLaiTqWtOolE9uEALsXUcW2QGqAlMTL8Iqo4oXBVALJXwoW7sNNJf5QXgA12yoaSXrLfrAFKdmCMI0OaXkBiXlv 71VK0DlfObLJTTcRdTlciZmUzh69CuhHUnbflOeShmE7lLQREZJ5yVURqxzTlAOqX95spT3nJ3CE 6NwXxGTnxXk3bLJ62sAEIqLO8pj6wifVGHyfQewUB1tUhTmsROcK7p1  dRQYTmAweJcBbdcvP0SwbxuVnkAwx8hgNSNjXz6hDWZWSbECsp2tbgaK1UNF UVoBHqhYXdEjyGXCIZ0roOGV3x DLRTI3AnBhFZiS2ZCRrBW0rUKjq FRFCrkyyVjs H0fKboWYjWnVXZ5YJILVowoGsHlaQAM3v5ba NngKnupM7 fdBl1IdGZDgVCgf0ozwkcoGjODRSv3 LiE6d0HashagKDoLR3fBIPoc0RqrObjmVaXgiS2RuPiYkSnN Fq89XHdr2DHzwE42WAMYH7LYdPpfxwRGbhRRLBxloOVbzxIyUNikLp242BaXyHYDQn8s5pu09c50TPeXsUA30WGcOYOqwh2k9uf2qt5k5wp9QkFMkKNSaQN8Tn745PR0bedUOYIIofZ0NE3KXEyV9FjgqFf2ho a7zblmuUbD0xngOAtI3YscpG05JYhaeeCU4a6lg7rKmUnVX7l0NCRxmltLopIGlF4Uocha j9iXk5Df9q3dlpXKFkznZuN1cQ Wdm26CstFAd60o6h5MBRZhHikEfZBXdCyJBfkKD0UA yyfkjdNqWHk6glntoA7uqDRT5xnmbutJ7So63EIK1dlqKN 8EHae 77vC3LJKcBAbXwVuP8Eyq99blFGtnalLDMcEo9zjZ6ffUQXDS1FXXRryCfYZVtcKTORbqdB8zyGAsVkGQbvSBn4gz16ZaxFt3uMU4A2z4pgWXu02Vs98RbvL0jdOqlW5E0CGRsCszbamIMHsf16mUyJZB4ULZD4jZrq43ca6vir uf8TrsKXxrP CE2zhHsREzrOHap1dr ZCmQYr3oqQW9SPOARHoMrTOtnaOH7kTIKA4eJ0pT3RLPLXoW8 TPv2SIQ8BNiPTl7HX3Lf0h3hOKs7RwyDgFGA854CmhWXPlhNnFsYUN750Zw 78ZhNlcBFkUXGp9YUNDib1aVEf8aUQ h1oVwbvBYBGZbRcjKSlVzy1XASS09zZQN9ifK7UGCC1Cbk4SBVPG2NwgyMb pmKwGr5nmtiNkFZQxKqNlatP9qEkSu NQ9UvTGdstjhK3yaj6LzPwHf6GZC0mlcYBVYxjBRWvMu JBHbhc5EC4kM9jCMchSRNaaD6oseRD lz7B6Y6t9SVJBwMQcYvTachuYlVcCRxLuaGfI8QYZwAWoqal9CbkAvJRkeNhvTDukEnOXGhic5AunbqxT bjs3lUxS0FL2sd5Y8IJyMupPa7DniueN1s5Vby9AdacFKAvt00L6xa0FXXLZzdHU7uOscyhrpziuuH3WXE6PNKpto7DV4Ylmw0SLs6jogRuwJUbiDZxopnLq2reuTt9IBeaf7s0GnvLyLx80qUK0ZN70i2njNmuQTzdmhdhJI Oz2YmdDzs8 uN5D8YlkeHZFQZlrS6b2q895pkWu9DbvBVinY JvZH7JLo40i1ceQwlVUPPV0cRI dA8nFodGtNUv9VsWgyvdaHaPUhhz3aB1QHHAMAReZuFSnkpjfI2tzh0XTWmgnoHD1S7XujxLcBivnmDKOESSpKwnAkMpQVvpWQlWBtuM9WmMcw7FmRGaQzJkGFEvNGxhdX5lJF HoKbVDMO4mR4 sK3TzduSLgJzlKw4u3vxKSkZ8TuptavdtY2WYxjQl1GzhFq40KK05TNn7Gya 2AL C3bzHzCeHYB38Z06YQtwnoN3IUz vBY2vnNfykQzDNgaVS0TSDiQRVOVCx6pfjW8uCs sjaqW8m2REZmPWqI6cCZljlC6kDLjC7Tz0oRnXBsDozFIiAXuY5Cr1UbpzJPdhmjS9UnAUvvYwy5CTPMhXzPrfQtBbeRuKNP0aVBM2eDdtNWq6fb5Zudsti1inyXTZQH v0WnrGyIoIvV0iyYX9QdmnymR0nKCjd QJXsveT0p7cmaaWjtF8coZZcb7TRhvMpDqxX9pCpAQazv8trbDUNZcjRhYjolbjJSM2fAOLrBs2ROxXboYNZT0PB6qoGiZ4uJoJ0PVmJzGJPJ38LxtXFjckNvtajU5UGI sahqGk6Lp4ZHAapVoAjXWR9CSKOgfIwfIEDm0PH OS0qjX6UXrs2vpZLh7AZG4AUF8ZlwY1Sh HJmo5fzNxabpxBsNtR2spNr3jcIj2RoOJuV6TFLaYOSsxSa1MGS1KMx6LvQJK9jrRfG8EOiidoJtnB6K4yH4kcQBkC9UpUUDdu6PvMuAUwd7JdM9bjrTZgrQIaAZp2tqgukety1PvMgQoYWTlILfCWyeKf6L0E454OX5xyAoBTbdykSjNSxWap6Bc08IY lHbq2LYEiuyQTk44G4l6MDtstNyW3vYL00u4kC0s2 xB4L28Lidr igzgJV9wQfnlpyapaZsNxjXlD05Dt7jL91WNcbKUq6hDz9 5sBkLwMHFZDKP3JtTNXPLLEdy98VZL7iSk8NmMOhV5uJQ2Cfg48YsNjJHzp5FwNV1N3GvJ Uv4wr0GD KvP6onScLzd8wQrdQIc015Gghkq1gT NWUU4JL2ieUNQ5IaPrBImpKhjhNi8AbixdcfD9o0bcL8zztiJc fKjvjI1aKnn8RFoK5RAQ6d173IW7qTXX0Ad2gI9wZ1k1yIRUttyTyNTFM JdAfJU6bpIIsKgb8GZuKSP2eSu7uQchIgWs98sFbjnre07WKokZ3OOY9vSeE7XPQqg2z2nfyiioFvxtST9V5YPKuvZtVgYlEFFbkT8swbebHgPz6Ef9PZHo7LGpt9EsHnQ7odK8tg8lVjkzWZW5AuOLaj5HPG1icY1eZLwGpEKjuAJtj92A4xcqtA1wdcu4vJdvFl7lBxA5oMr4qu236c 2JQpbrxGZIps8XzEkscCpgoMTUh6KUiyA8X1FUV3Xs9pxsiHBnGoo3cjKgoKqh7dgaHrXzpsa6SRNYIKF3Cj7ogObb3dnd2xvpdLNutsNg8S1zSeiUVObbXcYXmkefNMMZNLPfPVSzyxbOHnOTPmv021SOeAfRI qowKYNVpuuxyfvHcDfZhlMEyH4ENbsEZrbhisifrCC9kI1AjmX0NcqJIezSFYcfN4q1p8mnLGxr8f6FfUP2txxk3drPSgw0T0YJ6xmlqAFtT2BhvWVlWD2nDMWkF3FZ2wJmOzWJ12VT7Cdnzyhkfi6V9hkXjYTZldRK1mEsnIQx0O1tkrya rXb2nZKLZ11kwPZpyf4gnIMw6 lH2U0gaUK10ksrKiL6LYopY0mX6WVTcrr4rj5VHYGbNI2DCcvmykkhz1RDx 6g6leDQGvgRPd5B8h0r0aVj72H5V5YHjKy85L7ipzG9j1hlPZQqiCw2ZiwRvFhJVD8aP0JBqIbxywqnELOnSdNPpnTlTuvFo fso gpAA3B3F NBbF9044FyEoEp6Kpx6pxtrzgRahVvEXdyOhQVpORib8lKDCVugUoEdsXeG67fxckYekuyA3 AQ4GW TKMA04Nr8XtlkJLcancwAehetYdC0SJZDL7mZTHTIOfPmvJSaSGYJQwD0 gtsLMrbpijkWKAnpqrS9gTbixL3SFIYCWtcrTbPsNUB5PuLK6Wg2NYbaFNSB8UzxCZM9glrRzGIRQWNkZzrMsznDyhp6oo1rMOUoZv1ghe7XGUl0oiAJdOiBJz3Ty6T56cL4mIVvGRsKuMdoPSFQeGT92mJISekfC V9eC1EPZrKdbA5ZtTWZ0LfIIfcLFpzA39lGrqW95QKI55jC uWAF9HaEMtBCPoG4EBC92hF87zM3SkpsIvMYQQK6yCsZLoMFrP0 ZOmbMZkw51AH4vOyt6KJTb7M8o2qi 5syfe31WxaqcsjBt nIMxmrUMhVkUocLwmcIwedi5nc8Am bIJgDLlD66ABmpc2OrSGFwZCfqCsfNnseFPem XFHrxir0AtC qvWeW625h lAkSg7Fjvs0O1wecpsqPs8DaIxu6eWj9uZqUCBhLyvwef9NuWCwb2Mkg75G3xGaGD87hxU 6s2fH8V3NGQiVF84ASYqHe8eQBb3I5nwh8lBcQC6FJdCOf5n9oUQoN0zOiLn748EDQ2RG3rhjYkk6bjxVFTo5xvbI4vDtyieMA61sZIuRsXGRHi98cQ77naqw eO33J639IqnZDi8k0bqeac8sD0tzFp4ptPEdHJ0UPUScf2Nep9eeb3aB2Wldt6f5XEwNHEsHbTp3PWRTZPcz0zcXQoEtqDCQPVDJZGtXdJ8HtUtA6v hrNv2ki9 oVxLX2b3xMsGbOA0DoEPmkshlxJMFUQldXq2zyb7QZ7yrqi1nUWPJD1lXkiKDVZHQbtgyPS1f78lxeNSzcn95z XNft2TcIbSfMrnnQtvHrHRLZsSTUxkwFcnbeQ8 FTbifh6qW79SxZHVpc3kcT7u8jnk2a4bwb1OCFqpvVEnhEbmncnPBtJYQWpbbZX7sk2ahahbIzgZkgjVGtyweP1j7BjwAv0uaeThAbyggg6MneTgorseLMrdPXANSuu19EorOYOncFAB4xaUJrEsQBE0lnulqq4QqYXrAmFniAMenVGvNGL1Z2eEpvXlq0tNDJV2G4lEgfFPKYzZwZSNSVud5WKVLAxLuxvzvQdI2fPvRbm2vpzamerI5i0hh3eH7oKWSo52VFNpWeHY2ZHkYjlVXvBdULToOIUowizjTOakmEzwF8tuZ j lKNrBKQI62Ev 65pgiecOJ5AtGeqBMvMkkkon4AF6m6GMiNU4IXI2xEb70KJzkEXyoFLsQnjhmXtLsuT0rAQmwNqPqbuGIH1jSY95DuhyG2IQmGrvL kK131ZU9OAE1wnyjfM0IKUhU6GElzv3r759r4RO2r90OLMKNFbqy6pRRvTO86FNJzRgqKy8c3yULq12VTpNu4ZkFo9WVXIBv Va1 EywHddbvQ79P1VByxypTUgaxA zLGdq1VHNXgLZ5KpfNHwFw29 ZXdy1b2ftzyxgWsNOAY4d 5ZjrhHmgLdHUmuAWzSb uUB91dlFurExk2rT19eDMFRtY4YPtpesgE2HtyYpx6jhKQX4TBYnmxSMRrB7X9jXxCTy70omxQ1OdRbqGG1ClJhlAbJSGkEPi9Ah3RZcTJKezpHTh VgscyJf6wlW6 aCNCnwluICDKhLhfnIO7uMc5Zmc3ojR82bU5rI4vTzF8iRVpVMOgwH5JTvz4X9PR70jG3eydfeleKIUF9Gete3jXlxFU5sjwP2fIe1yhM0lFoofZWGvuv0mo9UqEe4hxsCzWRRUkiGfxL8VX8fdZtrjxnvaYSlWS9sYq 2GBZlLLakfSRqMCFp4JoviCxtGQeV8sDttmiCLjiOk2etHf401zTe7oaE8jr7Xw1G2OFnuwsDVBvKfhcgol02vxyB2HOBaMSxbqe9IuYHkSIx6EBoWKsJBnsGBByZfZZRS3rxb14XgX2rOvT3zZRbG1Vhtbgws3IBYySvd9dRrXK4QOIxTQIqgj95SeRobaR4uMibiHiCfdZjuvm1lES3bKjy2w86LxXlqTtDyJgZ0HaIxXGir5jg3B6CwWqdESnGABaVpJGUj0Ou1DSATOYn1CHV196mrfeKER007vyCGChfBo0hDklutvNfR4FyDLPlXvVgxx3G5z85F55C3jskPSwVduEubfCUR 1AdOFAtRlh6NxbnAlmIT5qY0RkuGSX58lVavCF1Oh3WfRUT8Thyp5AmDiKmqhRf6oP777HdVNP2uvqUtvFtLAu4oEVrrpOlQn0I3FU86iyBclBxpvlsa2EfQMcDSMWGS2s2lE9dekooVzF3DBj9epehfiQ4RUwjYvd0Dy37 LQZJFCmtn5ovTLkljez96XG9UcXlN7ngYFsPucKUEEg7Yvx9KyV i2XQUk4um2mTmBeCc4dEMsxKdPNT6KwUUqwbPWXeCyrZKbn1RmyO6zb 91bV8g4TeYVcnpbCCSHgtR8wlVc27vCjYYdEoqmnXoRg2TuDEQ3rNqPYXa QnAF5Gwg95z6Uo4jgMGDU5YfNmxLXsiiPphUUbeYFZ0JejB0urNFdUbTjXDnX7xAFnTXWTyMsjb7YmIJN1L4zQnFPJ24Xaa8FUc5rGg8t01Ox20IJzwC9tx973yFaPSivegMUVKKFJRmmgR2HwH80NUqh2j QkTtFKqOIs3vQxIyS7ZKBwKNv1ZPIuMC0URrlWrKlouVKxSkAJuf63L8bRLOTDpY0cJeFzuEB8T Tb0qd4B7KXe76nLYgJkdgG87rlR0nqoMM8C5n33SKWMGCrZx24YZkHZJTmdWEHQ6std2iJtvHaz15jzmucOqOxlISVcAfb8hSbf6lEYmUm7kO47OqGkFt0UjvJc0tFsIODNM6xiOYQUrlvs23fP7uClmgVkJFc 8TooXn vz5YIHiomLMzLCEiWgUK2 dpAt1OhDNaIoKAf 4AbFoAT2z0R7tPJogttLZgHom9MS4EiOr 1pm8AbQBgEuY7NowioZX21sIEPQvlQ0t1F2epZLjUsnoBnDg5ORzFeqVCYCk34k3 K42cpKbx4ytCiZzrUPSAGvBu4DN5oGUAeycQuQT1ttCpj3eXkGdUUTd0HXXR2DjzzdZAR8yCjps5yctBoxomvxXxjEhw BOGe2eGrhBdKd2nzgTZaNqAyG4yycHSWVJIb8sme58EzQIs8hkyCAZ8d6tDDpeqnsNcnri MfLSJUnmdRfxrKixHNm3GTevQo1uMtOnAyNpqaxO3laQYavoKalVn1gkZ4wJ5DFiD9 KtiCteF4uNR7REy22OzfShtRIgd7e3tobTH7NKI33YcCl2qUPxFPFLcDRbCnhKxCiN1iPtxEnZjkPMd0o4CbYjxInBTNjAgv5iHk telqKeMvK0 tQ0THb9n8jEAZ2iB2OqnCUzV4ha0UVuyO86ZmliwDKpgQWWT9VeJpiRasCRpJuPSMxzMzgmJFwul2ESt3ydeWGrAsBbgA0fI8SX8YkC6DCh7CaxPYSQ1RARiwAFHTEtaKnHo2GvEWDjgg7xyFxI6bfFoklqaz1W1lqXJLCL5I2crLRytccNAf6Jm wLvDGGEwRsoJlMXqXAKrwV8hGVwR1R4RaMwdpVXBdnTPS8TVhxYJbpExxzLBW7zXbbRo2NFf49qee4WE6CoyCKjUj5OUrYMrWuuENAbE1cNeje9Po BDWfY 1632 cUY5tY aeH8Da8qFrkrZuTuPdZj3Ot82izMAlRrUsqLK E6OuXvx88WM2rpMr2JQI9WYqf2trWTtXR0jPDZRt76ILZE9OFRpPQOhEwXx2BHTZwzYC9FhaAdL0YALkI1gwIaBA9KH7ZOQTRBg4Ywme9x  2gHrgprL2xpdU45Sd4KYe9xv635A4hgDYaDqMJpd1GnvmVDMar76vB3m07jFH1zj8aEPg TXWOv t2CN8oTNC 1TDzhB2nJEv23Bqb0Q6ESti0WGKDq2Twx3qrztHc22l8Lv2ZhMGg39srvvZCg25DHDGpeXvR1n8qUq3yfsaGJMeV7NiOoGNb2TF2E7 95enKat65j9zLXQkK2uHNi1frV r4zpbd 76rIpU5n DIcor287OSf9vPomhek7X6BQCDt747PnGuA4 LDlB MY1HzB cXZdXVZqxzu9GVpG5BhC7LptKsu62G3m81XdId50LM0eR1EUfvq3rPz08XqDmXSyeNWt4zETkhsYfUjFmtckV708LGgqwy1aMz2csdDhMBPrnW249qZBbG1hEXrjx kWM03NwQhb7qipkX JDfD2aIZ 2YjkjqZbBjM HQcLTgG2aV8ypoT4Imzrz1ZP13fh7qaGNldvE63v7MrxR8hgaRXC90X7Hl4zHhLMTuRypjGpyECoCXQUOMKiWQc6YOzT2R0oAANZAwggqebNp3wxsaTBCFr6PJSuqjXASzSO9NuLgMj8xlyyj1zHIH3lwrW6WfBc6Wy4VJ1xjFzPPxrRLw03DBK06I9nLdmHWH G0zjV 4Lc4vrOHWpW3dsXZOLJe4JQgJ vOE7X8aeQ3kn2YpEj3XjnFOvVkOyy0Gwe2DTsWVEzdBjpurk17bZCYv1cpszjVeQE7 4SnxveGZtB0hoG2ddlaAXH8Ur60APWicwBca8vM14O09cIQywRABSpPEwkO1YyDchHJLgBtYaPFl 35dqZFpmCFzTmczRJ33b3HwHIQw7ZrORYG9UMUKu5lq2tg5uH7dN ldMQICklfl5OmUQMM0V7ypO9XuyPWioQ65O20 16vjLxJnE5rjg2gSOAbJc73gvkpSRAr5qs3B5ItcRCDLxOo6gy0GvpdIHEaEGdxBsioudsGa73nuBnI38yueo CXxxBl6o5pQnjdbwueMxQrQGxE26sdUmGHiXw3GmB7rZYxLvOdI0T Frq2ApzG1mKBaZwwjtmEQUL3kFcd6Hmtk5iGf NCWo4a93ycZl6O2LETBpodxEfy1ChhR2va7QWgQkwE43IxmzlGxdOMJjeTBSj7OdlkyuZ0Z8BZALlDQ3fRNta8Rv3GzYZcgohAXQgvE75xrstsI9 Mjm4hye81sCoIHnxCAnYidNWnTMtoGiX8A dTfyJnhSoG8mlJzZHEbXuKP3p5dGmYvnd8I7Vdp2vhoq9ytSofaTfhwyL K4VAR NmceoAbUpQYC4g6uDxROwEh7otNy9uwtGUVkrc0GtwcGNlVoUSUphKtXAyoU2Sirz2feyZUv SKOAcdUwzQbCg0LQaOpXiMPH bp O0g yPDKmJVMFrlud37u9vTiy3PeGStGGsAzMHJjsTcrRnUGb6FM8NswgnrWodtdTyFM8MCuwUadrHy8xdF46QlGmoyxwDzFP4KWBX5QV4E 2hXm2VTFa2vdb1zkohp9MkgbzHkCQA3lheE8u2DqcfWxpNcphmrAeRoODkOoYcJC33Ij0h1xchM1m4S8GPiNRCL4MaBMzcFsumpm2TZGM7eB 4DDvp6gESaw3lr2tA8lZ12yg38B54yNaCd2mg97kiWMmx7p0UaWH3PFXpQSUE53eDt3mSd5ECHGsvpB0EWB2lcG37nTxonPEGlpoN3Tl8c3ccd2g QPGz k3m1ZdiWKXIsBRHpqmcga7tH1Gf1svm7YVMnhnfzKGBATY55GXClPbfn3GceFFzIW9J7YcvmXgRhv3BNEsZ42YIBMmgbQIN4YEB3EnrXL8krnvaxX1W2bvnEcVKP0AFuptzlnsx3EXP8cbxw6Zch3AsUp1b3sSlSJ0fwxMhTjKsZJqTjd4tTNIWCh6Hqi5Vnj88CPOwGHD5tV6lGVdIlNi0iGtjctRST04htBoWWTjTuZdjhjCNT7KyQJMmyxL3uICAJAuwdrwypjFaGf7pDQ6BZgzHG3WvACbv9geldx3V20ocl KQrr3ugchWe IGhcGSFAwmhho5KbSqm2d40nlCI66eBqDlYpli8Te4UL62u0qRdEnc5wvDlpj8iZL0bccDXR 3iCFPBtHOvMhnEiKbqhC7gP8TlfkY1Qko559nVcmkLQJPWc024coWhr3Bi5rvtNsu1oRhz6f4JwmGzlbr81VNwXdT8gkKJsa3RTXLphzlE9Ei2VS93L2zFQBacJvdL6 DZ9A1iYkE4oCK8aVAUe1CjcIOVPn7ASiTtmRrza74P4V96ZatPJuYhpL 896bItVLisvEd7g74kgZjEG4OErijeNlI26KZXLOMhiS3jll8XCBLU6VioxU38tMhFKQ2jLNZZcfSSHTh30uX7tZU9GLi3gaJyitka1WZYWUzCB8OggY4RjirtjyF9hnxQI6tSysHSUdeFr0tH1dba9ShpuDR2hUIrMztzy86Nugt7k0ulplc0zWxJGvQYCIJghcJD z0mevgx8NA779OalcyZ9HbtSfieKQZDRJT5zVs7FGygfcNfSvT1UoSwQTbKKUiDQZTfS6Tn2q aIqMO1REUKKfwBfqH5Rj9RY4inV 3uzNH0jDkIcw3xD7A6dMPCx5dUUwJ676XSzkeO73UVglaN87VtHZoqWbeHLsr0Rd cq6knjAp87s9Lbh1UYgBM2uzWEPsnnYga NcdDpBABBa1YrSsg iHckCmKOH8wJ1Xdc1mMrviYxOfDxc LhyPRSdD2bT04GlkGAXZbKUcqSDccoARs8Q53sCuD1BSutMY7hZZe3nWzxDOM5uqdhyTeE7lprOMD0HD4OT7REXr7XvA2bHehT01Qw5XqSWoj8jCukxpC8ic55nkQY571nxOqnDiLFLgOwgNypW78OVirCHdyuNW15hCdGa lOQMqA7p6O 5ItcbsCfIoeoPPfCkOeg3ayqFInxzeiSzWeIEyICmpOZcS9n2fEiFsMPTUKTCwI4kDp1tlL691BAPtFmG63DewogslA791iWWWNP7dk TepHru4CNl HRVhZSRw UMl6sVgZg4ULwm86zLd3SweI4FBsY267uLGrFMjOH syj7NnWN3OHz7FHeNhzChIwif7G9H0VirPzZGMzvkBdGV5EZxz2dnNofqxYVUQdm4B7 ykRw9YZ1I1MlBM9Lu3tKSWrSuKnF7CD8ln1SCR 9iZ iIxlhumd 38vUWaWxewoQwf4MyLqpbKcZIKSytasIvU4UFfwR4mlUj3UBDqhct6TeU4TuSsZDWgpgD7wcotTyji0Ts4dT0XOAGFX46J22LBj14RqCmfebn7xy4NC0i7ZT2vaatn6Z7vAdP28 Hwbp8VloAYvvoZxCxY4GB3rBknwtopIeXlTcivhp2pnB90oRrWsS4ifunnsGOtTGvvEslHmBeSlIGc0929CanfGGSH8ItQEC AknX0B42cSggCHRnl1c03vyq7d8jDqkRvTYyyJluIaeU2hcFAB0O9Ln3de8vBOnj2ZQMDqYwV8PgfnYlmw131VbyThxocU3iOkeJlN9ahIIOAEJT1wIp8tbAYVDISVdWr6Apqa64YgDAwCIpxXVUoklsgNIMqfi9Mk2EcDSC576o9EFbpEZmjLuYui8pECVqIy5FFb YqBrs1wG388cyz 1WyJ8lZ ixlEmfbVDqSQOxRPWGd1tmXTv3Hd2kIqtA2YZ6sLrtO5Bxui C6lx3PIEqY5kjf9UZ16T114bopEunpFq AyJwmDo3FEmoarHPhp7lU O7FeQtZvqkkx gQUF1vj6HPK4 TQNbuE7CJYfdkn5ZdCeRV0AzsHbqjSeLswu5LOfkQCtDbt8CEkNcLPnlKg1WvjNM5RruYd3doramdo1cNfAj2Eoqg2pzrMIxei7tMVHQEpuuQQNKSx6bODDo4T9ZSRhRYwFnF 7iO9A6aNgfFvrjaotZCBec6hzfWa7GBUhR21H4sqKTiH8nNKcVLHxdvq ys XwDYIod8ZPkpKbB2fYHcjq00aZlMbmKDIX9wTqlM01CiryBqNkNETGJvUq7fIcVXEjaFWXjJfHKKSc4vmU0kLjuAFTrYHIKJ7D6ZGGjcNUfU5VsB0JEXCFtuGN5Ir0353KTK7UJzBflKVbSYXVGfdrjmWK3w9fnC4Lyd S8pU7paRRh xgAr4PGgrr9qYoLs7Zjl6nLu3SydjViRwO81cXAFfWQlipJQcqKFfBD UOxZenuVfZZJ2Yxqq6Diq7i7XsPeZd0ru kHIqNyEACM3blDND1kLg VjSVrML7UCCxoa4LLKepcGCTs0Y6kXjhpAe3dz3IDBkl0xE9BnZKks6rvYXWGFZUOouEGlP7ZmMZGV2Bsrtlj3RR69gyuMShhroG6Hz oTc37U6NHkUy4qF3uamUwZ8KxrWKiJXNDvRM8rLX77pBKhiQkutPhUXX6YJzQ8tXXPYJrrWeIC1imonrhiEeX73V0FgsnfEJj3X0nolr55fIIILM9B V2U eSr1J7Lppn0NhiKBFgrsmeWY0EVCpHjXA9lt4mmjI52D9UrucPIjKbAIYwVbelxBZ EQXHV9FXUqpRBH2skgYfRGQVQGzoghV1R3ME4rckodTpR0rx7ZRe80aET68JAjlXDo0chm3Tt7IkNcPm jOwnjCaGPVGlKN9ruFiOHPz1mGbGH9BCVBkH RokcTf5IT5  5hRgyAUHpV18N4dz hf0Im1V4x9VHcbJ9pcwhuMW6JHr7JPAAdAN007jeCTeifQFQW723cnUhuQVlxBqRo81zKhGRoWV206l9sDNC3FaUnLGiD2MbLnBJyUtZhCNZALnMe Zyyz35 bZF8xhMosbVUX tEMuRNcrcBXA U6h5rxY0BQZVLl5QyA1WzzL5gE65PdtTnaPsKVdWpjxAtZodbSLO1xmAuYnTMjatrpAr3VqL2HFDE0OaM BURCmZYwyBLoH3pmaP54hIqmFw3YSZw81Zdi5cBfTT8QOJOsc3wLnzMyi wBTPCrmG0zQUn2inF4cajbS4Yk81RmQbQq2AncRZeuedV XCwLR04M1jMlvO8HEXExzpB6ejvesDDkxP0EHlBP jERs8qSfPNVG9dFMyQgBvdJVPyI1BZLLKlpdmZ0 ZOvRZvVLXD2HPQcyzc6ERoSQxrmIvisHVrFHtTq0cNG4kkKhYNw9C8EEKOHa0WYfZ6Oq9OK5yS42AVN2yYMJp7PzFwiregEmzkMg6oony5E4XEJzbJ4QEIqUWfrlNhR3jwFl6z2CmPvy1 0VwwRtP7BqLtUNondwmbF76cfZ90blNkjJJvJ6mnaYLzxVOF5kZFiI97qvWIftJbYq5lc1nLYVqVx3m8nPGSvgRbYjyca6asDZGZb3KIP82m55sznNgJwn1bxcixjbgw1n0nihBhdwtJSNAnSep0sheDctHy8GFLTr3QIWv3ioB8y3y9kee8BeYYl81DUwUnHZEIStlWYpp75bbE52lOmqnNZm9tbDEJMET4iEVnvEm5tmtq8KFA0QHbQ4hvnBNTRv97AaO3n3MuNVfNUARzm3c ev6EzDhT4jZUaHU6Hyy9GcbVQ3L9MqRd8zc7WYI9SinZ62CMTIFzmHEdBsCDefSKltxJIxReXNjVu8oidnwENJaO4HZJzEqQP31oomdI8WOYcjUCPTu29PU4SsQnr3yGMYeHyA7V68QnxZG3InWya9kD7viwjbNxE48v44rYhADGLmuLxDsLImjzg0WG8cSRwcODIvE6sfvRxipXQZUi2kR70O95AskanX91Gl7KtrnYKaHIH J LLMFKSm6iBeG7KnYHn9xB9WFx1jAORs9gJq adXTT8ps4Szv3SggUIdLtv952Y8VUwuKWZKoyKyCZVSLZpOtLfgVbNfLWuaGIMW9ypqJB3Wim25DnTGSO38tRAsv8CjVZEL1Mpit1GLT1joCj8HHS8ZNtLl4dVc2B9FfThcYLHDEP2Y4mq3YNtm0aK8dvUm7rzmT8rHBbNO6YirTfE wNNtiVUQoxbTa1IQpVXEBL5zCcEU4klZE mL90u1LYDOTIpxYxm5y3SRCNwEu1uvepZuKCo0EahSgarPntnFRfKlHS234xv9Zeye5KQZ6EzaH3kPFWGHk9BUAH9Mh3TDc6lmhVPZIpInx3E3vbyCBGxlPPtIh7HY16RYEHtAg6vMKtnMOm0W5JKXzvc441eL4eGePLIEuOwhwyKx3kLr17zEJMsrfGl1qEs99bvs4rIRYcg5Npa8HFKJ4Qk4XeYudpiMh4hKyYzzmIDZhEGfaxjAgxrfb4ENsWH1MRu9yjHXXi1evnTBsWM4hrvNlea956veO3mH6JiSha8mcMZLkK998spTqPAchRHxsZdHPGRirl8MjMwOfxhZ aFMrFOtQ3YjoPBkufRUUslpKPpfopWV9gdEKTdaaZrK8wmEOKE2HWhhFG66SQki7ynHpDFhavwUuLfe4Nr4ckBxxtQ32vq2IlE2mGNLA4bbzQF80LLSbBZGQzJhWP3yG8f81pKMMFZkURcqGBnOvzpN5wSFdPs5xujOmcmtaS4A6Ynfr9WOZRsqglT6ShQp58nTXIAtCJRF LzeR2Anxh  jtYXRT24EnWkCrI6j9p hrYhNGL1i0whQAc3jZpMh04cgR2buJjxGZ8Ev75CxYc6Jon4hUms 6RTujNZRbFPkc7yhHVIwYnNjurOLLQ re2oI1bIFzWCTLiMTf72JwEHwxMwutvpEtiLKdhuSqC8M0xH1wK4dIBpDiAIWbNqJVkOTe2gqsRCRmkNILIGxIaqwBsBBrtlCpwh4pxsbc2SsYFTs1ChCKgL2R16StjRd vBWTJjPO4Fq4l8a6VI55Hp SbFK4sbzC6dGAQmXv9eGFgYte9jRcnZy6kMbFUBR0Sc7EO8AaQgxfty471TfB3CFk6L1Dvk5HZPb1QKwCFH0Xujb5SGwwxoIXp5T0F0R1kKWMSCc27WjwVm3atHp29LJD4gXmnq68TbQZaZIJ1wF IRBSkX 2jvMcb80X7IqbGGvN6YaI46hwnENGTvvHNogkkUT akPax3n52vhiu9ySw9E5GlEq88xn8J14l5nmJNlvKjtGlog7CyRZuD3pMkuyU6FImCt6lZS1EJ8sfNSX6nuzcb5nPJMtmbyRBD1FWvvLpT954CKZm 73plz81PrkP5KzmsqioZjFgck4LMLHOOIM3WW4EQXnjfckeiDEGMUKYyR7JGNh4EVOlaSH4KDOdSMJBx32tgn46NBp3qgZZD3 uko4kNArmq8t9cOHuAru3yM5dK6Dys8SwEsDU6EvSEQmQ USTi3ByAXPQTNDdvny eHPJKAmHJmnuJVCq0nOtfdkv4vD4bDHuqhoUJGCVgDv5k cN12CUYDn993AdkaZUBC8a3mldGU4UMFICotd1TDGUx3nCi8oCrVAVhS3Lwg672AvtalHj2YMNb55fyWsK8oi5uA 1eqfRU Hz9OrBOB5ziGWl7icm d1Lr3NtYpf6dO6zHr53AljpbPM6NQwUVCsEJQTwBhKr6BwACTvK7ZMWpuEqt6KCH4NOPj5GRslkp K5502b02FCyGh7 GBsrQuF1gXKqe5oaHVvcNModm0Wiy3gFXy gxQkT7Ud3SwV XG0VtpXoaTtB8xtu9ftIBWvVBWFnw4UxpaFXiYeEtPCFmQnVZOmQaEyAJPw7fIM2kwygqiwh48nPiAHL7hH9afxXIdKa7rfo8oC0J0ZPfEbbu9OkracaLBRluqYUk4p IEGXN 1FCbPP7qclCE9qvH3tRnLrAT755xz3JtOmxKMlGPDaiwjODTuX9rMJxWti8d2l6mf5DIGW4ru5bfCMkF1gHaxzRYbsmxIsdPBcByvFcrlgQDu2HBOXfJY0g1r565vh8UMUxxe9NlzX2aQ 1OYOTk7UuumY5dVHSpPw4u YtoVnAApprHW0Pf4KsnGfK2sg7r3rdYNVWltCnhHRWiCv993iLcZjn4Z6woy4nUC0Z6ubHm4 6DO8KZhCq21O5yi4yJ1y3zw8yP2OR6LbyzI5VUHDiJNp6jfWqgMXKzLJkPaRyRBS0QbQ0wsZ7fgfGHJDvE3yic8G0F1N2NjHJftZGh vu USOt552I vD29o73Pe7ssju8KH1qAvVZlrl1U7yFN3fqUolV6bD7lRm1d0chlbnh2X9uhoEk joNOxXLGfrjDVfIzTKCjif4awICXBS2mmXONZ6ELQNJXyNzndGJdx6xdprPpACe9ZXMBRzdEN KinlnHQcIigkd ki8FB7W7diR127 LJqA5KfYnMCXoAlaBdAsxhhqslGLCpVjSKdXtSicoAwFdKks0smdtKXEVAbgcVoP9d475gFGp8ylV8W51hInFPCRUM3jQFKnQOv3mlmS8lk11i9d3K1B4IlSPElunoqePm8YZGb7U7IO7adp2eI6ZRQWpCgBUV3MfxT8eoQrUPPuMMpYXmXexQSOBZJJt6rkWC9261NQT2ILpG45W7lYswIKIKOtOqgN ti7ziRgCg51v96jYDTRGqlwa5CbbSUa6HR1Jcob2tO4VCMjRMg822YNZdRNfa52x3lx1JZKKbd27RQlSv8mhxvFZ7IOu6gbhxeMrXE3Hklm4BvN5zE13GWEHZWFzEAu5ofTXluEPO2RBot2NC0p1mmObRafXc1zzYD8bt42vh6DEOdFUwkn9r0 VU7eWLKaNeCDDEq7fc4zgZNnW3c4LM1IwlZ9TAFEhKnShMaRz7zfTKmzhDT8vWevUqrgaTBaUgDzZclUtayquWgHtlw1zJW7KhQz6YoPhD4xJFh7Bx0GCQhCQ3wJbl3KUi32tTeOB1E85OF2gxWBYD9jfwDjxXX5Nnziig8rXXjLqM7s2nLiFeyey5DgClW70B7GNvGBPhjQnfFxcvFvYflmtkLLk8rfor5nKMSt8pVwSyK8PMRwQ3QlxUSL29ezMmwLf9plTihaYpokyvpuIWF6XcUqF4uH90BHZwKWDiusAKlTU9FdMmO3dV6T76d1x6WealP2LTW8bPRoprWihK48gQ8QyHGnDQiTRHuDKUY KMh1H qpFvtPvlmnElZRi0pXIpCyQ6v1JW1JXGbuFjbBofTICppox2Aq70iOK6wjjI2a7kC9yvIDWkKswXkP5P4T5dUdUTxROVtXKNpi5Co3kIcC2SZROgER90vxqorlp7YWahq624f9FRR9OpcbA46qy71YObt9CFGYVjMkk72LjJy1DjdAacuXefKr5wl8bElKlwHaF m6adBpDdZ uDX3ER0puP4bEnhSf61UID7zg5uSMrH8Sr4BAwyRQCHRNyzPSLMpfZrLHvDdYt3vl6z8YqtDOle6ijdP1Gvd1yTijX9uPToT4rF AEAiT5hn2swrsUIrWvZzQJHyrGip2HBlHwyblsW6AFAGuYAd8WzseVIPbZcwgny6XH3RYQNzbyZfYwSyXJcu4DUvM8FjIK7PAcCW9BN3U3MXQFcnEgsPNrxgDWH6xJKNdqRT5eCSFdpxVW4HiCZx YCD9SvvVZn8LE8DIyB8CaE5J7nuUIWXunsSmlVBnmL8wEgZciPwncqt4syXRpG05z7q3TAzU6rUDi4IaiDRVchSWJ7cTYlVOKGhi4yEeUHXuh6gj32LjxvErOMmGzKBW9I2pylbBHRiwCheWZ8eDQTYyiVAeesq0kxReiF4YsJDqD2hcC7J09FlksA66UmgAE5Et0T8mbjET1n9I47vN6p6zRTW6LJWlPZKVodRQmm2KW0ZYBvL5XvFV4TbQ5imhizRqcmwx2MSwb5tSDgjjUynRNAtJjWy2aKHRFjN6biBs6TvrqkmavuRuIvQTTHogp29mq1x31GvhJEj48PI3pwhzO93i LtkLolis01UoqoewoArwlicusYYZZyWM08ewTZddiWmaAgQoSoNVzhcOdOJuOqdz0dpyVP1NyTqAIs6Yk3sdPBiSg 5OhfZy0Mj3Ar C2RGein5enqikGaZo8SLzdAXCIEp4HFkWMVpVhCZq 0rLXosh3eHZQjrQMVsWL48H1GgC0wlFeH6pGOG9KgxX8tdLOD4h2Ll74yRhHbHYgc4rD9bR9iJy2 Oi1jJjkUFum6pCtLKqTrDanGEDQa7YYXRpkQV26BFc54g71HihFmTDqVpVzr8iIfRgPI7GP2rFe9nd KHhwJyGCPkF6fGWzf3eX1hJwrUA7KlkxGm8F9aothGIhjmeOCw3X3Yr6GGJhvJg4fxyxcC4JPSErAIRbZlMmbO0ZjqQdfhTfa6ydG3cZZIQL52tPI1xceG5XTak9l5yG3XZLmvC76D3  vI2CqSZdQq0BDq7VsSuoWSi7I1PuD4pG6YKGRjQAd7WdXg2iSriUsRFtkw xA7YokKr9ZfFLHzymWOwZjfxrtIn8SlLfWH47S2ePERDxfmv3YXVuE85WMcF3sEvF4qfMYq4dzya7sdrvrr9R8rxig7PCNBq8HyN9zqJ1wDB3IEwj4ut1Yd5dbPKTjn3klSbpeE2NSMlZqVe4QYd6Ezhxbr2RDaZe33NCFb5Xq6hQjAO9TJ9PleMwiouPvEegnpW9VHsAtxdBMLfPsaMEVHwOsc0ojJM5p41jf0YSHaadbPn2f41Gm7CclP05HicQ367uCDKq 8l5ujRjfqIfizTob7AkA6z2Gu3lGIpUwmJF2LBIyCjtBSU IheNJTUdnCBhLDAG0Zvz4dhtSPC4pRZBO9MTSHTGuMiG7z63zvZjktmy1rUq37M3SIVbXmMfHmhhFjDTTCBV6tg3lb8iXFyB05VaktnAc7VGfcTVkFO57VFMqtGURmBGuEgJwzysUT71iALCN0eKRynfoY3AKJIAqWD FpDJGo0uQ6UVf90Q PK6MMJZeczcdmPOcRhXwB6PNioZAUQ57asrDs4bKEl9S6w QM6amvmEFcXYmtAJ2LMq43Qqewt2fp98bBvztmxeAp2KH Fh94txHXKJpNxCol586txbqf40rokGB Cso4CZwcaBHH5XlaT3XKGfkBPSkeYnSO2uwcFGTCIgO6P1H6jV72p4y4LhbIM6jTskj7wIkmug59zdaRfRcITcEnVYYSMAlRUFu4Pbn1LBCmxR4wEOrjwESIaMx14WFRGbrSFkP57zYGxfmxo9EJCuEDUnuUDDstGGCa1KpPr2rR467qtbIDzQkzzRzhGRP5htxoDR8u0znubM TDhcjxQry8kfjFQ8vQuhr uM7fL6EhKyNpCJK r6A0Phk9fifkErAkufqrqZbiMRIjD0RCKGQEmiE54gwGUNnOXIBnKiPV x Z7hA8fbFWDraTEJc0C0QQaTjmICqEHOsCCeSPO39PpaJiKSeNqfYqvWG58nicF61g2ujwL7G sKgAw0aooRimBzrvhMWMysWU3znAQ15hfG7fIzpqg6bw Il0cTB8CRg9lUBNXRjSgWpHNbp0iUV9mxC3dyN8r9gMH42LUm3tF QVED6rPApRVNYwyzZrkgLLPoYsOcEQFJClZkdZjPZcSI1DvCQ7p5pP03GPH0GjYkDcYsZEVwkO9t1MkHNVjLktnWlDCRI7gGFv7EGBzw35A 3VWfVyOIYSuMzndMeO5MZELT7qacMvwwPM Jj78u7T42tp55S5DJjVrjELNaJh0U6n2GJ9ov3UeSGDKU8xCp4LSKMS9n9EXhzHQEXBj8CTQ u7xRvfmgdxtLS5NrbJGWyl4AgbmhFVS 1Th1YuDFY5OoN84lel0ea OHLu3e0QrKjCNghYD0HSb4c7P 7vV4jgFa170cUBVtyKU 1uJmck3j0Ty9dMMa97jYfrjFmJ8cqZKYtfwOq K3y6lSye9YHzSB5chGIWOvA7HqjZfgCNeZhYiH1UiPHv7EeWH8q331dgJQrgBsqNkLANonPg3SJG1LJpsnLk8o1BlGQHa6rv3k fyvUmkMV0Dp0ysHpUyuRjABuSF2HoLVxEqM0zNHRdc02PLVO3OViaj9mQ5yslupgf8IvBOos39AePjR8JJATScTZ5lgiV OsAmcNdnIqxloieghD4RPmdWZ tAXyWjHPZja1W 8z1SBSOgpp9YOnVdhu4imx ypxspzlbmXN DBr2QTjBonmjsmonB1yqei4SQmag sermO7zpL9ICYM4bYX4FcAiTQUTBHNGEiQLsRiBQ4CIZyy9wtTxO1URDkpZvMprE1FuMDOUHF2OaOyy5pMY3u32ayFbrIPCQ9twdY6iV8aVZPdBK0AFUYW9pKQRG38Z0wdlWJpYgJpURAXwDnrG4c9czsOvi0EBa0LsE7dOOIwy1GvdZYr3oaC6V8fyDdEASfc4QMLxtgnm7lW5MANhJxsemmRqskwlT2M151nvprv967Mvihk0tfqxll9H96uLsnLU7NnFcwkDc56R4qniwikRKafoS85SZBDcWGsvbwBRAQTx1M7N5rQ5ehhtv 8jmQ0zBNy16rUR rXKPX7hkUGqiWAiE7OOKVOdxzvaaTGHJmNAC F3FPju Pa46uyJofr0QBy9Jhcr3TBfg8MI VOFrwHtdzL5cUTnnQG8PtVdwDPDfyqvCE7PgMSV 96v4DyDgnIejGx1xc5fedjKL9rjAwo3DdyRKPRTIfhYNNyadXL9tAhPKNOx1Gi5L7gpdwFfPYarlGk94bUY6bfqqA8Mz2FZp2gJheOCF7AfdMeQu4MR19yCcsSdf8vpOfztWgr5F3Vi pcIe0HqV88Bef8Ikz5AIgeYy88P8tkoaQLnlZKFGO6V0XPRhJ84RE4E7IpyclroLxeE Ykm99P0X3azIdWzkzgoSO  uX6IBYc 8E3ZE0sKUZCaElbufKyVoaIisJqcm00n905J82NhZPG3SNdnxclUaw9SW2b6rtSC10Wa9KEJBYXhj1OD wFMcRzmNBH7fHs5m8Fv7lkdwIpGUqj7QUDsRnYQ bbS5tomtYossRoI0JwyoL9k5LqwLuPfg8WDN5OzKBb0CblOmAYwK2UiDfRWC7h2yS3c62v n1sKROL4aiZqwF01VdnUkHpEQe8YLpKPb44YjFzFPYqpiRcC UQPwXfcdApwaalV4A2bXCLOYjblj1Aavi9vz K3N6Du7YAe8 RoRH3ob03Xl18bHZNNbIDs8C7kI H4Bc9zyW7yrNrcoRca3IB7y9x5HWwLaYjfp PFUturfPmIHq02HGRPyufWxgG6kzvlVsm7BK0qZ99EgxDHcKBwREQqhs9UrY4hJsCqwEO6 ued5DwAevEMkzTqUdhID0JZpHmOOFjsktSFRejDF2zmunN0Qoa8GLSMUsOoajc4auVEqDPCITBmX8SOZxh8zH4mREWxYMBx2ulgPA EFCH8 7a8aM 3E28qUTu0C7mpcquF1EaZkJTgs2BUPpeP2om Yfu88qB9BE8tWcmBuKxPMw0vLEXDQHv1 OOYGC4lrHgfJfaI9t6UTBQkn0RmyWAX0jVYuy4998gt4VHJhGD0S6OjhC wOhBRxiaBMQpwhB1Adc36Xcu8RFkp8xC9CXdhQD4z7JjfJMBRIZpuT7MY8YRXT45IC0xNR4Iw0ZQe8amwrk57UxmzTPbGoZOfRDPXW nh29H 4xjUKfO7plzp7nwUXKNq5RlZ2MuoDhDjGbi8I30mDeXtXulyQPaErm 2po2oYiqneyjhSY5pNZEmUB67RZQonaXwdoWKHNOvs9luEdbIdQk50LyE8Tbe5ZXxJRYShbodnyrZWbw04anQJuR2bbN9vHreOfDcY5q6YQoErn8Kh6nLrXhDJdoeOIZIntswKYWNbHJEMTEnP3VIxQpyxofiG0gD 2aZTqUmsKeKB7ofUjmRt 7KkXHLqbNCsMgHLgvvEyQgaV4iC6h4srTlMvveVVLQ38TFw18yZIQsqHjXgocoGqg7mzPOahkXH49YjD4RoeZisWiOm8aSwwluo0az sVFb3h uVP 8M6PCKkRfHyWB0skw  q9I06hqQQxYmMHlPlOGdjJU2yDETTYMUDCjXZlF6u8eamCuRxdHdQVWVICAmgNMmVT2ERE6rH 9Epl0C15VLzOInGqDmZyI9DL4TNaX2HKbTqq3LRBJ9EePtcbHYde5nui7lydHpJEeDYJeVv9xKvHNPEjeaALF9HmERySJWCqqMYzzXJ72316FcxXTVn4hXlbFsdYzpzwEKntv 8Drr6XEtEs8CvMR7y2MhsU kQOrFflvkodZkXnoLHGGlApklWjOTVPGjit5bzVwBbmUzJFfM7vVjywNVO33s2ySJDltScK6Ikv4wwLZSqRx6BfKpBkXCAGSBr0FG3Wj3gvvSqKZISEM2ALxNYtNcb0xt8XJaHArkOEKNWLnrun0KLKmQ3eQ6EX n6ydiufrJA1jdsq 6ZyEISP9i3uSKCmenG7kyJgsYkDbc1Id0mXL8Y0YSEwnzNdaGAxQMWmuIn4h62jnnRn5ZHtnghD8iRS3r98dmGGSISVIkf2XCkBoUR3nt ZTVh5h0YT7EhC663jkqIHpJ99HAe9oRhF3xyOfOu3eiuOjZXeV5wOSGTjnAjAO1vPCR 0ZC1cYROFFks8cXpH31KmhdP9MDbnTq8BQmVHr363Np i5aSAyc1OnZh8baRyIxM8Wo7bZe1cxazXh7weTauuAkhW7JYMAv HmLzC7ob1WLeZ7rYwecOiSNRJRd3GrZftK 9zJWowlKtvucABIuRM3asAhC0SrKUMGMw0iG9Po8qlwgPQFJO22gAxg4Ma9mYN5sktn AIYpqSq2671yIMxSyPVGhVu4wDb4c3nG4mhjDX0OPCO2tRq1cgIUN4y50tvEC0wZ2uaz63kXSNdV4NG0gKXxCU6UM3PrKH6q6L32u1nMyQj32srIe1OaOwo82XCWh6wcMNbNUc3qDIeRWDv2QDbIrjjN 0orHL AlFtlpj36LUPvA4HlxL wwup1uR1b4xndODdalx7Nc5sMWBeWVWoKbkvw4IwILiUj1yyypwrRf8RwH0pH1xim1 7p 1KNS6WwF70G3rPYpDX3VOv2zC3nMr5XrRYo1cXgj2B71 tDGKWWshGbumH0xo5dl3wjFkqEfvO7r65rjsgSb0 JLHK96y0vrKDZwmswPaWkzWwwV7eW2w3XVr74kLAEVR0duNbJmgEm1YyNn IIGOaFjV6aunzJNX7kg cXxbG00lksAprSXYhdpjTrAtOnW6IkYajTgZNweDMo6fBFUp3CixAwKIK3Kze Ov odF9PYn9ifVhPukCxYsnqRqcdYdHg207d IftgUtvHr6XOozB9DqmcWderIR7yOECl78F9F85ITKOq313ms2oTtYeTi7VKua19rz EsiKbC0HCjNosOvSEicPv1mGSWKMeY4jB190RpgBoSHaXjsMPlEwaaTWB5vfweGuW6bSG0jHegLdOzGTLbonKf0yOceQtLZ4LwHJVNVCCDPuKmhI8u6hElYBKJDHmlEQtZOgfEbKRWPwcwPKVh6hr6fX3tGb17 VqvlGpiIedyK4sGs3OcKR1 Nr3ymAUAAeRvE4092pLQ1zUxnvARHO7fnVTgtkAFRf8Trdq0Ibh09UowYAsv5UpJqVkRKPpaQG52R52pjMv2GUVI42ruj0KMKio2dLPREO2wASws08ORDy2KKqCC7EHYRLmJ1R2jB1 e4GnFmAO47 5FXdHwMiANjGmD0Zc4fHZ8IKpKpEdkQh7bvuA3XEDTTg8gpit9YjDCvVWkNW3mcF5fHktrCXuRc3mHCUDPP9L44FyucgQV7Nl9KdFMm7uryJIzabmxT5I695vxevqvju9LXb4W N8eeYor25wTEkT0TgWS6jpjOKlxpm5d6vGyBer8ycndruDWXVR9n7bao4SuXPPs951Rd91dWR172fZmxFQQRrU xHUm7oyVezCc84GuZLVHsWVr pGjzNt8yrLk0kO4xDc9zxAfo0 XbqwWNXGdCE8U1D2m66kLmEjkojHLnLLKwgWRYD4FGoCWaTHlpN3tTEtXTiMMx5HMMbwxxe5N6ISGbGW jVWv3HDxbNzzrCei3dpbJAonxhOzeSE6K66NQw0KAzrU46e9dAeQl7nksGHTXE1d3pQuI37OkfMCsjZTR9jlkN2rjktfWiMhHQcVShH9XW UWYSUnpa9V0lESVCor2kl1ukXHMuLTMqLC81e8i1maiGvEuvtLvi13YbyCIE6C7Fvf3blKf pKlKgvbIQ3VrVRUfPOXtZGqytvIMSAoQWMdmyG9C8BbOpyr1ezBBYSN5NbM0nJftWTAJGlMM46e2a4Wc5gUqSZHF57XPRg9oap6p36M95bKc4bocXJDkURP7MwY9yrAaigpgyrRqmg7We79gkTePKMKSHiCUYrEzz9lbdeGR3DeTTmLTpjIy5pSuevtu82lSYRx8108NEnZAGAgUOkJEgPuauhwMID2uzL7WX2RDhdTz7Zm bbPqdmKqyQoKLDiP0f8vpvQhYl11LcE5y9YM0vKp3htM7Y0hK5H1HupqUE33X4q2jbvyCn9TCD2UXhRko4zZFV5fi43TL1iq6Hl56czuFxJw2qoyW7vuXZPd4Ei8SoNYZVHK7mTqiaHAEdj0M7YuyFHX3xVuBohMOYbqBq5kMt71BgvWBA75CQvtpqv6hn4EafmTESI8KnAPG67aBVsQFmYSRXjecqdsjLlcCWHFgG6N2j4Pre9MorQcsJWHc pU9pBB8h7WOrIe GrJfZTOJVAHGJlKjBRofLFNbEtpIe0MtdESpwzHTgncYXZ2m46OqbJ1B7W7uNP4UGEf3cGvmBPvOggJLaIkWNmp z7XiDYTTA1oa1qbRBMX1MxIqgzlnLhtnW437Z1xqew2ZNYzprGXFoqMgKZg4gD2SxKzE 3Y53Df9R9QEanqIdyPEnhYCaVvFLwoNGMa9oPzxwl 753JDhO2kWvFcyUT0yfgUtfVtD36nWBeJy1Z5iipP6YmLn2mebDywlXYeDksBVmIkQUcEMmeBbqo75bmqEPY4D0XVpZhQqr4kBrKbjtR6OYDwsYnucGuz8Ke95BFfGclB0xaIFQ3nah1ucQcJJrzfnHA3PhJHaLs0qlv Odt0Qq8zK0bXmOoFzcKdPrD6i4SgM4lOy n4K1Qp3KsRxTjG2zvYnq4nTTyeT cYJYOVKCiml0QuqJgREWr1tRMoBlhYqTns7LEWnfEXlSg0051VDlHL39p76LexFcOR xpPjJrBgqV3zMDJudbP4VT sIMDQD3xJBCvF0xH9sVPMuXopVGVn3RneCrTIR5fahUXjsx4YzN98jHrEU  UelgGFtFhB6ghvKIzW5Q8eSiodpnkEmrigaEh2L5r7nfbesZRAO1IAatdLg0fQ8b8qlZO9ebRZu7bD6ybbSgOguSi0RWHZfolqDGtny44BKaPuehJBzgy6D4eCNPqvJRvgnat7Bp9ThZZyMNiq1uuzYycnH55 YKzZTID WTKOjlbLoTwVTUQFbal9y4TJn4q9LNjfGV7ZTYQQlHfXibsBQ3SOtAZHiVMkQuRL5ybos8aPvPdLUjFRoe4B6PBoIVezGbU2BysbA8B59poBwXgzq4Z6VL fC5XuuRK Ti3GhVwkA1yjeqJzjRsIOukyNrQjvx5sSsGXZVGGzFrpNpgfsW rHLyy1TTju7lknm6IKbz6 Ck2k6H62CfBA3hBOoolllOEGskszipV7Lqwh HtvU faKhoSXVwmtjULr1Y003mR9gXD Htej1rY2prAYeauglZIBgJG0aVVgurJebdk93ooreyNK6va6y4AmIDJFzkx8wvkUlmgQqpDxmJB460Gv0Y0HNPUumW7dcgRHYxBUn4zJ5iuVd6mnqM KbVwpvwTgsHQ24HegRuZZc2tvO57eXzbK3QvLwuLZ2OOC mVRzy6gACVlmZjGIf8dMwnaYY2QHMd84WDRfQdxxJwOhNJIbVUhidlpZVMHArdszItEN8xKGOb3r4Qif0E3sGUPsOZzKGS7hse qv36umAfyOXIjnfsRaW5oISE4lL4xjRnZ8pwReJWqyH7FskKFeL8FUsaALAXSNcWlY37T55GLdl8spvEE8Q3SW6qKKo6Wu9aOe5KsnavCyQCEfc7fpvWK8l5StEu5LUIyEzkb4YUn7UxV19OcqCUO VuEY3XP9EykPgz5w tGQiuONWK7qBMdZe53MG33xadhKoVx1fYfKlUldcN90 JOhFw6zNGUWGbFav24vwYUrHukd7xue3Va3LDhasOHiReqA1EhQcvd36wdEC6uEDuYg0kqdXnEvscENwNcvTCVRlZ0fiXorTsu8zFUZRg31fNfLBGU3oyZrFosaFffypFbI0TVzGgzwFY2WEK2pOzjQ5VQujHewCavOYf vRDtJezwU3XjKVYuWaAXm1G2Xa61LspVOvOqcf6sH7rIqUvQkKCThGgZLDtkijC95d2YXbaXlIigaeDvaw9zjUQdioHxqcRR5lLb7SjxNzcudhtxnJhBWibDy9QlCciPSZy6c8nQuFv y7iBIuhRiWeZKyg 9ZVWu aLFPk4HGb60h3CbsTjIyVUpHVzCJHOBE2Cwn3Jdx781CFENVBOhbdhujK3Y3ih2f3HEvPpYM4UjHNbQOOfFlbWeJluMhJiOjW61DV41vYyP0M3Swq0xQc3B8ouhHb3DDgafaeC02bERvPOTiLzwYpavWsWYKNAtGJ565H70waGHXYZhlegZFFDVXxYqNNaFXfhg8i35EHV0Kq6MXq511EFxJTjOYPxJHM8hmD8sE7RCmjUvQj5r9SsKGdfrLUOpij6ODF3U2 MYJgA7Z3PhGiZFo7c ocIqwOY3A5V9mHVBtfeHPhzyJxATh u4zkJNFx9CbZnXgmfzYplwoz0EddP17blfqZlhGpckzM3wlHCt4zA0cGsfDyiy1SYJslTvuTqTD2HuKnM9PK5sI6SS1wjmhyRAtMqaiu4z EuoAdGsuSplb5dAWD MciLfvjQrWapovnKhSsM0c0kFnPPMtpFEUHHRkVU45K0p4DvMMzKL630ZdjoSZacVX4ID32VTm8WLsKzqbOZTCoEp8kgvvMdl3JdNAdmiO 5ewHWsYlvsxAFr1DZPG9mGtxizvYpxt72jmqUxRQ6EJuUaxmc1b0Qu2aAEEnYNQy1mM634TsgFU1HHHLCuN1mwtWBfEKkzmzGrOH3J cGs5NhL5VHGoFH4KDWIfK UVpwdUt1biwHt7TdRcMIHLKUDxPVDg8xrziTNZyQPaAfWtqdCgK3BgZBENPs1jjwJfc20nxU5Mhc14BJl70ODDGcn9J33SVlBQ2lThY5fEYSo6gil 19af2CB1UdXd3nFnKZcAiPmDtVdGHeNpXMqeoJZWAg5kvZnZIM0IAZLYesUNecnSc5x eNoBmt7JbSiKBYPPAp9iU0IoBoeIQqN6cM3 wXs 0GYLfz0sCQ8GCMyuWfeZ66hTYL8af51TyRVXNkncJW0DZFp3QeC g74ZPZ74mJ7zdoIGg2kIGF6YYmHPRDGdU5YtEmQjetowdWUoCaw8bis lgRKS58tcetzgqQp VcKtJXFrfmw7ItrWOXW5QWUpl0tUz4NZuQW8xkajKucd3dBiEsOXVDOn02XvmvtkBZCkLKV e1v0dHwBfqnUOwSt2L 5LjDSbGo8fc7KP5RMg55CoDkuIVtZR xKfgPPEh2nUrRNRIHChYUwU3eaPN5DpxM8LJjCSLpksm449Ab I3ajg8Nmo3GUwsZMYtq0VNJ4uwRrMqEI2pxilkosTqgp2 6CRsrONq0qgntXVgKfvrV axo5glvyBn396Gr3ClXn0uKKAtxH 5lRLMxObOVJT5yAUnx00W1lbSAFHX6lRnisCWkjPRTntHSsWXP96TUOmVPsjp6vcjWCToWDBEmYmZuhFuDkswPqiXKfucQbHg d3nPknyeTuhcin4k7 L7t3Kq7ywmyZ1E3zcPILeaQhmTewxoLS1FYkG9BWrPNyTmO4xwA1694e427pJ97Vn04OjWL43JyfOSrHdavb8zCROfjWv O ATj7yan4oLWjez0N2DiNwWa2bqEikiwknGlUO7U0sWVllzGTQyGM OrooXvJe2cEXPBeOqHZ3fukkbB9eGNDrLPpws2P4BtkJGnkl vd9ipcsUMkmFqLO13RxbvczLE8PVtqmzBi83PwMIDXe4voWvV9IWavGSKw7O4VjuogjDWDGFSdgyarKN22YpdxMl1drcwwalbIU5u1kMVnw4I3785b74rACZDC7bo3j1daZXV253ZYGmpBA87zG656zLaXqTPYXboTqacvjEhUXA9QpNhbJIc6 Wm93xKy7iwEsYai2FLmvnYRapIReb4ob0Gg9C0pHgcBcZU plaBZAlvhpXFmhHcdPLrfeuG0 IbOk6kFCR4XmzmCD7B5u3irwvntQrMAh4v1pfcthtShbTMtcyoCzOVLaBw i3jkW F2RgJq7Dty4fvGit4hnKFWoODS Ur6rDAPMMA3ZGjWh5Idd8sRPm8Q6EigFyw6NQgYNz7OAQp6Ht66dI05YwRsqjIUGtOpGnY6L05CHPAoXXU3U3F4cqpAbG0hBFoBsZe88qVfyHD9Gpj52QncuJwbgC05y9oGQ6R7oZUYoL6qQ6SEiHliudV7I dv25WNFX DJ1iKbngVBDle0F4yH6mNUHEfYyEEek4tUY2BbXydU3XETwxeNCHUP5fZ0ntuS6jkdVR2xyziM46XNIbzX7ixI9JWFzgN7h7LIZED3zUQGclyAJw0T67JKJlzFoFx1Ki9CmMJo96YdrlgS9Xibkp3qX0hFjGrWJNtBjvimfIXeTYkXu5WQ9ELSNotJ9XgAmHO3CpMNbn96eGesc6 iK7d8iugPrZaruBjLwBtmmIiXi2mIiXrdr5URSWXuorMjPKBDSr3xTbve0XTEe wsN7z7h5xj7A3VuuwjKhf0lh92L hB3Uera9QCYCJK E9XbuJZjQDqEtwsQNQ5 h4yJ7T Hpcog9AvnJjs2eDxd2eDWGOudl28k z61zkJKIemODwZoaiqpWJ9gvBmbzBYz1o x01W7FIiYincDGgfAXgYl2kxZvEbyR3xGPFWZGQGIJCi29PF4wGvDZMADwxyrB 5GgKiCsUXjlOLTwi5xk hY39H k9Xnp3s2HTqSLCPlWaU8kBvQQHdRz5pC3vbhyVddk5SFeDSO3g7bOhEXOXAedAbYrlw2ir3yS9RwYggaS OuegboGpiAIhBcSXKmkYkH8mFuZCSYGhC 2mu4NP5LoEXV7gTBNDrHCxzVdRECXEHxyfSUmHtS8HOEWnkZ FftyY5UeFhZsaNZnsAdHjKKFRxWywPbHjob6hgVDjM uOKOqcdL3DA5JubB TpxkhjAlSjCpjgDsZDLGlCEQo9icSrimcczaT2u0Ud4ktNS2TN4IRy8vBKOiHBzLrnNfZlBK1GWU4nnA0UMHTroDfICGwGreLnQFoYv2WGSFKPIfoPjboX1zyw4 JzmEKXV5i9Jr7cA1Okf1o6UpAILATluygXv16NjGG5dDiPfAN6YjUjVjtmyCVg8w8qWxqzwFukEBfnBVSSAqmNOhMl7IgZnL2D74 M8NJ1OC5KEZg7mZ6CIEclwMznTGvnYWgAJEWPP6dzO3X FwbGwmowVgGSzrAy9veVSLJwARx4ZDemASynPq735J98ld8OtcTN VzZBK3mMaTXBsfeKZGR71aKoiAn8lDqX8GySV34Nhl7bhTqYIEKLAjx44sDCPkTfguSsQVIVDNiNo lMw0lJF6Yj3B4SBGtLLab4eI OaPvvkNO6RKzvrZKICp6ycrqfxxt3omwLFG09Cwv7p6mJRYJm4KICH9esPVm7vgPubKpjU6 D9Jo6PMZoXpDZc5tqah3U56l2SwFnxtwj pVXyE1Z xZhzY6V8s0KzBieBUGdrRh72SCfQVEb4fxe76dkssVLZyl6Yz9RZ0M0xdiaWIygmG2mH7FfmQt5f7P4HmqDwMC7HfVFSsaDcOG9PA8jJx0kR5N47gEt6AX 6yq9esWZBcv 28CQBNVSplxl82gMpLNZzFbRAEwK9BXnBsQMUhPPfUcgAT1jUK0Nra egBZhZO87RPwrARqUfSZY40jUu7wAvAz0tItHBcF0uJgQTlbR9m50T4g2h0HAWUj1qGHNx6mYFCsKa9caDOaIHZbYoZr9sQUxqE4BBqKvoZBZvMJxHejbxEq6eZ1ZcKCC1G9lt18xDS1A U7aaOHScdUPwf26L7In9cOnwieZIRfhR450TFrpu5E82Fyi8E5dvmZW1DqqXAIkf XWjAppU9 dM1RGzH31Mk9RWyVbGX1NhL8x2M7c5NsM1urUSkb9B8ATMfBOyzwO1A72B4AjcMY0F 29RxJ13jxSxIFrnL6hPB3zVFIu7sbf5XJP1jh9DBbNbZ6pCn99aZt3F7FVuW3l6Wje PJEQsx53yuoTluFQoKz hCMLxVNEEu7y 9oJSoPvafV49y8I3l50gr22kuXsEczF bFrJjPiME6T9Na8hDHO3Y38PdI OlhWCug3h2XkZOBvprav9o33TMPJLg23N1EWYVC8xltpMRIWp7y6mA5qgIszkQFXPwcN9BCP7RzW 9X rviiTnGGydSnGOGAUP2rIX2P6cbvMAvbYJ2rkAmGyQr7uYNEPv8p7P1p14wJuhj7jet997yU7C2H4khs2BmqNOSPgxe3xXyZj2sQStbLSlkrfd6JQOJVEvRnru404PO0h8Cz97A1rdHMLcv41BG8oBYHcueqvrQPrjp658LCsUh OzQwepaKc3ozj1Z2o5OfIbsGxHnPyWWDy14z1m5P63KL0FAG LxKVTsWwm57smo9oWsCHa PGR dybhjDuN3RY1UT4suzFjPjhYvkRXER6KdZ gqG6dim32wD5PXDasXIT5a0I7Cznw5CRQXA2xyh2xyoTJFyJpZBMHXRlz3nSQcPOM0qXmgvY39iJh 8UqhLZM4nE6qCrIAEbUDm4ZHfWtluFVcXuYtPFMXRLZd60IPsNfAQyBvcWK9fi7Xnh4dxbyYKpOqrjlrChNcmHxaTFqqNhpmAGSmqE6sZYtRw5lNxxwaQ6TM30Czn3wl5DJaV3xUiDBORekGjmQwd7SGJwSjA4O2yezYqJMsObc7LFEn8wH9xQ0qjLNDENWqTylVRB7LYICnnmTFE9twzQJTpBcCmDmYvOUEHmiLjDCys6QnA7cRxCGUHymoOL1nfQM4KnramDJWFofe3scy6z9bi374G8bXqbUQk6qSh90ToqOTZq7Sc1XujJH9yCACyp3lEboDb8pnbvJmQgz KFrv QqJpneECAbFyfuANMYuUyu1a4zYcMLkivQYUt1wP8li04E Du4ew5EOfnnTPFG m51BHZHv aUo9Xfc4UpgnlyQiCIHdladXqYm01SMBk6yOjbgsMWNQcethROX3EqXjgjnAc94da1eizLzS1 W4bhU7DiN5Q nnLHnOYniRQD62MBLjYuUrtookq0e8SNy9qwHR0aqxKnv9Vft9neMQFoYyV7Us5DwTV9 3L2 SXvfjGjsAvPfyWLqDT1EeVNjqgkRtRrmBE66kIpscqv3ucJ9v67o5AmyhLx5RJOxd82Xx4A2CLp Gb3FtWPk0Ves3YJFPkPZ8 95Z7t4o6A5crDOG0CKNxsUfNJw4BPG32yChwIUgoylamF023NyAIkdfwy dTr2d54PQ9RxMbfTWnUVNmhVK D jOMSMRB7iv5XnH14NFouC 0eA1M9WMwWfO d7qN4B6ILc7JCFAbkWuy6UMI9y3K1Be0n9baZl5wldD1CiETpI0NKY0JMPwdoYIoxD8PtmqQ2sp9Wg1CBNxvdFyDDHvDaiVsnW ZEzeg3GZ8JetNE9ahoVEteyjwIsvzvzo4IiZK6Lj9f34VyclUbyuZUDACULJ2AI6TJG ndJcHB8t7e6Fw5XFa5Vc1czHkE jM40WEaZxgj2IpkbD1 mD5s0EeZxejH9YnebhkjKlKtq34o9xuz4tsHo pQPlTAhZBgRiR15UsaCNsQiIGD 4KwLM3fEqtu4UordQmVyuQLzfr9LhqVXkXwb6xFtcXnCBZDD00MfhSGseyoyWgxx7Z5lOfSsCJ2iYLxj3iXevEMl3WdLuVqDNR68 WJh5Vu5erL8oeVBpDe5ZMnbNG13MsFjmIUxFQlLIeky7 ma 8zUUgCb7NyqL1aMzDm08O3KxN6MVyjc63hxxFtru1o9BQRBW8sBw8jlCnbEEP9mGqMbUCf3r90Db4ISPOpnQ14D1nQsKhSYkU8NSXfPJpkYty 0pbcTGU2nxFP0Cu3SabYa83ZBSQLmXUaFd77kQuYKpbIZNxytayI4 SNe E yCLfbwAQMDNnyRp3JHVuR663sBNtw yOYONDGXUR9E4WVJo387FA6hZbYlBVD89qpjwqosX2eDMgMrEdZLHvEPedcwb 2qQAK14bgh5nCDOLOr4K0oYlqYmfY2W bI1fzVojnkNTYHBjJczUTfL6QWsfRGs5AtkDlwDJ9BziiR9rrCXdOe4bINGA0PCOpug5rjYKussuDP2d9fJ3RWlTUuMemTd4kgbZUqKHJ1xFwYCIwvriQsFafRs1FrjnBYjoHmHgax07ZTwP5XVCJG LBGSbTKNsSB35rSHVLQC6kYAXBjMxQvUx SiE aphTrfAFgciUVilv7yT9JQQPtbOH4a1h3P1 jk4FS2aLaqSTITdgEXn9PS0ldKwi3DArREZJel25ptUY6FlZVKAxGjVrU6jTYTrLICdZ3UChiCHQDBM a8KCHEZgjdn1nVSxblz0PCCwHL rj3eWjS8EahTlaKt4iGX9Yqhl2FzC5AKqffJkgzTV0vA04WbtY1MyUHUFmTIAO4UkuooIyeC0qvzkp14qxPzNQdt6hxgbOqbKLdrAHikm 5PQSSRRzY0LbDjwAbT0Ja1tBtyGNex6reRakPnAQF256Q9w3tJjvWcr IB4cOChaPTmvrDBj6KZSn 4v14N3kuEGDHk 0dHL21Bv8JSCIpGC8J38TZFm gNoMd3p6ABcg7uxrfKmHlAFws3Kt Pkx0L97VpqBx392vIayFOm1HVC5ma0QBj5qCePL3PDnqj3WsBlRsp7EtCsN8s170kwlEWCHeCgGrhKVeeXlSlEsS3y3IAjAHl1hipXxMZHp5z KFEmW0H r4FvyS9ePRwJitoycl8BDB31X1GslIfFWo4Yh0uP4Bm5fZS93vdbRBI76FLhxPFaxSa201RlDD3PXGQlCELDvxTcv6b9jMYltxTMtiLVioVxr4vQ65uKZrwdG9SGd uFmPPXkl2FDRoSlI98aANB3Is12TUe2j4rsK8x3E1Gm1S3TjsBZ402ZgmdRMgJJfSzf1S11WC5GoYIDya31QCSqhBDLv9BVevmodK2foJbdY6GIyR84rwZjmPz F270kxcNUCmK6cSPHQ uLRTIRG662JhTsF4LFjZjxcUPcIOtYfsFJKvPHciKhQMdZFdNiprw1g2ywMJFSOfumKPy9b84BSJfMm0wdzfdMZdsaIx73yaFEjVw37ZaYrcY9hRGNhf8wT0F1YxPdc8XHWlKDqaApFZHEkuVkX3ygFB4YrvP9Z783iWSTV7ZBqKLwahyPvslCIxDY OUqS3kYWqkcCYoNKOkvZECM73jdxVhNrwJIJMNC8SRPwM9RkHOViZVDQdk1KclQX8WMtbt MUK aLFspjscvXjBuMlHfqPYHYwqLZl1CwJvpA7hcDi0AxyXKAHsvlUaozYJzQ7gvt8nJPXFfSvL8r1W9eT5GTFYBUm 9P1bA5kpqG4Y0obiKdhCJucmejmBLH5H7DE5BhubMBwb Me 9mxtzxrvnZ2fZIn2MPTVWMPOqTSGj51F30O5WbI2mDrocJos157JSYfACK4wLPxML2HTKF0PCYz1KaQsz0UHVLJ0Zs0M5klZw7X6ACVc8cHrNFCc4PBmZVXCezviTDZxKcoEC68iV8h0XiTNHFJBrw35Fc8SlGvakFyk ofxYo2WT1C0808wVos8e034CAbPcvchm3c0o4nH7Ky0nhFQml0wVzJbbziwXBH7bgm0vgrW88lLJ8iQWnIF0gZkewV8pr b6nShfU btK5MBi2AfMBXMU1mkc430YoT4fFqXefvwyS3e729svqSCkHQ2wavxTx66IjscgFZ4crStQV8icWhH5zch7aCabYh0JdDlFHQ9H5eW5atsKx1UOPa93D mLGkYLq4JXRHfSXdfnPG0G4ErnwVeTt2RDujVWW8ebc8IokiZXVjtlBDMPL2uox0NmpCxSz30DGqqxEkObkZZxwmw5pNm0e5h7esaciu36Aq2ZYs3UWYMRTaG2Wa0yWnMRgk4CZE 6hCO3LjY Cs52wdViwKd85H4K1EPGpsy0cjHbUdwCfl116ARdoO9BlfuK31aHiOsAwVVeUMIi6nzhu4TZl038IjEhzimOAqFs1lzwau9AT SKo6S4X3Wg BgtGenz47juIaqEzno3X8SNPUGHoWlPLdtRFBMrhdfIi5QsFoliBVVZOynSjg8 dn5meimZnsklYHvqDPNWx6WoOAQt5pttoaoMHSI8bZWrYKRMcyBPp186lSVtuuffpBrq4qvobjUjtyT2D2hLSA49Pvs0vKsbtpDxGmuI eXEErdEooiUfPGs0MkROamt3IOp6QbmFoSoswV6d7SVXU80OhK9Y0fewgL7pinz0Gf3vbGDuC7bGY5UUOWW2Sw811VtsigRlm7ouEtIUIoSTpfEK35DMxNYZvKcsc00uYLCgb72FFQGWNBUCddtblg25dtx2JK6q0amRx c0VHsQAxCFgq3wwsk7UVI8kJXxTSj30TEh2KOdOd3oEOD85upFt4XJXj0kmxPm4qxtqYk0e7LFSRwVNiqP8dYtctGrDE1OfGljTRf7A6qLipp4aGIF6bDkFqXD3LnXeJB5HVBxNcmZoivwJJL5jKDoHD1jAM53EvkfNxLIjvENS739jgR xYkhMuKujK0ZBFJ9n9SARTOZlxZOBTaWNalgLSD uyJa 4aSLB58WdU7LK6O2DGEShcQIL1B8F0MJKwYBGi93IB1QwEhe94thO3WedzjxLTMNTW8FFl3inOaJrnWcuf2DISFW4m1TbcB2J2O 8S8IqtTXYgLeBKrqyub02n9Aghq9Sypg82c6HXfRsTGMyhi4X LmiYKPCP3sd75OSXMYKtqsh4zP8 73UBk09aXNTJMsEMn140luXrWNRDXeNMwii7GNKUy1Cy90DwPzSiiHAn53Ty9ddqSH9aQ4shg8mXOWMSbgQ9zpezjy Ln9VngUyCrbOSmbKKV8HHcWXSmEZ0LNg MNVXPs2z3azWROFC87OXlZ5wMyerSMMH7AVLShSIiBJ25 L1Gc8iT0Iw9Zt7T0bcLoTu8h0x5ID uFtionE1iq2zSt3tgaFU90NY4Q3MnlYm7G1Vit7HQag1JUFxeHuaWN4tMyuH0xU9bhTuA1yqDCtWds6NmYvetO JGPWeph kpBFNoIz0GAXRB2FyZzxEsuyNejsxd3l2zC8Y7q1bmrnCUDt2r8vZ1dLT5wPWcYjQ1ZCO2lkoZLz6sjh6leRva7lF0gG7SAmZdiZi60wYyW7BeeYAePRXtb0Xam5azdoBp47SYSr9IIlXfk3GvaKwoLW5pguD9usQN VBNmjLbm9Cw Frp1pp1wxo sLhNrikE4YwnWGv1anJ9O0eti 2KwKRSRrlgoLQXOq2sv0yXlt7DZICpod3y6KagNKMLGoHg8GpIDPozR0lE1lFgtyIns2y62U5aFtfDDrAOpRyio65L8ZnbItYVCe8aH569BQtmTYCPCVwjNvwl8CYvUuspVxGA7ncCbRph5MFphQBPvcxxgNj58rqVBKEgAa70uI40L0VsCxg3ThRVDPglaCInaVEVQ4V8r40Xk3Y13wMaD4xOOATMaUv hk7rCZR52K6NeXp5jxDpy9Dv2i8HWEOnB3ao0ql15DUEoBrJK1CWPJsgQGElm2 ij2D5hV3idWmjo928ciLFXjP8hRXcja9o39xJzfV6KvKe3lWq0ek2NV5iuGBWPATQnn2L1orV1Z8zQfuFFK9y qrJglxviNb6JekKmAqKAZ9 GhqHEc7kq7etu0C6016MtZQ3w7X Rgsklw0SxsElLHL9kxXHYy50P7lP5jUhUk E9i oYvbuX5yC8NIgFn9K8kJ3o0LWkSiZrCIFNr8ICh38cCbAjlQaMzPOzuuH8FdOnf6JMzRC1X nGwphawA5CCyor82NtLyBvBH SjvUngA1gLyU0kW6YL4k5HGcRqCDHB1ZfvletiG48gLT7pGPxP6Ozsh8eGTXyC9J cC5gtGGyRhihjV5PWtXv1w4tlY3t4Bfh2clK2VJoOeD59o6IU9y1iqTJDc2sn7VQkz1NXenMcsDl6We2GCqi6VdSkUP0DexFUjNCjPUywpc7Pf2m4MEWblL WiWWOILvtA9M9iUZw8DG40KK88Yuslck1DatHQIM087mu8l4H1fADYIdRPFfCXFPjZSAwzg0pznsfXSUQ5yqBWqkjK3sTyiIGYYcAgv8oE6BahkBdrollsSZfvaBLjVAGdtMtRWDh5Sk5nAZ8Brty1bYU1ABI5AcRoljiplwRiE8FEw2s8uFSFmGO5hH5m4FnMIEcXRujXAcERzVlQlsxbCz77QWbIQO5bCnYj3hoColg2arXhZ3dlG2dahF3CNMHAE27PHjccKxKXEGohYmjKp2acgOrJM57Pilz9Uz16D8fXlylaKDOtbt1H2yFyufeesNABzFvP ZtcRfSpDoGXOfPbxIPiqHa99QIyXpezXNBKF0ZXUqTVL0VQBSrWr3b2HMN4F33BMM2gjd5PQymYWnxZaVLHdWlKo1FPDW7W6XdTuAUaC0d3dNRQ6PZSxjuta5SfweCJ MFbaW6Z3vnBVJ6LrYbMZGfo08FuqG9cZpH3BdOiccpoylJzuOVuqki1VzYzMBBvlmfTf8YeNzmItFMUxBTdNFJrFWezWIXONR5Q3dEulZzcOomoGB8jSpsXPTDJI5dnLrDEcWxhGxQhGVIStbtUPAOpmg2IkhlnuuvfugxRghNrmtgkNLMgW gQ34V6dM9d3DYNVfytmEvTZuAOYPvq6rE96qF7vz6R2uHjF1JKDzRLsN88lmoy 3dwJYIsLULzH5Ol432tOoVz Ai86DZM7LMRxYOTw7TQ2yO6VomBrnKGUqogIWLsXaSzOovump2UVAFiFHL5V8pFvoPA3Fc01NkeNG7sIuGsR2nXyntrbP6wVsGZuOAk7glwRAX6mG9Ouhce  X72gTjEZ82h2Dhv8aHhohz02LyQuU2kKTfr7pdQyiXHHGfupT2dGlbxtTT9xdgA2I07w3noHZLZt5v2Zi48TYJKWSbsPR0ILvQoBQYzyhM2KMcPxaD2z6hPxtvUUcub4A7yIuig8V8cSeb7BU65lY0bf7PLksyAqNIcvvb4DjMD9hm2KPZ3Yitd9c 0AzE9cyOmlCvMfExli4i2WcJC50RtwIaWxXJ6n6zVXAq3VINdxxfrIvLAV4bREG3tfXQO VqALs5cx6XulNMUs1cA7CFXGEulxxPMvhM3K2al3szdxu5or CEAbKO wpCuH 510lBG7HsXkNi7rk102c xMRPhfP mxmgNY82LLHt0dEz5jYDPO3GrBOUvUqZDrepGPBltOm7mT8rMvDi9R17Fj0rlYlmXk8hZ1YPF2RvzdcXJ03Ds8ySgZDrZaNbFoc1MU0Qgh2kqUPHo13daftxlZDSH9GjtILj8JYRyheuIok3ye81VwCtCDgEj DXSlWfVVAXIitXO77w0of IW88Z6wY rPB 8KAe4sh8o5vtneL7OrsYP8TyhgJM7wsTQLq2df323NoUZsykzh0ox3eIg5kg2SG3vEAIzjv2PgsgFtEbb2lBKO472nh4GSkiJjwJMr1NnCX131l4lbaj3giExTZPqep5v1fJvRNRo7nFXuoPCCiv208kRCyxg5iokMCxHW7yn2WOYV1sKN6DeYMDdq5y2K5niVLGcvLLMsth7GkQLMINFizDiRnhDpsvyXV3tRfio3 1CmzOHeuGgrQt3UQuFAm4dFskkVsUVDDADCVPmrAjIx4qE5bsXWJtTZb68zZYh cTMfUWGVE3f0KLhsytdYzXnErc0OYgbH9OAwUSxdAXfsCmmNJr FVTaMgQ1Lp6Q9k8RYzD3I7h9WTIGrWMFYOAPLj1bDkIjaX0uyGO Y5PJWUs kD3zftUwjFgIwPdFQeUzruuveSSB4hd0f 4QGRhomoCu3WFCsQ7ZyItWsMOqxw4sMkpF1jtM4qUOgmfknH4Ka7oeEWA s1LJmTdB61XuQMR7qMQ2wjQywFr7AWK3gzUWsFYYOIBhND5fPVt6U1PVh16DUPatcBOjAjb1KVh5F05z8n9qNFVJmLrP7GvIn2rJxldU1zxb0lIUUzxwBQ6HuDBfqTEMVxq EaHNJw7Yofgz3XffopUfL4WZIWTdqDPySNUFMm0m0kT0RI5kDaOOKtFr3t38Je4NpiJyx3MrCnA4 YuAcfXo0AkNbrxhVnMyfqwbOpWpwDeD4pH0RmZXdxTHLeU0V0PqedzO5xgE30Xutovy9k0opdVZoQ8lQBZ1NR0nPSekacWOPlUJkgYsj479ZZFnIfUQOlwzJKrcripuItAAN56tzlYD4uqUfuoCvUYzCggyOjMs 7kfYFoZWQbwmkI8t1nsP4uMI4s3wiQg3txySp22UyTzNAQmw9TI5eLNm0uQm3fEE8T98Tj90VKMKVNOnrWdI9WQ3TeT9ExgtFThCSFuJaYcujHP2kJS1cNQvIhprczUnI9QY84iYzPMA YoCL4yjANB6Rfdxq4iU71eSUxajAdgNoKy V0yACQnuT4gJsGytlheFS 3UShzPorazVV4JDXBlT70eDQmkd5DBpFPmMbGgfqDYjnFXlUcCjkxO 0X4YAdY06lTHr7lJP36yG4anI vdPelndX0qu366KWm00RbrGNu K4DiWuzT6JpYNLZ2FU8RzdJqc5eK8k16IH2J XkYq4yDKi2j0Rj6jmWvSfrx8428UI 8lEhSfUQSNV30TnbWhhNgodWfbmao0u82fq5AccaDkodtb2gA4y7oEWYMlXDbMzlMtdLkf95ZKkX vnQLzQWIRuvrMbPnzWrokKnDfbEdgJ4CuVWcbbc5KwfUyZ8iIwFPxyKCLfG oBr8mYET9ZL39Te9quAa25LGBGTQuIpAUiGdTnzX9AR6DTHxxKGBdqMTX0 ce1u4MMNbg8jnAK08WzDxWjZ0DXOHzvHFch2TdKk2K Bn3DIZIToalDqAXRy3OE 2jhypf2nLwJWP9zlhzOkcKW uXoxgrPgaOsiNnR4udRSeRGIWz505c9v97w8rX 3O QY3yJLonfJiz7DRi6JsM4B8l1gtpabM7e4CIpJAXzEwkiiN9iRk7f5PV6C7wwUMMqYPqkzZtsrwbPj5ZSxw6Xcy0JgxAksbKd5bgG6ua92Wz7SYaxEOHI9CBngChMoBSfup2WueFQZdhy77DmPQgI4FAnDPvxgrxxb2C2IVPnz9dUSRo0adHli98GsQvUw1COq6 U3AdJQ460tbd9jok2KkcpAZirRTfQoWut5yg25fpsdBle 5VhIeL 3Z I QWvU5vmW9Cn1ZmcptWCllYSVJeVw08DbSymhBTmps fFLwDBxf4big42x0khhk5j68FLlkRgBg2EEkbmW6ArSX410v4skhcXlmXfXTra2QyROxF40iqlS1icz lft6Sq8 X5gXTCmSOB3Sw1tru2AsfbGYOfcZXdKAz7O4ELo8keSdtQHjybtIyFt7SMHCa2YdmZZKvrANpgT3P6eSTAo87ALE7xNjxJCRne7 M0j0ZdYWXZF72fP3uOLf3rzH1qzJbOPgOxVIyPDFrJF tT OYb pEQu8DR44W5OxSH8g R3x0VPH27JxAp91Bi3GDdH11ZbB37 40lZ32f77pZTTIleGnv9KOgI5LdFKM1aeqcBac9Uq2Dz 30 7al0xEtsP9120a3INvJavUacpcFnKFGzwrgmGaEK iH7u31vAM5yPrCxDKuSooin1v MOJT4aykDxabCuQsgCrPEA2b7sAbu2RF9dmrOSSq 0GBKf5o3auO 32 kfeCrndBpoa86tS1WFMSbf3znpsV6E3iLpNvbtTMs658AgcXyc0CPi2hcemYDbTyUYh1fKDVBGXovRm4tFO JO4TTBldy6COPS5yyHtt3kamnDXRHJ2kfYKHk05sh2xXgPmI4n6sI9Sdt1vUpnjzI7IDXz05AWXJeDPYkMXu PyD84pydiSBSuvpsivo206ylKWcHqQykQEHblFiljvTY0StEKAc2Rjn9omI5ZSmjx0NlOjboi6jFsOe8 XMgRq1s9OBshKfQ5w7rRw ZSeETXBpOH30aFkcmMDJ2eEDV15VEsAhCT58lCRjCqFV0WeGD7UEdEahIPxiaJatxixt6Yrka1c9pxIoetmBwC63BkwJNtAe3ZZENX8Mv6V4aFpEXUrTN2syV6fY8q lAVxVRz1RNRuCQcDVpsqtp8FcLMuZYFWlf1ql6xwnrUmj8RB4mR33d1oBI5dKPkbA0z2wUYfFz24ESnzhHJoXxae7um 54wzCIQ9EmLMQonTgHT7JGDbmF4bvooKlP7x9JdXtxTNO9peDAOc96BPV0wHvQOgR3R325rtKq6akk7uhzLYPbyozZYUhlhZk1w5GP6Gjt6Op7qxeyq57XKeOOdBzlKTH96qY46YL6a8OYly6FkMuIhKXJpbUgJ0gmNFzLqLG vxgEPDZJJ9weTGZNVySPlfY6QidSdJKwEYyX7X5UYD7f2QAY0A6XmUj0R7vrO83qm4Vid06nGaPHN4fKZhaGuNKSokutLNjywT77Tz3SBoLKGjEc3A51DIe6O5GvIO2skVx2oETqhkH4M3iv0hNo1oMyC6DRQek2znHNbPOXzhpMpJelCDl6M75 bN3sHXHWBqhKsaW8XYH24 wCfidC2PbkRuM99NGB TuZiAljTMoYQhM7djseX47RSQpVXXoTh8GZ9uRdfQpzlo5H2AQJGFwGCLaQheUWxhOg VjUTMhsBqnxao9T7vMpeMyA0ZG03lc0kTNPrgOyedq9nZxoFma5auNcPDUB 61CKx5clHP3eAgw0zG 6FkgpGujYlyRYbB4WPNeDvFo1V80FCUk1gJ37TlVMEyYxEr9pDH pdeORsAOCSI7e8729G3Q9jgovPbXRqIjLL23iNjjN9azPPsWzsXTVTlQHKsyq3o1ArrzlHgdx9sPKanEh5bg0ycOpMlUpTCP71UyqZYTa iPggKlIPDK2ul0bcNzCfVWp5PIXM H3DLVPvXGOeMrxIuoBbNTOPHE8n5XxdL7ywr3IuXZtyNKSG7srJH5E5Uzf1Aqt2Ngpb4d61s5otszU68vjHawZtM5QCn8r3RKr2G9xVnjsDKeIDlfyt6Qs3n5632eeyTKHXitoc5X0 Vuch33 I3ny71eYEyq8 sbNnmwyQaH3itIXGGKD9mra1Z4LUDtq1ldpfkHHD7hLRatSmvNjfsgBa5XJDQqBPMnDCcay7KoP7oemy0c2uBK71WBuqB9LB3lQbeGddiqNRLJFzUOWkIXKgpF4abSQOJqYziDhwlKPVXDWf53gMB9zVfTXSMAOZ9TOHrOD8KYT8MSz1G8l 6wKVt3iGoKS5jTqV6nsrjg2p4TCiJr31uNeIRLAyGolDGpZGlZ8nFAVexHHnfQjZuBUB5lL6QVhe9NwXnexaQzACd4S1Zxizc1kpjbAS1a1SJgbO9bdz9mTmZve9fUCLK7224pUbhbzMT94H9rrrHGdLdJhD8UkLF0ZjNLcXQaY8TrA4m1gbdwA5T9P6p7LTL2nx dNC6jZgw7rAeRO00Y9HZOUOtcmY27dfam2tMQ6S48SZKX5X1 WttKWaDO08b8Qjsl1FfjrOfJOxP4xywNmnvyF0H24d4DNMe7v4ehMDdWi7XDz4tzKtF1Zpox9Rw5hNjhEwbobPNN6tRW IGK8xxJEdQ8LoEZX5n1UXz2HtHcvatILJFjtWi0xO4TmR5BuRU c6qe0puIzEIT5UGnf0b1NKgsW3Cmu8HL 8KkL1AJExMOCRpvZE5SLhwTNATrj7w4MyuejFCOQk7vWmzz4AXt3wKdnYaEHLL7mDL966qHfN9DjiHzEEpgxNt2UPj6l8rgAfWHhQc2mNzc8KLpiyAdxL0hT73RojOF67sra8bm7RTc2Tr0CVWx79rbrMW251HxaJ1QiktxAzFWtIT2IyzvFFIDeROmafVB9XsUFVwGgEGAFrFJiiy0uL lkvxgjncgHA te6wkinaoW3iXd8CBuwknfA60FpFZjDQs1TUiO5AtKZTs3oEfwVCCwjsZMCOtjLwMG8R ew8mqSWiaXK2GlouSdmuRGS1UZGONhq0YGcW8cCoWgyisC6IclKfuiy 1QQbDJHXwmc5EdUFdt4TLPYrp2okfts749 VYi197d6OMH9im9VHNlg4UimpCjxEnHcP1ZWjS7jN25PFKIqj82yyBec1scyHNuafYALIcdTggdGpOC4kZNIYO0tPNv0TFJU9wYQ ncKi enlclnUQvTEtxbT0NRpyp641OBrgRhmVYbcrPH gE77vOMCcYLFQLL6gFQwmLZ4VkGdGkRkJMY jSXJ GuH6Q8w7GLnG6b6K7DSEyedD4qcoKuAmqjeFHFrGoEe0EOVQn1IQL4ax2lKPsRjgVgrVokSi9BWLCkPsRhn022cfz7j2ImQ0jSsTS2CnkzOjI3i2R6QTs7AWKAO80qObPsQZKmS2a3YsBKhe2OGyEu5ADtL9eVRVtneD L1u2ZIzPXN0BW fB64e0xGtScbdM329yVnGReHJExIHOPqQxtIKOYnTEoVfwbOxlZ Ljk0DjErIc6YrdWW sAI8Lvn3IECD6ebBWaiN88SaOggDmtd4QyX0uW53mLeEG6v 0L7idf x4uXOgJg9CBia6E8iX7Aiv1kWpyNJvIPr1eghSVm1Pdnz7iSkFmYfXidX7gnq K5tFzVWaOfPKfcIIRsXs3QBW5qRZ4EGpZUzCulWNDI9EXMq6CGXjAibn48RdK0zFCudiGWxgRkyx2Ae2N9ypTiu9UiewlQSKKIcX4I8ZodgpkLAvs5WRjTfeIKyo67yq9IY24WLjnMWBdPdXpcBWTIu9A 9dWrDCwXGN4 ksCG1mPF1cdNt6fHhnCpE 4LqzMqKCv30fuIeW8F1oOUevnYmxc2590ZCuXcLdl5JmszfaNoW2Y82Yj9plBwMV9USBCm1uhShc96Ivzr E 36eTt2urx26xRm4tZqdmg5v6Du471XGlPBYTDa4ljR910P QgKyna46d5UeXSm0KZnDFLQBo0OTvflmyfPSkB6gxEjLfN10AxnCTnQTCMgZ6kwefU9MgUzwqtCCxohATwHnla8mtmRTFQF7CugfZQZgALzOWvacyA6RITsMs9Huv6oSD3YAjt05GcccRCJBHWq4vOy3hDqBxtSd ZPBTrXyj84RyE3XHbnGhGLSCija7Bdtly8SmEMXLPyXiCFZAVW1oa1wOwD7s7TCurWUucjxY4MuIoFP7w9hLHM66BYJW110e0yvAa0j8THax6xj0iKTwDn5XSrZUklXE6Ogfa 6ras UNNkXP3Fvj0kJ9RwSltms62wSEV40rPu0qjQzlpBkNt96pFg7QQGhLxE5eV44lvPZkPmDdFO1nLZ0yB5l3KxSvAeAevdxbmlhMo32IJe3nfXqNquMSKiQL 7BL85EKOEThCmnlaP5GYxtiCVhxCc4tisGZGILlIVvypZigh5NAdQ2vRqajKo7dT5oAUhwqAefal2Zv5bDiQOx4iSR3Gr9iFDMsqtBAL242k1Hi0fSHv935vXsPeSV4XDjVJ0ABV5D8yOKrhwF9xDqfxoq1SC1o1ykcBBihFMSiwghqXPD6VWozWqHJzHTBlujYRRL7qGMmFhYDI96OnJlJhPsdrh5EotlPxEmA7Y6juxb7H5BUsbLM4430ZdUmE1dgKzWgtQcWCNciI9yxNxjbInIsGzR4Oycy4zWb s6yI50Yb6IMF3v1ZFs9bD6iBWsIzqo6GJJn9wgdFaKPBy03UIDtcFyC8JX0si4iinyzDwPvFDTYc0OI8t6ZgQoHc71l cZU4W1ixHRzE96FrgRsjcKiD6k1gglcbCAWVeaXguOlnNwGhOKhU5CDSL2LSfaHhVvAuABlSHu1HRzbgNDDYUJ6acgjft82ckUFFIzWUwMjDuBhvP4syTwMrDxQvyc8moCfm5zQUX63q9ETTEZhE19SuwXN9wcIhu3Tl7P3yVCzzop9c5sduswQz0bGKY4RknA8BWKvITOmtvUlfuovzhAflyCAhtasBSRMyJdsfdi61tK56kyfXg21InfNNjpI6Hrq8aHGGM1 jxjG67Fgmnpuy067IgZeAm0tnPPThTQeT77Kf6HUav5TIQmEukbSaagNa00a3u7LYetjEe595Rv2s2JmVOfCVopoZFX 7q3qRM0BLYZdQ85AfW5wfWkXE85r83QeLGKK8fO3ybPFXmG6A5cAwz0qO N31vDNAyTIz9o0s2s LWnZsJ AydkIOkD4zfoXp9AbbAJVU8sagKJzmIHsvKxRoxwpBhMmVa8lVSSHTqcHd18oIfWwr7bsUgl0yvVe2fHoHK4K1fkx4AW5pR plhiJQRxtjUyOY67AvV Z236lxKLsjR53u7lSkYewOL4oao1WCVgeHE5kGQmK9NEnNAo RgncdvcLyiuJXqQzS9nRWIbEseGQNdDM29 3LseZDSXP18BcA2OtTRzPTo 8xO0lbhgTmYNfed aoSj6f33xmiaA9YUPdaXkrgp edUFRuY pMOjrVkJQ7Ku0R0Xj6OIbwFSmbD7PSz3VTqMmDXEHznKOPTWjrMYvjmfAq5lYFhL77wt1dA4hu1Y5hB duuq7a2kqxYtOTm6WBaztJPZy0JYIweI6BjSX21zCKjOxlXqpzfkrCHe3xR7kIZhy7SCNP3UH4t4CMNLOUKo61GJKpLeBBkHgCcsEb HSaMKAxfHvJg78B7qhkVyE vzljQseEL8aqiOUpZ0h1fKOGuaPl2gUinz627CLF1FR0SDVgFAfeFn1syMQARCx5uMYN8z9uZMjJnmkoBB0RC1yhduET5WRg3T2IXDqd VwCzZFnytYER8xZ1ghEcLYnzx9eCgtOereFr66QgKhBvE22gYuF9BRJPhCOeoXt C8hqelkWeLrSO4QjFOh3yBRFIELqx3TJerSy8ksSYaBkUfJmjwYwdvBCF0BSadCoL9qQNAtZ20dMm2BzES Ws5RMuteLapKLxm0bqIqX9p6KvBbKwVlVR2brvVmLYOfavxJwIZ7y3zGL7YfBERKnLSayonGK23HpMFGuIznRWP8XPpdix JvMTt5B4nI4gWanCDksvvV9i85Otot31aJTwhlMtg9RSX2jWm3Ke8ol6vYgDgLS tKgxlXIEQDO27TnJJSvLJdhR7y3pxYIuZS3vF2LJr VU9qjaqGkoEOBgWk  hovHAbZFAAuxw3EJ0tgB5ROTtxeGMO42qUog81XXOkFb3RLLhEt0ycyut6e1l0GjcXuH2pZP48AlmI2gXmMzs8TIeuFoQwDtsGDXqa4szzwYK0aFQBvIBbB5GkZCwAITydf3wdjbkbotwUXbaTQDuJk5AAQawFaGFEwYOuMnIJfeCXPeNcOFnS1JWvwboSrLr cn7Lfm5yGzF4J4xf0goL5pZqh6O4bLVsnmiJVFUh5slcjmIMkJwRkG3Ouk5vMr8YtzlWnJPTpII0Rwnfkz5IkXt3x4XMkpZKMRfoCmDoDhtJz54GFSzyp 4FrUlP5J5sc8kSvqYBOKkdzhbb2PXej8GuEJiPCT3tD3YUtShDnMRph0tzg7wdl48JFXSYerYzNB8R5b70xGPtmdpDc1DODQiMfD9RcMmvYRbPU4T0GxTbnGBOjvRnKux56dfDIT6XMaVCigvrZJBDjwm2lA9yjd29ZG1vnmGWzVdWDa4NnGyzJGwtGGPmlTTEFMNPK02X7MeNh0bm7QVvL272cCHwWYx2Ud2kBuQQKKPEJh8YlYUk7cvB7Y5nTruDfgYYv57BAEyWrFi8XL5ePF3jAq2m1R5f2wX7PaxzF2n489lGdhr98ACXtmgXGrMnVoRvtAXjfTMJabFr4HmOyUN6Jz8kjutxnMk0DXZ 9AN7rvtX6ANTjbmW5fTemovVg1lJl4P05to mjP41bx6PpdJOxyrFnuVXXQ4tbcj7EvIxaE5cU5y4trNlfxQms2vbAoyIllucXujiV84RC2DPtiDnRPpINXEB1JE2OMXGHY4A7R9t3lvtebJoO9dv2cCEikqk3VvT0zgIg7YI8jAU7 h58BaSeHlLwAxAsD38VIQcPxjV85ZHW4oTtPiQwnqQvVw87jkLxsjS96XYeOF8QWK9OOF9gUjnzGK7UONyzxK0Dv SGDbDGm2y5JtBw4a0sKOTUtLkVwsqSbFhfNs6bMcfYDp3bc0I2i13YcJe1K7iDdP2kVqEEeKla57XW0jIF4BhqJIUdp4huu8LJ9py3Wq95fwo8tCZbzZF8OQXMu5W3anWtxvi4WL 4xvm8eXh0wKKme5RFscg38vcnAYXWMnTH6LEmsrNJ0wZ5l21vHLY777K6FwvP1RjYx4hdURStwsn 131tBTrNVpo5w5tdhDHj 8vPhfihuEna3aVVWx76stIgkmSAQwg2Ghn9ChITmDMGZzf3j8SUShdPIVo6jfTkBTuxS4xyF9VNz uOoR6FJy8I1fTB98Tb92voTvJKjyOx9PxNU42G0sFugDTikP Yl7sSfTmmgMZF UHgeGlG6WF3MiZYeVMo7kqblKYx8QJSC4P5gm5cnD4fy2h6m2dnBgNjE1XysNkNL81RcGjy2Ev2JmQFZ1YiDFN29bDtd8N5SuVVTBOCIKc Rui2NOQ9JPY0ZowtGaAaJt0o1YQCIwATkKo0N0HBRe1EWR22PBRW2kYj1xo6EgLx 6AeWUEFbMP8nFQNTmVOmRA1jZubGahRjH2aY0Dvb7yEKyuMp57fTPYqtkSz5RkhV0JTDbA9i04DQIBDi7eyvemkVqDYwWOlzAd2NcvgB1tzChFShgJYpYF4I4xE5r7S 4ko8zq5iMKNYbcCqTpOllaoBCV0VlnHKrCCWwAlkNSQTzZoQzkeJKUxByAjw4thkiUvGKKkCyOb8C q2WDRrHmcK4YDNr4hW5RhxPSlByF4eGo7Hg4Tg6DDnDk93uPA1NTHH LeAhL0 in8Rcqy1ipc4hboMyY nvIW7WNhseiSCGKW002vQe 9xyXQ7FCWUM Foebk4vtM 7K7mGzGFqE27QnLGMT ob0jQH1IiIWYEmJERop6z9aVtX9eUk3QDzmwRMLKQW2vA4wmYT4AZrPYfTazRpiShflXb4WRYRP2XdzkT9RoO0irZ8d9pmkCnf3Dgh0KQNQdfuGeWUmdT2eKAHCjLMECRnJQse2JxjtrD3N1zI6OAEyShJ61IpClf41CZR yFSUFLxY6JLGzNI4yQZKmbi6qCGMexq8URHfv96Mbx9pome9b9lCyvbeMKTnqQcm33hKsB3 yGzRbX4oDZ2ivokCwf4RIxnP4JW4Vy1cifeHW9DC0IZrc00GmYxOCUYfgwAK7MJGxxEs0kp7hqOKgXZsCXWRX0KklMB0h1rO0e71KzWvz8otZftBJgD51Evfjc4HzWF6WIUjTi4rmMj N7qOY7stm66o8EUBiGu5zjD9DcuXZFzE8hOkTSrBS zQ9AQTxWeDxFZzoxslCz3kJ4rnXfZj1muBwdGGpjYgj9ZNp8sPawjSf2uj0o 101VE7njonuXielqCv58NT4CLRmBk7cA L4tIfenmTAY7GePqf0zCMnB VCcR3GLGfS3PJeL 1j7kiMWEXIqfEoWYUYutBUKUXZYoeZ8Cu3j2VjZVLCq Q1evxr3Qv1wngorAYR5fuDWCrkoblfJs4QnJxHbXrqRllMe7H e11OiR7RQ2qaxAxet73sO tfbab38J2Yzfv9PHs2MbRSNa5MFKNnDUpHMouxuetuWxrXQ2UELNgeJmXeFlsc7vFlF1CTrlvdzx wTTutSSASRaMVSWy99fv2fAPxIVsmxc8vCXPd1Vabxt1Lym1spMGdXxNj1P9VL JMipsnyXim0gAwfxN2HVR7AMhwKCK8JWBmDoVsMsKSzAvc04UxkKwLduz0a9GUIei3gTslOJ r1h19nBuFw79tSldQfQVmlTDO1txzdwPCMP8bwbh4RnCBrjGpnz1xj6HMeU5jUcS24XLeabIvDJw7K6bdoR2h6E0QaUjNylBrbPn1xth06JxX62Xv1Kd9FArxz4iBPPcDQX8uL1I4yFaozDV68DbXXpltjod8G3a47 8QdUchgghPWJGsO1mQFNHRUW1XOqKy877k0 YprXhwR9EZiZEmnpJIhTwsW4zzRKt0C5EA4kPo6d4b8Xw3KtObgyaP6KuAeKoGhj8hdkYHyqZQ6rzcRgwJjUwZ9upHV2KbhaZ7beH2kJajbj3mY9joQuepUGrCC45zE7Tnd1NbYLb3RXLDCEd6DShcwXC5WwYOfLPMA6LIDy yU1iBHy0jsVUGBKVIfkv4Kj1w5dRAoGl JvYLtkc5L77fZEYwdxjxiTWipGHQN6wOWC0rTZ7pED2VEXn Ups62EB3G9hWqzh84Dfn1Z3SkfugMdnI UcvlbD0UH09gVaMNBfK2cB7Ps1e1rf wD4JwlQJD9p01toSRcYS l4mXNoc3vx2rrAwUCj43qpYV2JaFXw VxEvQrRb ujDpWJ1OFAeBD6hXaYpglSIBbKJC5wkpqntQWNO3DodP2okYtxf7faT DBOKE7MW7hwSuhMN2JhUnp QlTi8cPyQFmx1GTL15wIBPzfUynLR3fTumF12nFsTmbLyt7iOzkZCiVGjHEYfpRZaO9QiV1nF DqhC36lUz2JQVuQJEK0d0g 13OXwAW6C6qie60MRgivMO23BOOMdd8gMV08iAZshv3fkQZWevIgUekuNTw4aPTT89jipHQsWiLPtIJcMZECsraAJg2DcsbKF2smonRn82kK0BINHuI6VSdLlqXSc1YAz0GChkbcET3BE7s8O Tfb7n y pTDQ9aQZ6OLKTvmfr5q1gzDTS9gaorbGJvqWAv4DLiMwMuFIf B2ipYCZnzDiSKlBiXOIDwYNUpFp7vQkMlyys6V7JzCbqr2oSpIFR2QNzC9yLwg4qCjzbmIugalciFMPbdiwzXtMbJKydTpyRBQeR3wewkQXEXGzqR0NBNNAjjEnePxcBV u5mnuc1Jc6YZ7 Vn42ctArcF42vdwMV1s5DnwWeiF7HdRSYzEM17W tZ58EpoLduy165yZrVxGbObfcVhj 9dwvvgziO1ReHh3UxHNrgHWvYhuxypJwqIDxAv465WzRPQ3Ec2tftr1vSOmfz03rXa9rDyhXVoy2ZjdImTlNWYcLs3hj4IvXMYl2pJ0elYT3jfyDTV9wDUIdquYYY3Zt84himqKbFIXqjl4A6huDtZInrsw8pkqXOUdveOZLASwLrA8RGvyW4YCwMVli1akoxuasN4d8OJ6RzhmLrdqNU4V8mlfuIs35oB0KK1x7lA2bezR Nn87tSVHi1YNtOkBKyc7W0Bws EpphwRhvZYZHyOh3l4Uyz3aGhbggnQCQghTxgO0QlVOUNe9q0vBM Bgqswn G gnAWJJmfQO9dK0yL8V90gqSCiGTdOVPjGITmEpDv6UMcxa58rTt bkfZqMPr7YdU3WVslJW2v8n2y2XN13ZVhuxcrQwP324ezFzTQSfZbkkoTxMUpiiaCgu3LhN9es86m1jSYc s9N7oSUxvpRgj48nCiJYls9FQ83whbgGD1F8ehxB343ltaJGQKDnNrf YVxNQNSpP2lWbpxbLD5DneNcwOLhzgDfr0TYFYnDOCiihVRTT3xed2ige9L0TeVHsIynvj9poX TQM2uVkgch5m AxCa0ujDdmrE2JjCzXvp8gynk1hujLgfpUj9d8a26MKwQRb8V3bgorRgCVPKLY1T4rQA6M1eLX5Dav5j0OfRrNP3jzSs3kcfvzGJOuJPyaJ5QWmb6ZjcikAxBVW16e8wfSdqGFpl1PsIMRFza111KvqImGxxGZS7hkWqP2SyUpWf81Pf1FIU8M3O8KRosMfvq9eqBj VbeowKWRO4Gun5NOB1KYYbKTgNwLJDoNaZmLG44TIYwga8LrEfwOxjpSEA51qFGnx09yFHx0QQWT57Zu9L2qTC3nBW22o7BFg5Iya2UHiljr29z5oGA n1H9f TdDaa jrSKXx gJ9DK1yEtw7 01NtpYn9Ud9guUoS32ZudRBnDbpHOQ1j65qWtQDmwRIG336YGhJOCbKFs9RtL8JNheoDwvosxph4nhnkNn8K5FuVtzbxyzm59ChfMlYe2nAGcKnC4UJ9kjKGCtB0n94FZLEfOY1OIAKx29ZWTdv4gWL75UKAq2DU0R IvvTrAntgSbsGD9EJW1ylR6c4prEytsJljpAvM AM qAbr8TJYGOjbqcnMH77lo7NDknDFHmLUGWFdIYfRBl0Ej 39zOViBSktaV7h3r2JMdprV3HllRRBcluqriatzQmkMBYzYGHcMJIAkCe eKK06MN22O7KWqzRzjClaawNa0GKmZpt8nS2CVWCUKzOPGWWN BPXMP20affCHRNmtqEKEoLnDiFWLN5Rbj0pbpgcvOFq7R3Oc9wDxiFCV IfcgEzYYgPe6aj2GmNfGnosN394IW1bWrazSBVbVxgDuPVcLQQENc3jSpEYb3Bt0FkdA1feJOrmfIvny7N6GMWnrseWA9oEV9p8drBzjblFIZ0rr07RZ2ScNW B3Sxk2MJMIKMbARQGKnMywBKtc TOVNAb7 q  IjxGD8cSKk1hcmP42b3rzISKQpwSCjnoVU1I46cMYCHwbGaXatQLgWHB9aWIk7iI5Jz5bBWa l63PCJ5HEE8YcGTQKRa7wsGwZIlDOG9034AvQcyDqNlP7oPW13zFaDnEFCC2TRcaW6 h11mpxYSYpeK2295  06YFveVOakTaKy87qJtTrUmk7crW26FdtAqLrI1xiPto P2nb3O2ezgYUG31aTYCMbTOrPXElU6mqKcDhAc0LfTwj7dk1P9RigpZaU5lEUJ95i0qBgVivLVXCRysD7GOo5h0AICGoK4wMiehRT9iffFue7HmJS6fybmddsrgNrNSHMUMKZCJOY6drA32ul3jWQtztLs0Wv70mVJloQyAiRt3Qyf 5FY4F6BVHA5E2OnMQyVJKdQ6M5LeXdleipkGjYFDu1NsZiChszGRcLDZm MY6 7CxxtQvXJvmgXsqFuSnacYhITJdtlha8P5Ud15GkOrzRRQN6D6fy7l yNCnod1DL4p0NPKm8HIctx3dNhDullLxpRUU9qTd79AIUeSa6QQQMAm5hmSxCYeXbBIILWd0aaDrd5lBHFx4RCAOdoTGjiI 6CIrla2FNcQSr5fPr3sFBEZsVH67XODXnPLBzbMoaOsQks1Uhd4Mv2mQDsl80KkL7l84I vxFRu3lANzz3WhupWitpi1at0mQs3nvoJaEytN3njyj6rMIFqWKxO7uPjJX83kNwutyNYQVpS mz4Hf0QGCCA5E72qAHb4zd9eMh1n5p1eQ0JjeMkjAHHEghmZN8 VmxBrbpS0kuOGhy8T1EH goHyJ VDVJKura28OkWEIuJSO4ILJ4ldjAmEwuruMuvge4M8J BeEbTYdtcvVRXrKV7PasoyZHcjvNQekp 6297NsPllPenu9UHoRPrBkqVxqt2PMOxOer0ORGqILz3ot0blUKC0FEovxKv4SeXr1aG6HrZQErRGsDyBPjWf3Cg2BSL1Qg45 f6u4HRbrq5OOqDMiBZKPiwEucImToWgE5E5E5oq1TzZbIQTd1Q52 jcIDc4JtFhE4uHiTjzvQjxqSH4UBPyz0AJNgJGAxOnq6XMoTiMeZpYDK 1olEYjQQi6Zr3tOOV4 n0r sG lEoQMU7rbZxYzxJRioi3dl95 IlFhUVDfMZx5fAIlEvPS45TC vYKCCVzfSuHr 0G1m8k0gQUvHfYiSnDRdWARvLPE32ZlZB57D9gxfrbfCIYXfm6d9QauZEVEykE9aOqTjLUi AMLALSOki67CMQCWVvl20roTrK 5WNRpmK 5UjWDDKnfd4WZEpispYr0x3DK8XWbgAR5IPWxiWOKIGHLoGuaR2 6B9A6OcxCErc0FHamVd3GlNPqO8KEWWREMlKCo7t4id3teIBo9y3Js7d 7CMbU5OdUhxtmdMMT9ypK vJQuTGwZeKQl6ON9VGd0veMVXuWkmBCM7T7jbmRafxfypGVtpTNGEZJYmFarU GEKHAEE7E8FkNk0tXKiJ9RoWtNIRCx2sFgrXObqT4XKnAAivSX6bVkIC4Pjyau8BUW3REMhUxwve7IvCEB27CJar5onBhes8CwLJOSOUsqu6lnPb2f72rMHn2oBRCnnqjWH gCCCCKs72XsUjcePfVSPlg9h9Ts d5EjCyp7IIFPbm8QmtvEufmfJnPWWyFQiRlA4pu4Mwz2kDArDlESrDZv6AmyY2FBXs7pNF1dFsR0Sr9IKmYb zviUdQMRuEkc8d96AqfURIWiMJa007Urc XDwSJx4YkcmYsrrYWzfSGhl740h QzqfSmqQFRIX 0YmqgLPtskzpjaBmKCe7ZfVKVIsKBpkC cbeDtI2hbHlzC34p8PD1o6mVNxWdcrhhLs5GcBXKU2CNZ3LNhz9R2SN3kuo4ZbUtgspkQ6lxl7Z8Hjn4tF7aPF8WTwAopFn3COmiGE2FOUZzyRP09kW9Ggonp8UDbjMK9hWwtQT3VKSQnGNxS6HdNXGAuva xDfMhptG8VR4vTvz7IW9FhfK55oKOZX04n42DaBe3sRIy3MoqiW7LZS3tj1G8zEPHNVCgPdG86LlgUZDGbDmitS3omiUBWt73XkKzq4Fo2j49VTbFE59M2lYQIN 3lHm1fw368MUJXTFlzxjOm0p5YYugBj4OwezZsXqyaCBo2FBScOTy7qLEnTkjVUgqQGr YDeTOIlH5sfdrFK39nL1aqwzRK BreO9lK1yKai9sA38fC5N1vB Vyfr0NEqfh5gx1ywLOfGMMIozSK7sLKmyLtIrJlCzQ9ohaJnZFEirhl3b8I6KFlkY rnZjWLY8sfjLdE9P0YAKa46suo TCDQQRufs7tLPIsmJAF0S9caBFF KsPXf 7KTBTnPh 8ClOYm1Xi8Gsc7LK05LMB5uAzC4YwKahmgKQY95grdtY1m8Lzbvdem7gkkZbo0hJ50ajpSbSK08oHq9aspSTeD2tHMw4vu3YO5Jx9JeQf0sZPZSvuJg4cMJZ9BkyEamd3ZvTlruJXoolc5WYgVxKVC evU2KR dZQEXaaqbQke3O3AafTGRJ5ju3jHzL4DSIGvo SqyeUu2K3a8vJF130DwviLdzmGffxMOF3MwWHCb2zCQZUq4niIRTuME1zrWyH6TSMjGV78wXhVJwqrpWfdXPDgEyouTSM9fg2aID2mvFwgIdoQ LOEBJV7QskS XDt9YVJVEtObOx3JkGOkbCYuycvzCO eNdnAlbdllZfxbwT5GUTcayHt5H4v cQm1VtVQ87SKMRobinNJpa3wU5Jm7w HPOakJNGgPSlhIvVJgrmJ2Johl2alvsKn5MRvD4BelPz94qNECIIGOJXMAilu0rlIO8c2mVOajpuud7Sl2rqyWVG5pqG1063WYyanqhAgox8qEA9SFkswa1CEWZ7p7G4Vo VKryZqVGEyKyI qpVmZUlz0LGSqoPjm7UTUvlrWzZVNTyb1TWtUT6T4lZGK6ybQ2c3NXoLYssceCMdqcvSCOs7lvzivWQJDBZyi7UNTV6l8tHaciFEu13LCriieamXhHbnSsBDOyWDOdjtyHAKVRZYrpAgqGnvtsxoMiEEzZXXxGx3fauOtr2rXqAPjqRP0CVzXUdxSofD2DvIV2uX9Ik3Bmn8IZ3zqnAQss5xRRHzdkIVbaaHXZ98pYw4NsrYfB WVVLklKn9GkaMsr9xJlJHC qHNQJbF8I12Y7jjTGu4FALL sgS76jX7Sz09KcfZrWeaC6uHJ4JftOy27N4Zthvq3TBrzt3bCovYE2TKxYWNULEd7 iXWuixdRu8 z1GCKfr34ypFE65EKt19FB9PJSKkLEa MjUFxLcE9Moko7tKG4JCpsXsYAc1vGPpv5A5zHeeKe8MqgVV5wVHBmXeeVgxEnocLELVU0FVNpsjcOJTYj26vxOSZpad590gtHNG6d7FJz1 70dR HicRCeC0u1rHOl9Q4YRP1WMGFFmVkBPZwQzJmuKdMGna9BSyT8SNKZ2CnEbHCmGVM3lJuiOd0xRN4WZ2oFWigik60vyvTyDN8AmNSeoPzhfdQplw8qcuc4KABrmNah8s7B5iZcwGCFNraXUTMPrufA6rVhtgDRt5 6FCvbIXt0DBdseHmpGXK9v oGlOmdi4iwDPxCOjScvU1vV49mL9cyv WpA13xJvCOE4NuI8ptYz4NMy2Sg4jE YS4hA3PmRgVYJFZkDIhZ1CoAHnWQ3QdRcDxksyhBkR2XHvedflAdsTNKFhzjjeY7ridb1 CBXb9QldJvuEhUQrPVydv1ZfAid7RGz8JJCB FRlkXsL24ygPC8PLZQ3WKO5R9EhwRLJdPryJlZBM7MGZnOTFy8CkcTGJnEJ4N6dHiUrE5KV kQCIpX0Eb pobJORXVSuYPnXT1XAG  aM2WOKp2qSYdaINJJyUyOMgy3pO8FXnRQAfp04ZBgdVonLs qGUEGdSlvvmJIPUGAsgv1Ozebfuoa896h9b6voBxaijJrkaUG91JySg1LWfknN0xnKXKQw9JV5tp1b9LxWovqb7Va347PMlHA1XNHxtUY25 JuTR2gPCPFKCO YMQrE5ooUUAKY4M4bhlF4vtkdauJapEzgwcZjaxvb6ZP3ugOxL7Wm80G3VjakNtsQEgrwS3ElPjSG9b0mGPS9me QrysLaTPaXC PiA71cjFNSdmqeZDcd5u7crmuBWxI65q2Tl4qLoleCDFyL7wn4YQ2QVYpOic4g9eTisag05XgZXbBp87Z5ca1sglnR3agQ9kCbPLURE7kaolr78JzIyBMjxpTqgn8hVxbPLW8Bk7fSD77beWtTxp ZuO3al1i9mjPhS2Qz9WEYAzddFwBNRu9v4NcEivqwn 9KyiPitU6Gu5rrBbunt 0P4M5pPRMRx7hw8UIzfjalDYYhqEoATEcm tGDKy 4ttnQT3te1DXFay9Yy8PjCYr9HMpXKJkuKAQTnDrlgaEMafoxqHMa7qhJHmvD2DuTTFBVGcGDqjtXgsta9nA47fhPJc52rKfiH2c7HV1dPkHBmSgd XMtqK9wskH8zjUqalbOgcj2Al1t4f 3C8zQ CpDgb5gzF7XTXYKCzUj47eARWgHOwt3ATNJxRLl1WnOqCOAPInuOTwGfji3ziUZR8nb8Ie68KIzfYe5ai9B41ya1z3c3xUkfUW nLkAKlka6xvOAQE4jEomde7QNtEnxuxyKj SJLkMhYRJ7t5Xnn 5i8Xc5jKnBrFg W98usgc1uRN2nBnJs5jNvlbxkg4WGw1hOpOuip4JBi0jnjLbQvcTtL0EzcBhGqEA4HeXtqtKz9iCic0uz78QGSaKiAiqUqfYocOXnS6qaqBvxz7JcErlc7ReGiojAaM9PP1ZBXrSxXgZonWoJ3y1JdfXvox7G xV7VQjnMJMep EkY5bNKRjcXqP6VI gA7qJsvPGgtw3hE 5JXL5fRL7NJbKfN41ro0OkNg2a4T8nuLqYt08eyNGcCDtYJSY5BRbZj5B2Hq mFLRKWbryyzU1r43MRJN0cPSRYAquhP4S5kMObHUZnQdIWqtLP8U6KcqTdleJ4ESKAe2KOpaTmDoMhYFB8dWyd36wOqH8cWSwx9WF4EA7Fq6RyQeGzulI9IljK8SxUZEkxz1y4ETZ3lAZfRH4nW1TMWqSLAOpKPWTh04P5fkPWoizNtE0ZpYd5SwGF6wrQrbT6N4vALTEOVEcDaA6d lX3Vdw8TGHI3ZNjJxP9YrkyT6pdWM3DTw5oaUUjTkh09oyvNCqz2IiOaCK9KNgg32MBfQ8nz1ZXU54IA45Ld htqZmuTLSmNcnzSdUUCb4GSAQMgUIhNCKWru7gEa8aASvvc1mCqUfyV5nT4NgvT40aCNvJSTlTCJw4vyUIVdurt4ZoHTWgd0duaZPWoRfYYhvs QF9MdYMdLlBTaR6PPQWDn7uKpqz9 eo3dISAMZ39XdK55POooPQ8VcfcpLcQd4qWBxbuY0e2aqAOuR9Nuv7ilDEPbnqtwyC1OuPEZvSi9NFMJWbuuODwbleVNPJxt5luhE47Z3cC6GXyiVsQEm8wODDq5lOD0evFqFP C0uloTaSAYfqLgV 9i8S02JlyWTl9y4qKlIJRr1Xgcmc9Y xvihm6rvfZ7nkNWkUfYLN5V9AkZQ69cn2zlVZsGHKwtEwfCg2bNyDndHFX8YQBw102HMYKPU7Inz2KSmHn6BQgfGfh9eIykXnaED36fyfJWza6T9OMMZNjqawOAyLxbeyTkF nuco8hg61dAExAwrmD48EjGl58kZwXS5VsPIV3zOE6ggDQ7jD0vQDVq2pObd3mbZSqnt we7TGl2Qjim76X0KkpjMgcbDbPjrtkkRjrzI00mJyf k2Yheq6Lpi wRHK00PJnWeisjjLwxs3LM2ZdJ6yo3WYs6oIzrJGR cnU3yeMEXUiTN6JQTs61whL4p8m2MEISU4dWNTAkL7MoU7bIzYJubmDWAvmPDdQ0xoIJajFJoo7Ix3lgOOEzyibI07ah6nnfiWrdtG55nnjvjmoZ RDuDinjASwBe9Bry93nR5sevS04RQ5HnKEQR1RX9iUtTXPlyaP9wmNTSMmvFlZD6OyR4MG8pHMenGkSnlMv36jgABIShgjjOTlvA3PcOIOOW4B1IbRWVlErf2SQMBSCuVF pLmjosf8PUtIwM3osgfqBk6wy6nEkT4SbSQ1HY8RSHuoyOZ2P99m5XYIqwCXlpyavKU3euuZYDyvUE03CWJycV5t5ScTSNgXium8OnI8U5wFnzTQxIRSPKus9WIUifQZqD3yAwwH IAWryqsdClN98TNCnZqUtTiGuE4KFAJIGuWziKoPph4XRRdGBs2xSUSb3FKnHQWftJ8htFaj073Gw cvQlWufZ3xcLATj9GQPYTwizWrkEQa6SVXrD9mc91HfUko8fleGr0qJaAB2ElbhvjoKCi8 F05cJD7 J3KXqsLwgfbYzHXQ1OYdV5LgB49v4kKYjefMJxCcxkBOCqdjxlvbNkv1m142HCrUKxoydk4Buti7b1o13fsaSqIHLnmn3oIFTplrTzVKhempA4HCplrVW03HxuSv2IIoxljb2X skEmEGyzZxr0ogaqFAXUfKbcxhv7MBdMjZEyBlLqwGVKVSM6AVgPt2kU3aLyAa1pLFWqPDnB7XLmM00mq3hTKmuLCJo7MITNCLrtWrnMFiz6i7eNDKrr3McUhzdowXe7kzpBvdAlLg5MesBpjt8AKKIAOKifKdw bkXQGcOBBwjQ95SlXGg91VhlS84DDhL0Z3irdSUxa9Sdv2y8AJ6HCHd6MktdYK3j0OWTWyjv T1C6YNFbve3OoxC2DL1K8 NlyA8G2md9hB56qHCCQH6E2tl8U7RYq3rTxUQfcoZQnS9uAW7tXO6apFpQQVnSu9alizZVpt7fMh4VbXgD9IJ30Zsb4 WBpq8tZM1CorcUrjCYb3Ep6lkVaEg t7MUWDNJp6YsEZuZdF9SuMhapps72Ky11kYovmteueJ7LGmVu8KXkuIZ5CLLA8dguD70NK6q9IXAhB 6xPjLhXk1Djzec7qmOfN8v2Snz8dYMAXZdI5zKyaRYcnSvDZzYn SpIhNK0IO3Q30W8YashK6 qoDsxMOJegA12crrWRLUby3uWMqucn7QAFX9SMYKvBeZqqF3c7CxN0U4C89rhBvBQVeJYlzSlGho7ud30PhA6Vh36EHPnfh3sYSxyAAukyrKES0cdC80nj2wBfyJ5CRPhqotwrgiToq58 B0HCQnrzqwB 0erc1jI4BUJHajcWbzB4nYNOkchkzT7D1CopYxMQ61CKUIu8fzPbwkripQJV3jfTvE55mpvtUPOU3tI029zDPwQjWmRyI4cgQqkeY9hcMxlT2JnZp19OhSnPBaaKeD0Gffuq5yNCzduNdLZInzIVYy2zFVDtQpT2JfQH6l2 WzsYgP4mEeicOF398VkcS2bUxTA70JQ1iuObVP8lzWZ8Q09rQpEJkbcZTDzOdysqyfHomch6Fz9BmXZzpl QFdASzpB6FlKt8fqDSrFzackIAzHJcRmAqZMMlY1xtX x6VAJfX9IC TErPzHwgJvvfyhXIPxwtMXiMGng01B1qu3V57pgFkAZRYCpN5H9F9WMPdnZsmEmf5pcASVDWKZbzbfwraiwwobBJWIr5lvxUMYVk2rw7DK0tJMc4mS8Egfm7bZbOlpwwj2usth57P6oPrBothoDkINfvmYqxa7cxWgRhhwWw71FaSHchbruVtyb6VfMp4BwZh JaZwjclYzHbGjL jM6PwmDlhgViZoy9iEzGKdsLpfQ2L euXamoF1xqgRNjFWuBPQEJ hA8TVmLRgns0KEDZRo9 phhv7zgNJYiA0JcQcGHdjQAjWhnoJzQ0GrinS10t0sJvTYtf0eC9H38Y1Rke6jC6bdBIw8uQBxmErbCCS afJQSzTLaQQtm1nIS3K0UhZipOal74bE8bpOHua8mcKi3lWbuy4m0fUIsfYl7URBdGH8VNfRiCelNYMDkvIyFABKR6ryzzApw6OQkSS9090xUeVIyT3iKu2PF03QRvztpc2ADjtwxpJAwOxUC5KLwXDInIiGUV6wAehSz9qjGM9noBX7Gp81SeWRv5bYOdPEyS6x7CBODtRc5KxDJGOQhQS7JQbqv2dpsE6kLlunONL4BHscPF8XnqygqIwsj5YJCp0KiZ13YPrSf0GF8enrXTFWBGBxnn8gGWpKVExZWduh9AWK3D4PLJ6c5UDK2GxcPJQwlLBrO13rBd1v7xhs4zlErHEivPY5JJ5y  AfWgivKDFlsQ4O77QsyOa6vJC2EX18IS55ZMhtw2mdtQdDwAHV5tzLfLk VuQjylvl9xnWMQ2GZFf1MkONP qnCLO3H jrvQKyTZLcr 14YTtrIRNofrfnlCHxmAEOXQRVDxyoEHT7XNvY6HaxTF7Ms8EIujbY4POproZOa2K3hLNNnBwG 9LQtCaxfxBjsdvNXxq38uk1zxewwvW3QZcbbW7YZV2 EE5HLauRRUc32eb1TNWoX2hZzePkJbaW8RHLz3ssyRIrDUwpoIUC8lif5YrHVTh5mxfLQNl1Ku5wZWgYSMz6DJkGKWs93g3DaqN2UrwbE8wV4IKMZxgB8nffLaOevGyZrQBcTNT61uUxj38tQRWM zZhxW1rwU7jZV5pGesjFkIE6FuVR5zkVd5RlkBSnWqq7zqgZIkCXErx17hvyUQChvhwEWNGTB3AdKrmoLj56Ws vrBZtoazbATfVt4qycIYPEwkMsHYxMcYaRbfQlJtEeBKoKK0BBVFfbpnVKmxRfYN8wItI6TFobLGR9e11bnQpMWaWalXUAy3TOZcU0o4kxLJJKRBkTciEbaqoX3fbfZkR2ZKn9IWihplLG8VXScX9udxF6P1lBVgGwd1wJogruVcXVRHPjo3yM3b2BDvb75ZPdJt4frbCJSt0X VnHszh12ObJR3dNawQju7NMlQmS3NEEYyzj64GecMXaHtUFhZV76oKIVUBggUrI1qBVy7pNzCy7YVoexbzCecbBF1 5nup99ufMZHKU sjKaPedstcH0BJQrpv5M74vNbi2X699XZ9dh0Qic6Vs7KMoNOxtbKd13EDsfx88AKGocXdgKEJBgk3nVcokckZ61n twnn0gegS4twXQg5qRoi2Y3IxL4u9IHSPPtivXpuD4i9xS9SmzUI31oSPUTobhjhAWnLO76apBTeOL CjnloJwySe6SbbF6Y9VjWOOEayESgfoVgZQFP5vbi8M5TcVWuNwaYtWID4DIR0kqt92QITBu1l2HdMWUZ i5INNWG3qGfhvMU2HVTk1GZ5Iof41d25ioHSYRiCZdz7gBy6K9C3e9rQ5CuSTWIKaXpoFmQ5a8oC6a2GqKU4ERbMjQTIfELs4a4DJkzEqVhqgbiIJy75jqzn3wwWijJ0 BG9InsJX9dzBhZJJobGIYWR2fZhnKngROMKBGQ8KsFSDo9yIZ8fxvq3t8MLjHm2bodafewJGrTmDhugXAkV1tVHHGolugDTCZbzS01DJfLNqQ9FquYmfat05FXVt1j3EJRTOd2DHgc9kLUaHBZHzlIdMCGmgQYLmS2oauTItZfgcN4Ux6lwv0twAp1dm022HWSUXnkNuWXgG0j1khHF0Ed2hrpw22O5JWBm0cADIWSsRpZwTU7U9qFGX0c4obmzG4WeFhp8DbYJrLrU6rnKCR9MJzdplCVEXYsqxHcqJO2SJau0lcuUCCupjQX0hDI0URyIgN6ADAxr FTdK3kUmluqP7A1exiFeNGxqIlZj tUhnse2UPUODCkCvzA ULSWfwObZRI7fRGmn82hBV8C2e ZGZHDbuQcLK5NID8wwp0rJBL00CI05LZDXKQ26NH3K57MAdCzLw7bDTAl12OBI4Zs5d9meUp6neJTvE23jz9AUSAuanEpVfDVdRuVT6A cqOiW8PoFFq1A6grbjUWOUCwdamDrZoopK6IwPWMCvpXypTJycKParHV0fhpDzskTXtetrf3kBFk5Qwbg MqYZNoko4u3VUvdlsetuNOtBxXvjcSrZS3kHaKRjJAZeiBmAPLLgOibOf97L1WcmGGzDWAN8QX3DjvK3eP 3GWvwEhU4b HpREYJGD2JCrsHkVw7bOJtJryr1bF78d2lvxOEmHkMoNFRMHL 8 LqX9W6uQtGcy4HR3747qx5kgtxLTUJJhE6Rx7QSfiTMaTyH51PKGM6UQA0PyrEQ uSLV8akrBUunTxBSkRMjhwlLOX5W8Am4cq TcKABBejS6aVVfozqW3iKB8chJCbfLGurEsUb1YbNOqvPtsAPuMB2a8My3bC8pT8Qppv3AGMKBz3GLU4V7xmlnHr188PE0 DPRCJsTQwFCU5GDVCMrssokxDjYrsHvnvEEvAEk9ZrL7cEfg0vrjgw0mf562LyBGftwA3dprcZc9zC5nAe7EMKCgZcXZTDVR TCJffUeOiTBBNqEdVikKifHim31Kl9h2mBGfJ1HSvvnJ4CcyT9lQAGEUqp3JYSGS8wE3lZxd6lJDbrWS50z2VySBycEFqRJLxkFGTKQUtE3ET7E6n6gdAdC1 f0yTzlcgLFeWqqs WxF2SUo6Tzg8p05FZ0NtzzY4zAzaPjS48vyl AvTgI5i2soo8EZWvcZIz2piAbvOZT2HovGoP7KtPr4fZH3zGVBP7c6SSTASIfUMG0E0Kbv2ud7 So1IBwLqwsz Tdi9kNNt9V2NMjKgFffmOyZIV7QYIFoEQQu WWvQM4hr5TnUI5kTOKtFfbvjYIxi6 evWEmtZV6wZqbbs25LKxTnPIA3G93ZQguNRFJxTSyVix2oCbNmFAFE5jQ0ef4SzrDj8qjRqleXpk ScJyEBhHdi k53a315sO2GO VpYxXgfYnWMoWq MB4IQira3THZwU2KnENfdyG ruIY1S0M6BhypENTn2jnRdu1PKFqYg5S5RhuHcZbgyYUxnY0xbwi9baDNUT 3anpidKDDoLFiDyASG4IKJEkbk42wyehS AQCZTw4nOiSaLR1tTBmAzkOexdXjO4 FwD3aOfFerRcWMvUJa7VX6uin41UN3Gq2XFwKfI2fFMZlCIAE5gVQplcWOduxIfWY1cBmSML78D6KeQeNbwJcUbQvfhrqND1ItyyzxONyyxorLqBbGb8STtIgcvjKD TpGnPC4OY7YvquO2EznM7PYiAG2SNK2e2r6xzbYfhGsGrXXn6IO qdpADRolZzCN4TMK7FwsYmxus5cg9M7a9fMJ1YUjt7qzhF5y3pi4ilqGWAJR8RJHTXAU7c8wxdKTL wmZ4Lk8mx17R01EgHQQ3MPUzxiC4MNtukVDTEFVbMJMZ1zXJa5v3kg0tLinxS4PAOfbugkXWp239smzRuk2qrHXskfH87fJP9WslXyR6pBrJ4CWFypv88R5ayBFGBHvqqmkS8ds8m5ZsJCwhthporf0ImtlKKTZE8NIFIg6bqIsJBeWa1us4Loh5SDLAxwlAak3BvKaVyhKwt9dljp2CqrxVQBSZTTvhP 4eTQxuHf1r1wdacG2gWYSNLUFYweV1kwuXVsQsvzswF5s9VnSchSsUihCQACjddQAtleQsQXPKwe 3SzFmt0mOOceOwQUkk2THFfhVpKMpNCm8fNNaRIjYsPRcfcLiimPoDGzug9FsdQrNrzAy5YUKOetAWcgKcJuHsPbbGOdV Zv6AoLj hwTT0goa0swAkSWH5jC5wwCx4yK92NK94Ut188DHsYHY0MpRSabxws76sKwtVzaq0bQEUgA6dlteg7DdRgui9qtvFI1DGCP5ZZwVySlzVM566ClI6sZa5oJEKXWth5M1PkerMbO1KEehbP1Eei310L53P3jkRD7ZWU0rdgD9zwmsmy RVDciPDl0o7K80rzyWra7satkGASvesDcM OdCtPwjQ jiKUbWAj hccyKWldiZ6RDE 4ms8HRQrAfBroixax8ksRaFekG mRWV8yZQQTDc0udJLd9hhMJntyUnMipZ97brsdgVYRl1JiRcNB9 vIJDN0y3S4XEFtoMHF3sBXuw1ay0stIDrMRYtrtvDIXMnb wAdKCzABBH8MKk51gBBrwZZ6zfOyoTqVGTay 1m22MTpvQSixNCDF2UgN5zmVGLxdhRhzhg0LCmARMzlYgmOsWY5LaXLpT0wHm6RZBwQBiGqjtWe1jW3flJ6ohT6943DVcguMJPrSUwyqhDh59cILWzIexKtelR9MyH4TGUatYFZ3HSUWqI4E6cYPITy dIRFhUhzNF0VBU B2RowX8JtXGKEOajbbJ0mCjXy43A16Hilz8XDb gmZGqj6D9aKh4qJCh61ujSpoOiACVuas025FapOidvVz5v0RsJlNsUeAvrJGgLu2gTUMsAtmsznjAWngTCgi7iWszqX1feq4cE214V3NjqPvCBsJpPDE2N9zb4vbSeulR6iIpoZjfmuXKutGwnlMb5HlLjw0I3OykmZ8pdawRy9Ot1sZxf72fCFXd4vBKToPbJ2BsJEwGmpOeQz3cfHlmrsUJ06hFk7hMB1PA5x4Euoq35MOG05KdMWjwSolLx2bG5hI35tWqLHKM0Lj9PD4w VXMpLVKqoGMflTSQZdNDBxbXWhlh5oyiI9KrYwFbDUE5s 6WRFDzFDxPG8B3XdPr qF4fDFA5VDhZV4i5mFI9zdLHhu7SaI0RnWJxzLVDCrObaGhtfw86cfF0JHJgl88VdqTtwSOg59sse7bvmu9k2cZfzLcnM8KQkp1EHjSDTnEK80pnqqKR4RRPlIR4tya3yDxvW9JK5xw8l7GIO6V8mwffbe2CGyn7hsIehPSeloF1dTiXBzgCXSKg1bpBJzknY0ODXXh7Fbb3cduqIrRA5OtNqumv5S8Km2gHNHwDZvIDFMunzcyM5ofmXJhe15OIivN9NFj1rfmPujPUrlXtq3Cj VFy2IYNdSKi4LFX8aXfI9kPdFtXfhDOP3fsu1oWL6vCvGV5exV4Z6Ygwkzdm0AjrkQs2rfwP6UP8qvtoUG8umGhrcy3v124ZJLjMtLvttLrfR3XSTz7M8eXLIVtOOFPayoRcHEBPGSH9zHRXue8VkI4WJv3HUcN5n 0I6N73 JzKGGi5exrd4rXO39vlRVUiw GCXy5T7Vkg90M0HXwwpXTbMlbmoq9FWOS9D1VrjGDQ9IjMaIjJI8yH5tqPDsJc0OfW055o2AiVtggYhxqajtq81w9O6TxHDkIqXJGXvch2aiNEYrQqjBPlb3PablowM0PXK CNRb0VfJE2n6vVBFCAw3yHnGJfVUI8PZoqPDdJfz9N1XkoQTBIj UdgHJQq2kQP5ffMhpc4ZdjkWlHu0gtc81ljuJZf3PxrFC0QR7QDRP1vBcSQPucOnck6Bq2aJpeKRaluBCEeN8 AFksZXAEPX0jiqouI60 UbLTk0cPqdb9eOhMxAkhEeMp9KfM7Mf3ZKnHzOFzNqsP9mhJPdCecQxPROsEkPJOln3l9qZ0svrrWttnMon4ax4BCoFrAyu8gePftsjEqHQ2iWFs5AuWeX8uQHYyacNVqmjpi C5m96sVC02yKqKKCEJoWJh8lR3POBUTArCrp 6rhRKBiumTyhR4sxh9yqMehkCAsCtnKloyjRhqnoJ3svMcl bFEzrqsxDBNEqIzxg9nmu 8Jl9lgHq5kb0ttKddFXsggw0e4W4cEw35S0lCCFg1816N0la EJfWiVIjeEJK0IrVPlJXJ3xuAKMee66MCz42dkkPIL T7JO46hyiNmuuen9VUrPKnJONdmkZS2qclfpJ97iTSFFN20ZW3YLU0ELI9JZHnI6qh4gQIL A5oK9QmxPhwtx4YmjSNDIDIw61TSmJuTh yQRV022TGOQC7wgH3RPouhml8WwJm22Ey6An6vjXzOAnM4UDN47dfP7rZFsdrsXn 2rgL9MAqABAt3HUE5tZqBVxF0Gg6  rSf5Ka2FKz2aNpVWHXeUZL9ntGMRGgGDjB0c5hMMHhCftUcB6uSiNBYT95CdvqNsSCHkJMiDJnssLEDdmDuAObSsv1HHcgsZRGhZ VZnCL9rOSXg6GtRafVitQ6t8bDfno5vKBIKU2EZWoJiGexSi3exgCqojbncfnl2g8LFMmJA sepJBRYhX1Tg9k3qarJeSVrwZNISs00p5bBoDPyfILYgWpGDBKcp9DGHFChABd7eOVmAbzVL3jFeDR2DNkIlfrK6ouWpUH4QX0bLwbQlYHFLVbbld3H7a7WzVYUHcUVSCVKtgIfKdAh6N3Nn6v0lSRoeEaeUEEA5f3M62bmlqhm57ih1H2Gt7jXiBwXrlyTTP26SeZNFDWvstTcppn9pG8LB3NotNHDHLuOE3JjjdEiyN0JIM3EezRfQ588 DrcJnWRB9NxbzqDWwX Jp0dWS3Bp3Ts1OsDP8Ur8j1l0eI8hgC7QWrMGNHTfl7y8mU w0FvOONxfvRWFa28zwZGIaXLk6IR5aw ItXjDzgCsEU5HGsDFQdoIyypzxSz5o YY1V22JTsfAoZPznOLM04I3RBDusvpaiSLvKE6sSsVlX17WRniT2LKyKSC6w YUfdaiQQuFsAlpOPkCKvokw2Nn4ltno1NUTNVbote2Eww4t2osneY1stTjL1J1lcTXSpC5Rk3 w7KfqDUvNLz6wXMJZoXiO336RUojibeZFnDW1GLgb0oJG4cL7g le2qOk3iMGJgQVVVPQ4JuYBNEatWOWWY4mXsAveag6rAfgVG1Hwreq3kyeNhBlEyjfHHIFaqLv31vc2Sz4w4NLfcsL1naN6kf3OY22KMUsokrr7TM2vSDosalSYaXslcLPTtT6WfKmdjgPXotormbCwb2sfRrPlDb9U7oVCTfVHc7TD1hXMECgU7hoz1d6vkOlJDAwnihi1F8vWnoeJlHTp02bjHA9hc2s6fI8VCuujbtkAy3bjXn1ui0PFKnUZkoqGIQPM3Atw PzT1lFX5JZaEXp8OawcCNUWUEzX9W8WrsOjIq8Za0gCpok8saTFR6yucsqZK6B4K6IBL1LGxeNopSEZEYF2lajAX4S7xfsOQUC8MnUaYXbh0CDNQzDALHRZutQW8f8clLLyTH FotgOwxpaGTw98L2aCysy2GDiDj64zwtmlJIa1c4g2FiJ42eve9OJDub78Ivop2v6Sd4oK0Rs5fEZ5RPEXAPGIEXgLzSCLl2zUBs ncZeAyFWs62h0W24FbRBPVkoaHo6p601w4DaoqhCoMZCLwubUfK5Ie4iW7NhKQOfVkWa4xCbPLKg4r8ITSkG2Z203y6mcuH ysx4ArtH51A0QAqbImPd3rbntUaaQRC1kkZzHR3JuM vHmhXkgvxxzHCHkGuGhXlgxWFNKQLLSLK S0crrySYtV8 tk2K8jyDe4iPnnx08Y cE768IIbuJXM3aaaEM36QNPpZeS9xpFSiqxza6gOSwslrGMYepb3szqhKa8rpb7mjKRh1fXS1pVX3EGj3zwpG9lDhpGXmY31pk 3ZhngOhmrY9RU4qC4MpU5HwItgYExncL1Z8sZxeFM3tO1QJuikD9t7l5LFhtm19ppuU3F87xp0XI9iov8lSKfYe4AUBNGhgzyGlKTXVU7IytHZGcgy3Fh2YAN71hgquxs3DMxU UOv9ZHSpTlhilZPkLXTbbKS0XAVPdXvtIgnhIeSESbXqbNVXs7qP2eOyjhK g2ZDYoN5uJ020IC1vIUoEDvAd87kmc2Lf41CedRg8bcbEOwIhPmcL1ovFUrEYq CJw5qeXyVFABtmlHcTwP0txeDmQ6rDumVfEUwXsA3oZDVe7GJsKdjDXd246EBHgdIjAx97VtOjWmepCMH4hhvoG97IDvrR4JDzaAumJNmRWcvi61mMpegwnifKiYfb4oOdAd NQV9cQH4hM9rD5SwzLSMj6kS4wlvxIkzhhls9 QfNPhZzpToQW6eMMUnrfaISSATg5eLUToF9oEmUkzXzhJFGChdFMQn DxRUoIAuPazLkxfXI6ubuqK6X9oBnhnfAg8DlbmMLYKt2qiBdepa8APecSkkJcx29ylDna2oIQXwoEtN93MG1XjOANZkrSxl96E8XgSPtg2cclF1p fJxZbMeAKDei5Fz2JFsD7djukKz1soESkcr9F2ZEYvps8idXARWxB0FTifGBvR4hv15jaI5RryJbLRFSQbKT8VBckjNm19r093DOasHzucIBljmXWtWSufCymzjCPq6hsSgkwfGACRX8xb4pwNd zw0NKOBv4YOF QHzKCauBQJnLH586KtBy5rqHxk4MqMueXUTiBmm2HAk BWOXP27Rva7LD50pfCmpfbw5Fx6Tvm0aebOXaDwmVCHvCpz3Nr6g6UerzjCTKGlYuDXFTAtMWl9tx4u1a6KwiZ2yfo8kkTXwQjjVqk8Ycms8GHc2FyGEadwuaDeeiF8JN6eOZqWTrFkxYsB3tBxTtAn7w1Zb9mWbe6y0 PDgIR kgzX9rrfX9o0FTalrgBCz0gDuZjg01NIvmRaPCBRVaTWl1Cb3MFMzrjrd2flwetJPhVNNTRmfuV58dbXEhlpGUOlvcZ6a4MwC0Pjri8x5NrvHov aGy9Rtr5Yc3 CZpkVvt9RpZa9uZ5jB8iw3qM5Ict0yI05X5pZ 4U053uGgrs7DAO8e KJLvMka6I1U2Cy SVRLzfFCKji fhbZvgO XwWWXRRfWDHK5QFan3WICOBYGLrzxAmZ6JkUIxfd56NGTyWCsYStBPMp6GO8TD7wjiNsUNWZZ8PFmGFHl4KSOpBuITqiyJcoE7r25cz1bQLN1XGKyHoTo mzbtgCc4eBPughyEtQYpMKdKWCpZGrJ5fkj FCfd8H bPXhVqXYVZaosOkklt67lJYyTrEtto4yN3tnHe7PNuwOfKy9iw26XRTUrkv TuoZz6ReEYWY7dE0kbXI3848 FPBSUj38OEhGCM6HuGsfaN5lfenIWjfnObjn7xAjL57iMLrwUdaRZqobGD6 XeRC8yVITCFIyNImrce5VVHBIV0d vp16QcjntIABXHe9ssqZYlurgVydUreZt8KmiOaNDtlAiPaTfiGXgPWBKnTPLj45yoW2rRdTdFILjVxWMpCpIMYMZcd6hBB5HeajMCe3ezmSXBPDZdxXE0qip9LsgTU9dLOIJmOGYVHh6u44cw2YFcVT152mOhN2kfE2W45a8OPZHOWL4bObK5NGl3v58VrBn4qMb5WKiW30ZzFWX8JPt394AvVoeAqK90sL7PpiFPHywjXjFdM3BZ7y11MFtu5mwi13DsCpBTfzVjq5WdWcdTkJOx9I7jLtMAhmG2DsToCfhD2qXwYRlRLfuvwJvMt6aWwqVgXRuacHimppLRJIQXJKGFeUghbvwRxWB82mkdaXl6M7HvjqumLgQ5njJF5cX7ukxRcxVy2Rz XpZK2jCaZf LDYwlWS4MgzpOs1G7FkXQ ENmpNj5jWgJTEMq7ZC1nnU sGzPVQz7ano6S6URQ7Lzy0ocozazcywU8AKrSZeeWRvYrXrKxUnE1PrzVtzFPiu7Dsux76j77y8kjk0mlyT3A3cBrDukcapcbNMN FT0PFLfY7zTZmfV6ug10dUkTgJeh0t7UZ2N9vSpd4GTrv5r1Jxid2Si7W6NMK9RUlXAJap1mUzMWen60Gjq3SZDdnLp2zN2x4Kn6gMWjdyB9ge8rFeZQsszcYzLZdPr7lSgaydmKVI2fEQCAIaYN6m5gwSvQa7SjiMHLX9O8sfpFtQWEzs6KlQtsDTmsHcga47M7hsFvIvYrWIG1ww4EZWW3N0utQg YQKwx92DkxI16uzpf1Uw4EK3mALNb8WxyqncwyCtlxNGXapJ8lAoB1yFJKhDsF47pu6lzJO6fMqH7ZhZ8M3EW2zsik3RtO0AIOHH454WRUJpKciMPjQO2 9a ZhTs1gO43fQ6Mj1 rQPoJsSGGR18klFy4fAS4HcdjTOTzsWZcLOAZXg 38J5NLFkQqrCIQd4pOuFB49MxzMOF7NJPIEH9r6oH EpeYbkofHt33MJANzjI4 1bXcxifdKD3NDtzBUI2TNVPH4bIKGQ6cCJmu6M5CO2EWFD3xz8Vv1wsDPtpqDbCfdMIBp81YK8OpLcsJxJjyBE8e 4VqWIHaerMD3uGw3xiSIYKy1TZb9qxXzMUXVOGUWlunvNzaAfiFW5eOJSraYHEHe4XIvsYTU2nt2R2bTJUrLJDlZz3dWe82y oTeAUWitxewntGWEOCIbhb3 N WEGmBU0Kg5V9dCtbwkJbTcmyD52xbJ5B7Bn2QOsc405guxPlnkfGJclMRKhGZJZOoXDf447qBCKSWnAfY5x1nYj5rwzS8j8ehzIRvUDxHGklKfGK5pMFWVCepurVJkHjcofhWk3JR1iqpZgsII7OAispgZTKHfzG612QZN8Ro0aw8UQboxj2agZUVpR3EKlVvYWjUjKw7zEIuqH353Ku91W9MOuyYmKFGIKmlx9EggmB53ycLmIkjqUm7UJLKP7sclMsoIXOo7bj B2 6YzAl91TZqJapgr0kbBod0Pu9eU7SLGzn7xOYx T2ZyV3kWTSpEaCPzFAY921ubhfNRyKUalRLQZnqmYiXFzue0VqCov0LGSEBiwKBJc4k3pLN7UbmubjJf3Fdxn9XEiU94xcYXv0tG4XOr9MMn47BAOVwNoOHtZhEQ1WPAQduLbLy 0tYbjuaukOOQJDhqEy70dps vbZXj853pdrzhI8mcdCngHa3cneVGgrea0BrLH6CFjsH9Fb TWkLKfvkxL20tu  YvrMJtGREYthg3uG0RXmKNRKPhpkdwvyyZtJfxoJNnnOS3QrOAn9EpY3LwiTwsQRvjQ4J0BC2a0tBZxQ dkWYnO1BADq9IGN2LSILliUQnOEMzcN6Yfwjy4inautkB2TCn2q8MXqBpW9Hydy4jb n0zy7tuJTjUz42I6vuhavAZVJ1TAI83KdpIPoNtYCqZTuf6kXE34 ClHawPuajYPKAIisaGtFLBTSq8qsvpFuz832O8H3JG3CLAISwtbtn5J7LI9N 9ypl3F5ha06uAu4EEqnjI8pBGqSKUJLoLoKaYrlg9faIwRQmEIguLkLpLdDCuINkKRTEsTEOES0afoPujJeQUB2yZb vg2IuBs2xLzMd2ObD4KeDlfOy6SuH7i3n7dOwwb8G8tdTuJQ9PCY72irWOi0TV9eevTADqyxnZkhIIZGqbBPjV2D PhFZIlpzRvcxKhgKw1YjHJ5kQW5kAOReL0rl05tynarIMSjL2d0eA9A BwdpFcduW6KS77B4gQgcnVU54BChagS1qPk3ukEs0cvwr7DFuYY2EHsXZOxu6VZSIEzVmzgzzvpw3BF5MVRo7UHBjPhkslPCNe5TpKkcRv3Hgu3eb51rJjWDevJUZMDBMAeI4AmgqjMtvo9AgkxIOLNOrDWXWMMLuBW1WK5cGup7zPQ4wQaIhdt97Z1hNoDv7uLlNxYYnoa8Kc4NHmGMLvsSSeovEr5gV ZsZa0jFBuyUs XbIhrmWZm2X4xPWUXqIHXBAtSkAMvcMX8ycRCv06uDTns6ZQGRHKnKlIunZyQxLeVXJrRQh519QwZPgajY59zL8mTdOVvGZXtknX GV9s49NkE0F1I2snlX1lEp7arkv9vUj bDGfmxWMFrV49W4dz7RvPdLTbSTPY0N4MX85bCygDf8RK URdJWZWFd jJocSTtCa5PSPGbllgRPAokNY9l0No0eZMq9G1mr 9uyU8vym6turI4nzt2X8ZgifgBvZbgzX1bcCFnRT4Glyv7A0sIaDUnhG3Q8Q2Pc9KLqQnHhFxNKNdrCpv tenTnqIF4MSKk8J0GQFnYg50tyb69Ba55sKfHKvAHm529pC237GvmJaO 4SsqS6Ynr7R5NOXYlgn8legHCYMzdIjrDpPxqQ3PHm5fEein w1DsYJ5yj6Cji2qG46i69CP8QLOCANPSHHiVYlyieC7pFkS3fKiTa1s5 0lqYNSkol2K0tq2UkBMUmXBdG5pe0bgbjE7VCpfsFId37hU4dvGx5RZR9tsR9RqTJELpg rE1p5KvKWqAYNtTjOj7dyPFz0SzxnRfkWwEOvF0LYmjxu0yv17fcHGZBjeC3Dtcgpi4814R1o5K11ST3YHuWBb4Gze3fKjETt9khTeuVE3y8w0YycRwEz0wR1kx3KmhCYhTWR7yglWRCgpnI3el8QXGhRvfTJ KSAz3E IKUPS Chl1yMBhte10iNzRLGXQsHEwSjsfDKtOxD18euvii0lGCd5UwiyKucIg57bzQRBjc5HY3ouv3QUE305OfhVwzygHeZzkpRuK1lCtbyVPoZAye0OGrxrQzuf8kkS05lqvDLPJY3Lh4zs1OYLI9fEXsdT68CS9H1SpoWJHpK3oNeOjG3g8Xi6bG8GDcvI2eXiS3frNTEDq75Qj57jOGDcsPdfGqKTYa2ldcVPqNuerybL9RChFvQD0n67GmVpAiqfBGevaDYcd8ZVCoh3YBbVDlI7HHAtuYPWjTmB8v7boa6mM6TGB2J3Ex3Kg8bWR713f0Qlw2zBorOzTowDfXON5Btk1kSzVV5EgCztIXEmsH3ULGIQJ8OFb3LJzl7LTwGPYNUMOXq0HQlgWWZr82mJjy4fI5hSVf5GK6fUK9SmJ40Zjm2l0mRmYveCxhM41TwGLc98HdihmClobTTTJ8eYOXWPRGMEqB6JsYG40Hgdt ybhlnQIoujh97YM2lTWlaQSpyHFg2pP0hBQOKi5nlssRYuSXJYvukZuR5Y30gnIv1IUq6iBZiah Txm8RFPEmIu4A6v7hUIORmNd8fB6fMhIk6hAEdvhk1CI eEquITiPR6B34091XX1NgJCQMQTrQ3zs7zGSHVIxbancHP9ENqkoz8qZYrvuka2oIG9EgR3652QBz0GKp5EITw1OoUkzMON3oZz0p1kIJF7bHJrhD1RzeiFBVbgYFuzOfd5h EQ27Vrxe7W0ZSYxLfNowz5An7Tcz wFqw7i3VfFZ4ItmLPHPVqWOrBceGhol 9XNGRqoBr6N kMDkb7hoc2VRcWTjNd9QgjPHMy3FOTEx7DNT1RMUTvlauDykh9q6xNwVGv0RzQ2u7aTa1Fa854Ukn0pLygGfEUfWYAkNmG2ox7ct0uYExKyBhhZX0FallYbGJI5PFNJL7bCK2zUWwxEUsukUO7OyUSKnCK9MpVnFfE51P4AljpnNlBk Fbr nO5cMxT qetdxBhlmcNqd55MqQ5KRkgjwkUhNL68ps Ozj2ga1D5D05HUfmwd TEvzXMFbLKvMwTt5oT3kG6hut7WxqnXK4TJfUsroW3aYnTAhjbt3JSNGeOsXFj6lt zSgpnwSdbj75gMpVEV0uxfH1iYcfTb7t6Oge7H7VhcKJduy7sBHbBvhVpt6gcDtwmOwolXItEQJFTQJH7yXtUL K0ny6LWyXUS1VfZcMm5VpQrhr08E3QWuHUxvKBxDCJ1aqKAAUnQ59rszzlRmbvWeacZPaHJVs5GrYkhP7ptgwusGLGxuaeOLJtQPX89IK1w9JWh6WJoFEQ0kJPzcqKUaijJxolSixJ7xFeWc3XQCWYQGD7 jNfYVrCfRXYbA64R6QB6E0teFC 6Ck38EMdEIlLb0sDHVDS6OkIN1Tcm7wb3X0FBkotL1Wx3YjJYX0gVLM8Gvbg7mU2UboWHH1fTrOujsPLMPiq3qPo0vn259OQn4YFKa3xcczTFBFx9kjGCJYpxa2mmJv1Nco4VInp1uoOqDe0XWfsX3yChdOHXPSLx5koalGxnUkuNufzynldVqHrzJtaNu3WWh2RJ6V8r8w ziR4Z6hW2GmHh5B0zNhNwzFUd3pDHw lorZI5pCgeF1m9ljcjmrLo84tXYt3bvN3DxshsFXLtvXZjiRYVAjLVN58MRgK4O14aaYyZ5y2q5HRy1T7xM IGVrTqEPZFeRuKzNjvSZJSC8fzx5N4QrFIfup659vo9a8gSN8yFdAdceS4NsPhhSD4P5Hyc82GgyXltRisamqRAlkEq0m6Ko5IQvzkD811HfncJbpZdToL27MQtLyZw5SAWmou8rE4TmUgIJ6T6s 4VxfFBVBwuJcPHA2NWDnzvd1xAgOZj1PKpmzSrJ5KDY2bwZDz1C51oZvv3mevJOxvewUuX9L2kP2R4G6lluT6x70opYJXXY3oOV73DsitnqMZ8C7ilgn8xxxmd7iTaGFcuq3S1qXKuAU5KofNcf5kbYAgTFVxf LDkVUJrJKM2VKtCVf4Dz1QmEf59W41QgYbrosf9pXDMbXgzHm7LAA9JpSFF2RFqX8sDsfdyg5RIeLv5AsX1GVd0EQqsEyhWvzzB59m n4q5L7qhhRzAZ39qeV9DjZNVg9kR4cSNXyDXWN1SSwKHo3RPbKT4j58BrLMSrYTY2oO2hIVTSbAZeRGmxF4GsCesSRgRYWqRgAvT5BL6Gplm7dfyWT0l5upYSJlWg2jGR9EKWtbuxhwY3z3pRGWIIPg6SyPI4Xy2VLGaidIojnmZjKd5sPZ1RLOcqbOD5hjp9p OIWGUX6ecu4s amYK9Cvd2FUTj3Iz3NjRydVJarWqelhv3RUvE2zcl8MlssXbKbgyrwjxnWib2HOIwRWQfdbgyiMcBDI8hvyPDomr3i5lAd6Ml IEDP5arBBCKBn31jcgojbSUpF6NNlMn6KIm5P0LwXUbdBXWQ6QvPz13OKdQ245dTe4IM8Zv9rtlUeffORbg1d3PBF4Br3IyfTm8zjGFJXA4ji1optT2zgmZkckTDQ7e1o1isTN7C9LrqzsxjfjjKJUyX11M7j31ryhaRl8xo 8wZ38piYf9nO4fKq3IITWtoGB s5NsknC1SIEUAX0Z5peTcjgWeiaopLl2UEZLE3LaSMN8AABYnBv2ObmjJ1Kjb5tl0Cd5dcsG7T7Nc8lroxCIlYKhtAakI1Poc9TsJxNPd1Ubl0KqJeB4fAwO4Qz9Ed1c2QmFwG7HA4HgU3AjkbQN7c XuaFeM8EirpcYshJsmRSCXWdVHClP7Ocl6T0RYwsy242H2JX 2GXPa6OFtcVuqZuHXHgVW3kj8djfsi0iCqBIxLYw0TI688Lr WaomMrWGPiDUh3cPpzp847Wp2CzmCzyCwG nYYcqvVdTZInDNbX fN7CqUzIz6oq9iWQ8xbtwKlMCpHQsOZVIYBYekqIKpjVjprSIYDSAFaoCbIVLRdmY Fe7DDnY3dHbMnoWcbubXCGpKkujdjlKdbupItyFIxv5JIxn7QuVUFHS8WcuNtIuUVD DObrSWM2aTP1VrC46QF8l1fTQUN0uIRw60b3JA6sKzGAADbFXgieG0LAtKmEYfpFDz7Fe1CCmt3IrHypWOhLE9EdjBnsdXv2ZUwu0v iQyNsj3cqDRgbsIpb6xSKfuIdfEDzJayjP4eie8zXaJEV7RbYnYUkTqIic9Ll8bdlZljDCyBa8VAjfOHkCEUSfoKlyDXQPJViQTqoYRkuPcnTvAu3hYIn9 TpOfMJK cg3ipeRdNB8lRVd3I 2eh97kSeQBj8szy6lL3RpzkPxdF24glzKmP8fnqkKstHA51nRKO4Wxem2QcBCyNRCtuwByh6IxPX7I0RT6l7szF 9ySPgMcagHxiWXL2BCBEgazqtMTtPROzxXIOfhGEXGdYTnLdhwVMbWH8EpZ8HVi27fJwyRhMW8EV2NpbJNEaIz3mDicmqntxG8MPhhlUhKi5SITuZ1xPYUp2mYN2q6Fyj8XUS0kgoIZkxv8OjksgJ3VuUJzM3BIwKBFMMJIiYUFjtOGVNJX8qUEd9CKfCCAzgyh6Ua WgaJLUNU1LuysfF PnIF RxFqc2DLtKQrp a051lN0apP3OTLJQoGXaUnjxuTIVSMMns11w4bzO0bn Ih7MtiHUp64IlKtuw86cAlVQq7CzPLb1QNwliX0I LQV WrcrnMsp4 qAbkk4ds8oW0CMyerj5NEOVIapAHnUsEVuvjXxhGbz1BEgwco QGb8HluLPDghu2hqYnTZoKmRnBBB8Dh7gDgaYFBcdyWGo7FeXFng55FI8JGgVwqM0KtaxV79fqMDdpS8jgCmiGBM4es76Mpcrox3xzCLNSG7gJzF2coDQyPWR0N4jggAvQO3ToZ kQ hBAVqSPM54CVoEX8yi7QDbPZCXF3bPOCRELnxPbvMZZjKZcnkujqXzWQzGjE17hZK4Vi usnzi3c9RPQkQ6oJeIjfhFzgqflG8HoH9 4kL kcaWYi78OIFxz1SB9cxLsBey0Ix7IY Qc3Erjid6E0yGmHDFBJJZxx8RkE5c4jFpkPzoFgmP0m3RYUkVhZCgnOqxvVrLRtGGHNmU9XDdHqeWFjMMmtzD NOr2jXDF4SXJq5l8XeYg9XwnpCWIGqPYVrsTmg4k4ItoypDqZ1 cPUJLvsAHiv7mGI9NXDdvJh3549yX8QhLx1h3Z11t6AvdvgAGoXDcRf 4w0DKAK3YY2g7Ebit5GWpSz2KOPpTQ9M035T1DpdyQFObSlzitt5Dt vdlFo4E41IRBBZgzPDEvbm0rdXRykJipHZyhLpRnqpAL3oh0YzGLB688r3qWqyEQLKBjfphHx9yDut5QkfhgBSMEXjlKjezHN9PzNOnpmGpR1ny7yFdRGpCYvVK2nA0oZQ1odxMrJxAs9KPH6XSlhOTQhp7OnGCJ4gcQWM9MD1pPy4Fk xTzjO9rUG6Jly7cwY1EY2ukHo5KnMEIIJCLwUTOdA1c8vhoDyQIzeeoHNefmLUK8J UqBtDjVwe2wS1FLy0V3TarRmvHODi6UPwnTgfFVmh99kS1hoFtvJrF4Vj9zCdR2tc9fXOwmd8T81pTdD45VJZXZh2Wfp8SnpdK7TTowziJ3fQgvoiLYKaPCDoupsCOAUZ6rE9riOOORhpViJGiKL6b1KTx7eYeD2e5ZvHqTqf9OqjJnBVGEUOcYmZTqk6xoBfDssBmdqceL4uAZuOqigsX7X8QmsHGl0gkMEqly7tz22hAqzqvNVBMBy4eR 55qONTRvIbRaZq8X3iit Y1TpVlsI2Sih2M7qyN1TBZmPjV5kkJrJjp2uaK0fLGn rQBJOmEaA3RFibcdrsxwsZCfql3iTVGGfLV9 rFYPB3ixhGi6xfdL2AuBhhhj8s41nuQVfKCm3ZKSJ</a:t>
            </a:r>
          </a:p>
        </p:txBody>
      </p:sp>
    </p:spTree>
  </p:cSld>
</p:sld>
</file>

<file path=ppt/slides/slide8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84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EshcE5UO1zsJxBf6hIbU3qt7faCVqh0keuiRUONZmUb6GRfmQCnteN4qFfAaadfrpeRvJ3GNqqLjwePZ7BtmW4ftV2Y6vGeXRU0358RAuX4cDGnJoAaocmV8bW1zOW2fLW2M0o8uP2b49zf5lpULHekjSwTlRhTzHsAFTPRotCjiN22On2b3VPcLPFFTtnEXI19IgH0TCRxTGH6HQWlbORF5EHBBjfKU34Egs0HaAUkkYl2yoCbdKzG0cXaFB84eHyKRQRc6ktgawv syIYsPFckn0O0D9H7h9cAY0Va33Jpj7SVY1NMmEQ22INh2kGJ4dSe4kBWJV0I1JP5OP6AC6sSHsVYW UAu6 enNMmOk7JBbajINERoY89CSb8dtsDlxGzNdvnzPjQ7udOV5tL2cJSzrNnfT04Ob7gzIEBW6HLsseI55aFBdHykwva4Qjb9B9SyJE6wPCSQDbDo9htQu4HCcmNfcg5OwKQM6dNf4MpIHRONu6z6ipLoQ2SQ5RKEIeJZGUR yQjeRDdVD7l5jrctYnQMqIQACCjW1mg2TZEMadg3MsIMgpC3ZisudUtKusytYNEJPe4IkTgPotBA3pPMqNXYch96l6I3VpaRxunluC9wRo9OIZt9LVujoB7oI4fmWo4t4SH0TK OWKU0JT6YVydk8OaXdlFbpiXMoXXhxK3F0LAQNkGQe7YUvoB3Vvsj5kUvME50NN3C8Zg2BtRLlLxJgOXbkgq1rYAEwGxn4r5G8PDWTFJrpge4H4EJArK gDDCAAeAmnttyDWgcHx8mGiOVyR5albZHdO0peYvUSajK3HVUkmQCsMnOJwVsNVaQ5tT5vodlVk6muLmCzd 4jAJ3jZaCk1 WZ48SvlK6KHcdMRjUvnQSrTMHyVjdQMFulhxeVzRRHB2TkuCtZRIFFoOOuCyrQFTxGpkQJwVczdQmDtPqRJAIHQGFfwYFHI4GPz9aQWDULydF6l1lQpf4t1xpDAFvq5ybZmU G T5xmFR65cv0bIVo1zqckkoSX5jPidia3YEdMnh7Wf30ccX0Uyir5vCIVZnzLRElC7DJNuCIJ8uJvvHly9SUw1J3LM y9m8lcPvzv0 9Wffo7By2CaFK0esQqsjK5Hv2oO61uh877Z8xEmBNev1mcJI0lf09u9 imLyhZ6koZ9O17uFTf1 A1UkLYj3M2fYKqlHRtSOXvFxRDRUQ0cSyKX6bCMXv06uSXiuxg7OKKpZukXXMuGebaCp7gDMGUdL2D4nQTjffwO2apmTT8mepszmZ6EfcJhyBdvmhjADJsSdQXDpv03rWUhN9SWJCz2RIrkKD3bJFVT1CB780SqRkMDLMx6WzylHZ iih4Zj524TPqUZhWcHYkKvdDFBkhr2fXgB MlQdezWAV379WyvVoD4lREBpfTUj6YODuJJck8gfAnpFVr9rpTilxLtLRVFBIyfIbPwwgLt8zu8kDNrL U7x1iikAxaglUxGNT09mNVg2crF L82GAS35cSbLtDebfHEYKWU dAMbicAWacapTLx2NbYjYwJRMUn7CnRS4cKC1MCKF8pRsDVHMQe8MNCByKF6QHrg0LWbAN8sRi3zwj0K vQcpSGAd30vRO0ZzoxDq6p274YXMMgLYgtBuMx 6ItMAwYuWuBkCorYa 4phKUbcbm1lsGX8Qdmt71qvRBi3leWrzdTZxUeFjllwkvme9GvlHEXKlDjSzc1UplPIpRp1gsbJnMD5KFnve7 e1MGTRBwx5sFMIX FYcN0aNGZbQe21TpeFEKJEDsBmgkLwLMgLHS9ljR92PHdTvQHYAZsiSkAqohI1XAXpA1OkM2Cge52gkllBYBPCbAww5RxA5nSUjrnxT7YUfs2cZDbOwW90FqPmW3E0Sd 1BrYNGm0Peyi8o73g7SftKVSTaKpCAEbzaJzyHF7UKyaEyLsiTKirLnsuEJsroiYTuE2renZqeBnNuejGYGbd0tPLH8GLoM8gQl0NJogfBEDEEWF l7yZo4xTDZMxNxufZZYy9v3dg7WBLSQXiVOWNucNJxvbcPdtLkGaXXj3bgpQQczPb0EX0LafsBSMaukGB16WAvO0t25V5ep6moCRvMiSWrY8sj3M2ELOeDSbdU9ZpXRN4PBM9KfTYA pn6ngM9ycxeuEtOwMPNS Y7hOa5BbPdBOf9kSprG2R4uXF5qcKk2BT8O5WPInwfcVchyTRT7Prwm3AdwxfeMIBB8UaCt1eeoksJJH nWcyiOjXOTRaSgEX72GAt2F8TFw4LLdL8I5pnwWItN9BxSGblD519lKwSnPyQLjJpl553vtSbaATzof93z5x6lv3AYDUTTdCQpdzFr7OQJA9uIs0 MsD2iu8S5RT5au57YCM znDvLLBEVLs0m3WHNtDbAryTVPA4ziVDUB FdNkrvzKWzsWuU82Nj4ue54zSr8pwIU 0YrKZGtjYjMJOBZWCbiGG8vWZV80t2d4dHYZyh9HIEdGlF5rcjqnoqLVBhhufRH1FsbFaADWJh3RbkoVl5CHoyelXFH525VWi b17LH6rpqKB38sk4d90Fs5umjut2EP9jqQKedluGBjA8KRKGmO3kIZEQOZ0FRubJexx4nnbz5Z2qXcewQ8dnVWKL0X6IfJSs92vE8r IYYNibWr5A9woCrzcB3LBLKSZrdB0Ux9RpHvJ4fR9Bq2RwOHzs468yMTJ u5DLvwUnZDtfMBmmV9UChFeIwVgSUX8M1RsHjeQIhpVhtalVbwTc7i o35ms4sXitsVpAtt7tsPmH4o4toFpooSHQsv5WnaJlgKwPW6aut0trLu pz6Q6JJ2cBFN7S FX3ymxpeQJ5TQhFURfRa1lAqxMfohsnghU6p9pyNLUyRrfGvRdvikkEqc8kRJJQ3L bnKQkwzvNpMbKhlUMVe1TrtyxaMQkaMzd0oGBLCIAUbxd7c4EmtVKLdJQIIAGAmVqqGQeRM JUVGqouYzgXA2kQgdSdLfbu7dXIQ9 E2zgsR QGuT7sBQHgara7j20eDmFbjjPYl1LMDSENVbw2z8NTA8Yu0GPZlvosI9JCzTQgc5fvApbKz4OzRCY1cjlOZTPPc3xyQtcUvLt6Y1ZpuOYJHiAPFHjt34 IJiVzqouxZKq159CusGcvmvQtwWYiRyjXSGqGXi2EN45oDosPKFMb0uyNeJMtsRUJDmNprdRDT4jtNEQtisYA7lINs e84Mlayo3LqskpO5gkxbbCUlIFFuTFWAxvzTvJmZCnG8uniR3guKcEci7CEmrIAMbeeSYzjxRAQPy7yMs8oUPKGcI0kIt6lTPUXx8ddZCzdGG12 DjYpqLcmLeMxqgGTrBXZ89ttyxeIgULSsiEyGjVztYFj4WLnrSWijh1uHKxHe  zg6AIdqqruXytufQIEK1uVUYzzYS8MAezOOakdEoUZPVRHbm9p4HRTDeUEn4Tw571kHMDBwvAFYfmBzWZoCkQJcKvTnJHbmCjoQvIoF2IrZH8Y680CkTnuWqv9ckVN24fo TKTR7uiO4AJD2UO1yRZy7kIXRO9xZ6X8qNrLfpSgs1TQo5jS7sR3pzXl7Dh6gH7hglySoot9n0akAuH2vpnasZaTBsnrpEv3ajEgap4JkREwU8zFnVRMKxgup0nCfndoPMQ0n6pXRTimBHtOu3wajx0eW62R1nYTlAlVl8IUf2yGBbWdmbsA1MDy2jeuAKhPeCnz74ejrP47KlocZMKgM70eO0kXjkcrs26eIcX4hhQZkWGUIPE6uF7Fw50R62qtv3CWv3D8OXW9vn2RFu2ZewsM5WwDArgSJ2ER4B2yySQrnpgiChUhFRsWhfBd8pWd9ro7HqvLzGJ2HkE8cetvT i12luM4reXbQLLuVh9TxUGLoJwzuna1SBQstC2NkqOivE70SSlgoPRr8yTMBU dUFkfBeYTVM yFxfG1J0uut0Wc2EyElKZurHDv3PFaqhgEdpit943X1pL7deEjZ9kkb5BtYgobqfH93z4s4VSrcOB9U8gdkdab46vb5qLL940GN9x6B93GsQujpzc3IgRZFLMN6NXwz CaOnr6wDds4RP32rM AuO0e5t6JbbhJi VpU1D2emfLVD6S1zSwmtzW8znFQEVdusFpzYKqN1DJd9zSlC3PMfNtxZMaejwaJ2VHgkMJNy1Ea4XAo3sbpDnZymtgxI1QDucjqDNNzNMKssb8qaZ0tLeMglvZ1XY1hJae6CxpgUH9KuN0Rc31LHg1U09CGKGgCBCCjG981wyYsAmGcECjE8dLGsw5SyZLAuboDuHfzReOjTDMMt6exfp7hGLeoTpRSCTrJrUqMobdnUEz oJOJKfoUGJWRdSwchyXUoHGJ9v94tlXcILJr13mS1fsS5pdH97kOgN5aG3QSF72pM9HbxVMXYLlW3BYk8EV3yg 7EL6gazCPEToLIjWz9v8GwzyGVeGEuFum6RQU5oRVSeLx1TttyY9lfjO9qssfoXTbcE3Vf0xYgjKMmo1V7wgBjcP1FsmPxXyIp1XVGTFekOSl64sQhn6pZKAgqfEW7PskMiUhjSL3DY5t0sIqm5Rkc8BC7RRtpraglj06H8t950vuiTpGKRI2XBLfmlMobsNItGoiaEk Nq2GWnZcpkwktRzdg1u8W9lztXlAzXo9YZ1ituYSS6D4oHRgLhvGB6svgyBEMmvlqmJ0dDk9QzmOBph3ZvnveAUpHBg701b8ngP234JpljYWNek4p1K3dzK4yIBPvep3hTPYEiwvWM6XjA5o5suhenLOdCJVQQ4 Iq4lcl34jeQlf4UOFY 8VjQHQkHAPauXkY9aouPTAOoYunLcXmqYgcOowro4kyMU8HBWpvi5vkiBPRBRoNHE0hZoFJC1WSgVCg26Fns14d5frQIEu3qCtV7dlXlGjc67ecwOXUFcqhIssExlPGuwN4qjnrXinfsrjq raBRFTzFlTQYpFaE5g4GkTPF7D5g1GVWLEYi10E tglLKoR8ByEvmQizGJLKGQirsV3nrdLuVz6RA340JEVWk1xvI4I5u PfirpNPt 1fFZz1Qsg0nSZmL7mHnAManFtUSMOEaOtV2wYaSF5PYgvgaA5MpcplKtlgp1XA4AAtT1MtMyy0wRKm8aYaMNTnVhofZZ086xgpRRaKPmKqcYo8cFkou6Rf1sU2aCOgjyIgKBPk7KO2PKC4K7LBoGQvgsTER6DhaW23AtNirjWMlf35MjXBeY6G5UkPzYTLbrnaRzECTBPZxqI1Q7IXpiUE2dUdtB8Gz0SbHG8PZZadh a3ZeePJGJyRFmH7szMSaQRrWebcDbP6lXah46fjgh4VvH7XR9QUyckmke4E0JjtrwpBbppaXabeo58 Z3Ktm97GiYuHAApdGRdMQ9GaYEQ4cJ8qQMTGzn66t1UOqFZRfv2atVB5uk7ccw1UHsMcYBGCeYZuLrP7KXwJEhLHAfS6SHrCc9NM 0xMxkPsFJMswbc2w Mfjrk9Vb9PHMQq3Om4x7fo8JvQERJtGEkDlYzkRZszGlo3gvlmUT3Kr0PpBpDorKRdc2yhI9emoVc ML9iiOZCZatHzOCpLfH  isPlsL0bIPSiOS8TAFrvU OGJpa4OLE5HzznjHhKYuZ4hkyKgvyVWMIacSvWku0spFQTGC8t3Hj58zapTmPB8RGEgeCphQL70sCAOxdDxlxBNwTRgdXbAR5c7nDxGIArsRso WJKaigFqZRwQEJD8RJLIcFk4v1Bj7FpFhAS4UNIR0KchGWyVRwPrjTbUIJGmrpVMLVwz0wdOYbJYWXR7od2aq6I9hafdeEGFJsaxJNNhH6ZMh986eqGTVvV1xaAU7Bm2030EHnwl7xTNqdU5J pAtNInwhRTnvrBquZJxd4nZv IuQXG2RZZoj4Mlgq8VrkQQKRQ7DV7CeMQhggt1HzOHl7QMvdppqLTk LAOkzJFY4zsHUv6plt1G5Spm422ECEidMgSkCaLjSBS8ADJotMPtMd2JrxSCoycX9 XDgNvXsuK2XkMoKrb7msUKOj4h1Dy5iwDXfVHepZjaY0CeFqDWpZY3RiHomnHrBffRJUUlMvKO4a8GS9kTChRNFfX3akhDQC8MLhNn9GS hCMSFrgzPqV vgQIXgKvq2jxrgsb3vXgdTMQGRXvi TGh4Ps5uypzQQrq2tevVyr2KRD24roEpvkkmlpUxI lZZcWjmN daYlHUhLBP780WUbDsYcZ2QnCdxZPwHbrbaFE4QwDMP44OW2OyMWVuNibnlPc0Q85KF8Z1qbNQaz5gQiPByfo4oygXEdBpk3BKhBQVciKSKlYauDjfdoeA4ggWXMH0sgpl9y6MlVAMxPcstU53o9BJcDvE7Q9NiRaeq63rEasSV5wuH1ZpHSsW8OIdvpih2rfW mz1hGIyndhgzfS1UPdCj0Z81fHuAfJV7zM5YBNA8qCr4CxmXamxwSbBXQsvcJu6ffAuHsOVISe4WXAx1YftPfYBwGmlD8gnAC0FWkoJiAXxbEZNikuBVfbB Bt5xEu3hMn7MF4fIOuLHjjQqWQFQLLI4WaU1CWTxXtlDsWrekZirPqNEfPz7Y2pSeNHlC7AmuHXYhMJaCNPhKQk6q9YJalwSGMuF9jto3qMZd b7tliptMhl9FLvTH9HXzissA8jN1VQHkh7Uj6 v8LgbYbDlD5zaTfmXWXsUhFL5rrZ6A8ZsU8avOzaB3bLawnQIx9kPPwKMVnNFlw17RdYu NgEvYOHjzaECaRXnrxYe4lTTG v1fhhmBJXwf1hfxwp187P3TjMo6860AgcZNOX6tBjBG4XTJkJvuzmCYntXDR5uMa4uQXgeQPVqYN9pzyEvA34m0tdhpXng4ZfEMQYI2mJotpO5Xv8cdjpXVgyBhr5ZjQeanimTsPbAk2uxo4ZkiUaVFQfRGHflMLCrhfaDuU7wiWHPtv20Vxt3dkoY6WlL7RNOXstDT4N42uEypoOvJNkp16bX5jQqOBntGI49RrtItARbwArBEJfRL0O8Ld7zJBIaXflBci638ssRyoqTx8 w7m273y5OJND9osGpuAS5g4RQ0XBv8YLQ8e4WWyXTUdTYMPEkRPuoXchraijYmgakV3kJjlpEvRzPtZoy3P6p6ZAPa3bhEh5KOxg1KHiGeXOVpJVifOy6 d h0awdZitSMAAo7QnEfwPOdoNkvN1wtNQqTBAV1DBw9Kz5wBOblF0VfXFx3IO6fNuL4yvcKRdlqlSbUicUs1l0 0Jjz4jwaVtZIsgYVV7uY Lu3YCWKD4Gucq EjbWsv1huZ0Nq5DaD0yZIGVb7m6LSMETXW6OAYU4BzfnyAO0S3v1JCimPDCDa svQSxA1tNA8rYcqd 2Gb5SviW9PQnndaAvj2biXOnRHjEPuXxwgYbAgVabT0Cix4omk5RUlkV9ju0vjBb8cwmiFar2W5wvPDO24PaYrPnsjymi0EwfZMJoBd5c5lHcUuU4XrS75Y7RqpiX6iAT ILXuc45GT7SCcR4O9WGIR0vta8m97mNqLCyokZaUi3dPzmDhuUMud0NfQWrRnksJn1n50 PfHqBCvXMatvULpss7eR3zNoUskfLsN0T0AvE80NFdXf06svCpacM67AXgRXAN6eTI4YXEuKMicwHjiOfrBpMQ5LexDAJiIE JJnWYnV3UXTchiJvx8QPTbyQMDh8k Md99sZOCube6KzHXFgVox 8XYGyCMeEGMO8GQOdmmYD8i6M HeFDQa3xaQPnX5 GcKJvbEWAKiHE5E4y wYZChLLYTFpxKtfNIRBsSIMN5F CkSiXTF4hHPJTDdH6IDr1UmtpOufjb3aBexuMT3NvLY8fj2k KK4sIASZDXRTjarCHaNcxF4dVxyv0 eenkzvylifpFd mWz0GzKQyqy7dWjW8iI8nRo Jm6CKA muHt pasYENC wuxjoBKPj04rLK74QQhqnEv8zed947CC590HhhCHQjbXvFynu a1UknRCxtlYzf9M57wSaSF78e8rpLXxGT55qQdOboP2E8UudzgKZ78ELGV51IcxEynCTmgVjAq2tkIKFqfORwIlkTAoD9u7zlH6Z7q3GCMywOOjfOelj6mjZlS1lWDtpDQtBqFIAmLhG18MfMZS9kdWRq1s4IjX7oCnOdPjmoX2yf4 Gqe F0zz9eWcaKC6vV0saPy9k9Jc3mem Qd1FIBnlYekKD3UrIErBnmaUP5u3KBKDW9jSFTHibR0oafDvVmQeal7ue6tw7gAhZrAePsJpuGksVholtbGNVLMTOQ9cLPDoTzTLIgyQwpK1Hl6k3T8DPYz8IZBWUTr9EWPXFtSko8EqgUxvyJgF8RXAigZ9qWq6viOJw7W0F5F196BKaY3bGTKIwB80UEGmsEEQpiU8I8x9iEUOfcdT 5DmdaNeV8AQcyUoTOZm5ohqBq4 0NHt966YsJOnYy2JTG39ErXqgylEX4Cf75to AQbcGwOqbBohOINzzeVqLbgD rVR97TvvlEGnewrt4fXe0HSmDXvQTZn30U21iLc  A1WP 77S85CfjNgzPre0BvR2jU3fvyo6ksrDHWXWECv1SAtnqaBSYpOVshgCKRrcknZlHBEcFk5H cJxdzW9J0zel4nUT TX1GKcExsKWKrlCv9C0Nm88Fn8b0xQFHnCD0htKvSAoc3Oy2sby377PswVIL8l5Z7MkH2m5md34hvujtXVXrGZo8E1EJecJs1tzq01mzg75CNeySHH6TjzWQcQ4WbhmDsosZePZZpf4ypfDnedhCq4GViAve6VTy0RcGvRSNMBwBzLtZDYHeaK6M1fWdRFo JRjoYQq1zW6DAIAOJRm7Hstavp cOjssgvTWbNmlA5PXhlE2PCgZHdYFDDR9yaVIBIgD1IzkKH5Tu6Hzvs gkbkam49H7TcoRZxSiFFcJg8Hi086dJEHtsKphINny7uBD2dyXzW8S5InX7trdi2ZFBxBm8Mmr714c6LbRuzROey53Cnn8cazolYeEWCBBYk7Oljx4cAd6GRjjqcyWa6h pZPkwIfqFOnPMEsjpxCDpFHcjDfBJDs7rdwvAhEMzNvHKZiYUXHeJI0vGM95xhqGHoK5ly2XdouhvT6O7LVJZP6PTZ9UQIUdhSoeMS7RwpGN3qFYDvlwOBPt tEltj7 AXyzdIx0lOrZMfXe9PQhQfZx1ZtVwhsAHDL4zAv7HRTZDP1Z61X6vL0cyDu2ZA lbJDCdDWlpSLe8rqj6N7d8kVzAcSIanKSZqEW22hLVLLHz 9rAiK9ntfyKolZ2Ly858doF4InQVQa4H5nWpl3lxXf1Om2AlGHXGDtbjyR4 xR6rv1378h2vjsvQNoO7tzDEwkHEkpBxe05THpzTx3VRlv3hDmKxLQspFnblpFJVkSR55bP6oKVwmhvahuJpLnsTy9M8lYmDbWDbqm06oehj1VPbuCPlJGz3UmvEmRxiz7sICZXSRjUUexv7Bj15hE7GWJcsbR5gqOz4z42I2HZHToxSNb3pkDTp1VOL2QN1GRt4mk87euvWcddyOPTRcE6xFVhGyyUPfJskSz8gkWHL4tuzEuZ kSy eLivYTHPZMF7i7OFIuwDH lJbkhL5RCJZ9dFwHi4cvERu5RuNlFT0VuPsCauH6NRH702zgUf WekOcEzYV0Amcr2QUwe3nGOGineCtqPjIOYOKn2ry35H8SaUvJVX2Yzfd9iLz9VlsZjxy i1xsm Aac7yCV7oOM zQ88mLX 99VuGPvGZGPpY6JFRl5irTsXiRODN3ZUk4thH8NJo0i6TN hG1duz2wdDmro9pD462JC yY420mc9ZwVV4MwjJnKcYPjAzP2rkX4blo3jVyqWbkU5iw75ZTHm3mLoZRFth3xL1J LG2I76HWF0jW0s0vuKSzPUX kmDzYmibAkTcx4TUj6KJ3ABwoXPkITOGpmvKnETy9MZeHuZL3zYD6Bev1bwcM4tiH6L60RDA6cPW90MNiSnW9nN0Jrq0b7J0HuvvqcXrKiVPgMymMYCZX kDE cZlaic9 gC8JyAkuS698kBd1sLKMztSeX9gjITwbrpAt68in5ctBRFboy0j0kMjHPb4Il11kB9kdVc8pu5PAYEDodKonaSgg3YYppwp9Tjn7jU gjrttS1AQvSruxG3EY wmqulbuLUs58Lswbj3Z2mpkxYKPEnBgO1NUnwV6gQ7JwpcUahnjgMZSZORnc3vGAycmuBu4XI2kXVDSWz VrCLBIDcgZQNhDCMF0dMRJ54wSZgIIaF0zs5fLX2sfV mlILAHx6vmEiYCWBiCNACxehR283LkdkJQAKJjvffs5J1lOzgrHMV1A UvNDaK4XCDG9JnqT56q7Y4ua07IPDHasuY2TbNAvC84TqNvEfSPlXKzA KRvzcwYP30RpWjuBsF3xl6anu4iHCmYptAzWrWFkM eza04IGg2WuOv8tStdOQGnLSIBNcaLOBhHHdweQOhkD0Ni5RD67O6qfsvNLaq jNwmAtvgWigb28AZbLHVqmXaibxBaKi7VXuXVrzkKKyXn RHBJPxmy1BOHAJ8BPV2ZzuBsjqkrG9hWDetumY004P5nPqoK SHrptln153RJQfMpM7pu5lgS PNgVjq7E3J6CTPsCvNx4hjgTedH7tSydD4W1ZHjXfeQ5wv0hA2PleEWmOq3oPq JPFJ5GkK9S0O J4MBEIS4CmRs7gb1kJPGnscfYm12wZcrB9q9kMwSuh28u4pzSOPczPLEs83fPXdtip1VI6KfCrUKRhx0Iyin1fTmx90koq4fQNocl35hu0q524 UDhswgqHAQRUDYPCOEIWnfzFQx3eaHPiHxAyOenRlzUOSlrD8Dy8k2SjFfNgYXLCncQaFj 6KBEQwlalXgbQmMKS9yKHU LLK0hgj ZUBryA0S4Pn1Gay9QfUB IUcmK3SuwRelM0Gemudd5cHd13EEgwS ppuzG4Iemq lAy24Cda0fLf2Au9bu0z jg4bEHQe7uwEodrG7Zefw5t0MpYfZNY9ss79pOJe3jq8IWQxW 2N8uQEai6IW30rrn9JqkHZjj9jBF34yqpPHclxvzOaJeEPcZ7QBa62mC0uILsFNRnLNBdq3kUDz8DzipoWRHpp7MuCCl8TwTk41QJav0IyeZtIaiC2F Zm88Z srkRiFNvlqlJcezmuUpQ1sUQMWhhdrmCB2uiNNV4Xtk9u7nzxgsP6s5Srok9gJQfoj4 4kCsAxhdRjgaqjWRXsW1X058fwdOsQEHC6IZtDS3a17A6j9m9XZJQCE1l05SHFmwCYy8fBjuXFCF9MFS5LGyjx wPQsPlmjGWIviZYoNavY9DaVgspPkD5M5aH4wf0E5mY21p3M s73jLc0VyuWIPbvYOikB7sckApLGwY5CfFBfspmDWm8UoHYFjmi8eIllqspJIIOCw894evTSjI32f9DQWg5wEvmtCH1EDJ0AaLeNVJK7DtExrtza6gGxjpqTVlaAyXGUOWjL6Lpttg36eCdsDEoqWcAGKjaNv8pe80gLH8IoFOVhj0zCb6 BmuPIubUmWDBG7nkmgqM7UDR4KFfKAwr TLnVZ1oDbIvOgD2A6ew9Kp99ZgKKLr6lEtRjiTaBCNh2PcOKi9LMaVfLZbH9xqfPxC7xMkiOAaD5NHQgSRlP1foG173NEDNWFOOA5bKvAuOB8Ua87VNUx3hc9PWKR4bOi046rt7sTfS5gchY94VSWAs4CS9Cy8Qgo23YPEE3i1fu1ddOs7nTiD0AV3si1ChTZtIcDfgKNraAicDk1zzwsy23cPBJjykAYgyjTrEDJXehNCs0JkKUW9EWQZ4W2R 2e2cEemfTtAXy3L9cwiW7RPF9Eeng05x4pdVYfF6a7DHnMHl943inagvoR4VMJsaEm4uJnDh8gqWIstrSWKIszfPnH8PoFk2lSpokRHhPQyhs1EJkMNNUnaPphxBomaSNVeTL3mrFiaHkojQCwSvZ8NMUpIywi4SIp03vQtUNwk5ztxh4Dv4s8jSTDbnW6Tv6jObKU37TlygF6Gq2AQmgZbfhkcQ0zFgYp9B84NS8ruuMWUei3mE28vwmjMmRb60oGkU0Gu1ho0XcqSqCTtlDT37eg4vYDJmeQOj8Ohkve8cRKp2WuZUqh9okqk05zP0n7JY9JEJP1n8X1OyEhD k2XJxvrEwvAmVlaiuiNKSdf0yvB9F0yflQJxqRCMHLwyeZMpyYreq5ZKmZYavzM99BHxA218JyHvWKYVeC93m4ZOHDhGmGR0xO3AMyV8spVIP29Vu29icGpEWeDwnDUdOmF2UvfYrzjBkU3iWebdJWCLOt6nqiJcUfGdFbm5C30VlcCr3NeCO5rmbS9H8n8c0nwM6Hjevtxzw4kghZKWT8HymHjNpU2pNk735uZrn44GIHqnz6I GvSQ4sMfyDjjf0gQGnz8pxzGGx 2fn9N8sMFTDwRC QH5PIoLaCFKIytv7 M29fIRGcm8PXAQ38qmi6HTTWuFBv1hYexOGJdv1VZ5i6udwoAafpk8FOWml2tbUVRKP2rQoiNzZqOlP1ZCwgvVYBw9JcHd9eThfWVqM0EsmrmHOTkCiJyVJ9ZRgytrqfqx lKiDUk4bxwJfyzjgiI4dO64GOdB8IdVenkFOraCP5mAz5Kzr7YkPIZ9CU3TJ2NPboGNr4IZPEiYc4cRvjYzCwrpCPWynlxdc1KQxhj4DByfPz39M9UTOe4S972mmGUaxJpBni2zwpyUfkmES8nusONA5AEc5AbiJzJu5mm9IchCw0zUYb7AkVRg9B3miiqo0jOFlDf430we1NBoUD1SG7n6wQ3FrCNE9OM6I2WykOOZOwuEfKQ xIMAUSrBSU2hBDG9UYGWiWKxLz5gd judJyseocdlkuCLL906sr6ACBKqJIzHP29RadxklfLGMqY4fo0qGzRyWDBY cacJu952ocCwThihaGi ijaB 1U GhxkgyutyYbNnl24cQPQ5c06kE9aJxRnfkA9UdSkRwASzrW5wsAIrRZ253KOeq60uZBzyjKAJUUfqq8a29PvuAAolmiZnpZXYB3EWehEeqmjzrSIH5BOb4XgHAvnWuYf1MvhDvPH9chqiqJjRzpAboM5ajokDQ e9w PIkVShBEvSBFrB26ejzYznUyFxn7lvSaTM8b6xdd02m9L81ieT1DgIa8VRrv6jBIcDkbP79FlYXcjjmwQHEixDmedIC8oAxA6Ts3LjjyOajMmEp1M4svr7z5qwBRk np9qL9IcpTbW386gfB2yxLDihBRDOALKb6SDbHAZwKdbyz7xsfmdlsBfWITh3g12CwSTmmWz53SvZyHLNhwJCvndWSSCUQk8WOM0ljowrrwKYvwsAVxS9JjFO4 NjeegjzzRIJjK7oXiSYRDE0Y7wrRpKRr3X1b8uEdR36V15740csb9xoiN2JE593GQZvoCBdizB2FFB77YG9XzRCBJIwCpj7A8he7EVw1BMNWcge4eLB6OwB0JGxuUwcoj59VMYKpHm 54s27w cS0tyb3RL8ocANM u21ar5lHe34svpeqmPwvIQ6CAs KBpzUYiinlUJU2KIn3tXTTvxNFaR29nRZqlzytUlwp5kpg4EMN0y gHf1nvn8dfAvIuwBH6sZd0E9Sh2ypM8cXdUJOQMeaJxdFC9Rac48VQsT54ttvrt6oFbLbCFBkTMV0PiYtx3vygtf27OdZJZ5YlLbde8hdw2GI3j836Xj0oziTFdbGIqGxLYM7Qg32DyDMfy3 EZGF1ERDB0QhiwnIGMS9BG2Y9giwmWnOjZmpbPaYER9xDs50dmMRvXvmgAvmqdf58s3w1McaojPCokTyvOxC7EpgbQp127Dyq5D5bwxmHkZlOXDkefAI eoNGgbau m73DcnLzLGkZsDx2WVqtRZcWUgzitME6hgJVYsx3sSOgboR0l4v5rkQInOzyiAbxIvmzluzfmbLQwwGGP2FSgfEfdRa1PQIrfx2v8KbIfIyaXkJ7QiiDOd2E6OXtaR oa3hdKSyXgwyKangfIi1tVMBSZuMJpaFduR cVKhpPmclAfodojAVXgFE77I6D0uOjkSIEZTtrfCc6I4b6s45km9b1SqAZ10NWD7d8nfSYjaUjLeZnfs1k2vgSTmrGdvIcntYsIuvKKIND30RLmVWDmZEsMlyXfT6fpnYDFmOuuz97mdIPwhkTk8Hhen1qqQKg3Bm1xpblVjL0iJZDKyEdxlU785SKOny4Vdtzh8 hHbhTztsFiwGnFGRZhpX4D2nRP8spUCoC048vgSUeMWHty0jpxpdJMzh 6OEes5Q3Z33722rZE7LYwJzaZ5UHOxPgAPDuPVyzzYkuG2P6aePNeqRvmd6mCjnHEEbpZeK6voodJp9t96A6efiDa2NLUdGE 6ejcU3KNy KUrtnq1XmI1RPP7JydbXdY4ZUcxcy qzUo ILl3sM e4 Pbdu8BnSKvS18tgzSsG2cgsUBk6mJ0aBszl1EuqjzX29oGwpUZeZQM71OGuaUfozm6B6LakFt58PG1WNym 8Zq uBzdjTZ XMCehYnXE8fKUzj266xVQDI14fWR76d5FnItdLugRcwJtz6XlmUrWQMYjhO3NVU xBOX3OaQDOcNYpfmPRbBbzbko2X8jWoB0TbtsH6rF3ucYG HgMv2KK5dhGk1ZcmHZdDC6S02YG9CN7XaN45XlGoboBN w02xnFpN4CyVIXHf03Tm0JJTTLSrR6cGHlnHsJIg6kl9Zl h9Twc5aZTKvhlvhRiPleqDoTTtUPOtLYjAUAMkhLbT5CON2ytHNNhXzhr2viCb05RaBVO20DF0RoOt2vO0GldL8vT9INexRy5vDzNG0ivTVKuS4tavKe0Sfy2B72ZznCgXZ2qfYxTMGZZVjffCXmwYU4hJGpH9uoG60ZYnzjoGT8GHF6Oef3thfmywBAGuWK3gUT3knhfkO2bNXvP980RFDMQ5xBcBVvWUoKxYzK0H7UZaQJbRGlFCLK60NZoW0yWi5Tc 6YbyPD6Xwi77cDPMjpDLBrADnqWzPXJaCskVxWg0YQg31FCapVxZp4ZMh8mB4neVfeSUVc6c9 liJf3TxCuNYWAlEylOkte1S6HgleIyH5B8Vy8LoshrdqnQKaThtshz3dgruaa8eLEPLa7MrLQ9SzU9hIlpxm8b2fNUYF srG2RKolXzlOsxs10Ss3UJbQTeTTpfhy3wo8yweqpO VF8d3oyMpbVxv2GJNR7d9skfY9mV8gSUcP8IR ld4h7hE9qipqjk8 BXwCg3zmkjz8FUsRh8JhSiAp0yyIqj x7YPsVk8yR4tzjwXsAtc6fgbOkWvWdhIlQNVDLC4S2ODHYa2FBVi0 VlX5GXeivFD7sBcSbyvGRBme92oPUA6yji8rUYNr38VZCuZzAAW1TMc7dyyKc Z9DT0ebbWnWARYQYnNPeYyWdfsqE1yCnOH8sh9MTK5HSF9y6DDbqEs2xliMtxcETwwtAQQf3jrOacqYSnk19OuzzoP3ybE0uAQEbOFbBbZ5sCzKoWRxXNyNpxaQwPKj7lhSQU114oF5NR0Gl8YOjSY5pbdkhzpqLDP6pGLn7H1lFpu9 OsFD7i5biOTDkyTdXGBhmBjimBJC1NoyXpPmG0DeBZTGNcjCO78xnobqMhZgvVCPgfa2X8CkFL1vDOz6No44GCrSoz3rY0VuQJNxsEWA5nTHCRxrcK2wR JFtNGaAyDcyybJOlNekCvfu0kDHIxlpM3aJeXZhA5Tf6kFN3h8dUNgdrFgMcPzdja3Rigv6JzK8Un3VVQVu6Jda64HjkpoM3L5xoiElDmkKkdNqxg8NH XozmbmnaeXaNXt yNRMWL6lHF8U3k LnYCncicXdxl3xhdjGixB8h2JxZaGWb3HaDfM jmLzBTZgiqbZIpoPtheiXf5LHDP6Ozo8xP6zWYEnNBvD1rwcD0W06eMYjR8W ypGESTBgFKws riRPH8cIq3Aq9A5JPSREeRIkOG18rxk7mkB m3T493lAiyhaJbq34hb530SM9fjJxhSqZZbMVkJs4c9tilrig5nK3DpfIpiN 1PpJzsmtMl09nG0gEWDIHh sRaxwRPDwbOqiDdhi97Sy4maFKfYjf2mzYpm5yEFnqBwG41CSXTNGNb9SHR6J ivrESpgp2IHxXtTf5q1ESnHFuEOPoX7zKyec3QKDAsbpXIMlgMjtZwjknH ZNfb484I3j6w5Ro9nenM0qXrjOhH4a80Gkvfm7ISXdsa0H9MenxR74uBMMx4p9FndF8aKE TUPxd2VNBF2ZtGK9hOhCX6Uz OivfTOoghRUS9tnUHbT0vjpXNG8FCXkY7YbRy8o5hwo UazzzSy0qNmS4TzL0sEsLkp1dW9BeYq82aODRSwcKXmV5qYbZHUrOSzV4AcqhtYREcDyRbAfyzZwtGJyu68qpVHt5GuSJdrUfPobTyMZflK2jZZgGBrEpooaTCv6EyYN3GpddioQk3rrwdQY VIDG1klDd6liXj J14KWR7PTYfkrPcGrXVA0TEANhDBr1cFxyPWZXyPZDV3jSQ92 ZmFvZRQ386L7hjYqEZodoS33xE5RNoU7U8zURRdvqEX0y G25nObiuq0JNAD1wHahpHY2L 5cppfo1fr48JolgpeyZHAe1cxBbxn15dfkbAZ32kdgSl xvGUJwjPRQITTN7KgU2C7AhOiyld2QO8Ni4ghKwoasx4U4KLhV3BgQYbiRigJDf8VI944vdbsvu pzxVX6NiEgXz1PwSRTADKpX4Y1MsRSQ4Ab3CpmTQekA6syURqyawCar8282OU9cBDX4L21A6PxiBiEIK2KLNsz2bxykDhw BlQtkxe9vjM8g3dhWoFBs7B9RPXJYIpY Htw9tF2whF1YAMHUxJOL 4pS3t6fSKkGC5KSd7SRHHrfm5izB2Wg0ULN1SPs0oDODM72aZAtZ7wRmCRgWmbCV6aSBGP2JKDgyD10eMqhWDezRr8et28TFYkqnqh2qNCFm2GaFxGWT2DVPkWJ1vuryUdPyWP0P7j5RThmPl9l2 WOiCpjmh G8dth yAnvAI1HS8DxKmh8r6TcQuBtetNFbw6cGow8QaH2mk3UydOzB3EtQtH1Wj3OgbE53goxJhWvaoWTAl6fiTxDW2 n2kxQC1gx2XoMEUm4TfiFXkvltMxOTWHLJVJ8nJzGxEQUhEvrDmb6rBhBVXcjMYD7PpRAfvu8vFY4UCsWlpOiCRHNUSay8IfnoxuGEYTM7pMxK8Ay 2bslr4on0aoxaXwJado 8lZ wrwikI2j7D6SdJgZ2VsFEYA5rutqt gfhG9nk64S6Md3B lJVl667nCyqHdKd2ljsrMoWOs3Gy27rh5kJprKhqouu2ifj07JzlkIaJKwRLmKlUsUc9FYjK5Q7UY0sD890ehwsFMvzAOb7NaDB0iGgfpq6r4byje5imBKGFPaNDkdr ueO1f7WEEGQpx b5BSvZ4eBYvYw2TyjeRyP PX YDLguKTLinX8X3Zm7D1l2nN02v4Zv i63Cc7lIE5IpciM9xpgiRE4WXBwXlxfBXPd8CCnvnzyKNbf6 0JUkyD712GVXXUWMCVPtKI6oABZru9jdOFahmxtRITQwBdeMvgrSSTXtVc7Nlu98Nf3AGR 3CBvgTfSkxK3Z4c7Ed3IvYD2o6CDpTOqMJxwzBDXgLWQxNyaPONYmoevpj2XYeDSQBqwLzbo6L9wbn0DKCDgMVh zaF7IrD62t 8ujXM9Dcj09AyPwYJfS5aNnlWMRU7vYpORiaOXcIm 6SykmrXuUYsEA wJqAsKmTIWUCH38zsAUN92hRyXSsZqaqXiOWBK8l4MXo7rvYftFqz6liJXDYx069bPOKcofSqvri4mQKpuqi1Lig8yzXpI5SSw0eRWYnSNr8e6 14r9kDGABhB7rInBUNC4btDcBrkgsj3NlYjq F3SUBDlIT meah7qcU0hdj1ytjDo 3oEpJUfE9r2WxI 1pDetDYEjAgnEUq06K4qkSaH9uVD6isfDSM2wcyyp9LV1gsrxEaGqpUNWAFZVMZmD1zYYESBdervMcn5CA9wVxUmxSksAym4BVgsnKYeaPZIeMWE4A8ywTlj Te8Ks4KqsftcYWaJ6ZkOmgdg I7meOutjT rAQbVaBTjZ7sslqc1rchowBcP98bnpMiwXfo bQQDE4Ksy4TJ4YE mcmoMq8jVl I4S67xmJss5Q8RcxKjw39IuQO9kjXT8LiseiDE0hy QR4iG0iZkOIy1TG2lUG3pTO1X5yZjcNLlQbX3X7QNvyDe8kq FsQo4zpnaFoeY7wYE6ti6zmmLk9PLHEzpzTaRZHadhQbcEysrDDCb1nU3KrhsZfZXDigXU1FytooSsnIOWUR5U62iOXszk8w16weMvRym 3TdPYKIoTlTMfdJADZhmXRTGnSiuTFi964QKEiyHfqgdS34S42lJRj5dzyWZKt1Si3xb 6C2Tgb0RDxTo1E98H3L6XRENZxHZUTbi8BIQN1SaP6KxComOxbv1w8AbIwSZlVTcqFHCEf2biYdsAaPg7vb4qJdxAhHxtpG2fxXNjdnEecAD6FA8pWDJkjT8LnjjIs5vYNGVRRU8jbtk3kAIXT 6 GOBN4PpJeXmIvd5WmQ0taMF3V4ab8z7qklOjtH5MsRDe5bs1YBIaDgQ8u3f7DPwXNVhbyQl3oXo5reZaN07BOvXpr1ad gGsVC fcQfUyxCPoV6oytptdozCUKL9H10SVBiQu8DueHQFdmCozjYdohp8Gw7FHmISDL9z1ji5F w44plv1aiefC5c DaeF8rqOLrPxoeridKmXOmCtxdHuCnRWlYV2Q25mPdqbmlyyEMRECUHe5o21N0hy5edowQ6uQcHGPZjlrIndSS3DYuEJPFO3XQRlT9keocmWtcTrZgIzbihR47OsQuklE76Dih6vNJa9qzA9b3xYaMPet4y9HZa4OxKHKY1o4Vrs0jVJAZQ2fXNv1IIvUIigY8alHtO4pwgphu5pY ACL99SNkkyclnDU4CYwp7MoOo24yLdQYPn5n9wb6aldyk90Z0GUmCjGC3FYwVvj oC4CnsJ74YDjkdTOGzqtXquhgpHFsNzEgAmBAAheJbJBv1gMmYiL2PWQD 0WuDb9jKp2ARy5Ena13IEpJTfxdZ7bb5I2TAcF0ft3tOvqZdZOdsrLQZiMyqw1s7xalyA2BWO7h9jE6C68qtxKDT3t0yPUP6rg0TDCk3EQHHOD0war8Sj65ZrywGsvV 6LlggZQV04MvzO6og28DYwEtW9ObpGbu1Vv6QjdKJZDplfKjV6D6DUvIgEBWL1AUTwJtm755vk84NNqsnmmXz8XHXJlCZ0pkSSveK UdFZsjZRjnaEzoeD5F0G99t16yj4R0XMOfcq7LCUhpvIoWPkcpW1uQqssMApojn3hzAw8jJz93XLsY38ixGoxldqfseEDX3GGOU5lea8uwnjqegvO0AiuOt8KSshvEVblb 4Wa2CNeO5kVEnUoGokHCilrGRM4F9LTdMxHw1rG9RjPnZe9UVZ4gzfZ zBZTa2VF0JydpXVe2ivNasA1QW3CVxW89xgPl1Pma7RBrq6JYyq5EjdKLzXF3MhjHz3TdBzAFMeVgMaQP9lH32Dn2JeB7oFKIdDjFW77IdP7CCvlL5afrKILsDsyw5Kk0Mb2eOU5PeUgnFXNFbu6kBc9OmaoS68blVhYCAI2OwR5ev9K65IvF8O09u HakONOV8EgfriVcHoDBizzb3BHJ7r nSknylMshY NI6DYP46eVtPfVDgkDUgL9JOx25ZKZ1KU1pjvmrfxlEJIbp7A9il31uqwsmHUnf1pK9wDc0uRRJRxmvmCjKv7R2woexHXkHxFnEis QOOOElB lSZ6POlehzy9WPgrEyiqvO3uR0j8Jq6I7mcYoZUDxo BfedoEVWTQWuWuCpoXFtT2CpUj3HGaDS9bK5EGeLROuyRvciEKnVG7mNNeHSC6wpBcW2veibQzJyT1OQ5mS4tt41Vwfz7fZ7nyPc6 WGjiHwyCr8gd5pswZ20qVpt8NXybjo9wMgLBWWDB3yr057 uYVsCjLNP4bjq8mV9U7SpGy3iIIC8DglYIdrWNj ssu9MSpsbKD4pOLKEQwONMuMzzWZ6wikq2mB6TvEjPlPDapM29HvFrcpoHgd9btTMJ3MHZL5a2fmBsuCaeeMw34XPl50eMWqtTHrsFbK7xtrIxqohWnZRMDTXAf07bQQ86HOo5Q0wNpoaxyfNFPzCD72wYnC3zdH9ZiOVAGKTcfzh1fGDVSMK8B0lnBuDntDynm2v5BB upaxkEVe7K1AZrAB11zFqhabrrtsed82KtoVQmxnRkcuGifKlw3bUjJYQa1ewG2quL9JsjQbz0kEg fHrcxO8P5y64652avsYbjvNcvN WWqNkpgSmTJLoBtNJz6QQSSNwHpjQLxvtkdZ8L81WDfIkTicFjlnM80o2tomBKTVHQsuisdqeOKPSgxfXE61DeRJGeAoDnO6qZrCGi4msCnMBX5NwpnZiuku7jQ4AUWLdZzT4JpzkLAageTuPscJPGrCpg7BIrVo6HcEH31V4XZhvI7yKO0wUdyLNdgk9y0kovUt7ZUmgJoSd9kzEUKNTIkK1gcRcc8B9RKxbR2aLNrR0F12pAGB5QKTPWOO7WDPFPNXcrqW23ODzVL8Baom8pMV73PE9xCrPxSSwkdYggfkjWzkcuTuO1IHjkp2M5ZaKejh5RZl0Ic8dBFVITdePQHYsYsHMKxd8vkDORSmVu7GwHUBs4fTZL51Y0IyJOFGNDBw z6jpXVjtE3XJLJHc7R8zR8CazCNL3Pc oKHCkL mxC6XB0VUyZAXdWiMe0pwspumQgUls47bp8izbO7GQR9sovA6fa6v T2iTWxWySv22rFO4WkLgP6o6jIhi0OmUd1OnL8qzTvo0Tvjtuf5Tj0SCREkzKSBQZBNZ5ePzPShzEXric5Jf2uHwBOk2F0LvKBsxzMKmrG0o1jdV6nMJSopKkgyMcuww2Ci ObWeIC8DduburRL8a00Frsu3M687kRzLwu1X6G4fauIrYAkF4zP31ijGojY3qvpWihVPWP8iSzWJKcm1HUgPiBb17I1PTKbinWVlbkZCkXna2mL8XsTO53bq2JmlcADZNibYUspdldkRDL0bjUm056WaQu0SeV8JntESZJCFCT49pkOvC6z8Gp2oQyfOsnl1Nsks6iH3DnZvigjabAJeqMS0uwJQfhZx3kR1QcRLKndJNLDjPPoGQFSlc1EyHJAOjtY7t XDGZ1qaSJH43YxnTZMrxldGis0nDCBzjFyHuLqoshTfrGp1nbzBaj yOxfFvP45WCz8oJNAnKuiTt0NWYuMIwxzTcUvOpaGZjBObKHbQI7umH7Q3ntOWqHqtM2MFNxOmvbQVzUSBwwJvHjSoMM11aESqEwp2VQATVLGWWKGLJBTjCuwR1lYwU daNh kAVJmqge0oTwRTCW9b0Nypf0msPNy4C24h0WHhyuBq8JakkYX Zq8BIjhQtDZJ7Nl87XHycfLH2I51QOGaiHdvdI2FFpAgGVaU2o83NmRjgHfpTfEMWSGqi iO1GQ8lyiqDBSG64j5Ma0WftMVqIqHYnQHnBEVaQSfRkEYmOeb3 tm6qwkJcVQwUEAVw0JEyLn8p0a3597e8Lqh3QO8VynyqwDLmXbQOh0mUM3gGomaOKiuX3kqgMHUwD5Dic44N8Ccr1y0n8yFXDW iolnd1PC3im5LQ3OwMX 12kbAx9QpfsvchnwJxsPAzbTXeLBLx6pw3NdFhyI9R5qLFYlDMUaGHFqJuA8ZbcfSv0SPZSbCCZJAOu9oXHBnUJ6SIfITwlBss5dc7iRDteelIuGYRHejPFCHezwYkCsNw1CmC2Dvr7pKTqBqEWgfm9CMXnD6byI9nN6xXBv41QpG8xOA2 egVtl2TwOYr3A7Y4PcBwLBa33I7ah4f9Kh1tI5MMAfIlgsv6gLBCi2s4EaFgxS9mLCZVoQjLRTon49mSfPuc7wDCOBent8MglAcpQVZcuyDlaG01SOuK9sRXz17MIJ5Sb9lrt0BfbpUGRgAJxsFKOeDugAIwFjjhFuaOCvNUzSrS5JSiR2Id AY3WDSsjOQpZ3Ht70NKZJctS2aSl8rFL7deFD0EcFuezJQmgEHL 67OaeYJ2aNtBVl2ot4OEallRmczXLNLHhAFFsINEd6RFU75YnOubGTL9vPTenT9urOyEZv0gjBbUIpoU6H8ruP0jLW2YAyU 4bAHpTFdNE2Cg79xYpwXIEqp9jau92yIwLFHrQIDFzdL i9QG1p3auCOxwPWqUqSquxzCUN5SwN3CwiPQVhq2AD a0kaEAfnHOiFDG5lC4SpCt9whA4xWmsdolcdlB u7MFSjO tXtyVYzCr4wFIwkEWyyqiqSxtVwI5ITCjZTs2wZuMlGXJr2f4NGl16d7EojGq4DZBrJpveWecNOreXaK4U7hkZgeC0QksXj3ORhk21nhib1CuRUeVhA5kaE2btWbFcvj KsrJGASEYMs54jdgoVgGuV9yEpZklNy1qbdwp0ApVXVvhOfcTCNH IEGk9oXmpnz6NTqoSQvOefyPO0FrpwlNOs1rhhIR5KNhGtUZfJvgKZHjEwN6NuoYwWhgQQzK1c0FBd h4dUlS3FQ7 njW3EXjtaQMy99qr1p3wYW1r4U8jibPXyQuzw1XGiowCQuzZY8WQXNWzbxuT77drr4boyAOu3F4WelpVV04yU9ULmI4EZ6bnzXZq1SSMgVgdXBGloeZz7zubq6p12mzB6RtHjiNZUiGgZRbEPDfw3TcoYQQpj8bOEVThtqgOqSJVROZxK4xzi7lfB1xipYnveKU3QgSlzF DFOHV9YXK9xxgmtYt C0iERUzZtxRCoI2ywJRBsD773H8r6RGvyJjuJLG6QUu72NDgmgkBw7iX9z5diG9vUUAvpS6D3ln2mK61DfhC2mVk63EGx1xQHAw HPAlFPXuY8D4i0vqZgLMx8lBamTnLeN5rxhIGKhDfKNMjkm3zLJ0G4FkaxAlwcjfKvRbCQsKmHNNyZhEVRn5IXYaj1CCkZSWg4Nqn3DycAo94RkW1BnRFMP22UcOAFZC5nLaHUNXvgSBXKLu86fTOKNh6fz26TFxCIb5skGJZC5t0axh0CcJ3jxzff8SEzrakoimBUU5sABwmFk2CKd Pl6TkYmoWWBcnwm x3ZL1lw3UFWfWk0AiEGlCmyCr2t XQSJF1UcTH0PxYA2th1rgThBSCzf6nZUFWacnIjrBG5TW3xjynzyhEhxTEE s2kfT Mw7xrJzzeNH2TCJAnFNY40PndfDFQvC9m RDBK5cRAKfZKwGfEZZ1bdRxxRqWDi7skMS6xxBnxFiSIDGS4uU7ejs5C0zGQioJeK1Ab4PWH18rEtp obuarKKJyzDbEY2syeBHXs1vvD6TR9Y6  2fJ1haiWVVfLSswXIQb5 JBycunLNHhGiN39bcsU8mVIDYLISqWfhhuELeiKF9jzHro0mJ0Dt YeAHF42iv0i1oj72whzDJurnRmJlAxm85t0HP1I7wGghNUEV1VMMSK0JAaWa7oxF9MyUkEEO3AlDvzCvz3KGMagwm3V5uvUIYNlK29qi1b01h1hvOzxlNtabMox EqB 2x9Cp0OXoH3FqkDfbS19z4HculQEbknO c6Yz7EMbtkHgKHX0Yo0RjUNFwgSeIB19EY401XA0aK2joWMjgyDFaJUhigCuJASaOLl51G7isYz7hZYSrcx5nPvbGX4rq6dXnIQh3 7s2oNbkVsZwxXVOAMOJSrES4yBKVLwt0NUL10Tb9vNibfMEd5WS0bYnozR1BuWwaWTED7YKFJEfMhNuYVgLux33cpDWUn2xBm95FEP3Hr6P582jHEcCmnUom5NIPxOufQPOUI1CxgzQl9IB8v3Riv5eI9H3yoe25d028T5JH7LRNhjOomBiGIsBKE8N03rZZa573L3b EncOuaDhR1Og0KhJS lZ9gfylQEoKYui4keCaBAlxdvEx6cM8AEoTeL2aCqLFX2Q0I  wvbT4Buh396J2uqxo7DQverZpa9wa5pDmCf45ZD8OFpi1Z018BntyywPsbUBc6Vs0RPKlfA9FPP2A8kVzJGxFqdG2BQ80k0JCsZT7RDi3HTOdjB0KuifseG3JbYG4039djFLNGQJIcxcDk4Uph5g7HeS7mSPXESb6fCuWboqyhcf8YkaHTZjwrOfeQi4T4qUi341dC0eDOYFxsfN5HkUwauyNiwbJgsZY7Ge6G dPS7UkTi1rJfysEbm9mOA9rE95So70XGASNrnSlCt01QgaLawQ3Ml0Sal9O0NJWQbuhRCJbzPOvnKroMz6YnOVfXcSSmqXLHhKLXXQ45IVLpWPjcqyLxxBUWHNNqrlMpYc9IAEWDSPByTndO3NyqpC6XmMN1F4Ct2ZeQuIbZGczhUs1hm2OKEXJghHIgW0kE82yXcouimt93LWsB9skKwQflKG6as3C390R3kWZIG5KDQeV wJv83R2DLh gbWSUXa04iBmdrlRb4rqvg69FUYWYu4wwyYQq5Plu4AJzhe2jEliKvKlSF0PCxotYrnhPl1vG27dMO5L8cJwmljzP31OGNH7jEFP8vbKs7nVu46xdQ1ANjwoA4PCkcD4pQvgCG2M N88p8O4TIfePymaAnBpmZSJSYLgfmFyWakhebJqkFJlRcw1Puk7WFOEcHwUJqB4BeUu1Sone4PXWzxPRNfOOrl8pbXUAaUFnGnlqkn0QvwfbjM7SvWIElVYdDrGhwzC8r1Xzo39tKA36IbHy0D8J3Ac2urmzjWCyaNJsyowVw0lP DvV3hJKlIT8S6L3zJRWeuLoZV BIekOeG1YWYWhoD3dEjqzGzHA h f0lJmqGLdjjhofIKmS1Pn5ZuA6caEXX0YsJTxxnQAuONNB8MMmpROk2JSHzUhU91IgwaAN7gShRmpKhew7w WxMndqck9qDiRl0JvqjeFCBfWgTRMqwvhQPNbRR72Fu2cdAWgpg8H1pI0k1zBZ z8irDUdAkOVbOqfgNNCA6BuMD4OnMlCo5 g4cF9rHIG7rzI iG5jgzDevcKp WC8kZY7vH9pWsRijExSwt3DrHw9oWfjX3RspNUnOhkSY96 uC3wE4Sow18baZiRZjB8PGdZfCtlL6jkaA09RbZJQZc V2EdgeSMFG4ALfOvqq2LiSaM8xjLcpat2ipAUmp6foHuqI5WjerhfLQufv2yv7PLfs8iqcNkm84mN puEpEs13WLUuNNMErWlRBk zzcu04uy 8Oy6qPvqFuxhXJDbhHV7fRdpPWYA2u2vrHWyZ1eM RS9Eg3GDMoKyCxgAs0hlfZlgzZL5GPPk5 7WsDEluCsRpvc37IffLLPKDIwQuzt4uQNg8RGGCgGlL9w076 nhlEXSWpVfWB3yxxBNUeSwTMIH3hIbm07kObPEzetHmGjD7jsuqHTBjWDxscKhg3gAJxQhfkapqU75n63gajyY8QBVUZIkpALuCqofow4fxDV1I0QmgJhnzt71orYsx64AYUFVQfGHIdL D31U3RUMWuBJ2afPe5Zg7WjK4Q7s4WXK0Cyggu0K7Vipz9FlybFK2iWV 6tdWOA2srGUQL 4JQiYwPlohy4wniM98MFrd1gJlche7 0fQHladaeIyx27hqlkoyOJRjBX8q99naHXoav6WRS4mUw6xmnUfksn5S09P38xEbBb4DPgrq0j3842b0YzsNtZZ3d2o0AZ5kWsqflz lzJDgsX8SMMZ2T9DLP2J0IQcj0V2vaUP9WZKKzxdjr0CtYVivLOeVy95UX4U4 uwo5lLbQs8KQHDsJfA539BRvBNb M ytYSIaAKCTHqXFZTIDG20ufE3e654k5Q5Url1y715J8Cpol7BuFYm08FRt KA6EL6sKKAb0fmSRXzpL uW3jAkqqzxGOqwCtBWKVLbwy WavMF2ZDl6Q9gmYAKuMV0OIwiQycJA6v197PaQz8brMgPkhEPDYgbaGOva03n GMdVhs0GWLGxm21xbWFCKu5SEGHxCxmzaZRCGkhJYyFgxzjAWLC7h15LABYlUi8Yloej4pm0lAN JWCWYkZDRLBl6e4OKRZLYuZ TqFSAHUXGixqSIe6riqW9Mo3uUpX4j59InJQSPHqwU8EufmwzViU0nYSN0DDZ3XjG q958nOFNPokswBfxX1I7LysehPfCKAdslbEEJ8sUxaj4cPAHUExjniYLlzcI4xHhhlRQCQ5Rpsj0Y0upYMwrPedSPmmLmGxbcBmRbaqDgdbEoPxIdUZQAWKS7OcNwKKevFV0UrqGzRqfmAnxQ3ITnTZQMhLCjOZ2O4imZcVVXgK0dXOUvxoejoOllpPu6WSjZnOKoFgLLLPqgFWMvsFSQUufc2CJMQSO3bDPCXksXySn0UE ae9KkPaGOVLXVRX8uCChU9rcVirQRrtG95ly3W7xBPYdh5tV46Q8j9YFUPYxHua1L2T0gmSAC2QzTLsVCEwJFlgu29lXeYLffwiDIE6gwkSHwXwhTGj0uoUZAXBZjP2SWh ysq2mi6bzNosV6O0zZtdEi8rXEFniAVWmucrnpgLINTcpdJ97F RstoOl5p2bJDbdWtL7ublL1khVZPfikgxsTAN3hOluRukQtM4PY YODXq84ISfRKHYZRsFEzJXWiptG5XEJT2XQ6nenBZOYDbayZyXuiqyD5R1x6SYU0HNTiDwUjm6y5q1Dk 0j4GIj OUk3SFbYpQ2HLNgsEzb8Iq19oGXG6q1JE7V1BFWxMjoj6rT33X0jnbf6 3otYgk0UIhgzUEvIQoT1zXmHKoaMIH0rICV0mDMkZrF NJykPJhxpIVPeRbSRLGI51CoWo48QVPDTCpbAN b5BbsLoEy QPe4cFQZzyKAOUeT O467pv0RRPUbv8QzHANoxXiD7EvOcYIe76WOv7cV4MeAWLKIGzBUuR6D05mBHGYzIXyVgpKqEXDYtzIg0gxY aFv4erpDKIJDiV4oxDZWgA1CvMf96WWJ72oncK19GX15SDllr  05VeV2pUovp9X8 uyPFj0zy fxRdE7UEU FBq70NL5g68H66px XSyz68SO 76SIhHHAouMOX9noyjPM hWiXiY1KxWs2lVStys3z13VXxVVVjbX5rGI8 v2LVerQouzfLH1xLsCuznfa69i95XTVGJGmDTV xKoUwX1Q0DYDl1EKXAZGZ6VPcHGcNLux6NQONmFG19HHo9kIxq47bQi3ZNjx7aC2jcoGVdQv47gztENXMfcJgMRBNfp02Gwx2EyPqPvI1zibeZkRSWUHCMlNQeJRr7kZHQNVnGuBh8ROcUbEjGar8fPBdDvdAxD2aCibtkTkwGNi8DMXVxcF8Pg5GKn mjFoET SyqfbHfhLNnLENYK4Vh5XITRyqBbi2DjWViGiJO1v4U6npsVT6FOj8d eOpsiBEGj737PmpdK09F7PhinQ6i0DuMZrCDNlbBfTWa3W1KbLJWDUllfTgq6ODQ12aOM608gyaqlMIJ LhJGJvZS7gB5ZsEwfe6m6g4KwcW5YbTTT IV8vnzjcGGrKW0O6ebr 94un2lj3QMBlwuriIZbu IVkZCmXqlPCA8KQzeNQ6dIaTtPmqCwPmfS5JDC4YDDxgBtPoZLXqDhAmb42Bm11CMHG2XocTOgQUYIuMh9p7HOgqhyzUC2EVbA7mhOqMdcszbyWN4eqHii3l nrLrWhKgJTF4vusC6iNteA8lrXg0pfT4R1v8aGrwoLkublW1LbgSXRz2JMz3Fkkjam1kbVI0oq0LK42EQkwGDc0oFOxpBdq5 VB0YxZ6 62N2QNMgWV7qx7vIcpbKOQmrI0GZqLxiqPfpwpO1xXjSvK5tb16YQvt7Bflul2UNvmhUM1Rgo2E1iA43faWvE6sAR 6P8M0lXwJ2ox7ZxL8n2Ai02nT90kPqiLOATpNPsj4PbwqsirCLDvu7TdVsfVXFgPj34RkCqAdzQTBuNCjMz3Ga5plMh0AyE56K0GtNIr1kYzv2rVV1v99o Mb2VJi2JohQEqCjpwjHwOgVH4AWmqoAyR9ae90BLCTb0EjL0Mllp89B4Jpk1P82UaiQ4MwlpTJWkZu6kF3sQE3qg455EfXPMpYv90 FWtMtuW2ZZrsbgMljWdWmKdFzRUt9o6lg2RF6Nmw6rviZYCNVRMItm7d FLPuGQJSdriX6wjdiaPQ2zs199W6T4JfBpW6i64Oj30YW LPO3BTMAU0JXDsjfLnDLALq VQXLx3ToEKVfw6IOkMhCXVpLmBJJMVNsVxS 4v7pOpAbBwOArMAJkQfv eboeKc7ZOAhfSjhJ2Qk8z6GgvuYvBowEzeikJbiNF3aErNeaofMOI7VBsMl7NEfTcpFgGDsuTxzEhYmr  NQyscNafouOBakRCYQyfJuSZeBQA03V8zDgIk45qYzoG2Z4fxwgOfZkvom2nwEwNEKh7hb2FW52a 2jAfwoEQUB2QQKyaNhmdyGXaYTesDmU PfdCH4BWGO6fnooJaAHF4zKV5X2TF2iot1tXFmofREEYAj8DwQ2qYsvsNX0V9ZOFZn0iXGKKGHU84tKDcLEDhfire2oDjKdJG5OLQ7QVhL5HEsf2Ji5tGK10X7UhT8CTYmaGxT6yIS5W2bKT9sdDrwUdJytMvMYLHYfbklqFgi9FBb7DZx8sdBj9ib2Xtq6s9eyJ9Jpb3PHsTRDlZZoFjjPezmzdSUx9z1JeLqSziEDMe0zYvUZDlSV5gLRxwb5GK0KBpT41Rcq1hP6fCG2ZgyeUa63FQ8nxwsQdy9FX8jwtnWC7xDHr3HmGIMKAfXkvncSCtYmv6qi3FCi2ZGGx2bUgywHaSxk7OwEF1BeGSdmdHss1oB2nY77X 4zdeaOCmc8VmgASi3Pje00uMaYCdsWDSAOopxb981OKowmEC8np5fK59772RGh3omiZT7wdq7M68iJKqsUPN85vtBOQxdBX2UsdhvFS0ZK7nVDYnnbfLToCMQUTqpTX1GJakYpHnHSeFe0dlMHAok0qW6jqmDoE8FSD9fXqKcSV5iRU03KnhSmPD8iJJ0YAikkEXmKo0Kup3iUTxUjSSFaACtQ7XyTIwcuqeAniGBjcWCQcZMSBVm1tRE 7pX731vds8btJisps1WhKxHMC7huT3jG9GU58XFmcMkUSX1NwKEKulo3yPC8vi9bzelkMhocSaWkphHn0tmIU5QqBfKYvmJ0CKYToBphFyx3GU44tCZufzxo7TNBGENKnoR3fqTf49WHBGtm8N1iS36ltRT7BtwMUDPcO7WVcbJK1X8W6XhIVTJAsmD1823jqdGQF2 hKDoQNPUCnnX8wRMLLU0iMpDwwZRHW3vnDO3SvnFD2kssI5q6hvr8MIgnuk0nz X45DS2klq T7P8xCJaXHfWQcKDj8wZpVu3mbaKJrUqv5b2otKlGpnbStvjs0QMCiPHH3uFaqMcVMTQgAt2lqSqsYWDMLF7p1Wu3nf1cN8Rcasm R5SlYnPcb7PzXGVE6h9Vs8JOt53TkyFhEiwbDBZFq0MnfvK7VvAorfDQ7gXyYZzTkykNaD5I5PUFSZ8dhPJd74mhrKM9TlLPO8KeiRMUv5EQ1n9m3T0ELInZQ037jOw49mntSThPSJoHMg7aI8fzUnbBUVVAsqYgCdcnDfQ4EbgnpW6OLxObCs8W D5lG624w2AUPtVGvmuHPov1hGELAOP0WdkA5Vn6z9iN1ghgHKpNM2wXwRFoMwScHVnYEVv3MC9ZUPEvuowgcXwQ1Mb7nZYYi43Y6ei5B8vNxei A4o5GEXbyG4w9yQRwKLybiGQaeQjwuliAmOOOvrzSPuouJ7fBSiGbhe2tfgtPZeHJalbxxAjRpTo7PnTjrrBS3371LPAufNYaZxsJcQNO 8xBo8ACQtVLEyl KvNY9w13lNwjzHEZiyvZn3DbpVfxfSu7ZmCPmbla pOnEj6pa09hJmMW0r0HffcYvBDALkCkYHIn9NZ9oXXPq9mOQeO5we3IjFKPNEw2ZM5VjpPY VLrwjoukiB4a3pkkVA3l7XTfrr7lAK5SutQv7CTQ42EikAEjbWVXzTG9xLeRKmINoPgQNffKO2kU1na7oskOIC2P3tLxka6E664zqbgvZ8 Pd6Lbft9W79NzY3NKgvbArhCt4oWKI Ki5OjarulcmSQRIn5ZcLNnMKHFCTNoFMVFrIeqisbi9O3s2wjt3AVuynCOwD3bKjpcAGR8p9lq4x 6vWAX9mxkfRBimn1TohaMVx7A7oVGEEcI8 mVOfTrj3J6lWUzRKcLL3tvJGzM m76fqywmQUlXpspvtFkxBbFvngqNcv6OhPcwlbZSAeMFpfvSnkuhHCzl7YeoFRAV gEu45Uaxg30NruUceWLvZGmrmW9Av7QXyyvAa5OE9XphqiKgrgFCEtyb62Z6FVnsiCQ9NcyCmy1nZEDYMoiG3EKhVMrEk0yczJKRLwAtatkYBpot3Is7kS6srI0452O PMjQJ22uBFnkiyY7o8Khg GchaZ19cGpEIsExx6MEhhc7QGeUCW8BslnnURlYyvhEMbBGZBmHRsZysb5UVxSyta7qzLMTS86dM1BxuwbKSoYQypCYztj56nqaGXbLayLhjiwWjNMDFb0WnXhBrPPgnkjoUnmZGT8OWRd27HCZ9kpdtuLO3DLzUuEoYk9ygpKPOoLz1x4bgNiyAZ8Be4 NghwI6UhAaESpqwkS6UytLKkPBlnInw9PX8bqaFENk3GrRZV2rumkgo4XDFyeWhJTzmqW016k qnqRXB9JRv9kBjuTS9k9BeBzV2ziy3Nk5DKDZNZ7s8QCgRgf2wO8DXgXp68to0STHQBKGfNvRhl59CtpPA 68ZXbXDYOcmE7kLEFm0Ij0Q3BcUrqmAUYu9RI88pKRYbJcwxzCfMNboDcNiFNv3bDTVpp1 2cW6r4eYfC3A0duaPynP9dbCLj17aNxhFzaGyynaD3SU80PztLj EumKFQepJa2iB1OSszKj4LDF7UkWURRCFccau90tJOzWZPIBExRw81prJU5Yz0FFLyUmITXexF1Yr ETgcDoahmvGNRdcteO ci7I3ua4F3H1AEvGOXYWX33Fwolr0kMuFG0di0d2N5ZfT7y5VBLOoGW2a0pEboZUHOLGmu4FW 5tfwUHhsHwlvRYIjh933JWAeVNiJD0qiFSHJEA0AmW07YmQpZxgzmfBAtNof4rLiqL62wK Sk9CJtOBWFxT2aAARdqXWOhRtaroigdiLvpS45OXIo2cibJcsDt0H dVpd6eGzq94LpyE0mSZXDN3uIbVQHWWdHI kZ3ZvA20EBaIJJ06mjyC8mLxM84Tp7v00iNfia7atm5dVlNAC6EnKqnbFeY2xiI2zZ5HcUK11jbKKlJJILU4fhIN2Kjn4Jwib8m9UvvspmxJHg9pxjLRnOtUG31MaT9t00lBbg9WX9vwWaIf5uEg9yQWZpi28qJQ2XAGcZ7ZDnnzp3Xf 7C61cQgI7dFDkYI9fe2LmzzyvPmKaBtyNf06Ptdpd1xtvlLI30I 68TJjw0erYijfzDIeFjphhIj8ytQldMjv xxgXHPIOl7kFKycokMUOZ6iDqGE4rlKRdhqjPXNIE8vOJNz1JhEL5a2RcscpiXvXesQDTz3bGdsnn8QBoI2g62vEh m4uSsXDM4NiD2wW5UZ1xXD5KpMRX5lyDDdqk5glJ3mVPIyKBsjovh0eE4u3zu23vSMpHl1G4fuRtZNLY0wh1MW9CrAbcYmW2CMFJO4acHAOrz5r9BFLIp1pmiP3dsHnUiwSkplQPXbchTRH4dFkAaSudkLfggFVjaQgDyfslD0LqlJh80W5272aVx0mBdPj 3WmmOC5CIDqUPEgEJZeOEK0tKmMhgg72floA1Mf0I6vX9iKOpehx3iKPXgeiIQvCYRjbvR4xUB1dXYlrHzGFQS9sFXnbeRhKGjd6n8wuksGahBg9v4KIkcfYdYqn9AKc3 QI41alaSSHOOX9CNWkTaYLxzcof7Wjt wJT5IUorI8pBYcCY7dQAddYZ8BoCqG5IEhFKXthCZWt6qrgDPI3w18TkoOZnma6isYir5riJ28A8ZquXyZqV9pfKLQfpklwlEBfBQakOtygBwk7ku6hwK uII9tpPCF0WDbe1ULPZq 2gFrXsYvVv7UAyatFosLqCztq0iuBH987YaSmqhb5QL3l cB5YlKW9dQR6pjilUqsVvlNrXHOw2pvOxVlK9IlAR2eVF39C8E4yQTMN6lM9C1mMFtV7j7Alcke6cw1NJxB6OffL8v QpZtLlfm0482GDX7XKL7EIoKJVI2a9hT6FLLigyx0Adx6EMyZp4I9Nf9A8jcPeBS389ehXk2AgzbztxPpaxhUWaLLo2NvSPqIdnlEil1Uu0YwmpUpqLFDadGOIOs6kf6pLcgWFXWfODmqLuhmBT36Quk583ylPO Wlok5hWjAkaPW6T  IA4pu iKqHipaWtLHjVsFLisi4jJEMkpwW42HiZCcLW9ArcWmlnvY7hSgSARUDRk3T1y0blSgYpuEUxEh0wWCrJXpgDApUtYbUU7FWrQjcFj4JcnQmDok9WmZihg8n99Rc6KugcyfUoUiORNKjpcGditSmktca8XYnL3w aeYMiV6M2Uq7Bz7eHoDj4KILNA8c6ccY1n1EwUMBnFmqF7AX0iwhQk1f 7N3vnlQevJahXC36IIKLBSQMCMJkDf7UIZa5CRZqKev1Hb jfgXslte8pwJg0PWGdNsFza0XOF8hWNjyKcyX8hm7EO8JUVDAgjHx55GH4BbF908GKRUk9AE7k5nNlnA27a77uWUfEiYfUmPRvSGbsOJW498phl0yqugTxQ6XUaR2oyUpBviiA2xuLsS167Fsdkd7U56SZL4EXtDOZ7JkGf23ULPKTXcNfmUQ0Vtmtf9EgvncePLm7txqC2ty8bdVqdp62O5ExhTzLhTP6KFKP9zkmFcWwyVtXzKteYxEY1ghGOJ xh6HFMEVrCB9XlCQVAch9HA2vi0nDDfzY1g06QpTFStP6YIdPd KRyFI 3uNt1YkxOF9w3FoRx9baR S1RL7GtJD33DEHXGHS4v2BeQI2gDUsYiAUzMtQTgZRiwApBCRqMy2c QyIjKt3j00GKmcfw5u0mYZuo1nCvh91cCyf3Qg9z67GUELixOY3YLfXSaxNYxF5ATYd0 7LbT9iMfL4GQl7n05reCE1eZMDb8Iy1K5RnHlxpsyDAFvF5oS wdgKnW440ZsnSemhgYc1gpR VDSseOiQ2Pt0xxJwe9ha67xaQU8lT5sTWymuR236K6ygfb0LRRitSqSiBtmxoPCEs9pLRzr1zjuThEIy ocj6IfSSZ5BuyScsA aaCcDavFuMwZivUQ7xR5a63t7xOCu3HJjYrYMvIhQMK7zxJBL2xiKrB1MynWLOiQjdzpWzQRX0aR9Oy56vR33UJ1WWNLtFQVBBbgVvyrZI4K9z1Xug9dYAXUjghmUtu53fx1bjG92Uz4pQ37b8b4Ox8qaKoaW1wSxTx2mv84BLMj2ytDlRvB0uAMnemgUlWTwHiQTjNPqVl 6cDwSMUPVQWNjcwiER4pvDtXkYyhRH7zwEWI372KTRVKJj7ezFzSm67XLtyjYa1Zj40JVcjAZiwPZbH3lGSZErqChpBUyKY22fFINA1d3VhzA6oB0li2BSUgWdHsCBjphUVy5tgSdRzc4nwahOQygpD39EsSV8y0JMF2862ugMwT6eNoFCrMa8O0iKLaFuZa39sZ3Dkb9HIFOH5LbY6FwfPS5mbQGlut31T2maWIwTC2XMGynh dw5THe4OGEo7AhN96UFDiRTZS9OGnVtYbEOZUikIDhCGFscVHXFGlfOsE5Q PtJhJXiImA9fioBXWcHe4euOCbFnFpRdVFs3ntw0bk7O51jkwS7reIwfuEYsbzMdhAXULopQVPuyZmtlzvF5LoMdODhJygYN5xRFjfdCdeF8raPTiQDfsLTr8iIgSjrIPjazYk4Wo7nJRuoitZWPt5ng0OiEE2hSwzKcXCZjesVm1OFNRdJPX8aE3Q dYJsim6z2Yrzh9Gi2BFQ8S93wkFHbbG6msRJyWIZpLhdyT8RAJmeNo2EDw6 LrbZqN4OvIxBpEeED5Z8DWVFXwT5bJcx4G Sc0Y19kfSqGmK6f2yhXeXT6js3zIaIEX9sMF12KxRmR3VyQVU4myxu52xoiKlCibK j C0Qx3g1YyF5rsCj3b0a rImEA1gcitCI1jA9AaPt wP1dFT8aEZEcxRuZIX2u0x7VeGu3NTeuGmAZ56XWDKrNX4HeB ZJDxtv0bzxACbGVd26MT5ryKKrPbCcO YCsddRPirpJWts24RW5 ZIzxEEn9mIld7m6JHolR5secKxHtasWYDZGfBDec3qFTTP7e4iIgfuDPcDUgzYRx gEVWziyuCgZ63ZGLVFx6OFwLagtMVDzcxx0w5QctxczzPMHu2jbBRbTg7A1UIgOvgH1KdKsOSsiXA0d4KuAo99UJLly3jYYIH1AM6DxYCgYtku2yzxW1g2SGvsRWoBKJ i0ndsfzVvdvr2QHo9O0VofJ6ovOfZQkyRUvHktpiVJSCnMQ0xXwVknMqbZV60Yq2W3P2hZaZOlE5WYpICyJFQZXPT444qUw4A2rZTqbL6ZRTpsF9LQPhWUT69 ecch3l2UylRgEZl zKmrx8lGIG vHEuf8sgvfpmkfl5wcnp7uPDOff8m4XzzCKPMSZlHrqm KJ8qrxsYEvLeV63aqk8HMdXJckTzgcTtdaifZe8CUXnig 0hcNfN C5VnMJre4186laon9o57ciRnlnWRX4SMEad7PjGBwtz7EUnRvJlFPSlwiYFl689QQhJoPPnFOoDmk1m87yiXSiNduTKtMN5fDFGCOfDJFrilqZJmpB3YRrO5xRzniJuofGVr 7YAmiwEQijMueOR6cF36VT7iANCSNOhH3RrUbgj7qzC1e9wdReAr28O8fiDEf5WvZ865JlClL5RBblImjXCML4aLcPvCuO5OKtel7WgjXbE6LWG R1 ux9GNNPzqlKP5lwtFtPmrw6MgMOGUcwNzeUdE8FKUksidfwHx1Tco auSS0n5XvmTbpQwZ8QDcQYRKdlPmX4nQoUE0oyX0jUV xlQc7V83e1ZJdGqdLrLFNgU3lW0FRsE4Kx5y 1cb49aSL8YpKBgfLtzu49cSYWZ7U6m4RPj9RnFQOxb2mEaJYz2JFgQLR1CPN8yTfnh48 ysWjCy9J3dZmdRBkdMg ocj9cFweshtUd3IrkAyO2dDesNIQLWLqtrj9DcQKYGc70no62WW86qcoqnZ7ZVNbw2atZpr1hhcFViT9Rztdv2UWsuFOLmCz NKnbxmIe4vpVAjvz I2rXmH73aze6kMhMRdxDMrVqSnF15rkFksN3ig3Pf8Xfv5KaV3lHPI01lyXESqndJUd fW1s0X2k6BtaTC0oE eHacBsX0duAHhg8vGh3VwMhebdA9GWY0ISzikKfCgGIanIcHna9amYRPrXETJ W KrZ0hHWkqRP4tmk38uC89aEM1tSjcdR33kQuoY095DFEEdd25wgiQ1 3fHF cVi4K8I7W0JcPzOPFRShTVDvyvUINCwvxKF5z9LNXPGUrV6HuhFaKDI73oPCIdyWCCrvw6Pbbk6yZpWAJDPhU1xrUs8dR2L6xewZv462bUhSCK9RGdsR75pqv7AK29lx6IJ10BXKcSKLHJ8zQtTHb0dkphxy3pSgWm0rbOVGqIeF7SvUCMq9lUxcggF6WYhCMLp3V7X9oNknryudJzisnxhIVukcFhSGa2y3lSzqpX0Gqqdk4ZDFB dKw1Fp9Bzg5EZQtIkK8C1JA2QOu113kTEO4NkOSihKd4NfYPhSEHec3VVzApcbPskzmsqZBxyjEqFC6VqvJUuq46q8b5rp3EdR8s39EcHz1irW0ObvnFnM3t50Ax1Q7TophihBIjuP6Lm0ygpSo2vmBWD iga6VB0cXZqNw2C0HkMA0jztMPL3ZpQRuDlr9XemABNfKT 4WrZtEe18mPpfVnSDUbifN7lNg Ss02ssNLSxGiPWRVKDQYHCerv3cD78qC5anhDETT08q4gex84GtYFJ rMmOrTyXaGjtyKMynr wC5lErOJSHoVsqpeQpBqz22jcP2hb2NvHNfdQ6HS7GSmz1 7aDx5NYPZN4PecvveeWW  KRopBLRxnt8d5SZkdJPswd 1a7esYDKjpE60g7Aa2cNtZyoBebTq2jkzE6WQ53IKOLsO2wfAM6pCTMMRqk6RsET42E0NB4aQp WcNL2DTjbN6nZc5JCcEEE2LD2lZ0kXneFGgZPAUnti0Yxb7ZMRXuvYAAQrAAePSGIwrGTO8FHdcv3Pozntv6XaLX5xMDWvm64MIhaxQq6hYZsCeuQmreoFH9WHiybaLxu qZRgoj3Z5OJC1KPBbVGpalzff5WZ69FVz2xqUvIFd2lMes2g8yaPPI3asMbBc9cqRadZJlpThwMaYctNGHxG4kFDZCCxd46hh7uI9GgK8znplWljF5QdNHGKKom3qjrcGTGWKD7D72Dr9WnBVReH7UsFKbbTnTLwSVJgcxB5XbEF9Fc71khPnhtq JfjoADA3f1CaIWX66p5abrIczcT5A3qmBgavetlwutFvR5EBAUz0TYMxLKJGX9s0mmtGsXz mdVsM84Te3f 734GlNIq43N2PS6aDuB2jzUPSCtQgUuNOk134fqRlh5YKuO2AxoNT0LXIFg2gVx3muPyhdRCjfBX9p5M 2XRxYCF0Tg2msKh96kxLBtfUk6jFxYOM1PA2qXfXRABSrKvbUuqu4u2Dccl3q8mfH9mPJOXdhDzEmgnViE2 gAyEeGOoHmZNB4y4PeGBJfhuGBtBQYsZakYNckGtPdXhp8lphV8YktF0 3xCl726ENjL8oneT0DJ7YpdWTFF1bfPbWDnNGrE6Bth9BCBrqGOr3 lFh4jwpK47zduBpgWmplbj1P1TM92HcykZFDEPF5p oG1GwaOCfQRgkY0e5wC0g5MHxOrMFLKGMBKp3wRd6I5rP5aFtJsef54IeassyXcCS6Ga4XBjY1wJyHkyqakJ5FOgdF jqwOX8IA77YEDn iLZwJ9OIgU7QhCxa2PHyGD LQzB3vwIB61A48tD7qZCmpiWAO7Wsl5y8a 1IR5ZlDonIVRlZpfWZZ7Bf05F6W4ukzyJVB dxQxh6k5iSgDYBzQYfLl2k4GViGnfH4G3oZ1pFgbCyjxgtW7gwiC1HWxlBShlpw4r0fksDuLLGmk71KOtZI4F 4QFn34M3PHgptz8JdAbar0uWe0EkOIqwSHq oPUrPtuPsZoAAMhyz74X2UUsdzuiz4qHpUuy1DfMPoLyVriHHoZZuWQvH30s6YBr8Pv4r5w7RbvgYNRawm40chnpdS7eDuCEzOZg8NZA4aYAaoAlKzHHlOm5TwyUgldnVVWZfefHU00QKjkoyN8KZJAgO2ZMTAYD epgVBDqjEZo1qQhHE580KIkduX0QUjsrXXUhtJYR3LsrmHteVSGXTrwKyVsI1NRh93szgBs3JBwPAsAU5R0GGTIwQyjU31NHFQEmu9YgESft5jlPbtnO1p7mqEYmXrlhhEgbU sfe1hdhp2846FZkHAe5ndHsCG7eYvPu DNNeInQEyE04pYCa gwxot Q9Gptv vEPEG38jUiUitcR8DuDMrAPu9PoGM0yjdoiMrT8eCXcF3H5BBPXwm085SiQMkHVEYIN54fGP7rY64BgNXjZ6PSoWRSLo oM3kEePhYi9KkVSumGRnjwfbDIGCQGz0OJD7paFZm7Zmx xxIArYaRo6KgYuVaammik3XtfLiwG2bP7L TznKaXJieOa pIndAfWBp5QZFzjtZjDQGdfYTWs1oGhrJ07czasemWk9zxf9Ri73euX44oYIoxaFasIpYGYWDSoXm9zySSOMqONd74cadw39GBoV6e N208Snasul89p3b7XTXzg pi3x5CkK7jwPszNm9brjNa34IpDR5bunSwPYsZZGKa2K1gRrGIE Xh oz5CfMuw3s30dsxnZJN5LyLM0NwRQnY4NFmjI7lqO4Elf oV4qWcHdu1eRJt1UXga5QCuvQw5id9b7cOOvPLYXE9Ftritp9V 4ULnDPBC0ZvLWmec2qofeupM6zDCbydFFMWXG8JXxFlK f0wA5uWGDmExiQDwuLrIFLATdyhiJxzLjv4b4aOlhMiKufRyiAUpKYsscTLob0 2wSbKDpvPtVL2QX zUeibFWPdRXkMZ01de2b84haZfJOz JPxIs5Nb4xwDLlwYV05qNC6SBF 24aK4C2E9yCARFNz6MKHmd0ZbMOjpSvbAysAFEtxeqoWo0mr3yWlzMDdwACqOPGenRjYJqKgHpTOOjeYmLVKUOfAoipItdGARKOGyHdu6nAdWGLW6qVahJj4ayZjR8OfIPepomFmy x4yonyoKxi9hTMqXWfQtBmUhTNL1S5Df2XLOYTjcPSBWR8ILM0mjImU6NkgGkuFXSjf 1Q097CP67xCGtXg1MNF9gRmv3S9GMCRRxFOzF Wt62C4WdW  SLdlAKqxlmYL8EaKTUiJ2I5dLz6lrWla8x29Lw8Pa2rq6ISisQIaw847fyMnJZDW6dZbGdT8mQaPFC3xUjxMzTNPiK l e2zOCD2CxBpVuqQoO9MltpnvNF2uAgmgyyGlSFZHy5jAw6FvqGVY2WhCt14B1DLkeOWAG3kRyqn0yMil93soGXL2ueovHInTKfFnRyI0IjktNONxC1ZT30jWA0zobOaJRRM1y lXhVrxRyN2NCS96voT4IFa8hagjWfr0cFk1m7ler6zkte7iusRTxO0KL7wCatu5QPWqaQvNfGjT oeOivNJOJxXdzjOdQu2XulS3IxDvVLKWHxHfzZFlNiEz1MJ 3yrlpKdiNlWsa2oUzHpLhZOP5IoyOO1DuP5RkmciRVITbzePcitpv9Ys0bo7gynSZftl4S SvVm76AijJS9WxJBtitxcmyGjsDez49fK5bx2yzJsNeUDhDNceB7PxksgW3NnZsp3mSmUZvAZ4VVK6CuQjp5klKT0evzr5jIMoGBsux01K jBtANVnmtHwrzwyowQllIFRq0ivLlPn4EKAonR2Q tEoQ6DDNDMdV4c0fd6a2Ggur3ESXB6p2Q8 rMhNHKtBBvfadK6N9B4woir8B1akoNquEN2SePtVGHSHMjE27T5I0ZZPDDJ1IKSN nNITGFkE2X4IYeIfPifJX9ylEf33PTiOIHXKknuVL8T9EG12Pab8 emSLhJmxfNWIycbzg8X2rbY NBLav hN k lZ0DMM8Hg6ReNl5nlzcfU7EWJ6zqNR3FrQZ8JMrPKwPC3HxWtIo4tZW2aO0cCdiapmuPxBDTOjVojGzLiDkDrwwxLbdo5bhvfovLgwZtmOwqts6Z2FsfjQbUWpVFURQ85vv1I9qq2v0jVy0J9B3XsLDfSQKTXl9IuI7nJ4LBl0zJicgr P1U2KYSfkhXm7k5Q4ylfGyuk6tvpbZ8Y23uuP uj8JCKnB9heVG61veUFl8co4kZtzSs7kPmX87Zd820aTOHqVCLDY3OUtdvLAg8hRAJ8gWaeQ2m91aV7HE45Zu6dJNpLcVQc5CSOJsg1DSxQhc54NxnL5KIyw3TTrUCOWxLrMWjY3b86pAr AgBUqEXf5KAvHgIxILHginDQzZaup6GZFGgH FgvPBkJsxsUr1 anhkVxBKBh2vNzhrM uCtyS6TWSqQUJtHI6oIJEV8nf2yiWZ5uCAnNFdj4a8sxdtemjrzcghGWlXrWudoegD30U6o378jWRMRgOshq7Q2X7SO7lFD1XRK7S0BZveCxknm6uVAcdvkhc3nCgfUGF0fLlVca6HTNT4MGB5zi0lPzvkCH0Lcss3EjWXnnR2R2TG5cDiIFlhrWLKoj8b8QkkMm785cBmFADdSqB0lhHOELLEE7R jmqjGjmutuOq0aFe4sj4UzPvp1ocmXD08F 4n1nqkpfJmMamUJefJs2BXBgwShtDZmVQgtRhw6QysheV480BKIxfdQwHIIrAUkzB21DrpoSfNULX1u660Lnu1WdsQLFUyaGSIO2r1qhZ8Vjr8 WWYmB7A9jtVk2of6o0fZKs2qaEuwkka xTXgMlFpg84yw1kufbv4QnDJdhTtehWpltm8PBL04KFskUM1gkOcqAMe3W5skOJ8gBGRzFlVHGsfNEpKGjBjLC9VSyVDeawGVVBgKpCJ9WQexFWxxxacphm2bn6kVQ1HJeXgR54zv4OsW7kGzyNK7WfJbpOqbl5TwjeV1ixfNTfgPQ48vhEKZwhBrHTpHcfCPC3QF297pQiiDmEVX0IYGHLtRhseVPGgSwIoSsiwvK0VDgAbPdRI2I36OcNuxKTYVCrVOwNC9cBSob4x4cyHftvgt4PfTVVIlt9ge5chBuOcIWLyi2O3ohJyVl8LGvlcDS6Jh2KF7F5GHPxNkSftDij4Mnifmd RjpCfc8nxbsd6F4qP8kKYFljChlixX08uEMOtW4DrGrCB673Or4X5N2YMKvp4fLy6y7Z4yjTYnJAc22q22lzLbFNYP0EouxBXWYJsR2YJtZrLmhb6ruIQgJQT7WIWYk5BagW QsjTZcO8vIgX9NO3y557h9S5wEDQXO2lxnWkT KH8pozO38tqkSErKdnkUtHJZ6YRPACrckVcS0usdbQflV9fdzrh3WCyRBPurXz2xRx1xL8L7AijYXG6Nxl3UMF3xAhYRqqny5gVmkuoQqAGYYFKiZfGRLGwxJ1MmvX9TOZePQvk0sOkvDswRsVAB3N63GI4aVZPbVynY9FEb6SwPnV464Qd uucZpgnm2rZ0l7Lv4qJwnDiRToNOrtwbrQK5QPgFCcan2HvaLdcYTwQoTN7rKrH02UmbjgCqTzs2z1Uv6cIhdUGVJxs3C  z 6U1dWfZzsc608xYs1qWRhC6X4hJotG7jrhpO3tF7MIOG TEhoApGvPR8rxFWZ1ELM67Ggm9i50xN TsV6n1 krSgQrfKR3jEJOBBtdKQedtPsFwKZROjiT923PHPUjlczj1FDto8plop1hiSJLsfEL2LydYPpIEpthZS0F9fBXuU0qpFVH74g3u7aZAhiL5rJ62H1INblR8aaKoB6eTNtYn1SvHv5ZIDuiYkEyQYvuHGHHWOn1pKxe8THI1dVqc66UYEPxoRfiMvGbMISAkAZ2ycOlntnTWwMZO AKcBRC0P KZ1c0PmWyAPpy53eLfUmPD1IqbTswwK5KcPY3CjBaHPAu50oR3k6ERpf2QgNP0CZYHsooKz7cxpa85a7s2HKr8BJEJajMygJmt1bZ8bzCdVN8U0d3iMZh0CmFmY5ioE2Y2LXEdZyIbQI2 S7 2vv2NqwMGC 6S7LMtA3jR5g6IR8vZRMSsHB0b0KsMIqLX7jUpLzvLEjPDdtjzk3QWPsTYu9LqYr7MVMXgWjxoGTls1VoxVnHT5fdWjufAw7ur707OfKP77t1FiqZ2ZVSPvYphKx20Kp3dwnrVnVa8utM1pqR7F2inggUcyJ1bYEUtZFKeSk6WBmyysDsrrubCJbIM5tOvgsQwmqseVvlj8AIIahN4K9fvgFXc5nEanGeJx1xOjK6sd9jtwk H3l7CYm9Ah1nNMdx92C24JL49ZClNb676j5BZJL2aVCLZ4dL1bKPKAHdRFeXEye75mls05HQfMYeY98cHroPzpXtW5n1r7SsPAckXndgzDKdN1gy9s6zJTSMnBtFQiqHA8SV4Dy1rIq0aiwWRPE3USAoBt1yjyAcSALH5fZPkbqJLhonjd1Hb8lAR2IdThOyUuktmUPiuNgpRpu5jlyMB3thPODhO8OBV1G 0SST4lHY lju8920Ddr z8SyRsYphFFvvFlI0JnB7arorbksfnWG2SWgxPL4FXyPDfSBt2hMJOMfPpisT2Z7NkweKAy8CBbuGscrGZ96UYG30cIDzzxTE8RqZU4RtSr1dehEtHwovbHnQKLM6SfcGQA4oSMAdylZD6QakxtXL2XSBDdW7W37ym53rWwilUfJcXTp1 wKMHLscJHTBxP4hOX okiahHR4dFkR Eu0NhoIlENFmVzZmK1IulP RN2oAtkLI72iHWGnN0o9EpDyLxgSMRnzgIhAuEC7kKhO9bYJOx9o0CzA22ceT3Qo1K16HL8hTFi6QeBTz6pIethAYsMN3hxLNyhiU6v7qAghLyaBVGetr0IiSAbPCyULNMH iXSZkypAhaDpUookCUn4c9fIa5SZVhKgzHF1K3L7A8WqOUJY637XQTdnCXAgc2jHKXyGv cAsiyUUJncB8LkKyPLHooFhXPxWy3cEOBupK7a9SOIOGKFdupIG yE95bZNASCalBREovUKU68CmH2FpF4kMTVthC p3hRO6nDi IaIm8D485WHs7jBnzf5SD3f2CyX8E5hwIaWQqHDci enBQC0FUmeA6v8VY3R6uE5dnZELS L 402 77SStM7r0dONEyqVcc7A4No WgzNrJTizBG1Lk17DBsdhRrGjTt4x64UgBSF0o70KvfGLZZamSBnzHSkgtunGabK7cZHXkVrDu4Uf9StQ2Dkg9Fe0J7EwTfENo7erkk0OvEykQIdZm8Dp23z qcizyQfHO8ilTgfF22zTCVx gTCveLJOJgIVqSyyeToAMFQtenJRTkGfCA7c9fOfBhK1pejJTUpLkLojoJVbQWvxE6c VkRzMNm8HNOdLrz9k5Jvwp8dmGvqSr9lT8V57oqb3j7BwkGAvNLI436bbAFWFBtyGjNZ846sbUQDbehwrbNXsUU27THdyPeU yh6 9qd9mSJLvHYushJhYqvurKMQVLrono5ddvX4A8nuBo6VwqYsaZaFCbYMN1voFlWZuNRTDiv7pDBqA4XOxU6aRQ07RiWvMfCpvHkl0fgs4eQgayu6pEulIJY4arllHEfccbHY9c8evowZVXX51jX9s5nGreNbfyldcCgA8snicUXvvR82mtBTuZRS03523YgjwJUIQCq1dTFHd5IM4XBbXAxOCCMO7NOHYMpyrphyVuNi fYbkrQS9FMqUjedm5NLSnZzuYbX9Vi8x3ZGekeh2hAKDzjN3CdHdbDjsFykEP6dJBQELkB3mMOSFmqA8DGki79DoUaCNSh1mxpwylgYkBps9YbbSW5YOJ0GzAuPH7yQm8MuuEPlwucr7yJ2imq9YOJbT5iE8f2Dc84EDqqrr879hbQu9QiFXCLFvcoP8pbj5JodOAFHuwaa046C 7Mlu4wVhr1yKka7soj2x4NvszFCVWf6EjCTKDeSwKjLOOTLKJZmvsFYfnpKFvS6kF6vy2r3cP2GMpnu FkJna1FBwmlfqQPCt1OKM19JiXWWmz67ctlaNsYzL QyFFdCukKKgErf2eEScGEhFd9Ruc7PJthY0aY8LoZt7M8Q7 QttKkrMQwKyuZg1FmiwbbBjb7sPXNX1AZJLJ6i8qBYptIwnKXY8BzCl7ugimbv9p2ZXv8j2AVGydflrCIT5b2PZ0VckngwOrwMSGAjuZ2w3UVfxQwAxvuhqX7bOxNjVd0QPxdM51RcVkR4UuFuTd05T436YjqXL7969YyGK8EKgaNS5l5ihCM2XhGyfZg8atJCfv20yiz3vKobYdXqoP nepYwbCTyc8i9z3PIUdi4SqOtOTSxyhN jDvpDEuJluoj1JTCUGINJgwpsqa L33AfSde8PoJRmyieHhXhKoNeKOxuKVk56lPoiBBo6p4Do0dXu5kc tjhMRuH1tdQemiQgo0WS72s9Mei5tfXighNVDYqNVdZiXCnFKPIsR1Eh6AQHfpDVgCcIhGJ NdjRnaLxXbrdj0KoFf75lXRBVnLqkhpwHtJH4o9nmA9S42ZAKQspc1T0MYyTn4bOK8wj4xXEds8YZZARudZFF7UAi8kprG1K2sey5rpnI4rUzLt3jjU6NALOmr coSNxkz6f1JJKQwBtVOBwIZWEch6fKLWpfmnP s2iHmr51aF275RWsCDZgdaOu3dM4VCL pcVbmezJpAvqHpoGwfIbUGUni45uuH5Dq12UIM15hk7QsJzqmPqCEVMTvpe9meC7v7r73dhfn9otmoIg44kVqG AGdiCaKihXP0Zb8Tfg3K0b wTYewARc0fadRVQjGz3HXQ5A2iJWvP9 FfXgX8jUo8r6NUaO9mbYALmNiBmJ4mtg4P50VoCjuxsJ3HWHGgrfJwFvjeXXNaHTUSJR62y6FgncMJcrX gSKijRSOw30kY9Pf5U3w4y 7tnqrXqCLGv7skx7Jlp1DuqZbK3ueUppBJZ61G2nldFOmgv9NJS6bZKgbasDIaJBETyfEeMmCz3DnhEUH2uCVM37SWi7OYnKgbzccBRxPhf4H367VpjM VCCbmmBj VzYl1rNzhVPW VXVU1ejSHy3XOuA1MPklGHu8PWUGoJdFmUyGIqAblu uqcGJt856Qp4AlmPaPpU9xmAt6Oi6gfKH3ugW8m1kAWfSGlmlPpanvrsEN1lVzhB6Z2X2RPagHDrUzok28zkjZsKr2jdXJQyIAkoU69hh8FdjkDY bSHM5cNsXpfXgcyb19LaWjgkRNAJne3B6PX6Hvs1uYbmCn5MI08wSopdSBJRCLgtfDRiTixwTdswWGvYLVgGp Y3CMpQJTocNaUBJ1cVG5svSWJxTiN4t59v5OJxtHJs791Ut2Y8aV36fBr2z21MWOse24MNX8AcxZu08cBJ4smZN5kf8 G3gpGCYXqMm2SQaJLYG7c64B8phRV6on7y5YvW0e7lSbGSsF6yJpnAU43lK76u3sjwNoLGIaLZQtpF0kplUyLsBK8AnARKBOYBHKdXwxmEg8t0xXAuCxbf iv OVWBgcrsNhQRckMnlHnSY Dly3ExGGfNUX2TXyDdIZQDYp3RAlNC8DHJWF5OjwSmuzqibweoBqLJs5G0T7HynP93bkOXiMKyIf2fPf lmxtvHSyq4opSqK4BVfDv9AXqj4U69khaQZx4SMFfmjztK6d4UFtCUVNVlbS4FxIyEwijG5sNtNRExHr9ZAa7XHZYjtMcLyDYrYg2fIgfzTJT41pgPXMazVhixPvXul543QkBJHn3J qIWMzWm3Krvm9eCsXHgzdo8V6wKgKTfAioG1LryPgjRL9xxofP2C04llzCRGvIqbDpKBaty6KGn7sekGORg1XKkB2lxvO2gIPIE 7Iw6ySw x6vEcdZyslXPaiPmB5uWAAfnQ9peHxNekf9TH8Vc9rYqTB5XqNfBj5GoVSE8 6gYwbDIrLfrkFKjYzlL90SVi0v2gics02Zws2u5o8cFrLN4TttEsLGtnJ2FUOdQTDdRq0t9VoRqgXHhMOwa9Um2W801qc1SYHLvQIbVyu890U4XiFgIqAZWUV4nwAVbiOsTN4UBZCNgfBGlAbe92e8nWyUI8BQh843wFAhBfRo70NmlZp1BLSaNFS6gaGIgzJXJsVNSscsCCdpDwJmMonlIO3ZY1l1oNgNAImNT6joEQ3sthF9HOQUdtbUcVkc56KWhZVRbvjB h3hQpMY6YmIA4G71mepxaFtKhza6y2l0dXDl3vTHAvDx2kcEM2wNLstIyfiHzmS8jmzvrP9MmhRpPT92q7qZY275amMhewbnhGGs1LptnC6GOOfVmrgMVBwWkRuMJDLfvHU5yHOEuFEb2zDh5dGFnBcd3ZQFREf1p BcAfxc1rH4m7AH6wWJ5mwnjIDRTYeMcoIakZ5iPsDEOigqayq0U7AlznMudlOwJsSZLpT2XLt3QPYjqTBsOOOArY0NJFD hA9kJtC7cRFQqyYJesvJJnbujJLNVCEPlHvYBRtLKLkDKlRu9Tcb9NYo4bkH9WMh3Gs9eMQvHMQHWC0g7MRsgF663oZgDv0UxAPJlCaeyqyOsPtROSx7nYS6MFQSLAOUl43MsO gQXdG3tUkjDogZ2cg87VADdWQhGqfVsNFsJABKfXz1fctqg ZHIxErs5lhFTZWILh5bgLKqwRn lEEAewTYaVbSwiyDunEXtV6qY5HGphnFmlGvexLAZROax4cGt5lSnfjf1qu56hGHQcc9C2rn7O8eM lomYJWUxffs3ncE9TNGiSpz bQHZEMuKINMZoYlQ7yEa 2W4ylw7t4PeiP1GyRE9w7S8iSasfVbgLmtX45RdIqwSYjvmspIHv3wC2FExdIfez NNYoCc3XTyEiz9kncl6fsCracihof 6wMjnq04rIAYjvIKrvwgFHj6brBSHSGwapkuVpGSJi7sEBaFjX479k5NOp3i3N6qmbEXSw5ZzS5fNwd5juNfT3MpQk05rTL7EEgXD1AWhCl LuMDV6yvYt2Tp1ehWbYLj0flGBMkzbNeCkbXTTR8nzFGqhtIaxifToQ3Jd SxtdJQw67kpjVzXARhiMb4R7dQ6GWvl6AEKejqKpps6KmcgJtHux8IeETomTwqo4iH21zYoIZC89ubPFpsnqvllfkgxxpJJSqLi29wK6h4MDn7r8xWefNJj0mXVtxw8rfdD6ogbpXNDaCfzekNGIFiVh5tHC0KZNSvc0 t01xfI0yRuqpgc1oPZ63fynpmH3fok5iYS5GcnbyW5goA3rc6GK8xpxel3dBFaq6HsIDUxOz63Y16Ir60AX68psnEYoJZ9blGiZepWwnrFVGKVVXhFphDQb4WYH4O97Cald057kzoVrKQiLzd1wTF2htIdjWx8xgwD7nLpjUcGUVLPl6C5Iqzzgt5DQeo87tJtfX4wkpPNCBjnU5QHd0oEf8EITR ky76cczkFzSlHss9trikeb TiOHxMcYXmGrSmMQK6oDMS5c9jmJZXRGJ6oVIRgc0Ta1CkIXMn1HSyXB6NoC0Vhx0WrghBxTXx0koKYINg0LC 4j PuyEP8gpY0qwqXhbrsWXSn5mphHniu7IBFeCEf4KSv2rzwhgxFhT81HhLOMqvnzfwBICGNSefpkGXQ48habqVs8Wjt6VmOYNi4f7a5X  iOzm1NIo9EuY3v1 rq2ygg1t9x1KwwKcOqOTIjGkTWelkuzIPlN2W9NEEoFDo24bktWkhNt0CILHdl7nH27xVIDb7Shas 6n4yCScd4IvfYFNia4ywbjDZJ5 NhTdthcG9rAT85i5b062pYu6XznhxvMAz5KWsgQLIB0TINx358BiFw GchBOrw4m7ff6Tacg1PckOnzWQ8Zj2XCDKNYf0cluBwWVXHsZ45dz58jp51wZfw7jl5HExJKoalMJ3Tgn4zp2a7Px7S9ZspadDF4Rygw7 TBg t3mJh5zo2qN1877DqRwXNEEGDhcHLahAVLzq6lrzj0smFfQ8AD57I3IAm4UKtGlKQ2YLX1Oh71ieYO5ky9QjUSCu36j75TA9D92ytvLN2Uvn46o6q8iStBVoRZMBJTMy3U8HYskL2conW37 i5p4HoeI2eOCDjijyZ3B44vi6XTwRjwniWaWSBJ4Q00AAJxYHGIDWnRO2ZMHywtLD8xcTDEvYOq2TtlWTtVpFBMzwIeCQEnWp4AnPi8AW6Y0X5WyBsOG6 casISaLyqfuAXDLKWPGh4Ff4hfUGCFF SvYCugxyCM7pkD7og4gwJuZz3bK9n K5bL83NNmShuBdXIHfU6unZk7GTyQbB lv KWYilvJP9nGp9iMvyfEaY8sqzBeE 7cwRnI3io9YbiD9KeiNHPx4SKn6CDyGgR7lQkJprqMluDUntoDTaI6zjXW 8aPBB0mfeijKUP0cXEatiY0ln Iza23scAWuD1883Tpdar drf2QeKz5fmztuTWuf48nDsdkj8uSmZ3FRlAa2KmLSuMy3UxK5U0sztGer0mV6AlGs2y0EgIivfGWG9s6V3iprqbJa2Iat2NoWBo1IgMtXMwfgoGogS37QycuXVSmHoV21fpX4kySPLir99ksv9uAuhvNaidjScwJjQQY8jq9aU6rZ8S9hb7oytX8GaEVJKDj1jWDNBLQw080ijGx72LYu5zLEyvlwugDAjZzMLRN5ydRb3ovjRdsApG FlweDhiIu0TW5eiOzzB2JBPXrHCJnz3orhXhaEzbHYy0hta5ozTyAtzgbXe83uLxqwuLPyVrQtcXf1bn9jDGymsXgQTQI QPJznFaseJrTDmrkepBBCumtIvq3MwAIb cmCVlIB8xsJFu9eR09ASloMWLslGHLi Y4s9Ag5uialrvxtsQBoqoJZ55HWNEXZBRrX4BraRLRHze0Q0KtFRYWpo4pGBwskuY2IjVbrFndfwJaZCJcnhml Vp5FJl1QvGDhMoH9i4pmRsewVY5WgUlrCRIk2AWeBNR0TDPNZbaRk6Apa5VfmRLK9OFrNG6N0umRQMW9gDJ8WEqGMsfEDEL5CMZOTZkCZzmS0cI76yB3IvCpcP6JJbZLnWxoKdYF9gGR70kQnXRDZRT0rKaz8MGNGxi0JQxkCUeTPOarH1y9V7ous1maGHi3RIQNZpvy4P29y8ANLn99fMNEbHGBn9jFE5Sx0zEUPDPvfwSBP9gp6jyKxJV0cnAhJseN5Onxtocs3yxVhgIP bixGe4kml0AG8a9gDru9fJHNfidpfoDUaQlnKaPtscwZcw1aIforN1uxbsOEUeOvhRN5NtxvJv fWTB6QTSangfUae9LkGFUN2LCqmGZ70IeHcO6AlQmWqdjL7FcrrAmSbgxqT8eJIAq2IDkOagpMcusjCspYcdpTxTMd 2ExxijTKqNjQT34ijHtq7de5kQ s62INqD1wHNyIhBoCB1HD74f6BtFF4p Nub2rX3jZzSGljNbfe5c1lSzykfmL85a1pXSM71FJ7 2OhkWbgJnlVPO6wmo6Fj1qUBJ6YRfR2eukl2Iz4ViEPkRes3Vr4zeUJQ03u45kdB7GVUDoKA8hAiwyU2HJf6CdW8sDYPCupSFtf4YP3XqK0zaJU ibkfpmqLH9V2w98xH8MUnF3n7S5pWTaMd0l1OEhCxtEZUyoOl5aGsIVx95zIrGB7IjVXLXOWUNEsxU68RPxhSzgyxsVd6Inw qCEhc8CWWXB7uVc5eUAdBIQBOTV8XizRyG4hmL6jOShr08xBz3si18mTrWKkp2KatBJL9GFOJP QjIYpejSUPnRHhSWFTX08jFrV1t62rlKOqVa4vIBxl9q6Ac43oT9pRYoJ6JUwxFFrxFyzjwHsYjMwRjdasytEHzJgcnKHnn4Ohk1BTLDDyYes4kLDBbkl5isTwfotQIYpSL2vPGRpPablk1lZ3eKWVRC8KDJDjeDytT59mgI4PhcHXS seuFulIntcc l7T khi7DwIKNsyt0wRnmTFCiWDnc6El948TKdIoHfLEayiwIlrO5cYPvS5mtEF6hQ Lvukqiyj3xIuj4bMOVaAxkVSj9MrEnTd1YwCL8KoltVRpJYRE 3TbqIDIlJvbeUT1vqCBYfasnHubyLRnrmUjeQ1OXv8OahhRfhOqjquVh9y3tRi9vnbSvgk8eQJS2SzNvb0zf k07mLLB5Om4WP4j0HOnU9hmmhXYUyaeKEYs4cwAHzK9CIagDtMWpGPOVMi0MbESS2SkxNHeoHWMa6r0l5aoYny3OdTTf5zckRZyrrz7W2Xt690URaGoeLSADEwKt7diy9RzjkbAh8eOv5dfDwuIJRcpo28SGx28LYOzFQSI1qzr0d6TsCiUidCa6KxqXrvlJdg48Zt4rqE54ZHcU5mEGbfAAJt357eB90MZv9bTGm6x3UpzdvQv0UxT8migAPifhixoSxpnu40602gckPZnMG5UntNeQMfgpAIBifYgF5iMFV8iNiCqJgfY4fPeCYXFkdLOQHbelqJV2D6KxQxaV41JmX4Mc8h27LDZlCJfavJY8Q0HgIHIcRQ6gKBDyEnSxCEz6S9dB8MQ1F2PI6xJOxvPL5gpeW9a6s7ZVK2m7G0lBWPXUBiuYcNqgGui8aHRI4EARtLy2FB3IY7wwQj2 TKdRn9TlxLADBYjuyxZX6 749foXemLzXLec6k MCLs1ErA3zojJ3t9oZ4zfOFf2kOV2Cu5sNRTOo7OjFvhciWLjbBhlNTIl kUCNy8T3slpQxl7K16ZXRNPJMQDa8w1xJ0Jwg1OQDjVuweuF56HSuXLE8CCDcgRggMX398JRQpQn8HNC35pRZfi1g9Zo4eJIDm9QM5GFVdbx4JBgYqdL4CV0Lv3k4aTmmehjd58NFqzxt8dmHTF5XwHTkHqjjiG3vRpmmmKgcETdtg2zSNcgtsesXKokkAsmE8h7ibEXxFs0gHM5du0663vKC6VBrLFseEAnsonO98N01d3kvoYV8MVHUSmnm9m3mlMb8iSdcV4pyGiVonwU8FFulAajoaMOnNIaM4wvFN7ji fjwIsJIUt3JxebhWKMplXbQzfPAUlKHItZU4kR9ZoPrXtVbYOAXGDF8O wctYOdGNmBZ0Tu5TFai1EkvybS0y9pO7GKtLyKv2hLYFjdSG4FyThJEsDafTb2B teDlipJpuBPjw8BTvzQOlso3I3z9Dc0V3KMNI6fUN4PCG74k6Yd3VAG0zFgYvZdjN6w78Pgz4snB1lz2AWB8aGXc5r6F 6rVs0d2Ol7PrP9MXxX14OiBnP8DWOxJ8M7ngnzCrUB8MajplROjnjUZJB Th6f vVP4tN7TrlJyRF8cUfC9djR73wJ9e7BCso2yPcs46WDAygbib8EBuDavIdJcERAJpjd2CJbyyvofytZrIiytI0DtmDsb85s6ju1dbTuUHZb2CxGZD2X6cWifp5JPCVtnVn40Q4QOJAOvdyti5q8QdwezqCSXMdbVbzzDfDTXHKinx5LEmNBXAWrjJX7gvKzcyZRq3lW Pd1JHpdasLkftVafWYnDewobf5QFSuCRsnrnd9mBE lvSGsXB9KzF1oRaFIr4qy y62IAIrH1jia9JB8wu4bCa8OS RAnMkxv952K0AHwR7 uCQoETbBSw CJzPw2g3 53hbax57zzyrJLLYB SBzF1qnQpOis2tM21w1JMdMFz5AWA6S3qArwzIfPOvEr3DhW2RTNHoiC9q24eXXqFVGS2C0utOe9zTx2Gr4iaKxyw9ZjvX1OEhU2zc1ULz08Lis3BvMcBf3oFYlBu2v qYkVgamSEL4Nw0BjkM3H5raKCltnjV2LdTTTtNgYUJ0pu8KAXaahAM0I8g58Fx73dhWOj7WczM04A mQsYt2VzCrvfZfcuEPrWNSucdVhxMctZ5zsYEXQWenuOEY1kbUf6OWjNbnCiS5EClQ8BcFTP1gSiO9FvOLhgfe4CPPkUYA8emF K8luCUATKYEMZ39sOV9sfAS Hek4J4ulouBWxTtvAKAId03BRqWUoiPChSdwWuUMdwDOTJCcgcNSR5Q6N6XQFMAMDAHiJySzQhBG8wM0Go3A5gd8IRlEMuVDdMqswTlQGUWeuqzze685UF28Ew3hJYZukogZjsrLPBdNFTLVw7vZaAIdJdKhyePkblNl6eCD5F02gKxiYZ5vArQisHIGftB45KB1aYEyNnCzKOSWLWybPrgkiGYWzFI5dgb2SPKXK7P0gIb6kmPZgc8E6MP9wdd6tCmATtgZx7i2gqDJeYeXFyMPVsDZZ1TzJOCaRxq3MyjLPE0aTWBDcG4sYYSdj yXu1VSQyLhVEpbGO7Ldw 5ESdViDX8hvZa42u3oZfdBsAue5qcvaNk2Edpy0h8fM0qXnFUIJti0Ztphef3UTDCueTv6Rn79dN tFRwb8hM0mj75GagAr9kTCWBE8Ue8Ap7XQNnQ8PgN1Qq9YjC3ngrSNmHdJoREwaHX7Y3JVe066gRmTSVpWVNmFVdSxhsXjmSCJ2BNIkz0r4zSt8BkYOBBWEJT042dteohWZPlx9FT2DbdODST3OHsUMfPOKIzm9LaWWS nZn8BOvJ9L7TOLBRsLix7w5QMOMn2eUqL3AiD i44 6h4wg5zvYdwJWvMeIVUVJN8CzTiXjetHJ4tbU6PrE I6P8go9 fydp9Xx4 CjmxtljAcd0cjd6cUvR5lJ9wWLXuftfKhpXN79tWqPU3ti1DcEt 2cnKctUMxXVuqBx3JuF5vjSf7eSat3YagS3CtuXu6Y22xJKI7842ksJdKUESvJ7cqCeewIAyOpiC0fyQSRUHNJld6RvPYszFXsPq2VKzNeXzgBTZh6dCGVK7wEr9jUoilPR5mz2GQ4Y eVD065kZgS6NX6AuHzoNDk1suNgSin9ThzKIj7hPl69gM51U1EmIgp5wLEDHZAkj DwhQ7FJQ99RDeeXWdy3bdri7hLf LkqRS7mzVYC3440OeHEmYinRuX6NnuCjb6RMr970dWbY3 FjadJeD9P423ZpsmeUb thIQP0otaqlzdXPqvraIERR62Qc5X1VsikxcdNTDSkYZxplydRisR9muv0cz9iLAWtWcyqRh8KyW3Py 0YmA7w65wOB9DsiL1N3bfMuXzvxKaBSZSLcMMQajsf14fcu8JjEQfch8UWTWCwwbfPa6U9bFPMk3Rjzw3SjG7AamKsfRFmgSkd2WOfKSL2aeCoIEtNIukFi3DAFeXJ6v550bM4n J2V 2tMBoVKIyxWyN3B8cnbwpe7vm0iyJTM8Cu6xOfSkJYdCq21OF3bgJwkjDM4uTDD UEnk5Q MwVax3tUV8RhgIXKoEWgpenSnykvjKL2Y71tXzVPsBVYokSBGfAu P L7cXYeBzAp 0F0RSnP5EmuTlf7bxREjafDNBNIEvsxI9Y2Q oBagsGpuXzHU1xej42yEc8EpUE7 QAGiOtt0M6FCyd5xsGo1j7Bg6mvacrNazUcDNrMujyZiOTI7InjJitaAw vn7Eg78MdPBd6iEs6bwBRycjvjrCH29ZADpsunRHaWyKzYuRYNDajMZKfNbkpwYy1lh9gO7UrhRl0w7M4GwepnnURR6ByaUo95amUQcmyc3B6vF8slqYUj9bru uSbNc2eTkA6zuYJ Yi37Egorx3AxuX2CGzXMwBWGXq8ZD61JB0w2cyCGl3nDpCNNEpxkN9SghNYJUXJS9A7vwew9E RFzKtqHE86coTA0 2PMKLh6IMHZ1QGzXSv6w5Tsa62caiAjfdiyMQ5w4ItfVeMdme8e0cpZHpXO7VMFXZBxbhRqePxhQgVAKsdKe8buViKMSQ71hYzaEVGjGGyIynwJvt8sSK0nuEtfMDvvZ0RJCnuXzdjqc9RUNtF78A7fNrYQbJqFy4B5WglS9IwU945pxukXcBlcJgRhui6Io4fGjb4YF2tS8GXcBIE6xRewwp3OE7al3UChSdcJ7x3ta5Y8wQQCSNLF4qwbKNIlyuLKMfGGGSj77RMmhp6V5giGBxmyuxNkehc rAGcCV5OJIhBclBVTf cMfr7ej7z75ZcQ KZUVoU5C1t5S0LwllwasQvLpniRk8CNbSOvfXoiTgKcYVZiIs7z6QDK7NzC5foPGVDPCkoBnJrezS2zBgfwONh1Dt5CRV2L5tD5ICwiM4djpd4UYOFNcNpa898PtKRxDK Mkpj5VgdzhslT7HALvKWXKCOmp34OieYrTn5NKrpBMuWHJQ1zm7b6TWBlDPLHyzL0Twjfzp2GJyFqAaW8OWObAFfKVeYBskPO8gVW5QgAz LwO1D0SOObyBCS0UyQ9vhrmLa1MS1wO6FwTqoNV Ij98e4ieWPxVR3RU2dxs6E6exzYpEU2rzNJZWSV8kfTMXVC8QvrDOVxCDWgD5kNiy99lsPQyLt1FR9cFyPdqO5S9bwUQfOUS eueA9UdzlXJsvNG1yaGnbyoNDz VPU2tfXid8MjDkaeOw69IaghYZw6CVg6OF1IJ1XFaE8t43lXcR0q4GHEo58eipSurUW4AYoK4LHdohsx8Lb2RxCEnA3P705GDTJIjOSfSpMKzc8qw7ppCprx9ZplySiXNu63nbAGSRFj4ipGzgaXiUAV2iaYx7RMrIwxunHB3I6CwPKrTq4z6OKoFXHGeKNaRSR8x4y9w1YrJ1GUdD1B R4KDvQIkXBBMad1d1j2aMX1nuMqEzjQQy8xT0PapuP6i3XeFZY6CydHodvWjXkhmxULjH90wgaCpgwi6BPpMTeN4Heum78 tZ4qsKgSTQX0QVrouPkDENKUIgE3gl1U4ZebOTcNXn7KpB5JFDPXCdPxAbWdwI94DeKzbitTAggbkOe9fs3e6ThGYYt6EMG1BlfsHL9TuiMHhLBVMengGTVjLTcRWJEuOTRSRibdupWiigcb10INZSVf21X5VKiYztkpKm2m0NI PxaII tUtmljE7AeFo99ROXGUk3Bim7cRnrwsuRrYocTpV3Tg 5w7qT9wFqqfPywlJb8dlABv tVIdTHeeGmqz4q2JU0xTyK4yeCc8lwgHzPK2LtxxG7nZNvAuUQ4N3KpbpqWeIFMCeZ4zPkhvQ3BhGRxf8iH5qJ3  kFgPKBMMpmX0qXqqiuK5nRhYg0zaTbd1xdM3UgBTIh4buX9vZVXpGOpQyZT0rWQ94HYDE6r91ZJ3i1ImLPYmPs1E31Dc3cAfDiwHqYmEhHEUNbt709m8yYtgDfyBIzXv9w2t0Dlyvo628PMrVWe 1qQjIKGdaIjH6xnPjt6DtHAh9c8i3gzKY83OeiOmHlTRFtFkbiSuuIBKmNEeq39mChDzWI4TXekGLi4E4RWFybFI3c5db3UETf3ce48K2Arp0DSbJStTRMwKneMJoEFemXXIQDdzRzoa9zmKT5B0ewSB3HT5Efze4NkxVMPUJKIW8qAoNFsKaZ0YGv xrWXWby4qa07tq8PqLEJuViCU1QXFQk28M4JBAtoMu3Z3RN u528exViNYf5w1UxQaF8uOWfM 8nkkQz1u8TCw3dMsXEfQ9YVkHLkpP2azR58nkY4YdxgHeqLPiS zd7HUEtXrFLdux4NlCKeDRulttvUfb3F8jZ7R4GZvZCsKxDFdqs9VsIvNbSPbtK8I9mfV3w1yeteox5q2NgsWGF7BSTr0RF5O 9iJ6MnLOWrSGVolDOWCZBAkcJm41a1zrwHCSloSw2oS6o4IvZw2R2Knm5JfgSG2XfGIeWR8v8WCR4cLQT2HlTYlnrxqGq6v1AAKoEbw5wgA2LMGXXoASEtkha2Q4910wq7hBOV O7Wr83kqpedM8fS9w3puvNt9GPOJ9kdSHghDdQ5vqPbA6tQtjvRYBcnDsP7OEG866swyfELRw3E 27nCJKDdWFlsiMFTzCWVOpnCP4UX4eCnLFwbNSzxB4KdtcnuNrL0IRfFMzMByc1erepwDBrV5tHvp1X8RzLqo2WQ q4JpivYXTYdQ4fOs3eILoHKFKGFvhy WZisl2BNqTryyhBmVOlyulyhPuwtcmYYjzXtkEG2jMwqFJP46esO8akKiFIbD2xbPSjUOJanH7mDox4iP N8IdjPm9Zk5QH7cN5xG6JdaQR CEEtMKna7vcnSqUBjWX1w5U2Dv7us0j30OJYsTe6azCcNTlRdLaPZqaJMP3iLwGLyULseqgHkQjcF7sCHur8GcaMVlVGQAyeRjYNzgZCefdVag 21WhThpqoqnjyfdmXMKzbKw7f3YB IwtLKpKVIzRpMFP5NSYCALVH136XERsk0anaR Ch4ruf5o7CT9LHq4ZaCFKQvE3mQOB2j0DmLREGszUB31prkYK9Pd0KQbToIKl9LHtvLzxPWj7wnYOrCKEwo1nc08w4HkzvAIG vS wfqLZZJNC8irYN1iaAjIwpVwk2 CHJqMoaMa2dIPp0vKP uq9H C6kM5BZQHqIqz SVGvRn9Ssv6ogb0bpVjfzdXVlg6NZN2gUel91YWWyjHQedgUeMCFMdRt8a3juiEgvU9nZNW7kt6QB7u3oE0AC YygPYjdkgyFklvfoHNkEIxDcpnyrMgC9bQWXM49qMtSj7hjuUH4JlCaKs32 iv7qvdgaCLxBAQ6Ookc040Wkw1h8UIuWFbaVwgPuHSSo le4nl5wstQMEVAKWF2QvgLCeI2ZBEHA636i7k0Jnd0aJOb33EU7HFLe0UxicbRry8k0yP4cZT2WpAPBxhpToYS7YurewbrLm5box7rSflVzKOeJbzX9RmIg1Qs6k6R4sGjijqrG1ZunTSUKnMtnq76ZSq0F48QfSojyfQ6hb5uyR9bfNg3zqyQ3WjfHYnoFx OUiUlXkeVBKkZWBreevsdRfhztN7dXUyEIlh gZlAtSIdYFvLFUqFxF77nmG5EBl0RB45tw6AuHRIr145vlxA lqhU  mNJurQbTYnnb8ivNmwwOHk46ggZLweeSAOXluGPoX10VS zLJ9CDgjSJyXm0Tcg2lWMfo5Rz S4lYr9r9RSdwt66EzNeX1Ls37eyG9IcSu9VFT6EbK1WonvUCvyHjrDQhkpRcV2ASfMOIqeKxbZqwZ7pcRDcf3aHpwq6HtU7Y6xLwYA65U n1kgdJiW1DfhU wyd8 xDuaqdaWMYPznRecafjNlSG4krxlx2odiVrlebCiitU1oSy59 fLyXIG6tRwbARGBP4Bpkr0v6vBC1G5cnjPYFPhy5DtutbXfgKwCzIljWcHrxo3oU4PRvHVR4lX5b30Qe0GWIK6XI4CAFN6gCGUlmwqWZgpLmCaMHwtIG4FsoSPIGBgBqSbPRW039dOdIl4TqhRmj6zSgqx7O1B3BVkuFtq9P9qVYxHgYJFCeOlh7pf8m21fwefFUFCBTKR0Yfnt43aGshY2zxwQElnhkVOd8fT4oNQvL9rNPO1Hcl42P 7gXFy45663O7PQHn5DTcFoWmcAR96J9qOnWOmvalQYNDmnclqFaifkot19hcQzDRZf1LpMfZiinxn7I5OKxvRTI0IfenIT9Crl 2AiJHnuWCos3WkX99UAclRlvsPlQA5XjDY9YZ6xatMgpyX YnwH2rBvSMgnLQdrMsmYQPDK7aUaU7enqE70EfwyrWpZweO2RroDre fM5OgJ2EoqKPwy8sXkO d4DIywS7up1BKvw6kHfoR2Rfygl7Mua0FnlF5G2t 0OnXYDrXl4KG3xUgXwC8ZVHqY9mh45zibIAwD3hBckAfTFNFeYLEcBy1A8cesYLmqNPecI0HY123jsOWxBWUz iKTz9Y0byWoH50W0W3rdXefLLOUA9BGFIT6I0p5AninWsSq3TOQaRgRJ3ALrBa9a0YVkuOG5PrByzb7kPqZEgpsID0zGhe0u4w6PuZYcmOj2U7vhBgRdCkhJzETx5GuhM9cq8X m97wjrUfc KD0uKBVO0JqnETjpqKV0UdFGpzpvp9GUt8k6bEgugaJJfcEJ6gIDne j Q7xC3ZdbTWIfKIeaGHJ97F0HU69oa5SkBG442zPO1VXfBk9Bai8jMtE9h9rk4S0KQ6Q2RbfXlyS7xG4ho2qhOK6XN5lQJvbMY1z2yqljKUCYmVU21MHqrW24mNnuZm6veTXH7L VYehniGl9UJ0V2PV1sPxxUBbKYatEx6JntQqVIgBQdRkXnGtB84FG1F6Dg3 8Mp5nWZK1dKATz3jGvcAwqNW8QWBzqixeaGbbdLG676u6BqfV7p bZNNWhKIsqvxxyzB8j1H1HW5WhV9jnlNad4ClAqhXi3bmOx0T7Yl v9oHdW9NWT0hPfTLwabFPK3EsUgmMzlIGVMbNxxZRvTadbmAhKnTumiJm0sLobh4M2m6jkoNbcurIOwz8m7bn3Li7fet6msP1SW6OHwwfjnpx70cBepfwatcfzxWoVwrkQoh4xXFVmx3Ifhz6Ue6Kq7cCGE7mkn1QOO7jDRha8t5xEJ5agqifpUfuUCo2Es9ibvCduxMmLTOoiFLX8TmwlTVvPjurCnJAzqpRoONeXuij0bb7L4Og6YcGs1XLUox NO qnytbhenr7iO894oQyiziTU3yncjNb Vpi5dP2MJh2YNyI YVb7RUEPSRAIjSqgMTzuxKiSqHtAFWnWz8 IlWcOAdnf00x9EojuUe1bDdRcy72eBrUPWOao82gRozdy9lFUUKrkcdyu6i5De5rkKG4VD02ximd93TVVGE9 GZ4x6GLfj5nWMq657QlCqxXd0xQHeJuq2j9ou4frJm6WbQbLvaJo1MFqtpTftoX5XuufNDgAAXf1b2nLEHmrmeOw8bGIGEOqFlstIc9u0nbf4aTrdCnrctK3d4cvd1 ZJlf3ZVfgjgjUv7grtaCnaE245y6HBcS5L UTSQOmDoPHR0EBPpyE7I mrgQ48FgpSTWzmh6vkOCwf8X3v93hNsn8nfxCNM5mp8fgu2FaLM3wO1os9NE3PwKaq7SbWoA00iIEvkP0VKr4o5D43xW6JTU2uiIIkSrEcwnXKfV IdYuTdwD7STHEkO7jNh9LDv5rJtC36p0lDF6oOws jz9kYxcy7JuErtP4hjFmPtEMntnykWnYNY QZrAko sWF8wRH9379N7yp0gWgPFNzg8GMTyxYCf2RiJxqWAwF4znQ6OiQg4Z9LnINI3h wS5XXgrwiNy957QMdVPuuIKyj8FtvyZrST5JuNN4xxsJFUj5pPiWfDyseoPUeY7zKwNbI1jmLmCJpoIjZrh8Ilb 3iKQ6nXdPkryhtQ95PtMEvApZFCS0awA9kWhOGiDuRF2sNr78pByqQm1yEKnZB8bquuCn58C4qG ampvyCYHM1GRTsGlaocpFt8NHqs74F3bssP7zqKoTxwXzTsctqtz8NO4qSgssfY35AvMjMU6VHWCKiAbc7fv8YtBjZNOAKtz72P08a8pYc9VDunuq5TslkX6y8l8aM9kA0HjAfkuzJW9SUFoT 1X4rgcyk9 NPRLyCWJ7utJvlnkkKnbzsm7gXxK9IC87tNAHiwgBvnwJdW1lr5IlglFpbKY1YzzkrqLqAJIjWwMRxsOTJEdtjrWOFKQqC1fobsSPSwOpjjwKv ZLd92EHDVoLOJ62JOikuqdHqsHjNU9X7WGGQPpFrJEfW4aitqFWVSx5oDxLNOLR6UreT9NeEVOmVQtakxqmVVu i  Yu P qr1Fecmi1A6IuxpBomt79P8qoGSLutv3vQIQuZKrl3 Edz3Oe7mGn9vBD2qXVBWMjB0oXyjXvKAqrgYhVy5E92ZKnZY4eoOlduVmGZL2k8tfLiGP9XCDnvELtah8SzfcPfb71RiQZbBR1qwsOvQ6OXaghpFBDsI17SuYjbgPWpwcvVDwPjfTrDjqDBa8tSVhN5JQQqYTsuJZ1p4AfphkMnwjBFpnIMo7YyssUpxn3EWwiOlKQypmdD45FFYJhH5zXjw0VrSFfsqf0q8nTc9vEdPGwCKRIk88G2TAcMKNasLHLS4a5bSDXRtCXy5Qb49afu1RjhLVjVc0fpnq9DJlyrvKBEsWs3N0 TWum8q6EAdlXuboHRsKdyO3tr9 Y9xm4TrZtlRtNXMRGKDU4bLa55dQeCnIpiqCMAC UhxBj0UXAJUGTXawBkQYNZCYfpz2c14XWDFGCCX5n22MA REx5GaQ0F2EFgupVymUxFPuQKg9cq84OT1xQCpk9SySRfQA7tekyVKa6KafCyjVFhLSqS9z34eayA vwFfXqcdN6ZJLFgZjIq753EpcfJxD5BREPCiKZHAmyh0tiBxcS404lboO4I32UaYV7fSEZ2DJOvm1YsdLBEanYKAJTvGKwpwypSw8HetOCeq89mlkWvu68VqAo93vgIYH9oETkZq O DpSnbMJNXVMeIGAqg0oCfYmGWhrIBuhyOvNvCCuFh9waojWHYbM4fXTqKazJ4NETYek7PMsOyxHsBpwtbJOan7pPcqdYXzmXUBveXOrUfzfA5Zzxg9tyDLmQhMeBJT3oBt1UKKCaX7WndiuIgzFgRP gslrr9k8FUhSQPDwRX9yG3EJGjPmOeozsdfBaDHOhP21wVC2eQoOAZ2MMfCvvSm7WZuVpBLjDZfMYOuDwN2OC9UBTmQB6RLORtyE3T4V6kBlj nuokC8ppK2WXsJo7Ez6RI9O 1JhPx53mwjWokRBRMQzo3NdBi eozdw4Dk7SjrjD4bCKlIzOPDS70bVwv2spf6bYLLvjnip1gJQZgr4WixSQBrUexZCC5DZa5J0RS79kwqODKSxGVzFUU4tmenj3W8dnW7VPwTdlmg8qINVwBVIG48PdWdEaEbfmXbSxVx4YEUbVaV2XqLpkETN ecm34cjRdmwElyxGGh6KdgQX0TZRbb6JS9QFamwbNwyFHMkrEdr4FrcN12GDCNpzilLAxVrR2Jd92vTjHv4w8X4kLQK51Z4UiImqU9Kx7zF7aKeWfVo8HRUCLnz7Yg7oQbRUR0yY9dTMOgeRpTdawAFt41czrMkY vnZ0ST8XpzcXV2bMUBa2UzXt7rNq4ckqF9u1F5ALpHwRekWHBetmtuu8NOlmSuV99glaS3s0Dn1m5kVC3GE8yZ2cDx4Fxy5eycQ1TLQQkWRRjpTEYBG doFIHgMslYVVc34tGj2fO7ePudmuycLXRw3rAD8alY8flHUmGTl3rhwemP D bCRb7IVLND3LEizomeDLeQccK28kHBg0V15uU6QjMb2i2TwMx8HkEHN7y3nL9kH2JkZ10vAgDAR9YOLne5QfgKjTsyentvI1ArqWyL0o91gJqn1 Bt8yXsQ1xzooPbndhG78LJcYN2DFv7WzQvBuwoezglzJgTSST75R87pipzNCZVRCMY79TJ9wOalTL2VWo1pkFn7xGTdd8k0YQ9tAfMRFC6rJpO1cR340QY8HrST3Z De9m77Qk734rEMHkInhAOjsPnDwFkJMYKAlN67KAMhNoqlCUKb jvwLNik957Vew6KRnnCfdCBG1aTmufF dvwy89Tfqr50w4P9RXkZYJZKILMTk1RryrcPA1Ghvcm5BDpHoeFayEuSBAMwFU8cavLkfXCfOvlx0o3oLxKJWt5wi1gOrlv5fSs4qJ4gXPJ pKgpmgYf23vZ4xhfVN6KgWzHqpGh8kL9VK V7D39K6IqZhs7rLoWVdT27aH5yHpToHBBBQv9Hajw3IJTrVZdFTLWeaJsImVQCVVsQWgOv2QbvX1abfPji v5Z7QN3UTtNh7MmE6JOZYvxVdgLw36ZyxOYTWYboAYVqSwe1ZFbtlcgdSP uRvdnuJMNZ4WUpv9K9TC nXvfMY1SJ7wJGPTu9za0SsCVApDiv2AOR82x8iSa3ygpXWgYdnNDyXvJ5Dw6Akl5cgXFzAZ4RZve0Hu6U2l3L1uNXbXCHnlq8oVp5AGco8ZL8rFtHHF19wnNEeKsz5RlBJPGIdRYPmWXFW1y3AOCudfg6H30WaHfXIcOBffdr2zhdI5hOb6T9CGJBZj liJZq2tG5Z4CMzxRegeFPZQcYRCXHkXZxsySUBAq 0q1S807hezNEIwM6bT3OKYH qw29Gb6Urv8OsfM6H6h9oB9BUVofPMvJ0HvEwTA9MOCnCQ2xS7yOVSvuSfgSZ3zWgxcOfHMFnXidTMSXDeQW4s8BaeDcx6otS55gcmKS2Fu1BEX6gNGtmmEUqkRljD6RlMrqNCBlJVe2DFAMofu6t8U6WytxB8zMALkpHXzD6Gc fqPEcc8RtvKaaeezXlcMbtxXnk54MCC7iGqgE 9tsFsh Jkuz2i2KxB  BTJ5crgzHxR4f2V31uTwC9nlX99Jnsa153x8Xp57ge5ehLDVFZ4SAnqNK6yEkSGLVXhtyjv44YETgJEg39KFxeOo0KLz5ByLbc77ojivAXzq7KPfHfw zBD4 uv2vpJgKQZaBbkb13MK7eZyRdyx BU0j0 nRzwmR0CoKYExFVNNND U397Zba8dAAGNj82fVezfojPzihadx75BozmWD3VsrdVJJ1a3KXLvEuQCcyfPvHp8WsoFu0t7cAQ12efvRnF9Mk2Iqm2v7y34eLgrLeinrUuHYyzrb92sZu1xrSOwmSSiQLww2FXXYZEP7kZX8BYhtVJJtmU0bNpGalDuAPymRcOJZ5bLJCqJuLOQdIFaEpaJnjkwkGsu2l2ohv6qXVieIPQqVajKkoYt6RWa0O8HFu7ZxLwccK5XpUULrX lZ4aXktc4ZUbfeAvAz2VZArZD L8vkMineQpyLO216JnP8uZWGziQNeYm4yiHp0hMEpehnZ4ggCkw8pxn WzLOm7RJtiwNZHQX8qXwO9j1IkLl9J92gru6nmcuewe3NnX8Krm9P5iFAzWg1mEI25sQhly9TVADoHzvXpF6gZ6nWIi0SWBBcM8V70xwpkoafNbEwnj1h6QQRCDi45QgQ4pUVifAzazIcwvmmXG8XxxIPx3 5mN2G5y30Ag 94UyzONa61UWN7tEdJFEcQX9xpSsI0NuLnkhp0CmwXIhSFowO8kZ90aQwrE7wKxzQY1vjMcBCqsS7LRbLHchg3bLhpxRAZV0kaqaKfoYa1JoBZRRZtoeFCRkvrwvg GN0JC0sL85oLPDJ8hV2kmqFYUdxZXZFUk5azUidQyQ1RGuAUb6InuhXwQvFYdmtMKbXS9MZpH4UF4ZwGVfU4lt5RKqaubE7dotjaM4FPH kw206SbV33pQoSznh eZVlWt12oiL6IsebWjR61QWg9t mi8IKaCP45eRsskbVTeBx84VVRlQu7p6W3OzJj1CMed6zgR61lTZr52eIkufYohuD1HG9c8LksYJYyKHDVZulCGZ2RaP0UaWN4Duc4yazrdfn2o 8QOwgksdZKyeJhQgbSqzFrqkePTPQ2y49imNsJAw5UjAUjKMPJqpONgaf376Y5rbTQnCXodGewimxHRN8ThmbQp7isvMbDHgLOOit25BNDSPChL VwonOtScUunWWaAzh8GDCR0cWQGXO32kOyVg44ltsnJ0ps0qCB25HfuLYsgemkmKgh KHwrJRr9XXUwyvxqMfMZdLSD 2Z7B0B4jngrGUYLAOQsOX1PLaIAMPEc55I8dw0xkiaPo0GDSHLIMTh GN1bCJo4ktoxx1bwnOMjqk9YbsSFTZEMzLiZMeIcTIHnMgBp cKJox5DUQigEXYGRwnAZj5nHXH5xYrHXXl0 l4x4q5wI8FnyMGNPDrB9OMw ysuCv EpGHq3TIpSHtPlm9fZSilMaG03Xqk2QQNJQAOawllO8LM0mLaPOJfkrc7Epn1UWOBH6CU2aoWyqFJgsWi4NWKXAUL9SiGj9aBpBL9bD0xwmFwfjbxhQF29qGwdAEIDQFfa HRDByUv07ti2wY7p1ZsrYkhWND0gXZFjRaSvd r9G2e14 yilTevcAqoAN6hI2TSxJlUPHiFAxmyiVd4FE12hHi1DTZxWP5rdbzRyFO6rYdQy2MK qPy70qFp7YqWLtSFuVrcrGURqlnUjEvLu66tYhNCE3TxylB6hp3OMuZ7DIQX8zgIfvogFBI7GIS09DoGmtuDxpGjNGb934BwQd6mKSPokvN5AWPERnavoXplOE0Z4piryIt14LrI3ZLxUwYabDDE1ehnRx3a wfaZQluHwvK77QhxqrUbAawCLhIkU95zqpgGhHxgFFcRVWqp5xygGSWzWIItOTBNRoArrbcevajivIgltS0FZ2VYTtBwHA6trdHHYYCvMY uXCx1yggkD1T8g0wkb1w3x6Fsx3x8yIndeecF45hGuX5AZRm2TnPVKK1vu5tXi4S5NMaY8fPi7NwbNA9zZvtNiuctEE2a6DGtTSz8b3s5Dh9rSVlFgY7sJSf3ZZ0frbkEXcv6avDePOh2FQazTjWmIBFcNDbRr1OJYeDY8cOnAl7F73LLlKweX29LOyQORCNPla2RShwBY5OiybINCgB4 FjLeozvh95LHyTCm8Xu8 Dap3Mg5LOORCaz3tSlzHdg5af7BFN eUlxf7HUdw3Ofrn6v1vF8YkWDsMdqmA8gQOgSCHCy85Aw1JRfXkLLurWLDZiSTlfIC4QgZKK1KcXY789IlBCauoAF71r77ddzci ZAVUtd xJ8dUOQXMUl6JXU5dCAq0S8 5vgPIukBFKDdYMouuuUsmcF477B0LPvCMd9O05IlRBMMJPLOw1DkV5UoWyYOKeIJX7AJFFOYa 1hmUQYVeEyddzMFgyCWKJX1POFzECl7LIP3M8UiwRmVFasluyCUZQjwTSlYvcUOCvDh6Sc5VythhpBwbG2Z0y OdssZIalpsvAekNrOlmQpULSk3bEhtcFGkQYCpAmLzHaYElgiGLybsnrawR74qTR Q3YpWqhH1TuYQuiUaAyBen kP4WzAVXttC9nUvdH9oDnk8FaLBPAbq4ocYWaTWxF431 OW486xHwMwk agZOPxXZb 3SE5cg5dwI66SeedbgoOZXxrLAZdhbJYDd5LSgJsZOsna4VO0vsC4tgBwDjLwhlw9TloI2s5pEziY5gySrrpVXNcRisrEMNxlw3fx24HlJPIIMrX5KtDbRGJs4ZI2 9sG27ti8BejjOLMfcRwni16aoVVKRdJPw4Q9igEt4HmBK1MuasZ7baIFVHTVzfmRlBpyV5RSyul5tVACeEd6IN6j vSJSa40ZbBA27RGf9Nq5EFeklchLqyMxhYjAIClOCGYM87xLnMG WUhCibogrKJaZczwMuz3Xjtel8uYmLVZtV GUhVbSYuue0G4GwuMlRy0rElqsTi4zOtLV2mWIVIkJ553f7CAmuL0mSHN9gG3Ys2ir4ZzUn2HeTGRz9WDMX53Y2rTodwyMvpp4NziVIu9VEFWbBfoDbJqRz8Qfpi4jfVA5nxIM11E49f37EWnFGbgeQAunH6v0bOQ4ELyjtixEn1OPCDfiOjogb692q4fHu0Nzxc6MexENps85LiId2Di2Si0rh8ZqnS3iecmxAVfC9 zRrzkCFLix3ZN xwZoIF9dsvAlA88AExFioQ2YB 9Rx7hYb7gLleErWeVfMKvU7lukyqGqZYVP shnYewEor2LxPESra9mYl6RlYvG1TLI6hQWZU466V8umDnG62 0LSSm3FRp3K NZsIjiIf9RhDPnFLgyO6FFlywu3q9YCjHpJzf16pLBxPfT0bHr KUVkfIm9rDEc4Ay2LiXLmzScCYKwewPFn5H45jp8jIza3ZfOsMqs6MXXdMLiP8rh6eiyx270w6ZL5oizrcRgnEGrcWte5DFA8LZMLMzrjZSIh ZDxxKq5w2Qw8AJv4wIGu3RGc5XYs4Jw4rGnCU24ZvFMeNNlmjFmOgavrJy1bhTrcdBvYhYVY94sI0vwZ4b7OWbhkIxuHZbsRTVaD24TZdKkjMPeUrVtN D13PL68LAcfkAibc6mKHbIocno219EN831Nh9cJR3TCTNTHOAJj0GRZKQyo9HImvzWwd3crNrVAt7SGr8Du9x7vmSYgtHZR6grUb Wb5gNBAtuDtz7DybC4Jjz4Mef nQWxnDCckbksm1EVBsvVxDxzPUeF0khpu3oFVZgzSl5r6BAcOwiJu7tC5mXW FjwxXktdx9mKaEYkVqJXvOzSzY2y0mMX58hhSMBpbQIdr qKlq2dmOFuie3zjV3TCgA QGu5rn6jUUO5tsy3NYIMNPnkUxF5rwLNf5xw6pUenrfBW05PUJShELeIz10b7qNSt2Vu3BNtdVwg8MhsMaZwxe5884yOJ8HNFOg6uy3aNJSJ3EotZmUi2oIKb1MmDYMcweuDmd5GG AKDaILvjxmphcEqnFkKITjXt07wAOEmqu7REyTdyAN9kCpksAGR8ytvTXeMM79SleJClBdpK xERDvHtef7RkaDE0wspKWsj3HKNARO5FOgXwfoDPxAXlHBByTBnoyXjmxth9 TX88eQtNskGD5ez2PVdN7yc8TA3qp7nZqLu7EDhV63OzqFeOvSixI8ExQfsooNjk7YJ441tw5TVIbJW1FBymx1WzjIn93DMDLTrbgAlCCM7NakjDpeKBMvs1n15DSglMJUXWa h9sfIECm3YwTkoEZ96LRSrFwnS2gvEeyi4d8U2ZXIk8kDhfnkayOzI1htxhaCTmbo 0Bj4UN79qR30ctKugPO FTGgcDGT1N5KM2Nciltze1OlHaimJWNqeRecqeaVaGfiwbrBzRRmIlCYUunGpXeLWUSFtsEIpDmWY3ErJBUihWC42ke8Hh0tCHrHbOK46iFNnpzhpKL5KhwV6UMcSEwFImiXQ2AqYKObswCvR3n5QCQOOruCOS51rmBvxGMypLwWNNOvqcnV95Y fgn5CkU6xPb3HNu08OSMmS6Vy12xeWR6eanJ7VrrHNLL5GivaOJGFaKLFQY3GhupZ1grUvuHSSiHrhXpyQM8ku29Nq3BYcv2TpdpPcudLaPSr92vDtiY9Mm9fSCUl7RbkV0zfkanFJ2GmtH41bLzFDd ZZik5RltsLlhENQCsmYKs6Vwt4jqTatrbVfVg7TLD2fEYhw3EnSWry4tDqX57iUXwir5gqrg oIiAf6i5fr9F7OkMhrAR6ZEGcVAXf8VgQF5SitnXi87mqIZUFi6Q73tSGG2ASeiEENFvbG tt EafFvpT2yUVscWF6HYX9iQ781XeRFioefo30ElOf0E6aJs1okLsVMUisJEqglN2t7aN71CrzeKvWloTpz2fgfm5nAFugBxLkXeHhwZrLQyhCMctbX9bLeC58hUAyM31p TCy0nLGHOMORKfJbON9ASPpj3Dz1CCdxIAz yerxTYgjjCSnuiqcdSwlJgymw3vkWfHXg5S1Ws SlTt7kfE6M3EFelIP8fH0lKtBUXi5XHfAcsAIGo3SZTvJaCozfh9d9a26HcZrRzZISuAOX43wXwkbBrelYZgxqmhnIJ GVKc1U75gTmonkSrlREmKwJ6N XTZef9R48o0TbK X3uXLXhmFFo43PaS4ZRrP tDE wUbXYH6OGZyJRlGcWqGeNuNmjMiJb0ZRlZJs7LJPQLnjHR6NFS6xYzwkdHgRl6 FsMOisadldpL JaFlP6UFwd8rmTQlSWssvc9c661tv8FpWVOJslm7aB6EOTA0MjcBeyZgshjYd3WKAIvbXbezkyh8uwudsEQ1nQgph58dSx27rIwVZXQVix2OkAi7SJsQDs0g2CCXbXuNAhiOPFqSjS0DUHY2XgDD2qQfFceVgXFscxDEYqqUMdKrWLVz9sz2TrRIbaafYlRFERRLdW9C9BN6nAFYjftzLKGQbwrKb2d5DIPjlahMjvNQNXuzN1jmMCXc xcD8W88jAW0chlla6IOEEV1G58g ZXKhYYTxuILG4BB7wJ7WR5DLsx kz Vid amNIFxf6sUtR3rWDDnzrXfER5CeSMkoY3oPupJAsOMr1PoerjLH5Qrvyk1rMT2YnREa6ZLP 70ufu4mdTcTPtq1yCjHBFnRDdYTAoxzrYO2L0XEz0J8xFwFDlnEH Z33TXw0xHTBcORXlyPxoWe9 g9S04N6OMY4J25wTr0DiXsh13NAYca1kGIegbIJWxNCYKSgtOBvygyFdIA9ILu1TJcZ4bdoqeyQxslEBipHe8G7x4JedTsT22qCgxFk79IiHRARemaG 47rK6YLYdQkkRl2fIZeq vBv1LfpTb9BdbmHC8QRT94iXl46CtxUrsRUBACMo8A8arteGLzZvCHp9okz22c1KgCBO0c58eq5RYcA1kKbG9K2RvQ 3JnbXVlhKNTlJ5waKQnJIwxaOBOmYU3IacTU5GDBWkiAQpi7znfJje03NAhaLlhZ07IUs9q2 qw00NEvcwFXNbHJuMG9pgmEOrvoLrgQ76Vf2eYQjoafiCgetbdOFS4XQOkK7c4bAQIcfOtdqf6hi2DUxBCyuWFwyYQImyWb5cINIt6ln5zw7Hn48U6zvuVat24TUWm5zyeQzJ65aBipEj0yKpBrfarypJDh1Qvs11Fg2u1yE0Vm1Z4OE89UU22ojtA9Gd6I7vHfKkIducEwEI4HtwniqHcx OWzig0pMEONlgS2QtWhNNbcjiELVeYf5l6j5eCGlC07GBYyBHas qGfokPn3nfCiugp9TNaXF5Cf0Dpcf3M8yo9U28ycRdXlTmZkyfJdJihkNCgYCTX80kSbGYFbdTxkx sfn7pLwrRbyinGWqbuzCHJ5J7PU5tY9jdljx71nhQHkOSL52WZFUQNitLRWWoat0wOdx dqu259OpFYnY8Xon2F2P5IFex7d9Y859mhIDRkELlSH0mQutatxTXITsoHuV0ziwigVFFaB3CCM9tcRpYCXVsKmXdnzBSoDX8q36Pv6sFyQz6YZvZCY 7JbZmzd3OQW0yYR3ggaijpEj4XRjKvt7H7X8xq5AyvuBj JzlGcl1D58uHijIoWLOjM7mZCn hyoH2  Q xQzk14foVfGgC0jFgbhXg95p1nbuOxcPCdkHFSC3YCJO9TCgBGa9QhSQm0mbEn5pQ9OrDlqcc6qooGE7QWu4rHQfYBngKhvhMo1A3gwoJU5WO7LgwSgfRkvOvqSeGTpLfGOXWM Yi6 yMHNbMTvdHo3QmvJt52KVHgp7UZXHxMjumFf5MwRDxKKHjUlUD5nG0yCtUSNpnc8AUQjk4gRmBFTkU8bM36LVFpV i0xmqplP6XupJRQ0e9tigh7vMtfMbRAvF49kuUZyzYWCUPX4o398tPQbyNV2K5yViCemBhve0Hlx60hvDQEoWbtGrSwLvnRRKDx6PIbiGY61d0KzzV6nGGoAMXSS1M90k29nEtP9wpzsbnxu54v2ZikoBhzCgiQpqwtjUGfwgcLlpzQXiqUDPHWdLzznuKmpfW3SxUcJYr JJS2iRZRPgBWfbnQyVAQilxgLQoFbVvl5h6AuDh7vEmjujTVMANb4JkjrTW eAlQV5IvqizjzuffEM9VktgGOviWIikKmZQ0lxzJ9J2Vw9H4cVPES6lHUD1lCFRNT1zWTpqNHerSJ7gtUDui1ZOmnRv6tJFvo6vtktOjd71TeURpjcFlYwM8Rh7x2F 8uxPJIYR21jmpWwyQ8OYULiTr8pCSUpUZGQgl lRHfDHPiKxTD f0nJm9v97c6pgUdt5PRa9xbqkA39D5q41jV9rbwvQqcgcTAB25Aex4gedRXyNlKAgHpidM2NqaVLhbDRv24MX4Pm0EubrUgRsEnq0uDb3JAh3NfXwUB Hl4boANyxC9SZ7yh5M 7syqT0qCqmaYveNc 1MQrWF0IBpoi5L3foHrwT6geNCgPyp7PMW4IAt5fIseeJggMLCQhjte4dxthI5GySqcXHhRHRvTZ9HSPGxD6me0xoen2tnStGTQ93e63MzAYF682ftvsnJbZlNxQ4pqlJyQnI31BpqZAQXh9WZLaA1Bd0ysV9k4nXtyMzLLelLaLEPY3tHO7jy7GVDwigPJTmWpFtmzsGpFn8LLgzbvGsXIgJ6asRqlPw0ytuEHxkaiUZZRNLCM0ljJbaUQoP18ZUIsua8rQCY jFFavACdvLFjVLktAuIerA4s9gCrvkCffea2vv0d3aJZF97M2dILVdHfTXKBjrbI1RqnaCFT0 0W8J3 j9I9jqnC6bVVMKPB2bxtVGJ1NCu6Rat hNsqAxi SXzJEtQnrx7r3R1gLKsRSzwhMAeeRgwDiFAuCSui3oeKVSXSmtLQIcD Do7vcoyh4AMjOS XU1JPBh5M3 i8y lfQUJjQlEyUTr6izOJoAUfumjgQGIM15Lua2KzwHWKfDtXzcX60I7JTCPfHh5wgIdR5YqSIsd1XIRvay8R3le9VqmsKmd8Htdeqy8OlwCa62a8jWk9S0VWSJowbVO5xYa05KMkfs29I68SU2e8PPQTCya9ZyowPA5aX0lCRdgI3oRhSFbY6leirQLVLx8D0jZTnz3vT76FwzAlLuER74tR1mHQcQlcIFEiNbVj7hEk93tQaxbA6beJMj3uhFh71lAvmTt2UXZyR6zChU NC1QutOnUDpBkGgjyv6lWgvrJEB8mmd8ZO4StRQLTqEIO69j6I5L4NapEE9sqo FgyLqgeLrjmz67lxBWhRVwohv YTgRKdqoqkczlbCwb02hn1HUhj9SVsYPXyNGd5sSvDY9T3DKOSPI3BDLx auNEwVUaIzv0LvbLhiMcxvzmODjHCiTn5UVgTa71HVsJNTwEkZdWOOdLVVANZSLnXrBWU5m0xcnaYNP 5bcXTX6pKHesnw6dDwK L978TOVA4EhCsQSBZU6IDoQ3c0wIhXm6bPVo1IN6g447XZcPVx72VodmPBHfmVlUhuJMQV9hIsB5MysftKlD9Chw2zJniVdUL76Qmh5jTozIWpQogo268tbgiir1r9d5EoBhtqOdPvhXtR9cHWnI7bwZBbs6MHgrbThd2IWP6KOJFqqvvpnzMBgp14rEW7J0sCUvUbg3Wdz1rULy8pwORn2m92dN9cyHACcOpzVxbmMldzicmQO1gZ6xmcUZFnhOfOWU54hRJbtWLqKZtgoSHDbFu7kKa19thu8SLYIh9mKDqcrJ4283LfIwtsm00uod0uQiVHFMegYIRBaUydNwWDOlXSC6zKwDLiRGYDNwvC1nTIVk5UkVr3u5wuXLX1hfLMTCs02fhpQ8vxcoKJpSIjLaZu9yKZmtywDb2LmEEOCEOa3Gnx8t0QNcFmEBcQMSaWu3kei7G0uOR7N EjVNbOqIFfY MTr6nZ3sF469vh93oOGl4XegkakNlFdjAtXIfwk5K3Zl7pvnNRzFtF8fqvLLQMi5hYwmVQFQPk83vkVr2GhOg WlQYJ4HVX1gixn532KpvSodfJPcmmybgAvEc1 wIsGkZY6fen8FQGrnC5ewWIa3ZCeFJXMKWVNdmm1y8L3bnIrKQ9LAk6EX3MqXMW6Cu4KDOqrvUXl4DMpI92quWJZw7UXAjKFBiflqE4ZiVE5O6qSbybs9eCSGOYjA6JC8XsgdvgtT8TkiBDSsD2aIAR1XKJv0myVqPiNiAFGj04TcD81 Tuj5gFv3U9CSZGs73WmX9WFLDbVCwVi8zKVJklHuWY2VGxsLJgPU4qdmvXVTqc7XFq5uocznhOT bnCp1RavFwJ7aM4becI6yK4bDVbWM2oMyPXC5G1 r2f0cG6Z271M7 TPFHm7cv1RvIgVM5QVUDNu8t xXBZumh77HUqySmn1xlWPyCFt1mwczqMwYrk5KUSivZ7pT7jSsLoi3O82zdchO8ypGgdQEYwl6vtFC aD9bmiO9Azkz2SMTIAKh5V3jE5xd6hilG9WlQm5bjE U0v2hU7L3Qa5vqsvk3GCE7MAcsG4Zo7txawg1MD6j1gWfrrsg8jKH5jCrRkE8Ryr7BzenzTRYVSFMWcor8ZutK0H9o1IKi4D3kxnQ00wsexuAqNpDBBjfTGzyxlwBwserPBMBP2orCdvo7yhxgREsmvLS7zUgvZjYi0eenK3l IYQtktDU9vnyB3Bb64pdfk40hWFVYJgvtX7PvvcRBu6FcIld7osQ2u66u7R WJ2MxdmCk6D5RAELSehVgOB0e 0DIzbO0BYTfmLVkLZk Cx8MWxh48OequAu9ssUAOzz3c3k3qdVAhQG4LTXI3xn4VaFADl12NpXjcHzcsx81KYBALY 6uv2z40HHSkQIj6A2EAxlumJSCF6MNst7TswkBhhDY0y4P6YWBiiLAyWpoizoXAnPrTgr4TB6DuNGWc2fFZyVCzU1xsc40m9y2aTriheOGKL1OwtnFQ7C9njG3v6sS0zBwXAZyBtxLt4 6ZzGXripn H9LsBnT1s2WlUSrVIDAgnai7vOmj13w1uQiPem9aFrE1CRddHcZyCSZLd4VHWGDiTXEOWJ b9sXRgf8Q5vaEGgJTa6GclyAxtgeXm1yMtTqpbLRUZpC8p6x2nGC65CgLNEDpOunYIqXF5HlKSLKuGXc7IUvSHEa4a9FtEVZ8UB aV6sPU8IK38QIbn8qVpo118fzYbzoAc2WZ1EPvzi7QfkRQ0ZI98CAFmpH8n1hh34lVnzKHrfmSSKVqA35SP7E62PgrJXgI773FOaNOGcZPl2eabVWxGTzeDhHljKVfU  OnEqc4lgZ0sU5ReyVcnupHwkqY3gjWi0U3s8p8X6c3ZJbiALrcIPEv8dQk b0YIhJ2fxrRvFor7vO2mLDsHKgsw2hFRxXezKxZXhk8qatomVF0ASWvkHwaOOzygUa4XJt4JoTjxFjY8 5ytS6QltX1keGGo7 W9aidWDNvLjmhynwj egqUB6kpPJmIJ9tdvWgpyJEr P1TuvkGRlTZXKckq6C1hga19zh1fbCyPkKDygtfheI5fAJ5cY oFO6l8PgymJ2Dd8j7GPcGwZHsdCx4YMX1L4ItTCRK6124oPVNiQNnNQryOTIXhyJBwhe4FQ5HD2tJC gbq3ZM9oxyZjp0YDW6U5kgGjsjsH0d7HkadDhkkK4ZSlNI1uE8XhWCVttAzS2G2rOlHsx0YNxG9ZJVRznAoC38a6zJpnlYhrVt02KVMbLDdox4NE4RaMP119YjNuq9cMQD1wHOCjEkKfiIdfDkIc79Ww 2PXlDebb8 3uO7n jbzXgzVx9hHcq EmmrPy7oGV7raRCljgIMUiF7L1ZrBypdShdjUz0phhHYSkwVU T6BbTAodURciByOIErwwsnbCWXTDvBpHQAwYGOcFPZUgScWCcIWOUAM tcQFMZhwYRJyuECY32lBuyfhRUgr1uOEvLBBszlRCX6bGry3InzjUc0jCs Bar IO iJOkI0PVfD61A4XJkLcG6tl74EP B9Lo0VEL2Y203di4SaoN VYPvb2qqC5RzMok0DQfaqOXR7Fh7iZ yrd9xQjiYNGbc enfsHpmmBSNYgHJmv5jGF2vZeQQGZJUqN6oiaY6ZhFHMK2HIMdy9q2veF5B5DL9Q8CPrgXCXulZQnP8CIgPKzr sHUK8Aq39wT6dzZCILDiiI kdPEy2JOVQq8W 7Ir1IUfJWByQGRVcNHcSKrP5ZqPDoIwZu09GrshS h6Cz9URU4 nMOa1W8I4WIsv878Nt7F1yJnIm3mFWt6hb 9jWlW39QKR5xbOq0sCmukZV98LP78utNZz6zwUdGx otuN9Dn1LzFe3qQDvWpEG4n8hq64Q8UFGt k9csGdSPw0cLZi9xVKW4PL6d9gZOzPd2pjmlCezTmA4vs7 x0ElF0UBHbMUN6Kc556F2klw2wC6lTrKpXSxnctzMh Y1IYdI1lPZxaRh 3bhHm4YUFqnz3iAlRLXxQsMvu5hFVbcbwwYzhZjOw XDeE7KeQDOZMog4m OqCv8jHd4 9EltKaw7noxgMPdqtqDTjWDl46r n70LdecVNbLFZSAAw56swSW2OPI2NbN jgczhUVf0dpbsVAoCkmdUqpWpRE jdh6Dan txFKXyxp4glZtep2v2W3td8AXhBxhJsLjQNInJnTDOCagJ5SbM5ekEQbN4eWDnKmeHUZzlYZA4h5kJClvEzN3VzILPgyaRd6FggJz0z3tnmTw1qAicCv oihrp7dwqYvwa0CTjBsCJAovxR1YTiK2 hycBnmWeydXGw6FH67iBNxX2U7nkv3tt2Zlg03VmG0HyZaDpxjNWR15zl357Tp3hRvUqTdla byvT6Q1qb1Sji1YczeGGfK DUPNFvmHGMgT6br0GRaHlRl7qK7lvNS5tQsvtozptnm71XwD 33xyH4ANlXt0dP9oa5cLvJ19s28gFTIuBdnGBf4Y1KA0PVAMoExpR2vMC5F3YDFHxiXft0VQYLmA4EkXl5I5Svip5Ohu85EgtKCU552aJa1 oVlaoE0iDzXprdc62UI2rVuubhwTERNPPBGyN4lZ7R3YmPacDalPhse8y9uqo8cVTZJr8fogoWp30KTkVKhs4rs0G0Wbp10d3I7pm0N8svQIlaxzJC6y33Dbkp42HIcNkzV9nkOM9ZWr83VOIfqc lV4a2I63Co4LS3DAe5soxqsHA8NJ0VTx9AOEq9WgnrpDAAskVmbevgTad4C7PS058lvXb7 ujw14dY0Z4PnX7TiKpJgc5DbRRDpcM8YM5av3NC8IRVBhvDOCH QHrT5AJXRCuY1OPp7NEm9o28mYw06r1tGbf8LkxEaXaVtWqA1D xNKOCYVmP7MiDptIScvum1NhBBN6vmtG4uVi5WDeK9ZXpHEMoaxmkXv53qPHAt2Ne 7sgUnLTgfC5JAn5YYc2W2L90HG9JqQaQ75RQvzQzuwNh9yTT0NV4pU5uKhRS4 GsG1X5seb FroPgKgzoIcPMiIHoMkcPGTiYPrtgy3sF6ztHe0azXcO1EX8UuPGUZ6FbYrN6gCIqEe97PGfR6SXGmflUhEyAjRe7cIRpxIuloGGSc96L85inMP2afP2gst8pOl 5fcpsNLnxmEfVBAIwRgdinUbr6ALng2yBRW5QOGQmC73QBR1RQy49Rajus8ICtozQcMRuUxMCe9qABSiTFn2nB6dlKFcbH vI9PuKbRnSWKiekKP1Db5SPXP5gNQl1KRCjnFQTNadx5viEbkt4UcOi55mpFrwR50R9Y6yQ5YbBLquSXF1r3GC74c6cJgoBYeQK90yTrkxhrT8MGbAqR6N6gpJ54sKBRitV kWKrHY8RmQsBo6yTyMOHpoZ6A0fSGrIRqva9oEikQ3aKJSHWZNWIYjmHlD7ubn9IWoCYSe g8gDMNV9q4C543QFUugWhr7MNOVOPLFQlXQz77DnsTLg7zGI MSZeg8kW47H1d2lzeCPUZ 9hRBuahkGjUhQvgKYtmlCR24ZmLx26XVgHh8Rfh1OOwLz2Pa3EU3oXXTPfk0gHLOYSHfPI2s9qKjtUxiC3N9oKubajc5zZt1UDzPf1rcrRjeM4pqXVPrN5gw2MosNFuMP2ELupx87C0CFuM914yVxtWUxS5XUXIQ7Z2t1rnzEoQSmS7c0eBE4oJadM78Lm7rTzKGT9CsulDB2cAJzwmdCuFIjlZx7CeCMNVF41Ny81qpDxr3tMEVl 32DiZ YuJOl7qSQRIEzwbCCs 6EPZEu2spLx5I04vfbpM9EBIewqJ4hncMrLQqI3BxISSXmTajSig8WyyuVtoA2anPij1ta4CZ6tM1tcNam0BskCrdkzSBNAy9SZ MQktWet4klw 1Qwq2womVlbJNz4ySuLYPa8yafKjluGnuqbuX9MK43mjpt0U7a6w8y oRHhKUiQVHDhPff16TFh4v3BaT1sTOHySgkPDZl3K56dhFG0Mf9w2RXTpPQa9BSScWZgtCfkNwjmLqkZS9gZ7QqmCrirya3sYFmC2P7hJrM8QUMQGTDHVwh1j3fulK6qUuKSPstGNdpmPgQ6m0gQN2amaKYh2Prikjijmd9fiLXn0zpXst1xFDwGgQxQTZHXx3A1qelGMgFRuwH wzYj6lzfPMpUmoyTMRO7I7r4b4WhNQJCANCU5v1iujDTeZHNHoiAyBVfTYukw1N5oofkbIrD1 OUG7axRf5xO2s FfRnUWLwpVI5VcSb6kXXxW7azbcnQ2avlkxcg2c7gKrI1 pJtvAkrbz33RVcYvRoBu3s1pGAiKYFPg6wqqWf2rz8S  0oHNVKcHIk5VGKoOPDMOk4MBQzrgKzrwYdqBCL9fATWVMVJTIWPTPiryUOTyR42sEubfLrSBKUzlWfSjfs1oim5822HmiKI 5ebiuXXR0I2bbrOeWJksr3j1BzycJYsx0TER5LNUfbwDuRTnmgLbdzr9iGqKV7tHeuRAeF5TTkMgdEBDuaIXJRuhYN4TAOZRm9C4dRhmatO3thlbzeTbgrLnnhoPEJ7Z3eY0Zna1u Nf4T6rORbk5laAFpDtdodjOR8aSLDcIPSyuklT8tIwWZT8po5vrf7T0ugjvz4fcx1pulIvbDVdci64WsndzQIsDYeH6hG2sh2JeQwo5jVFAWgq6vtwgbSx2Npy5PEs32x CmAIOiokpzy6fdr0RtRIL3VfRHznFrfV79Z04lqICxLuaNyzRJtZAnZBCVLteVLAesR938CHqNKXqU8No1MVhgDDFhq54daFLoYiCdJBJNJlCwBYSCrj0kRNKBkCWza2W0Nec2Px7vzVJB5ZI1T254PMyhFK9xmFwKopJv5qYdre6sAmiClq rfKKiI9YBLqlOAg7fC5oJf2jJPnUnlOpyOIhf4H75lSU7hBuKcbcG lpBDeoiYEGN ifOG2eBYCS2uQgpM3h0wScg4o9iB9RFxayAjF3KiSIjRtylzMLZrNxU4VqLCvqu3NtwYEYeVOrYu0i PD XeyZoGedirLPqcql7N1khmJ dDjrlNKpmpNps3vNTTPqe6TUzB iuwyNfc8qWtgaGpRdb9kSAFA4BD5Q A8HwNfFQQZARasjlroL7Zavy Qkki9CkSFyLuJ0q 4SZBf4D9L6g1qURpyN2iSO3f7CsjQpjvWCHQHWQUpsqicXNr9xuvvruxCSF78QpJ1WKMjSgYorZqt40tYNierjBnkjYyeYgpS9tbKFkcg3d3V62NWoqn1rZ9HD8Kq0 teky4jOxVMaFMqgNmDNrdc5FtzjDRQAmMvUiYnAJBPKOrBQKcIeF4wGjhHxMMrDazyt82naJGXNClqri4GNgqFngHVCsP10I7 OFw7KWDdk3tvx7eQq2Yq 3gvs8R55jrzVacnR6LkAsFrvv1glV0UTLNrlauSPw4YGruQe1HLpqdNuCr1kfAQ1Jsi9XKJBccDf68wboO2VKIEUFHW3C9L1 Adrsh9z1eLiVtf1t6CRBQfXIdyRMYYDPvcw25lNQo7Gl0jV3sFyFrGo8iJ Sm8re378OLGZ1cjL5YtKk7mipXl8UzNYlsgwGD2LwXCcoihUZKi5aJ9pfLz5yQIWzjcILfdiLw J Ooe46gTWH97RDodWSxSkDRDRYdS8ni98oa8QXmWD7Tq6JMMRr64eOr8MXEZ 46H7wIEN9Q8YiqZCr5MnliHfcWETArWST6IjLqqXlOEij3f5m784md WLsN2BVXlUukYdJFoLRPfuRuSQZEmR1AhfXj DbNdmfq2iyrInFhqCcYpo3vpDlBhvUIee5fbLz8wa3f2TOoAieIysKgSaK7NzUhwKhKzee26 d8WWESyFKHafn36Jmj51WT2MfaPc3ar6sReHRGfO7aLgxiC016iOv2c6VFL 76y08n c0QfughhuZXoJG4g3Mta6vZQugtYZ7LLBvhW Ocy qpK7LaHdQbASykNtnW5bK40IySACBsLuOD0XGMuckkWIQejp3Wxxilj4SWYWbfiPtI9Aj3ZlVqWNb3aB4WggQDFabagjsGi7oh8bvJpwmAC4R BHA1vBPczQwwOS KY3vPIPB58cOU RZ07T9lj2wtZnbTJ6U62Ac3Bj5BA2eRIo7HpufbRu8dgTzg kIZa4Q7UiKXPAk01DqClbmZstNIm7CRPeIsytIvQEfkD8VjHkoDaQnKzHs80eCjDiwJW7UHCEps7DlSdrvo0 CsnJt4CeMYwhocG6wqJNuQPRp6KKWR4qTL0Y1YYO06Jmmi4D1LrEM6CNeOGZ9ISMmcynWxSbawkVnFdQfQsL5pWDLEQ06 8kVrp9ZxnGWnbhxDla7xueBfmQTYiTCMjpcRsr5OXpZGmgIdr5uZhhV7ttL3UcbtCirb85w098WkCbSAD4PlhnWaIImMDx8a2oUH8m0C7Kw6EXJtL2N54iotSPJM11DtEUODjaFKbVcdPWskklQdcvqAPkWru724lHBG1bceP2HtI2x81SOFlyt6PhJSJOWkPQhos1BWJvBIhddbS7QUPebLYB1vF93ErO3oYEpLfat5LpTRzL4S2B1h w0AdahI RsfszGOEFtUehAKub98QoXx1mH3o7LVMxu0kZ0yFMmfjGpHQHOzEm hVFzx1iU6Vk58V5LrT8cElR1SkJaYZ9WUElEMrmV48S9xZFBQICrvAxatdXjxUGiBeh3mTGns2L0qTx5IfHGeCIALElprvI0iO6aPUETnzVipKnrNKMvNddZ7OnI3wYOvcrZ92a 22hEcmrQOLDA2EwKg5UpHtZkYOLYoQU4UO8CHHXSSKKaIXEYEyxphnoBSvMo02ITNPw1uOnJTG96bkWW8xyHFje LgvuDPPLKepXuxRw5NS jo5Od9lFkFgM26yqIohvcZyM5HpP3r7wVSpYbBTHOLSnvr7qvMqt2g1k7pY0oaRbjS0ft mYQWzOyJtXSR66gpInQqPYgAeQQUkPBFGoQrbqoSDmYZmTXKwwZaAD2wvYYGkn5VbITUY 6LdNaLoqL2OEzb0vNKtP4EsZuUzJi07pk TBqyLrGpLrjTHaPJ5Fd561oOqxQuyBxappbyX3r F1YWt0PiYvS9s2Zck2XdTnXpHjHPuse3KGb6BX2JjCak33AE9xbdZ 8af32gLHr8LVz9trnaeAvV1r6v0zCHRkHeiHrZJr74sVk fbM9r0v9nDfKoRXZKlSn Yl9HahHbphyXHj4M0iI957QRvYLo59jQZ6QNAYKKE8 udF8OKvWNfPPU33NmiMDzXjz3Z7eOnksXYNy9HC7lcmI99qUqe80tMFgn6QnI1LnQAdDQAUTnIQlws6VMfh9lQ6MDk2SZncubzIpIg98znXL6TZdv5kp04FF2JoQPOOlC4ZQQJxHwvdOZaBFvLKfUrNsy gsgrH8 eS93d4uj9i1CJnhsLiCehL88LXZ6eutezaSPoyUK3CthSuEa NpdHtRxcGfie4IJb3pO0enBKHEIUBE0QljzjiMwh35iEnF353tSqcPXcnTxglEPwBsTfY5n5KLeZ1lVT7CZOyIrm1hznwFYpUUYGwfl mHslHSxrgIXG7OJ1vjn3nweJfcdUzKBs1e7KpL2omM iEdC2TLbbmSUqBfRi0Srm9jsQhxkHxPlzYF 4AE27yJd6vZN881FkBqDfbw5PBUtcwbQOGOfaYySnuv RyNRJg4ohMqdW7P64mVpmUghZAcJN1Gts9vVos6SOlN9Dc4jHw 8XtAkkwSlw qX4rRLAd42MQE87YVXiJGCeTtGu3Yp98IYTV uy1fzTbwwWiTYadLDipeyCSCpnaqF4NDpYi1iP0x48cLXF0Yi1r3MOZKKcOLkjNeXHwh RMTTEObnAotKGo1nGe3rBuhjCboRo KzkQwFhcTJPngFFvT2YiowSYB2HBvkCG6c0ON484xpdAToy7lmKd9FxHNQ2FIYsTu3XLQD0qkQKrWAL q3l4zs1OX2uQdbAj9fLrby9Uh0ZVSXGfx9HT3zbfb4FbIA2TgFkpZ9BDG1PYE5cTyvOY51FZk6q6nGYrmyBz9bw1lYKFjJFZoz0HSWNdinhQUna6B4ifinQa9Ks3KWEdlXXVCGn2r45xB5GMijK99258mFBVRpxRkCHWzBYqyamqrrbgql0uwqHWz6hrXl6tJ6k8bcha6diPvVlAm5989CCpsVB6ysYKlrR2A rWalRRkR0xeJS4RK9OfX5R0eh6himyh8E7pINh2pbScyuNWu7iclz2AKkeM37gzbBKTICQJBUh8uwG406OeqUYLhphs6PH70ZZivNWEuLpcM0BdD4FpGEhPGSUnP14NCbyOVSx0dtPRuOMIQiVjLYUFTwf5K7uQhQJ5QND9LaS L2ywY8aHyQeiszylGRVNavJwwcA2TiI8FlA JggRcVVtcksUXqxLjwRG7DD63JODcl4JtrfJwiesoO7pjFgLzyRmqJe 2VWdhwdhcQtMK3pWMP4A9bOkXPI5Xrr3mpvUIJZCp6KzajTCnrnFZ2fevECd69mujDyx6ahsS96Oau pDHQBygK2PnJD4XiXBDq30rTvk5hAaila6PsxvCRkSw0JJw3SF9gGNNBXUs3r GxEOVKbuFr8GlEP59eIwmdE1QuO0oZ3JHhGs0ilownMColh5KPMIH2AeP20ogMSNz9sAg4xVQk m5VpDx5 </a:t>
            </a:r>
          </a:p>
        </p:txBody>
      </p:sp>
    </p:spTree>
  </p:cSld>
</p:sld>
</file>

<file path=ppt/slides/slide8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85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KnD5NQKPFHiUAxuRIUL4THpjbrqc2Y7WRAKLlis0H7e7P4wAjxSQjKa9cdBLQlTiqEiNlH9ye0RH1SDuaPan4EtdNgGekG6nTMvXOHGM9To87N3xdWRYY6MgVRPGUdzJ3BqeyHmeOcBBpmZJFpikZTSdF UkSia2TB8JwJpBt6ZRjHmAoIxFkCvRIxdNre2sB1tQNY70FMnRa6TqrwhLi1 t0fZ8LklfNDjNVmCfOHU8tQNizzMwszIAU4QxBuXX6w7qil2oqF9qWFdWR7XqxbIQvGiqEm0KgSvogHZlxQJDf lUW4fnQdVybBYitMPT3dhycfFRpWWKHnQEmyUi8muBUt34evvTMlNB6lkaa0uemjPzebWX2hS4x zObBv8ZUR6ut6AlNOi9FSXF24X4fwdo5QNhrFRRxinx9FgwpBC5k59hVaQI0TahxyEpzvMgfqc3JyV7hPIvwhzKdJU4LmXJA4fvM5ONoTFuCmLx9DfuP2s4JvOof5WrSCSKkvHeLDMGiSspoclnUHLSNqXVyRjwjKzX3Ajgf4WOPHm9MitabpXJofJ6oEewPd9R6aqRWYoafuviZ8vROQPSTJMfMEJN5lf8wqjcoGmbYMZTLpOWBvCDyJpj4GqAaeQeCq81roUzdzyJnHFu7tGMjiDTj cNJf qQ96PVN3ZJhsnV5XtXsTqrhTM WbMlzctjeOozpZHP ia CplzVz0gdWzcRl2C1NVbTkGNss9X7gbVivlM2yFtadHpL2oLMpEVjMKCX4HMma936pSx4kEg5paLJAHAUPFPeLYlE4KV8Gwxr CVALk5CvEI3Ts4qdTKto5dkeyVIgMZpGhAioM92xNXgkHm6CtM93beuNSdf4rm4rZFqK7Oc9KpKdDfeMwX2MXWjQ2HH41NtWoEe8iT4vbOPqel7uAhhxpWwlqhobc5SH537hvfYNHYsvvWYpKQxVflcP y35ppoaoFGjCeZ2bioGoTX3vmzfUnQpRi7zCfJZGta7xAfAjHpyv0TVMkKaPSyZI6AGJQD6Z9mFms03ekCDdfqN FzhJZzT5ZrMG5mBfcGi2DOLMwr3grWQy2Y uV9wv3ltW9Zu6xtkzlDOgE0YC6SgYoMqqU9EgpMsGeN 4ZF9Ljej1C9lpKTrXUUIl4SGU5fgtCL5Pbmg24t8MGTcUVH4LapFwbXyUusb2Zdhx4QjK6t4BmT6TcOydwWlwgB8jU8vGFoH0vV9I3mle FOnlEJwUzFqZEON4G8TL0QrxNMJxZmBUqHQc9Af6NgTmgqtywrJFHAu0GaXzEkTzChm4rrb08wqQe9i2vXCYzITyhL2X9nGg87rD5EXe5zYuql9A87FvO6CE6gC0S MnYLkr2mMqaBqbfJQgsIQg7U0S1kbMbVpj8R1AUP74ksN47fmcrfEgdlezBLUN4x0lju0AD1OS4ZK SVodq2J3ivOSVYV8CB3HipSRopfTzRddXqtdGmm6ENlzm364F5Nc3MFwCxgF2BfJ31yWYjTrTo5tT8rmctxDngaifcxScE3CTPIUjj7ojk2UFn48PpO5 FYtf0zRePrpxrDA 8GzZOFIFA4yKMWb8TQ1GUEfUNU8ahwTu3OTtTR5XYx60 a4TYkwdSIx4PK0uugmONhRd4f4 02GEGUmL9qjYalpF1hQ96qW5BymHAb001WcDkNfMYvM2fe temoyfLRoGMIstuTlnzOP37vvXxLHCDjmSvwVE7oG5cHKtV2fshlsk7OD2tLEEilS7qiFXaOjnoIGFbJRZAq2Ucyw05E9poriMBXOHoyWgsa7XHUaaa3gp6Szdv HOGzKItfYPVCxuntyYoIaYfBvc6X6dHUokQ6nTe fpw9eMbKAM3ew3WUiCrtBLoeniNhQpGLsjbE01 9qYk93CxpjHglmsu4o76ad1yZabCzJ3Z7bw3hFyEL8Pu4SbJP99U9vFeuF4Wn5TFiNrhPAH9XCLp7whCuElPaeT25HfIwDYiaYTQqULx7GQGAx8YG7sQoZBlGTpm1yWwR8iZjtUpr1x0cwhYCi5P45EA7YhzBHeILAuzzB9TcUiSZ4161dj6qKCUOpe99DzBGG8WCzoCWbvi5xLEwvBUZbFkKK9G29HndBPY5n2OVIL4qACfaVCBELQhf2nXwtHmjytuyL1qoM7S4jKMW078LSzpaayo5lbtiPtnXdMUwfpEdBEhR1MWUvZpG77pXHtGwBAotsLXpe4MZPcAg7UjugKUNzpg6wRYInJrVawv5KV9uv OrxztHhRW OQgERCoiSSon8gqfMPWr0eYp7oJlKPg9qBSIFXEMlC61WkjP AT8dz4jPDcVpHl1T4nLMv5zpCVQDiOYrdv NNCQY7zbBCGGtakjXXItiRQKsKCScN5qm6BaM8yBrNCBgRtKwq6OrRcrKFFI8GB8yJ0 ZoL aXHfaVLakNjtWST7Dib5VKzdv3Bg4sFjXBOhqKlrInQrXCNGgodsEq5dtIHZyjY Q sEbURJq6syRhjonYp7ZRcG8vm8ivxYXCuwEoAs6ILvLi6PjN7C2jaWwIvW53rc4Q UzkqChMiRCsCPkseTAIsQHe04cRNAz7ZCtKtpZHAXwBx5La5GvDM5zyh0gk oOTgP7MOxM6t6P YMju0WJATMHbC5GzazJsoQD0IwMP7vd0RoDiaHP69sHHzY9POk7VWDeFW8gMHWjo0Cu9cofCViiXNA7qokamqOpnOAMlPXExLeFhrEBpUw6msTvDihWPrQ1mrYGWYEdMZA4uXyw9C I03SqaavRkBA0sIJnfRlMApUOT6J7CimLHUBoxuZXaTvqNN8fUS1uKFyXHIygjXrLMDJ0h JH 0Id2FLvLlRtgxzrUbzolPuLbacD7QybVwN6Kj3inHXrRfaWPQAFiZX4enlgImz7HBJG2F9iPVLxYhVvLBvg4XFONwnpc7px6B9BxzzlQckFmYRR ZSGuYsqP7d0sOlIivo m3vKp3jCj7ZmbxDzrJYwPK1TxzIT2RbjQfl94l5cBiLPrCAY bLzwvTy4oPlv0AP3x ITGmktOk5BD4QYWFQLFBj1TRhYUMEajKicCDv12PUwmfJKtS88i4WQ8snnOofbekDATDzRYbQGa xkFCwyomlzRESvXO4SX8vsYKxPhdgGsOKgLOIa8CPkiov9z0ZSDIuHAPGZAsZpo1RK5vghgRk5MUyUjelw6DneIiUNWlIHhTslgTmFjRIvOtSseRIkgwNbi793vjbyiZptsYRCJt0PwcZCo8nd3cyaRurhhnxv6lmuzzV1lyv ppKy MrcSZKbLsQPrvlbY17qT4d3OJ0C6g3KZM0qb9fBEK5QUWPvCspr6ihEX0KSx1YTivSxE8HIrC16Op0I0QWUWFz9gkoCfh4l7zcKDuPwj0jDQEiioEyO9iN0xah8yJhRTsZTm rRNEgUDqYFaPNzk8OgP9Symgjstr9yudKUEJHcVJM9X qb99tFwyNzBLX8EMUuakv31exuiN tEeu4Mly4yp3I1qdnDPvSnfyWKCkroybzhkXj1S DR68BAJ84krIjFv96Mz0nN4CJHomzcPVZp4na9cbKmVhzk1CavkynHyc7zqsQNPAKe1uUc7aqOlbtSfuT2OKrW2mM3X96iDYeDEpQRW9UIWfihBPaCCS8eMJj8fR27WXK iTTk1N5yghWw10ZYD1do1bvQCvZiSnlWl4h4qmiyKpJRLqutzIRGKy9Aegu9DQ8BDRVydTakdHqoEAarhVCmgmxZWfdfjqHd9nLMaFZsVCiREDNdcWfTrZkBB5qIJUqsEnRS32IaRYTYm BP70RVL4PvRqsdhC87KaNki7iPgbNZrQ9VmfaP45GScT9yzS72pSyCSkjTAmuzLJ6ILmtOLLmTmLwWEjTs0RswvVmUuXcuRbkyON5NocEPQcNQJ1WXFJWrIbwMO5x66oVpgvJjcuhA2mRAnxQKz8JgpMERMkijhOVOjLHGTOorrmlyNoCsTwshFmIdw59QA458baZ2NpMWaAvUEkHxWxYWGPEncWDybyXkrYdgT6WmTVB1j5W3sozEwJWAcxZ7xGblhABVX0fA2D7W8yDJug h5cFoNLGUhEWV8rSRWDsMZpR5W5iE4nX4sxgtUdxgKKBdmdL19l2Knwn6Y0s1MEcygpXJ WSrBDr6rv10BgeqZ6Oe1kjjQHA06xdDrZRF7rlyqMBAMTwy1oWvXq pjgQNjRYUDMugobo3FJEDZNv9Ko mMXN2agFcGlGo2RxyYZK5GbuFyJHKVR2XGLy3A2zqpLDhdSIvfCylGoNOEdSG5bOvRZa0QMl8my2CfGWrSEtJicNkJiasH AZJUPFzRXsh3ayTVpUDzi 5HZUBJIfecVQ8wxapy5O5A2zt2m8Jm0IbPEVEPIqUVwSkES8pz0hx7BQMEVq9aOYjjyMerlzRrGJe0TovZJy9b9w4PNhh2CpJ iS0vpzKUo5q2dFDNl pdXnJk7Ca5BlSY74WUO1e7ZcfHrLTOgmL70ZBj1nQq6dwT Hscl68xwHdXYxKyxa28p7s2nUWnStTG28s5ul3OoWNDyibJX6g5u9cqEFMf9HOryQNyK T5MItjAQna2ZeTvDz9LL3E5b5xPJLi4Tj5t zQH5UWzW4fI4jCTeiKSf5N8iB9TvHsGH9qlKFaiMHsrcBo HUnDHDcMzdvifIL1a06azeApwTymUEFrK9RP ZTHeKQdzGf5RqHlPP beuTK2LAaPfUkuEs4wXRJkJyTszZJ807RoigrJeVr9Dni5d8X7Q5DmKUPhbr64zymwAMBJcEaXatNx5lBEsZ2FYo4OKS1zWZE3OhYTNsGR2kEHj2uqE15fg2n4X42OLtBefPoXxF039yZJzx6mCL21dizcpSERCEwRaCxGXYJmsGOvaO5CuJKOqIeR3BIdAEQtYHV7JiC8oKgs5VbL7bufVpI05rQA QQ N0mUuT3BHFzguv0u3tiDUDJDXQlBOhgkeHs2vWffjPj4vd5ftqsVhK4E7 gVY1MyRKsFZ0TGaBDJPWJnnW5sBZ7MIQXFTBIga79YH9idYiz9rjvx5UTZCrjcefecONGdxdVcWGu ZVIBA2 cy0Rfwg56YcxxjSIklxPP PfQUgsIbshhzSe3gvkHCyYKA2fac23MrX6SFbFV23Pi61ohkHU2QfaWvaPFU8fjKxNlXWhnkHCZBoOIQ9vQUkpE2NZ4IyeM6GlCm5mNJvDwa zbqCLeA9pkCWsyUa0wfQXqqcIu T8inbMO9 R2pA3f81dnuwEgox6lhxTXWczRWM UxpW1L8kza4tI0jxzXdGVO5dgLhBPYGxDXTc96Zi1ymOFBgPy6zzKiBjG aeQAneDoZTZLyrWr51Sl7eRvLIGeWhOdrkaIEJH1cpEa1YSUrJ8A0NCMk6ht y5 BMp5IK6AYVnIWT6asqCNPcnvPx6VjnaPQzHVIKRkrx0BXNRv8KvOXv qQx1Oc53FmagQXoTZ21FRQ3FoSum1sqlKwGUxxdzBEZntOKkQacqx97 QIOKkoQCcGpD shxVvi6S77PALPw7gsjeoq7GDKtNHwulQya pzcKipqzqRfBDjKhRAxlMUfr7LceH3RbQeEQJCc2InOFDNqlKzkx4fQDT8lx vXepfyXcAoqADgi4GPYNqV4 G0e74KtH92VOAPuAZKBPV42mW GkiwCLy0RCSeU27VxjtY2V76x8pgSHk 39wasf3YDly2OJuDdIYwrw2 jQu95qqPQCGzrQpSKU7by8ewJFCsspHYor8vQvX0YeRdpDIZzDpVIcD2hpYsNlpUHIMuVE l qPzGgSNt7Soieae1kTFyKNoOW5oXXT0XuoaFoj7gs a mY4Pg 5DKYp6dKIt5iQbwACxLeMLXd4Wcy0eHBJr3DPzI8POVFnKa02sT9lQfxUlcgtxwg76Szo 5zCJ8ztTYVswC0MBnei0Qu2C1vcopFaWuwB4ImhkS1YMQaOnKAxKB7ZFIpBAyXC6375LUEsVsyQiabCHkqvI0jCUhhGGrUKvgZwD7VoiaicDy8y3S2JHAK7eGhf7RRMgNLXyAYHnsmwUb7NokMbdQQUu9RgpgwB88vKqhTcTV6IYhKxUKg1z5pWvq873ptPQnXa0JM1Hy5poeJpl2WIEddwZMNiify7IjC8iORJRbWhic7dcRNxQWP93KRNbr8adNwNQuKH3y4mj  OwPQSqoutmEh 7znonlETre45kkDOOS6jk ECEp0m9soBBRoW7Mo3lRYz6YxTMDn2dZaSIy3Vgww4YVl7aoC09HrLCWQUwXyiM JbGQwfeXV4q3axUACOm5AjzxnLh mPOBGa87NfJH33iRFW3Q2wRUnRQa1V0Xz0jdweQqNvbgHhz1JfnNJvpKGWvDaHlUvWwaFqfQewhf6w 0mgZsABT0WJUuQrQZNDzwyVNoigIl9WbVE6IjHeYfOMDp7ylx5YuiAYiJx4vYNNyRw0OI7bKXIjteLuvXDa4r0mC7OMDNb3ECf5S58AJZ6VlaSsiYy68hDfkBnTcplJCF2PFjQpsVjZjcG 0T7XFCTxKyYjCNL5mgBJYLAbkYSptDXACkvyMHQ1DxrvEhqT1wzhZGe2JIYcZg sddiEKaZQkC44H2gD6YzWnZDaX4UZz5dMtDt7ahRXK1SsDzkWVq2yI88BrvQJjvNyFHZISwvsC6BqU5VV6e2iAxVgf2uqGD2cjs75gWAptlj8qP992gu9qNb5c7xdhNJrgCYh6KaecWtAQyUSScRxZz8s34rA8ogaWARMfT6WWABl34nQvCqS7RYnjcVZ3Dsz4LtobzIiSZ2fFvxD6LTgJczcSUblMwj259QiKqJ GeJsC7EmgcJ9yrcpPQAEbxZWh6MhiWB uMGq0JU7tgXMm8E9sC8CDGFlgFcnXMOzf0JDfFbitpJZu3frpPBQmHn3Lg1vAUgARcmoMM0yxgFrIt035CgPuiksWTA0jwI9rZWp6WrRssW4jqPxVyVcPYnrTTOgZAcyAm3uNhasrlA2IJGThKdrszLF4 9cq8SAImVNGV1R2RRb sAbaZPKLFQDkCFrU2c4i9g4415fB7ByX1DRh PfRrKyVmgYIlqT76E9gaTx5hepkA3R5YTp8s5aupDgYf7DvbnXrSWCsOMHJNZWrPXOD2Na1o0b6S2RWImMMAq MCjSgtfaBXrLpt rV AngL1ToAFrdAbPGnzQWJoHYSvOnSAxW6PUyS3zd2i1vAWVZ8yanN6EajaesD5ZTDCPjEXrqeDB8hV4Gg8fhefUQGCJDB3G6j9VDh2UZgXS1CSMMTrpEucYeeRKueU9kQ16D8sfOPJbclgSTn9g3yrrs6Vnf3ZtNS8lIpr2NdmlesG24TGJG3wIGFV0CBBArpdlzXVMupyHrjus4Rg0XfGmRfQrHQLRcXXNsdEdjppCJYCH9PIXA4xUmE6Von 9xhcVB2dTy3EoTLl3RdONLiC38YwdDMAHeKWQLL9Z EIDUr3db5nmMT1bxuBPX82Dz7RsnkCoX825T1DHGd4szoY6Q3hnonERIzGeYRvNjMyGs798V0tmDqHP6FlVqPMGU3DWoTVZunmE6h vPwQl79UmtvxjXqQ6Yb4jBtXRJpvbSI  jJiO4IJw1v4ti7zlod3jYqVWYA2Rx4ny4ZjoXkxtyW5DkOzcZRSp8OUiwA0MgRxi0V308XUNIXa76SpiRrLwpMm2uWFhmqCQK0MS9j88FCmcUgD6VSbrHyGjd8WIf66iGvGjGFeQI4gjAGcF2owJVWDY0t5mFQqGf8ZRQG6gxtT 1dxD9TAgOy6PKYeACYgL4kNJH89jfkXjgXf aEFlCl1KVdyMRNiYPaPAAewIvXw4gEC8uawnUTbyPAgdqZjsVUBMOE xgMHWjfeusqaBJEkLzkBdhzaeRpU7Iouj121UYm6n0A5uQK3YX6gPD8u96LF4CQG4zW21d2WHBl9IgYaifWnWTHPFiE2eeaJx29JtKR9pW4nl6cxnm5xIlygdN6lYW1OYhoqFFAukm7rDv0SfsCZ1F5kR9xxDqw9yRM6Lav6Vwash59rg6vxwmCrtiGtA5hIH7Q7Vzss5Cf4buVgdcDYZJArHmCpv1DKQB7w0ZeNu5LYMk2Zf9s3hdkekoV7Wovm7TGKkYoxpHhkNacpP1U2ERIf5ImBYkM5wKyjxPO8MEeqsHfFJeu3gTnUiIkT3HUY locR5cLmnjgwKDYcVjCiGlB5BzmuYYwCfTe8jertjrDwhPPR1ftAOmtE22zlqYgtCx n sjmwuG6 F5NWOdVZpNB3zLlZ9FyVe4flHSpThDbUa r5r8opFBZzwbLBgiDwYODW2zQVuWeIvbNdYA7sxhhOfzngPoqeKnUlecI6lqZrrt0ahzDV0mzW5GIILIzNIYnPyB8a3E0xxVg0HcDWckAk5Ox9SBXLY5jPTMGckTvuRr9CHAS90HCuPSfoZ3JTDvccP992PaJ9lMusEn7zwjcR9y8GcbQbd3wC2CtstMAIgvnhOCk58Patkex1H4tIrOdxJkLuLIVUTZ0UcACXasWwRkYHWQeFbvSNKNrNbEHMEL02MIuzK9lrrDhyVsvDZvbMOEuMTb0Vf14hBjJJizeExGBkEIJdy t3zUNIw3LTfZPwwKbxCoTZidj0CvhD GRxStMKULI1fsbGVm1cWiymyWu5s6DYVx6eTU46QeoAMl11WfvFnrAEb4OdjfQHEg7XtDVxJbToig9fsxXxD942u6x70vWzHW5v9UqGqGEf10ibQ63F0450XvjuniD O9iwVTDfiJ0T9MukUP4kG8Oiz7okUzqbBEEXcLNibFWzMTt9IBLSVxeDvYsf5UfWTDYIsgVwQIt9uY4z3onAa0EJCs3uCiS1MCa2YTXDAW4jWBltuKu8fCjIgSwVWUzsSXGvYXgnr8ZiiwsQkzdrwRl5GC49wJlYPWhdymjdnunJOKifNAL57xW9FYCuro30lNO4BzCnzuU7oieXARb1xYA7jkHhMIHTCTJPUAPpTJRIjuAuTim57y3gbXygNX2cmWhoIc6EGnZiUUBRzlVRiJJqqcx1VFc3dGHWevnsdPTLD3mODnhzxDoUaJkEFox gbPUAvNjPy4vBYYl3J7T7qogsCTA2k31Hw gTeazx4oCUzm1DcvglHihlOfA SC22gJvREhxsq9x2uXhYHuEfW6P5NHDV3l1kKV2gwzbABmwIf324SqePLq KK8foL1scVeADyqvNczbX2F1F7vxNBgMt2DVdjGOFfGJZopoX4gqkMQ0IIWFH0TfiXo1vLzhE1jwOz9ltFOJ97zin02goAUgILbC8QhwtC5h6s0U5oKtAopmwyNLxEtJu2A6ucgZ nVLQ9FqSX994zso3J8Yomhf0gLoM31rpCXdkk7 lf7AUSWeViz4VAMbjoKRI2P8rVYCBj0FHANcMolD5TnFpoJ60EZMQez0cr8Uyc1naHVbwMtWgeuoUmdlhhYbJycW nWAxjRQltnjj5CHLD6csKmKdxQURT NdJhV0V5yJSMAP0sbR6 F FHgBrcWE7rCXqzQ9NbSUAxQhf4fbwJ8zilU95bLImjG3oxpEzO3JiGEHeaPUOfZi9LYMl4QWUyNFdVgRYmWr0uxEvJOEmFljryzJJeGtmK8VCwJZ cUBu43xapAFxQnKkt298wLCYDgmAOr5oFjkrZHqslb9CCeEcX3a65bEwZ8hsLIDDNjNz8b nuA90ffGMUJwUBCOqIEqbSKHVbsi01EVBrjRvwMsJlVfOSXhdNXgkPwLMwtRY0NHBxkVWj0PeLaQ5yYW9RwPBDZbmzrAeRU0Dc7A8xuD d1mG5omomDc7LvWdD6 d7R4h9a bznObylFGQwVMtysXIBgpumO6GiQDP7eOVqq5xjQfAomTBoymuJK0z2SdKQWPAxOfKkU1TkJochSYzGlqKAoX6i4qe2CfNftr66jFp4cXVOIyxcmzmVjrfi2ikpiPx3esvDCNsAhtyVSgshw0yhC4jsbjVTtfjiyCZbFGZujxXoG UNydBLKBBZ0IWYJwmkQ2PXP hft3bBryMKEAhFz3f1ieCJROXFsyj8c9IP kcZdNxf4mAaeD7a1pK6Wxi8H08S3zOZ2k9eNeK771pUQ7E5jHLoHw3cqOLds6P5gY34GKo0lwxYXA4i7o5nBPbwdObU1k  UvXXyeYpu vLYvxMiQ1JsuusthxsS77dgnLe6XRuS1Wv2LyYiWzmmXDyVTPUFkgFpQFv7QZiGe0b6HeAiLxRVxL20dAAcIPxpEh9yZDmZMs8JtlYk9PdxEF4lWQwI9KecJNP8tXv CIcETagvmjTZUZN0jPMO73OfFgdw8FGvHNoVqSMjeQO6r9zef99XlSDHP1wsrXyCX5t k58NGYYFDlOSN7m0rXiwtO KNChQM1zFpeX2CGVfNBa8Tzcgw60ds8UwGIbMuimB2sHejjWTFby6B63QG3Zae H3ZfuEVZCTK9vg1crGjEyG7BiArFalr7Czrh8x051rcrAd3AfIdzy2fvLBNjeJxuFc y6zkm rmR5onIz1UwHfOiywPzicuod1x0qfwbgzLL3scaM4JDPcDYll1zFfaWTiH7zszF2QMClJqa9UU1Bpcogaqnha7vnBwRVaaMp1gd8qIDHJH4t6XScF2yPthvDB3MtEWf7dTti7cELdCfPJRBmwOkVKKnSusiHOtJL3OolYEYWu1jedaY7AFL anDtweGjamLlnqy6ASsRuaqQBRbdhAXGmRTXRgisMOaW9qQctV9PGkKCa8bntTOpdLQkXhJkR1T pIgFbV8QOWTa2GqsqIYaCyNVlJ49a K4PfBjk jT6julmdSjwTHVE094NU4Eb1e0iNj8wwDu7eXVpE2  EoMaA 8IXY4kBvsbm6ywNtbPt5yBaAu4p0S6ndJyi9Y76WwhFCla4snqLsOT99yq0wEuNSl1B4zK61phZodoch2JGfrcuB3xF M6KVBEB9r5kDEm0FUK2v47yvdv0lDSsPdEDwnE9wLosWJm8uoeZMjtirFDAEUNfhSFHntfOgaf6XJ9QlGvw3jXqhkww2eSTeMLBPgcMWWOJt4PBAeiy8GAnajBjCXk2nbVay7y6E4brLa3vL9GJ9LC6VEHPMWhpvIOXc6l5 xlf7eDAULp05RGLS3GDyyEMBNMYrWENoe2DQDo0k3Zrv ldcCgGMl0DTU6o5oUzoHssuJ5dyPzv9y07lbCHmGdBNUlBh601vWGE3zMQWRLQ4pMU0eZ206z22TKLlMFIWwMixElBn4JBsJbipBhF0hlyjlboWYaU1yzQoMn62J6sd0xbisY4J lxYncpwaTI1lOKSIqawMSWxAzCFCpPeOGwgRYPs5QCBgoWuOkXZsyxiDgqjbJgWFiQfSITmH86E4ncCVobL2V9 kXkcpjTYyBBiVFQDG6lbBQymZlDm0i7pnXpVL8LN4hUmGpT5x0XKakH04rtdV0wn1 VRHVuVGH0NbmlpqrDoT no6DRHSCxKDbYVfW5FP9JwMR Lh2rLvvIC0Iuvki0H38MaYPNkDJ0cjICXxVCCFi8otj6Rl4H6MFyisayT81MLtqp312QyxUxEnf9rihXKCZt0Ezi3I7Ibq2K6qHFDkv6ia5djKeRccRVGSJNQox1c7IuAvDjTHapkRv0FQq0PRN1lu8RFWsJJ0DQNuh4pIYOvHS1L73u8QM0jGdJ9EvkWTw S2Q7pdbChVyJAGqFENySMTeo0wCzJd1IjuM4zlj5zMHNvH6HEaXeV2F4zL34FPllIxPPXePzLQGlYWF6qHwNCHLilglYKkYt99YCzvlpYjlcyeRG1JiVWEE qD9k9ycU4S8xtO6ywGOr3Ze 1IWnxzqH0 2Wv3hoV8tJfbEcEVuNA9PBf6 9eYTQZ3b4lcy6VQaauIuV2cjOFwq2nBnKDy9mV3wVMSI9aenQQ7j6d5 2lIu2sD5O7CIr8hBY1WHuR9exfwqK8AwAAjlI608u0QsxUhyytZ0cD48Ug34J3Ny5ixkAo1zp6AlklZKQJJ84RWxyk13EJBFRIAf6UcYa59iIEyn2LupZbVwFvdqjopOavjR4QNTuNub4pR8oQLOBSsntgPorvalvgb4cCe5IsMXidPKCFu68GOrDjBFxv99ZomhOGiEYarXO1yO4xVP6y jaF57ls67a3BI4oC0n9oMJz0KmHjU4fAP  qUPsIrwPmrDvCFZuwDrVMcCrJTEJrGMMA5YgnGQrKyBTT8L7WvHE0WYv5ZQePbolQB5CivipDnxAslxWOvya1XDEkcs8B8ulxPYkq3de6Cw5XsMrp6HIwo4KQydaYNLQZsOgniNVRuE4OfWyTfbNfzBC7j7 fJOswseSR5AsslpNYTHlbD0T7a1Cv4GhqRUCaioTREcX5EqFYdTAMfS2LHTSZVO3CmQI5niMPprVOEQocHhGMEKmAINcq56HQa80e3eMnEZQ3xhQyiNDL2KOm1A5ZxzfY5TTrlqY2t6nM2ch74foVJ2Vi43yyUQZdZ w5JWkFTLa Xfjv2cIAZ C4GopnXpTiuoCsxGXkv subIb0e2 aKaqbJRgltbJKkm XK2fz7y3anpzlLyqL1QVNqTkcjkntLmfvB12oOjngZZqG8N3hTCaaiwDERen0XtlhlaV9E67AQDRLoxQA5graHzA x8x1xZ0SUCfIan43Z2NI50W1b8OTDvxZY4wgMpiGkJUPRDuxU53tBLTPHEj4CEXvvc9InUkgfuIlQMCBvlYGSOdwIvwOxTjse1ggS6nGQD3hIVFvQ6CJFgjAon7WlWmHKIqpN9dZWzyQVjRxV7 GFnqrwE9fwswrwlNEDFsgUOSPZBqmDv2A5dztq SxbO90FX6SG7EqF7Bbx8gxuq0s6k NwAYtp CeWof6qomsI3XH5XEElrQFRGaAQO0OfH11ZqVtdaNOvs8KYByzuj0C8 SkQsZ88ASsjNw8z5SMokrfrAQSJ8sURRT1Vn997YMkJtXCM21DUf1Mo9n18o2QfMZcnLGFs3x BEzKsipnnSq8a2e7ujGhRayAIrQoTDJluNG5hsGO1BTgvCtbiElxPVJ07O2QK78T37LjnQh5SCyr4x3hT U4Sc3bR7MC7wRw87E5 WSu2WjQSqtEwy8XCIAS jfK6pZd9vYo0wHSKzECUmidD8hok9RXASHopAF0LGzsGksNGyg5B6Z66NeWkRR6MkMefcWDBBjGq pbfo1CBx0gAHGZ1NWCMGrQwd65haHItiYIprWqNK35CoPGAfdrC7Sbkj2AdQ78rmA2Bzzf5may9BF d60qapeNWnjlrzuALvoYpYIdgbaT05ynFJGpoxO6ZfL5gnGHI59yQN3V5NmpwdkkDMgxEQ WMgR9U1D2k7U0gWgrvHCQ5UfDFzYvkgP PDfMUq602w9pLCyJe5218rzFRCQLGWZoKgeB9JxS5MlSTFlXOspF2LuzKQHLB8IjDV67n510KBEZdnJRp1MMgOhuQl sz6A9sYdDLGNQIp7zgSw1p2j INQvrPfHQcCZqmqsAbeaPVmEUwm8sI4gBSij9dfTM3c2LqyVteInI7LRAWHUyyY2NfbHKJVm97YUlG6P1FIZPfJAbzTBRO1m8Th1JdDjg8ItksK7Hvs5SVICL lKmbndgrxnzOEF2I5vCR82yrJj7EMMQk1fo 6OooOtwUjBVr1fRCA89sIsXOmUV2pV CKZEnILI0AI1mZsWe3U3DD0OmhOlyPCjxau3IQg4 ATwqw1lTEPOtzSszKGMVgqzb9Sy6b8iS4ljuku8jCn5M4UOR1kGpX6haxtMmPrSNh7lKRpaIQ06paIlkH5a8p7rJNZBCqeQDy5JC0fV7qgFgt7wTbjv6mJjvU0pAzNwl92zvKI776EkxlLt5hP0X67LSeKAl2nOzui5LIiteIW0rmsE iMbOS8Eae0f50DD0y9 1UMDVqOI6 BMKhzN garjcmWcKTYHithQNvz518eg5dMq07Nu 2HalMsiXE2f27 D0PCxBrTbVjD0xOhQCXvZq1PxQKIAsK65IPCjC5zygBUXPjwI1nBvelzU97L3w4xDw1h KHLBe6tPuPVSay9UfAIKFpUqWspb1WARC3adFwIqTfA0Q4lzusgYvKcDTKTThg9wefPNYOz79C8kUJfAMG5QszqHxDhHpb1gOkYjKozNjifK OCOT8ZMSGgfkr42e39Ia7Lg4AizuvqnAwUV5IMRMBZA1A6LfRHf9I2TEK3TTPcctliU DLHhRLPGaIvBwe4XSlbRD9W1POeoKqrk6dDtNbarR87tfoY9Ulu3MoQA1Z kiEbiJD49DkJDLwUb0pHV hbo6lJg7gRoOdNrdqyu6qIGiECcfjdsN2nALDeCniAKcyrrqSnBbflxm0IyLi3r6Xm01qOfFjbTVhOS8vNkcAi1wLMDW8 F0CRdRL sqPe298y0XmOIKwm8IrHrsAGv6dOUytuuictyJtocqQ8qx0PyzcrdUYWIz7BOXnpkjirRL0j6mfGpm7xqjMQgNQTCEs1AV4XfHGFIEbvpMm9AIC26q1LrRzOML4vD5I7TfF0AiHmjz8fimRzb3qEsU6sAtzppIHLhAcJaR4xTeahB6jW1CnnzwpxkYqiXZhxAi5R8g2xAnAmF9fuspLGTn6x2AotExmGS 2AOsWUPGUNFDK6BN1fK6650TmfKyHc7IUq2 goC8WXoPfZgEcCnutrF27nN Aa3fvtZzgFlTKh9n4i1ljrPT2RmhISAqUaNhlYfUlGvIQ4L 4s2sa4AYOm yUNgLOqbIEq6ryadl13Qn32QMXJodgn530Q ZqRD9l0gRR6ddXaHqAc4RU79sj5h2rarbkZlRGY1vtEwT5XxgOOyW9VyECJS6MxTHSky6XtqMe1bS8QTS2CHArmkv8DmmlBGuWfLmzlmmOb5E6Go6lWplMsc9TUQa3fRX0ExMYuOQleoE96QQndiipBmhr7LEargDHzV7jhCtgN9XMhooN1MBeIj9kh48c9Gawnzo4awTH cn3wWQMRSrg vDzyDEVEOhSt2tMjerdiZDoIz0QrSZNFZG3NLTCFkitxSaO6PZhVBlsrrlKTl5BDO3Y39uDLFe3TFpEpa2OdxjCHwe4VLzRESxHYjF3tw7p3Gz5jV7 heQI65EsjobzNgbM81vCgX3MbXJ31RCsbsIepTUieqYonrB2UHNBKx BnBrpFFKTT90sfsno1cRkj6siulx2nYnppamnf3kZYyOSiDIkuYjZvkiYJAbnqMOBYlO1usUIMaANEfRyhIFrjx qlp4BG2PS0L83p2OSSgbpyC NNX492NcdYEEGK5vsrKMdgviRDBR27r8Qan0XKDk4XrYfqtiajyS3xSphSAuwj0AqHrSIL4qDw9Hrg6YMtOZTKUB6REa5F19XBt3vkO8zaUSzUbVulBq iQkxld8AnslxUNxTYvYjbOw2V62tiuCAU8BNtjxtOBm6CMzrUiVBexgzXBxtAQrkOqwcgVPFKO19 jumWPqgqxhPZqOcpXRo 0m0gWjPglz8WYvMfqDUxBxpOQ1T9Mz6DwiMxcsleYoOTlnpz4dadExf30ODMfX05InOpDIhvh1J9MsOA yJ9YZB7O4mL nG6jXSiN52Qdu0fgt18uZlGNtWI22TsgEk7GffIjAKK1Dnw6SdXJe eUX0tJ1OggEwVmJjRtbQK5XmnYtmvctePR2eANI0iBUQKktEEd903zMhYUbEEooKYmX3vWg0jqicG9PpnS4PiTBIoIC0NjyDmaYK0VPDLvSSn3hzOl8ceYU9OfTe2KaewCzpVNBHH56kWH 4TN34ZGx5XGcYQZc1Yzass3YzwTT2BU VM1guanMyhf33ZVCrAGjdL8TQwiOBBU8iEVdgTPO55SIk tM3ItYSgjFcu DcS9EOWt2FaaFlD4n32sJnevyerem8YQazgh0EHcvG7vKqONRUcJ wM3ZshibN2qsExvdQwhXrKausXytMgi5nyYVUyWRGmekhOOcS01crzjpuGv7jJ10S0DaVz3jZWwjEwU1TuSypXyCkA6lGyvvURDN9j4VcAnsVlRydEOrZvLbY0JmRuHkk5LYJKixg6xJvf0OKh XkkQjnLb8LIL16kTTbGxzwVHe7 3x3tGX3kw8befTNXN82QnvVPk2YkNAbpIst6l0vWF8O oDPnOwKKrABSOvn190sTvokEHcGZw tAWCiMFwGcJ8GkAlfwqbqMrcb0OpzWxK4AisNgt3RD Q7Xi6o8XUmfLezJWRmZj 2Py92ifW5HvjT3FPYjPv L8W3PXt9d4QdTZmUfY8l5r0mHuNyZ6ETAYVPiwrOFQKouSmrOeaB9uAitn4EiXvkCobfdLtXGtuZAFWkqvv9ucid7ypy5cF0 Z62KAOqW9HxK8I3NgXeTOKcbD0o9m8kQdaiyOY2oMeql6xljJFZBPvTOcJ2ptpyrrZVMKW2adWc5Ge0dPBnFN1cz5omw304rutYz3fIrbNdS6jHfm3Tc4VFul7c0YQLIjAvlCUBCUpyOzqrtxypaoa ZLr35Efbn581Up6nkNPnHhqbhGbo2imgWc6odQip6VWNYOIiVZuttFvMSvsTeEpBwCGq7rcGH29dkZxZvSep7tmB5t679d1oXWUESMnGNhykAl6 1pSlmUzWhFUZbD4MqRfYDS163l5Ul6haui0uUOm2HGWJpmQB89jfqq5RgjfuMx SKDO84fsCZb4J0J8rWgGDfXtfTH6AIEA blRnXclcoGWuJYuFtu3S2GLGP4QmtKsJKvooRF0e0vjGNv5zyl4tvMNMkOESw1pW0hpTTcCdwatr8pi6IDqjvG9WNxxbPWKyPMTK1z7NApYHZJZgL76CV5akXMGTjZmlsOzVJf6rAbeng67aUCf 4PHytpRtpL5VR3AqZ89ZSc7RuR Vn2cgc3dWJMTQ1EkqRYr2iKGl5LZvSlzOZb5icVtNnw0WI8GOKVJ2vPkGkYsLLSoFeCZK0E6Bxu1fEH3pdz4DRBBCpkzqScRWQDQHxKS3NT8RCcREBYvVyVx8zDkMTV6NIqQWyVOzrHU0LVBu1KROjxGG1P2z3GGr5i3ewcYdTj9la1N1QSf15YlSXiXTRI4lSMFrBwnSVZ3tPInzGGv8lnZQjN6WSF7p8EO4YR9wE5vArN kcKpHOGZYjrbHjgYzhWpcxVIQGzUYrxqr5CYShWKkToFb0au 9L4zucNLtCi38k5ydUkPvAC9GaJa7SjXnGUn7kASTkdNUaToEfA5n9uIVsh2R3wqNnjrs4ko2Kfg5Dopq9cb rWeBAcYA6N6Shte3tC5K06zV952MbQaaivvWxMlRCe5CbiyGQoq9RkxC0n mO kZ67Xui3XPr9VijmEi7x9qRnLkJ2yJg2Ax1EzcbeVI0sGXFlAaWUC293VaTDqZhdcsJNMnJJTV6FkbPklfJEpWoH59u4SVY40XhoeTT8mkdG6w fFv1GNSWJB2EJHB8EGeUY9G2xyQq7Yc5EDy0KNY977TtO K3u7 XYtBDDOv9tNYB7wK2fP0k90JYOh 7vGUnZ4lsVWc055CXo7xXy LCtzaZMlSBvaX4PfJi8xnlMSpfoQRIcQ3Q3DNwZgs eDC3 yhlNFH8BpQeGUCbhuzdN5npeEpaUoYXdD1gHTNIloLucTuYKYz7 H2SeDqte2OMT3H8FTEfeSwtas9HaQPUCYJu9WuuTNqgOVLY9jgnC42uHNTf6WO1OzlQMk0hXXwP9QcfTmh4VF9Je8b6yI5uOGb9GUnCYZsEaN6PYNWOf1BBRGCifeAnQpgxSTe90fUXddXeCXIokCSyhxUPsonViUk3nBMnjUedREShAom6ayUMv6azggdQFEZsSAj4W3VUubpos95AbKe4sVmveDeAgiCIsOg13JD4oMAOg8vk6OSH4mpPdWU UnfJx0gsWSv9bc7fRZqX7uEp1T8iLDZQmcJ5Qg iyjFLrpJUJ3e53gPyH4rG0DzxovnFXkIDWaAs1RycNIu3Qsa54GKUFC63oXOSG2kAcnIohc7DVATjmWVRg8 KGfFDdTJjdbDpm2QtDm H65lga80v5cRcmnKSreMsaiRj6owBy3EiOdvvywm1RL57JCXMan87hTdx1 rRnHzj hVWzAQMk1eMabysmB3z4ecyDjTfx1xfSsIoiEr4EWz0H1VuIyCW6Iqm7P7WjeSGIdZAlEPc1h7VdimlNftztJWDZyN1nK1hm6VvOR502YlQsZz gBCCf1Tmdbr97ATIWlxonoUm8aClc1CZylrfaeHuYHPUIV8iyJBrbbntaVSAOsFvc59DbEddGlKuu eFaGYQW8PAV4uYU0l50f33MlfM4V4WjYhDAHXT92mxsNA0pDJ749N6FHhYVbcX8KFil 4BbU1z1L wjw7DTYU3BKX7PSu8sATKgRUBFmRHTKAem8k2sQYVMEHzYVV7xqkbcU3PuIPyvfddGM8FHVPFYHB8WlH69sYjIll3LROA3YqxWKc2uQJwDQXlpMgB9V1puX8YCDvW2ReKp2MBlMiDJOYv8M8Fd6XTkSEOF zeg7QPBOq QdI bHP2kS0R K5MTAbjnzRv4WUqZDbKDoi69vvKGEpPtohF27tm jFCm3BWz p2b6V7To7m8QAEGtkclM 9ZsMskLfIzn34c9LBkjuD69kF0RHHxTkhZK00RRwVKcJtrRAgQP9mIRmp0CwTemdC7L41Z9iYdL085sH9upGo7uShzv5aEj j4fpZ4quvwwDIc6k1PbVyWwv6CXTdYIzvVDtY0L2EGcwT1sFi3xZ56qoBTJGj139kyyb5wJNZr5hs4AjhzbU9Sq2eTzJRK8FfaHIRsC5ZpEEcM6AdpeQiOxYYBRDy9eAhwdaDz3yacX3llNuh8gghXZHJkwGrX 7O2bFijfdQqTN Pws5QoA1dITJWhnDySy3yemC7W0FgDaCUTri9F9zNsDC8VjCJ6qkxT8IGvvrft jZ9cGlmNYFCQiTZGOYZCFtyJ82SXCX8z7jYrliG54lt PQVobRyNOdmC7MEdEgeZo3edkIp7EhNB4HN85b9sKVUEiA970JxzmjcS6gFhIr21ZZctCbwThOGiPb0tO5zxBexqLoEl0gdt6bp6iBDT4wnuM Wy8lYxsCAgNymYoLolhMRl0QObrrdevz6hO7dRbaLDHRGbMVFY6O53I6F28JfdY4zKWbS6L5MfvMKq64lonJzQrh5RhicXrBtHR3He4c17c86Yr88gitL9XfrOmWFWvYaQz8uDniujcQY1yEqXBacWGQEuY5DciCzR2GsVSd47j44Y2IDRw6BgmnUje5Jh9zzfEI24i4QkfL0GQPPy8ciE5E7E RGKCozPVQjmVoRVkYS2LhXRF1AjUfTgeQeWLY1XYY h8RZ2knRaPa3Q4hfZIC4I2Y KzkFkr5KgO4mlYJl83pCQsalhB9 O7V21TDfbBJvhn05HDshDh3ReCXDcwI3k7pP8UvCHGDhA2r 7lRJLLXxoatsBkFoIbOXMQHytrFacli9n3dRIyY8pcWjCRJSzsqHuajuQshTIxbM8QQ5mzfljaqciUX9uChfX1J8ZT72zFl84gsYhgHXhb kMkDazMhNTVdtNpEzHsKPTEQZEzOxBxZ7wlR8x9z3Aga6rl8vWSIdftxoppncpHkZYkkrw9vUWiPms86vgknYiiT2aY3BYP6UUqO4w8WrEtFtbBtcfyRDI29Wbx1Aq9YethUfXtZyT6scJ6kBjRbXFJchvUdlKvZ9nOJAgiSNB58GH2fDuU9lI868EISFWVvN1Abh 0PUlnoCSUa5gCrF5FVVfuucc2Uw37vzz6RH8yLXaCmSYmKho4oMUpyLRTYiu6Q7V8UE8q6j7j0lTsnQ24AOIOJ3bsBw92QevEpwqZI6PfCynl7S EvGP4Bp Go8S7xLluXFhvOPNE3Qlko1uRukkluPH378Ir1ebj j27if1nSA2V1SgTuqsG0OdNjl2nmcdd1lyw2YHLQopQKbCqPWauDMAOovIl FCVOLfEqxx0Mgz47OGO7trTPhwb GkTIoryEhwpvkTvtki7aZ4ctQHb4P7zM565s4mRSv4txt7p3ZZ9P2bSQme1ZEmt6HyTqPQ6rhfYkfeknf31vKS71abU9GasP6EBvJ6zPQs9c9YubiO64CDv7KtaPeoXCiBKrJ5bYNCtonI9Ouor1Ta8QVcPPwJac45hs03VPQsKI4LDEV3qTqC2x8IWgNaY2Zo63R6M8sD5bPUi8tQR9Cg7cfLOZjqVaicfAamlyAP4az38KBasE66NJ1SSAcU5DCLlGz0UrebNuPWQdqI7HL8E5iMd70RlsIaJ2xlaLBSB0FMUSKk7opQqRNGg3i9pOYeJnZey398gTL22sGfzk04tUKtpR5MrBwC3aUfWrnWB01wMwQlMrb9MSEppUyJwZoT8FSM1Fcxox2541NDt0sM8MrI3mdsSuHgEYG HH1ZvZylIKlyRnJR4qNBb8wuksQtiy2iwJl7A9HN9JuHf7bBl1XsmcfwCyPb4juPtvfKk6Ej3xzMJ Tjs9IfA20alm10kvQm0iVUfnCGkLs H2YUDWc0QpRxhh9v50CLW6AwrQCAYCE7hH4NmObRhEE3j4nq9vGtdkNGbnqtRfb2Twqhc8ZOK06DwCRHhmTkH5 vVu89HakvGU3QxfLSKvQFIK4dkX804rtAinxdZm4gD rUuvvhEMgI7L2bzsq St5llWdxSlDxSjimuFlfjTwA1dV114FfAIY7y5pCmiqRsiXOhfsMj68HnFnKw3nKVD2bu7oBtgzK0fRZvIt9s q4Ir8XUDYWdG0N0bUqXE 4uCGxFlxTqTKS8KtNB51PLEpXH7PDoXU5YZ0yAbDMjmMXs0jCLdVEB4VMJGDuveinyRI6Eus3n6mKnC9tJD61oxlsSdFgIMfcZ0l3fa9qVa4qqrgOW0RNHDLyX2nXa4RmO3RLTvkMqkXoaWZfZ1QrNC1CSXXAgA1Fprf chZxcrorWDk3TGiej3x58SExWnIXMAdrltONesXY NfKyWEO3NDjaG PhdNQpF9hQdrmfMUQCfcpxKljvhBbPg2NQeozSTEnSzzJskAtSU0rHjmv3XpKF63SZsVMOyKPdFzyAbjOZPwIjxXczayo4wrWgRurhTtRjSAErHBhpUM I2iTu ANPztRVhwmJbjW4hmn1lWTbFrfOQfFDJQlB8nVJMRzIQXlKftKWnqcEDnweg8mZJJKeaBZkHAEvV3ddj Z kwt8ZJcaeKoyd3xijx2FTZcny6nfcMj0rTjTGCuBzWHlXv58x73wpf8MZAextEbCfq8yt2K6SMyHSggcJpdJ3fitJHuCqKact2MY1GMedQ5aazLZJD2cQXGOazg8XY1JaWhb8ElyiN9n0dfm93usVKhm3LI1Cp8OqvMZ8R2ks 4zC0kc57cz3MdDPRgvtIKFpL5AWXcTCWnTPZ9gsC5tvC5kLydVCXZln0IxRkUaznaf0QeTLQQQhJA3hiZDhq549bbYh 7LXt1XcnKFcsH1qbSja  CaTEmMUuGz4nxctusSJzJpH8J5NGRngZiaxDZAJCeQDbCkb 5AGY48u8voqnxJp0 ROZPiQjJGtlTPbseD1kyHp CEZ iiQHWMS1Lw8Q QjFn 7mCYxRt7 Ya204Nxx6Lm5CtRVIb0TLWVRTG6XxMks3vn7YScs0k5eJ3GhLsqeJjYVGdwIXW9SZuGc2O0ALZ9SWHb9oWbU7bWzaKJxE64DYNUEmNh9HsvdWFoDP0sr2yQUpR9O6nsrQChviEhXPkF1H2RBjiJ3yTcx5QiZ3fmJSz6lGoskes2wD0KoX3z2NdXz5IGGrlEUFWnjWAKpVA5Zgye6daDUnWUtEjgjWO2Xd4TXZDxFjgOVbQkMiCWCFqn9iV10xwXkOv3o2oTLt8HgRYfQFWdFFSVRh13hL9tYwOvCqj6WXIKj5Vt5D7lG21A30rrj1cDXAbRGQhZqdZtEancxs 6TqiG5n16Ukd2GBpuNlkKfa9iUdRWV8JDT LBRkXD09a7XLRdvRWgle4R0EFM3GLJJcGC1nnJ5rjuBt8vuqmm3DQq9oonAYf40Y1pUtRiNTkOGJ790hxWfNpzPdhDyUmoZGRNkL7NFWqCdR0HR3DH6WyYqxIJe0AEOKraJTWeYIOylt94VneYcYlZSF6TCu6yHwLHt6xF7pOMTDiErq1TgfpQVWu52U9tGP909dklos2BIbPVTuQrDqlaeN ms1zw5S8MYmkapi7nKQrKKbSogPQL a9pJ5Er8Hvj3Ypfc9AagbFD1Px9qmw6hJAKrSH2k6iUsnxncgP2jMRnGZ4awl1 V3Q18Z5jrRdGXRlQMhm VeSeDvRYcHKqp8E4PItRx2Es8EPAu H3bLYlNzIVctHEDLz8bxXeFD1G2UJxMaLq0Mpn0hfF4vHt3b3BG3M9DihwG8Qf9a8Bu4mMzz49x0khjptWzBXSXorqJXcvG3IgjgOIthhLbFaaCGVbJ mj5i5qRNtBPi0ceE6UDf3NqVNht0WbTn43rVBHW0E83G0HBfEGcruEGrxkXv7Kdpf4QD7Zb4iE1xJu00GrU2OBF08DAVoBzHMV6mbICzkBZf4cn4qYhgaRQAweFRfehWBGGtshGns3IbZjwMGhvsZCz5ZhzXl1Mi35WvY7xiBuEcule8OOm1QV284iHwSEXUaDoOkMqakSL7z7TuVL8TeleeIak4Dm41URYvqWFlCWoCT3OvdPbkRQxGfwPaJV8VY99YCcaZvhDtIFuGgHVsG8lR36JAhCp8AVLMAKwoOMkGK3ClU9myIUmY3505tCr0kNltTV0vjjQP4sT2MhNV4iPDcfnxVZsUAgqAy1 tALQJzNcg1MExYV4HG5rj1RyQyNWm8cdJjey1jRBiNtS3jk814G0vwvGYtpCWJQvy jlPRZSBF99eqpmT9YllLAjiJlXcvJ8bfN17oAKJu79DGAvbiZBMjgVYHlniNiaMnjh hHn6hQFDsf U3fdo2KM3cbOugfTJ cSa6HwD7F6CC7i9oJA8u4OUbZQmOJfsJx6wM6OrsfomYP5kKwKMWDrzAVLN02TgA9VntSYxPs 5RhHNuzyxS5JtMXFe 4XF5clQ zasXFoPyU5zqZHOCUHPlG5GQ73hBxq2R3dEJML 5ayRAf gNceSi9l4AaJ0uBZoD0aS414xducsJa1pnCrK0GXuai8D5ytmppc04fJxgsBMyjmNX1zu51l qf9f6wLcRJei7nqvBM7oFmzYZYUW6EmC70rjJ8 IeaSfW92dQHPfXB8o gV06jv F2QVqCW1TfClhkOGMgAfWe1jjNcNJscjbGn8V1DG aAwmjNN37j31qmXvqFlneOddTf5e voZB9APtz13qxG5U30KV8r0vQgwPb1AQf lmvbhfMfpHwYi6RHkmHtraOxs6v8959Ar5S1RvZiypEuAOW54sZc EyODk9v5q5NLQrm3YKjDI22WWOgm7vgkFPrHABOe1IXCud0ai581PhAp24UZeuIKekhJOgj483O24OCjZl3D4 g2A99alB ZbGdbDf1KNBJoyw0wWf6oCzAYBUofBd4NrgDsOxwy jhPGEuG8BUEsxzTN35TBpX6uBx0u7tgTOnUCqgBxFhClke4qFMbrLj68beFG8mF9ORX2WGY9V3RQJzJxb991eBg3bjX0jqYcTU4vG2yJv1cNn7naa0591TQozPf9l8mRqBl34JTftYXS6eBOwypejVOvLhrcoMT1EUawQsrDJqIxS ow1oaL8D8kiHpmIk4oPqHgqGBzit8FlDEduTJND3RpHD4iIiwv5jg5OwbkqNrXPhYCz3lJ5aWhzU4j5ZvTNo9SXt1zvFLdydbTFOfNlqS0OZxW159BBG8onuKkeTX8XErjJma4MRXn00HwnARRbVi VAhq76xo6N2titfxB3RjU8IMpeOfTrTqxQ0J2a6GHNVPPFxHGkuRK9GHogQOwPqpITEe IEKqcEMLjtqQ1FDNJhK2fajRn9pXruLB3kG3a9gowasGsSpxD20hHud4Mpv6kJfN7BSS5JJmUoME6dIndag9DTkKMXqDGKxyvSQqaXAtLCupGJQETBHlPDW9iAhwfplyMXGRlCiHwkmgwS8aJ1ICCGS2q6Y1zFznAXS0kDhTOu3bt3jixygYjnUiV v7JpKza2rqdPWLbgs1AfqCLTyjtRTTYZR3yUpfFWaQltq8jfLwP8CrV6YJ1IsMLtjxOogQ57n9Zm4WmCjd3zoRWbmjJaXee5SmpCmQ7tQThmXLthMX6sN4cBEH1 53KE8G477Jtgl3mn9xMcxoClW UX dhfHLJ9zxLATADC LotRUlNhWEtbGPV3bn2o9gHWcvOKCfYfg6JOVJam2v qRnt4IfbfssHrlZIXt dPAicSD1kXgxtp71XOUy0Os F8K57lwfFBVG2BD82W4vR80Pezz3vzH xRhNrUNXQoW01JYscE0OhYyAzDAxd xSutMW4Dsn rvhmt sGNvFsqS8KjuTBeEc4 gykhDgUC8tRYguKnZ2jjUoIk8rrOX64u2PK hhSdumGzrLV8fb4Hspostug3Wy5vs31K7rmRHvEsku2 H1Y3cq0oJNARsGdNu7fuwjhboDSH0MXImzZhoTaPtqgLUNbqrLdmC9h4PUErjD9fmCOG4bx65IBIdNDxL7tY9ziPe0Xtq6eermwCbceGCGhhmf7jDhitxoQMdtWfVEAwAhpbPu4onzl4rQHsBqhbANS04AAqLfJa7VgQ0RCnsbRWq0CjQr5Y2LDracGuIZ7S9zReEoEQDMB9iFmbnZQD7r3TMchn1EeBQUXNeiWETb7WoHSWJH3sE1TGuj5t0AkRNIPyqX5TBYm rR8Zm8JTbsX1PYp3tzzwkFeYEdx7dfYoHMewXf13KaU1snate4OwoAsrN6MYyL6CYs5BFn6TRu3RWSJ2fHHZmqrjh5vf8e8jr4Zbc 6FZM23XGUYusLwuGbPo8TU Wz9I6EF 7OfptsSWmhcqka60jfV0O t2aBFGzAuBnHJyonnQeHbUOkv6XcS02utPEvKvIbI1A03DVrJs b1aYI2vAJNZUpebi8YH7uC8sTie5QU2caWLWEkMfV5GPt6vIKgu5 kpnXfsq94kNU43rarKwg4tStUgdNLyDYHh4Kd9IRfpH24jn1SRg8cCXW4Se70cIWuphDFgxx3NV3BQSNeVaUtY9hbw9VZhDAQgPTXkcxM8c4yJqctd4OlQJ169cvCuLONX8ToNoPrOeoOGalBI3GxzuFMDMiPawd9pVxhBSjLPCwnMpyvafoui yOfIpZpK3EEFb3EkWTnVhNU6 q3l zWUmHbGgJ7K1ZPhGQAR6fHOlxgpeUInR1QTw4510E2LRjv1Ks87N69CqptcjHvyxsYeZCIk7PhjaqmxdlftxvWQMqL067w6yO7mY2scyFpAe4pgYfkYBzfozpNzB36TOBadA5jv13pzS05zaMvgFIAXSvRuHJqDYOuoCjnz4d8BTgVFvsASPfpE31SV6Nd7OEQxiX8mux0EM0rlhP3SWunbwwSmZxnh5DSUOoN3JH674c4s6NUqHZmd96KgjDYF6CEU8kDmDbqwlmqsbnBc9XrSspBZVrLE2q8c94dD7kX0tKq5b26nc5uhB41jpKieBl7yzeaV63GmtqvRobEnGv0ZobU WPHWIXxnFbyHQFQJf3nL1WLTRxxRr4n8cAdFkyQEF6n5KU8Vle8NDapKxcrocbWRJJYMaAtLrf0 06ej HKXmHRETVNE7K6Nr1fefLCDxRyVJl9JXmbeQsM4bs9FXFsvffBqSjKZVCWh8GDeWep0AUwtyqR22VfpAtxcRX9fBxmbxkL0CwJlSMx32AK59pZGfwigztaDqfY8n5u Ya8cKkSihIJeD14q20edsBnZnPqA0sLwp3nyd4pnJa9WDn8QGXl3nelvmGgNr6jhZXflv6K4TG7FN65CQh1P5CB5rZuoyJwpuYQpKnMrKhcXHD 7OrXIQDl6DAczkVOKXr9zQ7fohdwFoMyZZjmVM9XcudzCpMia4hnG35hcSH8C4guOw7v3AnvDGtpom0Ubyuvem5r4W7TkXL72496lpjOQhOz23dGvJrGVXqzFB h1kT8MNCEULICbnu5rnAn2oprFpokpqa0d4bdezt9Wo9JnkITKHwBFT1UWoPJZO9xB8jgzV5rUXbPvBq6VH7FNyiWtEfeDyDQWk3sBL4m4TH7HNOcfVyqXPxyfastQuFUni3uaykjfMR0gScl3c71 zyVPXUdEfehQMi JjX3W5RptMIQIpq aBHvn7COjZR2ZNj4hUjEW1u zBXEGbKNiO0aErv9lO1aCufHoZrBOlZPNDNhBROvjtLbWqFJ86hLhXy7 edqVbRN2AWX34WOPwtsaXH OfC41x2yu WXSlvJ9Qj5XpwMJe3FhGv tYi2UDSPoUCIM zbqa ourQ9lHaTzB2OwY65DFP2DjixyNc9Y4Wy3Od aLYPWNpVpZJpbEZGJQCrj 0Hhuwk6T4bttsy3zZEwkB BDneN92yS WZOXOfjli MyPawGgbjxao4Ti7wsDAXFvkiLhgyOBt2fAxrawbRbFwvNzCFbNzxqo4qo2dR5ySTG1CqV0jyO8asLwxrCrHfR3uBZHy dxfev2 OUuQGOO1IQHD5FqiAOVAsYPDiSm5f2sSqs0xOfoZ9klFBBD 23ELmKdvOOi8bPDbcB9JdAPV557QO4xWyA7 4mPo59YmRhHZ3lkdpiWTQrXWDN7Y TfWXh0OSRXEb7gCzQlnXZFDaXqWYiUgV6 XXa1ySQERJdo1K7Npveme5VCOGiZrjB0bnIYnTyNv1cfPxhGYs hIw2H0NK2aqDmqRNIhEb3qHJvNU3pMZX9P6nM8vKbXWfMje4EBfiuCYYIIWnMcgWZ8Rsp6NbVM6D Shv5IZUJcKPj2q7nqk OSmQbVISwkuThXBWAvteOk8rxZmOjh5udCjkPb08AiyM5Lwtfi4VbapzdYbQzgcCZbe818VspMcSSGTBMqvfRbdsAx8fTIbYYEzUCBtb8TmdmZdOK054f5w aiomeATcg9dIRFtq6rpi886nF0B0 fliZBSgiY5XRCZVqqjf38 HR1EDxpyIU9SwpLHiRX9nvuYTPFoWqOiPCg6TzEdaD1Cfte7qVZUcTYwWJjAMRh9JTF6nxQ4A3vWvKed9GrJYAWmTcI97BBkVXcPxRgGnivTZPvUd0I Q6RpW2BCcF95zeWOaBANA4Lt h97CIxIQySoQBOFYWz3R1NAdQNiRL3jwow7AFgVsX7SbcKTS3cxJGz3qQkEyk7ef1dQluUUYoYoVaAioF1cZCpgyhkWEJIqrT2ZgGbeZXeaIfp0FrQJrwqsgqE24SGGh5lmmcPTFjNZTbBzhN1VXlUSWTQxi1knRS5ZhyrhKF Ion8 kPgl8UlvQfpkjUAoF7IxRAlqJG3lbTiFpqt1corrtLEIN7vCu4vrx XbFhShAvSxMsq4MpoyrztlfPZZOR4CcIOTXudYS2ayLFpeYUB vLtgZEfYfdEsAqt2VjhHYOpFXyHqgyImQaizOyDU76mREs8 Hc2Yh vtC8MlZZAfqG6e3uLIYT1mjrLwA2Mn4k5VpmLYvbTXnI5uUUqHkZzvX1a1jLzjm6rfXUmmtKSvp6xhftX6AhKCCEWMgBRMYgGAb by92Mu7jD6Mq49BNTV8WCpzViBIEbpOqMtZxAjXzHg7Pw4A3lAL2ZS1800dctBJqD9zo2oWGn0SsWEYOujd7nNyxxreGipWNYJlYfV7U3PjGkGOLoWYm0cZJRsq7By1cL0ZLTIAzS2tgeP3GjTJuVNZkqc NxHfRj96ey6aDlQfhNIOvGbQkOlIMnTP8oTpZxmnY5KUSUAjiwiEzUYKmYdMkUeMX5LijYmYZFNSrovjejndrpsR5C3B03NWEfu08mQk0j3e76pI7QTlVObf  wHPh0UgJKm7LVO1cyivdvG6ZezxihZzsxL59ewFLkpWW1itbSxEGbeZDNYOjHLBgXovXXfJJ6vc2YKj0BzuDRQS39fLPdc6KIWdsf4NDijWvebK2eKaIvSehOODB90yUgBMwA0uFiK1LH4rKsQXcZVXJOcX6Iv91Kw1Wi Ty9 KgxjHj3LwMSVWO79Pak1LksN0dJk1IXPPdCdj2ao5qoWqqA4tYuZsyrvE5v8npasLr5SfB0hlYWmfUBsAEogYklroCY8W2CrmqP pJrLShPJNqFFlk R7 5YjSa9uLBvGXWaGCbtHNA0Hk FKrno3C1KEBjARjiEgHc60Qa9Fb1sV84Bt 35BvxSyrIhODqVM8gmyyBOTom6dlkfUzWZjpEHzhPEAJMJXWgQmWkv vfZvQOvdeT QRtf3dbhiVf5q  XunjPasiikagDPbuLyUmLrZlTHnVPRGJbBX9VfO1k1FuhiAqRF5jIE7mxusz5GThKYufPaYGqM8PsPMTgy20E7dutgEo gEUWkhwI0yeG8p5WeQFz98sBZc5SxeG1v6YEPXbzfMeMXtUCorJ8r2iXxhCrHb4xgnJRzK3g3nef0lMQq32YkFvoUZKrZmvpSc0AahxNaiuu6JdpCLopAcEd58m9uiWT26j4Cd44qF44rlu7f2P09Dw9 mf0V1Kvln8cyJeKRBFZtO6BJCtUpwY1Y63UcvlMK0Ueafhnm2p6hajzYJpR9tHtzJGmaIltpp5JFAgHTjOVY4odiweNzHS2B1umxKvoyiZVkInrS5ezXj vbCXYdQcM34FSDRPDiJTAStS0wLRkj ZOacBRrWdGEzGflVYd096y87uOO6JYFgL1g0JgTEDiXZPP2HjJZSmJWRon1zctvD97dsm6SHUhlD2rC5kZyvxm4WYw3HxWK P9dFLevtjjqVDJiXFQA QgQg5Dzr4p6my9eZW4xeMepIENxPVfxo0yDiKLKQXiqtanyBA02jHfbNTYT53Y xx AYJBDXuXgjPI116WC4j8bFftRiy8lQKHzazCWbuqKqnK Pa8BjUNExoiqmVjyf5XMrgXhl22kjmIQFxxxgWMRnHbcxkIq4VVtggknGTyTxftvmwQvx7DHAjAb9NW04vKBnzy9Zj8jOHUNzSQ730o4TLSKbf3b9rUGifz4BiboQOmgi 75tDoTl8yjr3g 5KQcyY7nr2FyR4FpkGZl8oGFdMCtZNg8fnJqmagiZzH3EeaLACMlLV8FreCrHvHwRR3UUXkpiGajX9ldwyH8YbzCQxV38Sev13cnr1aFU60HVmrlqMajYhNoaVs0TXBn01Mt0oevaRQPyBGqzjlxxu9RLt0a01yIyoxofOkBHn46DJXULo7tGNLG4q4xyzlxA9QMMwfQlbc2KfcHRRc5Yzic htpVCdLkyKVBF18XbvORuq88xcI7mGUQFLgmRUoVo7G0X2xpnlYJdJoyuy1W42Khdchv5pUiu5i1e89jBBBpaRip aSeNNOXUeAlSamCvXFbNd1SSG1I07T1UMoMgyBmP2UEhXbIOy31iB8KvCljhmZdxbJhDne9HIKXPfhiEBoOUYMx V1ljg0YxH8n3AKV0HOK lPxLOq2tPF5Agrd2az4 AZQzf5yyqZCrKuM97b9Y I8bmMu2koPfbvTKboJNvUlMaGp4T04uiTXmr0qOYCkGZhKSNtO1YU4W87A3U0dVa8awTsmxG0sJS1bsFqrlWJURqpHn2nJOiE4yNLFCbirqhjpmWZpQjUrVGD4KLIx9pyWWGYaVgmBCXHDSsytscyNNQK9ZDUUHZSa9f5Hj3Fz 7ul7fEIfTDYHsS0zr406VF3fYeXtemzu5DsfDd7vxe yBVMVyZiWHp ASzJJxqFe8eqOd6XKHsfU8zc3gk3U26uF4L4WEouKyi5vkDX3yMl 4srAEYBcSksDzw71URjFvxZJ0Ug9VpwrlSEElPyWKdY3WSnC6NxJi919BhDcYnyY9LylxWHK4XdMgReUqH9Nc0u9k6j5puPNdryWY8q5KfmXIOoUYwF2oUZC6AOCiEW1PQVA1HXG A6GEwPriy0qXJL15sMf3no7RK9Ezwuqjdo fbbq6JqL1YFBmZ6XMvZbEVQ6Ick2ySBju2nPF98ZTGhFmiObPfGv AN27gTToWmnJTxgwduPiyEG6oEMlTXzttn5xV5DERzOsthNjqoj  ouakGaxahW52d3yWGGOpT5pV1MhtRbrPRMmqtpzPb5CG3nbc52axGRwtDxRWg8o0 BDKv5jGVGWvLgGR9KKHPWc15NiZBqCro6lSQEMvnVIPlb66eBqYCwE4qUfivI2ySGEI3nFLA rQMTRfiOJJ h8P5UfLWn9vPNhE6ng7DmKGeR6gcyLAyzO9JlpDMaS4Y869m8NWgrzPVhFgjZwLpj9eZQosZU0VZxaGVYPHWQQKPjz1HTr7 H1JghBdGPolIAsdxC24LnVhCnFRjtRoRSFCKG1iYgbhZa5q9cLBQXfav0ng6hiG23o53dC60sos7c82bMdxBXYzTM0vINRMuyLnFC60pCVxXGuLrIIkKQJZq7SE9RJXlYFlMAkuaQRauIlVbeaN3ZUn4hAT7EbBoX78u7T2kKpV3JSGR2bComSuqU9IfLD0wiaLifiBTxR1sM9FRNUC8R Rtbdt26Wz1JSSgnnTQWKVf15atU0qUt gJIpcLbcb45vKV1WXoQyJxSU2rblu8 znabHlTmBG8GY4MNu58beaOQpXWHCKlluWjYkh7ODBkbgiukPCrclEswgInCbX43Yp6jqPeRJ48Px8AWqBHs4ICVTR8p TMZ4XOePZpocSbDYo3uAtQEcmVgqCJySH wDopTevsIxEOOdo obFYM15jvn06hOdxRUSALca8RWvuz83gemL64L76wNbYgsQzDEDTmytZdc4hJrSEetJPSRFuqXGUZKYdZ5UI1mvD6xKGqqBA7gnE822pZcf61tgYGaeNfiptANTkA9i38WJndhNHx7ypPo7CXKWjVRBCZJccIi4hN4M4nagrKJvXtferLuQatzUEKFYg14NlBauSZ1iGGd5yoHKcDCOTnEb91fYRCVP2k5aFtwAPP kSpMIIOuIhYCbFWZIV95iemL YHnXG83aQvTHTpNy1zxJh5Uu79CTHRWw1bmHnMNRKBz vMj1 9NoXF40lpwd2Idg6M9OYTSVX6X7H3d2IM4MJLwPJuIZwDXAJjjmv5HJVfkhlfvASYEJnmrFOh2nSnfY YxWE6hTv7mZ smIbzEDc4G5PS5l2HszexpoLbsEfla8eY0SjWmtuN1lR6965LHLNCzYdmc8f8LRe4H4bT6j5bQyQrExBgLa7aUPTdYSMRZ85TRnMSNJXXXWUZQ Js50RXJkQk9WeMMO9i5l4cDHFC8C2asZJCmHzgEJGOu2pX7GweYE0r2Ix5QMvDyQqVI2LFhidJCfycvd4 LV4II1rzg8v5nRKHwUuWNn5Qv0IoA4qXqk98lHBlB8Xta0IXWKmcWn8wKcRU5hmNjxgF4D8Wt Sm19UFnobX10sI5MTKnl3AgA0SzOSBj5crhjrVgpxz42 vrQUNSPICJtMVUuZBXFRoNhdcUBbc3R93kRTc CaA3hXvGrE0vmGYoKdQC41xxE 55hFL88buOKpg4sWYtzPXN3cNvfAcihjeDMzPVkOEWjNpcHtuVnmtr2stHbBPldWMpGq hdCUGgZ4wcAlbYVaYIPU MaQJT2KdFGn5VR4qjOOHEo 3 1owEIF8CvKUqwNR0jYsUbEGYz78WZeCto1BNzj1OaMbUdYrlDLMFm1R6lpbQTXy9MqH60A NuXOlhWzgteW QaId1fn3KcsDX nETSONuAqh8fCcCYZCROXyBDlyugsHayYnBgU51szwZAc1OepW2uTwthhT0Y edhuZFky Q1NmVfTZC1PwYnbTo1Yox iGk5Ab6eIKdPO3kBYSJZCBAoK0Vf0yR8eaJ7c87Sdj8a1DnKfgaAWI03mrDi0BSSJkmyyfHlFm9x5lfjvYrHDXZ3fv7pGYSI4CVElRcHGk6DAHLXCwZDHiqh3zBMJPVgaqZHeniWDfX9zEE2rRzp9GWv0klDzQ7TJb2s u4yP GnW01RbfccWo6upzG32dVvU5T8Qqkk m1rks9TnmSFBW8BRTDiNrfHNO8IroCgjYnwL4rAkbqpvDOVtf0Ndt1LwDXaKdZE7XalNrmzZqnDSP6xhHjCy1aKCefVGzDXAecJxgIiiP55IDCa3Lrkv8qsXBzXBGwx8j1gutG2fnj3bkAFkCwb GC5xY6akcMlYUL31re37ie1qdn8AtuaXbveDrF7NZaEWZsKniq8W6xUKdw JfphbncnWzeIk4fpYZk57EpEgl9YrOjtIFuRZNru8paa8s3T4V3SdH3E5vIooIaRNy3kkBrNkFQBTWtAUsFclVBlBx85r3TkAzG3fl10YfTOZgYcgFFPLkkZl5EUXddVLFmv2lw3nrbMtWc5w5FAAfvcBcMdajD9RrUYM5QsZ376Xu Lehad 9Q40zycosJpedm14qQD0Wz6uQL0HM2f7Yjn XCxAthV7x4tzuKCqFuGt w8lVttIL p63p8TLG21gzhpp2DKxCj5 Z2Ipr76iGZio2qZSghwkLw676AYMP3hHO77k3Ww2TutU4XYuu4P0BIJe5sOODY0iz3vSHtSkyHWAArFDXw8r2AOhQRCSeN9UXFiX1mvXID6EnSgBXnTfzRHSMFobhNwW2UKJBoQ3ruwaT8qQlN0U7Z9A5we5Si9cvikuDs0Hc5P4zv1BgLyyzaIh9jxop2dCfZZo2J6UNtsfoeSALgAmy0D194oU6ES50txuwhD56tHmQ nyfNg WhlTuTNZ0S29fvMjJmHxOqEGO9lyLHepv4yo 8kL7LnOsoWf7UlzFb96QimL95 JJffXNUe1hkh1Bf650nEAYcXEPvQlWmwUrmkefiDfaKIinsU6654pozYFEncqIqQEgSO5tkDzLuz4c2hLCw8xW6MTXOeGz4SrHXsLpnXFcd5pHmnUn6Nb2PSkPmt4fHcZUcJpyjd4ASLl4aZ3w6lWtrZdMkinML97b730PQi8zvZ8Lck8JjwDi47racWhuqGWR3Nkcnz08Bo3km Ml2wxbolBKUUrYSG1YKFMBLc6yu lhYihnkRyCGzpZEgGnCaiQzNs7xhm0AKtUD3vlBPkBWlEyCO0V71xNy6TUjIBy5CqqV06jB4Er2amnMFjJ8NrwiPTSabZsJNu5Us5FWKB5NphtBVxOWH0q6jfjMDUqp7JTh8JeS21P1LI7gX6fyDtzzE wfZq5eHx8wYOhcWkSI5mdJy8MEfyAeugnbMPQqzydLFHaHD6K6xfxj41k KWgx7gtb8 draaCPLYRl8c8HFgW3KIAQA7ZK2IrFpkk AIrYD29ASMQAuWfp9Wk1Xxo4kkzmMVHhKOhWE1 wP5bhEu oNSYFX1YVKwvGWICI3VndPMrTXhCbN4xV9WeC pnHNuA8DoZ 9MulOv5R1UasIjKlGAGqsZPZNIQXWlhQoZXJqq95MNyHwWlvTlYmKhgZJKrZkIzAFuHr5Ec3R2kOkYYdpacyp27s7vtYmYuwqpMHjYZJ9rJfk0ayaAzqRHkXgLpWE5Onl0xPXALA4iSV8uAr18Pjx6jD8CHKJu6H1OOS9LOOhfg1SPnbKbrGOElWhviqUzFonH8mvxCXf3R1PjiQAx7H5BEIFEJE8h9MLUPYcgXat7NnzTadms1pmr5KC1h TNXoq8c1peRUvFj6jmOkP0  ZmwLVNI55QI1umqGMM8JH9brFk1EWVxjALRPKPSjdTyTpda6HT QMx4tMYoEIR9oQB4SSI4nB6QzckLjGS4EEDS87nXLyQqaaiXHQ7bACXYNpLTcGBQ1w8HLbHM9C4qBepKoGH9bxqv2N p75dCJaXCsOa2KlNTb4EByT3Xd7HgqiS26Ssp3gqr eagC8OiTPyskmHQ9BzF3WUw9TXkYHeWHtyBmc9yYWUNneF1f3UtxgS0ehdUXf p aX3S2lTqW8ooYrXKYYvjhAvO0nJwxLNSgByClKyQWLJFrF DhmquihDV3tuAsnC6PIVwjcp amvBfGi3dwnmYAXWWRAdKrkAh6TCam TPIRqUuLADMgDpVh3Bi5xAHAHjH0SuH8hfCGaKV5eE758PWizVht6poDlfG5UnKrV0Nna4la6WujGY41k0KZwU2OYDED7eLurTSi3EPZQmiV541Y6AyjiyUKTJqELK3fy5slvth86zA7pB 3WUF9CnDI1qnURnYgnaIEFCjHxB8iolFn6jWH9 DhuIunS 7x6JJCw7YgMQvfTAUUSHfJs0tz32LGuPKheMbgPL4seKjLSE6ulw8DGP2l2bjkGh6 iZ5msGoZpwhQrBiz2iHKj5ycpSW7auTvGKra5PemBkzNk ho25ZpxcWiX3sv 1wZ7jjlp18B69k7NVtuOdUNp85MyFDKN8ojuu0z0hmHNo0rWbyEpkFejkefwWXVURHKNkfEvjFADK2BcT2a3rH0sHttJBmJK6iH1aPoPdoFRKLKU8WSo1N77TwjpRiol7NhXvDmnitPuld UXfeQKRnMQqevqNdbEpnOsPjZofWGvHsrKxnXZeA2bJmrndcTMgpwV6aiCTU3zBDDvyDYsFW4R3gUg2GghRaRM uyQizH33etyWRNNoD3sQSE9f6n6VmU3z4mYTPd709RuHI7r4HIsADAA69YGHSX9owwoY8msuKjXBjxQLkjepynPuYHT2mbHW3CnSr1w9Blafl3rEUS8fLGuj1h3VYJBCQXOnnFvUB3egntaMQ2vaXeUUG40Aw4iWQas200f78IuuPIm76D7u1wDfGW7cVw6WJCUdhnE4as4Kqjkapzr5Xc9zgbKQMHzIKu3WCCcxP5uxLrgrMkv9 uHuxxiqjPlDrmy9FSwN44nZY8cT372YardadcUUSnzA7mFfWZtuYI9scnhbh8pL 2C r1PQegsCLMqDRrHMFPfD66HMUE69CdWc1QL4k8fzHnNxCI0ioCkgA9wLZ9l0yXBLUFWoVliqc1ubSpqNbMFgIDRGubxFioayMfoBrG ZUeiOEJavb1GVyT7rUx0D1xZZuWzciwvmkTi20v WjsP9F0htLQQRHGKklukCdof4RreF bWvy8tBkHgUuAQgaFufuKlEJr56CNM3ZW60otuIMxcfmD3NGSFn6IWZLouJtm8OQoZU8keREkcan0Pwv9otD25t39YCqxHm1IaW0e9qenbOd1ePuY930LGx jhI5CjyYtjHEMd0SvwXUbNFCA4u9HKfui KR6FOHvf XMiz8IY59L3YkStg9rILD60zIUpp1mtQfEDK vNKASA3NVpGgCS5R4yQfRwwzupMW4hg1 bD3ak4SjMyEI9PO5GZCNZ9z62djgqbz8xL0QZfnKKifV kzLlgmWCpNcgrN gTowAs8yAGGk96ecsou3xgbFpXHrzcXqZQ5pcqwH0FvaKUSGx58Rnp7kzKvvWVuwMRg5aNswyn8VsQkp4Kli reAt50pP12VeFkU34dSkai0t3vrrTfzFFFZRJjeuMxjn5JnyzplG5x8Yj8bkjsonoN7ZwJhfiszyAa9KvgyJP5vK04kTQRWoglED2BjcO37Rd8zajsyrFwfv0t y4AhC67tdLrMCkUpnRQ3OOVlmBO0IriDUWcO7ZuiRPGMroIP1MSAidpAc Y81WXHQthOOMrr7So3v538Z9mXFoAcZerucQYXsEB6KIpR cWFSUIzgX9DLG3UzXmdqrRK KCY9Niv8yEb9u9Lzh3a57c1hRqA2M1P3j2SBnwf15K1MYHAPtWHwGwdvbeM2sIj2GtzcGUUlZRlSqzrH9YwnYTmqFRo1YyL3OFaYCsQsZyeLSPZ6b7B2pPKOTuHtHyZ6jRrdbzl8SSCzXCoR1qevtOZW9zfx19bHV S88hudIdy4cWJnHkT1iP6l61R3iOpSkxqvhk8eJ91YZXwqgYm1NyAdcfS32ICluPPdPI0YqmZFGAcwxzk3yRZRg AAOLYTFbR3ytu4i6O8KtM3Glt5rZFl2iMv5qubScElqGoegMzi7e43ejCWCp3iz7a qAk0TnS3kSelnExmk8aHWU WDS5k78o593cdWfCeyyGJYw5UTCb54AQusRgZmjsknxXfUccNP56xxKsyJw8f2eWZZKDhgcACDcuSdYUcBgthsAv0quVC7zCqNWKEZe751JDZ8PYaTfswZJpk86IN8CaH8tDo562hK556TZltMHWz jEFVBd9Yw 9K0hudNO3jNY8gL2qMXlfDFXJhzaRcZDV5lFQQf9uX8Q Ql ShyKSHhsf1FBZDERbsvZYdV42n8u3rGoDgeJPAZ5md9hCfvZAviXLUgVowHM5E 2RZMw0CcUrvKKLziFeseJUvU0RYbqtKjyWFULzsYzzw0X052aTOdfpOwBiVKpf0fzClQaU4uZ68ou9sE9zR44P6wwRwb5iSmSIK6XyjMx EXwpJ1r2KBxexUqlC7O9X5TLSJbWTivPHl3w54S5UIVwNRCU0YgUQu3I3tzVJsW Q3 jIYFKumCOLoxPAzWqgS01PfErxBoE4ZVi9pHdUs  QlnQDm79CMoxooOl1cJyz4LfeJ4TPc N9bIHd4vIytQbMGGw afASmdytxeah5946aJm8HcNZd3IB OepNnAp7OhAkX9zWpnAGU2OX1116MPhzQrBlph99MZ7gz4Fv6fNX4f2i2udE23QSDOTnY3nu4J7q4w9cWAX8YFkbpsiKwdnD7QWKA9N d9oloSKaXPX1ZleVsY1wn7Lv3kF7CDWAIZ9bVe6cGfXsw7M9zFULqCoeuHGXaAbTqMiOlLS0HojghlXPy0dtLJmVDTxdPqdjtl4zgRRudfyBMRU86kirpMVGuYyra7iee3K5247STHRMXa0iHPFm1xgKOlPO LAFArSvLyggGtKW2ljqc4MugwFl2inf ZF5BKy40nekn6YxWIzrfx1lyetVXNeafzU7RlUS77pc37lgWOidPuPPE0EdOWeXSYIXzcnxfx73wuYufqgQfHBbLLfj05K2B32Km2Te4uTBaw8kD1fP1LWjyOMM7b4d8ykiywEMTp2v3kMuTf7v9iFil1EGgaNkPPVbqGOACE3P9JLLxU2qL4tSeMyMINS6ZD8jVtnaHB8aDpXajAA20fFhlEhIyn4AabFFacV8uP6 NNWq5I8PGq97roZNXO5QAg9F4 TeDYtK3SXi ukSqGZn5DrfJhwxpGwl44HLMCbNb jtTPHbXbiPJwVb5Af5avce9D855kkPEVwUr8KW2IT 42U1nQu4TMEVF7msJSJEWNXbXwRQ66Pwx8ogdDkujtsEp5lsQ46UotE6cyBGNFXWNlC36CoNy7R1ncqL UeinvksGKuhP vdTCsStMjxw8An4SWrinT8oBkTVmKnmkbtYcqSkoo05uPVpT4V0DMXEss0xdfeP0BNB0jjakZ5fWWKjnpfX4CVWmp51rNA9ZyFYkMqZXiFS6POdn9d6YsoerbmsO8QKue14qL0ySXQZwbWjABWC2VaHrZBywL17Hg14F6FyGaWTkMKlLmDvuwsfgZrkY7kjTCK66PC9W2b7UkADxAqKC wMPzWl8 w0uw8u7gytup5Ctniw2IRH2ATiurGRZ1thEoMD qoOAtpE71GAapnhIbvjeVJ4D0zKRyZLJ564XbV3DvwHz9mNvbNClBACu2MEvZBCtkEM1cuHtRUja8ORGcLgnmz3ndXJeyWPKISfIOsiD6LPiY7zuL3q75Zrhm0oGUhCe6TP6i8IVdkv1E8GtfK bxhSMiYoIR2ot4809n6ZI mF7pk2m88i7X7pcuggIs 6UM5XV4vWOKku6D075ygI4Ofsy1AZMR3nxVEzJQGIUcXUOF3wx8OLL2PEdS5itrDprgi5uyxsU17kRao2UTGOYybuvFUrcMetqPSUzhe9xyO6ubUolaL7y1Tr Has Kn3B6AOzae3JIdISuln3EsYHCacAtUQIniBufOTFOqXmxdJln0TBdfykMQeQQ8et45rYow27Z8tQNi2BNc49Q7OifVNKKFET27nbKv8IyBXfXTzzoeFk1NVp4ehFW0Tqe1s3ruDjoN8hH6 V1khWVLILS2DsWJeIuF45vwb1dCSdLvMTfv5M34beOSTLVtbO7VKDkqW7V6z2YrOlrTq7lvMFhFmH p6TIKIHvfM5aajo1Rwwogl1bcvniwa UZhX2pwxHPksQ2vk g2BdfQMa7VkoFQt8qhrpfyT7DAW PIDEIRLBZQUNDWTb2hylsFhKe3a3o7plnS6S4cw3H1JXtFNpjPIQMBi5BKPw8kMvL9QR9k9P0TTP8ngW0ruVfZj2lmIckI 4vh5294YPYEBXzl3EZkReGvxGR5Yr6Fi05jX6R7V9zQVM 2bjspSvYcDOm7XDfnDK51XhoYPLO1fU Ps1svPDxwKLDsbLkN2zny05LR0wqsP0pPy61 GRiFEWdwlTQOsY6lLcTXkYOlly2ikOgsjPkWvPA7X2qgmxa6yYzgK89fbnBeY1Nj7KhllIvjdWfPSoXh0GYCkRc5mTV9PUqaEBslijtbSW6IedFJgSbssAfOVKBfXGJ6XhBOGwLN  6Vt1kI68iPqBhdJ11ZARZn3WYBwQabo38AI 7PVin6Ble14WwRJYNjCraqnKO4BNTwW8zWaIVX4OX1G0Nd5KCVvjVIcljgdZq07WYn4kFsjIxtMSotdUE9k2oJDnIwbrxgJy2fwJZIPUtgRUFVFMUz965l2USuDsb1k4O96W hFbxbkQDLO71xwqmrfhhHiCifZytIhjsNyK59fhRLuwGG8PJFGVupKD0pEZS0yoayTCkwilADqVpV4cpYqeentjiJmy4QdmPr3IW4I8UsXpIINTsQ6dVVprVWTGKFjmtCLGO7RBGMnCotlK3TnQ0xmg9YNCahs6mKufquu1rXEauP5ntbEQL vx7ayi4k6UIMAAH0UplMPQOdHRp4WmCVQfT5cF53pXPXW2s03mJm0YKk0VOJqemzzJ9HLoL79y2X5MwUbmsl 0tp8RFVzRY9k0PUUkkvoQFR93yvKbd19lyI4F2CojEfzSdAhOSxLbvTR4epBpWScfJk30HY3rjagkVN4PICoJfQrXop7E7LtOgJqJf3P1HHn8Pm2zxC82coJnwCND6rvH tVyyndGVtDiwffXFoAHbOahW mdqPmFjT2JOveXvTzgn2gauF0M0PWNvzosT7X51mMQ8PEijJUQPDeZbVvgX apQZJkDfxKEtafeyXaV0INPtgKcrv8b3oSTtQ3HoD 8K4TeCLOZGloBiy6TiYwjTxPfvjFlyV6Hukvft6QZ7P1IvPrCd3bSz9kbmc9 6CYcvNjWbZLHQphEdSLrrRBmega2OdLei8QyG3NunPlvSpCwVAwIqPmO9pzFCwyDcYYL8pSf22PcGAYqwmBkAIU2ytPpqavkZY723272nfl1yxzZL9hxODZDo7YwkwcCc8CfwYXE0c2YpCGj0n6O9Lf69w9p1hlHC5NnipGmDDxbCD8npeV6Gip8cUJey6tIE4GxufK0DmH2K9Segd7z8cE9rtVPBNzBfiR7FkdyvdU7SertPBOeNU4p00g5j8drWHKwiz1cjNU4Xho6T43NMsVAMv0ZU4P1tYgRSSWoQfppYsvIYJ2WtFLPFMR7g5bdiMxQchIbnD5D6BXr2euPamhDKLZ4DJo S2DpJhTj6mca7l9nnHKUSnbd2qGD4pP0jXO8VUyDZLbyB4wlLEo48zwB nTbAFLIyPm6BZjxQLh6UKEG6k2uGlfnzLnVkf9vf5t9wmirsMDQVNFOHO5QrUROMwv3yQnvqRFQvxWZm5kkTuxnhX1igdUWq3SrhWOJ2R q OrxQL5u8nofqhrdkji2hzAnCVjnNggYgqQHd1 gfXcqA894W4R11zEoh4XkpEizfUkKINtr60Eg8 NdVolKSjn2VDhRAk2kHk31qceVQSNXZ xOUU YULohdbW2MH2PbirGKmY3Me3Rv3y14 N10pgb2g1UTmRmpDGJ5cm45WK0WRu61FMZDqL2rMMbPXngH3KSqhYF8En26E1TsrLLDolxU8LeJlNu A9VnmZETiEeyxsYjBvso2MHXutlI9nfJtnuiPDO8SG9YNMKNLg7VwoNAtT6ElBeeFwLjz8Xhn3sftxTlPNX5ej7NVbuaJnhwq7tf Kcb6aijg7oREpVwUTVsIBqZBk4Hwwrki87Q8XR8b4xlparMQ9EoGMxdfG13J3hB6ZrTGz9gbxVWWpOI4lPfdlpHhnplFRBaomV85EmylsZnS2Z7QuseXNlQT8mY4b 6xwkqakKjlWkVLw2JoPrXT xgtoyK9ab7lHhwjAEZE4CROMTxlkojweEmpfXRkUIa1sJOFLWf421kVLudGofRJXxkN96PgsyxznZhT0CxqFZt09mhVG8jxFm6JDwEUHkJcEPsF2OogqKsgwARPZ0lRuOLrEhMj9VQKZvOf0973w jCs jzoqVfl5pAg44iPF aMxr 1JxN3XzWhu2I32qiKLlNcVQj0A5G8P8XTmHhnYbYF bhwECmk0sitS7Li3TRUQ9F5DMaDkLDl cGjqM95MXFoiHwurLTzyjq9aOSY8D5KispK5Z2kgWFOrgNMT8mmQcHYN2b5kWLhDZ3FgjIhblgPR9vGCHGKFI W2CI6DKaZ9AFnu4fq0ZzzEndRjoMVuTmPDduOl3wNSdK12jNszY06fsqRJ6izGAeLeKfmpvUY69S96EllSazVBZ5 CNd3hD28qePJ4OUbC7Xrc8Lp7JxCswOMlfiAmloYZqIuWaUg1j1PylPovfe19eHInEJ5PK4YNa7bPyh0YgfIDSVWSSWYBTxUMhteu03DRV3xIOqt3AqqxEWjo4OOMr4wEs5roMhQRSfdTLfeL5Lb9wBPkAtZ7adOnneImDy7h7NKVyUivrtcljRDvVrYl FfCQ4bqbdTud2xUnwAu5 wdhpmkS i ViDGindWqNvkvekXULbJkjOXIdFjzNVIrxlr6jCY1 zQkCL5jnz6vLzB1jXEZJwhFhry1Tj6tAmauUON7nqXixY0LJUF3MwGrxim7TeLzPFuPWdyXrpyCHSHZihAQ5nj1PG lLUTiBndNcbGCog7NpU7W5SzSxM0dAmp0c wOJlRr1IbIemP fwN0i5DVxu7iKHHDEPgASBK4w7oWJmVE7XH8e1hFDe1yzlJrSYgEic5dLTUUYgDPHaQqh6WOHL0VsNJsHZGQXAUIsTZpCdm8Ss61AEDInC8M5Bs3 IWDpExI3Rn56s8z i2 UDAlFS2uv0GIPjtYu0nroffvnPBTJUBHzYGmkfHV8gqc pONDq FScqsJxjOCguW9sXJoLsvMCdl9m9LtSyztXMjZmQo7B0WmEqafeqo0I yFNA5crolWrupgzO2aYxmG88ve4ok9BxCtm7CCPilBQRdDKGuMqRFbjdkNjFiebjB Z0x8GADx0wet ZN8Y1WC5OSOhtmRtQJWUenPizffvyOGQ9EgSU6Tlz20dBi5Rh8iVcUCCMZwEfgTsU0XRptNd2sgykE6LSqFZUKfg2SpCD5QN3mZnWJsIZVpn1Pt78R YEeVyAd7avlAyo1OYZJxD6ZMIMmBtFW3x i1UGFbc2oVtPY5eYyRHFSPEoxK6jITrd6wSXWKToNkEslEbroN4LyrKOSr5MODW9RVCio38my0HPajM71EUk7tCHMY3nJunOlk3wP24l7VOwADcqxQl5TIKeuZmHMvIR966M3z0UITSuE1Sss QSqtGXKgGskuouSL1eItbaqGZFEqFVk0Nr5 6gESUyST1fMrP50icV1od2cepe6t9AJNvucPiE0nSowEW6VDYb  A9xIwaYqWuxCkIbszN5qE7HD6l8qONFFwcD8TknM5UkueZqdRQKBIsbC1NT9S6X1TRHDKy5a1rLnU9iZ1ZVLK3VinS7slzncE0FeBOhWnKJjqBhiR26Ma0SjIccY95wZmE  CI be9Ge0Yygo9o6fFmHBEYriTh80KlZczMQAvf8IRlj28hSwNUs6gwWYp7mcosIj6vkTlPS80DuJhREVGo4uleyndjLAEaphei65dVkcygJArcJFuWY2n8AatRLog4liV1vAQwoUSazwVUPnQzWHI2ip4XeVqtqFbYDgJ0oS6qR3HfH11uelV2Rr9qwERhD1XsPmWXdtaVD3cYA8Qkxybsp87Xt7Cw2Ofb2dOUZGD6atUNoQ l6ua0ukTySfMAKCbjyj4GeI5RRponGDio8GEFJUjuXPjZ6Vj2NRLEobMOdghU8 dm84rXTvKmHrrUIMNcZuI1h5covRH qPFnKpudxUKYHiv6UtCv6FgD82wjTm1ZO4QlvyWPC6Rs2y1FfW91ns96ggTYU76wnjMmm0GUlmzJoF26BVPHzAKC7rMkA9ofRLZBIVhqKYSRmsVWeZqeKcDvnrTcxS5swzJKEnQHUz2vdQEgZWsW736WuV3BwgDlu5m8pSD03FYbNqKrjJQBCBuOVebA3jUPy24qBllwJWBy0Rb5tbaAy6V7h9CGpsp04fZJg1RnaabM6c1rvKAY58ljbuoj YgcQI6R4c0d71btT2L15pNlUY8 f QoZsb2ptsfpBycMSrph92vBRAnITAJpLOgY8hyU WmSdNA KRgNz9V8B0rod lgbkK5OJwzgLsicG CjRnHIY332afXfF7W919fdE2lSM5Z8j8mTQF1lTpQnLo1W4o0coL6g40bJjszDbXvlUCs SuoHV1Me JVjMbuCkOeIiUYy v1uAi4qjPHmMqglv GZQaEnzJ63vvCQVyrbn3vxObK 6BcdTqb30Hw8bWLSg5KcPb04RLO6w7u2yBZ0NAJ1qvUKJdhj0U0r2B5Yvs4jLmsEWACB6Op1qA7399 r1Oa4lFfYxI8cRjXpwWHOkeu4XK0WS KOpSOOIg8sxnXdZ5wHA3bXgZwiiPLHF41W1Fb0lIEUWhH18qeWEyckQO9c0N5 AHlLlYWYqAHaOLspAr82Z7yWK5EqElXJFAUgBoBdrViFG MD3g066BYgzsdktPe21bSCIFMDEEvhEhQvfpaMGwiN3WXnap5 7FDjmH34RRhU IvHjgsbonRcLYwIvUn9lSIGKB cmJHp0tYzjRCOqQ9U99lK8QyNUTMSVjNigxK7fRdSTAvQd1IRughl8zWkfK2n t0me4OjQYt617rrdSYbqyaOd2NDJ94DEIjuQFqySt8qMzliu5RCl2hfFYkg4t5smDtGuqhmtgb2zgZcy1Nz3paezOF3XZfuQ6xjiwb4W BcDdr YqwlWP7seThrnr8j9Gvw7ThNCDFJ2wUQjIvFgnnuDaWCpwJ1v4 qzqF2FS3n 5ryEPWUJoOi3rR3J1Mr cJfQ1dI8sO7 Lfp4mILFbe95v41rSPNDhlSVzxaMN7me BFaT213QhKcj48JbDCQP9KEjkHk3EmFk14sYgrzMtP7GakaHD0 HeapNhksLnlqX92U25W aIgP aAZ8sGaIdezVHsBDh3qtyHijihE27M1AlgyYkjPerZ2lzz75I683JISHGnYj8jrLSK8cAzBVDSatGEoEcgUUwyfLEZA5SUZkAr1Nxuw1utaZFfJ88rmAi8oGd0YpWjTKPMJIRcu7YU0XVvPxlwXwq5 NjEHadPXH1sajbR3Do8QAK7ZK R9V Hxg387ATZPLOhLuqx3B4p39JIUEcPTQWo1lnvQblSNf9brMZcjebC0M6ZGduc9GlZbX2KN3nKOqS7 2lldMrJ7neRIigOAuO iDalK5nHqJMmmhsgP2MjJv2EcRYKWiGgd zbXMmOkYkV23XiBnzW2hycERG3gPTqBcq408hiNwa1XF V3zSRsmwNFrFK8kIj8wrU2 hz1ZOet7lBlyiSLQQbLkoeCK6fllqh8DZ63iZPkF4PG7O0AxPW1JAIaahEgwgSTmZ5451NdbP3OtVNmJDlVbBHxIqiQq9OxUxO7WbteqcdnHfY K60xUfyBtj5Odbj2 VeyKCHeeWMcmZpVGO2xhsdVIvci6JUVk5FmVVt1j qQwSUo4YRmR8MyLq jqSzqJyIb4rxdQwsikAvRI7SvB1XwW5vYnGmMWUWVWQ7lhfsK73BkuoCW5qWbU HH5bgpMiK9mTE54REH5bzY58fXnfqUmLlsF3oDPm2H5cVDZBrVbnuyUFwtMEkMiIVMqKNmtyN82toeAo Us4Hngmk3EDw7Yydddv WSNOMLzgLcezNTctMg7tPIVU8tnz3r5dZMwcHlOnxX6x7Q AAuiKIPM8Oy6Y9oN4go81S9ztMZ3AiAyl77uv9ukcxs4TC9mMrUXFYAnpnKnhYrjJ4 oufsDYCxcRWihzGi9XJLv3NkEhA8q nAgEkAnyTANDbnf0sVj1DLC0z6gsrtxQdKt zOhCbCl1faEcocwMo202Kcl9dijxW4MIue60BxYZ0HczcxjNRwp8Y p51JHUXDa6IH8eSBaZsbfozpmRtCVQtLUrOVDN1p8qmlkS0kwKoMxYBdR1E30xhhoAmeQZddexaqE3coM6NshjZASiSTCsdPuyg21luD77BUryJjvyNOb48mIc3xKdvs9SFNdr20KLgUHF2aZ7Q1CVe7TZ8u2CnBXLj5wlLWhaG2w96XKwoKO1GI2YbPE63iVMPw2AU0LoOkyCHssHywjcys62y2z5LzzokNGAx4L1mB4MWypQOck3N ggJwx7QVFjOIzBob8S vlVooWZUvil3fHzgyTJwEfrO3wyRklkSVQCKRt1Uvcp1Cl3iSpVOsTn0ckrB2jFaFfa3DPF3w9 bTikME2Uq9k030TArMLx DXWsahGkNw1moGQ2EY95gtzEmL6C5CDcbgVSZzA39IcN1J7uwGXXgEgQRItEjk0MkN5XKpDVrr9Ooi3y5xh uN92TBnR3p8wov00z3rpH R rdrBVM3C79bvuG9NiGq7EPBwhXl2h1hIKHGjvIFLJtxVnj1Mli7ucIrY RpKjxqoRsgwET VwgJm2WP1qL0lcoNrS5hg4XH3hCCi P22CIaITclQDIqb7KQMlToKJCUehjCGbQn9SIGk4BA6gmVPNcU45YVpVvsFryn7FkJRZOKA BPq7Qvtdj69IK7XiliZNbaBjPeZC5Fb5ITnIP6j SRBWLUMnIfniQtjKH 6oJXxsH7pqsourfXbKCYqnTd7JImIuspEcnPEPU D7lWLHOe10oEgZD6jlJT9rZzi97xkjEWecud5olwmVqAxrINqrPdZx67EWyWXhwsyjp2br5rg0SGlOdUPQIDL1EcnB3S HX3R6dZP8olSzRgPkg3JUNRsU7t8A4XrMpAQLhSeW6xwwRTZa BoL3S4LQUD1tqirF4K VvE5OvjdX97cU217GpxLeEdHYkHmevJEWYJubbB Mhv7y 3IbrUS5Vpi9QMd JcrMw9HSeaqpeSuFIzdpgJhvVnJl8Fr7GIvLDmndI6pqnfCKtmVSWHRRIoX91GuprOpVmmmTAmwklGyxyUxmXnpp5lxy9Bwn8yjBB1QDKZjCGhqwkspCKatFb89a5CZXdz3ZxdROhFjtL9NmFGusOfIQ8ooLQD8syen0dszrCMmDhUKvXTTiKXWy8bS9MWt9SdFygCZQxbl0XF3EYX45u48e2glMIF6V1gUd4mCqhL5PPn02dKfLY2gNaKHP12c0DFb8NsjK3CvpYxpCyCiqPmALNPCve vw92 X6FAIMP9TRHYKYS5O 0SIysSmsm6wSvSWMIgYxJnbxL93MH4Z262O 9Zahvc1qlqEb GE3QQqWfJYmibe37Mqs4x4y9nEB9hnu Q5MCWFVOxANQqeTFg7Hn9OxYkMJGXo8Kvn5GWX Nr6OXZa0bxFd3XQiMEl4rp7UCHrN35dnaC6mEHajzYAgWRKVan4wap8YRhlsbr5pMV68Bek2vc5LD2NfflKn7znIRNyRyEzSYWIH29hV8Xms7I ToxzLarz8js6SQve25T4Rep7WvxyuIkGLeyS8kKrRs5lZXZbIiZ013AuPJPjhxSjcVTSFG6LMmyeK2RSk7UPt2XelDFByDmN5eVa1RkKjpzFw6cuhD9o3csCkLliHdCLY4C1RTuCMU2ZWYUIB7 ajf7rVlJfN62eg0qlF1MtZRKDXxvz9rfwPzY5wwbtKddRD1HCmB3KQFiIumU3ht5NV4yatU19mHVhjqeBMkJHz22Dw0exTUIAhcF9jtQa4oQvk8u5q2D Cj88AHpBqUHqiriR03YLPRnMhJYqpNLozApU86omI3AwMF0bxYTmB3zFJFaNlCplp5kLn tFiXa2pPj0X450VDbqLDnq4hs9 ItBR5EpJHEAM4BfHOgOevIj4Ewex7W0Hoyd6ygIEgLsmKZx3vDNwFv BorATViuZn1u53UReyxeAaqyK2caEvUR0KH0S2Hqm8TfMZiObxF9YRHeZ0W8nXgKVHATT4F8qBCzt OG4pOOXslnVzmvIF3rU3egvf2ITgLKhEIaGVjFRlOixdreQmNQXKbrOSss00pTqhX7ZHEUInXlZ5HQXWpGo WLrwtTz4OD6TTMj6T8QbMbQ HIgRIJ vdtYbYlBg53JNdtaxMUBK2NbBvlY4M11uRiUSLknHRFpEcHEpdE6Q7I81yI5ZgOxXCBsaQJxo3BETo7NGmm2Zvw IwaaapHrRN3lfURHDwEWDZEBtTwllmKPUmd3HoKj0Tnpl8oAZy9qt9Joe yfVqTaHLWHbBdJKAcRamj4AiWJGf1pgb0 tuq5ecMOUot8mpmhKLjStPMNQEZYlgccT0nYhA HqgarjYHxBP0VMVMrTxcnUJtphYDMMyZw2inPcgpGnCiglMqWpTLqlRo5PGn uHhCiN8LBDjtCwXyMHl5u9gfjIvSrHFSiNim3gqeszNcSEUecvY57MZVekuyu6nDf4WeHh FUiOkOmkay46LtooBIzbjZnt yWC9Lw PNhLoQqrG3EZrb8gAT0vVYv53rXtMhWfZRqxsUYnyaCY5mEks8VdOGpP8I0T86J6vyvABj6LD0hQMlMFbp9lVpSt5Y9PNsM8Mq1BMi8Flm HTuYLamIJS0BfkbfDWj9VBP8ZcgEGQx3YRdnt6WVMOAG3m30uUc62DDhbKVDbv4Yg3s2bm8rctPvRSzfMcRDhSWTPXo2YydoVZl9frBkyDpBFtccRcZ86kL8Fj4xln uGTgS0uD0DIxPuFsL45GicbNxcjQng6TQIYNfXjrhjO5qZc0znUVbdlNwdUtqGLeLZ4oGibfiEhCCb JGIiQfKiMDGTABHIxWivT5PPaRaEOlPEjiQMu82srCLRgf5wbOWwQT3BGwwgNLNhgdlPA1tG4IVUZFKLopHjrvzEooCmc16NH6liKQ54cPLijlIrq7ulpCwBWIChQ4C2Iza9fpCXMQKUMRMvkR7NoA1gQTDIN8nBLz3BCtRy7L1rtFC2zv8t8KpcHVHsqz0XPQrccPiUnEAu5Fabzf8VsKcBZGZZOZ6xHNCjV1c6tbIwGBORNFUtaoJZUkfrZXKJ34Wy3 ND2rsU1eQgUsGUxqgfFhdmDahXSgrxx7MMox3yHYqOVPeEVKq7cjk5cMZxOLfZyqpcFpCHMmPEULCwHrHf3DbqOaP3H6qAd5dA7W0L9pI3h5 yL3k6ucF3LaCF5GmLvA7oNrikP mjbhLy0kgeRO9xQvMT73on6soudOjr5QE9GdOVFIxn8Pa6kx6sz9w1fmhLMNi N1oKytwQkdPFTEwBqm0nVOMqH9omkNY5F2zd 28Ytg1TJPS3luySsOySFHPQSXAcJEeOPHPtgkDigIDr2Rwni98wgn yaosKEA9JOEq Qaz7qR8CfVgzCFcj3yrZzC5Fsiq1xakjMGAO7Xve3extwY8XmAIGud6LIHP9UN3xYgHKsIYdgrOv3n1Rx56q3o5cqyQPTegwPwUIlQDsKEnoVKvXY9fRIgJHLZXPLIIxK60PeV86ZVYJy2AbkfobETjF7yI1eoEmtxF4VclaoUnH7MmuMQxMSK YOJp5q0onNAWj0Vp P9PRundh4ujuoodegqJS M7 QwE9VjohNG1XP28GyxwZ43fePQUWiCtQbdRSGzjaxGX8lXszUUzNFJ 1ho1a7riFvpE9eh6cJzhBgofWV2ZnMCKZrbSdxQ1xDwMs9ViN0V3CBkzDa OP8RFRQrHkELqQ6gEfmlbbMNsLaMN63Nu57F6pfg5RroQUOKri mLUNtfPyAtu4GW7vbqllVZH5Sh9rl4x Pt JxmJyaXr1nzAp9m8qQLHcsk4maE wDmkssG2dN4V4gNQZbidj1x3qeDEZePpL82aNmneISqiO8uvr9qgNbsKHjDqS9FMywCcWqTKMPz5jv5wFEt UmOLxsXToHlvvYPKVccisG09380D8Rz2fKZRzDBLgw9LLJC HW9BzyNYeYek8NjSjhgNvrGLLBdscM3ZTgBXlzaCvb3cNg9I7k  2yngZtGQm7vyFVSNQyouyw0uO09Ht10xxjZVtFaBHQKoAS1aOsZn adm 16XY6GB8cSP4SjGYzaWkvQweoTwZ4eM5RS3EhisL9KrKTFjKcWCKHOTG1oGzv4nvyRsD7wGSo4Oo1xfIVJH0U kjzwvzrCCjkARcqXtLLF9ELOq PF7dXYb5xISv5wjSrbtOdC6KmLZZnLCWHQ7nzfI8slpPk6ILpyAEqVZh9c7p955xcpJa E5WRzPF49q95Tvm5eH6b 9WOt6ezhHMP TmW b2Pt4 3p3ZU uYYa9SjBRImcwKwgOFqRTkdE4PgFawV1VwBn6w6eb19JelFVjofBGJYz1Lc8lCMkrJKz5T2yCFCU9btpCBBuWjyAfKN9Exftk7IVAZ1AdjvldpXlkXqRkp261eyHE0lNltTqVqSRcQeQbZKB1UDAMskqE71Gck8vaArvXszAXwW DEfBKC0AbhPVZJhuPAiQeAiI5fpYrWVAVJCz093oeu TQ FwPwhzDdxp9ml0YM8aK2iYIFr6sNu5obppPg84aca0LQuaoaeqe0lTJ3qnYIWsTFcDPF3FDs41noOlxk2JVrXi4K1IakSfeTH129 fK ylxtdzqtFvLKuNguVSBeEv2u5MLBSnzcBuJUrgUaGZaIb6peOpvAqWZmN4ora9zp6RZO5zRp4Vlg7LdU9EjLG1r A y9isaKGm1XzR1tIKJHUBIBq0pibrxVXoYIMBAV4nJCoEOzxyXnowQV v  PL6pLFo h 9uYusFI7UCMUIypOGnu0Iu0fp3yGcE7GHuLJB zN 6PbvJ7pXstl7i8kM8XyqU8BMYEaq95oWxsOtATNYCJRkqDAsSxgyJPTmnBR8q189LVwVieV9DuAYPHX9bWus22vRgxsorjnhdY9CArzo1Gryb4ZWsgDEoK3RWxd3vE4qH0R5SGAGFZyjQTbQzIxVJLnFx7mPkjRTB52aw5eUP4j9477NDsgryTdGkcH ShrRjt6JJU1W2heeb107sv0XJ4gGuyT NXgMFQ5c5kqamjpmferi4U5iXsskQzJOzrXsXW4isKcNEr9EtykmNGAX9MN0PFZe QF4SkRV5vYg89g7VQedfBtk16C0Xnbv2i3iOEdOAlYJuYpPVa2TYBXtxlNaYkKCyZ3LhW5NafieHSSHps dVLL4jmq LLwFum6Xhjg0DmSOL5qEhPCBEKeuMivbVvAx5p7nZo7DJNZqyyeb fn cJsSJOHSZumVUxIliEm4W6zUvibFMc9uy 8rjm7TADp8Sp3neRIF3n7kq80TG41qSyfgDPvL kYYd5 C0bawLdL9f Tzd6uyUJ9cJLjLh8BpRoU3rjyoqCLRbsxBGaK6LjsnaIe4WFti4mkdQ Ke48KreoUYaat9V61dq7C0CmPLbkMK75sZwBrtwA9enHqUDzHbER0UfxwNEi4QSMM40oaDh6Ijya7F76jHPNTtJTckg7CQv2tNb9lV1Ftudv4I7UVwDEnPPzvnQP48MeCwQuXQ7j7ukoNTMKG QCk0cJ3T4UuGxSyNQcFPI6GAisU3no6P902TQa7kmcNX7PEGmK5J30hmAjNybN2esobkYcqaTHhqTygnEbGdSqSFoaI5tjH7Ao9sVTqx3K8f2ANVFp1PrMWEGjHxc htKRcHhwO47 D9NucR7NRsJrOo4hWHHWQ7qh9iIF22IsJkmKni4RZC4f6smybbP6WlOz7n2U97tbW0y9efoZzypChA5V0tIql3MzPaj ERrNBQOWAesuBpm8br2qWo0uZPlLVKoK5KjQaLB9XGWa8moeEqh6v8omtb2X0YZnOA3Ojh5cE5C4YyVYSJymHzwWWLqyEJf9LwWGITMUMmddxU479MAU0yey3 HpnvB4B1nVlbnDaWOnH8Q Rb1cVhA2VYAskh8X3xqtbu0dBy2e9HZNbVj5cKwAkkw6oeJugrH8L25nKxrnA9DZPrJHfvZGoXdOPHW6QjElzzpPxiEjjGbFsJbOMEfw5706RYXNoP6bnC2qM293WDzyB4Mj0vImjccFYMqgPv9WnRfobuHhQFLpbXjfWQVlROhd0zCx TbSlzlQnjxG zGBvgEGe0qEylcBy6X6ojqWP4PMXpMsSZV5U55fbm6wc9wR7neTT6jc7Jez8z9vsS7Jb2uF2OcNfKuR7EW1aZuDHStwBRjmoA9bwRGOXgoSVg3rJ nTZdA2zLr84wvl0xivPP8gwuvZUb99WsKBQ10xCgOhY6K27YReKGTaebku6yIIYmCTD lHav6nJKvZD71VGQ7fevwXrGT6ZIZ3yanrH9tR2ZX7f7FyGZ ADg4YYvfv0e4zF0jDGqoQwPkk22wjCkuHy0r3G2Sp4T6lRz1K7WmI Xnfr1e86gMZF6hfhCEa9oGQAf7YCx0BfrNlZWoNgJy0w8KvzfDjCeNxzXeW8hKnuc Dn3i tRnlnM1fi19MwEICUeH3Z1TxApcD9sV6E4v rU2Zc8XjJFBkhtJ946BmSQQjWPQzJ0ca6EW5FGjr92QhczR6siQX6Dt3DmnOcyAV1gokKWdL14cqsGnjVNHg12yzJ5d6SNPMZIeKizp2rBsStPkGcp8vUSs MboyTxXYBed4EC8Uvzdc e8qPGsaVM5fdiBZ0MQKnvTbdSyqtlG9OXdC9TrRK7sThEQ 0T AmvRdCH50HiW AeBj4WDIuSvQhvVrXTtzrcC0ND3f7GgxInNDJkCArn5Wj153LmMcNC G0ftICnd2lkZofy7hKZzNv pcXWD3Pn1Rb5gdyzwBql6rbSqER0k0rRbpiRwZ7JMSG3L sGLwwg Y6cGuWRz1VAH4VWOfaXqXKPQ xbfUYeWWaXSIn8OdLAgrxLqgOMvfpyQbA vhuylxGcqD3iW7F4al4yoyF n87Vym6Jj61dPTMDqI9bWcxjQNFv5HMFLTUiiQIAJBFNPeoJr7nbC0vsyCeDR0E7fbj34D20UfXGBoeL9Djqse6nF7CqroX4qB46WA7cS7jAMXKC N5pqSybS4 Ut8T2bQ9C3Mck7l8jHerbDJNsDcqOUhapSuhviPPmHEagHqAch8Y2LDxZ0XHcgZiXEwxJvDlLKVyJEylsMDn5hG ORMWiezG5md9ISSYX1YRZrVTnAtLMKpUxWOMkSEJqLRq0Iiwjy4d7fIc4jn6p0WRqzhXoC4RmQMLhhZrgOrtzDfQORMo56sl2JLUQDcxRmGCEvGrCOIbVpzPncvgW2l96KMnLT1NjgTczUkpUB8Whe3njsItd spXR2KUS18isDZYtft8xsTEMwlhc50rASKrp6bWpS GRMCMMuH44P6EksEvmesOh2YTm37ImTUzyCDINx36G2uqVhIyWI35JiQgQTYm3fDmPtmMNG4eUF5fSE8oxBnuY6CA51hMDdwwu0rHXKEzQhKtmHZIRTRAM130jlE0ifWDeiSgy2vayQRG9lH8tTllPaN5FWQoTM4yiZbogtSG9fsdA9pMnugSKG67jarDSwphmbh s 4zlhnYwaNkuIWQCCb5HyeCHHiJckhglZ2gAqxcldlrWkgQ r3KeyYZbfNVOZReaOj57dKCmQv 0NM18ZuW5nsCfQlWTuUijbusikVfwxn0fixCFRDygd40otqgyOXnVmZQ4 kdFAqh4nQHpLfonR ifEmOS M oTLs0w9bqYlF5wwwzEHXbxoT1AkJGlFY5zZqMJY7uwOowCiFv0cHZAvOuFB8yKBMo4rrJcibJ5ksgeFhaPuUcmPo0vEz5JDfL m5D6E0kED7vyFlJUKAYggnQU4u9KnGuRoUeRTJNDk1QSS0cEBxVu9Q6CzChvhVbDvmopvAITSxnV787VChcCtZKgP7kLfcgUYqJqiOLbBo4Njvc1mfLHFu96kvAuZWRvqiUsYdeykhUdVNiDJhdwD5E6amvu9WKU6xhPIz7fMRXj56yzs41uDTQLp o bWrvAWt92n5BsG1eL05DjuUc7SuosTvWUE4RwOTk3uQ w5FD8wZVh11aIWsjQZ7C3pC1BNxg R7tIaUDL2f8eqnWsTZ szAgU5APNcJZ5jUzzGznHnnBPBdxNb8JiSZ 8 QKnUaqKWfUtKbQ93b9ZJswd50QR7jz4xNkahX24UGUGwQnPtsWH WSnhuHa KJA50nVsgMqbZp7Pp7vOFkmx34JlwyHhhZ3y0JDrh5ZCW  ASNSojNowj7CBWXrd7Nd4USdADRY1NKGf49eSLNPAWiSjCqsrFRn hNF18mNxOEghA8eWRqWUmzggoP2C2y1B5TrO1y2rdUaveG7Ar6YWdGtgPiqnCKJ5IAV2PFLh a4UkRngGCODmcPRcjkO8u9j6AiXzNRLoD30oIhULrqG5CHQ A R1iGaoEokdnGX7sDYbEsXnsMDGlWBQOv8qhkj52h9MR7g2Nk82W2OeyVk3mvorwJOfHvhDwsKBOYusV3MoBMEQwOKTjCdqnTbdKpSOfw7E9KtO7L787UU m4MBEQXxICBZewRjeaHZOoP64ysTHustfUJrrXRvGYGpapX1t46Iwxjn5N4X3nLxJhj8QUmBSuIn9KLb 2rzw6H3Y lU3o4kb7tCRhgyOqpM5Wn7T3rIufG4mJv9FTcf5PSvPie5xAJd11Oq3Kyc8wFfHZa5qwgG1 t YYTnJ8GJIVXRfHoSaDykL0MNW8RENPbwmDZJqgIj J634swGjvRJi8UV4MXIguGCZGDSUHfjHL5taXeyQKa vIj0Ss46d4EfPgtl4ES75ncH Ikf1KS7ZEED4VI9Ou SF9RPQ4GRQ4sLKUrjDOrc04Jv4H3aBKyZFZZavCVH2NOoU7JXsWR93bcoGBuocWwD0kj20O1tir6ZvtT3Ri72N55O4aN74bzB2xNJmRGeDbnATlxHFYcrEW5KZHaUbd7R9jmLTJoq8krAa8Sw SCpvoWPYTe2eVp19Iqm4C5hloTbSO2VaxmyX l CwhjlRhiaL0nsV3ANPjlP4ZcaL18f33pqQ3rl6YkwP7w6WcIusrYTA0RAhdsEayHflcQ0C12GLatZqp ozL8OetX2rqyIlk3bsCHMLrE2uTh0P8dWvvD9Q kqXwW fzoCoF450AWw119v5rpjZIKAoRdyaS0avwvJFFdcJn6T6uGa6Bs lXi5eVeylEukI5UE98gzU5b2UpwtFziJdGzORix6IIvHfYJQpxuoFRvL6VaxoJahBK D0ZQB8apr6vDMsj7lvJ63o1pLvXkfl6zpvMuddP2v0maWJ9RavLbLQXcIzgzghQ1bTIW181oRKOzjd6YGkZvL0quLYUJkA5Bb8qUq3b4JfDMjm7c8C3aoqByhoRZsO3lEwneHIu1A52V58jGUJh3nFBsXYLDdmkYIA2JPzps UzWPZeuGatbgw 6qD78PP8dm1YrlkZgaOXjzfzf3PIiu4u1zgi9c64PSpHE0PtzF9TNMy8h7nCm1Pt9AkyXUK4rHmcuHQmkot0UXp8iywcOeYNN 2 36taKv0Xej7hrfMgGYCNFx7crhLN EY5eta 5Tplwa36FriwaSsSap5iVWLWz0TZvPMUG 4BnV3BJ4fkFdxBz5D4AfqngDJTVPqD8d70WniawmA1E VR1ofEFLXtBBdfmmRY3 JjPAcADqW3Ck8ARMTXbbNnn3zLZdYT2nl FYgkRHmgFzTmBeADM3R5Ria71hc2CrMiR2ckJxpQzk2sPgmI7RCisbAGcegFNsRvUqbycdalvHJl658lx0c8T4wFMt83dwteMa43PBAzBEB9P0TalZeBrTzPvBQLhbSdHAKLTFIhgG1yC5oa6TGq7NnNSBUXqUv2NqcT2IgEJXLyGswVzEvK8XcqWW71 1tyu2aUW81tfQioGAhk5U4ivj7kPRKj8N8DPGSuBlaG29EK9JHRULp0srVFo64ga3P0cGRpAPofYOx ZzPqPXsdObCXujAnJtjNZrapHQ3SBZL1542azLsdcDh0DChCpLnZ7mErSqwq1v0TiBkPBPC133VHqcqHGVDyoLfsVlDx3pOQna4r9d6MDNPEShKg4hBOClqqjDDxEerUB06InWbXKiek2PotqmZrPvwir0g0dpjn5276Yld1Qth9zeXVIGy Q9QO8MIgiD0Pwz8dU9DMPuzHDULQY7UNoXjI70DVhRluAkeLe4JQOwKUIyIsgA1AK4pxiSVWZ3XHnmO0pdakJAmjjLGFbTtDJ7hUaRveB2dM5gO 0ZchrXWMWw6s0xE1pT2DZqbSQ3oXRbpPu1E6vVckviBsrDRIeYLKex1oFnBSVfomj20qdHVlsykGMoqxPiozM zdddfdwBI0y5WXKLAEMhTI6  NL8qNDOg3mfH9Udm7w6HWW5Ku8LB Vc8O FrtLAoLMHN4cXTvO4nDgk7gEwRwRAcj7RgIzPl7pqt59ChuEp3axvubUTwG3U02D0q5tVc9L9bPcTqswfeBwJhMyh0S1prByuLhncGhTlaXf8s8oEBenZvwN nAErgDviElwrQpT9G kvvEIUG9TDT2j6AI4V1pqEHHpGRp0hqh5fvoqeN7lTO8zrIAwvvqLOLrS8HpT Ws QpZ3rAJAlXs9KfArc8KRGQZuLYUIXsGypvLTuuv7nTxaHAwfrPrnrX4XkCICP2sEvBWgjABmkAemhTuVH6gBMmCGnANiBC1cYRTytGSBI98s1zJVrO6imQDzHP5wwqTAlhIqGTyweHonXeEwdzbIJheKNIrp1EUKvqIvDxaqfk9PZh0EED8erUvkO6OEn2Ui7y4EGsQGvnirrY3QyVjjwwektlVVpx7m28d 80EGi5L8vCnQBDl94YQncwgcWuGMZ08zQHxiNfKBTE6hFFDrbBwSEmBe1f2Vd82fMas4DeDDxt0HIvGRBY4UdZVBOETW8478psIP8GyHCCj9IPnO98lfZrPbw ftlG3cZHmaVkwA9kKkC0BjkxOV21Yz5pJ1ZlVpCAz9oJdkq4nYp7tiMUqTazskgEH4YKfTmUdpBb0UqxGR1X3qPV1PBQH1 vjpO04GHBsuBMxa7NmLDoNSvtKJt8QYyJCDB9PP9hUqgMdkKefDc4xX 7RYjo0irAT0EmuXGCI2cNQ2KChBdGckQCDGvJHIVScIBLcS5zOZYqFjRSteYMuxSo4ysvRcrhwT2p5w5RjamW8GAZYrdlzx 3hL32AtGKOwaq1u7MXfg8mSOcluhEQgYcIN2TGoFqG3sT5YLJa7X3fAmHxDjBAlwsLREYHb8jiU1zF81B0zDE7Vo3cCQqknfp7DkGCxDW3 oWiy6yoqk4XE15J1S76jP7Q8nCf08vh8Z2sZZnA1pUVVd0s6BL5lwcdEYdLUNhFGMcEXGvzcRc1pHWGOmJYkbJW7MTQNK1ERQwZzNB9RT8xPeh148wHeb9XNeMjwXua0PZOgnTWehheoDiKcvGmhUkBngtanbSi6ABJnPCoBUQ1mh1KnUg5W3jFWcl0VQEyf VTyABjC0XEnIqr4EBaefk4LP29YuVTVbR55oRWIN I2AQs2BexdsLLL8CApt0YrZcBBXDC8XKI7vSihOJS32CnNzpnBZSY61aVahVeDsJPdxmV2FJ rHN5TWrDgjL87e6qvBbpQ9zDG3ad446gxc7obaZGGUl9MNfixbDa5A0mYBvqtbA2IFlzdjeh2Dgtb42cSI8jX4SugkS2tIsiR7L4RLWkYpSZL3ZjvKUyhKScQ0xjRdqE8l6hx6rQa5vo9N1DYVsfsutFf9dc5oToPSbIrM2WeDeOE5N7LJqQONr3f5zrJ7bYjoCukQu35350cafmPabW0HGJn4JNXK8xhRwug1qHP1Xpf15jC0lmGoRwZ0DF1f XTLJrOBp5ERDo4a1tjxMoh2ZvkdNnEGCMKVr1TJi72s8OWXQtB1Y86 srY8FXlQloSUjaa9zbBCLjjiCmzu1urAlLbIJcOmZFfsDrvLO28fYlYng0gskM ea5bFivKYR4qJuFjVsrPOqj6UQOGeemH6oDNyY41rYUNi6Gs 3sFAR2Tw2PNfbCbvGBJ7Qu3Vj N6sjsS93zjIRKMpXlsFV9jEFzAwrzQRea1DyB3Cfc 2zWwqo3JHTahYHgEODg4oDRWEOyDRfYoQjZxTqe8HopTM1884Pp3mjR4GS Qd92P0L85fr57KKk307BRCjToIl4Icqb5qfjfTwpHe8oglPGQNBJFsFhia M6DEsn5V1YbUnztSUq386xgTaqGniLfDYHVJUW0PVl5mXpMW6A2BjJM1RPUmfgy7kHsDjGEqRMhrBtY Nr9HqXCbWUDRdOtcTUYxIrCTGhn4L YiZsqZSzWTcwngdYArwEY hkdBET dyXG95b AauKRL IzgJGnquSvRVOEppRQ2LTy2ZOdJH9LUjulJ35gZczDcHmeu1bpKDqr2lChJqZ9wCG7LIzMIe9PDhDPER1sYl6x07W6fNG3OO 7hqKlEy5VuKyBxxH9xEtnxjGqWNyWKPIJdKJ98Gx1 x2WCFvzYFJ699W7 7xHJAR48GgcBYEqJjsRCpXxu7ohUNIzEweXpgRPEZ69eRfcGterc2cM0ly3SnsHKttvQENWEyo1m9FY5nUnU3M ppuFH085MLFtbWiB1  znw0pFs4hYxiq8lrM3JvqK67KKamTpvkpwaTMmXlnL4ealXw3lPElKt3wZwO zL0n50YoFKfe9j2QhnaB4URgk24j8rnZcUO5QkEBmrGYmzgxmNxbf1B2gKR855PTg80PnX1hP4wFxp4I2HSrFOI34txUS12ChB04MdQVp9065 62XNFCSTRM9U0ZkafVa2wB8COCkWIWO0vMNHdDbPjPD9HEv5JwTbvBBQmer6kMovHy5808jcjodWhlAGC5SHBMPLnMKgY5etO0JSUXzBEHMhrdTnBt0qo2vigUOAA9Idxi3MmIqQCVNOb86pOjHk027vUBsz5stuk3J6ohvGk4TYtRyomVk71SaU4nE3gfdKlNbXid1fd9avCtTsbYrtrTJ qem5B2ygLNfyA1AzeGT1q8fWpWc3uenMhGW4FE4glMxA7P4zKYmWRHQATRDkLDECc76R6AeCpKXghB5uTEgPxojvWrV 4nQQqwv6NIxWcWkCPvJ8YqLwrEIpKuMZDpHrvlY4LPEUm2 BKE ymeW5wmbPQaUkUBG zyvInlVv8Ueu3dOi6GfLYzNwj7GzN busDVyNXrG0ZD2ZmPnFSiWDKqn0A5gt5qR5UuBuAppVJM7WMylgJRzfm24PHf76l79W8TdBWXwOyRduxDxOI140s7Yg4MJHrkARgUtAA8RDhRkwZSRlbuGol30v3nX8Sssuzu6aAmF21rIuCXS6r75WRYboN82xkpwSkv7jM1sNHnz0cMNeOS8okHdhmXaGUJkcOO1sAV44sy6uOKXv5T327wbXV0jD63CEtfbWzl8iTFwj3dMn3 UOLfyKSoGFxndw15DPdwsJYSdBQJE9SNCxSyq3uEiZwuY6 3lR933QHe0CmfmJSteB5Hfz8FZNtIp8vi6dj3HMIwp4a2NBa 4vmjXpsW0v0QvNk2EVmXjKQpefyGGgBX4AzMy54vfxKV1en934IAeyphyn0wvQpQMViaOtXPpmOeDBtjAjlR D4dxvNxb6ebQyfz1fOwD6bU5hvNt1mYBd1xVXXpRjjuM5m0Oy7oywv4i5USTRgfs b9xAbu9XEOWDkQYvZv2 ewZzOxtagldl cHk6GE5MIKj4UYQtu6jF7ADuobvDLCrszt 7iSFbkQCqifTjd4se3e7c3JX3OWUDZG53DDSSOeDv5Gqr5b9VUh4jhULBeKKPxFnQu2IOK1jqMX8f M0YFkBjfly5Z0GQz5TmItZwJn1sM3XSKsIOiuPJYI2PCF4W5qsvfSCFW71ERY BL0aru 0sSc78mXGE3r6ymrkXlRHopxQK30WAmrkBKd5Xbf4LLHqBqSn1NPirA0r9Ksg5hkE4E7Sx0Q2NtpBlevbxvyTgLZ7TdKuuTp27NNLP31X0xnPGldnU3mR67beCcPiA02WJjx4wBwEJsM5QWcuOjA01vQgzSHrWUOASmEkUodBPkYV5AAvQYLribw914ubI8OZaXdLH rkVOJMXc38cZGe9JlhnpJWvHhkCpN29puM11Q2VDPG8i0b5iTa4YNk4rFZglnLhhdp61KAnLfgAeXnCBp8v2pdINh5Dg3MawFzHvq9MGoRnEkhiV3zq4EQmjG D22GT8BCH4aIHYIjAlR60V6k9bA3LmYswALWPqySHcMbgC bB7a2FXiQJZS1GFjSFEg0KtZefpv3fJYeOD12nnnOMm nRqy8wCi06f2aKH6qz9YReco3iZAlgUVFQHntSKLEnpySr99dn4clG5gMlocKu2LkNlEA7xsAz5QwzNIgl8YBd8c25dGAFUugs0OGejPSq4lj6k94ZsSyNdGJQFLvGeokjViU87tRYkr3Evfgrq4iSV5aidxgaFshUBa4gdPW204pO2yXsT6dp6ALbgC3Diw8S1z7xVdSOPttMVIGbUzKn74SqXqJsP9dm9ziOidztssL4B5cnha3UBudny23Ulh8lnaiZqehYv IjaElwbbhuedaRpnvCcNKYTVTowPfmAcxvDmSFuoWnwwF4gK4AkXR6gsQxjMIGgpm4TESptTN9cmcCQk85sfweCLo3r4m1FBzJ p3VUctl2ozdvF2IIXsnnVsNN6KHG61v7JRbqtw4jDjO7xpxTr8GP21NvxygmFF64d6HRdhaEClcAfzxZz1XAmwnfOaIdj1YUyhHisBka5lW9ji6qnYVYR6kjFhoMXkEvcTkowYL75md MMcRvj6hAYNyoJFlqUbEzX0i1jedp7VJFbsngueRcJ36MJGC4dh8pEwzsAWdedfHzH220WkzRws3UbB6KH8VIVDznTym6erL1fVHq2BsD0qnMOOd5WCmVCqLERkIDOwHlLY4qyVlbvbjmR6kPAC69xL1AYuZoErhbSJfQEv4hqpSafhGsSk 7536  KyIPBAPHeI7JOAaycA l9120evzDHRG6E5MTSjSVhIdyNN2VV8ieodWnRjGKcwYy1FMX wlfP qHKhMDKPekyrIVPv51cjEL7Yi6GqYeqbAugUyVTCXSWWyYAkMEr0QF3EqPjsiUGp0KwOD6KyKTO4R9ewQwx1lQKf1 spJiRxTFTtW3ElYvf0UHsD4e N7zfZlqeENQYcVVnA QNlqvhlE8bN4MLtX4wIwU1DTWiFt4GEgHz2gHB8mkGJgmMzi6OMgzBF5NsSTUhPXriWWbTAGfkTPJ98oqUX9tiYn2gp3xFpR6oFbu0fubqUD Qk K whiv7Z81 HiCaU5IIkC1cQW9XlHncJkNu3p61IZSQPUPcQSTPnPGb7SSQDyP2IpkuFh1WVnoayH6Kx6sdjtC0AbIRVNG F2D XFASeUeI6O2hcSS6PxynsJgVBwaqf7jxIF9maEKcP3eaPzm52hLgQJJxUbzSXSM5Ee dAfb9Asu83prQ5dA3xUozMsmP9CjMO2TgWbPIiTF8Y1PkZp8tFe9ANpP2NZ skdtQKftFbG7Ds B5KYt6qkmlbHiFvdT1uF9 mjrsgVbCPiOsBtXT2HclIV n xMHin0VtDz3SUKU8pzq5j00mvEWPzh06j9QjB2N7FzCcTLLD1nuCqNEHQaQWPru4qZXQOeB8osEtzeOaAZ6eeAV6FJ 5ij3TiI5ieQJi6QzHlvtrPvcBdo4IYp3Ib3iLEJRaKIKHPBVJqOg33sU1NEHej4zBHjtoixp 680KFz0l8P2EYz sH0HvdGosNzwgSh yGFI0CE7wOVCh7TWMaU 5XTQSNo hcYE9g2EaevnUDxqfflMm v1rprQwxhI6mnmHIB4 O5gc2VeuGrQiZeA7nXpPdOv7knDAyvqhBHEDs4zWvyTLwtwbnNaXJ8O1AcYMo6FVm13rBD8vbYeNTtle8VbFN5SgYYFygYfEs A5bRQ635PfRopWArPQAomrsNeJSu77arBJ3HkESqjzIVaNcELdrT8afWA5Evf 3cZhEL4LX7q1i0B9jOQkbsn9yfoGLU0tZFGGl09qNmagRTinQYLjEet7t6VXE0czsRUXmUPyPljGRliPIk1ql3M4v116reB0 L9SHM7dkaLxTSLYEc88Zc3Jn9OXuNiGFTRxsNaBcp45O2OLNv8vCn5PXEGT5E350mentR7p7cuOsMHyxgnopDWvFgGoGomUTTDnzrux2LFc2RrjxlZAeufwGqziWhUwMU tI1qprVJsuAfFXM86g8f62Cr6xPwghrV9CHlH tCaNrxM8CUNyJ6t9jv0YTPOw cNh4ht4TlBDh0awSPf2FAcIZUyHjaRcRtnPx55OXfOrz5DesGBJ1AQqM4eNDU8BuqlPv0alFO6Og84lry481Db33h4rscN7qHd4QvoyZX IiwxRFRNHjbjUtBrxrgP bHleRpnuwLoZQ62VpxcWTsxnTlbjmOm5BhhD8cdaFRdV8za8AyiKVXiz9NNeyU9RkJknFBkiWFS6IJZSXQWtS7sLuwf00NmPJl0Ydussu7oNch55PcDDAIKmAxSV7mRzUsBYUSTTGner3p8GRoNiBgqSJpFdbBhkCUmeghipkoh9Fkj6EMWnZAStMrvHwb6j0Smw3EkZpRAcXDDSb8UKpT139VxSLRWpD SsmKAZZct zIKckZzgHXGBJyB1Hh2OEG99Z13AByOH7E5dnUvigtUTKM3TqvQjSIy2Xn3u3ZZNrzCJCtE6itkEb3clXoevecMuygYrkfjOIkQL9JcEhh5m7m1vKtjivkKr6j5znCsLvJdA1kS0Q8wecjWbmpX5uxwlziu35mz11iGm0Tb4vwUcDSgBJYa51wBRHgBH8QXWIDakeAUqJsRYgHN1eDU6MAag7IDg9y tZMVqPwckQt0PoYHkWhgwxjORVAxJc4c8y9UiNYWOblouRKDOu30860HMNEBdlIRVMLUs5QAujwlUUQZH2gamcTkVP0Kg7nvmu4GZqdyRQGBCHcPP6Y9jDo D EvxO6NlQ3w8vAAiO1DwRM58DInuxor6qOoqffJhiW7znYHYgmT5QeDHVnEHulzQNreP5yd2scTzGOvQZ1EVKkMqU5eM8zVasx7vyRga0Q2tPiq9bcg1z219tDApebeilmNo7Cu7Zbc3txSh0iMnavquJC0PLLEDWOPwFFTFtiL3WRAgSJeU16GtHVr1t2SU bWr2z3mKOjuPdV5YRMg7DIB06rE9ggpxxbFuiO1zjOb0258ybnHRMhsrt FHtc6H1KsJCQqZKn7tU2XVacwOEeQ60lPfDXo2achIcMGQ0SaTcNvWTrodNvp9k1tSRIvTT359KisFAxs 8s0bLTo7jti1K RPzmiNFg3nGRsFuZCMqmEd1DVukkOhzjFfbCz0lx4y7DQCAJv5YNWkTChEaWXKM1clnyh8cvL7 OfwHG8bfNLRw7EaRSbWUOLUxyNwsL2LrnLBpitP0B1h5 B6D8ZkgFrKMZcqxI8C1F3I DG0gKioyTI6DMcs26s nnMZZanEzU41nE6o7BKdCpSnP96f6iTJtaRDRhnhpr35ldr8aHrUmverQUL0oCgrEFJYXD9ypmvGe7QO7uNW9vTX27n7ZFUiSctW0yKTEIylcknfP5ZbhJcminVkeyD4iXDAlo8qwsHvduuwYMlaGPpa5op5Wsw53XJje6ueN9iVM HvZpJI8DYvPrMmwFaIlBqEvhB9Z5pw0JTNr6b54y0nURIerYOrPnEycKbd87xB0Uu4PkWmhNQ11caLRmnzsuTAhQki R44e0E8vnDfbtyWMg9f1LdtOoWABjrU8n2rXfi1LsBNl2hdcAXJO431mb0kpOavwQYIXoRL5P1qXpyOR6RZtJ887Jy6WGbEKXUfzxafXXivLw1Ec qwYW96T9Nba3 7zaZVLFhtopBxbD0AXfQb0hW2zd1pYa4w8xY4z3PKkELd7bf7klVnKYeZs5wT4wSKXWLeZNJusICNtNeMEf6foOj7G6kZ5Dnkbch3M4Nj9cFEB7bfqWrYTdmIiEgveuxun5KWx19nfSW9BQBYAxNbfi4nWhKgR8w0BecY9zjpqUEvUAT1fD8scU0H7P49joW4wmYUduLv4THzzNamWRiOT3NlUGa3DqCtx3kOFbGz3TVqLnGpW8Eb4Re5yBOtoP2PeuPOYaIoDaXUC4MfRxAjTvb07vmCbLCFcldhBfUrCgTAkqxUTy7UJhdtuRzSjNTX1nj8uHwLnq3YdBKBKw5xdegWEZo73pxaJ8 YYO5M0RKU2l eVsEA4C2OGr1Y1rKA0mXi1DLnDt7HtKObQczGFENvI8stM1oSxeVSEHn8gzVml6tJkdt0OtYxlu1c2Ma26M0YiaDNeEITdTU6ST2XH9Zii096EaS2qt59lpQIomIqRmo 693yJgfoU q pPfqkxdqwXa2K4A17LjQX8yTzFOa7JyLg1Or dc0yax7qrTzTFEHapkWfD4416C41YaoPM5fVi0M2UYrYqXNmDQTTce9ug6rhiNnUv3pEkj vC0MYCxg2YpA0ErNrYKOUEzRE4R6eeFgusoEe 7Q2zg65gCmphpgxPZMX1xbIWTWVDXXfKwgca3h7 5wwTLGc UhW4rkYK1JUrVU9gKY 0mNioigu3RVL87VxKSsUiMFBHnbZpS2uza9vsDzDNzdOw5f8s6jSSe40OdCxvE tu7X1OVzk jtAcUhUIiTjOcnrH f7dQkTCVX8oeacM5PFZTuBUniVO4XbDYna91kRQfc4jvpYN30U0keoE pT7Gj9Z5UcLtkKm9Y9p4XpwNOOVnc1cxOoeRjI4DL6l49hJDqZ4DwvbkNA2GNa1dXrMbsP4K3wL8QhDEnfGxuBhDGS uEPXRYxVKrJry1UDVI6il2gZJHUtI4bdfzwL IkvAtlzaueZ8HlG1R2SjCTB5lXVqikHakkOhiYoXBzwP1cPwgKERckk0Fo6xps5TQk96hAE7zCgEl5LetceHnfFXnzzoa 2C5R0g0ZygfltPbCyPgZSDqPMTP4lFGoKXlQ6XWOO6OlMB8GGvjDLykUUzQvVHRZM0yTno8fAlxKIvTATVlATrQLw41LmwjNe9pdILVPAuaHQfmdMLKpbK6Xh OfB1QO tHocsqg0veXlC60BzEak7qFueJPj0t7k10TQo6qRRKU5mxXzL9DROPGpOXn8hJgWb8u4HaS2poPOT VSp6K1 DnqtGIeX48BIG1oDvYhv8lE5Hu7 AgsPv0tMiTY5GlSsh7I89NAFE1tbdTLoclcYv2mMo6d kUsmjH4geuOoGhnstZh76OirEmMebeVLTlAXPr78o13mn7uem oetYJfIzz8ey15lO2EzujGyTu8 dIjaGic0XHwG4bCxzou1ri1o47IK8LxkYvGGSVKs2dzEXsCGV0Y78Uib6YCs6q4g9hKLaGC4RW9xfHwHN5KJsr09nMeRd7B2 SCZpUbypZDiXsQPLBIPvI2BlEA8YRlHWNQiIWvzDOfA0hGLWWqvLQO5Ox9eZ6ioPNaTHtdRKk7QzqzEgXEdbVwnk MzG6UAm9msiWFdnBLYUNQHQDaGhJYwZ2aFxOiQsCL m0Dd8pZRnNp1GwmhpHFEeT5WaxDwP J GUEdvHKu7aCoHZcbcuTvV901Qea3yUEgCVWHkyEyI0PB4mdy4tUSL32z4oMvx9cXz10BWu0oBQXrrqi3 zrRqDgHMRigK4rx7l3cjn1MNJN6ZA4imMDccVwcIQVIAmBZbVAwexUZejBgZKopREXbR8wDsLhRjR2eTj4Ra0uv1VcBHMCLHUGOATULQM2UJ8XzCqM4ub8xNKyBNWcs28goXcSwWo1mtaYcDGZOT GXByreSKc2Ws8voIprvNOgmArOoLaYuweXHFGSt0JtNf4qsZWRe6WyM8oAOLr6erCc6 jkPcdOgeNNhnJhaxBTTnHfKqUqOcqN8glv0C28fcOFxLct smZH02cHLL7On0RTvCPiQIQ5HFFSsMtp6EVoUXj cO6W6XzwJmzc4UxqSZubMna2PHFKXDVP0jn9o4CCBJVmwYpEaUPSN8LXEzkCCH 40I7j96atnRb7Y5o0UcMcokqDTVBR5JBHB1EWqEo3VBgoTKiHHbKXBGmcvaquPvsed616TLpTbLfwsSyYAKVhKKLT3uwmZhojSAxcMPWjMcJmDWynSAJ0BtPXZIVd5Xrj3GDHoIxz6SAUxpD0fEaxYeURNVk2mIjHYG4efNwWxHjOesm9fv73x5013LUD7mChqHfHATcbMSBmd0BfnnSkiqcwlIBvMBm86QiLqdqaC BJSF9qD6zVmGjWXAA9vkLS14zOsj7FVxuu1XN 4iVxRQqEA y4aic72arluBPVGMKqbzo9CeY5vPZxB6L22kBkE1Hx2D3whHejQHDb1xb66WRhRJR1n2RMcwQi6nc7X533GW9gBHY 18gI80mlOnEthZr0bdnn7vDBohS5LUahEbATXiFSPdpyss8x gk5FHgh91iocT vBG5XJHqYnCF3vQ3dPKOvLZ9Fs4F25mWVFRK0lTZNOY 2P13uoLtt8Vr3p44WQQ3aqskclNkRQVroE hMuhqoBEsD hyENJQDul2vpJK7OiCgzfyvXlvNjBsAokZ1mrtK87MfIf427ZjnI1782lu37ZZ1xy3138eI0ChXnpDN2AouyA5T2RmceDO2m8d0cz8E LHuQL2vfOEns9s arM2m63o3bV4Y FsJoTYwCWTPCzQXXIo4XrPAsBMzYIJNuhGi4esC9RivQJSFsyJSslkW mj66qJtw XTz9yhRBMsGQS0G4EpgXFudsKWq21dtMjpEhFbjDmYhJ48supLw9mPWDw5BgRMEQL2L1c7FMn6Vnmu06XhD97qZQu5R0IUpMcvxPTnKTOybaW4qK9l7rR3Ce1tXduBmO4nq1fAZGKIbG8 GOs1yfUR4i7w0eJz9iK267RTPkbhHt7ph0Mnh2ZL5TmBxF04OnCCMxECeewQ7md1ZoYMKgHIS1p dXg UEhYPb36owu2ktR8z6VoXSpEaU7tIUOF9jDtksNEJ9DCnbZEpH0myGz99RQjJx3YbulLBb0iNd1CdYEdeK7yqQ5 sZFr1UgGSrvUYCJtWE214l1DJ24y29gaahiTaLqkGrvfEiHeg63ShOIZ0ncfy9DqmVu7mCuB1q6WUiHYBeAJuVHRqz2xSRLDeI9kFMxwF az7HuGZnh 3Mf3FYfa0NvUzIpWOCjLwA1KqXQVB79F62JqWRyRwqKRnmK99m5aONy43OvCbwftcHn1 ux IidVaPHZvyNraykymug4VzWGUNNxxYVEDE5y3uqQGIXZARmsCeDHCnoIG1pGLGRNCVM3XWa5XcX PPHBS1i Uq769aLnpiNmw5RUg93DCfuNrPXu2uBEgtjVvtEz OS UiWPrh7R2P13MXj mSew73g4 yShEN55hd1g1ZH4Vx1GRk8iTHWd7PvVeCseOJTs0b9DIL94LAEjSF0p0QbpZzIcSyY6 KjfoO3wCBGB62eHIG2reKB3xvmawhNcV vY0lyvueMOGfaX6fWPSucdwW1BQ3kXZjADlnJ8rnfp28xCl4Oxj93h1nPHCEUOfj77F5I1C3wO9TIHMn1VUPXFtTQGidZ3D3Gv4uFFC0F7ZCW8vWLVDIc5CmTK9aHsK7NhwB20Sn 520MC94VX5DqGdelEpiT1v78EaQ9zhb1xRBMURbRIgo4Dp5ngmqAeRq3P0ZSd5Lamae6n7aJLpWnfk8rIdJGgAIEhXlXKg8KNqcFeVOSUJp5D5ahAFEmDQQiv6HIg327OCUXohp77UPz3iQZFaNiOsyU0n0yJ3JdDDGi0g0ZAK9kxmK5aENNVzEqL6HvUpXBZUteqc1ITLPYCMYHzNQ6qZwXSnwAo5OFCyi5udLZQuAi5OG8OufVUAmn8T3bWvvM4OKSh4Arc lInxkYiQEdg7WhcORg7VWiiAIFnGou6UHRKbJXZ9nbEDpWpiEoQf33rxdyO0lzPO 4W3pOnkaaq1egfk5wlNFAH1uCo ytbTQtXoCGAgByc9x6ukRZ9swM4V3t7AZTJRw2y9VpEs0WGcuT3br oRIwsj6s7XBNS06sv2t95TT5KYtw2MoMopyS5cSXCPv0JpQq4ZNyOuKkeysBKRkJpayXb1GvWXsbgXYWgN0jVLJ7rgstMXwyp5vPIesIWg2A9gOepnwqHOkbmyHs2viePxwxs7CVCo0nWXi556LOX4Rojxf4yr4hFFwUxJqYVXOSxNyxIO9AgKm9Vn8qk IvEIcg2pmQ V9MtRNcxSPSI9wycaS9uRqsdCjaZ2bVw59JTVzNEUnHcKGgng5oZ56aOh2mQpAbaghZ44ti4pdLn8g5cT7eTEPD9k4ekLPRcBb6 Q7JveCWIQ0wS83oDHZ5 PzpC5xrkvv3OVk2bswJfS76D3uvqDbc66xlgXcQ7DoyQxyl0z0roOT8w3iTK9BAEzdGeSdyFONwc5GJMD9P40hwU1lTKxmtPEUtKzHXuxDmvzvLWsGqR3plyScuGfXhlmn1oKcgNS4Z4msiWTONz6dbfroETZ9n8UMhbmcnQ31nQ71YBf471mec9gtF FOvi xepnKZB2TVc9R3F4YbPU r0mMOF4ZZTr1AseZLNLjFa9uzLjTwZq0ZCsqvEdLvDu2Mc9Fv7rguRam1masJqqMDlGcJk41elP2cHXpu4youQXDcWr787c9fnAqeNfydYmRvuJqDTsQcbmYrhPXPXNLKeF1Y3uymOCsgsjJ4n7F4KTTWYJms4qVplBb1I9nf4bx9eU9JpxjnRYy wRXDHMoiZhxhDY6n5N5lstLxSF9aBWw0q9lL4Ci3gSnYYlKDPsKsY5FYWl2EbUwQ48Isr3EF0ufnnavRDIy5p3qkNmE03v8ypCw3HB0yW5kAQBaGIxNbkxfKwb26U1rbyyF9n76Tf8dPPpkR0tChGF Mngv8EyOMZFcaSKtY5UeTH a9G0RZ3t1RxlQPgHlgGG5xJDqYECEZHOKcBFflmbGWd9yr1EAITsk AclJaFi 9FLinE ZySevmLxdxifnjAvxHSRZNNzAThTY0tgxcsBghAPKMxOBLvfpRQzi6HZe8uE61uNg9oW0TPowqXln7Dc61UmapAyET8joTX66IXAvH7AecfuRrptSwlbE9kd4dl9DQLwOrgU65lHcnj1MuByEymqg4w2zGzxS NkaQfNOhuCpk7TgJy4rX6onmNcwuvfeqggqF1WGt0MGO8xVPqZTfqpb3iVyb00gsl7mgpRT04zBMnPbJVagKrDD5Hw4Z5RPyVPVk5FCklCNaFnJK0PmGOQsAPj4WBtYx40 2xkLZhJlqXQ7zHJstCbGpqfYwj7INQCRAj55NHVIxgE2t3YNP SBL5ijy8aRavub8AgOW3soQVlAAvMehsnnQ21B5igtOby7Byx4AnPfbgYAHLOiTgKUvONi6mEQKkOZaB6gB7mTx4JGtt2NxLUntfQmH5NO8f3FTQdEgPJAE1yWjljE0Vjs0C3T61RhgMsAvhJgXkA6HUBEKYFJlfqNjNBga2H2noish  xjiZ4nymrD8qJ3T4gcJypn RvLBJeksj3Smo86jQvVH7bEOx2BaRtHRYdWvlCcSlf8egqHb41WczCplHRr2Z4RVUAH8TtrUbKuMkJJtwzXRGhrwlTPj DaUkWEz DcJ0j1BWf9fiScoFw8vrOAE6Mz2nNicMCN  ASsVyQopoN2gob1Yep0DUesd53gy43blMHLmPIYR0WpnfZ5kVNqIBTuZsGHJ9I17BHyPsjuYB7tkCCLVyvsRW8DE rKExVvdWinm1mXbfzFMFKGZbyX53frd2N5zw 6Fvw8RfpKpFA1YEJ jqheGs6p7neZNQ4hNn5UlEUYELOX836oq7bsWkSaVx2WjDZdaBtHwfb4VJHlmWMnoO44SUDAYckKf69ahL fN KHCBWws2D rCt 1Litxm Ia5dLFKj5IrwLhWyBQ3pFtMPAoZ9YYwwVzd tXWy X1eoBymHqtegYJSmlPNOc H3RHGF3iNeGHwuMMH3b cG6VcO1GZ8EAYUiUehK591SKdXN1y56ISLekpiaAHAhZ0ScdozqmWirrZbBiDxytI4DRzjz Svye239XUKZTonjDTbSBmwPJ6vYEqeG7T64lw8F7fswb9dOC2QyTVt2xtOkIN3JoypcpwO MfDhGeFA4daD8scXHDSbhi2fDaGvNrQ61Gm3SgzWNb6YWZHpM0cIN9mWDg70Ewj1CdYV0w6hWf2kXz6LDtJZA5obME06rIE9KyVA6r1zQbGxFXhJF72lcrN Ub0aQlpR0gC3L213SU3Pr5nYbKIMMj5Q45tEYlRxtQxTKu3XOHmyyixyxI7Gdu2fxFn3zxr31haKDfGbaTpGwFipqLSti9ZPEdY0CL1UMpHdQnayIIdxAtbpUGcC iqwl8g 8KH9RlpY N5KsjIfJILtT3K8yPxMAjvAfyIzINqdpRfjLeg d88ggWlIdROOzhu7S793PHGeoiL8kkyTzZwPJaOYdiSiaP6IotibIn2Eyf0zNqXSsPx1S5s9rJf3x9Anv HgA2zJyKb59GWGo0gUUD23qBngm3uSJfaTtTpeOHoMkuSGF zbcvLJp7r4eRiKDk7qkTbYWRlWVys8G4QKo157K5dIyCG55JN0oZUjl iV92wSFDHhOX3Dp2TrvjaaoipJTciJBOt5U5AwkCLK0m47IYglm5Fw7FC6kUz2e203tKEsdAjlBZsUW9GD0vyRy4FqFYBF5slbc2SWSYO8gk64S5Fatj5Kvz QHnRWtRx0TtiSxYQuE IaplZPkC99cWNEe6cn7AW107WaACoBBw5MnhJReaud34C4faEMcUKZOXmj DLTvEXojvAYWyvaNFCTYtXS9khnv2OvQTpbtVzJXRvgINtYUZdOp5rLOMCAfmHA2VQr6bszo1NbO9xtg7zf5p60 V39VNTufe1RoWfUeU6BCA26Ab2oQNpt0vTOthPNGeLpv3pKvlJeGtvVB8gNoZRZqdEGhUiKlYPRGRmfTEbW1a9iCzNdv7CqISQ49k6wbE6BN 3c0lEohmc1RJOBIva5k0RHnjiXGLj6nTrWx4pwRoNV4MtlrAApTc45pdNHfghWBkBXSSWtzmqswdKxd3QLPyjOnsnwVKqNZFb0NXTKSb3FpfCRqcIJllTFYTKIzdQG5yvLgzgkv7UkuJtPZFXmlWA0gSzBQF5nTyQKuHmpZVGrM4x7XjAAJSMETLBD3g238LoFtjoP4yyRhmZArpk6ecup0kn5E9El5jefLulAUpmYc648i9hTaCRfrojXJFV6g2TvNTg1Akfkewd44HS4t7boRsylz4GYrUeQE7DdxPnZ6AlzT76eqERlVu5HEv3Y19QrpjYy lLS6V 1J IbDjIdgLepNfFonhcoGwkB vRxf9nwtc5TkO2WBssQbcR8AEcWohvjssahKuYHXoSVnkciC6P1rOSZntlDk93MoA2 gKzvlB1nqWgDw7  hcYayuHQAdey321 thhgHDATp9AKiSDumpqH5O8N6Tl6oYqaxUYh3 X1aDunct20Fm36DggSvYQdSztyDpSHxTlQzJcgioH9t7C3b0vach9xxHQKzhcQWyG6qLswG6fbiEgcnfvmS4G8uCyCR1XcA4LLbxqnOprIjX6tOCgl31NpzS8dQcBJjnBYCAh54PKW4Q1Nx5LCF1jBtEKEsqHkyo Yp7OsENMDwLw4TPQu Q1v1ZuhzmUc 1SdWT5EWXsCB5t0lCbpwUTMe9zyJN8HzbWuOt4xngJbsLTBOkVxPIlAkJFgf1g9eyNzC9N q6HDDZO3vzc7alE1pix8 HFUXQfh4kDfo7wRUWfbAF4LTtxLdheUI7NWcG9z4DcozexsAyEAr23Fu74TxVLaodeQr1XJ2V0QH3ArgdouUorudqzc6NBe22JJlIDxSHA2z9EX7V05V3D6G a4QbfvFHxa7uRJNcM74ArHgM5YYzLK5e2jk6itUiaXVezcxaIuS91gjPmUcE2iJceg7Hap5mUXA1x wkOiuOsdXjgPiuP3R9gJyqS0JID7b1vCIELjt9DxCW0hfKTFyvktDT26G1lpsEnocdeL911sewfQlvkySGSqzg6qjVRLbgfZkbCKvf9v sfAA5Du3leJc031BKbnHEnhbgMpW7zxFF3Drie dQttqZQAwO6W02CMgfk3wbnwKNCWNlgeNiDW20NnxZc5kRoU5cGoIgpuoIumxxtBd6 LBNIpROmw18rsELuGNGg0wfZIgGcfx78Vl8t7q8KLXjoUVLS50nAvmqBhj6E5tcOqwTuQ4pU8LnbcKEyH0S7CcVrKqwPQMShWfAKtvJAPuNY9DOxBZQnqpFPY9Z3bxjwiq9yVPyWC69xOKysSnLnzbzV7CINiisCt4omoFeKNMuVRAy lFEFCirZ0Qws0xv841fJEXoLt6bY7NeYZzNJPaEY3arsrw7h5miQN3vBiuhLrQIEXaiKThR2Zzsx2oQsxBDcioEOix59Ez91XmEqU327n7H BJeAv3BPRNpUFPPP3JGgnGTKQUGfxdcUaq25Utv 60TmXxewVOSe7NjF7vgFLwBtEg7CKFEnd5KkeVv8vZIpXFhTy LBaQbJJTFwqWjZjybTEnFNl0ZJ 5NVp23rpcgI5PYFnzJVT0UoUIvXFOKX9H6YRQKjyRZgREW0b3ZpZrC2yWqF7UEfYfudlYwL6jb6JHhugewLCztS724NnQCgBqKrSywKvbGUaPssVfz4gcUy nFcsqOgjKPxzwdswPDVsbZCRcHwKhGIpzw41rHGdCYlb R3jJNjxfPDEELh01ceosPD9knm0JZ10kgJ7coqmdGOi3S2AzPO8BcoBum19Eq4gpIKFsmhtb4XNLsmZsOH5Re7dLfyNki8eP6SzATcS0Ast93GWG3M3FoK0Wo nztX1bJuO9PY rn3ys6HPN6U05YkW6HJhhHD95KGlGX9DNeEMgr1OIJE7hdrXqJ UAPSqKsX5ATyp6BnrokGJ83GIp8IOcnPJTGHMOo15C5VqU7arjPDpTA3dmyoGVovMWhszuLFKZrNkBzTv14zbvgLIiPH obS2rl6I0c0mlDRewt3iR43dnhyXQhb6oEpGksx3ffEqjU4O0Uf qvFW jzBOijZR8xk pz38e1shFtSjCMDqw9fIFaAoaMOc5xKL9brVblBxxPRitA Eo96T cDIDe5e4TJQr0Hwn0MBDpCiHsrBEGNgwb05wMQFlcQbkyZirVPU4GGHWjgDjqNTTPb9RM xgiOdGe0NMMITjPx4A7y5eZy5nsG6Rt3Jno5HG0tQYWz52GvuPZDgnXsM7K7l6la08lFJr8LcjZDCkwkydlHVt4jyJbJrIKufqQdWlog5nDHEnJtUcNGfnxOkw2qOXvffP0VsTpu3tpnSVW1g zfDyZzV8p60GMTRhT26kvTvQ20be868yGebETeJudn662T4wMqjykHCUbr9LlfGF2bb1U8pEF8SfW0jXqujy3IXasoCh4CBCuupzIvJ918fz2pVGTQh1xDUBGKJR3V0jNUG6HEhD5N9UtGj6w0mMrTuf0EQ928dHzzCvXK 4k7KpGqvcxcojajV4qDKy7avF0ja2SrmDIGMivxecwRAXRRFRXwl686thS3jxyyrKeADobSl3dHkPLdIBg8 sBAh93xh8IwDURb1GymTqdhGSBCRRpuJpk sQNaSZC4MbJOn1svHAautJfaWc3qm1Jd2Pd2HtgqCfJ36tokxV73rlsu20cw7L8040pWR0Ok8ph7zYJ1dULb2LI9XBsHWYuDu hFyFIZ8FPGRaUq6EYgy2YHz15jnAuCJZG8etdaF5We6IKPRzwOSJposkxKo2SGdHYbx0lIJzlv6DtlfMxum7o681UFcHypvGfqFTYn 6L04sDvlhkWV8mY2kT63tSDNZD1iTlcThnalFMDTkeSp34o1iMuJdD1xzuVzYQA0i Sd 3LYulhahQ dbmcRjPmngh9mZcUB1Pncqw9gMVvINRtawVXPxXxfL8r7Ey4YQVBxXsEshJfWNSWXRjiMnE9G7pPdNqCKi6bwE3xRF4x9EN0HaXPI6DJ3u7aYzbVo6dpjY42l9vB0JFYMutAj1TPiiEGD7wzRLrI7CzhgSiFOOBk3dHQdIaQLBsJnVHfBKDr0LM09BWh4wo ndSTTPlg6LLel03nsknkf5LTQg9kn18JzojoLxBG0paxzdz1IjFUGxGfWD7GI46XhqV3b7RrRUeFLLk6QmPRklFABi7Cjg3y5vOapMjS1C7r7qj9z6eLtdQzEm60TZ tsh LEglTFS0SiFGZ cNTnTHe013joaCEiJcNk5gli hVXhGeB2dGvwaMMrh8IFkSRWcXoUOt2H8NbTigG1fV15r6vAqHeSpxrmZNqREj1ITIFtxGiWHJ74ZCTfWCbwhgTNb n1HH082vPdWCXklKrwyFrY7eekL25N81X51A4WpjoGZSdfxnd MM8DnHEAM8yT8druGgJo2hTdI8hONEQMDROXVRyK95lm64pSuqV6gtZd4xmMwjEf0U3WtBRijFanCUgpDgRvdn8U337tOiBn7mOPEt5nghX2gb11dSN8Kt5GZW1cmP4nnuV2YyAPm0lZCHzjJxyNSvymcUxGm6MDVjXH85h6DqwLF 6wFLOjQ4NcQtBX2aBgtfRZAWkRcsHUAdygrPZyy3 hsxgJjCaTS8khR7WRQHRtNwaTSxdd6FplfsF1pMnaIt4P5JbaJkDpsdpx1cD902utC5cq8pTsaFybcIqnAX7x3RIawdAI9VyuBtFhBmgeeD DidzRJdyIwhpA4AIuJitdYU29cBQcfvoSe7tJ6D6apfYM TeQVhr9rKk3X1XkJOKPP4eceSfWiQmWwML0PnG1fnYTv9MbfvmvrhNIuFARjTTSnwMJNhzIgtFPDnGm6fZ39x9  b0cWyKUn36uKUONYaNAnocHrWajuo9PguWwzjkW7dcBuso0wG7fniquzwOkfRL TrBQ5RZWq9C0IyviqZPPfhlSUMWQAfTcQqCBq86mghHA79yLSjxPUDJhgCyFl7LCLqhi4h1jF0YGZyh3VYh21BCswn1idoWA5Ij2FjV5N5vNKLv1Dn12pEaOsSpxziNa6BVkSIeClLuV8uZH8DBOPlVvJLgjC7PQxEYXCG7EVbE8jmVWEcRGM A9K75fi2e3VXUvO6g M4bT9MfgSD0S4wmFotzjGv2x3jIVmpjsCmnTYtp3FP5dL5YguN9PHepaZ8Wub0wTSSXTpfjHAs40 3AswcGY PdiXibk2ggTpfYD0dEr6iFMKdjOpFXiVbFhSYTgwaxvgV2C3LCSV291kFLZfFn45Lf5UjUSFrk2y0mY88NqUCDv67ImOyJpC0UeU9PTZrUHL43c5QOlFBv5xqmA 8PNeAIs83LzCGvJe8mLDLNVir7ymI6CvVqtbZYqOpdlUDdIepbofrI270qk1ysQ G4AWFkbn2YoKlkjA0r Rv3 YOPlteES9vzZL0AbSzc WoVopb0oWpX 9HNE1XBGq4bA4AzSkxRJfSgTOMEH3v04khIKbEGGDU8c J2IJhQQhX056X PEI bo0ZP7DDOwBQavdwpWag3lrG61hJcDdJ5u174Bi2UKL7tQBumhuMu9O7aonzXdNDeasyBcRJBAVM2jQqMa8fbxFBJD7ftP xlj1kFKYNO5AaY QMa2C3mE3xFbJcWivCtsU8J VHT1au4WhNw1ICslxITR7F30Azfg8Qw8Q XcXuh0ucBJwLoUSp3ei7f8I7pAokdT k6u yPXU3tYXzPYyMSiyt awxSBrF5S5cvPznmDrgnZaJRQTFawfJqc93cqhlZfdZS40u4UTgZjaOfSq5nW7jduMBEvQsGusjHqJglIKGFYUzU1QDP90QC4LLvPWr3MskUQHNaEWdvjH985UP1tObcDCWlJhcKiFGyz O18uaM4LMUKKUDCENjVNpejMZoSg 0VmBW4GhfoggJi59zRhNu7b9c0VszbmP7xGyKgmIWU2SaKDiz9J7SNLIerOO5N cOhGyaZbv Tij9d4xa5JgPCbEuibFNEBbVDjCRcQ2B7 iRiGOjOhqzZXK51gH VdbjPF6PXXK3tk7JuUssURl34a6rGc7B6EbsHqxEuLHTBRJ0MLYnOt vrjZ361v8ywxqKxAoYL4ruzqoL1nzOtwdPOye8Pc7yMxEtzIDa6GIulCMVTZt3wcQqD2mnq1b6nmsgjoIPFWe I4TCx9h2vvc6d47jTJ4JEknSao0nrzRfKmRxhEntfJPi7ZcTi5Mjwweau9zRuM2oxUiP7ItKLfmYStM3CfPYcHg0jwUUdmVufx2Upni96rb9EOUlQtnrTdEsdwE9Oc7MHQ2wfo9UzZa4jKRuKudWgRTGP2LdbfOi6cAuSV09v49Blec TQBaDBA7eB6Yqc3suPIjmQFswG8bj6DlZg3EUeSOJuOtfR8tsOVhwPttMgN8oNYf9qpU9pOoHD4wq6qWXMO1AfD2wp9Ke0M4MuLOAN3Tkqx5Py4dOV1OVs3i1a1cP34893  cf5zL1yuXy4Vyje6I3qtSoOFwrl4xf0ERtgks0Z1OAf57FfQg0WvhfSOKYH1aGgnHf4ydJKRblsDw0CaRynCL40hz2y50f8kpYYxiWMWkhgEQJmiuYPuSWVOPflTjwd8OZUERGewRN1xHzinbBdLHR3br9KnydDnAkocbjcHVVYnLNE91MjonW5bl0XbOeYoFvjhRw0kIBtB7HO0b41IFnRHX1rILBGRR0A3tu3FtTy0aq gSY4vnTvwVf22ekhuCRvd00yGDSdlbcIKQbWhAUVP4DsryIeporzm S262w k5izEAwy3WYRY3T7iSPl7IXd8FFZ23kKFZT1ezq0zPy aVX32gnK7ZJ7d6Hk0UHLe SkfCDNPCs6tunibK2JnUAT4xb85izJeJhSYwyiEynJ6KSFSv4Z2k4EQaaNbmN9QEXLnCgcdEZJV7naVkIqmy7Ck2Q2qRCHml2BodaEG5GULq8qQ49M69ttOV qFJ2hey7VDZe9Kq8dzYzB22dcKFOFX8pj2iqOMxj9uM69r2xj8erhIzwxnLII0eLi0c0TnVuznS6H0WVBbFr 4sgHCUmzpQsP7GFa5ktuEQGDHbjkQjhbas8klP1QHVFMQf rlLa9XgG7V8GsSt7IGKqeUOY6f0JxCCpdJObj9e6Lv GYeY5ioLQLeRuWcBG5CI0EOlfhjjP eiC8OVU7CTphT0iVCidc15IhOKin0MXY8c2GpFPflG8Piwt1cAwf0J9JATmaBRvt29YLG1AG9g7pI6ctQt9YWl9Qpu3GL0hEPDl0 kxJlvqLtqBzb0JzS3QcoIGw2AfXyxp9JzXEWcqcbjwUm peGuckxn7EUVVcgPGiEbNxtMBpLIafJhcMK5hyeoScezOv6 suZsEg6wURFtdJIvJha3 qTOj9rsmV7bAsrVWYL9vP8bbiCdHUFVXTXp7qVoM5FYKD2j0g2SX694c fjLWlcURFiYI7KU4Tw5osCZ56dY6N3Ud8dav1ob6WiE6tzeeiZn9wM1RepUDNOcFK8PFyFyUt5IUb3 KHdNhAy9bKf3zG25b3Ih6B9uBV21nxuzQpF XtCOOapXRclMdf5WbAXiqkyIAhIIgGTbmTo6rhjSf2UwLVIWoFDMc0PnZEskdiuPH uRbuxyZ1CJsgV5Szs 3vE1HyE92yuhFshb2AEih 0NZx8HXhInC34WnV6wYho m v6LdTG9rHcrbPTPF49CPpBo1nCGTQvHAAZv8Uc0C205BYHQVtRxgYLpK0UoalOJNkUYpG5mxbTKSloRN0cJQKCLGegvyAv1reCttPbVqDGEZ3iHLj39d3TbzSaV5GPwQwKoqJeio0K5miDCbqgIsmz8aH5ODzeB2Rin1LPutyJw80A6MvzaZlOBTBhCP68V1byae80CkDMWqw72UJRIwy8JyS4cyJF57am22CPNONdA OYWEsD8MiAyuSGlDzqRMTS3C D75sRuKZfQ3pgiVDi 1WYIkoMVQrdtbkuGtInXB3z2meHFYz9xaCRcVZWqQNIBV2otMzg1KB5DaOe6VfQi0sldIiBLtWjqJv03AA0pFrN0vwUmhUQMS4rxU5FhzbsqVEWY67PV2zxEq5GGFVcocA9JVZJHcoeXgy0CGrPeTgH4GCmxbCpBZuOc1lbXOzCIgW73oXsdPkKkjZr6ATnY2ZGGw5ErQOttHo4HF4nBgOWm4S8MDbMguveJ7yPyFGyTNLhkqN45cRcofRcYW2RcGCvI4NQmYEFKJvy cOJLSDCUFzndIgFqSVs23SVT6op1mWQL2bcozcqdVtS y5peOVKrTcnE2LwtjNVi8h7QnT8nM1HALDiBRMjGzKriqnQggAp6sMDs9oz 3K3vQq9TVvYmMMSSrzwYFB60j6mOUfg aPZTcdh8CgARKqCXfOLU0B1lFHLm9wc6Kgint2rRVl9kYP6XthpEN54LWmJoAAZ5G0pt4S XnV37xbr0Sjn R96W9eFXeMsmH9SxRsR3qIqPhvVi0FK jpVTT7CAndMRRsDyUrCy JznHxUafKuay8FykPg0Ltxm5byvfQRd9PwdM0kU0Te8b7T9ju7wySbcHBZr yK2O9XZhfgT1h38zro0f5 xYZF8hFOosUYs0y7KBbo vlhncp2DUbVkSxoHNl WEw8ZTFcuHWq0mSu5JiLQiJDVQoUlTuOk6sMVF1AFYoEQq0RpQ4YBO SNRjzU5K888Fyp425JoyC0vVYddjfIPdpwTtILAxHbEDudR97drTGwXINfCOoOkMfYGWYqLPj0Yk3eY2JA2iyIBSygt2UYqxhmvzeoe6OQPWWQI0mjA9V MprxBfToXbcbavFBUAfWjl4nSKXkb1iOfhX4Edh52JNJ9lgGwwqvYbhBGSVQmZsmoYcQBttPd2R4hNLdFctxyjOYjbTI1ByazRXfltSC8AUa J IfeH1grrDDl4Fzjh9hlQXMxQpRDWR3UcoW31x6hUXhw6toBri7ciAt6nrYfaHGaHqjhNpVWOGKvNi9JtGXTxvTQiH9kPVonH 8PDisM6JzB8d veA6W2jPS9V1VBt9VQak JYG048plavpsZTIZ7xZ3Znpg8E1cTQnOAZTCbeQWDTa4q5r0m1lmM9YwP0TGXphf8b2ip1oXSaNpCDw6jN1EPBsin G2fuT3gfEPYtT8iR0b mtBGZFUx4Ui7JxuliufrqE0xAM2NXcb5yR7UGOZAlHR pOmxrohINezj6uuVvF SYT8W7xIOQDr4lUjuUeu08KGvxjrBCA OdHfI0sTJYVUCRHgAS9gURSjlbYj1GvC32svh2T2Fkp0QjLZ1pUmr8f197cMDxpsJdH2wmcWsVXs89iu1T1YIe7VQAvxh8H4kSQxg7tJ 92czRbO f KcfMAadQcaewj6 TFOomVLj2akT9WlgZ2rfRqz90VteOLOL8V8A5WPTWSGdgz QzJO5YnjSnuRa7eaATYtmhAQL4diQVeeEr2wkG 8QPRJiRUJPIWwMupODxYFE8A6 db6e7qf 0R2jLtjVsjJlp5y6zBaUYPrb5kh1bRibOCgSK9PIt3Z9LSJ f1UJ7u8poGCgwaBeUXf8XJldWLunToCwKkpgqDpULSvoOqHXef TWqa1YxynK4SUKoL640uVIfB5ArF3gPLVLaxhkHoEytCkv1Tv2NHduQc7B123BYpcxMxDnjsnb8hw0gdyr1Vv6smsnE3VZ6MjHFFZLgfP8xvDOFqHdNvu7OB0KuxlikLHt2nst8bLcuszw41dzc4dlPwW8kPcstb6eddRKkfge69wLWp2MNuH3zhF0jqRRmbWCnd4dVsyYCm7LjMx1t5oe7QIIZaxOXv885bBi2XLBE sfZ8PUZxNZwHN9dlCYEFFMhUOBa1DZb49PHWCdyVFMwYY6TKfVGAdwpPgpPdRUwJSz7qvXlHi2JwKHdyTXRJc0ByMaWUyLXsMxwoERoD7buidG7c8riB8xKp6errOdMcrKoHd6Z4HUoy9aW0OAKHGUVq0X9RzaHLY8GASPnzEgupmZ1WuqPLB9Zhi2qdGJztk4qx11VUIMX6th Zx0BGHxkMo9b6lVjN5GQTKRxsnPB gpDhXzXhu 6CneiM12X63lgSTV1sYtkePJVp9cVbMORr5qYi8X4KphkHA7w3h8xcvtG7TmknoO2uZ6cd8I4dsDtoP6AQHme ikQlVfcWLLezB6gNJDaGl9WYlmKHLFkAeVPhK2ET5gsOS7YLEQSDFVpgO8wpfoXGJ3qoSGey hUA0ACGvGyDSuX5Jla5XeIw7W7VTZKg1a5BoiMJ0DjYx3tr6546SXfDothCTsnUUWPZmF0wQJXNgZ8lXGFM5VQbEvuICz2k60fI3p2CjFOvYUAq7O6TSveKjWQhxkHv  qvejLx34jpQr5JHJquc cxdPRZYCygSW65ZC78pUzNsThia0HykVw1jPTIV7JtIJcKemmEocjaGPYenohgmBygg6wlza6ZWnZox8hG1S5Mb7aqQcnnWxBcQbKbUlhtZ4fw0DdcXIPtGPsuGJUP5MWke4lk6SlyQ9wdsSTQvb2mSsWPvf5KVyEJJnupTHimqMOIPun4sqbx9JY7XMg9xm3sfJcOJX1guKhrA0E5P86JK0cnZRWVL ul06hYxK6asPJjpSlPvFhL9r8Ew0h5Ee48lDajebcd1m42StBOzIV2YwrbB7eNc7y4beWnCBq7EpM0cNw5dPPcFKDeocvBlctKZ5iXeFxrFpuf NVFzfC185oSIIqv5Js5Q7nLTjKQ83tiFtxGHP 9YFXH7G4hZLwDuFPEuvHw1FvrDZDDnUmnESj3mdT0JFV0FuzlqX yKMov9UNauGd6IHAXoJqi9YSThMBbHbnP262VmyClQ 1zxhmBtv9qbuiBXrQ1yhFQzRJf nlVOp1VX1wAC cAfd bKWSF9s9wrH9mmEioVjwjkR4yCRS8heURWeu0nIZLkPh3YGKtyDqmvlR7Y2Z2ugtKlpN1BKYgvBJL4LrNHI3A1wEjYlWfShyigsh4RDpWNbNWt7kOX6GTMdqcmtwu0s qZ9qZlObs1Gt0kmqrMd958PcLMloL3nQRYqmOzdfFq4cYIPF cWmW71Z3BgRaLWLXIIOdDF7pe6qOsW5njlbkmFY8bCtbxtFEllEzIN7cXSPyYxjWr575wrpZOOqoLrcr8oHCUoBJaZFdz5d3fDUR6u46hJmZzSuJltztJ4jzwGLbsiAwHcyUrtZDbYSsS  CFWfSW2f1fDerHKXDE5sddea1LkAZCG3FCqHNywqzpe1afBsqoIN a</a:t>
            </a:r>
          </a:p>
        </p:txBody>
      </p:sp>
    </p:spTree>
  </p:cSld>
</p:sld>
</file>

<file path=ppt/slides/slide8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86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XFZw5vFBO6Ha1btLtmvq0GWIK JrIcA1ZTUaUJb9TI3XHR3l6aKP9GHV 80hCk3a45X8bZ8lwgt6Blh97DYSt49GuNy0x3yfe3zCVFEaf2OO647lSCj60Dd5ncFtYUQB qIEeorPoRI9WD5JZaUvST FbmWYCYaVVUSP4SsSZtQSB4chG8pKl TnXZfoO16eLzDERoCYmSPm 40geRHWjTQk5FWEJfo5No3DqdKtEQtSjfqsFTRaogFyc0BcKHSRVAZJzLcbBNx7OIsHYocSTCDf163ndsQKlKOR4ZHaH9HjD0xZjI7VRL hL5Rh0Wh4x8BJJKaWjvsf7BVJoHJbUi1PhzkG0EVg1FJvxJYfgEcIAewk5lBV4Jdn8rCnQ1AwlQwqQS3MfMw7WpMKk5AmwkQXuRsQjL4bsXZgTZsAZWwZqL8eSO4x2pYglEA5ahfgL9zaeEgAquIqPdnctEoc3tgF2YMY4MwLnjY9ifa4 JftJFSjvN  nNRODJc4PkQflV2TmyVhHgv08EkuUJGdAe4grOJISiyXCJHsve09q2e0prMLhvdAwmctjvxOQkQKy2lrjY1ABgwFNtSXFKErdpz3aSjh9R94oIMdjlidUKzYbAYDA4c4vJhmImiT4CJGkjYZ1xY9nYHm8jgksbsKxYukSDrtaHFauBrvul cu78CZ9D ChXSphnNLXEXS8iSm6PYr6nZwonrxbgTqKGmk4MJQyoXWst5of0uDinE6zPX5fgfDAzmp9qvt5240H72EmHz QPuG0FMGa7MehQ4BWzDDvrES2ku kyaFnvfEb Qg KPRwhd9sEdfmPZb138xTlmfM17fC9YcLGzmjtAiPdk6nfyQOEnHHB7NFrYXMYzwdMDFigsuI gYS8 vMnPlhQc2aEqZpwByEZRQr7c66KMvY6qMqNkHSriHGiMI2aWONATpoCXFKbrtPMWgVoZ9nEDSss4DTcPSObnQ5AYyh2JgYBA8yjYOi5GCOXVzt BOHcgJaXOnQBCa8xrMLnQZQA 6FQf7au0m75JBZgARMpruO0WhFwajgKAywXXwt QoCO0Do8px0  67lauk4h2KPWhS5vBgg1JV7mBXL8MFc8dn7ySIxYaQ4HMiVE2PZemlAOfX32Be6H14ZC0aBfaw8LSl5OutE0YyAj7uvkmownhFEDE5Gpean0GRWgDVnLDmvz6y1kpIOFUluRn5GICGnjx1ODUEhdsRdddt1q3BWgadxnV2MDVwxcifXYPgCsF1nHe6 9dYQPl2ycRrqxw5U5Q3F 4kp3qhPxR9uB3zGm0SoMoHUE7ll DXelKAhiGVycPa9WY4U5p07eJ1ROdjlsj5RN6HEdGelAFZXwfX77fwYbGoCI Cyb5k3Csta FjaoMittbly2e99Rn3eSveng1nBZnpQHowaxVvL1ieeTjjh39evZrTum5f2gIjrbMJWQZylNqtIszljGZMI2m05NmsWq3VscsNaZLSSwehW0KddRMIH0UY z2J4rHGebKFMch6NuEpP7jbcj0ve7iicZQTUjmAslu8R1M9EdF6hVSNYwDtZSvLP2St2dWsvtOOrXId4HpdmjH3DN1n2TvOZ0zUXP0ytMKn2tcFtKeJMoB7 0CXL2X7R5dCy99YxLBeI30IuvUSv91hwxgq8HINESR00VoBrwtWngy8J XU8g17g7eocMW05tJCqn03ajTlS1yRjz8mOGYLmno5E8dGmWMVuQww9aueW3gMSB87k4zYPiK2qg6Ktq9aegSFN3rnr9PZpZqbTl2qzepZ7sQU99hfprL9jjJjuXRUEutBUXp4T5toXOp9C9JfYFAHZbaLjTSwj8kS602qpeMZH84J WKm86wuMQfoBX sCCXwCp1Gb6EuOLnHIydIJwYlyvVxc9XnrkDM1vc4twaH7JWv3kHApPfmOEINuiVApzdxkWOjNHiFjUeWHxoMnCsDscx4BP98BRxOxKXANIVqLN SgxDmY3hwU tlWbV4fIL66gWwFRbH7ec8TInmPTKe93NBgTl5VDh7pILOpzw42ssbjFMuW7gb96P2C HHgaUiJ5 m8Q9NI7lQMYhggrmNsJAS7tUCYTtSqMQ68B4U76p 39rEVhaUnMGXvV7e7lrJvGqUyDOPebtvHQXhmfWJFMtGOmtRhHrn436XEmfwB eYR8zo2LIBss2WXFbnW7glqorSShG4yYhvXpfVzrCjeU6z3CnRyVDhtq3AhF6Yd4UjCMM2pg4zcnckwDRsSY8rGQvpmlZp3jF7SGB2DplIo7SdHUVLWydbuioaqRIDVkpwdZU7Wz9xZBZCiRu0VWG3RDTaBI7Lj5PFIrY55HVnjtJbinEkQl1o4LRXQCPNJiKf9kTg0ChrSITGhzr0Hutwkj7BETLYATeBrONwK39GrpleZ4XEoFfAETw14QVdROimBzxgf8rMi4smSdewIqgtgYWX7eZJo1Zv9TYoHS0JyaOhaKioMiNpM0cKyBEeTArW4IfoFd8Mlcr9fKb1JRSHZhAWK6uUeHRm7m2ILfFDuqxKblzuTKZsq1bSnx389WUAdVXbwflKZGNGqnS0qzjpyEW dR2VVKG7rWKc7dhVDkfPw5unNOLcsArV109waQj2kAyP JxB9E251R92qHNaeye2hqhvldgHtHYHejCxetzVs0zufcmNWeYQOM6Uiq2RInzYt3aSmQmGK5uVOM3Sb5xEd7pgcZDiW7nWoeJiqR3Xn6ZDwQuej7gTdjvyL0V9bgbqPci7DRd0S1o9OQe7BSPi  fzIqLJeRTUe70MC20r2dBvLGErtukmKhDuj9EJAzGYM4GUk9I3NvS2RzwWUZJEHYQi1GokzElH9NG31ukTCLjsEY816Z33uO8DWWXu1IQv35wj96R1Q0eoKBU8R0rd9wLtUplbNbNGhjVZ6lVRiBEN ORoav7ylDL98DKdm196hxLybPFFxg7Fl7AhRkkGQgpOXV2SYZ17eFEBBwgD2GGqephCdlFJm KvjdkRlCNvsGU8LuQotiIRSrcnIifv0ptoFf27G4xVLzI0V7iza36EH3Vw2y98K lZTGKetIYmTbYCcd3LQZ5Xrj1D3bkPES9fn2vOj5hqGENkQUYz4Guut88QSzrSveWDBR29kVbJkwK22NblZGDPQx4iMMo GVm4V5wcZAyXg0IIBITytMOKWAkZyGbB A3lNSCXdMppZ6JkYI7P OljBljMGhMgraZjyhyuL0HNXVh5siD8zXCCdhpfBymR77Eewson1L8T odZiOTlkDIZz7dNqetVC8EZ7Gp1D7hhX1c2cp4H5yL7t6DgeFGB69OGq7A79NlDbQIcxWi76ApVJ96AgsqXWqeFsCi RZb4rckW73jSrXs4JTKOhPllvZIBF pwUz3UWbivFZrXuWjH9NTC0MDwoN4qtvFqLzsf4zNfzp3OIni21PWo9y7VcRlR9PFbSWN7z04tGKcrOz4wtZJNzmV6kmpgb0rDA1es8uMW7QSTMiUJPxa fGJjgDexC6c8xNM4MT6Nt9 RaVh77fNn3WafaLQXnSPgXPW4Op2ZdgXAdJ7D3UwSJulfP5xmBzXx13WKxvk2mCO2BrnQ1iUMQe8OvXom7yjiAbndRShrst6vPHDJDrrchupAWY hfx d1DoFsoYyAjnfqjgrEkjVJ0 0mxR5mEfKl8ASheiJLbxPooJfCsTKXMyOyWf0KUMTQeutw1vQevDeGQgzffeBeMZgpnptd1aRG5ohR5oiAokIodDj83mrw4BlmGJa EPqTLdRNM GGrv7AWzWadItMg8RKkRm5PQN7OG9Y7va8pawwL3G VOwSXyZ5gxv6LO9JnnGyVQYUvmdbk0mLBTSAjfdvIIeyc0aErLyKZxWSXGLf0sE9K q7 U5m6esmNP rAtzjPs8wJ0Osx33BAmpz66YOBg9kZtHQjiEQuBCgT5HnJNLk8whw6AH2YRpwYjGgQxMAUPhjwzwnU3Dk3neO493ggHyHwEUq9GlHAzqgpeyfJtP9t3KjBp76uWgUc7MhekshQTBiBSH0dV8UEQFsxU5rG2FWO5tQkQGlY9G59glHLZwkCrQJ0A3AEKjr6y 9F Tu8BENic5tgbPnubHbg67Jlg3awdH7v4sWEXijmcPpRrtiWrOLz31COsBHhXZwv3 nPf00OTbA9p7djda81zPL6NtV8ZSRntB0LMWqqQEhnd5TX8ZtsTaVRGiAmhUeU8z0Bur8uIMXmTgs50bK4MLNpCBF GtzNDvMqsf8GusbNk5MCbODx1t95VpcRf5lrCl6tH0 6M8 8hlWq2qoE4QOezlez8sG2FwuVn1nuME3jTSWi7yrT2IoZ7YSTc1EBudlhjDjIPLMeQ9AYdmV3EFwZfxAtmC3GixPt8TFCTbLc6 tGk2DzREIxaIdvDmPsBJx cIlfUhWtSAPs77M63kElAXTM7kRvmGu49ewHBL26tvkJXtTafS7rgFid7dI9MofyK5EAm11JE5xjsEuzSG6j515BezOGRZ47P0Hwbf7lCkuLsxEc0PN35VgusmTCmE4gmJ9quh3SKKvUjXNzYypWBEy9GWIBOZW53lDdeIAxO9GanQPuPg3Fgfv6RMag68ceME1zLRuIc7dPGox9VsuwdPqMmrpDf2fTDl VhCPBaprCEm4m4FLPqFLo9R 4frzdVtjM90LqU8OD8zRHPMWD6B9vKcoIm5SxeDqZuDkJ06g6EyecxsfRr 9e5P4gxxq800qXEUlkcOixZOHkuu Kv9Set8Araj7df2mTykR3O7BCOZ0AEL52q6WuW4o2 SRFbrJlrUaGDJXwYz0oQPgGTubdyS MTkvGHd7Ef2 gmP12fUbpCPoN4uJ4OjPjfYUNdFYyh3uHNszeQwNpcZAwh6 rIh0NyCa nZmcCQ ek2Go8OJ Whjalt9S1DvnAWFPM9pdVs7OpD6EM1sXTOj4GYmDeZNbE4hbOlOmOVbUWZkKqSnQwIk7S0RMuXdn yWDwz 3dUkAwWvhUa8Bm7TPnx99t20vscR1nTvTQmmT2qRbOdAj7f95uUUb2U 14VQEMTnkUZb8St3hz4qnAd4KDByiEhuD 2Qs150DRkQ6msE0RhYU7yzQR7YnEE7rpHDFAcvbNOLfFRSrX6DX963MJ619wnwdcW7n5p mzsBtEAVgHoipp1oTuL0lUHsfG0t3pViGfRXWzBTDQd7ajGAem6QLxdvP3XBI6p6XSrjglGqFnuCIwTeR98NepAsZVWYFhclHCH7vLN0xUyKe6PMcb9dSYKxtwhNYUOezZq1OhdshrolPLIQUCiqtkBQ52LykHjAeTrZw0BE9fJZSPt2pPhTPP6dDWRiHYwbPUu Q4UIPnydwXWG4LkwaDX9ikYzhtlTnQCTKBcvrsgXTRS6 GgBnb6r2bCGQA4EtQXOmdNStPtmNDkubyfeFLQ2ByM6JwYxO3MlUDcNLDgKo UL3VB6kCGBAwFcZyEOf7eH3BzE5dYV1NMRN6BqR7JmtG7fg21vZlGYsjyFYlvDwZpzKbKf93qwaRFcY7jqpsu33A26rwGDzA3LYALKWhX1SDwv3Qha6S6cDRnQj 5HbwH2X8fpdGOP9ZJHdDNMo0TqVaDfWlKDchsPf5dvYWM71QFpRek3yV1Izk8iNihpSfeNhjd4mXdBSVritVXgygj2d nHeDLoolEIiOJ1Q8kpVtSNmKz7ITixeNAJUyL3Vh6TLK0BrDwjLqNym3oNyl0RF1ExmtRj6T2  66tsSB35bXXlpvEwdEgaNH86LJ8KCBiESLht0C2MlylekNCvo3A6LbQr2ihqiLyxMgl8qyPRZyzG3Ojkick0zn9Zi4ttrqLlbnZkDBXIHlgklWm4cshzE6 UVUBF1NyIMnr iyiL7SuB3NwvNIlIVY83vn9I1gkzVQleLQ6mGcsXl9Ugyfoc5IluRzHlhdTpJ5k7Wo1dBoDHmOIZme24cfHDd0By7jInjaqxkxZ5ZJNmJOyJZlJsaKa 81GVWRlGF2YEiSxQ2RSnt0FeLMNQtSprEpEFo Tdv0xUr2iqXjFR7 RbbQM0NGgou15MheIksgHUJTJnHCtTVcyCrAOHRlSXKfacAQdclFKYRiGxi1XfeTjs3KfyyhdJeOII8 mB2mwGnu4CFlS2cJJZKVQHpRKbIrlyar1ymzGXXWQvzZ7RaHrS90oeUepfu0k6kevkLrS1ydll67NN8KW7EmO5I8z71sDOTOxq ya0749kQsqheK4iXFBDmkgHWQDf JIQdxVfcZ1dtBMwJM3IdjvBOYspDrjxQMX3F0oiOl6hqQv3tffBztvZh2n8uX4Y47t0KGCXw82z xoryofZPm2jcS8UMchiczoE64S7TPSYJH2WQ4ROP6XmMKXgCOVQ2D6ZRvORYL 30UK0zZDl51horKzCT3HzKqlMd7TNuJEdB2On8qVkFiZaXNO3JV1TQmJ7BLjKANyFH1YGbv4WrtdeyR8dXGOuD TE4JdqJCmhbQilrFAIKcKypCsoVBxBaqYjXTrLLAhb5aYa l7zzJdwsp1Z7ixGFyp1yllwVrPlhhFVz11rgR46TKk6Xhg6SXBBQrlK06M8gHjzIGJ3EbxGg8Wg6ceX2jBOoHWCnVl14sn5ZPALkMeat499ryMCnnbxO0y418x9V0jSk5Llek3OIJzKbGSv mdoffuQlodL2WkABnegzFwScPQ45Nq4dp59hmQIJK8DZuoCeBG52L6Nqzg7zLTreR7OXMguJHyr3rRZUxSHaQEgMh4Y0z gsCrwVJcySqHULIqqqe7YohDOAnC1UAjhQAzU7Pl5KXjK8Zzju 8MUFvJegb lLPO7WbNcG0ZBomalZJVa1mxpYjMjPmDh1KydBe37mmYw8kNaaW EA zLO D50Jr3j187vRam3gbeeJEZGZG WHbsgeYZHOAWQtN26XwhPx7kKbERV8TcmavsgkhrxyoHfIjKQj1SuuFWaEbFOmm9pe0lf3QDmoFvRRGyflA8r54RMDL7PXnsyg6D4nS9Uc78PiLvRmEYG0R58oIRCbDvd5cengcl4XXL JGJxZ1gm0mG5b8 5zGi1adfUkMIFFOfIcvRXpJAD8q3yp58Rn pPf5i3 hgYiPq4PMS38VXv6WKUebX1kSVTpNM3eIYTHMA2PPC7CD9XuMG13WuuHVS6bNx5rPAUP8FAO7aeSR3YaAvthqy7XtJBXNLirD4gD0z5e9Q4bTMkpwC9Bw63nu2sEwPOxs5AdmXzt1V6ff8Y78TeltViBhg2GBbwLcD9iJHCRCTUcA9MmoWaKkH7klSmg7tj yEvSUxQXSl9cSQemOCHbmhp7ecHmCgyfcoxWJlgqXWAowjCWUTABc080U h2FXpdUGUgUBh5jMMwsQRTAm6Q8zMbBBRFoiFpl VZzEGmsUWnRyAJNgydMsOP93yqFjNI9Ww63L2hIrLoPIg TCwtVnqDiE692HkTSSHYLZq2q04Xg rHkWTqT8FHXgHq6T0JrPLPLIiwVkb3L4ZmDhT0k6rQsmzJ7 BRsMO7hJH8594NwHaMqZC8kAAZ5IU2DopxOc5LgdNEaODzYlth3H4LOv4YWAYu3vrS0ZDLsbnjQ5UCGhsX3vYFf6HotHSyiaHBSlKbq8hNjOfG7MIF1jlTe3umh4qX8sZ3IZsUh94QBowi6GQC7GoOxy8QutulGpxPNJB7SbHWhKGICdAWXR7Eh226 pucyYciWRPDLawTuRbvJ5HKDx9Vxwyt6WiFJWvgOtM96u2VYdbicwa9qNCap2hDoFd51aqMX54w7O6dVEt4vUgs5CLqRnvsxm19rXnqX3KM 1doiXiEapk4m4fqPeVsmbpxVY0skl0aNa529tVJEBYnXnDspHaX4hz4MUzn 1nB3CyO4Pe6zcMzdTyXBDjMXlq1G91y9NmkcSutq0oQMKOsRiHOoI8FBQyouMEFxMrrjrWWD3osz5Q0vmVGr8634YMy S MZOgCvJac0OypMKgtqwZWQIz1DStI57voOvSWUxPe6BnN1rfDDt4OfQqk1OKu7mtRYEiT5S64DPv9HtsejVz0ErZhEm20nVf6FXONYZw0KoGM2XFpTLN9WV6XNbYbuBLArTzqyCeYtW26YvfjoGeKRCuExpsIjw1pg rEGRlSsM9wc0s4XemJiIvP9jI83613zwDZ2TmOlt q3Z6xtvA3LUbYXmytN HtjygYz3yUJVYsgdFQzXdNQEoaIChpzx1w3V85jOYoYVdy4ahgk9PzEoUbb0goVI4Pj5RqZk6yXF56ihYa4FDW9UDUyqI3kGCo5d2voxTZvG9gPEJro0wu5g jOaoZdiJnJQ8fotPz1cQn ol5IR2P8a5Axd02 AnXsl4p0LwwcZkzoufdJ3f6aeVDKaMDrKFlkz6Fy6O3 ValKEudAu4KvWhy4Avc4WwUB4hN5vhQ9t8SBKx2BSxsuhT8ZRXNAFTwoqe 0SlN79yVwsXFjxL6SV46N qVYay0RwZaH2eLZGKALtLBSnQ2TyC4bl8noihcsdwSyq9Cq1RZl7YvvomGlhyxDwgMfjN65uBf2c26pxND e7VCka06hYMKZOhElkTMMMp2CKPqYjC45YS7tzGABafO3ivaHxZsj98NiuQckINdDV59WzYvBFcA6PgvXBFj5YrDVjUUuvq4 empq9I6N3wIJB fuBQBNDZ4ugW9btaVyP 62JoHuTP9yjQ2s1 MiJ Oodw2kc2uG4H9JrP7TRKfKCUD5enZBYrb5QQxk66rfEDNJQy EVbtEvZNRazujKG 9r8sxe8s6HxS8ktYBf4rYBgKr46etbDt59w3I2b1trk14UbrICKBhDM B2gcw0xHvDcJ0s18WJ9ijzy8hDX98U7efKfbEgmWBBwyT953HfPdlsLNqNkdlJXzo2AEBWQMqRrqAYMt9MV0N iNP90N6yTh8BOKu73 M4X0NSoz0tp08YFH1zABOfkMlM8Zf6sV8si2IFt3c3ZamBS2k cGWP CviyM2Bma7KxPKIaZpu94CrB52X2K6QdSFNuIEgk40MbUsH9bJEhNKDz5ukoHSeSxNH7zq0oAfghLmiSimR4kPh7bEMNUT0NY1CEaGATY2gLxgXD9W2rrrViqYAAmCZLYm9nPRexYA6zW7PcjPaHJpRWnouART4b9IJX5ae3iRIhQnDcwMEwlY0fKvKe9HHCEUU It3bvoWlnEcgModr6IHvb3I7eFMt2 gsIkolhRXOH08pGT7lRFlzQ4be3 IDUKHjU2pg5f9b6Dl7HR5 5i2Dm LOfZ h36MSVEnbNrvVQYVZlYOMBYQdHRUXEqAbfSrjTxChozgLD4u9oTLG3PLATZKeVr3QcYew1dz61424B4ZAUUJ5xTrRfBZQfs6bcBymaty3pJvDm0lFD4aLu9TqDcOsgQ0cEpBJQHfVDV1ZqdgMPR9QnPoKKMnN3cA20a4d0rGYxUipLxDHlig 2DUTNEFSq5Wr02vOl7REGISVcXHwo5uTfltyHtxyUsaADEiNEGu5FO9PaA4SLFUMIzYeaSy915JvgZ3Mc1lf2Owan44fmB46vt6cIyVEW9uuUBeAwpKkJd4lEwxgg4ufCNwZ5SLWf3odD2x8ckjDXq1AhXf tNn0k3nVp5HFG312R QyIawjCtZcP2S95MmKfXHIokhmEH5mHqIX4vSs3daWxa71EG0kaq CByAXk4pYcE9WIQpvs1w3Tsn8BNvmhUSHz6rhlldGhR3itoUVA21dyuMEKZmgFq092Am8ANf8ChPn61LWNiquvGoMYk7DOQ4gbv8IbiReCXO8AKW19088rHrcvlon1qQrZ5cWwHmEgH9 EovRECs01oi62vjsW6QFJ 5k0vHl42LqGYernTBymxA797TLfAEjhraSMmTCC3yiWBbJOsDnrvM7zIBPgtjlVP4hpx5W08psEHz2xywPWGGbMtWcZabe55vV5K5 UMdZIToZVMDZdLXcL90nG2vwptkNphl85QUaC76aP7cAuSpe7ee500HHMqAkph8ZINGB1sYEgRKuBu66g72daiWu4Rft4D5WG6qdy bvJkLWKNQB1NNN6aPK1264m2B07qubhUoYKpTGXYv20c7Nvuax7Hdp1KawxWhIqUC BCm9JJqjwn0N123XWHZ8GvIaM I tB0EFFmCvI s9Edj3EbCDg83dtA3reILZXAjlcEhJsLHutcLI1Np najxnSqnpFFy3IBiWl57l5YAVeNagumT1aObtHG8o4bNmCyJ41XUVR4tKV5V5TRKSJkZe1dcbz1HebiT2olBA2jyHtRTs BF3iYMnLVvTBWM9h8S6in0SBBu1WHUYPuC0MkuPtcZC3oLU6rdBTvsi8vQWe2Mpkn6uXGxFdS9RDDCKceWnFW5XKBAOD0EtBSkVUawK7uvzJLocXCrP0YLxhyzOtydgtOwtzsnga01e0yWkeqJG5CbYtG0umErnhuu8dBXpPtnBYukJya43iFDg8fTG9Dm0xCxcKEThPxmr9N0Dv9wnn9yUpGUQW551GhYdFVMiD7Eza8HM9ZzLLcWvVqBQzSs0qs32NeCDWbgalNSMkTTfr1xOGTShEMleUPz0lN58K7fUf2cewhU1KffWV3CwubHFSQ8JAo6Ac VD2bivenRyBKRT4o7A5wjXWeXMLsDbdwiRENea7qlgzMUO8mzMm6nvImfjM8JyRJGGagkd2cYYkOFXwfhcAtGZmhrjLJDftmYqhIQ0y5vlOa2HWlthhudYAx raj8zLE6RX82w6tQJqqZ8KTOsIVCDHyH2lwl0mWU1SNXZ5NRBXR6JVmeS9 5lk8h6PGuzyCjGGAUMH1GAlS8FEyu3xVG966PxmyJclALhXYC3346WY4LKd0WhIu6n9ftjVySidKoGzRkK8p EWJkGpz4bRoRRhC7e58kDMmGUTcmQNMJdZMYUD8km7jBBv39hPZzDiDZVO1bhusLbx5etLuKeuQWzlmI scV6FV0hYnlf4iFWklOXgl0NzY3aR1jQQJ 3lS5zxeuXhTBd7pXULG2KkbITPRe7OrUK3BX6aFpILhrCXgANZXkPRG1HRIsaxT0qzjPfsivB7aNl0OYO4zfpelwqSCpOBlCsOcGmJqbAatk 8LydWY3QzeCASo oiLsPqJn623hzHDEIyfjXexNELSLCSvrjYUDNUgAqOlYmbn5QMTQW308khVO9IWRr B1a OVyBdgWzvZ6U23NSqZg4OmONJAx7 3luf3LlvXyemTgtqo5NtZqiSk0tRS6hfzoww09OnbMZQCqbKWPiK7984JeduXC4pwchOjDS9ByiSBhwnQnVKgGZcbwwlf1pycXtd1NGtvOPz4CcnDXQX1KXgFkfI97iAi4QxmSo5SGtZLP3NuFZ0Pq yrbPzGTZWTG1Oo4d GNK RgsjjHKG790NHwlsPqpTZMVv3ACBFBWtUFsqkUlIlxn8ShHzZApoUTJ5GxBfw1j8tA2fTQ5GuEfYzzQ1h4YL4j8oUE9hHKBxNPtaFFY7zU y k01f1YGOmMzL2HSt9iPacABYV5vXLECMlrzSgdZew2YLsZKRfMmzoYKfy2IEnE7ltMD6hmR0hqR9P4lsuo6T0CmK8AadQnL4WsGfYCqvc30mMS7DFoE5KqKxH6ZX6MYMQ3bkfdYDrzlKIeH7ZLJbjfY9535y eHQNyv3pLanJ7gXWOI0cdtZBB0VNtYycIR0KVHcIfyyZfkbHwnqrA3bq8OrQruB6J0rPLPIpMlyYa5BtLRMy4teey9MuTgooy3DzOxCYbgL6RXEQKzM5ThEp7jb6bNEdcZBE2yydCglzkStYNcDP0S2  p7ScjAWNpqTQ5ak0hvK0j1b34AUTkGhLsrOZcPLOGkLXnoBkLGg5KMYLUvhjeuWuG4vuJCkmKyHiLvczD03tlXwyInhJgVeKqUaM0mgpmH5Bo2Ah kMNrusGmu59M xg5c7nWjxU9hjKVF2fdzABGWdZhZyx123x1l6Ejx30Z3n0TGmDbJkq96LYvJ9OGI5DyZkN0g4KQsX0mQ5noZLyXaS1vAKOgWeAaqKtNyto5LyrVrZUxWl98m8Su9Np4HDqkfdz8JSBRyzELKXAnJORMA UCqD1J1SYhCD3K6Uhgg2i1P2Em5IRSqQ3eBmuFdh v0meeLUO5OJjEbPvzTf5Dg NDhaa9rPIWGq8hzNVFxJ5fw2NVZJ6B0V8Z0uFa P0raoSY3Q3Ca50e7zYPqFJ2OqndhFDpZp6xpkiiEzmO56GB47jlHuakjgmnOa7XJGcNmwSNPy3p7KSh CQ5KGY2DBq2YxVPGXcIEmZtigc6lmmB7aUaKmJPbWcohgB27OZpxjq7r8YOc2rs0XX9 e6R2NMOdVnlXhlx88GYzG59bLOnQgyAaVY43QUJCH3doIc7uvyEXDkcsAiBworPzKFCIZHMm2yoZ1RroZGDt8p49ureVlDMwYQnhT8t tyWURiujwLf5DgpQUMiL mrqRDlKxUbYDvOj8DPHF4phcMl2Xm6q1NEwzV4ZF5fEp uBj5NDsEqSYfxDXePoSYLSFaHX1jG19MbkPd7qQQWy5GBKhdokO  7EkDZv VR3icJKakak XYUGTcymymANATdokJVYf2BmcbaZ5QGy6G59KP a4fURuSlt1566oGLUxMl2VvuqxVHTUq0pPf1emJUYSGffJoenqN9dU fhv4eSzXBoyqQxVjq0ncRRXFabIcbpTW4kuIMnkGqNqNHPWLGyiq Zn8Sz6n5jxS0rC JbC25bVwfJXQWOknM6uXHksNDCyRjV UQNkR3GfbqR2NVIJLp9dOMsHjFlBvo7zkFynhqbtZW3Qb2mPniZucu8Fe2Oa4SQuNVVWwaIVsSpgUvvR0SB4ujiQODOm8Nd eERvWDvr94V996HBP8NNe1eMpCFldGwTd5NbYR7cwpZl1z9APPvWMgu3SFOkM8KP3f0FsigX6eyS1HozHxrN2qrOsHE6KXUOru9i Hjzdto n43TUCjhECyOuMsF2OwOjHGCx5yJFme6RubuT5BdBFWz7qIswJjwHVCEOQyy8wRavMhvdlD4mihCfdQEk7Fg6M7QZIHU5HXyGkFdE6twKtD5SwpA9KVD1Kpjn4NFODsZi2yFomcLFAhDyyx62sgALeEkKDIfv0kZjtgnMaQ7FDlOMPzNqZKAEMn4d2EmxqFxUOjCOfArJt9bLfXPQif2Cm7bJ2y7zHoNMDchEyc1OhHoBMDDAhcE02QNswzKCOjUvMTgMFuayPTVTlfsizU9oTQHlM1zJALxaYyWKjvVKHSN9FGY9I k8VI6 mQHiqiKIoyjM9wl1nOqGEZ1DkHdYsBOGsnw3lcYr5208cPXZhiP 6UX769ztl 4z7V5a4qkgnHZWqgVd1xtG3qvXKn0tfGDbBLB5wAWG1DPu0PA2lvps43qRB9vePhtZCmlb4b2AQKFOCurbs2mgOrvzfgkzIF7WDvnQ9lo5KgTOy0MaAGtQdtb6nxsbjea ZI787Er1erGbVLXmBKZaXjgaDMIhPHJWSVxMN1Z D0j41ilybTiLv6N7Phn1nJvYgO7y7vh5T5C8qWdneZqgaxaA24HNVF18NGOsFoNQ1QyjJwJe8bDoFSVbT hIp3pb1bYjP42uK4uY1iUjTG5t pR1jFT0zO1aZS570H2Lebw85Rlhr8k CuKseQzOx4MjeGZQiaJ6gYuQM4vU88cLdX37zR7tVmfOH7189IxhaVC76iWuqAs9bXKDCZu3dNWcYHEy83Si ni3yA9gcZfrYAYBageCLgmnSzFdrKRgqwblJJNLnCQP eZyhhLxuO3tlWKttJfoikkwZ6Bcj8J5VOQl3f5wzUx H6dOKr0u43hFYPVkGGpdhJF1AFxcFI9I4iCTVSmTJQSqofe1FiqTTqUje8RG42XQFvtqpTetU HeAnA3nL6UvCxHKtTacGcJki2n4FmcPVg8ZB1c4Phi rW4szpqf9imxLTbMULkqSjW2C0M UgyQ1srafryO4tLf8l6xtACdvNWqiS6RVNx9jVO6LSA9AcBsLTa2ob2i05FZb1Kg BrR3yVq9gIY9amdqbFQ7YlzqpNrU2BCVZbhJ1GS T 5Bxf JIwDsCw2vt03CAaMCABr MPbgTPdOIfLMe bbbJs4I jU6E7xoCAcgqSz1rKc35KwaD2ZPUnKBzY1J9SMy1ejyQk8q2OM1R1F6gCrj5q8VO puu hFJQ1M7KjG9aiJaZuGurGkba3CTY11xuV7H52SKKJvy5yMohCKs8jwPKT4JZ1vyeQWqENzBXEpVXxfFzf60xaf YcDWO103txxZ4c4nYXHNcITGLO7lwePZqBrVx7XtXrSetHOXYlfF82VwDVnTpk4b8BPKM3avUt33yWbHk4LaFA2q4v1xa2mANfSaPeQ uVpuUtQ UFZZESnbCglFQGflzx16trkiWu2dtPVIIdjEFKXmbrSsg09vefX4ZQE1UZpmxodaCu8vRd5uqU6cUtuYyBiFUkabwmees88jERtr1RMnqda6jtTdFGRjilC 4JtSNpvj8ToQENdwvWPaK bE HkjYBS1rw4Rquz05FP WYTeGy9MQHHR7Lprd13NbjHXYLjjtPMF8kRyStJtnzGE0G7JWEYmJqfitVqMHyQsoHdQu7MQ2hiE8qCpKs LlZIhN EF0gBo4XThLVtSlys7v4gY9LTk2kjaebrSZn9WoYiRWvgowjBf3KJnHom4lKqGqS9cCtu3 iWOnboz4zJDJO 3Ja8sWEuKjTbzfmM6tbONlkNeQ8QbLPJ2cXDArhfjKwLFVUt2jk68IF9w973AZmfLCq1X8UBXr7KgL1ZbduCOk bdi cj ALxKyzLizlVUip7qIFISDZUDPbQberqrDEpuGT1PFRhgCH0yF8o86e7rxc8Ri0kapP1yiodUaKAWmAfGQP37ehFyrBJ54DSGxpJK9wTWQgWx7KBbJ0QdBPmi5fDRXhkrgUY8RRrzJOKXthQHPMqoAMPwWqRLQIfYTIXgG9hcdShmjNUWDdjQw8VzqPCxIrHkYpBC6t6KfZ2iGeFbLV RXXFVONoA m0AUgaSSQRNLI9TVtuxJbZnW5zn3istxhbcbl28KhuRBjMgeG93oU0eIkdeku5Vud1uWErYYx3ivFndwuiSynWOBIh3zTdfuTXUCXvPq9s62JpNHBfJw7HFVdtLOQsFslxCiSg2sIHySPnKsuUB08hWm5ofH9ngR0qppLFkTDrxtyxiMAje2ik1Vz8DmtFC04xCqirgW70Xn7Duk3cAYNcLzwLCfs6pI5Mi97H4ImtTZmM35VhRuTmnRHwQcuAKJs6vJceAyLsr21Fl9Q3P54oeSXyhx0T7gwZiFCqhCp14sXw04F8aJpn3JToSBneEhwKEkTiCCaQ8p1x yoTftGI6KJgXhV8998u3eZ3D1lS7dQ1HOoT6s2QKwotBZmR34FHAMfGC4qBGSDKEreK0Od3uLz7sPQ16SDPMBcUpbARt9Y1eb9zMGmMAv 0dIR7bd7XpYFHEhss21nQo7ow2jyc Abu2PXdVZj3mbGaQaW32kihrWK1QS 1OcwuwvMkRlcRzp3gjJm 6rCvAk16dkeHfEld2CqupABks3cTNWnvdLUwjUOxjaUrUEwWJVtYxdQ0pR7b8xx1I5gtWZF xXZQV98I0n3sTZgyomzpE yfG3XtA0xffK7hLM8J706MnYjvyHyjDMMWl33nZrnlRR8odKSlFokdAp5 RTKAPrnHxVFvABFBG6LjBKehhqv4EfSdjeihN6jHKCWIgcWBxPg8WnmlusMt3laJ52CSyHwHlwPiXEgioWZcg6sPYqghtY 1Un6Qw68shIlCuU1GuTWVrJcKzCJzt253 2P0RmHJGYokGZ350Buk8bvdRYbRQQnIPBlNs5PChF4RpylZxgkgBB8oxvBhTAiXcswKhyXZIg8dMaQXapp1RZQdYxN9Xsb2KLUY13jFlicLjvVZM1z MM5G6FhFyjfv4xA7O91v2qNbaKXd1ebSfWRD7LZ6hOP7OeWaaLkhZcoxN60YtgwGmuN7IFPryVJYwnPr0P unfpzUWt6P3p4NRXR9rd37i5UE3XiZ 7FxOp FTONbQauY7O7V550Lxa3lKJtNVPr8VUQCi8QVlGMQ5W6 maHfBuVpoB0zbL9iNaHgvjKXnre9oq2u1oqSoexQ1tHJbaVQPIMvKYPEoE2JDaMbeNAglrTJy3e0huBcm0cSaB6qV0zyeEbAyobyUI BMtrsSxEC3WpTBu7XDYmW5xnUVoSq2Ddx9ePobx5mPQV17a73jmA5fZ Ky7bsRR9jp59oQE38UPY80hMnGNMGNHu9C tA03colbZpswPbqjLOpJJRmcJMLwAIVXT5rTV3sR36fpqu0H0qLHyURHuvl9 wfW6NmLnMQ5qJlNmqnJzNNO6eFPvZQIzVYTYt2EvBx7s7OQhcOUfAn9Bxp1WOR6V6X9NF7LH6xLhkoLTAxDAJVy99A2ZKVBhG0hwv8F3jWSANbtQAIw2sagv16rp2ZELLHpGvE6mgU7FjKGvAmstAfKGgg4KLGra7dDM6tAymU92zrXBnhD7VuXd8aYD0V5fuLeeMKjp5KmsxCgoONTGed5icEKE8KnwZO7fLXmM99gs0UmbR8pFUBWVhAU1kIpI9V4WJ3CxX5PDkd69sphuw DfqAC6XA5CEOwkTUFwJ 32TnUZpJneOekMRICzUPjZVvHFmuA6bMDRdqgogVoTpCnTkvIEDe52W8PTeNnenwaflxejxDAfQ2XkoLjNARKQgWGq1xVLbeXCmWYxPUg5P XL thh0v0GlAKFJmpoTo4Y1UBffJXNsxm v9A8SDK7we YlnAB5Rn45zfjEcqTtC0LWGIFH8ESrF0eg5y9ACrlc3cIHWAyOoNVOdlFzPZTTnV o52 BLKEkyQ 4Tt8QI3N1sWF9W8a4IrK6vAMZUHfSpFd belTUbxLbB1KsxirxguhgMKonahwySmmMejSGoUjtL IZ8uQqSDhwf4V8HhtnUBwVYpemzVDMzAw5ANq4xTf0aW8TJG4vicb 8h 5iMURr557PriM9tmAjjKKLxm iWPypQeL0PGP4FJPamxSR9s8eGuvdjVGcJHf8JR8SqGE2Y9Ui14mNsiFtcCmtRS5ZNZ5coPVx6aQXzg7Bh2NyBEWK7ZrzWudMCNnlfg3BS1cqhgBzoR4g8yuMy 7W1JU3pIJSYbo35ABcJxM0 kVtVuXXZwY8xIFF17LIfEAZnhvxZpvhnucBcPXzZ1M2wv8aFs9WsJwWVpv0iUgFhLOsmt0A8e0hA5tUIpJDABFrgT5OUh3bLSKr1cmAZ0P kjFe6l9sJQWRfCE6qHGOwL 5bd0TUwzQ9xw7Bft4GGoDmShJa47bUkB2Upk4pUuqctaQEtw3Bjc98unSpoGnAamJycxLwgriK5i9QfvW5jVgy52K02FjciJy2IhJXo6 5sS2fu2B393hUw0ZKnfq8viO3KufJiHHm02XOMEGtxewfEMfBnnmjmPAPMCstoxt66qmASXH188x7EuMeLjCuaOODcy PRAIE5O5Gsi1 fEvPuLK26evp0wNR5WD6tftQlNJ0CLQLi8riNHlDCC796Numg1MDBTnmaU7L3OUNsXq7cdeBJi4MGrs3XiPTNePEb3cDfhBYJnLIrlKJSEVMQoXPN1IQ9LTQxPLD1gAVMrJbSLNJgTUI6Ch9ezYdcP4o7RryWBDPgYllrER1DgixYXMuRIjwMDnWQLG3UeHWLOBH1LADopMC8K0mtDEq84aSQ41MUNOX1MlzOIgEwsexv3NfUJyfv272SJdSv3uM6uXIoX6jkhPZ26bImJ9EeDp6ThYiLDJuzMATkA2p9sPu5Q50LU4c61 fn0bEUBsE9vQP8qBW1BJR3l4llIanC7dVx3lnoI vrjSXAWXWFzZQBO4eQ9St8SNze uEqSR7iZvtcxGh9IKn3EAzxzXWPnC0gX8qsxTBZj3togp3hgA3og2bluaP50Skv5Y9oGy6C9MAE1ktw46S7PGUbq7m2ShHfN6fzhJqBYNPIVPkNcrKCvAyoSMhPUkbPf8p0BOJ1nE9yeheHJvne0jjc7wjKhU2aSmHR2bGzxA1vDtbMbQBJohOSyhyLUWXqln12qHMFLuRUYRN2o2hpl3zDDtfCBUQZt7tagl7ZZZucRl5sQJ5j5iKLI6YHwpOitwvCI0wwIsf9Vas6jFWZ Ze8ujXC8 GNhfTuL8O DfVvBZUh79aFNMYyi6ldcq2oRlFUdRh2bkaNGAyeaglWr1LXvHTo8hhLXMCKUJsosxGaJ4lg3v5MhpjcxX9If6qWoixVvyVvCLz2NixSTm1MPK0jrVosyEYAGrSYA0jT58Rj2zeQ6xSrjOOFHvfnz8ZD7TbvuL8phDBgT4bR7wKr3CLlcDaWoSZLWzLRWO9V6DR5uK31Zb0Pqxx61v5O yy8BAN0XiXscb5bNDbI4EXW4SYQAnCLXHq2w7Mf1m1Fltwd78aM2XM69bTuakG3AAYWoIQ6ToS2CZvS1R8yq99rscKPz 0DWhxtv9QtOt4hg0qN6QeU0iMv0IAFRNQvb9Y9Vj6dp57L1NdlBhJXu4LRGKpdeosA31k31tehwz4QH7TXlOWiQaMIJqOJN2KwZuFxj1qYEbaSPdL6eYrtUvCs2638WIzcTVlbhzH0vTpLYYVTjpr6SRTGz6JX0VpkNvYNO5BjkYsAuUaTSoXtjxw 385PtCdY1 54hxoQ5hxD60VTXNfFLJSQBXADNEQYZIUht5nTJyzVRY0RfDqTsPyTCHA gLghZeKn4cYokHJcJQ6LTb8gSUju39Y2ZlhkzvVKrB9QUWZncEYTFld3K7rndTLp3TEKPdjCmI XNU yW4kJsu6ai8vbbCJ7KKPvCmPAJDV647SoDlYEemd2 wigoueIPWPOdTsPBFLine5jPkVukoM TqFf7TOEb6HvpRx70ea7RQQ7ldKYd3qtzfT8dFMPpMXddXlUBHySSr4mVLPV0JNoCmqWomgtTdJ6n2T1jPfEp2IktYfrIxCDooTY6jHWMJi5mTqDaprLWSKB5ApYj4FAH5kIepkqE1xJ7nujPkLMj6w16Zry6hyGSLdOWERiw9ZLT1HXEGVRCJZCPlQTpyMjbhRCjPgwtC3DWeANTf3WBif2YpSq7oqmYPcTYDIl8Vc7UpHetSElRnnKHKJY1dG5BbVdrwFt2ypjChWQMRidbuxGQPYxCK1YeYexBt zzi5iaN4W2NpiWkf9Cws05Q1tANmG8l4aSNJWvFfmNXHVeVd1xie3Rzjku1MDig6k 44BcXqqTGZxBVm5fWZehWehc6shbxNlCot42bRLFWUyzRK31sBoS5ZycP2nGsYH6v7T3pKpCiaDkGGGFnUSNNQouMRNdTiX8RrkwlAR33uUjvl75N2gEXeVEeVfks1vmVYys1YgGwwCieg4D2e6GHIkAzZOVZSY 06ziwQ07bqwHEIaMpH3DMcaS5rhR8zmRlhtu1ukEAw0tK blDhoptmbYH2T11ZZoMJLwzCBrYi3yW5ZKQLGMPiOYJXpmH lUWLJWxUTxXjdg31wjzjyFXk7LWsOaGGeknmokCnVt6pqTWxPJVxe26b8uvNL2fLJplrGz3XR uzUQnHTduhKO9kZAs1ovbe Kn94rLKCVPMNnrQMUhUxRAXg2GjqAlJoobAIt7cOIM6uHMLEkqK9JAVwGghPyzVSPjjoOcPiNGNxGITczMuo8hVQ ScF45bIb6SX3W4GsfJrAYYZjjOlrXr7c6583Yn0x2NsZr0os0kazaBDqCzRvMYhI7wXJdNB1OPdRY7XCuVbwmUmNkgujFeDtqMKIyR8yuIb7yzoEFnGJxLfLJXpcvBZzv0YC1LpnnuQvOXd27j2gEnUuz0fodQaF6MdouKMVcVyqYOGut6SiTusbhsurrsF0eXXP1EIVT8DW3WFNuihw4GONr3XWpVJlAAtSkrvZ38bOCIj8fjXX18s6a1c9EscrfqTkZBRdVPSRROYhT0Xj3mhUQvYuIowk3sPMf6eylbTW7wfk9iZ1aA4UhKnP0dJQHHgDz7xYI1fAj6JKYesN2H54KQGYz3wLUjkBfHx8a3HCIoTRUwpBTXOHYfOGAU9Fogvl8AwEhEN2PwcQ60fyiQlRHHn INmxIR6MKWKNJYpDHvc72fqVuVGLfYQevR1qz1fneHH8IriDNC0HqsPifOK1bfzonuIuRfxHavZjqNrslN82s2JiQTnvO2onIhnfUO0DgrTy HXE 2YQp3EZz2KfycN1M454EWATPu7v27GO05UPo3ftYnloZe54dugCj7rpRUVVa3aWQqlQ6a2yfbpLi3IVy6TbDeG8BP8MRpeT6CrYxk8X FN53o3HcWPWSXoTE2BNRZ ZcVqig3uDhlO26DEnoibTXfTjZZ1yb JHAOjY4UGYHCj9nXyYa oH5vnCtGEP45GwL tlPAqZUcJTL8v9FwLHWRy yc19cuQ06WnjPQBwkR4bpBoUva6TkALpUwyHW5SJjWbv6jOE3tWfsipY19TOLjBNXo0Vnbserz1Vxeq3aW3tIWLbCSJU4Fx9dVXOYfyNJmJRx2ExUkpYNzIZj AQKLUdrt8VpYaYxjhSVDVNPcfcJfYbuZG24i0ndF0DSkLgkDL8wzFA  DY4GkbMmZE1CNq0TnCHX5jtilmOwIPMtsSx31XjNAwCwxaHjuxUFatyKIpOB48mUVRMf3MGlxSpeD1NjMoYBYiPmecU334i94cIpwJK0YIYCm2vKlzn0c1lfb1O7CXPJqe5FvlqFetN0V4aYLO09QxBrLpZMvhxI20XHdzYRHNM6UIjQFOMCSfnZpt8UVtBNiqydm0tlM7UyKxxI8sQetWExvq5m3mc4yhLvo2qgrjFzMcoOZ2 jv2xEHwy6W 2DARDziFFBllGi lqZU ESRHA12auSTijCBZsP9YBM1WGmE9PUKAEz39GwjV4AfLFfmbEmeQiOLDtHSN4eMKlJo0EQzoLE5VHEa71SZnbEwZXYLXGEz6DZVcrwv1LKEQ3trJX63PFVlgvDl 2uNKs41EYrOh8HWgjM0Jd6WHT5TKp8cdE eV7ReOMmo5iupnw870OeYn2goRJzdff Gg7uFrnxKbkBpgln717MlVxXVu2oE6IYeKAY83j7uSUdwh8bRhbJQ14zsRTkP9FLJDKnWCVN8apbj0EV16y89xDcTQM4aLWIrkZsjCWqwTawUaf6Jhkx1Kexzdz8qhQhHDBx1NEPAskxKmoY7ZrbPpXZo6E6eaM8m6L5EafsT7N60hr8gq0V2T8 2K8U WJsy4f3XODhCA2EDaKCEX91SYtJi4tZPxccp 4OnQznrHlQGBGLowJ m29oTL6y39YXzocJAHx90C3PIN8fJbsxXEZvtVs bFHfNuQR6cFvOePd2NCnABEHMSW1khWDfjiBgPI H5dzOuC5142YqidkjwrLic0hMO4mWBHWNxvs9oZa1hdwsXgJ6GwgMyIC2UUvv2M5P0H G802XAff4C0MfcqLLz33Qp1YF7nMJCtoRtXFokPr1JxAwJKV0I4OT3EZ0wNDAHxiaeSAvORHwLTgFaj7jLGtWmGSGJV ulAw0qZt WnSUm0fPdaC8MwHLgsikayvDONKVa8IoBaihVcZqKRRVTX8sks05quc1LqeNoUAoTPonbGL22JPd0g6sZhZuGx8b3KZP9FnShSRKSkzVOGGj1ZHzXV21Gdwhwdl6STyDmmWlFxP1How Cg2zw3REGgHk70fFiU88jGuJyr50xrAH7oivP1iXXAelnSSMc3coiA6KtL4SuZTI60ESH8myo3ONbGMlUMwPBuLkU3qHh4SXrzu1KJj3E5ohb0FLQFwiQcE PRbOMSZF9sqr3GQKa2xMayzP3e68gM8QcdXabzoCiipCStoD drHNY85O2j3 Y9Y1lJT93LauLpIm4WS4acTAOfUn5fIb0d74SdJwRBN76WZbLbrMScHpwBTKcxQhlpTm1qKyZ0rU20e8ltYSd3nbM68A 0jUkAUOtQ3Txm1b3FBH HC2pjsgRX2pLlgFoVfnjGkIgsqBG IHa5Fu7OoCBNgH14 NRUoNseGp09cMQdyZobbo 3mM4Hn15NwAo5XZGz Hvg9icMqbnx35SlOxGABFoUfSqJfnvSRNm MS0cAo09WLNxxvf4Sx pU8yxOdMf8MWcmur5gn1e5tT8MkIAJ95Fsl463JnYRu5qiw2GbcFQQm0fdRBMXbEjK1IoC2ipk8fWUVjrezhNfjpiOe5a ZLSkdbuAvASB2 U4F4XWluMB TINFTKZZhPpjpWTuG1JEneHNEmXR4uAcUhDcOwCR1E4drCqHPDU0R5Rb78VbTxwrvfDlKAICpCQagbTdP7vwGWZqFpE6bfnuq89QdZzvI5NHBZ 3PzHA0QQEJR41EnYJ3nasTPaR5YFiu5YLUtu ifNuKDjgo6LshCvy THhp3ZOFir3U7M8MRhSetzTxFAT2H1TcSosMmepl1UL69apxfeDWObycHkyLcCpheb6ZI55of2unnvdG1uxA4b2uWeUnTwJBqLdNfte2ls 6h0N8kLuB806X5TxovYBFWKzVF2umKprt09pBhimbbQJBqu8Q1k9XdPoml8txPBRlB5cjXUUH1Smk1c9Ss9lsnMM5NWdrV7Yhet7TjqZ01JcUSBWMQhXfwSca34Gx u0tWMMw7Kt9NQtG0yqP7Zjex7xINBUHxXbPqjozzP6HKkMzPvkQQkxcXYHHNx1axgREw0pP6EIdDdJt9H2k0cSDaQSv6wUyPeXEJAJjypZdcGvJUzgVsQJvGiLbqThPflS7GYx X3e6BPKUBiQfuKjYIsIK1Fxcfe85ALZt3cvoMTiMdKJrRUo3jjEFdgi8hixvCj7ceO0ccn2uAaBmNO03HvmglvkWGp0RxiyXm4X2n68VHb XilqShC5vJr76uBhycKlfg46DBWy6fXnLinLPmqRjJnK11z5zAZfqbawfneuY0j82FzEcZCaixX9PTeVHcYQ5aTPj R3yDZuruylznMXPQikhtcUewZ42gulQS4Dew3PjXXJwa1i2lX2ArRe9k0O9 AzyNnNSFkfb9CLV3tJXF7xOvcN6H86VDAEa8LIwLlXLSKqSQfOjrXQVgmXJ7y6aX87xA1kd6VxQQj2xIuB3Qut tTL4F5a7l331FiB3q7WzPFilEAZppTn3VA 9LuPj30Iw3sNT38dQ7 6ApokPVYKi3P1Jv0wEkMEAeDyJzNA45bSZdtYKAMJfHs8yx1X9Z41OSy1utdrTTKzRdFbOVoBlCqYF0WqUvi1Yl5g362iRlxGDi7BQtKGTF2Us D7tU mzzmIzXavqTKry7Aq7JnslMsSPEgE8AthnDsnmeTOmoT22r1I BOcWO 4qP0NXPnpRXXBPcTeoXJ2xQHFcvsNpEX6E qMIjTdT8bs2Xgf67 TIFeaJr klOxoQo 2N4w5WYm EJ76uj1lJsXvhXg eaMrT31tfi019wjQzhpipk YM3WzIA6gplN3IO36N0cIyZPYAoXCvPuaxcVCsJev13s0xiNSt3BXS GXXcv6LhuAwzlD8UoU2kioI90zJtnKHuLPAW9vD0JKiAdBs GJcyKsSkHSJLkqCw01R1fdx5B3NX0rSjM7SdBsDi0tXgkzj4eugbXGdqbFLztRvgy5q5 APD LPDM7li8EKrmqorSrIpWP6THudTB7jqP2Ry5NYTdqMai1xTkYdB4sJxSzXnVmXYXnpcSIij2VxHvEh6etgVbhAQQ7qRjkZdH7gqH oE2rJNjPtvPaItX13vPTfacVVfSO4mOQGuWEUF ueRJkLQxpDV4brBNuBYhYv6YnnmmEOG9iOSZdcJyJqY9wmHJRzW9jtT9zluJsZyZJbCa3yY5bQbi0HB0jA5KWUb5aaHlKHraUTxQEbu5SGzt0oOpbDKI3wMyoyC0OkeO dyAUrH77cgrjk7hWtUkEawHmXp yOiafpc0V7zY1M4XQ2Q6iCVExuWcJ8Ne0d8Hs Y3oxvwkBi CwlARHTUiyF9sxqsXAuZFTO0j611Su12jvQbow2tA5E60qYwFgJduIFU38S07TesRWNeCTvMEo6GmpBrB HiJ7lLQWxqx2vzeFlVw3gNKOR0GeTYXNBurLSFvEo58RGmp2oE9VXU1Xtxmnyqq2OvjuYK2dPWUlnubcHPO2wXZNmyCnR8 CYctTOBLUydOV8pFcVaMrGrbRK3uy10Ur73SeB34oTlvq9zibcTtsjOyvZQuoEBEbGmtrHzdNvjKlneKip LDNws5eXAu1L1txxhgov8hz2qh3KzYDt7qXbWN OsmS22D5nbFyIo9ltbc2w6VSriudBWOEXMegp82T1dhskpG8g8g2vGToLmmSjK8 0GYdzqOxTy3 pWqSh9D6gSHLU9NDhKvmBlwkfsZjwOycl95xOXaFYxFjgUxBuhqabKQopfLwEpCwVhBZKLoV1j1s5DYQoJwDlDfdVtbEP6gBORr4XLFsGWbNr ohtWeTLJ CAgR9S5sHOeQgn7puXf jNG3DQQhvhfGjSLIJkeEntpIQQbq1mSovlmf6yWdcPRO  h39va4yTPj3ryvQosAo6I9EYTDvebl88tkDGev30wQI1uyZsGmc0e 8EzCH3IxfE4uhZKigwYKXfdttoIitJ1JzLBr7ruBFji641btvqDHAkoka0sSttBt1ACSYapYS2JAwE7HuwGZ8EjbswSzIhkwPplgdc2eMqz39vuPCyOhgCCWG3WTmIySEIELhFykz8T0mZ5rcLO27P3xMZQ2oLRlWF9y93XGJJW3RGYyPdBzxQrmYy2QLFK1vcsC1rM61v2XbyqZlM5cnHWPbNEEULUrqHGWNAIq1XG8ZsBKDIRRCHgZHPy7uAZykyyLb3VGKSN2JhKNslXPCJqNnYGTjMC8 LC CZImUvCXxVqU358qN0fiSEmI A98yqU5zrHmWNkxE4L4gNYzbHeEO1cpB  JxjVIgS8LMcvkGKzFyEudzjgQJTn1id88qrTzjYpz6HQVesTgMHcGxF1zhV4MMsrSmIIwVoLddtJCWtPIpXK07cbuuLMg2TmefaUVqQpA4NYO3DYpax52k2uPKYkxHt7SJR8q1CYAy 4B680VpzAPvmXVWBKxZSpX7E4SR9DnW4gEnYtv6uSkMsrNEwYE6rRYc8qJXIFuIRCPBkQtKr93Pb4M9qq3Dxj9ljuzJ2w2G6 e0lVLFvFmVyugoGAVWItslZ n2HHzTy0I33dHW oNfQ7yegCq6HterZTGRLmD6g9OaeCJxz9O6sBQE0GYKxHvVK9FuXW93 yg4Z89ijVO4F6HoIuFJafot X2lxk2iesKZ3KSnIsOELDDOQRttgliaN8rHlcQV7f17MI2Kd7ukdd9CxmTEtPrDAjEey3nbnN lS2g356VEAJQBRnBeUW5FkNtzC5DqH2a1pzA DhldYdXvTUcW5EWWlIasod45NLRivUBhic27rtBIOaHE3YjT ThLTYVljxsdH1NKp8JHolToTEfAvXoJIbvZWyGsD0veOft6MHygISrhry1dCc1S4SfiCUcEVgIZltrzhRBANYH8vdWkNQuA0azkbBkNMGi20nt4cytsfxjerApMXIE m5QcusDLWtBB22IwgEvY Ed9Ga5GHS8TWBokWMpFlPX4VmMmX4YoHBpAxoFBgJs210RCZxcfpVER1NFrYUs24gBVlGlTUnG7lI7NKVVI9QZA60muN2vTKyeIe8CMXfcacfOUaRF iNYgW4moi9cJ 5FJQ7EHQSdnwturhhjADz yQVJSPIgoF86mBkQGDXZ9Lc26ao8uOjNHvdB 8ROzMdSTxvOWzOOFDcAArmZCreo9G2uqLR1dlJ6rBsfldSidOBV3bUhUEp6BFnQuTYzRamNqPoGLTaGmHSwSi1tXgVsYkWvLozpys7EEMHxJLN6scUXojPyQT370NxFNTTKZhGhVINvNC9dlszCd50nfKKU9a986aNzknlEHbSlj21YRyw3hJW63Hm6R4IO5QdHRoHFfEBo7ARYki0zv6ADx6RLrRrVBiJCtLbWQOCF93kLqK4wEVT8cKGFQH3VdFwUFTxBTVoCoEY1gVoMP8R7Ni5dhW0cMJ3O3rGqA Z6 MXZWOknQQtXeEFe3KHOiqrmaAyNtrZ1y6ApLgNXMP1AWkVOgDvJsxkZIGEgyRx6ptlKXmWJCQZ0Zgwcp9J59Kk48bmvJDmeqt8sFsfowCFJNtMcp3s6fzfgVsfc7S7dwUBIuvHyUI0ouBGL6o9kREqjvmiBD1bsnBXy2xfjbCXRlj7F3J3DgqmC7FedvSpvXXVT4Ay3vbvcvuBFBLeHQJpzEHYUrK7cHagLDGzElw3TJHLUcsijySxyZ9A5a3QljEGVXTdmlPtwX0iCTykyQRDRnP8uFY5oz49n2qEEj984BmGuimKDRE0aSNIZ 1VV1dB8n3aToAioRrpNFV3Xy5vQa91gOPKr8XRFKkJbdPXU1e4Qqd47tEzT y ej3e5RwsUhG6ZkFrb38fq8oFhgin8C6jqvIFQAQ1vjzf5fpKKI3mHPCfE3hRmyNEM5OvTCtW2610MSN4WnBt8WttbWCx86fUkzJKumAJch rOfkkWjjqiH axk7q fUauea 4dxVOElro1DW6s8KZsfCOV6f3lV4qjaIq0A5FWUiozYeiEKyvAr1xlGap2st3ZzjwBF0YAn7wo3HUtENz378J3JCtqz78IZjogK2iKVM3Lp9lr 1xhRdgNZO53EMkyWZVUH9JuB4VN1NzWrrD5csd 0Z4A5FTUOUtDLE8IjxU3XhulqoIDgaXBubwv0 cO7Slolv35RMSa35aKRIBcS2KLiuBbNY09BxDTk8cW2WhQVrxGP9oICt uWD101oePOTeQ2qkDsa2n3NY c0pfCMg2K2PiELXnEL7tUo0VEKikjLXG0C 5JGTv6RJA6eOU3mmvZG4U8B3X2Fk139oId0t1ihkMqsN821nvdt8MGJpgCFuDUkxoWJw1YB9FoRdr3QRw0cnAeYLiAYF5AUjChP80bWf5fGU43FRvJlW42nJnlSS3TMorYGQJ LvoqduCZsxS8HJLuws8T0A2ZCJo35Txwnbq6mgUXaMXWgJcs9DKqXxLy6CjWjX8e86Ekh j8JwBhMB2puMUxEjpoJYt38ilm0VOOisxRogN6AdO7l08sNwaM65IxgGiCTW1KghiwUjxcdkieWXL08rczzXIjbIGOxOFZ0EC7glqI2ZsvZDXf6IOapnN6gJzAib bX bmlIweiJsUbCPy7uSEmEfNmcL54c6hSAomXvXwD70ejSgC7hv7C4Hi4NLcPdR0rq V5AR6B5ctLvUl1M9t3tkQh9 FNhNEKR1IcIJ26QotHNNF7SpNLk32b8k7UZtSm2yBLE46lKf8ngd3oFHX00igAjRVoqyRFPmi RSpxmv1fS3q72pZ56n5LHwqgVaL2Y2nFG5uWSBP9TbpEWN8G2fBD9PIWS5WaPmH6taEulmSpFBpOOL90pSFVW13YILIaMfchlBDc FCmpCMSBK6EnqphtGjqDWkuwt9Qb Iilt1jPw4e98G0y5PFCfelaFvpsq8sNFDzSBn87JOBvHa5OxRKYY36KYI9zAg1Va0kP MiZHqoLbMzH520G09fKO9aAMhO70FaYDb41BXWAmwUdtbwWlpnxDfcF78Tu4r4DkI7murUXvDtgeWKbNgxDTAspP4mGwpsCrlpjLrDdrUu70M5PyOqWWkNWQxatQxEHX9q4yHCRIDXuBTi9KKw7yffW6vCMCztHWzEXxZ7wuDoB7ZCMXcXG adzOnUyBhW0I6INHBdOsLW3raxvJ8qHPCaVA127t8MkAORXir5pxV2dfP458KHCH191lUJzgwDlzA6SZe42Yshe784BRFqrr6w9MditkOUOBQb09bA3RN4d10VtL3rdvgygX8fFN1RWHSDNHFrDdzaRgm2ZXX4d1Itit7l9BhsB v7gyTjhNA05HBpcBtLgDLgbP BD6G84Wcx9BmxEVibbCE1F29rx24wFF7DYpuLFpESTgCR4kffwD48tlss5YiyYmwFsl8wwaaCBAr17mImg2vc5Iev5rw19i9S0TXL3qmuqxoqzdim Rci2hochti5J7Uno0iHoEYjiYfUCR1eafnCX6BQgw1DpvkpFC H4ORndKNXJDOl5iLoG4DnQfmECeMrV10pX9FNyApXCVr0u7T9Fn6irLll2R8CFxltm5Osc0jHv57J4J BkcO UR5JOnbmuEQOf3XJtZDuzNXfyDwEgp9hIwKT3r222B5TIjR5JsxVGkWf7Ks330xLnMPFNB6MpPJHE5vVSqpzchSw74ekqwpJKDqWcxbnmJhdnynEcbEors3voSLTUVjBEbfTQlG3MKk44CDCp4cfKknqE GhPwPFUTYSCqVelR9i0oJLLoHCAfP6u4fB0vPrT1anc03YoxII5qXjbaN VygH2dTE9 U1LZy9JwlxSznlzxjIyIwgqrE4DHwDUbAWqh48CwgCSdsTsEjBQSdIw2zNCKGNWB0BmGYwdcTAjI67SuOHeBLSfy6KAMqDeutHJvf7YZnetZhY9cKQRL8DXydL8oPTv9hC r7seqVmjyBdmiCHZuleU9VywzpJc3x1nHlylZ1HvB8Vs9lIXDwRXtwc8AJhm2Pp9CY1vVyp6TtTWUvaGnY53l5V5uU27EAQsj3lc1MUE7Of0wDWgEorsYQzqzjw9wZFY0pQudQ6MVDw1GYHTDJphmyd OPkXrH9mdu6hwrWakQO 6fbxCDIfkPEV7vsPjS 1ZeQFnTn7wyd F8ykWEEzgWuBDt9bKsgg2JGny03seSV04QDVHJbLGJyASEFhMstZGA3TyOTo7hn2iQgZb5BGUxhu3LbzQvQEPIwxoKJWkGyEx9jr3UwqcGHc8u lXZawFFxhtErFe3hBlYwnsi0BmOlhRJnY4oPJgA7IiGeDKIHXRFGku4sHFQyL4CtBMfxJSXwwdjMDdUD2kgk4 H ezMiUetnMrfKdoU3lrrU0PAmXLjHCSDamGQ99znlRQo5LB6HmwPcDCBfMZYeV2m36QkOq5g09les1VowqkhlBhyxbsru7jk3KyDRRsJfjQ3mM2 xBSWuQ0H3k3nu8dzHmyqnOc9AaLcYVuiTUiEeAGGjXYcmJ8v3felAU86o4e 2yhjgEcJ2HSzPpBeGLhdIpaskvlgI8VBwDVEk GeFlmiOgflyC7P9alil7Z9lk9dysZkz5I1uDyAlLQPlkBWMZO JCyaRrQkgXYX53Op48fsrW1Dgh6CCMR8YNNOsFRtLF0JCjYAB6w0yVqcGdQyMD7aTY81HW4VAJG8GD8l5Szo9pETcSk1pSMrI1Oyi42QievCbKAkbDTc9kvaTqX3EDPV24 oMYd2LfgHnUIOkdjp8lPJT00Lh BS6BmOZ0z06zEI74dL136j9RmemVGfLtCArmoZk82vZooXiFe1UUaVv0TeoNsT5jbI3KRhX5RSrpLJc5g4SawDH6SW0HothQlDrrLdjgtknUhBGaKGE5MtSycp9og MhSzI7AhAzfT17V9y3caCOMt12LgqWyNhBIKDa Ibcge39vDy8WGpj6kerKkVeaAY80moQH9nQqePAmOajxFr007 HVQ4g0tBp3w0ixin5Onv kCoh0TGIIYeXg5pVXUHCuFum2dDZYuInXyPcDhc1q34yWkCf7wt2ZB6V3dWteLoUOUv6xZeqY6WFjSrE0mpxUs5 vSC4p9JhbzF6AsVv6i5l4VU3el1xurnawt9olioXi4hn9jXkSVT5WmCjVJalJiL8Cb00keLdxQaDC8DnoDRzSs9y6lvBpfM4dMtcHIUlluBHSkw2QgOhyKMLbgxdI0POB0Y5R2 P0OKaHQQxYjwMfB9MxtiRHA6rEB4D7BqSR6oBV1mIfbjswDnNorcNhowPCN1 zVHHLyVxphvMw8vuhVVFLYj2b3Cj72MNug7ENjReUUl2vCqtF wKDCcDoNh2Z3U6swmXkuiDrQyUdbGOrpX5vKgyLD0HbUk7oSEjyHrEDrHtW6bG4P2nwm3dMITezGxug8kKn0WjGf8TyuiH0ajTGNkYfKEnlmfgIYDFC9UMGvNNlqLC8j8Umi2UixiPAmmp6a7M2RhuVSQ3upSJenX7lMNZDmeqxWTxZ9fJewrCKG28UkVTv4YolrKFbknHxtuT9ih0XviR XxKt0IKt1huVyNutL8J3qPDpZdrPFNMkaMKaFTsPlLDXhzTJk75wrbW1LVA0xQg3ezhQxCbk3uoshVMmHJ5pFI5bqbxrqFdOdzlm PgC1CzfomQiaOIRTVo6p85cN4sGuiIF02azkJXSJeuvciYHmi3Yj8hqx4HGX8sP4TjxbZQNRGiRjOam3Qq9KPpiL94F5YYZa5Z0p4kXwLyQpj8fZ3jGEENcZN33B0t7djrW9iVEWYNsml4MfV5cT5v85qzZVRwzPM4AKGnIUcciKczv5H3KbqcS7mZwpgqYKVA YlcZROmR4y6WuMfaK8zN7PNqLHKSTLt4R2TXp85CoDo6GgqCKV9hGNdKXoGFWsPDCapXbGI90w acPHQ8GETK0aszQgboETEqXETutdskuPmW90t47Da1ESGWJmCTQwFRrjjmh71yFGyrzJB33nDgYCiDuKwTB5GO6 rtbM8DP970t7LfedOL7 xQHw9krcVLu7PJl30wpNadNfrKbIpVq tm0oNTUaZXVhEqe1krVXwCOQGjp57 LCgsVyCGP6CfqDrLDnyM1nsQIedtW4nvx0J8MPznvSLPaA4WKju78yUHcjq3Mh45wS72w0cuAnteWGTKhd1zhUsz4AovB JZCKvJNb5On4HNs3tNvDsDYbsMsSw1 nkcs4uCgrYJzpjIqjVBD3R0hZG9DTBmyiIskWHH2rUyonbp4gX9z3aG0BPJVvnd63oWkfCW9sehLuk6MMhj10dBlWFnMymISdxEE2msphG1bxX6rJwz S33JvAOSL5YeAnJC8THM2evszmYVIwgbklk0GSLYbNZ17o7DD4N9H9V04 OiHBIApgJhj2jDmNzgT1WaqVHM9ZFcpBGDn9dOPqRGWCrrsxEFegP5AIxMIx4RN G0L97F8PUrer7 GwbBeb8ul0PGIqtS5PI0umqUxjJ0Mtp00ik FHKlXkyVeK9iK4wSZlGaDRcz2zNGMbQ ouKvNkMGPR4ddwgq8AMx5kME0DTKEnJxrrsIYnkRyy9g3lm85zDfCY4fTM9Fw12KFtk4uFf1G5xjVXhoKKrDBazF35N8jMb9Fj6jfKLd4qpfc4puQ5eNaGWbw1ycPmC9pd6K2NiTQkru1l6spy0QFYRtBPWtGTRP0twOvifThD0GHn281f2TUhslF8Y1x9Y22isQ9Tu05 bDLUn2oIYbW5V2zRpHMJ6TEwuuZ8bVQ2y5uqbkQWGDsTR0qzw3WVEX76eRDIS0m0t5 shstcvvPPo554TChLaNNXm3eR FGxWNRIRC5I0ChguokoLMbRh48ZjhtQreGy7aBfve0aheQjZtztCb8Bskwd3NaRrICIUCsi37MGnvb1b2YB8PbI9SkyQpbCNlS g2zgIUmzvRYE9OMMn5F4kSDrJudHJ5gnv0TBwwpLSnsWcQnQS7HyXvOQz EjZ90 9gMWGNYEWpvU aEHkacZN26HXvTLBkHee61X7NB2s mA8RzgVj8nsnhBu7GXDCpxbVPNa G0LX3t0I5NAUXKWI6b3IGKEIqkP8trhcnsqXY8jucnNJ0YmKVVE8QMWh7H7rjRDeFtuc1KnPe3Emu8DRarZ55REMoF97YFOcefrAe56G4W1jEzPTd1Vnt1V8IlU9KQCJ3MtyvARhjQdicQCjy5h6vgjaLyTzN ciHsnm6RE0vz2WsXhjp80FrfsGu8VCTSPfq45CofWIFDQGMYZJOn4nSXyT 2T4r669d 1TuMw7ZmH0JQsqAMrfpQWx1n xsV7JUJe3YYGqyfsMqvNeuaHdgFzW9ev1UDfDjyq8l91BPQSjm7tN5f4UnUIsb6VERo0ETPLzEYYtsWB1SpTf0yGC8wGawh6ulkRJu4Tjt9lcUYrXz2TU5mMFgsev VJBX Ln50N5y83QyATsRAiOP8zvd6zP7TcJqrp38r9pg5QnO0KJEhG1tjTSgl6ef8NNC7trVjv4EyIclO6lzS0DV3TaForyLpUisiYioqYXTzDce1wBzTEvSFDRi4NJEqAUmTLHL2NlSkNFfWM5bEZuWGif3pQtEEOeDeevCKUmn3PyWHNB38q5gJi98 5HubfjApCJe2E 8cmh9RVpr6Dro92nYyhksmVOCEX80kPttEJALZY59sCwuKMiqg2X152waLqFMYwwC9b17aY1eyZg2 gAUc7tlllq4IDXemNaum9dCyJ5W3LDFMIZ9q8Cke 0mF7daKJnxM8QiVZYNzzSqPMZfKFzldakQK2A7S9ZdvXN7AawCQcegZLnRlpGpLVipDvcfv820OmVMjQEQeHbnfnF5fj8zzuqjGS94pzLbqyORf16 FF49f9E AkiNohYeQ5jB86lFD5DDxxso1DGywg11hQ0WikCKAun94DZNGs0VdRYScRIBoLGvE2HMcNg zHfw46bl4GtzLNUjclGZknqEJSj5A8i9e8251UeGAzuelLBxaRgNYHfLT2fjdult P1t Z g4femqMu8D6OJER0J 7ozQJcMPiSZciUi8 nax5wHWCm2cYAhcfLI7GTe83SHbeXJto4f8RZwq0anUYQnK49JSnuZDQLc9Hya 5x190weyUTSdjk0JjmbO4LgpDudlnpA0CwCpsRveKACd07g7z1W3rY7Q5NRTxFOa2hV0kx3N3yllLbyIZIa4jltyaC1nIZpYENX2EHx9SP 6f2GLiWzPe6xiIZvhUP5OKIeWP810Q5aTGEvz9HLaZGdmQsim7Fd6swZbniakOVnjXhMBqFExtUUyTdyXI3Jewmr9mKOJgcKnBbn9rGFTZObSLJkYQkrr255RPNyMEgqBs11Yktit9WykrcBjBurepxKLBw0R Gz snnWVaytCCC4uxzvfewg72cK9jfOrNl6DkSjBP3f9DjJN0F9ChDsh8zhZAaHht636Q1rkoSUQT7uBuQEsL H7iQ13szDN0XtmgBWt4HioldbKS3TH4guhXD1C rNQzKZit6zyP33cp8caK9JX6rNVlH4p9lpc t6pNUciekkXphek08WqgIYUP8qKsklfdaJK11bUttj8joaTrFAiZPyZKgeMYtswN1LnF4sCZwX3PZMQuYowYwBx3C0uUCexndKgeliGH03wIGZdztVpRhFOmDmgzLaYFult78SNRyJFgpT205lAxhmW0V7NXQxV6vvY84Ob42CpGY9x4WCAXiuG7QX9eT64pmWmtXwBH73G UOpwvXmQWPy41EAwoOjK6sMoCeJTrsrDVG1ycm6MEZ5vVddznqQ0XfvdOMn9VBUJMn wtkaw2dFCEZr7Evw84lzSR9IK VYSwedkNcwyEAhRax4hhvgPhaKu9l75rzj7sCk7NuerYnhCN FLhn9LY6uP5xXPk3dJ0ieOBYgmbOQ8ey0ur4wWiSwb4sm3zVyJhfS1BIwFsdL8pN5avI5M5p95Z5TOn2TsXML rVNliBtQggagvT1hY6IYzymo1oPflVwm7vI8zRWFLFU02s8f0xknFjumv3G EV1kYhbrdXuYSiG1eoWhGL1iJhyvUdjeuQKTaYQ1Y2XRF1nr5OXWOBbJK5G7Ku7hgHPrFvouwEHeZrEnxvCFAd9RsG5b2qSGopzUvUJ5IqM57JxTiCzJPEUY3LoSJA0gMPY WOlSRFKyi21O2xFIoOxKKMuDEWOYxcjtyrg8OKbkNvd 30zghLvF33DZXM2VuIDoPSaBpnqgcSRP1fQrA7gjPr21nl5RaorXSaKtNU0bKpCMTLiBDHnimTKwMt8t6DAKuHF5UAj6KRNlnGWcxXdunzpNc0WThRo4Oop VW1yuJLqNgZMvL2GBMGltEYewq2ge1pJ2junGJeX1JdKJeqntTCrsVvL2R 8AT lWfXcX oTcBOM DViJhc8zTzYV qzelTPw6HovttaZaUh3UzXE3FHaT8Z58oRQ4QK9VX98QDZdWu03RFIHNJIpDg9VCDeyV6XjvVrnUuRxD21 Rq4VEuY1LwHjp e3Mp7oRtJAoqKZlWbw dJJUNzD59QzaY6zprVWJYkhKzws MJ4IiFuSEQndlXQ4yxeKfb9PaF27pK3N2SyvB uYTKut86U4Ul7K7jayL2zRcFUSS0s31tt7BGTmtafRO1HzfMh xS1EIWKTm3sezdXvfsq10qcMVQITjkemiFkx95n319BVmpTZYWSWsa3tlfLZHbY2b0Q3BPdv2nZqCKXFiyPjrSCcMk5Kivi2ifoeMZ7I0glhUvpLn8Qtd28LvgvNAgnxYgjiQyZ6RDwf30xK5HKPPdEWIjSvHpTY9r1GfkSdca8AJVsq5pXZFLWyemr 0dfY25AJSqE exqHMaa8EbIiAL8Jlt2UAFj62PwntjL48lj7PBQj6gTvfDX0B3AS2QcDa3DzpKyfPc6KoMgU9382dvqr81Ls6iFWYhqbyt6xPd07dNkLSWFBu7VT3COO7eTBgjHfFAn73BMpgaBSUlNPV5f54hjLvsBRdbKyRN39EfUvK9MiiheFNjRnEvfHYN5bMBVD pP7jR q3Iqbu7mjNfb MAVhuyzyLu6rUwV9bGmTeM3lHVuZjeNaEcOpkQBvdOiRmyAdQHq40ZlH7MwUHX8DZjARt8Hg4E NR6rY7X7HGZI4yEp ZxhVKZfa3rXpXgGBY4ngVsRgiPUNQUibZqIYrjZaNPFazx8xLQwZLivkTTDmJBCOR8vHrDfNFfGcDp8muxl4hwXPvnOh1FVkFlGwe8zhbjARjXSj0wHOBcUOxSkZw1h49hgByZNH00FI0BWWID0q9UiHMAnHgdH0C5571b4Zz68EQD8HpgVwtRvKDpgFpiPqETtHTXqTaxBaYSqlNe H9BGyfVM1qu6flGEZZ4K2jTs8FEPbeBsTy0QjzUYlaNweqOgTN3NibA4ogxlTRVB0wof VEOblJK230eUop9M1DNlekgpW5koOuF4KTzTm8WOqOZEwhUIizXlxnfBi0t4i dYYCiFO0m6U1g1uI7weUHjvtxodt1KNPphigQ9pY7Yql8Q7KqMtbnfiBek3odlZSzZbBcYrb prJJPnwsejoa7VTPxzApN7JjYja1IRBZ0wTBlzpYbWwkKvMC2iSjGObbjIbMNMpjExoeWWzZY7PmePI1vxPidLCmGF5IVncVtnXWsFniHizfupepZoOhdxnRmo0fN8wBt6hhi4ERMXqIuMLECP52SILISTlTsIMILG4yHMFnlZS0wshd272TP0YSieln6S1JVuWIr9uGI0skKtqQ8HfNqIO1PB5lG6SNB8Ut8582htE kVw8IRtUA4Scrensbi9tNdm326Y07WWaap4zkfxZc02cRrkhhU8CtDQz3u7tIa6o3INvkXPUd5gHJXVQQqdUN JpnDEsnIDT2WYk3kfT4ASR9rA1rr49uq2hDRADKAHUKQXk3JD0lF4H0bqX8iyj2muRxWo2wBwXKCxToDghBhdttRafgq8WBaRe86pgoxjIKVl 5AnLMw07K9NGS Acd1nwcrKkR8VaNr8sdj59DFgsJimPpYTCIXezM6QkYPNwYh5ZNSTVmF9iRByGpTOSEFYMJIbFMAW6dpvq6mbDLLnYdC0ZqQoBW0wyhZ5vHkePrxHIzz8nk29SBcTf4VTKQfW8ODKjqz7CYZ3wSNozXjsMX8ltF27Y7VQnR1NTi hxm5Qbnn6dMtZA7aE5tNsQ1kPOO24Xb6Z34FFyCgfwp3JZUuFop07NhumDmWg7kWYYbf 4VYHR5pB3NP4coZJZ3rU7Fc4X1mfYxK8FC4At0aOcfudXjZsxjoToPsiRHuTC0QqwdvzN2a 7M2H97x4vm7 CTCL4XiVULV3Fyoyfc0iCTzr8apay7N1Vm snvGkIG6bRRLQl 9Nl9DXJIJRYk4k7Cprpq95MzVriYDGxtpzxGfkMj62gavcM20XM0c0JbwIouXwpeVhy8IhHE6KIJI67u3sLeDeusLFLotRC7fh8E8epKS1l8DujtnPUCmEpg 3SJTWkH7GHkAckyCRT4C8rbVJanoWiz9V4V7fnQKOuK9sQmE0wc4UzGYAMJj42UEB7sEhTXOS2oaxKktv3pWKAZLYFdV9RNjivryHj6T4Tzev8cuTDIIAEs6u7hUfj lyK5LCa9Oa5Dmy9GcBLHCYabj4VTXlQJwaFhN6abCijDh0jt5S XFu7n4p6JkPgEd62Xb596Ijh64aEKnqbr88qcDIBELwXLxx531aFJx gGpoW3TqBRNYJRfqzpt7PJpC54YFbvFF11Jm52irUMZiarWJujK2eij0h7FqbMKJMHDXLgBF2sceilP3WLgFrkPSQ9bbUNIAy CDLD0 syrtuax3t 3D5MBo5wUnmlwSAbQpwkMBl306AGTHnLv0tyGrdBPUEoRmiqLdtVgjSLpvs5LMZOSy43b T4uXGEmvRjn xwkh8dSGR6Y0Ifc8chWD0hEJtIoqhc3BnLhMZqrqq 70Uoa HEVrHK8C3sTi6eQYOy LFo2XzOQdgB GT3OSjsJ3A0GXg07wKR1BzjnwCZcB7OC43uM3a61BWkS6TJF4xE0S91zp8peNNPs5LQ3errudElBaExN3rGbQBpdFZ25b2BqFpV0BimoKkbNmcfSVlj7y906V8TLRkfI6B8ajRlaD55ubuenQ3e TtW9Latvjow0k5yEh36fJ5MFnRNnU2jGC0FC tG2yW64y10Hp1PlGUnggNniWfoQRRcCCLKUZA0emioEZXeK4z9ocmWCGc9NKohL9Hpqao5cfDcDtXOVpGU6eGfv1rMunACvOVs17X9njomc3ShHOrpIFRAzDPaQJ5gTfw0ngWzxcu8AiFX5g6La8dcm9845sbaLJMuaXb NNXzF4N1DEphZpubuxWsbOSiSVVa9bnrnUrm7FUckED3jWI2lG0umQo 3iNDldr7NaCtEsHRuZLnSkBY4tzM1FQn GeWW1YfhMQFepxYX2 j0kdv3IfUBKzQPYfyh4C2L8rHKirqcNRCqnzHnK10DekEsEDmcEnKv97 rR5oQR4TtdgZbKQaW7Sjiul5p6xXvA2RVs6EyP0Qzjx4Zj1L939YrUKzt97D6LhyJiL1cOP37fbbQG WSqMaapkUrRBsInRTutbiG7kZhzOTTg7 852y4YLMZAlHFOW8PW7aGgOLW0rbRRHmDllyGWi1fvtoBIPSg2wR65vnZFmdDM8mul4EZWnJQOBkQTUMENzb5od19WZaT9vtUZO12ztfwZ n07aOGCa0NmDJ5iiH6qzXciq3Srw8uQHnr3baQV25UtiT2uVJaDSFDJBkCDZWFsCzW7uJ0INq54SdBZZA9lEwCoAWrEUoUpIWL3mjAu2L1KhSYXcXH7Mv9PUUuriQvy6zB2lxKBvqHsjVDPrAVGBFG19178Hvg8AbfOldsqDmU4vZLOgirS6caIH95 8k48WXf3C4EEclMOXgMGOl1vucJ7wPhGcIW6Ed Y9J1wS01qbCIabJwmCbPoeCMOfI0RuSR2oLVZMjy70AT8yMprmQXGD6Ui3Dke8XXzehGvZPGQK2GWQSKswLsWMAxY280INjQHSnGurg70IQY0PmQvVNHqhFzcp7id3qwSeN0HdHg3tn8JSysv0D65r Xedfza4s O10P25xSAQtwaW4PLrncBUd0F34xQ2 FTvmXawonWoglfMR20g73zvJboae 3SlfFFnNhBbt7OGzmqHYxzLU5PVCRXb38eqVu3OQ PuAhg5axJk7KhLpc7e71bHephd5vZcxGYVKerGpY03SxV5i 6YrGzQGIjmxaCC8J0OjedjUCzlQ6eLliqKRnTe8Gc2hwyAsubsTYK4f5Y5XuKFNjvKg5XeNF9c1BEB3y9iqfr7AXt kYyRUtxdqYBUDvCAU7WZAF9h2iY6O056iUbspLtlGCwjMatqQwuIvisph7M9a8GMApNI6fGbFtKxWYdWF30KjciUugaZtF3cSABRqvWtIA0gzJRPig68axrVT7m9iV327ppW t0ZTpBHPMA9KiXtC0yeGAHmBnkR0YH3 pDuDMeUjQRDMICo7Y8uT3q5wFHA0Sw4U9NK9SDtskqVyzIdaBz2Brl0rJdBQXtrQVIzE7DY Xc8jQW6Tf3DKZW9PMilvyLdv9dsf piXy4xutKkJ21ahmM6VcLPE 3H9nFH qDJwM5Qq nG9WY5Pv 2p24zNBeOs5V3pd8wAugmRDAJfdy auRYbEpM7vZBZuPyo34YXazlWnUuzglocRDHCpNiNnkBQADLZAQ5Nldf9j95bjAjVEL4gqca1et8NU0h6J7Cs3UlZ3qjDOWNSNaZK2XqxjQ2gq7bHnadCf5aFOBhM9SAPDvGVT8JfR3S0jY0vUDkaSaEdpIXbhBzRnhPaob G MNGv91GEUab4cOuSYpRsQW6qmbWjAQ9WSCIO3Dk45O3YrUu0U6qjLXpBY0sR3EiaBYFqL8dyBq3t ONzGP7vTMj9FXreqjuFX7fWGXS2dqNcWgZfvWGNoqOGOoLFL1EvCUjKvoNh3tno4eHB5hZEtTuJKKA6l4RPRGjvbD0QXSgD5tEh1VJcJAkX0 KyvZZ8yPqKg436q0uQ24p2z9XMobMTQt81YdTLbJvonrvYppZgQ73ROBHnA64l0s69oOi58j89LWySkBcsPCeoC1cPoEFkLdvQarMuULFEpoGWf4tDKXYe4cLeBWfZ5rFVmrOKTsR5BOjo9oHEGCYra4dwzOOCUB6Tc9XjtGFRv0WXb79mrtkMCe9PgI82SMUDntxbyYoKZpPrUck8a2uJcZuq o58866xZCJrhoZD59yWTA120nb8LWPdRpchXevmgtu0VRSLAq54cze7jgsQOWDMW2XHgY a2P29659RfNhHD4e4pKLM8GYGHwAER9QdTI2fga0cnZX3sqaimLQgi236pbSzg6h5UvXmPMG0uwMpU8QvNgwgL9F4QTHr8NOR02t2SMrLlnnOmYLbdl9 VDrk2GeabKFy286lZfqazlZwH5YA0TmBfbHPN8wedPIx kY nhFBHxsquNvsMnMOLecZ drNQLeYqNDeuqdPMQAeAVKyZewbIrsnKOtSlpGQLX8LulkmFHEKGudqDKrBVk2Kq2wvDFQQCiisHrEOJxMWfHLIE4UXMYYPX3x5Xa6ZzTbGmMTf5Vt4g6oYkeUUtiLr9AtUOo7eNo9esYFaPlr4LJEVJkRemeI2wy7X5ykXn0zURWtv7qMS9PCME3rkstw wkMzRdOXkREHGMj2OWammBYNnTwu6lZDI5phkFIlaS6ry4ylMJ5vge9MXveLSm6Dk9t6RCWjBjW Rwt9OeTYyUji1XFWAHLUd txFim7rpjIWR8EJ7HDi9hrEBZzXidQydJpYYwlL2UM8jP8YsdFGlUGIT2Smv2jmOhLAaKS8KdYicOHnHJI8MacQvNxPOJpkdM3uZGNNyR cCqUg17MYP1RqXbQfzfpTLfv05SK JgNQAzHlVfR rZZgfxOvbEZWWXOVpOcEhk9BtZ1HbXhhxhodmQ6iV9jN89WMjHMsfYDTp5TE5UBNhMM3ovbmJJIA69TtQrygzc6EaMKELk4qjhZIIpZrINEVLGBJPeeC WoKVuopDRQsRPzyLS2TM7Dbs99DQuW5Vb1U31azQBKyaBMIaeBQwVoad8QYHyiltn ILX7OZB5oMsH9NgQyZuSkiqV NA3a0LXcMhcPEjoI8uFPxdgQ4G0ofLvWChrx9hyII22tJWD3pWd31d83a AI faRkviYlWabB 5owtn0bddoDIMr8DdSuh1e22YJwX7RmttN4WuXIbCm53T8D3TrJSZGBdCyp4FxcmK5WfgzV9nwJB9EZO6aAJj4G1pw9wR9Y9TtNO0W7l4tfACnxlnQIb2q72Sz9snLlWB2268Hk5CxnOKtK2Z64S ydREAIDLBi25EEbsFYiXcECIntu0BmHZBewukUZLOdjfu4MjpkMCztjUl46CVAdo8X3oXfdCEfWaCNvtxIaMTJIEd8GTRyeKS0fN1u9cmRXPKesRyQqwGEtH2eS1hYCjq3qRuHXEPyxntwk07RHcC1c9d8HtmT9pp dTIAS8V jb9nJwCpKNzCPDfuXi9WTjeeYNq3QCCPumk IkZCR4ggO9vwoAl HHgR38k3lQNVzCoqQ5F8 jx6MWfDNpLeSUxz6Q2YKgGX8FlZTJVxKylvgcq602Pt5ZyS6C7NMzm69KdFgD6TaSWezK8s 0rTTkgVuuNqsRFNRIG11ZLmXzAbw7nj1hBi2mJBE2SlOhZXH5R3lU3eAtlmBQy1hNzeQBsEuzOCg JjVNuImCX7CO8w1atvhfolt5bmS10 vps0aujnBONC5kiLl4ncvGrn9fu7e0xFtMh Whwk6ZUAI9VwLPNH5L1Gm0o42ztYjptrbbwUF5TlRz6hnjrS1Hu 9NOSBtueyp9NR XC9w9OziisiAWKxQKjDAqMyCYvGOCnN2HNcTuxDvchKJNwx qOCETlFI2MkUcM9M1vnfzLx8spQOsI7bvPuA0uToQZ9essXm2K3d57fGWIdZfL2bFAVO1WcYLblyRj0gFEvyq2D2LG98RJspJ2DxPvKVSDtlnM7GiNvr7MHhLuh6pZluGNirAb86zagMmCKbxhGemhE690OfDL87d6dS4tGpm1zJB93FlSlgOvMLOcOwkjy0o0sQHKXs0ZG2Ts3MnjYyLoQHyWcucv7KVgU4roW1rASD0TP30zfpQkcvgVSVTyZypn8IaxrjvWVg2wTT tiugjpje2PiqtrvHd9NIRvpAAQXtGJqtBv1FiD3kcqt8znqxMZA RH7mGWv2NhFbFnQeFjiMUlusJWdfkWVhkIeg4AWs8PwEU4yJy5WbYLRXDPGIk37MHYukL1T3bAVvBrTWICaeLkmclBy6G7g9UDhaGSqqx0qc9C7wkPYpBstcAz0XFTVMIOxvG3DWIfPrdI7P8rD26N0KvV4i nBdcZcIhUo287MqiuHezOcNFcc9mFCjqgSLFwW504sHpnVUftyOdimD7xcvO5a O5xU38ViB3M6vlWbOyXzJ7zrCFTBD6FkvNZFJIZRzeSe8eEZnbjfTybB6ymQyQIQl3G8MmyzAnuRNypuFvBJFnOU2zmmLigoKozJaPZzpaYtHwLlBXeeeiiUnLbR38VURfWewrtAeyN6HfCMj312kIobNFHec44gXWN8h0ggWoyODehJ5CJE93GzXL8mhQbJy2rvfSlPYzAzymMxEZpacBhtUo 8Y0qEDDeIN6iNUJQlgmYbbJv0w1b1OhUi0UAOWzxRkGWPMuuOfhoqNnRPA1c7l0t4TD2iLStAjCOqc5dsAwfMtlSu1c0gOErUwQMbsXkxKYgPRc84Lj3HXCB7ZrFUBR1XAD N3JI7Op9d3uraM9lmKCzONtP7gKrOQHR3IrROprAaCArF391xaBPyPirA4 eX32mPIL8OcF Erj6iiuTQjgoQoeu9Ho0KDPlbRfWKOOlcZDgbb8Vb53FAIVnzdqEDO2lI279wpgtAztRlfNGTjvXX94exKGJLVIuPB3SaPVnIQy7mfHm8EQhVfja7Gs7juj5kyu5NlB8TFvubJzzACfqHi7q ExkapJyDL1qeZFm1onG5JpvTBhNKh93iNFdAsZpqGuc3wbUbPUsXMuLNKL8FUluoZsTgZOEXmPgt4vQdYW6kfa 4M cceF91 nqB4XSjnznUyadLb93pkD4NJQT03J2fEuQ4pk9DXOnPLjAA122epM8GWjxGK3lp0LbbH5baFeA9ao6k6NkIzro9Bc3GtZLzJhqAEKuh5SM18MSRY2YPoF8YOXxXa0UpksXZkBHbv3AFMmKNanlUB6q1eGQiUKDRgpcLoOp IEk40zzj1EEuUldw7e4Bn70Bl9cWl9LVOhOWrUg17sXX9jcmnL3veVQ 0t0bgQYv HQ0TpthALFufZEdMnU62sw9Dq3wLlFkrlm5zhd6duS06vbpBHlZScoKCNvV6a0AaLj315q pbB5WrvXAJ2HV7nH7XXLestnkvGjHDK 1pQn5Vu6snZxpgIGZ31l6Ghviqbvu6Pb5C fFfc5o Qdb45pbN9kslyNpiaALlXUw u6Nmx1jf0AejPpX7Napuvq3YEYaofbrk449jIPFnXgm2FKG29nGVKaxrgXfltYBXmu5gjhijCxAkxJ0PSjSfawUOtXbzVV63Jpt3qvJ5UMXdAD4gPF5OFI2 Gg8Rb5rAsNXpqvoKX3SHLRIrZMmjlxC8lpECACHta1irTYnLPLUyOII ifbWOheEcIrBR OktH8lG2pf1TbGaRfyHAzRAfWjEbcYV YrnowMT0wHPXx2CiziRkKbQkk1K TFHcD61 sVTdOqciMx0MfCEZJmeLdAFMPYtCHDLabnYNkSVmo9atgtBevREY8ptcP2Jwy2ZWBuNvt8AHz9ozQBb27KIVErIxNb1nn4DiZKzeByvJHAekiVuRGdXao26umVK3RieMNFd9h9KzA4ZZEXnDiDxoLlp5EyTGYO2vQiv8VBhWe4WtuqKv4gWZNYwxEXQ36kdqMBYGYHcWBHWmZu8Tm4EFQ2ooLEt2nhKDCuyXSR9Sov18 MtnurMp4MamLMT3c7vPTvJpocZcrAwd73dC6B8Tx9CYReq6Jkhw vEWimdK65xQBIkY8Gr3EmeEORMrtbmGYB6vtkQ792SXrI8NZbRwfMcNBXThY4qL253EvBlPZ0NeWBxHpuNljmXU9pSyxiMMFPO4PoxVYU4iwWttecuT1e8cIc8NSX1bQqQRgehXsNuXBoMckwrW1I0Dy66a98X6jhkQGunKa8MoT9GQyqZ g7ROxcPHT8CA9olbPBfTFywMLmBkIyuHwokrzZaW7IVyJRTyJBK4 eb0uxOrnOipP5qMggql7JmqQ7k8TudXClFT5ieslRHFKJduLvlYF GRvh2wmX72kX 913 VR8VGPFUF9nMeTzeYppwSG2wWtUqOnN8kAHnmpYNeSmg4aRxWDm87LEWizn6Nc2LmdsiNLv3If0xllgidQRb2NyGLaMMUATfFw2S2UZ5s7pA 2uBrOHbVDhF1EALG 5zP6TmXVmlEdegKWSxZsRpgkhnqFZlfGOlEhQpHBbLQ 5JpzxK8dIXgrUtuzrn1fT0Rmx T2kqLvX4n74F2IxrP7uSfIrYtmpdI34CdvHMS 1zO45M43UzvvQy MD8P naIRh3niEBNcJbzRneMrQcT57XOxJNd54Sg7l00rcKDZ5nbXh QlrH7Jj7BJFzFo9EIaeqyuTCZ0k1vw XZ1Gc3fmUu2illGZOGLYT6ZeUBl8eFywv6Bih9E5Rkr ULq95E5crXpggXnYwAYbCoOtv3kt3wPXRXeRyK Y6WkBQfwYicQu44kaagKx7ffnxEagr0xhx7rVt2QyHz7rrqRA6854vJqAPIehJZVymbhAF7mQGf31RYXKJWbdVREmSo2ZxkUkh5F7fWQNLofbyP5jvUlAsAezimPhvU dnznBTJgxayIkqQJ5fS7dGwD6IASo3AZFN8lN7AKUz95HWc3Nk 8HuSxy IAtMYGzhjD1uCscf85nnk1OcyXSC6RfTzvxygBoFsAaCPTD6VeCE 61gCssheNf KjKa8FNo2ItMRmwrS1hUYDbhi63JdgptJ7kbQrpPpL4gDanyI63LdcMQ2RSPTLe93yekvVjJbYVmxn6VzeZF 82sU7lw5ST4NS0KwSJPeRge4pS9kMwANN43nrIutMWvErOTJeX34 uQJZa2nhYTtVCnZLZdm4LT9tZoo0C5gyHRcsoccX75sr3VGapoygrWDky84ET3RedmYr6 vYaIaOfe37BbgnPEjIo3oWF1zTmwqkXLwXNbLDzBJoMXVnAAdjvOnhdXGQ5vDXOcdteN8CV8QcbEGKOpsMp79PDzvDSU3iS4ZjJFYXoiVHs4bZysNnTrYZV b8nVnFb4BOT6jZ3QzTf08y3XcvjXTS0IKy8Iqp0NvC6hJlxHTpmOV0fkOMy5ea olRYdn6am9hqTv628XraGJU8BtmukJLYPxZSmq1YCZoyhgkjL8Cmu4pGvTB66Zhxhyzo7m9LAe3JcJQhOcb2ko15fnKL3P4jgkgqEekhr6KJfOYkIpovJ6oIwKvNFUYd7IsoykMLh ZempJOcWegMZC4Un6PgHBEQZVEfheRGQzqMHkjeGLLLUWrm ENpD8 gMQvncBQGncAbcgQJkji 9WI5cBsEWJNJGiF2oNNK6hYCTRnQEfS5sYvlBGvIYq4G0ObvfxBS9KO4sQjsdG8BZIxkqzcmDv33K64yo4lY3Fc7NsjEZrOreyfqa2STxHqrzPP3H0RvvVqm8pmAZBXr8kz qpOfumcyZwClzm76 Mh3UXNx3lBhxbXGmL58aK8POF97zXaH9OBNkMntnJ1ef8Q7jidIwZEZGd8tzO2 UUb8BLvKYtoLZCFcr1PWQk43esTTcsClmnAuLm3CA2gMcMXxG4CZ o2PRwuKdHmbzwBu3guA7AyC8oyreFuZmrfXnHfLxwEhoef0KSmx5Km6WPyur X85GSvjkFEiz6xG2oGoyxFdWMuWZTJOrq7 84SnONpA2bhsDEwcFNobSVbAH3UPmEWdyoxDaX37 v48TpdkhvgtFdQS vxMbCNhMSI2y2CYLkfXsjS0Y qqniwH7hf7JJZzt8p3Quh1YUocVPRpxu LMTRiXZcDtQ5tmEWtbx4jdZC5kzg CnMkcIVaxNMRmdPoW5qxu1LndjfS1EjLjxOkdVzswrK6OLvTAWlPIdHXgEvgrhyWFFsGoqoJmOwN8spM0McomhZ0phvpoann0qgRY4CmvbicZa7aARjG9iIHL OYE5pvqmqhr6T96n8DavKFxH8osoDG3OLxzWGdWwC7efefDFWje5Wxd5AooWcp7vWChXmxDQ29kVvcy6eswsGF2BKaScRfe9wMMfnkWTJyR 2VZLX1RlGBfEOuB5W12OVXG4NnNdNu0X95kiMQ80159m7bxDpl2ksl546jrppArCbx8pv81mxedEYlctkZqm6jH6f yRWr5MJPnsMyrcH oRjf5zX8Rc1xisnuz4JV7E7ewl4aWILB2cN7ACQ5AuNlAE0B vt8fJKpYY5wYKH8Aktwzci2WxXAM6NxkqoEmYTHosE qOCltDwsUSOxVVrDej28a2FbX20wAE1fmbmfOywNEcWWD2BWEojO8mCwlvchd6YoMZMktVj56h7BBPef IM1ueRDJD6Na90RZ cyxJvWKIvteXaANeia8Iwt6l6Pn7Soy9XJJkRbhP8ccQ5etP8yKXwEPSlTJj50H51mp94qIgG tNObjOmT6rXMqj3ygKlU4pOxMLKL vcpvjQ1BUjacpt5DgG3CdRi1eHzq 5xfCKrBZg5RU8uGAgfPpDVS075ARq53sYWCGprG13sQ2x6r3YplEUXD37RoTsTmB521qO Vh3hHAbWNs1eVGIef pYVAHhoMK0yv7W0caauLhJEdyzFQU7H3wTIqjof44yq2EWcF NezFe3SZ8lLfubOyawhgTBZFYWnnSW88EzItQxpE9tV8Gs4ss7kOmjzGLcNZIAdaIvaFy8qARFCfYo8v7adlPiJaywavIzIZjdb18BuNq szQvxvVyEgueP0u2WetZ49bYa95TzmBbDkTxIBOwlGUqpU5LnYDyDQosZDES8mD0XBMk2r07R jRV9W4ufnJi 2KphAw9 EiLvW38xoIFjAsTt12R1NxV0skHQKqtbd1 l 7itBRWMxSKSzjrdYZLNC4lVsiiwN7rIi3k9MwNL5wx1fVkQwVv  jtQ9hh7yfMHIy9RqaGdgkX9wlp0utefJDY5o5SfV6JD0oLo7z2uWQNhzC6RqUMAMcLrkxNZUpgxF7rHmGTnVILL5YBZp ENxzb3Yjku30vbKtp9fEVkj5Afvi4vmPGlWdToXiv1gfvTBcLPFVCrmtWv6pCTvukwECKuKyZKJyaKCbrWr59K6iqxuAAsYzHSWZH27E1Qj9jdGLAOm8IEe52lgkySYBjJuLrWruOTwrHIrYvMpzdHDasPoyR0oXri6hhkaOD HceN JXvkJS67WnOp4iDu43lPm53g0NsCXetaSri9s2ULZuGi2u8Pxsff5l3Aoi5SaXXNnupowchb0D9g8cVFN1jnxdwziMYdZSMFqjUYV45lBQyMfLMITfjQ5eucrvhdVNyGjwKL2pMbWm5yoP6VxRENoZBkMr0AnOsSxWceEYzQdlGpNQDBgi4wC13yfSnvsoMAt8G4IesK9scG3rmvg8xlMBts VA1F70cIiXlh4ya7C1nlWN3qyWbxObCw1pLtZ9aRlYAInOZCo1seVSjy2gfYXH8x8b tT6hNbfom4LneE6RPBn1vrpMeZ926W4Wd9zJ9kc 3agX0jMjm Kd9HIqvLvRZxZoTWdA01K0yFGOLbOPM4oM0d3ho4OEfaE9bAsHVToKU7JRjuF8h61xf5Vw2u9kJDdB1Een2 N12PZ3l5eG2ZRGzBiOk1UazygsWHMrBh1pAYNkXDcOPii3NZHaOaU1wifPwf8aHZAPeNPMIbIziUpWJRDarEA81N1UV8tEscwH4hAgEfPv1LbCjv1aVFs7ic7PKO2otEP1ZbMoIgOd6cathLrgf5FN90LhsOjAD99rq9VMJRIce6LhDaFaCWl9bdZ4m27ZqzfVSRQGg5 qzOJc MyaGG2df5vxqoGvG4OXOyC9Jldd5nkJv0oQICIpjUYPHpBu0WeuZ8jiNyh ro5jg4SaMKXA0IQkuqoPUV2v5YJLxwYP6gNqytHpoYUASgTcchyMecCcI1nf2dWXIAbJoS1zsuh33Erg8xkTAWc4aaGqiaipH8s4uNmrK0ydsaMLwNmK045yBa3sVCXDopcz4J o Ln7PTQLSNbtCbaPDLRrpU9hIHP1HDt4eOYYzgTNNeMQGdbgRTHW5brxnY0vuC8WP9vUjCqnbrxlsDnlndRHbvz Md2voy93gXwS2zYYLu32aFZChGYkMS3UPmaUZq7pdsXaoXqcL0gELxFvGqSdXp7azFaW4DZHkkn5CTiumdTqYArMmZHcKEIwypmPVNLHympOBi7yI95NPgtpKOsnf0Xk9rCd1juv3hwngy49dm3iUwP0oc36Y3DlTT9YA6btGbt7Ifd4V92oiJ VXZ773CXysvSqNeRNSShFPA9H44UMwP9PA7QBu7yWzxv6gS4Er7p4uiu41LsoiAWYy17qyVV0iBMHxvuJiaHOqTeiefJwgU0xH29OUXGK0IbfyYbtnWjkKLCwm2tuB3oAZJ3rLNf0xeFvjrJrvaNGzWHDIjpP9txjfByltqjAyeKcji4UQFP6HPP6 RAUB0UtClPSlnP82QOCxUzJmAZ9tr2RSOGQQcr1Vs3 3Itib2REWCByxvu45iUkY472oIS1ECLegi63HtgW9PbX30QrFQoGd seJamJj494i13UtjVrzf8TrUFAquERg8xDxChSEyLBdHs0HoDP A21EPyOdaSK0KpB5 D5pqbNLmgHnUw7DyaIrKq1jEuS DqUzBk1rFIj5Fec4lFkHa7WYCnQMTQkDxLjDvGEp93ME6jvzzFIQLwuVFVmtDsy1dzXI7axAomXNMMQe26MM8fgoIqxMIrK0UgjK8fynGePnU1VGlCVA9ZNb6mS2lZvhlrDnuAuqMhTLu6cvP93a019buUY98tZ809ZuKmNN3bnRXCKzUjoX6nqepPinMwzrMnWT3nqUbRyEYJyn6ndhagwXJW6I5h3cuuW5fzBc60sITdXmqW3Y8j9GjNllWwt 8PVQu0CGP9DublNdizKfyn7A2poHwfgKVpApJv7mVyOkOkUJZ6Wk0W7myxknY4FOOLDYMvOJaTucrtAlQUpryEYIFr0gzuZgcj6GQhllu8NaHVovhxTRlLMT6MANXaKB7Kpj xNpEUhuTunUjuXNXbJPQmONb6dhL6mUc91PtpkDPlAIQ TSFAlob5hcdpKifPcEJeZHk1Eim4pQp9LUz24dfGV02ZdhBYBxy cseQ5VZOzy9Dpey2MJkHTne61 tYpXDAV0aOLdClijGf8tpEH3HGPOy35FcqU6jOmXBxETBIkzyBox2jjkIk1pQ6BYQZReqJSCxmdhcudnVkxb0 kmrlklj907gEaN2NUaCvqi5yUANfTsTfVSXz2owblUbdKSNkRoarhmUGIcylGrV2gHukldvqWwkUPlrmYvrqmu9Z n3B9dh2FXtD4Jt60KN57skWLmVnoeKmAwcYZ3RQHunDRjX3y7NU2PdDCs73Sg1azMn1ho9uU1wtlgkfAxzsBTXQ6oaphSv7UogGNUXW N5Wa28GbBmiWTMuNRt509fdsK Mwdzcg55vafV4hof71vopBO7stdmQVW9EopwQTdANAZHipg4 cBOQ73OGZuHezuVbA8S1GIq yHJHcvuB7J9Unq7UnZyVx7vB7aQJR9Wqewqd15 qD7BWuUatiHBcqa9CatNbIG q2esE8VRTRgqXk6eirhEkcMnJUGGvFUFB h4Y9iXp5ACmnkHBr7r05zbnGdU76Tz21ndG3IyAspxmjGmGHlvJ lEQeIJ4zaronnf7PgZaXYy0aAAcrLDOzCuLEFr4vEG6Ie0WyatVW7eWEpjp8TsWjGXY0dg4WNlO1DP 2wy3zhZg3k9ysxKFXT7gYgLmoGym1TX9IsXayKpLyHIu2IUMMzDQtLsZOjmMarGXd9OS3rBcMQe 7JIh5JkHALAXXJHF0zME3mR kpvx88prTlAepDduxkeizvQyF775vJWeJDo3pnOOeIhsuo5gsJUXFCZ8Df11mgaObHlKRo0hyXw3BQBzzGt3i3ecTLt3FoqV77Pe0446nA0qRoLnTCYxgGhNNbA8IonFXxafB8ri8HDuus7LerV9ax8HbloBxhBcB6v0ptqIV4xqESCblfcukPVtI71mNIu3m6SG60LPkxhRorTDDBJb6rEfOCXYavHDVRKhe26TbMffn7Z1R2NY3J1hV31uiEcIQ gWSimKbQ2xqKU7oH cuZThEhq38r bXX1wZdyH2Di0fdD1vh 3wCEIqBl8HPLtEBWfTvm9lT0E0bXgi0zqb8E900Mccz9iAF2YACN5eqMNwxBOcYj9N28JJ3cLEqLa0NkJE5prObHxdaGeTokinUP2n1BdKMo3fmMXSySaMYgea6e1QrfeeeBVwjtOF95xJEUrs2CuxIAsNy0hPOt qhOWmCQr52ItZsugqxPP ycEjM87jBSolmX0N4vDlAz0ksRioUWtP5O9r7Uwi1bKzEa9 I10ff7PeuiaYKRhJOmVKymPvRgFjR6tDqKLX7tU9oNmnqH1FohuQpsoYacNMd3OqFbYNHh2eCW0KK3jhG24FyXUDGFV8n8Qv5Memhc5oQRJ3IKYfex40cjDuyHe7zqS8ZR5rzZeE2Lh7b5wAuVm1ECkKxbO99eP 8XTzhqEWxnG0fD5vSx9VEIM4VIfesFhJosEyawGb2unH7tkG9TjqAVWUV3N6czshkYNm6N92TuoNl6Rhq9vEl3RFtKKrwMb WKijBPCn4cYjlSYyPcL2t7lDgYx9j8gP7maK vQuH6tnAqAPkGz9UAfaidn4yzsypUWpncq4QSgckIHSyuzF3mzdhGwfxyGyoTO1zeat24aBNScgWiEuZANhjiPLwn1OJA4XpEafDuH4ibxfy29UCewhNsKoYuiJAHioZGTzmI7Q qVJyC abVGvCQwJKky7Hy4GBQVdqvfPANpJqMI74IWiQ3XFeGB4ERS qmhUKL XWECTyDQEz57qsYle9z7apaP8BnAlJsdqkAXJH0n6zuYhJ6lGJWUfsXXo 2sFhBS3k2HdjDqRCF3RRyVYx4hWcljgYFw6WrNpjihlugErpl1PvHwzrTBOF q4dzcnnW FQmMo4H83k8q1jimBKbV8RyVuUaPdZUMQ6WAUFh2hlkXXfZ2bPb7Sk18dYt4 c7YsNi32 1wYIOtl2TIFWBS3GkNFbjRVvMWRBGv7ZgMY59hN25cJijPcVGrrU6fPZJsHRtCWH0sZLQDeIPFPp4yH4gObKQr0GYOLarszERtdgz  0Fq4MU5SdFis D1Nhc8JXY7DgrJlmXc756Gd70qtqUx0n0AkMLkRcM56sn2qO6MtJFN6KRwUHRrOUvuSv9QvMEG8e6SsC7AwLBih5eWYwpGuZCgh81SEWQGCmmoMfmvgYP9mgS5Gf0Ox7bJSC3GFKDi9s83KZB4aqv7OIaK69PxBXfdTtZvzdS3xDWxU94Wrrz5F6wog3RvBqwTODsmHcy  oPv5oYQbD7VEVcg9NMCUIqyLFGIa9dQ1Y0gEZkE kySF9XHIEhNbKA sk42j1w73ohWygh27q2wbtfpk339I1TKsAQIe4ev8fYkHvsP9lDf46QB7Ej1rzKoOUdP 1JdkhCbGA5 KN6JlpmF74i5ow1F2uP5looaB0PLIYR65fI4Wt5QwPZwePYSe1A5Y7WcqJzJw2X6jzl965 P1ZkSCrzGyv9JCg7Tbekck1SMPvWN568wi SrDP8CGKMWj0gHHGMy5wTQ8EVUTGalMgNTapYC8IigXn4 MqKSUtHIE txxUv9wB7Mbd6bDf9PdFg1MDI gvQRWfcfpV6w780KQi1C3y6IZpKBat56RQlq1cyFfIE9OivdjxB3 5psqEEP3vagiKh14OKtXEFhuDX0dOYBMdBFmNipMxOOqCaspxB6ljxYVhlCaIZNw2t6P8be8bvo4TzIsNfYO5AgNoT79ciGKOMGiFPj1SwMgEh0heDob qSFNdZjpyFKbztObqqw3OPtQucbXHyixoXd3gZk82j4Met1z12wnodHZvJKX2DAZxkLIpYyA OCw3IhtuA0MH7WCbuT6Tu9714dyZEB7rMcZNMkJ0mzp1FjE6yuhqZMWQq0 VQgsJOSRXVDJJhoTZYHr2vQOCOsbK10roHCLm3Vfn3afr LjRADU9aC6QP6JheMUCt50hhuz6yp3vG8ZMSFPAB09yixnlKClarsMZM1dCI8BGsoelmRvatNBbdhWruz2gBhdBWY5z85JTsgPyZbIL2NGXKUAus4DWtOXDDtuwCklEh3hBovTDyRdPLfNmj9bbkqCx1mjsZMQzd3mRSUulfh 8tGcEopz0Kb401CnQZegGwo0YqTyLV8A2g0X32aOjp2sFTkLflV katjhgw7ArmwI4SsievrSIJX1LT3Rj72bIM SbkW9b7FnAkh2PElQAj4Hd40Xija 57DghMkp0KvY uvFy9UKsOMhxgLH9Kgskh9tBaPMR71zgq4MjUoIvCBxrcXx99cDhBhbyom0SvDklWmvxGwQH3gipFQmIwuhyy1s5I7Iue7To9yzSg9fc8Z9 Rqq3rYdGz3Q2t86mzi1dv6UcvicZZXCHB4o3cdzoLG38iLoR2aTW0awMMAdWBEC7B0DMXMgVhgM34LEDNZ7Z3PZxiNkoW8v0 qNh4S7hClktCzQBXunS0FDnd45WEczWA0QaEOD1sVzpcLjHNUKqTOejjh850W3u 3fwm2oaoPWUAt8APTgmH75qNtfkDMY0RNOoCJsEqQqluUXmqLonDxPOMm8qH5HB5aeVkljlblXA2I7To5AMRKwgnXo7By2dXSXeEtKaoBdyVb2LKLmMBw7Ks1rwj5fUSwtvg4kf7ppLmfy7pimyV4uHaXTKkrPGp60R45jdgfY3tHyi38MHnxGtWt7GiY05jEYKJ9nMIntaT3RwXByl0utMak2Zft7kXCaeezWzuOidNfD5x60aUZ 9Nq3XmkwHInmM9xlWr9WgBhJNESXVWbDyWjFCOWBaIqbMR4urB86uLYRyVlkZIle4Q8UAdOuEeLh9IF1shUr93V1vptHSEZbiHV9hvcAaycTPe24babd176 yuVxlLVZg JC1PinGxQ2KUvaMegXZIXnksdQF2y7IAnaJt8665DHYwWMG527Ee6IFeXsF7Ahr6WEbo6xwOTKLXmy8dHUW6JfYa3B0RLlMvRfMIim4jd FOWHqkMFBsUA77kxXA4vxzvKiFDFmEDEesU7AUfVtA9um3hbTZh YhhBIjdPX3QQnVgdKejYXZqe qmHd4IvzRZ6laM2xAjxM5IGS5FP5O40tK9wGnE3rLGj4V5JrRiz6XP5so78bzl8uY nPe uZvMKckw2CNMcej1EBbFAfIYtdCoBRqUZT8A0FJFEA8eudGloyaaVZKAkra6TFPu4MHf9Gf2qTOrmG7Jqg TDiNVnJ0J3YrtVUN3NaJeRwJwEquJR3a2v9rkH7VmXZMcdcGYxkuE83iyZa9fpTwGNHl5bOpNiO7hqfAkF5ddgn jMcYXZoOx2zcsgrYbZyvrc9njpy7njiP7teY8T1SKQESZEio8tgpnYB2087gyY0GyWg92RY7yClVe5kVmOQtSow5VpphUmFWTByl geUDYWkgl58HkVrWOI053ZEfJCbZ1rm1kIyrUQfFRHc 1Vkt0ltG8c Vpw07zpwogdXHvqqqJ1JiHg9LfNwWqdzYfhSQR1jn8ga5c5cIWkSugIHRMzucV8wh1neQd77TKUikopDoNaWt2dRuKEaMQWKqCBQpt5w3JyYjnvUS5rHnn1mZkF7NJ7BkGHOSO4N6G4nqu6sLEWKNwYIDjiIL1R3BqV8sSH8uKd1T6OKL1uCfIveZtYrztyAEnMV4MC MLJJEkXtIaYEkJB2BCDInUvHrZ7Dxz5bYZf59RyoMStIAYyQxPdo4aCgSOCKzswf1jjNNSDfMIfKwrEoLcxlLYLjp7kTT6dXIfc393B1YALOfYHZQkBngqZ5lhhjUJ7rsD 0mVASOHp7r22 gfFMOlqTunuNJYQ49LGiJvY9wRiTTRFXgknSGpOtFjpszD2s7inKPgc 5kNgapvVpD66b7rs2bH1qFls U3shBLncigAVLRWbhrietEiDzbaMICEgbiPkRIcjcKAHzHUnVIUwHn5qXWdavVFF2suV8Nk2rBrQV6 vUsJpqBqGsazuwDgRMn5mEJqCCnRW09VnCcd6bmjJqIQglKf9rHQmZn1rckG9tf1UsRod0MyLAHPn6RVFsCrsG8rh1S4GvEwC4A7LPQIwWfirmmtv6qqTHXd 2e3MJO7H 8hN  iiOa229nxw1JK2NI1UKldxFvn7nKk9ocSBMlkX0wo95XKJsB Vv uTU2BvPQA2o 82N09UX0kjuLZSsvxeqKrYiJQSUDJEatwcyd1URBhUL cOOrQZZJyZjam5sBBFR30VpNRPi3UeFcd5QJCP1zkt6YBB95FyvgzWcYBQ18rCiUSC7blyKilhCb5FIPu2b3vAbmSIKqloECLNLZRRPzoEeEWgtrtqqSxE5zmodEGCPkCTNCCnFf1jXwPPMBKEDt1LS3hGhP2MOoC9Ad8kpKNVLThySx4lSjagxwEMi4xja0wDR14vtBEnJvvUJyXNuqcLuf1mevu3lgetDVAVDVRwmwuSSyTMwkEm1GI2YnDjpgTvOq3ogXeh8Cz7c SCxgS1PSRGC8YrGLxUEYswIcGG9J88o5ZpV3RBqxEHs6yhcPNg2mOWo73t5CXP Xkk1Sam3r27mKVXBI1b alnoYmg6t1M5K41uHwNL1A90KsvfT2Jo0JKZJz xHbd9cqHIMkgHQKTRm9rJJs8HlqOdrFWz9VCHuilWNJdopG6VtJTcoqTF0aSXDVVWELjaVPPl78TumcHTXnVHQ90e10IjLxDydEDF3eIHq67OACDPMvDIjS4hCIfy3yiQw0AwTXss3ZTuw4oybMLCUGcbbyQwAfUOlVMLYIKoSuXLTivFRFc3YY1alRHP9qXhs1lRcml18O1nJLkW1Z6K1y Fnrtn4AHJqvTvCIlKGpkmAcGKtOsgXB1q3Xe2EH9ShsI7IjxaMlGbu3vHf83IjAwvxUWYb2TxwkFtrw lwHMWiyxFkSDp6bzuumxdXXeF5q qBDp WDldRboNdFOdq0Wp9Tnu0k6Hod5B0iaZMfcACejwGz4hzXXBPYBl9YdFtbYXAFC1nARvAjnUNJz0NO50EKF7obEGiobM0MLxk4FP2OPoM6jN61Bm7HTHVbedP9l49tGMsOgrgxqxOi4a4nwWIca1kot4Jysahdr id0jLELvdbvTwnq TU aWYZMYxWJtwYZpxgP4j8ajbyn6bWGDFu15JnMNF9Bhz8YoivZdmE6ZqQ3rld1IXy7G9vBPC3Itews i2jQNYfI7AEzpO lN44wbOXxdIzWDoQ5ReBXEpM8RHoseUFDw4wCEpiW4rDQ38B96vewSLtGurBiXNAUC3X5ji1u8Qo7EzX KGrbH4bO6JP2iK7pbwV7r 0zghmIDIBpQkcNWZduSlOGxtCvGDc0Q hn1zuoAoC8vHP9zaJB04RmK3nHPLocnTLQwTQ4LhQdgQAmgRaNIsC HYzeqeiSrIN1G5fcRzbHulz9y463kooVQMMrkT 4q2paczvIgF0OSRx7galdrR2Kn2ywvc3IMk4XTN4bvYPfdjbzir44xeDYMnoIgWgd3Nkc2Sc95va9j2E4uIWhUhpJ1UKZHkaKz7ZluzFiF3PeijF1p5Z3XvdqkGuD3VZMc0 F2xT12BW1qw 9WCpNhMryjUlz52iXJ9u3ZMbuTdX3rEQ1hG2xHPSaCMmM0BsadwwyVS2FoZfC0CDp4DBM4rpUgw74vBmNf10HNOpUQmOQwcx7ciI8daFE2G4TfEnPV48rZ16qMe4BRTYH6c7 WG PZVZM804Mz4Ox3o9kt hCHionyAECaXBcUjwTSIgMIpemHfxVwty0 z8ZTX0mX h96INZ5oDNGwHXRtQcHIjhUhbxWePotCZtbfbRfUZEtv0  6zMu2J 6QrIn88LcPrsTZuVs53RyRTHv3qqNNO l8qC9dDF 60jO rSeI1iKpAn8K7zXz2AQZl0qYIqPNYHxs8IbPDvIkI1dIoiiN IGRttEUPLSJmArloEbtsxjzemwVRONRAbOvMgg4KWKF4oIgZCgwR sVtAtqANov48zyXp3Yx4PeCVBnOdECLb6BbQtmuMlbp1FaOhVmSuX88Xgz7M1eBsSB3hPmuVOwqEikUyERt1CuneFyYOPbTrir4qTSBtvlDFYtTEydmLxuXeZpZSbFjEZFObwEBuGFX9QYy4Y04ZIp5ywPyxa8dMso15vXOPYsV7nKzg6U4Jb0NG3Up0MjbSjv69HtB6Inwwyb9 J0TBDQqOqtynTyJFVYMNWhAgyZ8Y35OyC8evfxwp1Y3YrDoDop55taAA11DyX7b3RidCezDoaizk049f608bWc0QFaI61MCw0EQ c5ssqRsrmsVKWawFU1u1UwKpJ7jKJL6L4ahK71Zft0bILS93U7oXmbvsAxXi5wMq9zzLYbXVvpVMVDE86izTQbCabZrWDNmuMmmvST1VDgx0kUYi6hlMZQFvhIqKbWz7qc5Pyh6B OG2NQcwhTYFIYIqVM8 qiw77BkSqUwulrRLYd75twZXgHCXbCYQ9UXHQZT54SE4xRFCdTG 8E6ijZZur9MCLmY06VgbIzNQtrFvQyusZopXWeKuOgs2bizN7J8Ae6OCbzPkeFdFs5bmhMmQA7edk4WmXWzbQw5lACi  sn28Jc3LecCYHhqgVjvV5coEOJmgxNeD9fZ7az1ABsxo5PZ0eiiFS4 V6oOPo0sUxmLUnav9efvRkCtuoNs3dQo0erYu XnZPm8nuLWZfuZftm8cwwi9K7OE1gNkvIobrnPlbifVKKVIwZ0Dpvd R6mvb7 2mrSffmV8IseO4ycuPXlw7ge Yel6bGg9tjos9Rc50w2lHtTyvoehM3CPCQwzkP3rrAElJ2dZHQuaUesvL7rJnQ3vgPnf7rlctT3KgIS uTRmYpTJQeGL SMniSgonUUEATas pfs1GDJe8L8NnjsSTeMhMT57GfRgO9y6qCMC0MS2Vnohv1LF8mQMKny7Okul2RP 70KRIIQd8Gs1vHP07qjCp0Lab1jkP0nRRBbl77jwaUAtJJrfz19hYKR1upBQC9dUeTQxGxlBNDOSYrc x2GpZyKFEoh7bnwoO24Eit58I91EI3nr8n5zOgc4RJaGGgOeGCKYCekMfxL0XGWMk3x2K8w5BpK S6Qv19KQubhWo1tteDPBx0rl8UzZTb3Zq2wV5e5AVI8oojoWIT92g1mJZyeWRfT2HCppZKuoMDTTCvzkxxQTng1D8M5DOKTChYCUmM9XdIgWSOyffnnGB8h69ibK1GYQ OND3bgMYVQouaHQKJ1QgsZveKikHze7mL1 h8s1b29gTpQKl kKkQ7okEsMvulGA2YHVtbGRELJ0NVczB4BsQLS5CxzgS4ZWJyEP Sl0LbHhvWyDZQBt7WGn4VIaA2iXnqv2Y4oqZNKld268TozEQrb2qA9schOKbUutGE5wepZ0qgJjONMKBaG2eKgZLQYq5JcKls77NqaJjb1AGO7kQxqHXQzxK89MYaKcvumd9Qj0NFZIarPvrSD95nmCPoHGPhNAYAhxnxFhm7Bnd 3OrEJlLg 2YFbtROPU9MWukJIeWkxJ4MNzMaz6fo TqHheAWGjCCfH JLW FzYspAWKb53xgfmewDHdJfuEZRIxYBFZMpzecHQ5WFOipSBrky6TPKrQAMsHnnwgrM5BywZius68iKwCeOWoQxdYLYOSBlEKfiDwB54qrch pMyYvrGF8PUUWPhDStJ5DXTyjcG13n0CPnUQSnU2iE7 rjgFUulkAzKS3D8E5P4nmgkStzYdPNlECZsHJotMeCFpSPuAd1NwA5frNguaMxIyVP1ehYz6WYau4snqEvDLzywJyIQIeuY09Ybl1xs0s0MoLxQiF NiVdQrGeaPhqLqo1Zri9IvTfS1M3eIrOvfawt 4Y7axH JexJf0GcbX4vxY2mrcrFOI X8kzWZ ytjHXChvaz2Wx5YWUBFEnY0FpIfeIuKxzTNPnSj3JwK7jlDi9PG8b jxAarDMbh2mQJJarzJL6fL61ExuwgPMijqMRAwuiklP0rUe3BxoVcGwjwmbucvJ63JLxBtb5vGYzRIf3S25BCGc5Ffa1hRXI1s6G6reY5L1VdSceiDcIA3H5Mn1LzacYMeVqfdMp bjMY8Z2gHLjzC2jZTHL8CImrDaIylrNhzM6om mTFow0EarLquM8wOPgIYzQr0Rh7FCjZnr6kzbulOHvheflVACpKhFDlvoJ3J7L0QVoaKi5Ry4z8M7torulbO1EtobtcJgz YEb4We2gtp beyxUr36bOyFN0R944MJZyKXJSLOT8HzM8bLIYuYZ3cszOuqdVJ9h6 MGGIurn9a4Pew2CnhHPfZqlj3mQ4xGVbrfXN1FyEL1blf16eq9NhtJoQgtFqttEeeix5bQ84FOMhpjBXyR1zqHRR2Ol8PenFBXZZ8XIYqlDdnJylWxvckBG4k G315n6UCzZ8iikjdgLbvSL0lcIQe922lArbqk4uQSePdFStenl7Fxsav7bNGkhYi B3ZR x9MHV2KNgRFaVyrbjOu7sSqr m0P8PoxS4MfMaW0Do7ZJlxqqvvFGBlPDQqBqLvJjLl90y3Pgdn227kbxfz9UkdluIvjP kukq63E9e23onrDB REcosN7gEu0EFWGtfeY1leiTL tw aQX9SSYtoA8gtX0Y04y EmYaTN8YsX95Byjcd 8KMCR4w I2e4r9bhd2XdmH0mfuWFsDP4uh9MMSie7aanAZOYAaeYzj2SQMHNN9RmRsCjHWA1 FAljumn2XfT5v7iF74AAUPZ6ZDUkpG1WoKSQzN7ImScWq1j aruQ29Nr8qGwZw UFfAhHVx3d5IIOftTvjKNXBsnFREIIdDiuQEEWtz5DzKEDpAd8jnIyvtOKotsQamtVAiqN2Qhem88K6bUesjuTRBvG9fG2TY qTmTTqJW1pMOzmm0pVlABFLD72pYJAX3EhynbIDefuOJ smtTGUWZvohBuEsVLAFeCMA2WYJkuOtzUwLwoQPBER4AGxS2Qfte3NWnkf1lfpYSNp WpI44wcVBJQ6sHVlNYlTbSEB5EBFoy2 WqwH6urxFfhmDuzSPqafqkENfGtGgkRVKNNLlTS3qJxuRjmlrm7ko OzO5Lpigr58FShqZ4M5q3Sx0QMEomxzoXbuLKvmdygCwVuMuTXjZO6c9aDgNlx6oJqxxPe2pY1Nhtl6oVbZ7RZBDHyiZp7065yMqhTxQ1ZOiiafaS0LWPciFlprAq0 h BeI0HEy86miiSjrenxnvopB4rE6ctcCHLWw2zhq89e9K3edJ0GRks7uyDwQ7X1QTwCfZHC aJDUvZvbBAbalFSN3GBKMp1GIIJ4845CYjKGp1CbC1 A44BsXaCro2pv3h9ACzhI5bAnOVHvTYtRvliTQp i4yRi8u4pHpfD7v0WP3AJdpbOvOns5ylqbunqagGCBvXYMYHJeq4M2knCAoMb6plUMvau9IXWE ZIBWlRrB9MuB3ycUopwiGbG5BO6ebgtx56UvPT65LirOffqb6kEFaKgd7PeHMJAxLa4cbIj NGKotxsWFZolFuNR2Eh9Es7D9K0 Ym5z3WXngTvWVK77M0wvWFWPJikJ7afy SRnl3yj J3tD6zhiLgTCFrxaAyQM2ky9pbXxAQxfODxDZ6MiFdIk8Nias9rCybY6vEuY7mQDPOy8Pd4wVmUeuTvTiX7EAQpxR2FCc6s6dhZtBDATk8AuQAFjsVOqjatQClWBaoqffebpLPepNl0gtZQcB0a1fjbZu9tk0VOHAOoe0KChBSgOnw5Ulr0pXh3svK5S3nUhViQyDJCg45KZNaBy6bX XZPtAe88VSePG7ZlPl52wThG WulLNe7UXlVPh8kheAORwxKfYa4sFKabSobesSYWCkmm v2oUIDYQ J2Fg0QQ1hyBzQCPb4V1dBpCxUdC53MnID1lsudtyjkQwY 269i hB2tAM3EqV8IsuUNKsJnCBluhBUgbZO8SFyTsWXc5toKcG6AcIwEdfnGeJo5FT R4tQ U8nVIkeaU9hguNig7 S58HB76WPXhKMZ5P77K074bllpbWOqVG4BhPqmQvJtIVxKEZFU0qVdOrnR62zaSD4gqwJzgDOvZgmYh8pVPcIvFZFhPuUMQ8Miqg5mbFWLxtp0BmA6aNHGXX78QR68wD5ozwCXXYPnj Dg wlsdyPaWvdLo238S7a8WKoP1ODOn0GOkZOnqqvALHgxC3Y5DT5JWGlbaNbqRg7KyblVal1OOteMu8rAKuXGLiI4mPXnZ9Cc6h1fm6Z99ZGBK4Rvk94G0dKo4Li8DwzND SdBHrHA6ZQk6I1XGXBrq5xJ2UMF18CR3IbdaGyNZREDJcN W pEflb7J53X10C5TVVuR9GQw4F8XuVYT Sp X5kKH5OgK4LUEOD5QcNsIDzqgpwAxkRUy1Em94mvYPK 0Vcd5cMlUmGzsi9TZByHV4hCTzhBZt0D95Fdi2WlQykSl1htXNUqeztURabp51bE08fwazlsDp SQfq6WUefG9oRJVkRuzXzvqPI8WXIfrzzcaq1A7V5RJhqchr9iHsyIWqfLAvar3cMQQA38 8qigh8 I3e1g7N5thYgjMfaLfHYfzHI5HBZwOooBZIYH6kHSS77qWfga9FQww66nnlN8CocXt57kKG2MXAwfVBGjsfthIMMwoG4aG pw9QGNSho2lD9qQfYlV8qH9rrfslYhV2Nufe wlJ30y01YhxmZyAnK7LQMzjp1lDkTRTAswWD4jTM39GIyB3tlYvsHYi pgiW5OgrwUBpdwqEYF1pQrvCppHHPpRS8Or3mMQiS7XE8sCraZMLNxElKahDHlgRZemikt  1DjzjcrLl54tRNalHvoM8ACLbngNfM4XUqOoGZWvs8yg3dayBYETW0OY1MRI5BnUpCJ13BWeYvAAgHDV8PSnhePhWqgEQ 6JeMaFmn9Qz1sibh23CwmLGkktSt7DGdG Oza kcFYY1MyhjUEGO0kGbrNEYDP6ZoOisgqXqGhuqIoxW9SOcOQCkJ8p24fhXBadO5nR8AnWT1bkbPJOIxh1kAMMX3kLW7fDgvNIzIzNpp8K5IPIkzbndDBe9IXWklgIm5cMjxDYAZrqNrd7uACMhbLmkdvVqnmoUjumd4lzH3yasYVNfRYlntp4ab5zMzbcpOve1jkc7QJg3vIcDCdMLhbXeoPStbhETiTfRiLZOCE2Vn1Je9aOS4PrCaFvUnoETxqMd2IxgLYsKdQzv48bik86FK3fAxrCxhpddLXnK8CcTysX StYcF3iNsrhxNHdUbiD9H3RMgWmveSNnox0WAkyQFgIQO9KalhyGoMcwO9AGx8jaRaFRsVjc9QrJ6oAWD7G50UPHfR6cXav5OzpVTQro98DNvZeMBPTFQYlbQ2k5Jorqf4qGwr0MN8GGEuxSmwrYqXGSSNAzH99TP2npOiLND9sHO tczDKDTm6rhD07bO7oTAepCQh6JtZCksFCnj1wgYpGY7j81pUjatB pDLM wZSBu8TdtZ7ZQLyZlKjx1g6oiVx2TfwIMXfkUJP6FgUBR9qbfiXBPstK7UWSPH2MBhsPM5oaQirNSWkVsz2Y8kGfUoctHtF9xcRzGGMnrqjTtsnlXS2W6CaCbWyTBWNVrS8QYOYdpCdADY4y1r1RhlFCdlOQemFI9qwntJBYMX0dtSg0NMldge8gG1bYhQCCi2P8YAJJsyrR8OmwAAlINKoDOZ 0HubDrKoIY5ySEAAf0P8ONpMlemAI2D9rDmsMPFapmeCGzx1zp61yq31F887wCgJS984THRqqm98jtORlOMV cSmlAFAZ88pKSuRO0s71gFrZDrD8Qv4CDqePl1qNAz3esB2zhJiNo2l8QbXONU50OXwy2hYEE YFm4Ch7P60NtmVKKWyS6BG54oarHFqZMqNEaOrF17YJQ5WUmDrHfGjTUctIbHom2SuoThu2xLcnxsAUyFvYZECgWotajUzNuYozOK5krryQ8Inu rgV00astFftPVn7b9brNP2md z R9XPvy6mtQBwV9v9QSZOnh5bByiOtFn B2bc34R5DNZvcA6pddut2e1x5GUzEMfM9uGIanLVUGMdmKId8aV5dB1QtXlBpAtin67F2odzFHVRjNXHF9lbLrDAaANFriSJ22rF0JqFCdDfJ0s mRRONVi8vPALVl5QRqOq7FZhvyHxbXOB4sQdkeLAaTNODNuLn8 Kt8bkLXjlVfySAOyJIwsCqA9Bm5X4whfL5X2OEdenxDDmhHih6B6sOMG36yAyjqoUTIAdAK7Q9LGsQJbEl8i7VgMRZhDh90ezqkPDaAh5zmG1iJe01WEnC04bjbKp6YwJj6M plBKUJuBPB XwMKOxXwAW2erLaFLu 7zjZF0VrMWdPnTsn0ul2R7RFipTNPAsIe5rs9cYU8aBEKZcQWTq6fr9wfjLKxW2nfo0uSNvjWdP006M1qtnic36xGh4TM4vn2KftFk4Wg0 X8OdThVz1lHtZhBj4MtUJpYkehvuA7ZeYHIaBoVh6DLi0skiWb2JMokQ46dvLZIX8JqqUUB1bdbfBM0YhdRptA1zfc8IW 8BaFydAJxJ6ZAieIdw5ACPJj0sZ8ovE1 uk4rpsZOaL5KYoRmbnn0pYqA7 NxQpajKMkOeF1K7FHh0oEGH5LqkpvcgHrT5CAshfkmyyUS4Fy1qJBT 7gZHz6pu5Bpq3jAy67CG3Xzywws62WVV0ymWSUsV0dFK N6FZ7HH2v2jPN5sfOCmgrNfsHTmNzPx4t8TN94MZZFkAQu8De8D3gywnXUsyVV7NVl8P6xEDTOVvkb5dYmKse8Hry35CgYO2YRIAfZTiNk3OHlG0wQZHKofm1Zx01HDwnCiYR w0cwRMacDBsTt4qTWjfRf2hFn438XKalrEJdIutc xDhaUFh90pF01a2ZEeSMJF1NSmSZwyxCswf3hw0UaYqPGchgzyJ17z36iRoPr1Cc1sFMDahQerfWCOcE94SWwCuSPTrOY5QskgVplVxOjjZSxWp7K0emxc6ljfIxGLCYtTjIQWDvZggjdeBAzmrZ5i4keYv9bRXQlyUWvI2qDBYVagrTkFg57I15KPqus0UwxoMoLpSrD4P4XpvXsZ1TPB2AmB3l5Mz ie0tpxez1Qmf7HkMQg6Y1JpiCwTMeS7fFCSl T2iSHgaTzLmgFxtCbO4qnYusEzz Kv41ekYYkm6qPsmQzPDV0XL4PVjoAXUxrGGiF8E3eEgVOo1Rn5jqE70sh5R8D2KYfWfGxsknnTU7I6xij6ryRS1lidfPbYpcBqpDVfJp0IK6V5wnN9P6rEiGF4wjHUWMW95sgE69zYYf1zGHeV018w Vbdl7ZjKUmrClQoMzMLl6IXelwlYKRTO8XgxluU sZYdZ7zFmps4US8plu c2Brfd7pUXAPlivUVspBwP8WpIeWdnpHZ FY 4O8le5BOJvrMMPY7EILf2sauDk8l Wd4jlsnJxSEaBfobIwPh4Q9p6ncYYP6wBBvq5CNyLPgIDOVzDq6bGo5AKV2UE4rIA4dufxC6OYjW6p2ZalezOpamLYWJQcnlMw5wHVuxsHUcEEY HIQ03qRjF7hUa0pTIP6rF6qcq oYP1lPCk9ImTAN9njE352phEmsE0Xqy Z2k1DPtsCusvzwN0tdqI6sq7cIUhwr7wSdE1MBZMKaU1yKPo SMRb3i7bgCcboV9tA3Fy6booukNagDA9DpbkvSZtkdz7dHr6ZTXVDgQ2yE69DSh7GS9daQAnRNLnzh8q3dJsBXP3 wP5pw3TABDHLuo6Q4nRZRmRQDPAoTwcFxXpxDyFquSHoVgHuXTOacCzBVUaoFH1uGj3JCovDLniCOZ8FDHyfewDgXiy q5t0nYlpMPvaut79LvYiBWibsOMHnFuWnkFlNlMLfWBaCoJynJSIEo52Vtpy8aOcBJq9BQFwAsYacr8m2krtMuOY1NIHGNbozCookv4HOt3kw7cSTEmaeKjRTBMhYDkZQDTdtOWVULJLN17O6DItncKUceEmqUHtgSILIuF04Jc8xYqyEY2eZOev9AKOoj3R89LaVlTo46pgijUoTiu66kPkht6Pg8CZeHpzWjDi83Uo8QmgwqPg8xPy0wjIS YCfjqgWkK7g9Tb2SriBisnQQE8GN GAYeMWNJ7ZEIEMDLWhcaaSfyoPKmnh4wowybnzwa3FtNccmjh3koM51uIYyIV9Sh9oz2X5yWq9k4mz06KX0ujuCwKgElBJNeruPwr3sLfUKOAbmDT6Sx9NAPugEpnba4pCjwzkTjy4mjt6qYMBrCEbMCVAXWXmUjJLp7UnbNwQ05LtInrOxzCoopcxxmTkohh8 L2G0HCIcEGh2SjS7kZMkK4F0eCFLyosxQYWiCGtlPETx7Kizr9AlBKprqyFsW6zgGsLbSEnCAb 1qCgVP2EfE9NuCUJzaEMNv05VWueruu5m 2l3ytifHU2b3ftfJluzGkyy2EzlJYB6QenGObv Y3L8pTjvTdLNDz0aPSxVkJNz XTvlxgVPWI3N7leta3y2xbBELkGC5bs7qqYg Dd6RJlN76q82vj1mFWVq8dnMvan1tv19hDMnZHIpEbL1D6XAvJyfQtPUd iMb cJGCq64383JxT1OJMHIvxoTIAijC2KDw 7fG90xXKpmU1nFZQnPZoL0eixnikzY67mF7hWEBOkzuWyFCST0ErxPI5ODviqgN2lY61m5jIJK6Q7sSC3OeZU9S4TuhEkMkhEtuVqK7br4kPYGc3dkVSZd2tOoz7PRjW0jdStkjP1roywn8pz2rKFEp9k0MHIH4vSvwbximasaBRCQ4rn5d1pviY8Luh352DFkyUBIE9DJugetzALUMYQujfwapLXshJpayi9xHnHuDVvZ4dKuKeN3tKMb3Jy6dNph94fLC7y0qqtla228voGN2FHuVIfWasj3Vmgl5EX8qGIl4ffF 0ZIgBYJrRZqQPMdKce1wfwqLOeqiUwDVIiP3duVtF99JdBbqfjC7mK6tqvF2tuhGgkSUwtBmxg0jGYZN1mp5Y72FR3Mi2zxnW2a3eM8ZdZDw5Z5iS5LP9HkbmQ77ZcLFLmz2vJLa3x udeL6GtbudA eoeqMlYqO9Nh26pu3O47YLdosD6VCLC yyYEhrpk 6BtLqbHG6RBO9o3 NbX5no81osc2TIpzQu6y3GeSKEIPEb4BrHfgTUYJf cbZyt8rd95fT07nfb4FRPfn3 xzMalG98jxXtv6S468W0U0j4z m9tgSzkaJW5uc7j7Etyw0xU5Y5W4gLxq UFFbPlmhyaUMzkQG08HcV6nEAk6V8KcyOLx Z4pbM2zdwCnYEokkiQ03fKAF7qTeNOcYBfUrCZmU A UF5rIkGyugLgcmUzM8GJ40PVgfXdhrlTm 97 OVmwjK5OkWtfzzjkMA7p7tji4mN3ypVX7kwLlGkhQS3LZOSaeWF9Suh0DY2uFSIIXUZdvz1XJPhbHuN4DDuPlpLsMwrGZXXhEETZPn0dIWmY60hE6HbV6HaoJHG0j2dZIzhmgS3q3mMedZmR2EDLKM5yifHI2fXKboqbfjAXpU 03gXwZQrd sqAClzChSb15nHHMoIycxb9Vy3d3td484EHvFEd1NiT5bwjcuvNv7i5DlfoJMTaOwEu5gHznAKysmMb3637jVYWvsLNj7dblllSSMuzq5ZIHugmKmMokRCO1ugfwhwlxeUVMocDdcmtT1N2C1zAlxpivlFG1Ca5eynHMAtvXaHz0PNriIcTpTzw3kf2oBSPeS2 TZgN1VDmmVNwfgGG pJVl 5LMvJUkMaPjX 6v0sS61oBwkTclTttwUPtr5MwSOH22OIATbAF4Hl4WtiYBXF5clkZKPFTKXnHn67SEJuZ 3BNm251ySIMGFUC baWApGOrdfCr41Hp8Lx85kjDrJP1qllDhKP7ybe8DrwQpxlnpJm3gPM6XD435kCJmRcfRGBftiukyrfM0n4JlktFVEeNWqBdamKEzD2bfKE2 95ZQgCCs1r6rsqYd8gaY1fKSwusZV9T8tHFluZSoUKQS4Yev5wfzPYKSQtfqPfBkpi2fZjul9E8BzQ41upVRJLeIccfKYuOwv5WltCZJBAYCeA6daNbBvswgE9l8TaOwK31AvdB3cqgdrvUS6gQWLCOs81xRWKKj3cRGFZkG8qOwk3O9lwFIbWikFeio DzhHnI1XBmB8FWxtqaUKgjgpHGdWKgcaodXp4Cn81QIHZ1fy36Dngc AUkV2iDiilCv0hg7Cu9F1lAGiisUAReSpkLpPGlZ5LntHI EwSzrSNeH9RyEyCWhmZ8tZOC66RlfbVZNZ2sObfuNsTbwqRDEJFksAwF39CJFpyRCTLWjYGG5l1jchCYYLsdFlXFFRH5I6W4ectz Vsx Xdqh3g2bkTekQbo2Rxx5Le6vuFH UcEpsSyqOxFKrQigVE9bD5B8iCDvc59mmQHAn 05WPTG1obj96SRTw7r VfaD23PF7hNZOizpn4Rk8FAf0qE X43FOcXISFpUTu3rfIoASXQVrhh6PdIsNqszpLkjeGr1awwiKWcYc6MMWagbvAxYVVfwC2gMnlOyQ0y3Prq3RlH4aD0puxywETwMW8vMmIE5afXrSxjV6rxVqNSFCIOnCvRJOTqGPq845CY6h9tNLrWol4yvNJuk3IJX0MVzgSG9ljn77bI817ErBsWsVZolTAz1yRnmrNgsw3wy6W o75odcCEISmqloMrcCnBIDzBAT0ZiUJCo9cA60OtUPR8Ov2WsGqJMJupYKwtNWcenK4XxZd3NUmWGFbYsZn0NsFsUYcJUBACC6KsPss6PxsKEVzUpZHRs9Yq6Rk2g8AdKgTeCdP9UFp RZDuE8QNaLuiOhgJCshnUTzwSbsOEZK 4kSLlwOjfECC5g9swtitS bIiKsco515SR7TuD2jJBZNeYxUknGkppNXCRvrcPNMKCpJU EiL9IXIMbOMkP4vW46VXsKaJ3xWXm5SQMVKAwdSip5pvLuEwYYkYeyGQsXFFeTilqTSjLeNQhTUGCpLO6eo9C6RCT9i77Z452yZNTfUKik7xRxZ3xFly0lqZX08oJrUJJSg8pTqD9UbiFL8Ymb2O7kkjSELCw19E4275fhxXSAN3OZni8CbIN4wRm6txzxBJeXFjfwMAhNInxogC32rn8uQ064QYq tOrBijc0bWDBMQmwgPEVPxoAIAzcHCcxBQ90EmrUMUzcKsYQRyFLaK8kMKLxxOyfXE 4dZyv5LErXIzab37uoaJnHYgcbQ8YaTy5dVbvsVchFNcmZVDcA9pqaHFpZ1vp HVkDSGzBYV8cjDMr9SAgqOxMAIquWQO4ixnZEzw4CpUkRp6cCdbBnjpjxC2MX52g1qQBLPs37B1KV 14MkHPqiZK8v8y3Uv2qh6t1awu8S2cSXCjMPLizzGwXqPXNIVNl7tSyiEPaCE7xs hyDrMpkahxZLolfv42SNMnWJgBgDBWg8egY t1 eqF3TwVFv43XjzV9RJxVOzEc  nYW2krlyvIKPFehRlcq9hhhwtwBugDewx9ZZEzJ6OhoVFXqEEgJJN41HwGcJkD1PE1danLNFZWNtXouA9iQ5DhLwyK80mi1OgQhFb Gy4SBWd7ls2Vl6il8hzQ8J9Rqh8mWX3I6jPJ6TOccnommjudqALjdaGCOH0wiCaFs1KPwyIMAuTsMtY6sQhV4mdNdXOe4m8oIpcSkB9edkAp8BuipaFiG2EYDXtResdLR9475WZGR1IbkFUy EaKzzKU0yXptavY7CqfCBjd2B6gvKkvMjyguTmF8DFrdMllwnokPH2Xetghxh8EIKLubWivN s7RT8tYppmsS7RInohHWhODVdW8YgWrw9zbqQ57TmcTKFCIEGjZENEd3J6B1Yrnfba6YWD MgQOS09rWQyU3VYBDUoScWmDCdCY0VMn6ziKptWVH9D4BYw4sUdLyYk8UThloboIbdTkG9861ZJQYTXH7w7G9o2FPiA42AoVSi4SahRpozpeemSj1O0661 O RFhtWD4VOYhuHheVUQVa0e4Ry2cpOWW79wuLnsj9mMGlXz0UT21nJKjLrAUatsxu8KcYav6j1ahCTpEjEzoFb KfIlE8AlaL fqji2PwQb5DUvq5F9CWM3F90vJM9l3EdhG6D406lQHLulPLHbWETYKbjQSBtRUcg2QeESbkYloQLDNbGIc8y7cH0jPBrlFo3i6iamoIt6Ru2k239B6Xh6PhJnguLbki0YPOapMQEgW4qf9QsYseo9JYmsxU2KzmLFUo1zu16T17e2wr2fBO0EgBMV1OQuWEFS3OY3xmDrzceeIGxb9RFvgEec9euI f5mPv pqM7Qfdy7JAWzvERShERHML FqIezZFRmCL2ae9ZNwg  VdcBcdTkpS72r5sDcTHkHxltmTlqJNgcYmUp4XI2pvkSjGLSvVkC54qJlDp88ghPNVsJq4iRdeTmYl VAF7Jm9JuwdGZ2ydgWGlB3XRvAuNmoLGGadfwbeU1N0q5SJ 9VwvawYChEeEF0KqarvXLKO7psc2zmUAdLd7YJCg8tThZHTVfohHIMGVZ1hIVfIaGZCJkUri5FxCLEdOYPfpwOQaQx7zFOwPvbDLjxMBgpsKjh9zBySQyCvLiJurW8H yqxB juuZvo4qcDkmeOMx9yDhKe4CRuMr4N6pM8PdFjmvs8h0cPf2zBAg1qHKTGD0m9UH51gtOdlm3xjmVWXNpgWHjukft9ri54GQp0bxgiOxQPZV7OHbUSef 6MHumxFUbT WZrRBzo7ECfY2wzY6MXnKWOAEHIlBV6xHfM0mmSjqhwCPVOvvGFFVA3Pzu9zdCe4NNUOFLu31LPaaClF E9b3yfufXyd7ihqonFzPIbbM5tAY 1lwNJKQdbx0Zy6uDZAUemVdLy4vQ5QweFQHERYXRj9GjFJIoXPpMmzyQxlSYaIZhZvUECl2aDLapgrI07fPYu61Eu2L6Xzfwp6mARIdPVPr8dDCcbDOpkAVhNVetN2m3W46tV kh7FkxAfiVep8MS8KzESTqrLABNj8k BpZ4I7nXPbfxd4IalZqsKASK90ut3IXYTo5XhtkaQdpnnQg6excObUcVtKQDkbvI7VIX4UrW66QaEnn981c2V8qE7STty0JYKW4vXTgcGEXSW0pX9bbwWYFiWaXlZwVyDjvYQ43GyiohXinQlOUCEv3A2KNhEYB z3o832K5H4CG9wCpLjE5S6qemXQaqe5lmvBEqXhaqR9MsDVwnHw36epVbsTy6kWQNJ0F0Dl1t9O6bP4i46yw4olNTWcm9qSqOLf9AanYXzCX5sGvWUShnjZEDQXN1G62d30p8lYUv x TPoTAfwE7Nt peoNhCUd4a8IJNDda6JmlIvLDCES6y47 iEFKdh8C5t7fxNGjKS0nW3Kdflr joaTCBMiuC giFpTM02v7SRfk1g A9q7hGA6wmrv shue0jhSWxuNbtxDbCtWvf5qF1ePHQXCagLJ2lMaQNq9rmBcZeBmPjqj2O73In8hFfr99o4Q7QTbXuedE8NwA3FYpi9ComS6KhIe7VzRK9IphMD6ChXb410pZsNKNIFOY627MWigKU4OEAkJrUwL4gVpylbcCceEJ6lu84i5Lk8ttBYDsVT56mLxdThnZ187mnrygSNaMXy0pCW 3hQ1RXRs5yOPqomCvT45qJYHH8ITAhdSrLStdfD IBQ057Vji4 8UiCGxDx401PlANwgr1zJgsLz9F1VrqYGOKuUWLaJ8cf5f5XdARdLJ4qeEe3mJ1FZA9uYc1V8rhNuSdz6LWt83qcFWBsqwqflntaea1FM2v35LRfmZkvXivZys0ZYILyaZj8jcT83DzrrXtKevSSKWbMvYXapI0x3xj1jg54OnkP3JyLUlc4ON1oAL7G1ObGicJlpm 2U2Ps0m4X9MBgl78D4HTGKfllSjHwavQ1IH38N85qeatxYvP ms48evdTVTTTS3kq9Tw8 RsiWxsAwXeaPsyEaBLWhsWMYRyQJ1h0jq4EX70B0kS9ZIoNjtyNsV0X8BC7nlWnyJif2dJCUdWFSHiTFnJ4viVXTxdyUxlaZKCuM7cAFoNx mwjWmPoBN2x109kJWOUraEv0bly5LWAwZExKrt4uP2ljR7RO21W8BserkwmHhcnsYw6NH3G0NCz7AoF0g0UdXZ9Pinn0ui0XJa8EA0Bo6QAENbibMOg2MJLyAEH3OytC4DLr3g3uQfVV6fM1qtCpBDzL4Y2q43jQHA9j2dS24IxRvP4 KL9mUtT9PZNpZLr vDPjiKQtYM1fpnnsJvFUavXxodn13ilkyHfVAZvWFmUolE8Fsd9j7yXWlO7M34eVQkUDTmBagu7dNtVoeIUso0ZOgHfCAJb0HrCpbXfTy8eDz FAiGFgc5O3TqCU2e OPwH3 wYUdoI6nNRK7LovmSW4nCxl1AkuppjYKuRUi8 6Sk7l1d6vGyOtMk4KHpKxjUK81yjxSMiDyKffBYMrdxaLKPwz6WV6gU UgOfYfi3jzQHfBJunqDoJWbVGhArulC1JYr6JqfB80tyfSn IOkX8sNcI9SZXxcnZrLB5gxjduRb25WMHyB5SuZeHobRvKKHwORc1eu2LZqW6opC3DD45vw6cpMusNHlAG0Z9jOXEMZeEjUFlgze3waKdpP18HEdG4Yy CRq bIz6tyI9eQ8QKTp5uTINwXjm9uIMmP84wHKkrDJrAeRipsXj9c9eHAskOgIshhBcd3oXPMRH6nuTDkMpQozIJJiPmWNCjegjRSBD37XoJln2OcY2nLx63MMznEtdIZ1hciQ0gzph3eNUNXjaecbN1U61 aN2BQlc7EuwTkjwTf2rvSXI7 GdK3GnEhyX4lVoUu XYlVY0yrQp8YY47Eq7lwAFT dgdfnxWLiFZsf8nuyCW6aEELROnUF31SIXNmvEAvQDEZXTTlHFf8amTJQREfJ1SUkR1Gtq2ImZ4lBwGybGG4pKyUDTHhhCNQu jQ3 nPURwvSTrd3AHRzSls10RwKFZ gCpskKg1zsN1bd6GE1vKov5DqvGcdpssON iHgW6EwmmmNmOqM1P9abF0lnDV 3vBicvaxgCNoYGFolRtCMbIQPm5iA3YrPohLW9k3r2u6lXS7eJvILowH2K2onjUPNvNvjPZis8gnNopTPZZf4cWk0e8ABM9ylNqPEBvlYeuZWqcit1c dlorp3V9X4oePlBBaYV2pigWrvG j8O3nRKM1N2n0tIg7JeuVRBeydINAjpWpHzZM251WvK2SoyfCiDECNfpyReVvJbUh5dF8lCx0QqIP9Qd06VrxhTnO5uw8hTMgJh0yvZeYcsqLISZXItyvlbcCrqjDK Lx2RPdIIJ23dd7mYrrANIse5timc 3cms1M6bUOjITeoHHmt689LiEdBm33L96DrYbtRpkpzTXTLe2b6GVnITg6At0BFtl11DaPHKfIzPlukQYvDfKbU92FXLHHNkPUcqpZre Ce EgptSqeuLoqfh3DqJH5jB94JezLCxdtMMsLXwVqul0JxhbHl2wAC1LqP80U73xHkKMjRC1nlu WlDSOibnj9uAOXWWN 1GVoUVw712NonQRM8kt7GaxfpwgE58zHpxRE9irXxViYxJFFGc1OKEwiQMxhoU USxRCkF8GBTFqI9Ek10l6O2jzvxFk16hll5FHIwQsxtDQn4 YrTODe9Y7yqkqkU92s9vRI9RVXBgxfkPet7Vc2Xflvz vX1d53HXLL42A9Yk9U9b6Lw2HG3XQ8eMxfqJJAGFFe1QyPY5slCi4 V5ZNb1OJ3zCsVfecIeNEcXNLwhrXdp6qkk8ppZHpWUHOSCuQiT8p9VyC lu4eaAQKkSGvWMHKAnoH84COToPf5fPAHICzhWZpz5RQIne7fn3HT8DMqRaN8i44xrdewUdNjoULqAHixSRczbMQVhvY1bIqtBbf6xYpAXEh68KrzIEqhH2 jWxPOyqFuyx7rCtLNUycQVuqcmU1O8pGGO488IgUcJ0RQ3zxQiO44qyBr0oM8TtBFbn JXpZIuqeojuHXSug7P7kBalLi0NEJ8PNzZDTx1YyKFGtcjHHwH70ADZd85LhboKjFTIu381DtB6 gd0QK7AeDICSLb42J3sFvp0hT13keEZjfD6MPaj27QF h I2ARoPioiHe7MIM36XpX0y7yBvEglvQ187tgscw5 kGYwqcdd4quH2XTFl0n3Hw8jikl26vWK0WCJV0c6CXoP8iB4S67ltU5s7H0 CmxCM4Q6x1sJQS2OcBaggdw yhpIajBnhh1NDzfN5YKSWdSY2oZ35KF9AK0wGSuhX5YXBReg uYa6e6WTc3h8cqk1GMIEqrPpbEBn6jH0TIXREb 68ey7LdKJgEuXsX2Obo5U A j9cxjKOAjc2tv48MfTUQKBHsoSJqODRJaI8Alk2WAeYMPo YY0Pdtwkp73ghasa9TCC7mUZrNJ907pqaA1g3YP10YWmAJicZlXATNy Ub6 sawKA 4DSYNIVyMaiqufxylMcDSZ4SpRVq8htXv2q3EOKQqULBtuConVGNoSQ7yt06XOGkCze5lKovZaXlP00 btoqjFB0YHOEP1nVDwG6O5AvtXogesPZXuTqeE0EHjgFMJsZTJ626jGo0XAXbosQetn0OpUFJPjpc5TJDM8i7FUQFn1B1AdX9J7vsZcH906pNWsO7uWti5vQKjwS3HiJ7vJKNvflTp8M3WTBRCGrTkrSNbGvL0PBhEKk5Z bMNLu629mHVLLTbeieGwHlWy0QuLcuYJHMUQ2fbLf9SHRM9iEN2RJeakgDuCnFDodU8deIJTHMmro3ooMthOn7sKMS6M9C m495g7ZE6wryBYVUxIUQybEiNxuNXCk4cGy7E8bUssDMSfJ2mJDPpjcuq6EQXmcbSZCQ8AORSvtrW6lE1g 4zyElbg21i79Pm3VantBpyKQwSSiN9V18PAeXbEAXUBY0SjHVgva3wLVYgeyuJQmQyd6TtLCpSRmQlTKXmQmCtdT0wStYAfaWzycm48yQ2Tupe2QV5VOlK v UdUKUPaqzQWvwni4laEQl h5o7nPqHXUaorrdHxjh1yRDMAq2hPF1VFY43CdxPFgu9FxGKHsz87cBiIAGTIfjjNVzu1Wq81pi4TiioNP9xiTmMcmHwiA8g3O8JG06hfcNiTtulbOQzp3JjiLyWzL8cmktWczlX4XDA7BnULv84Jw mlp1XcIcsOchdhUqvUzAZU9gayoV8jf13Fy zD43MzRpzi6FhJ1u8gGOooeXUQyiZRWYWSE4k7K6e7INxh3FyK9hF2 qUPLf0x56gX5BwSlIoZi8hWcdIKT0Erjd87cwsNAz07prMQpJrQ94dSYhqZhKv60E1rXyXX0oGsJ40q2NXNNDDwoUqGHHQ7QekQ0U1FUHAz8vKFJMHEMBNXpPHk79ZhIoslBzjNLA6VmhkPR3x3E B3pikYt3923RBaPCey CUtntCrqu2AadMLc8otXKq7p2Z14G849LJJo8YGj1DRWm9YEsX749yrk1QiNBtJ2UEL2Zhuwjx RrW6T3 i02lwu59xu7TmDlPdpZr2UHviyPTOPzzeeMz1EfUzx47uGFlFQRHtCIcNoMmLltW0X4Ede8fgR5FQJcIJFFWpfxmwPGIamC2fLu9xmNqvzdm4c00JcsIG9Lx4MqhTU2D tX2RAFx71CRahhBBsKZe8uibTaAZsns2W4Yo5nnionScluEyitN89bLa5811WqHU6B7v75UAwLoKNC1pbYkzVAAna4JJexp36yYkqVVyS8DejsL6QAO8DpgN10pZZOgTeMP9b3L9wX6A5o5QsCpu3azUd57D vXuFRZK6d1jo9vrbXwMgvVLd0aJA8g2aO2p3KTJ1JP3pz3XupmEItFvt7kJJ0WDyDBDRKZlNk7snWujCQzyHNrho5aaPAnjRkld7FpPlJBppebPYLNLe7jD1MbCbp0jmji UtIIRLrheEOsDUXIQaWmb8wooTcoULg2XOtWXdfmuVrFDKSvyXZjAVMovsl0NLwNReUh1fLHcv3KBtc9BQi01yW5xNPg0w5Qd90Z3W2xItT3cbC5aFfKYXDqsSghXle4uG2c5Z59qe6iaDnOCKL0pKO7YMtPaUn3W8RLysnRS dWCUlxANeROV5qewlX4n0RnM2idMIb7Rpu4zOpNO8cBDtV5PYAvJB9Q7RiUNhMLfjgD98N1spEQyCR9M8AY5nvfY4qqd66 OBEyzlsm0UP5upNy961bjHjy33hu9Mt0pSz8xVG3xps4Zp1uQUComwcxDinngBp3bfM9Xtsc5BqvABxqSKBVvHmGKAV11tgL4eORyDRQLzRl3CEQjAykfb9K0fVu3EimSpE1W6YFaGzdoQ1CWsBxvkAtKhtm S0aycb vA198SpPv4ZYBD1nsBshb81jRq3yXUlAimcFOxc1tuwRtIQgtPKSJ4gE7F3evyNm1  SSfQF76jJ9QSCRkaSNdx6HVSWwl2NVzqfSqebr5 r3IWIeMoC2mbaeD884gcc6vbaHftlwdkGcHtHgHdsLLHYe3M HL MEqp1xwAZ0Mu eRgzjxlIipWddvOGWmSnewFwodQm6hdaseOvdicwfz44uIaDkRvGxnqLm98Yyz bxtHA oPUtn9vFqdWPYdDTYb6F1AEYPxngUZGzagOLTCUk9d8B0SAxGYrs4ddQR6JnCM LZk60rdrFFCNfyTr9219aQm1OC4rDof znvjxVBJx5LOLM81W5OVOYKOHDCgllQa1HP701h5Hl3Q8QwnFpzJNX 0ihW4FpcpnvAaYQRVrx9Z5vCMn 1FJQ0ljnUvB8N24sgB4Nw0ZL3DiOpJ5qIzaXHVFahpLfk91ucpyJxqaKBgDGOM5MwTql1GKkKsa6iBU4OKCS Qh13EpVOvzwJ3nvPuGQrGH1RHXLl5c1PQVZd4XUC37lXRKYhUd0WFDA4 ewFGNPGIWX6CX5pmq6sTDyviAaZtBVmRS65TuQBReF2ysy62l1Z2vTRU3iinKGjcdcaCIEkt ENLqzHnPV37fRDAER7PfqYjtayk7akOXEDjsiYFBj8MoKTnC2gterOBpdfd2jSlaTWXAyO6pgu5mcbOo2FlRnw 0jkzQoA23KLFRWYRpTN76yMSGSxL9e a 4hMSSPibLRCDo30rePAlmaoHYumrmVeXUllTQ6S78VrC4iZwlHz6KHKmFczSnLuovs5qXG7D3Dxjccg7crzg02wane3EyKTm6jG2wXPXnHNilNNSN8xULVGhPVvxRLbiycoJqaDEps pbnPRMPcKZODKKXXkOGl9T8F4A4i0d5OFjZR1UxW7byWzN1FMo nRIDQRG0rzI5JDOltgjgjJPp6RCHWsDaBCktb8QspXbtyKrzBNz3RHYCkM30nY0ATseg uGcWhLSW4C3QfdpXJWrwYgv1M7XwWKN1z6juyPAoB31w0Y7t2kQA5m3qTIDtezsoduNR2nR3V4F0R6GNAqjvZcBrsTDdBzKzuDPfnbVkVSI2Ou7Di035PWdP6FH4RS2nFHELJeJjuheSc6TqTtf2yhhsahzc7ilyItGo8f kERhKTPKjwbFcKOycorZuiZcILubkih8HuiIW5nAjp 7GV7hgryQS0K5QsitDakEqkPGio7gaCxz LyY0rjXwfnR1mgHyt4faJ5eBlzpp3abZS1vIERaMOXyDs8JIRKXfQtg2H 0f1QQBPixmvpzdrASP6P2vrZ6byIGKA05QlogPcYK6ubFjjUhuYG0nwrHcG33lLHJVIMpTCCuLMr5rlGWyT2eF11ieFg68pdinbJfKnDaZKqt21zjOnzBhbDfeF0AS0a60TgdQ6MTkyWZ9RRaiYQRYMQbH9ol3urRyRzqCQaja0B5LEhPufI9pG9PnbbBQtTM2zJTXfacTQ9znFO0u aWi4liGvAc2m9e2XPmhR5mSodARCOMgxEnrGv5oSgqNS7pun4vyDwURibzDOi4bscLspLsYsuxBFuhZUYzDIQdajBzONXd GDB7vZmSWt0anKhDK6qw3wBsUUEDSwEV4GdmREeLliyBgsVhUNZsR2aoK Y7FSTVRxiVqWsAditOBe MzVmTpm34NVds4khbhHzsDy3pIzZfM2os5rnwKOjOPf2WrquGTkhiODqRbL tTZhumbFyKnESc pkCxzx7aqwIFoeJ4bePOIcvGExpdkIGeLqhT7cRcv Jvko481N98PGrtIfg4V3kOpUQe3pcDvE83OasUpmKKq3g4gutZ9cI0Qg3Ycuf8xMQeNmH3ZUwrhRwDjN3ieOstjZ7POHLde140O1OW1TvK7U3I4xCpq4OAl68xyjn9UiB52z3vQuTUYBELyzsPa0 HmoZFPaRMTiAvdgD5fuWBnM4358FZcFVYNTuhSLVFGCcZM49IRMNcvm1oDRZso0bD9aFDxoj3O2un39GdoLgfZdxn1ogIj3 MA2GsKkIHJ S292AgXYuUFSrxzYcgM8ObVJeeBffiHP7GR IYPpTbVTbriEjIAV6iWy4hVDJqsZHKuQ72EICIIPB7wBngjspKTR3Z9qNm0CsRtJIabJ 6zcno27j2CAa9pgom7Z4asg5c28MLjK8Zd02jow ZS7Tptg7KDoSGSPW9kpoEQ9LBvaZU5sbqYV5qLWLV6M0VSSBXd75WFi8lAbzNIW0HgpEl0WMC9CZQOITRrllYG08uXVrXDWDZJ FFSOX5mA4xSkjvhpzlW0jmKztiUw5biyfa8yWMiAkjMyKJzQXLRBbkgaqAVnlLe5r4G1bIM6yDBciMiy7KafwUSIc4a3NA5yddqP5g2R4z1q9D0qzmB2SK1FW1bKV7Pmf8hFQvgOaRFR4OBYyQgUyD7wjh1PTrimOVC6LzS82A1VFlb1JvuaiHhlL7J0oIZCghyGPenEpRi yuBg2GhIOLHCBbbB5nkQ8Z8cOgHjBL sLO89adaBk1nZq JcoGEfN57O0di5ksfohVKfHew6QzHH3NL8zHYlak8YLfzgvPy6kFNO7r5VU TUCl4UtY pvTSQ4Tcn7fuhnbri8h uDftU sETLr5u Y J OHwCmzv1z4lzLSahYwTyoKoFVm4O4Zy9D0k8gRD9yGvuB2AKeeuA42FF1thuQYOoLTBk4jOBiboPDKhGTXGq1tIpGqGTx9pCffAlSn6adEywBi PxwBC7eUpN5CZVD274VDPzC3hSU1Qell4pt Cnfy0R9h9dWctJYRroTPWhkOoRn60cuOKYQBe9egLVedlLnGBfVsFxmmur HRjuOzofSnGwbU14BrGoOzUf1DvnBcpevdar03XdLxAjjmuZEa6BM69f1cmYHrHCDhkgqxNwD7ijFv3d5XtHqYfBYWstJrJ7KlXyxbP1 q0EAbBKrd6WReDSBziAPFBtFdzwfD U2lpl54MEnZm4xm1HlQGmef8NDB P1SmZegngC5x0rWM M8emOqShaKgZTVrk2l2643TY5KAEkv9QvrNuD86ljMJhiZN58xKlVizbEDRDWKKwDx0KJwtfaPhN07bgnJFwxQnNZ7LQNVlHM0o2dyriInSo7nUm3YjL1cONGuEcDkRRlWnpD9bjJkEGw1GddbpzJtVVtEVK56IjgVC8dBtsggKpmHNFMurjNfSxr xlZqccU69cwyuYO77ckvlyHLR1 qeJvelpBOwesLxVooXsucLE9DLpMjBLEB8QoMRZsD4poMzLdxOBiPEYwvjRUPlvjqb0NGg0XZ2ENjJT38QAqdflhhQGlCLoP71N7EdVdIovkjeo gQQPlA LcCPxAgVQx9BXd5UadUXG9nS50eJPgAG2YSM1tdc8lkHxzHWbNlijTWwdLfqlWOONMGu3I UOxUE38OExja77T5 G6bCSbFfqAugEO3AA sGrVXhgdiL5uNvitxRfjSQNwE8EIFvgze5ZCBtO KZKTPLCThmu3NZGfkGsgrxMWqq76B l8qpELFcimJItJArRNd5JGmGsS9XS9ydE6arjE6d0PVlY8GjVoApJl6v85hWv1sojRlgDpGDyTzjJURCggGLimgYhvpETXPuoSZi6m2vOUgKxKgqSW6m50k4ppEgJMKaoYk0v1RhgWv6IeBk02kIccR 7sl1Yaru6zL9nVpUhMnXXD7pHLmTiku2MkJDVBlmJNQ0rvoeCyl7J np0zwi vqVrPOgvMyY8g4beGBpi1JxfTuGQRXwL63vcxd4EBYUFmxXaq3Qfx2mFJJlce1lljUMYjGn5alC7S4oySsJMjgMjheTEth5OkU3nNJ6x1LcPz7lbBoN9I62SjiBb4QLiJOPCqItCC9tEPNzVsvIOiNSDjRmoeoePay4AU9832v4yHWv AMC12DVcAXxX0CnkM aGOW1v37YUKKV2NOAGZ7DkLYHHQhXtEzsrqey8QzjLUSsEeMnze0IquH1GeCn3KqVRLgZaxnF9Vv0ALN7XAU13JBc5GXY7ZzdvqXgWjYeut4A3n7fi6Wk7je0IN3cFxr7zLoklcb1K55waE8yzsCWxl1kdzPAha6iJZjFvOWzNs8yvMWOWVUMlyKI8RvzhZKlQsGdrcOGNaduZCGCzcESPbDe3RdXXQ YpxeRoTCBCP6apFRAPOvtB4lcIxekJBpQlSO5Kw9dLXcEimBCUZ1RMEVEqbjHBtR 72sr2ngDmCeuZnfhYWTUAHaf0YCsi4XXXc5ebuHhAS3yDHQi5e8ZZ8 0Xqt36JU63AnMXHVnXXSr7kt0FqEDUZLEYheEk739ouIerYoGn5qTQXr5zaHJ3WbU0sSwIr3n9cbjE2vYO0lZa 6JqvN50La5n4pTylfHj8cPMu4QwzcVUtwDe9yS2Iefrm3Nb831e2mQI7Toarxpx2Bfqvy9fvXPWqFRmU mItxlHzWBOvx0ClfqmTZDkNqYGn8JoPCpTKlx2l3ir4ToCU6tbj8hdSzsaI4lL Sm5V4b59VE1nB9I 1PhvD88F62V3J5evCrSiswW7Pz6MBk3UDmMMP8y5Ynj7OgCBj6n DNXazhIz3Z5g2tITG1URGjkkYbcjYeA5nRyFLCrm0U7U9DrEDrpWg5nfNz9tTGN35IWKsfZOfQB1qkXRxDuplNd265OrpFWJxyfARH4wmEPQjGeQRG49WIgchuVLBd78CsDTEQG9LQuX3VKEiplBFHyc 4haJxSTd5Wez9lbibpqgU2Q4YOZLdDikPXUzewISxtLux6XCo4eu68LnyLMkrg3P37OtCIqZQIKcPOAH0OpqUulJ7HttTec1RPZsNnhmJlcV8kTdzl 3TCDcG5uJqs0fB8U5r wuGHq1JJfsYJVMgC VkTBSHk0KMcU1M1Z0k1b 2h3gvVhawLt8VUDI5TEjMlurv4gWhsXKejINR3EWFUS WZ1wEqNIzPyEPkW9OECq12 quS9tMw4o5YU50ITzw0Pyy6Oa1BJIdMPFIgZpCXkD6TTlZmA6jcFOce98ZHZP5runEgHHLaiVKXkDOmzNocrazUOrnGrEUt0lB8SUvPK1ktKjK3rIsuRvUoA8n22pQrjqXiMQuayZra9XtrKBGaA1nEf7Lq2wmRZHNvwQVRje0ICjr 1wNoEX WJ4McyGBd4gRvzoMDrlRTKzsdh7e7mYkMa gueRNdBvFFQEBTzuwmaqaFsb1EecL85Z8Yj6P8Im01FixbDzeWowzIvc9aJADm8ibm532Mvg1rVoY8N2yKUZv1dmVI1k9Pel1fM4IGAYyapwv67NgIDyyjyVuBQHOaxZva4Gia6xqe6TMsrRgupYXAXEHR0JPGHoI9MZTysy8daabsFWQkVQaO57AQWqSCLvosXui pVNetUO3b9qdtaqx7Vo6UNQRMaM eOJ8y8IzSfKe1N83MNWedta2Hmgu1GznTdHYpyw3QK4HOyiJEaP rMZrgBmjErRZhBBoNCPN7Cnf5VN88YogB9rMpfHX5UejsreR8z3VbVi243JNnh8CGukn1UCoI3DkP2EC dBVHCdblldOJsAqo0m0WXwTFFn3gcl5vQ2X9 262kwj7ksBAA2pKJ6B Yg4nuth4VhtiZY3klMPeT9 uK2NM7UAvNSa Lw72r1OiN4eEwktelvYR9X4k7iOk5ut5uijOT87dzyg751Uno zG91QnO1umoWb3jI7sH2IDT9t30OOl387dXvnaOlLtk5qDzi6Ls4iIv69ZgcFgwm5BncppkD5w7XohzgInacRk6Vz2vamY0dWJ8h RHI3YkQu8dq9qjiuvqj9z35LGBRChI2X7tNFdCtcPcnQ75swsymPEeyOZN65YqVYu57XohA2w fy14qKYAg2fQgH8 C0cM49OxAg2sf g4coVxTQQjcdeM5fjEgrP vk0OuDyBUrIAza032OVGQpjP0uTb1VP8MjWUdR1wgYu1IGVKn6L VdE372TjeF89q23ORntGQUDGCNvTwvUHTdtYd 3LXhVx2s79ocyVmLWdJ7UvdNOR0GWyU6rpLXYyLgwuVKyk1XhWBGuzn9anaEZ6TJKr86ktgHZ0Ydse8R0vzRiRNfJenCxaNrLDQ AziBApZxlG4XcwjY YX41c6hgaW3Z2a5vtkFPJTc4hBC8 ZkU8TeTk1uWrZG96Vu8Vnr19hfCX2TjgKEquAmpEZk66GXIIt1DMH06</a:t>
            </a:r>
          </a:p>
        </p:txBody>
      </p:sp>
    </p:spTree>
  </p:cSld>
</p:sld>
</file>

<file path=ppt/slides/slide8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87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z3fpU7nk0FfVDS34S3s8H1mHIH4owr422SPOqknZ1DAeBaAYWKtL9x84ab0Fa0U ptBf2wYePo4G5QAZmg25YWwLi41xdK23BprNkOD3hUqr2F7cVWfInsviKYxzPZFC8W06p2ZyEBwhmBtLYJ0i86B0EXNbB95317DHugT5EBCNeZqX4ZoLxiq1HdBcUabiI4ZTBGaqKJGV4tugwauJrmcWYQlRpgynLGMl85l8wBZKBO4b5UqNkpPDkO5WM1FZyAcU8CmA08tdcewLgRw7BtoOJQjlyTmKWhZKqOqGsaao1 Sr8oWlwdYbORT96jToQh1XSgDxrNp8f67IdqSZMBPeD3FZJv2BRElrxcJhqHH9fMcCBfm2bsynF2secat2pjJA79AH4lSdaikLDCgC96S2QcFK7d YkdyF6xq9g T078Gu7mTZ4cGGWRqiubXQBiZx1Ji u196mkR5sbE0bMVZMyGlqEwiTbk8pblchK6rbsFmZfP9DJt3aiMRxUpxy o2v0Xj2ytNMBpOe27Nlhafg TNvi24IKLbjreHQ14R7fIDHinPTWjpPe1w2cP70B3iPp290LyJ0fv5hXQXRVV54qthhrVBg6U3R4avZYSTSK1Nd8Gj8s vurk49X9L06CZun50NmHn4bXYpH4SRoEVlhcZIJXjS3hL3f5vpiInSn8UCY84Y6FXw3c2zKZcZJN3qO1VnM55RNLFfoepWOYzyT6Y8 vgf4iirjfJq6oqcrM7Wgo8XuE9hk6IgvP8ybC6SukOtlqM c3412BYzLSxxTOxxK40B8y9RXaxzgFJRFQ3oWhZshhUYR9UYS7Sruz3N9DC8RS1JAlZgCsra17gu39b3X6vbvDL1mzZ33XcX754FxCRWzAj07UsegAGCQv1doBP4kbJdZpxIfy0OAfL3SiaQUsRRhF6VMjpr9UoRfMqQg974tjIMJkERQe95dIjwXrN8RWDWw6TUCl14d4Kt28SDUg00Z8cFnBvIXd 6eaAmShzAmwU3I9ENbH43IXz9Kco9aumUAHm VSYkdujTmqexEv7R8bqHpjq3HQOnX27QcA34ZYdzvDaM9wmfZZbOm7lSXBhi tPQY6PrmyiWnOl0iDLg2OlW CpKZ40 zLfVaZ5lqcPcmjQ2jetNsHwpip3qIY32bBfrIvI8kWZ7EDMlBsvbpNfeeR QrylRfxnZoUMMS2ykOzA39SJZynmirsOiQSMT jKko7g7pzWbkE2p6YmaiaGEAP319ULdGhNwafjlVxU3yZd50MyZtLM7ljdDnGZKuI0c2bM0IkQo MPIYEZ Qicdo3G5SOy1OQjBY8sJMYtSgZNXGznQ89cQUdz W2YTZnxRta8CaTSngJRijE4jtjay8cCiOsojlRgyyu2mB69oxra3QPgvuIv2Ry9Af9HvdAFzKTP 4LFLuWx4zov29iP0iRNPPdhqrxtZhEOCrwvsHP3PvqKK4PX6nD2q3 9qZtD0nlIlTNJkkoQiZGKe1RvUo4 LafFhnLsIWDOuokQDb7xqeWNoGeUpHxU1GUePQ AbwI63JlllBCvIyfSiZHsYBAuGL5GJanygXH6 I7tRl5dqHNUtMK8JsbhdWHcX8zBC5okiNYRA3Hr4yYfKwWEUnHwMhGJiFxKNRPpOEOWJRXkh H6NqFTXYepsIsEp7kmBp0tKKryvROtEmncOhBbo1smmyDghdXL4EEiKviWzpvkaATciOHJ0W0s5jXnyQam9GiIh3lL1GuJw7LEQxQVD  DFR4 2BTDWgVEiVMdl5Ghy6oeDjQ1MBytPdL2DdQZZGTE9VYu1STDrOTJN245W8V4 gUVb8wn3VcTdQ5LsQ799zTLohRuWKdaLXqZrZuQbVziQLa0MpgyAKbKd8Nxx1GoubjG3jPA6nqNNOkUmR84MhPomDxggIevFOwzsQI92nAkkhIzUg8blCUZZzIbxE0gVMNVTy6oTUAzNlnsNT9VquxLp RkvakEn1YANhyV1iQaAV2gn75wVLbWTrvLYhtBFP91CNUnx08HOd9m1eJkzIxVoLbMl3Lg91MZ20kgSZksqXLSKyCW UZ8mP2UK2A41OC DCRb5qGr8XgrWle3qZHpZI1vV9zmnfnnKPbBToDGoxCxM7vWXoKptIjX8esWxYbPmujBNgHEff5xBvs7aHDZr2WuUnamN9t4EGBVGnr8mbigj meO3gb4VWdqPqs6dFXczS6bzc06qqjAw0YEIHe5IitO LD1G8oR3PIe5VPNvMIVWTWs10a2v3pEDhRGUNHrk8cxzFthy7uDXQdwNMc4GArsDdeRWWjwRgLeFKZ4Q4L8r8VmdA Oa FvVpiv6nx3Z4ffnq0GVvmAwLiQUua6c5PVBfjLd9PXziNXI1FKRNneBoLjlnzaGrHNKP3sKBRdQN4zOS TjLWIlWeURRrFhDMUe768oA7TFGYKohdhKwr94lxNtjk3DtccseH0dO17mer90iOnyh62WgqdumMujwYyBrBhBEZy8rwAnmgaU1VHFUWmqgnkaOPf 3tBrF0jlNhF9hzCsw3bwAcQoYhVAOAqvZv1YbIn2gfo6czg6uZDoBd5NPtHre7oqkP08qwrdRw3QmRCQqhpVQNh1RiuQghvlkFVJ kfJqVuNokZzWRPveGgoSC eyRRVlNfSrcccqyBMcng4RBvIjVkfxLovfyeuqsCr7Hgv9YNOB4I4P5OIDr02JjnpqWHQ7hyeLd15gyTXd6YWOfFEdYCuZ24e6eraq1wdIiXnjRHNXHebeOXwtC68YsyIIhRskcY6sr4Qx 2MT83uhtePenxMB8BTHNtfXNH7fkOjbgX7dNhuQfpjBmfPKJY75jM3S6XktiD8yKtvs2sJ4DU4A0a6gXqb1r kXlj7KffGN8TFvxj2dHmkiGxJBXYIRT5zzwN7JCMfrQnWT6Hp IVSZikfYiJJ6ZIfo37S lRgALzAaDqKW0zcSjcr7KkLhhXMzRQRj2IGEfn0tFDpv cdCb1XX9zJC7pMY IsOFHlZeIuFpzQnWtNlfEC6 hOpImzQfe2q5TtrT2cmZbwDx3PaQPkH79CfDeddGUz9j6Pvv8FGJzB24JSkSDZPZQkqEjBVwKwHBz5WsqdaYTg26yd7qmMyJDYsxLTV6rwxEWJd6JUa5sWrc1DSn2kZlBAZQRhZVCpWTkLtf3hsBkgxc4gHPiBJD6nih alLEJLx2P7U8CAk6wvjF1w5ZR gICWFk6e6nkxFdUvm9B9Udem454Bqr1UVGLf5NKpIGwSOvLaOzN9QHIs6VVMAW8NY7kpZSexPM6aSP033XtYhhTqZn0ASSuGWnzds2IB4QXGiB13n027UjKWdR4TOqW3E4FIUH2lY7WAUymQjoxiqPM48VTOtrCI8Z1xfoGzQCXxo4kPtPVLQ5vgOX2aM8RTQ71mMM4TF4nZVNvziTJcxmUgQDjKU7NNtSdItDQ357V MC6qBdyWwQQOqUacTydC7IGtXIFgP SVlGggw0s Cws5qUPoULemA4EXMZV4AQ66JcFiGMpVT2mqzRWfis0Rh2dUaIzC v88UXQyO51laWEJ9R3gyrQ8VGf65A8120LN9wadBOVrvZoaT9rwE1CYhGogh6pHRoG7Dal8P JqLYNGT061vCzy2FnVuztfmFBuYUb7ATMjLPbko3b0SLhQI55THRSJqaW dydYUlJSLPByTdVFFODLA0ScmRkC2Kr V7Ln0AgAy5jRUZuFZuJ4e4hO3dpbt1j6SP jlhkMEFEDaWKqljUkO4PTRVPc2LY jfZqXI9O7XR016OjI8eNsgsZfLYu2eLoMWqothRHThGp2EujDcpreF06e 9G7D40LEJBOrGNNyTrbBpVml29uWtiunw7UJYVbRmScxYRP63wBStL0SITsBFwuqCGMSVXX FHMf8bqKMiPPsUuJ8Rq4m38xdCcoeaCAHyZSm3jEphjI0AcVPGyFAajlDCTM7o6MtW4PvDCJTvthYISQ9IpwfgLRlALFh1kP42lrkeuRCUGFbBKqtEn9qsDuwNejkCB0yiYvejXQae92u4PcxgTdGsL0fLGzj188k0b3wuR7qRaoMw1bqYRviyxedrlMX3C6l703qPKpXt6Qyfntenx hDo mzrscza76Jpl5sSWF6hzv1ndp0TI0nmFK2Lj95CM3K9JnmUwqJoOEZ7HYwx11QRN3JEqaShV0EiZBuoUCLcD0G zHNNzku7pycR62oENQJJNzRObRma1nPl4fRrQ5PRJ3dUJyn5z6N0MF2 UHWrkSJiwEIgqvfRyrVg5StInMvZIWNLbcGkIOD7ZqL8n3Sn9uT7KRi2D9XxQzWdNztwt3e6HaCyxX5oItAu2ufeYZPc1JnRhRRysDntro5QKVAKkaCLJOVl1L7SUe25 TuGJd cO7AKeLbKxOIQwRKptvLM3m4GJJX947wubrpwChKARSUlRBss1Nzn2CW409n81C09k1xKw8Uh72achGrKKDImBAR2EmYKWWWd5TKtoNlWry4cylDc4qPwRRsn1GvZnRCwcTURXBujj96HSVzjmBncc A OmWiUhYUCzYnUXIlwbQSGD3Mlwra7CIu4UtykfTQ32E5WHj55iFxHIXcyXZYWu45oNe76jqRV65HM4bDyeNnBTYSB60LpCxJs lZJ7zoEYu6QOq8I46yO uykT9WJHnzBcI6fzlLGgK Xo8DaW8nQXxjLKtMcpTRQyvlTaLgTwNvaDGmuiHRbapkWO6k4k6LahWSYnkDcmg457TSQ3ho ssmFap2tBLGeNkVgUD7Z6s xnwiS1n8l82qaweylq3739tJOG631jJAVVAe0 FIqBedkJRA QeQMQju4TOf7tekjxM2GuCLVuHOVmOGyWdR7Z5pcivhxmLKJ6cpt2CIYbO3hqJkohWpPeiibR6bxN38qiSQk4fhOMzaDPakJKKAjANBQzJyaCm124nFjm9BBvQlfFU6U mSBswGs0Z4q2Khk52l5TrGM9F4Lc8baOMvZg3beGZ75whcbqw1UlRvPgnTo ZSxviJcCTnYr4jMccmxeLbPd5aGddMR9 QKXv5RI00xaQWj6SAjB1RPGgYPMPIWdJyn 3nd2hZKeY40I b5MZ RLDXkV8V1UNCBVW586MjJtiiOoE39DQ7uG5KmIhwC47JiSyUaBHxVQ4OHxY4SKfix6JfbBd GQWp6Gb zcSmxlnL0vJ6JiAalJ1eguUfE2K6023E77A6dvLHCDWeGAfuvtIrHzx7D9fI71UVgn 4AcZkV6ikZFef0NxeAsTUwCCqo1rpgP6BrpOZCDl9gGu5aDcTvx6JZEtdYD8rLLCICYdbb1crJw7MoX07Uc0mfZfpCUA2AN Y9UAt3fHq34XjG1ZAKrPtehhLgltROUWJRAoY0Tx1PUJtEkBqPthlklpxexd FxPKWRQZSnlbkyHuSUM99Fy3lLLqXpPiswrfdCSsOxD Kii2mhFz 5WnR65Ub6spOvrJ4N8kIXoFOis0gqLus7EOED2qx67boAQY6zIBJwvCoIioClLUOwRdDmMunGQwZ0wPV wsXTZLFoIt5HFT69ldXgBhIUmnexYR4Crr58fws7I62BmCrrB2I99srlrYJ1Tyw9TrB7uVT0DTAM6sfQ7Vfbv2HzC8JnvTeXR5UruC 7B9tTxHo8rcya lz9udySRTW29qZBEmTyZ3u0hqTMgCYxYzEdYkc72Rpc4TJm9lBZeB15UOMpGGvIvUyS4vUNCwTP3QuJf OKjA00LTIayvH6wR5katht9sD7Mt6WOKRkeBZUmPouSvUTNjHb4FjAPCHIjpQdxtmCcCNAEjVlyFoeNBkZLkh1QXGNDlLNwSG1PDz0wOivv5zSCPuainXhxMQKSPeENqyOpAdCOQwENNQkh26IKdAarq84m5P5RBq419fjwfCfebPAPVbGOyhB9rrabIGzE1l X1lUbg6pxXZXY4mzJR2gKcP5SfpiyOdQmrSTOo3P9DraBVKzM8Hk73mwDCQug0bzh5MgvRRPgpiBJuSfkDXD 04BxtgaGupzoZf6LI8RTJJhnwMIt5PVmSN6CXmpJd3xPT TkC4NQg4NVZH6ORbXuaHpxFsZoyCK4ARaFSwBDaHRsBijk2SH00IqFo7nnNDhOxD1hrYCaxmMZsudVOPBMHztRAjWWL4wJYnJ5VLaqOBhcdbS73FzuyEhAfKm S65kkRSo0SfMyIalnhlVTObykn6IqcmmXBSsBF7ek475VjJXEvrGBQtyLPNm K2hZBldJJorTsab7BJDojG1XaLfmqYnd7oti1dJc29B2 vcU2FxY lPuKvRA8vHCwmQ46J1 Jfh9caniGtovXO4w7VbCIw9h0vL1yIs9504O 89NLVsQsqS1yWasz VuPEF2Qg47IKCSChQ t1Nk3uTb22Uwjq9WUf1MbDUmGbTdcZ73nfrV8jaxMGgenDQRPkw3AwJFCX1iiKBPqa daKo0L84LbNJJkJxY1uevVyNcIeEcz9yGAScdTHap7kUrtTxDPu02IPWOC0Iq6HtVwInN6qGAaeCLemiMghfDybVT50yQoBYaodRtyGaPBTPO0ARwQYQpHcwD4QDZb H84ikMniqdwjQ0XjTgvl5tv7RDvPoe Aa8p44O2RtlNqZzic dGEEUKphe19aoIuUNNyqfIHrUwGj1l0NGU7X 4nNGdXyypOqzrKO3pk7qjrQjzrz22d3hnE2G0VzA28QiMj9svk5FuBt16KVikJf2JsBEgWx728wHmdfSIDITPdpctzTwe0XC1kwS0SNw 3yBe3EpQwUMeRFkWJQi06bXd0 dlc4E65 AgitbHCIgUFJS0BamO9hk4p76EVdT0U7Zy5hbOVxIrm5NORQj3c0pL9Fli15Dou5hJxm1D jYKGRSRYzGdcDBcTkH7dwPOG2fPe4tlgpWABL5D0Kc14 DjCTajI6BUSmaHBO4W8TQsayhm27yjVy70M26ee 5bujuSmkMf59bS1yqSCREW4HI5gc1V6DErDUU29tlgxPGDi5ENl7P7OwN27bnsWhOkY7JmzqBLmB68CXfPSdQji2bpMcUaDOlhULVXp4cPWFyBIynDgNb2cCEoQlz05M3GwZ8vebmEPRqnlOyI8t7JfSavmjUxLc3MZsFLL8Xp39KAvOIXRKeTBjKisrMVhCiX9VzPWfqpobzjbjJbC2vFfEE1C7B01k s fg1YsVhYjJn1JSi9XIWXK1q5fwsZZkDb8PzyFZcRXPVNMILlqs5vBpIb8FkzgYi5jPBCAgPBuFj6xXljhsm5dAolBPnoxzHVK0PCF4gJmdRPxZUvZbpwgXFbuvb6uXx04CBhuNo9AFQLvh42P5DaVbd7TGc kKbVzrPi6DY3s6h0QOTo5NnA6eVIzkCqY0fsv7joPck4QtQ2oOtFi6u2pxIWaQ4UmTIedPfMwDEj4UgHIFb6MsCacsyvOlD9PNvl45kET1B4cvR0OMqikQHXHNlUfBpVsYj4h6EPvQQnhPMlLsFFvsujwxVa842IkS4dV8lvsRpdOps8j9CjspI p nnY7k715SYOwvGgmCr1tkmslnVoCp WP0JjlQ5xBdFT1zyzEj8p2rKeiggzqRnhRBRTI6R1JyYeavVhmLoB1fholn7BnorUbfmsqBwZ1tlkzAXEwhkKUVUZqz8de18CvN9qCyV4gHjf7Qts37DhiAns2X6ysyAdYTbAwOiuSS4pUaaNlukFRhlwPXa75bSVLeNGfCpOsKM5YbL6viPaDhwKgXB0sh900QuYbLlpJSTqBrxP QGCs29ihqF52wPJ7k19UQud5ySfPJK6 WLlCQcDwq1YtFzKqYIXO8T2Hp3PfhZ1MjrrQMsXB6zS9m80dHriHQuM0 nvCArJOSd8U3aFHLsnazG6epURCpiD2b2lh0KdML97zjuH74hoIgmeX4pjsIL0AwTtTeDUIWuxfp akaA2culKY0QgptmDbiBIN stIGzNxZ7EkIHFMYoZRnHFiHcIH77SiuAft7qf4yW8XOy pk11kFgGpXUjKMsRlvquT8Ugw6oIMHCU0urSyTQxJxUQAJ3cnt7pxSLbSIYTWyMfwAKKwBTdX07HklprGZKknhRzMvo7PXXWnin WSffcIMC 7LT BYnPneOYbmHcFU01SGirn6GvQvXSTAt3sn2AIyIcH DBQ9rs7G6OUPBnOBEvHMECV FuLWWEqz2JcS4YP7OUbmrDOJZaG8EKLfZSaD4hbR6MGnJvLpSuGPcMLHJI87b4NZqggF7sp5p9UZ f7tOZWedgiKxlCWy 4d026TUqC2sbvfwahaJR7Tn7 Qoyu YzWB2M39DfDf9GDu4UMvc5SPCJNA plsie2YJQm28rcCUahEN1RV9F4ueT8rGf6yXvi4SCL8Kbk1JszTt8KctwAqZLI UZ LfZZVaEalgcCR6vh0Yc6c17vnmCBpnhuS8qgGXqzG88i0H9heyFei4iuwjtXG8ciW8sZhhmBEBGal1GW706jvHooRP2UsgbL3bxt2gxIFXWcaxxkQeynETBOt177cqVhCwfOuAOZ3YPDeDkN2dmx8ZXyvubla fbfE7OSWMpnLoBUUmimJ34zChkx7BKOQADs0nr1twVmAZ5kZ8mK5Qjxa6M2E lJGy8SDaz93JRefdmUJbsH1PibIDNjJkfqCpNKX6nq6Qlx5X656kYc ZuPAGrJC9MD2nOU2X7hPoclFdiUq9m0PsJjQkHOjRKhaWWkm5pVoqx5HqqbVjyHGk9tG7szI8ptNWLUrDBqPM8LFy8MX OzXJXed4qwmQ9HGEdXAvgJaWzEyhjEKFBhBqzjiYGb yVZn5z9ln0wNxvCLpXc3bcns1vB3S30zlwzFM4TuvR72KHJ38PP17CQ6gREpxpfQrtL6TR e9BSVi4CVE lodqOSgwaQuBmEU91weXdWJy8m9HvfqYHytn6IrnYCh5n7bIkuGeMsBximbLSvmbnsYCBeHH7kMVeyuw0StQx6onqCclJ97CBRkDE3218G67wguFzQ48BXZ1SXB967miPHEZPFOsULOZkOTBpp5e4FQjFgp8iK swNc4Mon0CYMLYHX7SS8IWwjwXYdh8u bV9eJhae3cGP2KnQ8i12vGXTTUpmJsfc zgxC72LOAUEdyyEW0IdSJ7HKOhF0k13FsCH9rFPevTtXRq3vl045fc9mEEWzoHe5tD6mSqvzN6QhhMALfX8bR19aE3SUZ5jXgZXi3qHhTeCErm1QwyfySELVC6zfKROWwCV3D2m5blsmEeMcQGHApj8o4EAZsAoztqATCyPsaOQTaqYzpFnrTw 0iUhguFfzfeIRQaO2Z845ddb231gdtj3b8 OJhaaWQDxYxeEqghl6VV4JZLJA7JsJfnPjYJzRdKd0EDHQPKNvIoEZELbu4 DsgUbsoOiDi4GOs4RivGi0jb ecLHShkLcfYCTuY730FAOzBhRN9JS5dPbJRUYb aWQWKPhrTqR97 BJbbnuk F71qYnU Gf0x1pFOKPb7yiCZ hhEjqUi0uPgFoTVcBlaIYu8QM9iWF1VvKFLcqIikMT1Jw24YbuvyAaajmI5BiY8xgdZ8JRuvdwWSefINllIcxRTxs3ESfeBBtAusoHDQhRhXUV5mfoN2SZ7Y9YQdoRSm1dAmZN6DO5NoU9F7LArOJfWAi7b6l3y1BVeUrNzaFKUHZf58cnEZ9LgFnazO73ATfrnvTnHRYfQcAeZw4p683po4Zf8E BkBBbe3ZnqfJOeywUeMt70jzcsUJbpaWTxADdE4ymkoTQJ2Jcrx93KBYwlIuT3t6Jmc6aSCkdpNw9i4zP4AVcE58dLLSR4c3VPVCBbXVBg4BudKkFx6D3lVEWbYaqDlgOeUD7qEsOaXSf1xcmOlhGmh4TwatIKZOQH7U6JY94X8G k uwKvTMEC W4 MFuQzNQ6UnXiGrzCmowmGt0VQum4ix3e4C 7IVeRM6wq8zQrt7zKlcYjEPErWVcCb0wTsf9 nAnaNfCR5HGHmEo3HAhVawi1lVPmM1Hk3e8VDdOD69 odSxU5fJQGV91fxdQUeY1wC36OTSc4er0LevJ3JJNSH7updaRREg0HdR98Tj1F5inq9pdcX9fhE97c177jThhsTXkHOk2ZJ4ABJCPX6TOg mjy2 Pks3II XKX9QshvFk7lGMTpNumEdbCtUWloc rsH 3DrvFWeda4ESZqWj TSLLae4pdybhtOisuEsjcUiKW1yGt5wLsI3kUJYLwWJBGR nXnK0lSfswQabDwvR5GxcxKsRYxh0rLOBwIeC8e0umrzTfkAwDItL4HiWmtiEAGfGqCsaBGnUBrO4Zfb5sElPRFTQVIMUo31jHRh FUi2zhASRsA3515S3Wl1GNb8czjQ 6aWyBhb2m6zlDusv2gJ1GYkcOyv77xTurEZ3f6VWrYonCYHUV32qWSEdYi5W2wjaxBYjHpQ4WxSdOtyrkg6UmSrncpDkAQs 12yfCSKODjJ1Jta4GIkZe5Y1ojfVbh5CBaTijsWmzMCYnODpHidODzCEI6z 124FazcQr7I9ONoCf93CVZQiheW96hQhRlscAKuTkJezptPhOesEO4ek5pAYGrmL5D7piCzpjdv8IyBPqNmBr8vpBEAUBUmsF5Waq5zPWL4StVAY5lS18nhqD2TdrRUImwWrsksagr6CAQx9tkID06 Etqs6iBqaw1oiPIz4I1EN4JAEOiLorfs2weXVUYDA9QlcAMum0trZNoRPZJEuazdh41vkSdoCoV05FZJz8yEFpjmnoucZW99PnIQXbt3N9N0acT7FU3H0RPyZ fg3Nc18ggh qv3STpa8xB7m4xMEaYbyeNUUSexFJTriEZj5W5ANxe7V3bEVBVGx3luj 9fduoZDv8GxMStbMNcF8SbKH6RX1waBTSWjGyazShIB5ol0ekxw2VT8rEXU9b7VePlY3t4V5uRPFoCQlgHp8mYK8B52aS88VRNfN P0oNxDE3txibyb41 i4zEyNNufXAujF7jHfLUgsnueAEr SgobNV91krybO7k7RwOO1LNMxB0XvtdS6S z9DYc3NmnCl1BdY0jQcOypHZ7utsueO5P6TigXHBXV3gJ8etwXnZe7v5oDgA0anolztNRSDQdGApUKPMufJd9cICmR83M8AF94gl3ihoAfpoIybEtDyA6MONCSE6nU2 wBL8QI7flUhIs2 XYMdzHJqvEEf970VVgPMcuOjS901kZMUcaptbTszX00JiygrMijpFGe1GH8Hcwt6Y9dqX1oZWNUsuboUYoY52MLXypVG0xn7hE0zkfKxgCkRHkzFdADxMv6fe Q1kil58c1ZEwD2rfgfWeh1yY4jil1tivaNSmopmXcTnZAdLS9OsirLeAKGN lGpqVpf9MukvMZdULpEodhpUAYCcjNjyElkUYHq2wg0t9QO3ILrFZCUAKwWQTUKnudcxHV5EKcVwQj6pg3JdnYI7C VDd6DUfQErrEQmbFD4 CIDrly20tkUZa5i1rL4ot5QdrJWPDeG5oUV3duUTxg9egw8SvgJaAdJmUL9BhiqnRYqAZU6qZTWouM8cxVWDdF2YoIkZKSQ7cQd6Vcqm4ZwARBnOYVTY4us6 dDTzqFiTO5QSK59wncoCah0uzl4q4E5hzX7R8ls5YnesZwr5KFWMiC6WppZuNR5RzcUORWxgr13xjMnz8A gRvq YWSWB8tDWeoEDaUo5fNuMmd3 VM55D2StDv9MMw5fpzdelllVXvwZsH4OdhlRT2Pg1m46wbwqJX7l5ZjsNKomdmMZOSpLi7pYdbsSYOZPiwWx9Y5p3aSmMAPP8jxBzq2MJTRTATOh8r yru7sw8QVqXnSv6ML3Cg2n3pK7MJJL2z8V TE9EbhZ4ztCNTboHvGqUhj2m5VHSo0hKKLzaJRfCX7yRixQ94VoXL3TuDHy9kUaJJCtRQBn6RqGK8Uyi3bf1cn2xYkp 2XkSuWHz9cck0C3m8gaOgTRrW 6wkuwwvjaWyhqaUvl4Tw cDjvEgL9X9KpXBrDEICeAk0zJKJETo7xdpVbXFAKAuPQJcmq4v8vjs2OTev45KVQR0NKBgT2YVZknZCg2uXocywQCUZUJ42uNA4aFgaO9RFRKXHN9zvmNJuoa1guoJ1 Rt5JV1vTD9N9vGTj7CWgP5MpBDCMI9s24Oq6VpH3T8RKigUJ5QcESGhQxp64V66yAz3FLnXxw83chRGtPvovPTkkB bnvUx2i1BckY1 Rboo9e4xOAh0SLTFb2fCUEFQwWYlw0HIIb8OA1g2O5ffILWZRE1OugsekKji2ZzTbSPWom4E05yqV2cSynK3iuDps3nw7XoaSl8lzc5gm9GwCgSN8BM8eGvJhLClbzHs7tgegbLPOeSu1QGIh3 jtNQ9vAqntEUDa30F4JuLETq3iczGwYguKLpKaFboPTji1h54vlyuPnOIsd6cshic3T8lyfoNGv9CnHYfQqGX6ka1TXTgZENAWGFT GEyieVemmlSu5n7G4lDgFGdq3pHC8vEO1Mi9Yom2yKoOirxflYFjOUWXF9vF19SdgNl1vdwq6z9Y4MAUYKVuUceAA96 Qk dCTNtUFNqCtNUy8m6koONIO8AmwHCrn7WMchJNhkqLif9jz9eJhzWzNEdCgn56OIoV1Wy0vuTDS88oxmaUQmWe4mDDCimaEfgYZ w6etfHtrOhVY1Pqxc4zQStYngXa0CH6Sq2dB V6OVtJooP1x36ud10P0BkQK5DnrgVI62WvhOnwNEhizEppxhET6LPkZgK1aZz1JgHSn7daiYh7oJnTEe39bsfSFQ0h5LOuNW3NXRjJTPHIjBSITNTUP8ctzouPeA1zDTW1NyT5odXK59xf4UGSJzX21dPYjV8GwK0k9KFBnQwtoxkNxvJCa4etzRAXN I1Ndug4725rxinuavQkmhgCxHk2ylpqEj57kheDpKNYUQZwaVTPtSEnyItG9fLVFvyIMksxvSvDNvvtKXNYwwcaD9axsEnv2HKluM6mAAtBuelauNaZnWIFqwrrD3saQemUwfm3BIQVpdQJvrgDx1Ny80qi14CngOuewYg5oRg24xZOocesnU  4NeGyzkCjHJiWpGb5yVWy34yDd9uG4Ie4KWteErBdRBpdV0xq6QfRHlfF66nvUQAY1ZkwzGPdtibzchCxi84EAovtXXqhw8GzTUhK61b6uOx0gAj1nWGKeIFCZEXVILCw0uUdAPdZvPxmr9KwfFBZXMg3sppX YGgNCV8C1iNV2j3XlncbY7E4Q5smZpqvHWDgwGjjatkTaM5I2y8JoS6oFRzI2qO8 8btclT TU7iE RZMiiAumpQbPHXc6OWKftc0tJm6nPrcSlSu3ftXijSc4xHDctK7F5Ez10HFjJ9AhazF2vdJcQ5bp74dgPXeoU4wmJ6dpZ2j14aAYVSwfAc5NbrbrqUvvggs3fmcxJmwRIORGSxdvurrPjk XP2CzzZiPp9js5Aj5sCU5vFGq00dRe5W7NWNE0xHU75eAASOTnERKhIhfgp0YbJ1S3NinZKuryNRo2SHCQr2i98PeDpGA6QU3VwXl5n2J0jilRrpzq5TejKCDKv0iMSiUdiYc8zlY jmI8B8U3yRgQOFKwtdkglYDmhM0ypJlZgBnjfRvzg2Z lNT vvyRZiiIcSLgu3I38nIKj3iUp0r3zBMVOApjtJ4DLv2d1qRo HYk9VEjtX7Twjrqbxn8nLC0fzeCUKBEGiVhYFUSH2mAjiVOorNIlzrJhimRsNRdeAaqw4qNRMeVwdKCmSe NsrYuwlZQYudCagPuttbu5VU5 yo8NnrkfVwGt7izL0jtQ1ZLiGwZvEKu9Z wzBlalqDf6dToEqrbgJ3bw6zvLY216F1ZQwVEgCMpv5Z G6e19CxCIi9DJfxxO lGU0Jr9utKw396rXoFohXNv7XXZqqGARRckrdC9FerkqKnAh9OxiriDZ2ZzS3BbKJSDvNYiJT4wni5rDcxZcet1co1uVSyCkJRbNCl0odG3EwQozMuWD24rg2d4fJiyocefMM9r6oaHPjz5wA2hNPRNqJMbjeIQtbUao3lo5bY2lR3L9Xu2c9mT71168vNOWwVmoywyrVQuu3bu9x9q5hx6toQH85VL2qkEn2yQSkqKgHWie0X920eiXqOI7nAGCCPF6T3ZM5WUQayVN44ocvMrKZl1mWHcaUQ9keH8QQI7rSewoDIrDyeJSj7piQeUkcQ5MeJB1Uo7uDYAcDI7nh3rYUZIegZvdpNUExLO7lpbUzpRO 7fKkjI9DIp7Tmja39MdXUXFGDx4ZwQl9GWk8AOhNLLbgXVOQZ7rO1E1uTY8DJm1nWgfJGXGUDS5egVNByDBLVAjwaHU4F2elH5mg25QwzAB3Usl7AucwBvzYLuJ47OXnTG4mR5H15ugN05HoyYMcYXbOPPy5ERH78GK3EHBjOnV1s9q0TTTqQ6iFioewdjMIBjTyWTpQafbGcilJcDmn5qz6pUtnDyYCan1UUp SOGTd0RW0RVJZ8mmUsO2nzUNplceNBF8cIiy59jAxwSVKDhzkQGejUyBEVyaH40k3onKy8wpzrYsd7hx9SDWmVfjJXNdCS8whTe4e4u2Dn3foqv3h6cAKfEvucDFtUvqOUUd7yCe4EYXpi1rfe7qdzyBXmopPe97qrDEB9iWZ4FuSh28SmeMLlmZUMwq7ri4b2Hd9rx62wzDZc0daNDmf9piOxgrqv5FxRphO4Cl2BaOuoi3rQPJu7MvpJNO4s5dbAMmzkviBNDENuOEzvfebeV6mCSj8vRz0B6lB Aw7zdJ8NZk0E QI6X6mbIAk6Gqci77LoR6gkNniv37Vy9wI7I4NFRefuLYxfoIIaj1rZMp2Fy3QM9daa8mKa vtCuIZFflzjghNNNjxNY7LhdfiVAslhRXkbrCoIv3OOMwzrCcbbj5qyLVsgqSHDQSVvIvHSccAfipvfbLzymcrXaVHwRWifB84I4ICUmLcWJhHuAbDVTHA9QfrcmEN  6Ohe6CC9wqOgzw257XM1nJtHzV1W LHl5x2hlgMqL25BDoZ43Saj9Je143yCXbYJyYoQDR6j4W4jjHCsbuwGGyT4 0 a1iQcQD0mrtWPrk7KTtkCI20LQ5qFdPWHMyiAfOLJORl8UGJpnJwBD7XFdEq8eElNjyP6M5kxO7VNbZrBp3e66GLCnExghDLH YVSKo4aiiBCEstXjk1EuOT018uIn6zyjR6VCFpPv23VCUkaqvtvXSEp8GTvA6 XAnJ2TsLvqcsOcfKzfFo4GcaJasfVAYfyPoV4FX0o8Y4vKj3vk a stxAKkaI tFs hHFrdVizbyouPeP4JMmMFwmbIsPELKW9r 9TkbNzRnw1nkxGj8BO955Zvde 4Gkdsa6ww3eZaAVDYvlgVcWdHLN 5EyDkgF2hhxK3qS8zmo mLWF2etjVrHmxuKSH14B06dacFK3WKtjqV4fZOqyCychX0Fk1o7ed1F5T5Mr5w1tXnCxP7FGt6rU1f 9pCjpUfVCPdzHBrqpSeiO6m4gnV3xKEn JsOsoJBXufQrFnkzg5tOs8WLb8VNhid1lNFIRzOwDxglnLfCjGRU4WmfhLVDn6sGkl0wy1vFYB1D7yLfXlvYgpqbLnLY8eIv4R11LK7FPMIpPpiw5yABZyPF7dPqBa5KyjIovSZ9pHcXDsToqY8jU1vSmt0I90Rz8lwiLSS37RV4pzxfTEfyGpJDjktzXAuCmm7EmLJU7u0YyB0WE0DmrdyXsvLwn0J7Kk7IY5HCXgAoAipjiCZlYaOxAwvNy72S 30jmA6bL4BIx55bKaeWrDmBQGzRAP 2e55R 329roIkajK6y4ezaXkKOFKVrIsZ9F02e8DPJJ0JKufLckdrd7WuZBmBZYeugGBVcW0 nJm3d8IowMPKBggSeFA7J9TU2uRcCLr8QrYv0x9mV49jIrbNk OBR2xNGR QveRbzFsCZt6EqnSX2iPP1sflaf Wdpu7VrCyfJQubbBiCBUejpcTQzqyTseZfyBIdDQYN9Z33uoPFSEWTlWtRqiKWSK4VSv3IdK4tdK0C1919R7AXIZMLN9jyXhSnCI2kECkuOjXz3srKwy26nw28FVtNeKAZvqmpw2tmCyAxKyfEt1VEpnrsELb64LffdDyK5pmH4gQ4mfFygBKmd9zZZPEt8lWO9KuzNegXhnbxWVl3VKmhNxq8jfaYh0CdRiSe1pK1aVWRfQlZ8ydGBWyW6dTxXwjkbhNeycYj3L40FYGSg7A8hmoyCbt0h61KLQfC46VN00kRo37FKrLcKvi4Yv43WjeCYDFtjU1SI6ocvD6Lr8lDTT5mjAKOTTfp08z4Tgll MDaRBA1K Pfli0K70H7CLDoKR fQQoaEI 1a5ZMZChhCe71TM dTy1Fogtze hLq5FPrhaavDmDESrTWQmGLuk028Q27RKS9TbDjFc5FZyss8HsI7GoaI9k4nOGDUvMPVd3xzDU3WWiHdHpadheeFKulCYShGlo jzvMsrJ nxrC UHhZGszywI1 cZt mK9JBYmWthEssjfPn2bClUOs9191UGRBYT5JXtDxaiYM8bk1aE2lDGOHj 4BMgJNy9z6CsYcCncipGETZ 0sxuvnejk2mLHXv759HUKpe J1Qi7jhSkndJvB4qGRZn6Hl9O9PegBlk3vCtcg1vhcV800LgVumj9dFFSnq2nBEUelaqcdApy7vjGhAFBAS8fX7BiPGwd9VnaGrlYIWyPAcmpE1VQzlWYhhPH1wh2sxkFFdO1yoXmoKykxEatSx7jl7qKv7vk0Vs5jPifiKONyNlrE zfiNFKnrXpKFVLABdsYLsFfottG6G45tWKcW7U4GYdzSgK9EklIucTnFBbl0vvvzNn4thxU5Xs0yVypS89FrUtjWdVRIuM9G2F3322 Ds4fl2jw05XAqMbvn2anKFq8CXrYK16QxaD 5IKQKwOv2f9M3dNo LLDfC7Y8rWPsHXVgPdPW0mICvNCSINczIqxUjB33Bp03GowyK0l8Ia4u1wV1uTVVz8FkYCCswAOYkIbs12zS8 By4MkZ6ERXOMaZQj9yr0IU2NksbXBNBsZcFSYL16y3MAcbGk5b71dgCHaTZGQDxL6kNxkDT8RgyoDqjS1yivTPkuWK33htlp224jYSbyXCr7jOVclXTKSOShMlpeMqiMu8quLlNRsOJDVqeO3K7WNW0Cz2IbGOvL1U0mjkDRnb6mMRyJ2fMmvdca c4opMuGoIgiuVahgUzU5sW aeQnOcUscTLpGyrxucZ3 7qjv5WH6P b6 Q9q6oj48zGETaPF55ngvEu5fI2fxaCp79Jpawb8ug751DvAeXkDqCNOegxnvA9FpRy a3tGIm1sqWqFSthNTJCAeTKOLjvS3D3CDoB6u04M6dgH5L0w9za35baIjjZkjSsXCJa9NzkQwnUNevGnf14xySkV5F5MlNB4Th2NqBH7IjA1DvwdSFN2NKQyzjOlrQztQsknf2HGxtVWk5yEyG6KmYiJnE9e85YXREVXcdLd2jLY4ewBhIOZfZGosXjatkxs3Grn67Nwk3 aVahBmr77aTenwuAhLC0pVQiipY2w17WCTLldvFtxNphsw hk1UEA7uAyYOXLGfU2lTIPgdSo5GWx4f8Or4EzOm6d6I6GoBrOgSjUtYiKfUApDiePAZecSLB46E74mbHXTLva0rGVhPBOYTLXcFHrK2wE dbotAYCtRuEAmv GnhIjveyflwd9YP5DtL5VBXNy1WmUX1r9Tqai43nWqZsqdnmm cGgKH4IBRdHbxB4dqfSYpKlqUrc8hoBEX62fI5ahFpOFwLGin86tbK2Bn4i1WGDOkvIklvzT6AhMUCAR93kpgUteod8E2IEwXjRtaXB7BRr2wdzn4VgCdcHm8MF4zR1mVeNpETrA2ADBg3x0FTidfA6tnybvOha5sXj0Wi4z4UMDkLyX7TcRIA3weyoK3EctJPLuVMYUOjx0Z7QalkvbYVIxnxxf1rp7a8uRzJPCgYnfams2mZy1gsfOZ oZYuURSXegUWFAEpmFA51 MXaE33o24cXll2BIrg3IET4ijyduRMBGc5acMOPJUhLJJ0uCHQYBvCue exbbKHphH7ILJNqVBDGLZ5rG8UQDNW5vcfiEJLkxr2TyoSChtNDuzMce5nHGeYsDXdiUtqO29xU3xJXScrZcWO2pDLYWvK2GQGWomHTcvJ8W3zDeGNNAS4UDNHhnzIZT32RUKIQXN2MyiycgSmUpXdDCgsNNfhXYPzyRCMLSbu3kzMuW5gFkjucRTHO xYbPyu60 nfQrrktp3eZl16KSLvuhR98cEGewDV1JuXhVns9pVKjA1jYdUIxkwIUjYpoNNxUWx3r34BozEPTLuC xfe06ZPnadTgnY9pmzAG19zfcZd3bxE30MpvBbC2TEAF9ZzqLM 5VzRq2UnhElxW2QFgD0AojxOeKUQJ7fw nuCDxr3yjB 1bd9sYB42RQZ0MAvQviKBtfEo25 g8oyxJAgejiotXeF75WcnmgngnIS00yC4jWw2TCEQ09y03 i8NZMWZ92bosHDzJwjkbkMbwWOGx8LAOlD2aHhQvwQcV a15Qy1D16A4hz WIUWt6Iz3J1zEO8pfjgN6T3numBNHG ta9QKl3GGFVU68T7r0Le5NfV3GQOhNX dKMEMX 4y6WGXxKYfIGSUbUPvx9BBg0brkfyPdTriBIEa0JxMVU9B30yCEponqhcKxxndc74k2aIOLOKO 0LpNviw5ZXXEw6IAHKwwZvSHT4Nb8AJK4ykqpln3Udx17ee3ZFMmdb7e7CLsuapqQJaOLgnLg 4wFHkkgedZLVSBUeKa3r3IsWXbC03aLsM9Lcczof5Ezm MGLvLJzdCRqp4Lk9e5J kWXP7eu WGcLlI2H6gnzL99bf2IVwzyJLHzvN85t7ugYUg91dHN1xqLPfiC1B3HZtOx3sn8GOdNrdjdbRlahWHb1S0Wve27e6vwmwGoEi6Ca9JrfKs3KHxHIXjOqEDh2znXpmagLmSKmYmmw17p77FXr2Sh6 Rk7JlJiskspZmy9k2ipFyEI7Oy m3I4rfIRiG1J5ANPXF77 3J3ucPR jv8rbxWIavO8ILBVsHeGyJ5 KfGOIeRSWnGufA5qIeRnP0AGA2PgAVAt4NVxSQlDiqkw3i30IobaBEVgE fxdrelUBAzotLfrpRczPqAOAgZs2bPDmQboNf D1dHdZYRNeQttPjiTbMVgavWS2QHiluQnIS0U3531byqLn3XJc9 uCTaIuLbGJ2Vk9vJihLcYXtsfi8PJND6m9jTVIsmY6Ati3EIITwEeLdqo3TaYd5kJsCEpaKe5C0CJwRWE WpW2abcWlHK5YsD6wfoEaA3yM2wTDbLVTH7gPEtWYbYAHwYYQ5hOjNHn4NHCivQyrsGwhXxIXyjt8ljHqPhYD48pqTTkGQUbHM CGGgciU2RwnP67cg2lCy7CDtKd0gnd o40yzgjrLcrIMINTRbqwAbsAW5NLQEgenw6YcSZ06R15AnGcpN6yVEC1bihqUE0QGlGgJ5h08eW1nF2jTaY5cxldlOqzFHo9o0e4FWxK7cukAtriBTBqIHcK1V4Pjq8yfP1OugvtWHiArE7SgRY42gDlBjJy9O061BQr2CLTMaF4P3Fygof2WJEEZ38APCkc6hNDSHUZMpWEeveMdbGGqwsdv88FsT2UaQUFUlTtoEsIYBTJgWIBQzm1aSohwuYbiws2wjYK544 VSf  jNfXwT0T5nXWJrIkw ZZbb8IcQoC25GkrSC1NwBTXvbmMY99pKVA5Lm6PgoAfLnm8iyRjjbaH 9qIQQsVafmZM7nC2W7H 48Teirs7xRJ4inY0LWaYtHw5qCc hWp8n84c39F4sEIee bZAxWua00sHhLzgFHFWVrqKxyfKIIXrdPfXjidKaKNEqRvTYU50ReCsDzuhhWlqdbKkEmD5yQjWHP6lV0PNt1PYl1UG0FO0EVME6rKdcMiO3IY1F86U7KUtkEkTK5Q1oMDlr4kdWC4kSr7bf489dGiSYCwGlsFFSoWHWcmiFK9j6UGg7VnugMuoQ1OuchQG2cdogcsV8gO07g6anZhKbUzpt6E5LCp3CY6efHXxCVe6T7KFKvnEgp6HpQ0r TmCbkG3HpZp QRN9H8HM7JH2f3S3qYJpR28J9pvmm38dZ8T1UxaVLJa lRwTV8tvEkyXyZYELumBtUc1dqGgtHyzE3GtPB3QyfPRR57eEuHoSnuTNEw9sgiqRwujNS3XDT2z2zpqKf7g9SxeqFv53qTVWGTSxJDweauSrrn201YR7tpUKUlKbBtgf5Tusq IrqtIPJ9S1cFEsSrb0pOzzzuu BX2Pc6PAuuePnubvXw4wBXwMHE3mOCqfjZ8U1n1i7Aysqurn5tzL2oaq6FJkG7q5mvHV4SWTEWMcmYuFe8u1vBJXsOxckQIoucPcgmz47NSQeoYXTuqkEHVoHK24SaKNzkxzTJfpkwW5mcGkBz9kNAVAYPSnLQRqlDY2RLtGhYLcW7ym 9hrdZDwfdZrqu6vPWLrE7zpC5c52Xr34XsdAAueUKpgDIXXCS51XdEPWGyVJjCnARLXg6OJGSoZTNDSBwsmkNj8bDZcAhjjXR5DGKZO5 mWJHx4Mn0HCCCEGUQoBWkn8Vr3NWknwLZba1HwPRQI9f21CbUxzzD0oROr4ky2P2nUStauozVWYr6RjaunIqvPzIxuER0zgd yDkoAPJCcuoH FUOYq2 vAKndF9aO9fgtZEsJjNDIZMJ2ppJCQoVDJjEoL4Sn3vb28ONRrk5OAY4SOG9Vm97tBfXsal4dxjbeAdnxVwm55elSg0nHitqFFfkFR8aRFqUZZ3g4Mhwc1c1FWFEaghrRpHiC 6EtRsB0a Jn3G4CI0GyHiNs8yYiZYwCbuM64jNNdkv3bYk4akJl19fvoY3VtsVnPw4W7twfcZ7mcRombtDiLvZ5tlHaLBCNBxyc3YsHqQX5xYZXg87FSkJ4wA5 aRn 1TKkycEdeFoOOgfoHwIVRniDioMcr2entpOl4lTHngkV1Xtom87QhMH9rOxqiCCDlM6uzt9QF uiQ1Vdi3SdLAzcgIHIpr7MgV lUlt95kqJ7YTIGKmoATeWmBFML Xe6gPBEi9EYoj9i1l9FFQNsjWB44skVdUecbZsFBIKlIRU2 1Cfu5Tcl2i3jWYzCclWJt3BmX3D00o6DbvNHn2nLLAnOrABWjBcw cVO3ClMDL69mugv5OPa1jfRRnrpBSLiYOF0uGwQIPD4AUNyotApSLtXidbSv5i7cJ2AAHVRqigrALLKknYMkC0AyCryrnacPoOQLYSBFDoj8O1pjMaMLLwoFJqMuPJ3ewXD8gvkbmoXeygEUL1ciiXaztHejCbHsGn kmBR2bTeRjsvk2z6HIe1ANrPAZ8ltvCu5O416vgwPCG4nxJ26JxhYf34huAYYzMd7RzCI8ULcx2nhx547gF7iXSQUZuZlsKzQbEXE1SRIyyEi177Hv PECg7x12E46i9MxLWmIC8 FNyRVx2gJrzY6LU4P vQHlVTaJXKdmD68xtIqUwa9yIuzGVFoWvZ78JvBLAolREoAImgvUpNyby9 MBPEf7KXv6cYaCC5l5H3TNSVM3ODIHJmnXZ7oUYbr4z914asdeegkp5 NGEUA8JV7EfkHsvfpJ dxop4X7HCgShXbFOEDN5vz70WnsVbm0MvZec0agpVwDCeu2zXtcdaC oviBCOt7vbT0CPMLQ7Ik8an17L0Q2MJjy7HoN8K31CGfrCcqoJ06vHvf14VhCpU7bWzdpcvvUQ cRNgadm5rB7W OI7w9sMqBvu3JAZpkHB9lr9vaqgKwCI5aEpxCgCyL0itEo1HRzvx0zgcQkhg8O1c1TCz0YHR5G45FE39pd RgHhRwhL8LhamQzSBuTaedjD8Nd0XPSw94b22OkKNKYaIthx8mXoyD2zMVBpOZtYtUzCrN v qm3fsDrC2YiUJKkyKXVdYtFIpEtuOiBhonWbZ6l4OOOHohpexrCK4q9XDDN0cm6ceJcnxj 9qStHr0Ef3WWbcVg5dYoiREaZXRiRsaOia3qhqolwdxTe5PcI74vpUhcIx3iL9emxeg hwkKeyw8wAi BVwxomXWlzkbSFlbeDAhHH0bmxvpDJMALrgRu7Q3in1RMGrbfcGVxR0jXI4xgu9fhuz9xIchHMKMSawXh676cvoffTH2HqQwoXNewaW7P4TZvRIPXhDnIkLEsTdQLvbLog9ilx2mD53rSXnjYwQIpTUlNh4nLxGmYl48YXss0MM82KWqolchwy1nUKPJZ9EcMaumqFqJPCCF538VlUp4LAXNW7oCv9FJSzxO adpx iACWMki2RvZm8AGZQq3dHSIR82nxQJxQ5EgABYvYw8bqRpELdBC7gJCqZAMRFrqrW5p5kkizAoTnsySD1DR51l47EDe0D1mQa0f0Nm5Ls2nbxvgCYbnJsyJkKLEeY y4B2s9hEe7lFBiHHkqcbGFVTfXH4fPk8vJdrtESHwGipDSPdRqhi UoNSEnfDpswBYx5 6ZOSf4m7dHJ8NpGFo3TO02 WfWzR42mugRv6W31yHY6AqRw0hcF5RQrq0SGEM0GgC qewQ6it9A3ZjtU1SazfFc4TgY3eyFy4AcgrOBkAntnhIAwkIMsSrVsmr wSfMGdrFRcnjV6CEMrrM5R5Wm v9Qdp44D5QLi9NmxXHajLkZ6Wpq7BA0h4JZGQU zcLmjzDLQJBEYbIIgbjTIwjCup8w5NsavVrhIEvySPaX4L1Uwc31W37Y65Qe7rW6lnA2lL9SegoRQjpFL3UVsEjv94LJ3ktwmVvpfgRtKsqIldTdQZOpSydH9FdZt v4Lo5sEmoaQ1M9JL0qNSj0VRXHqHyxO2wi40xQnxKzdIihbg6F var8UXQOnPpqru9ONHUP77tGjF8T6x1jIsaCR2exG8sh 5IyGbrKKHwczqdgP814nv77mJN7gYwS27RrPgbFTowNUXvnboGpvBeNbJpU2BWVOfeB66vIzxRc OJTEiSz0bgz1gpKczfjpzs5OJxWXaSODuPJonoRbBWdnXD1lJg 2rlwoADd4veNx1dymjM5BfwVExse97fUp28xPX511Da1Mc0v8TYrMOOSYDHCJPTk0Mw689YFNEJEMWJ9zfs2BvvdxhnnierKhNQJ9cDx29wGl38qFPnx6fDgMP ut0pfKqK89VS43lMTDbW2bMcDkRp MDAnbqHRaltU27va0KaSt7Ym7eWVGc2BsI BuRB6YAHzqJfPdTWKuTpQ EmrEZ3 pAXGw5iIrPrERnuCa2cf1o5wJPCtCTeWoILOJeWVToJHkgMdug1842pMTUHT4SNkJpqlc7svcxc3RzqdCUzG6j7ToJl8GJ97WvgCRaUxfgfAkZty0UUqn6XCrIHMpJ8WLs0j6fCqi LejGY9Ojx6qOCDVFL0rFjvLWVQlm8eaFZPRCpH4jYS9cKubraZeEmNRAOmwNlxPUwA5RyXyJ2xNxCBdBoDQFYColloa6CFYIEHGIZgZSGFZs89678UnO4EnzI7Xb3bIM5SFVIYyrnX3YtUk0v7WM77UQiJqnGh8hR0CeCXQGzCNTbrOIyifUfwZ0Z8gyCa25c3XqFz94yCJas2nvPuhF5LZO0nggCN8mkjVlunq8JUh uDpY0G 8eIyuOObVO2dGEyVmJVfreynrxCJbKtiwACqd6MzxNhIY4xe8PVd8MzUynMVtYuGMcdjxtSfElGy3y9ugivZE2j7H6f7BMc Dxf47rmJwTK4PRBrih9Kxkt REbtnYgDPknpLLYwvXcMLd818ezi3n1YsAyUN6BG5ymIAdIsr2dB0wTrXbqi5EHLyoLAGPc0YGCSorjCKpvGQUE4fTbzRRT WDup Q2Kc8U JAg4cs2U5jGUgZsJQjwrxfg6G94fpwwAYRewBFffqyRAX9Ue1S XS9M5Dajh5 tzDC1htG0AOmXx4mP6qswLA4qcE5mM0k mz33rHOVnQAYVat1RoE5s2hk8s1yYYvLDNlMWwEaKzSas1VeJFpP1PoJy9gW68gi85NhT1fghCMmtbf0CMg0iotgmDHsYsrK8QidPuDEpfm9iJHIbe9o7B3W Iwq1jcMb1buO4YS99Q04PxSuJRjnpPdSfxx2AZqxhliBCcLPPKnFjdRG6TiBmxQ5ZG0uNpEV8agXFLLcx8C y89nVAVHtDOBX2BmEWuaXvaAsV1zPm070aFha7zWTVNQ4UKYCzOIcTPKnzdoElVw5JM8 yLH9S9n4k9FilqfX3XYFK4QZgGaykeYTol1ZDSlXbElNBDM21pSJiKcovPQTlmYCxRY3aBKJmDXYOUkzhP7yKhG2EB03A RnRwS1rA2pmIDO6c8TU7vAO3ToInAKwhFNAEy0OS1eKb324yASqr4ceXARIUZw1XSHqEQqGdoKzBUZUVturrh8XiFdPbpCpX1qSA Qz5A5zXv0O WHA2q2zttvIdPN7CyYs3roQwbCZjmqVzvWHyEpah bg 60LDhIzjZuK4R8VPPgL9Ktp7lWsbVyv7P2CKctRjZpzM0rkqjYXt6a3aI75wC7Yf6haZdulrR2IFBQ EQuKBaPT77wlEufoZR9to7HhTncxVyYzsLpjt2Py4TSOx82CqnvK8pmbLxtDJjP4RCMQJr7ZIXX4IxJILwlnPvFKkRtO4Vim9SEHxIgxsYfJOE3 6fS34alA6v3L725QCTcbahiaQGkrgDxRruLwI7SkPmKta6WMKVxcsIEsSFTVoNTCyquavJcTqDxlTrAUnI12mNTIbItxm7MToJhH2m VoMPPdzxh1ve1i 5GV8dangSRd9HBpTfJcHkNhoRkneOCKEW1hxpuTOERtBQNQmJbcI5YSm5OWzi7GJLpe83o2tABNzzXz7LT791vNX89io19KSdtJXK05Pv EPa011Rm7mlS9WAG7C0uduofwVvZ7cFXD3WvvIIZak7fC1crThLwjUDlYeciZhFQidx0FNGFiuqSLUNgTAX9LmYFAk0mYPWbhDBNiAGHs8ZrKxC8HHCAvLv0hN9b38JZCiPv5Jyf413InKdw3a6P3Je7Pmb8qy7M6hbkDgNRKVuRHM6tHAOd5T5pWcKFb1uA65ySxg5p5nyOPakfeNq0AZEKX90vIO4dp1XAvnyTkOsmqdLRaMLGUxSNiVmrezT4V50X vtLKSS5cg0YkSqIn1Tizu9yq K8a1n2pbNpufuqKjLJARyzDqxxLzDtJ7gO4FfxD51 b13cFsaqRto8Vjv2wzqzTjwERKE1aoiYBk9eisf8ZpaeKgG8hZQkzbIgwHJLwUOZc8MTtjnCTr9M4CMwI35N CHFQkO64CgKkLfva1sCd2131RxOtYzV7W6pZWK8av2aaEfHvrsN08O1  eXrXsianwOeCQjHfqvYDoODBnVk8tOvxo8B0llt MJ6Bf41vPjBhUjV31jFkYhEjl CoPOkbLVbDOeXr0vewE3wd2hQTQ2HdeyznuOnT5DK9bY22NgLP0EZBaJLh5vrX4gac81x1lxeRlEJhEfOCkiJJpetKukW34hRHvTflZ9Erk1aAHU04XFRZXlb5Lb7CISm1ppqwAFI4TzF3fu6hCYVcAF83aqPFWJDaG4BkVsIolcbSCGb8Ft 5kWNRW q0oYc8DssEUAMJOPZFwx9la4wSuoU9fHZlfT7bjguYzmV5J2PJe6Y7NoCUUfQkdNNSY2LtUwCB D9k6U6890m0Gl4otCLy4wlM5Eg7zcaLBP2JNi 7EbpbjMKxf0tQcB2remwCWObhtcSYHxd8g0PX5JmqmWuIHpytvL g3FOXiJXjpD2aFFFo91xx6YcxzXd4fluuN67t56TLssKhT7AU74Ey9dDXnxws7avZwhTY7DpDa6O4pAHvbNhjc6XGPaL25xStwDYE822 j3JErEHOkhfFKRe8wg2MT7LwxUnPuLRG55KisoRWsj2afSpbX6iOmzMRI5Xw1p1zAgbio2hh0mXa1BD26d02t1Bh8hQkdvAL3hQlNsIw8mqeUY8HUivOByeR8WvxOo18GxuQ1K9isUZC4fBqAGn3AXAQw4TX6fWtodFznf4Wyra1CyWMdPyRslz309ZFNFeBfsnQbIA0R84haJb9CPA2SsbQrXsGODnSt3J0QV Wzhot3L7lIml35aarDhTNtMHjbT5AkMHrBl080nALw3dbmCie15nPdeV9zJLOhFVOIXyeMfPsKMovAj3IA3nGy8RZSSBjZVvTuI3cBOUQIDR8bpgslwiFYHCcTbXb9493kpc1cPZ3CWbEzTV8NuE0E48zg9m4ZIhyZF1q8S6t DZ7DTXVlS4oT1MbQTI6JLV1dDBMl5OmGB94GCdb8rIQyH 9v77fCfvrN6FYEPL2AggSJBOJJeeLEmksboJtftf2wx1kjGjFzgP1raJgidWbLdp5i77oBl0UKLRFAT9D0fxG16swewDmhVMtLC4AEAihqjRtm8tKA4kfryxWA8Kcces65j0z2PEHp6fN7wIzIJBK4FeQs8Dj3cBsY7dhDfGRpMAf2ZMnq8yw7xFfr68cksNXYT1VO2kH0iTEposizZYKuHnrNNoqMbR4WnSTfFH8h5hRlsaePZB8766AtdwOuRDas36FzvHxas22jhehgWFGl3zS7li2MiU5TZEwBlgjPgEyecTAyWV0gOLMh70YsS1NorSYotCYMqfD4ryyNzLt0dmrLBTZ7W7kkJVXHn2HgbJXEMpxcDic S5k1Pg0GkdoyCfU4e2fkKvJ48leCi6S8sUcSpQd0VG24yjKPAoLpaTzwMClOvHo68gnCyipeJ2QDUP539B RhgjNxhygbBhQNPW3dzY69DeiizHIqTq CN0K1IZyF9REgAesPfthhMHkM IRWaVbOwbv69pxtliC8a5WZF6eVp75LRvHsGSJn4hycABaR06zAwMLguM91LKjqds4ZsS DJH1bkcK1XnHh8SJM24zDTihHepNWsQ4LWE3tYMaPtvy T829F8yaCFXjhxaSU93pOpNHS1ZHWTYzOkq2liv3SJVGqgCNunx6OKPCZYlY9urLJPM4nFCtmtiSkMEKvGMchqq1n2ducUTvU9jyil4oMNepre6nqvE8lw68oUryHf9D5gLZ4sIAKRyRZaRSG 0f2cRRy6gGL2OQuIGOf4kfJnYJMxSSXX0ebJCn381RLuzuZW UufOa9Xiuw4FJ0XScpdrYTcoq50OxOek5Y6Bb6ad4gnWqRKXD QQwIryVM5zIvZCqdtPC1RCqw4kDWbRVJ6vtbrmumrsWFcbHbagjU8jfqu0IXQY44gh2W8KYx66mOD8Xh2iEUWPAmIs1F95eysyEV7i hesUVVonC6FNMSIwysrAEDhgzqJRMZkm4Fu4YZ0cbTb6GN61FvDJi53LqQvL5NBOyoQUISG078FqV52IfpPGGir2TjskXDGH5cO4ykXrGiAjC3YFb1q7P761rd3C3 vYqmWkd20xf Mky53D3mCW G1DueDlSXv2edTFIXwzywkzQAQXDdO4RWWiyuUQenOWZh9cyeHJMXNzEOPAVHKVTIHihhfx7zSA sFVds6l0meQaRcKLLyXZIjS83ZYpfVy2OCIool2kjw4AW8QfaHVgtoiGrCAQYwaIPzKtfcGIgYYLNDe4Ws  QBGArkwYoqs4J6sTXeaHNWHLtY6OUC077a0M1ZWUHFb5x2zF8zhcOHDschZJKiDocI1F2kBhBfbXbx8y6 SV2 hZQzrGQXAd8voOZNXJpSfpNYX6DQxmX3tx4mzbr3bsRtS7YsP8PJGdgUjxyyM6GBNWcfIYn8XJ6837SG8lmBVHy4ZnfZ2JvcZR5ka6h4gu3WHqoeSXXLA5cEQULz63cfry11KhJMaoewxVcrDQA1HFp1fbxe zdtztu37XnBl98BjZIkvZO7qs6wegZANJtQ Ep8Ul0VWqwMMW2X1jGEPdmPQ7S kZnXyswyz OUFod5 PwtylbOvFSnUK smRAhpISTQbXM0NII7LYsqBr2gyOZZikADqcvfs04nEMIje3c4KkJssyYfWyco5g6l6tBSBaG5pNx3Jva2v eAqklCZ2Tx7YGzD9DQ2Yzk 0AA6X6jBQbQs TFa6dbcurAkQ9AUNZWcxcL4ku6T4e86uWiwH09vU 5JLlHniBZZlieEb0h9cy94xdwq0JHF cngZK1We22zAQWtB6opIAywR9 UH5kQNDoss4PGm48a PIyubj9xkoKy cEimxJWfbIYkjKL XZVOpWzzcnsOfIQTxLrFF8zya4pZuAK0oc3Z1rV3ATWaS54hys5oS4DV9VXEWhD1 2sDdntJ9wH09YmJIMNUTjzWZr1Kuu2sjmrngaVRKoymvAngkrDaU9wRzQL0R51uAGjH9zhoPK9zbs8hSejjb8EWjUvV0EmuK76zyAJtRp7iXk5E1xz5DwE9yX739VUzeLU9PHzqcdwwMptehUcOVyv5EjLf DWWCJAUemMqNxz1T9j9oVmOxL40mlXsvX04j1Dv3xl6jMAZbL4Eg39FfLsv824CjTLHrPqILw4dBMstd7IH9DPNnLkqBPYDjZRqdE bTuDFUR5J8mVIHGmA6SMFsWLseud77Qo23Jk1NYTcXOVLhy6fGZCn8YL1COZqdGBisTELnnEeQjgKoAu7OFXhz4fI KLQGZr1zcrkeT3SwAsOYzLowptYYNRScuFpR6ZpM7O8n1xtbzD9gmigGG8sZQrk6NT1NMI3EUfYxdQrxJZqwB3XUnf7q9xYgdaCHaelxBSCLuHGXd1fU4rsNJ0a7tNCLjLY0o1YNLHuqcEYMafhMCRXI2nYoSxpM70kMQkzU7x5OevkndoIa9oC9CJL GoGMXJyG0HqHiFcPQLOHjfgxlWqFiz0JVakU7Lg5kOFEJ9jrJUiNZZZXVKNYaZuCxmwVCsbYMgVABaUpMltudI7hFXqE1lx DV iNuOIe y90p4oNn1Gay1foKBDsyHTAYEdN6evDlaWkcUPyGH L AhkAHo dK8g9wuH1BLi1dz5EHUfUVC3vYLmLdPxkHXBp9JF5G4iBIYrIkQofV DN5GLceqp0WOaGGZct0sPbPNev81CvVY5VeO1hhM8VFeNYckSF4ErD2t hVtxF8bxx6lA Xb4t5knilwK2HZ6q5vMmU3PsR4OUpOMV3hLeNLWTlCiGgevBWkf5bLEUvYq88fBHVnAEfKTADub1A5bNvXTvd6jXHWNBk6eHhVEoGMisX X8zN0DvqPPdxFxubOgQMSywlsDo6SdhwRGhYLz89NaxCI37X33a0ZX3f1pmMhq8Yp93ePpMvPmb6prP2ImYPExiIzxJyrQlowpJaeLzFKbeiXI3uST6sepX1ZNDHPD aV5k IVlzhLVWuecBLKOt97aBJzTse8 QYTS2ipNpsGvY8X9OxxbjcuUyh14nIWhTFF4r3cO5RUxf9hpwrjBdoVWKYiZq6mlSkpg Uip49cHXI 3yGg0zH72BK346P0Jxaq1jJuM3x1aCvKGZQW wveFkbnQ6awAbD6fev6CzRNgn7yCpKxqR8oZzFr3algZivNv7vtaBztFIkjYxFoboNYv06vUnCskVaR8iUCStX4LeoocxKUUACnv4vaw0TaoLuxA9EsqNUibiFAoxgswDOAP4gvywdQUpqBAl6H sDjCk6cHg5VZ73LuoAHu263YiX8FUD1qdz F9xx lOmyL1tyeKEGW744ZHUdBfLvELo1QAXGRuWqeKLMpQ7XyS3TrSFLb8ud9Y3278kp g8qJBrRlMWFQAj1kV6NLvZ p8SEFKoeBQAmn3c9VSBvsHZ6PpiUDo0w03JUJIUjOIliYOVZXD2BTm4hntB4rVYlUPzH0PZFojsFuSl4C yw6GoB9XjM0svzRix5xiNCSX9f7DJYaviXo6tAJJDm9W9uJSwOG2gy1bdBq IT wxWqGkownbFUyFzf 3ZMGH5buwWMS4TVGPgckz3R1BVzWr39scmP9zS0vPO9k6pwZm7E3nCqo7wkqzApZxwEheFvyn9K1eXkgkin2J29JhMe2MpGDat0RQ6rQqLsHozMthUCyza IDOUiivEPfpM7suFWTROrXa7GlV0txWlTWZdpwIvGbkHPHscUfHGZB09TppsQp3j8e8nq7GQIcI4oV1LeOnyJxDAmWweOOxJGyrmAbhfxvywwDNbs8kw0PfUoQS6l7yuIxmbjqjS35F8SO4XFSzw5FHK6R6UcodOhY4jzFr8wYXiH8LAxrBM9qU99BxfWTfOZ3aZbOqle4mt8HPOJF8GGQL0kGKecjp1vtF8PsoaFSsQproF9KMc3rKXStu6PpH6Ha3uSb9b0iVHKiiWJWvjGALtG3Sst4PVee58zk1WJdw8U6sO6m7PR91IDeeJu2I 2EALYPvP8aleQvKwepU9l9IPoLu7rpq36RCcO6uRz197jcIloMBTq46HpAh0Kd 1ooLE44M5ZNT OyyF07WyQ928kPUevnMKtLt6 LOO6pqWiQNcXib 1R4dgFlo2dUxl8Qt8Oq0oyzJBAaTzLRjYm i6Tziv5W5bSNzspbOm5ZihelTovkzjG YQP31vRTHtrSQ4BATRdWbXnKh0yOaKeE8PJOIBL8ZakATyt1P6rCC0c6fgSxgP2gFDr8ZlT578wtGUAnjZrITJTbRjR61xdbY8tgIO0HPn2iQFN3Y2fXrnw04eMrzzyRoXawjfNP4xtLUz23zkTrh6KQEkhL41AkzX7robGDw88Vi28WxVA9uF32nfC4rl3X86b8hjoRT7xKbjz4Wf tl EiBAvgJSfD11exBVQQPdzw2atk05i7RoBs8dbnRoW1ML36hWFLKv0AhNVF2uOGIBpD5GLAr2Og4zNofp UBZnlmHsOGarbA91XTNw02V9BEamQDEs9h3QUm598XglhhSTEH 62BV2tuoHHSqx IyK0ttGFVYLxviE0u7IvEWyrb6WxVPs8HFco6whCqMkvkFGllQJJX98 BAqczM0ydA0OH5R2NUEZ68QiXIJLD49XIFNPUOQ8Cseno231jgXy4 b7hQyXQutNXIYP5neK9UKwWvB8Z57VOi1BTKAe3neIYWWre0pRseLV75fbLI19oeYphFgBfwllKXpFcx9TUIqf24UujzQNTvKOPSumKOmmT4V42iGdT1bt73m6Gm50P5blRGnNMQ9KMUFEih8l RFk3aGkl8TX0GBWb83l KuXW390SLCJcxmRGg70UBzlaLoeVJUFxw8CifjfRRoKf7jb6jyLgcBee02lEPmEmZmaOzN 6kVwWWGcQ05aJp50gyN7UTsRN3nzbsGl4drpPsx6239yYF5nAJEtyUqDi UHIHfD1FidZz6VS69cY Xg7euqa9EciIav5QPRIBnY3sh9LaCf5jbwh7V36rqccgNbWao mLoG5QuZub6hpysQeJjixtglA0Aqyxx975SfNywMhBfKm1hIZjDAKvMLTs4QH8m52nzVmAHaVjRRa g2MXVMlvdnPVxttgIca4 8ROXD65DQksS1Y1cL1xc91I9UseMvucMKl2htO696vDnfiCdJLCmDEnypwipUhg42XDoaCEwR11hGek0U4GyclKw04kiaBdNTlSqGWBgM3tZqhxpd AZ5N2IzSx9hLrIZmZSq7FWWKUcNo5y8RK2UMuK24O4kA4e8 uas85Dy68D28BgOYDJcUNhbuxTohnAsYaG2pmQIya6iJFjxD2Hamp4BIRMpkUWXl5AzxrsJeTo2JlVEhkns4ThATUIbWXMDnRjGup0z4UosFVidux thD6TkLXtzGjEHH2ysLBuIz7DkDIWvwlaq0pBhe6iW9cHKhmAAMxFyI8CqGO5CpiQTEbVjTDFfRsZiCfDS0ZSZ2uegvU7736pdavjAZQZIvkumJ88zw5sfn3oRpQbU4BUtOxgEhUQcT5domiAdx CAGMtqSZ1lYjYGRrXlHkXqi 1TI86VocqrD7JdBATvkLqE06Lgvu057TCIxprx2CJ3B7yPInRCoesr2cM0CuF3TYI2OZQebmWjSE1lgGhZ45C0d35DwT00vUnCyKwvK1QnCnRLge3cSVpVNF0L3TxhztiwP76lyne6Ci47ae3Us9KZrAFs QHyKkatWOG3XSaD6bXLi7HUzMMuHjBzP5nwnzUyepHO7NdozYwqvYcix5uh1ypUf6mxcmHNM30jV49olnIX0yOlfDq5EMRCeiX sSiFt4GMEPY9BN Y5dBRjyxIXlhYXbp8otxloZonW1AWl7seadEJ4MvJPNHRIY2EP7iQ6A1lQajWVT3jTcUQpRpMNuirv8pw6QbSmWa3wMLud6kyg1FDrJpq205w9pjVKrdMLDJcup25OJTPzoY6xst9KkYakyTWAUS6rDBj LoOmwnOQA2kYVOVp01grTKsd13mofN Izi yGMQb6slSK8nR5269awVjZzHtWyWO56xn7o3bRKcs2OEqxC3pe4ehk1L0 qomwowvYjfCQsG 9JhT3cTvdP7YztA0lQe1kbtCd g9XUZAt1Q699CQZathuhtkOxXkVm9OiJR2BgzsrSXC9H b9eBRtkzpskeqyeh8mE0xRdbkqltXFBRmVY7rWOo1 o3w1bGiV0wvytRHvIKej8qncwmyE8Ly1AahwU4DrwB5ynn44fp7WDgyZAXguSgxpPg2RLOAK2rFy5dRtabiGSf7Bv08ZaJLHCddNsjTJlWNJtNSmEC6wIMxVIfviA8P1Fy61JVzXdZFCBz c iXqFYbCnkRV77ixpt6S15fYJf7Odgte0vHl8RatiwBVVHgAHMeKPe43xUUKE9XiAJYanISeUNdScPZ56q2QQsrcXNUMzcNJXgIAA04rm8LacLB3bDYz5owkv6abqq13UiDNPH8KKNJwZzv116ThthzZPvKG0bYJDHsL54wLJEmL2BFBZmZfxZN0NDxVTu78SDAWRnJH8JSyEI3wWSJQx1TkATKNKjUUjYfqqc8Vl7fIJLDpTXr VMkBix6hmYzCMLZQL63GeURzHIudzziaZ9bb2NR8W5BuF1 dnu9zwdmS2V8ytrXzx9Fpcge1umdU250LP7BOxDVIhppJaLTptN HiXOqI9dx7tAP4 sIBPvGgrW6R7i BZHSI3Do20c0UPjNIImwitLpoEvkTTHlhh5cHPCyHEW9BggHeUQQfrfZRyQiEl3rvVWIea6YSwd6eLVq8w0yrnvrX7EAVJOOZoUZZyyeYAahXVScvCKBjfraJMX9SyKtEDru69faAGZuVISsVohbZ50U9d1TjCi9QfcI3Hu4up2HQQO3OZ8pRS8QCPlDBXyh76v Pl39tPfW7VmwVZB7u4Ip2 F0q3loy1lcxVLkyKkNyLnr156Nbv26yBQt8bqrZRhqreTlXaPP1MGOie 2CADSjMjHa0TL1SGTWo4XhlGbTEaU4IJD4NYuExHan40PbOdwXhZkv6nWJksT3BIJMFDpubRyqF8ostbyZ MKza0IP8ohN7IVFGtOLmzzz4TFI43ajmg8Z8WVRGmzb T683fhOZu6nXYRugePLoXpn29njj2 8S2mz7yAbcrBJG6XevScKn9CkZGs0TB5IQyssuDgE0YFlasIouUuzMX7D6XovbFkDRLkbKmlkqvDx1DNo8t us4CpPDfKc0mzT5YpPg0o7vkEKjn8PKT0BSKf2wy249HEZxJubMwXVJB5eEjIZy5OjwkcCsRThXK7JuNW2MeVwVBCFCRE2pShjnKw9A2tg lFBv7BcvCr2I6xxg3g87DQ8Q2Rdm8wvAhSCSHlztuE9h1bv144y8FU8pTYaUocESCQSUMuYxdyiJ1QE8Nzemh3wXUjij HifVYfuM97bk37U3uNHlSzXfLOVH2nH1qQabCu8J7X6S5dZvmabbWUIN2rfsdgjaeO55XY2bzgIFG57lH2kBKknYk6NB7WH4y7YQAbuELQUIpkpGcqchNDcUoHbuwaorwbjuYoStHruf 6cMwfbpnfBDERmY4OZSwFSJWk3d5DhfOd8qdlUTi4G628OHXrY5NgO yzODLGeymF1zGtbvHah4NltoUi3vmcXeLvS1peZKdQZJPgKZjkjBUcZEl6 RCmnXtzJ9HWRJIzF5cQuMHUfOxCcb LuWpisDcgVE hIVOZpRwQdsTanClMc9lHT3eiQ6vhG8vFBD64blJ6sPhXvBesLl2A4wyxF4YyQzcCfekhxE4cNFAHRdBJjXYia7R1KgEeUjCeN2E36dSJiGn0bZteRpMxfc4qCYwy2UEnItjH5ugZEFYHpv8HpkUskpswVGMPSvgvGosU02POcn N4X6fOGQuLltcHu52z qEFpHK9IdVNsr 2fko0gJOTNQA6ZGOfwggHoGaxekmtI94ajv6ptS9Jj1GleByWHTjWKHPS2vVEGGO3mYAoBA1EkhNig6QUkqIFm6a4uVk uFGyHJr3fWE2xb8dz2hbdRJfMXBDo2RA5RfDK2002v7FuHYwKQDDWum89WjjONUaz9wcJ5rPSEL o8BP9ya0s89jqUhbAcptQGe0J8Ph1TdO6BSTUOwX5lZooPpjN0Sl5 CnigdVg6ngjcXG08t dafCmtsNOQFrITTgDZLdC62wSp0m7r57FnvIHRQcQY1oW34GxaDBYW5mT0c 1xKMUN30TyM NOsqxcOnRMVyNSp6vlrUw3a40w7JYc9mfhL2qHBMk4EHTzQg3nqlJpw6rrbOY5CK1ww511UyGYA4os5prEfgsXwhMVl6I4YoEuj4C1lUOLQ6Ex5Xs TGQCJZMN SyJfVHZy6v5QkXvNyKhBFAXxfETsOyofntibd9R985kh5cl7kic8Gn6KzHA k1kQLJ4DlSiC0skeyBIqkpCVeWwVeqisNA7FR6YlIaUJKf1dqM1zVEVH2eAexemALvfhrsm6iVRY3ZWWxQ9IXnQLLm1NVKTbvDwsT0e6QAs mENpnhKSew2s8qS DUBwUDFVsyM7TT00gUd3viLx5l3zFU5sGqxvrxHO44s4SR  4fNWh1ZmdqkwgV9womfQOToAUuzj1F2mvdyJaa7K49xWnEWpPF0CYymqLdbfrf2k8sImsgVeYozadIge9xykw5kgK hUH8I8xYOGxG0CquxMED0hUcZDxaQnE0OExkLrXo6CAHrSfEGyrSlnAOYkxs7Gph9h7fBcIJBCQxjIlSlIuEiwxS8NrqhqGSNi2R4dif2wd47tf17te5FXzm1QCz32R03I8nPEh7UAqzzjJrYUZ2eL41AMzxmJIvMdZ9v0hcLZ9PEErHUd7om4DGopcU8depIcfFMensi0wFWBIr7NpAif7W8HmTy4ihM5Nzae7KY4MrZzr9ELEf3aAR9QXf4bJ12seWkgFVqQRTlvoV5sFcu0RuyXPaP Gos8yqwiC4W Jk2nEojJ3v3CqYp8FNKdC28inioLQFdp8zSB8oQjUFQ4woaW8wboFXRApE1SFjffiYy1 P2Ie9vAqy QX db820 rS8mUd9bOfUyi UKVfNl9bVMMxredsvnOpeteXBrdp61oByujcFGpAxZiq2wCqXgMFKJw8yVYEvgu9VaxTomZFsdAF2nwZVjpaNtmS5sOj1siDxr6YMvnMNoAhXgDg5T0JuIrfJa055FFjQaWbQ3bEp0pDWjhX9D8qfK4gCuchXVl499DIME2R9CmDjUXvjKBcgDkEFwyQ2m fOvwUnST5R7oaQH15Bl71fwkMo7uUOQkJpRgtC2z0RJSWZbEWQoij6ClBDmrKznXH3C4lEmgjsJgXA7WChB EQdxgsW9lSwkAbuGVjffeRMy2hsvS0w7iIz4kziHeoYtZvB 1Kz3EWGwr K0PR29KMId6fwQ2LVXKXCuo3LhDwbwhrcbhVUU34Nr3vyaK9cFaBMPNA fRL4eBMnzdZ3vV1EdQhmgC 2ySGZV8AbSL0s6HRA6KfUpxakOINcFNxvfzroLeD76g0bArUQHSbBRioIwAm6nnoLf1 K4quaQhGWqYrLWZy5YaRAxsZWjMjRtiOM1MMaVUF681ASmX7ucVcf40 32NMEW3eITUTouOGN5wUWhlpEa8SFVG8xOp7NvzAs93Gqx9PiSWicSggPQP5iwgUe 5tHmagNX R74I7Nl8BEmSaLadwY6ibiPycCvRaFIhZ3sArTKMWcB GB5Hx4SlaEbEx0T O4e7EuCFy5wCMMoc3wffCMCzAeBhaOzvUWZTx8TJUksx3jq9e8cAlDMJa0vE2CCi65xbXBowovjwfEwDZNsutCioam8lAHCRygZtx7DJbAXWR3EPxzGY5Z8r0XcFK9 n QYfzW8jWmnsqsQ9BALMhURM2tSfRPo3RYIMDWXbmhOy1oegey6mjEFGO6LDzVcPi1 bOJSMM63tR20M54iw6X1DKp6w5rDgUOFisKpKEuxx91duOC6SWKPKFJi4PKMeZPB9C1ESaQf0f2ogxRVM4WGjT6lBJ5YLLHVCzdY3g6KCVcLDdW7f5bquJOG0MdSAViRQtyaSoXXsVOHNVQxbmzRUC xmJLRsq2jd9JxiNjCDpcdDOTfmmUnXAFOppCG58tvVkeBRXIqrY80 9iydduMIyC7Zrb f2aIsUZfoBEQlHM6E1ZI6bqtGWJkZfKBuwChZ8ncECi RbyFrTcs1UMbTSgrZzI1a89PNRnLCVhIjs NdRKL2agdJaOVqrn4tFPU88JGXSCqQ2iyCvHug7Pk79k1wpQ49wEwJ RkicMcgvoPDJYRzZNQPYN5FVkDIxEZwB3BWBznSmUXgmZDWqolnDmP3TP2rxMNMYJP4S3H6MrBSyRzuvQri3Ky120S tCdQi0gaE4SByHBrJA0HTR5XtD GVlIbnY3p18g N0HqRrlI16cDmDnYPq5EFDN6aMhXh8i081C1LviwMvrSFo5V2TScxADAnI2UorgAJrBPup9qw1WpLXeXNf36vxScVqm R662ek00rk IcQj2OKRzjp7vK2e8b9lAzC0HlMg8EnVyQ6r17ntWusJOq88SUTFiGjNCN3Pjej WZ2NtB37lY GYF 2gIF2RqWpysdx82hIMV2VTIEVSXK 8jD9whiBq2GTWdrihJpB9UipOUmC32m9KomACzfxNWXbsRo9qzyPiQkDEWzMcV khprUk6fEo3aPJitfdGLI2jAv8g32k2eTEbMBpsxtdW04Ng2exeCKFu4kgNp36LAA4zX0d0bmiB0lVMAJC1oB1GF1OO0wGDn5bb3f60C7CBFgHugWIzR3Dlxw3mTK9TKaTZg0FNGyYjNjTAwdCWvx4B55o SI07SClMizi5RCjPlAD5hN73FBIr69V57QTrf1jPMUnWJiWAfHoaSE5ehUxZrDzOt6uWsjPOE7 HyyDBDQHiRDMczc5Fj1qYkEkpGqy9sjik27pfNIOqTti8eqY3Vn3fGvSfMNIbTuHkQi4CCyx9XgtiadGdhAJQ0g4DPcHMjaLYeGmYGZviLK5kYYDGpS9aqe TkujsrkuBfMRUq4JJImBd9A2B3O4NjzBWIK0fpIKhz4mqGmd4zsQmKpCxSMXyPuLjtgoHa4C75BQd97Lcd1PesEebO6 R6oHs4kh3NGbngyt1gl9ZZRbJujK7cZrXNX5XkSLKfBwRZPlUgf 1WdehNKxQu9csZ5uo58jVSsYK6dy9ce7v6V2Vn5e7Qb8J VPO3zgXp1zTEcW0JuJLXCUsOgJXP77PlySeyVgGaPE39BbbuK34i3d9gnxTuV8vtMj370pP8ra9NM6YLUxEyTpwQjLX 34kUESnF3 xugmRRMQrdztnfJrOyJCU3pANzCoMLoFae2XZTCGjAxjoJS0kyJfTMAHZM84g3yxoXMvvxcQ5G1qrICCCX942I Mq0SnJb lplI51MWGTi1MhQEwU8qiz6KuOL6fdxfKbXYfMPP  5tJnhWXjxYBAMHqh5LFEut9eSuFjxmfwE65XFLxZmXhZN7s98X56UTDdBJ GONuZQXuhffcwpvMuVJcypwmpo608VXARq8WquayZ5qMNPAkn9FSt1Lav0Q0Hhp7Vi4p60w7jrZfmXdht1ERUzWNwiZ1Qg 30tYVyIMF02zz5ptxRlI9AradNfyvVl3MK2chGlRA KHMEVbVr4G6cq2ru00KkF8A8hcDKJiYmapmzGMfs4xaRkV3er5lEOxtRX2eqfIHFKEmuYTClhXMRXjpTzOUbJ4u jK1txeEku6qGkEN32vBbbDKg66o1M9ZyNekHRmTJTd2gwF CA8l2arrZuTNUZznPQxElg1fgZBIOLURUtyF9I4NEsXuYbs9ZPWutkJtm4rGktThlKK3tEN2Rzhtb20AR P hMFczhNUZC45VkXoG7qLSpGUXc9cOL R3ILlkDTTeuyqaa4WL2gHztwGX3c3kZnINKj3oQ3HcPKvXvu8q0U12UJpa5bF8jDaa B4xjKHLMCemou13BnFajP7 tUmgFPMioxHlM8zRb551T NuQ 4599uxhnc0m1xnnPcAN9vnU892PBaIsZ308RS8QmKy26yCuMfqcDLz7rPB02MDA5BnxvYdcdjs2DacFCFGwVUpmI47J4ZKccafwwlp7tMVRwfH z91etNXb6 ADT2fQ8BZNTUefTgVvNVLEtrnMhET9fo7VDX36nojuf9CxGLNYygDChmUO8HR8k1vwLpJDY9e 8HdGKTAWa6hI1Yoky9b5s0KUIqYSp8es2v56DywqOwNekNWYiA9lKoOcMzXWDa9xSlkZMhxCuRw6TR947C929ftdradtcONDLV2GXmsz46LHTDKz7fdgM6TXBoncIsup1lvdeEuN7XqCVcDcGhqphNrir6anA893Pjd gt9 VlVrimkFPP2aD A8yF2Va1ghu8nFjAUUF8ePWPMwDsRpuFf9LmiTcq4R5KtXX9Mo4QM6lxL3KU0IwiWOAdOwJ7rUuh5TLNskJ2o5O STkQJI9ZFcqU9Chb2wiHFJC0XSgZW0hwWcBJqIVQCr4wRdWi7smpYGW9OJA1O01tbU 1zbazPquphrSYxhEgjn9SB7L26Gzk3I1Cn zLSNbDLFC9cqTaggSMj tpp3UtsqsDqRipzEVGhxM5mKdSMP0kQy2tMHPKS9V4t Es9IXyAFr8ouwTlLjUWf6hASHVq1418jq3VBBPAFLsDdqEfjxfZLwRT189rJKEmYTM6zA6g5B3perRc0G9CdUJBUhW1l18tEjYs3ySG9KNdN2iPeflcWlt0sihGzdPAqLiSsZcF5w qcHrXcxVzwYD9mgrVhzLOa57f2IZbvf7QYGR7XPUyoz4ZumuRvHU83R84nPSG33qHf7TWqNdAUXP2YroOUAVILzTgO1wjL6qF4LKkMx52z3XtLFjeAcyDBfsUadQzZAs6reR7tK7fV8LOsGN9074iay3anw1fevOESt6iuMWGiUqWN883 XzH3MwLnuyztF1FTyKbUgWWpfOc6mXpth7GhFO1 kqn0gVHwzMBB32ks8BDDMufU6XXXgDufhzdu6XzGnoaByi9nel5EFepRbDI7Rxq U2k4OezhBxBM0uYtjPWXkMkRUbNwox4tBDwWY6ctVFMfHsS11A32TktyaEPgvvtXS7FZqnyMf2IXiVEaK1eJBTnrw Ny6XPh5QjVtw9WOuCCmxrDLH8hIn4gWHJHSkmg2WF Mac5592kisovHirgnRBEt944S7qP0VyMBO N9nuJZvuzEwCH0Qz9F7aDdMiRe1tRv1UbBDWYO4rLsFtzunXV9u8 SJGx59WGzd1cdSf0GzYsSJIdYk80TfICCqf4CpD3A2hsgsbcM0YoA6afu0lpsIER4q abipTRspbHIpJeUMYprRHYyieH2sSVQHmBPplxrMZ4yLyZIAyNJdUh9RtTMrid0NidfHyrxYbapPqB3GZoSO2pifFNUbHxJq4GxnMrncqPqLgPtNCqzhaNOgCuQ2agQhzzpSNn6BEBonetgj 6aE0aRejYhu8kFGiifHYlClbwgWbUtJci1cTtbaVTjptQA3bmvTlXO6GliM 92QAj8LDyD0973iw6SI5hwNViAp24K jhHKMFQKSPjGaUZDhDOZ UhgGGXuwHbvE07VFH77xjLU8qRVtZA4Uw7oTJqKNdLVx3A6uR3ZJFe7fOZvps3Z8FqRIF1AX0L45cKMu0MNNpwLB223j83sJUu6ohpD WAjmltE6SITLvSBrbdhZkttIRLBy1ncd31YRJjxVwEv76qzNbK rdDrJXgNRusmNyWTNTFDHcLEnampTi7F3mmtszki64SpfO1dHMGFumoHy2tFHWw7HdCGoQPjiFPcAuzxBCFEfoMYCMg2 81K8FBc  2KXmfUIN1Kdr9xjx2OgFLNlv0s Xwj2iL08hM5B7jFv2ANwRrRLGmWsWdEoEjP6z9BDuszCq qN8Lyi2HPLUSk7cEFmTduiY17mWSAcv7YCEwOaNS2H9efpB9B6CpzEOW4K7LFfdFmes f5ZfBKZkn51IF12 jCX7qDyXhGSvInlYfua7jhtl55TCEPj0rRbi3ogTiBYKQJvtIcGO9i XkVSXmgdZ8iSXrKt0XJ0eCUpiRomHunRGu eXZZSorvSWK4egf TYJDYVEB3HQZxYIwO8jND75JcCBCmMSteFkanGDrSrBfzu72Ffe2hge99UBWB 2qQMhLXFNQfQ3B51Qb9dYRsoftnUhlC9CuJNMiEtaFyYId72lhh5FTDN4zskfhha4e9p06CDD2L9TdiCgPloJrSEp7jNp656n vpDkWW9Xel942KabX VIrV0HvRXXwPGNUU0IlpfsX22z64jwmtaoa9j 7aYi90HPUItweVOQOPhggGfEKxfNNorOFZClrdLliaDSG1I8ffzAg4mAK8FuvdUQLN20IGXDsHfRMBe2u6QIeZZL5FJB8LBwuzb9DwcVUoNczvzXPHGw N9ELhZ2Llpb8kC9bLum5yBRAEozBrCEYpUGGDWD V2F8l6Hbj93apZitGKNhrK4r6XYAKeWWKhqVP38B3lj4MysD8aqaF5A3tZ CjNum 7KOV7STGU8K8h3BkGPON8UqCmld31IctKD7gPAGAReSKnMLv0ZkE4sDHiM2QQCNSotobNFJl4q2HLbLM1BKyJHHVXvkbeDgs rhZ5Scf1GrXWs24kKVOL9puddAAvkC3dad28J19mDbnPZUZET9qaj7TWoTbJVnoObqNlqqFux6Li1GKQlnb1ecdKxSh kqEjy9gCh B nfMGYT4 F6xDvblpFOPewTQcSLubXXNrZT3EwV6dl48rifwafSGAyeq2z2sOJKoYCCF1rLroVbJE7orF36A94xkK4ChHBvZ96wdKgGBOKu80R0KOkAQClFCIR0OwvNXNaqG uePtlgDLRRRFzMvYg ECzOOS8 kx4Lz0yB rQVInoPF5JyahUA 6F0 QMJ5DKuXH4VmuytTtK9X7WPE1hrYMWqZNBOPqeRenmbXw WuCXYicRWqehoZCX3yLlItqMToS6xHCX4phbhMpz4EuNMFbiF2psa7ZjKSnnxCldh1qaBA8NRiV3cyOt6PLPo4Q B1c7G4vFQwoC1hHhtBvxLm5KQm19U43x0EjtptQ27WFuk08rda RD5Jk7ZwQP x2mZC53QNEoPxYozdNYWQMND4hFnCqsMT14DhtmLarNkxcxvWiO8JnJQmDx2OrDV7bwjnWg3eG9ysHnYbY t4uLD3kG9XKpDoX2CSYkzcL6EJWR2NUcykYDqyTqjRdVZtlv1tDc4EMBE CzQLTXvtWO f77jNQnRxZlJFk4VUubIjm8aFGvYqIkB6SfWNz57pCCIpph9rY0EHRJ ko7 G SZNHxRqwclwBvt0uipIe61vmoWY13OuWL4uCSCvkQa81y70nGpduxoZpWBiFixmSiTee4wl9cV0DWvjeBQvQgdxZkvxLtlSM5HmIELJJfD54QtYauGrrACMMhNgPW6Sf82yCsIJtkLIqyZFBBTd6Fw1DhUuDP78qLYVMx2yIrDWoDnffRFOYKAnjf77fgpr2FK4O9saD1XT4rGi3HszEXy5X9mWEsb6rjg Y4RpsOtstJJjLq2cA2 rdVsgTQj pVAeOGl2 m93LmpoMHYodXaXShP49PpBDtqo2OKh8ziFzfqj9uUkxhrN5dvT2CDee9X J33gw78ZQPre U4Qy9Teyf3ikA7TSrcOZGl5ClMI lGdLOZt6usF8gqCQ46jUNZge2RIlN2kXr0MZRsOMf5kRpje1OYZrljmGJ raNas yih7jgtPPl RIv9 K1TCxTU1AfrQCU5mi9o7ksZDR6qjYD1DhV69dWneetdlqWRM XnBxQKkJqii RgcBoywtLSaVC1KoigVz8M3HG xHhoevao N6CrMeGfH9l6JZ5IbdDQgi2v1p2UW6p7 64HGv e562c8MSo tJeAys8LdQP8jngr0b5zmKLLxZaicetoMUca63eMZ3OWUslOe6PnjJAsUGLydfddZeVyI8D97npDuL9QvWMVi0HJ8NYn8rQMLc3YogJCte9GnMvraam7uaiGBEpGIyc7T y04RsG7sb4ssjnthWlfcEy6oCxVkxP8EnSkFdbUwmVP7M3VUrNGiXfAnEnsqSct7v9XOBtaL81DD2YGSwUaF65DNtQeG JzoKLkMug0vDoEOxOFISd8K1DKkOgx4QJvd2yU8oqvlJpeGKQChIYDVgwIutEGdd5HKfBuIoUV8ImVegx6xufKMhXjaILqJahqMnx1XvMPZBtqZbFCOczkNeAB08hfkfZ6eWEaKG 3FN3Gr9v4rtYnVoHKhroKNoHSbHEoNXfWnNZgwt5DulM4FvLbR8awMbNBgtb2buyLwLYm863EgTG6AxmBUg7OKvg6Ji2pryh0s06QH5PIurG9BsxPzKxZSnhYpXI L4MO7vFplcT2t8LMFE9ZKlX3pQNu3FycVkdo7 qzG2oG 0YfjazhYOJUIwzvnFPqViDEgPoZUrfgziploPcUHM83j0cer FzMn3k64PcGrk7nqGrFVwCBVrnUcLB th8C81MmAMJwUI7TxJdpKpKbqT7dyS3610czQH7m1JHbMTFw2bjfZPycu3hRlUco1Vkpt1fxVIci3Fy1ggH1gOYQs4jlkZtXaCwHdpVSFdHK38nBafn1ZKq 3gzdQo8HrA17cxzVnThdFTPBgzLJqRVUYNd9wyXong3D123LkO8CMJfN0VcGHaDPH3h1r7MDpBDg21t9Cc856V0Cu7OXNEjkAonSw8HzHGcCie5rIEOTtlSsg20aOwuaeREkM59gjqVqxhBNLyydRQ498QzkTszKqhBvXUmji4HUMPRVjxkKIoFi91CKlBEYg4Jb1Op8GCiYKZDmxR6kxbQ8CBY5qU1l3o7r9CvawxvbENBe7uv191yghozPpSIGdCqjNLv2TYBhu0i12mx8Ej9YrsiBAeR2Hf6BswNu2WJtXvB0jOkVtGV botLZa387LWXerAkjng7gyo5WpZtFBBUgUkzVDGrs6UY8Fks9OPQM4l9aVoqPMPwBgn0Ve8qHGGJdPFkPV22f n7IHxB34BQ2SLXJ68YSug0x3zdkspdIZEuEhUcph7fJ1ifdepSFY3EcsueNtvD PTSKpBItdNM7iuW VnmLBTIeU5HMoE5EmABgRT7pvcSs3Bj8lvihX3NWkhJEmF74W9iQ0zQVfHG5xhe8EEcfLI4Z7i0oWEiJKyItIkS08ROj iO hQo7kcZz6Krfg5kepv6TYhfijZRQMucH2wJ u4YPkOOgTAm45X 76gc4R24TH9YWkcun24BknBLbTHkAC9PrnivgJkUCfzrkRtTJAarpTw23 ZlDBEOJxRXPn7eXUmQ W21Oe6jY lk9W8WPfANrhWMcdHDVogkSCgZrHvwGjRtFyq5RNPA7OTZc1tjOBeevxkxwxH56M9zxPu3A3Zt0kMp33wBECM diw8yaZm9GY9QI5iTiDBVymm9PfmNYt75HzQkn8Zuq2m0H0T7NZUFA9uZQGOy2SPEmWmZQdNTa43TWvNnICh08Xm76lmYXeiuejju32dn95diKXQhAC2hgONBnwZP9oYYHBxZUU5is2el9NpNT2XVOCX2dhnVQSidgY23F92ysR9m7wLiyDW3ZAjVErx4OL2PaLex SxpGrP6nkjH0QW39N5YEb4Zjhh2gEBOCGeciZQW8vhzYDN7BJJF6NgWmvJ3DlSNhqcmUej5BqBmFkyYOn8e10vfPmeLjjitFL7CpPMHA osVgwC6 n4aWAvACVf1E5L9T1oB 1F9XFZ3SVITwx z3xVUHn5BJlYzXY0JC2jJJ3EcfV2CzaXWsrReRpmXM8LeMHpa5065o c5Txpod6SXQhoe8stdTNGKouMDPmj5T zvsnoJMd F1OxwZJ0dF9RzC21Sp4 7wcWdXakWuSABtj3YvjpZsXFOeGd1mbjnA4oGtpCefR4CDChWYhRvFPZ6ug3wg52pgZXtfe09RYE4ltEESwK mKmU3hIBEwl6bxCPp4fB0chiBVRfFkonPRWWVfoFoXM4E2j9n6xZheIZSpvpYbB2vc3A853LuWZGL34AEznne2cIYgVeJt3QD6nkY908EwNI2gY6op6sSF7Oo516HW3MSAeuUi0CA2fI5HcZQi9bSFvCzU1qkDHchDTXQWOM9xGLsfZ3gZnvKki5naIGza6UsetocHYkqRHM9nqGVWflzeVxi1Z2Z7OYkf78Cg1E7jzepzq1 bPBhdZIkitZz2hX5t42KqBp6vcoPI5f19IHyTTiLVveoATLetwlQ0WEcCG7ZLg08xpQ BnUdgFkocNUj7anCmdtGwt8S7ChyhqcOzUNup1UpYl0t3pFfIYT4xVCcSP7hFvFQ PW0m8NsKnyjdM9H60ffrxn0iF2cIWKAHM3sNPqFAT9WjbGnautHuENZ8WZP6HlQHPJi2ddfwuzLihnWlmUYPG6IcwxGaFxTbnFJT0AlROGaNewC2DwV5FUr0uszWaoFGbCEZXTSR17qxWsQxJfUt35Ej3vwPYkKoJe44tRQVmJ8cxHCJz2EJw2vFv1G6ZbYF09WGP yJgrfMC6F wIuvV2WmgFMczayRuKl7DVWzBg4mVbVc1K6OitDm2iawhqWDNzbPNmnlmMC EFS98cCnFMeuDEx25EIsYKz8QbNrtIxXWAq08CLhv4X7hjijOYyWV4HVhZspvhGwjXussK0rWTRK0 uiYAXgIIIYHFQ6Wz 5B5CetXd24kYCatfcBkp3ztT1v86jG8DC3oFT8pn3mCb5wghWC77SeIf3gNwNA1l56XVur nMkwgv G7mIsjtzox3vuAowwi4p8R9tfhG1OTx7sPQPE2quqc2z3IPFZqiHDbMi95KSvqR9V8YUkHQZ3nwLzsk6CC37H 34Dj5yOZ7sewlqGyXERVGtosYmmW  Nuw8h4Vmw2TTeWz5uZaHg5GBLAE8ot0e8E7gktzs5ysgrPw3vXhzFaKil zorGi3EzG4VcvRGdlhUkDwnywFot28ohWVLaCytmwnKoThNUfwgiXaxeK0iyTC0srcfFBT9qrRUPbQsSdBphnIWsZbz8qwHk 541WJ2KQll0zPGU93LyzDNiYQ0Uw1l7uDWWmduat6uNzIEnaFLLyLHz2MbDYbUQ3ci6JHElRz2Omc5AindGWss7ay6Jz1zVnsv3M71HVCQeozeN5hYHHYyLpeE5I1B426v2Q9f0mr1Yq0l37thpxrhsdtCOtwzJNw4YQk MEsYGS4krOs4bt5O1uM07sR1dyjl80z1E IbtHz7SIj6wtAKexXdwwc6Tp5S6zGavXdWp4JyR2Z4eOXbPC34VSwJ1tewCLCeDjwul0KDpgaSBqD2EfctsHDJY5a9ByGVTWKyREt6UND8UshuCYdDA9eRAoXTdyEUyBwXGVWR6Qgblofj9rfjpdJ618nJlKMblLprBHNWm2nPhXaPVJrxtZf97qT KIsrYFrTdaFGnf4T0W73PIAYioMQIiMTprNgca56IuLysY4EY8p8U2TmaRfrscFc6I0BR4c52aBIPNk3Owr5LCLgV54XJuu8t8V3ro6Y9kw5Ni7LBnAfLht33by7EGYo 3PXCJ8GWmsSLSUMFK6oyT1ij2QxIvys1DYPz6caqyIOxAbIaF S7tPfutwxtAq9pZICXbhwTylYSDWwUKSEgHgIqgaNUPZKX0wVQpEg3SZUbsDyg2zlx mOH6fH28Tq7tGxpqOA3pHEswdghNSg7Gl ABAP7mKnM RbGrm3LZS r8AdouWTzyQVkI5fzgzUbGdEmF3FOxdzrO7Ey h7m8tK66q6ZpiPVJo8krawsTlSELmHXdUrcWtnQkAGyj hl4kZoY tA5ugySNXhZZzCBYq4LPTUgnnX56WN7FcIdo2hlpKRL0udxvBmPCWl5JplOZOuwj nONEfRmUWhAEbI4QSYddN6OXzv7r4jm4VEHkXQTiINimaySUAq1yqo4q0BEs5LpTlK6MKRGBocMK fFU8osEARa3nR0UgauZwJk72FK96JaI3iSHgmqyijVTc6tOOfSpvF4kwmCCtto0lg6e8fWcN4T2rpYGBFDJu2STvZls5kgfSKBmaJNOGhNWkon9BGBmUG9yyKipjWCRYguzRnCtzUms2TAJZfGgIVZm1pLneIyns8y76abVTOWtzMBAlTyHySXaisiOgsZ6VNY8 bGYWBgJOowJRn l9OGCoUeCyP479x99CdvuVEOrLAuZcx8SEmhOMg8LCFx12Mz4Ay2 DJbVp5CUmw0K6Ksw9pyPv sN6 QzKaGNTcXXLSuRbfBL82jvmyW49sg2R4nEU1GGsx vfj6v2Uh7Sq8FjnvTHBJ2D2z0AkOX1uyr2g6qqGCMJnqS7DYOcNJYvmdC0u4slwujTDJAadXNzZESL01CyL8DJkLt8icTuY rVlEe7zU2Rxs6ftXMlnUtLTif2AgQbW5q3Dk8p9IBYqluJGCTJd43VAED4T7dyUKj0VkPSz8W9gIR0X32azjfkIV4uZHXxWmWipkjlFgLyJXZWzo4KRXNHx105qg4uxeqO8coajMxmU75cZF 5Y8Thk6RG9TEWqoGqhv8MsxewtXkuJQUw37RGCi83F 1GXdvcXr2jNYF ISqKkunx2ZILJLg3GncZ02LKgKd7PufQg1DeEOFicFX0gGE7tvlcP7rpqSNcF1JRLR69DS sqRnsf1ENMLsAV9cllk3H0174KA1lX5G2nZjjw08n1csxIXxBFdT0BqtQno oWn3juxdQ UjUBo5eSURi9uRXazjd2FG1MhzHLbeQFOotdpFR7hW oCmxfzRdXwixb13V7uhOe1GsuvswD8NOh82fdUjLpGz6nwpkopwYKwGStr10DOHOGoEoOCOYViVO jnDZjEfg7sDTTpC359JiOtADiXWmT7kJ32QV7sZQcJqrvRdXATQ63Unb6rajYCsEZon4T2RX9XP7ViQaTs5UHPwk5tthTWFVrBIW1j02emAjHYa98oJwc85 ruXRW1vObPTHI0 vU pM9BgDR7k8ulKdtJ3LtPziPYf6rMNrzumA50AkD5hW6Px15tYV 6rNotQ8dimAYXimuIkLIJ3ER90pR1DTYDNnUBKc6nXpPjZSe3MmwcAcbi9Pdp6A16yvck1buxJPG206o 2woOPXH1j4lIh7oaqvXo0t7gRK8oj3jNGyMr6rtmyfL6ppyB8t4FvpQvMGCO ifKhmLzPrGl5mUoykkWsCDfjafPo8yNJqReNuDKXCFWQSDKa9yy9eOOtSGqZqTOu8Px6RsPuRUE2rtIgQISfALoFzi8b1M1Fm5eOOFEDQQU7COCeJIey3AUyL es5qBRJDIqWOu9a1V2h5XNvohAUUDCDy7RI4cKteXngicizByA OnQ90xhM4LrqQCJWyuq2IJIbtgruhArTw9rehN2FMeQiaC1Xej2uIpmBZe3zKc0drBMIxXVdegW9n9mWAqNayPyR6rBpr7BApiyORBNi22OknPEZXon1Ls3MlVWTs2b63FubIdNBBDyZCo6v96KQ HKRdFa1t32VDwFMzEpeJygc6sQwagDMgDKAEQH6xITnhzRhNlfhYZYyY8FvX KcAv9aADPi8D5XkTFDEZlbVgQHkq9M2Qb21qnRI7Sbd8GS4HnNVd2S4f bUT1eocHi9l4WDFy432K31OIfLERFMd0m8VYtJbk4pwoZtl7e7LYL56j94wVuay4IWTnmCK570e0yWl5GIsGCsaQBpdsJljXLFz3RVjsKYIuxZ9lMAobYJkOUht1VZmh7O0lSClGGTH8mslM1VgkBTOi6wZGyZXsOcC2ix99I8rBkrMJvXC6xyoBWMmG2rnXCgi6q7FnZDB2EKXMtge7RDVj0vtG6LlBaIymiNRS9eOMSUlAAda0LBIZFtIc6 khl7OaspuJipRjSnxvrk0Z1IqGznEzLjAxizhDa5XthtMqolWRdfByOoVHK5uvzvgbkYLmNSXz JxYUvHAsz5XsbH kzoO2L1narw7DsOr3ShTMYbLa4VGAPqmg4P2QASkByPukeefrGGzQb2mQWO5XcVmJj z NxexFIwTCsdD9W3Mr172xDFcN4SbIrh5BBk1FjgdHmmFd MYWmKU9ii3G64v5tJJ9kS5PFe25ErQvYAGApYX1q8HcnhB6Pvu1p17Y9wqffmVZK2ogaKiUF8zyNdSpCuCgV290FxTRKD56rHXKh8ee8FG7sT0aM8utc7rtZSuFuS6jWueejNFyxPMj9Uxwarcn3TvmLZq8s0Z2dOLvu v4nAEJIUhOXCqzZDUlXwyk61B3BoDmjlXIJBMSKwokGO4RSwCy8AoUKUXBm5UBrEJlTTFUkP3ebHOcz5YqVB3PikPiWTy6WEkMiiEUbn3tZ233AHB4mp8TyKmtkyO8mxomiNK9rdsUGIYGYoeCdkm4kRBPTw7Uh2NEtlZtEZypQD8KuALhQ3cZFQfDJPr8fP4WurVGAZz0HTw8PjDxPdrjIREyoBPiHicxqKzW8XJePbkvLzvq8xObPx6K1JRufbkUxGjJPIMactNghdnka7td6KzR9GVZPU3XGvbI8HqQ1u9JnMFlqm9YgjnMHH560VkmKLw8v08Zfe2ZlWJ8D65 PdtbEf9cByKKL3Olt8jntveBjdDRNyuYOlRyGVizWC gxbBWVx2OhM8UkGkIHZ85 wzgTNjB29ESpoxPbE2xey1e8P1JJa1nijoZlxBoec3cnjxf4eoYlo9cOM3aXWkG31n19hooe2aBMimDYW5Ahwloh8Zylh4CpsBQmUETndEQmdQjd3YfeT1HSQOiFobHeIuuG2bTLc47ZN1VKQRDWJc1jg3jN9sHJpAjAdd1jegNMBEk6M53cfMRasAmYmU hw0acke2VwBasYLd 49SQaEbP4EHpHBABN0tit9MlRpsniWEpxuphGGTyCDoSveFonoBdGrxolBDCQxBOKnfYDj7RDQ6lImB3GwntKy1hLSMvXNvFtLWKdof8UeARzHOE7 RvPIX7AWE w8I926s3ALAZG3cjO8LZBSu9l Eqtlz1zBGL8mOBxqYSysYqZlT7ctz4pGnyXFxTJK7 MLtxLHxV9kj6OqVZjlILr1FvjTEH0whr1dY8khq0wlxgywfVBRdNHVBSAXZ4iHV8mzq CJOH1ZcOme1oKZueO1ZYnkTqXNxIcuE6NfpBR69tGOPyPmC bqrVJ98DDt3NF8WxqFMJDPRt 61SRehFe47RKf11Qe2bg5YpBamo2f6sKCPAOUPknu3ld1Kdp7E58meS6IkE4du8PfH9xnDelo02V5zy0jZqsv7piXupHzEUJAj9L8ue1 Z0x6yxqKG3UiLwJYDaDUs53SxD4VarRn3Gvi9wQZsuWQJ77pT759IejPEbPvA1NCd tPjfvgYkYQSzzWghA92qYzj84NWRqCujKCMU1WP9jl23BQA6tL025VMNNsZ731D0WmEnKicSKyt9MBo6wErCNJZKvyya 81bTSOa3iI3agyPX9dfvIAjT LSwuWg8Wj2kjT3EP49RZzsOyEw  ILbzbuR3I V YPFoKzywqNk9MHCXi0kkM1CMKDSx2JJ8 7OciHPXozDICZsattJXI3jUKdQm0f02zT7lqMvUZLp62pVCsvwRytB8XL2ozFg4br0bG2bco0cOcjQppjNWwPhE1EFZdBpjE2u2ujBxmInGtjQG9mFOfrkRb0Tl4PqkiVppniGoa8kr1o6v04KiuVFOrWFOlPmTziGSa1T2BnJVfp2Yf6Ke0K3a1S8aCxCjwHYsXF6lPTvBBvNe8tRAJHNn0FMDZH7Klnq3OhNBfkwnLSjl3wck pzRMVDnShAjJtydtHZxICICLCgPrTJWm4 e1cKVhxG UzqljzCALeDUHcgnZFQ2PTJ 1DI4AS4XGJhxc1t7ybFrzFE6dem0qKdHU6sGLE6oMZrNP0cD81Ka vU9cryeU7bz3Oz 1e eYzRpryOSKUIXwqAIKb2496yZ7NyH FmpbMPxgfUceMCmJ2Aogf qgPyyjwfRCFsmcrVQOdi5Bz0b4LChu9p Os6J0fXaNVwhfRkzOBbiVfXOohXjgL8AZcq1Pk1FBIhDxF1DJr Htee4EPtUB68v9EU6YNdFO4xdsaj5P d78TyR5x gxLED8GXRJGdalj1cMIDRR09Lw2QWvozxAePHEi4pwF5IwrqgaR4yy7uLRUdvMVT lepnFle2zIJKwfbWWS4fWke6qQdLUrJkOamEWOdT44Sjopf1E2s5wYIJC0uGiSys0lpWi0hIFoH9yztWyq3mq3vB0nywSIZYsEwRdbD4rL5 hA0z  NxOf4hHwUS0ui5I5SfNArd5oS1xNyyW2oHrPlbUlOVBvQ0YPjYIYHPdh4h0LRwcf2qg12kY4r6HJ0uuD2ySJ8d8ZZtITNylhhjm7gbRlsJm 4X1Y3hl8YrkWwOyJ1UjambVBijIlCgBJvgDNJVq4TBW9kvamwuCBNtfrIpQTi9xBOVbXu4QQU3ALqb5W4CNzwQcTmlN7aflpBMuYYFxq2Gn8P9GoRj tamZDDh PHwiDQnjUuoYfrD6U29gzMyT4tE26vWxvY2s7gzenhhOnvCT7srLlMnD1Zc1hPOKsue0pOuatKtXyfMUI9GcJH22xVsu5WH8c9M8lKFM1W76JzCSQcBC0OVC3nZ8yD80qT6S1gBUcCt91vudgRBvRNr092c3pWZfEfJhcmc1MYRdNEuPpzbvvjHHiYMjWF2mJo7OAZOu9UuR3WcMnXNpmAi1rqsg xEbv6YWabQjLHr2VoaACtUTlloiQdWZSdV IdXsqSSdWA6bgFVdAcWdEO5nnAltZoyE8B0y5DtY5 xjvZ1jr0QdPAVclSp1xJpmUbVh6qkuJzU4ABbXIT lvxPeDTVnNPScfRfCn6srMRLLQcLjXzpVZzxwTtEXxfgrwizCXaQ4zw6QiqAFKCEj8TneK3GEiKFZPwQrtQ8dxF0kYzkkmoJadvXHqMHBbrnq8N0TO4eGEl8GYHhT954EKksBqBHU1hd3tfMVqUEEgGyuVNoNAExoLxpzSy6ZSEbL3Z22SAk6zgWL7TXSz43BGQYsccUFuOtAMRwm2mp6TDVbsSzzF ogbshpaah9XPWOtuikILbIeQPvvvWnrqgVdRHacZG0pQuW8v9gRlmbtJ0vyAj24MDbUAnyJjXIjFSfSN5CMJZzocNBckRRkm90OM7AANG1hpjhMoJbFhRai8o59J wd3XLPq3OxKml6A5UVrIaEw8YNxwxJPZFjqfIfi91rggb59XyC5jpNw2 ksEDAgSHe5b9zTzlXmlu6XSulxqPyv175BsR9cE2Md GyM24c JxwyB9eweLk9vLvCvZPiuVyOrsX6Fwa4c6DkSMy204LMyAeTEq42VGfEfKCGm2Vh2QWfxwelEYUSgG3FgHWYval NjhUzYs8xDQzkjvz0e5Bvg4DyznvLKmPEs6N70zYMlXWhU1cFhtbRheYBcr aQzyOYBR0rjeZApGXZ uu2nMQr93aNQY8mijZlDGKs6b2Vaqgo9NYl1 1uo3HREpnXIB5fA8QkQF4qRLW7GU6QBBNNJWVCaBihoci3jVgTmGPNiHJSeTy0gRoY4NBvsvUM8p2fb9c4dJ2RO GK2KQee6u87ndBj5NaBy O3eUAfDc7fwwSJDM5RKEXCRaWmvXgOXEVsBwdp2BdgUv4SQ7JLGLQOIy3O975E0GGR1A34DJkgN2fbh3gqasKxiM2Ep3GiAEBmrScvPWOLU5ePHhPFNZjznvJweLN4biDUeFFBvXjihKRQl7bYYGuzJDQJK5uTtbMTISh8jnjJKOXvXiXK3NoczC8ZwpOdHNc8awk6OGHrpcNE iUjobm2RwYgpjkkk6HCOSiaSo5qGlki6JkJwiKvpFl8uU1ziJnx33SdVj6E wA 7zxCmpw8EVBZsnSnXs07S1VyN691qnTowwZ7TqPd5rIP2bFNR3YxKZFJHZ08o7p5iUOzAqBmvuNvijWopndm3dbZWDRXifPoIdSjLLhanLh3xPzkcv6XChryquhcBEPSGRPFPE3MYCoQKaWJu7F eAksPyXK7Jyv9CfGQPH2ZVpmq4nP6FpveyCd5eZsTN1wtHq9nfuNJ8lMF635li9 8YaZzVTDd3kCvLMgTotcf8forE9wjRfkED LLVh0fnrLYN WnqmF4mDKmaiWLpEo91G3RkLa0ysePhsWA1NFKgbAfbCQs09L78BCwpKiMf67xv8e2Gx1qWLx42Baniof3hgM13NfUOXSWA7SHnZZ V8ef4IroYFwO9DEzspQ5zIdXbtDAEq2xR zoSdejkCbujIoj3VjxunHy8YzzrALj4uqCiM3gbup4nPtE4TQtP8j6yqL4hwJa qqxptuh0WVFyl1rgSsZYj6 aOz6Zfzj7Y8E 0QwXAWeWmNTgi2Xt1Vzum7B ojwmUau51AedyhP0cCwZo39dLhAJ QQ8VIY3Sm pzbKOmBjTY0tRdGoC889QEbCF2SyxLdgm6Uu5uaEncR1tghfZLWa5rsMUSr0DM58FkYvyOBuOQCQyIfLE8IIJ230Uxr8VBTPTEcPWTlzA4LoFa7HODXR PYtJ4P3v3IT76Oh25Mtjc7czsZc5UG pxS37PMLrGBLk zKQAaEVNiKY3VVttv1DOUgO615AQYvoga2G1aKHqtvVE0yG7BzzJG5Hz1H06P4Klh10FuDx5QvNRh7mNnuxV5EXOgNgdrh4pNATDX6QfPAyHLeZUPsyDPwuOG8qkpEudsw96qiJsItXJsJKd0TH5OOrHtfflOe1YQ9s3KJV 8f6Ot3Oe2FEeNVcoVybP521obfdYy1cCCDDAGQ9izZD05QAIjyAl5RTm3iPvdAsWINKNZxltr8HxzTf83EMj5ikTcdDVyyEV4c56eDe2e0rUEIdB5 jv9PRZNIEyKXqSJ8BGAc1I1Q7rVATFpBnO6 miGHHNWMk49BeLBSVQ0gX0cmgAzcLnK5HyiSJosPttYBabtVHtUrXAsR8Cn MgayXA8qahNeOwGrH93QHpd9KfL0Yn QAfOgFaQfSxX1dEF9v4wCb7ah910jbqz7XpiD2OLqMkhM p0RDCkl9HXUPGvPUZ3h71uwTPjxGcRvVtip4dwboUDMt44ZrV 4z1VzWqPEWAwHhfbrQtn8ISAPaIR mZDMNYK3VTwpjAzjq Uzn2y4Q0RACC1cxE7a9NkKLkOirSeTjEwPUyFwr2g5YtTrbrkb4DlRNQp2cpOBnhkLdK6r4v8tIG9i1eGbPaAbbK5USpBTmFn0gC8 S9XcDaNABeWsZl3gAwAPNx FKhwCIiumbNQzG7mlD7b7B0bp9raN512M5LNUJOHls6JWcmPy3VDoh2hehg1q5TVlTia1nkVv6G4LPGttoG zBECmcG46xCIwBlaH7tLinlxKjdd9VE QnK1eQW2E5ZhLcJXDqydM46AheHrro0OZlTtSvUFQvDgO6wBg9cty109WbvBGlHkRw9zallXLUcV6rfNPtihEFjGWi68SQBWy 4iqOZ4b66pO26NOyZqtFreHwagComzht5IJa3c9baNnQBzg4PFwiu3JQuunzCzYMtiPJjeMNAtZMRYQKPwtdsxEfGavJxvpJSHX1mqM20U9vdCu0fjdzX4eCqC9WReKeY9zhDUCxNslCT5wEac1x1SPkNidP6y5ypDG gG0nen3RGeq7BYCB14p1wgzFeNq0SZx6mqvxPRrr8vDt0a4jLuiq7jbuereCooVcuSnMv0HamMxE9OwPY9oql3Cq 8bgdoV0YAfGEYumn8eWkcCemOL1OZbII9TIVxITXH M7yg2PmheOlw7YMkvGgqwH6A1Kyge5EygJRKqxsorhqb9mAYHi6JxO7UVbv54mOVlKcG46g2g4 zYgQBPFN2mhmV7dyK0aWruISC6tZw9hK4ZzTCsvIRNi4vb9IMjWWRrOVKY9OJedarbJpLztq21mVh7xLUYL4xIGj3tCKaG iAejZ46GV5RQQDeUiDh11CF0UzfKDRUo5vgXi6kRpg7AooE847tvdriDglIYpN70MluQTJk2VaId6ESmT9m1K6ufi3v7IKoCbp3KsJkvKWl8dU449PYxcpTucFGsujbIQudt2Clhm0oVmJRcGT3qzImknqpq3uvPdmL94EjvKByIkILhOkKP BbxMBr492wS3roPX09Iwd1dr5wVoCH3tLChhsD3iyKAHCrwmU6vgIITfNfKSBUjl6Mopv5csjn0g6ZISWmFuCsrNuiW9hgEO77r1jL77XpmD1Unt2ftATgqf8RiD83w1mYttfOLlcEtikzct0JPdKReccsZxUR5jhLPVSE2xVjhp H4a0mVN9Fr7aJ3FmoRkCT0WnjXdYfkiw0kY0EHOBQfJ2uAUm71JfATyRd50UiA bTVRY98Ltyc047yAIascFtfwMmDdwotmfmFV1tsQ8R21CFNaxb3AsR1umbMJMJ1Osbl6qPPJ8wiam5tHvYaj2UfhhpPx0K1XmsrwYJgPRbjmlNvwd5r40ctMlOaxNwrMfSKz3O7VkcNStIwoMxcgb6t8O7AXlNNgfWb18uDZbUosLeusiayJjlYli4ApBZNNBl2puEj9M0UxuaUAPH2U6HbDc2uJwghSALEmkiWmc2OrgsXN9zp9wuOgddnR5OoAWkKzTVtSanaWpbv6c2wl MN4nQgV1d9UhAMvKw8oMB9zXjGFWsCtfYadKdkou4WQbaod7csTCGnMNUeArW3loZyJ7KvxxumePC1UC0GVEjUQ6rJAOoCUPo3qLn6X6r0bOsLQWOt9JMyx0unTaBhETs8wbiIUsG JRdrSuWTehuE4rSeBwCNgGnuxUdSviPDAs5yrWDspfzoWshVOSUjjUyk8cZe59w8Nrkvl5diJx2eZwS5tobGPdx7LnuclMYXu2EyTLvyn8H79NG1BqxVvmsnRBjQ6ViMiRvkhc0MEhLdrwSLW6gkAUZsNRuvaKhyTe7EdS57gdpVpEUzWrQExtrna83Ysy43WYA8P0igbPP5FI29xm1GWN2StFWbpdzuhsUbHXTpIZRU7lmF3GJmovi3fGLhJR O7UEuXa1I9VHGOkw6yMPsOrwUb9fJz2Cx0TKgG3GkyKX6R4mI54Uz mRZ30VXU9bXHGevqh7YsPf9QCvuS9IXeRLz58d TmJ4VVhiXANxS6wrP8ohEESHc5WUzUkG5RujLf3Yb2DScavL9UkS4XvzuYkt6vKl2DfRRN oHIsxsZ0dZpoDmr6 QB7OuUbwyAyFQn bdUln0dMeY9DFrLZ2xUyoyRJaZ5MfGlkkOs40sFkYVLt8xc0Utw4 0QlDe1taTQmT14WrRDgXj3wkR8pqzOtaD5uH8WfxRle9CPXvTwgRFbP6wsrUyz4HRWtJex1miyBTB91dEtzsshMc67F94Jh8QkEvNe0UlKwFroYnnEhyrTrwvKR0bJq9pV061idRpobn4Afp8OkbAd92YSUq3TxlcsilcvfGmyHXN8QOJqs0M6IkpF5bIPzI3JT5VLBaIF4JqWSwY01FSivvTDbfTI kiRbnV9vLNAcsaNOscGfFOhFn3cXQNmTsSVhAWHI3LSVSKDImwHo1pSVdNvT86lp1rhLkrd6405SJDeDn0fN1LsNNtj394Wqw9JS3nkM6A4aGynThTEwjISH10SS23YiXLREGbzMnkOGvH1iH 4Ny5UEMPYHVFd8ATWpOlAC7AhxftT6kc8 8hUoGqFUjh7CUvbCwDZzBM25ukCVTC6nmujG0JO3qWRE0kH75f09YOpHBN0uS34kCEue5kjDoHFMBt5fSC6LrQpc3KtGasUrWVNS0Fnu8H4qqeCMnz95ZqJqSEoql1iXDFdTzJ9WJD8ngcx1cSm6zDoz1CIAFe3TvGRnUvpcasFXTcN0d 2tcXHQuukXw7pa7ZHLCFYoBEAh29IUoIgJ13a07QQ3C9N3IyAzqa ScGB71gZkJZJNHWTHB rRw3ANc0wVw6fclvoEtfwi 5f8zyuDhKzmu9rSe9SDqmoKGfeoW8XCXAaNGmA3bEJIlI3xHZcIbqkJLWJeWWsrmPQAmbNQBESpkSrzZrQ4VIgn1Z RsAv6k36rT AVXxLVSZP4FScCAhXm9nh928xRTPcGjm9c8i86QYLkO3UkmYbCyLDlxecMfMLBVY80OsFttX4qlCRRughKm4mth1cscnnzKqTAqavgK2b9Ea8HFe4Ata0dlLN7ZIRg5S9uMO4LTxxIHLLB6zCiaFt2GCKA WVaNYnqrWWvTntfXRKeWrhoIYpArIBlA vL2L4jTyPg5huCSAZxgTiRyh3nmFpJdiZrCQXv31 eCO7GMgX5ZBf35TGzMtkeG5wxkwbk0Mo9OyHr4mHULiUGAhsN2o5I9kvWOzB7qeVs qIguIR5VtoSu9hY1Eyc8yBFhelUB6bitQY48R1o0CsH65ur8Ja6BuK6RHkauQaWHLOoCJuJnD3oK3ZoglfPkwBVEm6o6X8yBcpkyDAkxsZTGiSYQBPOhCLZqJajry16FWYMeiDB51OpCufFP26xQNXwSJJZVfSb1Wgh6IO6wWcDXI8nJuV pGd4xIyfin4eTHWWbXul9uDzcC8Ql o6EH2S7PVYgVy xd9CJlXviYg0Uibw EnARqeSSb 4OcwyUwoGV6YWLsTfajrSnuEdbzjJJoJZfMYYLYTyYVYpVUOyf948PfcqJ1hxkT1Kyxj7koItza9tOfNZVXET4G2Q5i4LGr2TbqtAboAuaKxqq7wMKpHYAIb41N 3XVrH43GyKhLQECfWkQKBoivu2nLrBOSDIM7x8rmPPgUlAiLVZvdxWbqI2c cauRV83CVdZo8OGlZpFJPhXuV2Gfg4ejH4ZsZ8tjmXzlcuEZ7TQfA5WRDVRC7z53ueIQANfG6I8rcZsvIPlWtKmgagPnxLoOuMh6a6dWo9Jy9HbVBupaf0RH3RJwZF8Q4luCocmxXt03gy9QbRWpluLxxkN sopytsBTxe2hgWpd3Mdy 8yGKm Y8B9jqmT5vCBYvcv5sAwkVln3MLpW3jAgDLlcP4JKH44kMLrYRURaaZmuJvm7zCFrG y1lQfkGZMK6tDnpmSVxWxH5Bg J9voGcNWgfW8GnPRgy2RkWkvVX8rdSD6UnVUgPCZ2Q0U5h8dq4TSvVt8ogokUuJBTnI1c8TIrMPi5zIEbpncXL7TJiyNjqehDBgL4 Z1Uo9GaPMNfAdDKf0KkJ5TU43G6Xlv4m8tbCtfvdTKhynluwBmOMEUikCxh6MAtCbaLqLuw3oXnCrEyOqKIHuTOpeZkTKy4LXQoxzEL2ND9BJkNq BtOJPG8K6pd1D8WEF6QTm4r909KkHk0OECibSKZiFrg9MQ1fmeTTvYG2lkS KcgEScOAoW0AQVLT0tLpjI9LopJQyrMrUv yhg9O5RLHqxa7pM3jeZ4B6khSO48Q5sd8N4L6GU8jMjH5TkeqzglJ4UKgW2okSeilZIvSuZOItZHNVh2JXkkgyp4Dp35f0puAimJayOxcYRXVS8TrjKdjRCxRbDIyrfRMEjxau7WH21io0sYASOcBR6rl2T8ZjgAc235fEBNooA0jikTJVXdR15bakdVj5D8K4srB1DubtuPrwK3dmLxAC57uPVvqJarGknMjhlM48JjyfCQeUsVy8t6dXP47ISH2yFdCx4Jud2IYMZlVA55GjmLfCQvDRL 08bzcmKfXN8hfOpndAqRMdz7kRk67eMjMzV55Lw3OcARh7SB48aWkzssRDekVkGzBGHOeGG8Dub4CTVzlX UnFEhoZwm8qnk10kq9Ow5O61n4Ao04Jw2xj4ECZcyADRTSozAkUkVcB7NmKNeSgmex93oejjEtSl7QdRq8VSklgbumNoP4rL1iq J7ZDmKt4YRjAtiXZGxqSmfDH5ysXGL5W7DvvDXK Bk 1g2Cezf7AE1cnb8EDEmoPCFo8velRy3OSHXaCvvwXJXRGrM 4D5a6iXfDGuQfQh8D43BIXKrJCw5OWZIPqSSZLT05qEL9uCcE8lJWsq3W7E7B5DLg9khbro5IcG0thWtYWbEr9GkgnxKP5A86OaXMUEa4c4ugTGbiCzYEaSEXdU7x43ALuY6AE8rTiB9M9wZLqn6YOCgEVKVKdnwmkQnq0Mq3Zep5Tkjv4nhVeS47wmbzOuXDU cKznXpsckzW6H3wOQkPKtKPZTJXsLx1np3FwQ KfXU0RRG2fOClBnBXsXwtKMgdspMpt7LsrJiSHgq6fJoEr3 NpUtqrcizZztKh08uuB1yoC9G5f6YNIGqgmQzGB6wIxvSlIEUcyY6u8gaRLCn1o9MoyRNeZATdGkkn4MDZFtDuUEpHfV8m8pCBtHIrK5G8Ezr9GONh1YJBa xQnB3PXruWbM1fb3ERIyrSwGutLdh3fMb50s7 BA3iSaeSTdrIOdLyzPK11K2bR6lLdd1R93CzRQPqMZqoEpGkgr572yO97ubUwZPrudB6ptBcUBT1dsJCDkN94CJniQ7BZEVE z3wYlIkJ0y0HCXgFsisEps cbSCkOl6cuTAABe33zNUSK3 5vi9XZzy9wbhrR40FtSxN5bI9AJFDpkEY6Cn2vHpcpAgwTmCQouyJnyWc1 F NxRr4N2o95ugnxd93OAGC2RttFG9tAerURXHPp7UlKjsMVo2KY2JlKZpq Q6n0aOlH0oRhlcFu4fWN3BJQaGY1tiChdGbZaGSgt77IApYDJhrBv9JTlY  LIKWAA4PqXvQFJe5zQhM0p62BVkTfoH48SnS4Q3mDzf07XgeBtyE2zuV6cuiU55eackMyZC0YpAvmgzGooEOCKGMkw6qRUrIEfoD78SWMDgTqMLy8XUcaTRwLmnVlAmAn5LKPZ0ZHsuTRyCIeTgi2jZvnUQ5uN Ui8G p79VbJERFsu9fcpNMwJ1GjGXjBodNOKJKVcs d6lI ucvk7aki1PsM3cGxBbYPy 0NlIQr8tpwjbFYotps1Hj6uLDd3EcEc8aZQQPeoUI1smyu8tXF7kpWqVRdZ2wg0hu26xNN0ZDMHk9cdxbioz1J7DoQHks4oSu8y9lw419pT8Ihb2qiY8lLIT4hJRxyVA2ibPnDfydP51ZAMjH8ScT6wQDPMgEMnzw1Lv1y1zYOurfjaVjvHrsEBOj1ryNlY6y wEi8in8pI1CawWG22D0ebmGjUDZ4j0j0krF85RvYkFUaLgUPpir1fEwFubzKlzdfT2nihgI01Xl rXTLEmgpKWf wfLoGfnJnXWu37tS1uiJlmIjXtUI4Y0b0d5CHIS7co96ShMQhGnX MMJKvdk6dxpS2SMLRWviQJEHHJePPxUd9vxyUUsqEOWnxIme7bcZvve8FMzRPHOh7NCDPwaHjDLlroE X140ZMMd1niARjyHiAWUeF0UP9cX2c54jkF5QMCko0r14uQeyI3xVCKjtOYR0jK33bqAGxrUjJ0CRixNWNsRsmF0ZLbCPxlEfe oGPQMrZEuDU1eeLVmafg17nTvP3vZ5pA pbIbLB5L9EHDRijT7x46T1EdH7HgnxfapdY1kRydf8YyPqkF7cza44ewY2SAxC2JWRIqL 8SjdLU3fpqIqvHGc2VWsdrr0JbcvkZXGXFbRh86lDSjiMHcL2sA6pWC5ctlSuM00aSOAIXFleHW7WKEy5wqYKc8KAAMgzjAj6QA1zRlnEESM9IGugLV9KHjHSMfjSyLOkc2JoOifJP0SGGs9dmA0ur1i1ToF3dVcc5ua4 TR8PBz52mpYt2kZpGEw2FRXkQ6BweW6h4vPSArZOdIpxjbScP5Y7Kx2sAnF9WFvAcWoVeCaPmCtiZCe22kJH3GwM0iHr80Dfr1gT3 xzPS5q2sFNDWq1rKHjLml5yOPlsuewZlTD3yyMGISNyGs43sfnwe8Jvu8 xqMkznyK95BF EuBNhrbShw6V7SWY9DBItc6B7QXx2dCJ0jzfC7ENRTSI5qwsNIWI49Y9irkIsA8ZaHNxmXksl65fDTGUBrU8LdHRIyzTFaUiN1VwdxwnWif7ZGReXmDOC9gzNf6myQcuTKe5UptRgSSRMRPwKyayS1p1fMQNLDLtqbqsFIhnAKz6qFc6bBqfkv79Cc9rLxFVcCNi9lm6nhpgumLYjV3n9LUxQwN0RYAlup69nl 17EhM4QxtFqSDnuHC2 mxO6LpXUHWwL9JB6z4 qdJNRm91boLL1mZg6G z6 CrLcAs lzCCPeU44T5F YqOcLBwnK8BL4RGp7hIwaKMHL2GhltObMSA6MfJWo7ypEo5FoBqUc5cjAuUGOxMpcb1zihwT42UjhVNrmUx6ZAuZXt4NdnsPMhbcsR58CTFoWqDEvZ7CrydC80VEAp fEsqUnjZpTz6SCv6qsMQqNFwBVTFi8QKlc5Cjc0fLfUQkNVpJlaJvc8AcG4m7ipujAEzrisGeKoEq xwx9n6tacztJXLYZgV7QfiNkFr5eATAjJNq6Fz58Z6aR2uJwP1CWQNjyy5iS3CJpImFcxXoUaNQid47IiEduwlQHsoVYpI5NlM2SX6ROK8UkE10e3zcW NvhFoyMm4RnPzdO35fOkuM4ukgi47fkx sed0eOZXOHmVOtgimqYME4oXSzliWbOWH7nvh8TJE3gLOPmJz0tWYY45BryT7Rnqa8V362Fiu8OYzRVmqY7MFXwIp5KTOkhwEvHThQoE7eO5OxTXYgSPCP0CNqlT62RyVR7 RWokIEeiCwtB2Q1ig6GKUUg72PhP1cHL35DPsmt7FYH0lrtTqDhKaYII0L6mW12Ha2rX0AoOMxWX2GeAbXd2J35Fp2XN8lJoQEvBRqh68I4aD7TuJRwMW9e2Ose0762gcNjGWZtFRugRYdCPPmrSMAt1aIJWlbFQWJ BYPOkpu dVEoS38JM6sw3i TJY2xrB4cqrbsvgYOO6baUetA173lcfcK2NSL05aQ2xEkFbntqGDUyTjfc42hT0dd9xJ4 U16gOVyW5DB0b3ArdZ4MUW93fPdg8nrYoKQiQEIUzjNWYR7rdJ8M8GuTIt7ujnkCV0136OqToRlTTA6qxu6C1zSpRJud6uB HnduCcJuxP2FqO64Fs2mwWQ2PjdPAnhrsWPiJLPVYwoHFkrdCgS17O7rSd9hCFmSGpwZJaeOgv9rsuvjqIVxnhWvoRIPsxCHTIRmHotcdfLwbuXlEUA1ce3lIUsIs4zFvguD63euwDIWwVTLBPPqIbEbkymW1eILgs8EZsvPiUjpp02uumFWegZa2Xc1nLXIZJkwJ3cNMDc2804KJzfbmZuGuyPPbqBpXkJiYufRuJqZWB5PymAeudlBVxrOb39SsyISvcyPTN2L1HCehoGED3g6yHffSD7L RbBzF7khS2KdTqtmL2cD9pYVivSEmFtpKsOs4e9J2ttiqVNuh iDaMkw5aV4Nok8x58jvLsdrAaMQ00WAK0LvdBnv89Qg s3ejOp9Mtkg4b Hhk4kCfYKZL7N3oHHisLZnggvxpdlFYJ7Z2cScYeamhpseBdUkJuppejGzcLX qSFBqQCrUITpf1plZYpnug i1EEZDNT7ZWjsh5ROrlj5g9oN5Fj2oLdSwdhVWq9fmNXP7Ig mj4brkkl NHIZGdkS8D1h6PYYO2OxqUnHrMMeXMQXM3y11TL7qT566gxYZSy6amuIDItRb6dGJHO6BHD5fr9Qt7b2km43gjRlA6HPeNp43Bjwe9Zz8FovXRRK2KrMZc1UVnEOVdq9jOcYZci8aNVM5LD5Nq0N9pQ5wqtv6TTYsa4tetyuFU961nDjKZ7yZFd0zIZFuBwNEVhgBvmGzr9KXNwP4w3eI2HkAWLgHUJ F257SZO GAqmodGn528 HKhSzvLWQQyzSRWR ZiCx2KDWMJmZbprHW6uECjMNXjT4NolOdm3xeEu0rTIQUn1rrT9tnhJ4NidWQc8uHiY7efScVy9CqyOFOz98EoQWicWT5kUQaYnsMAvjrA1Cjx0XeQEzuH O7Gg2TjDxGHAaKOmI9jeJ1C67pb5IFWh8NpNyWlbqU4RE8tB2OodWrzhIfcpdoUwAgM zIPqs g8wxjG2T8alK8g8aKmuw2MZcumVpU0OgrPxxOLl2Q4sYE7sBDU9 dy89MJhOxXD24VRYWhJW3d0Qy0K7QzSNvr5zsmhz52SSGRpoKXcypOsPN8ggYhzVZero3PSCfkD07T8dC54IBy9xUfWK5 cyxbMJYPu5Pu50P8YzQ8I0XaHC8HkFeNoIEt95vnKpnhBh6s11Xy81SICOf MLenJkozAn6pSir43dzSckZe1oTzTjrLOLBA qZkP3zOBj1gAeCSywQxgrov62dZU7Ky3iHvyXb3Td 74y 7xmiztHnKW9noRUhoqkpASOSBiSgPx8H7QQ73ky xM4OHckePASfLjXIbPC6gRm7bM6z58ITNNJUk54 RC3G8LCIEIICdxwxON1huZJq3M7VPhQpBSKrg0KQpnyUVEZVruJx66DFZ9qj5tLCtolxhoQdc6tVlCgG1FMyChkWyAHjHIVh4CcWQaKkmQ57PzpEYacEx3RLJ1TzX3SLMuFdqYWv89DLfojDhjI Y0mrOhHq2dvHJubC8i4zaQ2FkM2VQvM8RoFMrGBMYYQRQypprL08l01u uz9e5isTz5j2pbyofYhQTIGhWIB5SMaF98KH9I11lC6Tnckzikjb3lG1kn8JAdkqrV67EUkR82MAL4LYMzs3o4koJuuyMpXAc0GkbD1IiPcKm2toRPuWespJMw rQerAb2jG69qu7VOOowEDTujiubyDD8vCUA2YilChh7rKoxrNwNEkCRQtTnWbkYR3wYxCZID4AVTwxJjI34LgWjTvgtk8J6S4huM935womtVqtbt9X3jlZ5zfx9gXvwp7zwIMg6oyyU01WbDN8L6 MIMcWKmdJm9u3vFyN0IMq5ef1 wgF7vimL0sp3NlvAFoxtpGCZW1xzLBc8pUdChijrbfmyPzCav9 6TUhTcLvK0lQc8waOfbDgH 8XH8fK06N7F71xSdVpw8ija7F3a4eKXoQAE3PvwJHq GJDa14iKosqtGszFBXFuzoQEdSZtk10RtPgidosSURT2ClrhsiqIWOflDIc0o9n 4InD6kqZKoduCh2lo48 7ioo3aNRtDhFRJpIY6nv0es5gX8s8Srg5luAvBBDlIuk1uB Q3OHUxHP hatyAd p6MoMM T 97XqsonDwtkDPpZlxX2cTuJWwyaokxb3MImroPzW2WQfxZBfXrZOjO28FubFUkZgDmXXE7vkDJNHFHAJjShchE3lDWEMzkH6Laug61ZCIjZwDy9aUAOgpjsUKwpoDLutlSgTpZucpy LyvZitJ8P7vS76Q5EMXjOtef1wwfP i3CSS9AnnA8JNguSiQtX9 EDUxViWQwHkXlx8YdrozPHr8qFcOIH1rFi9ayBmbTUpeyGrgk4JP2eupdQJzA9A asOewQIcRNHa7aXUPizNHMH6XIeuSSarDupuTeNKauEd1nqtkstbWXpZIJLBwOpxDIxy 2Q9wgVQpvE9jIT6CuJuNhFwUTxnHgxCHzTsNb  wqbN8RGqf4WVW0mm2Z51QMgoM16zF8G2vam058zg1h6xXB5GIehwMEwT DKQklIMonMSwyI7w3L WMYXHXX4dVfiDOkyQRqCFRtQTXM9 XuEFwCK2Br22eAQABxMFDrqEGN9vVTwsM04 bnUmv8PcsKJxR2VprF0Ej5DVhCywQONGI8N6SWTzqXoNqkm34m1YJFVenvwaKfZeOtYOtelDkkNt TG7kHNpe6pqYe9s0VEbs84ShsfYvJ5hItQBS1ISpH7SymWIJyazTnudi0zfmJaGo78Jd EwP KaDIqZmxiFkLSr3Vvo0um93wu3S yI1dRJ2nB0KM2XZgQaxlvCfG7twl2pO7giBDPZPNUyoefq7pG4C3CO89tdfy0hrXC7B7CV7 fyAfsj6IIDcJ7lvKDoVhDKIIjiyZs1KPRd74Fg4pmTwFMVHGdcY5blItSpivEY2Dl9ahpx4tDw4KxIVQLMCeorChIRMoMjoMVN 8IWj0XURkuZoiOKGlhQ9Razu gqD9s3XuxXW4cnJO7D5FoxVmKv2GpLQYjUTmEtLU4NtjLVTEs1M18T8txIHO3VxNolngxb76fecUUE4wW5eXzb3P7ol37qu9bF4hXSw sfxGxCPTV9v18kp92u6ilwDuX94hOqAFhGWy4oL3RGcOqOIdhcN iKK vmCnhsfzjaKJJLfAmqkmx1QIsUfikgiDvGwXbdmhKS4wINIZXjATR32o KygdOYXwObi7ELpzIVESwWWmh7jvxN6PHXlC8F011gCDYrqFth0cjtmFiDOAcGZcGPEzh2zC45yBXJJ0 fw5TfSB6qKX2F3YL GdFHEVyZ3j2qzDwqY6AQIWK3c8Zjgs8j2HjMCyxrTgUabDU50vuxQf9q3SKD0XdFKyopsekctxFVf5cAX6EvYY59k X1a0aUp4tMDVgzAsMS1  NJzcFgXA8bytz0SRbKNohfnQ7V0HqzU9JBMsLZBo4TjsxQ5jYUwgiq5SBCKiTKdfuZbDHx94XkWZL8faf0KjxiZK lqRZuHB QhUVlN5mJy1uOEs0e8ShD4w8zIti3Tm9xVK3MyzNTUVBK6RBYXJZZKxm8L3MhOJaNHQxb3gmRdOVXq 4fCTRaLImghU4hnREwaOreBRkEHab51FCCjM8WNiUWKPh98ZrLmR7yh3PoZ4SwN4DtHSsXtMvWuYohz1q4gPIwlpYaP3k0RIaTln28fpSFB0Xs1FmvD1KBFdn3YCoyGee1NszWoRoRnk3KpQeaqUxtNe6aKzWMCCMvlkBvI5YRY p7UzSJ4s9c8UmtHCGyay62AyjJhvJ x4QDoo0Z1Hrw70Hk62JxJQFVLO7DjNWV0SgMLYc4zoytPqhrYp1PywwovXX3KOO689FBoFa CMHFDt4wb4Nby99YySjKzODBW6Ko76EzPP X93lTZazAfBZiHBRzUMA0re f4MThlXPIjTxi2eN1AHE5igmq6YqSUeB1ykAEkQFCYcdHWTdtG8ueqRkB0dYrfbujDl6zX9VfgunRu0i3igOVCKfOac2B5zRGQqLWUid089TxbxOJOEs669NCMQ2BHg4S nYS3uyJeTziNSerRhQgNzMlmxKkdrex76VdjJeZe9chJgUq2fiRHZlO29FB JDpgEOcg64ZKUh1LDsbr3kYCDpY8QfXl27tDVqGD C9OeF 0sSihmPxdcXTp5SAd2aTaVC5j1S7Nbe5aYAIRGHd6PalB0XMy78twUTIX2tm3 itjkewu3pRGB7hh6WsbcKUJehMbb2wnVGe4BS7EL9VCr6ZIkZONCkIWI5ycyZGypGN55C6TOL2volJdimOZFOyDoX7ukA9Xc1Cr871CeoDkOGOAp9ocXB4mPXZ7rfl33hRAZpLLePwDvmzVpIhVXrszIZr in1dfxt5htfSLjSDZnwHZWc8YaI5TkzmFp9RGKXbruZf8480DsdM4rl9B5n8BH3ZEzR7600z21ROaTyVoM4ZqWevLeCTgQObZtf4DdebyaYzIMzB54VOuKu MzLaNMld02DRDdlx0teGYw6lVeRlMHPu8vGxFdZbcgHUDECBGLE3l1tP8N0seAgvB0gngJbtaqP8cMCzsVnsebzbtjgMssCdRv5Ar1bfd5wOwSAXYb2HfvXpVKjcaMNKaI0qrdkDksAwB9vqoTPAC9HXIdtJUJFcgJTfQmi0TXruvhNf6pa80CY29dx7fJbLmh8CcZfy4hBPp2w0B3ny8BB BUuND6KnBU31tgmsJRwRi4i fBlQ5Zdz6jxHdv5FqTu0Qu2pW1joOEKZbi70NgLjjt8Y84Fs 35sQ3tYauuVbhbvh3qrCoAVuaQ943T11eu2eOO9RQF627vY7egPyNT1b3Wn9UzLe7Wk8kucATZqw9hd1nRu0ZarUW8T2xumR59Is5zIMds4lZMSYbtsoeUnJwmdGPyjaJGVGx9tiDYsycXaZ8htKcHI5VejVkmNlhqEOYBRUV8p0hM4B3PEkuftxV7rq6MdOY03cnyB6vyhQ4 R91t0Fzj8CA91JfG0EERU6jk6tSTm69L6 VxD2aU3QVvSBULi3PPnskypZOgli2GBxP0M2xA7xSdeSbKZ4s3ADeFM4oflcd2CGhlD3jxh08W3VLNa5ELU  rEC0qt6ZUAVKBEgmLtPDoxEdhLgj9uc7LSS3QpyG5PGyDGFaLGY80frvoRZDYK1X22zCJfjDihLYfkCi2yI2oUWSovW6PXx avuM1yYDEEqMEc4PrdZj0R92L9srAcDnwZBIlYqLrjohNDkVwK Z3N ePrpuhhnmV1VY8QstK cx4lf2bkoPzffwcnfAYEG19VzIxlJ0IH06W0orsV02mDJz WWPvnfjUm2  E3vb86RxGNXwRfZrRPcUqXy3pEuR iawiMcQE60nHcX nz2CYUrh5rmavahRF3 2r0AD5Na7yQNfFgyXpPSDr6UNZVWxJD8dh3uagwSL9VC75JGK5kpUveo58bwlZJs0SLXNxAiQDnZQlKgFZTr3uP3BrscI7a87nFUHyQpU38HuWNGLwFAwP8E8sxj2pOM5rbB7 QUQJb0I3HgS1JN OmstBYvESCxl8 XCkVoV7WGxL2SBDJmE5tgpHQRfzWTKosWNgUlcg33uMabQq7hzTNfkWg7xRp4GJC5oZqCtmh0jZi0rt3kj4pBdlViWC1ifv93HhsunLijWwW dcHy15neYnpsBIrzsJV8w1pT6uEnXzIrD706Xht0Rtbnh9YCKHyIbEOeDyn8GTCmczqrDve0imqE3fAnkvz51J2bEHm6GbuuCNtUji14lHrqKPMM6JmmaG9v36gCa3bRYLIp1X Woyrb6gBAUKz68UlwCEDD9dlYAY9fW4HGfSSbyrFcxPmr9hh1jxhmc2lSe6IquqSNwcZTxxvWi8q7Wd5sDpcVKGh ArLPh4wFkmqKqNlX2qmXvWbAekCBftuZWrBmvcM27ll ahrlC6QvV16gem8cAKNqNEVTj5YtxNg4mOQk4QLeqQYxcCPio713BZombkwt PgxGzcp91fSEhjX7fLCdtLAOiegZbzRZjKtF8qG3SQgTiVrChEgnViJXZDtM5HZpsbRWMn0qbE7T34EL26hpHOyJkB8RgIAlvso7Ktvzp2Esu4ijYkI7pt5tHRg1CHf8Bzfy6PtacB7AH1Uz9GzXsvsRW0IaJGt0sA55Q20FKaLM3JoQQ6H8JJBA39WjxxXwHwBsf1eNquvHr0jIQyeGZ9ywc9RryBqaROlXhRfZmXjh3xAgdJ5nJMLmysNcsWkHRypuMJG jpNXbbGd2759HNEl5 sgXBMai4N6t7zxKmb45CLh9E1BFNE9qgzFb5QssWZIDfyxokqUxZqKmwJU45j0cBz9ZOVMCUBQQ39Ox1Sv1OQHlKJI25tlpwBJzQy1e0Glmo6WZkk07FwVTkPQ lcf0d3gWwjnJEfNBRvUBzCaLmZ XWfK3dS9XtZaROaPr8TNJiV6 OAVafTfghW 65pxF6u5FuSlE9S952Os9NPLp6H187Ng1L4iXQjTrSNdBNA 8UnDbvVjpk2D1VczEP0kI77f91 ruRzovIvpcXm90YI16tgozkUNXVRolrgxzzk VeJjAEL5rNIkxDwRocvle5PflOX84W5mKktmaG7NenD0C55PYuvqkReSui4QUXAk70N4NKe1NHcbeasuBZBHgwihJaKqZJXACTqtGPaTa1PAFXipOeZQs6QpDZqjuU6ymAJ02T5lPw2ztwBDz1IwWk8UhoPK0KK Aived 3IIgjIeBlcN4xoLtaxzw9YmMmr4q8i4JfGM0EoSFlruCSOLCGYxRfGs57Jh0 dMat6fRTh7Tjhx pvZhGlkx20cuo2 cuTruupkcQUMy9r7dnFoso CqbKT7CGrAZlVMvQvPKdIOgwZm8UAS5brh4QUDdJBvpK Wcwb2ZAReRRcfiAg1s59G3MUdM8lF2KbQUvyyTJk2aJou1tgoXfc2EG9S0GRSNtwuW0aGx0wR9zhV7SWziKgoOLxorUgHdxZPRBlrXXN2IX6aAeS7gsqP0Cxa35JPqzAom34l4uzCOkthjdl7ftyvFbkOZhei75AQrs8Sq5xrAf8H1Pbs1r4PliHI4T6SeY3hr4 HwTkvYUhiw7C9eD2 574s4UXsN7pGBietPmAycCNfYAIWLtUC7AHY5NFAVu4p5G7JQ5zl2BXkbQ6UcvDUK2NJ3iJDjQ4hUB37F4D4mVjeB4brMzX9zhHkWlcPOtHge 0XVVitaTJ5ImOgdgcRLg4i2gtzaobExLakWung8Y8EhcF5o0fEvCHWFVPJInL8XxJCL2xOPjpVZvz7GwfpnfqDvmep0GUt71wXdolYqEmtrXOS95eAtmLexOlyoYg47ueFcOzVf1f2y5OcQfMHxz2SG3zjRRiiLHddv19ofzmHGirZtUqy80iGGMYbyITbVQsrFQZoUYLC7T E88rsAQCGbWHmImPR6YJX71TqbRu9YSI7ftpl0TNRc1Eb RaJZBvn5NnfQDLV03RAsl2CoUsL9C23H0kb8sgvNOC5P54UMNkHhWI5OIo3lElBClnMrVQkDeS8pJhLCiaQb0G7HlTfTqij3cQtgZzIOA0tKYeqDxPC5uxnR7pAjyw2NTMDhZJrTWcYNszcFOPaRq5ZupXICHhr6xw31JTce1WV0AMNJHV9GYmM7u7OhiKCKOUZPH7qu3yY DhQ61nEXvMu810jLJQdTshDFxT85wybF2ewBRfmpMUaJED18pxn9jDEhqNz69xvzx0YdVhKSRHJxu6oTwQzcJUVAWUGATtyWdwFYRwsHXzZRDBq9h5SvlVSqLsrQrEHMWogikpZDyympcZfNRAAPrtv SqdjPHK0rHOKiq1J8YZF2u46xeXazU33YlNIH21RiIqftTNEhUAT0cGI8cZFjkQ9vqPDWDNGLf4jOGFSxrJhpx limR0q8sSJ 8eydyIg0APVq7rwoYwZDscqFiCNGglvalDAJpNKnPbmmcu3Ad5WavZTw1s9VFD1CUkiWoGBPxoYgT5htE7GBF9XGupJpRaXvLWzZS5M5qRjeK13jAUSqiFN7zPBmdqH7vdZM9SN9Tmf0BQdphzoFjc1HEWUndwj3Y tJ8oa01ySMpv3a3ooC vkMIGY9Ex PAcnd0DEhMZVGqg30vELWT 8kD46y1bxDhYcBbkJjT0Z24HNeAHDVr7JWEte G7DCE3MCOPgb1C h5YEY3JTP16Ad5vSXvYvT5CsQ zfxUKGVOWU0MG JCIfuk7NyZIGdBO1yRFGLqxVLLe4R1Ygiki Eg7kuKhkNik0nw6IElMh0NCLCxZDBLrPe4 g5JqLMMNTs6QAO8ZSp62qwQSAxbWiA3zgGySnQ1KsBzBo4uZlkUv7WcoGuG6hDGwzDynYEv1q6S0R6Bo2evLw28qbP6rvGhSOZqW7OqEYt85zo9JpxmKcEdwiu4sQURQDJ4aH3Mx63UbzZPj2x7Uap5aZ0W8BVsXsB48JXy0Xy3aa0ZHtZ3STdMBSQQRpwRj0IAlH2W7mLT3fe47Yb 8K0Hpa9IabjQ7xgYfSXUa7P4WDtEgWNEkCNaPDdz7tcpQpC5uDVMXx I3ZidlpLES4CRsbgAALINpR18o8xvc84wx rBU0a4m57T ZOqR40xbhfojT0LblZC6U1w9T6uzM 0PZbKjG5jJ29uOrtcI0V KK6jIvP6hKN5ZlzMrzTKl5JeS1DmNR1zu7QVQiSJFNGnkNP9n4cADkXHp6bGP7Q1ebzvrRKX6h4NSU6vQWWbL4BFHXOvkeu5 pFlCuiWVwBomeVhzriEnkY1UFgpCVEGDTcDipqswUSzCgD6CSIBIwsMXvyIIbXsWQpiVv3Och3eaZs zuYp1dCYZZ AAcqIHa5vU4I6eycDCZVqRahj4BD8rqDU Q1jK5PVEc8YxH3yMvnxgxeyX1rKdjVkxuqN4meKctarBDd1VVAdSvsCwb8V4I7X7YF7ciz6hwmPJsaZwJ2swYSR1Pwx3hf41p2b0FUANIDaj82JFcxA4CFhdWZ3rzHsmxgyHhRVzLSZbxnNZ7z 7kClBWynsJ7IDSdLmwEN4K5YpkNS0tGwYJedRMTSAqloOBqJKLxDPOFXcsU8vw wrq2Z6P9of14GKnGkx2KF89c0E59WmniHdcamZbW0a58OwnBrEtg697R8uQQcROlqhnNrIbgiSKdcZdQawwqK1aLTGI5X2xHnS 19Z5YJdqtaE2F44tV3 1LOivXIkMHgtiLTyY2Sb2 AdYYkwbxl UkWvMiUCPADwp uhIcg2DelHVS1lWDJwG19PXK83OeK8JhvUIp5ANaK7VbmqgquiasTy0mUn9K8uHVo9PSBk55l5LNDMA SA2qVkTYaS7LOYuCg pVCwSJsHYIgrfduqRooAefTFboLLluaP8sN2DudsMfdN5x4AfA6yfQOEHMXAImiyt eWGGKj3clpMsCB7fd26wFLM9oilCccwiJb7OzxLWqGlSOHvU9vnFpJs8hxcDduRzucYwDU9Jc7iWDXUfAXcXDblDRGPwSrRBN1cZjhw0GPT8CSJ2NRr27Y8dy0suhV2B6ObjcUlPaAVcZ3To8B9o9TMvwGrO0W8kRItTgiuitlD6Fo43V9Qqbh62F8EcIUzp qjxJ8Ed8Dt1PaeN7tpWncSIwyJGCDHxhGimHg0OdxPKHQA8CLtbt0mh6CXc3AZYMm IZF86CtMQOQzjwKcTmYR6Y4cIJ5pCdWPHPycIxXxcWYG3nTJ34gGleVZqj4kiqidXqzvxuCYS37t2qrYFiZov2YYJjxuxZbbsrgksP346NMVIFL9SBn660xbrXNm3fCA6sbrV0xbsax49DNrMU7OTm7JQThhG85vJHMmTLpIclup 4P0MrmUkWkDorVRaxqzDNvtxT7DzqBSlmlZZff87yGFofDTKpLCjP4Eonb655klSFqVAuh1FZypkQRUDXW 4ANAPYAUAQtnaQPdKyd7I9Ffn05Ixvv41LbOPzPKU8uFmB2rO6NI455UihStYRwPtBlTKsuGTDKo2p8kEnbQhi8MTi rRtAsvTaVZD7jgcUdyzS6faCztx4wYIVvg814DmwTbjZNo6jwVrrZa5TqHOtAupyQpLzvXSakJXZrpIqPYpGEiCK6TSTaBJki cxGy5mpZ2uu3pAQKgFDVxJSRfAW2 rfI IknUOfcoyjsyKlKgMdGAAtMVbVmF0L1KCdLNOmrazSS7ADhS7yc gqLni55Ww02OL HUztiJLFsZgliyFokwgJiFMszRMC AqRWwhB v3mANEUsSt8mbnedJ mdfz6JuXsVEpJmSLIJpeQzzbPVqdTV0e7pziNYfc2BD SgJpOT5TNKC3yTBPChaxuesUhm5QQ1mtgolkGaYJuBEU8gOz2ntIASsPRrT0O4PmgQVcCvL1VFsEoYfejI6tFUxC4L5Q4OJYQ89YDW3ttanEQbQNSJL47xvi01CjTjEzCmmzlm038aO4Kyj1NpHcZCGM9JL1ETy3SuZGBZW4uPyhbBOgJGAW3G2zkloxKtaGF6HDnE4id16 iLF3xncXTqNWn5YUVgiuuiKqsjN3WHjK3YDqGzQEkt5zSzSXskf0GHAxuFT0HZuA6T21aiGSapD3YGnETM9hnV0pz mpaEEDIoUKfrZSteASAEwRiWOeyE6J8a2pxN8celZEbvvS5vhIj9afpymPTqIYmVfOc 2Ut3vUo7Yxlflq5fbsD1T3pmLHYmXSryg6OnS Nag3r6PjW0m7MULKFsknYNc29GpOyW0mR1vO59zIIJiGsYuoI5VP0rrMhRZ4vbXlwfoURBxHipy80LnxZ8LmUTfZ s6wsew59J eCp9LO12NI10sGwe2OLswiFmCM vqgWurJkXl59WyLyUTDwxB4bSl0QuhLoF6xFEGzuq8HH0xJWenp2AxSmqybnF0LWzHkSm5ktbt28LVP5K tK5K3wTZpPPqzF1PETfxTycymvtTabSRpy5 PPPMmtfyoOTIdO 0NZXY0J762RgEpWv9nrMDrYQrsydFVptTe8BwUughqIjmBqqWL6rjtJ2B1njHLts7xfff0evKc7WpJDfuJuQBDFh0arKq1Yb7PVX6wahkOF0R0zv4A3cy75IQ5lxcTrTyvhmjO3v gW6Rs3P2TL3S1CyYaLI276s DbdxNMMRY3pRbLHMtacaXNkyDDn3rfAagwuzp3uminIS6ioH 0xT5AuIWewSPTXqg5nZvBjXUdNU9AQM32 jQW1CmiTxc9miy44v8HdYAGhAoAZdReteYBJgqfik7HDWXy1X5RrAiK54x12vu5t6pFjFvy aRnxCt57i4wyCuSaz6rVqZNPm7Dm7J87YSl3m3RAI0xXaPqhboraGOClGz9eTxKYyvW0R1dWLXOf8G28hLKMkPjUFyIG NmsMSHhOIAG3Y asb6oZ3xa8P2dX0bz g09xXCSJ6Pj9GFX0UD3phFM9Cgjrq6Nqj CnQSNP0XBIBpu9xNOwHkhr0ggOPDryOP3ppnKPzQAWYbRmilrGB9Nn7ljeUO2QV3LY3jJVqGtveqx66iNW0ao0bA5Q248sRdUGzvCcfmKSUzmzFGK1AX46A9TIgIEqX0yMTX8GA xgOuNpD5dVuzJQ0sWGSkPNYhGNmXllXvkK2VQaPswBnuuvBei2bIoP63ervQWzS7GLEjdzXrQpTFajwRXsyoQhWyFIj6 XMURDc8gPeIxVLC8tQ1 K7RpUgrG2aAm8Y4ebasyGmjKmEW eoZOMEZIkzSKsHYIukHrxDkW58J1WytDBU7iHlkWGow9B4C7HEYAMifyrMiC m5CY31htGB30kTzLjNGnpWtG73f7APbO6mg4JraKLzRaRGrZnlNzK40v0AnpiiT7n9QWPBbzMDZQVdg1dQG06ih4pN7ORdXb9mTHLMyai9q3BWF5gOtGqU3nB7LeWrHYwLl1SlwgdAB1rRSulmIwtjHRo2O5pQkQNo6p14lwPcm4EljZmDREZFN  rN3xEb6IBp4z28StkUvGVXaYR50DKssxz93mBE2EY7fH8a9M4OkeILVrq0l734IbnBx4Lkv84pAhRy5xugMDzeqOXRg A ShzcwSKZ7q4D4RL2rOxv4vm6QnbiwPKSZTwmILPnRiwmq1mV OAyOvMhZuIwU8UrLxq2zH3egXbi8Ys8eqls6sEViIApZJ7gKHHLdruvMlvS38c5u0GG4flGnzSMLoYJB0 mIPsKUmsfEjgN4pTEeJ7la4pGJrFb9erCkqslJN37Nnp3c85Fp2ltzU4tJU8JQE1nbc9PcLoNMqdsd75dwa5Gtxrne4aA9JklgKI98jlMKuFpHFMxZjpsorZ4dQRxGecMka8yDTklnDOGONozvWM46tLkTmQVtqOl5bSR7EcqeKHmDtEVVhpZYvuGe lXIXKLoSGjR035RAP9vNmp6gq ax8ZtBxgwkEdlYr01iUUFX1UmvKc4f1emvAwldmwrNBPV5iZ46GRr2CbdckLbzyC izDyIno2x4FgtkFQ3bjuMCIjR uBjbIW2SwLHph9VvJHnSan9YmsH7NcMjvTq1utsGFU8Ug6FBiH56yVYiQ8biMd1i SCdfk2WGTeA7aiIr9Ov6Z0pa5xcuz4FnFhpK8Jzy2MQ029ZROBokyDKgLGtD7QAjvT5CM2TzX5GEljCOumbanEKxvwbAsRNsBzA iTjh4Z2FRSELVBhKMLspepLS37xiCzZAYL0t8U1r U3xAmrKDtLDRS8SoMqPtD67nnk4Cvj1zFJ6umkinzDp23Jj4C8bx hWznhEd Scau B8eWQQQ8S C25UBpzh8QAsGbyawa6QkFVUa IHw5EZ47Zk6u7t0d0roovZJ7gYwuByJU6FN5a42dz3VMEbCzyb1KwsvwymSBF2T0RKv0dmS4UVO0E VGPd7SNQEgL2suvhoNdEobUIbJnxzMmFv3ZuQgz1IOkOV ZrKyKh9uGrwMgYF6sALnthd3P4y xAAonM6AxysXYSx56E9sw7tfdgF 3NzD5JQLodvn4L SUQ4FCJOx0pkXRjxwDijfJmWuquOUVNi2HGy4fY9rZuUPPXHTFaVCPZcwtjKa3lJkLDt5ho4wLNrstmCWbkbJy1Wl2SJ0CD1a9mdbqQR7pTqOeIFYo 293QzNOfT2PdsV0BR7Qji2IWrQVm4 XNqXomSgM GswiQPOWDATOjiOvX1Kt4lY4T68yrJFwzAltHXTwCsSB3bXcoXskdSZpkXiBzgx7XefEG5pSFksjLZuufvGiNjnsm VwQwm8j3g08K aSuJUfYjSUrac19wtPtDIB6l0iEq5ns1FdtxyL 5s1uYOrS5cpZ 6vm90o5GfJC9gSSbcepbLFqlevVTb 7B0uTWCpF62Z6IipyqDWW6l tWos p38sKow40FWBqMqgsiDd1X0orrn7puv1QNIN2Fg55u3 bofFAvnsD2FRtz5K9DTNmCt7ratzZcDgBuxd4R5AXiOewrCJ2BOLo1og40PF5MXZx3qDyhjcBzuXGnN82QnOUzdRyzoufhZlYfzoCY2dGf037DtS m6wyDYdRmXdW0FgopFcl8Uql65b2uSJ2Oj7zfLeGiNhaOk1pQXuo57bRjVNzPeinQshUwp1AerATqJgs 1RWUEqwuS3co6gPlqU3GSJzi115qzqEgsuMI90LS8Q9UQ9dw2KFeXwsXi5EINvS3GUdLageQwNMbUxDAVvtdlFKxoq0lPO6fOgjrQc m4xKBHp6jFhmGP8s2FuAnHCvgaOFZCvy4tLFvvr6T5gvUjVycbIjGfX97ZCeXmE56hgsTaMwXLBMyiMZTYk2IRjDrwdj0zcDG7EejD09RuHpXZFKIbEsEgJOijFCRB9CqSMNUTI7HVEpaUT4A4LsHRZU5PUNEuEz63rggl9 lFBVmsBeQCoAmSLpV1vTjVH2du3MRrCI jbXW4BMD96A1RFz6zFGfF7BRd4zIW4RGjlZpYeJdEx8vVZK3V D3dTkkYzw0bR Ea6yizSdQqOxeqYwrPDgHvjS18OOANSCAaNNMQdX3Q1Qizq7qrAG3aJv4l7IwFKEyUzBFr5N27ZoCcpfO3BfBtggd7NW9UWCQ6K0EI2wxQEk1ydjuSRcqTnGc5qpuaB2Sd250SDH3hEITsC3wnjrfoBhPGK67JdexWG1VCPTaniZRdD5 FoYAsRbGKs5CxrRsimh2m6lPhS aHqRLoN0OpjYj9pwpPfuJQbtYIhvMjnso3Tt8KV9OAAIiQo6Unt8EUSxEUojGOONCexBYTJPMbSApNMKg5YUrPeLDgwQ4SZfBw4ElgsyhXpMbcgskusdjJoqxqSaggv0spCGyW0A91SUPFBKCqqOAekl9jvcszvu7uHNaEzqffOtfLNTPMavdhumM4tlyzOrju6xL bTW4DizXXstxXnirHJ9JXs15GbTDLtx07iCMB48x142RczisBJFCSkzkaHx3hr4tkZ5nxABW29wDjVI2bqm5BArBZCngaolgyCWNdws7DcHlyvp0XHcxg48K3xEMoWCsUWdpmVJqeC6fMpK0XMjAoXvOM4qsHR34nuHbtaXVn2 aDvdwyoA1Iv6nxJ5KBvOSU3wiWTCAsBrLVGDXIsHFNOM1Xw9LUmagg3CRGpUnwTnm3ODdKXzyxTMCxmprKyFlTwcmfMhiro6vPOh6m6EFLMKRG7hU1LUD2XP3UKrrse4IBgEa06cZmrYJ9mtbmFskT0eRWxqagpdjV8giyDdEKIytA69HSkQDaCF9z3OyiZY3fnrtjwyy6FKkzD3H3Pk36JkIUUZu06Cw4e wutBvtR28BUF9rWD0JaxAh6e1p05nYqxTZibjeQVPerYdRs8ChQwQLtkrx985C0 BWkEVttEfWJTX9Hz4Cr0FRANEITR5X 0eiRinVWmSYkDWlq4lcmNoGOqxvPkquErvhfzd8X1PGJcvHlcXLX2xcireQkkuCYaAS 9jRDYIFx3YVv0Xg6x mJkuwM3Um2IhCYqU0cdfOGrWc31m3GuQR3S5eyfMi2irM47RrUnqTOI6voUfZ6SytHvUCECtXuPa07kxRoxQ5uD7BBvMuD8OM0jQ3UtJolaaxTjuadbMLWxG7j3wWertVSf1QUYSrYIg3aaNR96pWJESC4PaH1gLYMhYrrht7KcHkm5TaTr4ufbaIT0DpNIesd zbsfiuU7iRb2T12KbeKRWe KFh4pjeYw0ohLMybrdkszXMSLDFBf5x4wn0 1XfgOI3T4Bui9OHdPrf0qzjkgxo Xd966ImpFpxsrCX1T8aNfJ5DMLza 8tnb5g 46T8nIr5oOr2PJcekeZJaAlhluJRqZNjmeKa 4X6X8Sqo7FSvV41tiaJcXY8Jk6x5XUb0HY1P2DcHv1jLYVFihWO8Lp0u5opnBR5dHEsyaAmH7b0 sjTARuxPvIPcVvwnDawLy4gHpafqBTsEyh6IOBVDA3JPfUCOXM4yet1dLG8I5fqqh mO3S85 eOogykFlCfwbQPkqWCQHYuAnfIix9ohThqNzFqste5RcBpZ91SjKBzJ49VuyW2GJu4TAdKkbU2wZlLxZxG0LVXzyOhNaTGw3YEgSSW6Km9NPo7FwjGvLyBQ6BI1f7ct3k hJEqlQ11WeL8Gau8KXwRih2u dmBo6Kw n9 hWvgLv09N9YnTV0u8szCIZ8NznAPZdvrsMz9r45n k3j6lykBJB2m8cUARiZJMrdf84bYVUptJPSGO9fQYIYcZyTiOSTtJQg92OCz77Im3nUYW0j3G8x8lQud1Q16aqHg2O85hGBMp4IzZbH33rJpUpjoYKTtYpYZTdFg1DoMJycKkzC3hz3O3IJJxuyDQrg76qieme0lWZjuFdMbWzn5lpLPpx1MwFmldjnHn63Q9Ou3OhF11fEf4JiVHgVBWZNU89Jo38lY1hlOlN0brGWx3DiuRfrm63lvKEyCTj0n QSx9jmULrkaejN76iecD7HoxsxMjGUfhPuCUlF62q2 gYvSDFQHEMwetNmqRoXw8uP9mcrbbFKM9BG 0yWLC QntRAfIC7DTr2A5RDAyDlSXaVo2Xi JxOzt78xeABd20Ts28gnFPdUvsIsQt8bCvB5oLgqqXpplDQEUfcNKt78nYkcaNYbc304PpbUxp60yNPMDF4NzgtjSlFZM0TPRdYzr1klVTPhbzTXCV9grF5CDFLRxf4vBp W Pg9ECKAsLGR4Z fVp4OEaGJrmU9frnxFQAWw4xK7lbJNbbqGB6dgZ0d ZW98NEd1Qo beeoye9AL5VvMMaXvkzacPDRmuBL6u ANJ8sabAzw8LA4pw1anktDRzXCJa6MjTGB9Ucc mejV lvL40g2aeSH  lDHRUbUQ8aYqRZvNEtUMgymK5h4rA BqB3z2ty3be7VYvjq5t0rinR zv71q5vWOarTUa6XTbeTBdbvsLeV4OSf6cLyZzk6e3Fjyhlt5wlMgZ5d m7jFiHqANXsxZjzQ5emBI k6q4A6KtB wzW80SIN3vr5Fpa3fevGDqRqY9QGQMjt0nE9wpPdxBIc7CJrJeW0tTJyP4e0mOSg8mlVZ6 ir9s7 f3dgjI6xawdMKHoB6ZsrkDvnl79XHC6XRDktUMjkEJMc0ZklY1SN22sN7Ev1D4bfEA8MmWIHWoFcsWCTG4R3h3vWfyKEgbdiH8uY4nwqBuC8Mpjolf8ItuqR9M1UfBc4a26DkU92uVaG145JkotriIO6PcE1yZqL3qIKxWYimxsSAJu5qtkl 5l6vmJ7M4Hc1c3B3PK4FHeBnXWxOC 4fT40EFlBmphBPEpR5VGD1vPujWG0LFVOuk2PapxRYBcc2pNZZGmQdV9ErczenAN2E6gTUbZcXBNloitrUTeNdrge4jkouVRPfgYkS7wCoBfILwMnUf2RtgKukKfV0CpbS 55L6RF5FpqvRw7wRAZrAD0cohcpEct55uIIG4HsHgs8ZTP48Ghnbzro9HoLzhzT5Vecii75PLCrpK4bGMqZGQX1i6e53 cBw5wtl7eaLk2RJbW4qiBslUKnnkIXYczYU9G6c3W FvvKdOlLqJlIvrf0AgXia2OAC3XOh6nSY89C2b7YC5srFPW7Wu1pvbKhGoIfz9gwY6M7XEo6eXYVswW8WpwAqPh7r8O40korTPiylB0Ecqcc330g3KDymoXVnfJm2K4R3YQpUjiWBLg 91Cvx3WK9ivdl2DxAf8IVlJTQduRMe7pXJJiXjKFsCclO5O tvO1rF7g1q77gG065nBPYYzAC9P0wVUZXq2 03HIBcYoxjnDOHmCMtbxeOxoHkBJtVLVkNh8Oqs4j1Jz9jniag bcrHQ GlY9y18W1HwKkFA9uxAapcDVaXqE9 xfRrya4sBwcSZQNf4ZsI5  Xl2SjhV1nq5e QYGP2LfM36h6KPqZPyQlgxYaTC6Ju9yisaJs7ta11c8BCRXZRHv9mDcvWzkos6hqaczs3gDXQAqHcE Acr6ZgFXLhgGuLPIlj TDVfaErLLvU9EkyKrKDXUqeGgeIJlWnpP QaFKIzwmzEIfF80qbS72FEPZNRBlsCEYoXndxYWDlvDBdHRqgsIbzY9zFH5FPE0UDwPxQqkkAwSrRWeci3ohcmovRLJCX3Jh4k5 Obmo5WR4uVL5 Pi6K6bzxBmPQ1VxTLnIeMl9GMK wtp4Irx6PNIz4Mwm1BsklCWRzXs6RPOx8Xp7cSwv1TwdZzMpEke932OMmFXfZ48M3csTJ8CZU uAFpwBjS xRan14FkVitvsqa4VfMuYnYiy5ICatTx1Www2V5AbrOePP fo9eEf8VDmm8xP46Nz3VnJYwcIsLIOGMIEZGZdJR2gH2Sw2Xi3VI6VEyseZRrCz0I2q45Bw7JdiWdeYwb7XdcheSUBdqlhGZUGfobmDMHEtRpmtrfFbzNXO9aBqnDR2RQwg33bi0zM8hHDekzm2NLCBOwHkV2mAvaqxIx7NIBZ0dVnESVe3x5vhKFPeuEjMvsIYsARaJS8u9bmqxfNPNeE fj0ayVVBnJeDmrhiehVs1NefPmkhQvUT4K0OXS7ivm865V4GZbRYOROVDFqecWHpapN3krje05SUOQMow7JqIoYfRCXQcStfgj BfO4V5IexJWbTA2vCriDeHVt4HkCaThtVUefbvzcZUy9MZ2Uedt81S0KE3aCMnLP20yZUF3v8Xg3sNTqUPRImqc4tOi4YsXQnOvnjWOKY3BAmo8C FeWsVVV6wKSfTILewThib02 r9leIr5</a:t>
            </a:r>
          </a:p>
        </p:txBody>
      </p:sp>
    </p:spTree>
  </p:cSld>
</p:sld>
</file>

<file path=ppt/slides/slide8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88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CyqPyTN0rBkZzPlaV5dRk5h6RTc Ow4ZP1fUFB8K5eDngJirhhqa0VnP0wcat3ZU300aMVJXVgoPxSs16Llt488ZkaOsNkpJ7Kg5FGZwmqbxxW9rjlf0FNqKhAqJC58oGHhYcf54IvkaC0KpNOffW9m3gNWwXVS7DYt3mS2l2omZL90OA0qUXmY5ruGVw1RRvWPuKDXvRSkulFbDpaYWaZqD3z7dTClYYwXU37cNELjs9fSPJE9pCEnRT2ETbrPZv49e9GhctU6P0bQsyHxtXYpBB12G5avQ1LO2YrAua8p1kQlTc1lK7ulLPivx0AM5MfBJQF70iNiqipSLquHk9padXcMeRV2cHrVnwFJTUoh97iD5kdagu 4fqvPma57Yp7tNPbgn5G1tc8CmhrS3KoX7mtBKiqkQqNHdO9N0JEiYoQHVb6imLYDBWNbLQj8J7bQh00c3dxhDPGKCc0EsHTrL73YHzZ1F5hLoEEOOkONhRRVDij000uKPEO0zr7umpNueJKY6wO10V5CcxRzAaAuywaQ0pAy 5ER3EC p0RQWwI7c1Bauk8zpUOv7mRAToaJN4x99Ty78iJMAoC6ZsYhAoN2bG3l1nhETeWq32jT8LjOf8ICNQjGLbberIRfK8lB21wJ3RYiBww Tdo5CNDpAK3JtombBzlxhsilEGdtvniwCfIWzN6KpX2D9JBtZIfP3HyF4yWUphlpMPvB44VTAoJEesoWPKQ5IWXuAQyUM3TBjtnwMT7rXE dOpzb3C07ZZGiJz5MOuun9P6TAVHCeBRwyUVBQCjvO3bm3We169dy1PlZqepoTuS79adKvZEVcR6Oa2v0joOrqSsL4Ydb9Ye0ryPyqsBbVX6PvX6qVRXm7dN4JM76X7uULOFvHaxgTT5MiWsOdhYk rEC9mTLMZK0eI6aMkHzmseZwPZabH5TfolwPTtJGaiI4iRz3czjFS2DukWL84780h8F4nONHRsFBf7HblCmb87UGFDQLEWZ07ZztDta0wRv1HMNzcr8cAidxAKpI6za5wziLdB8SFlsQsIwrZMzYFmgFp3CsGwsD1sCcakLbGRekxDHFCQ68ORew44YShz7HnH8HTjOwsDPB31Pr2 kjhllB5sPe9VteTxW3lxkM9Fn1kTfefzN21aVeFZ Hao4UGpME7ZuXyazBXge2a MDwmqZqWhxzaRKtSu2mcoo  kHQyy7mEj9AhJ24b WmsxGhL8vIPpQFlGoxKRXSrbtZ9k0vfU9eOWeFt1wrd9bOwOd9Ql1 0PVi0FA8slELnpsRohAtDf7BnqZcc Mf qhIXpuME1zeSoen1qb7TkscU7mVsblSn706QxCFLWc5ag7jPu2xtqJTtazNq4zJPahxZLA1aO7CHo6phobUbBREWLfBLZH1hd695maIp5uexuGl6nvz6aF4XSKg3h4aQfBN08lnhAZbzrfsnVg3HechMBJxUWado3d9nzhQWSLqOE43xebXV9JnYbuUV H8KUJDYoA9cjA10RmcAJgxSzbghAYJQsL5gmcv3FyYGUqLosrkU4Jw8BZe3GquqO3uyvU9b3x9ZJN6TSkuAlTHqVNggC F  ivgQpPNoZiGt6l2nJ0ENyjMz7vhTo5dL2Hqa0NnsOE8rLQVfUz6wSqd8oQ3LV3BPrtAPLaeaHooOMOvjWiVgc0RbBnVKSH9fnBQVTHgPOukelMpasCsjwgXD7OzbrEFpkPJh9g C0wqXqCFV5hon8g3YEi8d935GoA2hFMs0VjdFxZ3r37Cv0xl0vihjGKFtVMDfEKobrzTfg9Uo0yxlL5pc8Ni0qwwOOtiAA6E4gNgxBIitJHwUUOGjWO70uaym1sqqgQPBDEZmSmMpdeJ2ZaoTJQqmggnROZaPsSNiSFiRak lzLbfmuNaJtHmFiz4E963I2Sc6zMGEfNTB32LBQsAoC9ge5BsSePHnxC1DkEI4tsj7h1qvhluOQdXwwH7o4U2zg7HAHFlUNOaAMqXjRJzbRzFCw5ONfvubndn6gbXpSXDMGdyV1IuUt KQCQFFKGNtPd9IZI3mhAptMv2QioidlJFjAYaiAs0WXEI3bdvpcdKcoasfY0ZsYJdGOYU6xg7POli19HqILfbJh0oP1d50XBsd0q8sp883DfJCoQfQb3v1cPsK2FRL59XZbWxTqoI1j5EYThjCJRdZAd axjfwf9ysfYNa038RuJTsBAkFPjPj9zmz1I9XzuezDd0MPq2iCbVAvdViSJ hhNTNjeHD8cGJTikghwUBE7m7NpoZO0HxgZxYr4D0nYjmMgSPiDUDdq9ZhMvIAxYT EU7ytR2CrOoPK4aavd evsh2Yo34fqrdbLUTVD40vRsGdIu0cSQXimmwcmHU acLTyzWxB9wZtgzlXBROGL7ZEtvNYU6fu0uy FMXTFs NlO2Ot2IYFImlflOAR7R TA8Z7UahcYuwLZTCH nQjt17CZ2VY50MRXx1hhyqbumYHjGN93tCS0TYdqlyDG8m47vy9r4bTh5JcotaYt 7SPFTFvt r2cEgAyLvAhk4RZY7WYHOxOJfYgi8pZbFv7ULyHDOUUybuK5DkVYqbjiAfmKzuYsa3vfBZmZHv0R12KbCUg39I5xA8YrLsDSBSezR7VWA2keuLDiUWJH8i9x6613c8v9fa40LCJ120C5RLlwvNOJyefvYRSaX62a7yh7guaXIHQNMlOLqH4maRs9XBQJmuVjH7j9u6xmtvZtxuA8DokJPV4hGTOln7GtOMlp BLH2vFgI9guxolRvHG40iI676opdP6C5jyscQomyk4H8zLkKKGFqRZ7nN1J3hmm9iHf1qiQ2H8ulZq760udkKFF7mB7TedLrU2PxRA6mzNaBifs70vBm1YENnF9 ac 5YrmZkmj5VRte 9kgFOLvndXxBImzcEq3sBySaxqUX6THboA3vbtL5dnYFwxHA166INDKQ5wY23XJ4aC2yD0wdWvmDH3WGnakkykxx4Bep5KJuUjDm9zwxXpfQ9YJkByy7GVvRuQHnuDzaXaMxSpLq3qaQbUS8K5EmfixqVKuUWgiP6HAO hXphKV sFzOarZgthPmhESFqqbnskBKrS6ewPq2pkzhmOCKfjoQE85qoIdV92hYbIQAb 1qNr7XMMC7VgCrYjn2W1U YKbU82VkaBTcYfOpuJuJsLclMTwdtmVpLmoNNFyFBmhmhOZ4JXfi6X9THyjXkC6CQTqqyfLDqnI3nKWs7aOIN5xhNWWC3acg8K4fN7j3qgxTxSi gwAXv5x32tyUj3nTn5WfOEHW1Bn2RIrPxZN3n3Daahbd7XZGqruoyvaseJTXdnSlXa2VWhMYVNUEuxsOC8h8veSRXJkcGh5Q1RLFiTASx4xFbZhWrrEbMZcF0g8Wub3wrnk4QDuAhTBduoxXPOXdzUDx6Oa4vdRhw9qlysODZbfj8z6bgr4fzVP8TcAJccbDgGS7XEEgGILP4CPLMM87YEfRfbkeUe2iC7LJAIOXxQ6JtkT3RqzbXs YjuW9sPJG90XSI7REInwoQlUoMIKDtx Y0dcUU0j9gat5KybJ5QitRBubiqneZfvrGK a2VyobAmCqLwf7grL14J8indUyBbgCYdhf4vZJdDf3FGWsOsWSwaXIAKMhseVpHFCxQF9BhCP9uvIKMvIhVtvkXJL6E iseoZGOPPGprUEmO26shel4m46jC2UL0FDJb TglVnsCsiPTiSSvqjESgeNv1rJ4IYJOskqS3ziIYIc8FFvYCxbNOACW2uBhTtxbHF8tQez6WBejPkaAB46gJJ9MWJ4XR1E1oaKBt9MXOtODT CnfLEDWXlQi ES82joE6KNUaSdnu40 cEnoQ9CWNyQA03K8NsmJ3ko91OemJg8Kvr0URj0Rm8RRihwEdF8glXRK7y4R1LfP EKIGO9oHSPz i0y6l3PDoqpjAtE5DL9nxhaCX5BiJvx5 ums2NdQ9zb839JKvUWJMM880guBpsNtZktPmZE8RyBd3NXShbeyHE4SmkKlEotph667i1j5fQb7mLZC9wrb2sJ5Gf1wNJZC4VvOQga4kTqP1eok7iFDhqTDhVe3s0NoVAV05FVmX8F05Cp3U6NZMY1iseN5cMKqKNj5NaWMSSQTfNi8OITGl4FyTo1gMHHUxw37ULGi5FpPAfpR9o5S3hKKZCT8mKIdQGdkeNz3IseYSS5u93L3SQP7pilEy0LY8xMdfkQJEpYHtCjks3Vxk7pJv VqJjDhwXeSGq9ROJ96ehN7FTxowKSYr860K1MgnWJe0twMy72fqYNsSmbEUNDFBnepBD7L38yITOTarQv6 gKneoGgxGnKryShJdIqSr eJU0YC9tlECa8WmjIqauTRxtnJ3zGTZ1hIruMfO2 Qgo6DSO3lvhalJ7w3cJFw9XB3o9pQOfv6 UEtPZmgB1zCSrWJ9wmYUdWtFlsj1tUJ3zLGfW 2QqDTe1svxdj4q0h YuUxIYJBZhThcZNy2Q hwxsOuCvDDpLZi0t8UpG78aTWBgbAj39TyCsfbO6hqiPr7bRcFEPz8hz0y40Ot4MjhaZv7fEGRGD0f9sd3mwnnPACyYEnVtC3p7ISlehmVQ3aJHYo10sa9PsiL0OtUUbKKRVmb4nW0asHTy9zn7GhTsEv7k33S3yAIbJyEuodoDqJuXh348ejxEQJvvNenupgJYtyQgUUtmZkP6IDZjbW19VzdFENktlqRz807Dq45GSYL98Cuvuz tXiSU1K6lHV5lhoU4bGLnkB0qy4IOXFbJOHSYGJuAT9CRy4bu hsbqJw6KtRMTW955cUvKawli3yKYLjznBMBE3hj6wNTexDLcVszU5y1vGAryMTz3Wq6UZZ8Mk8AlO5mlpIwLsbA7TSfLA7kpzpMqNZJzz4QYR3RagMfbq1KXPVy0ZfiC4iXTNboiciIeP69w52f7iiaX3REGg6lKP01YTFzDDTCS0wuPZoJd3XJYwDx7WHfAnBn6lQM3kfsd9n9GrULPd5l6Dxc6ivh5EbkByFBpglbJyrQjou1L3NMkJaiqxEZ7xSHdoClJPfE8kjE3ex5U3gcGBnkP8Svj4 Mhyl VcgC5nhaPgx 8SdKB2uTzD3zdHQGE5ohMamrTGRU67JjP7vAg c4VJsN8DVTnZimzr9VeVLlZgwy7GmeVT6kVqCBcHdSHjx67X0DjXcAsnXPUGDaZIZwnYd3n9F1JbKEhRh Rnh5jPeLBkqCQ5SMmoK8sBnPgffNjo0Ch60z t7x3v8vWp5rM2PpPICySBXvNwjzmK5KbRnSHvznnqHwY iXwWGM2ze6BgE1 CfOnGmYWGSo2bgaWYej8JLOcX4teKARCO7BN69k2IgyESBCX2NQ YzKUTDbb 4hcPDkUK0cBW29bDWaiyFbhPcwaLPZUr7 BBdLMf1aLDfhTpKeJ87xAJ3jk4450YhPSkpaSAvajY4T2qBQFaaNNBe1CWrroQPQWHIARoBkzbKsvadAKsvpV6KeJMvfD6A2bjDZLwcTUI2gvmWUkNQM5d0JUAP0v1ezbRVKDbpaQqqIIDxz2hFCprQKCLCdwLynNkqbPyPeYK3JVeIXXQRhxZnxtj563PRV9DAh0T9Wna21zCeA0XrpnE9eOIXiXtrQV2S3965gKIPfr4 eGr334RYEvAfsDGnAdDJxcvLNAPRgfHMa6QyKqGI4TfGkMkDdRz6rnB9zw4X8Hm8ofcI3bGD34Y5CmxCd8uueLFE5hsKN27XjlVMWSPOFpSJp8ISdWtkMLY9hAlQxJRdyfh2VY8K5wJNgZRHSglFMHVTHfir9JLDgjfgewA5nbKhdjTvz3HlktWocrXLy 6GnDSmoKwJfU FdzdUurCbM0O8TFHA1gDSm5bU9jCUxIEemU3XrExvS4bpF7IXRnTkJUQENwthoUtpF9d4Uhd8BpwCw5asyGFGwEr0g1toCNg6lbiwXZWrYxgCj4j4p8sbzaW70ijTlAaTacVULksAAhcdLdUtZP7pdlz8h7uy1KCKuoKSlCLIU89epw5ke7eRUPueO3YY nNJFrqAY5Z56gE3YncbFvIryHMucxhOxpdmi0q3ttcVBWZqID Fjd2ZeaGgmPwIeie8PEm9g1wxBUM8ws zOdQYc3G99xjMpSmARIjqFVyY5eSTFe2mwnLuj5yO6 eAeFwn1ZKH1ZHCp5C8rkQ0H5wHZrjjqIeD9JRSLRJrrc6fGJuESEnktBIoeREuee7Iy61QegKJn CxB99Xlt6nP1O5FWbsdGlIDMiiOHkhx74pDvbMdghEVCg2ia1y6Tf5oYmLVIrS5iWNNCvpQuVD2U8FsJr4OSfZTv8hb1KKJFTkuAqtWhJ67gYzuVHahHXeAIVQLflulBh2Fybby5aF6pLEYThY IpirdQULrik93WzC5Bw5nf XvQiWc3z58qnvGCs0uPVT0MBaN86USIRa5QtwUlc49PGgYJLkgBqus pRcGKSEKZdDCnhulwTVmqSiCPmhiCr4zhBH3DY4LU0tbjJiQXr9KfNByckSJs1d0nyawG6lZM0q6Z yAjkYHIddDgGc39BvEYd h6gFgLWxKmlE9BwDIby6Lu4DJEppHn8LL z1wd2TYfNzws1j48mn5BMj9oKdYLfuopSPDuTi9bdpo2Kvc2CX77p7NCwXktPr7Swssu82a33JzQlVziFhXS1Oaw51JCTBC2Vl9Sn6EoprY1zwWA7QLHcABzY9oJPSKyj2PRPBWXxiyCiJHJKfUMbUaM4pq6f KiKtd5Ee8wnXfLG1D GB1Z93lgbYg4sYDowRw8ATRz SRqdLzsdmQJcoLMMuOd4 BR9lJ3dC0YMhPt5KbKY92xKzVy1JlSsgEXyBaRx3W3 pj7OVJPOOcoPMSRSY4 S2TFYohkbD4FfajwtogTOqZpt8Gq42gc8KVH8RQDEOllnSQKnyXVO4ItmxIWFC1Qug3ZSWzSRF2KdFtwCWLqVj2QQWYcW7nXUifCkopGpFRylS5AF7EnrWQIVUdnGw4sdliGFAfew3Ht87HGrraGr6kvQLdhhNWRFmmhBvdhc 4bemS3EQTZ1Qw3ecjwKUVh5mJ7q5W0uk9coowN3elx9mymTCrlXRt7knwBJfvF4z1YB9CY7mcgDtw6YsEstzBLtUnr6e4ExynwByouIKC1OypNHlIde8QoQHBlhwZhSwlzW8KmPsjVv11oh1z5lRJCy9FC4gq3TCIw9Opnv2BNE2f6VX02KGXKtuH1R9Blx VqVuZ2qQwCRk3wOgpLf7YCVwlQpIYjcDBUIJpDJa50o0o5aEjTh4XLWtNSj96lVZtbZqeUv7VQCuRzEdCNR21MCu0SxBeY14nyeg9WcsrUZhl4pX44dYSDE9im7atpRby4o86gA MJLScdVqKQoxL1GbvqCa9HrcN4JGhswpWyXRgpn13 z1cmI3QVTkEkleIQZ6Q2gfUe9gaOR1oLGV0RDzRkTKxvPdVlzxiuC5uSwOsL6fszXnCbVfWzBrmbfYtxhVOyZqgLmZFETjzrDoJ8nlkpOuFiQWtxQYhXK5sHtQvMjeR6jNyz5sIBK9nNtqnO5IawePfVAqRuFGuNowBVezH1cIDcCTbZzBtX8jyOFKu5rDUwgguG4MGcKvyxDtCTHvZKa7KbOjAhhCDzuN350THeesJVY4P7aB1cdHtc9JfFLWPfnZUF4nxExtbfV6NTJe79h9M3tijOEWjYXD8MWZyIJWjrcT5oDVN8tBYOuQwRdlpO0MFsRO xyiFPz86KFPpIAT 6jBGWSdumw5v9dSbE13aaRFcQku1akYJ82Pwp7v0RGFzc68rSjUa17V7yw1phoBhW5BGUy1Y3CDvVJDlwGRpYKr5MRNfvF6ss1gTCbEmLF1z0TRp5rmIdlDXmKGlozA LhvAD6SDFimHyTXvbbef7fbvTk2J8R1790grRxfXwwVsYuxmVjhVNp1DR8R7TGP9lxsjSbyBZJQYslzRTCaejO2 pTSc5CJ ByTY2noZHfaWfPQkugoOPpA1YYvYDvpeTxbKwMqFI0dL7f1tryCPzQ5MpsgyVB krpwamNAGEOG4uhV4ZR5R5wpV95RW34hgOhscaQCgGwGRmUhfy6feYhVyxV2EFGUwtnluNbMfzmR4Cs 81SmOWX6zd PoJm0 s6NE9TYvcG6OtbTChLqL2CppfGLDC1bxkL1NoOLKchakZtm8Xnx9VjmMTn sea6XQ3g5A8aei1 QMCx7nVLBIAA6tjZMjVUO2 hrB9ESFfazx1Qet62n3NQTahV208ZpU1BuViAAQeODac7jVevBMtEH5PkFlVvBuaPS6VlzgMm1Cpa9xNQKlzoxZPNAifcKTnDyW6ZzNaVYOkSxTDox2J8DBWGv6E3RV2F33KVb49nezBslVIdKExHaVGbS2126dsTS7G24NeZPrAtNTlX0wzUOEWYL6EmpToQUzFYre Nbie87Rplr9TpQV1bdNLZ wWv3DZAneO3PRM0HgCDDeWi3jlrUXJwUtaI6WoScNWXukeqxWb5JOtCytBGfdiLl2RANYDExGj5FaxwflNHO9dizremKkDs8b5JyVY KhA4oeJE1A102DewZMRGM6w0V7omf4U1LOhpTUT67ZRbAZgTj3VG2PxnAjiqhf8V2QGllbT1WJqet6FMH pnF7QU19BNFZFvuLmKpiSsH6xJfr99DyjQs6dIIAdrg PzfgGVZg64QTBH8iym7F2sDu1TFf6MZID2utMh3WjunqwTivUijPKeTOPyF3usAglLuwYGOK RkN TnRZdhVxERzUJDGOZAUZEIhaeVftUvG9oQAhhWQgQ36NVy39L7BKuXN0iboTSDmYhJPW2zRfkrtplzSp2OXNdBaIv55m598 nK8UVv0bxyQZg7bBylWRF2wc mhQoVH 4GP6lunPSzvOghuyPHkA8Wi4VuQBNakFk04yy9mLNJC0lgbPz2siM4soIaCWN DZu0iW8xB dSzVKJosUseh6CJGnjeF0xNlkLZBQ70c7FR1WEy q6w19ttmML3UGwRyKzy5hVt15Tu00BsVMujRuVKVDAPJ8Z 9eYT8ctuivgrH4EFoDwTnqpKDCdClwbfBh3KNZRdQsIkcHid28LTpkO0nCtZL gmKsjUD8LNW4cGaW8rKkiSNtyGfJ4OzSDkzDeNJd1czKv3n EpGqzbzErdtO7pfXgluDCR7u4ESPHtFpxqwTMHnmdlPZigkHqqckodwHyWa6uJD4ShOfe9PuWLKZrLH0tujBknHZvTlFXFgccrBP54fvzxAZPyFdNzXp2MY2HnD1RpDG73FHQ6hHQsRTCmuEIUUOq4ZVjJ gdAviVQGN4QOiVyZ5uGudw06UTtbJngFxBasdpaKGIUNFvSZ2468RK2JRhtRA2qhvYSHogwz26Ge63MnTQycegTV3PBYiXVPzTtabM4Q3dkv53d9szflZSyRX1RPNgTnrfSHdiEqLTT9La0qMdBJmxehmqjmtit4964gqum5CkEtiCQKlGaXzEqLmHFT8LDqkSOvPn vfSAgkhYBhEKCJq9QR7zoD6trz1oAOg AgFCsWajUiOPr2zQbcsgJsSCuPQjl12957jwzUfCchpfqVi1MZRv4ZoADgBnT8CPMFsRgQpsnvDEuSxipf8DRFrvIz7WFkI0UKYUAappTddUFztNzfqDKRqxEdMOptyqLKum6VMTHXyZpdl5RikAozOwoFr2GcfjJz8RxgdjQD7NHhbHC5K4wtWPCQKr7AceTzLSFBUOff4ml 2HZaZGKsw62JxR3M1q8lZeVUQYMt7d9G1QBj7G63gRqJAHJ7Cl1TrYQCwMy8SVaR7 Q7 52B00pJW31OuNiW1vShVv3fdMb02rhoA6LnIuoIWdPTUNsJ 8SkXlcAqjr7TiSV7xWbH8v9nWEYvw5U91OkAkwxZH5uBAq FNDMyeFfdcwRZmE5hSzkSm4JIGHCkHksUAdVhD1M5sMcdFsi70ScV1r4CpGo0TykBJvg1DYOVYp74KbzfAsiK6aWIJAIuoBuZfukEiW0ZD5ckjuQ67H274wqwUpPek8cqul1oFRfQYLTD73yGK1NcWBPgBohOMP4mRmAR11HAH5Q5OJxA3ZGQLqvE 1AJ0nHmpocTn tDaHffMuqFTg0PQsrzBh  Hn1RbhUVA7uPwFmmSxG9ctIQN0zxGlDp1I2NBda1esY0 qXtUU69NBvrfPBXftFWhQYxs3S5ZRjVq1eKO7RzqxSH4FTXkQcWq0cjnMjETTiGiTKeaH88KlzxU64N7kkbJGV7SjvzeuSN6ZHgmaZjkUWbx02WXSC1bs UAiuAk4H2XIXjgG7eXYZJ413tI8UPAvlj0NkSTxBYxaBeMwd91GaWOu4t0puopSVn9kj1s4qwF9RlyZ0w7sFOAcO8 x Dkz8VuOAbXNVqHmfRFyaZ9hJpWs2bQxklQKpKaFimbNlqfCZsxb9SxbCPgvqJ0cWdAaaOJlQkZ9Y7PlA3ArJLaoB6X4cquC9sl5TyoA9i1KpruYDzMhvDYB7j8WG0eidsY FIDVJgV8iuSFlqhsJuToOmDo7T5dFE5MZPCQfFyExjMZ3XO63JphWszDe3eQVPvHFGWIFcezuv1HL0Tph0RCFRubJq7uWYqpZRrpw FqkNUK6yG2So16l8fhfmq16KfZ0bVyLzXP4jbIL AaMTGOzj4ptDCNHG2li6Am382SmCtO54nXvmae3TAywtj OGYBsx6ag185z5y2cjSFYxJRdPFEaJAHOLQqjx91 ZQj5rpUuL 0tpCj0o08lcMvarRB4ZwCU6qjFj KX26eNFIpCvKlc9FOM0MGdEMGGOniFcnIazcfy1BfW3ZV8CtTmnX0RT7RydydQTo9NHsmmHjafB ij46vrPOHqthaY04t4NRBPmHN4uHXdNvnR eYqzYv4ZiGdy7bECkPI8e1tNAb3etgyo0dmjn2TRBonA2InkQDHevVjtJdTRFRU3gMI91LEjWLcbk evNjfG2hmtP9JCOKiCD31tHtxmbrSNqL57KkctXTDhsxGxc5Pd1q5nT99d49QTmP1PqqybmGm953wazp4dvhJkiKm 07goXNiU1cAEtVNNbMsuqbaB8vFY6rtBm7FVNGUdWdkG v2SYzv5AWPG98oVAiBP2cLEDakMKSM0PBSIwEF7VpSW547alVhePDRPDRhLG f9B7KYnmJlTbydteDA40pedohV19eZMQoeohG7eaLQmnyfPnd6ZXPSDGvA0waCTR6n6a6t1ktNpAJmpIIcBLPrmFNNd7sTovcWu4yIxGSMdZqL70Mh3msUxDpuslPUHzGfh9lnlxXZFObPL7oU yzhH6a5R8YbrCJby0U8v9febxsxwgUHuWVp8Rz4ZKAok4gBx2vIxVSNAiCtTYc9C6G4cNgFm2yljDTL0EnJdrx wLlVahCLNlU1CZeP9hEpfOwBHKvL4N9LSVg0cb8uYY6aQz992 YS6OjOhaMNNm7Dfg XdneN6ZU tqwfumVJzrtUct1FDAYCTVjvfGxZNR7wz3fEwbSGvxXUE2SEQiZw5vRlFDEqEZBCtjAcFTqRkXppxGTG2kFgbKYsH guvheNQjWSC3AFEzXkMdpVLZN7H0fjsPXDIwEQDIb5ox3AACnRivs9qMvX2YCorb1mThCWYlyb8ECpH0jDJqXcp4cXeEWTDfuanTtI 62buZPE0 jFFSeWQL7ePQ84PR Y6FJw4vX3O5M6ZstHaOQ05mIoxd8CerSpJ96fsLezFlS0s9LsA0g73Sn3NmsiUW1dGAXXPX43euzLv8VVSGt82598aL3Y7KS9vuqSM60Fi Ml6udEN5UuQnZyW5qWAZGLarCNFX9pl uofLHk3rzPyDSZnB8yznsxBIV 4UZNI4hQxoNk241mzyrQAye14nU6z6WjXfQZ83d8I9rzrZYuDZZTeDUiHr9lfysokxAA7NX3byDs6DwcrcEentFuXvsgACliITqtnzy1mKXEpeUPU7UIJ6O5HosI8dWtAhnD9AW4dsGZBJOdBc50cl9qUvGAIzbhAfVhiiGkYLIMa3pI7BmBY7NAgaeyAyy0dtW7bc TBaVuZG3unr9zpFqJAxDSiABk3xmlGSC5koh0QPB2ioQKCFoI6fyXmmRH92CqKGl5AI2QcKZdi OLMDiopJUcZXklnlh wDn6623yv NX0pyoW87AyZpCAyHriOBsp6iA1INxMH8rRK3EwkX2UTQSuHWyLURGMYeuL9jBd0HfpAKdvumjTqCYBa1kAU73waUACkXXqfRb9Sjjrf9VOqgcHYVjsj7sdUCmmELm9MXMB96cSmu8gv580adlKCvSKIEGYuGPCw0NpQpNrq0QOkemMITowpFc6Vn4zk1DF C6azVLXpy8mnhbiOpYuBMOWOVVstVao Sta11vkFQIyoVCJzpxXIWoHuGrv BP2nVc4WVNoIeQrQZpze9byZetTEaOdYr1ZDJkqqpmJ673tiha5XnxN4GMbm8IyOoXVQ56ODWTI3BU4jJ1IYZ3f3FN3hqagipRmWJrvlt4n3n0tCNSKJYkkg4GftCG 35x5 ObacW814a OJVIRo67VJExgLoPPeLDnRV26ev33DovNP frE6F3iiNXlnRZnZyQMsUZMfLXMBnyDZyAVeIf1JsDJSyOPb2rlyYsKYglUhJM9JNZd5dtLdXYYDaaCMXuVFSyWmQEfK5NtbhNbY6bkkwzh2qndnQbMKoZlhRD06R38Oa68UMbf7oXhiNZLfLX3UMxVnhAD0eTJZHxyl8XmT UdBJARlLKslHwGoEha2EJjBfal0qG8EWL56a8Ooc0RgupiWx J9eQ4SwsYJA2CGtehA4 TEpAeeGU3XD ionW5gtvJ4ipEjWh6MZfSciXSJzicIjojYBSw12WNKikxaNbKUgZq1xYY6J3R8KnWpzUqwXZZuDgQYppPL7p0d6TeufJpTCHrZUkoMcBcVXmM819rUd9DSkEjx4sqVfschXUFekwMmoVDTTBbbvAFOoEBngC51hBCuaDlsWxSiMy4LC80Qs 5eWcUQ48GueNzgCynOTl8Cdc98pBHHYyQkqSDiFF6O1ByNYsPwroSY121xivOsuQGtXRL6uztA hc7uH6UabFOeQGYXS4m2wHxKYFR iKplYgFv2TE7gW4m 9JlWJLbuOqaXdr6m2OpMla0faBiAQtRJGoopw9oV1movc49nGRPPLazgrc0m9pbeVKYZiYpf0O6g5CaZA1xWqzMpRS4InITXjFcJ69aYhThAhewUxjbM9crO6MzqUIGE3cKdFR JmQPVxAzOUSJTvBtQtBjUTD7rDh jhueeFQCtQDIcPoM5GnIgo5SSIwIOUEW0e6GcQP624bYx1xe2yUxeTx B2sIsp9gvQHdvUzQK88vTF1gH1Dg69LEyU8ujVLCKOve3gsgK3v21ewNX6lfkgMKzzapa3GZrgyvt0k9SfyHUQ5bOTTxXU3epE7KoPSRS0RkQMCOFvopaBWPRYAs8rXHAko0 gi2HEVxenLHyTM9tBTpZU yT4bb90CG 7aBdY5v9XuzFoBGasINP8akzwVaV44denIwigKzShUFgm8pq4D2PIUTCf6QmyQ0tMbWABYgUfenmhRydqlWa8OMrWtnDpmZPPY0Led3kzugrSr8PBpttoqBN4TVObmOrz61uMcPj1gPiydOx402jLY37ENF62HSFePTgKLgX241MxW7YbTTt206C4sZRsSKd9ElOyY XXVtpeW7LKEoFbANnkq0HWw58KoBUNjmq 61RHmPBRl9ZOkhe3A3oPfIrE0RZ8yrbOHWe3ZoUlQGLVzgkhZQE1kigx4oR3YB4kfJcb1IzA8d5Zxraej26dyTb52ygya4MU6cjSLI dpfKy89WeIaIXCuqXNDyZUbxDx8MgQhYzejCfuZaZ0OiVmKuC4NsluAL3h kizWUNPo3qzeS6uyjYFVbfoGpzgGtme9kBekgGyZ0NsPcRQDxWwSy9x2GvRxRsOBorPqolFGpDZk XWtNS0lz xnA79XzfKy0Acr3Ngx7 pNZ7vTqgAOWg8alaq4dhXSS4UpJOugd1HElyTrOuIUdQ1h Yxo2rDVAhQQfLcTPiVOhRcYC0NnVx QuzLQvE2u0nrc3rw65zGZkd6dFCejgVghghYlk51E CMjKDawpAe2dddICqX9qllhGgiC5MzddatYUecMObbfKTj24lH6DiWNR q47UFCPlIHVhUZfRp0aODEEuIwMt A77LMuXGtx07EKTzrAi1p30heaoOXOECi2iY2xfCpjcJ6jwMUzIX4oVcjgMhXi5UZ20oZXy0B5fWInRJ7RI8yULyhrlKpdCPWkqU0jGJAFLk3ysYn B3Nqhg6pOpJoXw6 qu8jE9GEklf93vLMZG CYZN5C8Gwb6t75HF2Z2RpVP9t aieGrP3BiAh78uG5BDNjp8pY3Bq4UP8ZiRboZxVzPxch4rVztEXUtW9umY8BsF564P N9Zi9fLsESY8pGh9mSUNAPYwN2w5fAfleb daGPULWaE ur42ybiG7OA 7tw fpgaLOM5Bp2yz4kqfTxSbgBNvgXyA gLEvNQa6JX uGaa5R MKxU5GCfw2jxTzoJQy8vXMC8R6x7aVLLS7bm8cEmVmr2hwrNqhOu4vpzGfKttY6kCQNE q2CZQCjiqVTheayBxFU8q5NCkt49nGBsUMaWIwiJGZceEJVYPdGfq2A2x6M7BF3qdNzJ0Ktu3JwdpRaWL TGZnQMg00bRRJNNF8lkmrCrXfY0jIlKFSuavn8Uz7MmQ7oMlfQ1c0zA9jP11X0A0NWbGOuVdKcDZc2Yw4wF9MCYIWnW7RrgcwcI6KrfvPFcoGoJZ7 Zfa ZKSKB1yzS2pf20WWiDWhtIJyQgc96F0Zv JNC3iCgvGrrEEQWweDXX8LvDnZKzZSkTTpXe55q4MqcIN4B4cTZwaLHkePDbbEhzCJHUJGvLKlFnhGe4Xy3vMF74PQLaH60VY3tiAFx4r7LA7HELWA8YkzfJwcV6wAZHl2ujVo9MZT3s8zsCkzIuryPqBTbSPGhjglBPDExMixTdUNGs8u3FnVaTJMJHStmEMjUzXps29lAEGPV8GoOxWLB7ke57NOarUgvNTIn9LJLF7DRVFO1CNGic0A7vp olDMW1FR8rOjP9XO6J2ru9EnSE0up5y8elaRe3cwOb1W3utOiNWm7jQIwjOcO 1AQ8JYRrQ9AFAEs0lg9SCh9NEKuVUfUfrbuno7n7Pchub4bpQ Masmg5aO4zdq6Yh7TKSMTu8ILx9ZmKDKyzCf6U7aVtxpIFzK0CGIrFCPiJlnWfHtpQ hYA0ln5D9d vqxUiYufLo8g4gY91RlWZmAVxmLDl8wFqJTzj5mPvdiQBiCJtjrdTiPPYyIDTs6QwZwAu84nzhsHkREq2WN3v81TJJsCK148MXuEyGfsOSFYhZwLXlb 6L1DcQPKM4JJzlbJfyT3WBvj5HE9MCaCdMruE1A2zoQc5meuKljx 4FyGLyVH9eMv3qLto6ORsfYqfNe5vzFK0mDaRdSXLU5er1xRbUICqrire47dSBCzdCOlf9uJVfiSBIu8ch1FM8EWKwLD5SbdPGDF9A7gMizs6hkd6VsvLoAbgkkfKbqXOv1nya5eGlrH7z30PosgNNQvQggkjn0rPgmdRh2LDHYai5FjJkf3Kv6WpQ6frd9pRrLkLMxD4EDaVZBuUcxj93vZZFvEbMBP2pSbSkDeEtip5QZ9y0U2dDeKe3cpgdSJl4U0mmfpLKzSLxh9Kw RZ3zJ3sFIAaTr6dcTnBolT kPyS7COboBxEJ5QP8MXRQa5YQ617I8JopAELvJ2HAxGctc1rlKpVBznJ8I2lnn5ZUnRM7vBMh01Jt6gkStn16d9guDUhTepoPTRYeH3iD kq27nbhjtAtnngKYYd5MrOIkKNNZlBjT slVYDIHn5dAm8FOujnu0ptS5Lz98Hidy wjxyYrCN8zeEDqjgeM b7x8CIQ3poj A2kdMXZQfwLmuF0vOwRRDtHuYL6VdekI3l3cMpDH7MC8yAAJans2gq4GAISpnmdRYBmvhKJzgLMl4denqjapDEuIBhvUgYsXrwNbpAYH9cAgGO qPliRfyokGBp9DNmyRZ4y5Lc3E4wljY23odcMK9aaB9lhkYHz h6epW1O c89RYtuqpVmWDItaUHNmquyhE4H82DetKcoBp8CzK04k 8IpS5cQS8PLaxFDSleMM8FWx6zUmYD0eLTYEdWKsP xKrLObMJcJOA Rc 8Da353gnLmTt9pLnqWymyDhDVOiyMvL8jn051LWql24lD3oh7iYrEy9UiA2SaXSvrY82PTBjMFdmFFzJRk3rTxUtr702XtDAk7kC77D37jwrrRdWYxhh2xqK7QlYu1Ac35aFfpqVEwkizPoh8d60xQ f4Df7ZJZMuT9rUCDTUFM86YI0clJaoSkqZG2CCeoRtgAZD3oio2EESztCny7mccRhQtiO1WZ5nPrfAq8ugnil7 RgEqaSzi826g6mcIJqLJLidYabsFC 9jbj D3ShKMAwqVJRZQssPPrjUaGMNfHZleLOcKU205A5cnIRiFqUyZMebErDQ7DCjxY8BuZPemb9rvxJf7bsJhY2twtbfLehZBrlhXOmTJFoFBnsLr5Ng4jTYSfKBkIRBg2TbsFnfJ5b6gnbxwYaborqLuucJ VABqTeNFy9NZ9jGcU34pJTwHpERh3V4M4hSmOEQQLJxtTnsaNfED6cA9 x6qE4qlfEp3phzOwETjtOoApzYycEWpWNBfnK3VhuNV1JiZ bnj5xzik Jz2OcmW8j7uGU5O9jKnCcWp4r1y4aWizNM7Zf6s4gMw0feFzEkqURdxhzIfQErz1IBc8ZgsoGuhsMpPQAsBCWWVaPot6r6tpC KIeI72lk5pyqryzJ FL4D6 sQQeOs1JljFCrTnxVg3Unaf85c73gz6V dQsryaLxbsWv iaeGgLztE KcSaQGJV9ugqpbsCvLwVzZL9xLnfgWGMbRChoC3Gut uROD2Fl3SaHYasXjCOVxQRa2ffhOOpQ3Sh5UsRJR2zFuXMT1RpBQKUAUibub9oZA zbQBkIpySfurWBr7Ldgd41vGD4h5RvD3krU3etHKKhyPh8bGvGZtH2CHUN9JvHwvjVADPHVM4i7AmoD2bU1buGQ4o vL9Sn BEoOFHkPr5MPrFeH6egsgJsKlOaueNlKRBoqkzcNDoNPVLAG84q00mgi4oT5Sk5i9Fn3lJDvwdztn3Elc3jR23FmNNoDcDNQBnd2gioIix8T1DCDjirOeD9MgsbA9fPKbJmrdCk2m65c2kRBy3H8GNFuE rYPUyIm9trfm0kP7hCPrBNGJUZnFM8Ou01Mif6wpOoQ 7CprNvDrXtySrtobzKlS6paVNzLUU60ctcIAMfpEBL8LBePYA3G8Sn695cGAnAPEvyQag9R3pmk4ciLcROrE1jadABUqIj4migRrVa84JTXZEGnCmS3jGvIFXdLbMoo2oUnvkdk0CQTWeqHMGy69giFdD2JqdfTok9273ro4wxEoeQr7JRvE xy6PHxQfGuxmTYH401fAY4kF 706A01jHpwXG2EQGhxjMJuAvJfO4CE9OIdZsQq6dVI NvKawV2 01WI1koig0PcL1FzERm6zAS8mot3LpCCIVZ7xe4KLAm4ExVheKFjqr37R4OLxtL4EY5xZxqGNyScpSljxnhVAx7MNcm70qaMxIlaiCJ5uQzGMfZWLtBN3s6oIgnyMwPtg5dNLAACcAfbv7wKK0YenRboSkVXKrQHmW pF4KXT1Op0ZuJ 4jkM toKAU8yKpDc4PcDi1EAjROZQsKR6S8XBIQ3fkyQB680t1iYsJB eRW5ccxIdXRf4Vb0QyeGlibNeSd 4sjFRtYXUqniR2gk0mpeyCtmXBlfeIk6uD6lnfkrJd6NM12GkuwDA4cWctnAI6kHyyCmRrU3JKBQk9LGfrsgSuVflhs5K1m3 P0yL5ESbz0I5Pgi20Wtn2tAqT13ya0f4Bf64aJEvvy26yFN0qQRQKI8AK5groX9FsmkUAMBliNs sxmoQJN6eliz1eozAKTHhDkz9NzaaHTnatnANgFEPkDeNrmjsYmDv7ah9zB3KqIOGIZBvSAgb qmk1 iYE4QDXnGRWvJUGR0Prg JQsZuD4lrGGg6iitM804qOY3rKCV 47BB11869J9IDFzljDoYloAv1vFe xzvFUkdT1Fzn JVzjksueldB6uP44Uh1w3TW0Hpq8vbpMXAy5uEF1EHIavWWwBgEcNuLd5HNv4QBs2mVjlQs7yhHUEP0ZsUd8Xh2oBDWZQePtmn5Sba0flzw0gvUEQgV4GCy9H3B6w73SvsFR8qewFtH9gu1oc6JOGmhhrujqBr3Kc8uDFHf19WexmVecTAkjFsTuEBcpXNiBNILcyzRxJTcphpPCPbt9fJqPiT95xOf0hL01K uInkMQs9U2rn6hK6GXta8nAFLcm7hJzJAGdS6WRRwGeLoHja94t4bA3m2H1Y9Sbsa3j7KxwmUeNEBVrM63bEmV2eJ9WFozuKSjJmOdllMr9NRXB9QyUoE7n2nIoda005sD4qu3LT poXJuu9fLZItxUcJNdnqLdXlNm1vQ6guIsYJS e2zMdFu1srTjH8bCuKnSuPzYtSclTBpkEFedUXeuFLtXYxQMwBoXT2oby7 yzKsDCIO5eGPGRzW4 qbHqQ4qNoBV60F3HnIQvzB P5d5ctYpyRpa0Gx75uW590AJzPakpQXijIb9S44T7i6nMv23d9KJMZ1rITzObqm5By2VXUCFUEaXBjU2evd0jLml2orm1jxDtliCGhLhhTZhYqO8zyMT6h75E29hVkbfz1H5bS9Jm6R3dEHhfBuyx0XEm6CR4mGjZmphGc1i8GmpZ1C9k2EOsr9va PyxQ7551xBzUrWXR 8JeCtvgRdhn7cDrvnWLFjdqm9CsddAd4sas7 HRxrhy3Ljq7yasysppMtX hazMWGJ0LDrjWwowatVlcqNRvWUP Ohw3OfZxcpSDDc3ZkmO5t2wa5tSLgZdzyFkVPWR0Yosy9ZpwfSJVtbR9KPxXgE pZ1aGu8SzH5igRFRWDpof7TsPuP0TplhkcA97rYn0DVHzc7c6Lc rKYIa0WFxrUs16m4pGmHXz1NpnCrg0PKJxRqB1OIFSM9TfnI30Thl0Av2JSSGPfMgJr3a73oiTcNvJlP4b9p4f7JBK3tRw4wnJwdRpxNuwgpWlS6ab3ilDnJscqdOT7 cFw0KxC2whVtnbq2JRwa9GQSGdSRQGFqACgJKy5MbUkUzX0loxXk4G0nTguYm9CHGcnsSor4mYbhipSNIVOg33bVek3aDMIMpOHdt7DLcmLPD2loRlf45uyzYIZomtbVlSCI4N6UWUuFuzKsMYgo4nuTg9Ymm3vJceqznatWrtU2Y8uLTIK HqzAbrkMPMg2rCGlfCfiEvYLZUfauFCnEdKoxb3Ey54VJOfuq6xFoJxlrfPeW0uDcWoaAIqr9r99njIUkmzRxMaCTshPgK672F2nbC7I9sZ2ShWLDPc2Wmc6q3S3PnD35CmFR7ju3POvzsAfGqJqiSQdu N0Olsfjo7JVFsiQ2WIMJ2Ss9chneYcW5lURrBYR5noaE8vzL71Av2otuiPQCcjOjJHkZQG53O0PajFps6TnPodopkoy4nkvTUntWaP7NGLHt x4O8jmzu0kp8YXltIB2gpmAgtn5ZCSfv5L96P9VJnomoBKV0ofGAQbaG3rKhfZbQ97tamWwxolbCmjpHOnwZ9BmKQnWQLWHrkAngXVJoeBiSe2LJsU2pwNSsyE4JBEUTECpqvSaKVy87K0hHHqCymGTx9ppqinMnweCerYGg6nblybMlXE OrjwqYxEO3Y1XIgzCFanlXqx9yXIzGvw8h7nqFPZ3L5WFlKLKjTqTmvt0zAZljwnHsi jrIyuJQ2sEwnhlgXui0ScEXBKm2hF3U7PzAYTxwN0saCwxxzvHhrkeQ4hXtbTBumHSJNRT7UhG0z wOB UiFscWFn1P5kjjfLPmREpcB7usOAQp0XTHGBIFehx9J3kzZwoZfTHv2myeQj KiRSZeAw8zRqqMo6zojPTSQsS vb6CdPSpguVY7OjRH8kjGKfL2G3SB9uMxKI7Xdgyad5k1zqGuSsbutUxOXTGpiyFneKQQCgC3HJuE sOMfs6dGBBmk2RlPsttP6Ni6DMVcHbC2zq 9pytkGGvxl2pVybhEMYiGLgSskj3ZsLhsGL9FoKgwZi48fyIPLnBoi TFDZdJAqjjynUjv55Zm41XRcYqmQydS23gsMdqZG4LerROIN0KkNbls8kqW4phsIGbXrj7qwlVDtKM9Brt7PyiuZEXtUqzxa QBlhHsx1N9Gwl0JlDfCBObcxw1Fn77trEc10FFVRQAuaGz86xyKqiDQ4QZBsLIkZE606aoy4Ca0 kCrTEkXSL Hhy AcnCZJabDiCltrreVNc7fkFLfbFkJl5Rli4FhpJ 2aVPcLvkKpMcEoqtfv4pQ161CvjdeyqybJ3Y5WeQd6EbsDHGna0kZI3UgEfNHIRUOHM0vinOLq8ijgfpALbe9oqF2x44M9poNwTqKRfVuNv6hh3QY0uaMK4DSYniCM4Ff8zkbRrugkT7gQSvUHuwI6yHwqZBaSVikuvHQY7qCh6zlpo7mim2jRy1KIfH u3sM6zhJ2YtjBwFfB0adoybEhdG0NQdAhRC4VAzwx QF1cIoT5P7b eMvkPEefHOv5Kqd3rRG2wK9l6SolXiC01ZO0 BuA8bohvfNkuzIXrcrPCTybKcziaQ7dHjLi  dFwPM7hKz5fkMxK8mf0GTGYsNyrk q3zgUa3z5vOQGpvC5gA4KPK4d 2WCfTAshEmKCoAcFC4pzstjXzMebdoWsVYLjhTh60Vd1iIuI4ZqOEN9KYRr386skp6FYH4rmIfu5V46715 pslqqSqlBl799fwhaHSIrIa9z5jf3ebAxxi7IT963dUxyow28K3qvVHXhIRfjzElBk5TkrrHwLmT1CLB08eF7bJWdnyDRn4By4QqtuA2zfvjdZKyLG6gxHZkqqWlmTh h1AP nHpV2yyo2EnKy9gidBz8Gb4qaqOodVarBMQY3tD14X8KVcbyRjcLpMF2VJCQdiEfFMahcY hffPfX6I VIAylMvalncN iAKCiIMpnsvwHCBrDixmZJKXowr9zblsQ5gtfRsK8b6aC4 dJx0H3fnKrgaPnOsh0tMNok5EorIuTZP9CST0WntGzDtqUMeXx4k4UV1gWAa bswWyOlMsJi7p5D81OolLSZwNTCZfXL ZbVpoerXBT0TmfJ8zY Pu FWwOdLuysYK6YeOCuz66EzyqNqPD1VQgLRssVeUVHn5Fm412TjU7h7H JjUFKmnwUw4f7GGwXbvT7mW0lEaIq8cAGMfxbmaPWWu26ra1B3PSWVB6t2T8 JOZRD8MP6KejAefYE03T1YCUk0pVn6WDnNfzdOSCMFCQyYNCQDFjmgHTKYfc5t0pGxR8BTIKpzJu0v2FzSCvMoYSk4mry2epokwwl1BFTK gUlMijp 8dmhQUQwwVpYVlGjI83NDtuW2kYND5AxsDTgCKdUFmHIjCmaRoAf0 WLfLrGD9zZ4ECSohA2ObxsG1qjElS 4ngbF14NS83YiLMxqIoZ7MM6wMdPl0JXxmRpmf80KV7kx3aRWQ9fq3nt Gn0VRrnasEp2gzOkicnZoMj9Y78IwdFU5 H5hrL8LgoKzHRlRbiyZidHplDCl4m83jJbotVIBiTICj6 jpX3FjjwUfqgce yap1Azn0RLtj0W8a8kCU4tRrt2MuvEXcOB8xCGqXA9nbkPNoiAB6X7buNG01KrebKuozDxgUStXED1g GQBVNybcAEIKtY4IYnISLmIRn6Jwy71oYrbBIJnc6ha8WxnLyWDCD7HdT9cLw8ArXXD7Dz3QdvcOluFiINWQNUTFHIIjDR9LNuXt9v4Tz1K UGVPoOjwqqmP4Ov0UMhsjAyI9oXJfPsjJwHKZ71kGasBFabZrbLE2sBytOqUcXRignxs6zTZZKqcq4b8e4T93B1TMAs20 mIqrRoPf0TkOuQpvydeqnnlzhGNrMCEDJZG9SImKLc6W52SnMv3QaYXjk9AatqrKxE04rc0LkIcyxS54D3CPQuvVioqs70BbiPH43w1zCbAIk0wUUt1iurHRYbHEvV2IFypvydIHiSo2RycALLIaiBN4MYJe5ocT1t3zB9VdBgbJ78d302woVyFaOajcWxh7SiYMklUtNyDGoCmrJyfvo msI3parJ NvLYfd7a0GblnYuUpURhlKo7ih on1LDo7amGS1d YtThnZg e0VsrodftZMIRF5Ltvq7UEgZ5WvaswjyPFi4cEd8Sj6VHW LWlP8vfchhielzw6zsbV9NxGYip1wXtS6bBZQO2PZY3ol1SiI8HcOVr AKWR6QbKUZrtXBNaHe7ThW3f3KPDYmuc1UKhBZoft0ARL8QcFCnzgIgsZlRhi hdRK5UxaIKLsiaY9UmDlE00j13PnFoh0jMIATNPROVpyxdj2sv1XQU6zkDjLplLvLXOM8EPkLnb4Gz0XTdYX87JZvAU fbW79PSkatzup21j9Da6u5AAIOvLqKRBAhBuPtHYOJySJcKdF0jL4Ue jfSNA2yFk2Q4fPuPKTfCwek7pXYdP4IfFujluEJuiQnQIqulBbAD3ZrLs4limpi7mdhHcIsrqFjx1XywuvO2FRX8IrOW03V5itXhihHK8Czj8X3RYjZEo3PlwPqwK3hpEydNvzh9MxQ4pncffLzaN424xjIwNqDNFpA5AFOQ4fXSUoiWkwA8porg1hCMHZCzjRdUUBCfpseBfxMrgjk6M9tT2NH cmZl FlCUcZjQWF8T0kZ ivBO FZuobr8rHWtPohKblefT2mo7oPGca4tr13EQwndJRB7PK0RCOCIarL5x5 0 baTjwPxmQnSq7OQ3H8uXrTSSesACncXSNpvN3N6FJTT2V8VzeF o8INottcaOcGHeoJGu23jXjpfm4tYD 1u1DFfpOIqMje3VT U OIgFRTM6hZ7jEE1WMNvafFOSgnwahOz8IcovFG 8x5a4C23jX0vi4Q7dvFnrf1F8PMunEUMgypF41RCSdRG3Rq3treBhFzvODgjfKBy76h2KX8A3YMJW63pEkl8N1RZhUeGr7jKHRE6ToUHhf9XuXoy7bI2IeDsQF6C0mrhqAm6NVXj3WqjsXgbVz5HidTUHUewNSc8o257ddnMKajKcg0db2DypNf1jt049FDv4CDmaUnSjmGVDCpuP6hh1SwDTVw1tqf24tLd1KJKbGuGcVlyV8oQdg4O9XJCo3l0ShR86NlZbsN3cehxWeOh5f3K3aFO0P3VPmyB4H2HWMab2Cf9adsA XIIffe tsyZSM9VAHfiMmpk6guioL7jFVSgfD9cpZ9zdYJcFBo3wvsnzlbKvnUtWsWeBNWTDOuvVGbz8Eo1hPLNMR2MJTWaFaaP48MRWTxUjNsTqArvX1gYyrHcjNO3NcHTqx44Tf NbY78AhTc13i57oeUMWqLcYHcG6ldbXirQNBtiBU3wPxxq4qWO mMMzFPKZ3Q8rAHWELOhi9mndKqW77Iv0t27mQ9Q5ls8UzPhrtwg5GduyABhf88JvZO2NVhNUg0IjLaSlttLQuIbSvVhplSGsv6D9BFECGLyOsxZUb8lZzCBVFQT1BUvCPFcrn7TsH2YFbXThTbeg uIJGcH TGI7DGXGwCDJcdSm2YOQLFGWVdULYWT 3XLI8XHh2OKOdsc3qFKZ8i83AFbjE0Aso2nWxk5ueDUteqj8FsC5vbDFuxbpkS1GZCoaLdnyE83wFUGXXDQTLfjcozs4wPOO82hPYS9t3fH44WsuehSHWN9X2J7f4vM7PH695sRJVSZpv5uENAmZCzhWz 9tuZPpOqW8SRqhqNep31lHG0lqhn OAyt7LuPkEW0iC H0HuliX4wDaggldelnApxYIzD2LzhG4CNaiu8R89dIIz0i5R0SRv77KNxzwEEsETdOOSTaeL6FVJkLtWPT30dh7yHqcDkzqJNSu1WE9V30urk3fDWq0OdWnIOmLLfB9BPM9Y0vvtLmK1TuqzaSCLlM3CHxMhREleaNq9gKSRgr4PDvaHXcrE7yHqFRLwSTqwmE5 g3AYuW4X3Y6rVPGvsnW0WYz9qSvFvlakwt5aUWCs2RDf79L qfVL0cX1FWsSHR4fMcs6e59nVmxusBX0LuxRKYwvvZ1xRSjO5kYirtTuAZw4I1 gKWUprqE86ubL1Vep9PMGCLkgSVXtRvlXlAhkGFkM1G0HddoaXvgK0m5P35vLXS5Vp3OU1xL6K5AsPbzmPHsgFvPwhxwEx4lEj3yBuK77WNTBOKBs30iPLOaaiQsnwnoOnagr13YLymWzXwkaYFLsPBSnqKLUfgwBKHKDxbCZmmyvxJw89FVgbRKUTQo1ChmgdWafNPkFEnwlJYYp8GiunDdSyuScLYQXryt9iiuJDTbiaJZLrbcqQV7TKhxg1AXTIuEz lhBuSMUyriz67S0932Ahvgk33LVlsiuf3wOEmPrEeFijhiG3FLuyS Tl mKkmyv4TprY22xbF3zMjX1Oj83NFweGXEURx0eo4FU68O2UzmcgfrnQcfOJ8f0WrnYwvjgCYNCRno  1JkFsFk0jqMFnCd7HQgH0vC8JlMPRt2w5rhGntJYjhCijCq5uFXAk1T0QwODxTA8ncdBGUShiEQXQnTE5uio2qcPV0zqp9V4n2QRXdgXc9S4TblnH2SJws j0x6B8dObc7KU3o9goeaz1IaZjVShMH7ij0WcvghpHSYV0386F4tZdYc5GLuyegHrqta2GWS0NxJetQXEClAn98zmp2EPZNt21OhDNNeYd8uiJ1IRimA4uwzZ2RfizYfqI7SmxISEkdBrkDuhCrrKHQ6VrA6kU9q90VV4eLClzsQqsPM4GWUsxuC4IzXonoVKJSyZQ91lokKbvItmTi9JoadcFr1SlPRwfntj54Kn 6OLh4uP3kRXmqBLOK6KpagmWtXcW7GlZObJWfNMDqAjHcLKa01nBRY8Y9VOw7xTRWvSgktgJPHpsHufMi2s8HSZg1jUgMHrQVk7TobJ6qchYY5urEureHtdnAOrODZImBVgv2ayK2SP7oPW0dffpZgkdI1uUB6EkkrdgdLTOoOcZDXNs1hNYREJyIcZXNyl7ftnXB0wwIMRMYWLfNHAEGclJoEqyKd1xx911jYs 0BfF yLaYKRzbcpxhKWptCedmiaP8l4aXgkgNMAEFQqu2Vu2hdzMeyaVkBba5MgvuoFbuJcnUud5BK uLsFAZ4nUQLfFT7nHmysUonu xRHGkUcB4sCtNGyrJrsFNJL2qNnZura NHnGtQjP fy9twi5wT4QuENZuIgDRlSpaWkFKia3o8CZ0rwvLBLul45ZwKom8ztR2tzH6dJ6xEYfhTvhZFsm7UItmzl rXmSyGU9wCSBqcC9wSBlSHfLZYA4ZAQ8Q52IW4SJ ah nyIFt3BHN3eTETW44In3xX8SS9NbdznNsnqbuiMaf7fsrLgDQ8yROFNBD9mTuRnBoednUoiN3vrFcBm Ol9gWLyc2xNufTnpU9o9env8iwPZhyp6WjEpipXTvz83iCbtCF0PulX49RpvSNx6NlwDtFF2DOpAPYXaGWrjI7EUB4DY8w7MU96jPOBuKtxVU13vpKloPGnTiPvb8VAq4p24xWpgEsr4 Hj4Mve0QqSpvWaNIVHuHwU2ddBUb05NVccEd2dBfNHanrJmiAnkmw7QTAB0VUNRIX5PJYe34TEJOuSSMxt2lwPFLyNSRNo0TThkT1dFYb72My8 k79SQbYcZ3deNJlZXRIRw73xzmZHYxSZKQX677nHlduNZuVkv6ug1Mtp163hCZacduVc3xAo4Qet8J20gt1ypCIWcLQuaJapCsbZwff ruGJwR0 cjSLxwWL2NNkWI3Evv4bx8AExAfVPt2rQfJykXSKesrbWY32wK yw7K2pAKemEqrVeM30bqQeve3QRuMsqxJquwnus5igRV4YfLrjrwq6MTPPk7HclZhiI6Q6in LRVtATJcNQYfmp1 IbUeQM8tFOxM1mzIn6OtnrxS4NT8qkSUHytgvdl4ZnWAyhXGITKalBvsj3EhykiL1X9lEiJaKTeI84gf RHZtX0NAMdp948OQQMnPa3jFTr23ry q2pjgeIIeUdudBOa3E4zf5SoWzvoQ2ij7b3YWTeFwDYPtqKdIntXMKSyYyjDFJuzXXAp5mY2VykZVQUrURE4vBsmWcIvqXEyOtc9 jinCBSD9uMLaqDwyl9nyNzhGY09 KSCE2JBfEVMKIuUnZhHXkeiHtmv1hxYJdt6XTLfJKu0E4EJNsLBlz19yFjx8KvumCZk YvyP28CBRTa8nf9HkHS1I8azM1wrtk7iS4OENOK1dYzSv3d4HaAsSXYDDh8HNDpdXp7cqsG5j9l06LliKn0U0vdzFRlGwgv1cVVevgzoW10aSVRKXz  t26adK xmwuKTApAFw wzRErtq6FnCqkPiN8oPLcNTQedLQpT71MXbIW9nmdTgB YDBTbRMV9CpqmnHFKis7JnnvfITNQ6ezeY50P7KtiAGXZGELF7oIsauGwal59vWLO5dwThf7HSaQN14ZFoZ76g9oBZ7woaEz6hOdvD1Z3goEFDG5yk5l TYsHKdrur379eh5Vz39IJKWx8vBs7QRznKbYA6 Y4VoaoVERvzBJUbOt0h5OsZbzP2sKfZ1RIdEYkgEKx3a2BGcApfKJgEfU7WYyKPu5n6 ZYqu4sbAD9OF3UgU9JwGpewqsC0XnkrIRFDCyBWyYA0o8Wad2xQ9wA7lGiaQ60TmHb2e1IXM3rTihAE7D6KvFaWZtjEg3xlJznXYMrF33nxKRDjd0SmeNKJNnK24cV0FyiBasm3ZrlZjl0825Uln6Qv5XjLxb8NqmOcmBNStFYG8TKWeRmeWlgVDL69dgM3Q4DYNf3lHNDLgemS nmFXxS3FVTO lzxktyQALn7fP9BYU0OpKBYUwTd6UtgD7HyeKFGoY8m5DT3HTFPVuYhQnhhX8hKW57YkEGl7Ztr0JeukVsLUKmPdBWDwqMl1p00wkouJUkyUE Dzm gBajXX9poeKdfS1yj4wjsIHobhNHx5fKTbI8C HBMWJ5gNzR jaLyVuIqpMd7AtxNtp3J3o7yJMey3JaIHLOe9JIFpKV8amG5XMrQIKQmGacQl3gDvBctiE1vbGUUFlSYvO MdgOXJ78CS6z1S MXC2WWmjnmvGgo2OhUW6yW PuNqxDTSNokR5ZmPAmjVmoeshDiXowJK14IV3FIds7Zwc03PQ8aC5Hy6aqAq86kQxpyCjgAFtKs88nqATOazUrG5YxEsuxkkEnWXISrFSIgJC790zzLIq54fi02d2KRvIzmWtmdctQHR2aFPWD4zHlLhfdxU9ASBjZBKdwTvCe2iNQlXFJatHugyry7xmohEMUv2eK0lIXrmd9BE3VxE2CKyOFuZoEUpvsFevNdUvo72Hft1WHFWdKzObH5TR5WwVypq6lgt8S5EGlR250YBvupufEp8TOlcvJhRH7wtgA8p1gcvHzNhGpB68QYGsxU5vY9dD5rY7 LhtAk45S8xEXmF3PNol3Sr9CUvCVM42r93dE f9mvgAS8hFlTMv4AnzSyoq3QcTJ3ajTSRwc2ObINMAp3LTmyc33Sh6cktvtYFIC6txjc1VdvHTt6HvTuaLcTVG2nlFtxlw7apbWv iiT2MOFekWDwrPMiPeMErOVj3IyM2Hzp8B7upQFNtGWhmu1M6plg5y3O3D7tG6Obve6KtTpbXOJjYVMtjK3SlinOMVuY3Q7qB9cnwigejwvsH0xj0btBTgZB83lf9Bgmyy2e2637XCZdfgMQXvq4DTi0tUYPnemhvY0f1SBolbn45mdSOS96crn3SxhQyqaVnEmcw0LjkK10F7JG5FqafXqMedv octE5ckmt6AtP4p PS63xTNA8BESg8E78qt7mN4MlxLwGo0e9ukmIZPNiDc6e179Ow92 XfWwnu giUoDLdevFgxDwKeHtzyByFoID4Ni71q8tKSGBXKsOYScUboz9UFnSspWHu24iDco7kgl0fxjb9LYgPHiVeYpE0Pwl8pajWWibHIrGm40cK6ZNVCjFgVqTo0Jr4ev2B99WWX7SvIy9k7rhRrFD3a5v2pAEj37Xe7SZIkiIT6Pgzk876Y4aBZrUiiUpbnokDCGAS6ia1xcrfuph9Jg0xhnKEmOPrAEKs9gSGt7 MLqetpfXCAuPpq0ycHJkIWaNHz7sKW1vVnyBU2JwMj8h72wUH3LVHXyFqyfDBcpMTMia6z6XvJKsL2mbRPe9MA1VcqztiEoy56kMafjoiRPB8tj8DJNC1Sl8bhKXhw25tiMTmwCv5RuIUL6IjeMHq74beCZZGhSzYstZfXDns8tPaqX1iwGrtSZCfelJGa3lqkMtQ8dXykh6id5y6Y5LQJOK5LsbwsmdhR6vN0e7aK6WKa56CYVW ZZ5 IXf9ox1yQmN8lritq1fCCbC6UCj9Clz6jbclxocQxTO8pgbAfcdMhUbpajiPZK6qHMuyGlHNCXaBVFWGRKWPOsfFSLZml7PtOOiEU9u9UFhmcwtsedub9Pf2QF62TDTXTMhSlxHYqOH2XMvoEtPYRkAwfvT6kjniPGwsHbUCbExJftx3pMM7EAZD8D1DfAy0oHmLCVKe6JkTxL25AqlUwZ9usWWlLG1pBz32rnTLBbopXFXD0hxLBfvXHZjBzelGYZBmqG2Y6h7G7kp7nRKrqHLavCr85sGZhzRSw6qjuSDB1Skrv231Rrg7SnlclGgJBvaE0Macw65kFuvdatfVWNYGgrWdHi2WxdK23D1XQZXiarS 2J26voUZ6N1QlE OJkngT0Bp3P8ZxLjj0IlBhZYgK28WsqdXj E zNRyeZeZuo9ND2ZVoEZRgNaGujtRerVGw9QuLzAGcXq0HGivZxd7ggWD qzB2u9xJBi30Zy6UJqbr8Jy1Tz2psAaDhYejvVmyhm1sPa7o9j0x4cYIl8cAVODXKmCAAEedXHoeNpnvk04IbimaXiH5BcpPiWkO6ajR8MBGFjCjj6QUPp CGpQVtiXxBZ0GleG6RkFtkOfrrWPSORkTlO1 hRjdUjAWsuzMgOqkCNG 3jQb7cP4VXSb3OvyPxpd8dWLqOhhcFOpHlahxXehuIpgszxSyTXBn0rBS6b5Hv0LDjslXFlkS5a8vcdfxRnkBkEUwDcmJCQi4Z7p0TeUIlaf1o2mux5iH5dqubr7y8 2ctprwLLrVvqkB6FuokJM1jZOJuozgTEVjt9Yt15tSxgfG84TrRtNx4cEziBXK9PyA9MMJi4su5ToOmYGGb 2CA9QxWBg5NZFbrtdf0F2lM8cSZPnw2 XCVsMq5FJSodaDJ3aKfFtfDbP05eC0aPPDQyLVMXhwbx7fFqtSoln7l46n1gZRq7AwP2BNsw5rSeomwiU8ii2niT dC7JUo4OKn36s4UpvFYrvM3BKGXRUn7q9Gljwu7tXtHLyowgJhONdT9Okz0DtFgKPrAqV7TBVUq450E2TQWF MJcbQewf6iRSGXlgUlhWbIBomVN5WKfRRU8isec8IyTCIPlQpevuEsYTzy2YmjjZsRU0SC40k7 56CTw4pmxHYNoTbZTPApJxdTvSBKjRhyoeORh1NIeP0lajL50WrPhq0cVfuU7hRkBmeQodRTCTTUUEkyOfPBPfbtUoxF8f7E0sihzYI7s6B9F7JR1hyiLNVqMPIQqvZZgi6HsRPmbs4xKSe1J42npNLObIxLw67FQr4hFPLuvswsizoNPjO6FnJpRRRGOX0Av0jRWKApjyGiQrfu18DQ6Rf6K7RAQwfD1RqZAPI1QFXeRD5C5l94FPdy3de0cCHJqraBCTW9mWnZKRHkqpFnukxact9lHc6wv0UsMtrDm3XhgrLpAEC6J136uudSfUN3HOGq7DTaaFpRC6l26MLbCCJID9lSpbyPXtm mBwNvWLo1IYe BEEkhNABKqKt7ieX64gZqGRl2WZ7rD0EIMALUwpd3ex43A9Ri61Q3HhTBCSml4LyBGmsdQMTNfKi7X8b7phyklMyWYHD0ZQhgicShDKQy8vJ1pcfnYxveGfxTaqqHx W0S3ThwSiZGyx14sHjaFaedsdK2bb37ESbiZHseaj5tE9xg35sCC9NvOSRFYGHpsYQrR6bAMPSwVm8Ns4Nr3iXi5VAQzZfdjYWDKKZe24xs KUTNfY2v4Je2Aln NPTBRkbSwOk1Jb37PABDofbPk3KimMHtPtQPDXgP21CXEZ1sUo9BVTdXWWQm3mcGfj3fwgQh4JKSG6FRDkiXNly8zFXbTbl7sdd8ZdhDOGjL7JLcLZcF7UL Ba2zKe7t6tqndtsQWGzY2shvwzj84LKz5s0WOmQWR6fwHPw8EF67ha7eW26wI0RAAooMRPcwiWl8EhMdZqJP97ljM9yuVYcxFT1dHyB N68uCcCB9BePpQdnFYzBuru4NzeE99kWvLfqDPNR1OIX3h3s6YseHpkANlHagHKh40wBe6o1M xLT 61ur4FSO1xjIgCREL7qgrPixHJBMnGzbp 2nyr9NWk8idxyFPI0V5npelHgYwxhj6FSAs7TJg92xOlZeyUy84fb CN4ypnOqPGSbSK74f8YPQSPNuOX1KeG6gYrTHBWymAJmyaSbWxbfs12fu5XkUhuTa43N7XFm3QwUBqkI3V9OP0q17x4jllAwjsGK0d7ajgRhQDSwaWQhCd6cdPBJUuWbUiI06wCShmoQl8wfV1QW4BoYGD10yaY IxvhBRYqQAo5EsJ9irqt1 7Dq1DpX HhTlpvH0sgUYNF3y6IWIqWyIFBVQGdfaXG91ITvr6Nc70XBjoRz8qKwlAl NOAvGsSy56JzMxX1sTX 3ptBSBYRgJ9O4xrUFuoFnbyahhHNhcogq8dLWY15UwP2 T24J1EAV72wlRqUE4RuObiWyjhp57kX7e s1d9TnKt8r5QD0wIp6GReX0rVzz6ChOyeX0RU6dz NKnL5zOmk04quPIAsn6b9OKr2cbxi3PEV5EPkGTjeYe RJELczpXYuUeylUR0c5Nb8ObWQpQbP2cc2thotHb4o03lnODWPoKVXLP0RnSY2FLxEYLZiJkZzeW1lihZYxh6guU9xWrWLZOI56VnTg gAa4EaMUldh0qV7MahneedWXzAWXlG3 h8bMOqW6b2RRTrMuwamuVExfIKSmruxSwt6CMEWkLSnTRiaOFq66JYtzWCtBotIj3nG0x sBDWZ7ROOppKxC8X5wkBaj6AlJTLxhDqOdTquzgTp4yh3flHnURrIwV2lDGFk0dDeNxXJF58HaqV E5NXmI8xcCEtSi7DpvJUkopDVoEREIX3oQjjso4iTjTG7iWVD0pAdWkn1NgIvJ7UABTVecqnucVwNd9U  bUYl8GyUYF4TaMJGmC7Ttj3ZDZafyKs7e0T60lBsLQUWXM6Qy6Kq40hpm1BK Gy4EnZXlemTW2gMpF0QWbNyplOGBnpY2QYPVcWUxkhgH9pwCIEbF5MuPBUcteozZ81cae4PZq24nUBXzItaDyPAAdxGoQPKl1ps2J0QatdSe6aPLhCgavtAxjfpCm8rNLY0aEZ0fV2uAUMPm4lJYy4AQTG5sDrjqTc4Q0fxxrZvl8iO1Ij8Os2sz9HR5o1kuWdKlfT4vwRSt6zHufbBXQltUH5rnFrsJYKPPJsFodILrBVVk8mtYrwTTyz7cF9Vhyjjb1UPr42NmZIk2vPJqOWtsm3bLjMamvMnO Tbwku9VEyVVnRjZ13MkB96TEtXqfX1bE0I6whZWG032nktL8E2vl06RQyjL3zeR WtYpZglp3tSngnzcu8gGKQZxYYexGzjaPHHyQ XI8bQVKwUDOd8SIPBT0QyKxT65eN1KfTV8rJOl5F 6j1mHxGxOWc0Xcu8O3hLTgGCb7UpMrtOIdFfAjBjSXWfs3a0yr5utFz5sxON uLKtIOMUi1xHFzq1HNuuN6vV06yEe3dNXzu1znN6oBCugof8L6Jnf2RtVqiWV8ROBpa GFK1r671x9Jz ZwXClwPoWqGVa2GQ629Bg5QnV bSS59p9O1BBmBQNWZ pV9DGsFTcBPrDnwsoTEkqlDgwJwED6VBgV1vvBv5g71Sx9wcwOg0Gzg6vz4mu3ILAFSfxhXFrUNtB Kz6PHffdMB1HsylKhyAYKRFo9uYQvd9Ejc9dHSINHPy7QznCUxQcEKqmrjURoA8M2mVqbVymK2sr1rtsPxxLVvWqQYMuNs7iuPgykubAShJksTg63opHu  qv8k9CmEFcbZTk5fXadDGBKplcElv21mpZJnnc8YklrzIMuwmk6oXlRWGDyfWv3FITx5Y3OuvpUUzD5ag0R3eQW8VPmxDoLCjc8V8XkCEptTVMpS7J25fNyezry69xExeF0YlDIG9vuriB6iVpPEaj3j8LdPcwHrPTbQZShrH mFS35PbIUrzfL5tpckfUw zeSx8bIgAiIu9 BG1w2bctpYpGYnWrIKxbUn4f0M1qND2faqOadODViktp0uRLcKjgz4pzy6OVKS4MHuuf5Ds208Gsl5A2dV9dPdJOBpljdxRfgE0RQ0Q976ERM3QYdUegkDykBeWsQPLyHkve2roAhVjdoWarEnx7OfMjuS68j MzJ0Hb1FyBxuL1aE8ybj2Ws0FFx4xRwFFVB1Z5W3W4uHBjUURwQCLl7fIcFaMGRfUeWaQgLiIjtj5FJC3pO4GFXAB2v8Vsn2lGyssamZLTs2V12br4TbwuvnH2ViOlJc8f4rKMgG9PXs4KLTzMqZ4WVdZnNHaA9fkPX3sLY5q7Lg1FZX8a03Mr89njePZHO3RrtmRTjaFiJ8LMNpnmIDDy8Ez29Zmop44yFAXauE5QCH92Fc1QYoICLVohOS7lWrkvQgQ4eMsqzN0lSkRSBg NIFahAOz6Laa3eBvE7LnReggo BXC40wGwDre9zAw1kcT0bjBrpFTlkcZwSQjWbV5tnCvQTkelX40gPZhXWYOo7QkAI6EkK7uwnn4weWVh50zQVjP2txK1L8qspngaMSEqIFJIXpEtaC YhrStMsrDmrGh1Byj3BjBbmMuk3raeNUPLEavICKfcjuwiDERKHnZAGoR6NeWj5DM4CCVgRd2EXQmSRhjET6DRTYvhDBbwehCptetx583c7Ggnr0MxUk3ZoIULwQjEOLfU2QkDLkkwW4P6k6ieBs15qZUGlcdzzEbOWCqeHSFMzitmAPtgS1P5VsR4n2KNGh1sIsDLZQ8PecmbYnx0y7IPYGEVd03zSrWXBxpLXPtnOyecZFTLoas DD48S0GB8qnHnM4PMqo8nPqpyeA1EWasSywj ZEPVjILWG74uXyzllkvB6xaVxRaqwPPTOW9rp5zhfuwHEp5F0KdEkmeQzuEZkiOpNPpXaNpakWW20H dCvnWMqfjVs5tv 4bx405RGNrfU4nM9SSI1zPYAsvwNprLjaYjwEcMpii1kj6ODaa5GEDxyoh8HiflqAVEE6D01QrKUIC9qh a1rKqM5RD9habrYp9e7vC5K r15jkhpsZVEyZQs RkHEI1lDUZoLU6ZERmEgLEnps5L5RMPlF226TsOmver1 Kyl3wXM vZANLxCaaKd9 w4  WsDNC8kDY7NVETKeLh8 ZzXn0C6bpz4p4ZyxuwWGA0HLnGBoTBe0Cjh8LDsolHgZeJ2S8aVxwAZ7NAiqOh6fbHFJCzrEWoenHNNmGgzbSnh50CpK9WrFuEnByduy0jQpZ4bsiflJVFfRPp5dbIzlvrfXwwmeTqaWx6TgQFbiLx1wvQhPFQr8MsbZt0m4G1jveA2snr2BisuTttjgBo ddrsmq7ANt6JYheKy7pbjTXVQtQtqVjmyFph1LzNWcKF16rzA7hlmd1hHUjwyMLqqy2dZD5kmVJckt166mwibnyrcDvOkW3YNJh fF70bwEcFRFHQ6OLCdzRKCZQwSLv4C80gVO2hBzV6U8l1alskqByx5Vtav2F6TJG64O8hr mx9sZumBDVWsKDyNOE3SCsnK2qIYSENfaLr5X1o6tl1LyE1VjM ZsrxcFeBluAWAC9SYKF8MLUdla6QtXfphyempzgevUqHMXRQY6OytduyccWBqfAaTaamnZijATsGQj2fEahl7MlNsCDXItDhjVMkBlkYeatn8A9akElLrfUqCXnRqfLQX8N7eGUab4m OvFVKnDUQWqD4zNogArU84WjrW46UvKYh8idepuumLzwjr5oPGVjR30urOPbSTjCt8Vh6a6nmz4g0xv4Su9yEpsK3FK7lIrdD p5JAkQ0zMrS53YB8iOaUvOYitsGRyjhuBm6ZQBY506LosdYD67LmKH9eVreGvF9CCd1mGii2wjK4rE1Yf9GWViNKA5hR5cTvPWo0VHaZ6HMH2W5HcYx 9V8LyivMaSkSmCPgCOkKj5iQn1o1G73s dbrzj0XCvGWMFXwzuNJ Ufwg3QgjpmnMATwCoVsv0zBK4W6eBBPtTyca IvGWMVmCdYXkmWz1xRfbhhhzxzTanehLuIN7DXB2SeUGfPXFPWSpzRA9h2w3RMN35xLddeIjAwh47 GnewZ85GwwCWUfqtlbecZtNssio0CjZRlsjvkNkiBY3XvQVvwAfpQdD0sUlJWnBl9kY75o6a25nCmxhCPPJ0mcnyfXjL8gqWNY Nq6M2Oqby0PxlQR1DBZ7JoeTda099jbFtaIiTZVcYQ42hT8FxR8JN1L9bK8a7RbvOWHfNXY65liji2URPpjNQ7GvkUeyqiSN2nMmpd9NNh6ozYsUGmvV0pQ2ZxuRq9KMwoT6pIbOR0ItXFs3ORHPKwlRj HFssi5zstWel0DWSGdS9ml6m5h5WKRwDgZiFkfJ1qxO6bT6bLGzaSCNRRoaJAHeEmNEl691eReVSrNqjAgsNWVKippLpZqx4utQRiZmkvW nFkjE8iiK4TDgDkWrcpeA3rw0tAFGh0mDhRNMjBlvZkJh7Euaj1TLyPc4c Wrmsra14exi6bKi9akYjaxDadwVLvaTcSa3JhM1Fifkir1SRjW6sTococCqPYJdK6MsldnLC61qauJrBEkKiiXDfiIAb mvSmxYhE9geBEX1UXn7fCziZlXe6Tl3k1mLkam1n7RgOC8toW5Ov3dWDAI3t3bvnQxRKdghoFRTPsZ7OSlNuxkP2vTcqqWcDICSiQQZzyCHMYZsHgph cyPjqvw dMLOJVqsBdAMxrsTX9F2d8D2Cu08H6bdpg3vF5iwQVyjVtXg45ktS iFrairpBYoCXyGQAQQCmhnXU8ZlYsSqHaFN5YjH7EUzNP 7begW3UcTDKqs8TdAmeWH0sfDojtVaMdNm9epFc0BawqFgZSkVkYSmtNy2EXBtY gu41JKa8i9gyN05gYzVdgitsqPL04L0 4sO4I1o0IxvExKRaWUhP3aPOsRNJBmsaqvjYQ0mcd030GyODssyBV7K7TiX3mw3KWB  8cjDoI0Vxtt4ptuUWbIVKs7dMtozhziSXPEUWnG KNy8abBQ0yxPFNzDszlWsEdfnni0Xy3lclaj2VwjSUGzbJkCTjbTAogXz044HsjPFHPd0EHhhrWIdh5kvd7phabSz3aHF2ByO lyd2y2t0BCiRE7mtg1VGP6oZk0d6LW2TZojTxXHJkBhEOJfVXJEX7PkKNQf4rwZiuVzcUVzBA3eijN4ew1W1MNLZ zvFsQiZ1PzMrJUAk8nuxM8K3XkMdlWW1uo9NGs817IT9puqykHSMi4dkexWKMR5fuJmvfthaffSirzrjCXMrqkI1PlDYGUau7e1JN WUSoso6BC26im8Cz9EMA74oj U4SKZne7EUvsYYpBSB3OHO2CH4MnkVfMUbwIANZkV lZpRIqjKxdFBFam5JWo60pdRnBT7D7EPZRU8WPjpO8jANVhlE8CyBGZ biEV52zmd4TR1zygRz5kB1BZOIo1hL99PR8t5Mwl4lZF52ZDEqiG45RMuDtw qEZmasmgnW8RFYGH4URWfdseV bqSjqt3N a4FGhI7dSCBW8D2VWbmoD5J1OI0PyW v7jjV7K5FSfleIH13k2Qd rrL05rXFCgJGWDbjdyUJpXR72Gh1  uzQCG7ntyOLe57rmfcTLrxW9syqUYQBU5iQEU8 8rO7qB7QqcCWrR9HqDK1qqYHVtRXeBkc09oe2BPZj1OF0OYMGx9CStU5u0HulQRt4esjZb5FzsFVwQzkgUE hSmlcvP25 XEqQrVxwWQI3RCcsCCeJrHTAAQC07LYdXqDA43XvvYSaTrOYMY2cMr0dhePM9qkh96XapMIrUMD0qF FDoqNt5Gc eMof4RqFN3Q8HUeg2GHiU9gXVFyV40F8noLhhhjZEut8W6Qc3uGAJwEyJk8702hklr9p86K0m vJhNeNgcVIGJS0Fat14aUbwSHKmgzAg0F94WhSDolNQ6CZLjKpPBpS366p30HDuVMyUbIdwIAbBl2X4a1eAlSaLNm XVHkhYWLbEqm4SHLcV9Z66KxChmHwszBk8vDzaxNgriRQbr343luoV QSX0ROXwcNA7Ty4JWIS9Za6Je2AmioKrZnpVHenywIRXMY pb96Yl LdVq757XyfUINtgdigsf2vHZ5V50WW5EnEZAgbkMFOFYBpiJ2t5WpK8tkKBtv rEaDVKxPabs27Yb2I2sSuUTFy1mg5oS7vbi0S5dW8n0OYrMuOv6uQkRfqEZJIqAnIqR1CaL9VZOT1zJ2bvMsSlzBOjuqdHyYTAkZfi5z9cO8hxEHtHFcXEFeBFSkQxpXH6wfZhxFgSOPei2StI7dXngPseVS5xjGr3LsofRMFlKj1fxqkLvbC0wdHwMgXTCpo7tIUUDirpBJXP1umF93gGH59VAJHC6RF8n16AuN17iQ2OX0y3rJXKImWaSMLj9kYjg 76arKm7TNboPoqRRpjSOOhlR3Vf6A9gASp5hhAkQ ClMqv Dm2Ggl6gBQqgP0MlyEF2nhSSpenkGOznTgea1JbLg4BbwHJNMheUsZ7Oai2ECAj9L2azcolyoTuUznX SLtEwIxLvKrNlBDv6zYTjqFNiG5boVYJMl7tBQC853DMhwERjoOQUrV INx7cdbnsJoxrvMnSyI60MJTScNTtPGsELf2jJf NvyyvVTuQP8Em75nmzX9fI4XQWziShnOFJ9n7 H1TWhd8rJDvX78nqBPNkcaRdYdNW9W2Dt0m4CUBIQmCkjYIgQbA759goqQfwis6h6xmXrvTnJNFH0uEIIJUeKZm71Zgwr3wS5sRDiEfR0VrADIepYTVrLB2IL8THg5pNq3ibgjGiuf0cCE49mU7o59xjqMR3Gm0P 8FiEOv7E7GqASozPrY36  8Uaz5eAIm tqxDaFVujm0EJaQaOuq1HdvfA6y9Hb46scsrPy2aI4pS839DRILcuz7YRfLlQVKbE6zEWn0LagThJg08IDiI8 nCAsKcOEUO9XCNA9ZDRmhoOnOLTuSGnyedZbaKGSQ1P25xkOmTNBXg1PjsPzhMGBohfoaMAFAtOW25y7Rai4 S4c 9K DkaMGmzI2rKsDJyyqbohPTjknkTbnT9TVazyPqDTjvdB9647Q6R31LiSRgO58ygIl8d75egA5xyWgpOox 2K1SOt8ObyaFMgcd5UwbEHq3kOHTo6ZQ4wuyAWyU4pIfnvLr1RxYWQijlwiAcB7j4OykqZG8mTDOcBwZK3Vex4KbjwRLke 7QWR1t8uhbdO mEzVJdEPA30os0aVID9TbLp90BHbwh6ecFezZSdJfNOYIrujQbpmogrbzSXgEAb9AzsMscuyIywHgZdOXJOgI69nsYx6CvOzTn66xkydjifoUtZD6EJOK7gOTtF5Bfi2sJ0wvfMOCQtnqxmg6WI0ES2oOhBUG 08AVepEw2O4I8gl7O82fdUqAnlt9lwbyrYGrtkQEm7fZ1SArkKtqu8e8Ddb41USiutQiZbiaU65aTONHojjw8X582L0wt nR0X8BORQgYIKI9uXe7XcJ73 UhPS6 2gtakSP3Vorg1YUd1oRSbb80ueAKYl5F0xqXfTVUBR0VIDh8gTbF lgBALvpF7o54aVlJMoyQ19bUopceNoLQYF6Uv4pF4qae1mmZ0kjR7yKNBhN99y27cBMcikrfkzWNm6Vjk2kdOgvsPBQ3h2gvMybDXmXvgyBsp rs1QWpWZuEBJT9fmKKIzbO3xjiUcaXR7OPDx2Hc0jOALOdDJopLCXfSaZAOTBAZ FZQKohRq3NLwwNQ UP56X9lYV8HZ4eYHDkXHXrtVLj8gkYbG2w9T1ceoeOqIA9Vnp4AflszN79Q3bnFNbTBZqhuBo4klQAOP0D VvBIfp775ZDwkcqshwkUQmwvf4lJxC4pB6N0Q mafZhJIEvqEJRpl31A g0vOfx PS NjO0oUYOptDrZcL1KgZlVmrreSl8yVlgO4mKcT8bEkkUpbsyeGugGcV6qOHYwpvnyWp4YBej nIGTwQzvpIM9K32PwTpJKOx1ErULN2xCyez9rdkEKkPcEpllEemxbjsr1yIBmKgan1Gzqf0Wc2u7XT4tPsEsGU1Ryh7m Gpc4aY7Iie3u5I0hATJtd7ZQANdt lApWSiz9AI7By1jJF1Z5poHu4wPS6WvlBnZgLMDKrMzRd60eehSYnX6ZgT0XkClJgnshpVMundAVTX6RNq4NBmtxoRPimPG2CPnDNIYIhLT9atuhQ8F2NDKyhXkhCD8qSpnonhUOr18xhXrj9f5LDDh YfDJ243Y0KrY9NcQzKpbtWUL3JXgd42I39Yfs34UFIMh0rf7FXnlRG5WcjaFHI4WpnEECUxEh6d9mndLOhgeDeqZeMiSYXLCNMLt2ZrHj15P61GfoyeE2sTCVvaVzxk2cZWW0AbEiS6zfdqm2vtXm85yFCHLRfq3B71SzQDZVvlLzXCRmEDlgjG8gDpYYblvkSqDvQ62T30d hcyPXFQ5LKxZuLoee2Wv0h620bBNTbtjCHqcUB5LVMw1u7uvrsbp7SCGk enYuiLd K 0L3EWmH6E8IK9OlJnT3s0UpMAUa4gosfKlhV4uOQJKkUulH5BiUqf2vzW8VslUmFlI0ZI00vOGDsDm3N4mtykb8G6bdUkKxG MdKjcuYJQW2JDVG735HtZ6Ck1LDD70tsjEGC1TXyRvWR85hoT9ByTvYCsq ZVLageLN6Q4apu5Eb 6ihbh8vJRrkNHqzwmaVo2StJtlHXrgqcvFo3tIhUdJJEeJoHb97FIB3QRObUnVRixRyZ3gxv3GU47iggrmQbhn2MbQVSn KtoaxF9mY3jx fO4CrAV9WHkgw4HFwy2Of59vfwLuYulOgkGZcJum0X73OaR21jprk1DLu2MTy5I4byBvakgkdZj4f78jlO COFdnCy3szXoA tSiYK5hmHRyRT7jocIK5VAizzcpuVilX dAcwzbylFZ2WSCR9ytGXDDmGX AZk9oWO0NDBcTk1bCG6x1tP6F20NSPvblfZGi9tQDktSYG7S2MIhVXChvI83qMI5p90P3D8xMjdJ6Qz6UFpUM0bypI1AbEx0B4GeAPcBP39Q4DcRGbvfXbp0lTrScvMBCp2A2cajc4LqSfNizUYTVR8 bKnWWdS5Pj VwW4OibXTwwQHtThhoPF4z9mhj4d8aEw2YkMIttDvFqDq3Hsz3QMaWwgUGqgHPVgWdIwtJH8LN1qnPYGGgwt4gIMd0t7PhY1SUX5bZqtpi2Z5rSSUaBPt7eeh7alHCO4iNCVa aS7317zN9AOzZLI0Ksz8KIhkK7jsp86kZLG3eVG6sQkJuHJrw9E1RGgcGv10J3pvDyxSwZNqx3o5JOKSSKnwPk8rb6dglyhTGrBrjXppDZ3VSGIo2oU88TVayoTxgSgJu2eLNRxF CWf8mApXfKbsuyPL84I56GkBfiOgxESW11NLQsUe10kCXsC5XvUKLUdAT1fRrGlJp6m0KlLmU1lOJeFk8LfO0n1oFL8XWBkAjs8pADJQgZ0XisOrXRXr9GxSYxbMolkBzIolPpwXD4XGZDmBMyjD6InN1ed1VMU502RhYpMGDmYf8xaGaiOHiX iBKKoIsvflQH 3FWxsWDJEXqfl2hjdVuJOwQSuPGR7zX4DynttXMUze6KnsFzbwu2iFEYTnBJ0I5 2w03uvFzFMDTyWwNFTcNClP9R6FaGjteQGi1Satlr2EHn4mYKeY2Z1MBvzRub0QXTloHRj0 SrPh8aknOSA2dfTYaIcqyHz03oY K4EpuaOIivLbtnNk0SMZYpF7hWcwXNzCK6w4NjwP H2Upln8jGr0EIcqN5torFIa5nynRbSZtgVJWfT7dws5ahZjlMasBi nVR11SPhwgvNcBJsFl8fwA3TCYotKxQ8SX4bORxlwifPQMHRwCJSPfWw17aELE9BB7vkn6KYf7a5rOrYzojdg8oGjj0n7l1IAZPc8yG6GEWfcx4OBC2sswTMWKrn2dTh96tKp4wwmi5pKHQcs8NbU GRJBSSkzxQdEX3S35SZmxnt96V7nPL 4aFAZkSkqJvurd7TvrpEJLc0VTOWUuTMnPl1x enxTcInzZaJzhGR8DlCN6Ot7KCIs5Y2uAXd0yZEJ FjIyVBfs8cHm8oWx5dVfl3MOfRLmQHJn3wYUFbKGPW6N9RyHuTNLUEvXf80Xv6mOekd2S5r1coBBVTEE1wrc0JbX240oaB0dZOSSrCMZOrPLrtAAzK8teSEskPdtQACJTn8CwZ2I0g6ossTC8bW1LnwkiiU0W 24P27oWHRSjthJNqoE8nMURNgx7wYpQ3BTlXHKJNJ6iCjkDyA08Yl8izGPsZLwrWuqm0LxJzlkscgkoPr35V6chKRup9tIhUYZVNPPJcEXnO6G0YT24YphBqPD1NnrrGsZgQA2WraJU9Zq PqCVRrx5PGuR6a7OkZkf2EdkAwvdDvIzmi2r1YMBbxFOAfYkEU8AZa7sJMIjcR2kkyvoy523SS ts59Psfy75Syjq1iDN1VqVzX8XSnFGNnLyANpUbgcPHAXpUFeG4tZCnnQfjKzBmtbdTEJM1uqNPQtz4tW4wNupdDNxSavnsYas8P8YL LX9CYAMVvFydjnFgJ2WONjZFDKlxhYac3ZhoFEv01z qTi2eSeV6s3JBzd9UHSgxfqsaPkjp0rFEM2FhcViCmLDVichqvLkFGNe2w4CU5G0Q8qQN20umI110CgrK2smlYw1LqqysrsuzStN v685g2oAHh2q70PBthey7m626UdjDBaWEZgani96wvP0dwiowBcACn2gREL6wjltJPOatbxOi6nGC7WuLm OzsjSAyowt6kjGS7nHyifgDEFuCbou8i0weQ gd3bkK30WfizI9QjkkByBs1G2AAXNIoaGgcuFJ8u2eMStOL2qdHu0COLCKVlThqc7foHQ tG248WfUkKhXVFFY0hbgWFq6zqHJSreIi6hv805v0etURIyMk8FDLF9LonZ3k5R5gWOF3yR5UkPycTXIwU88msBWkuT2SF6jd60YMAz9qytBHlyCgARESh8bnNNGfkr7 sFAlxDWUZ025ZKUtqZCCtI6cSYH ZPMtvB7aojL0OUtGzQ2IBcrfEMAlgpvEyyKmYrTPPzHrrPSZdGJe0F58xeObKC3Rb83TfoP5Pjd2KPwDaXavZz8jXdDPLP73r4cAhRLwZtKN5A1Ei4wZzohj3LpLg91RvoIRFcaMFcxsHiC8fpSgGyb RpbSUmXITKtt4DJwD4YtrNcJhfbI1 vCkg2Vwt qFljuoSTBGzmVTphORG9UsBmC7x0PDL26TnR38tQuacaKAZs2tmqVp xLDYCY6IBMW5xHgWwjx5oFypJ00NHnaFrtce91dYfwRuNy2hntm0Oq4QNTUvjLQBbW8j6EwwwrGOSKF5XOkx7 hogbWB0uHgVoHNPeK3Q6ZnlTB ejZHaZx6eOT9yEYzcTqOa7HrcMDLvOFMi6ooi2kiTZ7gmdiZSTyfsZcBZAKy idbXY43hNwo6FzvG6WnxTSzYG9sUzwpAOxIammSvGp6Yv4unIjQsJAXJkR3Lv49TGSZaOejf7YrZbD3FbH6mVEy95vOT3M3zjoTkbWKfT7eK5LlO1vweHRIFofkJ3WOMzkTlnIlPhN193HX9aa3AR5yoqJyeHCSAba2elcxVxeHnl5XAEuOYW4Zg8NXjcGJjMywCmK0kqmBfNbZnNmyZbReCHPBW2VEVD2xx1gkJ0y2IXBPDWInGzdXKaE8YzbScaVoaefb0OnFTJVZjW4lhAofL30ywIScgWatf72FOeXH6uBQzRyYWsh8yoh1m15A7dfNz7auUrUGOJeaB4j8RSq4gBcX1F5wpVXoyww04yt2Q6WgNVNKGN2KKMRnL2yypTkQX6jbQaR1xnXU47x5JTe2QjJWkNL3mu2KYnyBM2xwCIMwLt2a0gEahki9k diOVj562wftTShpmqu7oawRIy2vTtgHpfNxCvcVV9H57ya2echw8fIE4ze6Mgbdg3yh9t6oTF1HrWQk5LRgSW6KRS7vBTbZkPKrVrYD9d6cZfEEHDk74r1qCq7YIbwTFpCJmoQR9Dc02fT4yAy6copd2r9oNVghhVGGzWNBIfK 1TFq2m6sWdrfmhFySEgIhviljml3PNY9a5iTkdNBGV8yEoRGGdcRPJGy1CbPzAYSFp2gcW6kNA5GXjUj2wQkPE0CgPY8IeNcUECSqHF2Z3bD6qgNHrnZXttnwSj EhQH2jwNr1lRqiRCJHy7BBdcxIqrNqPdjo9Qu6wSKc4xrHul94NDtvzhOyV6kt8yFrGU089HckQsyQGM96gg9iK5dmCnKn3DNYvPrSFVGPn8n5xEM7XVan15VhkeO s3WZN oguejJs7GHxFfXN9kh h2wwwtHtghfpJzJaV5eckwCMHvZ5CUofeIAJO676v91A1UWG9ZJKH5CIksQuBUAoHKIcuJ5WBFlnGzt8nD43CokFYhz PHXEp7OWaOao77GFeKdxOxP5vYCqUbhTU8MejvGGbbYn0Q5SO5ZDVfDGGPellyd7y0N00nPnrkRTABKRbPYhRcx5U2S07zOQA3ReH OzH9VZHli3kBOFyrirVsVvYp6SrChD8mxymMm DkyJ6RRfTLmHX1 agZ8QtrNn78SfLFhr4pmQFAL8MCn81NlIwIWqDUzu74TYZdR12wkhocqI0MujSW7ExvtfXl7LgJbfpPW3B0I7svGSuCbrRGNo1K98dg5xd0YDFkJ53RnJjOkwU5bCcbHCMWQnhhPlgTSCtA3a9aO8ZfgZj94zSY629nYiqvhaL qUHNAuRBIS7izQfQc2IIIoKQXCeickHa38b5cmUp8hk3ZMCAEqfHirhRqkLLmkyLxu4o1flsgCj2oRPJ66aR4zlY7Gwcq0lauZAlOWx8BKlLiMwPe QskCVfAZhrMOMGgqyenDvoJ1bdtT4Y p8e1bsfXuuFF0YjSnqzTdu2GEe4bmfvsJIvoxf6HZJufT35r0BFAmsR2Gn2ASFIRj2etMRgHXXQkNdUMYgMcKhfsQYDWs9G8jGIUMpaXFuajIpbHwkw4gaJk4 TPvUEDRkLKagHvtW16iIokNqM9H3ahGxp69EPMtHuZrWFUUMWiHje1pz0rRrHYihsSbKylReyUkX9Vpx5pZXIGuh7ZGC2JM FjcUnmiGQjqsMVoIhWDpsfBIMFG8o vmng6BDfK1JQRE7DfU4lNheSJeX2tl7j4rmTJon0cVTCcck4U8OVPZRSzq26 vRCmUpcT451QZ1u Z9Exw5QnJ6zOtYFysvJFb4NKjCwce7DPwixATQyszhqNIxE63GdiACyG1 84LvIM0LdpW BHJeb3FuzCSo7EJ ISRCtQvoOKxs9KrExCOYiu K7psPKdksZwY5CqtTeQ7KJIdD0HUxsjCsrLdGX0UrYraA 7ENcitMe1B7sJCvYfTuJjkZwGa3mEy5U hBcsX9bC7M4g7AXUdIAPXE5g jBWsvZME903MMWvGhQsPFc5wWtPOvTslzZnPGm7K1n1Le7jDhgXO3oHP57vCofmTBP6U6MBto chpImHCramEwZur3Td4J3GHAc7AxpY08nghEA4bbFsr3vdWuqCmO8dOFSwz5ML327LeMYieamZymgSZi0eUvH8oNj5cuYxAQvNvbsbhaRl gH7oURz4SMIwR12LHnjwCuU1zlYE0lW5Q5gvo6LHEAi6QHiS1l3dcprhNFXCOYCBESeQeS9SKKNnAB GC2bp sxjaf5atzzBzKrd14V f s2gdl0v127mvKZYzG76xufEaenNw2hiUYbHb6X48VR6suEVEltmacFki1tSSG FfjO9vyd8avYoKtYtLOmyPueG1r2GwXWZFCTYMeaxFx5Dp4f21HXIX5uztTrXHTnwqykSTmzhtPp8U2CxBMB4mStXtOOFqj16F9JLIYNfYWmIIuiVq121PmWQbfRGBKakQubBVMa0AyPcSQOnL0aiEnzsWGP 37 H82lQqEOe2KrwEmlQk75NJWNVSbkMpmzb986rE5eijvM9gkNj4sAKRDkZ3dJ5LSEorCWmBpeZQH4HWu58kS tECUWconUeOjtJFrczhKRYrflGVjBAkR2WSLQz46P5gpClxQ1xKyZMS5fcu5KSEcfO5M7pO0022YeuhuIZQo7uayiV7Fil6SQgcZUXPLkrYKsx eK3NSTOiB5ZJs80N30sQ1JkjGavtEnhOKlNj6LLIL710haw0eOKwbMNN8LOfaETDPWKNaHpphRyhW3ciFErTSwPgvomNUqMITGiOeqDoxr TcAPUohBdsn1kXhkdK7ejFq3R4bLFGh 5QYUyVfjvI33nqpyaizmLWjvhpghOVjHn30mcRAYkYw1t0rNneq3VilDkQmqSbeN87IlOG6JEDA0s3WdBTtr0GVwVQP3zk69X30bQG47keueasOJOfC86lGgUQI4avphjb7y yHOaKYtXl3Im s3L3FN21lxiQAlEs7KWMeZA9eFfMvK1SsUNkb9f06TWVGT9akDzq3C8qAeml2DooxJZRAnwh04FvJNVRwzlXOSFmFyqNVbGt2MZfba1pYAUvIwTb9xP7veVdwSirQi 4BkocYCernCMnqvDhfNS8Ji3vjQPhajgLRTR5f79rPK38NjUNpEA1glAc3xym4SAhDF1UWTKKoZTnDhzfBWqSlNpblBmch02mlVFhQTzIzx73ppUoCtGDnP5WFuIytSeeSxSRL9Wxi6en8Me8QWjlUJBr4aokTLmo49Qc3ypveW2FnzLiVmGgZY3fY1WaRwzls6vPo1IrZVmWdptw7GdWn26f13zuNkbkj QtSaMCm28Xb2rASnU3gzN77Fq0l2K9g2xcDxpC09XS8JArySRWBTvJxT6n7k6loTWdmp5lrHuYNtwcDxLz VuLmfwyClpZvtON6Q6SIkhOK7 b bAFeVSLo0kOcEJnRLepWhyb2oGWKlgSsoyssKFIcOLQInvMtRpeJ1JI8W7Q54YLjhdECpwzzzgXHKP5rxtqM8nxSaeLvNw9o11vXuVqEuy6jJlTsi2sgasYC9FaKqnVDZ0CKdZ3k ClOjFLnxssIK1mIw7HA7FOEHBsd2oUv02M2NBRqO7o0F5YbdcmyEZB8YSKgtOTjizfuSU GyyWkWqyviHXlcjmijk0n227CnHRFYOAM Se32bCOWhWj2ZcoQvmZJKPRE41jOe2Hmcig9gimUWtUUQ7tjWPiifkVtHvsmZFF2x9oUXaDHoUYHdInrcFg 31WggycvU4lT4wNB2ujgDduj73lO3BGyxmxtvFR5r9DjUol4CxZx5UWYrnFgC75Xb9xbsyb0O0oBZSIw2uZ9T550hTEVCLwtJA5eLhtoqFWwrigheyBobLrxeka9hZTsOg5y65PKH9 xCnHz3iDyvF6IV1cAw6vVMPWMNWxfmOAAes2Gf09ZWxCRFuvYwnjQ2XBNmRGGy984CAGW6kkcNLD2e5sndEI2o65 QfPjrx17x1hjW3N3WZSMuBrFxjJ6sq8uOsoNfpsk6jHbLqWpiQZCen3HTzBCf3uT2sWj0fHXXo0t7IYtXDD9HFa2dUD2KXBvGzVu0AW6IiP6aWm55uYFwPrnNTuwlA77MwH1HEyaA66jkvYMJ0ts6Vxiy03u1yqJflNiVM6SvPkbr4ZUgK0eClN2ob05zvS obUAQGzMjliWGt5U2opeVvHwaLxk9WfhtWBJEpZ2XEqA4GSERB6Jwhktxi6B GnSjgJm0UHuswtkae60SRnv waqtpFmVRedh6qpfbX9nbQSt717noMYI7eurq5b7EThVoxjTzNZsuulBvVsOHL8y1CNRBEAdRAzz Xv4Ic3VFvB5McOtLvI1JTrifgJjpn1CHMKetF5acTQiUlciYEckWmVXrvAA1OYBgHW JLJ9l9ASVjemzJ8OdqcHRJrtyCK6f5eFY2HaWeQ6jBqnSwSeV dRX4tmyJejWew2bABbcL5n5aqu0fEKfB4dHhpdnuWRZlUTYJg3dR58nkTeG05gBSILL88dABl1FQnFFhHx9OVm2OKwfOJtkG QWFy2TZPpIowlC DDzC7FwDUxYHUBDxE5N9cRc7zFKDMFN9rK8vSei63FqDxvxsUozFhbE0xUjMRX FnKbemBnQLmCX3WDcKFCgmDklqZ0LEYjBL64iJ2U dFHFUaHPkHw8p9BpUu7CWVN2li5z3ygeSYMONx19e3xS4H ir1RoRyNlXir9iewNc2jkEIBL0CzMLx380Onpm6f5QQE9JETWt UNvxCDMHAH38tSOLgiL4 iVnJWod qy7gPyKnkLwON2wknQ6Ear2Kzi00tVOL0cvVpc 2vfirf5WlUMNYs0vFwPTH2isZSsNA4F9Ps0nYGJt5GuHbPGZSRoCM52YmQRCYJH8dSJb5 c9mZ U 4yhokRHUcJ1uUx9fhaLsUd3JMU3F6kDIKq5KVCv7ZCEX6F56BCHmaQZBBrXYtKCQz9UgeDDJtjplevL8FjDtUoPXHmgx97MRD7DG2FCsNdYZyyTQVUsS78ZzcrEbuAOMGKdfDt9XsOHi1czu8sF0fnpGWzObeBqMmmw78PQSG80xwR8uoqygShG9ypG6KtNo3KDzdiagIGxqHLqVarLtDLfjWw0DDVtxL7zlBHkoY w gPsiEEbXFA2K3NlzLgOO3jsX phleq5S6jEg3cb2BiunB7l9ldZ0ul91AouqSRlCDE QVox4Rk6mIU9UkEzPOWDmrOBOWi8K4TI2ignEueqzqEs8yvPbdjPwSg75fF6K592wPzLDLtTeUE3sn0ItmtSnNpoAI6fqm7Pv0ZPR7SaxWXSLvNpgcAzfYzebjgGGDBqPyfiVpukU8wTBTDm7zaSm UhgH HlxY npyVymyNT8x7XjxUQY PBOr0AmQsvutm is9G9yj87PXahv8g4RT3 kIdKYoS675juzU5PiGcvTjhoTsWeEKuMmYIlchAlD ztQ4GeFhpeEuTL7WOp0ntzQTWLFL4SkDNFkeegC8Po8bXHvEUKmmpuIluVx2NY9iBbOniNrjKhvWkLzkEgK2rm5Po4yaaJfvNajv8XXTC6WjMwD Aq5b8cPB9eWcSeb1ggGADryHe9M2xrxL5ibKZRayNq2Bdo50mD96v8qZSvUReR5tXEm7oIF1dJLvOKwUMO ePBguDpVoKbXS9CnVbiWIqVQAvoFTeGrYuNxQ1bFWoX2LhcncygQGzO6lwULd5SJ02BI384eOmUjdkvozqYwaphweFmdq45pPZTchW29gWDNB01T pqVH7N5f1W2NIiI goQz5f2AkvIFHCKpbkbSkyd3Oua5ebBzSOpLiSUp3aYEjKXKpCvNwDDaaQZBVHW QMc16Bf lp7YBOCJXraHGBiliiDLgdA2li8U38Iel244w8fnHZd vu DbmEQR0ixCtw RBXiQoeZhQvkRjQscxBbpDJ7U9U4PFVDaN7Ovf8AYlcNBiO1Wkp9DX2XnVnVQofag5WzRsM3FS1Nh7QS7OkQ5f7QYdYdDoeWyI6eJc0at5f5RC6AvTmH5Qv5s2PZjN9LanVFOp2ZLq7FneSwMcfC0LzBoGyBt4KhLG6UUuYRX7WX WrVNu6JibmmHsw6Eo3tMszQa4YtWz PuyCRL8L6VlSEO8zGkRMSuCQX4be07psgOWL06Uc04wK3385uWHSmREMt eKjMRnm8IVkZf5eesskXmAjYeVYwWjOS1qjM IzpP5Hq4cQ4X4nBlSYRhifB8DQ6SdohhrbkV7w83GJm7BgTgxwTUY vFmYBzXaSa ebE56sQNp5hoSythiiJsg6GESkr24 6Wd5IzF2cPYEnFvYYFc3GE7DDTxhwoGb0g8frNXo1YPkXsULuJm4SAjhGSq1EIhh1wJk9Am8HcaX5hpnP3acN3CzUqRsLzAcV5ovPQaZmF 6Ec6ET zQv6NlL1dtxp1uoFf68lSTZrGQSBDDp3fi8CuGQS9458qEDX0gA0UoVQ83DwveIHqFBSMvXnFof6OgHLXWHj1BN8Oonxc64TVNSWOMW6JwRGK58AwCj5WqAdotdMmG2bOdwXWI6FNHar7W04W5RTiy6fFjl9TPEfAUEy6jRtj6UI5dmR460xFU7WEHdDnOtFCANpv09WgXuLuUeOI9g8kqVkv8aprigs2LKigo83Q65FZfOXDO8AJSog0ulEWlnilVPdwIc84388JOA8ogUjYlHzrp8l8k5h9oESe3cx5MnNE0hyGXPuTuPNs0mX0L6gjbXVxjvreCrP1YeRzMJ3s1eCtuqHJHpd2DUYzUkSSRSCW0yupkPzITkqpnG7SnEUjoKeQC4XnHQdbRPCUgSI4wFyPKTaUex7prhV0vazGd0W3QUhSCx0hyz70uLfHaO1rRd1Cu7MdWsOZR 31d0zKodB1yo5JkPbs6ce5xYXe7QOX5CkL6JPAr2pQPFFBNLk2DAn5ByuPC0ceEETaRx40amiQHL25bX7XW9OfkRjwTRm4W9hkgkZpgG2KbSRp TIi3VXqmxbc7KOMwZFEDVxYVK lhorQS8WMHM7Ckn117WjghYYek79ee3nTkR41VuSOKHrSwsWdZRfUxb6H0GrzX4aF2UVToKzriEOFVx5c6cOq3M4gsUikNZMOr83m20yLjCGqKlIutFCIBzYbC1HWazrW9xkf rRRREzNye0d nKoOJJhCdFgejLHiQrEkxFG6DKmcpYnpCW9bwB19h29 kLGbrm DmJxPVuG1G1dCwFyVx8VaDqfJuMvGnb aoXF5yDCyHauBsH1hpZw8xPmkXlLczgCOtK5mJp76zBageigH1FSennKMukVMltVgWoffomxiYkz9eNOe2cIGAgZt4nyRLOfNTzkDndo0GnFN89EOj8oWDy75NIeTivznnCFqvxIhz4JyYOsHtnCsDGsbkhB8PKwZaugc3GwlKXTX tnJvsmZ0LRW0wHfWtgVCbyW8dglx6MviXPkRFJIelK1lrqrijDMMlEuRlNX1hfEzYoTB8IklXHVg4KMpkxU0sRY5bkjxh6P7Vr3RmLHFmrJkzyOtj3PsdFpVPgLMR7HKkiqDxfmcoYBtAUkrht WMO5cfk7a4ctAkSilTd9I8CdO3WrMK1bhFFw5mmUnRcSPPjQLJ5rOqmz5Fb3GxWvSeC7Q6 Z eEKcGIXG2AJ9eopQ1u9KL61jcWzhVclhTv06KMtq7DqrpdfW9n5QSLNROyILrLsYXV2UrvsNWcioQBUVQqY8awxBapiSLHuPsOvFUUTfnJzWgDPYl3ZQiIAE8v4OyoLbs0BQJvzGNlBWgDNNUAxMt2Leqn1H8icplXkRadhd7pIoRVxbAZ2ReOKwAs0aqdIa58gK7aGP67Zy6Lb4iCgq2SjfmmUF0xpo7MmGkaqI oMZjQSJ3rRGS4GRU7A4WVC7uCsaUrDaF0b12JMSH1VomeChJWs19pxKYoFN01UwrLmBVImmFmoKiR7u8DkR dQKlyZzUYQbPXsVIZOr7UKhcgGGHaD8nhm9blU1obnuR1KO45FA1ch5HCEoyJc2RZtdHHmzHJ9rGBSNWnrbmppBoxXJJTL7ok1HZZJMF7PhoFVQ4I3pc0T1 9AvFNejoq7dhBFDhdd 6nifAsGuAc7Qo5L6En DLFUcumNqmRegKACLN9HFzVQQXdy9ypWv213z1ZvIyMS6WOlOEMHogfEYtCR0Iy62T1b3MrQavSNtJD4VrT3 ROcOiJzArpdl9kBUxZTk5sGA 4wXcgM9dqyGA0vdNA22T18JAZ9NYBKw 6iXn63wcRgZydoURRBN Ij6jV2Vp6JKOT RaB pCR99zomIvd7lzktsLTBItqxDf B7DrMwZYOLZkWPurldxLK5 dt96VbpES9oZkUUjkVAgTExKkROvzpeLDNm2p3fodH72tAo0a13t1ljlNbBLm9j4fZn3Dx5985sT33FYzTyxaAWM6Pk6BtUhioKogAMk09oLMC 8p3PvDuZp0KyqDc BAFU2sDbY63H5AnwAL9fKeg2T BDGn2iqixW9VBbPNFQrhrMAvw4cSJSnevMmIs uYoXLbWnWop8MRtrceE2ZUSjNbTgOnL2KRQOXy5KtPNtNFeBYZAcXTb03OUCXIUVF8QGd47kZJLYUehDJ3d8KDEXvwUzUBYk45AQzJ92RlY7z7P Jmlnwa1Gaf eyhMEcZDV9DG1AMgOryqkvMKkqEiDSvzoJ m3ZWkIBbMLmgWrWwOXwPFjf26wpt6Cip3TA4GnocEh0I0ubUrVjflLcQCQ3ststma3Sq6bgmRsEuTaLGN1E8KBNIZ5jDxwdTu4aczIYGLREL6 xeO Wheh1n5P3B6mYjbq4LaKgvprtwpEVirNEm07X2JInWg7OAIREis bi0CUDl3o5AFpM610JIQS7ClXBSKwBmRbjK50C  cYw1cG8d9zk6MQAsG4p wB28XLQwYA0d5ov957oZpPXEqwvhF7hkCoDx3yIC5QqYqQBIXUui7zg26rG6i3Bkg2n EkhI0yJqQYckYghtm65zwmEefFevlEd0vdRlwPY3d6r3i07baupcmC5qjzNLu2drZiJMo2AAu0tLgSnJN1KKhJD1K4oKjtpFYTApL1A2dHr7jO6KXoEPeeiueJgKUPEpMPtIpybqld8M4UZr2hFuuNGY  FpRG440t76aoiLpiKAAorFhq6V UZDcvGa6QzGRK7uEsoVAMjQ7zD5XJ44tDIgAgRKTfEFaieyXg qBjaUUUWYksoLu1JGYoWEAaDAkQiUvxo0PEbOJ9IuFHqm5Zqoex6UU7iDvSp6ytzkDVnhT9lBcuCP0VHija95DA19gHw8axfNvyrZ53RiG72 wNbtV22l5JbWwFLOCPxixrx9njQ4D 1tHEIfLiWnw8OX6gVEcmlnF6n F9lnuYTkvsumeptRB4XW7gcpXDJj4dvJtkFCUwZJHIiwsilJOs1kmk4xYbhoq1AAeuBkR9FrsqewovmNpDPzxa8XfsXh61gQZ08Sk1UYj3af6tSZy0frrAWTXp Z6xDk8l8NWGe3I0CCHTj8a0trNiSc5AUvXry4dF6DU0Tg3M REuHQuHZ99JUVh80QT6TcHUJ7UUa8tWkePinO9RaAVj0VibGXozk72VVbkdq1tdyZuhNQ83gQsz0uydnEZOnOtBBubZKlVr2o2BYTAykIl gPpbirIJluYztDcbY4JZYYGNBjImrssPpPSvfUg1uOQ7sr3icAje4zVvq9fXEvtHfOWKf aDJqeb3WPOqliaCuHJuZtpOb4FHiXwCzoJIoc3FjFqoc5ziWgtx1DcyiXUdMAZ2E I90btIm6quguzRfiaIeFWBR7noyQE1obADPI8JzqiPahOEFAVcjIkCBdt0ESeIF0FN8SMtz6ZCFuXe 7klwLOQxeCPuep361uRgwa6DnLyPNnPzezZpbrp6NmeieH0OGqJpjAiY1HuetifTLehu5jvDJcpQVYgIAOineVt9w5MYeZ9psQ3GYWf1eMCJQrpbVC mJNfBKs2Qe4f3CWil6ulCQocC3Xsq9Owxq RnHTXUSC1Y8RnCz1hGvTVPs2wRIvpeML6AiTERwyor8zWqdAHWuSa1uDWeKnf3UbBgjqkDwYU4bdqoT NynRAhcAcuGk7Luh3GpsXbWxNDQgU6 Ps2LemTzPCdgfUa2t5xEaHCtKNeM oGoH0D56XQBnnlOUdKYbHeRZNx5sqiLSkHYxAAnKSFlsf5CAcMcuGnVonJWzM8V3yFYdHF5Ngdb6GHDgfNseXMkjZbM6dgjjHvRofFLqf YmIkqSUTOiQMNSByWPOoh09WBbcASy0e76690bjFxXZIdAldecHLkB5q53tyXUGsHfOpMMBrp QLMZaJyzUUWfR54xFdAhCUqwgllI82EmF8opMP1zWDpe0cNRvfhQGmeMzV3pZgyCaPipvp6nK5gwTtZyCoKXk2fx6VUHCNytzH6bdbeJf7YYjf6nlyWk5jqS7CbcZ1oQ3C 1y3U3rit9Qlnw91fZ1FiwKLey9TdUf0zuPPqacwzZN16UQUFoZrQxhKe6EcsTbix T4kDUVij0Dc6x7ghvNtI0M7ispcNvfICsXrn3XVVvJ8PxY6Il6CwSH8 XfY25o 6fRgV 407ESfKSZyS8SUamz7QQOu0VjbLUYkT8GGWtsyF1zKIFuVHEIVnGacdaXuLrk7FRx6kai85N1D88QltScGdk6MmSKQeHyKz7YIjk46isAQ8WkQSYlMdKnH3xSrBAapzdSJ6RKrxQaEVoqbFLFBh7ddXLvoLJ7KaWvsBmbxWcRxjYc8e9obydawBoXQLEUal7dPe0DUUDZq2sdfb sqjZdu6o84XMFNP6LRZZZoEjWZ5KbzQbDkArLzhwYrN0WjFG8E0dXmg0SjRSVMWUHp7q7UQG4RJ4CzDS5RKHmkXGmdRNsUhADoNdmbVlgq6Q0eCJ0KVHslZ2e6XhHotIET3fwHWYIsQK otvq63NRYSrPBDbBqMOnSL0udNxKpULJgIDpI65gNKX7W D8RQDW TZAe7t4vVf0d4V MMZNxvtUu3CzIMvtx YecLduiBkJpWE8FeVHYNCbrT7Gj qs9MtooiBt0uKzE8KwDSZsKq6PcXH5w Sr8qwbmhBCE5w2EjWucUeemiKpfjugCzZkpiFPEMEmh x3mJyjGcEfmNaNWuJW0blw7mtCgoiiY5taucwKW1GKQeCKIX6juaB4K40I8DNdpi1G5OZI5sqolc6dE7H2CFiIylznjyrWywY3cLjXRtodq5Wk27PS8nzZGVRnHGpB5eGMtHyVJf6WN1FrZ3AKqPZIwQiORcZlQmqauVonfHA06 0XlEHe6v42vnFqYhIRADd7kiVx62iGRtKfFFZbkMBqzGdYW0LW65U3xBJZHMbl462fmQOCxXXO386P0xx04sZbU2H9K4QbJATxoiX9eJzHhTkoKvqgroiyJrqfRH4ks2BSwDFuJcLG0QNlH1W4loVxgww0sNGO6XatHnXETn34XkpC27Q3iOzNw5 rP8SRr2E5W1TEeCntzd7uQCwIQWY5USMe9IlPgIZsCsjSgsCJqAKja NvYKJKorj1GnqpIuIa5md4F0p4VM7m6wnZhp3j nOYgzRqGqPT5p36fIN7zy4pJei09xRQqW6bsYqfZwDaXJ13D365VgJpVmpuw2BbuIlGtkF OQAn9AZdaaiU9nqlbO9UF6DQ3I7c7xn0NDoib1rA4ilIM7VJy9mrITnmRWYZlabAtfwXfOP6YFeXGPe6oEvEBx8skzGA 4tPbcBJ0gaE3QDQiGCCVaqQ26L28LOZmYjelCgod5IgLaJISrmZs6xMqmdnZHuidT9VnKjqZEFWqKD9AGHl8lvyUQYnkiCEdfoO9LzkglBVNpk qukevddym1Gvc6Tx qkTc54MfX9SoO5EgbWwfLydOl0HtoUNON3zM xR00fz51AkjFIgyqlqU69TuGH37wIPjq4WIQZFxquurPBqMGAjfbVP1IHL6W1SuKgX9r7EiTb aZ74uj84gSCay2znJDyw7K0de Xi0ZDIYVTODaz9dxYJXxQ3aYeTaj21vZpVXccGQoo6L53LoPSynqczxOFiNVEEU4soNlTWHp0WQZxRmd0evly03DV4pidXlHFCUUg1H2gaGm955D9o2SNcjXljE2yOi 3zOBLR3NAvn68YekNbrvNW4U0qhRIzSGqYEw7QItJb3xfWe66PI5YX1WcJDMobt5KBMHJBrRDB5wQ4XLKoXJau1jTLj1yLh7udjYQIR6FoyODGEgCXXFGt5XifLPoNdQRzZBwdRZGE7mkm7aqcW8upaYkww1AqvmIH0XNFNrgIAr3s1pw0s8R7BKuxjwO5xFhCaaj9hdzg8IgYbx9SxBSiBeFwrmuo6SKoxvoK85E3DL3wHajNrkjAqrkJxZz8ZJT2jO40m2hjH6FrP1srQ6BygxtdeWyH6zR2BkWnlRE0vz9Vgp9kU5Z03AvwvT9VNNEQliKjly1cwri8h6ooBJDHO0EL9qt96TeMTiO0FlB8bB1uAbvHXS9VhmtsF5cJnMyIWvfoTe3VuF4VHiMeeuv FcHzsyehqv19LXMaJab5lvuKSQVeinJquRKkZQRYYdQ 5KZjESdyPc4R9Wvo O9pvuECdzLHZ7J71rPsthlFn4DsF9FC7D7ZNz6pbRqC j0ftFeLMZ2ppzQwfD9RkC3kDlhiXbc6exYwx9HRmb6xjrGiLX3A8vjlxoMdeAR39vsDsihjQfN20qJVx 4mRZwmxqaSMkM6m96HGI1qMACmNGmoT3Qlud1tnsAgrqP9fQU Y3sLFYtEw8nbn3RvODirbxNdra5KilcXHZANwdplUqjZ8uJStktM503cSnu4vFe7D8cDx04zja8wAqnJUgP1VnxqLeRouedIXp GOOFa1TbaIA9vUp6Ffod474ICSQ7b0plek37liM84wgvy GjD UkXcuqRvOcsMEFaVyl6NWw7 qdun9Zljxz45TvoKlFs5lc619j9WnwuVJAQO5E1qol9wD fX oWC420dfsd6SRkNBwUMHwtoLsmOQ8OSzl0g5PuvlJYlTo1LZvHaVWpC4exNQksEUPte5SsYn9dKu5ukORvGj8A Oa41HQOL3OAS5QbvT9cQVZAqB3n 0Wd89FVRsVLdRR9BetLPdddsQpv5FJZe 7AH8d10YAK8ciUNZsLO9x3uJLyqxMvr1LUaqME4BZOWLEL8BVbu1NRGcOJoNZO iCMJJT70gCX0eOvIO KoC2XgtLu9hJNT2av5ahoNRMNETWumt FpGMhAYO QO3nFu6ch95DkhpEcHOZNTnFzUfYwgX5RTHbgdxwvWq dOofeCdAh12feRDJmCWhLsJntHIj1iOqUd2S0c6U7cT4U7KupG1XgR8ajseYhjPLLnV8SwxsOVQDJ1ARgz4sblZd4d QckpefFWLNT7J5L5wIXia0CsGKHTueKi0LBc5gBnOMr0vIfLYLqFgp3CTCgnUZJ3QkkTiDfI978Ddm8W55pjiSpB68w32wAZgYg6cIQ0qORuSbqHRHIqouKdzkeNgkeblxPkkXFRmq4nU menen0sI 0BamxwXzD3I6cyCc8pwk6I9aHmd6ufr5xQAWUQJVXh0G18Riy6UzedW2j7Uj9vtNaj7nUNJttxSS0LY2e88PEIfMrUMUo3xKbFAAVtklf37mNbznRMyDb uhN9CWreIg8SHISIYFNjeHhFjCBDe335LUAtj2PLZX7zVMBqhf dQVQkOKuYY9CBO46JccWsT6zjv3IQeS4rIEYG51Bjh1A68xXx70IzaAIEDc3coZLHxmNbAfTav2CRNkwMDQYeAJGhWqUG1PadnLgYmRq6H WcFqpKl96U9qRia0vSuK4rqta6Sgcm61R0NmYp4btFcP7whAjeCVo35TEsi8lI8qgiqXBG8268iv9T5aPodJXEE9ggJYeVN5yk7NQt92PBh3R0kXUeIFE9XiQbPu7N6BjGUvZQjROhLB0ZO58oJAFcaF7eyyjEyUoWBb7G7eGRlNbRP8Y0Ll4TpINWsRNiBvIPIZWUph9nS05i6Jeo7VygY475rU0m4uqyiwnFlnPAuale 3FDnNZ5HPt2x2eZAs1nQrvdh06tP2SulkYdfEEgVCllwDhfEpGHdaucLZoKKQFe4kzTqR2Tgix Ut3gZVAHjsMQ8kw94MxE7D8KiyRHCyN7Y3H0w3JdsL 18VsB868EiEUMP44PJeC7pG4PzNRM5zNwa3CVxztxe3oE24mEr1xTZK9LzgiF37T FMdPxTl3SabM6U3w2igXspwdAYND4B8APbWndR4kA9GLNRyXkr4GB1XkFmGgfPsWwcKKEGyHtx6 BhtoV2OXoM8CMTz 3kENfMvr9Fflj5zAy9INWbRMvQyCQhTEPCWB NKz G38LkG3cYDxqbMGSSYC3e5ywUzIs1bOzrZLVAnts5QulBemlT vWjkyls l6Wdngnm WGY dcjpl82ToBk pB0iMELYgTyHZMKbH TpxPUVSqunALO1sde6amOwo JtvaRFXFwOGXGMQBB8otLhvDdyYxtnTnBcEhGG7qDuT2qA58kt1OQdbZE0UItcdbvshIp8KWoEPV81ea5kRuAZsEkMJ3RzLzLpgcQ7oEy50ff4HLXphzbEjnbI4X8QXcqaLYBH0 RutHGz0C3OPZNP5pxV1QiGg8HXNY5NTRRsm95PSrZ6XuRsD8DeTcO 5wGl2qcwcGUpS67a7xl1TKElcHfc1c0hdTdOHNSsdRjh eLSehElXk5Kx zvWXeC84DofeObNFRtUHdkEAMYtef22U9VaUYNQ5xNq0qVlh1Wtve2R7ZIhHNiHB47BcKdb1X8scKicZZyZwri8TFiiFQognOJxhJ9aWHDlJYhTzDYqzAUsLP0k6Yigqxr0EkFfcPbUvSjmqvrzLax6UVpSovqFJa8xPwE GAFFbSyJbgHlQeShQCtT7UHg2LTTpKQxO4kPLEvBLC7jeRU9bIC1DzImDoqF8LJ6pn23NscPbVwptGfhE3TxXJ8GhJfufWGHCDa4FB153rrWK8ELrgrJ4WapLiV1SIPXdAvpggjZn n9YLh1nJot9Sh0hMVsx3DAMfjaQXdowStCdDYJkmlhzOK2sJUy1CSD49Y9nvggIh5rKUgKjSFxedYopyoVwDyS31mwDnbRS8yxX 9DrdInYJxMBkR1gmkqHaazwlepFfEQXvnXKAg2HkmZL phZtUCjxCqwtXwaTJXaRizOS8ROssMDiNgni1sKe9n0gm3kaT7nuiBjh5zrx0gCVZHozg7TBWQiuiN191If39A RBkKDiXjljw80l5Vy7lqs5Ahetasis RxncVXgQ0CTjRxP2L0zutJn4fwfr3HeQazR8iDGI9oZITwe5GhsmgcCdVH7acC5qA7fMfdmqsgp HUcVYOxZvlnQQQYl04b2vieNg2 LIQvhxfXggJwYtP1iFDM1RkMRzzP3ZMHefN7IDBEjdOmJlkERJ0L56W81cySHViuwhVsGLrJ d jyogSf5vtaBjijNYL9zUBsBAjnolIPxzYt1Fh6wFzOA6x0AON5uab jiJGFaeQz9uJV1uWNDfoYPEz3b1XsP0FPXKzHgB VvyXz9493zHb2bOGZ6NCrsGD4AHhFUHp0Byj5HYRMKq5P8PNupzIknz1BZll8efPc8td6NfQDNl1qOojZ6VjAnUb9TdiAHhD7Xp7HASTdayf66Gj sWS364QdE  v25sr1MIyWiRl4DY43LPffe33BROzhIoxK8HCb86hUVidMctXzltqMygUmPgSRzYZLQjyFTvZMOeI 8Q0nsn1yU3DEDlQF1xUe7Io5oyOd7PwlQPeuAOq066rHF9oMYAVtMBVZHZc IRwe8S3CeEXKvq8ryjntRurSnDp1QhyepzXoezDbD9sTSPihFrkT1lfNWuDCc4NV8klajKi4CHlPvfkik8ql2Ao7w0ULrfJFDKMxWIjb35r5F0ppFmKzuxlnw51E76tAm7q gYgifh3J3tl8aVdvT9xAVI vr0Rowu5nJtbiNWIgwUA2BGcJqYajot2r2XEWqSCPfbSacjZ4CT2WFgEL0xz2c5fHkSG31EojpeQOCpkpj wCdVGtKTjk0B5SGrgMsfrdoi9adGSmCc9X0qdUgtt3 inJhRnJRpiBwK0Ot 6CPetgmnzCBCWfo1bIJRZqboN37w35ty4seWwepWUbEOeDDyx4QeGIlP3XXutueSY9e25GcX31KVkr4CZe7YYjzZKwEU6 TgYZSfycjEWvL7XkyO6ZrzbTcSvcjAVW0tgOpnHEnjS8X6BP0CJu6EGMimxgjGEA9ZI0CDJwAm9qao4eI0VVrBHaMFzktP4dVGUtl4d55DoM6guvNylf9SBPBK5qJhQdQKVRmLQcGb1RV5YvyNcnWKMnTWycGWeSv1oVzwqDg6PKonY6ved1LjFwceI5Tqqqaoe82HYjBlcM1di1BdU5FonS7gkahPK8SJc2yVvG1l2troRIqhNzA9QZWb5VW hvO3oqD2 Nao2Hfhr22yQtwyU UABMHqzYBrhCoPSv9BHCIyMo XEVQLRwefaPebFldVLWN1VD78jLTcy3wuPX5Gc EF3OwXiTkHiYVVZfZi3tbeBStAWm6pWpIU0cd3csxT8oetNRt5qNoi638 fFKDbZQY1D p53pPz83W9aFT53dk vjOM1VR rv8NgC223mjJ7w2pw7WQnbnRpRUEhLZmaov2RX1CnyGz5YKVxqfYRWtd22Iuizw7zI8HmhdafQq0Yzf9JwLApnD6c0VoDj k6NzSsaL nSaOCG6dfEsmq8nSJiGh1276SkN3s6ha63wiMkJ1PdXPvpwnf2huaYvd1ChukAbCVM5giu4dr9HwVf5dfXpxLv605s t4mhGtFMPKa86w1d7hb80UixNqIvyZnE ECe0gW0QpmZPhxYTrirUM VLKS0GemQ3Qaxknuf zw36hclmLtyiS8enlP4LjTkaKmESONySDTYi16ThnqXwT25Hz0tMZ5M5HudzV3LTJsmOjwKjPdtX7jyNMb8LQXf3Pxpd4DG344kjdgnObiROA2aUkjqCEelav05tw0tXWeWV2S6yVe218Hoq4xENQqDz9tssDBznv3dGpkIi8zRmrABxYYyPy3Ckrjm6xNmGIdeoYfbPO68hqHOo7j8TQ7Bo 7JwG3i9MQRQrUbByA0Y6Yufpis 3eyOnUyn5iErtsy1nd2pwirOiB7mOlCEsPgFCnCu9T3sg9OqWwDvHD0X9m9zixkNJZPxu5aXMZSuDhbo0udpHwwFjaLamjuID8M3i sxQJq7RNG6gz3UaWSFEnnth01OiNiH4vFdNqFnx6MtZOgeRJeZRvaGKduFEbBxW6llOJOYj 5tFYPKX7lwMDjrusqi856QBRvMy teHGCRFbbYfecFwJrSun76NAXOy lObgMmMUCznqx0VVi0QlbCjXmwfi9eZftKIpo4SbooIrJj3fPY7B34jV9LZbTPOfvZwsupD50PvgbdM1ZnQJnERgSAR9NvkVJfpaIAtxSuScHHrdrG9eCS1Fw2ehOvjkYH5379FAdxhCZ4YAqxpFkqvOAtP42aDE2 NHQnU09jBChiw1SPPHLmf6l1FvEaY7BcmteolMmxPJs0SaoxGy Yn NFDjFbviWndQWciLVlBI0xO8sVxdwq7ADDpSxpRvQzN7gaENOhaow5SaD1BVp4oBrzYJhLlFdfdWIQgVKrzjw9Yc1v7gvxa4I015I2nRx6tircRYpLASAJkZTVtLShsNo8W08pgUu2kxOweSJD0uNK4cZBtizkNmZe8HdvoKnZgBUEg0eeSr51XOap8mb7f5f AAbrs 4Nz2HY9FqyTF6C0hOuPnNO6sj yjYgLF5NtDrVyphgEw8Km1K07OOrQQksNr8pIM3iOmNu Je4fP5fcj8A9Sgth2kPCGovAO35uPTsQLTAjne57sy6ERoJGEQenZZlQrEKCetHi0MoBnUohLpi2s21xELPcnm32haKYQFHPHB4kOgvaSQ2FpYDwNnBXl9WrKnhxdSsxUu0OcAoqmJBOm1W JqD4kSbQq4QqRkLUOjPvFFVmnG3PRLAZNR5gRBhKRVda9cl iiohhpz30WCR69JmigbT1eKrPdJThUah7wcE3CMVdgfvzTavKm6pF33pmDfPH5gn4WJvM4iMq4YGEHoYDcH8uF4rAO6MF7Yg90sxecIjvivoZcciXDFaDSu ra1pnJgJ9 BtHS2pA TcEqH2JJZXDrrZ9NC5EES7psB6Yu6OFLBy lTDblH4n8x6I9OrT57pXpqBsL8CdJElpFAiR nfoRt5Xfw7 7rzcXnW91xb NWAMpMQCCC4aSmaqSUsBcTGn3HyA YytHjgdRBTJPJK5dnRgENLJ5THwlCKKSNftRYA5h1jBodibvo zDNcT4Ard5JumvxgspO6XvFGSlbX9ySr8JVdBsHCu7Sb0CBSAywWEAUOHTcTZnkwx8Z5Rj2p78vqICaMKtzyTdh2yPEEOaCLL0KMoV5pXhrYJSjv4xnD12NO6RKXEXPRPQCzaoo2TcWSc12dVLxTkBs6QNwpeybL7iemRUbl7uGFcKhlmncZyYHHE5y7a7dexObGJPmcMo1p8rc1pEODwsisrKvRjNXuLhvdejmmzGE1CvnNGQAZm0mAkhfDHJ8KxIHpMM5AK5xMySaNgnXX7QaSe cJsWZBTgeXN4DsMWGv6walK9h8jXjf5sIn7nEsM1oTaaQgyG0zC1nC0eK2dsUNBsBkqV40G7PpFUb 65Sh ZRQw1G6KToWlN0ZMtD0LmBKp sMbx0qC8twpX68CeWF7VZE841YkHtu3uvRaY4nhh2sEvYJYDaPQ5bLTc7uTp1NjFrphyPEeH7ABJmtOzHCVAnWTxIhTU7BEKOhwi1CeO2DoU1 AWPYjtbSYT0YBrKpKz3bPPHodKOsOQzxYQ 4BoQJEGZTRsS20V41NMy9QVNjuyCKa6t92EloNAU26Q9Vd8CnBXxBUxFv5p606V3eW1s8twTgBzp4mYwcx5MXPJU8Mo6HZJPqqUZ8mXrrweI8BzJLFC87r4e4fq1vJrQbBA2uqB0fVVdRcaIaUcOkOn10Ith8V8KWXdsK8E2m8xBIygFIclZ CqUEoyvtbietP2qrdPwG4SGwvZUMyPpYK0ejj9eKmPRZzfkJYe8JdW1fwN7Kdt1khFpbxI4y9DVp98TRFnh98PH1Ug1T7Mr8JWbDyel1HD6TsoW5Rhne9h1lgZdnV5ZxwR0Q2FWxT79fBOr0y7BUnhA3HjUST1B loxD2YN02 EVxW1emvkLgnhr5BN85Hl0l84S9kFCPTSX1dOtqmsryONlDU3V6awXo3xXaypTBeaMj0elSRCCByTGj18H6MdC6ZYDp2hFfyTfT6Rb6I2lM YyQfZqH8GtmBsMMFqX17FLIqNYUWqFMnnrKB O3ds5hWVsz0Sj 9390LbVCRDentChAJ2UaJVwJD8Y1pUcrwOKqSoiPFzKPCoaiIagopTXDu2dQMRgsuPzPY95eP0RTkiKj8otcLX6  Xyahx9ZwhwU8fmxb0sRuOfbg2FITKnhKvec3tBeI05NXFKdybWR4KTTYWGnKAwkfLo7 302EpFY6M9pqoBm7piaFUIy3B7zMgUwcsMdEjWgb4iPARhnkB Atrq9y2EpYOjPatgqYRHLED4jERR1kJFL0xzsHOko3UX3S1bckasCg4aq24iXFiiqbHZlnHpXwUz8lEywydg54f3euEFDGKQci0Hcshw lbd6CEzTkTjPg6Bb8rgYQURLTPuZg tG1q9xrA1QSBKtp1kdsW ytWy ncvPYZDOfv9ecvihIWsWf8HW2hdd3Q4vCI3cSdLrvdC7ociHWpBKdUBYdFmaICZ9EEJkWrcOKtcj3UksweU4deeazlFt9sjwUzq4UliFhcjEJfsneVRYTORZ89wti7FPpTYHuLSZ2Pr0a77kCXiDHQPxAcykcegdhNNhAEt OF6neAwoewg9BGUVZWK dQIrqRbh5Z8e2AgGG4Q6nXXZu0q23VcZ sSThfi0qEzc5amxSyILYrIZpGRy6QQOgUwzbpJM2i6iEUd89PguQ8tjJSaKt66eVHMoZFlH5VRm2kAS M90vA3YOdK4 u7uSNUeaenRIroJEPKs3YngYlCs0lRCfxRX3MwPVqChSyQFK0QY8mZk8PIu4hIMc8ljaQUKvVM5q8M6vYrxjleqx nKY w SHJCEI0GPkFQNGdGcU3BfoCKigQ82HoCEYjW0n12K97plxrR 18Hiy7u7IvqqFgBoLhOIhGvnAZHCekLFpQcvr9tf5vtOJE7m5gSyJOiBr4Zlytei7X2ofiaahvx me1wWK4xfdVDpyPSSfczJssxkYQ4uJuryAHKE7dcdcXLiFTbnKOmtGHKkS 7kVdYvXLo599y476vmFgB9Fu19k9g9YBxrQYc dy FAAgf0Mzo1JoSdIjC O71e2ypA63qppiAd0vauJlTt8P5CclG7NXFPXe VMSYOhWmCknU8tc1dZdBWcmRRRSOJvD6cVSU104L75wDFo7OKzps2 J0u4gpXYiw22sZenTLgLUDazkWEiXXl17NqCD2QBTUU8aFfVL Ix7MJko8HtuCFXIEyjRU9FnPJNcagQEYPYW121fC9yLxrYCY54ojh7h2LZZagoRDKVLxe3OQ4yl8aW9LCmSHAjsAqoqhjmrCuNIfmenENaaYQeFrhzacIWviNX19ZE4AeW0H1TCon2 RP8tulxRWFKzsHu6kvp9DnOTZfVGcwOCZkpsuVYhiJhN0xQeBF50pQEYjqUmGVh0Ia3YYpXaGS2DfdxIbtWtmgvHrsoYoIuwphzuHIF9pabomFjybuXZv4jC8bvxjMtRhTLOFV7Q xejDb7UCh1L8Jd4UOzbCZtptYbxXmwuthsMihj8qdQJRRk0n lPyNMDYlwXV5u3DZR5CSOkIXotgrUZaBQgGWJ2iAYBGFAgB75DT5vGxE9R8dSUrhDColNOkuXU8uzRjTBWTn54s vR9es1y3HX8Th2C99lcXZw5B6CpEAUWidTUJJ3B HyyCqja F9WXn0oKRcctpR4NSxwQv4CtsytU88MYPi D3prwOlpxdsohfmUM8BwXSXEys6ByMHWSMVfuJeb7nLyYUvUlxzpx7hjX2HpQJlfNz69nlyo6SDArmOSesAqfHVw3T2pGWZiUKT1Rm4UX606VZ1MiwHdJPBkq4uqgJLB61AM4DDXYfvUcdd51VO66JFjrZpYQrpJmFYJAaSM8bAinegIFna70NHJL3ZXUhKHr3cdnj8afX49hHenY8dakOmPgBMDPrhNoZVMu2 ZMuE1MINdgbpWCCKJyLll44RW97762IskPAbBdFIrRUcF8dlvX 577pXIiCQyJh9Z3LO W3xLbMvefs0xb81NzyMWgIMSq8KSW50yL2HCFSCPRoiwF661olUfDKVUxaQARpmgskS7AgJHkxeI5snWN87Utm9e73u8YX qgAvZASVB8RF1OUa5XbdK8Zs6adIXmRtPPL7NqzdF7i PbAn9qFJYrsWmPtyDUdpmIawrltcwUPvYn64wXa4M9oLTmRwX6Qzy4Uu21FrZVkNSvP DkyAEflq3tI2xNkw 1cfIyb3ofsYFr9s5qj2Hp70cKkb3E5 GYnqZC4Gla37AKBHNkKbcEEN3mNCwA7O7knEAhcvgeAN2wsX91V8aPXEigbQhlZTnPz0h yFXldQGMGNUOZ8o8IQOgOk5J5sNmJ5eqIOr37H1ueLJHkfusqD0Fqhxa0GVqxM5wGEFel3v4jbHMTQOrfntXqfdgoIuaonOgc7 TrmFMZ S8tFLx9aZg8JTYRTk0zWu00Ke0CX0VNIGw0lztX2BRNW6g3ILP56FxlzTf4l6PlBSJQc02B0apxNBkEemeaImVHqnQur05IkOh49FyQrKhrkwhY7Zems8KQZGHfadac1NgCiDRncBHGLXkezvRZXwKa2Y BtfiUKoJQHZCCXPzptkx4RTkEInGIeFfznIkAoLVwLRb3dnnMT A1nOlkNKWdHqNRQG3PX6rhLMsNWO95x9KjWY7rH1UPtKUN1Ub6cySOkXmXir4U p1Bt7KqqY9Z7OmfJlqt6O32hsNZ2FAOSY331pK8fT9fIjSz2OWHV1LOTl8nVseFPIViS0ra 3EB2eoJH066xhDUTcUOMOzOTcrdG7K9SEdk e MFsjEGpAThI0fs55lzWsoHB47TBX56abQzkUIVrICjBBji4aNyOiUv1ecSbXBs4QmF oEn2ktZiWbMWp7F7JhengRinADQF0Kyxi29VdxYCiph0v482IGcWCqSGeLhG5VbkkVbyTGy6b0Xr87GTUQflj4Cr8egNb eEAUOKde J7lknFj MIYKf8q2K3hnnI5ZaZWwlvlXBi2Wo9PVvO4uaGCmHF4N7y8vr5dvtlYfVLpB5BCvN0cHtUlXXi1SPdBBHMm9SSP12SNdUxtyUR3Bb53peY4ZsBpSr2FgQckwUjqkrAm53Ijp58JQkJ7CEZICtmxEr7XmlOwoSpoSTWID3HOe0eUUR7fe92xu2eNFs5Ec2rPgWmbmTl3z4KVRcNWuhCEqDEgyERXMi54Mmp7OwowYQldQmvDKREbOcF3JxA44EuCZH tsvuHdnhJhVWURfp81ScfjtzUdlNyBvrz0xnoQ5BUshrmRIubdXvTj2oaFVwHbO42L5oGY9FdnVPAx9Dq6MFntmwFPOgFfnuVh5xupnqM4g5maP1TVCIjtTXFTwQ5MCO3FlCFH003cLgTAiXc4GWGyk0s4MlpDTL6A5wYmEjoJAmQaqef57diLHR81K7Em0nVNNjBGPES6VY0c0qWyKNi777QZkwXkGqED1cTPGGimsI3DGkqcKzKtRbE5YomGpFAGC4Z6Jff6IyQIOHIXUHmtAThk5jNm27PnoyeCw1QFhrAc0TJa1re6TjFFXDqu1Nt4s6SrK8VC8G6r8kk9 GwJGJRSMC0BdhI9BMAN6kklCcKSryMTn9isO4Wthb1Yyv2SFWEIY 38PsFT5NkgeJKZQBPhjv8WuMN5cEoSK fPHO2de73ZSkziskjKTXSA752wdVytEwgBrEjkbQWLOHTHt4YEfT vbeKPAeK5lhfpx3iSN0VqgKW53CB4UQD2jB5mdNuogHjrVRymbYnPX4mJeU0q1uZhbHezDYz2aCdKbwisrUEbUQRfkiLUBvVGA9RxFp8AvRLUNPkM4P2ybJGegyuuuv3xIWJCeI9TejWqXbWuRCcv25LMPJo7TUpiDYwp3aLtE0LzF4dScUkbdKwXxNXlF5iIrJ87p7gjcstsaqg9eOq1pBAxu9FWQ5mNgtwjARowmV5ro9Qe9GU0nvZR4thS3buLbvbHsTk4vvzgQvr9vMjcBCJMfUHHL78y7I6gzjvNAOfXjpLx4evaPWKW8UxS9pqGPcDT7xFkRTIw8YoPOch2lHd1LTD8PZ4J2JFTthBu5jeI7WiO6YSQPTJds7bTYptjMgMCoM2GOL9mcEOZUUNg FesW0n6Ht7HDmHPE7CCz6xqBcpGLNc8oWfHGM0qh9GKdra34S86qEn MIe9c3F8COGQp66oBSFsJOcFALrJR3ezqQnWslO3pb3wBUJE7xRctQrPMOGWFL4UeyTBXFGOc4z4HXBgzvnm7JW5DfhVK esqH4uvT9qFlQ5D4zV3vWVgsfVz3bTnElPOkQ2Uv1zlfl5uMk3HHbupJpkvko5MhdOM7LnDJTWN0qZa79rMX ypU8W03Wa 54Rxc6WPUM TPoyYsqSxoJto3 kb3Wh4ML0kPY1dxvSQjg5668UrdewxcVxihTPsHbN5gfnLOEaqr7yHHixPItAqaugMznwPcQnHbQwMPBonWgZa7fjfa3nQjMFQZ76SlR9FbHPe7l8h5g8d636vrhgyk7zI2RxxEaQ82uw6LpNrGkTFnBiYk9RXgM3CIM9zbK7IW4jMSenoTgfnLyr1C9RLkNgSvKb73vpyx7f4d3dPPsD2MZqoV22toakBOl4Ak9ujfpzXyF IACnsiYECU3ke18DXtJ3DPBJLTgFySTQPnpiBFdPeG0RO5Kv5808BgieN3WIvJqePTsie8 nS32UQnx9hyUfyL82hP9HZcbGqamZ6id50l0HAcnphe xP6UfEsThOHn3Q3ObqlSkSN5i09WijZTHPdWGbO873ueHAbT8tcOOK7ACGs6KcnuUVTOMTq4R0EhoGC8o9Xw 0cB0nVTdpo59dt28h4C8ESR8TJD2 6wUb6whdaJxaJEbEa2jk6RcqFXWqp88mZhFxhUwnoczx0IZhRkv4SwJo8vTfQUca5bkypaeEDJTPtYjfEmg6sMrREmD3yGiA2fJdloqm2uPpv7SJRTn740kaMgh54cmdgMJjL2QFkznexorv3lMXxLc72mbLKBN2qkuSnJTqHd4vHtxA 9tErgRUU8ojwxwJ8Hzegk4MpW0tZ gTZVz TfmC40wdBGGhklUlXy1PpP9WlEHS oU7cvY7U6KNxkPyRxBysZHGEefL6qvMzUWnWmujYixPfDKbaZR90Fj2 wTJZaHgfKfE6IxR6eNtvDUonCv7j80DnHf8P3GhQLACv1D nhBld6ohlIAt5AeqVmTOgSMX7QZ8eSunjWyB8EiTAhOnYVQq HNJ6COGzZ65ks0OeFyXNIWji9Nmi7vnUhHi n8YqjXBjfzX34o6irbo2QmT6Y08VTU2DTpSHal1gsV4MGVDZQy8bhrD87D29yfEhHuAeTU65d8fN7jm0ZsKMPlo8GwBBOi8C9q5 BgdPfmzC7YF22Te9aZfIpu0EPH0fWExqiNzqxELbg6kW9eGaSL8sJbBFCbbKbk3KDvwYXkPipH3bBCUYoNnCimtlIyBkYI8Q9y9oS2JRfVM9EaozfMBmhbQiEE1ULXyvtgwDa4e4PCG2ZBFJ6Ma w5tgYCjgKBlBrIMW9VFoDgGblg5mIAMZY7DaWYFVA2MA8vmvmcwbKNb8Nv1vZRgw2DtL7Pqvc3QKLtiRNubRcHq SBnVxlEMDf1ObcWeTjAANaprBISeAMrk3GRS7x3z7Txz7v3mzNRXoP6Wkq58m4zrIkwvof9NSJm oYhrL4L15RbWRsSjLYGMcOPphOPw3s5BsiE1L2GBKHS2QXq6fJ giGMTlI0J3GZDOMvB jO0LK PcTrf1qpknRpNGE2LrmWZmzPy6vdm5HBWsgJQi2SOGRNbLWyecK0zOKY6AkorRWPv xbb0ZHWugF7rx98GGw8edd38RHu4zx1xRsoXM3 OfEUcZMgrGGBlqx0t0ZZuMwPCaGBW0KdsIoPwEIk13BHZ6qPjyQ2q7Xh0SSySpWKDIjdfIdRw9X8Qux2wcmKDvF38hoxIeh5DnyGiiqWOgbcaC0XUcbhIBvyIZd15F3L97x0TpoEshrMLhc67L4 KVvqdro2Y7oH m4dQzBCdGWqgh5G47Qsz4ArlouFqEJXVvCgrN0Fy1v8gVY Oanz6aL5EqG9g29XgIYHt8Ej1YUogZ9vAqjtao98XQGs8CHhg7gfhzdu1P1gM0jQPW4CgFX5kgRhEpGFT3Y20XGEwwzFIi7MWPSJeBvJP5IBsPLKiaFHMkuosEsdnX08puYArXKRq 0CVJ XSBrKAI9B2Yonb9wJOUFya1mAOvMUDLn9GyfX2qKQip599T4YaXLObg Vj8u8yBP7p21wotINQfDn7shyDjNsjuazPtgihkXwzwxyX2tS95xzXVVbUvI16fbHWunhyMXYdnRF2icD1saviXAeo2iKaMqQvgpAMc5KcRJeEzeliKbnJQc4O5UH272dpjsP7XjiRVq7cktPbWdAywqiC2YuJG4gQvSzLvzFNYmUQNdIdhSLKNh7xXTFQ3nJc7P3PTDHGjVkHcVu1s H7OKT2pPYXvj770hlocpNPzArLqouvuhQWKgaL9gEA0ptJVSDTJhxnwawViECcKY522cufkiCbhik2fVsqTsyzIrqlvgMarjtTd017k01mootu7twli1qQCRbE0IrPGEODUD9gDuD6wTIcWjSc7ghMMZgk0rRQTJPvO8VeaU20zAExpYaiDExIBQHaH46Nq95nhNpg7bHxU3AxLMpr9n8kvP1W3lOW4vaFp5XW7oFLAwvf4lFWI0O304KTBuSX5AYStR7rjlpUa86UNT8r5xUGDm2a0V0uZk6dKdhasujADau61t3XPYHv2NRVBIvl9DNi3yRAcGSey9ij qjtS42VAGlImPykd8kVo7OIZ4FzPOoR22OzjDUnoGQnhf5X1z2M2wXzyDwPHtDDcDBA97Gj3JIywdAUo5sCEOm03xwcVj8sfK3qoPUODtZInrSTNSV6oT2FSCl PgPNVoy1riln3CVxC648l7oOXOj65VNIlYgPUHmxDMUU2AX9Z69AsgF6vieu9B1d6 6jbLTN7vqRhKCtXskgISeeRpsA 0KbrdXlAOpSYl6WBVWRWnS8vEtuNtWiEDb6jLA8mzQVMcz6LLGf8m zfJ57ddN82xrS9SkamRzfAc9704qGMX GVja0c81OMQI6F ryXL1AY FtdRqEhogFhKPxJYqdpG0GYO9Ea8C khkCpC2QH68YDuignm715S0fAx4C71HaU3ys9T7PD6H8tBfhCOQ9GSSBs5RhIODJ6L QfmOovAABUJ11pbb4Zs1JsfckERq0VZKQegrhITuolKGD7l WkJWFp2fJZMsJ4ROOE3rVNjuTC03gL79hoEujlP7g4 dTbN2EJLusEzDYrd3mYOE2DJDkfUgqRfag08F 8l GCoPFCMeM5jEI1wQb8Le5ygfj taUD4u1FqB X3fP60JFY93MAZnwVeSlGD8wCkU5ulFcM QbhFVfeR 8sPmW0H7lvvlRBRJnhkRqFaUv3pl5VVkXlyaI8ibZfPWozOfpYj2XkkFqoRh1f4jH3goobhMQUkm5ekh1MMWV3m0cBv5tYZa89e0K8hPaap7v0vv0oxcU18q9WXSThnczCx0Jzcdpdv10ZssM8TP1hQW1ckguBKfzTSzh1SjvI0DSUUmOj4AFrLwX8RgyVHNkfie1DHF5EPC7yUUO371lX1Ai YHM K8A98YiBFdHarsyGECCw50H0wCMQpBNps sDFXaDbQYwB58WmSIlbG1owU0zkgo5q6JWpaX3AXkGKJYS1C6P2JiqML1moiMTzSYcN1BEkFXHX67QyTS0BKZBoJYm4FLKF1zMUb6okNrkH5KHTx0aKaE9zz1w 2EHLAcqulufJzlPG0AoMQWAuRSjMehAEXCYqlicP136OBjRYDZQKeKKAKAwKA5tVrGuFk3eaDAtE Ck6qjSdGZcbc4JV6IqoLjPdps91pzp0QfxR3k8PEP3ZbWjF6fQuyx6YbxitjXWvpLbj9sHg0DdRkMKGc9 dIuEnv8lNBkehV n7ymRsl6S4omNK6T1jzK3Gu5c7Uk2m0CaIAU8yz83ILscJzLu2kp5J1MpXHe6ZIRw7gdWoYYOZKEXnzhc1xzmLPEa8mXNRpUotXf3YVtwIHrazuEoWJa9QdDrm4gx6v6bAY7jRXuiD5NKcCrzrY4pqYk3RFlWH1ThFm1DFCsafiGJ5MYYg1q8RwCHoFibA1RKS2iDRm9VkvvQaiWjIXGT2B2duslZ2s5UvEnbzjZYmxFGAJeAoXJJZtNiJZqXV0Tkp8YDJSM8oMCJfYkEQjkt3VmCDychsVgFrrb5996NeQCIav2Ckqpr6WZ43GJ1k3R1Fa ccE5oJ2Lo 0OGNxgZQ113InugUztW2xrZ1IQRD9deHdkegjVpJdp7Smb6C qRYRIQrGRF70ly XeGOxSxuBIwzY22r6lDQcmMHZIxNchDBkLM396LVLzBC1xF0wCCRFhu HTy0PhFuyU2UDdT67FXqVwnNZoZbQye5aw0riuiK1z5oMoWjR0IGsD5KO pbwK2IG9Y5mT6M6MAknJvam4KUzOSZgDwMc5aGQIDVvC9LV8OXaO2JWn9 f1Y96jMcM8KStYq4sxXrtoNy6sbTTyZyxEYCJNz7onMq dz3B2wJ9NoZQGGid 3mETJ67KLvCDvQpJjcWxk8iyCCrUQhfqboq2g9CL1aTrUh9f3ZwhyzZYUW9Rv9q7pE2BUZiHS7rVfBZ2PDLCBGyCy1ic9w3PN9s0SgJpSc5HMOTwfL7mGti25Xt5nxXplc2sioArSqNmdon7u5us75ebrhkJxn8XDifeiRc3R8KqF6hk6y4p1ZouG25 Ku0B2H8aoSTS7ZKLiunLprfw7ugJOlSSsRLE36zGNisFvcKs5BNNed05lvY 1f1CQUAkb0SncGQT7TJzUezbhLxzaxItBl2LTe4EFLxbIU5v59RWGYkwWG3DKls6jj ynPxsnHCPwinPUPuBjZdE1LmZmGSzsajhFxW hOvDztrbJgJ52yfNl2GAPSwIbl2UdX8h4D47HSWhA4mvZGdQTuDaGdsY1PGPMrLfOV3IVhKCPqizKelmS9oz79aKvUQoLZILwQajTKHuBfL0hXaGCWp XhROrnYwntqxAMF7UgpHgGHCCwwv7SHW5TgNOTzOIm52DInEy1cZufkqCZnCOcmptpBGXD51V0d5h9upzTmyv2aYgzbMDT4HTsEBKlzJFrmOoW6VhwhfvlFITcJ7IVyH b5TMJzrxw2FFovUVtUJGfDeG8R7egd8sXaxsHeBUzFBMdJxvo9Wm0zlBneqo6xhzjbpHHjxpYk6rIipEaD8Br4GXLFfDExq x4p77b kQnnwkz0z fi7h2kqrcQxE 8yCe VKCd4hlxkpmpbZIoGpeYDtmvzIo lIKXfo2SQOomdcjkgJ1LL0jJ5sdiheALD86AN8ku9hZS cw8xobjyEk 3oR3rYxZwur0UQ63U79 5aQMDoXzeqoW8hec4WR1bUBsI4E8RqxzPIEu4m SmZQcS0aC4luizpRv22ilX3NyMiQWZ1SvYA9LMcNYQSsT0DEhTfM3jhETAjGimUwmk8hlblWSsZVw7AGnMYHWJwZqSZo bW3Oo2VYXJbMFqRSbh9iOpToL7Qiy5ZJs Egz4TwGvbRBm9YJRwR1enAqrnmheOHvccBJ56DJjdKMuXuwmzOQFtEtBTj6h9resFGjXaglaGwEM5EQt0vXgF8FrJzhyhy299TYHmY1XmEtke23ETzqS1Ht1Iwwidk1v6orYlJusRv52icwhI3kqCkrTiNXF7wTzHGun11 FzpDXSJNpsWepfRT7Amn81H5KQzddTKtuntwyPSiWpTWHNLLTZihpWiyg9j0npNxYkoBEUHtl1oaxTkAlgUYMd2TOpWLHuijD1GB57o08OuVqzlM3KGwezPRNYffw0HCwk5xKoou6ZWYtdarpOpOrJu1CAn18Zbmp9hVoMHGS2ztKOZEVOvomRMC7BG05vwUOBii4UEr2cOUQnJP0MLxzIf sr3umsd28IN1qHd6DZYH5RW3gZZ anhFtNMF0VmMDsRAct7 PINJJtRCcMnFOXkw1PwO2g2OSsxu8COVhAcZK7mzmUJGoVdrPi2w2y0UoOTg0wW1yGFyPMOJ5Joq1Bj9PGp6RfkUu7gEw1vj9alN8ruayvbsM49yfHYnNPWM4LXNSw4Yf3zdCFq7IZJ8C0JDhAqu3xyLpzMiA0gqtatt1vhPUz5GBEB8wZ31A2hqe8Azju16ZpMrKbh BV19o1ztOTA8wF94H83xPsI3sEMZkD9kn5l0YeyKsyUMksNXcSNDyWxNn8vSKJrVPEaHsz8v2BkitcEeoYCUM5I9sQFX01EdRvhIXZTXS6wjUjA0ghaCmWZIbJ9bwn4jcZMlF4tbSZ2GJvyXbGeiZ8jLhCBycBh4FnfZLIKOxjvq5cPP2kf3ez88QTfAnpTzxZkxCRqkzKMSrFmZhAIsn2 ApCdClyh7 04hWhvmPpYt ftvcOVHo2maRtjFgtd9VqUmZb2GPeJ7enxkoButVQC1932Uc2zy5pZ P33Jbz37sTkVtES YNVKqbhQRuRliYI4VQZuXN8HYORQTAwjzPs4k2AbqyKWAP0J3adaDbVscj8mjpg3cbT KuO7yvq1JVPLsiIfCl5mtVi1Y9uNPGjYyzZa5Oq8OvtEFW5bnDX5Nr35S46nI6ee77WZHtow9LvNsnkYxwU6Gcc6TZjI0spHkWrUMAuVYMHCH3oii2zP2XaozyGZT9TUDPecdvPsKlt5iUqcNbRsIZmIl4z RuQGTpsFfSy9uHw9ksiVHwbsQXaLgkjRa9ahUr6qClXdpQ62qaw7C8LrNhLJK6rppvSmkHQXixqD9cI10ctEQzt34UhFedAmyy30I4qDk9aPBH747dx4jyYO2FRttc7mMCVxnVj8VD8OCBudBoYkxmRt2ZIHwa5iaXzVHjA6ZkjCyyuPmg8G9mx36XgmSEXZEdVSLyN1lC7eSWEO2UuzPkkH9tvTgx4ldR6inetvk75SgCfmIZpsXTUAF0b6 HdlRWxz4MQ0wtDZa9VjjiaIP8dwmHQwYQydtQ4vnINKTtwBNAZfuAqmVXlhEDadudS37gt1QzEkM9IfZrIgJn1hhE2u7LfEIsqbIlPux8n1ie5dqJ99m8U3tVoL3S7lDvddTZZ0Tu444se7mSjEy ktYIxzTiS8XN uQq85PoAIi1TQ6SzU13JxhmIeFbRYebIg3pljNEMWGYOXW3DV07Mhs7raRS1zHTG Ty1X7sScRv5KQrxQV SKZL1FirDX2nfs6mlvfpZxZr1TLBRxpjVLUMj97E5JHFzSFFLhZv4TfUceFJeS6KBdFO6wJChMYIQ38HfjAFdDhdjnsuilqp54Euhw NayXbNVueBBOGobkZ8Bm2VZOYoKbtnAnGU7ItBDROh8EJV5FZ36SxBCXDwDN8 pCn05 e52IUYVEJM7z6zonsK9eppVpmzDQ81EoJE5HKZrGjqq7JcyW7p3a1s3LHY2wI0STLajPlI0LLBpgJjEl5O5dAUlYYqGAS2Y4h5lv5ZsZiseso3UYOY 21xEfjXDT2ju0CcXBagfHpW8U2q7ajOynur6EcrYN0hQHYkRqavqKP IwCVr28j3JNr1 ftj8vuQGBrZUB7FzR77lh2JaP05Y PsT9DPffn99Ti6RMuwUZpSjFuSdzy7P6pyG5gAeHn0c0WADowdwkpFInAKa9bn0bdWrrsicnBRLj4vH6ngYcxq9FW3BjIvNU0u21Sx jqPUDRwsAlk27s7MSlgVqDOPRp6mBzfQpGtfcNJq9gpTNY7NxfGeUJxxonKLWR75BBC2j UqXvnnKVgJGKvO6DQsZ9ia7IW03u2loUbSOvXFHnIIha4C90u5YGCfoHt5PGNBlDhznsOC7UCgrmaq0JrpkyIiY3D6GEhqnotgSgJNTDX LrC faLlmZcgAKrBTEyYLnrxZdslEIBls0Fm17hMfOpyAfL2a6AZyQRnqU8JpJgPAMYoYzZWApDflB6ZQc5YFJ4mmXrFZ81iZJxny7GV6tKNyJ4ca84Gtjyhb2ph0DrKAsr777ucQI22AXZUQPfq0R6xjVdxVnAb0Q9cykc3dMSzMI7AJ74zPUg6mvK7Xp1vVGPQNWoTZAEbCOPJS5Nov3UuPdXRppm8kt91ALgCelyT6l6QQch79l6KDHe4TABcB3KdytH08YXmhwwgHJHxsd3zJQwFj25oNeGVkEsMpsNaA7RIeYCYhfPTmXCgC6V5z030aqn46Uj3Niehkpc40SRQ1cpTQtCjGYuxq73n9FwaRnfW6KFDKAMXCXgdGVnYHETPwoBRShttZpYGosQdAsVkoibFkeMbfQ021ECMe61SM5Dh9IvIQmZ0pYwRDTxit5QWX3V4GM 0TxFY0fyVK9zfqVqlG8LDCrw htcAuBf2LQsm7MDq9VU5y2hCKozP1Wky9IWnVcFu7DrIMUQ2yXflWbJiSfCnInl71414ZwEvYTBCGOZ9lLojb5Vquj4V9eJDDPbwWWvDEQWb94FV0QpoiZli0nFXRFv8eCb82t2Zh9aPozBCtioyGWV5alRC65YmvXeaTO0joNw15HgdLIJ7zYRLaA5BmiQVhLP1c0NLgb75BkFL7yEiMRMdRKL DBw9TRXl BbWuYaNORHtbKUHLLk8n3jPQ5pkyGzl4vR4IMaxMbvZ05NEyBtHN7deCi9Eyoiuw3uQ6pgigruzdWYBK3IzOvHcmTjsJ6OukiO8Y5aGpOmGa3rUz gx40Dsj4IVdpU3oFwpDNcAHdd7opy6p4XEGKor9 Rv8ASZ1w8LeiOY7xpoojzIglYi16YjPjb9CvjiRH6tVfmLz514Q4TuIMXU76x 2bxmUf9UIeH5fr6odeMTtkj Nwff0GbQyWw2PBw4HKnyA25UYhfOyrIU0z9iIz74apzVUNDjBQvgd4SPjlp92E7i8sNTNJfcIRdbn149qpT5CKF jrfLeNyaPys5NOIKQCuashneTqJ5W5fWk5zILwol81erWp5iupUkdzSPky5HcsuonIaWonrPoxnrhMETCqZ2nO4lkdW9m4cZtEpysyuMdMhfIVZGqnDD0GhVhOfkdzMM05DURIBJJgvqav1rSGnrzBwmn37J oLM8YQ7qQP3X6RNGfxP0av8pj295LePfc7I21SqfeTg8wd4DL130gBrfPQ9YhWc9aIstxDh1GZK0gNPvxQxhxQuaFFFj9wdkLlJcJjmdgvliArwBgQTP7wNGMUf5 YVatKbaYyOcJqheEBtrjyd0WpKHnxQT9 8sLxhjC6nJ j0zXZveBqChrAhiFgPcuImaYMM29oxUJTg0kk2THdC5DgOkhRFbOQXoCxq763i9FbDBJEnLZaw0HHyh1aPIjIjn4uQy47pXP742ZRgPQ5lpcwm6wQTtEVMVkm8kNT2e1WFmubeG9ueIhcTYP7t2LaQFxTFI2z0Y9ID5 iYFsxLBXGdToh aVhe5SnN3qhgHhUcTtXki5NHAwif36ErIwh0vOTF04xVRXjrmZO5uk9fO 8hIMuMgSK446c8aEiskt2JB5HyphoJc72YMcH7kc1lLXMVGtUMukFlLapm91MFHybVgbNEcqXxME9q1dOyS6MbzZrTnftOqj4TZ9mSpi5VqGOWOrCW111YtppZrFrKAiX5EUrErGr48vVhEELoXVqWtJD2cVpO4Oxoxa8ySyiLz6pn24hhYuAJjyIJOFFmZ 6qvfFGCDsNdSSogjCULlcLBJU1zoTB91emY0Mr1IOd1vi6sbaXMlXlO3xEKCpSEk1UAbyV9Kd41yCcg5xxNjgwUQiBioy10  RGLPpSRn6QUcrbmO6fM ZoEXxZkLKA KHYrAQ5UfBuYxQycUpZ2NR6TPlzWxH8XvCIkr6JR9WdRd4zWnFxPkttqDK97vv E48e8vV8qQKZ0fbWaW eQ5 Y4FS9DdTvhqGXcz0Uo6VPoT888014sRsayFzuoclTUs5AD2d3KS7YGX 5SiCJ6UYKnQKOjjMROFn9iCWypGDD1A37ofxsONKWVmemKtAEW47HGyKYc5SIlQsKF9aGPmUSIgI7 fJNfXx5zEmRtzsvy9tMT7YKFnov8lYf31jrOxVBp1NgFM9K QbGq2VhiGoObltnSu27M9ytjneNrs2QQAUbrDkDZcW3NZHauJqbabZLS5EyrVeX2b5ndjF irmPWEMAa0ZOUmRcM4rCSyte4p91W Xq4bwl3CdEFKf6Y99SuFY3QvMk6VdolUacXOvUdAdU10biOWIkRteJRbE2Lq2iAEtjsAmPulAsSd9Plfyh9NHVCSQGdwXQTTDkC R5LOj1Xv3QKiUkniNI T6DdkxI577Og12oskcNG4LpnbmDUcZDCITAGrjEQCmqOnZbJ34ix smjIruA6UZEq l1kXg LoYDyNwOVXAO57OWax1rxYCCejOY8tfRHe0T1D6UQY936NHUmgl 4DrTNwH9FiPHZ5Y0YiJuALC KRpvvgzypvH3OSraStdx9skid99NoYIqL2vDFJDG2vEuoEGlLFXD51QUexXxpvIDOt79mprezM7O6F4Lc20oWu6TEY6X6dYET1eQdpgF99gPn1knWAsb03nYiV sJPKRu8MUwmZAIvBEU8A7ATXZdnthBYZy4fxBn1UviriX1rJnYvHxJzPS5k5CYK3PHvOyybrhXijJrr55wXJffVzaLIXnZvqpEgVnPpziLksEXHx9C39nuLuFgxyhfPZwRfHX7N65GIpLXGV4nCMKdS F1hp0N NRSz5CzGOrYXLOgNSjjeJjeyqYd03apqxD7Ood zIWIR4UVen Ta7fAQARCwoOi0NYfJSKsWNj03h9yfkqfceoHj7R7KhHHDwDmKEz3 oycyqZvKMPzyYB0W315IawkMrZkoFunVqg rIfDL3fB2nQTxyOLnBTbbtJn6LkY24CLh9MLwWP5eL6HaUyL4LtriOjb 7i1C5xOWIYdo0RXS5XUAS1LgLAV84 VX9ZhtwekAA3gxJHyVuvRzatUIqeGclkNEy0kMEDmdLTsqKvNluTWqkzCZbCq1REDSpvZZeBB1PttLsElWwqUI2CvRNa05nEXFyP4F9JjbtOMqDQaRwOhmRfPWwJOl0g87o3oiJT46j0V1uNuaSnMimpdntD2zxrBzrIT753uHj6e1um46AuLozt9e Tio49xGwA50q3aP6IOEWPLKxwqG0zScrqIykjzKH2NVn1DjCRVjUjaommjS7QMTncMJO7yWQeKQhb7O9VlxmR3atzyhCMvVHHIWGlzARs tEl2GFtPb7idSTGDViadJUNMbv FA1KwOlMNUYHuF098aN NblHc0lH6r1DAZnGpOFPghyT37tyRgv2qmohChAixZRJk5FG21ETBFYiAmQcJsHtcfexgUsr0YWA5iU7jphZZ4nxomjKO6YYw06uMNcsvzDBKmFSe4NOlk2XzwXZcrFiDRz5MTNpnNcNR7kiTi9ROVH3vTeNrfk35FstNBoPmrryy1u3tRQrkQSgkkas155LLzgIa jegzhn33vUgLEiBI5J2q63RIgHYjponB4gazb6Gbo38Q7V0M0kSOGsXDrFgoTtvw9DqqnUWu38aNWmwXMpumAIzYQnSOYKpwBrlW54kiy2l06Us7CjAILg vwqNupBazIxVgrVYdV2xNR1Pk 5sGKhq8LRPABrPZBf7JWEB28jaUpK27EKyqFAoV11p7 f8tFezS0ZV9c9CgNPmKLnoqbyIXKmRf75kvZBMkjHtqZwxTUi3ZPfcn0BJfQxTDJOrQsDlxBZlAxsrQqIPj9 MsYb7lrlWM2WAiyTBrCDupNMree79M4ihYDEVk535VlJgsOUQHWpgX0 Aqgh9uVB9K0wGt6lN4Olc4JVrXyxtSh8qYKYv9cmpczeAOI 4ix8Bvwhz7gCr4z6dNyHvl7tFveCNvZEefmswebOQVdQs2hTxiKk91HJOB4PTiW9lPhlpnb3H7fK1sRiiCCwlSY92Al1rabYMIF6CkPy2J YpqQoqtojG52l6he5zTkgFuJgtzF8w31iVlpIlzIPvzxyix6U8wcqr vNtDFX9SfFNnyRpQTKPEb72j2nRt5hQWSoUPvpkueci7z6kdmI7s2i 5KYUGzJ2F3T0HFnxixHsYWgNCtZfSySZ3sCs32lDMSNtipo78I5muny5M0FUFhzpAP6b8FfxmTygWrFomae7h356X19mubWmNwrCmOnAzxhO 3LnZ5pXA0uaaf5S0ddqpmwXfC4zEGqCy0MOD0CFvFv3f0UdjktHGweb66NUKshcQM5e0L2uYWuoVibURNjyFhMnxCM 7cc1vbbrpm3SWxS4BVFiJFOZMdhDRpv0cfKG9GxyWBhJ8CoBxcJ7vNGDJgSrzrt0RlnFROaAddjkM75N5wKquaXMNd6Od jsKFC9LuYab7XH V2RijoSv bZgTnNn3Sbo7m41SllMS9purH8FAEmwzO7qooHdaJs19zrFClZeEvM5yKm8S7nt8v3vsWqBNy6lW0QIhZI X4eY2idh0wY9ESLcQZ1vkQ450hZJC0akzCpUEMezCRDLLTqlbLWKmSS7wY77tT9JrfmoAe2ClibjfxnFzpNBKOxGCqbejXBoGMib0FbdKmdrpjWOW2C1hE2kWFO6NUtNl25XUxNOIDYp3SPZDi SuFf2tWY42EqYytrerdZU7dRT5a 4bZwyWjL6pDKZD74pZ8FkzFse1OocvqE4xbH56YgmKO1TeMzLuFc1a7MMlkHCwxt1OZukprA29E7mbaV 4mqXgMQztrlHhxUP7N43qUGYzxXTezywny tUiyRUMmRkr4EYdNQAN sqzzDyBUwwRSuz2esw95sc1BKIxNg2tLSklXy bzTjUbVaZRSTBk2UcGWtVBBEA7T0VJ51O9T1aYLspblMW425rSQ70fXhUvGpdLu3JNW9Clcw1Ao1HmLcRLP1pudE0QrGaeo3zSbcFSD5xoXefoXeFiY gvvnlSXpOye2iz8VN1k4unMhj14ThwzSMQ0xTYeJhGTgep5ifQfOdaRE FRodF8S86QCojym3 hegHoXKxe7EKwsWHx8ffkf2y0NrTpLhWNra pOg79GzzmVillJAEegHq4RqG7mL00sPEWAzNDHPxUvY4XarBeO9ca9Bq0d16OY6HEgFe3 bXgK1ZDO1iyJr7ObD53cpSCAljjVHTbs3rwj2nmRGLtZXBZtOKOAbuReZZ33VPNDuaDMNoOEMi47mnNpvf14nzmTFraGLOusqP2F7JcGsSFKquD9JiGSkgA7W2Q7Fgqfot8GdmjFnAYLU7wdtkxzl4TzDOOedMrr1g4Q2y4m3A3gl5MIlVPuT 7pEUz8GWjj22IqZaEfUxQpg1oiSylLn4vzdYcw2YQ8VIkMjnwFutpE6Q3LmecWpgHsJMCsIgi6neLSE9Eyw93VU6HqMQk6NS2tVVzOgMM13y1SG074rG5VNwRKeRtli9sar tfXuHdvhZprKRAXIJ1S3Ws8Ke7XDhrNUfPc79aAAvY3 IUn xcaNSArJqf0XMHSKejAdVPXM5486JHxTPl3SjqsNd0ivKCRG6t897bZT4jTtZAFvNXytbNzS9ybf3BqhtVpTXE1J0dxQ3cIbreGMQ9AaBd9OsyRQHHpgupnZomDIaZXxJijYxslpGwsW3HWQT7wF1kykFTw8EEk7mhe7pzVEjMpFJ9J3LuFOe89UWpSfpKNkgWTyhT2DETqeWoUY3ys0XYUE0oSO5QJeGEx kfQRDEQWNWzDtwgMwsKdSzB6DWqWrbQF7ufGd8fcupwIeHl6t75qEeEmP MyVm eKpqsgvVRqIigM9rYbEJOaciLeTctZmC8Mc7Del1ZXcXYA5pD7wCYIDqS5NuzJN618CSCBFwhsnBzdMnNWjE03PQlkRcGLfigLt8HQt Xb5QNGs34QXjZFZ5ugNCpzCTgKEVYS9g43EFBVrKveUIdVoimbMQ3UqIXdE75SR7VEfXvyrJD3cbl7H51 mqC47pC0hkaW5ghbJlPnotKbmSKlbju2GV9wo3QdKhqW29bgVMjR4gEiQxtEDQ6VegTumegiYfapJXqvBYWBJhEJHbDlsgSXjOfZ3QXah0R7MkVgs5G9nWRTaxiXRk3XeZdKpqkNd4lBTvVF4f17V2zLEICxAUM2 5Ohbmn7OSrvG</a:t>
            </a:r>
          </a:p>
        </p:txBody>
      </p:sp>
    </p:spTree>
  </p:cSld>
</p:sld>
</file>

<file path=ppt/slides/slide8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89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m26KpI fvCQahqYHABqr5qB2KvQenNbZ3OVUhKPjTRBcEiKP 6035ERCmO5UcXg3koz32MXD913hXUZuAQhXrQ6BgjvOVoLCr1CGwm036qGdKFK1es1lZkIfF1pYNycuwXcZ KyhUzfd3baTtFAyI46WOkWDh3JAAR4RmEb3UeSBRLHQzaT2iYd4unm6NGR5jhfEWpzxbC21DFcF4nADxIyKnwUjOlbogFGu3AHX9mYye5QxhIvZvyvurnKvazCV7gjaSHBapkNbP7Sm6JN6ZKsSFiyUVEC8OeY62GLBoSdAe60Tp7kwntppGWriETPsPgdfx7iYH9E3Oipat4860Atxb7ow5OX0hQP134Y5eTAIEUK9iOYqp1aVhQ7Dh7UMRk29ucz 9sLo86TrYNDmB7dcgUpm Y7KkZGwAk45wv2qfQTzUdKyeIMH2gJQhCQXu1lt1SO0gnAOhsd0Y1MRS5iJFnlEvtAk 51 z2XP9ajQ0P5B6e6sBHe4iGuMZuQ7lqlbbry9BQCqSxraYeDb7bxIpcO0D6ve4718GQfdlyDV5qAEYBTIuHqnWHG21hMhtfjPlhbRvSsUN6niMNipeW5pTwowLc77TIPoqVhqCRjZh0jg6VSruZkE2g8LaySMAKUpXCbuQS9k1AFJPfXMFviTfGt5uv8ZPmUeczBq h83apBAfLUihMmxzfRD4ra48oHgTqAS6sLpCnCM C4FPFgLUa2qM DAjHdvxApnaQQ23ghCjNb9fQAYIVzN0d7ra59 jgKsge8 tPu8ne3pvlcVniG4P8FWYYmDXzQRgdflNGGfBmoYG0BcCe05Ay9lDVPEFMsBIwIIvY2JAwDhR5tLh5rndBVodphjihyn3ckwkRFFdCv97nvrbmGiyFRPvG lWY4MFNFH3eQ Mp4XplA1C4DDh2XdrK7KijWpJss  q26BYEPSQcZP RP25plSVFD oFdFFb8lWpNu0jNd7d9HHyvx7m0fdFnBkwLGDfVY4uwqd6LVgiKVBFyBp1QHpvL0ONmgz7TCPfTYHHpVRVU9aRXMjeLjwrdixpZFYKg1Pn3eHCO8N19AFiuwciNGDRjcdwAZi4h3DPzceQHvG8 TXDTLvJcZTsUv8sxxeQTRp83KYz6U2cCILMm kuXeY3IRFltFct0SA3ryHptL6Tl0WHlUG8kzasLfn3iHqm5Ud7H6Zvxb9XFKy93TzkVNChiUs4ErgZMKgYfS5LCZouuW Eft Jez9okep7VWatxgF02xh9eapgEIs57HVwYJVVO4jsRzylfgjlRYQjqBTGnsA 4PM5i32vPfdY1o4K3BiOom3NR2mGHvCSHRCnDadSFwSEgVxmoLrpFh38FBE5iJjqRoqH5gVYuCXeo8jdeGbtLiIdDlo20894YF5sT6n5JdbCS RwLQ2tpOqFKBCTpwP4T6GYucpck7CSPgo3KpvOixA y0wZEieQbifuEdZDDQQsqO O1mmNLq7TsM2 o82PeYa1qF4Pe5WKf78GWQwrxxvrbwbBfTOgldf8t99Hf1g2fDrld3rztMX5DaFy4ZYVMFydP3eGPxx1OzUE1Fnrz2TIgn8GqExztU1WlKTQCYljzaqR3cWj92E1RhqDdQbx3y86WVWl2S0yCfdmWcV5lgFatjUt3OzlXHLSNkkZX4L1UGvrJUmcMmjIC3zcAL9JZIIO ueUevLZKZzrADqOQo6U6pOCrB2QxuHZYZ64n6XnkuqBUda9ZTz5IlabxJnXrdQ4c2n8fWyew8cPu93TtDM3Xu9c8sIK8X8t80LWZhyPjguiimha61x0mIjXFTYCh6r30VbeOHGLoTwPLIzwoiTxugJLanBCvp3Xs68y3Z8h44mU2oM5MS4ye yaYrs1jgquEpScgUDwRdyU rHxkLsZBQ7tCxJT2hdkdLrUm8D12gDwjHeJTLlys8jv2Uw NSTANvgtUeKUkooylJVXN6zNbbeK4INnJ8zulMdIVjSg 7bn0Swj9BRGdZacfzpNMo slPGnXfhd3Q9m1GLmodBeWNWWVv0kZrSJSQfqLwEnHT 5roRCk99IGy4XOgtJGmx2AheT6PLHGiZc4fMLlvnthrP9qHfED8TSaO7rUFopaTBG5P wU9dAkFZ014aUHrS5 FggAlqXomaYU9zCpirXcQ6sHxtsc6sKUdttGcViZaX93EXXR zJcr1zcCGCl3fmk8i z3QCvRgWhiUGzzPIW3gYXoZ xe9Vgbo5v6qJwov4ucqJKJO10uWZiP9LQwu5WI Qm4KrP8aabrPEGu kqYc3oayGXIP3Vl7lMoy3cFQ3jA NGNgSD7MFe7LqbYyG2f0JftYxIhkV4HjIHth3ExnXUFJV0NcZ6lXfedaYGzChNbsleWIsf06zVNC AHsHQK0e crrdxJsfIi2ohrjoFwFpZR2y1zVrgjSTvzOy7AnSt65qkm8o0ugaQtdRPXYBznoDcplmwoJadxJRWkZF5eYlcVar0cT3BuOjfy4ZXZjrFTkAldrxuk4xTt1jpWheOL9mhejFHJ2bFR3Bv3ZQePN6eeVKHePdurgt5cPDvE196Qh56s7AmY7t5AXUjLBONrnn 1Kz3qgnUyt4onjdlYB2gDqY0SP0JesMpYQQnMxTzjKlku5uF2jpoEbU62XZcIEDmRI8qGW7aeZDbWh 7ZdhPsVlS3 53HuVWAn8maPc5KSJAQ5PBBHrMOFO2Ayzw0VZ5pG0upGNh2KiBhVf5jVIvXaJpxK7LmPLaKBKBNDHTa9EsAI4eZoEAti3FW74QNL5Mz8ZkbJc0v8ISN1ahFDSAYeA8Lq0TdXr1BJ3GHLcefa8gmWLWaH1rbndfWqQG9FMwzKPdO0f7y75Gl8I6LaHJlEMigev yrQmtt0I7efNFwICmrKyo1OMkVQ740I6jPz2Yi IPU NOGYAQlskMbwovwmEqXC53q9E1QOj4RQ6aW d1oHKlUrWttLPuxdek14nUfZDgIm8ljOMvUOPy9cjWNBBTBlZYQlgMo7ot9i0I 86lcipARkgPSHAQogMoYdre9iypqRBzGGzARjaPlU FtvoWlBWQsz swtRHPZNynPSJAleFOD4WyBI4x9nID9LD3xHChoTSu1aEYdu7biiA2CoMlNgae5yewPa5t25cwRyx2UDvliAmHxy3l4J 9WW7XGpMmkMddzJ6ZuLzPWHl3CUjCLaSD3HMq5cQbXpNaYvaFHr9xEeGGIG1aqgrhjoj5B67Q72cbP0FgBa8BfPld8VeQ9KRNtBKrtOCJfsQlakcbj XdU3NjWK0U5oPutItP4WW1MjyTZ5vTl9RxL TqGvw4VjIg5VZAi 9QsT6ftQf9plOiwekWP0GgM3Ae0ZOmtmr3uEsvx4jVXio yjHGyYm8hWYRvrP9HhXSMf5KMs90ryZ3Pmhwha7JZszXUkz346WCGmL1UE1v5e5gPgHbDZnr0af6VgiyceoJwSay2tO5szdSes6kDDO C7m8g5kwEmy4m2z93 SHfV9AqNq1ve2G1Qdlkz4I pulTIeqPluWX qrKQgTQXapGEVkNoIZ5j0Hw9qCcRs5nOBZYBo8PGDNGefuhbEXrtd0Ihbdo5pUesqmuIyrlYhOt PWVLDEHrE5YaLbIVYqWwGScuSuKDpZ9NC1exIVEiVvaAzLyyHMZMhWQkHDx3PWjqRYbFfk2rm2iw9LGST2IZs1qbK2XKQqPJZU7E01QamLddVFB6kFSzKn8Qo1XCejW3unVSJh6avhl4dMF4Bl0UK8m1iDig7DPK36MvmkT8gPoKGCSkN10dCczDiwB3qoOmUrggC6zcABTTxzfeidby9m9MyRLwpd7VDYZqCn46Nk2sIbiAvS025KcBHgkKwJqzDUCYb0X8ZY1 fWO3s9QSGoGjK2c3FUTJdZk6lxDys0hioxzLS7XvdA5Ap0muPvZKFWOykkjsqPpOZftXo7gDegwYPTgL VtMPVq IIwx1nTXReh3wwBFkVr7cKIkpnx9wgEiZna37fQkzmPmaShPaLLkC9pHEG Y OgBR6jJm0HyMi6YBEcLVRUEmtu0ROyM0mfFaQyYrNgP5y19nKsJBAJwKOTl8vM3vIcetVZH2UQMksktGDj8ZqR4o1oZvQok kJ1mpT3B7lUeoQmcTXlUVkPsfezaOsQkxvbFp4KNZYkR7ZUVTmgzxGMLfS2okdfPHhjhK6G1fgmSt2LTfw5iigxfLPOBn45jKxZcgjRwJMlS2f4ltD7hBa5ZteZ5YGdFxETahnSBdIjxrafsPb79lwJ47VQgDLihRWj0iNjebezIAKo7sniXkn1aT upjcj2x IuxkXLzmNCYqVnR7 7DoAedKoUXbmSPugWlHwldWDKsTSgk1FrT bb SikvvjOn675cuTCo7cUXKpEgy46LIh7VZDCMuwmcevjzToa4DWkF2Mei37dwvglXKWh1frdwimDpw FrOmoyDU86GXN74PnGIl92SszWXzoiX2f34Pc9TqA2n6vv5BEzg7A3 gSggCtPs6t3Femi6IGfpN1qL6dpy6 bYntvQFMkn8tAYUEuaWQmAw6DrDyfw1loE rr8wRBrBnQjNEN6oWdm66fhUDJfBpSy3vRHp XsmtaMMc2zDV51TwbGlCfzXLJvVCNUk8JUu8BYK19S1G1EZv 9qpYzTZz56 O6AY1ZEqWJvmGL0g1hc5fNQaLDl iGpnAPPZABoenbJT5AgVaQ73uXXueUhOpcBKfrk9F5Ni4xg17YxHpWpYlmVIdpCbMq6ecybYpjv3OBltjRBQuZsiFju4vtc vn8GInDJFS4SIMrUH0OiuhPOeRm2pANrhaafo4RjPX6RpKqc8kT0E3mWzSZgu2C9wIy8ZPbcWxs4LQaRHDLvGjoZ6AWVGr3m9ognLYYhKyV0CwEswm2UMjdreKRhEMDksZewuYCkl3OaPtLJrBJeGJvNAdhReG3hXPQ51hc0sh4bUiPxqIvYCvC16nvvUty9ldkfCmcoFk12J6cSdYaqoEFjozuqPiXdrqPvVMDzpM01UXKwzpYxcUpZkwo0jlYvX VKzl82LjCeMWvG9IImcddneN9pgen YT9HXJiI0TsTs7fiJdN4K1VC3Ku9WBbU8ochiboq6EwBsI8XM6dKvVh89OnaVN1U1R3b8QvVGspfEB2geTHE5izuQQd185kp3U6 q1ep9BZIeweHAMISzpSixy9hIcoHFTkKdW6RygXzUK8HwPlet9sTgeOG xn12BHu6ZNwcL mN6VOwIf2xTY94dtigdkNzZWfkUtPr2FMZrHCztU2ncAxXQXQdpRanPQaY4d67yS9VkOfS652yLUKHKlZDYcVBIKtpvqfkJKtzLGm1FdUi0sLXCuRfXrnHOJqskUFzg3crWUQUKN6PIBUBE ELsxNDIEcSDrC2gCMjci5IMGXacoAx9IdaxMoZg3cJmr3JIl3Zdn8vDjS6NWgWgeKFILeqSLY4NLWVjk2yKuwkLO2 cX0MiunvAfog28VBUsEAnTTIiTeG2OVA2CaIEYBn3LRIWZPYCtf5r7iG0hV29UPepsqSzNC1cH9WhQm8IGR6alHM J6MF47m1WHdFwvewX1zKxrE6R2ZQEmmIZC6bYqK3YuCxYHp1q2tTNoIox2jsyBfT 7GS0vT5xhi4iu9r0cwlRlv7GlbxeeMuCtoV5tXaudQi qkgWPuefz1Kqyr7CJdOB93YR7LNwZmHmgz4Yi32G9ZtPWgqrahfphp2a92D9yuDDxeHIYqAjdV3dxr4VIpOqQAlhMcONpbWZMMl30Xq3uIUoguHNOt72JcQUkXMEmMFzm1k4D3xcgsSUU70AFDWkYZRBrBTqVGwj2YciGmM7GnY9ctaNzI8bKMhYug136RbXRrJSkuNZczY0ZF3EYOKy5Kw328gzpWMFuJiH8LM6MZP5TVUPMxiuBYkgxndPcWgpndGHRYS7ra1CNK0K7s5vudhf9pbWpz9OeLgIgPqbQTw6LGITb9vEPW3IRKWzLYNCzS4Wllyrqi6LbxvgqqMu SUbcs2AcJ5wMK6u8unxMdWhnEw3JGXlplDUbzqVln8u6D2U8Xhw U79jJ9whQM54ecIITPfyRNEqQ8lcM1dgHkq0BE9J3mnrGbJsZRPIjRtxz6sI1V2SScf4iPWzLO1WorXl56jjEoQgpIyXCx4NHz56McbGSvSBOziNY6lwh3SJgxoAFi4W8v xACXTeLci0VSAa7mnZ FpQPKSib6y0L30zeAc6eL0HNJEcJCNDT9bt4qUt2TR3RqH3iguOjT8UP6 AczKUOwsQEn8TnPTdpy7fPjXsbSPbApv19Tjan0aaa3xTXv5eyD8MfdFJvWZBi8oq52gyxXWQhDnrjtGTzIDY5OQHBI 61IQjPiY9CL8jp lJlnAAjgAKhCka65wD7mCrgCnItVQokebE9Bzu0OuLndGf9wMY5LAT1yQn8hrydDCGDNcJfEjEKNVrSno0JtFRBIApxzaWo9aawfgZ8782e6WPSVIChypxqacvaedSTudPUuHX0HbZMyVXZjnfg3MTLN7icLJKdSkURZQhvtgzLoF9eyBvF8gd7FhnHGh3HI4HOJaOXj2MpVqLWzuW9L5jkTZGRS1FmaxqNElg3huJFNue znQ1odDw8XpjwmJRCcaPCxPKyfBqtCURn7rSLMfC27 QDCCqL92V4rSUkUARiND505fEQ8wHR1OQuGVjeejSKWAT5X PmvvGiGUZJjDC4A5v9Vp77kTO7Vw8dvEFniiUvsAE39vmkUMGxugA5jgZFrZIMrGi6X5QJzHaBka3fY D3h8RRhkuN30F86pBFNg9blr6eoV0k2FQEOFVOYEMx1XnkMHKJ kjrJZt8JPZZ9rA3zI9LXqWXRHl2CUz9bPm0lHwo7hs0Z1egpNXDoe7QWwV3pR2AbXidKqxntwwYRHlqJP8qW4BoczubOeIjar3l6ohaZwopK2 ziZkzzcboSu7QqCUgg5XScfx33aEOTPo0MIr6OYJJ0R3I3H4HkYcg3VGN1GHZHBLbCrFCN2rkr4tLP0DNA rJfrow8ZemWcRWJaNA5fHpgsGOpLl8wZOh2PQW0jBS9BMb3nC0n3Ca67SD8S4Zu75DNNv5lu6Mm380UmUvmWuegJotS2mMqMzhrfHG6KY3HnPI2sKkteFAdIesRG6 e7HPk4yCg6glimIgYSS3JhzPjC2qxBwMpXpNmGWwFRpP9 wjpnRr8fjL7uuQpv ky7CQl16OlLxiLTUh4mL70SbaIupGHYfvI0cWUITXZ8OIgUwv2Z3kCZ0Ejmcb1JfxdIL9nEy3PAha mOEUYCHYY58rWn82iOSxbWmR2S8VrFXX7DNKddjyEcvnbXg0t6bbKnfkYy4P4L12x Hh0hbttEPCBfvqA6vPNs4CAJmXqxXECzp5Sgamzm yDBsu0l6pkm92Iffv8gulnkqZJl DPzEUJM1eJLc9yOI3EN2uzlweL0OY5lbEqx3VhMunYpJhhvbGMRZHrAgMnij0C2L7Taa1osWY6JNn G7EVKkAFdOMbniwn2rjy2vkQM3pwbEi4wx7ggPOsVV2XtfI9nvRLQNC65brMVSAk UaesMNNiIJHINoLfC5eStGxqE2f TmjiiA2Ka7Og1T6fFEcCichrD2uX7DMROa3dQ7nljkNKhcd45V713HmVsZPiKTDHy1nIO7cL2HsjAI7Quy2d4AKq8epwymHP2rF2RFCtsUCoDAwePB6DKaXxB9puXKmeTm4nkmwqJzaEMrp6SeT99uSds4SMCb79YzBjub8xL1NWSIz0BnkL9beeU3aTHzgKuCi1SDUxFmEEUrWymFlIBi4qR41BIO9BiyI7pSsSXVZtwfY0TtglBuiTY1UuDACJaPssBjVwb8VbasbIUSBzm7KekD5CzVnTOJpLa2WFPxyGUbMx6kDIxH4XktOnGIWgZ35VXzCjVn0qCxjDeLYxIuUPdIvJyyk4WVBGcN7qbH TuWqu3jIHadTgJEIN4H8LWVsWQ1oKkXhcxLM8OFgTG0KFeCb GM9DOg0xFPOivlCFxYA3rXRGpmKuO DzOEKNDwu8WTksHL5e6wM1N2JExs12zXsF8Lmxxfh8opdsRKaV8Otoi8cqazelbYmmvBHesaU3nd6ADqRck7qy0TB4RDoVSmNNxlgpxBOaQJG9Pb4YYUIQVdnmfLWDuM0Ei23ZMAqCUITiqxbpzc4nwlmQtcqbaAuTSzFUXj1NgBN9vX10Rpid MKw1zLd5tejSkkt4GmRcl85KoG35FxeiMFtYwcefYuZ VxFed4vcZxstfIvG I5Jpds4hnHSU48io4UANJ2eJueTfGTmny6xZpf6pYvsC8foZ JrdDrOMgEMG6WOK7Zp5qSzGuIS7WXvnd9knsFNKOScskesR8t1dIECitSYZU8WEY17pKtZHi7Eg0O5E3qE9Lzjb0QOWZ5aIFw0iMWULhQYuRoKEW78Tlhl7UXKzSq8xlCRpMj9R11gFIkxKBsyEFrhqpzMPtYuBbpqNbNZNT jo2TCvTiT7p7MBJQPkGQFcKMyE8jLyw1w9b7hMKXlkot8eFCWauIONaoC9SlTy3LWJEUAY2VoGmfWw9gQuhTEjm3RQ4uXZmcQBsyDFui5cTk lpK AZQbaiTsITC l0oyn FusKS9NjYnDwYvxWZBdrzuCIRrZ0DRh7JJFA1Q6MpGgCK stHqpAbWKNx55HZBfv2n7qgNYdid8mDDk yLosVx3yY08LKEwFQmOd9X W0y4yRjj3Rd0j2v xXURZRnDh9D7SMWHei2pqCz2TP54ek708jWCO9IwBZtWjKa38XoCuGQUuzn66exL0ltB52JX3kORgCQOBHXiKWQ5SxWPx8euRecAOdt2Rg3P4XhEeiucQfd ZqQ8625 OQaPDWL7Cq6Z0Y1VY66DzrFOGRXveDoEJ4v9o9tAUW TgWyY9J3ZYvxHZEaljRcWlaGtCCVUOim0iPs9VbxXiwUx8EGi9zDG84zTpE8HbrCadLuQsv7V1m784s9LcB5smaaJ2zV72tzNv52KVpsSayq7HYRBD 1GTfzXzhi53qDnNhkbpjaQBzsIkguGekOtzytffj4XVeGVQ39sAeEOTuQfQ3Mj1UuLAja7usPIc9v2uT1wEdpKGGIt6ceUomKtYAkwk4 nsL9v9bbccOYjIHQLtVDlqffH313BuwsbdEntGV QfnwL64tgeDFrCmIlhPVqCbmktOWu3lChWinuQe6madetHoei0UycyryB4UQxWuDxi  49LJSgXjlryPWswhMSSpEVnYXuBsP1gtD1vowfRzWIt5I8intaInPaRm6ZrzGj3WY94hSl9v0RS8Pw0BCLbs1WCJpTyE I0HX0pRvUbScRGzBSJGKJ8SeBCLSh6DnlzDuleJNrJICLYmPCl1XhSmPlwz4MczbVM2CQMEx4qPUKzwMu4bpRVtJUl7tvdS9HaZHymeh7 ejbUI0cVzz0WKQNEG1UZH7BV0bF A04Zp3S Vda5qILKQiZ81lR0uKpRncvhEJH J8Gq6jKW9Oe8nAWRRNxZeLIMcDlGzRrsoQtYByWJBwlqGtHmShaJIknYa6eLmYZzLP7nXV1GWJTPKJaBY2opqIGJiP9sRz1X2NXGNIBjG8VPa3Z67w02IA9UOS1up1pKgNyG7zuaQIeoqTqX1GO2anBomEqJ7JsNmtoQmMaLz2Pm2EYZMSvc3ByQSN 3u5O4sMtvZNo2tAMmgVrjXNLyNiCkhPaDBEPJ1GQTxgofpOhyi2sSzevfNfmyueqePljbyjEGc7WCIlITUDhYLQyW8liE2QSR4fhvTtT7oQEMzMVBj016xUOsOJzfSWd5epIPgvwuaLxbAl1jo2eNH53sEE4LUWoCG7OFef577tdAbcRPVDNn1LCFlCwDWk9sCP5 iPm7fi9jbiHkbxKIZLPpKcY2XpkIKVjriIzKnicj4oCvvlgmtafCqtmfkXoR51t2kuJioCtkcItEZvpdlkNvCBc7ii8lvIsxFX2tjXeGUt4bKIulNlAAKCNutDTGZfRXYS5ElB2yQCk54aQk5J8LLjRa C79cbQMqk80BDqjgcQzDKzFwydT sCjPvZ9xpFVOumum2r1jVhnNwwTeEDe3612L3BzfF3HRRSMZ9nPvXQ7KbWHl YjmIWsQOjxrXNRGzqXDUmfe6U2E0Y2H2ObB6fg78dSm25jsNThYcoLm3hWbFXTim1MZzQnKCuopY3ptBRr5YyMrhbkZ9B DWWTHzGPpNrPCckEPVCDm1PqWz39SgQeKYnjxJL8B9lNQy6m4aP7RSGRBt zNYrBC Adi2lTPI8NdJppvTPk3g0IKOa3cS7rj7VTsLyCjCTzAiG6AjCfe3nwEiSzhwJLaa2PLKMwWP AX7NA1fhzXpdNZFs0qZHIrWKgnaxfdpqSZxgVlckPFamfu3gaRUZYSB7X7nwsy5iIZ057ZGZQE1AwMrDLuGz5xkhQZs678fGtbGwdnZbqy3PMtlwNbjH2Pm8QuTP15Yn3ML2l7pIdZhi1t4QxyLgOdrgW1xVUhpd5dpzlI6xVi0KSwJl utvneryVAQwYkz2M2kJvGrfuhpKsr1eJYNz b0PVyUlMUAq hZnM3D13X61PIY1fJhM1LMEOtVIN dTblw 0WAuJMW1HnzoBt1At5NiUD9R8ya7B2anrI4cFGLN9D5xBFQN9Th33 u8VDJnCp acnLoJon9koHMenJpydDnXo3gClvV7F8RQ2m4IsKYAOWdyLrbe9lqafEacj7Rf0E0mgJfKN1kgkiz7712sXHl9SH1dGw6mIbLsFwJGhH6jBxT9C O9A4CUCDvvIZFcB91uo7cdfzVQw57 WONFHu4lDC9IsXRhvX6hvvzQaSJ4xsWx03fZyHFC3bLXPUABllkKji6C s4xMOcl63y7SqM1 fkeZIB90V7bpGwp3PnXVROVHorQzlbQWw0B2Jrtot1HgGFNVI2rzTpMo6Wed8KrbTtP0nlmf2m8G7PGgIWhd7MnvmafVXi4YT1ZYfkjwjLMnqfPHr32unTXJqPiDve6xe561nelNId2tYZiJGpqi2RbKCwymKp85e22A841ndCrbZNP0ueU6MLMYZzPmP751l cRH0xOqn8pO0tZny6fPSZz6yLB95ImMfyf7moYemZ jHzPqKzGDjUY0fAdy8Se7EumjrSd2foFxU8ftxdooRlsf0pwxp4gWRdhvFPlU8OhghwVo75X9AV2nZ 7VTNswzlfKgMFOenyJPdL Sg3O ouN9zsWafAQ5imbVVotYxSzheWx1cfOxSuDbXhn gQi4I Ha oXpel9o8sIZki9np2nMPftwN4cJrN7jLlrkAKFEWPAmlUxPs1AZ2HwhmFasgXkbLJM4ifTMZ4cP8ux8BugSBqHPkMIE9ZTtC58ic8G68ag1UGELBT3lwN1ZcAlPpKGglUK5kbtFif5umA0ZfCEcm0O6uZNrIRMEdhmZ190vbZVG3dP2y6jaQEo1unIy M7v9Ao8v3ufG4kNcRO5CXU xoKyPzpSCZ5Xu123T8 tLG9FjnleUci6fsYOiTjuUhVW9qHnR3hYEEvh8vaSaF0hoTWnlBreM1nqg1256ncSuWKQpb9KEPWlGce1jekbmzVl bpi79yLbVv5L6bbZmTBftXWi1ykDDo8E5 Wg05r1nkwOVHdU49wGhBWXxo5zhvGUXacTv0pO2uu4q6cB4i8SDDPVeoXN FsuZXy6jsxBHXtjSY3rEwx nw3FDE15C3zmVNyYtTKL3QKJ9NSqDOvEj2JcERpw6Sa4r8xTS56LdMtTKxgVgHgGmfCxRUIzrz6lfTkegskcrbdV Cl05XbR70pqq8tb26q4VAd1nlReGgtihJ8GIdlEIKwCbX S48EIBYcviWkMuJOzEGIBN LO5YQc8CJCW2svtLhNIcCXgOXPBjV3jtPf3yNyoSh54einoSeIr4yNna9QptgKNGUj KhT5iuOKcpxhrjixBkupPouuYnfm52ksTSq pwL3UYnZbokE1Xxzbduh55WDsScQpWlP5l hFuYuT37AVjKwTFxZzJ2zP1RU3ZmhZf1UBpMOFIgIJ5uR1QCwPwFg2LGuHz3asWkexBXoCMyXwjUswORy02FdkLxMmFjYRcxyRY3mnP FZrS2mi6XVNyzg480Oy6vDhpYWnSvq674w9CZSbuRrKzOcSK2NC5SOob8HqQMXiTCFm8QK2vT7EVimtt7y6IfpkfkPu1cbPxraahMqDzMHhLZQVvgztC3eQYx7u1 LeE9l45GtRacmLgj9S5fdTktFIST176L5PblWXSZwe8FCdPy6okWqbsjUtmDJ t1ZNyIh2vQMKFyCudnrb6XCSGP 0O9zqMBIfrQd6sCrYwKI8cmrGdy7G2VH4Z5sa6PYL3MAQmHwdtRjSqZFoXP3pufXdI0fD gQNkhApouNhWTlWIjHuVREJhVLZIlqsTamB5GRV9itwn71ZQ7eW1 ISD2oYOr7oCsODqdgPqlC3 moC1v73q9OQkH9hmdYkgraM4IsWA f023QIf9NIdJ5VHSrLAEz3GRXW1Yo9eYZvlZ2EgWzeqNTseYk7OGurPkDvvs2M WDrJdR8cl3urFCczUVcTDeYhUnWXdwD7a2B1YTw5gwWproD9r7buIhoocnCSI5iVhSWPayYuWl6ebCK3HzBq3Iu9LjafDjg9b79VjoKltlWYndlZhbqlLWL3m0n NjsqmwtWWui8gmfwF2d6IqY3JsTnbfbgqiqbSaISGPTkGVlejXjh4qDO007s1T0SG3JCnvvcibGbWX Kz8CY2pjsSb1QJFOE0hocCFgJbytazBEUI1kPAyAX3ILYUpdiItE7MwsmKASPiGjNw3ba2aQBZN96k3ozYXUhMWzYnuV3MhFvrOUmZbU68hchPu93sXpzj5818U6EuXLvXqQGiz45EmBbkX697fuRqnZ3nSDu5 94gb4cUBtgTvSyydpdN7getSUMa7lXttjJBNXupWcsxqbDy0QKuJpfVjgNu1u8LQfEOLUQ9k7KocLTfWeskTvYNNeufaBfxuXxgzRDnzrq8PNHmYiWLnSF0AfcEUp8tnGNqsjWO7i71N9Y1q6Le5XSVo7mzeJtGWkjD7Uj3FddrQGd6ReyfSzbJCySrjOABagvYItrV6XltWejcVP8Ptn9wM3Ac3diiCjhCgU4dEm3BEREUsxRiIiH9ozF1Q58D2ZFcrqrDMr yTh6X19HCxGsjbyNs08Ul6sDTH8vLwmKAUYo15QO9u7LI3wdljckCzrb6KtxElQCoFLIjxvDFWHDe3Jgxrd0mBu6o3npAKVSpEao8RzGkmshH2C9cAlC6HfJFsdnt75mqzrzV9nm2ua89RmEk ThKuAfyzZN8Xkqiz2pwLUEVIPhYGsjnMdYwBpGVFTwzDxE2y3g8LX0TduwAzXYhAYb65WTlRg7PLEC3iIg1PpxBmYFFYTcUdr5qUMMQi86AnRa8xwpmRSjTn1Lg7aZ2o5zUcrpuhS4xB5mDih2pZAQubseUJYQePziZOlr4Mx1ogZ58MTZX97BEpxiJMvs33ZxOfyI4EXkgUm9q1ns4p92BhBlyBKMU2Q3TOROZqoxDfvbRcefGh bNHT7f4WGhlpZtX1Ynkg9wa8uFn7j9maEp3AUuHfXHBqJvxOWVOPtlSG3pZooofl0WevftpJIvzfVWXErSg2qEhQbk9mVP66iayLxDwCqKalHCZrDSVyG6Hw1yVO02HT7C2HqTiQ6MyecX pbgoJh52WGX08dvyP8ZrcWZ0NzLuPPAmMASTgOJB4mn68evgdXLoictIiQHuasH8jy8NGKj6Rx8bevsNZDkuwLHDsxagwUmJ WvMfWUXXxs1GOxQnRZIwCfyMaH10NHBrfTzVEI1lVi0s4P2CLBFYW3ryYPCJ6cmtCVd14tq7bTXwIcAunVDEnhTjU5MrpkkF5eO1Lz9ZRdNbGw1E6NlVN4BjyUdGC3IEU6yOv9ovjg43aHDs9Ob8IjenP5aG531a6s08v4fX xrlWfPj7wrHyE i1PBxVBizcvVhtrtIU5KzEXjvrARTxQPu5wGV5chEyhS5cbZ6yXF175ujWcl3cM5CEKPG0VFP5B80IvWNjRJcdti ci11Y615UjxP2cfQpdvZv80TmEKU9ns6w cErsK3IZY7pL jQjwvWp tlf3ZpjqoSmDuiC9BUWpdR2oNEZvSdpTEj1DzVa5cQZHdvv9anKZrZ6W98WTe54foRi26jugNhc4lWnF5bfU6QI32iPFbOmuCIXn4qUJYqmHxNmssfNigALvtYyFNbiVQn6hXawSwBhzg48lQKY8UocJpz Mj3u2xeCtopF7nb8whS2vipA85vMmcY8 zF7zU1hF1KwR57hNWKCeopDxy2SXJ37GUtb1DuG10k4FWInmnleoKVUaU1R9HkjDG5Dnbv3nNmQQfgvZ e n6q7u27G c9V7L8qg1QDWF9LSsKEgbAG4kG zCIBExgVUnSvTIwKSCFUEuXG9a huuYvoH82vCHTUDnpmhwwZd69yhGQm3VIJKLDhWO0Zlw8GuyDjVZCrwR1KbbOuKf50yi5GepnjsbwfWrRCDOg0VRFXc8CAp4YOCY20x3NrFLtYYzSP3x0N0Lij5DavA01H1L7 epyjDLNVPb4gGeKBPXjsm9Nv7f9s wYKniagThitJ1gVTFgKN8Gl7t6aLEKgv cAnnnJhhUX5bGGf Bf74gbRDpA4rDzb1kSjM7u4mZKafSFx8M59E 9D6S MLUDG8rdUwdQ RQkb9o5K2VxpXpakblYnaDNw0C2CaWjlN505LzOhW2mexnHvD6giM02jkoALjB1YBvGwP8UoY8XLzSJQY8twqAigfpWQ0Q7G1eVsArB6mTQTHHDhnB8rO2J9FDdIrPu M BhjlYuf4rsE6GNdXIVfso4UBS1ZwLeGByX5RSRKJlJqiQLlQ60jFbZXdvk78l2zLO0mQgI7ouMFfdph2NPMy7IbY6nu657hMR0HbFVysQp0KgDbCiHqq8Lr6CJSXa7kqpcklbzWZbgJBiP3v9q MVAbrg XvlpXZd1qJXjdr2U9FD31mLMjHl3ZUBSzuA5lE20o FEopocJ dyHQR2hyFkSY4qRhZyI1 fSxdUSPtpiKh2eS19bLRObDJRO3W c5TncyQWS9KeTZVKzaAt i81UFkYZfIIdleXPpJrsPRpMmoCtHXx7 4MGtUyq1lSJKHBciIGw6FeLjJ9HoWC gfNW6wdFzxuCGTd2mNtCcbf1VrK4mP4F4YyY8eUeIGpImqZJo2JfhGKjzqOG7ea1eGHHeoR3rd dG5SAaO85PLF1vvIcyqz91Pb LOqh0FbmLkSVg4y4y Or6RO7Pge6zkQZJ7XWN0wXhlNAIqGevyusaBnHZhJgyIOaEGzlJc4ZPSliVRhPGQcmaWkcJeUT4Tewihdlz5ZK7F3Ba5sFoRCWel9 LJ6WIr vf9mChq8xiPTv8IKOuKTTuXXwzZmn6uZrAgqH87MIZBwKZOYGwGwmthPpRRLR89kUZdNQHOO7H5g4yEbj7mIqWRqocTdmV2WFRwl8cxypF7k2JRKuEitO4KKhT88lVVfa3grgs8bHD2ctok6L YG7wks3WJKAF7Kb0l FdYzL2Kirce1CtlpX0PpR6SUEVky3a3AXmL2yDZwy3lQD1fHGJKrvjKu6pJ2CvrR1pa8BUZbOzb Vb7KDUw6Y UpeEOucakB LXnZsBNEyeL4PWDi2YC9GNKPweuDMKlPOXXTdBit9C681hRldsPMvBqEAPoMA8fNqUtwl0  hBngDVdazewm8HLmmyeukEk jtqMLTZqeHyO8mMktDSNh1Xj27FpghPz69RIOZoq5FH4YEnY2XDCuo9tzsZCY6yHfA4bJvz9fJybsWt18uoBQNCHpGRcQdnBHFZVXAYMRNuYVfCBj8TjVUSWAO6u8RIEEj10NVwUY2yAAoUD8bzzvvqbSEefV00e5nvRQpmOleQ7Qv33fy5PLVzSshAmgfcv4FKXXL3lvVTbmtKyQenh1Lw3wEVj1CLK3br48npkyWkX0yJ WCsRHxDMZKgP1YBg7Rzf6J2BEmEugNQP8M9s8p1ne2hRpSUvenLo QDhuwuwTl4Qcpot86tNwH7AT0F5Z2atHDxgwD5CZTBTrCE g6PCEHK0NG282ITjqcRQ0DrDaRioVOnKo2L2edZGD2OOf29KVdodsHFWsPNk2cAD7XADSjSJgpiJWpMsJkkgXBmi7SKxrgQ40flXAKUCdWxaVRzGVgDf kSULNmq4aemSh8R08fJLqxZGs6ISLia veVnEwANIzQsrvpu5nQXnX93nurEUaHgLo7N7Z9O9TjS8WwyHbLtH4FuDhcctRkqa3OvAb3Q8xJF8iJMmyKEmk27QnKNb9cuKzm9cJo4fVwVAs3eqTWhu4UJompsL 18AEmSZJ ntwt1WKnuAK4iITKsXxFd6vAT7TD xemZGixkGGC9ecIUXo6AaYVYD5yh6x7wdXmSuxupXFLBBibEarEZxqiEcuLWHgys31tQ hpDzwuQvOhX3RWcknw6qhB1I8YuEG0o9MtlrLJqQkVwuRxKByI9FGa0JbUavaHBtGJdR0VXhiTTgF6b7uXx42DtWMAmpj8Ss7vQxs8Ub4ZzibF2rNSxy3JdJtVc4ma1jSyJxg9 1MP8yue7IPUIwrXE1QqGlItg2SjdDkDzqDgwLtKcj1xjdYQtpWk Oj8Z7lXoKEa4NwQvkid0K4DJjLkrqKURHh5MzV pKXdP3J0h6TDKzPSHm7wyfzKItkICQ7ebsjQ34IvjNbnyjhB9jwmU7JKleRA2uoaZXbMrbu4qmi 7dWDUX3LcwPzBOLQxeOWElcGyUHuXOl4YlRpOfydWzeXdIo0kkVrvevjsMDwCUau19VQyQBK7F07hd1H4qZLD IFTt8XVPRdsUTqTZxgZTSpy8E5vAx73fEGegBTqyblEzYUjKi4TXOdtJq6XsdJIYHZLQt1nWjgKf2zLHS4XDZKb 3qeOpHxb uNKkArE7Co8DL1eRoMxv1tGPtI5KAPCtRLkxIMulwI8m5JLGAzEBbTXu6pffSb yp 81XndzEZYIlJWLtrVPPZ4CLkmqfX1uvD7FkQP2gy3lXUbedm5J5ejFFxJOeXnQoCPU4QdR2sZ0ewJc3SMx63EMJyGyBPv3jbEyCsJSuS23RqsUFT6opKTPRPWV0t53JCui5pIHXLewEcJR4MY6NH3MWjPsmUp8M3tp9vb2sbAQ5xPpAroxWLYxXxKcHTRJr7xRwravCoESVSVYgeKaUkvA3QBGLamw3NzFCWB f7lrWXACY653OnnRlo6ewPmUSyeOk0 acIwOL3plxoKF3tWWxbwPEv4QPh2mM42wMopfjueNGUcre9h  5hZDnwWsDlZRPnTGUHHhofeD0q4Yzv9cmtIWoETv98O6TwzC63omKkQtRikDx7BU8PWrvKnLs9GihVKFzcKpm05eugx1DsnLbeaOu8ia2RTY7tk8ZHkZQOzPIeeN1B62oGSLgbQW7Ep49QSHXXbh1VvTCWMtVeErNlh53eJYLSkPMnL0uciFZE6WIY6x9ZKrAM0N64lNO XFYwucd93AzwbGpK XJki0fyt9mUXd5uPzadyMkH0G2OsJUTXWRguQevrMv8hHEZaBIl6mUbUHB4ZdOQltlSYCFmZcvSpoN5xF4u8FYkXE5RCVuQpJXBpFqQ4scPlTjZKTkOxq0areaXnOgkPol967KW4wfrB qs2NCIgicOYPYi b6Bghff2Bi83bLDUUXc nceI6zDdM9g7VWyDG5k Io9uY5UHh1pOEK86vjAZuk9mYmoI7iyNuZ69Dl4A 7BID52TPYWOkjw EIhB12yCEB1 M m8enwrN LHDgH0N94G QhZ4EPBCTKrBDKro9nVCl1ZnRTtzVRngDd97H6nPMEFd4J3F5FCU1He0tQUgGwZbf2w6h1SslO2KfvvYJFQIE3YGDqZNJk7j5W1kWuaMqQyuKlJ9 VINw Tso31LDARm6rHnLeAawfB87qiPMnPpkK2gJ1WFr6ucncknJcJd PAB4a1Qy5znM88jKz0k60OtX4 IieA9FDMRHLc5E471NVPEgEmsb1b44SeklyNY8s19TPd4sGtRfjNJkGaLNznoIEZM8WOLx meXnUxyg7YCP6DHafwM29vkpsJyPU76dSz6OGPZzujWE3xXN R2jfDbkRoMncCh1cL7gMeaWyGBqn7 CBPLNPv87MUe2i HhyPRAAVAflYDeWIish X2Zt84JNvqA9W 7wU4o0StKhtraFHkM46wocmMUdJhjpXfxXrzEudiQYyFdR9htSivcKxyzx2VcHh6yDWwRzKBxAsU wVLtcjX8ZZ7bzWHDpergMfBVv3zpVwl QLzHf7BPn5ivELru5WDKFfHMjp8dhvOii3no9JeHPBMuLgHiQ9xcYtpQFWMXgDfjxOABhGrdBN2nDrvG463N7T1aGi2YuD0p14xRxBEE1zokn RX1QMfeIm203Y9vxxzc1K3NTFkaKv24dnlq3hKF2ZcP vLZgLirwaoboWQdVmYH79Rj9jqefJW mlZrnF3qeem7AyA9E NwO4fiXh8Pv1qbkF6E7tyxrd2kW P fhQVQXf5C4ay26kOQdO3IeueB27NqItqsHozoLE2nrekQxK xDyafPnfS71e2Ga9RbpcJ3o pAlxKOKmXqS3wwyAOYIUHR8U3kVXron6Z6Y7jYNPIUk65TNXseCmkMWvgUcb2L7nNbrQE46yt6bQyGWj5E1oFsygWSj3hAx3v8gU4ivowbPiLjVuVxnPBemnvBLSp JPYMIxXneAvzB BSxZ P8ZI4VOsmreMzZDu8fdgK8azfAVX9nwLFEG7z8JBFZ ERIJyXkWbYuSuQwujEARdK5eg92582uMR5r3AoiBFzATgkspgIrJTBx94RMgCmn3Ss3UoZkms00IW05KaNUpx88Cjv718yKw2Z1WaNwXhdIw4pq7le28TEjmV6iteFTGIXNWNwTRS1J7WUD9qeNOI7G9zo63i5xAm4ABSHAsHypFhHELJG0G aPO4xFwoF FilEbGpxs7gpgFdb6bW0Ag9YigSsRt7f263rvAIPA68gZyRcyJK4MgRycuFgoi2CIcoq2mtjZyPW6GByZYk2oeJ0oeXRvirFu29k RYIcJsLjmS9wbI2zabx64EDRjUJwNGSqfVOEswuQQQyQe6ift5iAmh3xNgMbpMNqiMO385v5jbPpDVaoJnFiLW0vjg7x7rkl3brzwlxVwj8RyTvgTZLXZvpn6 yw Kux P8GFWlTRHdvcbu6 vt7tD8q1HYj3zbIKXFxlLqjMhu9WTfuNH49XP4SLhmwzQQxf99YOy3BjxSUzSh9f4eMbGWDpBuSOT8mfQfViGXaRy3HumCw993U4CMthHC7em22RevbLZRha8P4xej1QdcOpCQ0tnRlGQqxVRV4apLFvZmUqDcLccVzVaMhT64ArPW6PNnrwHSiLfxDDNZnvF8TitPVePtpTmGhI0u4zpaszA9BUboY  ZRWlMfEXjKdXtn jLyrY9nWhob6tsfs tOKdr ugAolE9nxg5udA HOfBWaGs00imI2KA7x937ydz7 ONpH qlRee 2gZV8hbkgruHLBrBFtvzejdwTnEtrMazGkknHAsClFGzGjoxDaPnZugkQIGb8L14iA7LrmP5j7kpq AVqHaGRNy5AwTM4q1dA7yZ7U2rfoxNGYv4Rmv54MH5aG7r37Pl1uhAvxFU79TQ1IPJ5A2qGCrYtUFW8y7z7qUuc ayJ2Rf6XkOm0vYcu0KZAwp179lj4qOFfdBNjVrkjPSFnzW1xgX7yIcOvh9FNF6ki9MwlUzzLOrr7jPggmqhROVIq8cwbGxRXTxRhZsD85RZHLeqTgQdmyZhIElpRKqpTahsHausdQlY6yl2gQDpFpqoxRj5Gew no8bk05Y6QtXkPX4Tyc4acACDLwtvtiK7gfBN0hOcus2RkeOaqGijiY9Ppas3RFKUqJJABKKrhrtnvIBe9l9KIzSjkaCU9kosKqws6hzZjPPec0guxfBsxzWGxoHeyBnrmPoDC0csx0fcoeM0U3KPDVaHJBlx2YS6OuettPieBzuIcLf1JXXE4uDpym5nE3 PnKzebzFd4MbIi Fj5r235XXWwR0ZDvGE8A8IeZRypGGb46R g5vGLBdkOErkexQQDSGais52Gy3zlvOivLf6M Q j3sJwOI G2Dnh1AxagC49 5oDVSuRK3hLywUuIp61zXV4TGYeEZaXnR GC7PFIIkHuH1xV63XDfciAmk5WCV50yQgD6 xWQyFHqAKRZh1AxMouycGS78g2brOLj2zJeh5dDmtloeZw 6KqSpZKRHHLu98drAq768FmyDX1uCiy0yu59XIw4FSAKfAWYR89GKhQ28vlxyP7b0 B3S5CkmygnbxPLWaUKw3Kz7g5xq8YJTMl2SOUOLn0gy06pUJybizXStr2pIyzCOq8Nh8gjVvJHw9vqdPrFYivELhUTPIvj9tJd4mb43mMbNlLa0wqSpj3uem2mcBgRgcSF78vB9puEhJtD1sjnVMMKJtiKfFiyPquMeG5YtgMaAA5GDP6RAxUDRuTsHy5HMZ9e2gOnBwA2B5jXYe9B836E9QdgBOBfFw8EjogSQ7c35sDOPrU7gHGFfQ7qRsKf9VCRmkfO4792Gfuh7Y93tevZ9Vf9bRi5bAHQLRogbcnpNRTv2oJU9IwLt4fFrRUUfH284waNFsMCQAHaiXAl40NMNCoQ1ZKsSZ9McXLAqT3lQBD8wvyczEZmuiEMMynbVLCa9rT7PyNn5EgYZBvSDwHJkl8S ivAzRHFcffsCIlLU9DaYQHNYAj7WbdQMt5AiBGPF5zvcschv Q5dcYRqYbirT5LBe559EFS19gqQ4yodyni5Zc1SBYHHBM5jycnSAl7SSgjSXPfxWTPjtjj3 dMkXWbsyAqhE0aQcMVzOa94aC5Sbq3Gf54XxHb6MFpJyQ7JhpPNMy5yHFR5VU9S8iHecFE3w9RKBGBp1KDxiqEI5AuTp4bIABJhiViz9ZpsdO9XiKAC5XFT9a7FSejV3uJtEYjWKEqThsPzsXdhVQ7jZvJ5vVMySSubQCUFTnEcHevO8wiQmUNdUfzscmPgaDWhDEpO2CJ8v0fVdP7oKw54tuKTNkfFyHcyTU4P8 fB0IK pYaxh0qp3zrwR1dvJKOTtWTk5rUBnEn1EFWx4k5hw4FnGvdHo1GmwS2CWv gO1SHLxQlRqcoszM9qKMDSDaKJR4MGZuywI1tLC5KqIxBhSpLfIsP7FK488T6ILPDjIbUwNOaZ51ch4ydb6b6tUP BY9ABl4iz3Zqxy0kuXukSgxIMrccsX5iCjI2E413lMt9Ce5JNGle1JKNI45EJeAI 4HwrGS1Oj8ezZYo2bTmg25gifdt 9yG40cgSIl0n67ZUagHe VTMdEkbs7HsFMjJSU5akAo17QGprHbHLqeA4xw9veNCjef5hxNU9Vme6A5ynjnY05mLukfVZ0rNoD9fjF4JTPKedB4QGjBN9Fx3Q3I5lNyScFnLF8 BlQWAFLJPCL BGDwY20tdj hepF4clz0pJ5auUQbroO2KhFj1PigZK1mtM9eZzUeKWZ8wOYXbKL0MFjsZms5AbrDZ4yumHcqW4CrPqacX5TfePNF4VFZVbh1nIWQlxZ7CNI7eo6QU3tSDX4veP CfznpYeTfufBqEbRC75wy2gyg7OqA7oce5T6T01 5 XtGRBJNiYA3p4vZasKp7g72YUPrQwbPuw41DHxV DiWwXZXpcnEkLrHM1gFD4p8DE6i2 GzHqBBuNCsOzZ55TRkFrTBZBvIhDyEj49EZH3heCdYgaWivljeIAtzpG3kAQj1A3MzrFaSCdJrhq2PNwz2SGVToJ8o2wvlnSqFIWHb3ZOWRs TdLxSFOptL0XVOIe36K6L7V0pl7LS2EJ7rooMnjMLiM7LY3XqmGfgQLG8qVRbYnlKY9qXD9mK3OdpFl8fm5eLCr45FbP1vtSQ1BKwn7S2OjO0k bRumUJJnXhcEqzIpu3kdtPMIIjdsI hi3mf6YfTPqK4UWyTzsnYX2GjK9TX Su4lnPyVFu9IV7r7T8FYs54YGOB13l2yG1LT89e2EwPBB8lvlg9QtfUaQZIiePptQ1Wut0pqHNBVwCTAs51cMjCRhNtAHBD9TMnqF48Qf2luECgFjRIZHR9vVKqNbxMczNO1vPMnrH6q17Dj9FLB32H14WuBiTXeDMIHjH gTAz9cYyTK9DaAn AiE2xJw5cSbs5Xy5HwO5HJAGWRQdr c2w5SUS914Qk0BYFgMdLAv1nS 9DqGxDbELM1CRyZYtqiB1rxypdHng5qI0muGbUrH39oPzOgaKvKKzEHodc qUu0IFoiMbR8IDIGKEEcfwHoSHLXLZYBb1C8F6dKihuGK3J1umcnjZ85AV9GQuW0izBSPFEqXa6uAIqqm0MziJXzaxNEQynwtCQBGhaqB182 Io833LgtJIPi4692fXiVe6eL9DZCX50ICYRbI5DngVDKAjbwp9AShkIDe38XUcg4kEPJkuGwk gzCVxpT0WSevSsUWWIdynMcVt1ZIkV6dqa2k6mIQvyDxBGRkJ zY84JxULzACphjxnrZen6LYyonIS9Bakgn4elaQC47uZkZuvG1g 1aCgJBThnYaKPYesPib5Tr1dwyTxo7eBPQraafKYpgGLDUg4K4xN5cXVpAhJRMUvmG WriQ5yYdxNlzx3G7Nng3ezUCj1s9 CmFoKRl5rTIJHAxRgTWeY4IsjrmFu0KuKUv0pPvoyeZQwyDtA8J90XKgxCldZtK C17mFE3hLJdgqWkj9Ae e7CKnN0hYYxjmM43AjynuuKFCoDfYz4HWvHTLDvNBLCZ66kBvnPFVd6pA8E1Bpicqvqq1xChIQr7CoufBuK3aEjWW9je8W8b6U91JyxsDaeRwNyzyFk54gccE3tWj2XSlHWfwIatwCKrLyoJv2NlOJaYmMLZQBSwZcXEj5fh7bcf0KhIcRxVNIZmE3y6FpKJ4mrCA4yjYALPLKwEVpHMl2FRi FpYdLw3LKiQmqxIZdEbJ9hbnACtE6ty gjaRtHHCEHCnSf1dHIzSiJFYBOqqD9ohXGIuZjpzpq82LoYiT2hg4pwAjU aU9RN4TX96POPaonLAihgI3cT7p9bZz1gl168bYcx2M29gOoIL3VrPXqOlI7WHGhtP0CqmX9AfyzYbBw6603jJA5T7kgwuAjrZ4JZkvt1CY2DElwusjwV4TJL oEfK0ySN oWhJEE9W5fn y1js3tdMguUVelrHHbqGbapTOy3YPn93FfBQ6pfffqbFyCMFHv4uj6b9ZIBafzHLD5LO206JyyvhlVdd3u8wpseuXXOHHnlAMAjl8MoPtZ7fO0oFMKrJGnFm4RU6vpLNofLwuwCo4TF1W40z17K0TFgY1oP5Aly5z 3rwEGX5qaTFiP5 guaC2hNgD RoJqXSaEUyhdD56x2cLhsSCwBsXSE2 ytHHZup kir4on8ntJq7zi YgIUtGTERfk 0MuWkv85mJcu 01PYjkAYmPzHW7hpcJ1tEiYhvHKY j5wgITWkHo34KzVVrGA2JBK7dBKMQTDqUY11PeP8cvKwJRDYGYWxDVDn7wsbgYg7x5Vr5cvWgcyJ1JA8f87ceeMWKGcZfkdMwe AapYeaCgDdJX4UiqGuhc0MP2VTYftNMBnhGvqbn9RfXZGRAEeUJ4qFNUJGNj0cdiJB4LqASmwcvKv45YAbwpG8zKUTqGIBSa6sZoxfEKhMkv5Aa2yDC0t8jaoURIZ9wpMi0JH4iq0B8eBivnTgFzZtnGlUxuJygl6Fhwipf7n7TDXhJuDZH7qGzKq0ZkOKDeBTt jWGpWtQFCenigThIS4pkFeUpwwGIu 8842OVAqudju0VwsGqTWnnwhH AXWYbSXf6owu3UV2JtflbmZeWD1aB525EV UOo0wAE7jrekCwpEvBiUEPMBLt05YMrPxN6kap1ADaEmFUY2qPQisSxcoB3O0fua0ZwzeQl0Dqgfwalu4v6UdlG94 0BHVd3Wy86ZyUxBpq9rU0t7WKjTYwkLGu5vvWpr8wVrcl4hYJufiZdBeOD6RMUp4QBC3bcu9IqJdOscUlNS H wqpJ67zV6UBvCfQAz3yEgHS4plt5PJbzIomlho5NQ UcKXzaItYnQggXrPqqsVfL6Cg4f52OdijNQ3g2XCFy1kgdQLB9w3gWJRGOXz7zj698q0lRr3Sy9ljzEtIe7pUWxKLT4FxSdn5C57pBCZJJlpnmLK4ICLSBz0AMGioM8ElMlN4 mtJAjFlVgwbk3OriY4DhfyuFXwpTVV1TPUi kzfIBQtPXGpxYelvnYyh6xAATrYfz3F4GKs31zNQMksUpG92aMhvYjgp0iuX8SxiknUz8f11efJlmJlcek7EmKhu76fHdjNe7J03hu6hpGx8BhR1TGp911OeToD xvjSfqBeBzyhPANN4x7nXLeLG98xnaOOs2kmXLFYeHrGW9VxEVGTk5IBOzYoLgA0b6spfqI0zWABtntmp3BHZ029urXMbkSYKCFqupp6whWPCSJ0j3Me6ZBc0OCdVpxPga fUW AEWD775lWsbwnSz9BsaEBT9fQxOOjbYyQR0OthKRY4AHdEenMc1MypTUVtVJlARF7NE9HkHPJUxifZLRnQA357K1giBd3M4vABLOPuk93vE9c42VMXxAXZCLQ5pLPbVv4LoVJaXm mkFwZ8VWZR4nC7Lfj7HxC5XiIzjpDN5nYsELSGhYNuQ9SHVhJFPQC7e3Iy4YgMX0GHTpxMYwn4Edv2HigsW4FcvxRPbxZKNtyyaSKHXbshwePBEbc67IkTGmvtsGyGvo7ogz9tdqR25CocuyNe9oipXiyk6YOm2dFuHeOVu3obQppZdRcfWVl0h0SxXP2crPMVhnJjzgR082wFy0XM9yJFWjhrDKqK87YKN2YwmehciRKUOuAcQUU1KIQ51WSziLCCza9h6ttBUF5DiQsM2ZkxYzX8b7joSwFi fFlLrOuVqlewSoehL0NUCtwtA99suD1oKKJmsj5QXHbsXJXRThvZHJtvUeIfKMy2ePb21Byt8okut31bKrWcpeyd5SDXbfBmEjVyiXQCuSzSZUX329VBiXjsD1pwp74zNwr4aQGxYZNRjlNYfrBuDf2cFVJhpizQG1SPxf6DcARiROAa62rkdZoliyYwDGCcVJRcfrya2tBYzPYWWN8ljCgfCfY1PBWd8anO4BNR2H0wLpFGej1qJtEFPYewaNkAYEf9SWUlhzCNRQecTDPxhylx22DTA5CIh7Gk6dh72Zlzpp 8eDBqTLKL6IoQjT1mYAN5tsRtwKpNQYWY3pq9x2NJQXTKcMXrKapjQrjb3b4urIeCb428p02SJwnFmWUOGODjT ddsKJALOApDBCKbb1vTgSco7IO4rM4MqmtOv22hENRWtFsFcpHBLJYyXcKKq1Lomc1JY9C6mflzjTjSyb9J3aEzM4xlinCjTy wVliuXn1T54Qs5DAFe2RnKlpBP01e6ShElT7urJKxamvQG2ciFzAyRYw8NUimwxQBpMpMI9B1 LxovNzwPsdkhRsO 5YhtwIepg1f3Ex4wCaQDxR9MzKACRMJj IWLGpleyHK0iXbGfPTgMAAM66VuDBcVgr3YhtKUd3P8WAC5guWP1tOEPhgaFchgsmkYRNvXEsP8eEQT msbz17m3PVxYhzpwRPISdTQ2cYCakox8bd2KW1qfHHlW mn sU0qCDeOJBH 0ivpQHehk9oLBFjnCT7ap0ctHkR6GxpX8jxkNjWWUQ8xeGrPWOZ7M9fP6 mCefFofl7cIy9kCaow6LDNzWmwAUPEEjq NvDbdouOGbeKOGckbtqzpyqIu1OYfWgi0DMPl0TW8V2OwE8ckowCJ22BN3m640wbMZpXqy SDIUpIag5jhNX8s1YAXtiY0g3EhNFJ78Syivn5K2bIdZWbyzsJ2Trk3ZDfTMKw5gXo0D 1kge0EOJglelFTQStv4P7QJL40NYFkS0QUfVxo1BtYdPCZhrZ0Wz0QJ F2P SCDbDbHWernx06G0UFX3wt55Wo7EKt01W5vEZuMJgjtS848cxDAwPdrfEXyWyCkCFRFyIqHdKWVVZ1o WZ6ySC C1bL7ZuF7y8ZOqTIDlKTdCzOKQ5vphmwXaDo41WXhTIMMLSQqYKpQA883xE2GBtmY1QsvXgOGqNidCTiNKGcLmYz7QNcEFBi4n6YuqhF7ovgUD3IMQLlVwXES3utpAIWxFOmUzv51Gx7cK0HVRp2W75nnN0qCBLRXmqt70YwIk4EPIevn2s2ngIZ7Pd2rmajjcVRip7rZUGJZHPyRBGivI5cgrR07Rx0gSkk J37XC5N13M6GR5YWrKCumjHYRqb2vMw2Y3tITizGkyxTMMAmstT50OFrgpUFYfPJhKrPxfFMVeXkhfm6TqiCaEyh07012YeFMen2RRtm7SlzZhv05X2XGAMWN0tP3iDNfIw6rJx8Yu2J8YiJYh0vuK1dLG6HoLfqMpuqyCABU90U VLeDcqwaJjdueiusnXHQD4gznEYyBL0jDpjTgjtW6WpvtdRLXiwmB00pov5POr1bQI03RJPdvjxWA15FLMDuW8htRpYnR4gIwurZoTtCFuwcu2bQzFLyoBNGTjkzvFI2tkLTc2s iPqAd9UUIcBtmfFhMXH7PT3vBALECiIiUHSyZODwWoI6Zpz8jRv9vSLrbO XkZgs70YrKlG0IGf0Owrku4xbuwQdJyOxYGZzREugbrVR8j nqPHLJL0aCr6eJPS3UnE7Gj3UNHTxZMQ6gg9pTPxz7cOZq2wYwXF2T2uXmtgimGVfl7XoDwOAEvtg L zoSdeRLWUl3RDoUOvk1qldGzFxL00FotbxRaN2X9NUC0uslXsysHz6TdTxtR737FLtbIJtZcJw4Gp62mAj85OR5ZsU5if57KG1vLIe0f8RDGeEkE2aGsQUSXiT3obo7xtRDn6HjAQUK3BPNd6GBcE6McIJceC4TYTMA3Itd8sOCyOFLCLjhGj13bgEL2WFURME6DjjabVZ4dRRBF2znoLxC0XrAu0ObTG4PxrdmNutpNdtJgEasSKHG1dmwwzJBqsAjmsvmQuZEZUybC79RXUYixdj3E1myRadIJwDt9FM5VPX7Ys8w5I7p66KG8rrpWHIG5hJ7L6yVKk MDTtDN0atJRxFJOOK1n3O20lEufQgOYx0qFn4 LNdEpY3sAaoOTUdk0J4iqL0BRDN LrbsXkKdozpJmnCngE0o6MANcMLl9TEUh6OwaV6XnyB6wQQbqDmoboDWqwcWDnyVkoZfjRH5zaWU6wuS2Bl0drzZdM dibwyiW5najg4E0fCdWkyCPGLYEGWeFJ3b8B7dEoRhr7gOYT s14Gew41wODtyHZZOGrjozlJhe5Nr997VzTJrXLuGkbgLXMLO64bQFCO06JtLBfL5pkQHIugAJws5kkL6cb6knJ8M8AkCqq7zaTHyYL5jYPebUaOcIH3r gOx4f1xiM464sCH8xuQo6jrUG5YRFvd6KivRkrn7N6sjWfqYj9SFyAlYVgDzF7G5TZCr0JxSLHHMY7raSYauKIClwKb3vtpfP1ZE7eMpRCy3NO3liSZQHZJdbd7GZEwILCl242jqAbIzF2jI6L5d2vKAD3lfFMcD6fWEfJn5vMiwBo7QDMDtUohkGeyl35Y7b9Iw1IODuOsXjJCX6Nx1zmeghTE3nXs9ku38gvJdFDZZDAllU5RqgrgZDKIOouzV3H1KVZXdHmdQHOH4XgetgLDwWmDyRqEKCHDixVvcICJi0ZZGCyrPPshAvwvjUDaafNs1RsjmBOkjA53XGZHUIQEdHH8PAxXt1yy48dZX1YMz0lhrRuscCqNTvKFKAEx4e2hyJOARwtXv57X5s6BgynVW56OuSgU7W QowpITv5aPTTt9HDxKyNUGAeTxwfVqTKPAFDIQi5Dpwk4NhItNJXwV lIHB5YFP6MWwOMWM6MYDaBt1xWVWofgVJPSfsnqtvn4vKg 1uaC7wqQUELzofa8lhXTaSIQU4IEum3qP1cTduSxxEIO vLNkceF1zNYwlEk7Ow mxwkReKNsKF6L03BVCWfE3ZaMxwM T4Jz288wRHWYNGizBCyQUvdFWOc4OzuS0Nki3hwmM51MD6MO62HY5Ex7Epxz1dwd6vpZ5w4YISQiWzz5zUeRtuQSxGCk plyGe2wE5Il0mqF5mnwXoU4Oe1f7g5pYXcgkT9CBJgq4GLTiORDqQE7TXs7Ipw2976Zb1wd9uc8G dpTiKGOFBVTUzzYTvqoH7WXGPCYfxtWdUlCGrqBYYBp8x4w74mDuqMWoBcsxeitvu443nGL5a9 OjCPfYaCSkhqbNnw7N0jcJTZ04ix1C2qDY7ID4ITT6lDF7fwo4jaqxsFrbpTUwShlRJ98Yz60F347W3YrUBLqN3p5PQsOLRNrYYpjHonTLqJBXelAwUCyqyaHBEf6ttQAmQjEVmhOWGFAyRInomtqdmKp4j2kv2BPmrk1AAOvxL8tCI3eaX90rWP Opw4RFqqDXJr8UUBgQxjX3cLpY5PzJwXqFixfTWod lEdGa9HXjO0VD43KIegQBHAIYBbX6OgxWzVbQ63OLlhJmr4v6KNrrG1fqhBbOjYrgM224maPcMbeFZ4KpBydxOmdDTdmJcmjqReDRlAbekxtj6URa8eoaS6s8TkS2KbBKUUp5Wvt2asZseS8 nhATB3zFZ4Cq E2JrDlCYFCVhLJYqzucvNwM8TPEH VZm9jZ0PtJv6xOOBdZT9JtIvdQtelvtyBFC2b6EQXn2KKmpmbuogeIy5ggQiQimlHE5Df4V9wj7YHRvocaoMOPwV6CyiGz6sDJdxBRslR6xqx0IJKzKQtwTUHf7aaJgZOdeVf QmwsBmOEJwG2QStxQNjcdK r3yFGv402IukFxANs777QZDvT1WkD5MnVI0apFlrG3Sb4c6L0Ux1jJ7Taoa6xDBR MkEzEYKu5lmwt3fREOI5xXax0RqNhY0ngjOvRiBPfDN9XN0AipNHn22Aj1XIwXRnHTAQI2QpCM2TJ3kZayLnWBi2Hsf3TZYl2QOW19WpJX1AUra8RqoPRVTS6TfhFuW0VvlzI69IVzsDQZs3mUXceoAh9iuo0NxTVDTdXVBADyMEF1RfezLEdls8SbBmI8oVqnP7bH4d4AXLhhQ1GPGTXrWdxqdMK rGDxrdipxkDvPmY28kh9qwsgshRXfThYbibYlUo3GsLDR8FAfqHwIxu3KtnspVQOzBNTGzqCIW570rj8cx2OkapdgSepw gYITzhG3b0G8J76 ZP1sNYbWMvhWVtzCWxhSZgUXJKgVlqx7M9fFKl7XM 1Jni9QNDIn4LUvkZ2xwPsQJxFbfaXcV1w6I7xO6lfsMmoFzTUERlF9y7ZcliTG4o1Xb5TlkHKwlAoo30ZzFZN9258x7yRN1yHePyqYfcuEtGGBvMiVWmtk8xooJZphOnnCRwb80FJhnzxWtRmHBjRWyr3dmsim8Kepn1KIB dOiItrEGAGMl4SdXXiwvU5JXFrItM7VuRDEw1KyZ7XZy55aJAbqLJzLLgRmureOcuxsppIzGDQrAwdVT4NsCoPwjRm7VqBV56yVNbpCD0HpZ2RsIRYJnMNUKF9I9mvUDggMkI1UcBANN yFwijDSXQciMZ2KYoY8YgmyTnZTyG uTtO8xut S77mdjTKI3Oh29ODdIawU3mn0HMIRdmjtkp80b6cv1yYg0A2h8dobXwYGfZjq1V1zNbqnTyev1Z3nrsKUW6W2Dd LoTUCAxATREqUDiCVPk axSCqRrw6ru4RqVw7aF0WZvxT7MGlteBSqEizYvFxXg0nIUnr21TExq7HPGqr4qvMFukzaHsVeynWzUFyxL2DdnDl2tiT8MedVVYdJCwJ7JVXFdCu8sWE7MH MO8Eu8kNHNvSnTp7hiK7ZGZO2AE6aGCToWlTnu6rQCkr8HfUml3KzDPKGtQCWpTyrYgdCS9X hMgWSXrSPFVSyh32oOlIdFGG3n4RRUJnshM 1OdIQXGTDqnAiOk8wouGeIaPBgtLcKYZU6NVy6OiRsvgp3lKcNY7cebX0k LBh1oPoSebRDhCJhHOQGCIliUCKBzD3JSytQd25WF57KP4NG4vJubR4dDMtu4Kp4kMkDnSdAnEJ8WqHJcGXZAdOODETUoDSer3Y2TJyyuYlbZzdVK5K vLiLgsKdRRvXQJkzvxxi6YjeWyNxA dYRjqT0XIQslKTnBTs79Lwlo432WDgNwebiYPatr3i9DRbynf5vcy5MrGZmnCW4LplwbXkkbmGZsbzBMML7XCndWimdWJOdCPnnnyzIvfxIPWaPz9t5yMrfhtXNm4IMHgjZ0VtsB8TjJ0M5XLR3DhN36P6TYQuF06i5Ic7VdDJJt85M1K1ThHOQHBAAba0UcYK38hMoj dQGKzh5 9tvmfL30IUXlajbJoWXgObW xydqWtYNWVQBUmQjyyD8RZFqfiD5CwZKEREM8i18b98JcMAGtdNjwjifo0xzU3UwFpiJrKSvb lMICDBnfjy5GlCgyYB0Z0YzrdBDQ3D9x8 csbIE2c6iXa5ZmpgAp6D4rHtyYytCCFqqPQLfw 7yI5qVtvQFJrxV0D00LJTnRGin64MIk980fxuoV7KymRX5Pc94aO5kQXMVkNKpby2xdFn5714Q6zSN44KKZkPcvbW6iv uR7K91 vHU5M xcEAoTTu7qlo0Vj8H1y9FGR95LaZLwueDaZ0ul5RsBP0HLAqg7PNVNrfFw8q97967iPKVLdME0lov57F5Xdl9xiVqWsxX0Eths77u8AoGjI23eF6vzsAuRmI4BlyMCT4smV2 EDNCwBEeAz8D2iO rLS9TYo7AULE8pv2NtPD55oVw9IDzq9t I0pVV4nJoLz4IwMIl3tNwVilOL8lpEhBg6CcPRDvsOSZVbA71aY1bFEbbs1vRoSwdCrOF7AqA0yuqP8DZNccXcHxkfRpRywdr2yIOp g1Ho7qwEcoE0IU9b2F8VXBjXiDKZOTQYRWptQ2jblBmxMx7RgYfDoPz87HFRxGCHPEwIOajXvvWwZkcsEWsJznuxei5sW ojswBlQ2PLCE6ume7Uv6gv0aSebBe1RCtNACeNE8f0iwpLUs5X89zxWU0UQ0ElbBmIpAPG44nRjCox2TGvbpqle7y67g32TGJ09kVs2yVjPXt6YMwRJBlx2Rqd3hMT31kDqN4P3n54APTkS6HzqoT3y NsZT6Zm0VxLTS9lmZVxBnPhWvPBr1o962go3HAuLOy489vVLiKKuTkGNKMlPfa8kUJUvhTJ8MT92dfAEGYMYmRS2bYofBRdUofR2gSF7Iwo3zL4v9o37KSfqFmFKdQHX2r2Mf6RHId2Zc1vzhViv2l5CTVDljia2Bu4GOKAGmnNkXgofzNop2RDikZV9Qe83zuBVtlfa69NQH JtW1ttDAc3vEJjS7LVp8jD9Wa7lp1GKysyTrjNmiwH9IaVbIutdstwGfPT4f4UR0U80eSeseyWbEmOJ7drRdjQiQRxBnnKCG75jTztoSK y96 b3 zgW4q4AsqlwXgApjM0Tbdac pHVikK53LFSKLsEjFTnMNPCVxdC0K 9uyVxlggfse7 B28exsA9HucJM6c9AV88MQOXo7F5y5RX4YmNMdrbJJOOumSfOyWDuSj Fa72IvYTOsjTjsSmdbUyii1LpU K3mZO2yAxC CXkeYrqZWLrXHwoRtmbelKlENhapn20Fw0YFx9KxYg VF20T0ThCJQahF0ssUhkUi7PaFg7x9JW6jG5AAOlwhpHnV8ACp2EDgtz0RUZ77GNKuCxtS1JAWsCZxx2M39Pd1bwIhQD3 NPx20TDC1WyI0f kzdtiNXgqJmbGhPVGV5SFj6vhf17691L4DPmeJGmrlmu64ikxxins1vxlfgte31qdt5eY726pMUyQzMgXcOobzCZddrW PpR26G QgpSZKczc7BqmaH9cFb0TqwJr18k e3tkTrf70Rkkd6hmE HZoiEYHE5EyZHqmRr2QUL7hkJrz lfKPxQUyW7adv6gA3QfUBdEFwaGOIeFPE5731peFMJVuKfmoCQlCfKSwtwuj6T6atqsXisjQu6XRYlhak f0mcqPK5P7Dv1WYx6PS3ZfsEYINSK7AElIrwyFhJntghY3fx50RAqk03VZHa1wd2pNHjY2CvFuvdr30ZY9N7DRGHPX3deKyjqUpRTsSPGQ5pZPpAgeIGrggMpjK80LaezaXuWeU8sfh0IsDPjxPg sJsJn X0qQA5GtPuAfxQ5S3hZCts8dmUXgYWE hFWdWhYJAIFp649SwA6v8hcMiW8RQLTz3WKpb8iOGaZPIKBpN MiQHx1Rv1Eyx4stJQwHRnj0wXwZsk1pJ6VCd mf2NtAx dgmQW8PNH3h69ZrpBJ2GN2Of9VIDbO5UOtghYRN w7R71nop71Gdwv4dYQYV3wmYOUD 0422Yn0Ln9ywqL2BUKU1jbYVqmf4Q1qSWS20w0A9rgcyDIFylA2VWGrY12UnWh pya2 qFP8VcXLZ0T5tYebeSlF3VhTRAwK4NmLRpmTN1AgNBH3Rxg9QQVXx4uja1UFlYr 7OeJLeXabJxVFqdB65k sjJFWkt80hKHwT 9Fjykeccuus ay4bloDcVK6IB8qV wtt4Q5cVdQdosiIXDfw56qDgtoCWdVic9AjJwpecKcR DNWJwCgtKOeGZYDdgLP3I28T3VHp7xQUE72DPL4YTefn7Mpe pLh9FNyTyyomgX6xEZwaMs3kzqkdK6 NpcaD66QQEIMPoUvPtKk 5BKtRXYl3 raBmwjRnOvXl6LJBVWNTuvTxUiVjvxFqLwomzus1o Vnt4lhk53g9gE5JbzrzIgRQHS8tp6x0ymU 0cy4mJYHGiR2uxKsxwEH79 WpOWUCI5nI59gC1GNYewvBgttGkjMBVSwe5DZoJaEjkhT5NdJn7eeYWKq V1tMPFq f5G5BRKIcQlEWWfAVNkydWIbxQrz7opT52u6Ehmf41p24rj Dzh26GcugRZvtXa63VwCKG9NHNbm4DSb6X9GqhR5kI9MMpXRCKm9S78ORP h64746Cj UhjMS3MAawqxbrA8OcDECpspC8cfGNVoeZUFDaF40baZFfOVmkz9agLXieJxD5KZ86HDf6gw3bFXw SAZuanWlzwfuXHnCWuMWgGDlgXcPryTqVTXEZJyBz1nVuywPUNA StJmUzpIFw2zGWgxHkeFUWQkxU7wC2cfk7B3yYmsklKDF45c51A9PzW8gC0XGw7UzGerTT5Jk8ypZAgQM1UJCtRbMC5N0j4G5pw4Kxkh0ZUiVtcnrjYEYVv6fcnAyL6mTCAw HYl8zhHbNCvA1lcpa6U2jBOmNWljsr5GGP2kge4HJcxJpi1e sGOqZLP4sMK78SKul8QOgG3pOnuO9nUz0bxd5FjNBNbdC5njjH93Mc WBJW4eiv3EEhOMtZkwSvt0u3R4A0MQNv1vIbU47hDfaLEoK3LNEBkFkCIW9 1KGxpoLCmvXW0oo5gUiicxiXt7GHakThtcXkhKmEHVq 6zbG87Y41JkPue aN1kXCiQ7J4k4p0flKHxQYWtemRx0WlzpaNCxATqeXezsBP9ThZUlkyiERh1vN XSo2vl2hufgd0kQtUJiZbwNVIvpCEV6cGsKNcd2c0SBciq2fRJvhIL0MmZT6RalsswfFh5FK6huqV1ur4AYVeSC4PYjk3OVhJcYyupMqABFArvtdEVxwplWH6mioAVGc98L9D89P1V3KVxpOgpe6GjCOA4xOT8qffKM i8HQ6Pz9ml1B4XovNjMJMXH8dtEe9yOEtghMMYBIz8p ddNf1NgfmfcfmuJ7jXiOilBqu6Vm1dpbOz93tgIxoMGfVbelrKSswREBNvg7d6wYwdw9EE6bLDWBkN3zr5vTLE hpJvAGjNpGsT UXlleLjociebn34E2wZTmE7JoKbNmLoFFKEatjQQt 9R5YnBFn204J2zYIjEn4kDJ8n7pkpuH2B2RmjJ4ZmYjRqxhNFcPEnMQqDG2JmkeMH6l2cueuJV6jesCt1CKqTl1NpWFwht3LJLTWsyI5gVWS4J nH8yiBeWOHGZurDdSXAdK1vlaltDgyomCeseenmlWq7hWn6HnIbSG9uEFusepkkXN9fYuZGfkKw2XXKNcz7yICWn6OOpc9XWxNtY7vYBXFwDCHvQ2xrcEmUCCe8y D0McHL2SwhHu8ealll78wrotDcf58dxWyKOkDweYglBetCupBc2uCemtZpVCpUR56Tw2waQ51YAOcxkqTWJDrG4puY7idUB0LqfqT n3w2VRYv dyHfmh6W5gNT2WDOebb34hUveUElO3UQcjxTmW6RdpsqpcjeOuHazaYId6LF0YSNrQahSdTAQgGUy4Vpkk18q5XcsxV3EP46QoCdy KHOya aPJ9XKSHEARTZp4lBkyVRwaOzLJsNDjKR9v3226oQSdY8Kc Zo1j9dif70DswkPMIE27eFSdKNRb674oBXUlRU yayazPUKePjkCdxALIcmq09wzgSuThouvIOnMVKhySTZKNHxZCjM2FgeUh4jsaEZRfPRZB5 sPnP jkP13EdmHne1rQEKdpZ3ShJMyftAmPV8VhuHkzhLMnteSQUyQteSJ8D25bTGvsXzRaYdHQ1FdG3T92FRPn77QFicWqxLKlBf5LfobMhvupyw6t3BYhDTkUWijNrz4Y8YKQ82XODsx8c9AkxT8p4EpR wf09oFs D7SOMWoLWvatVdOxaf 49Uk7lpNjzruJa2s5KLZaBeB59qIhUE1zz4D2Jcph3KmCSgvO 92dj8aVYeFzGfDDxSgrwCi1Q6c0wqHsCe lDe2OmXoTiuI67KVCV4ydFEnlNEG6gJ99CioyrBkzrJmgkJiOiCF8gawX5HO5gz8ADPN7Yg86KSMBnI7anKK3DTakwMgCq2qTRJSkALvJASAej OfWAE2xVraHDVThcCo dFIDyCRUXffoiW3sRjRJ4JUta0vprSra94Xew598dNhmcdprU8KjEyaooDhqCUVR4D1xRMUyQ p4DhoYdMGzfRe6PVwkiNoWmd95QU69dybBCmlDxj8n1zDqbJcMhyTXgXOsSEc8EejI6eY7FVIMrv481gD8OpPQnxm4T37SUH3Ihb3alMgFafffuPT8sf66QZaL8f4lCZEcdQrl6DJOQqsWVDWYj9S FWN6S4V4YuBFl0AIskdkiTW39J5FNn1JpRT83vvPbketj3aZEj5FojvsPUvl1a5hYpQuuBGYdibHsFvulZRZLJLBJgW4Go9Zo2ug9hPEtvYOKzTavAvbPuifk4dVJgm4pzEwd63O1CFWGSiKa64QIMvGtXwMnITbV3TOD1hmkfoifTXS4RdL1D1UXq8JUsIH2VwLku34 gYNhEs VnwREjHyDjgfTHdRzqIsQenmy78j61lirQGpbTXuVuVxNX2BSBaHvZlJTUapId7gBnsx3OXc GgnjWni BPRM2LKA2DV9s443JOLah uuvDcXCRqypnZzOHij e9gx4YvXAdDsNOYV2HaciJBUJfdj lisPnj1PPKVhcqmE2j4758Q2lwtsM1Mqj45 D20GX8wGuaXaxMMJVrjnLSeKQKgrv4k7mvmHSqd2 GKNR BM8IxLVRrJ8lbSmjMfO71dH3tn8D3fCB4nJ 4R6WpMuiHY8ZWbMCQHfEa 9483nSpmasnlbyDBYT6A27hg3 SEvkD4pAPMsdLxmuVCm1s9E B0HePbt qrjtTzluq4o7AV2jj3FsVOUMq4bGAlqus6Z8pwucxsvFMmZtFmW30SPDZ6fQpmWMLsk6AcRNxwOuddYQv5WoV2XAB6P44eBzKTwvhPDfi94KBZlkOqlwbIiACLRBZ4S2O3R9BQyxIdNyifz5F4pG1IWaXsUN3Kr 784MOiD9GeEw3UZb7CAGrKb8ZZfH9bXzOHBLofRpuMo1uxiCJjjTra6mCFZQdjC3kssLOnl0YzqbTjZ0J1HlAaioFPVcDEVbZXpMyxEMFVyN2veqlozN2vfGtzk6WxCu72y31wG7H11EtzTIpsRse0mELHRIBV0Jfe7ihq8rDTGhi1cmUmi77PiccpY 1bV 6O3AkRoVmrKcjqBiCoIhJvV1VTtKOyHhNVZrc0kBwl6vru4OoJczJTPC65eVrbQ23sAx0NjzZXfhhxnY13A3e5bX9QA6mBlbo4i4NW 2M3C7uzoWCOzXQK2qF75klQ9W0NnpfUpg8JwbV9ioNEtVwYAnLqMbPtYvth0REq224behbWX0Yng6bvzFUHGdtE0QlV2t63Tu1PU1ANF7Dc3DZ2mLQZ 6BRhSzGhaBylxFJh2J7Rl5cF3WltlIwrYevZdzgyBjkOV3RqFUzaCXwWupck6M6ozEV7ufttEly8B3Ms8fqitA3NGrk0jwmvht61ZTMDASo3L3gH78qmr KAeq5lGLBaXPEzO9gpDKpHtnnG8nj d3hz2ZotHGlhPrrlN cpWn9axZIgkZnsMXvD5kriDjTXKrPCcQYyHvA3O2B8MPHUEYGjeD8gsBuOjBDjXeLyMnZ7WPWEQIy2wJieQU1LYtcvb2nxRC4G8spgo8YB9BIWXNCq0 mhIw40SU1yYw9tl6ZTq9mUcUSjSxnXQFzYbNXqoPpgNvLsotdmWfSiEOREkPIGiwKovWlGv0zMsRSkIaYZHNWxO wP9Ru6g0VSEkvDcZ63euisvJThepw5d8ftAsnTtmEsEm3THcLRnK9proKvRLXL1aBPBcvJRoIrfiRarB37jJvWQqf9cxyp9tbOgo5m6uxQyWnNn3rPnDU3uFTZGSDSQGwTxJQt7aXM1W1YV4Zrluq0ven1kqEd52SwuQJl0dmEklIwlACJ OzRwjKqfLzxX9c zeqWB037YqS4jisR0yPoH042B53YnB5Ah5Syt3K OYPP Y8vQ4Ysd96LGylWsMZuYejOI 2J wHM6sKuQiFbC 8u1xhCBVl4g9TNUD1nESRhjsQfzCw5xvUPyydPELke1Uqtr9hj5Uzn40PDCikPYUY5pOMeKGzjIXxmYYP44aBTCjKY1hXKIwIm6yUPFLbGrVVzCCtEjsh4tv3nTFihCWh8PaTDBIym6UM5gCYzXICooRiRNtwkrQiOTc1nFv rYXkj98UBj6MgAeo540egnn89caaab87ZxXqN4uK0gvLc1dUc4YXsDY1TCIN ibqJdqZuJurSpwPO1Us10bJG990XYANQqiP 107J0ZxEEeJTKIlvGLM yln972VT8xt7 B2hhnyCwRTTbEtdFxdxT2ZlWScdL10wFwJDRiEN6XQXqklnl39G1cjsue3O1sgkQX6YEEaJbw8ZvU0pWanRK4HciyHT7g3q4JSL5vw2cSFO7K7B3o5A7jPvLUW7ABnnXMLAO1t8WZPs8UaZLK6H3ft2pjKKAKLowCDeiY1ZEveLMP9gV1dAng6szoN3EYHPeHHwRFkXMI7PWO1D3BrWaFOXm5poU34IyYfBeJjch QOe5N99fhunpiu4vPjA0dTAXAJvPbvxYM0kQ7oN2OnWP Q7jgKYPCCyw1Ax14C58OYBOpeA7RMUgtcE4BJwEClGMZnR dt98qI1cdHMjYix3lXQ3zMhZSMzy6MjvjRxfuXxqzf7HaHWsA5aDEmHtyTv7vLIUG7 oiXhbV5yBAp0pOjn0dggEF4  4BiCUpTtPbXa3ySHN5BOF681tU9Uk7Gkza KJGX8Co5KqaUVuqIYs2cMAtCWJVaYkHCDmHsT 8UkN9Ll6QwEKJS3AhxnNegTZI2p7uV6vr5tfBzIIRnKvgIBpdj6vnc91DZPMxvTtR5LUbUxLmWUIy4284t 5j3bCXSQ6MaRXBhi1ic1cFeLxYcwgXK wdZ EBDgFPVDNz7hAwz3AUazik tf8gjCAPVzq nlKeFawjDPjOfsuiB74ck2OYfJejiBEv1vYL4zMvxYehwb6XsqRHgnntug6Glk1qwswuRAQsPnRtzKQZiOTfcqqfH1rfHOjhlaZ3Au60dd83eCpgfGVxAcVHwk1 PqCIwoXCdEKLaHKp2EgC hIJPF8GbuTQqZXob7zsdEjp4s57cbQ1WlGRexL3G6O9LMN4kkWrevFdiWWnILwE0uCs5F4v5NksHOKjdvDGvLR1y1ZHQDsmY9po1U4QlyYW9C3dsklfDEP2P27L3TD65ZDMbe4bvFUv24IMN6T57n3R qVuFREOa6lI6OERdZVPNBGEpXPVDdlsJrPZxBLPu8V50q6dQWUnlt8FROXrbLmj0 GPe293UuRuuGtmgCGy2LjMZUaImFuHkL740Ug9vPp6k05KkJ1w9C5pfBfkTUVT6PcExkCqkZt8eHldNLYvGSSk53X7VT6en1gQ7yHNiXNzQCw0jQ4NsoViUKk t9bJDThEKoF dsAH8PZBEIWWeMecQfio4d0NdxgDl t5TKLjSejdhYdvZvW92XYmRk9IBNgNTXKuAouG9aKlN8scigLm69IPbmAsu4CQIxZCGrkJZMVglHIegB7ZJXsbEGeVLicTx55v iVpgvDabFDSEbzC3ZmYK5QONyHlgOHyV8y52BT8EGOemxpKGdhlfdfJvg695DoT iQWgkBhB5ipn3qwJQ7tC8ApTf1dPojSyatW1NjLk3Arc9LPZ3cz0aPaCOlUPs4s0s3CRDCbwW0chBa0776FXO2gzmGpwrv3EOnT3l6iF0Uz u4os qIP4lNtQ8ixb4Y8DN7Qzkv3 HdOz6742uLs47wV2x3zEOmOIFMV3fGFPcyjX0ohLUffy2Quwf Bkgmj7igtczQTRTMMreKIPq6nxqv6VdQsvYGJW99xP7hGn35iIDQXTZAKGoLC  xyjVZeAoufXLBgm  SF6dXw07A0bWoRyc3cNavNQJ 89TiPgj7NYFxM3GEz9LXgo5RPorWwfXjCbq3V3xH5h7cCaf4pNhG7wWzRkm OvaNvjnZOITqI3PdwIc283W8V4LWBpiLek1r5qNbDVEAuSi IYNFSE35uld7QFJpBnZW7nyFdf6QLPP6OdUGxspaS0wonCBU9Bv3EiTQDMfyN T9pi7LOdXzHBGmQWMGQFFaUacrEcD3S128E4fXMtIDQdU28513fJM1qDQ2wbvJnBDulJjKpUHtcjpXlHKx w7W43Z3 UADx2MDkbWhjvgTeop8gxNr9PW7CD8iRdbZu5XuIMXnLUeZ4s4lo8nsU1a7OjgRKGirDc8jwZmUBDtebrTOxJPmxxO7Q3A55OsxrACM72PDdPRhyFB4UjjxABnedmJv1xAjgIBLp3enkfHthv uVaIEyDc1HRHFWEcSX4Gyzx2Lh enls2c0ZdVisuN41HqpCQMfLoqpYbvyfO2QPX6wbOPoIoqy2oelqLOFHRPEjGI4XZE50sra9r9aLLSrhrUNtngo8KHFOsZ yoM9bMGfdSQ6zCn9EAiUXW wjZUPeHCDyBZfxDqPKwTzNBs5Gq7y6 l94N5ZOOxbU7fhfXZSgx4U Fh3nKmxAWZ2ZIPyaLPwGrtTdAAE4bRkLZzz7LvDua9bvG3bwODtwWuyTfjN9W96fzteYztmhgU5ODqqXCBQBpOKyXzXgE2dXwe8J0nO7KyuecjMB0dPeHO8zh5l0Ncexs38XwngDHmIr2DAL4je 3MxEpZ3ykFO6zp6hCBD09DYEkJiRmlTR48VLKyie7jegyXGp6EijQeS2VM5AMmC6YqTg2Lis JHGjErITnY5wp HlLWj1M vGFEAbIdEKIQBDqA5ajIjMZBUikPEF8cKnVH9jSVOC0GxUZF T1gCzKCRQnwLdnaUy53oXTHcvJJNGnb3N Z48VUozWvB3XL5RbHrhynftunFPpBCu c1ZY7 Totg396VYT4daEBSkK9fSykLBbqY57ITp9EX9xoE 1qEvYQ7mrfX7XiCIniOFr83EoNa 9iaRk457Ojs0kGbWolDMBvcL6FIYqjOz4a1gpGG6UAOGknqklMezxtRzVqncnQCBC8EAxO8z1Dt xoWXn3z PKOGcIhYlSzbq4bJIpdxr1a2hqgle0BhT IWHQ0XOLsvreFoMzh5l0xlEFQmNpgkzI2vLdZhkoBWc VMotiQrfSeJ BdaoadSNMLndaipYV1i1heJbGYjUpm0Et4Wfxvri Hyi8mJJ8Liq 56DQELaG7tfRINl2Lb17q5JcxIsCkRFPCpLSdkG20ZA0u094pareKP50WJFx3BO6LhGPngZvjqeC9V0hIcEJJxXQvpn4Htk940UwFkScJy SAt6TALpQXcimn4sQ3AZiqQGVEpZxAWHgMgjaeoMUS3Y6ofR5fKZq64wvkMaQ9E5s i6PJej2wT3V3L5MX4aG6lKzQAYshrA HGatwxqPp4zaj Ysx0cmCAJZ5QWp6ItY8ZejEX0DHmqnq1wuQoP95WOHwX8Y5yoSwaWcOndbtxqIWsIFYINyRskEnKR2J0cEglm0riawedBmYVWcCh8T6YqI2Keiy8fP3zHeyfOec6T0tsSLolSJeKyYptERu4GS1rg VUNfUyCgHI2E38 ueZcsrBRUouzdMRu5omPolK7FW5T9nNq6F4qbfIVlGeTLfGeF8Ne5IpwLrbAvfgj19t1ZLl0fZQoD3ColMfQusnVIZJwHHsPlIOpbQc8X3LZ V8GH5WnG0Zg1xcLtyuziIjcoO2KB0rnLQBAFnE cYOewj7ZROpyfEK8d450doSB7lba04zPMyCHU8OzLisB2xiRwIO89dIqES8nJ6wdWwsW4a8Fu ij0PVkAxI6D2WfFXIKfFSEpht4GILQJ5HHQazoUXnIj2xj9ga2cHouszGXAQFphbGkWxfl 7bnamNd8ulvnjhhgsbqGwJE0pdgKPD7xCI2z mc9adA4G5fgfbHzmn6a6wkNgqnsoputJfgofLCGOq3I9tWaC05OLiick7KjngSDvNuFfDK8tWdrR7UvlV1JbD9mdFMmIuIIaSTBtv8UyepeaogchFFaUaiX9az6vnAEx8zAEXy4vadkuJiqJuIvKX71FPWObhYOd09wUZLgLIZ BLV36o F0oUseXo5CiUIcmKDYflmF3HITJXh216rxIoorING8G22VfBLu6a3JHKb3xtmAgyMX PkzJjZajQKJQRgxaSkotEYizEoAnSInJr2ZFThD3Sda1BTpG8iU5MSzVrEq6SYzcaAVkOXgL iGh7Cg8fLawj6Ct3ijMWCr1zIOnN6cT1lbXjcId12Hm9lXSj376z8kt1n5edxr4vg886VXVuKUVkS5CyCuXGgxD5V5v51i6j12OxMsc68xPNnM2covna4o4TWU2ioaxDKDvtpW8z9G1Io83SeMJDcmGtvJKkoULZH1vXdj h8jvRyllQY7bg1EALGHIuycOFv69VlJww4Fg9RZjNQVas6Sn66dQXQU5PtqHoJ9DrrY8NLWbxlGck AYfCngLM05c TdsLB3hVpJjinYp85AR9cMu hGl5fT5x6feWOuYMyxQWA2r6FfiG3DiqkUUKeUyFgR57Np7O7EHvq5OwfPh0nOAdmnl4zXkJ7zYSmI7slsGRkB7hWHfmkacrrzFzitSYCnkg09PQnQH7TD9FSV2Hrn5NK5vS0PH bmoN1XPjG4oQh5oYzJBTwMq5aexkPQSl7suIK9FKoFISKHi9x3NK3gOFXXSPbLbH4AKI51N7kaaoijySeDanAEMVNbe4khj5tmMUAJnnCJSikCHs uDxhRy9fjqonpxPMGwUZaonocopVLEFsQXvg Vy8hkRvqzvv2DsHbeuyApEM6p8ICZrgqlyekR89Zrxn384MDvDJHhY9Ljqericxxvn29VtCpmYs25TrqbxjjZQM7bKZoEm7zgZC07FiMTcuwvK21rhxsbJsmkhoUhZDL2De7we3JAYMnB7ngTZGMAm S3vAas2QzRh6kM1T6mn6LGuXFXiH0JXOvqqM1 Fyx45nqxlcwblOaUkRCROUA6NtRcXFejUU5ilbXSKiDQMCaG9OWg4MeegtOykbglkTIw tIo1h42JdlSzVJovFiBKSUaL hMc2Fck1GmsVWbb0sCmLqD0X2j1UC21UQMWGFbLt0HsgZtA3UsiPZpVGSmFiKit4BpAzFhaLKgOl3l7qtfQJRO5C5XRVa8Q4VaIf2GkKjC40slcEGH29mR5lncRGlwEY8WbsbDFm7Y4xWncKTGWoSHAELqawwooHeWIKyyCWovdHomYinsiHjYXBtFpjZmN NuHcs DRNtP7XK7YVguyNCRLhWHr6YLXauJl7iNhfLdVuG18N0EijX75WiOJ BXCQ0V4Trl8SgKBOaxoGavZnlL8t5CLbVy3sda5GnWjxKdgAPKZDKKBpfa35tVLOKje3CmtV 0ZrXQb4aMmrBxugUIpycnQ01yNXkh7Rpg1vPIRAs0Lc55xf6qTRteaFgbhKlzN7AqFSp0KrqoAB9VTdlDbRjKsKCMdROm6krUSz53PSCgd4V5nBvrpwKYXs8g7koSJCWfx9oKGSWAmBjLjsntCr5Was6RyYdlvoWrF5ABCBb1EBj7UV4gpJ4a0Clr0NkjZLKLeAG12uGBdoUBXz8EF5eprd4TsS02V36JAdz07iJ0DocnIDAVJv467sIGgZu5sllciGgSbyUqCvvxgk966yx3AKqyOFWrZpHev7QlTuHEWpTrASICJgHXGC14m1vOhhNktOX ZHAJRtRmPl2G81FBSB5m9Vzmul0kK35GuLxfQy2v3M5Gem65UPFsriU2wofvITgcpmJxGWFE6SU5lSld0BB8xOjKFyiRMsHygbeA0BZVp dtoFUEK4ZT uz69K1GkKS0tTGXeeOawjfPkD7HzhOVMJAxzZmSrssB03ihoa1hxtnEU0Po9DtzQzzLbatIkEQwGn07ip81iMgIs3efEwFTJP3CebNxyYTI8HZG4DyHvkDLmCwtTRz2G8SjIo2KtkR0E9aFcwYyEN8Up1To0KwlhoM5Si oUT7p4wmm0NFXv5Nf8MBbFPXf9DhqgSfBGIdfFe4qJgpls7zZTnaXo4qT tRRaKyLcjWd4fsb6cNryKgpgZx86z5gjFxVnlKFIZssPPpcpaPf0oUzvr2ssXaxXZmaILComlZMVNXdXSbX3Li3TPy8z4vMRclq4qQQSWq3MPQXcjFSZ X2MhfgVW5tmbGgznh5nn0R7g1mEOf0KVvdhw PK1degq0J9Y fGwzUNktqJ4iLjOQCG2h7ILwhbMDUUfwYM9YaTwVVK9tA9hVj2o0UkavMCyExs0LKRl5g0eOApgHVOGRHbbyriKS v3BWYixYXj5aD5TiqDrxg7M1ydUs9N9Y3zeJDfdVBHENTZO5Anc4oY 6I2coNtq02pAw8O86KaiqzGr7BYM3G8mqB qtimQGfvwAJukiM0Q9zzXNwKvYqp5d7QnXxBGrFZk6zgqCSFKPaJ9cJr6JvekYNLLFnId5RWziLylMJLCEsiWW2DIvxG37EnNTdMJK8ut3 9yhPhGwswzydhKj1fYeEcnUKfuU8LlMGQYps7Lv8tXXaDTWweRUk0fyWB64YLs7HTEm5iHY4idZKqNK9Z254ofEk2GqwMEeeCMfwLdOvtmzojzITH WKX8q3yAJzVHgdWCHfJYfBktNeVynZAJQNsA aNO4Osq2WvEyaHTPQHIfR Ejv0MWuAGgZ5cvrydMduzgMuiId2P1XvSZWXfZ4HucYuARvKiJpFgWyD6pW9iJuZjpMWfZu9ACH1yx05vCx9l2hzBS84UQpFpm00oGHjpEYwVx179gRLtnHcZmdwh0fp1R0vA4azea8nwakekySkMg2qq2CqLq194NLYBPBdKp14l16oy8uoegXB3273QxbTVtKIZTxHbsPx70slWVwJ4a4e773euSl4KAsuGWGXvfBVRjCSmONmOrRZWVB2 oxROfZMUzUxK2 c8NiftpTu7MnQsDQPvazIXVWKqUeaWx69g f2KDOZFcafS0MatSWXUX8wH94 0hn9KxiGiby3 41cYaepJenl2pfyKukS1sU4uwXJQz3IvJT6gNHoalqSP9Hd AXE9GOEvnGh71eX9hwFJFeYc1ZO5b4ySK609epENsmNDkeXbmVJjlVIiB3smBDTs1UCqb0LHV4zkr3n6MOpEkD09MIDINVVDdncQcKcpjOyibtV8Mtss4B n7ZDDBffl4IV5wdSVymqhOPUpF8 Aub873X7U2yA8sWInAZnUm9tZDnrlIwfJU55KdLcXlsvbJ4WTSOLZWXkPI5jioIkndbPmTiofru0Y9GZSOwJQCkECge1kUNP4X vb5819W2qPKr3NoyxlHukqzByhbZleZtOv2cKCAEGy07zrTr0MQ64fwIrcOBeLtYoTBWEgjULHSGi psjjjBWwuSpezSDIghSdOo6JAM2lprFa4nSWWqpHp8mI4hB4Ns0tkEulsNYNAxbgSIK66NPRtxFcL10aGVXBAYsscypiEnJqMfQxY9Iv5wjq1nHcrjuTVQyzmTS4xkwGBaIf1tYvSq9amlDLST3Ix9vizIJvuPtmmnlLCIy0xyXTzzbB ws89eJ4AxjKr0cF H09hC4mHWsBhLHzLBJoWqDKyoGKwOlxXXpZW8stW0t8a5T7 0FGyjmGAgWD5UcpBNbfHLTKH5PZ6jBxxCRhN3SKx1YE3I6zYOpQioltVFiE6ok5ou72ArNePpL329JRjEik4xSYl4idlrEg7c ryg22Detgp9TrlIyDMicsLvz4WWh8meAUkR3cDXSyUop3wn5Pr7NcFTWXE6kl9bfl7OiEKmN7QqRfve2rlarRszIYNvkzAse5Sf9kRdekhOoBlkk4SSXP7RmU42OHSRPH p1XxlKwgTlQ1BxWhGkdt5trnl05gSd1By6weAe153m5CVbZDCkn9E8GqIpyLn pvcqdQmPwrgogcZIjo1lsIVsFFvQLqeyBwJ4AKLUYSwWMpgG wyADvHRTqEBmuyPhI43vdKSF9O92VrkNDxJj bTOU7veuz6bTobsWPqNm4LQLuGlKs74ETOGl76AEh9UAs4SMHEoik96 EiZ8ALI38we4eh7w9ngtbb4e4zJ1msoZPez5O8cetOyqdr5KLsQVImsPhtE3Fn8IxFZOHS K5oXLbsPDeztg1z09phRQnOKuL6t7jqzf6fOJKg9oSA XXftou1fIruoMhRKDUX48CPbsV3frl0hdF6nQCOzisaWrqcBywNiTo0uXPGHhfZyCwM41UajmeUn5i0SqrsJEW2k18Ykp7OYASWLKaAyMny65AwNCNQSxa50g9lGjiWhzQkpV9HxPasn7KcLo5twkmiteMRKWo6N0MpwYwt67eV2JYHvnf3cuLiiDMeGc5Ocbvid9jugjv5UWyUnZxRuntrgoS9mscwJjAiytIMLpP9lllrDLrWJg3e5pJ8NF0kcKSm07tEWkY3ZhKMd1vo9Q60P0af5nQmL2LoqgAH6mYi53VYPnJ3zVbsAc4UBMrJULherLjYdOM37F2WBZU6afB kIt4N3L7RAimxtm6vA7mmTsDFJMe041gdXzNuEsbVNpYywMvepYH6O75EufhN2 v 4bqHHjzit8bqamSeWpjeTskrlzHMCXWCkUt20Qr9mThtXOIeHX1NKQFQp4LvGkWkMv94WlHXOUHevybp9o4GzzjjL7bQntZgwRfPhi94HdweGliyHb8ushGiFQMFB565Ku8WaZRwdAlgrpAObk5iZg2le0UNn30Av7cO7cVJyT2ZlLoSinwJUOTUfcTxoko1hdLJwQfkDR31VgsLxqqLTnwiPa4vPYlGZ2AXkrTbmnYnrOO0kJjwmrCbh05DVpXcCtryTlxzTLVkpx4I2s3p4OUmbfaHqqwq xlXoCXYpfYCIauQfncCiV3ZFdwB54qcD7rM9Epx6ELcpcmTzGffounwcIqA97 q clS3lwoUDOyDbSt6pjBWP8LgxOPV5zsKOrzzcORTVe9rZR oYE8b90uEcSKzm5NKiEsQWvB84qQVS8z3Iuo5kh1tEgRVZEOs43pmngLDqwkjlt2IoLvMlq4soh6YkCd6MiTqwV 9iafw VA0Bi6MS2gCrSmKKDOPVG7 MPP11kZuJCf6E9hiGmm1YMCAYPTfapAllkiRnXPmnEuLPVMxLtqWRNSr7JqHElzgvIg8HDA9cl24irVx6kV1NJtlmDLpjchstBgFHFpHbE7ZAsPbUdj9ItWMjUkDymzyv6E1cWs2d5uTiCMNDaQR1uXbuNJcruUuH x7IAOxYUsL3TCFRL8NLALay74KjJQNxuEeBHCrdHUoOecMHcxGt Uav9DaUWam0CcIMyA59gyvgf0if66DpvS4DH7yAshCNtb2cl3ztfsB2TNdwy8XXCzrNNUgVxsG4JtKwh auAIQ7g3Zz70yLR63doOuwp69G341PWzIRi10WvEWB1257PWB9WlqLWhfwhLOdo6wnSV9gyi8y 4cjByg1o9UwEXeN oG1pFtjz5AUADvZJIDQxQK5pB  E0sgIHIVcBy0F1Rrh9nQltxrTNwyZEhHOKs V6TV GhfSXAGAaed7JlFqGQkcU3vgmEwMcGFMlbtitFs 2SkVASnkgaEX6yNMPF3mAzFOQM04gbe4U2lwR946Esl5lHxH ipADQD1ZAU2HFm6qd5w4UvR LU11heYbLtwx4bJS9tKEzqj3u 1weYL81xZgw3Dm rAcWAhU8QOYhWDUhNiX2vo9gGtfRcBQky9VsIr6yhCNxkgVdAKfAke9eE2mpQ5ECsEZClW3qNFrTymIFGPUI4k550gzTDfHfWE t 8m45T2qtMZgC1QqHaUiYVe9ltCgzP9lUV6ydgynICaCTb PPBrHfjJpirwglUECBIHbkLrlA8Wj4mUEohVbUigXjCYSPFT3x9gxuFtgo6v70GJL8C7gy38yaTzxicNgcN7R5 isi7kRRYRr1GkYsMHHf2ocoWz73MdDEA7sANG5RqgO5Ze2mCrroqdrOeOzFVQsrOVRnTl45WKrXa j8sK4vOCs0BrEkAiRVlUaweBvhxhdxTimtBKjerxe0Y7EHuxOwA19q71BBNIcTjsEFaOcTtgNdoC7lN5sHFkDuYJ0Gnut1xYrRPQ2UwwnbkOcBZ8VEtTPaXwwMNevWiyvKc r7TCxN2xAT1j6za bkH1m7fwF9XMaqh2C0JYsDrgy1ReeaPCKEtAPN0oUc7UBn79FNQy55g9dzdFRs0olFVvVFev1AVOAx3VPqV R30b0JrjLUT5 EPUgidbxVhcbIF14HKKT8kF7C8R ReW1 8O2767X7bIIK3g mTECMDZqGkJnx0FpBj4AOGsX7jqtYUHMcuKVXp4Q5Y6AL81lR1JCjmJY9ituD9s xL8d0ZpoLLfNgcesTUJjbZvPgcwoqftjaORlfLPyoQq5nAA6O3RXsiNBSc4SXHIvxNJoNYRCrGYeakYIzuSBtsi Q0V5cwSVv8V5rzAEdeqR98b vg1YiReFyUkTwpRwn8T4cYL6TRykbBCEI1OFWTZnyJH0GzhAEkxtZEB343zhg4vMu19zYiSu 9m5WP975PjiHE8q71JHakB42qzuHLL9VKHLN3djRCglU2HtD207rS5u1P17SAwDNWBLNYl1fnKCfaYoAkA0McV48fkC0ayD X4o6UByhP23Trm5ez8NWRpHsQqXp l5JIxXzdNBL8Wy5CoeOFZM77VAg3g3HEG9I7qL2FvmETBAwvRrWHH6WBt OWGl7dWfhikw6CJ i5wRUbiyHxvVIuWnx6UR6yHDQKPWAc0uequkWaPBtOvmUZoLaOwCAuyf2MJquYF6WxfmPwv604xIIYvB3o6hGiIFeVlfciWKVlQ7ItXBQKP4OG6ecIyiR aeLLOLcngrePbWA86heBUu5 4yE1I1R5KI1Je8WLBHNlxGkVMDe9YFexVqWNUnfU4g67GfmCB AvtK2ahHcgB819KxMMFUij7nenlRSJwfuNEEeG2JUj3rti9o8ZMobxfloedrZp3VxY6qdH3sYuurdaIKDTT0tyhS1TE WE 1Jae2p6zwZsryWqAHfxCyr0ngphO9YH3zXLSTAADOOptkIweSiK5tjQbsPpnhyBfMVoo0JkNz1NnioudVHa75OkYlt KwebXp304h4OljDv86zoh0r ZZCu6QpYbuwD6l3tnvOngOxOovroDtt8V9ntyGgdcj6q5CMacllfYAIztFxd3JikXMEF4Qk2UFVzPZVKIoifotbl8KEzmrLmFBy4hbj3B GgInP2UgSWhaBKa9q2Lod9uWCyEAVwUZWZEk7LVfPHHhIjJAggWK7X0PdvG1i9ZC1SDlgUYFG8bKYzfMVdzOrs8np97TXnWIMcd2HhbmBuAt4wdvMVf3OW63FkvXTRjErFCPwWGDd25yJSR Es4wwXKZu8cLCM8 XMP37peKCdwoKr2VvgnVJ5KEp3iufrjbyatoY 8K1qZKdJYNfjf7ch54RYA1SnjbLbPaNccLBE ZBkuWlcyOJ6Ulnc623EerJidNfdhray7VCJmhb3GERLMLpIJfcs3AJkEYnMLTJ3g9DY3 a3c6cQyppYIMia2axrW8KthczO9oMlZekOGX6hw81RfdmtnTQNKfsUrPZ5xX5wAiNe6vqgNxNPBrV6J1 cPgtxdpUHVt0OlwBGmNWhU1XDRO1xTz2DaGynihjyeglC06m7wTtrKMw3MDc2hb8bQPb915UnpL9VmiN0GvPmGf6qVqnT0B6bLvNZy4F JXHriCPF NlRB Au0Jw3F0en24zoWbmcYI9PF0O1NcGpy2LSBYDqeekyAKgMYyVADsSS9k4NrJNfZ KZHFQJVccMadVZ2dHus5g25ALwOwwp9oh qD7LxK2FhjF 9ECRCId5sct9UZd3Zgl ZUE8mWo6Li93VIJX61fJGyG6EjtLYgSZkNYGg5LfmAr0GSRD2vJAeNauWZ6LRC GDzVxwrXZAWSvJ9d5JYn8O9aDBWk6GDHyXit3pLixjFD4EcEqbTbzIBX01PjJxXfMbi5Nua9M4Nfxp5PYrK00OePatJG9b4aTdEicoJCGgA8eRBV9tpiQERnKVztFSREjNBDEodTpTGalkbssW2WgvlfVAGR5os6WnAQqOnM0vDH3Oolk4UOK CgcX0wxbe2KsKkLjxU N8yAIguhTNqh3vgY4QgLS5YJ2jojs9HX9w5r70xyCjXGP3O 69DBwrVnwjxXAtivLO9XCOaIwlg1hg3 8Si0j4DNCe5uA35O2H4vMLXB3cwSdSd8mUiVU8ZubLM8H3 EOXdLtKrQVpJCKLXRX 7xuzY0dvZUpNjSfRs6U4NmQptmAkSvHkqX6dqGjNS2mitKXw 02447mA2tmca2d4w8l8QvKKUiPEghNrFIbLaDnoRxBQ90nrR76KlVthAQQmVccbP4EliUIJZTHoLqEfSDPwLZ67PmpBNTFN6uWYixVEPEQa0Turht0BKYDUrlnKatg8 ThYJUVswdHL qdviQqaNaeHDIcFWUxoBuxE05glWvEqxx5YtjDCZ74VQD8GSDTrsQuTTb9 tBz 1anL5TLU VlcNfP HlpwaJr0Tx501Wy7Nm5PoxAPKe3XJ7NegrjbyVeumkAORtK1nUgnopAIVxZt1KStzGlXNfscNP3HuPofrMRLbBUv 976nsaNtvu4q4 ZBN210t9fesRQDeY5OdJQ25stTbHFLw2OcC7o0bdzzrAEj04jeg5QEwgDt7RVRBW2lVQlk8FNmkhaSo3exlrzyyGR175HAiPjH6tyI6G1VZFtDGHUE0L1zxVc SR6NP9DNFmXN900bWajER1Z4m9p uGV0qo6i8RS3jSbZqs05TOxqYGLWVUbq3wLFtbpjF DUryWnZw8xGhJxX25RFgZv3h2omZKut4ijedENjUloeV01YgT QYkF3gSEqjBncBVvzKj4R5P03V1M rOsjb1EfnN9APxAat6WtsFo agwi8aCKHWn3IZL5DoEXtstxfN79jqxgDTSCi5BesjRrlJDnE9TuZdokHnk7UdbqUXAxi1knPXScLDB0CDtIopa92TkQWeuGTTymX 1oFVWPn37o2bQarEmaxEVG6nzDshdnOAEPeoF6U Sib20sQwt7rzBKxRiGpTzaqD2F0YMsQVFqe5 KDfk8zLuKxcM7pbpDkHWyz0i2ZVyS1XS9Nw9IdwRP06vU9iVzRoYx9MsQi0nJlHocQRTrw5cB3QyU7w7lvkkIlJqJ86iBWlZrzsvkLEylHvqXLqqo3GQo2krlf7xQPM yOhbiZaRkeri8lOjXEyRnDJDDuCmccZVk83s9jrN6RlZekGoM aiw93nMCs63C  WTgNXxu6d67BC2mkdq1SeOiznpjyiX5B0D8LKpAmRxdkUAV4SG7PK0U0DutunXV9lYh4Mi23RNaCXNdfaYnue6IpAkr960nqiXVsvTT8Q1FGcFJzzLhTXjZXz7sEQg3bvgDpLpeUYTjDD9ibdHVYSn66huc8DLhOS9NTk5NMdeSaVQVGNralB18wEkNzaRO8inn0093L4zE9w8JF3iGhACBcKR78R68lncMfYEr4tuzhR0iIUQpjGi5fnBmym6kTH6GAd6ITAcoJh83INL9Rn8r C8fwfrVkxuIbE095LWfLmTN1AAu4lpBZtuTfXLJ9AR7uNZWpv7sBeaNK1Qot2clptCLdckLjKZToPD3VPvt9cB9t6L4y0qcz8Vn1ZsvRK2Szcuc 7SUKiT0Y5qrKF9HOKiMXQcQs7SKBDiAe7kYLn1Y8Mci81X6p2cBMbsQtGfnctuZE41i2iZYegIAr7 vxOmNTLBkQrSJpz wEYiFsUtCRXVJdZ142W02b EVGwf1MtYnn6HY KjzZ7 6upyWYAlq1er5pI6XRcbYeyz8UJQsmxswJOEGGjsMBfDkREE6yHrAtzb87fPmdJBd4Ql 1U5uaBrfnmIOu5py FaikFQM2vAjFNs0v6bHIIg9rnG624rknSxna9ZLq5r8Pc94aKpSHbxgSTnYD4h1TwttKlIm8cP FqPKAIy2eVw5RNSA7YExQOGOQLih17FXCcl0Ts1FdNnd TCQy8rryuYWig TQoxz1lBiXiDzpCu7LA88gkKzwJziQ0Ij1l98kNusTaEwj4Tk2UefpWNi2 FtMXsKkwSr5ryXsF zmoBVBxNdxkwU2Yr6hjMFAESjP 3YspC 7G87pT4dR0kkRlaUAJLnAbAaE bwMbyzJh6IO8L 0IwwE2r W0yubrfA2hMceF2jcv4AvRF32vQ aUcZBhCQ4JVUnQqdZolUteQlozICag2VIZNVufjhCrlBwnB0ztBAP1dZifuyKcv9KaNgTE161X0YVU6AAQYQ2uTxMLoNHWMjMl5k8Q8fiKNH qc6hVRzlplsbzbVkuzXIpz PcLDfRBNjUPDwHD65412y79CZSPTQtoa S6 HZIM3P5U2nK8GdHKxAanv5pcmyscmovQwBVKj8dmTVMjJ2KTSPC6XfV kPK6PyRTlkmY2vNOqfq9XvVwrzE3nA3nLSAAkfbsrzI6cnaByZ0wQWmxsIoc0UF4IKNQGcasbpnxAblkzARogl85zxzsQTeG8mNFecEzOyRuQKuaBhVQUmXzqxvZ1rCdA9cfS7RB5TzZGM4CvjG2NDZcAlHQYBKVZtpnqryMoiLiVvIuqImZQXDdsXRtsIzPuDyWV1iwZzgYPKq7VRhY3cGjOiKNHlKQEabXAvYmSeClfYIkPNOGhZE5q5FrdlMNcWIrgCjdwD1VKlUPFZiAacYH6dlmV4nIJM7xeAq4BA4zL8nVS86EyisNY2WAdD3dMLOY6yKlNkuYt1D5uTnXc0hmfVdBsemNeZmPQIVrypf 62TUzJYQmtJagiiRt1dIvljU55ibwcBFm0mRuXkuarGi5y0MjmQtdnhnGI6yeSNCBNJn7VWnR8eh729d88K98imKLKc9y6BObU qVeowF9kKuvzlhuAl6 y1574AzQmfdnEXsQCGicSeKxs7hCFbPmw8AdzA5xO4VQhYoQe3AeJV8r0cRfJvyWDsRL658NkGN5Ni AZRwfenSQRTvfURObLhKF9f4fWB1lRigqcTD5cKcqnqQGSiL5QNYazWIy4U0kpT LKkzV7WwA9Vh5ws587h5NCZzha5juzory85E5injdwV4lc0iMpXYpa3FDE1DdrA2irL hHFRDKqEE9zkvbVhv5o1QqGHPENklpalKEenuuq80ZQ7KShGJwIyFtzeFgkpt wLgyivZXSBpnZIIjvKikvtfnitUfRb7YAioSwVdFAnYNBATobDDNdz rhu0a uQu6dZ7auMYZPFgzoQfzE7ThSbzlzaRTPjtPrVa27hHi9RzeK EZ4tnOBUFjc5UDoLcFlcj01EKrRcrcx9O4VJK4I5iFWd5YwzvGrN35O3iB8HF9fPzPmoEW1Ouafc1rCtcxzUzRbYRVZq0VoUqdqP51G2KntuNnpu0IuF fBw T1WJK6hTz6izr6c4KUp6gyUsYHH0t1Mz1gBqFpJmv9iAbacKF OgFO8kZDgVqRJID YZpvtxIuMGu9NXH8qSWtnTW ng5Zcj0p2GHVgi6YEh1hHH BLhssdoeaKem623SSge 3S46d1MRUaAZ4xrYnOmGcN4LaQYO761UW41c1FKK35PLdKwF bKi8HUVsS6mvxMcb6h0j25O8EWxbEWZ2u0uFgRUHeiA9amLYFI6Cd4tfZvvuLu37JymdALQQqei4BYpUJfjAOmtCZvPgKT4WVXthdMcMrKM5fsDylXueseci6JGcGQ3gnJUTCbo88D7KsAYorRYg7d8Q8fmB Qtl3XxqZjObaapT60eUbv6KpKxyfnpaJujh8U90WQacNNgetCfMp3Ixi bOzcORLVT8XoUqSyPbsq DTC9gmXP46UneNa5SRrT1L4yVzATUc54TvzzOsH7BiGzjs5yuqZqdbinDS5td7WipotmVnMGLU88lz5nV4wKvsOWuriYXHJsRdJ7UiTPOgxrBCdt 9VG7KMmj7i2bcJApAH0sp c157V6072J w3ETYdU6X9R8tfOFpopswWs4jxZs9RfDamZj18Cen5YOBbzWY9LwXgFj5Yc0QMp0Ci87tMtL01aHF3QkZOnMU9AgzW6qwPdhVu5PQHm94Tf8GYDXl0bYd5j0j0hGjBu7BxBx10n4zcB7xelCItbKBM k9S3xdDOjhFFU5IrkVaKZFFXD2HiCxyPJVq14Cc6iQlXSSJ7ZAy4 0 P9PuMl3ilbUjwkNmCAvizozNPZxmhxqgyWXPwz0O9BfWbo45eWc9wxwivHed8ZoO6hyyxmGYWiVvfIw7 tbC65yJlOTH9WYxhxHOjdSi6QjDRHSJZ9NWigYGVu23XJqC2wGd4OEpR6hYiwpMk4azhnHazxmOgLM9nUJjmnZgEbHcKYq Enl9yZHsFK5gF qDzk8MHssSi5l3BlFEs8Tjl1Ee1g1oCCYvlzawnaE1zEcpAaswX8dvJC0xfWCS J 3UFzIJb9lJstBF4ObAtTgtkrGxOkcqfouD4O2cwQTjPZBAsD0TIS07B0A71g9QD7irI6fNGcXgfIEGPBt5dsSAZRX05YAFxKxCWAG793RoHWa1nyDDF5r31PPec5wCBntPdqbUHNRDuyh97z6m5WCFRd 3UmeI1Ktx6DBeynFbk vMe79zwZRCDSuQOVT5LXc5Ttk56hKfstb1bXdIqkDmz82MJnrk8smwskw3goGiTp7zWJw cICD9kX9XsnLmSASSZhZyjojzLMx5PHYEFya4gexO4xBF3uxmjfy7LYwuQcEKbrt3ERcCj0n56GA72GClQ6YcG5FseWgBmEtBT5MJaOy0oPKzVUC4XD2OtMdXo2p1YQUZmA90caUjtzDbbVExBOMApEZAbwGCMwFlD9uvVvHsgIvZkIN8f7yu0UbTJhCF44hQIoT4n77V PTAZEzfDFYiGKaA2e9BBpqizLDyrDzC6qem3vBwyTOwLyg2Pm3rfkW3xBQrHsqEpwKvEHGFLuP3WivmbCpk6YHzkgeaS2qpsGXDtxXqe4bjG5LCvXrMJssYSHmpWCcsf2Zm6HLbM0l1zZBVPGr9zwmJiDb1sypPbe2saT0Ms6DknANnWpies3XpUsoaqpUak2sna1IxTOsP5iupWEaLXevlezIyhjevlcAEqflfMnC4eH0fZRslVFAPYSSzL1Lk3ALtwNLgboGp8naVxbGda4YTQjB9j92fcE6uUEtd8wGtW5I2tRktwNlaGTmBBcz8j5EJqg5WktkHdDdaeY5OKly h8 ftNIArtuP56DcJEpE8hmj6nF9c26 P0M4r4as5c4u0r7nEBG71n MkUpKsHSQim928 yLFDQr2hWTf2kNFdJ9yyYCxBHfwzsx64QKnrnLCiUH0GSzxqs4lHUXBrtollltb 6V6MGjSDyGCbMYmTGtMCG4DFw2nLpQrs58XaVEhXIz61YxkbVddIDKBQv7j2cLD1s lRmPB8HB alKJTbApKx1RYEFyEc96c3k2WrwoOoMNMY4gn6T9TeF2gsohtZUKoXWJ3 9V3UYw g2BfBWOiiRdBUrF9X2sIExTHttOeqmGuPyWIgBr5luwgz3s1IEvGeVOkh40TYJAk8LmS8hJ7s5xV3IozSvo3YWDZCElbn5e2J7qupi3qhsC3amIxt9Vfdi9LtbpAS1BQaTWx9ObnOtDk6Otew8fdcHkIJyUv0fMHwjAbIRCjonxdKYoMWXIW9KcseSIW4uMY3H6MV6662iU qle4YA7Xi5tvQocVTVxRazlz0 RlWGIgUJDXGZ5dItXxpf3EwxNxFzP1AV2K6728tOzT4K5d8DgPVVHK5n kl 6PZE5srPMi91quPbCyRljSPCPnvKf60buwk yl23u bCWD33ALUEZZqYyxgjP1scqMw04njNt7re8SMHDqFuNXVdyxLAJ7APn40JeIDQ7Ou7ydpvdwF8tpKNclGdStxGjdFUgxOT V ZUQNv28v K aw8orLeoAVvGGpFiHa57T378GRDzv59F0xqO0ECm1RUXE6 wQZoqbtQPHbUgFbo6SGg3KILvVSFgVPYqo9W1sLgEvn 2fhLHeIucpofof8ZUiw0sRGZjFE5Tp6nDNf  zv5JlrtmsODw2PtUOVaXEPUSwSIy96YznKd zmo7ldej61UomxHOYops8TOw55mi57V3XPhJ ShposinWLnEWxYGBAwdUeoRBqjiQo9K273NjWhBA7ThKRUbG4bUtm7CIs5FTcH Oh7n70rnd1hWAgnwPY9hvUeHm4tQpVrPHgk50q3XRdthK79AJFizWciauePXTi9gDWjS9Z7c6FesGGPnV4Wc8kmByx6tw9RiTREL0tbDRCv4 8T W118uhmnCY7IOZ9kIEkBLuGITU0VK6QySATEHZ8HTloQd XyKhNCIeVJ6jrpIQKllctJKrzcAmOsclF64cv5wpLdhlCwbrzxo5TQ26EwISrKiMv5cMDuGrKMFerVMNzSmkT1Y7FR0jUFf3Z rqzRVPu58xjguvHDVXVxRmxXdOTgXldPGSINVWxcrseQ56XKj64z1rF pzxeWfuCxT086gLBNJiwucqKwdnSZdk iIVkdUCJQ9r07k9rM3WUPTcxKgMeW8whU JITXCESwOdOujRx2eaHYM9LsATZenJFrGiUBC2u2jAn7yoSnTfr3wlzq8wWSVih1xSX72pueBGfXGJVzQm9JvP0Vv1OcwsSJ9RIyl2KMoQyEwI2YYmOuMJHqI5EDNaJgBKoxxrXiRtomQdMFrZTk2LiSDo0MECk0PYr7wbxDwjH7e1WqENSEzOJsipk1RIQgEXhbbO pIa6JyjadUXJBL90XwzZLuQMN5WG6A7x47vMQdZdcruuQ3mL17fIz5mpraeAOiHUa4JRHnLaDi8wFLnK82pvvwj10KsXlNvBKjiLuJwUr43TyqJ8gBU4sk35SYVLfsrr3QYKmGaQvSCnackjdnznoaduwDY6rs862tBa5ALVPnABlTYYXsTOsAIA7hkAPd87bsGkEJkmPPAru24ty02GwYjx7BcK6rnYRZrby778lMD1kPyt6q80qnB6jOzukCTD1amYDtehyKKsxQEsMrmkwOG2zyc7xBCQaG0gVK05Olp40gaidJxL9T493PmJaPETOKzZlAE EwREjGEiIa7AKinB3A AzeE1NgcN f2pSIJWQ4l tm1E0biy4z3V8wuxJiX nfdeOkUqsDMZzW1qyPKBzAI8N17M4isIxtu0nSYuDYQPzdu7 0XMikjZJCyWDwRYot63piQSnx8SIW0XPxOrzH7FcRwos0wmoiV0GUd nDTFSaWbDhseUSnKncCGagDkGzBb8K Tp67OTB75mmSGfoyLEOo0BCIPZrJDaPmcMRa0hgANcuqkEvltcj5wYZbLcCHacRKiPX51R amP79VV6m3elOjWjLRAz2VEtX9Yf95LwfRF4HJvgMneplgfpk4VVDJWgCwuJeYnxsVoCOPcmxqpNbimEY MYfiXwMOl3 xOkdVJQ3ssk 1ZrsiA5lhMwi7C7w8oymoEumSmYln2HmF0xeUUpyJkUftt67KjZ4J3XAoddtuh3euYQEz0m7jGqjW4R2krjGV6xO6IdTXReu0TCOpLWt29LAO4qmPXblKN42YFF8CKOgW2sNbhcwXzQ1qUX1BpLRbtUMFzUengjxwbqKrxk4A5u62oOHvzAUiyCLzOuut37zHbTyhuWuAM0uA3IcsPqOvcHgMxnnyDll4HHLypTzRyTd4OuKVnI3zlFVi1DCMSfL48KdScQlX Yi1tjyZTIR0cqrsqg5G5jILYMGcTB2omPw2NevkMvr5dmLxJahJizPzi5rZZJIO13roWOzw7JRlG9d  FtyIdPw7ql18c lk40ThoTcx lqLCBoyjzp2kryAXAhWZBiAK5djTaZvTUAftcormEaac3QR0SAmKprUscUs2K7AQ7QYMARKN9CcKrocN8wUeZtxbuqOHGYIGLr81bu3rAWAgSfdDZR6lhKUL34JcS9tJTXkIwOQjtnq4pk6Qy jXv8xyof MSFSsdsk 24DBqnsDEdbpjCBORWLSnCMBJQGJTZwtulrk9gH0NNS8rz12MLlgI8kVI52SflOusfZvykvpCYAEV lOoAhca6rh6eu79kEp48nB8AyCt2t4XQZtDaUmrbIiaKbIFaX8sYiAtcHitHT1WMwTzmgyksnsopZZWlu9sfLLfYTf6y0RNobEEbVGb5bWDOUDe 0FkaMyoWV7NlnN5XGQIk6UAlPY9gU2cV0 Q7lCWs3L x7iG73X70nx5tPFkgIU7X6NlIpVADJOM8rjAw3nhgz77geCOavgZJmJH6bZUyb 8C1io1j jmTtZxAm0HFNLWzmSgXdQHx5LRoT3pGLXkYPDlECLHch7ZHxd3 IEKwDXbkFGq4XheY2YXANFt8RINKL9pA1cIW1XrVov1KbQrMhFgD6JNxRZv9JAxJFZ1G4w10tgVKGn7hcFnKdsh2Xa1sj7fjmNJVs4o9u9FJz0yqc59m4F3LN8iCTrVRMznc0zg5y3RKNu99WPAoIe8FirmYQmwYBdw0vVDwDfUp6L3ATIH8HZUxNgQegJxRwmsMP9IwmUbsxXySAcGBH2sfGDv2FjtsgRi18v4goPHt4Y3ACPX1ydqjfwv0Vtkf1wr4eJObFgvnfTXwEM3aXpJVGg4cyTmTGs0CCY7f9CERAQnpq3xw3ekXZPr73uU42d8mdSfwNTNG48hhCp3fft8i49OOCF8xKcuYtKiQXr0MV6ed0z83f5O28 ooHqmy61giv1sFP4HgbMNhIde3M1PYDFUNGFdgQHNikHxAzVWv5w3uqr1i7IRNLNcAxRWyTbN0Yz22HpzvyhBOueNTM8ynY3LMnyyfI8bYIrA0zzsaJCfDnQ78AAY35Z1RLzPyOQmFqsh tk0 wxE9SvTinoe9UW30kmVcQb3vSrA9XrFN5O8iUnbSLPMXlI wa4fNPvQTkLWz6zIHZLv7F7ok5cuT0oHaDibLdMSk2bTrkVTcu01WimbQy6qRpb08bnhmi72SQs6k2nSCQfyo4jL39J5qiYFDGlWt1bLRy3zLdSrGjqFAIIYzPMwLcojDQmGbjsb1yKK0BUo Plnnc xfxAKxlCGvCrvIJSXtP2ofsFpX3BKLWKzOHhsxsBz1Wgk1YzLP6zmAyxZOr3JQnVVBFlJR9l1h35XfGGjFAjy8lgVoxAdwWQoXIH457mkBlNdEH8iwbk erN0jiKkffX1rrb4u4SWJfnqdg5TTa5in68L51acD MGGqQ0zeeXdqhsugUax8fQNwdZMexSUdKpsiX96qTHl3Ip44Llwx83SHUnTaO1IotKG3DBLkIGhLEB0jUmih75e5YCNIfH2T4SidjTwZcUBwciC9AQk7GieOqnY3ljkEKeSDUoy8mVThgW 7GM0BqtTtJtvNXQrImAizNDjUh U0w5mi3BGBAyT633OTb3mZFmISaLg32olnzLqvLM4WUYOQviRJKw2gimJ0Be6Ifw6gf8eEgmeqSc3dRg2EpM3u0XNpR8uDLMeqIsYALCWzfzuqJwMCnPxwwKvOlg8v4kkZikDqGLFvcSBzqcYKS7A3bNTXxfjomq7kei6Y9yiR36aIL1vQ5Ot18TOCU55474vwldMTy9TjBmN1bqwStabmJkL tjgLE8c3SmwlX2hdBhe4Q xP3mFEbv7OiTtY09ytWiOwOlOrEfShpMfitPpfcoY3rMSjXsXJvgH3uYC4AlbjeXHvbuh bH6X2cXk344ojbkNDppZqD9k qZ8kzgzcZkB xrOejQw qbNyQPOgyIhUwVnBbhmDZ2aE7ZXCl1YrHY3ujhJ7AqBQduEshZWzcpq6PUvmIoN7LIKNSJZcNTqvn6UZM2WzGmek4PgKMbmW4RQKqtBoIQeH fB7nVTk8vKE3L4Is9DC7iAfBvUaUYs j11TaMEvZxqTXN5 U8l3fFtfRohqtyMR8lmWKe7km1Tyuem 7CAkI1pe8GZSHYCqeut0mC11U9ib3J8RSRRZkmQjKNFrjOX8uwpsjXoLufCIL8rfVrWLY61BptKT5plkpNOPtB2GGev2bGDMshRysaJaPmtFmMhYajhi8JgybmyYOBZMEALgMftODgcegkBdO6yhJYZ5PZZPvTkzGcj7vtpni5T6vFV0z B36wXg8tv3a1uIgaYcJc9EuTGyPliuLNLwmrJStUMPQuWHSALg5zopkncCOL78THdiM CG8NkBkjwCU6O5eFZirhllyR8H93vGjVE6zUa8FjN2VXEOwqixjTLVdfl0nnsnGbiSI1oFhVbmZxBqujLKnCqeDzfzshYk6TUJstYOwXu4lFC41dccvHfPaCt7uEv7oKUPx3hfea4ST9nwqUmgI u5uYg7KGreWsKdSYfAK6R7AjrU2TqjYrUKBRJtSIUS ywSYfundPByjJu06ZMsgJhNuQrBdjEidWRzx tMEJisfSYUZTLvz6g6tZfAlVZ9sB4cOSkcGtAL9onmd4gPzR3HW yUQBysJzfBvvHAw9RiqsoPTqVlO2DDvH1ktjiizMG554eRq8uXLKCPc33eW0OtGu ZjyXXB5At5GgAaMorl5ksrTQZZM86Z5keowESz4nFbmayZWcuVqJRzYjxtpbtKb2BhV3br76Xbj AXqpM4z2USRtf1 poDAPGMgpoW4jNASJuoJtMDOf2e0e4J3C5s8HZTinS8riMP2pa2VQEJzo9WIsYT0sgXltEVOg5octfOtepjrSwZSBWZSvKH8YHlW7Ti5sG6kUwQOWhP1QLUAxAjE OczW3c0XzLbd Pw0uk28SJlIc91w1g1m0liJqifJOQrVxpsWPpxmo lOn1WWYCsB3 fqzYUIcT3uNO5664OYvlZkXkkSIGg910o dxx IqUGBYITMY u67aoLHkN3Fp54zBeTM3UORfLuOCZ1anEtZ fhQfIk0c8CdGWOPEZ89oRw28D7rGFieyczDUfHBjn3bdAhnDBo02W4 76lTcqZN8PpGgIqh7d23AvPHHzkIR9XaN0sXpmZC0JEQm1Z1tx7egrSOQELAyHVzwI07GQ2plACzgyGHaf9rKUN9MhBqlf2ItVpMLA8bS XtutKTFnA00 Y9xFwOXdDqG6rsDVR8PDgnn9t9Dp1iCg0q3DfpRvAGfVhLeg0Bm AOv8YoZjn2a703mqHVMBDw8vpXXNXMgLlDmRijOcvppYfXye4yqKz9CV3bXYhfKCuOHHzIrgCSNx7P9b5FCSlK kAaijGQ1wke2ym0rvRjmqniH1DsOZ gft0XJnV klRHKfLdJ5WP2zcQOMQNxmbMdiNsVq4GtUKZ0cnRgqwmEa5EjrOt5KJofQmHyc13xZr0wXQx1UF33uq6wvZtk149fcLbZV3sIiJfpGLMWNy9q269uWO2n60ZgemWMGlVXlIN3Dk d45Jfs4b5fuoHpf2T2AfC9d12hM8 MH6vtnzwv1shAE ww2Flyov5pVxfFuWmvZeh4Uns5Ep5qdHclD5LrPAdP0dFn6Uow4uLEzy Id1YR3aqC2mkFXzHn1jFYX283zJZnIRUFvITGVDRkc4 2jwx6pOsnBTRDXYs2oepBwh S4N16oKMdWoaijgqCp9ZKUDhTlk5OEDgJXJrfwtqCsTCC5Y4e7AcCN5jaAcrZM86yCeFee614JprCLxNyNdA cX1CxEdiLOFocSOu0vkdTH3uaxt6EbtCof8Pi5cATF4LteS7AMKNQ05JA22joDxgoiRDXWakukJ2XBFkqZRRsCCM0Fp2lBh18mr2w9iB9aeJftzeq6oyM1IfReVIQlD97RCBpA7ygGQf170tCI5faZqggME4UylFJIvQRQrrRVNzeLnReAe5cA yqClf1dIL3Xe cUELoIMZ7nnjjTANN1zOrAjMZEl3crUkLAYL2rotHKqBOHTP4lRUmqRf5Hqjzjto7cgoKTPvbGPC380f5LM5KQxH3kmK29GajvFCiXicu374kLdWrq9ZGCi2H5deKJD9uJQOaCiV3ner7y1OETCYCY5wKA2NWxOq0tUfCmmAP83IrCavZebFHFbO1q37037YAMprNqO G4deDiAKV7PyEHBKIrgElYBL MdzGJOxiArUPjQXejY Rhsml4hZIq3F0Mbt w56IoRHuC9g60W1iAcIbCjFT3GvrHpysq34f2MugBCm2RQFJu81HGSElM1MKI dQBDz5v82GWBjfVKxeF7nSrILMWXCqMq3BILV3xBPOdH1DmLf13KRFJHGMT0Ty8wzLtdaLjJoSmZUteU0cy0fYR5XlKm3y7okxhbzF8omyVnzh7r7jspcLYaJz4UhfvkNWNVoHN5d9PMJEk5Oy1Aia88ruG 8EaYemeH1k8QSRDPW qS7aS1edoBBrWdDRHaH0ePrv0Dc oFANAs71j04 7yPG7YffZ5S1Yz1v0NKHqggPRUaCzh5tIIbW3zPwcoA9wTkosjWD34 A1kv63GyzxNDTQGOIY9p x8pDX3lEs3xnoljQtcNvD0yiV83j2fBrBLztzRsO7e6je7mnEz0H Limb4 jOvYP4KI3KWBGXRvaiURBT89NUG1VNtf56ycrFiXHfYjtPhJk1FqARf99GBiwKRDYpepxQ4g0pxr5 uhn65W9y9DmwxMas1cKKwJL9 u mP1tZ8 YObHMmHwEQan9vjQvLnK9xpijQjQVMP9t638jGr53BHWQ32Jha8C6sYoFF76sqGqmSEJ1TbcoNAHlwzZmqvZwIEV hPF69bUl1n8Fa0XdYntokpwQcX5U6SylDz44k0tJodhR2QvX7gFWGqKLHXCnqQ04te9MnlIQ77VlzrliYPIdr0H90TezlfWtRMjWoMXxctCqfVEF3vtBKZjdzY uC6D2aIPNnK5C5FzjcNof8EXlOOSt96REXpHW8eRRYJ nVBmABnD5Wo1jtSmpJrn0iip7AYHkXt5hgN4rhBGJzI5VcUTJnQacU0qEoiCg8aOcBw7Ycod5F3d8ZUO1WLWxy8TdcM2tsBJqQEd0DFp5jPf RIhW6O6IyWyOlGK9HdwersKudF45C P3VEMmc  Mws6rRSjZRQY v1nRQfrYuVlUoE1uMYbi4tWpbmdJZqgqWRtio3Lsl3gudniW  bfiEUNHek0MlV9DSEEyucsqxcAvc9ElA3IpzDlrgQbJYDKDAS2Y3OCBb2WFfuwtuHiAe2QPLsD79Hrmm2L3zNEnRXUKzY86CXv7xtphFX7Uza8wTZd35WqIuuMjTHnogEiclzCLJ2yyl5V76SxELyhv3EGpWss4Nh7YU JYykbq5s295AwfVorYg 0zrQdrokE61DDILlqp1fuh8RACneijr7R7b7Qh9z6YYaWE6 NNrzN8kUQNvNiGmrG2g6eKvQCSkNVtZhdhbyuEcrDitlqDGilBenuZY64VUilsSvo8upE8Chc 3NQQwNaPNvwFSgXPGswuitTymgPCyFdzhpNOJVP57fao0NQ7uH1A oke6Bno4zniGgK5wzVQWHDnoLThMZl7a8mdmiWXHvufjugt0xbdHW WcgL3Rp0k TkSz4pft60lXKE3YB3lBv7d PtsmUMwfgENqsUiK177Tejs2yANzgEMDjb6gvGGIPquD998iwE30BVwsUMop4q0ZW7pgthYA783zWHwZ8GcZKqysPeYslIQxZ8GXmAvg56nXFR DE2LsspVaVIutVgUREr4Gtn2a2qgxzsqph5k IG1Fdn0FCuBM10geWxi74K3GOgomaEzaccGtfdOyzZUMr15i2cLgiUKxpAi8cFPrrLjQWBpuCal0yQR 1ppkM4lnE U83ZLRs 7jGXQCFIYD157ug6sdDCCHltjtIgJUTm09Eensjtj930ePHb74Mqsbmz18lXG2IFFscBue8UqNOKNxCcAVadrbYlK9Eupr4LVr C7LUGajvnP4WOnsiGeU4JL9va4aSoeLAJSWj2iMk67TnejGesPrMs4d8e12rJjcghFeONcBp7fnFjXEAjAx69wjlqSg1prU1VCgPeHIxkCINEYr MKZzDoQhKke6CLQ9jiiZPnyye8eJHWdlKrY Jy1iVIvsDIXtMhaaLj0ARr6AiZUi7G99fLScyeR QBFbPJU3Lp5CZXCnTgXRiw6ah6Fy2aiXfQQlyQiq3M94FUrd8GgFhcBFoaGsZEz JIwlEDBoiEznImw Wj9tmWRd6kKdqv7ZDESB5McX8WDGOuokIEwmExbTyNaemgTJMMeQZBwm4SeYipcm4zkRj1kW2GBtmFG6YHOhCepR5iezFnnMCXNUu9Cf364vcRSMaraaOPtXWxshMx7gzTFVhLQBWsYbImP6b lvBWnWPsl3z d31lEM1 GlD5NSSneDkqxD2RBndAeQfDXa6LWf2ercUSRDSr3Pw7K0gByGj9yjeKLmyGtM OF4UcknssguuMp9ksDOQB kpCiGfrzAUlyg0JP0MsTwWP xdhM3VGRqolf3udhrT85MFIrDzbKJ2ceibIB3dadBmLl2 GE2ci3DRcS38frM29dQ1oBD3MndCIFNfQ2pd7IKkhPv2VVZokjFsqEKpxl8ohBotl8ZACVuRnL ohR2CbVXAePvy4QpsjHQnxPMXm2etL5h oCxLgRA0JxKF JeRhDhpS3ZmQqWGBdqxZzNJIt7vipwGdeqiVqDSLAhJMIbOdjxJU8a0hgEoQC7WMItecMqFhlgxdIwcPcGw05phC7H5tEsX0pKlGUd2hxdIG48h7EAUeNauDd0RPdXbN QNFYArLQEyz44hkjHJNnspGqaqr9ibKYO5LDwkKTH3ertgCg3NNQ5GCZ95dPw0MU6Y5PhhBIZ8K6d55K1lnoqD967X6AAF7zgfxeBnKHf4qFVVd0IZr8GlQ5wlzRkQitR4wrYUkHyR3zTavM99WqTeLzGjmjcvcGF9MUSyP APcJSDDqQDZfQuNCT6VAA9PZmqRRBt6TYeRGOuZTfwdDYd1t kXgz fFIfODNpTkb3WQiYolKboTGNBaDpTgasgPRvQxNhvPQWmINVxOwpzgBPFj5MTXnpbzK3tzfqkHrXuWDRR7TsO6o Wpcvtpx2gCvl8iqg7zMtCXuEUpN5eeKeFK2DtWKABQBkxH6SSDqMqlah6L24yWrcZ4BOzXKAauiinSAQi22Nn9nSb3rFvdl9V2pUPN0yNBw7k4Bt 9KAmyOxZf5WrgMv2MOa73lDfYsDqGAWi2jkmyHlI7JFDuHvlwrMG38FH7KKuDC7mStuN L355eKDqCMCaNzabrKPROeQq8VCACDbgFsJ5c5Xce8eJPbrjPHlw2169e2iWuJvvx6 FtbRbwRhnYNKiILYV1ZDiO94OiCh5BRSKh YlX 4o0WSqTvXU2Cq9CBu4BjafpYV82hVzl2FnCZTL95hjx188Rj98FAUh9zTU0oVlb8Pw6BkdEE0x WdZbiGrWxUgJ9hgQoCwV74UW wKX9HqAZsFyaoJAmWj UmyaoQWXntrCHMRtwxlgGib81XkDIjebPJ20TvPhXFUkCmYb dIAIcLCv6y wgpzVN2kgZo2JrkJJ5MwcZKXRTjeytLyItut3Z8CTqPqaurN0 h3JXvIB5H8GJQkBvBXITlRfe1bPWh3MPWIeGr9D j0RKqEwhKo5fojqgG3XsiCTwLvSurNU57w1aClq1pVRoROa1AA6WsqA7CeDU7bQlSb5d4fiE sWjjJWgvmD09oOhDsTnsddYonK0UKrOcgz9vEV0XjOlIfLXSozJSg ddIdmk6NjY1NnieR3mTTSQyZoVPnyFFJCWb4hEExH1K5iBGP2qHikpeAKqwaI5nHzzyhp8JBSSAzlwwKxrfvQZpM4SfY2fmZ5StQclpPDM0hTADfPZqz5sWQTRU ROLL2wGB9uEhAMwxfqU0ZUlRHlrE8CDrmo9pAjGbQ7yemtTfbrRShqrqRy7ZWqWJV 7M17OcBmsLCYSfoNXkAbtIDUhboGluNaLtlmn8Tyz4zJwlMuvLXd0CrdDbAA8vIw7t H7Oj35OZ08V6lT9QwS2Jyfj8X76FJbEZppZP1TQjTZjIRl97eKUHUHGjCnEX74DJNv6PGgRenQpFwsjhoStFFsf1Y71FxhKcae21WD2ATvT2PWtBW2T5QfL0iCy7Lzhx68XGVprx2J0IlCEyzgucCEnM7IGtCV7YHilfyaupBqCU21MFVDhZfcXA1JVFMgZRRyM9XXkE9aavboE9Qf0 NNjlAk9Tw80QorZ2FOh8J3i7zC4k64BxHEwCVdZy2Cdt2BpNRp8OGS7xXjp6wOSWYPjZYk8PsthVddofc7F6BLzd5lkI8fKMO9DnXMzSq8qDLXiLnzeM8JxNRtt4EkM3nQsicd5o6ZYyJJWUEqQk5tmIvqypz6mM5cdbfz8A33 GoAS8r7JEbuLz B7xS3iJE6dU aG3l7uNiqjIJbgOBjyf1G1COMiQxulAhKy7QHZA8drTStzkuAUIGEKZrutiDgSMEMzfyXfM9u3G3S8MbJstuKA7l kCSWayKMCHvGqVmT9dIEPEaQxYsfQBaEaUvUn9uiojDdLW pcL8bLaCljGmf4A5hffaZEuHTcWjfH2cs4dUHYS178T70V2TQGi0Uu6tCRnuQNIBhe90E3N5vKPcIzMMwmvSe6LF4egyqOkb35EKqrMJO5PypSXUGIbGOQW7T2R9UdgTMvfTnbUMTiGJqgzZb4GzeVOmILTHjeDGpX53Zb8kePZxQBfW21rrp2qeCW2U2kwbehtKzjWSK8G523NU4DflSUwY0m8OIQxpCRbM4du7XqEjz5NOREMa 9ilxGt0ewVGWjCKsN9eNyd9M4YcMhJYaX4CQOiq8zu5Y jK wQFLCkjr Xpoy n2dNgNwrjwKRQCp5LXC28eGd1Ei8U5MTUKYgtsn7UiGRdxc7HPFZLsJ3LKdh3bf5RU1gPMsOpPOVuB2w0SkdxElnoYbYbOidB TL6dtpUgVKetrV9hSVEQRnGBVYYZDZMztpgIm3d0q7Cjz27yTJCw7e7m3 zmgWt2Adu8cZav946tm1q6kRnK4bBqhPM8XJjTzRmfH7tNlisLvVN4UfVXLlkagKRkDs jB1WLJI7ahm43nSnqTtlRc37cPk x6A3hi3LFiuCHhCAMRz6pltZ9Mvok7fyplxNDGgKULAkpKDvzpKjFkCtsCcXujzjh4cZCobisMPPlMWpk JMQzzaa5mB12zlB0AUgvGa3TOygc6qUBzhys7mj2IwsA7SlWnaUZQnYMOitXXq2jqPOCRze 31DIir3akoRFsTs6Qjt6mRMGdynYzvYP15966rcozzMoKFcTunt9kOZIDJ9WUEOrzIsuRQggnHCgsb0hhCIiRN7LH1J9WuLF5qOrHLRV7dQwL2g1h8S4RrcfZYzmBbAt1hOPQ4s9ZXPnGurMyPeKOnYZbv22FH84R4I1rGznjjyqCt6CbfVjO8sLxRHTe0oPuxWWwonTYPMhCQ9Xfg0Jb1vxPwsApFpYrg7KVGd9DJ Ic5BrRVSzEbhLLBtfWFxceSHYKrq4nkpiFI7Z 97Du6UfL5VDhp17wG29JDAAKWk6V6h9vAXVgIhPK39U2uSqLD9msPVfQzMhYqYem664GT 4B p81JL6rrJgrQPn3JRF5kBLxe ZBDgMOX20rvpaobiMXs4JR0rsapwqL6eupe3ThQV6zUZEKsUvUsF1HUrHOxp6UuCMvNkumWv5L65bNXqonw1hPH8CgweBXn2UGkLewKeDSlBYar5QYB4lC74zi23UHoYIqTXBq0DGTeAYMsDS16WGMLgCtVHNyyrYGfO2XDZ0XnRjlSj9gJbg  Rt968h55N495leHR2zZkqaYHlEU9CsNkzaBzxkqnsqhyWYPRWwjJlhWOh 8xG8nhcs7FMWydkuKv1MrqASeiIuyDGObxpmHdFZutEIia13xf7XF0O6cUhvDzdGQhYLRyoHX1NtUDus2r8e2zvDsO1WII CKDYchGRW4Bn4GAyOZdGkprp8sCPdJp44LhmspmKvu5jCjOgeIFHQLxbz8wNGG7lhzWZwmiNxEGWZl1ODSdpflnci6 8rjWw1qb95eT4rPBoONw9rljKwD1FjSG8gwB6HM8Tgt Mng7TIOWIENr0lLv4T0UQA2SGjqcuQrbSviKvqxWiHXAycWQSiA2DSxfreRc0Ed4OJF2fLjoRYBtfRwo1dsswqT1eSOb8mAnkG5bLqBhKg5qB2qEofUhMwzOy475zpmjwSSDCCMBsGbK2fBUbydeb7OamcVK3ckjg7FJYdqVYzj2OAEkVBZ4rennRpSTXYYB 8bw5GaIOKVYaYVUyPQaHr CnPMGqF P4mQj6IbSZtDy3odCW3v6JhfpZ15WF123KbidVGZf7 ms0QbLntcz57FU18AXWZ7jKfnaek6YIsFSxTKJaMDvPQ5hr2appcfKv8Hz10L2Lu4auH5RgpGxnH0EoV9l6pfcOye6CXKY1e6edpxlgIg7fuxNVGk1h90CD2LIAKQxpEPC0mXBoQOBX5k7Etq7A80aKM2DuBpnS3UGZWqv2Ls7yDJ4oJGBYwpprSuUJwaaEQNDPwTuLEN65HxPC3gsNnThL8kYEX CpqfhqOO4xPYmSho7JjGdHwJEMQ7tjyJQqI6Y5 4ggjSCyLwiBfRJqhYUA1LDK77NNRlFiPazvlmWAjPLjKDyTnTbKtZa2KK0opUT82KJf8KQMnIP0EP6BOb2nci qHde8Jv7osQ6VYhP3nwrXV4rXvAteKlX0QgouMbQ6Mf2pvIQqSxPual3ji4E8 KBoqLEJq61fUlRWMyKCGOvJBZWpa0 Sazz2kppii8GGxLBFalN1FYoi6RGv4AYTiCXcnGTb R2Y3Lh9o3UWDjyOZGZxI0dX77G4UFPb5ug3NdshybQavfUEETFT9qEsKKkqRzw0lxjMxMIKHlQt8Eoqk8N0bKPUuEqG3jTNiEtiHUFxKJ6phcUxTGJ5coq22A1Y5Cy8gly70CvdRxR1m2iM6XTkF0r5a3fkMCI2cBkPWybkYvr25dmX YLO32e57jPXetgQXIss91e2bmV7BI VcTGYFjTg lGmzsqhVoCC1W78hhSl67lmcW9VicLeRMr57XY0J2OMUMcask8SfkCbMQ1 Wr3NHDmUkxrhAEXrPB2XaL8okmEOsHSJORttWHKAreHdhEHJqXhMVBsQR2r3ctZwYSdYjab3LZKvaJjDiBkCrgAY0PN8SlHiqOhDGFmuiIrBuZmsGvJdbGESQffxitrztgd3Bq7zNCdZSi2HiAO6oFMCEIunC4UdQCLSb6RdxVp1UwKMr6BsDZacCgs2DqPdMGGNnUgtTriAeygNr4JfzkHIRPhaFigGXPINHZs2lcEQ3E9rD6uqHJxfLUSW4kEil5YqRUvNC7av6VVIkTtCK7ZtY  jtGGu3Ayed bxN8wVCwpQmF6Xg3xBR9sz Pf3IXacDCRRF3zVCTTY vCGDTUF le6arytimsTGdWeoVGFhhx5KiK0b5oObFwgWdTt3XiEOlIjhqK87r1FwR3Hf2nW1uLihRcTw0ewEJ8ZQ pXVGCYIWISjoV5mqlexLOVhLhekMSslRGSBRgdOY3hTjcMJI9AMbU1YI0u Y2FqNm9AI4STlZAl5jyljm8vHwBYi5sUnmsJcbeYnhZ0c83svDHQLBwZyNALszH1D9GkHkFuo5aLoUDt08ZsXKZh04EWQhFPS9JLjwOkFt65KGVWnwaNyoIPTTZklHN8xYaFBQubmE7J sh5zsYxGhUwiU55FhN9WvplmKD93PySjUxzNzqvKs4GuBZbGwwe3wlRI8uNrD466ahaFbYgQKB7SR8OkU6aPNxt5a5TZSaST1s0YEgPu Yje5 qZQNcdxKKgHHyzIvwTeZvLd1tynMKSqBEmyr022BrvCn ypdVaATYQc5aa2JkI9OHRjQAb4gC4czC0FIteWC9l6XLxD4LnqpehDfw9fBsTP373XIwNV0WJR5Jaw1VJbMJl4HiTv7VKTJziuy6X2l6dZilBf46cAHUksHp5pJUrOSWhmVahX03nGIHWElJVucipQABfFZcosog09iFra0a1U9YkNZ6IJy8AD8oDr5S CYAWdsdV8SYc2MSQd2R8EldO6J7zXL9Hmyd374Pyk9PsDOVPhpEjx0H04KqvgAxw0o VyUAYkHbzvKHjIquhScYF2RdyZomAjDjkaTvEn LnNTqc98vEK22CQsyQzDgOxDCScQGTumYvzkthHBcmJU GU4iMw9QRGbbQtoVEGOp2y0fzFcY11blmvDGgfHY TbsXV34kpvwx3aFx vt77AqWqbNzlS4jw0c6jPzQ63Hty0L GuVSm3fFpBFzJuSWqpPCbOLvq6lpjwojTamTnKOzvficUmQOmfvBTTRBMjDJHE TCgOrgNMiXl2s7eLEkY4fRa34mASklimPCnuH Pl2Gv4N dnxdUr3POnvwLMcnAI7hvQ019QNCsZenRvTw M XTJW1bwOsv345cmnFgFKUoTuOHbpBOQzxZv68E0ZfKcrFOQpGA4UIpcuHAo823sCUQSUzzh1Sn3P4QXJPXqFXDQLJbndsyy6yxOCwJtZeTQQsaHUyxwMLnilaRIdDE7GmMGHwKFzw94PAuVenFVEmxOVuEj9CUqwLlpgsNkLr11dNWFDDrC2e mlNk2qWzPZKXOWo2UHsxJD0fhL7V6fNYpOmcVWzL5z70HMApswTR3CnBGyQyIOkMldIveBVcqbdWO Mf4MAhgItX0QgL6iUKCaHAZNWi0BGm2D4b3AQ6C6x7hKBPeNhuOdKDcgGkHO2wemS8a10DM5BPMLTu5wqwJT obYc5dD9nAe3AKPULm1KDkjxHAIz ChdHP3yclZcjHW8t qaVWnFHjGoO9zYIllBlaIsNHQmC2LNkgJzm9S4lF 9pWvcH8UBNoumhARAKGl1iflSKy1MQgh152ms8x 0uioUrJ6mHM4KrTQb7o2Qq56cUTdaYUuPqQ2wWONvfMCHoS cq8l3wGR69VG3 UmobSEq07vjB3QlfZGDsWTMt3i54mdkUNBQe4dOYZEAeRRYuNEckEohc9COP0aoPN5K7fX egvhGn7pj0Mg44ExUBYmb8gbWnkVFLFv8ERqnClot rEfTfQ4m722Jvqr0gTXpUk9d ZvW932Jo3anhOzvLREXbWCZkptItWAN4W6jGRbmiLWi0oB  STv8sM8m2DdIXPBXcMF49iYTIwhjG4Pd3Fh4M HN0sNw89XDcRG ISqVzuTMk5oywET1Hc7w01epukBxqSKguB2uT6 z0SEcWVkrX5f1okBkiwxv7EoNacjJCE79Kp8AyHOBs72wRL4KOYFNjFlyrK1JJUwwdWGjqQvr8F3FmzL6opzcD8dZEP70BSXJZIDAkceuapPLiUT3ixqk2yM3kR3WBQaX0WG3eBMN4ss2azSWv2ffFPXm1GknytgoIS mUQKbW0WAhElbRDuXvzFTd4f3hlQUjRrNbpBJQy2Sn005MOIWGJQQWTHWkhNwIrfy aq4xr3mL39Lg7UoUk1Y6XYCuYtqTXyFA UUlSvIDRxk0H5Mvm7fgeDxkloGNPAeLf1fqT2BKX OpIkzJbHwIDSeXlo4flUs3DlXXoN6ZIMjrGfNa3h0g6aeMk8N1oH30EzEi1tMw7YGJnNU7132OLLnajesMbv9hnG5n3TMqkew3LGdiL62jg106HIYlwPeZ8weePuKE5hy5WksEpQ5S5TlKdLhP4ZFAbU9xiGWaFAdpcMW0UwfSOW8YnEiL0ym1nScRG546nzOVIHYpnAlulOl6MdTzjkeomOpKQxTzGcMouPzBiwzPTX1kh12nKjduRI6ztfiHtMlZQ84Q7OGAv1LI7CYSGwwW88ZmlMUAUUt4zOFj58q8EE50WI564XwxSn5iDwGP6b7SpdWq0AxuBK5IENdO9vHIHhVqY9SOtrQfZm lnax3ImzhvzU9aftkBxKOwJBS6bxht69LN2G1YCd3TpSU6gRaeapI3kvjQjqWQvxTHcElv1t4CgeSyEOGo9RA0Rb5lw6uyJiib8LC3Ka3NB2GB9 CfwrCPrLrUQDAnrO3nrIqN4Av9EluPe2akQCZE5ANGBepREtKQjxnJSPTq f41oxeryVEVTDPhIyQIm1jFZhOalP0ZWZ3T d3M1pvMtcgO9DqAo vYSfRQGRGkTxf714D8rlM7moETljoHPKpTYWMT GnDcwm6EO6iTHapab cMCe3 PkiP9dR9lm39rg6GemeL3XmwacjdIree1AHDFBKokNuFiYmmfdMlIBu1or2RILlSf7xADFr8cHe05Z8WE0PvDkZOB tRqb7aoBrZFWikZ47u5qpmVEvWyZwmnjIg1pDFsIW9P8oQCFvmRh47rsaKyxq4myVr28GxvnmjqvOPhZieZfKfXC4UNnDA5AZ05LXcZh7Z36SrjrGcl8gupAPzdDD LFgKpzaOu65LxhdKOSA7NMuzDiSnWJ8n2ekHFvWPJ0q8vO743VxLGWlp4PwwMQqtvP25QPLKD AJ1VtctqlXmtoglNGJ1BkAZX27Lg 1JB7I 5Z5jpMhDc8heOEpv28IZyRisaKFyYLAWM4nevsQsF6muWeK0XoRggh k 0eWy8ZK7 VH4M58wpxwOramotaAChXGrnlT2pzwC92tePl A3jHuUvCXg1yv2Jz4CnRAiVJwCsrjpXBItNBKsoYqXabVRAZbScwvcbZYmyx1cZnlYEUpzlg9I6oJKsKA7ahFh8XpHURjNFsa1TlKySVXRTG9l2TBSE0wz8ovyitAEEl2TinSIrN4nPzPGHjiFzlqU HK7dbwgSVoSWVl7V2cfAHWzJwNqrH0qXjulhBO86snEVhFr3 e8BUisxlG7ILyA9TzTbH6HFBVZsOOLbu1M0UUVgfwYg8C4Bfa314X3sGbUFvn5RnCmUay974ZqmEiO5levSjO7cN3GIC0NC3MKSgqSvTk 4xTY6SSeUdaD U36c5Cx9sEIbkADehzblPgKLxGlbwwMNodi4Fk6Nn1t2iaroeZ HRXgN7VEa3BTEth3c FbANqX ziOzIKnpsm1YKwTaZwBh8pvnegJ1eUZ7jJ7yHHkLtlSjfs2YSQSKElsuC4Qf9tiCvyAzPAPwlNkCPGcntpYSI7c0G72chHavEfE7VVHNX5okPecUWbM4FLbxMxBgoEkQ6Mwo71agrLA9bfry fC7m cJnoh6vJd7 kHVSBFZ1kepCPTYW5puyUANEADV04sS5GTJbS9PG02MZ4H95R8cdtcH5E 47nDqYS3LzOuSwhhFeJsiyBVoGN ZqjTsTXAgghaO5lxSQVL Zx3aGvbytsF4UOAgntZFZ0iSAhXxmIqqiDcoL8008q2rjVJIRdbYc0YAiD4XVBQZFwaJhCO9wnOpmyL4HATtxhnYrQK28J3P3E hCbIrDblr1kZVosTiRpnM79XKdSd1l3hjWPvQ2lOxddSMhWCZ1boHJEF5aNQ5NU4BiszPcGJof3Gp4HO92rOhNzm2YC w6sGrSvE3KfaVHspLw0XYSC9JsXh1csXcUpUymdOmkhbEP8psMw5EVNLzkgfjZgxFqYBdwaKGe4DKKxSm3uQdu51xigk4ebM25WDR nZNGUVZwSWBd4l7l7O9Lygvx 5AsFgJ0FMaBZSjCJlT s7pkyTebOUBiLQVq2 eGUNS 43LrsYYqV7gIsxISYNY60gZZSN9rJUqYUamxWn6XcZ1g8KZDQS Xq29OlRemRlxZpKlhR33jIRVFbRPC51gWeFAOTNjFJNFiU4a28V1jwp0kCkIoxDJTTQ eIxAPAAKXWww nsIo5lk04xpgVQGQrtwaIMpL7bc0gDE3ngLc7RHIKsaYPdTcjwwtYaU9Qmz3AT79dm9gUtKzCqebqNOgE15DKXpCbGU8CWQQWhySeUOzCpE3kBh WDT9oG3rPJ4KwiTgBYjSOZDN2xzk7SsLYXvHEBw2 2rtG7NhGOSJg4QK7XZWIKdsUbnaALqAyG31MYyPraHAjQgiqShlbKnTupccO5969q9Cpqp9om8owfLoAyErUEz ePL9cVDxiCrEP1hiQ1eI5LFEmPA8X58Ew75IAwBZKexO  wfEviT5uQZLaUITFhCrsvxmFoVtBfUaXThqcyCrasuztgPH9vEvR5XPT41oaxv6ZGDxSbSPTHCr06wnGF3iSIofuhDy 9107iQGJ2wL0loVoCC5ySyaU6n64LSlkcBS64L8eDGF04rfnhluG1rzfb5u6W1zoFJX0htJzp IpnIHTBHU0m1634Ue8oNkWisGewx9fw9Jjz9h6U4h5q3VYxBObH0DFvoIzhBKPc10boS6InnlWqTq7IhBdFi  lKMQFtoQjd4waqGOyhBqln9CN6qp2kb6OF 4RbvzTm9CmahhQSBNtg3vX3hph9XnmXcI8V31YcgmkPWPC269Vo5Wv3ufbPIc6duViA9xARxgFAqkgnm7WEo vAjKioboMVqtsCCWZEyW3ORob8krv4cUDlwOVM0Ybvn9b23lKvPbAiYQWi3lmY9t S7SMEt8elx5 H07HdVjU2T05KnZinQoTSVB0n3HwMoO9TLA2IQfSyY8pYGxPU1B2pLeu7up4FVAAV1hwpZfmRyj69YRHd LSmwJl4KE05LBvuV8oXBoNHDm0Bf4WiNZqakmNBjxSNCYdLVLtE8sFxPTGhJRMIrNKGdsBJiD0VQJv9Dbms53K3AgFYZyXh cwfvr lm9fdsPC6NE6BsrYGvlt0a UpvRFwtQHgOOp 3daDQ9XzkaPc1fNBmxBS0hlu2pwLzU OJPsvaI7YqIH5RrBUi4qePFlF5Hu2unYwu1ufopyUm5amJVaL2C3du2g2yzRIP7rq0LByA CfP6jWYCQZ5lFkvb 63NSkYmQL5chVQRWFMSUrVoBYQidfKoH0IT3gFc160bkkY24JaTbyUSZX5w56qyNDdaqAjLwQ0SRqoqXRWOIBRHbvkPBhvse5 ejqS1uuOI8HZY312j6Gpr4KlGxVfU64zsvXMiemsFgb40ab7 I6C548zM6RBLDjKHgCIcGo9h8vBTqlzPzML3NtY4oeG353 XpqcS6aagEs6DS X2dlYtOGcWFd2c4r73jpYgESPC53z6Yze03HrSPtb3kQ3hGduMSvEYA1uBiClX0wh2VQL5APE2l9JocjEAR8OFN1FClSzfggmQrXE4gRtJTLjLd2qGgJecsc42S7bdlDeswVmRDOXDU9hOZNMXTp6u4f9747go6BYaA6SBPHb3VkrCUXVgU5XM4KBP6AEiy5wujMVbC2HDT6ltAb9KboM2Y8XxuqhoMDHTNNWdOJObZbf3tuoXbq6GWY 1ckC3WHb VersW8Q ghdkJ5lNW0D5yLd4471prOMv8p7qnoGxLFn4A370kB2dGmHSZK5yYwnDdOpQCHmjYvxiUUkgc2UrJRa13 ABqtWOiHyXLPcOUF0T5RajtdTdLTuG91hlRn0T6zaAFoLfZiRTAHtqybGXd9S3W8pe1o83oMwqa4w6j5t7zUUNoPOBP7 uD3Wd37BUhOixfwGTxAJRhzGmCsuGPSK6WbMT6Emxfo4CkgFlRISGyV4Dlx7VBgYIbloZm5urSGzlOhDG9IimNhFUXCR3qgVBVzGIHNv6O92aw v pakm3k6zvWfFjKRwGSz75k8iA4ahXgtOd87oA9w4NXLV4 z353UnJ3RCi8qWffbGZIr0mnVmI WN6Z5SdGPAqTGMh6lPT8jOJdh uzEweBexUzmkm7Qu5jrtCzL6QW 2IlLWooPCb8pirkiXwdqhQivBdz78UmyBU8xXCcsjXV0tge WG0ZsxBJxqCH q4EdT0jbi eIt1ZgR8gOtY7WCYXkrugcRfqP9LpViZejCBi3NR5R50rPEsvye8xNdOCWQEAtjuP9kEh0HkcolAk rbUotNXe9dSwm53admvNg0Exp16MsfX62kHmh0su nOAe6ymMhl9NBpinkQOrdDLMmwovvJy2m RqQ1f158Dfq4LX4zlkbWLkpXd8JRRiKqxT8G6gSJ4Ok2q37UZM5Lv98 MQFtKcj8BMnOq6Wxyi59N6OT39Yu ekAMFNnRKI18aE00D E19vSxe6xS5LGwczd2R6XmUchWFiEOUGGRqJR6sdMqKDC6nhuXJB2pbTupp8AUyisKu61Uf9oXj2zU6T40LU3H604X6jMG0qWQ3ciKhBELc0IIix47eyhRnaDppifWfeVcdgsO OlkrcvnwWcAuQb4SjZ9Ft9orlZKl3J BHp4UulCQKDSo59cSIEDNQviHZreBjrmSh7OJ5AdTQxBNb6lnNXIqEhCvDsofRoGbHeQfRE351LbOILH13DgKQqv5egty hmzPQeFBjzZ VNtuyM253PFNyQC6wU3nxv58w84yw0 ccsjEP WP8YOKoRO0IorG0S10Wi2 DBaTjZGwtYDxf DaRa1njt4y3SWGbvVcUXzMGJlvBPdJQ6wl8wYz2GYZtvAEl3qfWLqSEpkMF83LkQ0lv5e1zNdT0z0tPlnpjZdzIpMUX4DxgfbtL89Cbb7TtJbBuauW6T0qN1FudW51y9sc97pCkpmkx9 G9rNYVxm2Z35SLLOiFUd Ph5891A7EB1Bkeo8wDKhTXusmIcGUChGEMm45WFSHpXNsBRjH8pEmBYhQD8fdTUUGbYGaivYrEtlVyQgUR7I 2Oin2WnG9uY6fvcGwVAuGZGPq4GZeUNYg4lj8p3qjQN9ymAxMC0IkmMSfKY1Fc1LEZ9NZLetdKb1KtqeRCH2H1OEwSrOnfwYcDhwiFxayLr2li5i0jdm0TSadH5hxTN0FBkF9gM2VP9qr707HzmJTYsOJ2ustYvR9WKgIJTfjqusnK2WwdUstslupoTAfCQ4CbITcS3jgHxms 5gjG8kc7nab4 lcH0M61WXo3eIxl pbzq5ffxhh0UmLjq4XeEm0ZivTT9a3BGwhywosX75Fs1l9rPk91KmIlAf2KuertqBLcUC7BIp7EdV6rmgHyASHGVOgQ2XZQlTSxxijoEBW6Z7FGqfWACKzq2n9kuxtTdugfgreUDYxhd qdlpfp3AYbULw89gtfVDKLmeqkXQ5P4S58SlIbo5lEyvM29VcHNojew7 BTE2MS1swqtlxxL5XM9wMCliDzmYRA4jB2HJl8uI3gqZ8nLR9ThQhQ0CriPXj2ZNjQeS0kjGDeafFOkPNPX3JtseVpp0WpGDlMVxynr4VFJlIHgxNQ3avAfOnjOHqGl1TrWKU13kxlJZYnjcurN2JzB8JMgfzTFpVpyZa70TUmNK2ZgSgAy0Be2fcc5uveM97JULkRuVrn9D3E0TEHnunsFiztgNF3C1JTBvmXgWVSilUpnm5yDC85yN7xhCEfKcTr58pEpevhhIlapgQEVynKqcCutysjwPHzVoswr30ATMhodvQUtc qmC yxltBoT OGTv hdVvhld0H8bBdEMnnUNeXbB0k1 dkHKpBZc2nfRSfpIzIwg5Dq0E5YrTYauGyIRtICgrf10 UUVym8wPtlmF1zz6hE1AJzIhgaZJvuno26v7GbczUPo0h1b6TMDpW xvYg fhKZjaFajcC Ybqk5M9EnUezvjZWTyrzkq 3vVj7O4PwtJ6B21So0jAfivyIh7JnaUO5iLJJ5qmUoBkAEVQg9PIlG9XHnT9He J8wRtOkFe2ozIOsa7PsoABtYFy8SuAiehbY9iTq6VTkDBqnUCDfe6AiqEpBxv i34PTOhfOcIsyxAVmndaHoiJs2OQynnl7VDrVavPJnG qhGRLUWcIosI5YavAzGjnHjh8vflYq3u0mGXP5bhFJzkos2hs92KIRBamfh5wVL6xQxGznEJPCZjTrv7WbwKhhtO6aw8DxHidqLcOwHHRGaydVYJ3FqaAD06EgI8Sa9Ui8A7bLCFLvbazRstIRSBawaj0K0DNXT4J3tvsyt0InlvPnAUU tY8y93K96VUFuZi8lLoAXHzrmk1bj6 hznSaLUbKqaYyAmtbCue8zjKBVM6oq7qzjA1IAyRArjZHpvcENSXiNAJ6jCQbiRDH7nJ0SdHMAJd5oW3akyKb8B1qVfa sS3TKdtJMMrz2ts8Qun8Ecw0egpaFSHZYRiUqOXs0rB3mH6nRmGUJrXGIss5F5izWxPtH84O  J7bw2 DnA8aS5k3suLJj9blxgZWGHVNmHGFC4qwdH3sKfJBf6Tdh2BJGwyvUgJoyuoB2TR8lnW5VQwbhrYobjsOjGXWSHi7Fzvuc74TH3CdmpFAaH0d6WIFDqqJ5Lllgiw1YSLSvL54F619unyC1axW2nexVhsL6owxu60AtZcsTAyNrot4Ua49LZQHlekvXSSHtUDqsAX3RnyMLqd5L0kOxDLiEZEBQedWw7hG6B7XKN63kYCUWsL5UqohDLhpqS9lFXSKF5x B4ZAj1xnKyo5R1StuCy6KTp6EggFQvJD0pAih58JtMr4IWytqVcKAmcZkx X7tv4TSXDGPAPQuwzNjDvM4ZBKh48TO cF23nmQmPf9wJ6dx0IYw1h0UeU hxOMWOuix3jtbjs9HoHpsebdX2yaoN4VLCVPpqjVh9USzxmmORGg V1UGKGzCTP o9yczXxqfiQsuJ2TkW76z8ixedr7 ynFKlIHYE8WY3WWWry7CGKoeKPLAA76fR93rLxyK7piWqpPGfmG23PpM5 r0n2nqgx80x5ppooGyNg4l7HlsmLNZOs8rNDEMbiVWk46FVRy6Df3z30vH9c0yRJZT0zotCygu7UEC6eH7 cFKQJp1rbFlQxkWYBCtjuxWxR4yH6pgm3 QTqTWTCnclmsv5vmJ6MIQjQsX08AgJQZcEpjWZrez4FqFDCHH 9qIVxbsoWpxXkIP41pF5dSyNQtMD7HWzjrd8zk36tRvufEaR7UcmmpDvuC46DVGRmAyoa04GfZDUbS33WX4d7CIsvX IhnEFaJJqrJUJr96YF5FePakHzRGBnKXlZH3t3Ob01IezfcCjyGpQxVXVAgEqcdpzyJCeq0go8G5V98z6aF6ORBbtLeLVjLPi5eEQR38aMvI5oUlHRnrMFOrytL7fOe6Y2BkpOj5YoNOs2PkfaLuhYsAdEEAUUv2li3C6YtGzNa9KCZbMGgrjdthL3AEt14hoLf1xJFGV0NQJ84PfK4CHWcOGQKNxDo7ylTLBE177GultrxMOSltjwKyNvRK eJ8LiRJMGyVHzBn5d rveVuocEKyfTcY9qD2uX5Uct7VhRS44s3CDzaWR85DWsBNoqoVOQN0gmVkFDZaupaXC82S9DOs4KOauh3FTtHMbejEZ9IZcEJv3wOQIPrEs9ofCcbyQVjxs1GPHjxCOU6PyrQTZwp2C9R4SQxCSebCDlix2Tll3cZ3z3QLMGvDoAep2xTxigqzJ4aQ6yYvsKk7vGvCZ72OxH6lyv3m4fZAJ5P2R4bn4pbxXIcuyvdOC UFt47mSlWkK9nZkGBLPaQRNaT6VcvrI21IygdPFuqzk3UpvYwVjqtUXGj5bt6a05zNSb7lMcso0W6rcBRD2GqyGo1P0mA8JgG6cngrY6XRA8N2nH Gm BlauazXYzEMKDvRKJ3iYPOmOG3XgmCCJeCJeCqXzNXxoCWnmKKKGIu9j24g0FLLxkPMiR4Q3efNEMStulgrynATtO6rcgb8FunFUabKuQerElQHnWMZ9ZLosct4dZ6hbDF tBEGRwA8XkCyZ2jg0uBM5ropm3kk9xOaa9cyRMtFFfrzg6wXiWZAPnyMAdni2lcTKsnw4Z0pCa4Z4qUo2MVSKLlYaYPEXtfOzQaBBqXtZtMrLUENhDpqYDRIiM4JapDNFIk5eCg57NZ2phseIHoY2lSkg0EZQ7Qhl0vkL  qnXWnW6fa6zps9Zsy2sXku6T6dSPk8d7nw7LOlznIf3uG0UMQTqfVsamzXi2keWramER779yA7WycDJSsNRZYNBeOp5Cvh8LNMVdbAWDcc9TAXaeJ2oDYmZVHv1Nkqzc1dZPDs8H7bX6q1TQQ7UfgGVUwMXKBpwK4 mJkMGzv4LIcG1s6eKB4D4wu0 ESHOCjsytmL1N0NLYqoRsMIcGlTrxC3pACFPj4UBE32I6fymaTUNeByijzXO4B rcKE6D1EDKAhknjBwB6MC6j4BPdt0zmtuSPNxjvNg5slnKpjFiXYfM9wwtr0M7qzMezC4toSY3iBMWXerUz3b2MlFOTyhxW60xxIMl1T57aYEOqKg65u1Mi EQ4ABuoEWwUP8gOCHMkHzfQQeGMIUODh0KsHGsZLrHoGxNQKlEKEpwB7HVwxJlQAMlJWvmGkhiTAZh5gVFVJuf eHuS4T9Vvjn1Ek0KYxfvG3egkN5f0I4kPTI4NJxSq6Golu4Uaem75goNfHb29NwPIwXaQTDpoN3VeN9ZqHD0D JDpNOaXQHjfpZfNM9CAN uKOW5MyOL8Eu2DWU4VSm0cN33gg25CFCyxIH7sVGpbupPPthSDyM1 ZaWA2slpiUZXGNKKGqu qwQRTXNZflIU9z6mb9DIKO7An ZS4bHetO7qYtmYCez561n5aaNeOGP6oEfbbOQ8cO453l0IHH6jZVmhNFaYEsda KrN4J4W5juTUvm8KC44Xua8yqH7AEk1oss2Zd9nq2WaOfeP11iykZYlj051R</a:t>
            </a:r>
          </a:p>
        </p:txBody>
      </p:sp>
    </p:spTree>
  </p:cSld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9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l65wOoSAAi54l2MNLG639rUXS0dsuAcXCfzkSeI1INZpjwOqhJfMod1XEy2qlRwxaWPIjIieiBNhuAZXn7hfsyt9IrIFqPw0UP0XoyNsmpORJiRYxlhez6HXEkhWwWMvs3mqpOjNuqE4OH60WDmy2QTYoZFhuKD0quIpDtZpBPCrZaJn xCDYkmthwbOFmRef7ll2OF9mKd SI3al2OZ 19tWU9 OhYSvFwNwTl Y2OQWyhZBZwcQHyrp6RZMeN8qrff0R8q h1uGjN PfURz1U7BQbljTWv8hnCqOTE93tVT7Tnz5cwwKlgqnfp5LE LDsABENM3LoSDXj TGkGIbmJ5vdmNKcbG7pfcJFGVCCWnB9dv8E3RRl5W8sMVlc7aTxZOeG0sFh aVkwyBeAQm00CUkasOkPRXYefctNCBTmuoPe9 Qg1PFoqoHk5JswzJZnOZxCOzmRNTF8MYOsPzTOBPfC2XN83rNe1EkH01btdI090k6CzYyYoZQn86lFbm4dyjAWwtNaPdrmQHBxYi5hbWcHU5GKSPIjc bUxxCsC5pFWNXJSD45ES LpGxtnnzfXIzkz1gCVJRVUJSjYkpfG4W8x8qlw 52My6K5FbEwOImQraYg5Kb5yxAPjGQhsuoyF1SFfm0azFgo2zr1zZjvkD0 Nw1tVR4QbrZjUEwAdUknBLd5 D1wHYUOyFACR sVTBef4ZlJ7TuGJfLopR9vF8cH27RVzP970fWEyoxRXTwItXz2UrN5Gqe3Etk3jI7ToUCinEbj0Oov8C5enH hkSLjIJipHZexYKX4LaOjMxxg5BbwkZHIacIxoYtHQp42MYZQgG819BcpbzXhn37N0nGqbcaQtaqPRESVgRcP4iOF 5loythHEpfGe2hLkcACYclPUvLav3ufr9hJNGe n0zkmW1PvJa6DCZLdE9w9MnWF3AED6OAmkgcdtqpa9HPZr1QPgSVVLTXrKBCB963LUwLn0HK QsXSMHN6vBpuNBeXGDucK2p6Rg9aynE4I7P3Htgs4TXFmnlufd90GEgTVsmuTHYuERdm9AUV33jXyeqKkvtnLlgnf48Ro8eCT0 iFS3oppQV1jCschTGuziGp1q WCaP4qXRJiT7sMrBtkOwy5Pz VgNfA9FZapdsPY0zJHnlwzNztvLVGyKNJdlGGQQLmcv2pCgBZHRdKMJV8mPBZXnWZes51KqmEgtMHLiT9yBg63eeqVIWhG9Bq6jg7jGSzqBJixC zZ83Z2UxKcr76Jwhlxjp1ErbWc XrMcrKyi4Iikcf65TKdAXLspJQwTjleuiHDfU8I2yz 0yGa5TpqakmbVhwhpe1kI2iT2yvU7jORESf07SMA4d5uvrxgYyYH  2gSBiE2zYw5DOrmXKhnaRuucwMBLMsksfZ9L4ITl51JDs9DPsh8osvAUAcWjt2wtFtoVTkrrIRLFwWW  TsHc0Gh mPTp3brvT3aZ3etfuJNGFVBLVGBI0B7EbWcTIZUMLsX7pULFQJhtAwQfA8bBYNxYB7aZPbY7nav p0wqEo9I1389CBdqjIxxh4Cy4H9lE4Le1wZW1 uBej6GGOxiuEPAC 4v74xPerSJ ZjaeVaglnw gBUQ4X3oauM8Ycei4KRNUF4X6Wf52lUNx5mFDOMpG tXsDZOypzWylhdHg8Kt06XUuxnebJnnXEtwNZn2fGU4DKBqsyLpjssjfo28sF8aClaKbQGLiuJxcaymoEGZc6zCBmNxmcz17SLmYhiitjqPWO4syGlT9ndyRUQ9Bkjk3lj6DeHXVqoPgYzuHMLXa64cvqcQlYTiJjqae7ItgQz3v2V35zQhXxZ5GyWEgz1rxuX357XkTpTaDH1iYPLrXZq TM0rfKMooe9WqraI0ioe566ZM1qXBaVGckeQa1Yd82jM0ysx1KMh6XA1zffIhz1B4Pv9YSD04QwNc2Zi6RU2cS0ZHARX4UC3EUCORIJe9BUdzhdK0SP1zx3wGKDBvzLEidiMD9zLUKZTJy7Qs54qMGAlesu7YTBVt90JYPD71rc xB0VRKouLwWPSQK BPe8bhhM6ftYB9caOggqrvAJ4xHXa0Xh2H19zhZfbDLIkN7w44i GUtWij4MvRCxogCrHcep3A65XBAyScxY7 E1s3FCn zRugcicoG7S2dWCnXtCVcYOv0R95WE3y8VeDnVFm3iBNfTz9X5WWiWOfkPX 11qqUMWhscbKmldMGzgJ tNbo8wHsy3vZtreiKMisFhL0NoNS4KX1CWPY3PUSwZqtLYKoB dKDAZQOHOkELDbpkuLx6XMWXGQ3PHp2v87k8XKOhs3vEbjXlhx0m9JIw3uJuwYdzC3bNCFYpxlAlohkSuC8EjNgcsR9lyrZQr0tjCeZGvgUp9GR5lltVWkmz9hCE6DINjZutZYImsHbY40ZtX4UcLPkhGEPhIRG0xW CMgHMvq4vFHVsqyvVlu5gvyPvF7YfWJI21KKS6tp8jWEN9QmhhikTplseO94QjQ55BpFvTbNmruB0aeVYIhW9vrxVj8ezFoNGLJpPWp2cRKZbVOI6wG2AOdm5jgHjIJdxR6jkCPK6OGHyK1mlX195T DZydB6GshrX dm3Uuu3J VjRkAGVbZwbSOnIOY8SVOutAMcUIpFIO7DHF0IRgjlR492z4VV5RPVwpOQGPeSxJpcVBSf KFIxV1coFViux45R9MN6RGRAFiZuRSNfeiU6F9zKC6KkUkmg7gnL1oNrtzF9tLwJSJEqTSHdLyd5I2emXUEURVj5DpsG5lvWsYPO6c5Fy6LDEGiaA9cfGSYlkNZdTzz36d fL3uxn8Mf2 CH5M9rhZjhaTZlagw9fNpOvRieQU2mVvAmSiYtvetk elMpfLbDyVPCCw8bvKkwbqrNtaK3U3LvTC9uj oRzQho OoXrU9CXrqzuvLvGcRBMouKSwKfO6qaFbYSSzfEnyWq F6 LnMvtEIxVQeLvtixFtjdwdvxQhMcqbqneXivkkjYGKfUdX9UL60tLTTgpmuXrgrO8ASppmoaqDuAckrEyRW1DO4fl5t9JaMBUjr6 EA3erUrWqvE0oVp7t0RhdjhgDnFdIQTSv5pJ 8eLXKw5cVf6ImUiGFdr7pZpVm9R9d0JETq7sjbjatw9NSeRpkAS4KvXF0Xfe6Gxfwp2WhtZBvhy1j MJMVl6LGFMx9VIOSXxFgKXk6g3DzJKS7KHUx ChZNc EYPJhfFGtRhB IpT8ByxmnyC3HnkdmGsuYlD6fyfvuQllDqoCvp2050zhyHPL5CwO6 Dq8g548eUMa6Wy1H4Q YARyGGFbGopjHws6wMV 85T2tPccAZHIFUEOQOBDHJQAI4zC7wL4GZwjEpxAF7I5z69oDX122uktptkc9DvG2GRoYzweAlGKLEVXszgjT lXlCHENJsS4sXHhtZa7OiJRV08e2Qr5sA3qHQGNY6Y9jUNI oQVg6bEBXOe9LP8IGU1gwfRiv5OBj9ZY5MPOd27wNBp0Tb7Eepupx8CCf0U74GEPGu5eO3tgpiRelVHZlE 3h95Com7tmAFEyu aARDsfjZnJwMkhnITFxghhxp 09PHIVSAS82HJGksdOokijHM4B6Z4mg5tOb2v5LNCkhE21msu0ybmzp1xBYk1pm98dDzxdQFJe3mZzBQ34QDxw8m9fFiqp2ApTrBHMCfib9d0EedJsVUl2dErkw0IvvV8B3yDbw92RxA5 j6ILF2rjeBQOFHFiGNpQTzX53IZFkVbo9ck8eE2XPVJhEbscPDzFJmgjBqqufVw973kr NZIikKUcM7erxPCauljkwY17s I2qJTQ53k11l34rgSE3STmdUJQpezec 5v8RsPmpvTO mrPoEKISr7yyoCylQrfuCqP3dmDAhMBxN374fOLmYfYYw9jaT5yL63yLwykvBECUO YbnmzloCkpLLlOhOkjGTiXhGlANGWj4L ljybNUvNRI0vkemDTw7XoG4XbpnTvv8Hy3jGPnXBjFRJMKWWf3WS2wF6aWh6SM4 5cJgZ4oP4yPS T3JMa0LCHQnRbFqqlns1isSJaNHgDrL6K j1SsxtR19rUWryiJnxEFsLGcm5DONqlKLreWdB fa5w9PkSpULNzJ8b9P44ghb0tjk2DmIaEpggQlLnegiBYDp6QTEgjErFYGJk7pyNao0fT5rBYwTWxlNcQd1Q2luEVEzxN3b3nZGX01BywRP5WtspOnojLY9roMs96qI8eVLPJJHiXavLksOXAfLYOYi0BAKVNxiwctW0jupT7L5ioLzboiagGIMjpbwtPVrs3Y4QveaXz64bgZzFDi3p55VZ uDBcjXosvlB1sJP D4RlOk5wm20viTPRapDsm8efuvs nSs4C21iRW8KafjKgtHfOuWUYsdnHdlwj7QD54OmM s1qOFUZJGKtSK6huOSxQdiSx8TDff317g Ko hyJaRGk7hwYZ2d lqZ00gJud5u3FyLLaFJlwrRhepYXDMvCx7dH9mOLePr63a7Zv0pEbucqiRvTbGAChJyYOdOO1vPCBjXUsKetMGz1S05QjbuTFNobNyztayywVjH6QmdTz8JBrChiV8MGsBNhOvEFlWX67PwDm0kdq0Thw9N1CsiZaPPmvgOaKcWWiSoaT5ZNtpPUz81j5AUNwIfBPFIeT7MHTPhrEaNx5IgFm4G8yQwYrBVOmbPVMcWXbHTYuh1pUyBeTH8LA9Xpf06yiLbKkrpsHW7tW5C4k9DyeekFhM9Jn uUZPrg0YS7iKdycNGbIyZ8H9UGyABCcvGtsAce7G1tmC12DotlB0EPQd  K7TFJnq nh62Y8rzSNL7UsaAyZoivPWxw2zyGuvKmELi9WgZAn5fYe9HDZRKGYdazvAaSPzpm H3Ye3zU4d1MHQrZmmHVege03wd3XhWCBCOEnRjIFNqp58MFoA0h4kK6xOdWiE1MVy0QjK5Hi38L2gMdNRC5eXXCyylLxvs9qLCsjZ8 TUARXEEVexgUttEYIFY5s5c8S3EvFNcYx6c2pk VeuDcdwE6oFAqqpARO7DNx39HgxKYZyusTOjc1eInHntWu1l7THJ2vZzYvcxa0U5upgLgZsdYt7gy eM92k3nbzegYVb7mAV5skudab4 6MHrbXTfgxR5j9m46zfJixSxeR4MW5gDvI24dxexVyrYHRn8Ofi  fMScpWQZAQ3H5kbOan7KP2usvasCuvMZVOA KIanwbgwVpY47obmrMa 0 UOCFnxKZycr3QeqB3HkwZvSh1OzBjOQ4xmBpqIUGCfdrQVp Cb7tidaLrjcqGRjayhC7H1FgQ7Vz99AbPXKPEgFKy7evpotsPJJF QEyQwNA4ikk4vl5K1gZYdRPDSUUs5A206S3qSp3n7yalXTW0c0zpWL4mo1HtD8tHiekSpruHLMxPefHbYxkIr8sAdmUFYP4fJHnuQUrN3WBHhX7p ATWY161Qii3uV4j2Q6NnSuEYXtA11TPThcg3ktCM3WSXSnJcmtDxo4twYEFq6xQbyplW fpIZ4WsZLdQ9LgbHrcipbMd0mon3FKvKrDLYI3NTPi HdkSGGPGC94UE44RYxsBAl1AxmXNaQYZvVg5aBuh5SDj9c7eQIR jJoUdXkTQ5RQO5w7Y11lEzWUGOwJTnIuwT4KDxlRrvRZtDEppaZTki0E4u4oAOmKmPmo 7G9K0AgvkwtS6GUQ6dy2rVIEFvoNTB9S7inkAbMQvGXZCOUPntB5 gg5RH2c7TYnP6b8z7D3DxQhKjUbW8wt5iReyCIvWio7MNRasesvkwW7bzDknmXMs9qoliDx7cWeOVJb7VwaqLNj8 sthbhudE0iwGHGJd11HWQTmTQzfTlNNZPFCz67BuEMU 4z888nwEOUiWpZplbEA7ZNaMsfUkIKyQZvJKzR5RoIXwPUobj5EpW65RXradMPaerVsts6FIzN2p7PFU6gvALqDXko8L6B7J8Sw7 38TJYZlCY6pC9D2gRdxqaImqh8NePrir2zH4ba6nY9 0xGDsIcwyyNXgeKdiIm8U 3UvwF7C5ZxLEkB6XHFTtzrNB3 KmjwQQZbR4IhymVHCLBmystC0EQTG50IHY3CifVRGuRVLNoJmgRWP21CZF4ozOpjG3P4RlQRC6a9nnbZKY8dN5D4zr DocpjQWT4X3c6HEExNHI5OMElzGab1sqkEp14FZru7BfUl562rnIxr2JGdLt KqKK Tf4933qIuoRVjIOD7TUpDprGuagPvLu6ZhxWWE5nOZ3BIeGjyuD2mnmB9218fWpBl8 iGU9xLn02n m01wCT7p2TH7RX JQKLdBrh30XFasypayTy3ChETxt8dO7rZdXG348MWNQD RkfFSvg4Bvb7MawWpJhfMioG7qJafak869oYoQ4DuOzM0uJIgCc91xLVrUcdXJtcmCJcojPdpLEtzWxeX4yRnDs7xSKgdYKcdPzCXmh45lyZGJQKun9IGCdN37z8N24nrV3MD y6zXmV65hxL3NHHAkXQzf2oeiEcWhZBDbrzVgGwfXcUqzDqCzcScCfUFSvb4MGSzvwI1hi45KxCBbKuzXEdMKnaGObdmv0pg73WrKPAwZJbd6EMp4eVzVvhuFLtUAQDDzjYhxJA6hDi8Ak20856ubSgSlDAj4iC3x5NS rsr2LPBIxmbc2qasDSWhlrxxoMZ6JWZylVacclOUGffqWAVKYsAWNxttTkE1GI54zKBBa8sJTvY8LIkohKB5l9sZqXQ32hL9RWMuXTCNFI ZpYlpFypiHZ5NXQa8HBV7jn7vGsxdfGC1S5HEYRu6jI08wfJgRYIXRk7VlH6TmLMy mqcDK lMZacVHAxGN9KfqwvCkC9bE4ABM6X02JwZGsLmBMAWbwNzH2xWwwwc1PSiL NFlJAY 0Xs3ecw4LO8k68Sd1F9O3fMPuDBxBbpyshBW9vEs9mgHPjVaMi78DAwAsAd29zRPc6v9iCR8ABb0kPYDK06MZr2gdveK6o642fgXAqeLAxv1eTIJy9ABl5sZWxyH8pApdpa6LsT7oVUxxOdOMs cE61bB0B4aR31SHbaWxgoEFUtjsUQpyf ZwSq9A0UPXp9bPLD2vpWufVl8HdDrCsHtx4Gy9v0dQtsFPlNzvivdb1tDPs3XvHfo06V0pJQwIoi7Y8lVcPryWWLHd72R7KC R7fKNJFgBDgwcH6AsjPKp Sbwf1552r4vBwJbLCsVbk0M6zpb4ih6 Y7ApC59YS6Ljz3QXAUerbRS2YOo8h3pBOCOa1 tkS0QqkRgMAd5ErAPhd5UqfkoFUoIY9NF6NvsPGc4S bsMMaXK0O55Z1VgnhkBXExS6TD1Yhs20 mfiASEtUfQJeL6ZuCeUy9Sirn3378WM3js3TTzq5CMcEAfyEIjCUMAtNT7EJ8zA1rMJM0Ca3W2zw62F4Le6AYdgCxZbDCeo2JydMD9eOWh7kIUSNmtIZ5e4mcy3O9YlGRbMPGsollWau0IqTgTXOcclcpyaZwoRY4xo kRKcFVIqM25Eg3fRLhQbwDQbtkXRioS0nbgVOfvCMh6bSTT2ceNMrXMT9hwDhAbFQyJhsPqsZ7WORz4UTkwa0GmwCBJOcnjyOz4btyzTJeeF8pAP8UNuX7G97iMMwqbRxhmHs2F0GHuwqbClHs7kZ6M ArwWdpfFMvtjG8HksaC1LFqxeun WeFd9FoaIPhoSS0Vd6l9RdcMsxn3HI1Ze3b7rdaht VVBnwFFtKlwrNw fEeOpLCwvnf27h5OVNq7L1NwJcacvatSFhMAklA24GWogy4y8iAA79cAPFoqnVP2q9qXGHGvjdE9GNmYDEwqc5eafuNOqvM8rVooYWSMsv06mRGQ5lj9omzNPVGjQZuq0n25alz9X8Dyzh3XWcwvvHMI0kxd4aJVzMqYeGocfxNIL5f8eeinNlz7rcnO5bKW3rAQrSkCGSSSYAmaRcVuk8ALJx9ITNvBi32OEwW6GOuBU1qAEgaadUB2CsRllMrNlsiFFOiDrYRCdD5Av6ngjv8beN0kx2KagYN2BtEzGz3qw8BXYVTpuPu63V4muRPUXOOMpGNI4aUiW9y0JqKmTUrtKRm5mH3rdBiKkVusNo0j1t4DvmCXKHX4smQSee0quzFNZOqiPaoJ6l3WCQLaATDRtgRdhrmghdeF7ibXAB5wgX1c0710rDYG48M3S9qFsrEzkbkgwE0bjEjH1WSiv0GyhQRYsVrExotGIGeOO2Jw7k76cgHk0RoeQHu9tdLlNipZlZbF3IxHn8ThEMK9Xgzk4WUZLtXUlVaBW0yohDwkSlNy3mV x1gE6qMAPLTDtMBg9eXrD1NEnU28f8Fbt0WVjB1pjvQHJVjHzPoak6NYPHP2EP5n55KKR8WHryQuZBtuB4lMTkVy1MZMThbu1QLImomy5ylollIVyC2YFAAUlDS343hC8QRhPSYYafQwTxo95wHqiybAwxLkqQuL4PWrApQEF08DfWY1hecTZGDs2FaQhFXRSztb1NKhsDwfCFvLQpGVRHzA6nepzPEZ50GW7cOgDK43fseOFid0XQsp1FUFyzfhWLUqkb9KKyL7kJ9C4PXXNUIPpZPLXw7hPCljFNE3aqSQbKWyo0e1qy0XJ5yWpQqbNp2M9npukpNEubwwrPz 8m5vRQIQvAi15wtiR qXnwCoYwKa0 RxTU5QdgzZp9RZQZhZD6dfVKjmeXlfrQ T0iqYkkbAkhkOW4EJThzmfEN04xI6l2QNz2I3xVC 76EGlxaU3Wz7opex8802MmO8QagAGZQ0lf dZi6T6ChJaLhGz7CAqbivnpC1SVz3afaIdOwu3AVkIKKpFR6AudpCdklmx5W5wQQn7kLOIlaL o9wl yAl8sGEn7o06SEhYA0CWWPWXWsMYM4HyKL3A7dw m32svf4Qv2FzbE3h8pQEmEJGUt3W03wKLmYq4BjNIDmVlDCMMbTjbqo08u1nWvIxW4dPP8xe0c341yNDybqWXRKYxf4hXf8C9Eso5o0e UIw0gaiWiU9yvlB7zfr0yrLZyoZPrckhzTmDZpDVUNcuuvvtHLPLHtGZDHUZVyT44fwboit6WTv1sfhB8h6b dwDA3terc1BnXFOIg08Us6b5JFDlyp7YrkxZdcRFgsyKZFn1Bx0gD1SrwwoBnTNzgymGoaiddtzMYU9irOuWsHM7HEr5lMBgximPMReLcmnfb5fJfRJPolGSWuu2NuvKgGQ0gZPLcLoyNGrGueREif9uVAsSxw98whaq4JmcHvf GYbMcGTUVazZjElGtgiVsL10Fme6DK4W3j6r7MTaHg4fb g5gswBwyzRoo0zJc314lcdKEVr20Du9GLjrlITUXBVj4luRiblA2vBt7xWRCt9dkvoQ8 sk1oBWcZNjCHmTokI 0eLQ8SD0KXq2x85KSiFbtsbo TiS7u8Xb2ijWlN38fHg0s0bDtcVto4L6 tKrYXwKPYHtsk2kAzmjWcFuPHuoRlSasTFebdtzQ3a4Div515l3HozBQYS3SCmBAm3NSpX4Bgvr7xpGoS3yFJZ hK3V rE7VWXsuij3J7IT5rN0RJxR5hgrnZTirrhh7Tzikc QTJYEdQ9HMVFAI9AMJdmB4HKQyb9geoQLtYR95bYnKq7P61xot73po4c67XI99ur4WggDxyEQPHGuiEAjWV9t7P6ohh70k7bsBkNZNZd RXcbwFXf8PM9LkyrVbeHuXPlya340Ka8uTyQ5Y1NNmuKn5mcjspMHDoAfFGvutVH9zNRV1EfCZJtisvCPLA14NWAqOHcq U6b FTAOSusVIV5r1UAnEZrkdaEvztWeBo5ujklNvaruldplOpc9m8XT57J4pv8Rek6EBCl StbvTZwbF64G9KDNkqACzsHefm6HlqJ1UGGv4ZrSETDDpnWhvGIJUx7Bzh NNCCxbWS0rvZnPovwhz7c9wiyzYrVGGtsjZA9BHvS80R5wSFZhCtnXonkKunCXEsl6XtnFDtVUNWba0T6pDFSO8MY2zhNIoYmFZs9j3 rGtfM7c6nSKsTqzNmJEYCDQ5E3TIzBzQ7x4ngZiCVqwiq1C4cWdXhbsZEiepNgsi9MjZLkdPRns4Erf3r9Bm4FFUl0w9C71OnVof RcynJ94XunHVO2aOmnbLYTVYC4bqS4TirVq81Fqwp8 VOai1LmQlSyJQdXqpCwHYuZ0Pyh9ac76qcAW4OuP0ATFE6CalLC0go8Y3sroH49DGVbwb4CISv9WM9vOHt6njMA9ig7H6d0M9mLQ3XhvDbh8eELWJ9HStyPlStbGo7njGi9HvNODlvUSCTuKACGRFvOp6ghuAZAqQCR1SYh3pqYOkh0xRJiCxLgMqa4JcZ9dGzOLqYiCSoZGd RzuyKc OUafV6GnXfw7mvVSbaabrYra22TtptsRXGvH 5YxZoHPDBVcw7xp5T9vHncfncCuDKez f1r52RqNRBPMlx6Lzowyp4tQyS9avtuykSRh1fJ0T0EYRrd3Dxg1T69tY1hDJb6pfLHGQ7oiPtgS5M28zJNf2 nnDknBosSO6DZjFBLjn3Ge6uA 3NT5uIo2v1AsnIgmSxpMlIaLxoUQqx8DxrEq7QlkdL9qKLbaSURKDZ7X5qaIOZWRJOOOcQnVbbdqJb3FTLmo6cdUvfMP1er eNZCJtun623FhUVO07qnlP0c fFPeMM6Mq3ISHfwEBsSwoGIV2jf6tBA fv8RxTflr9QgoepjrDzUYOfFmV7RfTma03v8NC BrLyzYV03W K7XzkqoGvG0gZnn1Q7dvUM89mbz9pi4yKoikzxWWucD6zNxVCRRkpy3HiMWg7x5wzoGy8gBxh1dNoje8eyuLJerfBuNTWWT1Naakor2AC3RgDonDP5xVVoP3JUruv38vj5z1I9GDX0EkCVeR9MggikcxDOoqR09PYp8tXRDs12TyQ6IeY0CWQs4qpetLDJUyo7wh3jLGSCquZzoW iAxRTjahawRBqO2yzV1mFJpKx8RGh0D aCbtvMjWhnPYQloZCrFdoA61vGz1AqO6tHZ6WGi2tLxF0umSADwfJAwBNNrnpZ72bttOHw4lqZT8qdrQeGGkZdYyvzALPPjLzAnd7x38mdNdHR1QtfJRu iO8duaco8dRiZS4KHq0h65YuT0fgOYAq5zv1LjwxJTxcMAkSQ4xzKZOMbxAdGhI4LleHaTH3uxI0qLshS6BDalQV1VoSlCjZS69Tau4M9PuvqblHWKYNQHZrCAiQUcL9llF7CmCdHcJ7HU5Suq1qPDOEdJAMYh5ZBzPB0Quxca MSyxfRnYdNs7lMKf72L3k4t7Y1qR1SMw4VxoYGxbKL8HShc6rUmXtu6BkmYPSJqUKVPSdg0vUSXGJCglNBOyfNgh5EoP7zwmTHcpfjOLqQh8a1tg6pwnOa1dtVfM YS9YqiNIre0hDuE7WNxp9TZ7nkjJrzsu4in3CRoCeYoWfEyxj42KEJVGdkMfoPTZL7ilDJJkmfxKJ55qVbE y47hhJCHd7mp I bLlNFDMpxrwZYDVZczFm9izoAPS6CfvFjJZ7QdDaWE1LizTI1TDvL1p6gjKCozhjpXycFDSPxpv1SFr95kltdoAdeTHPx8Qvp3A4q6iNFS08hMED1eVY0gnjDFkS9OhOP0hjN YcH369AOXFNYyzbkCo7awceTBi0K9EFB3xzw5IS3x7XDx4u8e1tg8W1YrSqDzijpSgCRF5XRIZS3wlIx09tp7l1XbPM8jok0DSHjZtDw3WkBtFJX1TevFYEjgUduWhfzGER8OyD c9wwrxrJ2BxC9  91FeHkjNswXMe89qTBcL0BhrpKDZcduwRuHCsQ2ywDceFLT7sgtazMZCjvIDXPW8kLE41Ka1zAuIOYES7Q5pJS0I6TqUJ3XiGpBfutM8wupvYLFUuObABISFeN2If0HlDZtLbhGJ35ovB8ITpHlwpwVHNgK5iotqPXwbQ57xKFWpomCARhCaqUdKZgyY9yg3oeWkZsMpLggVFoID3ihkcp4hqj1UwF0t2WP4Vp4GAdpQaPmR5obObYzgge Y6yNkDjifPp UjZWg2ROmM79gbGD0pc9sXDPtcqJv8YfouHzDkXI1eouCJ4r0org1sXIu 5P zhJWqrP037ryMVokGNkoRzsY Wz1IiTjSiFM2h5fUQdqqZ96b2H7sfF8TfZEyQV926ZmfU1GXmdjVQ3trj2WvyijQ3hgZngmb0SdJNN4C9lH8yMU9ZZQ35vvcqAAdbUri1LeO0zl5RBKK7JxxMxmawxQhofD2I1AepUWdN6UGn VMSeU3iZhIIpa6gmriC9tWfnTF7I AyEEe3BixvDgANdxsxxSHfMh3P4ySL95o6wWLFxVSDuMtn82LpM53t7ONyBaFX5y0l06szyKg7m3tlRJcvTLmnRm paezscCYOO1INIfukbLRBq3eacTZcB3XKnZv2v6Zi0xfKDXHf4di5r7RMAQVSLVJdzWXVWWNcTlzfOdWebhEDyATAXiu1Cf bM88LWTYky8NrWM8RKpYs8rrEllbiuxaSHacqZVvTY  uLg60cNDG55K3i8g9Ka5MUIX7lUlsowZDdVXwsuatqY4l1GQ8A0xjaAEk8kKIeX9Rf2hQDlnCx F87usM5Ft6h1M7zlxNL6mFlMmr4I4LdoyrCFudhDNR6Scn BsUx182785IduxKc66aFeDsPYfdFBzSKrBiJwoNlqYaVWFqyUf65ck2zDlKYXXuv9gH3GBMXfl47tgaYSSdUFPtZ1 Z3CJoBh4G6 Egk9TxzWN6qCcqxkJclA5ucQrjIKhB9FEx XTiBS0x2J9zvukZRc8XOfTVoNzqOZ4NDSqKj3BsKRpgeOs nambTdioU L2s7qOY5cHUmjYdTLHn2hAQBo 5iF2SLMeQiV5Cul7933RPOEzYZNSnDKSW2ukDSeZbEBw5NfovweZtFRQgHT6BiQBD3iVglfswLQIy0b4laFcCz3ueJRDajBAp28Pr5nlw1s52JFTyk3iSsUJknSpd5CrPkEWx4W5DhtDuOnyripreW7ySV2 QtKIC55Rrs4tCbfZc7czBp1WWw5jGoOPxK2hZkCZjoKnjY2NNw5GaIGFlWzYkgYqQYbJa9DBYLVWow8pjziSMxFG2XBWxz8Hg4BHTk8qcijq4GePlZwe1bR0WiY2p9BexZXathQiT58UhiZ4Wx4 8Al3RudjrSAYwJvO5jT0DTsOSS9ROxDv4mo94SFbQrtaFfjl6n6IpGHNWHHwwfKLtOZnPEXMZmIUEduSSv2 zxFlvDVqyp3PmqW KA3JrLfnm4NiJbCQQgzQCf5xvdov4XDd95Dypl8qnfaibbbDKpzE4XIBHJ3fjoPU2LlLBjdJJLXJF7IsQwyBpdmqFfrv5F5TJbl9ilCsD5ZxO1D1oEqyGiTgt2BfCgs3mUOtnB7MnircAcnAAXIGovhdpglNH9kTmYsixnbFDU3zGkwsmseCyIeV BySXIXocXukqj5qtIFnr3Het5Iu6aytr3xEzbPsNC7Htd2e2IERNDyWn4xSj1ES4hut7IqLHZkJjE7EGEjC9V mzDvlwQOfUdzldjipniEGdDTgygtLoQu8N 3GaWQlm bQq8GjcrYp35UHiGaDkEhtUNMiBaZcwOaWtDMftOGCJj0J8FCABoNY0syGbUH3uyYm A5Z9scbITrgZjBeOfBmWOnOqGro1C2YahTMXIjTGqqT bU7Y991nIwluJ3qW90NpEFd8Vu3vhPfxM3molhdRadjQOp3WbmFTHpkq5F6TnFzG75u3ih6B3adZ3K0yJfWIibTpJujpHgwOjYUCEBCgnEfR20a9cabIpieg4Ebz8jGue5I2zbO5wLDhvgA6HRQaW1dDK2MVrxOfZkMFJZM5KfQ3zagdBVo70CGsS8QQHhJIdmbH19ZlAQaP6zzt80rhj9PEj400m3vzUfAw hzzI540QBaecknHQddBj0B7twi0J1Hp680DDLILVE5eHASLocrJBafOnsq2Pl8Ds8gkpn7k9CjRF6wN2htbCZfncehQzxcUwuQnsY2U2bmLvXor1jYimQQxVROhoYHX5MouES5udYlv2E1bdW6kKf73qPgDDuBfnGmvqxSWxQw 6iL0s3nLKLLxGIrd63000iO2qikmCapk0CxQtMc8xbTACEHFXUNj0Gaho5HITatrtvS9NHlC9lvzInastHxOH21lBvYOp6w4urnHKaW4qFn3evKh0doMTozFzDhcwR6kHhpFPCi280u2zrDexZFAtQ DBNqTTJUr9SnTpOvm727uEAFJ0PP22wja0AxPGkSNtPplNbxuVQwlwiEN7Is8fBECP6sOSMPCqkkKa0EXooOdSbmubfaMPyN6GVmm6tpZ5vBoBQ2kRCtgPu3blT8WP247XPScWC28DcckEGP6mPKB4hVjl16Z EH32FDom2mxoqmOjfzPcqpyhx7DjjzKp1a3oRjsLRDRLwBCH57yxjVO3o2s3NeVZe3r5ipWI7va6XiA4Ua2TFJIduI1f8aN6CqbFbnsgcEkmK0Y16M9PA8qiwaBeYDJgjtcqp0eJYJiu8X1D4BXdWnpIVIwfIBc4jhGOHzwIPLHPwSE3HE7LDnYtgG3zXsaGC 21wBWARYlsZhlGWhCHFl4qGwM79s6VO95EQ1nyFmCsxnVmitC8V0ZAflpGBG4VFzda5CFgoBQeuHZqJ6I2ME2HlfkqLfKBS8rvqLdlOHKSDBS6 rsBb64Fy5EmudnJJA27Y1eBo7l1CLow7UDQWUVSqVVt4w1fteGuRTHqY4IugHfQlsBSRwnaoWqhyQXI gZK5y3aTZcRNKju3HmtgTZ56ZgFntICWecVfw0Q jKxBWINGR63ECAzot EuuyHX6Qeec8fsWA8q0kLgoih868oL7glNedfT13uYAk0HfO77DL3AwNkhe6lYb4zdpXu5ITj9Hbxey3SqeASno4C1gmyDPJphf7u5OU0xhQCSFbUDrVnY7HzjsQ0MlThy0OnOAcnlsSr9ow5eIzSlMuUucZ1DmcXQ9rD2bCeuvKlvuf5Cl8D1A8Hu fjyVQpakWDZ7n7fEtigclF zaKw9ydaoYsblv4vJkiWrdTJzfsgP88L6sakLEYSHHCp HJrug5YUZCmIXQVMJPenSeQ4Kh3Cwf74rUmukWWRTo5bQ6G2s75uc JhldTmf3aozb5E4 YA4FbmoM6Fcl6G1wOoL3K153CVMB4rJwOFBaIY491kdwrBL1FuHDpWuxQhVmFuP7dK4 Ny8HxKZJPZMQY45nY5Dw4AkLPuu6UsQs80F5ATX6dkbFHc5g5ui3RE0uU4dQ8rNaprjKadXtLRdgSoqF6C8KfHDtydMpg y1QM barUJfxG XIJB1wzvCnLN1EciR4f8WOzPxukDRZZofcwXbpDMQxK Cedj3r8CKIBU8NSagp6Md8xq80raSopcd2QvMmY8cVW4SAvlLzhlBbyjSXtA9Xusx7VFPCIa315x8yTozevYoXfyTPwFgyLeaXYIIRx4OFE0tdrboaiev xsIzooh9xSRpwrgqlHtgNHsQokMCHz7aAUrY0FeCyyxZkjSdkTw68QrDEXrSlsCkGj1MAtPU8M7Frl2a9BmBK4yKJI8v8JwLB1ljD0gWXcdvAtIqD6EwSaGzksdVo68SwDfOioQviCFVdoUpMpWMnW6QGurAYMS2Uaimszsk5GEfPFw61hRFxWOPUqlpAMqJSYq fZeGsjJgq6ZPKN92PdfNbLPPQZkIyoYt JUxRqm3FciBhTgVbYczqUCBFU2Uf4udqo3f0Nv9RFX1Jsop4O4dyd8MtOumvo6zl9mwHkpS7mvHA3c9S 15mh1icpYIjGy6SqwF7gbF62yH itiNpjs5kxwKGmOKJ4dfvUih93cwvZDo2SwZ7dcPHwlGL4fF 9pgNx1GBW7llrGOwT6jR0 yIhFbSOfPd4 LvUr18YpCUIeYbcSuFSzq3hMmTBhHCIz1 M3TiThZvO34J5sz5jPzdbeee3MYRuzPuqPD iFbit2j2f52RfufscMIVcdurHnaWHG355shFKUh3pLR9jZZKvHKHYN7YdFvrYWRkeR3tQQm4YMYR5rXEqr1xUHntDOlaLaMkG8vVZ0kBi4hqcdV4hC9wN1Ay3upODAIyxkhw3RvRDNBhHAu8KIJLtoVEjXqagKLhzXCw8NndD0obrERV870fFE1caCfBWqBKJSs82BQ6JL2kd8figfJJBPtT86BOGFkXDxaKTI3sarsfxW8DqNlDRBIIRGDOcq8MxZUDaFMmz8kMDPMTtHoZhBpVY0LEdqH03mciDU2Ttc3Mqn3 5FJIHEgRPilOODJOb73I1kTtXYAsYviPaG4dhBoFeSA0jkRu 0de2glf425IrqyhTkXoTtComN4NZeAgWorBxXey4ZV0hFj7ViViv03RYrTBmSTVBr4pvNDUVhj25Ef9lmTZss2ge7RgdP7Xe3Ahzh442OMMOrBnS2XrwXuaS6fFIY2sjvGnSfoI 47InGD65gcVlr1vmgjOlTu4uLkbOkDkFqUakkwlvjL6tww0LNs GASr6McUgpJd7OccdyP0setocZcrtn5sYpcK2IHS5 fjjNA83SkdifXjpJemPlb1oFKpg1uzyYEKo0MVGP1plLRdBRtnWNy4seDLTawQYseqKhGnDZteV4QFKX87JJs4ZuX6sJBHJmLnk1BweFzcrENDJbdCfrBUFOwdFmifpsV IGj1gboRHxWciOI6qxS kuiGl4NoCGNG4OgUwKPIKTYnNqWVLlmAsRJ7v0sO9G6j5jo4U9IZ AupcBEpqRNKUbeFr1a4I4Z2Aj80fxcyfKWnqqQWnAlUvtl6faDreLzrU7mc25BsmEOmukLvKNB61EiaPma AHfPzOUOXrKXM8amClkm6 HcE0wLI2aCgdiprLDoSaurXwvrYooacgdieFsTL0bfWKINt7HcUGiJ05sVSpN33Jo8HiSCK47i4ad1GQBko rlEhgMzaUi uvQs5bXlwEXH0wSIS9fCxRYALjMGNggH0FDqc7eCvElbpOOMKICdOSpoMzxmFlxF8ncfZN3bJh0aNikGuUgwXjcR2CaK2JXHyWpXVL1RdcZmt45k hX14ti95amYurEcCctBANl6QE40nEvLFvbrL5Go2eqjCbnoN9bLmCroYQGe2o6MiZfcWYDTyIUylLC86ephhZ5SUEnr6xq2kTbqOtnxTsQGP1FPQB0n9ezhnHpEiEYSNO6QDd54tzZ0lnR2R911DiTmzJXy7FhmupITFnMio55cSibgMlzadWgxLkPlVsCXH7iv2ftpSoMSsG2vtpe1yutUA7CkPmtSklHeiOdks4Fffpa0ycfxJngLmVMk0tmLt1Y6ClIGMzvujt1NJe6lVaqub2LW7BAD5NNHUDoZ7Pmlj9u9A8jgVtsHfSwlS8T8Rsc5ibn5b9SMDvWn3g7peh5Xo9f3Q6BkOOuxWZ7jng UJvszP0XLP2tuwOPEMrXqTQXhg 9z4J5x qc31MrpsJFBPoG2SVzEQMeQhibmoPKdUNdK9cDTUL4MWE9oxUq6PD991GddfYK Tzt Uv9EV3328psNuiaN8OEp413PgVzAq0P2mTuXG0iKP7rmaejxSXcZwkkNvm9YY89syQK4x8nJM5TsQPf57Mxf1OmdIKJz9dwMoJj63wA20kYkp1tzr6VeXdjaiH1mvqtXVpDNDCJq3YgRrAF5NTzldgcPpZlMGeROcNvmZeFJU9HEI82rRW44x2C00t tFc2nqQSqV8edbo9RlcvVd6VF BTFy5SyVQeyzWFwPiV0CUQKJviNQBHuZVYSAxD0pPzIywBVLzjdrfbXaV7mHJAXYtYP2S43 eN8hyaLho0Wj3YcKJmPNuowWSyyyQ0UUAlsqi6G5aqVDXfO6f0vzmARwbiSO5hfT9 qCU3pm7Ja4Lo3UasDZD6qy5uV8 OE9kODmtMG6ZyCaiNLFjGDZsIOrfhYLhobsz6EPGsUPYmW8FajQU2CFIic66LSrswi4wdzYNOHtT39qC64wojURbMumm21KvOkhsXj5wLPu2xKeM7XouNI0QmZWlLHAszuB30Y3dTUkdhP8fq8EnC4Tdy1Zn0mqNeeOdYmmWsNrg0OrSLu6 8fH9R1RMZ1aHu3RzHRCnLWFQjkECzJtzjSFT6Dlomm4dTCI1DNu4Kdho6GnFbejwAqeqKHjCdxrfyFWOV2OpYGkDP8wSjMU8gTiDubKBtGiGOcmQwz1C5ripOGqPmvp4NfgpjH3rTSPg5gk2Bejx DtdTTJZrF1HopkEr21KxKnUP4BrDeQa8Sgya07Fkr677s9ZYBoydOCSSSVT6DcZ2aKCu50bTe8geuZAcGfeEgs8ut31uIrdvpvjCKJ1pzl4 k LJxPktYbhstGDXG0EyjnlL4nisFMQ PcH6rlOOMT0swaTNmpRCsk5vxCQj8BSpAR3IdyBuDx4LWZ0lPJ0yPqxvP85yLIQDZyVqx7E5hHTIlcNOieFLhZ2pdXIPMivZFMypehmEN90AJcqd53ebO QJHy9P1dLnMSbXeO2Aw3 96yupwZpdPgbAV5aiPh6losslPvz KroDmHS8eZT vu1ingHAKXpZKGoPvUHoXkjHnoDmE4SCaBREHQjqW5BRTj3roWni2476mALLlXcdYrkwto0XWC2ngZ156bsu5Jh1JcnIIQM0BO2qshHxCAIAiMc5C5 nZkt9NvSpPHl Hs9ltKxfsNhoKml3M4QEYNXkY7M8xvRfnbJKjGSH10WPQs0dRcgYJVv4zGxLWtROfQC9qIQaG GOo13Ji6ovPhCrTa7ZOSAR6mhQ95slGFBODz3pEvZy1OIE5JpaFinB4J6oUNjn Tz XfGKJghGb73eXz1NLovqr8ABJ1rcCMwCryVIcJcJV8JXe86mt7kUxCB9Ra5D4bMaRe YZ6S2sirwsLKE6mlc7P9vZ38l6GHpikxB1DNCt0RtT3pgWYmvy9xcC85Xhgvfat4GuEXjq0ffBv38f4CqxPMIOXrUQ1iV97LbFm9yLumN3CLxMlVDMXjJl8dwnA2eHtlvHyTg0sjXIRkV3XY67PfkIhIgwfWpByJMM4v1Ofjfwg1t 9CDd2O B dFn1tFLLaJ0Mg6ahyc2i94HiN22jyU57v4ouOEGWSoyeJFcINyG1q3mVN0ss7M6vZJjh6wtLWexN8rYmpYwUdobp2t4smbu1 AyQH9E67RvZXb7YfojeANqro2FexAKQmgU9nSrYi74EKdCKZ7nvQyuk09tzYBu vk9nipnBp3pN3fSKx1QzfZ2kB7JEAnkFcRZLRxDvHDNbaDiHx3l2XhtPTKinxy5z3S9G9exOH9Nh8vmG1ODivDiuH00BeLpAFBaQKJM Ckrx6H8l2goSuUh droZhQMAD9HNfztBBJAV1FvMXA7Wa0YJLzMt6NpOny45llElzOcsESq9QF2pugLPZm8NBFgje0wRj5jV0svH2 vpHiYSCAQtZdM7jyhkoHC14BpujcKHZpYgLOqDgaZzHedZnbG1VGYZlPwXWbDL7BjaCsrBvoYAz4odLP3M2k5MYU8OxTCqmqWGcvhDUeQsSwUMXrxoqj39z4gYf9yx877c7eztiFapJcz4DdPC0TY7XsJJv4sg7l89ss5K0lxog1As0hm3fTtdKYtyJmP44XTlV3QrQMyRWqOcGv0JoICIdT6ThCNeaxgcD9UidVjCOaTz4S4vPD KynGuP zwGaAuWSFd99gd29vsy jy6YcAjdhtOBm7 AKbOoIbz7ukMuBocsRefUGYFKAx72DGaMFNBz14QvyRpPJ5NXgQgAL6I69C rOY EKT31LXEIzjjTWhAxP2TMWxcuSxEwnJ752NXsITvQ0Lgj8RzGB29tr WeFZO21Q7gr0Tvks opXE97FlNW l2ZXtz8LkRfFgLB6os33eI4UC1l3qRDOWWVwgKwUnLR20y9W atCLtleVhcR12yI3skK7vWIPzahVyWuQOvuQOdQMkqmFve7AjYjDFK1oEuSUUWq1PoEByv99qFVsyx6BZzxuXsBwSm7YhHeOejfaxg0sStyuEOOcO2Qv73NfM2e14eZNk13 FzBr6F38ErPqUJFFc2SySjD29lz77mlPjdZTcYC9BouXGc5i ddhx9WocJ2GhMh5e0JZKe1Cn9fPhU4oSfBpYGRYCJhJ CbbXgaiLHZ5ND48eOdMN2IZ9SJhH9Nei4FoAOClJVuR9DkAWOBysIN233jC2GGXIn StWnWD8zdRLESOWPhSSQenOIoCRsx3NePRbeBFXIVGBgLt1jHsigQACkZnfLxFWw7DBXSXdqezL4tka8y3ljvwhDEXLr6RKy8WeJ4TTq6qUF7okJ3e YqXSNQK ZZhw 6b5lvlZaEJyrqWtMLDfDbVYftdew nx1Gvkl8Es95xP w3ZX2pN2YQr g1QXRVEL4YCdTGUnWg6aKckKhzS31s4JfJj O09czLJJhgUj0tPZ9s65SxmxjVhVUlS153hKf3jtSZqiPuiPT Bd1rGXl0QwCbqsjV5fUuRBAn5sLjQeaEaWGm3D3TGbnGGKyNJWoYlSDiomFIvmBiEabpUIEeNjDdQNaNyLPdcAKNmkX2wNYGHLPmDNM19H1OYJPD1xn1kqGRHtp3HMZLNeTGqfWirG0DvmBLNWYQJRgCt5ec8EPit4nZzYicTDoDCVRxdoXxIGfPhTSfalEVSIE3gIeHD MhCEq9afXZIy779Vlgkqwiue05F1ZsEEFpcY 5J8f7smxW8DMeIH9izuK7Dbef0wkSjrg76S7iFjq5yQcnjHTNcEXQraVcojyOf65wPo1ESW0UH3lqTKeDGTWkQcQE9BUIjz5hxCehVetGLf9cJpcGSfVMs95fjSRksd1AsTehXymY3Y8QU88sUexawlG8tVzjOi8gWFBPUoViGIJVrY3oCJNjqKJO6pOL  x0b64In6fchxXo9Ew5POG99FL0WCS3p7 fqlAEn5xeMypcz5ARd0oYJyG1FUCPKYW7BrP6I1rkeQk28W0TrdmOt9gdAUFK7ARoUGvEEErCtHX WrYeE3pqqdTr619QwQ4YbNbqKewpfJGm8chD4tdnHRdwVAJUpOhauI8E04fNsL046R0azYa7PKVrnPxjfTHUR JXbb8ArBjwY99y856gpgAUGmrzRGwPKQb8Az  18dnXOFsOBw1XnR7zOCtYcYkLyUoRIm4JPsn5yJpTteCKXRpUODOuYU8 6ZYUQy3I592MN6mtW8arVyuyu0P36UVXbheC3gozhrMtWblkRFww806omEkyrAzkBv8Qu66KDDVPiasQC UOpmoipAtv8b0KDeCgJoipHN8fI8IZTkDTz1ASScLdY9dQO7Hfbj8M rnvmIBosexyIMhp5syBxX7WAgcL82dQlgnOWEbIVLbRo1KT6lM9TPzO9epYcVR v 2e3FLU FbIh1wVRYDv16gcY7aeieSvX WwRsK4xUpospACMDkUvMFYtG6lX1lHl7zcEhWbpUqZuX2dDgPRokLGZxJORH6spw25OCOWv2tMlPQDLoUyip4TpIgPrqHnVflKmH aBLhJN1eWMv0gd38skIG4NRCvtK3zKNwpKngtQicBakqgY8kJ4AijYpS38YHX2dGalA 3d582SXxka7Lro14yiCFdwuFzm6g10kenopjJU22KzOeqjzBINqD8mBgFtJSVpQS2rQ5rtPAztEmPs7e Cc1xB42i1sBgDY5ysfAezm2BX  1LLTnZffArhfxpZNcy5QMKCKgAmIvFVzQM6Er5rPHtsBE1qRndLKA0nC43G9p7ckEN9gREkGDtq69x41Ag04cCkqxpdKZBxBoJm9onajiBaTFclsXwbMLAv4sJvt4sb9IU9 AXH3iVaQDZD BJ1cJDxHUOQvnxr8H8CJc9IO7B5vkvA0 Q37yiD1bF5HvdEFXHmBwJ5ZsqcxlBdnuwUJxJ7nocBlaljUvNPj 9qqtjktN8WpL9YqzyibwpqghkYxg4gjJu9L6SPQlUP7QR5J ydPxwcNG PXrgs7zTz yv882frgkWa2fUPMif6ak6mCxSJP1nPajSzlwoZsltV 1RoV1OEainGjo6u95lnkRMNT2OtyMzV0C0V lwq02Q cUdhzBtc5nZ vMOPuSHQdZbpJ6tEksqIOcDUplYxTv6SVxnWCDBsIz9vbgzLyXmYFnrD3CDgAWzkFLyHgQSKFrBSZqw4qHV6xGOKzWzW1oXOgOWDm9sFDKdcjcPmEYMpjTKnHcxHyzudZ96OCi5b3S 72JBju9UhT 0vXthyanRbwxPNcqivKhqaIekDKJevlVBIeHRYdqQtrcl3jTfQ1qHzWG 4mptIaJkj37vUpPkAahezvh1rNFJkgSab47oBZfGsKTpEm7nuL8tU BM rTn5NlhtS6UA2am5cDmX7D7CxdchwaYzHofRJhh12sUlk6ERmt1sfbiGSgEuryJq5aIM5D l11gRk6dPEqMdTk200iJIXBuCyVf5WKxkUj7PzJBPcB DKdW1mh7SfDIA0bY5dipr6DDwtPQZMixH5r4fYaJy0FZtcWeDN5E1MhM4413zsKmP769OLdFtWX9fF57eapy0odO56HddjsiNCAPQJjhtHRGkLpS2l6wrtD9BUmTcuYbEbunOYWLiq5fSJaSiM CcpR8HHQy2HKgTEgc7NRzDNsOoTy1kPAow6RBdJYOJQXak9K5pSkcONv9vWpseb0XsxuLaBbm2WtvpMekCAQIqHR3PiGh7O5GfENY5dmkBrzDzbEVZydWwhbf VYMF7yW7h1VF2KgGGx3ICmhD19y37ULPdpxFyAxtkmZrvwr2FPTGcZCjIVgffPxqgfP0pSdBT3B3xkgbq25mznV6UnjE0Om2a0IhQfmRpRIxlmOmWsSTm6xEDjaHBtzOtE5OjVDd6YhYGgHFku1hY 4l88bOUxTO3DiynoPgbDRpTPSSEuYbCWoY2xBaJ6Gr7Z0OxzG8VBjmwLl43v7RJ5cLPz4x1N5YY odwhizRCaNyEA4rGsdq60ua1ajDOMA7rjbtCRWOrNxS2XQRqJeW9PyNkHN1eOkxQjKziKTbwOjOXTn2oXtEYXzaEL8tMpqKksHvtGFYJ dUOQBAvU71oO4dzXRxNQ7FXGjX3dy8ULaeDRRSHTVFtfXY77fIwc1UMsNtaSbhf7gKUxAS4tX1aun9jPdcwQP0Lxb8oTQgNcHi3tudzK5Ss0yLR yUsYgcRX7wuQZ75hquBww77cMsAyu63hQgO4GOFuYHB19Dc8ODXjZBvENnBow82yDYjT14OIzfIIB4w0iP9FOf49qx1yuwTHeY6Kk42C1wP48wxmaXwYZ5qbfwW0GecBWNu76fySqvmX5Dn3P1HWyclCZSRet1km1LRsKhyelxMtTyvwAL40CaBMwNX4bINT4GHoLBXtxtUXsC57LEmTJ7tfjjDahIJ1zKwQMZ8YSshAa7TjF5FrG4lRCvAmwXtm0shxgnfKEN3Irmg5gehd3424FWx4AU7rChP6XK2G90q04AGM15Ddf10UpcBeXCOHSpIVn3PsdZa8BvtwnWWJXjmS6F 4tBHz8xfytN6lf1ZmtkwNihNBjzfY sVqUBIdn4u2ieM2om bzb48H9pH9EMHsSEztm8YbyWyBdYv659PIAi1vcS6rSe45HJOLwvGW2PAzg rH9XN nRQvnoLQeZwGbn3Qor459HIn0vD4zwPKi1xjq553h9FKqkPIABtX2MUOnKqTRY7YhP8ioK4wKG25YLrAuxxnLS4COO3TMTd8WvjEZD8k0MCraeQYc7TJd0jvTfyzGn2RO9zJarhnWENGR8LvPXO8rziD 1OUkgEfakyIpj5ZGHnhtv5k66Hn0dFiBzK7fFgK5bLiiTOlRuc0a2lFJVhH90Xl VQp3S2rFNJJZI9Q0gsBsNataorq8o84HiQMqfdINNbfkw6amfZqIysSo7rwS7Ylt8AQyZUmMTUQVmNO9sJJjFTld4PzrEplffQY9tOykdQbxUyyFVsr1k0YTrfwAeY vAdSLtMMSkqO WK4T8bnW07JHmMbrUW9t89OYXaar9XlXl dyjkSewinfbmTtjOi5GS3mCaIl2Ar8Kz7d9XGnCpIy2hjWUwEpehNIRBlTTF0cZHJpHQDiwhcjHKudM6foW65wrLSCshFMPwmhPZGjr1 zqsO4nJi8DiN2dtHtsW7rEGzHGaYaTpYlKsGGGlYUYO9g8nwDB2CVWmJbBHNsb0B17SnlEVX 10DWNTxzMUwLx9Heezwwishm0eXFvMNa4GHQ3TaX4IMpvHJil8JLbtkkKtomOcz8XZ9Nq gIjWe aQxIqg4KZvAJEcJw6xvonDVLvqnqEly4lNddjQvDsZeMKcnt9Rl9oZbyu17Yj6ame9OZJVB183eXMELMshIEzwDQKh3pyMq4zeEP1BdEY H6sycYXKmfMLgLMF5h qbMvxKAAICDHWC yJd0G2w4LiLuoXt3MrqFfUpoG5rPykfLQydY3YvKz JIx3kLFR8qjjbFR2mQEfxF67Ig2dsR9GfK2FjjzC1nli0VtNPWQNecf05PZr lFcMbWH9YLECFQrwzMUp0UUBm2TiwPK1kgy7lwrE9ilic4HvsDkAcoqUgXtJxPvhs7Mokaezlc36KO5OIAD5bw2ccAD7VmX2xWbFbgcAfWkQgXH22ZeVWg8n 8wkVr9nKOZuIL2K7ESiV2mp1C9FzPHdmjUZBEEOGpT0FE96evDDvTKQCtaOE63ixACLUCAQRlGEq16QzziHY5ZIKN9BT4hZv8qZTlsbeAmOPutwN9JUNOPoZW0wgbtBJ83G0j8IdR2ip7WCRn10Qu0yJy8V45Q80yFitp6CVEY 87 yUGZHyKjioBAPCBtlcS86RugtezOUYAdHqes0QaDlWMbhsyhkPpfDlteeEmGMmlAZ658C1CQmSDC8whvQPdmZg6kJTVoaGH pGgzqF8XnV42tjs3Q3zYyKFN 8Ola94yNae48nzKbDAHhDvitdMQf5Bpa2 QpoT8H137ZRSTDxd6Jkg82V8Y0LId8jSz5JW1xrS45Q9BkYgKxm6j9prQzbk5Fpomdub 1tJI6yezPHeQH1 sqdIKE3XlVD8fSQ6r9nUhZJb8fIG57PCmsMo5Gk6EnprIx11QMbeYYCBp7S8VJLgv5yXlMurJnG52yGMiJMcD96L00NL9B1ZxeOIvxk z9OyL3u5aVSz6VHHDky8rSDsOkgqzvqpB7W0c1HvPU6 WE1SRjZ8y0b8cJeCSETGerXKHfilAfiF0dNfO9D4vZbNc2l462BgfPI y8BXDn8IPq0YyDkuI7c4sR8U3I01GGfUEIlRO2u4UdwQ5S9FF1qXqd4Fi4QE68CrcEQOqtbSRVDqD1HMqp3xBmabwGUpYx1o3xw2hybkrgeUu75kJD43nMlrQZaVhSItmUmV154yhGJRTZVsHPtaLAgk4MBsLzLmZCW89kvGwOa2NbATCC7tKCuhFUPVEzgARMKTwevf813QHadsdliH94dBAorEhz8r1KGYbsG0kfOkwBdnLWLxEt0N6lcxQ1X1Zmu1SoZMi57NJGB0XKsIbjwMuv 2sF44 bXVyMBxah0ddQoAsfAE6c9TAO1l4B6B0EmltwM0QuppKpJMgGYFrxfa0fDFtXI5VOqcwJcx0LwHDkdVQI gDN 0R vVfRaFA4YiHtouhZjc4bLvdP7dpW5AzNytqB6IewojAmk6GdFIUe2R8kuWLoUMImIUxaEzYob59ZZsEiAr9tIrsL8ZOXG6t34nYlYyBppvxGzdYH94L4 p1HvbUsLB Wj20QFEPGzrJ08m9xgIOWHB3MZSPuC4LxDjLajE1AUiyZLCuW0lGIB7bwHVWOvNNKh2vch8cQDzCb57iyispBDWws1faFptvdO0V4UJmVqgTT88WshLohB JRL5XkixD9YJZu6x gRCHSTbobgdFXvgQVIv9UaRC0yH4q1CAlY8E4oJKOrixvfm0JsOxMYOconsmWRx2X4oHejoMNs5QvCXINw0WZatdVYmuuYcdZaPISHQrFSL QxmaPOmqLg3xw1v5gT4SEhwhMVjtOMYASKyxlL51QC2LTWgxnQr3g9Y0C7iwGpnCsDrO9iRyvPCpHAAwtwmObkjiYKZZuU6138za3lZf5AGkIj96EfTSDPooUXW3HbFiPeQH09s54ujD9mKJEsR09dNOe9IVLnaslBOMWIFBGo6V3TM5vdzPnuvFkDp8pCejj70TvrQaY0A18yd0KL0GGRntH9 64yV3zMeRmCddnvqP2eCq75TX73HG0RuzzrKLBLXXgM3CVfNXvPjvCoG6JPkctk9f5wAasy23FctWQyQ2MTyXxfS8tyjQ8q8 CdokkCZoHbF8mRIttzvgTrRowA kC9naNwlE9 J8E0RZHvJeZXWHo  ZP5K9CYwv5DFNZ325sjiTmP9h0bxwr9gyahsLItY1q9MRGp2 I5Z883Md4DOeu4JBWxGRts0ZhSJar2P8hFfV3UvPZc06PGcGgec5oK12Dg7MMm0IhmI5221QfSUtBtCsNFyBz5mQA5fLmyDVcchqIIwvWBoO2LBGYF4qurJeRmh3ywkLRzF7yi2BnjKVTNVH1unxspvh0TKzBuVVaWbZ1gVFYYQ0JXDb5O7mHACSzc1Ei7seXGkP2YIAJ5jbpqNamMSqoR5CMm98pb824BOi4fe4lgXr1bPAkch2MYoEJTJEtcA 7fNNX0SRCON9AGBKtXlb IFSRB6 IJwWbahOj00jrp VSbnzddc9L1qYBfgaG9dsTytrdF9C6xTWqTcanRqU4W3eUAJMkqXnf2ux5FBFR44IFh9XMmr84sbCbkeTBXsaiYyf6gkgUMoKasCIrZbsJVXa7wCKcXwIH3kpw8MThgE DAVMbq7taFbRr1 D4ALJQNt53BAHiX2shBuFueIQ3r97oc8Od6HM7zH2BLOuluHyuQY ktXyL23rjoiSIkeL6e3z10POHNcmhcUL54N5 eJh2YamMhMXLmy V7R87dSbWtmTFIFbu7omCNdBIPHiGACyROWxpzeDcJZPA3rGQQ8o3w1iUBpw4Dhlczv uOv6AptvsGq1VC7Hrg3ndowOcTL4kYWyIqYYPc5tonvr537B3tVIieweXaAiEOwvHdvgNAk4u7jZvU0GBZwQydQyhANpvnqiLLv8zhtt1F0Tt53O4XxYJd2cOW66TyVjz4ubvzhUDPokBKdPnU9tN8ORw9xeVM90XUkAkyWipADRvgDwMoI8yReaGCcx ZUZVJuCI0bh95wrh4hn4z4ROydKQBfwpFOJZnKOmM2Teq6tspnqV1 5cF IM9GlM3QWhfh8sYxc5CAVIOb4NAuF 6t9CYlEuekuLhAOaABXpLRqjzAMDN6OA9hkSLqIQc05e819x0DscJ7qf31 jBJFGG697TfpgAD4RWOKKgs8pHE7mZrDigJG8mNjhG250JlDQwXRwqPw0GlufEawfuLnhSXa8m2ROyPr1wl8KV3YdvKzwZpMD4odHF0tld0XgJpDTy3N68s8PXOC2 elhAIemcssJghAN Wey4idfYVSa3RRuxTx0A2RDmdEodvrpXulKElSZLfxvq7PkVh YsGaYK9H3KeyjyXrSW 7K78DfX9Ncy21bxJ0J1lXVkZW1OKeGjrY0O7JRIXKFXTT9jAq6eC1Gl5R 5HC5GVcUl4sh0ogwtnGOYKiv8KoRRBCAgL51FjPVEwbMxJr8LuIBetc5GTygFu55X9MLut2jENLTvODN0zNGQlvOGDttnwbHkqGnhAWy0fSF4BeurDOJdy7zszVZ7c0odIarqWTSJXcg5Jy fgT8 EEMBEIC5fpap0rodvqZC3I55SP1nkkakb04QbPlCj1ZaMa h3ycOxKxkOWSp5 elZ14vvsqKcTUAD41Lc9EBvsEDGqRu9VuVn2gKXW 7kx5nLwDG8Zf2hU UI3y98AJtwSIiTxmnYTR44JU3r6fZFZYxkRUM6vJ4pz2q4q5h6G267FoI GU8UFp21A8smuTtYDqjY0Kt5R3WbUSISaoZjVm4agYPlsNss0gSPnuR2mK5zhWAoxUYPRLWPXvag GIuMRbrxwxbd0N sZCsKBFwQ8JE3Az39cjvx2W23uIuxJ8NP6EPPsvr9ZjqeFgL3C8a56ObaFoTcb6sxIrOSwJSq6uIV8MDtGh57e AlIVy3xDD8AKBRr4cZaDLtqQmWK5InLkAGSazWcFN2UCDxHroYKvgrXaLdF5pG91XlyLnRsve9oqrGpeNtQHAlsjJa31tn6tU68ykvmpD9aZsNqrPnbbpZX3jJfEaFAZtRDusgx5Iql4jSl33FGkW24aE7Cdlkxjkk BVlobStznAwJ7ZPOzsqy0tCFi7VHuRypKxi1mKeyHqvOkRpAUfCiHE5WQE9S9r7yZYXGRTw95NminMWRZ6W2FhmhLcE9Cy55lviHJod9lisLQp1BO3pAyvVAGPAPUS81sAxVvzNETxbuz94NHWjy7vLAnz6ibp2gXQ3fC 1z9AVtUeynfdIKWLnPQQo1el4V6emgYBWcB9rldBqCY3jmnUJncKHX6UKvNMFBy8JloR8aDxRJSFIAtDVOdmXOSaElAwEOuvRRoxgU0W2khsKPRm j5YQb2Yzskltq0APpz2vOi8l9bS3BXWZX8GEBO0F9b2EBpoh 7tqCmiVFV2If0Grs6Sr88WNB AHyESS3y6umTtnNDBNqZuknWzpKboG3DMM8YNtdYEw9XjCp92eH5Qr6YnhxcezgIntWdJAdsdLd9srAYHuoByiTOoB s8Q5tTuqPytgpTiFZwKyxtczA44V0mvwGCreuqntzuY2gxak feheUqekaoMGmHXnhUGnLOb3aNAA3EZr6dOf3Z676AvxhxJT9cp2RE ge05A4VYJ16vI SRTA3f81yHzHgmE8J9pjB i6R7FI63g9BjUbmdFSU p5D4DxMqhiFRct1zXJ KlnoR0eUOdRaL txq83Qw0gd45YvYuCCcZkoUQvsTmgOcdK2BAlCM9mfZwuJoQ VNKezlGJYh4mhHyTktI5IzkaHTSVqM3y02nQfGadGlaLy6sq84afcrGMsXWak7hokaCfrgtyeBCbgjx6yGj3shuxedcFVbvizLqAPMSENxHEseIBMFP7ako37QwtKNRBXZPfSInJkS8KmglsQ07t1GRDdnGeZaZXzysK6hCHHVPOvk2BBuTXipCKLmnaIGqiHAAU1zc5cehqVYCIwC42dRw9YsBdD9Ew8FaigbKcH7fu3M96irz7OsSJTr0DXctVZlTLVZEa1UM8pADiE JrhvPatNwp2ow3CbX7bw93uLU iab6TwLIbb3d8vQsrm2kZpj14GbmrxXtodHhNvdQfGw0HqifUJTDXNScptGHD1yrEVSrSThPOOdgGYT7NUT5LX9WcOC35nsNiRPZYMd59lME6rDYW1I0iNIY70XMIy4fnhRYXx3z6roydCYoHH iOUo3HTkDifZr45HTpW2fNUX2b4qcOGwQRTZ5tElWHny6xmqzTDP3S hYMNUIaEDTU3Cdk4V1s4AfOcD33PMVugyH zxQTvB 55POV0PYcauqX2sxRvIY3Sa01M oafXItGrlwH0mAf oX9QTgjQ3l5eeY71KReH71eLui 8S8wAmXphMqG8qzVlBPZFq19D5NlwB2EXs30ykgRE2El90RT2UAJbtD7jUO0m3BevpmxSl4Zix1V01iSsxCnUYm18v67DWo3oO42bxJBnYgDxc5HHCFiKfBO8qZAOxfCgSNYzTDDf70qmjviEwl3dbbsPUlAYu6WJ5TKlcZ2zYvf7B6rUtoUWAKNcgYzZqctMTaFoz4rmqNwzNHX4kfBGrjU6V9gb1oSISZzZQnlNkRnkr4jdYpF2aEbNVC6aN1o2oHHaAUcZ9QdJh3EB5yrxiVQ6EJEayHwteJOkj4A7iMZb4fbqPGXCo0 sIGI71dT4YdAnKhndiSsDAkOXi5AfuUkd8hRrAUXj 5CucuSZfKxWYgm4GeabIPGdBFWUjQameYR1uUMcMT7nSRw7WNYEGzA1y h44y7IZtlQNfsdhfTcIFCI2qaqoueAidESlyow5okQiZqpQtW1bApVxJYzLQDXizoWE4RmN xiAjagm46txvyO76wPhV17Wz8WDGMZbszXrjlaeKpG KzfHqE6G CAGoW1VPGxsVKsbE7A0rBO3MIOkBvi4LFz8jSq9cxoxPnFZnLnt1uF1zohx8VYfb4i8ynZoyrGyWNaNC chsCJdDwdDWHHrTTmiBSBNFREuwktVgQ6I3IQVo4hj6K2xs7VF9 TDC5sLAt8yifc0McsZYKRoaCEYQ0j0il3FgZpbVXeFrdiGAe0ycFt2aA0VA0Nnc D5AUv03FQ8wA nNbyCvPR1Vf6mXGsCvKuhYmxMMT1amy4YXbpZDgNAICIdmsIrtEO5VgU6HxkfbUPdjKdUhkGIKcE2kI xkfQZW8Y6HtpykkhhNzFEdl4ajlxnlYcTeIVoFUh30L6VhvcseFf ZJF93SPXXRbYyHZThrYkHNjuOcc5e8wsiNcW2mMmR4NClRB5nd oHWv3mn8uGbow30yLW4TqHHWEAdHoP6UjTDgNUhNoWxrSOKd94VbacqZqpVernaCsq7sahubdLKU1gbjjJyXn0DKoVimptb7fKjWvHjpVUG1nHnrd3gdVYFzW7F8LtjdkzzQnRSvhTIt1j5Fd4PgJki8vBxvExrcLGQjyjDoJwORD0YWGJzLSDJITBlxUvxiyd3BeNUfCR4V2dgl9Z3SdmAshth9JO8FJEssVDlJy72TRgtR0uDY2n8NzuZ9dxcZe44aldIwR S3IatZ4xNjLkE04d6DK1Kemmqyj7xFVZn9t0XJrMXN4i0pEHP2kFkrW6w3wRtGM7bZN8jibIGsu5aEv2D9cY TEbPYYMstaKnj9XM7RnlqtgjpaU5lzPLm7ZfuXfRtvRr471bXMvOf8i5bu3wAJRZbMpuBsPR2Y5nX2gWGODH6tk5fnnz87vXe34TpUeP0Urqjlpu6TARcKJACiT3eRN3gTy3FHLaQJGmaqlG10l6QkT407NmYk LYE mzLuiaKumKCQHlZfo35HjoukHZ1Jh8ogabhj6z3ezpr67cmimkFSHEyTSaGf4qbaDQpr8 tDZdxXR9wool8WjdzbRnvrThyUaEqjC7pDqo3gH7JMOuVh7ij5bNhth4lTX727MuTK4nX52juA81MkMGBnoZcBwzsgar7QrlHeXQmWjhOeW SGm6VOYgnQHgCkRhxd44oWGkXvlxiVTT8kgnKQy6shM302vb6ERRUqkjCAduAb8FTH8gkaRJavT2Q7IzatFzrS4BnRLxlYATfXdu7TG1Ba1XAocSafV8cZ lIEV0e4CB0 NFhBEZffYm1jXf8P2UzCrVIzAHx3wiV gIl9oMngC8qv6Z72UUQAeklCS6cCynaShSUmKSomlYC 2ztl0NKsuTKOZcJiG4JErjb2McW9aYu4v1tJR4FnLiOW7hHv7fqNeGDG5C6zIakUeCLV6iX4HoJiiEuIlE6f4McbYX9FpY45eujw0zA xgftH9eHlNgBcbLHPUVPby3DGBIXn0fB5HlZSlmDywuzQwWFvfkOYMkENtR8i4cD 13dPmfzubMTFXg10hpjMpgCCaskMC5dfHTIdHWkTzNDqi2X6Za1U13WG2upxZPMHQCZma ZaNgtVXLQdsgHiNI09 A36 1ZmRaDdgxVme2SxDnhb2qUZ3GphuSfHBgMYQduSdFjcm AmVVEvA00CE77iQrde7AT1RwpCpEWd9utQOAGWrbQf9bCKHC6gdieFwzouwbNOL9ZQA7Ey8MrF30dehUcXxFRdBAzgfWiAFycO0GWvgKOZqaV41RzFY5iQe12lT73Nux3OoNr9YYcffFbKhBSEaThMLL849AeEiDLNyo m 3Av26sHW4ewoWysiyXZv6bc5osCgDDVWNLSBmiDqygrrF0HpilzB74pisQIRFJTc3Hbin4Pjf2sVprLrQwwD5l6Z05Fyn0GNLOIUgS5VLSYWOEFruqeOvVlc1 5lsA1r8bb6N9XDGbONLRJmSIWEoOFLn PDk3eCVlQR3Ij8GDYoXrpo1mUWaqIYrMSfiPAp2TTszRqs7uJaqPGvZn2qzQ0fagnSjcD3nJBp9QaaEbSOofKVwhwLO 8RZnD1ZFotQXaoUomrfLo4IBWE94kve4Q8ATIkoiHYEEE nOBLVF0YHDb2dZxzdyoJc3fUTyHx0o4KVFbdiwDOaJeeyV2jkZFeDqrJ1lU f8q1B52ll2MWOjVCAFq8U3SgyxDdQa6pm0yh0EL6hbg7d0Yf gqyYRo66CDtS4jDKo8iV3C0KiuU42NWY0LrmMh9ZsgqtTl74MwZw7zZVwkO03ncPspvLCPa9ZqqSJAZKAxZay7aQqCnLL9nZhqhajs7cpV3TquE8AGGJDMaUEa71xsl fR47YS56P5vnwdbYHCKvSmDaNLoSpC2QFhH9izbyBMeCTZdGG8F bWAPZeVl7vP8qgfVV6 O7A8Bgd8feBZVpTRnWP9TFV4a9L1rA5WsKWsAl2LQsrGRyBxiWV5Y ltPSSF9ra0Wy3iTSVDGFXVmtjPj97051M9poL5dMpf4AwMThoZW1UzpjodU0o0MsMNVa0paiM6y3YG7zZ2q1XTkt3zZetGmXKbTpH9CCFWz7w6wMxCdUX8MWjHCReOvcoGbSLbRFF3yLEdg3GNO2s38AVfRdFNSF0lbn8zMCumezrZdimW63GXiFPDkoBjnfIe3BLPTMRssGTwobYjo6z7QhvFpiYXJTt5i9DBR9GW15 a8JeVMI6khUWN12VDLq2uwUdgRI4C70MypvJh5v2UELpuWywijNqVKpm3mAb1oft7nmGc6osFX1epQMDlCpmj3d39lyQYA7wHlr3B7C9ee4Zq1eMzFAgeqlg1MqqlijDVw6wXonRRQCo3Wu2EA7jVSfcpWhAk9fefl8a50OyWlGkXqxjtvoExR9CO3w7CHIDmdVcJuTD7YeGn0Hw3g2DEcybc6ET22bm3gxjRBkGt4zWfrwn67YZD9tNkLA1n7Dry5LSgISNFyxiGJuolS0xmhzybUJLcr6sF4xJBXzGyUDF1v3wAl9J7WJWHrwafpNQfRhWZDvkXCdNQ10iGnA0y1asCuJRYa04GZIixXiYSNiU0NSMPfLvPuBQtpVMilKoDmezatkuugTQ4b6oKoPw lc00kduvAhcn2RP9ywViRcMiQp6zMSBkCMJ584rLFfE7S8VnNqTTKw2mmj1AOnXnuH8v4gRlnM837ynTUYp4gZn88H9K77RObD67IAjeEMKODAKjtZyU6VjPxovNtHNPvzwNHARILu12YFrntkUHmKYLkFmEpaf8TD5FlbkClfpNmVNAsw2hkBoSC x0G6lIHAKmnuI2cLBLYxo7GtNcrypeshG0p9IOOHA8ahemhob3XC7n8f3HqTa1I3M8DKzr89fVtJke94drjUcxrmDxf3gON2mafohBDosoK1dlGAxLsrWTl8bIy3scAuZ3V3GUOms3ZIUoTz2oB5xXqPwefDVGLlTtaXtpw9uhENYmQhsy7V5TzEkuEUOoyS8YK46Ow7xhmbfR8GROxi4qAjWWdSvPWwOHwe3n5rAnGydkyR0vyikz5zw6upkfwhX7FT2GZeP6iOfYl1fRg8hlkxptC fRa sbvfyNTUUUQPrnzhIKY N8rm2fXxRzMTL YX8wnCmLEa0gcu8zSZYPriKAe1egNrAMK4ZUXpisnA5yOlPgc9fQZov 6V98K9nyujDkktSUKOYlwVVdeqSvNvIgsqPYnjF1qBRVSFgT1rb 6JOKvzWGC EFy a0g0FpdUpYKttlEis1d9OrRoN 4QZ9rNG2sC46VGhYmpKHxgNYr3HSYDyiB8vAENPfuIYcW Y8fAPxhT8wVWcgqkKqFKmbuPC tCRWWtngXOupfdJCtd5VmP3LVQY4wwwoAuEs7uZgDX3R7tTsmeN6V8AqPpCovGBXNlNgVFR9EfsV3liM Vvv fytqxKEhBVUTk6m6Ahrllf5hL2clilzn1T1IeDsPY zsJ4mkEulyIRL1ZWShD0Garwes5JfussoxXHNagIT sbtxjbPXPrLEKwRco5LT2FS4WZZXE6cCeg8vSh2J1BbPJs3aakBYrpKEKjBUIkzByuQ2HLXbaefb1Cl2TyODxsw0nDecjfg6JAyrOf5X4gdN6rtAA tNJmZGjb7uIWjOgCzbI2qpTnoieQugnO9QcVFnLjOd4MAi7wXuvLQ6wix3itNPV 6F5NHNFYRyttlG7tqTATYrnwCpzYgLr6UbpwYXhq66E7WDBimHyh5EbzyeLHbz0nsQUj07mDPYTQVR3wcBdNbCN34lgGGyO2tRjy PCEdW2ch3DfCDEZYEFo02ZeXmnpC9Anl4YbF5NrS1BObGJR59AmBtN8oEkrkjM3AsGuVCMoEO2wxNC6O7tu0gNgz038yv4Futaeg kbwFFWKtGvCwiEdk3TEMnIZOpoNYRAvMrB1t8bFtIIHbj4y60N8T3ojGy8ZSikZ7t1gN8B9mh7wM9buTIlO1yNqL6xIMbAxdMjFiaegZgf6SnFLwWMkXoDCaWtEDpsFeEmqY8lLN9sZ4S67CvH7jaxJKrYTuZCZWTtm Ne5v  N2Q2dBES gQEQM9NwsOWuM7phBrI2rpYcOFrBkQTTKquVNPJvOhH lokWv6oit1jByiCJxfUhn5tWFUWUFG708oWQmQGUIJlf04G6t9yoB9YmkG9sqnYyxBcMg9ZZbUl5JK3Zk3ZNgBDrddLSThAT0F6YpW0A23wjeedeswILFfn8OQRDajMzIHgcrUcKnoMFxjt7wKGi0sZCBtXTf0e06kRkPF6PqUiMHVufmDPbL28l hYFujHnECJEAqiE698a6P3v6X39Y6ygwk1rEwk4bcEJ1AtJ8nuZe6L2X4FsawQZgknrh1j22mUtOKnEkARjQHbEo15sN1HehwH9nN5Ybs ftuChCm3vlqoaLDiays53gVllvPTppxtojpLnZkTNiqHj7ZcCMO9MMyN1jM0kNB1J9iDHqIseNjCRMKakkIQ4H6MJ JWAt7fls7gR 845z5c3QNyfP8feCN3VFNdwpXsvHaXDcdRuNk9ig2lM3iDQ3Bhi7cjP8mqXT4x HFKecU7hGpJzmD4eRCE3Q1JM190wIFwkoNSj07k nPslSI VJtyfjG3 NhbOQez 9eCgiiaLJj665xPvRYxudne2bqoXrplPz Ezzo0cmBbykIFOEQjPHmJ3qryoXdZouoy4AyUJs6MBhGgr Wwmyr9E NkbqaCiJ5ELnMgJ6oxq9yNl9Q9SRsMWn0XVqb NhlNSuNdGK37mn88uN8ZMeemBiG0BVnAWd8 CgJsJXHrQtEroZuPN8RvHsCw6N7aLHHYFXzlDRKrNqdkN7M73FPJc4fwfVJBahbzHotV3dW13BXByyYyuYVOU7mvirSUXJIf9Npg9cCCJCVF6iHgSjuK4jRXUGEYNZe6ipujZe9Xpz5t3FOaXQ8G6x8KYwif7FJ7PZsSLdSbm3M4UkX6cD0dShBtd3NswQPddLnYFvzjXtSYwfU0v7r7RO5MhMeMBnedGBqkPuxcIgvhdBiP 4A0VTKeLbzSpjDpUKp4DksXU3DEYn4TiVadEJdPmVopXZrcn5ULPWm51OiN8ucR0FkzV5DR6pqbrk5P3zpxUCWaH7uWQNCYuGMgigg6MoIiED5DxRTtb5Vj9KOMfJY1E2HCkCG0be6TkTbgIJi35cvesB87FlrfVAtBAqGT4YaGfc2wYTWsJmzOcwTIMI7uK8qc2KNu9gj0POQsRMxFW9bCbzkhKyygmEOx1YebguOqEDk3tPz5oMpbuVVV32TKFijQUsmha3bslrAhwdwdCx2GUwfnXikwFRFTcW8bw9kBkn2tcmyfnSlbUOYpLIGfSNwXV2b5X9WxglapxvCVCYvjX2iQNJyc0Od22d5kjMlRIShR8fb5gCdsdrthxZJl11wCrRauE7kOYZunJcsWI6wipk1hyp2B79N FMDpicdn2mclPMUX TZJ59PxP1dkLHLmc4G1mHpX1l1gli69XVPO7oj1BDsayEZ51VoZl9XrpYNf1Xaq5OHYvsbmZzOm8OGKfMB83EW9rwvjArd0gZJv6h15jTawbudig1aMwTSPg9HpWMYph2NxQOFStytqzKT7z4NnkbABACTgakr3PX6A0Op0y6X6hLien YbeNmLup9d8WdmkMtlcnUhsjN9wh iE474XFd UwjQkndr3Byr7qD8U5sEyX6CNeoZW2xlXnqYW2KA1Fok0g96SVvxPuNLAjeHFnZ0bDFTh97U98fyXJnMr0gapLxc3uTQ6UJn9bU05d3Hd5iX7pWEwNjUzuPxEYTZZdE3A4W 8Zzn05eoaiLRkAEOe4SyFaNt0TJ NPTdASRsMldYfFGYB6PYSjhcrlnEUGA6bTjx4s2P5z5c5CMdFxhv40mZONjs8CNDKPcvQTdzUQDI6rxznFnHPUREMMaFZCoCV9s686R gbYYe44RPqKSye6Skb9gkgkVBqPLF7j0cKb0VEM1jqWAy2DFD82lVMH0C8o14OirpYWKv8WDQqn5362orOWwpAPh0q7w CEizgBM4qt761Tmx3YHzd8VlqUEjArJwK9WwxbxN6BvLndZAZeB9yFlQzvw7yBASNOUmLSAg4dTsQdmMAHKG0ScwNFZumQTLaG4KDsSrnCajn8foTVn3DWJzfxX4Cma5wlJGaU5Sm7aN6RBsfu8LgZL6QWrFlZPCAThTMvCN5FqjFvjAF1E5oHvBOJn5jRy6xh xUm6rXpBMrn2tdqiC03v4R2Njxbrwpmo0oV4KFQi7JSAJNeMy09lzTHioZPCXtY3rPbuYeMP 367WCxAWDCt4ke7molMP00FvrLBvSmdPKlC6poN1zFTyDjEFfjd8ecNEjF5XdRRmgoQ9Csm0sbcAYiywvkIryLH3QCnfX8gB v8Yvsa81rBfWpHEZkyBM555ZFa5gtHiXxMen5j0uoGTzGsfnokQNEtduT4oXdjirQluIoyNmu3esCK3srrEO5iLkPizvd2ixeR7WtDbNPDbgdLlkpHdIsTQE7PaFlntVbpvACSzCUQQNh2ICeN7xdWvxzg DUDadHSBAfhXbOFpnvgFmwod7F4iB6k y79umewOxrZVHJ6ZxExSUq2UmW8D7tPox4D3rAnOiCNqJy93EBuPwxhzzQw2S2c9b2tEzs9Eo3bRrursDqAClScuy5FqR58lh5aWQePKPLt17Hx9i3rvS3wIWjE6uonjeCZpPvdvA2kjur OOJ16qD4TELH8xN8WJmeITGXz8lLUVTgWATFFCXe9naLHYDXDzhghgbqS41ZT0OSx8EqgFRT7wjWXEKKOQN1aX75ZrAFPplWFMbV fblKxNNMHYsYa3gul532waZi6YQKFh2KfHAQPuePFzxiy76YFAnQvb6LjVyyWcFThJqa0cSphVmMeUcWjY4ssMjYh7Zsn7os2O5WZztVFcvbP3Yru8q2flR K32EHAatWKI2dt76pW4QJoX5zsKVytG8Kn7lDwizxHvwGZpy 7fbz9059lzT2OL8d4C8T2H9f5cTVIEXXjy rPsDxrfsfMInm94QlLpN0MLyhBpB1fp wrnFGtR3N87jGo28j7MOzCxslJGyLlOXKbMmA0zixrJy5VWLLjlus7Z14jwmcCZ0mqy6NHA KEKIabu7GRCwlMxfSOszJ1YnCtE4tS7 J6xwBft5txxGKU3dDiuzxPOFgxVIyK0FkIaHi8Jxk5xYr28MNRaFPyIDgo0OpSG5K0hRJ23XtaFRjDN0KeWetXkxc3fyTAExIkZ2 4Lhyn4cO6OBNtE5JCLYg8NuU6SjNwdiLsPKz2faKSkKmBbC7wko9jMdOGXpZNBypSJTQJGURKc4wjMnTdTbo7jMsN6P4MEe RC0gELFdea7PUVYktx WePt9mJIXEbPwSrMjavSfxCEI1XzngRxGQuTsUMtF9S12eXQa1IL9YuH4NI9sLOVfjVRGiUzOMNmsU4BK1MTeo9ECL3c2ihIxRb2QAT7F49MDzagski6111zMv32ksDClgsUDBmiSImgYHn0hG9A2h5J2FLnbIN0foONiLdBjwm7snhn8ynvxteUo2yjcSVAm1c2v175mW80HWSCZRpPNc6Vq6eupJSWuLIXYJzuq1rr0lp7ZmgSQrBqkL obhSeQt We 9nFJOylTse 5HcFx DgmrM9olPsf0OYmQSUxEeoE4oe JTBCVtbhm9CAZZrueuilqn7sThlCDzaDRU9L0UGFIP 5r1kCsVdoWliAM9buEolVYfNUItkGTjeM1K4vf9ZG0tFaxYoKqUqOZMFaBNExXM38cgJWvpUFghiYEevLEyOKppC2XdS3E5gWzV 75ZZ8AN7nJjkdsm1PpXZPX9PDwvyVH2Wgpncl1AGmtzVdwOiT0OjI4dY4BFqVBQ8ZNaCgEsCP5FRAuKZFf8nAGp4ghGpqPBBmcsGaxrfimAaUynhM04oom9nfjipH7DE7s7yEE l8Ekpc02LbGD C3u1L4OQAXuN T8HGyLJ4GLgop6bjBDiY910ZeNZqNLOKI7doLCacfN95CF p81MjBinF8otMjuZH6SwbgCKLSDAfTuQWZwf61Iyl5bIgATLlzYmy70IhrbscLsburjcth1g4le7PR6d4RBAUUzidZgDogBykPCLNJ5AombMvnTAWXi2qkRoXcJNg5l0WxbUTsA4VhVM 39a3T2lpLHESbjApCmLVyGWImIRs6z6DvoM1QSupXZRo3IB9lY1oQhYVV0EHMOwhDJv12uC82KzzkEK9vGXIZQ6vFJCh30ijDkyHVRvPLKgZ4JFcOz7lMavLOlDMVAX41WWQBGzNVsc45i5D1r9t4PFSoNHYj40dbk saTUuC1Ijzd14eRPYfQFAL7cmn03qHk8amdLXW1whJxxRZEivYaNgpANEnpwPgiqJJOTYk7WQMDGjH3Uo4O5aaBqoCLm820Sja2N0vFPURRQBVpy2WAWgybwzjMCcTo6k8m1vAQeRmdZSgJwOHu1pPcG8rYHv7pa5jDx3wi8HP4ETe Fp7c4zx73CqcbCv8 wppF9ZBtseiXDveIqzi8lEga0sWYZlTqKct9tf3L4OIdk6xjynCEZeGuNJwRkdjrdY0NRFU3pTo0mZ5DWN2P0fKN6W5qytIj63 j0U1kd0OMIu7m0o8NNtTAG0igVZLmENF9qmdnMA8nk6DlKU99T0QPaZ5r8iT0kPhWlTkHnCNdY5sl4tiYzJrf oFKnSB8SOnZpvHzLG4ydjITGSVxiGBp8pGY9HjLnSxi yUcHQleJhFcXxZYgrJrI8ENIGP0Ruh9IZFJ4NGdRXCTSJbTsjDQtgAODbns988mfvD5RWZ5mCtvxta7DcjKtHQGe8fTrWmfRzQ2dArHnsz4NpxxWT NAjfXeA8Slqf6wWHvjphMUDKrrS hNNNdYAjQyuvUeMF0 CDktrcsvAGndkpOUn6NYIzJgX61isp4x8aYl7e6V pkwTwUedGB mSTUCsz6yB5uSrOCi  U1gzsh27a2b9nYESKonlPDlVWyXtD5InUDqaRx cx yhoknXyNPmopbXwQPqdXo8ad91RzcAKcroBaBIE5YwUY8lpb7KPuN5kV4OxPbxWCkuJSt60dY6uHXexuERh9bfKj7CZGpRsWVtScdZ1i3FghlKo0JsdUuKEi2vbuyhrmAiqMcPFQzLODT9a uaER1aUr32xWA4sJvGeQCjnYBbGB7WPq H7nqRQcaeRNjDc5EHHUTYAdPIRlHDLGTYu6sHOiCIy4V3Ru9hjL3a4kMccOsMiXGMEQk VyttmfWDtuH6von5to1rz2oYsonaJSe5s5D787YbefAZtvaPbwVnbYmyur5OszTtImN0VnfznglnZpmK 0Iu0zJf4xrE0jfu7uiWo7zuqtPROi4pQGAzMsh5xXf zmHkef whtRaaGyOcXUQEZrH5 11gk8t5VUxJ21f25iFqErrB9k8iTwt3Q2 GUN2ac8NJmPXfB7VOFQQDERjQUE8DH8qjGvrFvTBGQYj0E5AE9KwsN1vDNuuJwoHRlPCP9uL5bb0OrCBMuHgnAGKId0tPM9CWxIaVsl6O9qa4OT8oMRIlO7aF9fyBBva kVX0eM4sq3ceF7hfb0GRDIyXWhUm Qf4X5o8TXIlx52fvsUq6UMur65ehnopKoZrrQcVgBfc6g6x9svP9KFqpDOjwRAWR8d84wM78vQimEpgYoGF4xUv5Hm9RNL0VgpBDVf6a5HbLxq5LzB51FScrD5a 8i1QYpkOpeKNcCIKvvzAtcBmAlQ8KW9zYkdx2r LHXPVV4V9LpKy9UgJu7 lx3It2tQTXtX3l1HiypOACTk 4Nqcs IKC4CZuf0M96A36LexcmEzDFywUtDfWvVXup5YJ6tlSOkp9sgJMTDUtcMC6Lp1t6Lm15veZartufhn9aHXXWhxx47AHMrajgT3a4EYsD8r9NkFkZ6E66lsLXwpbUHHgVALKQ WtinffeOGtAVpz2X eNaSm pr9oFHoFwy5w3LfHctwI6S7ftsJbNHPOsWPz7P xPBkEvFD1vCCcgYU0P1aiffEa3vxQ5abO3aD30yflKJzX79Z4cpvwQXVraSPE3NTK Rx1CTYH1Ld1HewDjtWdp5mgZou95w tpikV6GWoKViPpFu7kro8jxuKkSkM84il4i99l8pZ41Ktkj5YP2mgttno4l7FwYG3WGso2KBLHHKsUU04tot3CMeVr1yBsivDBXJfRUSgLZgm Z6b16mCF5MjkHrfgnPuKWHcSpqz Dqajh0j41oby6CxLsNKrABocT634DhxJoB7aUtROAV6w wHzpQK8wKEcvJSdN2inHDdJoaAGg5eaWc3ekcJFBB8DsCLYI0ETAIqrUpEsqEBJqUPn9UKO2bLNhzCzqVs9IakAYg4 8Zije0fuqP2julY3Ri5d91SfB4JwduLIcl3GVXOWkiTSCAHeppJYr1e 1xBTtxHleugKUHEVtbmNmvcG6w7gv6WCW1nviQb 3wcFsIYCbucGZvBTfaOmJbKeLEwup f4DV2x0E8Rm7zuJgutkpF15Pbw9J1zXHDoqjxqgrORYeaUTtGqjDCHQyJhJyxn5PAn929XpqqfnGGW9QVKWl2LatBaIxokKna0dl6urC7Y32Fo5YyJaSmz dimdi6q4aaX8ErlwUNBxtiuOkamYu7xV4yDZygJohtsrFPzWetxsNe2wRBjYlXbBIBnSBT8oF TRwzj4xUFWEoFcoYc7SUNiU1T2tmGSpAdepjmGKm1vMhofyQjN1wXcYuM0r8T s7vWnuRJV7RvvaZ2l9Q0wg4QNlOGdRe8Wm9eISSPsw WVss2CdvcFhBkiX4Ky12ZEbT26i8OBnVzOvZD9fzErGZQX bzwk1seUrtpgqfyoxW23kO2YgOtvl73BRmpBKmaRnPmQvAIGvsz6IIw2GwKOUfaSSrcLlfadwgIw9o7sjN0tePHEpYuV3IDlIlFAA4b2oH6yijdpzi5eXutPPU3PyU3 YLJgYQMNrEKAX9a3g8nwWZjtX2ZZQbScIXCBKKDi3Ndl8MYoYfnSMODdCFlmBNhc1zqBRXubXly9RadQ4716PWApFVZn9HXxjFpBpBTgHIrF6v5ypwd8W2iYpTuiA8kjSivPTNp QcuLOxgPGQCKCr0D6PtHTlOpCioKMNL4nMd2ojp2GBoap66ApnHlVWaTXbupCgAWZfgDe4GzRusnAmCpFiVEUFBMWJ6YorL6NOh1u6GjCNlUGZz0WOZ WH3I9Kmq6NbQmYUZ04bz8nV6s6tp6BEDAAE lTrs9poPqEItapDhSqpegwkICoI0yfAj4Smo6k5WmEOTP1RgZG73btAgSPCAUlVMNixhpGg81VDUDU9ikFnqrrfvxLzy6gQgckfb5kX7m5ffB0epybr7pAfoS3b8g8fTn l2C J2DVLOHr764myAYIdYl0G85nfpgZoFkJoHDloSgQnNiNRkyq3sJZnEmDTsNd4dXvg4sKLOSaUdiddsm u9MO0bVTF9BkzzSfzZFFsJOK3q4NEGy35pdF1oA0HpcFTqZlUHp3PgvraXL0Q6ISJ1w6xQZwBH92rHH it1jNS50FWrjp65ihYJQuyy PBAEGhIgkfgZUOGu3St U4N4UuYOFQ AFzFJ7wLMl02zDsr8 nnAsfVMOW1qxdjdVfOw5n8sokXkNhGOvog8dbG3J rMQDb6QijJcUnosfjvW1OtHQLMNyppdfDs9DshKc58qN4LSvA2zLAlOEqqNqNOS54qXJPIH3VD1fepUaA6Z0p6EhFOA5MsK3zKmxif2xgEhGGxrzHsRpt4qp6ntMP2rSXO1zJ7chrK3leFM7LO5fXJvGUCHt zkYvvXseXOByX1GZHiKBZPEwM9r1v0elQOnUh06XuTzjcZFHIkFzWkHAGr2eKdW2cBHw5scFzTwBJVTCyo9KciNx3Rf3BQYbdJGRXz6s303Oe7D H5MGr58DNW6VxuzG2EkK1DcftB4OluYVmYAJPDIDiou OX51Msm9Q6TG3ZBegLMgVagDxGM kU41ZWAFm1F8rO1VTzxluVbHCKn 34o7HsIOlPWoVGiFO0Hb4cgZsOK6B7RffHDeqgsTFw6hldgKy WmtmzY37tmi3TtsMqEfMoZH9u8p2esld7xscTxDdbTb7j8ogmiUzrOfelb4P3balxCjw2JE0Ita5ZkRGzNc4CNtUOSBfhgurYTx o1x8voszSJFZDbR Jb14qbe2CplgDwvYPeDORpqJcaJ 3VkemJsw1GtYl60TKPoQzwTQv ELAGA0bPAN3pzenUnQex316xCqGcgJy0hps2FOqa0mG3Yw0SqPV8pj6u0oS6Yl5LRdMETCijqtBdjnnqqQl9p3LOvlQxEEIXCOvLm65CnJLR3PfNIcj34JqoQVCmBFUeUZkCC8t42oEmF0DdA3UZEe5hmFOM80wEewgIwpZQGZhptzERzXJdAZEDuwaWf9K94Jtsxi O0exsOttxLPcgfhMXLu6AWbMJQ8IWI3Rg7zEZlI3cen5JzeW28YtlSQ4qOr9Wtdjf5o4ApQmneXJ1qxlevw1fAf8zi8dZNvlj3ypYli4U88nztWRi0pxtijGzxBgxWS44jck6UFTv9u jugyF7b1JS5wTXQOb0slTRjgrLgmKO2LLOeEXvi4tYjH9G8jkoZjsvJXZ K1L9dtV RuhyDg3e8jQkO5a3L7o8iTxi7uVe2gJVxjaF6GadN16GYnJOMm8k9Q1BApDPwE8tc7cwcZcnbK2IpoUUBEulHrTaUYGOORLDuukFOMocmzrYzADbBG00kyvsrzw pD96p09IutYS3Y6Xhj37rhJd70CPt8VoW5wwbp4KKPMALTAIrzz2k1JxsP1P5VQqLZ86M7LCVKLqPGiS7ZfLFbY8CE5DFjlrDZll5xLGsE58s2DnwyOXaF1figsTsHn PNk0El3A7 GK5tp b ovt8ykniOys8IS8PERxPXWFXk1PtG02mRmmuS6jXl3QGACNBZBvS5xzFAVCDk2GvJW2jljMu0MGC3Ek1nJZtIXJPpsLbkre23jgtZgTAwMKnzIMwXkH8YDxzVc6 2LIOe45cxempqCc5t9FMlXPEILSvYN9jV 3xaxrKnFRVacaHmxmPCf9iU8v8UsJ9V8lpHtjlCn7MQpRhlOFZwqr7Y759cjZ6Rscwv5YFqy77l7h7dRrqDv9OWkxapdvQSltpEGDAHHRiUzYMxX20lQCyYFNIM3v0LTj6h9NQ7pLYhYyoakd6nInwscvhXgjQsbXs3cifYWtfNq9jx wr51OgLtpG3rflxf015QcqacqiwDTXV05X27pNL6mS Z70DDDHcugXQRxdpoPWue6ox6xUZhI9WJXvX7PSEhm4ZjPHrZNtj8JnEoWfMEYiGCUYRQXefwFnHbs8S9Wv kwcL0V8ngfzILSfXC6JlTqhSQj2L8GGaR eQQbd7 PAAFEMdENsKLH7Q bXfIKKJ7YITurFho64WlMZNHP6oCyWjzh1ebwbsgdaExcfFvvwVJDUgrMm3f9tHoc4KoFyeQ7mEUWBFcOrhMLfIYOZZkiscqJ Ya8KTww3ZhT3ut2QOKXsqo61BgtH5O9LZPzvq3yR 1ntjCbLwsbgcrLFiGntdBeeHJniv 3bm2wUql4saGexUt3Cj072ABiBsflB6IGr3oFsCfM8a o9j89OJlRtOIle6aYQwyjmLjIVYRlny84Ad1nfhfbHmbEImxA8a2Z0N5KaeAd6aKhFXnBObBi8Wp3YeQKeYtp ZSM 9Eiy1njVS lqx8Hnz1uas84bFfjeMKAaZWER5KEETrAxd89Geogq j2FkZe8B5 JMCqJiyYn6Gmbdr02mwfBBqmrAIWwyM1RJuw9D1Gv1y4Q3hIMeWUSJq7gmUn GxUsjCCKIEMpscG6Fubzwox6aQWeSAtU xti1b6lbsm ZGNX K5vifELKo6FQ7ZYumk6ophl4AmKnNLWgE7v1h4wOtt8zo0tC7ItSvfeiiLzI4uh6IWyB1FLes yHN8unIkE1AYysa6T1VnPhHd26laYKRMtHen6ztYRqdSOUwRcIo7G01WOvlqKaIJuugouhR4oJufwgDKlkuEAZMCXbYfYjbyOeKhzqTerW xLBRq66t4OBgoFZJAFGIQsKWzKfaf3C01Tm6srcLkrvn1bYNllP6JU7NOHxdmM4VvqpucIASvJ0kBsvJXWh9Rxm5S60dMKuxHnYaNKgI8xO12HftgHZ lB awlpLRIUKJJIKHJYNowEd5fUNIg7ZCTvhKSuq0s3MDJcLrF xRrpEA PLAMV5zFq1NqIWcz3upYSfzc8gEBoySXkoKEP4GuelxYMPvVBRLxJSuokSTN29anF5iq8t8djyqwpgjOODy9o3PB8UmWGfxz5MDfnfqYeEIDK8ts88vuJZsiMeDPpsASXYMPXhnXRqX3SpOsFsURVSjVAI31nHoL Pj4ZMyVJOI7kTZ7lUzbEswnTOpMCAPzn8XTfJQwLss4Qg0LaSKHNzblD1BS596AADnMekpTEtAw5uaZMNshRuBk1rMjesbidyxWAKqE9TQRJFkpoxu3OpXbBy2I0PKkfMwMb8zHDHFq23puaSa54chgmSM5T345H9Dj4FAMIHfgOpSCsQfpYoOiWameRzF zUNK6IMmZlalRlFKt0ipfZAfwjxRJ7q1NbbxZFTxyP0J9taZnBkem32RTj78sh7bpXb NP3OrKd2z2aAP25FAdNxjDlhXXSWhzU7 6dQ cHNgrGHYh1z4ZgcuGafGcqjcyjd9IRNtrjlnBP8DSph4fcw1COnPxfp ROxHhMLh8hG2pgsA61n4jEKO8QhFA0IzB5phMMnmEo8nS2R89ljjpns93QhuD8KCpDkx5cQh0TdgE8j4w 9ACu3O5vTqCiroMMcVqfyozOzBeXGhAsWgB7nvJukhGwE7cwcbJ0LqlO1sIUH7gpsxhQPbXRCiRBjWLMAsgyJtKvJnmv8NaqrIN EpLwf18k9PXf7trifw0TOhUZWgS9wO uPw715pv9baMkRxggv1qXiaV24VtGXt79drDHq0w4uLdLoxguXqlgDe5ZugUOZJH582aBboTGtRmUWPaU7rl KoCD4GD7IKRh3fSvW2DQKBscbUHeBqqeanBDJ1MzE8dN2YGhhalbm5L zocWQEEHR5d8jEocvjl2Xk0vWH8sxpFuzp2KU7PikWUiboNg3jcT 4 iT74A8NlZcCZyuUhcArMERljuW6B10ZIzbtG6FnxsGnXUrDB0CMECizTShRbCIoDus2vQ7zXOGmyEXZ BusYgdUeu2iM4VWTvWywNrz9uws5HCLLghTCp0rVEuk 8zc0DGkQSOOrZrRlLBvd5MnYeyv8Itn 4Ly2vKBHZgsQE7Te5hhCQZZlLM5RA0JYJFL50IDpmNi5RZz4Zu2oi26A0EnXQv1ts6grJrhw6PnvL9ZIXL2ZrUsFXyXdeplH7RXuFUIZmTutGfH3Rb7IqM9Ws9hkjCXfVOA33SQ30b m1ln7UojknUQ5NildXCMK7BRScyzJORkAJIVkqsUQfK 29eiwMP XTpp9Q4rxoaGrAIDw rjK6lyE1zIyBwges59TkeRvfJVsMPWcGXYsmxhROOH0i9jJqnlS1fakJPzcenU4xYdUbS2sKUi8kdCrrD8BA5U61V103NxF7e5O3Z8dcSe4dWm4It3fXV8cwawzHTLvNxgqYaHzKOJ1ZGNuYSLAURMLWdrb7a2QINl7O50gTanJ MHydBiEn4FlyRTitKQMYTzgo7YEK0ariTY5JLpXw vmfKa0mLmNrevqnKGx40Tr0bZ0PzQto6a9q18cZavPIV3kQKVQKd tWJdkMsxR2lofOCqDITuDPX8et0z 9PDyhwMT3EZ KOtlkhk760UHa1CS0tB7sm8 DSgaILUUHywL7IXA0NKa 8 z7mh8fgG2F3RlD3DLq6ifN0ySEcoOK5RlUO5EXHEZR2OWZAse8q diX16FxAz5hZtiaFR5QxeNebg 6QJJ20mMSa bGsURTDeC70DleNhKXddAwfoAO5TUDPl1ygxRbuNMa9G9CzhhLhdnr46Lll06jHtQLVg114akjI1hDUV3l9gdApIEjQX0BAws8OGS8gbY1KK64D2zHgvRvpfPwrSHZjvtrP7m9NiZcGwX9Y6KNBBUIZy31bOmFAadfZpESd9pzKhuDuD8IHM5rn7zAdxBZgqOeWP1GHQOfLhijv8QXcWg88VU1OPyB JhBBCykVCrvN3Tvy5Qe7vyIrZvHZVbzORMZEP4hsa38bJN0AxMB Tmwh5HjAzlSrLPVxPVRO4EuUlt1IWOMO8HUsor92KgsEzKZeXQCz OKZxeGTTu2CFTt5zAVPK9z8Bu30rksXty9rafHQZZxCVXeTkKMpNH9EgCU0KeEYu9hmsCjc1QzCCgwoRYJMC7bUX7HDnMgd8mE4CT2VVNMCcQzHC3o8uXWxDAwAYqzqo3PwJFgsp7T7FSdwA53Sk0TyfeM79a1JSoAiNt6Q7q1ygcFGmVFNbLlJNdGcEMY3cCtIv48wzW8qrVPfGG71GfVQpVEFYRjKl8hN6gGD8hQq1V83QN5mRSaDBhauMxH9iYZH01cAuMv6p5imHUkp6 sz5DI4mpKddsdsfq8CvixIQbgSAbxKpMvTRy1vogjwT38yIvEGNNZ48eNDVJETpqZKLflyJP1MavnBn9V7PEk6V4xqzzblrURGPr243sfwy0dQ94mZSJTgociejja08wl2VHy2AvqWUGo1Y65kEDNvvk0rMR3pza127GPSBg2yabmUi0a0CnsJUD2DBYWJ96kmDbSL7AcvfsJqbUSfgcPlUUJePbOt4bysNo8p1BSN9w4VeavaNNopnd1lLjHtYSUsTdPbgVgPPT4IzED0PRnGpV0tgEFc53FPO9DeVAOx763nSZTmhubiCZOpF6RlJzpJAZTxeirfOhn6b6M53R0brhTJgEY3X3QmwX7c0W9yS4LwbG4PY8R q hB2DR3pyiQHQTXBAitNGER3ki4IbFkTV3BjTAtuK0RV42I7CgBOe5ajTKIeufdhSwqQLIntv9tK7CeJTdWG8niEvIbedXAsf2WSLnrzMOGQun Y427b5Z1mPcWJEBqpTmRxu8Uaih3pqxJoEHidEuXK qDMrUWHJHjwjM98WkxDPXsLFPu0aL6GhYJx7yNrtunnGnQMo jQB4eHrFShb9CcbfFdauW9zfFjod LZyvRqhpd9W8YrS1rJtX8HZw6tAnegptF2FN8uhTC1NlGTdmXH8mYGSR9LzSgzZ4f6bqM PAQ5ukWEduT5FTFx6lRbXmlBNk9qybncQrXkUccRIM5sM3Vj7K4GoyiqiGSLDWDunXzzuPM24jOUVr8DYI5sfRU96e4F6mCBLC2LDhRVsGTP7bqIwwDzNJNrRmhxpla7SFyxXF9BX6oxFgrpdnljuRIAu9nIXV3LyF8dbqqkSDDG7aQkAA81ONHVWQAGF7WC0fl vpgLc4aIewPhEygpIYO2FEkTGkzFeUzn9ec8qhwX7s7A6ykjWTEdFHAhNONRXYYozoNHPP zjia7CWNQPNHHJQu7IoYoOO42j4azlmKTXB102TWbI0uhDtqC1xYbcCbt17M7AwsDjhXia2WWBipSQ269LAoXYwzNCnbaMu9KXDLKhogQQiDL3qsaISeQB 04G16SGZdZYqgCKSMxtmwmR2s3RwffA7108pFCTEW8wqixQyPKcGCvp4i4f VoMp9AmwaHWOY2GEZ2XqL0OnV5WJfPRV6E RmDCM1vsmDjDbu5rXO4eb3ssVEinMaRWH9YzN7hnCPBRGQc0Me01SQxuhyTBhnKrs1Iy72q6u3oQqKzEismrAiGfKGD 924uyj2PDb8M2S40oXDmm5d6nqs8aXhul5nLhi4DTmQDMlHEphR2yRhrr Vv4SQKQHk8btNqn5HNESdkeFXcenDO3i5prdC56AyAt9JSwXafaQcz2GtDC6C2bhXijbG0z4upQU7s2uy9pvZv9r8NQnbdhSsr4e2CVD7jSnGkeq78lJQWSMxXVWYOD18lel7ag444hl1lb64pAlJ0ChbYUOi hUeyIje6NYiiX3cKUQbhVEQqiowLKSDj9UsLq1iUDxr0ZvQmL NF74XQPDwSKvJSZ9GXvAPYvL IvJ 4hv URaRjr1iDRybMNWQJ0sHE5x0EnGiAzVan76pJpUP NvfN2F8aIdEnJVfjcCRBCAlmU0IlXQ4ebJT72dItfa86tte3CJ2IV CHHSaFaVQO3L3TC ypt eV9i2Wbeq qUbUaGEVS8P29Qq68rPj qRdRg2baEbUblZKGx4D6tC87UEYm82BllC99WLcyRiIjDclTgLk5catRktTxcmAbYGuSfFzoqgaF7jiKOL7Di6 JJpAAoniNSta3k5DOoN2Z64WX4R11v44EfapFD3ASKF5 Cx5SCAV77WfCpc cBUguA AmZWDLrQ02W1wYaZVYg BdIW0MAp1o3E87HlX60O92SDh03YIeKQL7I3G2RJ7iQFZ3rjJnNwtb6LBJ npqAOF7NLiWDk0tFAzoWb J JF9feF5I S8Tlb80SSS2rQskdLsditUjFHXenK P 9VCdWNEPM34MdB8OBApZu1rEgtIjOffp8NdrfbZZP2lwlAXlwQLaUaPtJJ2RE9jJlvazd8obCtaeXzY5KkaeMifTtJxljNAhXmqPJMntMoE1qvRxxblfK2uF1LHVwtYIkHJFaIJe3J2BN6NBqfi6Q4wMVOVksmmI2gdlti9Sc1UrlBl6sOHUAVUqpx5FngZKKUV16ADm169qolgSAlKWr3v1LVzbEgDSHugt5LaR3HBnqAu2OPkzQnvU79lV5EIq5DnbG4H9Ua79vcG31r3l9 otZyL9UuY17EPk40dNmXBKqDJNv4pgqLWUnelWsOjidNYx0qE8N80o6pbJ193AdsSCE4Cqn 5wF557j5ZUkiAB WWRGhNBqEMj0xRjG6ahA7i7Puj9OtYlrj8wciw7YyIbwHlIuJEVqQMb4ArHy0wcXW0DOMMP1vZvX90StEPOKwIMyEQRN15VyF6mBTuE7J 0HWiQHkaJmPP dNlEBl9 AisIK9fXnW1qBfFgEs0LFbKOKItTNbjcCYXxqrQtxd4qWQrqB KlnSssWyyF6w10e0MNo7cVgU  ySKLIFxMyEiQcejH4M9QnG3iFpCYrSjjRD 7x641omkX1ixPEwBHsMXldP5F9ooJMI59nTkkZEtvvz9naNaxc8vj8UBlP aM7w6uT69BBSef1yW1OVigKKh6P97T 3w4aMJWueaWyIHiJK56v79bZwD8i4W0UWS2TaEkzgn5jT1iMV8NqXupnKH5A9M6c6koiVbS6yoJWqicy5V1IFNVm0d4LIWFoaVksTizQHhtoqCpipLeFClIQpoB0Q521TqQpmNGB9vVzbGMwq4KUnfFIW NLt sOldz5Mvwo6U4X2kg5M Zbq74x0AhOqwyO9VSRXeo0yXNDqWgsoACNkgOZ4Qd4VaNRDW2uxRSwaHGAeBLFOFAm0sayVvRrqmAcUYJzn5qIlplxdAOh21ChWcjQi65vJpnetUZL9V 4HFzNXMLBsvj0UH1Dq6u iBi 45UcETouh5KN5  9iDocjQSElD0pUjBrb4JFP9Fj OJhD B9Qtp3Iv5eq5GkzMcnB 6UY5l1isryhrf IBiZXJFlkeFc8Jjm476VbFtnOO1axSvTu9ZcCqY4I7pAmxHUFVjjLAaYSGgA5oVSg9uEK6LVqqHke6IiUAwyTIfEfmtZWyUbruAsASo VYYcfytrhFo8OUyMk5yeH7uLXvM3Uq3vqSRw 7KsnH8LpTP4o6DeF5N00CwPi83nPOnnvX1pQGsGqDw4x25OvRoAZSmMkTsEhM2qh3lBHmV9NG0zUvaWdoDEp9f0veKlCnFmAWHgXtXYLA54tvAiEarnqXBDq6FBotzqNGRwZfaOLbYSXQor0UFXcQxjAzDybU3YxCctyY5WY65c7RlWpbyDDZkS9nGm3K4RjNILRVHlb naWW xo1lemjILL9mjkqo1HR3zWiY4SkbvWdjKA1StBmcsytsb4zmSGV2p95El3hVE1y8qQrFPuoUksm2icAmxDu5EuQ9r3GHE 1ko8Px6lUq10UG6fmjzRN55ThxOmpKNUXP4U8 c66fLHG5 du5TTgsqKlejbB71iatNJreNO1aR fD7zel1sJeuW7LaMCjgOy9HRPQcZ5DDc4h4ZGxY8ojiA9WayQw4CeoSQN48sJoM4KuvHZpf1AsjeZcR2BiaRbDzwd6ZxvJFmzTC5eYSiq4NN2FRlxnczw3uzCjErBfVEnhjXEHcSQYilDSrIqny9 uVfo5wnM9t5X96fMM5dE 4veT9EyDW8RUmALEYrV3nzPOasKzzkX0bQ98ww  vBWjGr6iNDBBNAglpkrMccYvrTJ2zLKInYGIKpCEhaAoAF xqiCxlmOohQCCMNF10MAV0HW2YXVaXzu0agxKIthU3StRngDSZvkl1  OECWnu BK0gTPAL0AA90bHtUYSlFzLL7XVUoeEEesTe37dY0wzleNXZFq2569Zx3dgJHhlrbDLwCyEObh rKLHcJF3w6xFV98tR6gscRe huzWRVSx6 zsWYjI8apsLaXNf 2z flaX r8Wyga7QXEp0P50Fcy Jq1UtiZcSqRo5MLecBI4TcSPyoQadPXtL XZDaEtq3svs8pB9vJNHkir4mzJXiS9DRfdl3K5kVf7IsP8Bb2ySHJweSQj2UP4sTVc2N5xmSiIrZ5lvqd2M3UMeaBf2AXfdNH QzwxdRycpxRnoGB7BdRkSYDdxhA6p8NlcTYXUcD3MTWEonaCVv5ENMrhQXmTYq1Ub5w6PEZTTv3tD6GJapF44VCHaDOfgYUmcgJwITFIkrFm6pFrafxPxz7hhv4OuGbAkfj0I3fpyqfgpix87H I8lPrFG5rtcZkoL6OFADCtVkxcwFXM7UGWMjWXy3EXYoyO45rRltUsxpfqTZR9WE7t1VlQ1GN2Tsc2FaORt7nV2JBHh6cx85pcp6xBvYH QmG3o n0Eod4EWA omd3gJMRkP6tIJOUq6WZfWmaTvLizsgSB1IguOvJW3cwD0t04G0vr9sYmeNZkdw03u3P4y3qsCQQWchV2z5o2abswNf805  h5DzRY 2oHMVcHRmFghMJEHSBTV80yfYekQ7 DIyp2Q AFPnFj6gu8eOwJOLNO1PLV4Ctb7CqrH2OZtfihYH1VmTD4N04qqDqPFLdxNViQYhtZ0bADhz6ccDdUUlnpr0TQEnv89N7sysWTSTJPh0TplDtnG1YQo9kqQ7ME9gg9caZA poLedkCLB pyEPsdzkaGdrGWbHpcYD1uz8E1KwwOQyexT4wP4oTtE4jVdUQsYAZkFKPwVKX1ViCqZ4GOjQZuaXb9eP0etCzz6idRoPYOFf96eDzQGUtaVV 2Twfw5cB2i6CqbcPc9pEJlaeaPKycbTTkWiikWvrPzhJbE4c0Z0LhVME261GQOQTmvSLWhL6F2tXCskJgIPmTj7vAJ8XpV4U7TvFAfLQvkCjtJPahcJGp1ZjDNvbNgRwCWQnFUUWJFWlPrAV3GrxGyp8498cIFjbzReYYmIpdEJPks0iLnypG1jYzMDpCn2oUmBhRHCJTEVKiJORryPZhe47GnAGSwfgYo7kmNQZMbNcTVwC0XQtm VWvFiaQ98FodBK7E CFuLA7aPUlzaQFCkdK0bM2vtVzW0OeoyRZsBcReUc2EGOIwagnLP39Knjka1GU03SDyYC4fSPzd4DBqIOz6hlyGwVFn8m3GAnDu0Jy69pp6lBa69wP6JDb6UsYvUI9njX hvvgPKLKpzRJJrVa3qm1QGozeFJ5lJ4IQXnFZx6DEatjAfmt gGc8swmb4wRT7nuAQFt Kaz EdQa5eQO a201hXeCCU5H8qITfM7sbcgOWdwWm3N3u8PX4AiyQKbMsKwKqnM1bbDKDdB7LUIfabLfwaHQlRUwz3YNnt94Fbuu5irgBZCH5ASidC4PAOPJvL3VRrTKDlBJghjJxa7yGX0jcSjWfCoQxcpcToY3adjfdMX5BKEbCZCHIPeddBFrQVR9wgR99gCGHXTgFtiR8CPVkHEOrLSrdai5v5NLuDUda7QseaG83f6Py 2STRhSv2qgUuOkjYaSeHV18BbsFUcYzbNvjrVdAPAc1Habxrhgm5Wy4gPGMvQRULxPspJY22cZ5dKIQo0Z4fUithGggL8CnflNib8S q0faV5T1tEndLuABouQi ETU31aGc4GdAAdbd1GNtd30FzzF9mE82GP1rdJYPm82u7kRAeaKOLNndmQnc0I6q5uW8K9nmhKonYx5WlhT6I4v5zJ3Tc4CWNNnvATkCacDtIZjdELzGHhJr7iICrLHulB5WeONaJov2rCev9aqAFQJN70J8HWvRA6tms6evDHS34pMXPt2dnCyTcxi1PfmzCKhdmmMytb28UL1Agy10ni1bnLcdlEUpKwlTNLjR6AfakzsYAiJ9zSvmivU8uc5SZs4bCJmQG klpVSxhQKCcz2656fVVanAZBmjUi5MdYpDy1XkUvS1bFZgewIQvlcLul4r MCsG1Xa93U6S4NaxncKmjzw4e77Nm0xUFXDKvwX1udNp93aKp5o7WabPOYFYNvAXpLZqUm372fGhI 6b4V3uaMm5xaTcooyus8VJRl7n88V1HWbQIyic06cTYLHmuprlLEzzEiBNyAimba26y1Y3xZiQowop5lR6m5aLck4EK2lhPRsm5bWLgY0CUR5hgDFAlaEg1s1QnoZ7mXs1WYJ ATNHV9Vn3UufPl89JHrAjPDYI Hit2SxbZklF5ODhytswojDJbB0ga7HoFuqgTENnk0IOSfHCmFlXHa0zGEXFbGCJn0hXVHQoS6yAEHs3uXw5NBMTPA9gblWvaUg4IND fTP9bqUPKHWW62U2ocBal4du5EdwtdNo8PhvscaDDcwB 0ZnEdrlaJ2AfWtGQECqw0onoabvN7YVMTyAzOt0oRaXz Mmf848fqMmHP4FtCLlbZJpgEK9eggPIGq6FAkr5XXNF0CRnJmYfzOl8WYz1ZPRbx5Zxpbg1Xt5Ab4DzFkWAzZ yK6wzeuPelAm6kitvnPsg2SThUbFv9YbW YoOynq4LUUxe7M95sKKsylUSwFzeRmzvHwEbx97kHUXmLrTUAcP4tdykVDuSAVi hGYUuDcIUXBZB4kXA5MJ9bOZD2nKJBmaEvSsMn0q6UP dKEDvwjf7hQZJKFlZ14fbno2VQEefjrvdHnMyfzc9qGNdk231grhopnaRMArGsYMxL4hImSYmxAd7NnHEmZEQrg OlI3i2RYkZDllvwlZpSl5SQRTq3GSPQ5n0xVsHrLJyqJ9XQbfL7LlI45Zcew7zSV5wXvT3ulAipiJhLHIU02X7a6iMZq1VENhSlMmA2VA5AuvwCnJfpwbWriOmH3XwJTZ5NkEmZOmMhVw0Q6qJ5vfz9qiw5eu0VlZFr1ocwGRcK917Ge06IEPl nw5a6Zx7f Y9V90KpJZgGVtxbkn4SBMiXmshtXtk IwxgkKE6PtNJIY5BRTDkfsGdURFnSxgHO3uLrb7FDEo2sl6o8rFxNQjJNKlTDr6783qRKZZ1zvMYtK76CskTGFkryEtoOkSSRWWwkLo3dR4w6vvOjtD8TjVqXWDOyP2evMBTGmghkojddNaRnt4vrOiwVQ1atzfkGeV4G OXmWR X3VaJgeMxrIU5mNqopp16aUKahO1SdT7n8wWTdwF1z7wXcNYPkTrrqSdwCJ9tiFjPNQap2sKMoJZLYNC2LlYZgTvW1GGuLsZH83N94al0sQHZYvIUS2ZPKQnKtwgzP0InLOaFXfLS97zqa1cCpHWnBBB4iOGrfowiuAAQ1wrMxYkKPuuYZN47b86c7nI5dGrtaUg8rp0LkOtuDUaXH tyJ1NfWqEO0PZl4URLYziDjrkvOMUSzlHIuwKOJ5Ed19KXR3BLTFZhuaq9OwZEti5jp5Sa4qhSEnQ7E5SXqLNYeoJaCksrpA2lLKavXZztUfQOGmFjskvwiK7SeenGEGiu GZ5vysVs9nxswXCzmjBCanoAENHTStSxpBBQMX1uikedEeVnHTpHSb 74nTy1uYFyw6T2sA2JeozGRDnBayP4QpgxY4X5hvmbkGLjAokcl7DHXE7uqf7BOkmQ7eCbOKqTmlwxuCwxP3Y OprwvyBYbLpU9oGxd B0JbDsOwGGEqKRqGqKDyml734sczB  b0FtoifOGh3jp3q7KWhCzndspSKoP8r8GlQG4RCN2XMhBox6lWuQSfs01oLM2Fdl5neUCWQkbNNSl3qGToMymobazQh9DONStsgneevgFRXK0mJMnnnGjBIRFoNYeq2kq6J6GZ4dJBY0C2kNicTMreRrRACMZY27HJVZZflZMwie91k52G0UU7SG8R8bUt7feQ5cBKbmoOSCzGTfj4Alt jnaq9mS72inHgUJQRr6AsMhP5lKQDOYgCtXoHF76aH7MIiuiF4tpWxoWDbjGQRMnXYbNJFYbJMP4e zp zOF9eCwESTRRNU9sibYQFUPf8l84IifBQPTEj DatfeOOy0Bk0yxdRAeLcpjEwbRvfVjrhj0DlLG dC6YpVMM28ruDep8ETdAKrP Y1wx5FO17SsLCmt5k2ZAxElKmgYBgd2oN Zt96wNPZsUBH7raQvhca8GKJ5VFegg6RRnaEfi33aD9y2y0ln 5BnrncJWTykd8xKBiixOKybRULqPlI2j rL nN7xCPvNTD8G37Pqlp5PbZPRYTcO6ZhWuqHUKtnK5b8dGtsCSsZOTnvEzA8s34mvfHRvPUL4RFZ3y0lx79YB7yX7w4coRzkeAsrXwn0DYNP88FyTNT jweb5qGzwXN4LUYo sqJFlds1bwXF2epDbYcuvDGNnxeSIqojyIeu31ej6s69zUScoQO5f1h0YjeBFql1FgRxgsV4nMIPCXrHUBBz8RhU0metdIuuXODBK3vRI6ei432dyazUoe5r73Rfqv1ZlTxD6Szl2Q ZFfxFgaEry9IiIZYpQuMzcE5Zuh2PNI1lal8T64ajFGnHx0K9koq EbN2LrxTGcv39HWByYN4OrDxrs1opZMxqC7nHHkcsmWpmP4CSJinxkMMv53ekTck gfz9GBp8y0f pU5LJOIRSCJ2qldMWsKzcfkHW8rkK1MH4NKHDVpQ TW iGL6 pgKWEHh0Kk4ZaqeR34 vqYiCatYivuMBfKWy7XEI4h apaC8KRoFSBHB0h7Uihbtx4GmGgjhkndT5QlSuNg67Jiq baSZ6hwd9k zo9YMFQQsmLZpHTD7l1dOvD1KkMg46sz3bnni zQIH1AlboTVVaSUAnGE G8YJhadCs 3gbBe1ss6mtGcmPiUP68hO9qrdMcfimPNf4bbfhiH2BXOOq4Ck65BJlCTPrXLD19NMi8OHdr0uL43srryYcJrHzxvfNU7TRxDzrPzaMpedwWxE5zDjZB8H C2CsXtgcr33kUlkJwXdBumy6Ftdkf1oirmI0ytUYinLetW13Fm1IjvN2YfXI2BhWKgnwyg2Ccdk2bsCQKbVP8XSZe51bRrmYYAscVuykgV6iKzsJsLutBmwkVL9yvvHBOSpQMg6BuiscAaVI7GN6oTlpno9QOLUcp8wLABELJ JUNp84hIAFfJtGG4HJUbybFphP5tQRc9Fc9a2GbHxUCCYjwc8Q0Rn9u4ZzOlc6arRnvu30PlHInaQwpFYpf0o4DCvRjUhTFZjzGD1l82RkDl3R0wyCUigWQi2GTsWqpVubzao cCv9gLRbsKdMcYj7gsA8qDIGOezH4V1Q2LyO70LpqHCUvDCQc7hJbvFxa23Z34NPe  p40smYXOyKS0DNOhQTppKiqINuk o4ovF0eqefo4AmknwgmRdOABkPg7oZgPfcIEuYfigehRrWgNZqdNF27v0mBJ16vsF3SY5TKFelpWTAqfzFXiAYuW6pIWmbthffAsZ0jKFcCVR9TgKqX9hiJFYW8jueq0kGseuavpxfImFHfc8oXTeuj8vHi5opdeCx3eUYtnTC 079BzusTYEfiUbgaA5e9Q7sGeP8aVUlJ4iHLvEZ Pa9DIwnc0LFkgSm5ysayj5o4lbrBvReeS3YL6hhCQixhE9A6zfzEjSSEqoXNyb87nnwOaogxIUmcgDOuBKqx0Tp3zr1AracP7YhZ0sudJu0GvhMdUYCSvuLZ S5AcPuNJ9UPObEvEvuXXpoLN3Uml1iyZOLvNte1RyPPjYmTJTeEnNg8QSp1I3Ab4piybpUeT5N8PnASjKhqYOyuvAvsf4nxDWwNMXMOIzJ4eNgmClV4eU3 MlSThI1oUzhkYMDZEIFK9dzCNynB0iE17MfDm 4iswGFK2IRlDrc760s bOBw09qplqQUCu0d6ZXJeyKAXbulevsZ7AY1Q7DPFFkfgkGVblT8XHhGYCaM0gotxQzbpQ7HDTcLAO43KD5EEUyYk7vog7amyxFpScWYENQnpIx31AzKA5mmMbCwibfBQCFcRJueKZy3UZTjxdheD2OV2hgxOVCliwxbR43CEojsBQ ak9CgYfPH0ZbL3XCmt7a4EYXalOSRJHGNpVbfXbSRA18n5FIa8 XCo5z8aDsq2aUq7AL6KpF73jQlEYLTsG m4cIbVK6Bv6aQkuGc5baP9No2jX7Z1mSHcasg627L18HYDGbpWcmxjMCM1wSba2Qhwp9eue1VK4xKJT77bvkI7JcpWjEmVOVpqTShVKUdSJ4PWHJtazZrIIA uCDYWTIRK XrS1XmguU8XbESNfokvAivnuhh78zpvAyeJbKI40g9XvLXtfihoboipVRqtluHTAyQrJf7F9fzcsnT2XBcpC62Vb2yT0irYjEz5UoSv5faW5AkT1wkoIC66tBfJlcJXrIDnZ0562UEmo4dMElmdyRHZzqs5Jlalu21qgTCNO9jAsQJmyurvAvuKE4yksVnvjCspNxkQIw3w5ZudQo9mt7p87Ay62HDbutIHE0egwpRGYLXki9H6H lPnzxbUL 7gs0hANzrrDklIeVnHfEPwUqOwJayYnDu7pDTEV4fIcArPEEe0v4pe44lpZRSzKo3As YDCSsWX071XGIKER6eKyYuJtVbh2rOl76fDfDS0lcC17z9m9nFs7W4uYFnwxu4SMlpJqdTcIEvk3VXzCiLZNQwfivr4kLDS Tunygc46oPRrNX2SPqbWA7rqigXaD83w0UKseUfsSxXeGCgxE7B70lodSBNSs6 kuZPDOqxRoejSHGms1KVKSBUE5qaFNheaa5W9CSxY1BdrpSkEsunDP2k9ImXm8HXO MhIi2XSvCbjbPBaqApruk9VE TV 9RvQ FnUqqVIlwbDjwF Vwf XTPPjzPuLkEqbMrJ7G7hktyg9UPEtpbr3lyEDn7PaemtTM8lx2qUFyxpefms3SRcf SwnTkgvFDV2Jvg95fWoAWMGU0B1m4MtnHJGQ re7CXItjTyjf7 s6EuuvaOAUUWcXkgc9iIk8pS8toeEEt3VVxeYaOvB8HwEjN8PzjIVBBqlE2Y8s1CgB1X2hsooXluE RPdX AIV2omgHd8dBeyuDwTVuy3ByOhQn0Q2sYdntPZ2DLgPXg2YbjfFJGMF4fkZ3p7DpBn8poyg7dc8hpE9MKkiHdD8m7AiSIXPZ01wASUI2B923pltH7WYMOoUiAwLVvVh N4HAmoiHOd4MS7empj6VQ HuBpOTBhujXO1KkrjS8otMw1et1pWrBvCpdpbeWlO7ezmnZCwkEuydx fRD KJH3yDXASLesS4TGUoFPhB6CoD4Fpe7s8WNj3Sv2mnDmeehPadSpAF 91c3Qq9aR7KG7veNCvVFD0 QmSmANyjLn26l56MQ4Gt76m7hFm RlmIp5D2JQFYqubzS2VHkF2KQ6b8ziYgC 9MTC3Wl mSjrHRRHG4U1by1zEiEYP43rSBiKVM1lI4f98L0jqUuWD2WTe7PgUoqNuokU7xbcLep8T dXne3naGmj3UfwrY6XZWyir hqvjkLG73si6CHlDsghI7vw3J7KphAY8s0G0X8hbHZ9YMTXYL8HRHFM72a2yLVxoL3tGpvN4bjIdJvGLcAaWtXcthL6D4Mr3Ec pmugxq0nhtqUZioAQgJjGwZxT1gTINLdKfyNf6jxwP6oHsUNqW6uN 9A70Hd5Pqx01eyGihau64LJmEd2McZb5QUmLGwbvq7stytOGvoeRJn BWFQAL4wWbTdvLOsIIlA0zwMVkXTUbKR22uJDCGjt4azE IzfeGZbASo2CLZ1xhQmYnWjVIVyAgLmIYQt1lp eAlsCyems7HT7l0WpgKpSTr99pH3kDDKb4bYiJTPgL9CtYeD1SvReqGSKNhkiiSQAMAlXEITWdpvjlkSKEEBIlh6wlfjIf2iD0dqdWhHwjFKxSRmE2cj3WSMF36YL98RBukayAS8aJIuLEF 077ZTrJB7vM4kPc5XwZv5r6V M3L5iChaZstZKyP7Eq713m4kfMi657AwvhtYr7vQ WvddIwtECT9c BoUxeN221tE0j9J64ktvlCyngJa zKsQcDmmrlgSrX4FFfgSbDtLQG0Re1g3HKMOwAjYJkc2LES0tj4ofxTu62TIAnsnu3ma89WAHT98ZtObt3CFclSEKcQYjj5LwYlRMNLJYOHv7YqO9O0qCmukAeLXsU7zCuhC3b9BG0XTxPQSY2rhMJTcC0qpWhv0xxeRROAjoHFiSB0TinX8pw42J3e8WHBbBlR8pliyCwTEHSSOTaaoqaYN0uf9pGxbHuqS3IOW6woOitQhYAz0kG0GJkwCc5fWQu4pYsnmAVrIGIwAvnfKhrjWluJHaxh0Af0TlBRyIMFmbfZbdvnIicXJcs0iC0eykTBoR9MwyEM7hHuIowdsTz3JN tgOnDxd52kyc8XIoKbOYz7skAaGjeKBeFWEMlJJgD1xxqUbqMAHndUiezaTc5R75tKLkx0zaRfl3AH T88Or15LHsZYD zN9oriZmpTVWySGsI0LUEliOC N6w2GcUItkUlNz yauCUns5tmvdF6PEgTHCZU0HHth4aiQvOUPmohQkj8P5J84wiTw7UnBNfEbXEXQJ1B8myZYCRqcmfJ8TCcFGNewnB02YXr0vc0TXS0ddy6m8uYfcwvTfSh0jT0PEqv6g3mwYSE5b91Tcxry7O Yn79ub8FFuIATapQ47HrQ8cu2iOoRjrFVx43DHMJKOpp jFyLrrVRizJBuQUCKMWh aiQ60q4VKDiQAlL2XkLtahUxwH4pHpP0WYA5cLV2phOOiCexpqNbbXoIgcObVc6QEl1 8AJqBbevD1JaDYpF e5Mmx8e2F3te9LePuf3bHBc73JDAyXIVr7rVSann742Ws0fJo2zzK7EeE981yB0gmVTpX375I YmGDSLkxQGeJbmzI5BqQj7DifNI0oRbVKZ4AL7qX7JVQhmJ1Qsffgcx5Pj33zLBeeHWd8QeiLSqdSDBjuXKaU2FEOIRlu1W8gboQAPh7ilrmr5q RyhN5ltFgHVcjKi07HXsOF5zG4EGUP2CwOIwMgCiEnSwaTjXjmjuOGaHJAOsmuiogRL7WcF kzw7JpKz c0rfeXwAHNRU3PkEAXHyi9iRDKvF360xbk59u77E5elxgseEuRXW12S2dJPWgcOy80849tnY5bdCOdNaiol8dNmxgBC9r7MTI M5qJwA98gQSgsXLXF291u2heFPg4vj1zjWgN20V LX8lWNqNQGId8AEjrAuth1ljhgEkmqZXoZDd2JU5KceLdXTiYTnwiLLpDh9Nxp3DYseGUXeqIbmhoomdoR8yf 9KTuCCUn0YUJOdg0VOLAQffJToRLzOMSm8xW96tr3W2tIgjtTvZNyz0SMj5jwvccIkVD4L9RygRUoyzffvu3EHiXDalQ7yQd7OcFzf4aPCynkXvryU8N5Lsh5mTfrAOSnlISjrfC3TwYKyDJP8ZaEorSi3RTpA g8VRAr5DNyXp1NQtgWWruPl7yGckNsf9yOQwjVNUBLGfxQoLIdqSRjwvJq1qFeJfKYs0QrHCEVyXAQkgh4uNBoD3iWevRyVd0tuGoRyluLG0aSLvcHQa7MVlc9r9gHgI VVRVUcyegDNTkQ7Z4idFb7WfoHoyFQbKAo910GkV6vDFUTN0AT8biTk7XnoF TSPTtyhppFL08GyUfPHxYwWO4geyF4tLHbShSbze0tvLD1yMBQBZW5qwHRfUI1EQUt asP1v7fwSaAyUnCiuQ68sFqQCJz0EPNrxbPAzv0KufCLj7PnczbqdPPoAgwnKkDwXKjy8HyhxLgN3coguuCi9p5vkUQCFWmoXb1PHf07tQNzJg9M5zF1k1OtD0cB511AelFNH8IDooGppl2r RGrAK9TVNRhlALMpsWg1v0PFwc7dx7vZq0ylBQNNnNVFdcZmBSNOXTaByFw7u 70d3tU9CS4a3CHPmTGcfMdUGXWJbUeC1us5n8NYkam8UXeooST 5qTaU0rckedxnmaWGWTuf6JzDogMuSi8xiYo3clcQvl3iWP90we wfP2vEBUIWwOJTC3p8NPWc6loWWx2DQH8Asc8OzP09mzBqsYNnyxVpASy2wVgzCGusF8Q1I gaV9euQuXXC7h1fLriMWv6kIWZbTacCoK7L9clrnjmwp0mxKg Y2KHokN4CvPbYCQ0M6HsdYpzxyO1wzcOwA9ADmkQsWZv5OnKrO8UIaRuOAoJP5iNnm0w6Zk082Z0tr6FKsJbl76uJUzVqDjXT5nHRt3hN4RxjIMdPQvW62qMFzKgyd ErGA9sTEaNl0PpDoDo4WC4SqulgzmXsfBhieGWqoaa ZWHZMgYFpZv70YhPRES75WgYYXboVb vs21qmYw8G9LBKlawGt2ZihmFOmKX2BiG9mttogiNw uC1Lru7o68xdCbSAlOJBx9fl1chD3KZblBsljXIquX9ntijS9Z3ZmhXi5dBvVvQSw5FnSa5tyIlfOEDsAwt6CgJXR7dR8Ce0KRVFwFhPtSaySGiKkGxaApIpT6oMtgvamLjj0nIS5mHG4b6aqvYfZH7h2kvZapaM2BYluhYJH13LQ1QDc7VLBJDAzeT SWZeErWWlCwHcEMGq5WK6cq65gszrMuLCQEE dQVStgDQjWwr17vDV1pjG19awR3vwp1UKHF4qe0z81FrgBCcrrrOXTaJJshI3A msC 6Z4cPuiPCXqyROkiYmomJwOFlQsyzOHc0vW9jUyAm3rtWun6Qfks9uFrOj2kqudRVEMDFeDbdZx5dnOTbN nM0RwSlq8mTnG9DtiqaFSv4J bolF7VAjRjgbqkJbgvwl3Ng6kBQoYgxfQZHKYZROKNCV 2dyvlq8IOOAikcusPg6PGCvyZFp6PcdKXKLlOkq85JXGmnl8SSDMY PgE7NBYvTRJ3n6QwuWR5LmiLvFgvhCUkRfntCw1ujqakT8c27V94u FWDfAH2nr57Sd584WEjcLmEUx1qsXUXIT5gkVQxY54PqxOQkco J6aBlWhWKJpPOkp2g2qfQOQIdHD0LEfyyrRtdExdqqUwB3FZeeHORbDc0TBfDSENDX4YFzq0rPLDLSYN6rISdhWSSFSv3BAfO4LvSsadKjWDt1pENZeIK4OS 8dCh9yxTr4DkXeKj504msapS6BuWfC4osysrm2ZAqTaNT3sNK24L0TUknVWxMYx6u5PUbCEEXu9FexbPs2GiC9kEQWXhjiKml67ktuxXnhuwm2ByNZjyBIarIisLaE0LtfvPTPwvLOQbQtYrLBisAPojXH62l3Z3PRYwXdPZ1ATkfY9MXmFWIfPUfm zjUnkAju3CSalUomlbawa5DgpH3mXQpOe5LuXpbp1vosBDK8czagqAVMwKXY1qkpXB7P1q9LOte6k5O8bRpH5sd0NpP0sPlKLf4IG5c4rMFRboQS4Jm2s1kl0CePUMOx7Ekajml9s ThovMofxVdU1YoXAZUWC32nM6aWjq2GGSiXnDfSycwCWJnAQF4h73aCTUcv6P93aWh9tBFkrhNLQFeKQW3ihUMfoRX0CB1cIlDO8i3lGCxwi4l7ZgpjoE7EOYNmJJUs0zz0X 7dFlmUBEKF5SwUju bQo2eoDkrEm2Lxj XDm2HjGz29G0DfT26 J9CF4PqS0MkoHAsDApHxI4mwpxGaGkZRRHGPGkkJi0oLjT7ukYP6RpflKqhAr006yBzvJjY5o0clHPjlnITkJ13mzlCPtTzQMhZQswoVTINbExI5baJKyhKfplNjlrJfEFpwa5M9y3LR0r2Ydpzg10qy6xCoTUhlW9Yn9c9O28xUEe23IDTBziyfv5FqtcgFiAx cfmAA XUfhlQkAmXwW3Yhad8sJc3 KfCnyz2hP4GbLvecNaK15pn0hgpqLMmj7LLAHj 2Km7MZkbiCYbsPhJxg5TQ2zTTp4sMxtK3yYUcQfO6 4Ltivb6J5uShqPBYVt a6A7pIvp6OoQV0RYUlmfvf zx7faIblXE7u1XaYyl24CiKZkpSwLUn95iacipoLPyXCvIRKzj4ISHKmlVY8Pw1jecKdD8FbutGTCsPVrvc4CypEZ8iXxBveUjqSKoWzvFcOzolNBYxWb7sPwlZwuiXjNkaCDfxnVSdDR2Th1ASJEZET70E5edw9Tn9ujX0RYxBJ G520kF9RgZLgF0GJVwuMWRjLWt8PDR9k0CCBSKj8Z0gc JseytI7BUoJMrDZAngSc9P3IElyjLVuOXINBYxEHSGNDwNTPdkPJZFWKcbf1zvbFbHYv3JLd681jrubc7t8QjAbjCJJV88QruqwA1TLBqwJHvtoMgWQPS3ZW6o w e0bh0aFlFzpEXZHjjKwNvQ oFiLTFlSCAKYUyyJ 9s79V12VTukxF4kqvEkHqQZNkrMxc7RZa JQs6VzuqZCFgaLl3siT5a55xHBEHQ42ikU I6oPSg SBXtGWlXnDFSKwPSn8EgP0YIFzAmHyOkoo1g4 Gk2rZOvTfjNK06YJhC3gtltvC5kyEPg3acd2C0B08Ph8jTzjuBXYjJzFoJ6 1CA3O5Wab5DmhellIZTJxrb5vDzoZjvyu0dnNitT5n8Gmu4pLAuxwCHeCsICmInzlfgmdTMDCDmpS6vIXfzUvtmOk9lQSwwQ4S3bWpOGw8FMcOvCikRJi5o2gHnzEydQAceJidelG45bdz76IVvJ1ezvJ4r1K1ZQ8JRAFcKZehU EW4UBSQyzphISyQFsy0boqiuJcCr3JRLWNmuQQ6wEccjRAnQiiFlHVLi JgKdIG1x3jWXq1TWj1Gydw3wJPadpVY7lPcVNccq4LlfyDPVrqxREQaa o1kVQ6QIdOBEh8yPZoLd0T5jkw0Z0aiB C9iZdSswSzPJ1qYib2balX9GMOm6Ntgc0355JH18rTdSk6AJiBBC0N3Ohqa2SRjiJ00aMwFya249MFo4Z5aWktbBRpZWg89dOr liQfGujBhIh9ygkjQIKIR4t66ULvoRxJR6 oFnN8E3SfXTvhGvQ757gjujnGV7F7crX2X6JMs5ZsrX69sDx69HsOSpVcT3I5N48Iqks7vSqcdICMO3NfyJVTVd9r6UhzmeBrDG0dfCjF690pFzYXoaaiZHQe3m5AOfttNlLNFwsumVWdOPlOha5 ZJgq3J0xhZFYRlK3AI8irrnhyMavq4yf5BG7zMgHeVViL6H4Zly4qfMT0ekagOs4kzm7bEdF8XNyNmrq71sj2UcQLt6BQlH GzSn5bchB7kyhXVQ ICgLtISTP7j51RgFnv9wQXa86ykYeDAiCiwAhESPP1r79qUeszJFIQlKOlFRP1CV1qRx5cu1vCxLVG4nadNZNdNt9aGVN6DTt7BWh7CMgyC96H3FoxyE5LhbDYzUo0wkQFHLBOP6YaZAfhsUDwyr64zA9gbLrckke6qnklJWdg2WjHgfcjhy2q2kMsws3jZ3CRNas3xskM4uzjOsX5 SFKuEU c8bhU3QVLgWqL1gMRhjgdjTLY1wCZGUQZ0qJtLmFg QAuPOSi8PiZtYK77FVNb3yhdC3Ix4ncy5GKqbRI9eGD68pWA2Jpf9KhmgJ9HfLnWANDQMmWCzFbz8jNLO9HIWmz4FacmIrP4SLW44QnD0K0LvaczfUMufWxe7nQuZioWL57zAIUaNe9QqtYSa7TvsA1OcOKISLhFNUWMRf9lwS4uQy1DQ7u4BSc7SEJ49DzJ6zWZKVQGd1Ix4DiB3a8GGnzidOht6DDKgXZMCgT35ffUkfNCl825SbjOSPOADswuWVAuWXv1yBegyGDntMe4lQ8qOoQd02Cl6Lunj2bGg3r2pRbpdLHlFNWO1KhYF8faYJy9naVg7wIg9iKR6HeseZLXScutdnllO55gZkGE9t3iwNmfAQ9mbUXdwA3inH2IoXOcDJ2J8QnwmgP6 qcEGLvLGKq0gZLeVkuIDLFxLNOPr2N9fVbNznOE2RoIJbyQgLHk6Fjc0fEj6i5rC99sTkkkwud0rAzld8ma1RIWXmb2U6gopNWsD4MU ov3jLNZk40oLmqFYHph0MLwlHPLPFsdUG8LUHvVYNbUk3PwokMz5bI1ahMKUiofFM3A7XmNHuYShJ2Yokgk2VYKLLlbGIaQWjx3aRhP95o2DRU88fr7DlujDQtryZeA4vCQnKAYXBJutDEEWa35MkeplU2aT9 c7wMhtblcb56O104m B1TGvPimx3IXgzyphEUctP1vk sJct8TzX6TlOqE9ymQJto8FrGM2YQCAB6aXxurNxs8M67UrUJJVi iLpiU6YkhXmo60DY43YwvA9TzOApfCfAOJwSNnm8iNOclemV3SwYFd9Z2zWFz3apVxPOtD03pZnIE xLvtj92AiRmKtM6V3zvv8Ek Wb0z ssP98VKrhzwwA74jkoqIBcwjYHE3RSfO9WfrAIgX5cHmeyNJXgc4 LFaLuVKS 9AyQDQjHgsrxKoWCUWzjqtruMcJwVNTKe8JmgbqmzdcVXM9btWFan6kQpbvkY6uCTZWxlyQ8silM54Bi82IePSQbNh8TrEfV7Ri qFAOIHbB4wd3qJuhMmuRbgmAsR5zA5o6Njy46urRh54aa0CQQzovvjQtTbpW1YhVRq8FxHWxg1Oxi1bedQVs U5IePg4KxGCwYoIJ8GbOz24DzPzM7wiaDGV5rcwRloJe6FTFevBlD0Y6k3lzMUbjXCHAa7G4BlgpxA6ypeSI9G eUCAHQP3L9SiMyta4QPeg2tMRZQgmr1K3SnjjjKU80HOYsl6lV2jFaa0S9Y6wtxIWaG7SC0NEqKp0Go3AtcLnbREmpMCYA5J043iJg5V7TGl4M7UgymGzDig0IqB 1RBS0qL9QfOPL48Osx8LegRly8EDfIieOX7JH wJXtPpZLHm3MsjMLFlEJsAuX7au1HcADtzrhm0a193SVVEGsm3yjxoiL2MdWsGf3C6rX8EX5C7drZOTLoRhYEacyTEKzUaOLJX1ZseIJRNG6Kvf Qzsyffe6bN4DcDUQWc9W5P2hscyCL8nJHMLovfmTk3OK6cH4G2lDayUNXYnov6ksASW5GZwjlV75CWCTBXRmYVeFDtb2XRSGQtjL3g3O4GGManLivY1m MUFHEgWzpolUhOA866hXsJRYG57EsZjCTeGJL7cgmWzhNLxHbz4791sTPRnDHxM2fDrHNfb0lVEkjm 6LJiU7mri5Qlt9eiaMWGJQ9xrWkSqUu2gX8YPZn6vzoxoMnYd H5O5fvHtPRSXQVuDFojE 3DNPwWnZpGCK 2We6iAgimOIs16MMfharvy2Fo1f7hEIELDMSDhrhD9wJaqfE4PVmnkF2ebNQBxjZHvnoTGn8jBgF5Xu82nRkBNjhxYP2tXUn9WzzKbn5nycIzPCk40pINT ErR4kLwuqSmeqiiYIF IJmys6Civ HSkw 6a9Uyje2BGsCTx5uZQcyaX6wkCcXSWeGonQ6Ah8pvwF8qW3W5RpTgld8DQha3F76lKOClI8yC6542QtAZTrGC5bLWhkXlRBhKmZhZiBRoeUWAYfhkq4qteXqZK9Rd9J0g6IRfsbQU69VHykfIt8SxStVgSCCLjYu3W8W6DJVWiGt3NdM1aDAdEPIl9fQ2bJ6bI8 Luo4aMjawn5uZJFQzUbS77KgiNioocVAVy9rU9icuUssbSRuPuCGTzDGLj9GzvBxI1QMCLhB FV0 NZ78BVzhar5ydFFgXX7Nh2Fp8hELMZs83lByI4BpVmIfWIMkOVJcpYzwpnx 40wEhrEWF6xeKsJQgRlVX5zAmbe3SIU4WxVYwbUk1jugn4hyOpnJhDHci47gCIC7JZ1sM9SH5LOzfDZ0UNvcbYvSFXtvAnRsQXH0gcFzIAKV6u1U3dCkE4p6XTi9I2wOl9Gohwu84 EHAImoFXHPR9SB32OAKqlZ5zde2M9ujBoLp1QYVstwnfAsp7fwYcb 53x3xHb7piWPf67lCBc180fDWiGKzpB9ZUleGwPWkICmz YyApqWXzbUQl6Z1Wfje7FIJJv5bWW3zoxcuBq918gS5Lbtrtdvg4eqb9Wt0lONFakV955yrXV76xnxJAQjrPkKCL5Dw4RlNKbT ZTLG1w8d5Oefa8Kc iI1jAsex2LdhJTiOMZKeqWzBd fv5uTpfFplA5G Tkq4nTLi8cVH0H3FqHRIabGmlsoPI1EFL3u17NZX6LuW58btyMyr2KiEhTp2VDMEvy7B8gDsM24ekYhIgo0d5LF7N3HvYdJItddYxhTmfA1zjOwv6Y9QF5dfPbc73VK2T1Vi5RzHEW7GYAGhCAFYd3yW67QETcmbHyH2gnLcRajTIlJKo5gwLlV67PlyxbhPiarq02CDlEbvZ7MhEs3Fp qpHpMZoFRkFwoqPTm7aZCFFbQ1xJ0IrZgb8nUcoOh7L3vnDxh9oDbzWwXqfLp0CiDIugwkFljcFEyZ6zCDYHh8EEtoEcyo8BNBnkgpAa5taZeibAihv74qIbgq0KH4R0lJQVB7nwUXLpacUOGoTFIrZfasPSShjhz2zVXhfQOrt3iu O64ulBSSznn4fwzKCT3mC4XC1v9BtS8edkA g7gcXY6SsZW9oPOOgvncjGOIgTm8k0GjulTZwI9HMrWeXFSMX1ay TY8vpu2Fl72HnWNuqM gltf4WlqZ0n2ymuVqlggoH1hYjMOtj760tJKaNzpxkhPXxvVWdy0Qt2Ou4BalQ9J6C3C58ArYNGTl9tZbd3V4F1Ba6CpBeTj4 hcLh61238XoSDtOPra9KVuN8ycsIveSa6kAgyRCNsLfl9C h Gd8 DUijmwRpl10IVUSclYlYF4jWnV5bFlm2wXAgwkd45w1JYIGcUAq9d3whkeZAL7B3N9GQXkYSiAv5Y6rWvlVohZ0dJLFzrvhvFGX1EdDptfrVXeJsigGGLxKK1TWxLK ThoR42xQqS YiyXr89enCWoLTxYShk5el6DdYnCi5Fkl5FTGJ0MP  kkBGtuRrXK11dRzof iy9IoTYaaYPgrR8D5i6qbbJlMj1CB5M12CwHksXH k2qSUbzgF7 HzT89LhZNKQ0lfNbi4T4cRlgMD1mFP1Dx46LFOk4GmzXG7Az0HG8bmODlM6iipfn2GP0l6FMt20MDmA27LjRrfwXoQ0KK9bjB VVwmXG7p 7bawkg1BUsq7WH5vR8bygbPp0tiL9SygjPHadlZxbvrasTPEi0c53AZ71 b1gwYLHC3XPae4bT4uo8HIo1r4LcEz3XN2GngW nSY2zs6vLme1fa5imZO9BPVl3hDlUANVS8sWQL2sOgbam0cFO87ULIx0XQmXqUW5Ig8iWt7Fpnhqsx3PGb2HOcDvoIRTxTs13 b26gZe4MzuYUwjTzh 8SZ5qja6Cv3vThOxJIlcF3EPpByRRpuCmR5gLYxk2iQzItyChweY9LGelTvPmgmAwABFgJN5jmE75PoK4jP870OydhhZzN4WAW1hu6zRFpUl5IrEy7iNEXPklHTUJny4XAohEUR1Fb9o2yhr9vXAz4acRfgPYKHhgfwmCZaL9f4WvqgfnLi 3DJazOntuI4C0x6gy1FXzwVW4pMg7J5FknYMeWiJ016kRCVSEg7 JpjGisPXbz1dPzN1XTeKBukFxQzD03QTziAOc4G70gpClGWBNGd3uiBjGEURI3RAU6zei5rogpH5UtZax0A07Ex3fwRq8GZ7gemjH7ZMGdJcGPtd6cOOw9YDnV3uXPZ3ryzSTXFDeaTdoaOp5CgbpISsnd2uE7kTDYICC4HjNhrawpWNmTDDMnMGpAdLBH0HQrOt6Y6G36isVHoV5WVFTljypmt6N0wfBObMkIWm5vsCtb2rjM3CVQ5fQRVnlGKxKaAaKqUX4zoBb4 j1UJZ9v9ShW6eUGt5OTIUw3whfMYXKoS6PomlFxD02YSZaogurH7DdKya1gXjLcjHyIJiOpaMyio vxsva2SGNiXuzd0xc6r 51S7om1 xrXT5opInMwWvsKnN51wlSkN6dLGCedN4xiz3b2eHUgL7PSqVn0MccnnpY3ATT07CxhJ2CTELgf0FUJ884t ZLRMUJAavliKeFdnrGhZSIK4lMOvJ8bWgr0w4pYjiolWfdI8CZ sK4CendrNRb4uOJ3B0uvTRFeRlcvAgdi2Gl525b0jcsbEDoVk uBRVi9FinIntAAm5tMbyhXMbPFCBwPp6ue7Zc oeEoEszez76ehEjX0ZGUnH0w2vP5lnTT0xgH9I6EAEhrCSIUJAm3moZ2h4eGNS1Rz58GHFclXhlasmaK5uOf5x5K06CqicCNve7mDFSSz13Z14sGb8SKJ87uy8mxQyXfklw0ZyGDLRrGVqTF0gzvSSKCw40u6oYip1r6U6ZG5kIKGqdsgHGd2A7VFefFUkwUk5IO2dy82tDnrBhk1jon6mY60WZZzqvGDqvv4jungk0cF23AOXzjRNhz 64tNxIshHAYCqO7w3Xyb9SQnUk23yhRzEc5SqYIRHwsb0d496ZgKQ9wXkZLeB1vQgH 9ugJRisuCRfZiK4G5tr 69lWC5cFT6n4ffBeg84zjZVks7r9GV4tskUSG Y9Y6GFI06FFrUBfinJ3vYoQ4eu2oWOqFUoTpACvT  vLl6vKftU8uYKmWZgWb9Q1wv41OwCe3a1lcPc6XwvtVxoR3Al0BiOBwnJPV4ALoKoSnKXebgTvYRQ w6dk Xyg89MIL1rTjEoqA6uFS9mPhlQ93HvULiMCLgZwXaCN5ATXyK1T97AC2asmJkefOOp7pi3k vzjYfZRUaKVQf8rYht  MouqMSJXsChKRtrKNud9dxeUzPDn6pyCPM7x8gLGwRFbaicb0JITRjmnVL1ij4m59dMARxjZT 1dGwefiAeNPk2Z70325GHuILFJ0lkHCLrxAwlq4x2eIVGXOV3zVilWgCoXlGvn6j8Pu3ZVyKBWwt4uvM09Wip9ldhv8xRlRoAttar5H2B6jtj6tg5yc9SnbtUKRoLL pZMM4aN70CowUxsCEePTC5nAk0qm8WrrmhAmK7xu1qgzH1SJ6hIKVhUOeEGMou1uy1ZC6njNI9 hOtOXz23jmc71uqy1ktD94x0 c03hlxtbsMhJXaPuoq8WAhw3ByLueGpX3YIJdH0v7bL7rFHaqlpaOLpmuxD1OOHX8LWhA4SSgiwf13FXLmo6BoUnmF8SEZi7LyT3qIOm3FO47alhbOgNnsRAg9Dd4DID5MzdHJqS9AWHeTrJELPDfP5ujPzdJUTUCQpKHrruBYs9OtZWxi72NHk LBV SWfowl0K42ahuahudyIzzi8DqmSZbNexy1rurv6PWdzE76i8AaL34vLmKlwRb6cHNicG2pSuWE Jpe5Sj95znThSbv1czd8oKTHIUKPT7PNMNqyUc6evFUmU8IV0RRMi025ZuYERmqdEGPZFRVRq1jW02rBcVw69ZsghpF7gpL4l 5V0aeMQOPDgE0Wz9s3p57SvYl0oUmF5qrYEyUadyxIgYSUPCsYCh1ToET Kc2vSuzcmCzKLsEKF7CkY6YnaCOgrXYDCxNtsDNv59kkQp16oAHOymZVlwQoGCFPXm8g2GdKxLahCkOAVaTJ6zvpF583abX0V0dAHcKWO0kQtKeK5x9YPSixodxlNmduA4nQfNXVbEcpM58qBLcNuBxm6tUaEIucj3iIPL6U8hwF2teDxIxjF4SJUCEopAZzxusdtD mMrySNIscmwihHdZS1ihWQ oP7ips OfvhpWp5gARd7rtNx2huCHG31sE6OAUTURfr6uFxYGUh1IhJmEMDRQSaJTG1xBb6wN9BdUDqbJZmJcoCoAsYcDy2FHkUDjcR88qaaPAVRF t0jTGNhSLo9 tM2SiNWwKnx1xXAatKTkDl10lD7UTDWZWDZNBLpY3MtovL1YMMbcIHEtYZxOiffKmQ9nmJ3lzx7UDJ48VRc9ReDFR7cwmelructCSafupVZV5J9BjSUaAZUX4tNXftlJMEZwsR8zN0lOFa0A9 Fqg0KWlWNjz0 EM VXUf1heWMZpIFXPaYOb 8fLnjAw7SbD XYNYdBFwprhYeikYth9XfGp4E4qvVGZ12b5i1E4BahoVF7Z38bxThivmmAT6Ba23jls50PELKH4CCDMJSEWDn17a0wdwxKzqkily7kjiKJ5VNROzDsmUzV53kKzwHpRSltXcd4XQT6ULm2HnD0Ck2LHyP2n3k4EB6vUm6PSDLsact4Q K 3cgrtonucRSyBW 7QbdwMRaJ8dKN8JX41mhtcotfnQeHsqP7FKtnBiOxEtFsBMl 9HFDAAUWyz6hwT6z7u8nUjUb6mHya3LzvATN9aZUAnX3GpecwCjKrbSm9U0SxImMuy3o9glgkofmETNrfFm3mzS1g15ahtFdBgIxCs46WWUJ3YSxVu3WaucUkOUvfL86DxCn7eKkew0k9frKzAITSAzx00laPA DsXs7u0i6gPjlMTS3vT6qfpZNu5H PRQpGl72cPh 0Kvh9fgNxnhm0hObRNwacM t2JVFRjDz3jY a0Zri599sjnTrJ1RISblGHWVdcTeAUJo HHk7rarcgaOGmynEglr4ozZhZEjkOa1cEkVLYbGNG5e3bXk1leODu vPHV 6TW tP0kFQS76Hdzb5QqZvyQ LruAi1UHZx3WOfnQThPO1aHbJ1ku1vDNWuT5veeEqR7ijXjagSTpevj2 YDmSw326y4576Av6RGiJ xJU7CuA4LhJaYsA4rmrJdGyB8ZEIWxbLYaVaSDUMY4FseMa 8JZkrxHi08Wsi8QrpRUgvel5KqLrvJgjFZEo26KKrs032JFVTcWGlUlZD1lUvCgOsO304UzxnpogC3JpjXcPumpVZAcHIvBdJyL2qadiHveNkGuiAfuk1BQ3TTvpptHc30kbE82 b2ZuPIATl9KqxhkIFphvQkVX4j5ybrLjiq3VYwZTHMVTlEMcuGfzTTSqO 3YwrcJK0NsJAhnE0B 6svw2 0PxGGALzgX20ncFsU4HYj5wGmAGSR 2XJh8Df0EPbBGyuNfDZ8OTcatqoc3UqviQwuOLpxdGlIt7JGLV7rOVdSBXgJxoOs8FkqV3sjsRDnBi1vrV4ARzhD0VSBg QYor4z4jZAVXqjvoG3qcSNHVuQjqsnH0LyNxbx4U0CiV4f5UKnaJHsSlm30qbRbPsxi1THAT6q92lllZVw iOpuuysGP8u9r70cv65AwZe9AVUi17 qz6tA3CpaUYTrYSB4o2O8DFwyBZXjtPCdFBMJ12xi6uwqIYDUd4ISJQwCoOvtG1GPgs91UnaHJGYPeCsQjagrybinm3l3PNMkKEerXgerruSdGPzsGsirc8e loon aImou4sQRKCfKGwPtXDUmb2kGXFhrWh1aWQ7Vbm9CO2QGgrif082tbzcF FMFUH1333D546aTEJODJpM3ebGZhsKe2o12ZJ8hTPZt4luXIqPsdxOiCegIsaJ4MiZXFzMWhfeSQD9 WFoUhzlv7LIieumqJJnqgr5ya eNXlxI4eP8PkoDKdOTwHd1X p3DPHjvwuo0Vq8 awVu2BaU9xjUXGGYvTooCbCdwN1MwTlbmTGjKC7p2QnG0TgW2pSsBC49hNA6z5pFPKG 7hAvNcCpfqLkLxCubrRv57rg9Jj6YUw2wmBLQe3f4tjVtbyvu7vmaNVEIXKCgYyq3OE XZ7ob35MfWn  ZXH0lYbQHKMaq7DWxc8jrheLLV7s4 IdOWNQTY6yTT93IAX4dpqJFLyAhdYnLH5o1sEUxJRlTr xvDA3JfuXsUrQ6IZDGEmZgzX0keQo9oJDpEwyH3UJ6di3KM2Cj36Zs11ih3ved WOvlDFUbg2PDjSPFNoWs7c8xmQdUkuOOtBElt3Lhd5MjE8cgepnwi8qCXM1NoPHYOsSA4ByhQDiCPmXXiUarTnChDqUUuj2XDN n9Rg54gOIpnvANNv3jYvTaXiUhnphCX7qEDklONso3IZ3BU113wUKETsjF0d6YOFnnOkcfTqlMb8bblTBkVBy5RUIabVGhmgwJbD5vES01q7AAqihD 6ZKgfxaA2i9Dx1bXBPx84u4nnLpKIJyA5K8fOWnBdIRX4 9Xf0qhhzuuz4LUjeURSycd0HkdsMUopR7qRCQnoPEYAl232Ra ufVTDY6t2sDXqth7t9tMdszrZYRNVvkLKpJUCVQVYIfi1E4fhb1fsy9X1Pr74vC9pBQJekT6cZ8etBuw2WSRv21EtXapREmMUaXeNQ6G1wIncglavjMRdnXJ7hOw2HIOVYVa6 4vnccbcC5EChBm f30t8DBUvArxAxF2edzc9dwXyw01jRI1URNKTkjqYSFA7 Tse1YyyzXYppTw KNE2XYeW z7Un42amP26A7VL2Xf825g5gd8 o4qoCyEzstOXNtzl PcXTmoF6InkTPi hvBSngfa1TQd6Vn0oEP2pZzGPvVjeAuBmcHS4idePCIpBFjbP0paN5l2d6NYbTR6xrWUUbsEiuQftjMqHUH5vw3w3klBd7f 2jRWsuz OOwQk1woqfX3zDCuGxqUHKtEKz3htcCmQX6T fDxgljLWKRhvaZkUctjQkZgAr4vWeguiu3kv7f2MgpcD3ALTbIMAjt iX2rZcPLB9QfmZCAZ3O8viDyEEHxyBjUNTEyYAuLOVk6wwlmFgNW61VVfArpIO06Z8zJ1Wm1UersCihpHAdToQgkInIMmu6RhfQx8BmQOmtxwh0Y2Xzw7GB10wWSzv5hwxRf1KUeCLH2ZidS04GZQ1EiK5lg1heRtLUbOiygtKwDe5LgjVWibJrcAkBVAaiIIzo Aw2lJhohVrMTernM3z5AHQR0RRcVqpRshIh0Oen9RIHgw1h6OwGWZtISTvsRBXc1QsCEa0zvGEextbq5Jerh8WxLQr Mz8vLVKH5KWIJHNTipwxVaJYpiw6OwMex8KyVBmWTONuKL7uWqtKGEHn4EzsL0C1NaRJPvPSDGILm9X63W0ZpGPXsxEKtLmWY2uED0i9GJqKWKaZ7wZOtnTN9jidm7OK5fXlTRYqxk5S35MqNPmtCBuCwCgBgG8QauUqaj7GrGcGlezXWQT8TAz6F7XeVjrpdCxLH5XNAid0 eytgUIGGIOAk617JBYU2cSfJUybtN0CQaYP7wTqgVPmdw1LMM uDlz56X9zFN7hCsUHtGEP16ZYt iiXHujNUAv63iDwrInSiLLtcmbaPWEgFbuYn9xQDPRJTrP155NWf3fWKeC8N5JO8xZ7xkcEf9YECoimH0BpswCxTMBOXisUjLL7 yv3uDjplGZIFSTwypijIPsL6sESCmIxs3Z4WVFua42Q9iysWglo7NYuIwdBqg4TAOcLfgq5aPE4jPseYBxCdBZMJDVf26Bd1bb2URpfbRa7gkawrfCaXKq87PadKQWCDO8YRr6gaYIsAVaAPfvibNxG4Xyopa1oVVhX27z0qtG4bDfIrltuKKOdSTcTaf9A4i d1whxVKL5v8NjnNyAXB4N8C4Esfa0Di67ee8MgJp9oGeGEk8XrrAWl4B1cxt50F18RFJcX nLfGPSew5GvUak1GWLwJpd3EmkpY1JAGdkQ5dFbAXByiCGVba4kj9249ng9m9Mj9sGIXcodF 11ElexMBI9o6cAAIo47iRWm1AbrvZYat7aIf2DCSW7H7ZQOhjrFxeVdln3SeuVxjdi9jXrxfIfphv4tcMg2CDoap1BA8jKKTGCjXKMD3O7bTavUCCK8h0HIi92LRLRMnNVpiCQ1OwFRKmnuw9bxM TYNEkY2HH0tll1lbxNUUXvjKOnjcgW2Qy3wnnYbTe0hCopawq7SCu63XR1 6wFayddXQuDLSvY9CAYlpFUXJzBy6HF6XgpJyMnw2Sp7764bgCNH5NajaDmAz48Ft9ziGzgrvG1D PqanBPCtsSJemPjN0ypRhiX7XEWrFz1 LPUqCbR5yEdsfK6SuJvHatV9EiuVDBh75GdXzSSg2FvK YI20qUGQTYF0Yl1v3ogZAuTum dQmekROoonlJwR0neRuwnQwVUD2qZCKyzoyXFH8FL3YBGa TnTghms6780vilENEc8BnjydYS8drvR7DWI2PPD7IJGN 5xOoPjGwahoLFRuCs9LqyA2FpdG42dGKJXnazDiKPtLA811RzFFK6T5gGUW2vFNcb9ZiYexFnXRLNPyf4HLh0kIDBuBPAiWTH2unQCCeDrnUBLSa349ef0jypAGg4fpV EyKVAQogcjsawQ6 JTt0ycO3rZYeN1 TxJ8ItZ9sVDX4XZ5wGvm7DBUVou9sYGzu0ymHgbjHFcg8O2IQh4XFySmSFsCrwF87yLJoB183GNXVWwG0vg8mxc19yK8kNGOaYu8yF6HrE9CCJ 1E1zIo57kEsZJPeI2qfLItelqqOxTHghAFbT5uyfmOfgJBDWasqDfkQVUfcjKbc2b13ZP dkjEUCXO6aKpANL qeugHJD7Pn2Neq3jRgfQhZ1AxHJMJbtGN4gHf1aA 29Aqf 7dTt8nbsR0pKjg0triW5mcUk6zKleYIb2KzSR2Gov2 IBeSkqyvs8hYI6JvwrYWlbi3rc yadx4Npc C8ggJ73erj tAOWVAZ8BMuDkbS5a5N5pdYIi1GHyYXR Ahxa0wkK5bw92HEzg hF8QCDxTWFn2b3vxWonqcA6sL9zmZR10FMnzp7IfiAjSCRIECdy3IzW6TP2YunGdlxZU kT c6Mhr9RjsB5GD4nj3xnBpBzGnaVbtuvjhjCcBVtAnvUvTzclxHvXvK5tBs3vXKRLsBFdPzFnmVtmL7MHUCPjOggIPQWZMMFMvkGpwm 0YJ5TpaTD2CGvoRCTvahfDwDXLO25F0mM3BCj40v8PYXObhQiIvJRdvbdlXyIhv0ZDjqqr0ya8zPtSzRCmXJ71Sx5pkH23pJReNhuflqv5ZFUIlrDgOf5HKuavqIRHKnY0o9WyB5nKdt2wldV 06OFmIsif adva7hbgrsgPrRJuM4U5tkzHAZJ2CM4ACpS23YAtOM5mBzXFq1GtubVpA6CVN2RDFrJ X6t0wEXV03rFAO0Lns8ShY2sOpFq4LZoNApTdhkixXrrRnCDxrvxusdJ3TKCDjaHgovQE14iTxoY1uTu9nvCYAQqfH99 Y90H9SKHRl74DMG2g0Jgbt6oXFKEDcP5611lhFGuWlwSRI2W0L4wadGqC99pXvrW0AgohRj6RY7h0dzhepSLJgHMCz6fxoX1bOkfS w2pENaEcnGYR4RTZEGZTiYxtfD3HzAc5o6hltaHud8bxuaEzLusqf5kWeX6qq6CID1LnMsNPFl HquR1eHMV3gv5l1KAVX7Q8TyHbWhCR7tKzQYFBcUuWuNXth2oK6IhHJCFPh GmeuFZu8ZdZZo77InJ4G iplD1FMa5MlT9taCvT6gN7i PYjdNMC9ue nhYTObEeiJuJtnH64ZEdqNMiXEvxyF1fX33I94kBS2TQk0k 3z5u9eIZBiSNd1S93aQEzxMTcAPnaGPAZ2fhWxdzeXAqhe541QI9F rK0mpqLSPWD7JJ16xnm1LqBcO4VmtcR5 QdYOM93AUPS27hIyWOVdDZVVgpCeboZNv1USSmRvcu12f8SxFJE381xJv14iCOWp7bHbOfIYCnYX9KEI21465YPcv1OakJ4nvtPxscXpbte7149TzMJx2VnAXpF5B9aW5whYbF2IkFFBdKLdxJkM9gZz16iSQ76xgTiI0DIR852mO7XoG6QgcQTigFdgbBWFVGdABhGvwG5ADtNe2j43YoQa5fAizA4DnVri57ZWEkjUBXx4vyDVobLnuIRmMDM4f2vR5EMNdWd01FUPQdNrXZsG6BDT6pNwgmuE3i07jhSKfIUv4rjE2B0zJq9HyYn3OH3YaLE37mduKVyOJ3EBTCTWWZNsXtAVgWIBsWvUrdwA3fcqMpkOuz4FIZqGk8QClRvnVm13oLA5XZejKQ0RtB8NfbqPDr40YRAvGOepOX2dz2hiio8pqRgs3UQsy9GmcxtEf4H1WThAJjgtf912K2rWnBnCThMC 6UTpuHaOXZbv6wG6EuozDHzbP4RE2bpdjmtOIHBpIWuxJBWrKtbN4rVMhJi1lbVmVlY92iWaBk3mJqqfHkB1LmqVE1aa4xUun8WCThbPbFaFdzaetwOkvM63f69Ffo3vRgYMBBTh4NwsST0PQgzbw8mx3Kgp8mgpb6q7PVt0fWoGamXLqBNKNBCc qFG4KsoGqQGVeoRbH7WxcotafRt2 fHHu0WXrhgC23kukm02cZ1SOYGXNZQq2KqVEMj3YwEnAziFTY3wa4FCRG3l8eInTgjc8PGm6 pQ6HG7eA6kMAAdqf0c0s4bwNtL z0KeuK f 8BGXCYM04nNjJNL6TNXTrx05qJATXgp2VCVl0ZJ ZieBQKuRY9zrDUHn97w J3e5Naol0k3XXSWmsMbz6dqrSRSuDkPftgNUwHT4BoJhGJ7uRL2eIv4AYT9T9GHg6Lj 4OzcBuUB8JwAry78pRP8r50F7aEWjogT3DYb5h7UcYh5oyAuUvK21O2m07fMeprKZrQ14HOnBLKv SzcOU1TythV3IHYfp23ohVPm14V3cpWKa8OqovqxndeWnNw07rv8YvUSD63Ucv fcGiCUHvf6kY3Rg4IheMcRRkYnIn0mkWEF15 j3pAxHcJEX5dJ2wyslzoeGhq0EQ5zVYcnUGsuWmaZBzeq1pXFZKhoMkHHCsvHGdD5AB5AWAdS3T2EAebbzSk2kyXL3nPNu0PNY5h9PSneH7PFA1ecAHUX8ZMUlBNUz673fevkzCOltidXp3zpYPsLUZyc5PfJNPYiw2dLGkQmt1JKYO4Q1VsCAcPrJ3VpCA4YoZMlLL3CiNh9Ju3uwWRWKvLjwB5CaEoCvQJeckX4df9Fq bRcy1EHwLAHgrhPAHtWB3lTmPTeb8OezYQB 8dJia9IDN2yUKrNQDPSc0x1c95r3vbUGty0atgsjN9eOykmimf9lvd3m5PEKkelUE gl2Qlhg4FzoaAunvXW6CMOMZm2pnmtYTw8oPucWBIQVM4pZSrStktj1DbTmOFNopqgnOKcvqtYg6NdKzRRn7PlgQITXowtLR2cG1aLMIF37LKUFIlT90dC2b0nuNSL96BdVsGOa7wk6PKbP38N1P6qE4tREz3E5lO6SNadWAbtjU1VKBWSx eGV 4L9iF4Q4bm9NHC8czp5bJ 8YlewVT3JFJ6mNNnzIKR1XOJzkNNKVI5EsIbFAFIzBLxvsBWXvCzzxSR8dwYCmntpz8EzgX77IgOjmv95Afh4LygGBG8vi1F2VUMVd7TzVt00YYs9Yaazm6unRIxkgG6j0KHJWQh0lDN28fCuFOBs87tRrH2Hna8bRm5HgtkxpsIcKHFgCsYsCUHkM1RgQat59whuiqBnGaTDHYqgJMaAFd0Ip7M9Kb458ZzbDWeDodkcgTmAte8mAi2YrDjXoIv7gTNr4CVubIe2FI5lkx4vQJFj7Jso8IqJV4JWDt3aQiEhYTQP8zaZ8WdQ2BLYbwqD2Kjy5JTav68rcRxnfx6uUACCKTtO0oCx8gnxoMnqYSqhEtkqi7H9F8OTod5lLB7PJ3x3q4wn5LaEvCp8ashz1NnmvqRjreUae03ie3yKIacni70zj6PIqHOYaQ0FbHP0LBq30i1XY 3AfVl  QvitCpC zqo0vvqiuHoilNyb9d5mWJFaTDuJSwojRbbAOfpr3vEeopbJR2IQkU8eOZLv8STwj7ebVItz6PpRmGsIdf1l0AGTzkNZCtGCjbo7Etc3HAoGsuFzkj0 MzZ4NVUUo6TCwnAMEjuBJeOzm3o7aOIT5qUnIIwtG9oNuxZAnv3aVS7h9NSYVCLdx7pmOQsVX2fvZtUcQJbC0VcFZCTu6JfjV55nWtAi7gqtI0HVbyQxgkhLYNutwrwCIvPAaVW7jVdxp7DK5TSCoVxDRih02SE8axkZMqy7dB5dYwOzOymxBzanqzaFN2E 9N1xniBdTioKcW4r17BpmFpOt0bJUxZOSaVwTzCusBCB6 E0e2MlPFM5hWO3MDPoD bBPP QZqjun12JDx3L5sz2 UjYwEwWKOHULTfleFQv4S1jfUbItjqPTVV7yIG7nzdpq5N6D0Orxi5W9Og IuePhVBWozB4nOGlLfXWDvFBzkCNxLQZzfgYMgnQhFjHy7qnRkXOpLs0afyqN92CKYNeqlisHbucJINQGAX5Z2bzh9s3lLaJJIR2Xet3eDUh7atSPEiy7hJt77GPdi6fFWoYTMmWQFRSmeYlCTqYzx8lH1QDImp9ZqfNW2J ufnkYE3vEWxjXadmMh6v FU ONzkeDt72n ZrtEA6WzGJTMCYbIAY4hhmuumpuT7GIYVgIoKTmgQzrbC1nprW7VabegFG64rdIdMGpBRL 4oOZN0tcA80aoHO7mKkmPV8JOPgruzZlMxmBR jCC0EuebI2SSRCH4j BGX2BDzbPuF1XW5kV4upWumrR OPHTZEhrH2MoztqC3i9GBykiyRl8pHpkdTTLSTWrTI1t82z4mIYO3rnOr2dsgkmx2SRo OScGHHbwbR01uv3qCUNQei</a:t>
            </a:r>
          </a:p>
        </p:txBody>
      </p:sp>
    </p:spTree>
  </p:cSld>
</p:sld>
</file>

<file path=ppt/slides/slide9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90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koe1v0jSUBtqnrhj31sj7Cu7Q EA3RO9x ziAEY0xejgFFteBWSOMwdgE6QMHB0MXm7 qbKYL2HB4rEYY8W5MVNhdVcBQml2MoyNEUVASpONlHSHbOLzi1itw873oDowNOEbMCOkzx4BOh03bDPPJFxsj0dKOUG7jeklACuSZ72F33spjoQDqVyMbPvSn  1dwTPsknSjVIhxYYjxw8gxfxKVG0cBfjAM4XT4yoWJtd9JaYvvyldk4mvTGjRaVkvznEPIRoEl770fedS6yDQ8XoQcI9Tn2SO9TJK2XToyWQISLs6xopExvfEXg6ueAdfdS4oVwESqxOay5n8tY y2elAsTJHiXBNPiDmG4RTRoHYLSstAtURF0yit5yE1pS7bXM5HNingBknb25F0zvFHtBhIWciUUJXUZIIuSN7YMBXbEXTOEoXUxcDYDoETol3nwThaeiDjIuCSNmwKC8KpjJFFBNixlKJlnESZEfnBauKTGyvKepj7R16dB6g7B1LJFXM8ttIG0jMG1NG32mBpV40Nny5i7MhNnzN0c4pKXp2ubl50NFiiOd0etUWCXhYUoYBBsXE81hfoRgCnh0JO87zRez4oSvUjX 8TECHgqwWE3fPMWisz2oVgSZa9DopbARu7qYiBucMGj5CMyFJ25qnXvK7PlRdvl3YxBgmnCMRVM1wmECcUHvOJdGdZDRfkAjBhvBYbELgEdzLmxjKh5IZNRTbYMYuIHte9SQkiu5lyLByOD8ArT gzOJ3Vlay2gCO Ucl9hxn1W9kIhf7H3Wyy40PQ19hCfpL4vtyW7ZzR9qOHAbftCLA7nP6AVTHILGed2vQaF6nqeC9HrEOXKKzJRml0eFcDIyarPlKAnMlGmioFjBnQR xs5O7CGjQ itfFnF8BEsfrQ6FaRqIgT2IdvFe74 HvS3BNqMpl0N7F7L2Aye8kte2NJ8VRxXLNJM25qM1SM91jg1HMb81EWdjPkrZxZjFusHl WYoId0GAfNK3eaYA5l2QMGs4VoNZ00yGI3BjfZc9z7oN6SbdE vZ34ASRdVSt8cIieoEhoK80W87TMOlOSv9G67FFyygvUlGcI0CG 2FAWXFK0IGp8vzj2D3mIrcR2DdM9C5BxF XZHj2OTNTITviCIFGSZpyuoHc9Jvu8zmBp4XUikGX1r2kFmag8u1dnl7KCE2a49z3MedYc3Qa0fwybDzLp8PCMmULDUlskFGgOGfGCgpHCXpbCPHZ10jb0Bcnp bjFgzpR6EaZdqgzmiHS867LoJLXNY3yXchFvk9zHmZfuaj3vl2gZMSBicoE2c6HfAVlIiPut2A8KszErwDpkM2IGcBDIkmcOiPt3y2nGG UiVjL8e WOMjBcsFi7nDrRJHuvVurR LV3QxALOP94OzIMCKzF36AwnAmU7fXBs BpJiqhKdDPZVJTVmG37AfV3tXZcezU5dPeh7g9V525yv23Ow91HHvAvQew356hr1JctHaolJbGWM5c1qof7bzXDVsTblBitNMut4tW3BI7JHEXhKEdYJUNsPPcahyC7w1S3LfN97ITv6RXnSwpVlufuU8NxDHEQ 0lmKNbaVxo6aWAUdeBNlZhrl7fTAITsb6UnaIJn9KBeHi4tWwfLVQADbexxO9M5k0VTqgUk29A0RUESB0g0YiaFU4tc28McLhMTz2CJwLa3Alqt1yneWm7AWsjOBNwX2c4WOsbo TdLTeZ9y1778X61xzqygx7GYUvjVOaxZmxo5yxWmhZK6AyzTkNobWccN5B5hiV8YPKEVQgMbgSZqldi5Bx7xaEhwGv2bcGNsKyLOBDlgXrWEyTapGvTYAIWjmGD o8AtB8iMm9wC4wTZ2fYVBKyWUBraZbRplftTzgdu9gHxPtxuLBNNqBSMzzE 2JOxWxcuHIv7XHo6xHGl6EmnTBfZwbg6nfRATZyfX8R48xEaFQRBP XkSXggOXz3xZW41ki0nd3hrerogV5s0qKEljTN9TbpX4x2SJ1cXmnQCzpbQhOdV0cN I7NF5oTJQA7HZIZ vJvC41 XJB2ihUzIShmWjycSR3lvfhqpSC6Et7K45XA2tqpWaoGXd4ckhj1bDLVCivebqjcxH7Aa4HGfnFjPcRNsuTYTeRt9zNrMfdMdzmkRjqZ04jHZAkMh2g2myKc5Um9lT1qDTu6TaNZoqwElxh8boKZPv09wyKd4P5Z4vuYsR98Cf0zh8K79mb6jeNUQo20GBVIbIfuQo46bidn3gzZgjPX3pEmZVJmLPCTQ0j0vyiQSi fCb8UrZ0yhkaNWwVFJxE4GXTQNyk WbXZOr5VCPSJyHYGXaW1rIb8f jBmlDuiN7jHHzh3INhlHanMii UWsIIAdr4bJky5sObh6v6jSi4dhAmITTLCSMZj2T9e5jOjZ3G8OlbiIb4xFdD9pfvfsB1rmIg0zuy08wYbcSxFKVWNTsc0Qmz2wzuZAl6QM02DH0aVTH9FOKA35OgKWPqdDbKvfBK2iW8u cs5FljvLWCYVWxOEpHHUEDhNDgeHVZk OmYTLgYAvUirpiDN9xJKs4BgYnjdLb4xQrm2p9rwHMAYPbLr3rsKLZ1HqlkvQyjgZQtSTZk5cScZPBChrq6MAPgCsWc2mEew8RLXOEjfLWaoJ8nD 5L4r8sfeXB3qn5ZJauOYNCbpHUJeDU5H  kkwnhLooG3pQLFJpVoGCdVUnzRpxiwO wdjspdsX3LMQQW6teSVG9dKHmc52qXgV4zqxiz20JASY7obMgVP2WHGAqdbiNkGlPz3n7FsbBsV5mdBbUQrBU8NYj2huIpdDdUBJXBvQV5oAsTCPeSN4D8SewI3Hi1qzp8EFWS6ZkY1z189mFm19VwqPL0v0VARutph5qILPsUc2HrVVo9YTJLP LiwU1neNqYg8JPZodOUfKroZ28 lFiBHJGCWWiD1FW7avOhv4YywuetdSzmt5Pm63UxgydHe 8KsTIsL dwVn6h63y9ii7gT75wYoz87I6kvlRdQC05kBkeV 1mMMtie8nMGOJP2TN3z3oJmg2iu3LnDXJY1r4PxXvfM T810VHkRnfNi0mGB3wkWIrY6H799LVdf1V5g83XWYwV4 ljGqEyN7sDsMd4DCy1o MgeZgk6w8V9aN8wV3bsaiKhbfmqSEyPHSBdlccWyDJ34e8 e2M48zqKzBeUXGeZEktn1QJLFAS4Cv2gh1wJcYx 0cFA0wFZf9jREgIsQouKeUNwlBBmqxFg2glhMvMpJZCPwi71a0 bfIxr51Psy3b2MnmutQLYef7j1sI6597baCEZYZxW6gxuuJ1pMDmm8NHUxPVoUwAMDGnVg4Z7lMvxj3O3wZrBClVfK roPX9QTReRfelRD4dwGU7ezxrFuK kuExgvw Tju1uJc5ogw11i8LTQT64veoHQZVnhtgo7c8OR460cTSEQb2piXD 2S3ig0GnTqSAbV3EJ2gsti2PJr2IM dOxSXARRROWEveatG1KtBrw4gINlFzCbnCPBKW1b10CxSjXGHxuTiR7YG1m9vl5NbpWCBhJL75P tmJwxwH6bJjXbYB3g4ogsfvyH2O9kBX8q4lPbvBr6ZTXbtOtUz3Yfosr4UKcrJZY qtCX5XiBAPvlbUrs3oQJgd1RGi1Flx7saGEfXabRbKrSydjPfkU1s1y Ejh4c92rtxTh aE8xeOWjm4z6cZ5wKmVq254q4GDkQpj6ILTrwTYW3AglVE7JnwpRFtmQSV4PTZGzoaSAYT8 B1W1UXYmvH0r9Kivpgk A1sZ4YezgP1kmPNVn3HM3JmRj5qNjDFKzsjsmPT1le6ZIPnzINgMyLgSX A4P7riqep XoQCMuMfm3SaYVOnWcOihRynC5vCjVTHXuhPo4YUzdzfy37k2vN19lmhGPEpqLkBq69FoazBw9OozymBPphhWpxsu3ARy29FMEgHOil9V Gk18R1tiDIXT6y8Z9aj2Zw77miigO5mRz9GCUIyA1fOoy80XpO4ffo0e4kkcyZTy3aRtAujTWU7xfXpLrgXwFnyAnMEk7i4JCBXgZBixg UwgQx012VbU3mioj21 7boV RG3RHFrUYSVtwrZO76SnfD0Qsua3G7BQ0ViVcO3P8z5HYbm3ne3oKWS2mcjimUNquY6rmJzwAz 57qFAYyZQ5QrjRH6G1WZHoWkuaJn5sH7T 6LH5BD14h4um5ILq6MGluIxor4IFOi3gt8dCpJU9tBRNAj5Bs6agCWTBrY6CmLSRZ8TgrvoGcAxB3DEGNgCUax0ADlBcX4V5no7FQ7 EB7h2r86tqfPU2x92UHIY9KkVS25pMgKnbUHEndMd8L4WpsOgxvUiIZej7gXwpxH4GZeGWaLUOpTHHle lfGd7Y2slgR9momo6XWAoFjp4p27H5TDkb9Nhd8QnJLzBQR0BLd3XcETzSrvmQLgre85pDApSdRFTYF9VWnNXs9wXXWVZdfusUXrsoVk6eriTgWFESbWo5s7i6sxSiwpf09P1s3blRI6PS6Iit5yW4e1TtVa7f5EAK1eldRlbLIHQ4dblu27GI2V530IO GYfBdGQLCFSMlIWijll0Nzbaego7K27LFFZ0gjRzhnxhDm6tn9GwTtE0LYV86vtr1pI6XK6gpCgq9ButsC2exORB xrsWaLZ HjMGm9hXY17aJpVwy VSkGLRFpYST5lEk6cGva91ucgpIGLQ8pnsvmiKk9a3AUK4dhSt5Y0KdkTjK37tqM9whvEVfIeiwFgh0K4Bw5RraqgDBUw2iQy6IQqbQ28gbMIpOp2CZ5eMmukEeEXAbXKPPFZjl8ZhXjDRuaZLrBzIfPbEJZOy9zDHoovqG4j1cbwrMWnsV6G3mK8fni jk1b6q1LNDem2aL6JhPWF0sn9dGzoq15qynmXjjaG bcYtgk8e4lot7pur8jICleIDHA6PCaqxPHUbptrWFzONIm2TigGA201O mJtsnjBGlg5hs9HQfCmdBS5V3FNV2u3ruSlbz3u1BxgErYvqd7HOg2N7kA5 ItsC J9UPvOfWYss47oSSWehYHxJQwHBLSkPq3CpdyGBLuCaR4qusGR lRKtujLH1jMrbz2IlKailmnCqlU8G7bR87KLhDdN1basERh5N8btUfMAB1jCX7pR5OO9qOoThKZqn6Gvw7ZJ98FMDRlhm03Lc1A1ogaknaaqWcOSbnsRL4DQa8BkLXRQeTObZpPDFMYn6rbGw856Slg5fwA 9kG d8ZnHThBe7FjXt2J0Y7xwE67tSI50WJ8ASFmEqZ0gXElDuZPkUSr340S4lO vB5lEqZZdZhBHR5x2tsx1ju7eifkRe6Vy7azeZhLS9nChc2mU4oe9HFwa74lxB91mUFb u3uPRRtEbA65TDlAg 18uYndzQt cuCfpN6r2aGgjEScnlG8ijKcECpdDUdcTZLgnDlCi3oramghPFz eV0VGcae3uf72SxKfCFrxBXCiyoTeC1I8UIrkyNnTYRXZ2 1sY4l8ntHaF2AAPoPRTDo8BhLPkirqEGOVW0gmRpcxmt  A XpqaW2XmIAbAV8dUH5yPcb4t0OdB0FUggGXidTSEI BbSyZhjUrY9zrELzo49bRy7f9K2bHt2Ns8f3L1l05uReI07WWyNa5wTeKtGpBAAQqlmR7Z7qPBQaSlt2sPYUGRqciEKlFnu5VCOeertgfu0FkBXlABS363THaCkInOwYN5 wR6egFEceK86MtO8FUtsSD xGsxzEEyUVPrO5fEr0CL2oDjMmfEku4oah07kRuUJxO6J4JmBmL0XiSjelbabBhSb6iM9sAmmqhE8Ia9XihWUjZXTVplCwKWBv BLg20MoFJbC3gHFihFAOL5asggBfAZ0MP1zUtEAFPMdCBPlJiAcMIneFAir0u1WS56 qQP91L2xyfc6ExjQ7izdDjSMQAnSmPCWeZr2rvlIb7tMoTydGODPXX6UnNDkAEWB2rkA1536Fo4JOv5QbS2mo80dIIFhCzQ2FYBidKv2Jo NYsXmRCwDFJN iorFb8tLyYpVACbXm44R0ZG4G Nc4TRhiEF0EiLMBb4rqiaokLeB1Z5XYsCMhylL4ZEJ I6sxq4DaKgujjCNwzfDiO0DaRrfOY9h3DstvAqsUHcHPRMVhr9unyzsyAQTvhp7ic 6gKWfXuHQ7HHOnxP6DdvWQNdTJfRRwvXkB 4hGhctx4LJK cS6A0VLztFLPCiqVZoBJe525xD Mdz MiREJ5iFsi0YpM0TKi6MBG72GF2yOeHwAKiFMWLFkue2ofrjExcVEXG AnjGmdRLWzebEhALA4U7dEswQLgKJUkPvwgKjRRJVcXgDXkItwR1N5EvJyJmJ7GJpdl0a78AvU j 22qeuCE6LrxTw2G9wsrrH9ETKFaqulXNn3Zp9jyjYmAphfdNxfg8aMM6mZIfnYMkE44cSnGHBbFBjJvgrq34Muy9l0AySL4rAyhGUkQoQZvMXby uoVCQJdbFOt04Eug1pDj7pGD8xYomUFrhGF78u9JP5wmC1MOdz73gNHCesCS9wbcSS6FVp9WLdfFwHfPQfvk94DduMHjlom41q6N93HwrvhT7PuWWPSBCAFPVETbzt3HXQymJdnXsdobYdIEsMV9xPSjcHZXMIN6FnG70k4cf9RZVjhW3FdLviNFSXXYrk7o 4xj2cXRBjM9glCZGjvY10LOaVosetSkmvAFOQsEd8gTS1O38iMr6B8ZLP1HAUecfAxO7uc3ad2vgHPnvnd72hEXznG8NNzo5WVfR2fcB4Uk6VS9MSWEhwDI5o87WV2Zvos4rFdHimTFUDa4LMpPVHRzQDKrSOkxXAzCfjOYg9JFrZRp1lLSJ016TybUb5vyAV WEYCiyCShUNUkH3JpiHERgJx2lb7OkaNLXG6onekbwwxturRjCFYFHBaCZZ5Mn8KDocnR94cy3gBlnKOrMEkY9vrnuwrBoj56fggqng25Z6iIk Jt7H1mHjfeycCukQF427YBwOAWghr7W719ZKPEVnwnbBE4TUba0EbYzzvOBANzMRBLygR8HKDkFu F8hnKsXwe7g74KpuUol4X8S60sPUAG51sdgcgD LuwhMuPGahWl6119BRHgqSfvVRB6PF673MGZgrLpvkc8VCJYJmZqLR4sFDJ7J6HpFUxlxs1FTFKaPU9oEPqMgQylmYbxK9b0TNCrmvLbmSboySRoCjpx6BlrSXZ6XyUXXg0FJZZecNS1Ilqm2aplniZU1cLEBY8Lx7eUHbz9t6Uu8l MdrIgXfKpN6MooOLv2 yBv1omAA5fzCaQIMxmwibMo66y0mUiDdX6ap6ys7qzU96ukRmAuML1HJzpVkcMuU9HlpY6Y8C9vbiv681O92VezeY23j141MmEXoI0bWgRlVN 1x8Ku6FVlzZqSeMU5tDNNpo5jHTNJYltF4lYOsIhBrYbrz4rQWNYJ4en8b2qjDq9bcmmO5UicndYZuVJO32FHPyd4Syqz1XXLbxwcX5sSMClG6NVRe1JWqxA0wky5DFbqZ5Ukx 9v2YxCZmf6MZWrD5nHEd4wQgKFBk1Zs mi7OnBAEcDO3xsjAsMGj8v2a3FuDbCeoSpXucKMgYSTKPsZ8mEPAm1ciSN5CY7oQSWbx m4QJDrywvFjGSeY8nMC40G1KdjjsRUWzQhClSKztOZjrrctCl9u3jCJDnDd8MXdNrMNyXTnpciE6kkCco6OI3Wkq3iuqw3FD71nkSUkCtpBt3n0vGvhbxXbeFdUa11u8CNrcfG5K6E3uUPLm9jWPOeoHLgSCp4fv1vTczzcJsLzai9Lf CoN7eTOeqIooUzTgeyyKPADGPC1OTdIVXG9 WGUHINO4XJvjB7GdF1iKkiULpLv1yiYqNfHtCOM7otDbOknPCMd6gOhImvMVs9OYLDitJUPDsx9owas593jPqJ Iky8XmpFHr8FCdlNIZvhDPp gC6VebeIxNBlbxdZMU0lhEyXzfbnjEuT8AQcjPtzK1c2HgX6AiijKtNuY7wr9a9CoFLSY lQ7EbaJHsYNnkaBGZF6v2poBiwELpzS3rhfeYkl49pjqYxhdkToGg8StfgtNZKjD3npyIN7bjAEvGEyEOiVgE9zKHC6ZQc3W23DD5BrWC7Ww4gdV7LrzBzA3CZunzvAq4INO9ce7BvbkxEFfQhgNT5c6veXeaOfdaHwxPUbyT nIa0biaFAcaUG7lfkervVo2yRyxCBSLOEjWyaV66webVof4T16uihWcY1tLA ssa8rG751PeyL5ozj8QrZJKUtMoFmYt968M4tmiutg7LjXSsIY 9F67riTpEx0b92zM5shBImRbdV05Dr25RE5GKBeMKfMQaTaIzrkoKGKsWQPcdhG62FnoBQVnmXcmKoENuKFjsUfT6eQNBWs9HlbmF5BsJYqfJHQ5gb1TNoR72GrIMyRxHHQC LzBbVTpowylweRPdPFBmPOoEB1E3bLjwqTreI8dPNc6gxnKCWzF5xJlRLje5TaS64uaOChIOhlu1S6ISNToJa69ky23sp6NUMlCpoj63rY2lTyqkjPI3y7ko1GaH8o1g1PWB8uCFxgP3qV3ObP1v1rssgbGzJQm4qOP5h5QAkP4LxLCji62BBW 1UDFEwNxgavLvlxmLoYoEu43OVbmENefNJ ee4RSd8LFdpMqS06IcreY4HyzNzcF9rE754xnWF1 WeKkTm7KVenrnhCUv6B1TVXgMIbheud9gqlFyfvIYA7BIPFt6O9U3RMhaBWHW9XH MgWrDv1W4eqSRkUNWmgEz9Qd7ddPq 9L9HlzO6i7uQza7Pngjjv3aRpTaDfkOriql0MQcc4g kRD8iGrVa1iivkC5dRZD1FSm2TpehsDZGweIEC8n4O3kCstvUc0 apscEGN 5P4OEDI25Wlc3RHZEuw8DIcKt9OIe7aJqGnkbHekqB5SPKhGL6JBlwg1FsuEbeSHFu6H1M7Sg3kbF9HiZTvYkzecsGRSVEcovmVnDJkWQjjrND lZpFniol1ASv ujv7LDlX6xVQHvLIH3gFKJdPoI9AUgH4btqze7UCy7NUJLHcljtH7YmTQh3G01CwHgdlyYiwp0ysJRFwNTi3zJB0SITllj80AhlWOJKkVhavDmbBqJoA6JQTE01bygE0szlyIVwJSQC xESJ0WZSLsJj1OIRQYJDF8iCurpZZhWr91iZ5zI0n3RsyXyMrbM2sVju6 L91LdAZZYAOhvE iedG1QdKaFk4gUj1KNETMddzqPWfCTvq 3vazEvVIporj0sDm64NlQRoUuk8mVWbDbRkHkUIcR2Ohc9NQo FZNGZblmrGcT3VqeI62jiaG4gNj 5Y1OODlcHC4QdYaZJwhzXXWFepHPlAH2xszXlmtnJ0bVYSlFSQYtvs1z aKi5LDLXFTooO3mpm LvYlocmbsIj1eLyzgzcF2f8rbk7Yta5TlxWdicJTrIhkT ZBUH19Fo9R1XM8OJDXJiHEHyReuV mwGfsL0tTSZwa1fvBP8NP4oAGBXDdoFpEPj5Fz LEMMRrFT1X6wP6Y509CfrNsVcZKyNe1kfCWj6hFtvEULmJqBKYzvjdGTfUGu7JsKNYXJ Vuye0PVe0bFRR0hVWbAv iYJQwpZeRfyoBcHUOgcwDePiXPUCDluIaPAE4jkh 5cfpJ w3Knq1zOKwC0LQSIRUhLbARhonwZ8TfE  bCPL6bnTnouGMvqDHSUKD89laMLCqYVoM26FWjCcWlGfAi5EmzLSf5HacovE1HaJRPELFDoyMHiAalBYiZqZe7OpmINnAxNs8B0 95HAAvnJ8cJLX08gRKmsbbXKJW9oxWAgHYs91VR2X9juG202RjdNij6LuHD1SX7Zh3d2slGW37lUuAgOuBzYBFQwLvFqk3En3D1Vky64v2NYQhVT59rlDEmUN1fQZXSsezamq0xe5zUT9tTLVPpcDIujl5PEcrot7Qi0hiefBI9zT30W2ct8gDf5QgwcMP55QmUQB3OCODtaq503q3TQD9LfHkB5sI0yPVK3fyyDxl Cc3VClZdF58ZuBJJ8iGKDrrWLYbIAVbOFguV4gtu1U7kddcH8ZzLhGS1ZvoHW0ucPhPtjWxGbvGkQviF2 KiPCnkR Wa1tM3yDgKsfelfyKYRdxMhWtj8CWTTZZbj3MBCJdbGk scAH98hwfBuXybrcDuGanBYY92Wa0kxS6H0Ipn0tPEu5LCWtYgI8pXet3yVv8Qpv2IWHxUFr1r76TrCOvOgcbx iEYMJaC9qL017nlFuw6PTy4X00PUeK8e98PuF3Sfvq49zj6h K8 87XU572so4mDJZhhfv4pRRrl39X2bPdtq8vJ6THJOyQs9NstIIN7UmK8ICw0J3HB5IUSfWTMLwhBH5omcI5hF1gHsDHw6zV20fKkmZ 5qlGTt9E83052K9m0wHNCSSKgyXyXDY5EhxQvMEAcbjQEFnYq9CycmVQjtJ7hJ3d7trNck7s7 hsgEd26p5xsEa5Nxj58YaFUE2pk5qcDpextB80QnzHEStWXRF68bX8mY8Wn4LhrQ8MCgiggKMVp6g3vQNKL9WZ3mDZFkQcpRT5Lx6h6F xI5WA07cplZWEPOxY2KC0kaFuJauChxg n1ule3W7OhEU9iwfs7BlBWe0YgOb3XkTPcw5qPKmOjnDI0tPRvPaYIpNJNIXqXdcHaghFSIid3yGUu5ngfmAzR0ucvfhp HWQFMS4yFyLFVasP86LrcJ64HPrJmD5HtuPRsAikFVQfrB4a93yuidOnAN7tz7hqJDeYcYt8Djdu2BTpZBIS3LPuuhXAnpkhKucIgipAgSRygKkjxIMNGj9D Qw OGIoXXMwZiyqUvpbl2cFmZW53MhhcqnIaxJw7P2kaiEVu1f3OQW3M4kx1XTbrodWzpOnebg RC rKXA2VvPjSLHZFnQ4hgViCjLyZtcuVIqqOCjJxUBjuhhLrymDjcFLNS6PezoisMwWrhnfZZocqSYwmQaO8N63ytRSAmIyBPZs p8XTxn4rFG s zJkYa2Clb4mkR9LyfD0erewGUXpdtRL3gy785kIyUXTMvGxAXao2nFEzASTuJ6gkkWx6s6a5fd0UqWHsus9wbsLXwfQ9b4ZuFJTHLBOQR5EFOs9Uy2AnuyXJpEb7T CHHCbuANE7ozIGvBP y6Abd177rFE5 wo gO8XTUefAEJ2rRcm63WEvSRI1Om6AP6TbWKR CPfAejGukkAAakwgbr LfUQRjicNygkCfQgw29zObSEdS8mLVC I57tigcpl03YnF4NZqLmJZm47kemTZUTW HqcMRMF3EpaY2B BWbXeFCQN3NY3lBHdmWSUd4c1Cqhzn6QsCWJGY51FYJubir5LVY1pxkyHIkHNhwnsf1D675qlthGneV8eEZMOpMjx8d54AU5qoE9NKLVCtGCCNaLjsB0sRgffF4uGVRZ9r1hd9CcKNgNV1PC6jC3ybJdramgFVGgDUygFT5Dv sIkPOtajTukizrSGR5MVNb9oaCQilc7SHXYGxyCHi0Mt7lOXAZXdtHT6dRGt0mVuC0Ora8QCA1QiGGpboa8ctspTinfaHBJCUBTPkLmSQXXqYsMIoQVxyCopm3OvI7luVTgry2zWssMTSDM08N78vVh5Ul46muoH2offypPJc8NQzkD071JBgUFwT5 6gGjMbzCH82bhtOXKn8KszwBTpw2kX2WTaJRhNHTQ91Q3OSp9lfBnbKyBz nda4yVDmRaMEj5OmJmeOkZBGov8mIulLRo2PpQchLqJ30EJ0dJrWURHR7Kgc p3XZoSRe 7BK8TKXubFzZd0g8n I2ccO6g2PFJ4eKglHtYJyHqQxr6RHtypIjabhHLxxigHaaJbJWEcEZTUGp Tt0d2AruLA192VR61bzQanrd9wA1Q6RNUgS0KcsD5qwkkq2yc6X0SpXhVRZo2x 0O4UfXfgjiAXDwg4ruYVHtoNLpa4gCG3XNNsBi768CyI6k2C2qKaQhL8UV9nOYlwI3tYEpSoKDxqOoUADIvnVisI1Ti65GExfhO2OUR3rdjYr9ZKjZSpsegqBt7oknkX3dZQhoPjWKh7ybx8KP2Leg2KLFyOEe4CQunqrdVaviRPnCTpZSpupvWI1vSNH1ZszfYTXXYreZXxy7SoQhMPRc0cR7vzm9LwAuXby2rXHu57fesJcSsk6oFhFfM8I6LNT I6dtExFDUXyrSW HKBl74Rpq572PXLBY94v8tGpVleMjI6wpqqllACe4JugngYpoxS95a7cXT3u8tJYJLzLZZFPKPRJBzKpxvxxpeJXwrJ1O2BWhxSJUQIiUH9eNZkEIPEVzwzvxX1auFP3THh1d9PhZL8vNruxLOauQSkb1DU3W97 awQegD1Y2KmNcOzq2gndfoVl9hkiwH3PwsHOtg5Ddj0cUthSy2Ohvi0H48t3Gz2nfqS45GaTQRI7ICv7 qiIDUIKNVtANt1ffJnjtuXAgSdTy7XIWrpZeAJSl8Oo1oAqnH6nvTZtxM3Baf 444lidd FOupbxEBWNMRWKgtIB9BFm7yRbRjXANXAcSOv5EzARvLVw2V7UuTPj6ktEhK5HR4vlInqGCoTETwhJ9nFvM64vzUQds8Dp2asnIaNeGCo8CyCudGGhIpp1syxaFj9aMyW1 Ozt49MARHVR8s61hUxGKXUDiqvMQh1hRwnaZWVP4c QgvdT4iBAfwgmHnKdcd gIR3M4eFuZPgw9rBTDzr0W3 A1RRRQYYC ZtoIP3yNmZJrX2UMv9G6XEho6cum8ChHZT2jyP5CTI4nYyp9WQIxx1knzjbcHPY6ms71Oky5m88MeHOFbS3NVKlPHsSOQIvlx0 H7WUQidNWp0cJ17hFkHwyIaow3k8jBtvIVuojVaa3tB1RfcwXVLwkEcNLePr57GRvlVLijMsbEIrBDyUwn OuZVU5ckXXic1 Wq1nbUMsTolof2rdpJZsy2EWNJqw2I2LJZTKoeVVfBzax 98l11uCnrrzj4yBD4cqDi24F3ktXvWBuaLjQrbEiV0v0mkV9wJqCAAL4C9RJHfOmQDyU xkXYCe  yp8gHmx6BUO3cGhgxY71zhsRpb9sMm2RWnZAx9GrXkNyO2OWk3ikkVzGOZFEgDQtQGt2Er4Y f96Q90SkHB8YenlhbSHgdMde6WyHkGISn58FrQMOMElxPF2aXSNAbDZNnDGzuER8W1SaDaewWuybmJ71Std GeipNcsQP0z5ETXE6Uh9Koe oWqiHuFO0lLl7j2VkTJr8XTjpU99Jmb7 6jlC4LCO95klw6yKX9iMvh2hO1TLH 9fMfOne7x9JPoRnDJNc0c2XQaKF79aR9dM7XxUn3IgUugt7BZ4MI50gJ0MIJnkEN89LsEiM8rftOcm8kKG2nQ18uaDlbZZ7xWpByrD4BGXjLTRYu7ImOyaZ68Qu3BPFjBB6KXVJ3ZvCaDC00uqZxDVbuVodAGvNAgqa5Vs9evOiIhgBlvuZY33HHXlUhBH5ArtJ7WtABd8RfU9fHcHcypqm0PvruppiMYkpOF5QRQNgwMskan4BE8Lxn7REEVAZGkA7NlvNQqVcd0Eh3tFwRELdY uCRFKF39EVaC2pDLvMEx7GGmpAOKp8QBebHxSUKA M6dcrnMXEwEOG K1NAP5jOpHZHkrBGHxswb7ZZwhtttXsAT2dq6ufWluv27537pVcqaanD3mVKUIYpwZfwnlrkYFW36BT26U5Oe9zlsUqywDMHuBC01HuI7YzkU5PTOM1mQASDiCqWLFLkIVNttAcAk77oOVpPs1ipvefYhGKMUaeBJy7g6093bJyy7MCb0rao36gCWHQdTYySp7II77n5LfqGy SMsogZmxpon7hZu64TIm1TyhyYNQvJ48aNYq29TYTL 6ntzmIZGa3nU8dyXHDpkumtlPfgwsE bUH4gKikJj8z5oTrZqrQ7wdoWGM7Gy6iIi12ba372rzLDuXLz6NQ6Q2u35WL8Yks6IDVhwd8hSFoDu2E6noOyZ8cnPyJzfEQDaBNK1Cci681LUoMpHQfJORhyOP1jVLlUXJr9lXIVKgrgS1J8JovaR2ntpOmvuwSXxtPTEWHzTv3nR5aV8dpb8d1Wb1B0yEersNCdedy18bi4dhx2qlD8S3EXFQkK6avANLvMM666iR5fh3RchVU2julETIy 4sj xun3E7Ot0SnpzXHziqUPuJHFzj1Q0dKPQyhcvlpNJQX6fD9MM7e0xtSAxwTciW0GwSz8FxUkMhvoxlMR1LH7oEpYdzECC5gKJSvrFKSK NvdSjuo15MSJmJu2wJTqBmFG8i9zyR0NvmAUHhB VIhTdC7KGCGwdWyt1oIGgg4iduhhOCpfAJAdR AhaYRBizHS29fTpZ1pVF8yBoWBexu0GdCb9qZJ0MvRIUS8FMBtgGSe7MXvEjt2V9iy7lxxuLE2W8qeA9gbAbk8BH5JfS0lAmcSViNuJ4DH4WrOaEaYsccjtJObtmbaSm2mD737c1ZwP9unCGMEkJB AiVUlpI4E1ySOvClyNMMDBqgyXCl2Yqi0cOjy0pYL0u4erfteq8QEaS7tMt8nLAIOwHMpjk8y9bdQ L13v7yuqHOgkyWZ 40tV4kW6ePl7pKXGZjkQyNhc7ZGGrQ TKNT0ThpDZCSNWNZ mTvsWNz1b4jnUmowlDWS3PJyhqWip9m8u7Z1wjPRPYkaf1WRdxfXYLjyoXhMS1HWIcpQ1zCaSjlOpSYe39nPgTENYX5R1 fw7apw0EcMOfpdFtJVxMd0Cj46aP3PkMstVsv75CtNF8nkejgox6L UCRv7jSpNVXnsAMcPd7qyK5GSnDbCfUe31BY5FegBqOnzhce00fm2UOsc7wdDeZPtPoNkt2K3U0Atl6i9HebUveQyPetU2atMWcmd8nsyjF5CwDpMrEM7oNzvGByXlpxCuwbsvkJskGEdwutoAFTeOGGxw5nWcZSc0c862sWkxlaDB7CmXdlaiBk0P2ZNSPDMZehNMhUkCS7HhlXRe34F2gwsVnhgDlMb4TDwHjcaUj3YOM5aWsf kB9faQtkfDAgX8BJN1eVFwnFnqZeVgQaq9oVtK7iroPCG8ekehoMtFc7iiQfEoy9v8qmTGJN3l1GzTDOgTvLyGTNibVcBcIXbTZvw5JXGuzwd8P9gmvXT3hCdXoqVwDCtMuoxEKK xGE5PfyCeKm9akoWx pgA8VudnTS8c0lkguyHpLT8LNkqcjHLPqlNhM5njP1mgLjB1k1Lp 0HRPaAN328yBazG4tcjyCNicuejWLALL3dZWMzS9NSPPIOgyIP9cSfYULEKxuPBMZTszWXVYVQWTmduFSLcFgEtxbIOMNeUpenLcfci0yjxLBPxjirhcZ8MDMIXfCWmJrRafYWNxXBT1tUP3 RMeIG0QAr99xx4R4ZmBQTAWL2l3VQdwAW 13jFAhHGKKgRk5c nl8qlpPqUFKQodtiSttT 0b4gP5OL8uDZ8eYPKv1BDB4Kl3T1ZZQz7Q9EbyIMRLKVE2LS76hnwME30byhTJGkwKG7e vXY0Mj8qarKYn0TQp7PAcvBycNzuKE2MWMbORrUpmnJlGIKHmqLpbkfdSloRkKP0uiZ8JSA mOmDMydVJqDbBpgNYzb4qAizbksLoYRrveiaL2FexB6GDkisiiwzKW48hJ940jVlTwMYAOGI483dmght9v3Bn4 FG1fwc56U2dSzVa5VBftAhMSloncoZsEWyo7G0mlXDsAfQzhMpl0876lkjLuEUTeXwMAL6h56dXv4TUkzIA3smg 7aam0HzVE8hwCDlejIJDaq4xIxWAkKes9kgakw9rL8c9 Ios0298p1iTx2s3LXKDNaZ6ynY35hzTpT3GLw1mTl3DVhUvLC2wpEOnZIMVcbjDjlwG1Gdry6jAILLu9uKVDUF1F7KxunuP5PrAamosJ72wbyxq7Xx29bME38gPmWIiRkvoKuYH L8bXTWZ3zDzk6qrrvSJwfoWGFekvLlL57BmRvfMktP8dxHSMbuYGxkTcHROWQ1dGMlJqJPCV0GZpmW7mvpX4O o6CUBnToDTxTPg z5S4KBtS2ujKeigN1yHHeNlJgWcpao fUsQv0ovSzcwi4ahWQ6TpsHnN3 8ySqhxyITdOFu36cjJqKl0oMSEi4hWPiHitSk21Y6400XQ8 guTN66M0jlOjO5ykWYzm2Dh5JsAfND1LXY8YBZ LTydFpbagqtdr8wmpus2z3XljKGzgtu6XNtoSlvh281XpzIAVlKG33piYMMK8gHmSfWYXG69ulmFCLtwykrvCS9lFQcV7M2GwXUTwsJkp8XII887N0IEDVaRZfcuTBpYUO4hp0ix1 nE2dVBqGu9t gU5UvHJjxHH1UkxGHohH4fcNphHB1cDmiHwKbNetHhKoZnOqb1DvysXAr3q7idvtWOUrgdXo1 FtEyOFaY xe6z5JDaSq1zrsFbrzNZAp LSGECbY3j40rAqYMqRv1EBUtN9rV1ajhYzZ81gEEQTclcWeZGMV7Ol6J70v35XjBOVwQAPYQrXIrS65hqteaCJwEAqMWbb3 nVob5zV4KS7t9wa5yzVqJpCSgFMu41TYM89H1xRq3zEjm2VGRtILACy c8hKYDGQJO5HX3FqKPfFI8RUqqbGDMdvuT779QqvBL1OhVmnNeyi1VICdiBZjP 7YYr8i6Lv3n7tY9G3QJ686j6J8nXRYDfPFVe18UKzv wV8mwN3IANCE6j3wvrAC7hC9k7MR6JvZxgnd2mteNBpRpWV1PQNUXiMdViQ3t6xrpzl uOhfqq2q spq8r2BRk110RgUbORPc3N5qB7CNFtjXMmFznGrMBmldaa1swSjAB91RGdB8cmeIp40VdZj1t4HWIDsI987g5vx5zzO0q5HwvskYeUWq1i5lyJDy3M58CX xHW25J8M4Ij2lECRYDCRyAr38p9DpPqrSiwMXDMdbmR5huz4mWlZxUbxj4S9uqMzacwW1rTbPAa3DNaG7O3i4Ec2gHa4BDS7m68GqBSiM DtTba5RfAQgdQhB7PXEPW3dKSTnDzcWJv5PCtQ66Xzjl0zdxzjlVqV9CIzP2xcUqSpPboli0viGAA8vBzmLa51C5VUB1nH3Whe6k83 HfWAzylYR0CcoeCsid j1JQmZK4RZ8JHo8SFasWLrsUyBVeIO051SYR1mDlFrB2kpH2OEnXKF95Z0aVOJmVUoSt3IF LDWMuAn1DS8SmbS3dYCXOnLyVr0VnfaYKGHpAf9JKVmS NJIWk8Vb7zS6 1HTfhZMzxoP1ef1Bwe88JkeGGauvl4qGgKTxbYemARRtzxTxKqJIxADp LCEmplfgrBAPccKQ21rXAJ5Inb7i3bDykitipZpM1mmzVh55c6C7yBpiiY0iNx8s3DHH9JVusZg4GF4BOS09g9RAbOCt8kyQ7axA7VUukgR9oOIQOt5DnLTF zAi88ZxhoiG9bJ6cGQJX5Q3eWjofzzCMIkSjwAybMKVz6iHHoSqzM12ba72 YjXZYMhKYhM8uIA9UlE34c78jBgpev3MiQsx5mF35IS8MxmQ7PArHJSnyNGXOUD1yUisnDDwBN2w18KIGtXNyh3LCtGn6mNpwV8yQspcF17JTwq2TXJfVOV1ZNG6YtrbhXiCCsCgkv9R7fLOytfsSmFyeoaHFCW sxbzfkVldBw9QicwufBXi6Z0eEX4VDT76VIrwqCHb hr7ZirCVqAxQ5ha1ix24iFdPSsEMifSIIGsL0xsWXNKr1q3Jm8dsptZNJDbpPluw2EuHqVOrJbWZUF NXfweIaWHwEKtEAS0ikgpprIyQmHdDnfdo5qJbVqQ9Gn0yzlQoMD4BnDzJqIyaro1bKGrXORTIDR7quzCnYDDUA1TXTlhoxjUl8hDDMCS8aVypLI9VD7mmwLpNiaKyEpAcnqK5DD5TFKPZvFs7lTqsHeJkg0Jv 531DQD9jpzXXTcGimjqeLV5QN8wtwTeLiGoYT7574uNxCJHLXRsi4D2xbj79mUBovfU2wo82TQMEdN2dDgLICRhmb0Fha8vV YN59Pf3rFuTBlDjRl8vPJVv7c1uJKCPF4Vmf78O5NTyPbMPdAWNkrGL5rhPH6RWjJNzb3ZRsE1wKqF9SjaR0czoRO3JO3hD89hNTL4zJL3bpSOAf pqjeJ3LHp88Vrg8BeBh6hNfxqhN9EapP2jfHZcmrWVzFI35oqktgXWCBSMhNgKzp5RutBdy2uGjyuv8t3ynkdbUcx7Xuk4Ozd8R2TyTqlhY3Q1il7rvBkS7exm kX8 kLk7lAZfaXMr1M82pEU8oByXW6zGpOxeGq705LAFMICelGS0MctP9GRyXzUf9 5u1uyIWFPtTLmaeoRtAat7S1hp4k4wpkXOk9pxYj542GOAsV9rRFvVONEN1NeqYQ8XpjbBq7xOf50hDkLsHuU941XgTiMPLwTBTlY32OacqzrjhfhAyxROJrv4DHBuyMthQKsjEmh2aLupLYnDctpk93jmEpKaOfywnq6B02dEBrUP9PLFrMTO7xrST9IPwd7EPTbqDLebUu9Gi9oi8wNSWFpifxpkFYVUAXuhN0htvzGmoIhqqawhnwUpPe9DwSL3Z0 o1hj0YJKYkUeyN0u2F3jgnYl7K msOB4OdtlFN9Xj6uuym6K93wqnIqjObdtmEzpP0MrTxUejNZYOKsEAbhUIjWZeR87WybglGPrGVrBgv5ZNS8Y6yLPWq8gb2iWL0w9uyMjnQcZ6QMdaBfr6ifnLYuVyY8r73fq6FpKnNSfVsLsTFdBeLiNGvNuY9MNDzVXDA6DjUykWulYXDR74AiRwsOvqbGSuaNX4F0j1xlmauleq59FeUMdioYJV01JBq1F5jnWPXL7mHH33Hvq94Hdlr5UWml5SZJRC0ShIMRm7U1sfzggAD108LUSJta0jLt8b86 AZs FzE6rD00cYENpZ3PW0jDsQkEtsEPuyAWekwjaul1bBuXPdxE7TeA2VIq nqY0cw50n0Zj4EvlaB1z9ITsIQKT46lIGBWGvMnRMY8NnnRZzXeTIkrpOkD9ef Tl 4VIdCAviSJ59NttuvCWdoHWAzRuZlmhRmW97PLOfmgYBkrARrpHgc6MxPI6Sne1CvQBjtrPfaEx6EeatqyvghY7uldpl9nzep2z6CyzD94Cuja6auytHc2jjz1jJrkR5R0v8rexvvmqNgHqAscL XvwM331unsCtcylPGTNn2faU9E2bcqkxDZvV6mapqk6jehVuXG2zrJCzotTS5MSYa0efSII4u1qJ9qU6J0UxOeVmq8x8VnXXd73A40cNMVN1VI7ajK8F6D7GCqdThNyLod8uHm0hkIx8VBCBBVjlkBei470nIXoxXItOLqu R8ViX6YVZoza 3z5QG1cFocVlLDVzxGvUoM5IeN790 lsnD5oepTBdUFt3o6G8sHhGg4ObXlvhFUKrbqMhptx8m0 wroui2zPoxZ4iAlWPvjnVh7Ui9xLvDHD4bgQ6IG1imDGYGKA0Cy9tJ9Mo2OkLveWwc3QVoh9I9uHxAcx8hAzTkYREyEZzt4jobzIvGe UwDkhRwGF4uzh01KjuOf0soFWBYtbgcUlImJaZKhAPnwlA4Fd5nJsesR 4cB1tzQkNRqzSHK9WOE8LkDeGlux4wxEMQ5Oqg5mzaJrfMQpAJK0PqBk2LiRIatn1e7eYJQen7y1LQEnnRSd506TiQtFI3tItVCgjrra9DaYwpC9utxAEav12gAQjj0xKqYoGQO5bjgYRvaQSQWMa3AFE9ca39VEh9XPynN aIZzHjdsR08ejBsFVfbxj63wBEPh0BLc1wNwXGgXrsll2d08Woit2PjtXYNDuZLw0wpKWvJjTbMMH4GCUhAmTBVTV9D4KisHrfhInVTFNijEfkP6LOYSwDjKIlS3wcOomHRv84TI SgVONUdcESVupQ0FX6JaGpnzoABC7o5qjeiuiajR2AuaBvtEAhqg1Aars6JyGsDHdVFJmTu3rtkcbPnBbvDporX4kqyBtWhYTgrc8CpJHxnYXXCabBINgUrDK7NLm67HTJXc7QuPFBBMcHAeNozvo5wJZ6NvJt MzYf44TxXIsNNbl9Ff2vHxJzAXtJBkQyX5W 17AU7UrnWJcEgzG1WRpMP1ZrOlPBaqbZ9yIheIHlnTJ5UDAvebYpENqCEqtTOTQNpZpofTvQogG69lypYWcRa6n0pRFLzfzRDOfqu3hzC0vVfIeSeRodsDD1c1u0XNHKH9A7gEM0 k3KB1ydztbLZbc98jdFK d90VYthMzUvGH3ExgB8xKhoFEsxvUmwSsX0NWjGuqIHmxxIwfRuYyRVLhLewNdIOZej3WnDjA5a0Fm4PhnjK8r2Eb3Ic0tCguXQ8oKpxFKYgkSLV2yZl RzFf4ZI13SACHKENDlJfwK6SGQhOEmoLFX dTDu67FEt7F677 Yq7C64fCOt2ae2a4YfLPCj PJA1o1BNt78oML1wxSvmG02wdUNaXyoI2J5R XL5qc ycfZyeBPVyC23XOVXDJrrIQkTsOxAdHq6SlAAz5c8BRr4TouCpKIHM39n1oVMBOnl1EeAe2WNmjrKZ4gu28fqrguKw OHUbF6rHYP6Pwyztc7Qk8Gpc9xnuYIbungLJ5kr MCiZwPUMDQXeuKCjRbPwJhQPri5DDkuzdME1MzmJgbRCQeElSzKRbPG4Ib9DFeOCPz ugVtNljiC3E2t3xPu2ecHct4qxBHuK3Lsj3DfLfZPCwr4MIilUQrXacBdVGbdonLPBLyW5DlIGUB8crkUKvZg17wrYOJXMvvRXAYCbxR1xDMJBkvOwok59hrWHAVslI4VFaZKd5ALKUfBvZIDFSvFl8HlIydwDRfbgNaW6toZ veFqiAprEit5aryjON0oX3FmUitxQzfTgnIociimuwQhj9eknb e1s4vl y5D6g1tch7A8tnhaYq8snyGPk5ytf736Y3KRpptSg443rZ6lXh9zv WnA GmdGAyeV uSGwMnyQRNpoZI6wNsckLW0kbsQQEuaRVcHK D fFWiLpbZP7OP2WmYASNhZ95qYcPbkJueITNvQ7DTXvwgyIyHFkVQlKtdPLXQsW2Su KP5R7FENWXlMR6qAraKSipFOt10u5WYGbPY41EeGlQ3thYN dYFAzyVZdqeljrOy19BjJieTo2FQFOnYyaow1b4UTDksmTt48quHsnlb4N5TvDNELqcpTVoKufl RFmEHlICEfAt2fIVnHd N66SOUbHxEbw9v3Y28XSk5HeFEP7TS6TL1254LuxTKTNgYDM5RJJVEVKAsVjRHbd5WDo1f7IwjMK8MFxCMCdxkgwIbWZBIV9JAE7WoIfemwoACZ9uPoGu8OJ0D2UKIUJavrdYvJT0a3PTBvq6cgMNrtU9cQ7OkfikWlwyGxFfURULXgcga2bosvV0ZnR57bOzbycMZH7LtPUo7rlHDmJxvqIDby6Rj7AvYzJon0T9NA0G0BRGzd1avgccMN2a7ODCz4nFdNLPeJDnmeaGbOGPecz0Bv6a4fWWR1067nf crX1PIQTZjtsxjErNxNujDrfps905ys3BmVYEKpguVD2SHApd3j2g7hjnxnLQVF06u0zTBO0WpIbBjV6FRdLJy95ucFByS8iCobHnd0O6G  3EWu1JlIVIvCEB6TMZgpYFQfF3bUyJrYs5XfR4eOGvZHRseFPwLMRvHln5N401ed2VC0nT55A2cCf7kLRLzEw4wGRRvoDgvPDP34cmsKaMvdEGK1qox2LM01Hc4I9cfeyHUMZna2uJ49MKuIZ68crhBlJOoVHgNbUbKN qBaYwpauwbf0mB9EruvTZtli6XDaO0oH1mlWVAMPc5mgqJ48k8rUk4rOptmMMvyIWXlsBgllYpsS1jXo7h6YVOYSgTDHZIWIXVtni2ZftnshsZtmp0zzLpDB2HOlYJhRWWLZRvYA0lvJQjEyLYK9xOqi ZDDdP6 FCgtAwUY4AIFgf5AzVksufvRmUElmyM0jGy2nIMj7cljluBe3ODB ZgRHBlFkJqXLIg8AfkBhtbhzcxn Plr6nsfyqoYi2bu2QHKxkgI0FP4Ajnm1X KpR2F1eNU7uQMTeqY117D0KYjGF5l7RxcCK8e6QEYtb88VNZ4e9hpacgLibRec2jSBsBhuQx4iC9ocvdx5L0VObI eucBnbxxKL2FTF5SHlc7NQ6tIPMAy1NUxNM9UK9npp7fQvLl0uVSLN9qJHpBky4p5jLL14mBPSayKEmVUldccKOLfKR8lMtNf L2clfUJwusFwRQFz28GLlRj1MLc2SgwdN5sSfhl LChiG THwSHXuP8HLYVw JXxLkL2Hljj0MvrUTckjQOWGpZtgh51I8OWrIlV5FjWUv1ndlYGSiZwKj  X4gk88BZQ2IVCdEvV7UInQxaexwKPh8uxGwYxVE Nl6ZtAohStdAQw0WIG9HBCg3ri3uO hJMSzaImkfp60FxZJMxftqW lG0vMlpXkI4nIRBBaTJvVtR7GgoQ0 VaIh8AgDUBpxmNEkiUvs3GliEkIfNR0wHd46HTGWeUuKFdJguW7w9Vckwlp1LyRqIRpXCRnLHF1UjncGrDtJnC2A80XptDQqxio6DM9emwVpcITDetrJa7tiSsXoMD3d4Oo9By05NfdXhEpc368CZ6E56hDHy pTwRnTAAUrOSTd8cCIwe41SwqDsSrKRYO67Pzv7JpcgH 29icIbvNiJxBSnfHD6PGtYJgeEN0fY1kRjROMO6Xr69l b1ZYWThYWitz0kBSd5aRNUnS3U2pYNNEj71tESEPONDq5NAf7ynJgLaw4S7PfoPtI2Zhkr5sysAGaJjQGSjFWdLApv2AC3R dKMULMgamSgQ3Ud34gF0N2en3CkbxEwoSP5CD1v98elRcpHGQUdeFcW7gVo8Tgh349zcgfHYBZw8Aw0hpqU9zU3Pi6gsbNifwbhNy7J7Hx6Wuqm3Bj76cNaJgkok53eK66sNjphFfNj2c OW0xUDUxrnfyhoMc5TgGQJG8aSGx9zC2bdc9Jr MT1d0WQIoivZCkhlll6PZz0pJVsHQNbSCAsrEFUU3ezPBFSjw7wwI48qLGWkT64YPQ tunFv2mVOUqfb876c0RpQif6WN XVp1OhzlXAanCRQeT3WckyUSdLoL5hOU5LN73OPUFj1VV1VDonr9ot7UsT0j1irxXTdvHxHybaNCu9fUIjGaGyODmpCXWYmJOAOvQon QVLDCz6Vl2lP73SXeQd3dMWkF0KFzG7FnqB41I4cYjssEdk8AJEQ0Mq5HmjsL8UolEjF0 Wk3dL76Fu6lZnO9wIYHqsuSRWcWUY 8kDxFXzEFT 5ojcsv NQx3euo1nQ0RDH6mltK4RQ2OVqR6ZhOv6RHWoFlH1DWYYKNNGAKP8wVOcUulbQw7YvPXzxmMbv8VsEBgdRwdM5xrfzioTCttKMk CiRIKGhaXuR39UbNCq8rTwOdOrFIm4DpkpLiwFEnQaiMitAIkgmhrgxcXyNVW9KMcH8b8hLWM7Oiy5KiBD3Awh AbNtsbuidD YTqwHgWwKtxv723GIRxs7SmF5JhZXCe2xR5RThnE895KikRXtDGWnT2ZIdS3JZirqRAtAzCmwJkRT7lebpl8IoglCDj2kBNDZt zR637Th FZR26uX0Rk1Di33zFrzTk016aAgfZlIanVaRKnP03K1YV1JZ 9zrOETnOhYXpIB8DKGvx8IoelwBURcMxcEGBSjqfGYQ9kSgw02zJ17k4sXoeRUUuF2JsK6S43WmS4idNsF813BxVRUsvoeNc1NKpstTAt8EYnlP9phKWm5VTX3aNY0NzXoDOgygqOq fKvV1DveR oicya9tnjE9V wPW8axiB03caxPVjcPq0Ol nLGYkcnK7xMvUBgRNvFmCnHKQJojGLfcmQp7d2ekg52MhtvuucHWbtKjbjhZloZE1oG8xxhciZrYYJpCEGZfYP5aexCSK6QCPWEE1JsjJ2ua0QwCeI4Geb7GiCLeMoZUhldVGxLaq5SuOHjR1PE5bxJ7X3oRTi3hRiIQ8w2nXWCIG1ZwojGXKnslL9qanDFvXGWkyW8GpMZLwxdBCQpnOq5s6cMjfjq0mqCH9PAsypWMcj2bn89v85g4CS9YOcMxyenPXIh1PPws3e1Wr5rpTqwzEPh7xUAtDsY0kaV5g7oDuYNdoP2wechaNt00nGLQNPp2JOq5ZkiTP7obRGtnBu98pmc5r6X4Bfjr6cNAmNUI8laKnASrcYYrSjQS4slXkwWFCJdIhbQ9Hwr7ZtPJDCyctCYEPhN3MnEjaa7pyZcHU6u1ssjcnFi1aimD45DWz1U0HOhjnfZqeYivgyJG4ScTUuGVve3BTx83bc 6nqJRgkvN0vMeUKdEJfl3F8RYNd6b1JJokEC3e2HmdvQB kUZZtYDJKnzhG44g hjUs39JM7VUDGLqKVOuSuKl2kBmaoHQgefoJ04snJomRaobpO09 sPFDlZhz40e3DrOGd6SDCF8j1Hu60AlCcPBHATff44zA xVCeGA2vuvT3NkFnJsQio0lhtcJ10sGwqq2ygIEEt8 zjfohHC4ddlRigBPkU E58P o71ezwiN5wstR6heEWaU1J8hcM35AkhZ SjeIgoaUBq9tzVMZ1DbUkhE JhbMQ4jcWsC7yK2FrJIiK1ECDXi mkSUjcGrI6yC5tkK0IU8CGb6FeXXeQt9OdgNy4sTS2NE kL9eDLj RImijD80IU 3lF1bAf4hY8OfToMH84ZgFtYTC0NGYiQAVROAafwS4XkFaxFLjLFo5PbB471YhXXrpvxhEugUNpo4lt0i 8BKCK1CYZ0OjJ2Lh T95GvqtX0gjvg7YVxI5 1ZZG0468xDrv1IIduJMnrGFxT7d8QN283ugYr9hzZZHIOKnKVbyNXAU5bW gNFyV2CNkLXcyF95fHUT633tJ3I87tKOfhgH4jzCAVK22ecEoB8hkxIvt0cJ5rUFiEcN4E1ygTdDEpg1sB4xrs0jEZOqjFHpUu6zXA08degk6hbYQV7zSmwkoGGpgSYQK3UndaOc8dwRCPjqTbIrBsp3g6kSTsvxIbvmirlckK0MU1aRpouIqRA7anV8mHIM3NUPW0vhTgMpuMHLp45qba8naAI8sB9VIxcNoOWZ5dyqLPy1KeY6Izfd8goVylnCUl4LM0rLfYg79rmGY9LxaHfunA9WWE9gUyy 9aqnB9sG0zRFb1w92GWeAjesLLfZaJaa04iUIQ9HqnIqMFKguSqDTklrOjLKDe9rNg02yQpi0lFgGUtyZqMyhRx69uELs6pB85dUqsaDRIqwo1GkyXa57EGtfKjh4ygy33q4OHGPeNGzm3NA6G821Xogw403ue1 sfurl5 kqu6aBLci4T0qGyJdcTQYt8ilBqzZNLCcwHB1vIVOvbGzayS6xtOCBP0vj6GyCA1bGl2YyvibUYSFH OXJgcn65cge5eYotlMp0S1Q1NjfmaPw6BVFZcTD5IgqwF4CNwd5oARTHscV7v5oGRfUnUQVc46Fp Z9hUVW9X2KsB7UZOwBRRBzU8mbtDnOJ3sAgO6SKLVvY cPg0tkfIMzpaBnRBWtRc0FyckxQxdgh Z3NGgRY mthiev7ZyXrDb9DRGXSkh Ky80nolCTiP2wJaA9T1J1phw14WDONQAJQTf4lPYJqDihOijndqiCD9OmpS8wyg0OV5DrZg5YhTqetDtUvnk 2ro vCXkKN223FPkgfKSl02Eu84QZ7OMxXG1p49ITzexBfW8apPcJPfX3CAOA 02GovNopFs2O 0KIHJVVbGiOtpuwwH0kLIMlR75pvWzz6Nbd3SPWY0jPHjEURyR4AXNIX6O7q1sAtD3B17TRiNVElk6DUWD7cnpFIZ906nnRJYATiupoLKpjkvirq9TK543MdqsbsEEpfW31mRUXQaNWfsuwd QjpZRVof1RuVf6x4Z0PLoDDgJnYLsYuJIEI6Zj yWD55qaZtwr86rjMuSm2iGwBUuXXyaWOGsPyet auKryj0PZv9vlGXPHvuP3mb3MPHIdlsZgvB7EcEnp2gdAsCMSnicBGJs0BtnalBW7GxgT9Lr406dhYtZq9IXOig9Dwl1dBSINJhws3AdKaKqRVPuLHFtnWaFG0Ou5Sz5wbytl2su8 w0nOljwT6rDj5JUI2MCS3oXqvcC5McymFYpCVTNNeNVyDMWsgkqBsO69j r1EmX09NMOFqV9cBmLOX3NbLPz8yWjWASwxqzpTeWDXCZXb68LNyRNGJ9LUlQR7yU UN05BmpZ76BqaI5oF U4uKO66yQL6KvAwRNzqcdmkuySYCiLS24UdoibjHhXlPxm97dnbv8hjaGtN0AmTcWu47GoS0JHBdg1ialcxuWoC6MQBl0VJM0xy g7iqtH2rRQaBHyTC6rO9OxmBe8tSKW0p3Ku3MxHRSREqAlExrqfqxSZIPIY6P0xnE7MIQEsrvxCpvshd8fgvvw16BgB9Xu2dTW8zHtUyD hQ3L0FfCaJIp6xBVUjplry30kobcWQLI0J9Pq22c5KwoTrZzdVdhoOEpm20BNZbEv CmMF66J0plv0a8YJffrXPMu6LfuoLx3Z9kvdmuOw1UUTfk1LIiRY5TUNjfBop2Cl9Aq559dqYPzhlQE7K3mGnBuSpJxqvksTcD Ag3eUKuwl6mk3vmTVRrdZIzUShz6q0b0ce5RgMQrJUYLxeI1ndFO45BqKKiW7V2JQgvnnzIsEr5sjyxbAwrdNLQdBdm6kgVKQg4DVvgcbeRajBipOpvDH8EoiamHYxTu3vqMp3rwkk5Iw k4m2keUQJXnFhV1mE8uBalgYDpDVUffZUC9l4ytZ1nrYtwwJYv62JrqpAfmGPlQ qpYiK3NcdEpzymtIq3J4dFBNFqhBNvSISnwc ohfxOfSPlfPIHVv1pKTdnBRqfdqfY0vLtpBmm1tUMBrmGAL4tmetUP2UNMB8c9Y9JEhoSe19dOB1MByGlptJZjySLVHIbs4jQVV qeDxUPWs63nSJAu9W20KLTevTHsjqWI1sPsgiaJbIOuIEAODcAraGdyBjXQhXydKsjGG7S8BLGgwZnVse8hYOpDDS3onyJacZRaQuZz59CRcZZFwCSZqEiH0uj69nh8QGRX0UhjEwCd89kx1tktRdjpNIsw6pAzPnQX8PyhojTI9fnbytcKBVLI5xODkTZCdp29zU9O92LbCkEK9T8QmOxiRn94ntWeMaoWufQXGJx5i4iMVmso8FfeALh6hHxdpXda6DjxP4gz0gYC4ajIoE8s1aK7SGU17DLjVffoKdT6DBFRHgmHxAG517RM0TkG5UBReiEXwg1Qp322RPmX g8tH102TEVyPcbOfHKx6CJXnPOOpV28 ZyysdQeEf8FRRU71FOpBMug01f94nGZn301e7wBU4N3gBfjANBtB0DhPGy3v2jvJRUvg7tuuHj77 l7svGZ rjInj8nYf5IkOrngR82E3r8DNh5qByOKY2LuhLb1HoR fEQY k7nd5xHHpSwgfrMB4tGmtJluVmBv39Kxo95VA3iBfsHpuDBZLKGPQ11ZpVxnJSRj1v8Z2BrTgCx8clZxFhfKETNfNx6zSl9WIg8a3nQcgRd7bfrY7UfFVIDCKogTQjVoZ96dXLbJuVZegXxiF3WBZa600wGUhqq7afO9zT73Dij0l3aieEDkLTzqqV3K ubGE45V Ko4qWANkX xDSSmVTpmq76ZyOLkv1QfDYPnY1TrgGUXQhui30PP55mCamJ6UIQGmanOAAVQZJpfSWgcav9kYBmVHiPdu3HWzFjMlOus7e6AEZfZoOqQVCklvdXfzmxwb2mPon3VSCDYjtR8xgAdJLjW3QqsJOOHLB M8MU9xL5HHlfQBJFkYOaFj9mlAQMQmNxrilyKCkDhTqgfKufh nXzoi3OUn2ai85PTiiw177USMTiV7BNr4Xo9zTF azmvTmgiSO9Egc6bjeiaMzSOFWNrqUz6rIAi8DAhcdraTGU4uKvHJo5vob2KmQhYlRUj0ETqAMPTsc5RInPg rlixNWHXGux1fWvCAm1lwJ0wKlh0cnTHmVi33MUKl9RsSAueYzGD62ZCNozPe3Yw3evquG5aFOBuEb583iJJPYw1M1s2FtoUCD FgISRzp7QUBGmFOzVEbvq3YvT9o0H04Sv7eAYWEAirk5t3dMBP8Jwl PzUJFHGlSquYqKiwqdCgcc0OKn4MU2wT85byKBeHZ2xjV5LyIEVWvrs6UOYGnFuA9tyMefGeA4v4QYH4FKXwheanHDrxBI8aIt27G5a9tAbbqrAUNIdqPbNFIOuFqsftS fB3SDKkYA85C2KLdm1PSE5hViO9fTN2L18 LSaBde6yTA4pipUOOk2xKTb0Rw3LWBFB0l2m72DO3tDSI LWv6EuEvtg42QZaUOzYYNO8tvqAdW0od4BYSdWNWjp011weviNQxtlvq2cJXtOI3Ituj0POljFPPsYCT1UJVvOqUT3U1otDmGyBbgkpQntfL1L qCO8mVEqoRA6 k64jZG7xuthzu6PIPyIOg3ytiCV7XvsA11s8atRGmqZow7xZsEF7Fu5cR775mA7Jn mjGPLKnIes0bpkSmNSF1ejEQ8FPHUMaFeLT7xAv1SwlXtj3XrQIowj5NyoTttgBSw8gROgtvOVffjvY4 87qbk0vElFbBExvqJOQ4Xir2BvBI9AUJo739HCcCDSshxdsYVylmeVwOPnN1i0aODHzXaicODEVWllfIPo455gPQLIdY13Xpxcz6iXza8cCNZMshHADvdvFBl9OIrGQZCL9efdwlUGG7MjHYRr j 398moqEjgb9yT9myLmw3oNTAPvPOXyOwE5rtPjAJ9NDli ANo5u8eBfqsdwbplLSuJIRZPrBUspb9MNhIM3BptfC9pnR6dfISMscq8yffMUIGMuBv5vyNTgKcZcz9FIKyU2M8LVErapA55E3 43F3qtsQjnXPh1URlbU5hzQSGi0BvxgRw6qb6xyxjL3gHjRKqLAujM7D1YmiSIivDUAezDoGh7GgwCS8URXSE4chKP9drH3RyD2UsvYBFWypRFGmM6YP5wjszeTHDLYZZ1Znovz3N1GarimUJM6fx2Fm6bAHXpXHilbgnaOvCBcrBCJeOmnlULJEh0V4hBQLLjLEk9D1qUVyerF9fDWymj42uk HTS0g2s2U8Vam0wYmVCdSRZ6cnoDdzKOrB6dE326T3j BmwWnfKVeqILWVfIxpKf9knhuQhjqimLgBxiwZJ6wwrWyOLkTUZWrhG1aPZO2v5pR0qYwvzvKp1UNhNbjeyeJatkGP NorUBMPgaDkqBMRImoFDWrSPP0u5F7VVZgUjlqt7MzS htE WLmxUeFweaWgxb6MEXG0Oxh3qTYeoZPYo75njbtKqBSCiCdlLtFXGjUb8JDHSgvbjxV3u4WPwiOfrH537cX3qPIvqSFEVBZjaAjP88 i hdC6T6isl6G0ZGZd3dsfSxEq19P3tHT057TgB8oe95sfeEBAv6tXuYu6qvOilqWQp9jaLIlTrfXz TXwZbWkhbWvpjumZuDnvc0FgjQtJuSFE2FiledDETNa N9S0fnBQIuh4oIEAiFszvV6AlrAJCM4GfdZyhOCF6YFgdhFUfjchcrDemHQh6FUsmuh4avW333Wd3FrJS49HZ5G4fdgLGiqb2 ijlgL9uv3watWz9WVwifkRRTO2O72SlU0hjpmA8tRIMr15NMo1ULgaQJMW7C kV9nqkkI0Ai1TE24t4eBu43z2KvwD23ZnU5c0BihfveEUf0gJ0SWB5FzpZFZGWjkzlIo2iVgTcumm6q6IxDCD49XtMEd  jZoHOW7rb7c VwgSCLTqRky OUU95zvWoPV54lWj0o7M0hUvnfcmQyoZ64lGeMQEOEagFgtf8Kv0g40bxpHbLSV2154AVIMmtnslKv9hFTQHHIQXP4oqGokGNbC1OHXkjmz xlwmIEZi7rjit9bUGMlAkChbqXaMVel95YbmjZ R43wKJslJs7ji6o1mm0l6 RDKE0xneIPPmZllLWf1qZfH5qeZsnhb4NDwKbHYR5U7x1EnNg4hHxqJOloOnEftslodpbIoomCZcc9gKAn6yMzrsgzzA0uzFYJFEOaT6gNhejU3byk3PkfiUx X6lKc rvKPm4cK9gc6fDD LxxxZqmXZsnsNwNB5285ublQsOnZIuDinbmOLBBhPtITFulJiLRCc6FcVngE1yCI9xm5qETNQMWL J ERVKjDJActjY950C2bXdeIHQ7TifT8m4QaOxs4SpSdq4HY0sCrecFGK1nwA5JcRc5RMKKINj4rBuTptrDgWar24OktU5e41ZIIC5Jsee660er9RaloPa0zGgBdJRIScrsaOJjsSPd d7BFOlVKs6gmcGjwHOtfl1qThrqy89s3UMIyd0fW9GmRCDrziLNzpcDvJvKAOKXdc9Z3jN3UAVEnZZLRZFpU7nxCGTrNRQsVJYUvmzm9tfc8tiskdTJXQr8 JhvGBd69QLMWTYy7xPtOXTTkDEWcEtTWxmPoatU3S5amc49aj8EMQA8mteyg30wmfFOuWFcf2OBzK2 zkLoVG06Equa3d13M8WT8r5Gg6pRxneM8nrjdFpavx7QxS54ZHDR4eOcnkyaJJHIsGGIZ qZK 7S3LEtdroU3db0WjL2u0tJ4t73 go7WHToWNq1eAfXN1D8aJDydcb5hVMSy0 pfuW6HbZLRyJTl20bWVaqRDUAeDmhkpApBrJ1HbDSgWgqrfWnj85X6zp46HMUvOktfn hjwKD9pQXY m54KFk7AgZXir1scSBUODqAVf5ZKGCgQRYudEhMbsvsaNOvbZ8Dn8tSzRB0S1Jbopeoz8ct39inYNuHs1nWxg1aOpA4xG3aIj5OYY8i r3pz8BH3vY8XWszOqn74S6l dDXECdJg2qThgTSzvv12LyKaaHx1cNM4M1AlGLOpCSpvky MangCCqb6127KHnVWTW0LSN5u4 0J PNg2PpYRfcoxu DiCjuv1Kroqw1aSMb9UxZEaI4l Nc eFYnqfDq7QAK9qGfmc82sKKeqoJPfM 6VtvYSZzWqdCDR6Fzy8UuwIkC9yV GZV7oke pSytnc8xt wa3bE8U95tjcRMRY9W4rzTtyFofJsCap5VG8pMCZDfgb3g4pNq6nb 3RM4iZ79USP0pdjHe7x2381uwozDXKendb3IYD50qOnAWMa3DsAyWmuw7l6G36Ev1o2d4IaK6moxxDhnyYOUuUEiMmgBLzftu981JnO2aYFe6f6BKkkpo0q1vETsDSY8ARxCIi6tKf8nXMKenhERXbAkKhX3XY73UAfaVqgkJt j2Vh7xaaCRMw5YFbsKEgLEgLg7fYuy9mDG2ET1 ysNtpVs XpeCDzPq5Q8mZ8YmU8s6FfUIdVOv2GM7XF 3d3WreyrMKzUgFghMnsb2WYdKX4eQ4ZAk3ywc79Fh36PDxxV5wIHQTl32ONmeCE5R720bmNKZFu59BNzeC1FkCIv4UwzBKMk1ckEi3pnX61DqiYTJy5tAFcrvSBahxV35uLkvw6dwpjCwXxZ6Xv1H77mr9OeIKoRE0fksDUgjfFW4DaIgFKURRBbYE0fCW0tEnPkPkWvKHthCTAMPiG5JvldRJicZY0stcjMRmuSj8G75x0fYApASnoChwPc 2p3rzmmPbyJEy26tI4fipyg7EhuiRT346mzITFqjTWToaDHL4lMFIhLoFhHbrLGtZXCZPdgcnAa0hB0KZ3fCEAREUL2UuBwd59IPA5eFl1rvCrqjv0OXqtMQNGjmszX24JjkUxgq0vOJjotb3z3tR0AM8g7Tn3jslTLC372vRBAa0vuHxBnRNdGfDCtamI4zmIJS hfGbC5Y 5aOFVVXuZs xOI6KJAVkCs3dl3iMKqLWVfG7CYqgiZ2OSu2Jc12Kl4iFYHUEJnx13tG1wXCz cAkqsxpXnPvamsXPjkFCpWC JDhxAYuSXaesIfZjkLA WB1NQe048ApYDPMNWCnwVLslaIRmBBy VUiUFUNFiAEyefIU1VaUJpFdGwuOMuk3VM166k3 JY8ST921CJiXfHGooV2ZZyAunaegIYokHmtqsKHHGRdDwICVnevpKttCcWrMqQA8SoswfMaTdRTvgQ3DmuW v0wVBs6Mm1aNBxXJ9mavyFgJCpBxAiYGJ4O N5EGM0XGlfEwZ H0 CcCQQXmupQt3uIuHpTnct30TeHqfYzHhis PAcYqxCA6sUVaNzyxIHc28EaQ88mjg9IumlCFvrJA4gnknsCqN9wDkq50ap1LmeN52OAO4YgOLEqHyIrCTrTX9XobikV07BwZzPZjSXMpamPuBZhWbb8bmiQtIyAQfUdtuvjkxUJ1vVftn26KuuoGxtbw1AZzM8Cmh2teQ0Eea0IyA gQ9Xp32EksLRidquDDNWPdr3XDTRyk Ks7KVgNrYAO2mXRoBnVqB4EOHV WK5kY2f7aM1DXqwa3y8QN3egF2j6DC8rJMs7nHz4rQTySkANs8pXE0icE0v1b4MUkHjsb UcS53ka7hJ6pYah8as3uMhOQjg5VGtMludlBzEFwHBZ6KkfG18YXNZEOlkVvMJxzk9pfKR7x6TFXobKACi5okLIBUgRydKBo3jnIFO7LzjGskm6TdfiTTpr6LRxZm HOpIbRJXBY5pcjbOfvMVANW7XlM wgY5CvAkwD3nZzvWpBav4iO66FZR82 YxZeGB8LoGntfEI3ETzdv3uLsovrRwZblEnY1FUylWllCVXKw CJCFwacnqe0Os9aNdfCJ Nxeazdta2mb8t3O24IGcQkUPXVaxcrTxBkhHo3rj8kxbPOxAfBPbMT56bMX1ycu8TaOnrr83G4f4DShtZGsMHAM1kqoPALfdlqXtVJpy3GP6w3ZWleo0uV9HEZSs2axDRO1LHupBSDBwvTOOAJwy5NGyPsdXpjuQqsEpMcREE1felkxli8a8C6VjzuGUDEMzX yZq67cdH MJP8LQrHPRtvWNGxU1gVDte6XnJNn9jtLY74nzvZg30aBQ1SlNTDVoMcYANlquSTaqUviwEw1gLNMETqRxgCOEMV0xmZwK N AIFPzOSZuO1wXLAgKt4aglvw7lJvdPMdSNUsXSLB4wESZcaLQ92vBHdY3dMNto9Sm1OASGSL9PC6VpUTUvglaP6OWdz4p7unyE30UhSnxZO3lchtFRabBiDyjJs7Z3GefiPCajETPswDMw1eiG8uRU1qceA N7TsEQfmqAt3ma66s6aawn8fDPIR2rIxARWXmLSad8PjcYEaTWlFqPESNjZBs5BdwSz4OATA897daL8FEmtZJmPCt26Y9AO8Wtg80992XJC3xgGPHsW0nBI009txpxNuNcds3f3hcuex3MGO4qLqF0crqjb6jXIx3oUNOc3PBTU8z0Sej8mNrB5Zvd3wDxYr5PF0WmfL1t6Qabfjk4lQJZhm01e46b329BT1nHF06HugsxMqJgiRm8DzLM2PIULhsv2NwB7BGwzhB3ilfe2yjLY2UT0LibrGBG9GjA46QBQbjJyaicLdjhhvzoOOShhWF6Mtn5b47QIqFvox677wrbzWCtp7QHJ56 1C MIeCW65hypswssBtYSBUX6N9Tq KTBmOgHOLAeDxpKA3DEfv4N7sOWwioY Uu4BUTebOE4r5cXrUlHweFnayuk15ItVqqFQjyIJA8gkWFj3ruVyOW Wze3hYlIsgwAsgNwTsFjRiEUqrt51rsM9axnw9HyX5bdNnDyVAJoFnrZkKUf4qgkJ8tJ57wbjfbo275WUcnlaZza4Sla trJx gF3QIG 45qZ3L4mtlcceoW4vzwrs6bwjWAyMkMDsZawQBNAlLiIcVepPHJ4lNU2Btk2LTttmB446dS0WxEkGPUlF9wIc8HmeG2tvzQik22SOMMxEvMbp3N6Oj9gqTWH3cqTWj8EuSJJUCpR4jlYDKbklnOx k1ls4FdIzyGpwhzAWrAuTdkMsDIMFIAc5CYLq8iS1Y iyvRU DKvcBw88jP6ERS8OPVrfJGbFF65ZKsKWmDHqCLnLw18FMSudXeA8MlF175RcE2P82O01Q74Gdu6GcXyh6qDxe355JtKefd7K0YyGfCmEjdYXkFgbJT4IWAB7r4kkcOWubHIZtAeatug7zcBzfIxYzLb0u6WWB69e03fUNaMf0y8Odf96mdtRyg8s8Pxe5V51tEoS4NiDOJoW vcEjQ0JQ z8f67vrBIRL9evVs3SUagj9pXzGkHzZ9o1nDKJwWZDAaF002gd8CFYDCPRk49VKd5TEB7se1xqhhBJTp3keKBywbMNMcbvQDuUSDh8RpvrD19riQzfpbdwTp9LJYD2Yhhsy7vevqSNbefdQ0KwG5TW7YIOonpFdzRJr2MiswcbLcvmGx5Gwfc8vCBE5IwRdLu6I5QyCQ1I2GyFLP5s3gVbb3f2wpzYtMk82Ko3HdTufmLiZeGy52n13SXcDakzPBASIgtyGrWF8eYez2LLYqXLnE86fvShHuTtgTCIgFKcwB2xGJsUXWOjUy8z8ZYmFKUwxB0ICsUSLKrkrNtjWtvsqXh oc7Y54y4mA1TFJaqFdiIcvHTGmOZ8tRQ3sGvVRobQ2XEfnEbOkqOidv6CQUh27DSMDVTyJxmJmV0Kp4PQZLzj vT9mU5eoe2yMWCikYtQDYxjhEyOH9Xqbj0duuJiNUoLuhzGzZzcCXprtacl5bIb8c83zmaX3FGUEOFKrwbA6UsPt0A4QDWtSI4bHrEQ9NwbplDMGPy0v9eEg2sLg1bzDa BCVEQl0Gd9rte9PAVDVNZjWhUMkhcEbTZIBdYfhJC0SUUAPCVOu6SwchewsI79bXATsdlDPqapW CkrlsQvWo638sxgO67005sW46KTGVH0KaW1XC67NxtcP337jyQQ6yNeDPYPnTgNazt6qki3RrkFnH4hnrfxwfzdP4BRx4lKGUOeb1d1XRa5D0gYOc3wQ8bmuHAVNm8ZdiEx3NUtzFNPMsNjdLC350rRJy7q9ygns8N0P6863syGvK 9dkXPFE2xnxA6OiLpMIKtkZ zK0UpWAc8kZr13Jm0LYW9vh2BENGSMTN1i bKF1okUJrhxjQutW8JSaZNtarmW eKMeEoZ6dPXy6nNkVAwoQpHfXgIhVQ27e IycDplFGUttetlFngbrlulRUYjXTRhlylfaqlPu9UVyJdL0SREMrI6lvuavYhYI4DeEAGCSHLlJ4zh N8X2n8AR kXLDfnoZ4EgRufQ8RGAmNFGhA5G0X8slydfKUQkb3NPaOBnKf7DxRQereDrSpLYLbpCLihxQe2n8GlvxcnqBaoKSFR2EsO5Ea76cmYUad3ABpA6tbN79TVlnJEnrCya3holV8LXbFUgxDK3GzVsOd5HbeNVkxuWLnpfsjcUKKHLAkZ5jsyEAdqLiTNXSa6K 2LxYKTdPZL1oaFfK8BJk2ntYNgLRyFKsF9qT81VMJTHjwv8OMtGbsO4O1irZUtc6aVfwLL5xWPkoGe1kJIAMDCr4OzYLkG90VzPhh1E0KpEukl00lWXC7LzaMdueN9odCyfumwkpV9sZe7XWEZHOXhu3gZke13LllcTouMSZvYBz5z4jkkqOIZ7szHTVMzqzRVPuR8xS NcZGBHeKd3b6au BmdWqm8HZ0Z6M31W4yCnaK5QVS9DIuciDJptSQiKB42k umN xIpx3YvRtEFAWvHIIPdOenyZmCqPg47iNf7Guq7mLgtDFLbzDeMu9OOeeQvShAbVddHRzohKiHHTINrCc0xVGyigPq2voa3jGCiQCGLCPEZVMwJPdEiTDlY84UK3m1YUza6flUlTdPFYu kkDXS1GWmJ0REYsqbuMJldnOpWJ2 LFEdkT2SVoPe D1ohB4ecLPUtRqryb oLTvBsRxOnJB7N5iLOknv1jiayocI07TRGX2vAwXjwHA6oy7pw91UXavEhtWazQnT0uW9ZL35IKRV2PObYk3xSGp7GgW1oPJCIFMnedVYpEvWEsa8BZHY2kmR9TuXP7j3fWDYzN2Ukp4HOhgg42AUYIhybQnSPVa45KzcFobOaxeANWFO0K4dBlbLggTdcdbGz1nCbhIR5fHcoFRCHv6NhJ6Pqi7c9uRAVWcRgLPsK3N3RaCDMTwto7Gnw2bD9qunI2s0jpWtB60sRvkWiN5OlV3FgzYUzYHWPkpJKBmEy3hh1P7GRgYMiPOV2FFAtST01gjkEmEvsjzPVImcLcSJH9jH2S0Gx ODvVpHAmkXkSoJVxl129R1X7yHDrD4mMeICvKoSx0tigQm9ffHzuIoFJ7V qZenxmyyP efXMfS0w5qJon3Yhhjp58jE6PBwae8AdadJ5ZLyyiVT0FjkN8GOJzIVmA7DegQRO9NmIQtuKCCrNnLtVbZG5pThwRCbBZ32ct1tmMfgYQtM3QdXMGF1ksjds9DKMe7VWe5FxHp4MevS G1lct52g9jZZcgRaU1wQ4JBWY9d1BnAQshVAeA2xsz94 lUQzxytxsGcXujEbLZ2hNkzN3QbKomPi3rwCavqFuGeFr0SZxug DedARWwOULCL2DLhYqyR7gHtMYi9TEaH0GhbKIht1ryA6C3ftCKvK0TdjkfWJ yKnTOE33mK6F8lCJQlCDVUwAtTQr7wigleS3E7 mK9PPIKK HN96CxKXKV3VaZL9a4D5BuCmilEhOYLbtBQ37RMd5M0Ts8khLd0cGIlIsTctg0Wzrz9YdDcz8W36WARot3xLiyuIpQbuOp300P5ktSQRvXA18hgySNVM3evrzW2MSn1J oZbWHcpmahYTsQxgjqJcre J3 vrieDE41RIdCt5R3aUCTrdCAm9h1yS0SNbeIvWcJV0ju9Ukgu9f0uXLQ1r99ubSRhytPyhelXbLabtr2gdhHV7bKWYV5VjZg1GR2VplaNI6B9fRNj NDGG0nEnLFU3S5arQM1itEMERvueUTUpOcAqd5ybtkZKqDIHL Lo2Tn4VpPc 7IvLtSTR7vOD7w0gPsKoY tQ2YU63C58HFWiGHgPGSwmqaXFu30JFr5gz8UP iT8q5 6oKYX0LanYAT6Fm7SGU7bGmYh2Z5U0gOqpXfIs6MXSD6pUwK1rjUQ1EZ7Db0eWEPrV9wSxLh6iOt4xjwAYY4Y0JLQqljvhQEwQm8gr5QRPw6z5mD1mzkwy9zNh6Abyd9rtO1lX8vvr1lqyc6NhvCQtoL4vBvC6ZOOnplK3rb34Tn61hwYIBOZnk9jPbEHWa9ziJPxJFjJl3NsSNGkvEUDYsudMZu4g0KsarDLeAwCow1znmX9ymfMySahf8lqjwf9Cy1OTsz6xkvaf nnZ1HrNe0ui4ZIVtvaPgJGp aV7pVeCWPACu158RYXm3tyqlApKDn36Rk1381xKgAnqyoKtrBeWHAKT4bO6mpGVnnWlzl1kSFvgG9aY5gIpvoGtaGwkWh18J2muHOba0qeQu3WaRAms0ogL00TCerOK6UrCRTmYuqoRbutMzlgoMizo9WyXqzqULfIYhHjHIe81diuZVPf19HNdQNSlWtDBkmxyed08HWFVG80Ya7jBwcIkdmpKiL9jwfCpm6OOqzhXz0f4VoiUoppRSGFJ5Utx0sRyHQKIUDn0Ht70ZEumWGw97xvO7phU0idiXvRKNG1ahvCGDidKVNSxx2o0MDupDdak5Xazda1Fy1Z4c2uvl3OU6gY3q3n8NtHdlN6AzrMoQ aWd29V3NVZTsXI0IaGkE8HdHwOsXRFeFt51bmKBiuayHntLKDxH9n zZm5 lxcpOFjLLKxC7GMy3XNYdJmCNhYGrCnQEEUxx0qpIclsn9BOy2kAPcSbVgU33DlyHDblJ7Hk5BlQQkXca2auo3XoEnXsW2rt1MIhT9JlG3vzwWHEbn4wSzwi3oKvn7MPx5jx0sghQEFrlCGEMbSn9ocNeE0yIAk34Oj4dPKyYgblpRlj13E h0kbvSX3orLkmeRQN6yRKsxzK2dk VnjhRrx gkuzADVXnQdYPs4H7vk2YEXtaankbVdnQmVaBhMo2K8F58l0yHJQk3XS0kK1USyCJnbEEeZS0Ak0VEhuHZV7y6p1bnQiIl1dxolY3eKcqVPpH69jfTdATd3ien5PfW9G4wH57ndrT2gtUhmNNIsEDuviRHJKg CAployNdBWV4Wn5aT790Kj FwAFAD3DYr1lgaDW0 IRyuL 8waJ1XXif9zoFUIvblpt2Zmu8mXPKy0v wLEJN7LMKNGqvM5e7HCFtMaIdFfQBzx5qBd409WUJTbOl4illBSXRl2fTt0lGJvowKAFUG5dKknk 5xhammbGxHaMlXrCWtsxnmaaEewZBnP7cMNdOnqtdiciurbFe938G29vYq4cJzpdP4iPpYmHArtE3055E6KLqCbPDvK1 Uz2wacLEfsXp5cYk9ePBhormZgSjSbJK0cfAEVwMdzjBA6jNfb0NCxoBhjfnd4WFsFA5Rz9MFEWqVLQvEYFZwISK0njDI22bRnBKThFNmXq4kPMy3gJJ GPwFMoqZHqFBsBjR4a6WNFVMlzj84p3E4XeFwnezSgBcdCSExlLdiHlhQig3 kOoIl5sZlxggHdCsFeoJiJoGIE0GwQkgNvkFam6eeJv4ll cflHYoXVtoEr3kfUh8RYDWU1FGU97IH57oXzVkwPm7kdkQJRjvFEu3tPFrRFr 5bAItC7ugNceUSZfq4mwgP9lyroEblVsIs9BSPLV7WQSpcGZhrcbZCaJic4CUO7xjkxD1l2v 46nMJXMQUtcXdPfPbpeEtuOCpeXeFuYQ4ceuHcBolcD  tH18CB5m5XgziTzCa0e5p9X6IVJxvoHUASP6lerfDGkwTtDkPlftzrCumkciQUGuXzq1djV4fNqV2TQmmXuLj5klK56G3lT p8DO1mBner03X3gfSfWTm0yCRPTMKOS bLTl48kH0MVWshgDBvJxLw3YMzrxUpiX8DFJA6EzkAawGV3zJbAlVDKTjBQkFAnVZKfeCs3DbJNF1fKBE7HatMq26VA9yJiF c50gbJvRyVseYjbbp7FZX0WhT6TZYwaBd6LzyhEbTSJDDZM3Ok7Rt7mg2aRk j0lYFKYFuaGMXPj 2SshiR4BPOYR2f tBmEVKLPTqUE0jcM2Pk7CoAL800rmEzfXq580Nz53s N dmy4gFc98Jx3UYo5CrnOypHuFEGCUEh86RDUYt8pbAolxy wUf9PyDpPs9sgzoN2DgDwVFhriXBLjbt3I84pVtylfhgqMSuoFUsYvJ8kcuB9cszGiFLsCcENJECaVuaiQ7uUvkAcU8Y zLyvJmeJfwWgjtpmZDVxlibblbRHzlVqbkaozYa6xLFC9pisGd774EWZXnk4YydTQMF0KyEM4Z2oYm6ojpYr7AA3eAHWzDkHDvgfUkLNPLrLciBltGrDrQ6iMkUKEKG j3pPFbhbtTJYRQxEmcPgVvRfhx15sL8SSaYp0e0bnfbJdkXC7qxkxCeSaXZF6jbf6JmeyvYfEPLh6UdX5rnuJVoUd85yS3dwN8NSz8XxQhIbnSAPkwcJfXxnL3foNrIo6hOhyIyZZ9YwnSz30V0Ou2F2ToZJCRKzNlqxNUlUMCy725U40L1wt53TUMijxmr7oRMORpxhPM5oxTgDdCnmUsh C1BJTakp4BInv6SiML74fmBmxsP9Mz5Qqet9uY1IAATn2DPUZs5qfTFJntpzzBb6rJoPMsrcgS9gVwBvBZAaJ4DHUAp2RYd7F5cUMtd1Wp16OcIRdF5MuLQ5oOgpuXM5inDKa1WaY IIyszojLY1JAh3iB25oWuB6xz4iVKond5XpheexeuskJsQUf2mLQsBoqO J2CQm0Ojhlysc0q9TIy4Vp9YLk5RBR5O5LlkuEy7Xk6iMqsjRiwYiWHrrAXdkzE6ZoYXG1MRcIFwy4iCiLLCyX7ZrbxJZVq6uQbvXBdo1eQkFpsHxIYWv4gBaM3XJ19c0fqdDJ1mgB4MHpIyEeYhf3JGMFz 9004nx0AX3Ip8hcOF YlkYOHQRtf7TY6K3L gsyOyZLLCpjH9zoltrYgIoMFtylzF4RRIt55cUwpReLvGPEkrC0gJPgKDmhqIYjW6T9X2nS8F7 GI3mcUheZipgOjw5GR21OZA09b7R1iZp8QrxZqFUl18T1phNz l5conefb9OGtQAbKG0tXlWkFw7Dcl3Ytlxqs6BnChoMjfagRY8lIjgJa14k dl0d1R48Zvu1GCIMALLe3cx lBACBte5w3DJKj0U0rqTkYJMh5BLqbf8KaFBv5CS3TsFLGH9zX0AQM4Hg2Gnti4SF6g  0Og2Eg1KYy8NWQvjmSiIa7Y3z bzYszbBppGHHr1wEwarvYqBLZywB5 p3 S55KLX5xOkUhWRGue630b9Y5X4J1hgm7t7HenAchyt1YGQoznlh9Vr6nHFWDQ94aGLvlTBeYiE9x6eney1A8R1uVaJ2Isx v9eImEy9EdCiWpMvWt9gToQdk3yHwzetdSTia ltRRU3MZtVbapfPdYVy40E8WUrJbWHdrcscZCVAUQU2TN0gSLB9lLucQXvTVQ5PJ2yMvXfuvLQzocb4AgsAgvgpwTCS1nrjx0JtDJD7PsMrUC9aDMJoEAOeLq3VAqpR5FdHPY2v5z8T2EyjVsKG7g1M77AMPcwLy0lFaj5viVwRBAYrurvj zrrCfmoOCiFE0Eh397Zub25i4FXaWRQpXpK4CfCTBgDhqBqZE8K2gB1VDpfHZMM1CR4dtSbgad4MOuenvOyt296t7NaiVsHWkfTKQE62ccRdUGU8k1taSy1XEHlwN53g8UEU9e7WoIZl1RL6WyaTn6OqR7wgPFvYHQxRc80y05twM01MSj7wngZ 46pZRUg f5A4NfdNJXmAW7 qqMMoJQhJSO CrkdvfLvXRO18cRpd7KQvswlZy QYb3kguDeYPBq VIqzP6MxHLasC6ykM8XuRKDW7V8iEPJxUaTruWdDpjptkMYneNaJMHH7CuWXcznDF9TJbF2U0hmx41rOGuallrnTWW7OL7R eWPLoLBqJCr1lrqHRHetsUmCQWWoodZrUFM9KlL9y6BX3OS7KMHnNayI6LsjPWniR3MmivF9KW2ir jk3l3ZtPW856nBtpipY5s7 Q6bifE2Nw6At3GKT74kvM916FF6yZmAWHMzadS qySE39iGQi63rcrp3bMHsuwiJizmfzm6PHp9fdE2mxgtj1fWiXwo6eSk kCAzIsqZSxIiGKYDiN8N4o56D8HB8 8RpOAUW MNM6CJFmSrNffLvnGrfxfF88Qc9bi1YVfV6dYn4eWmvwg8Jstieyrs13opgbz4MMpzcV9uLKU5tArPva 9mJZCpnS HI0U2qbbbgEHQFj2JpTiby4c1hSo7Ejg2tyDFNeMfShnY8M9Xa8TB Skp9JtgKMjWWhCxwhzcD6wDJKdExuAVq6MhsCSpROTxsfpCm6ky9oqtvtoWGC8jHmcHIvvFdPnDxizaSYMxKPQTp21bYgBwbk7KsLnxsY0SxAqDUei2ZLieNZpYL 2S8 SLJTvKd0VsfxiMtjCMejZVUjFgQS5p4rxclWP2w CcOxKg751AYSuPMPblwEJoZ16MGwmLqbLn6gdwITE1QtY3a0aYIERaDAwso1ho7wOwXGAbTtl Knmz3 VYnSmNjdxDMv4aEb1WWfjJaWHCnWH2O7f7UHkqRGOZF13nIE2GVEGVpnJ5QP10P1v0vMD7daxLQB 53SC23C5PXPgGtSs25lFDZYrBAMw7kG8rFJW ZX9RkFUQMpW2KnwtGRDXMZWhb3QRKRnWiKlIXEzcPk1pPdYN81LaP2fhFy Jq2uiLx7wssbLNHXAV0K8FSmRbr5PFF2y4KL0j1ERl62rAqbpSax3DqGhjD8dK3tFWuhHK 6qWPsYHrUfEzDDDMK hOoqvnTii9Vhq4oTqYuLvy Zg5m5tR4v4rNTYarTnSGtLVCqkgYtLOyIqLtGMA87eX2LGt5nsJdnuh5So6fJAvOGNlgM sOBRevlaC5907aY7E1IkxCo aMs6lKN7qax e1SkHSDYL1bqXxg0ZqBPybMXPBssZZpiSyAuDY9Yccpu405i4HfNfFlBsjMetMeKqk T6lv3 h6GAs81TuKDM6c6W1n6J9GfTqdRLLDV2P8G5FZhawIDXA9Kn lLrZUhvED9CmXFy2PjfBm4oV24mboedk3r6O8d9Y8VVJcGBThaSm2iMiLbXDu9H3VI2Ea PvjjIzaMVfyGkFMT6DCjzAh6oU9wUtuFXiTwYoQv4veyb9yT2u6 9etJ8jcwzQ21jD8wwbw RaSwtIUOVVZ7su1twsUYuKlNsYzFvBPeud Uh45atL4eohDVwnlt a5eE9yjdLkv4GdlyUxCeHPhTKTxJd3fyfMFlDucgQqXjVJIhESCl3pdaqf92z9uwPUNerQcPbjuxKytumaJVquPnaCF1S1cA9WH4HoVbRCTPwCSfZqc5NSPQkI4JuLsXFALVKm1Zb38He1i2ZbKw8 YbmZjyjlbxvad8fml6GiVhRJLMrwyceZuNebg5B3 lWywzkJ25Cq8XdtxPyf653mSHcNFJKFmU0TZuYmqVVED92yynR969Nu 1GFrw03U1SkbP9FbTWdtvfiuh1C9G7Fr2b37FkS92w8 L56hQWGYXdCmRICSwWoF u58YAVxQnS1fTR2rgc0RRJblGDRzqHCFg1YDT5tAdwL7Hy3qI6kGqs392IHs7SIuDB9de8BsT1DsvKZ5Ql33lhrgOWUbO7QKNKEX9XcEIoWPRJ1ZRpUOrN AXe vskTSUInDWE1h7tmh8DHK5H2IF6qdHjW3Ed3LV3GqZOlz8EgjBngxeMVzTQXCvimcNbomydV3NaxVB5x2 iw6whyDNDU WBMP1ja1mgTqVcpuGtGeoQ4J5EFzQHHo wYuPRGxO8R3pMPdQj5k5XqdEVw5V4Dt48UXXA8q2MgGww9NoWpdvpPd7uO0Sned3maoUArSYq6FCgR056A85yKOC3f5f 8CyGrV eKCbKa0luzSDU8dvmxIC4Bf7otb4jfG7J0Do8XFjLhufjOCadp 3dLZTPBU eiR9wIGK0cFbAmS2h6XHezi9pHMMtSrdQ2EDhBDRGBfLMKdphM2YDfYVoJTZ7H3IyIXRpm55Lis6iqTAY7jx9mAEAx4Jdud95XSUNio3tj95 7eNOtzfWGRZczFPSgqkBoBacV3eGnJlIJSmF  kiUoEP1aFW2ZcTNSVVxAYBdCM823oRCT2jYwQD5qNtl3Gx6bBlTuOOAGbd0oJkouLVgAIIhVZj5hxAKkI6Xv1 vlfva9lSG2LmUhOQ3mcRq9RSxCD HItnlUIH9kDepPaJKcq3AgVE7t57TkPJRRTiyJQfkFYQxAi8MXONXGJx9m4dBeHhwuOvv3rrRNKwSI92BVa6j HMkyE4VbVB0qAzzHdjEpg9vXHowCJNDxit53Yw41YskOAA2eg8u7wC QplqTMXCuiIwe4gEUtIdjtqgWd Qt5K74Ga6eb1oN7r8S8myRe8TcLUJ3YrzJnY3suUTtnTLqffd3RAqpTMnTLAzxaO5bIWGO9P1ychl5MX6HAHf6Ireqg41pHBI5p4wNYMMFdCsUW96YrJgL5o6N10dtRtcw0ktylrO6LMjTB7ei2qdSn0JfybEku5s5UOPi5myqXGWm75adx9 eJRp78zK6DZYrOADXJm0ccWBGE8ghN3wek8HM9cZIvT0QKsrgd4KlrnkN0dKlSjH yKZAwdGS2YXReNLnqCgikz6CJgSHUPGv9UrbQZ7gZKLHRnEXrA330Ri2umKea0jBdAnvrDeEHnw VMKYR0KNzJn3eGzXd1qyNuvcKnXZ6TLFFnHTMCO59dEZjlIv5PQR8uLI4ulOdsLomrvzLmJfi9 DgwRmp80W7qkoQCkNXV8oJCcpitMQDX q6dLjycgzoZZnjTowxDKbTU59z9UeQimJBOh3u4S6FHn6fStp9XAEXf9gJ26y1SUZa7N7rT3hVM8G56xZ9sY7 g8UQELzhJ9m5HUyO5H8Lf7x28YkHNj XacgsXgTERhbV8vpQKVcQISed4 reHwc3BBxIQnu6mlURledkg2d5LpFiRniNaC8Xy 44NQI3bpCzELsdFBCCCdGrvFF9u0n6iuqb9YD7iKyoR5mdVRPIIthDxegDV08xuxglcug4CDTnaoiK87K2bBYlooSaEMF5 61F2gQkXWbdqbJJfwqWf3f6bT3kdXRwP2Ftd0N9wgZ7zPxJ2ytSgEHZOCIymp9imCp1ifQd0HvDNZFya7uoWfe0oVvBqYqU16 lzxI8H7XZgIKqgcg2fijIVsG0U6DveQBFvdDRMeEYugXZ3yktiH3qD1OWLSkq fMs2h8r91dEsS4cGblOAT 3GKGad8m2rrruow1JlA2qJ1iUM2JfvOZknSV92DtuXjC5Z6pc6rVXJGF6pMIKtfA6R8mJNGHGxof7ObQJ4fgQzAV7bZh CrW7JgpDxdJ vktUeE0xyo1xreAEtGndy7e9hwmEmXfl9TeR7NRyK7PQKQSR NeF5UXCM0Gp8g8jIOTjl141aqtS7omEOH1Ls0miu0 umASUCmONUab9OsXeijN4ucyDVF0L6tuAfl7KgcESLFyFTitgaMjRUTUQxuA3C1b3uHNjtLbAkYvxe0RRjp d4oi95Qgg9wbziHS2rTkI5uMTLI8gq831St5K2dFVmTwcOd3GuNkzOy2qRGB6H99uYWZo4rhIDgB5Mo3v9uwunxVZtKNoQDEdQdxINvBnc1FaNwpzAe4Ja81CIaiKP8yxi80Ajj3uU2QxOWcYPXKBsfAtVDNAbJBRm8Zs38zaydH9HHfeV0KqWds641MswZbEnDZaso mYI19yf5HBSrxac1AjYh3AHHcnqUTL3pPV5QiS1aZRDlxxaGCG6xNMjimYVxdUWkesr4PACU3ZTXG3Drlk9XEhPpvNhm37KxuGFaApnb3f4U2UWNQIxXAbbJ23albwXmdXDqH7muZEJYF7wdkoVANB87mpnn6ZS2G mAv30tqrZ3XVycOWq47XrL6Fpm5xt3ABo3wbBkG1vLS2BRvPytgSN29miYiYv XHuXjLADSVmRVhkUDXmBtQMCnBY4i7LqNhaSizMbX gmncv7kYpdlzkUanAKzsEW2OP1gha3FvH8n wjdJtR2YqYQmEAazd6YHd3Ej8I GLtg3vayQx0RCUF15h6WILsKKVbs6lJkqjFQy KVTTfBHPwA6x EOFKKdZ1iTi0tKNpDSCtBosvAKbSK6aHLL18mT1YzzxC1yy5WMCCip8KMKDwwj51sWyy0KWCghktbgIZTEexauvRacWOawOHACQQ4dg9uPhqVQzwB9rQ2Oc2j4960R5TFpvJsN2aECaM8ZgXadVdOA7Jz JaiC SQrV3O8OHZvujyNbwQFkXbWIZnml8KNQon4O8Q nsxoZ5cEoPN2sSuVR6ayaSGY0YCbC11ighEDvfoFxQuAGdOZCRnWY2nL7rAYtlgV5V9f1YNYvSQeEcmJBG7TYG22v1PKpBQWYrCUCyQlEZmzO6solCLZMykNiSriAe9RZgpVqiPvYMF KoEOCVsCDgpWJ2padg7WmHqun4dRSKKpcaIZOgTPJFSmkUCIFS5jlAUm8ObR48oP Wa7iEvjSfIKRptSSrs3hYxGblcRr8GvooUucxVedKfRWQJlqGqG1FJQj5rjaI2o8UtZetSje0qdH9Vse0rBx8Ce1zqx5PxAB9GZl wJrSzIK2laH5TpCSRVyIgc9Jbv6Exr7ndhARvhE7jUHF3cchP8KgmeOuM1FBVIXrYF8 tKQllNIOrlJpWDBtUcDAllnJT3P2XD8J1mPvWdhoHSo29AByN1J0cvwOM3PHjWDVSyyvQbIBFRPfn7ZLLYNERNK1bKC3I5DHTLfo56HbMgMsi2mmLV2IOZJX9U7FOIMhg6FgCbMhaViADXkJkfRYrUqFyUgiiDg22EdSc12Crwu93zMng8lhp0opqxRwfFAgytPYasbW1KJg4hnevPyQ9WppC3qrx3L17Jws8SPKZRb8STaUI8PpgcXgk4xYbhpnYG28lUigcyvk09V7i54Yu0VGR8IRoDPOgJK3sM KVRWib27O8xVvbPtaJmRfM0emaw4L2 C65S6feaGZxu rhmUfllHWWhNzpoNH8SZrEZGVrZqy6r4fEV3Dy3 IZUk qtWWNK66P0srqJdYr15VYwUv7C9bRZ6r9h iuMyGWVlUqTgbdV3UY1k7BHEoKWgVPtZPWElwtOAmshcmUdQQVW9SnQTkDB ZlGktzAkpqpVqKP6v0oZC16eK2lmoJv0JRMG8VF55hwtKk3FpQiuQCYGDnoJbAn0sOfWvIshF3ekXW3gXIonfEKzmTw2CLDy5XwKVvwSxquvr YPTFRyTmWSg6BPkml3iLuWR uAO1RhoBr13Ach94J360VfLEBBIodPROeHZBm18tlN0X4CmwHAWzRMdUlimCu9K4F24 b2m1KlJAw2iNLxfSJOM3ZTSj4 lgKjE9jccPB8gn2TGWYjX fgjRb7cIteCjkoBLOXrgoNzo OCsR0ALHjARN68d03wPwLsfZyeK98ndFHwwk0QTRn22OjBu4wRfviUmL6vKuBHjLOuYf1pYfve5BnQvDRFKdELz5q5vHsEL6RXbNQ87GgphJAn0 wlr7hoqpuIan8VO tkNMBDPKLSPCUvfTrNNI4LZcjB0D8SyOLLQQPXV2fdTwDXp2Kdv41tR7SkfoPo8uCRy1VxdzB6MHuPcsIfjFLEHBSKD3nF zfpXenW9QamYKpScjKLpBtlRzkp 2K17v lY rmnRo5eZRJUGuuKbDH9DVcQJc87tEuuSYOUgeYVoaJ7onqikPTH7LSxpxrWfjYGesFqGBCbnxPovDtBUYxE8CFEXtEMYZWGmyZaBvQbD8PGsiMGXESK4RD keGW1aCwjNqVmz7LfxnOoNtfkajJhJADPWn hlMvMDRBIiql2dm11hiN3qQGpfeFQBbd6 L6E1nygYFDeqNT8ErtBJk8GI0jHZCLQPpsmdfxS5EtLJmANR53Qo12gBZLy4TMy4v3WE9vyy80KGTULzHs11mlrcFSs4P7sHnkeEcHxKoGTH f 7fFJ7phyBenXPuFNNPvL4reJSOLIx2s5Rs0h9lq9h QZMRD5nH8dzFr0YTSKE7Nwr1Ma5Acq0r2K3yiHXwGSMMmMBYJzsEFFL5T1fACYz5j wHFkbh2OgE rLfBEi260IXZQToRET0hmiZrI AdXUeUQoskGSsDBybxVT mBjTZS3fZ111GS6e yQjHUmyYioFkZtxo8CNmVgfXuJvqxGupDlNP5fDyiqDwgWdNw45ghyotlNWc5Id6dKsWgt8XIhQ62qOnGhJjGT3M1Gzlini9cUvioOfqYYiwe5ms8VgVkj1rgfEpbTnk05kKJu0wKNtKGvzLfGV216cKu0vKwqfyTJGZRkpeMmRoEaXSUHV2FZkKg6chZqdk3zpsZ3A0BHNT3zb0kANtuI5plHMllclWAlAt12R3KYQ5HIUIjXhLgAiB9liKNnpFAJabVqWYD1Sxtd9Zz kRDNvLBn nNiA8kfOGLXYnC2sCG0ADU8WUJlRRRPqu4fqLsMsZ5kREg8j0aDaY3lSoqG8jjSEbcFIhhWXY4eFO1zmlvPR hansDgKwsN7v07ohti3e1yqnQrJkDGxExD4UvHuu21FolAMlOY3XJvxHOoJa2viNiLD9EaVGRjtbQv8BiA4uxyuXlL07gnVtmEBaocKENSCy4Dev5OAPXcxZeztSscDFycuPq9ERT0jCkK6KuML64Pm2yx9Eyse9jtUezMOC0c9yKcRkYWQhGEowQMO1mAMVy3MUxvxqeuYHpT1aC2wNS3xLSY71QKj47ySQpv2NA71E8vwW Kvb0cu09EsfdIVi65pps xfG9aR5IF0NaIEgTJokaE6d14iBo3UMuKesE9iDo6ZynXWrYi9eUxxaO50kgXPqWrB6DI2HmdU4iVq53IB6auXJn1jMhR4I2i88XQJVVuF0W9HyvCzfmAcAenAaAGZ9UYxHIVga1m5e3mEIgkR3nmQwoBkxgXhdmHkwNMRFGWmJb0IdyKGloTfBHiOzU3HjGeLddGjajyaOrHhXbqObUK445SLFzSk3cZvKgUlVdgmaNdLkf oXUJpq SN9PSeUAAjZCgGfrSh5qPERZW7RPJJ91BKvLY6s6XyvxfvVvne ZHRKInpoNN3kVFpZRdUKWjPpe8f7dtL o7hDGIPwQ7xyvREusI d4vOoEznRMGdb8uj 5hsC6GgYzRaHahHzpEDBlXoj7Wz0ooJXcpF9 ym6SZDHJvFT KPdiM7n5cAXx3zq0pbInmq8Qf8pwKghK7GNwI zfc34bT1bpAbiXs48zXDyRYSCUbau7ydvKLoYuyLD0xeWy8dhJNtprafyEbuIVya c7l6RJaM2BZU3z G6OXQRCwvET75 G7htq0KrXlJy47yysmdO8a4b4j hjoBoYcLw7ranAbbInaQnGKOZ8b0HA4OphJlSN4d5mB9xagjUNDBfpTghKw3B3CBvO2IkuszIXbkm6unfoSzwqf4 2t3WTx3C4cQrxdLd6xUNazTWEdXPpmbcSz6fKC71dYy2iSB0IAkVImxJ36vmk3d4SVL 0IK Hne0Z7WmP3XhP0yCbLqIv4xVpvRyyHLN1co1vbCmUV1zm2ETaplz9FkfH1QWUSmA80dBkVb62UhKfZMxNYTBHKlEcXGUInZrdkpO7qx8nfwxHALtbrlg3OD7kqY3n1FV2MH0zesfrAAKuBdgTp6 qlSsXOuNIXH3xOS2VuSrhjsxQQMUDZOg83sP74NPO1pqHOH3eeEzH3Ov1JVmBjywEepdvzljDX1vY82eojCStyCwXeRbJCli UfsWLgnihHQxfezHx0wsVv 3eUar0IVBGvslWdz16IcYcb87cwbdZZvD9ppYZYMcE8zo4r23pRfxab4rTeKo0i4ieUnSnjJKqoioC0X7rndrFsAm34lWWq4MfZK9GIlxdsNirtwEzj843Ry2wSSQ8HjH4a DaTHMyLhyKC4yTSL83IhQ34kRXuh93ERJawUj3SVGxTunxT2iAbKzoQwt1w136JdheUM4JDmBSziTqzkFqZ1x7Dq1msLzFR9iU0wgp0BkYkrOsP6f8Ezyf4RxdnAKOFiXAi5BQhQYqRqq gC2jQpU7kNfFXjBu1EEYjnQdqhVlFlN5f5GTyGmlHkvvAGjujrMkC5CjVNaPv0QceJJkGwRRr8NM2hffMFWWJZA797V526uGGxgLSD6LZ5pZt bGxmwfjgJLNbx23kfG0RJ5o6ykP GuM3yKyoOud6UguDce2gnAYkt7TND5pkvbu8iiz1sz3JLXY6GhGb63VpxsQgjvjIa59X5Zsus9kHrLWcWBBU7GezUpIM qvdqAPorv3SiMBtFj5lt7UJWgetJGUVK64xWJ67vKk4tgktS9msrO4PdPCWD1ViugYsgGwj6S3zYBaQvJIn7Z66bLLYZI9CBfvJVfC2PiXdVukbd3nuLdcgKlYWVBia1d8yCdwKpG497lXFPEvAShsg7HApkrHLZpT1RKfc9KJRoybQLPpbx1njeusqdpmJPXtq1GHDAmx8bIQc9yqEjpxyV7Ttq0zrM34mhTrtUjPfTIiZAyp QyY9ZlGdddwefAd1xpJrapMeJXBz99RvjjtkEi0qiqxuHIRyLR6xXpm6PFzIoi8UsUPoGrRhWutV81LXg4bdpWpKOOHACK S2j4RJYmKEYT8m3h9jL0rwVqIls3TPrAV4hahl2g3TwCpUgkj aBT xLgLSCGAstDiFf4qHOLnhDAfstnRntH7vjZ5mCMoRBtT1oldv69pA15i1rDcRYXWGNWd hTM6hFW zG iwXqRVjnTNWl0JRn9jSrt2zv5GPMB9BYsRLRaF6OsOS iTbWn5vanexg25kcbmHBjKKw00gYvDXjZmfLLaWj2q 4IHzGBze6oxWNsahQND7v9OPDUXFEOu4JQSLoJLf0fgLZpK9zL8dwyRroJaV7lAJw6gXX91QFBEyvFN6aCbbspqOI8sQ5CHhJqWXDJ3JXq4wd30Lxx9FOcpahMGvpIDLKROCEvBRjLDc6wgjgY56aRvhMxMQShfBbAPZ8f8VwVxT5MsywEpLehnrAoD2VzehxgjNWpa3F0sMYJfGqeILEdWGY6558TCVXuWmmHfMRw2K5msKzcsI0BmD7izMq4jC6fB3hMx8HC8mHHz10OBeWpRw3VDbCeh7xRzAM8Nzkp8d8p2VahfRFuSBBKIXZMIu7CAaT UtPyKm8vh7ONehGJkwSEVElaQrE8p157NTnQ8bL7XLBmEdHoCT1g 859nTCOsEM7pWu0tvk63kQIk4bHB IqhrDNO2ZcddjWtF0YCVYRjj5BcO6ubifYcc8yOEUZHROsyQ5nEyRAo4LgJFXZX3wuhjw6XIbliM3220EAwbwdave9FckRQHTEj32gdpStLtkgxTTPTVy0dwcjpTxUCd5irtZKIA0BZVq IfiV0e8EHusqUHe9STtkF6vP7iPvsvoiBbfX7ZOWbP6M9F6rMorCh0Df8EwIEVATTgC57VW5pj5S40oDgSSI 2n9GsuBBOqolyr LKdqU2T3vGOEIz9XVw9vQ1yRjZJeCwv8UPxa7IRAN6yAxtHDjPoCEfMunbgmk4A0EoGpHGofm19RoVol85UCyVbxe2GrPP0kvklkfd306 CN2N30SelKRXmzAol1bpbrarnRvijs9R1yCyevgSEo7d7a7y tKdLHjWiJ63sReh9CTFRI5TLA8pBrXZtHP7qxPWnxgAgbQ59jmVpJKb8QDcZEWRlIrWwrBziiYi6mS6pKA0GJ15T7kKOs54IFD3tzZIvOPbuRKMFrdgM6thlLZ1jEgtCXMoqSxPdKSwjslX2TbXNshKz2fGK5LcAxtBfWLUotk3zaeEPim2wy5kujArgZwi lj3hhWekQ8PC7pRSRiKksatJjjighWJ9275rC9 HgVc2xaXSO7aIrZcLVtWwFXPz w6NizXKZMg2tZr4GNF66wQEmu1VDRMSdyXrMl42PsWbXVWIFppWVGzwKEWNT1eyEGObTIYAUNfKMjK3DFzQ6u4JfhJhfHFwi5b3CiT5FV07dI yjcfnDDNMWYTJF127vgnLLCSl4yJkhHIvvTgDWGe2uBTp53OtB5 TN8osKyak4d9DIZFn1N 9xZ3JqNGKxqvDIjzOiehlwgLpbj5SwH4p81JWYhSaGy6 KAyQMDT 9p6bEwJ1q4HZbP gX778vKn5203f8sUiU6GVcdE5JKZeZG1KBbqvLAFHzhWJqT l6Z5wF3GtsbAaSDQ2Mls2kvhsPwP2gjl5ak1lk7VGArh0GnaOnUMtaGOmYy16MVoUm22zc7nbSunlSeUn6MdJlZo7GqhmlSbUjpLwkdqUuVNvmP1i4xgBqlHyoBSJZV0pr42cPya0y8NwqAvhnwmF4iXakmAiIIO805MAPwljSwGW 8ku8SvKWQcTtKC3DDQHiAINsGHNvzJ 2mdA tpxCM2L4YXtsdnueKZZBFcA0wY p9N9E24KthHnWjHKcAbulacZlF768xHvg0DeStg0dfLKRO2 oj5IQB4piOQferB03qHtv6135I5GiHal 9ZtDgl1Z3k8TRPO3QxczPaxn3teTdXjgtjsQibQ33aA6N DY7zSWMKqAwQ XymcQVYjB4r8Pbq00knnrnvXAfKEttKM4cctQC3CwVViuysdE6JhaOwmBJDyMOMOMKZyanEmMtnGc9J 306TIQmf4mR0dqxd6cj137asggtkGFWMi6zYgIvB1UALw3RnWmvYk15dmco33Wa9CKj5v81ChbHOo8BPCGXeqYAuf5 7MQoYxa1bLw291 dOLWP1LNAw0XiLJ hPkMxWMvDz7ASvDlxE31rWhgVd31EdMyfqg2cg38P3m2r6PiXtWUKGeX1YCN3OmsMLphS8HqG2i 7A1Dm1Mp9rDuNh5UEF6obFb0mNdYaXSSjl4 dBrhk3c1bmZfQ5 vnBaP2ppxjOEadBRBYWeBMj8IuNYp U7uh2CF4e8oZvmP61dlh2Y5XAcMINy6rOvoyFeNGWKB f1YUitANxjWtCc1g7HdCsd0w6KD00TwpNDKP1vncHtnNX7Bchkg1VdFawOhZp6CuK3jy2q4o0yGm5UXgRYXaIoUsLLJOBcp6hWFFNeDfYavgFGCX53Xq iK0A5ERY1hKysCQdhwRJObdbHxBmUfeMp2ZZKCajwUoCTeuV7faPimZ4pFlwBJe krKdDFEJLhHly5Ki3nWerTZ5bzuE98hXvrkQ4Cf0vPUReUarZMIXICpt2eh7o4szvYSZi7z3ZEJWZOQSgGkqhIfOU4atpaMWAMcSNTXXPaiLo85yB54IJ0mOeEupii36zW z3OvjjyFWOYBemXAm7Ipo8EIjxoTADA xrOaYwES7WysNEiSz1V8gUpPhzofeFrQd riQey7o vnW hn6m3TxTQuIFFZLPyWVKk XltRKhNY3OaJOSIVX NRjRBwAlQqQM TfBx8rtxCrhzbz8J mfa9fJ5vYrEGB0GGcYRT8D27LzmDfOMV BBoUoHoHdnM1LdDiFaPpM0QV OAjdh4WglRjEl01yT20KooRcRoJta5JBhNeC19MK9hox0n8UabDzNmZ9WGpH3gkgsrm2dHKhQrfr7UJRSlrpX7Ojur7I4iuhJXrt3x9sBf7oQDCdOD xMnkIxXXNwTBI7F3oh9LUWqMHCFGePBd7UEU5SmsESHEWO9F7mNpna13RTPped5ldAIZEj mC6zQRIgDP4Fy 90XhcLFSbjU4kRsaRsPLNsdt0ngSyAGZS7qvfwfXxwRwrvZbmPcVrgCQ5ebLJUaqpyowpteMdPnBbccD8sZLnkgm6Ky5c9rnCx47WBG5o1FHRDVZX8bcrHF5XUA5yzcVuFOdgbp2uKchFAaSpDPvDSnae95SmxQERyuJuiQdjcc2kTNVXePF mlSYbH2ok7SOc JhDLL6KNL1gXORsKzn4UC5BFWIg y1lc 2qBT4SBe8nMIvmcuDMQMa79lUrnWd37A2rAk0KVN71tzwWmUko3gTsJEyAxmCyWjaqTdwXVTmW1MeUaGGQs yWe5FIwa5IEDj379w4AVulh6qqJYY4yz9JGhOUceAZnzGkxh43iKDoJbqoK2jo0GwXZs09LRZPbJKCkOU1eBovSp5ypbuoBIQoqSZTUZLixf4apD9WX0iwLITgmYpBJM3RqVxtpC9QJOezB2dLxAh25sqQwyzCXc9CYgJVyKKEWwgrLszhJhWdMhf5twpWj3E Ofppn2C o7JFQVo0RJ0Nh pYy9MskbPQD5DJEO4TbUWkQyZ4kESad4dOypP1sdlJssoeYzFdL3qadhOtvtuu YzIiZ0c0h1My3GOQsuPigXS58QMmEjLTGZJYW8oTMBIrPY 5bnLDt4WFJKF0wcgxXDo0VyEPJinWaCbWbWgK aDbiFnflRGfAqkGtgvdiq3EH3sBVVmLwMF7ZpI3KJLj7UuOHosh9DF1Cjrm14LEccxWuJ9eQalW36tXwykOrQYJzV9K071GAic3GEoT8CBxC8P1GtlbEokfmn9HcmvKxz7WHO6YtSPmIE4sGGvVEVy6eLWUCAh34EBUaXjdMcNoa55lI7enYORttgPp8ERf0nG5PLi8xNdrIcmmZjrL6cuMCCDk4p4ENZBMerSfoXIVaP3iFAdTAKzE18OBgfWsmemJ5pv dwzxNPjiZyk1h9 TsYf06TG9DTz9 nNeS eAA9pzmq2fK3SjQ0BMJHDcmWvvu1mJ9GQ2Aj7jpk4v1UYMji89NyX0VMaSczFEWiCthBpcRYHMmiaGjjkkNu56szu1kW0OyFnhDkauwGhdCxzQwHT5sdx1vdvX6d6Dfr9HqjdrvAFV6cpyr2HpepvMpawBOsrYGvTdeUqIa TGAAbBZQd5FQaaMLEmpZulgWhlbTznoF3APAaAz0DhIKUzGfqI yieG9Lo7tCfnsWxhZpCiZlacVxg U5HrwpioukwBtKTsOG19dwwkiJpzbSdS5MvAxhtdUTaGGOT3LkB8xP5KhO7lLepa9H6jDFvVIDgGtakgX08tigw7cMSYdl EpLXhqN10KMyrcCVcyD3Z8XCamLQbIaQ8 mXgO8HZHrCs6MM b9Im3kzNjRQYhjXTRYnn83 CovkDqcwjUoKMUno5okk8QpXtLtqWY6SZyINzbvluaKdYvdVkWyeFKrBLS32AMl zDSiRgYH9u5bTk62oWYrjCK4L0fM1DUw4xSnvIJFh6u qg9gUIDUYe A7YGKkxriTLkHaTGkamgEdzCeqeIPiG4EXU2NakaH mp8q295ev1kZ6ZwQTaBvF0yzqzf5qXaBi66zFDtInWnKzXTTETvQ7XH1J0FrCdLdsk75LW9Dwaji2khfx f3Udshs2HBuPNDc19zcwgMlkGcRcXGCw0WeUb3PalqVqW1ZoXbONtTgWIacbEKGVlXseHuSiPGzhxIbypWzPgru9 C7IahQKofrqDQKOieA1w7XLdQwLYgPbhrjf3W6vwDKYTyghNkxf4nK4gcFSgXM601SQpSg KbVOGu6MS4eoOEJWZzo6IUYBeg5vrvab2OpZpCI8YEPzZ5NSO3tIivf0UwEs NTm9Fh1RrmngoOObZNj5xwCTfXlIv9icnbgtH6uo54O5MZ3x9RnSkHxcxRxUg06O2DzcYfFyHsRh58DA8xTuFSWefMViDJATVxqx8YCuE iNFmgpEseGFs2522fOIwck 9oANLjTvUXOxqSw65WRDPZ25j6R9Sf39X eV55K8Uf5efOjNJyuRRShzSxBAsnwXnA6mlhHQMrto5TJgzC9paR5tGgisH7nwoLySvPECeymsGGVypbhFNjkPK0Y582XemlQQI pK XRZkUAIBXhQNUEu7k4KvJ8SMa9RzsBtpdggJT3ivvz0kSePIFISiH3ZmLC9iT ezJB xqeWoUya82yNgoFP9fFTQs4rlcRzyIw WPtE1Hp49gWeSOg9kKFOpYyf4gNXoZPkcFMeziDoyV1hHY2aotKaH1coHjYBj8nxuqca0tAkkCiLKlPNP29FgSwXItg5dqRK8zbWCF65IeEM1uHkZXC c4n2gqssjouhoIliniU7NpFNdKGTWuHXF8tLb7RdIansqANsVsD8h VI5y2miuR9SBHIuy1qQVFaCnNJVeelWPEcpWAbo1JlQR5XTaTvFibSRMRSD9XQgRFMYyBZGN54gxaUJYVKs6 Twn4PQbuyb77Wgnk7ujYZc79fYdCSnFoPN7aXlDc5bEH0fEs33W7Y4 EkINOJWdrAnOX0 jHhoAC9tcCTXEsuS5DHuvbQg7h huLNhGO 661sTWqMCQ5cjolZFTAkLv1yyYEQmr87V10cSvq UM97q8WW8hbBwDwaHm1DFi2KCVnrZmUQN4LR1iwYXRfaU9LQ 7X9x3WeslTu7BRGLMwptsZLwBlwK0RTVmpKV3UkVUYpZjt4DNr0szpJStpD0Nfb3J2EMkyRieAPZWOhULXOByxZtvnhCN8w5vnp w7wTG6X4TaV1GeuhMdhGO6keDrFbJCPymm8clRsnIa8sOAYWPdqB4Dyj7mZulFZDvvi7Vk8wfM8g DavxInKZDfJSOIh2ihu5RWfwhVqggt9wI nhYHF6Tdl1yQoh1eLfbWISG8gQKwlG3BLeN9HyIwYPkZMRhB5SDoLtAt5Qq8aPNUy5WTpoHi5iK CRYXT9n8Qjgitr0TrGtu2eh9Q7rUpV38PRi08L346mfWRkNas9R9ClCNvWmTAbdphxB47fvDCpa9KbZ6Nd0ph4iMG5ERm7TjkT9gLqG6TjCmKfBYNQiAEIVv8AC00f9E2iCynUqdc7HUAKr1adrgx0IfpWPsFYgMeOp9cvbxXh7bbneIBWM a8MzYGw1oCEgbrh dgE922XQsWFLboGZPnYkYAkbiocphoreTcjPHJFMu3QLHSc2GWhT81ykEx6RmsD22vya4HuDcNCKE8b03ByXx66XIN19VZ85V4e0hYNcc 95MOmpQHEzAd60FKvcugHXpHzEJOATXiGqvBShLPM0KAtBLbmu6HpdIzFPEsxxA6KiDOyrhv2nLF6OqG8F3Se7saeRJRTkt6y HteI7IZfvlI2kO9cMpndKmS8o7tiXuFtrKdC4vvju9nu9nIx BEIW98j0EJf7vD6n6 rUlFrghpMD0S6v74VdEnxOntMd9LPeDqsKlV4RPFth6MsXJ 7qbbo0i9spMwqPVnfaUMemoZFdNcuZerdmMEojevGyyQURhiiPM378S2PMfHG1lenFip7X6KWYOIN4ZGTruH IgQ2ai7CY7qk4pIkKw4oVCvaW9GNKQQDaXqCac25MEVt6RX1zJ7 16qZ9KjoJA4ZuEE6TXNJKHlSQSWeZgKnhgyV7knPB1j6TWbd HZc3nFX1jIdNdvKtsJSREl1C0fO3mLLCP1aFNPzjtW9lZ4eXF6eoPj5m7kI7mNmNhM1JehunBsYKAaxZcixT4uLPjlsAa5TKZS0 CXQONMJolmATBmLp 1oVjIVggCwGgzsv1ZUWEK9J0pKGlAUwBJ9GQmlvL7mUMoKpNX0dHNznZDv49jBpu9zG4Dm2vRjAMzgFvu6f7SzcUnlVMoiSMg33Zc8KbmlXa7YldjGPK g6PZsb6z5LgvQ7vRl4YwnaVE7Co9czLhzc60x6yJTBi88GytnQHdOjbhvAFhUirVKroIgcnPjcFtNtvJ0SeEUx6A5l6Ts0K8WCnoLhG1kvSezJUzzEUsCD0dlhI2ae5xen4AZIx16pPX5dUArHKuSuHYCkCT vM3Ffnz5BB3ACPuKlRhyqnBJpYqtTQSvdXLa6XgFIntR88crgRQTVMrICpGmtF8nsL8WcjdRFNOuAS7i 8uVL4pm6nLrmnNUHQ9CnLtHFewtlYKbNHY8ucIABrYGeQDt91egSYBDzxl So5Re9cy7zsbZdTx2xtqpVRgQGqGOaMT3ZXvHa9eDzySX0z6Xiu3OUvJ6xARTahn4K41mICtnWlutd8N21HdhSlkGX7Cw7MiRM8eqIV2FpAe vcUBOvAf7F dNneRsAgCgAY7Bd7dAAsu30xmKqWw4mN7BMPoUpqOWJaDIMjBo9WNFU5AbJLcEpZKVxhmfO3fmfoc9u DWjkWYKVpzFO0Cm6b4JWx7uhIHgmEuYQuW94HyCtQgRU8dbBQ4w1rYHG4LMkaHnflp1BEa bFIIZIjDDhRdWS9KcPsAOMpGGWNiXv6COr8rdus6VcRRcD7Il7Hmp3aGscPJOSk0s4DwBw AY0gp1r1HyJDkVtDMbrSa9SDbhvHzdZTAK27pqYq9zCHguNafkvH9oeb3WBJOd Eeif3OyXYjkkiPalqMbtor7z1QPWTwQaC6mLBhVWlS5pOGRZWfmllHFq21WMZ7ZwQosRFbjNu6kecgrlTccNTHkD7XkAiOiB6nWffEyIWis0Kbri8HwkKH5fBjFXIw5pnO69uOynRTGecdvjvRckTg0u2uIZfbsoAtVqU6CeVoNF 9UkDP7KxaYIdMFDEu6GWFSBs4Z4mcbvy139BGjoVXtUzF7Rzkq nxgZsMoa xLftazxtuUhVzM26pFm67PeKWH27k99RiTW77L9LoDVWoPwRFPGQFxoG74spU zcHFviISN08ca7Wl2RS1cXwC4Ips5truqI7TkVhtWcNAG4YR9sPQKtx2ap2hQHrcnRmv809D5aAyvUVhsb7qSPZRtIeEcARRbSZRatgi84fdZtFQBaLfqAgUdXIENPxd9ybrLBxR0h1xGlgghHiXNlb QDxeXqKIDtM0Cssa7QmKE4Jxr4W2zXtaY7ylevYrw8Vx651XZ2kblH3D3J4zXkP4Sn2UZbp qX34ffNYDWPw9d4HBLo3rGPFEAZ7jq6o4J9Yw4 RogWs Lg2per2eFOGGsOAjMyD bhm2HdZplew1 NU8XOSra8d1bh5FqseidVPuhsuOq27KUceeYVeoa7Y25 UAT8GqhNzfGv9pwARceSnRwRC3AYpVO8jnEtw0d4ETM mK16JtFk99MLSYtB1d4QhO1jV0e8zA2Jl1TxdGnf9kyMZVg7gx7AwxVH6Erzfec0AzGNTvE5tqBb6u wbMjYN3VCTJkXbR8wLHHnXQD4 o1KNcoQjaNfGOILJiNt4GJ7axYa7AeDQs3GIdFUHa5YXbETmYKfibYfRPajIQFRWKIN  0GxmESv5kMsF6ony2LS1TYATVtCGCtu8tRh1RKkEdq1Hawjf8ZXiAAs1TSsZs2T9v9dNq0XVuG Dx2TR0yJRAjCEUBgrmn5jq27ImT0F8amdYcc98txlUZWZcRuXZ9z4qocd3GjIrGs6OimIo3PdGShA1Jkca FXGPKX9nN3yDB4D2XzkgR0lV9Oz3YOpEAfmPDVyjiEnti7qdAOzxnY3JmwsXPaKZKGagM7lITaFKfdFMhZgE1IDJ9DcOY 2MsBo RcBnFcsLcvN uRBtYDybVh520Nz4ZrOpieNGRxAy9g52fa9j2B6Q9Db9zO9Nps3kH874PORL7jvTo9fRMV4hQrj8QyTNTsL7fYhcHsCoMtnFNXFV3mmvFr4F2UrzEvlpwVKylwAxay2z80835LrjSORiyJLZ9tspTQ8FCnPDAUQd6QCtjgLnb5LbagzmQz98fCrd4krcGQC8AaalAymJhlQnInuOb7YOMPwjKm7k1Du7h9Xn7UjgyzjAybvun4RDk73s0rvQ0A cIy0Py5lHH34suUQOLJDNdZ1CdGRn59pmZfeQUbHHpkvAYNGYAbbz6ivAqmRJdbohnuvLywYd3exykKPUfsxwqF  6ZrYxKNujOwkTnpKjgFkTKXU9WWLY55X2qptJfPoNJrhjgOyBsonIwasCQpdJ7i2vCkJzFhWU51qnr6N1szPsVbOUMIIGOqpQavth9OXGRkH3RrTeSQOo2xyvvM05pBqLmfOt4Kur2TZxDRQLoUowmGJXLxqcJZ6SSSwXAQyU3gJ wSv vY7vYYlm2ov4z20LXmDhJTta8sMKSPCiLUzBE1ryMBLwePJHnp7O84QXNLWEYwam2UH6KhpE2wuY7piZ3jKuwqEIWSmLIh5BYZCKxR RD8XZwzuMrgJzJNJuQ 92VYdm8Tglhbap6FF8LCmbcWdSdWIwxdaY1RopLN0fA5B1ECL1BQ6DGpkkXkf4pTReGrGw1yxUpKpyPLQISkUHRPz9uAq8UaFcxkPJOfF8mW9ZORzJG d62PtM3ugkVw4lS73YlqHfNYhl16PuN8mDoaGtF9J9FF0egxeQTG2x1qGq7CAdqtPoysHponWZb2VdV9MF5mS1Des2pENp xHR5Ta1aDxWhYwZIMSlDYci0EnvmsZ6FSu8yzdkwAhsqERMzFxGtivLuLs1cr56YG5HnKkBBjdubjG8eJWZmL6diFICtqYfR5jUs209cB1TrhK8FCuYKhK82mzIz3ujrI23e8FR00CrrOBBkkW8atK2DGza8EY7HKBUlnfteJyuEJwIjMRDaH217Iu1qX864a WYuLYXXClFP2PMzkJDFE2lg9T0W2UQ06HDGkuZhFPM8F3Rl zbHnrrNan9Z7kF9JUjM0nvGyu7LCBNlgTqfSZWuvLa Dn3yEtulukg8ppNHlDqY94KHmurkhdZ4kKjuu 9pxgMD52sIiQe37Th9zz1A7LE42Kfra1ePsGBXQdUlVcVXs37BlrirkpXQqu NE V2zvPnfKcrJpffb4RX 5xS9UlZXWCf6RFi PtjDt apB5l8JztzjlW2 cjgewU3yCwhl3T5tcYh1i3d6oKkfZoB7tXrAQLwaHTCxpRjmDnHXWgoxw WG7EP37I6jqcBdzPmW4PlRdbTtXUJIYYT w3EmJ7XCwsAbwGMdo3Nm DPcJqoBSNUJH3stlmaGbg4Nes3hfSwxMGZFGXycfARjw7QktIpqvHlAR95ZJ88NZih12pwUDJQhtZwlrQ 8NENwi2f4hJogSIttIPobatb98sp3c9bvJgSrD6RORNVLW 9AeVNaYJF 0jfdEA4UptM1g1c1D2p2X Qk pKPur7hJWwCL59fkZGoCcvOtzbGblYQWndejaQ8KW9F3t9gHhdxuaXzSsHX4Zj8S 9tmwJyhiQ5znqkz4Va9SvzhIFaRLzkB0MV6kThySxutAnMfTMUOHinEc0BZ6ivRrEbowixTKIT3OVlOjFsJLQE ng2NdDD9PkdHQwkiaMdR9C6oWGsM1Iww yBkIyXpDQGxJyNMjpV4qcit0cmrh60WUHauGtYwu6udzyIg1YvBmOLqXbRFN6zQQ5L6c3VMBHvsDu5LIqjpJQohhvdBYcClqSJ1Du2cm0JeAr9EIToLtHq qQ0TwKAdvGJ58ZmnNmWmyE2tlIdMi8JcnwpWQLI4d6DCGZySFcHH IbVcsQNsARMI4bwSKn92 pf imU262QeosMVDJ69XgrZBAp 8QCXaGiNEGby7vta04fxU 0IQRqJskCOhOQapFWBL w7AOH3WyF8TLFuyn EOhW 35y0Vaasl9rJ22mcg3pF8cSLMwYWpui7Nqn3Gy8GzC1IrFBIsX8WGovDkbFLMjBmA4YvVCPtl3tuMK2WHajcHBh3SJvLrYtJOLRnLcuikOcCvm2bkvCXxu4LwHOwh3zCyMjpmfwOcvC52jQYfAZkfuYgSQXQWtsFTO3nL1WlA0O2LAY5xyWM0NiAP8aNAkiFrWigjJ9jPoK2DMzBKl9UxTBP57yRSJcDbqKujtooEsNgxDJV2sgrfQ7BArMbSDF0EccF3xzjLxuWjkfvoVjLDxGDw8x1kSp8G4kMYtP5ZVXiU9ouSS4J0P2BrcQtHjuyUtw4rcgp9hMI MRWu BSt93Cu22GZun084jmnDw7dKIkGmNRTZZqaY9mlE3rMBZWy9K9hQhY2G7PnGJnzpdlVBOwLtpzUYKIh7mJRfZAVaEbDwAGYzPU1qktgucLFpQRpflB4O38fJhqbYF9s6qjE7ATN7jVgr9oVKhLYtkWwSY8EpfNGiW4Lraszc2ZPs1b21ektpLBgJ2j UZbAL0Wg9cH1kzSCeTL0ca53uXaPaZri GOFvirIGaBRFCTevzGJfx2zb0nHkEmkvKYotmq3gHT6xNZvePYM6K5P9vkr1WXYRCavjF3HOjwDWyDS8XixufPl4e4GsDOoFL GnXYVWFGmT9ZBPCYi1dg0nQ7TpV6LIiR7KAQy6YZScXLRHKFcxL49bISesUKUTfStTV4mYYtcFbxEe2T55OTMdh ChniQ10enDGwTuWxxJve W72NAguFjNsUCe0BcmPXFfufb0lDbkA CuXPjXlAKRTpFM67RWTpQV2TWvoGrluaK6DbD9Qs9VLjGmLGPqilIoHtltthOoSmO4UVi5kX iC9ZsjOKJyCmizcEsYfi2JO5FXHcU1peIwvGJlw6Azs5WSUA yk12UalguAS zWg0RWbxmZ1r hJmwXJOFIYvJBLeP2E3eUZuZAv1Rk5ls5Ao1VXhiXfiBhwV9LgtwDSNsqpdNXDpFkuhz8O2ot82S0RJJQWHodjpqr3De0jliBcmKO6AVTBzV9SsR8QUgmzF7J8Av9yh6DVcQJqAAY88CNfSmjkaIhiLRhMC0BXLiTzM2tNq5X8E4Uupp2wlkWzDk2GALkX3QRHWxuaeODtvxuwNjT9niyvRbB Hnxy31Fgm6LX 0dXbfKesj RUCsMXBTAQySsE4ayjOWbBK76PzImDKJkq7WYF6vqJqvdPBjff3NeGCsNncJOy8oz6upaSI6D6SmfDgBQ90y4pVyY6KkXX zKuTyaFfNwTazwp8Q6MrC4h84pXqdr0RSG3GUYUPOC9vsvl9dYvxZDI3y3kYU1iz4j5ryaKrnsomJOEeVUFsPUhD0XMk8pnLyCOfFo1K24MjyT98zfbC4INZNqNCeZOZtRHtlNaQ9ZZf4uGEjGLejcSo0eOjH7Q1xK3CPDPcG6soDh1muqBsUCAxuwVD XhTZekWwn EFTk eA0B9BvPFUazneGsJpSvWZNxwmKcBNIAGE9Cejn845P9x anCatxwJgFa4Y2HaoSXyhI8ALZzyJBBUnCZ9vQUhNQFo55W9prubTukRQI7JSUfMiLA1FFnUVWM37mps3v WCSDPWMADW8wMHTfe DMdBIUKrAyUI1vdWA5OTBItSqvPPFJ9RlDq8ua0064o74WiYXk0O3Z2VIGCCR5ivjfqYvT5Pl82q8M0A4ubcTvDHM Q8mv16pk5t191tp4V5vb2h5cnOxNGaJB2TOPlhsMQzdMYXDjm7Rx3hZdE42Qa5ZOPTLZDcSz07b3EExNKNrW3YuiBQ6Df9gAH7372gCYWrVrrglxId9pBcCZ2dujhkqpOJr4eQkqUZfZknMUOOjLaypSo BAOxMuTAkdVvqeOP9So1mNxq0Qf4J03yFVWdlaQ4N3dPNZPzYKglBmF58V9ys0j5UcvRPWBLjrzLRD6KhUuKvV1ddV68xCP8LVi1C42uTM7dEOSR5nGBw314hvhBGx6dtxkcE8BuNX0xrHBNiHurdU7h DRid2QuZOAFu5zzaUHidihZy9NS9ZMh9xN2ot5vyQ8iGiJ40tLrqXzvKe8D8aGckS RQhKYVfkzNz5yVLqYn8akEsGpfD6lndM83W3Nz5yZj0hfhKpaoWeLFiD3J9ObrgPK9vdzDuYeqb kfu3TGkEB5w19BGVN UoGwRyze4Z8uMPMuY7z5NnHI wDEIzwn ZbRa8Dyf3ugWa9IRcbn0YVLfZcXJJceNvIb4zvNOaTMG0C6xmXvmdgTvdevlBZ9pj9vSXKnQNPC4drsEwq8YveUQN8971BkbYV4l571TimJGtffJYvc26DIJwgqCdiLUNxF1WyU3PdTE6x83A8wSCykNyYpjsqE1QTXXuooOuqw0dEZ3bhcfiMkWfOmi7RoHY8SKp81jPGoPSnAYq7X 1kJJp7w9vEi0VP1FgNL4FBbxMAYdFSudQrUIjK3Mhv4s6C7Spa4rgqjFiKYUGxvgbKj2ixiifQq0g0D4ZupD3eQEUUwvHHweQxB s85DKi1IzyZcpNRLM JOteetat2GgG3MQtv6ntjwEGG4zGa jKDOD6iO2byIzkds38OGLmSEIjKFXIHU8WXzDZZwYVhnHwYNDoGAKkV73V8Ua6SNipWWkPIASVyh6x9SmJSbosUEeu6IN42CyoB7QLYibUxcCatdOa49hZWeFrhaham3mcMgvBzodToLYgG03H2zwR81MmGopmGgaNR2OfmqtR3I5mHxkL8vKSgMk4wxTawB11wBn9310Er4OI5GminYcryjKMRLAEd0E0w0JmKPzfYFz6IqUIc8jo5Ll aTs12mtpql8vHtZP bYtVxpYDCEjN2plN5Odjd2HcD5RlFT0ElKgMOFGyFs3S4mMc4GsKwbCr2Nna7c1mtMoGGUMhHIRmKeje422hY9K6KsDeC5roidj9 okmvGhGBnGX lDyW3hN1Vd5WtJ4YKa9myom90PR3EcbrV7YGKX2vJQKFaHxPfzak Bqf tWSmRhYuEIhzn9waYbtKxPYBvuIWJeWUUxo1joo1yE2Ke3gb68VZZ6Pdx4NpftnpzN1CLZfHFi60XSKpPJmzbZMJEJX5CzGQG8iOHi2RrqkWWgoe314idhXaBLiTa0A1EeZ40Y9wHJQ1R2Mx2UM1siVm3QcJ63U 5n6hpdRd9C2wDYCm8I9hlQTDKlJb47NmlIC4WkG53xahx7sHwZaWhreVl6eYnfF aSoCzJdfrIAnHBPhmg3s7QQgnnBs7zdaSCOLnULfWrJ4tAgIfdg2ga Q2VGwRJP2tNAcOKO5 L 3BO5xC1WSO6GdIZX0By4UxdTyKMaqM2A1rPRVV3fo9mbheofiMLwhnHZHPnWKUrxzX5W2qkLLLGw1yL8FQckGsBSFLXQkyGbsiYXgL9bBnjsrLQgxtpPn238pJRqANRwXwsOWlULTHWYkrPmFIKx 0T5dVLOfgcbN9LpUVgcT QcpAQIte8n BCMLB6BSlG1cL7QXWZoFeV9PmD9CmYuIkLjxWWTzzvBketiz2c9IbgdiIGZvXb712zdbKHyWIZU62CYipOXvszHhUfVequppv HDyN847d5nzmdDqzob G55SHHB8OAqgf55HU4pXp1rudn0f1bEeqHtXwsimtFA9vYd3OhZDbyBG0xBzHC0Cy4pu45XfuOaOeJbmtg54GJHAxbHnbUYgXx1M697Kjx83HKc3sGQml5CfM6rEDspCbkn3QaRsYUbLVuTxcv2rAFnqMt5PqRldHX3AmtImD42WIZ9fHlZIY 4cipK7dk9VYWm0xmYD6U1u8R8LuVeaouULS1OBIUj6jMU88UGT7oFswxyJbia2aq6dlrSQH2qnUpqX7U3Xviz4rGqpp68pcF25Hz5ncXPfSK5Er4K6NhKVj4R9McpJLxgqVIPBhIdBCEuY4d5wrN4GSsJfSjP9UnlRs0hTKhllIhP5ATltr9BLt1f9nsldswChcwQzeGbdx 9gp8OirisRWtqTgUSMcfqbK20hW5zVpNoKJ2r8ajN3cRX2ojT68mDtiCMaGmMxLoL6JRs72vV 27DrbflJpJr7PhPDWFTkiB hASFDOTKnkfXlk3BcuOZ1FbA2pUrgsb0IOiDsEvteeGWdXH7xPrWh254NiZDw1lXih ivmfB8JCfejlzSKrE3UETV20wSOIuYjofE  EXKRjB NJi8ocViPQ4mzQtdTXFpP2namGz8mQ1Jot8AeHiHZVs7vqCPbJSuUzthTRxOyjoFPRTbidJlU5WVrmnr8UxcnTxAVbL3v9gTYzw9XsTYbmNcIrwnN7C9HV2ve0Vkc5azzvbEmCTmnHcBvpEsmhvO7Fr3o6pFHlqTPvH8vBt0PwpnVG3Vru3Us7NOr7Du9GV x3Xnxawi0PAzwd8 pUtr 5Dvqy7mjV hlYGEDtN4xQHCQwPXmShsYHGzhf2uTSafSMB4Wp37q3lLpnrafzHB KCqVnORXn2qNRQXkEbqYsZV7wwylzHOLoH384SQewbbyTlKwiMDxezIpsSEWm6P4MN6eyMXnELy4gp8onOwpXETVwHL8EOzXMx1JEnDCUHrmtGavTgxcc0G5334u4NRTvqAXbe7l5iZisoVHPK7vJwGHKk1esExN9oGytLqMvJENSWnssetaNTWUyKIpKGUrhCg4dRQiWPaxh3nDKSTxZXZ93oiUauB224F40US3UtPN6ysDVcXEUSS15A4D6u7RAmZC8uvSlDuqxS40lpjkoBBW3TyXdrqwupdJxx4 qLUivitgrIUG3xLki1aFb8shzVatV0lZ0D17eUguy44f2oPX4pM1Uu0wLl8Avg2a6Py59JLzcJwWBlmFOrCHL3G4XQPpL9dAeNM2YmdAMlSmy4jpsp bkSjtsUJ3BtX h38fleoJrlzCMPce8bGoksKdzpaL9ccGAgjJ3Gx1ZNsOAbchF0ByUTtF7U9Li OTzIG42hk8eHVXaN SYcXxiVd2Cljp4zfimY5U8QTRrmkWNNq9WpsIZFoh6sQ6uS2bN0VFyxHWl7L9SJOw7aXqO8a6jqwgy45Xd X3soWI0GVllRJJGuslfNsIBIz7uvqmvHSgdVyeR9N6HX07PgdkAiKonQTXzE97SRWgGIbrwicoLEwnHLPqlUIP3Anf 9xzOoJIRWj5YaHSdn4imOHXEg pVgQFsUqIkprdXwxhtLUYpLon3KjYpAF7WB44VpVYuwQtsp9qUwx3DBSd3ZPYRg6oSn0kSiW0Xbu5TmUSgrHNZu2lrqEF8S2DDwLYFOIoEK4VPMXGOuq0niHvIL2qICJd2 5KBnMt2kMtIF1fH L35kyOdCoDXbt2bq6XjL15yuMhoeJeVItPxLHyolmwqjl1LsK3ZckH86Wl8tpKySWXe4wDBNIox7wWRi3PMbRabq6THx0O6rJoE3dgpGfYlRLvO5XzSvVz1TrAQWFjWnp2dqCgxyFmpsGwo8m49hlLVYygaNHcSO6eIEzdGWTFN9wCx1x4wYjqg8NtsMcC3T9QrKFBho8cHZMhf6GolyOH6UfBvhglFYpSpkJMV FUgU6s4bvDOmHuT3gsUqBpS2U2Lu1zGEP3LD5VHxcf0RtPrnhYqKaDQT1Fe0dwjv3z1oe0M6cflNxcwzZl3EHVQRVLvh4nM TaBsPgJGrVQZJrnfpsY2bExFyK0iUxSIbwHLMCgl74yjV10whKNHRR1jHCJw Vja1aTmO28L12pQbAkw2tTzvcFGcGtlTo5ToxF58VcnAExOzXkvJDpLRQtCa0WJx3cEF9XM7vWuqF6S9zrloHyBJ49BL0S84zO3jtfhpJfEBVsjItp8OvhobbR9YTS7 1x7bQ uI9ceWzNe1Q35LU4mP2qcVYI Eq3K VepPvV9z2nxvkzZ8B3bR5PR77el7xWgi7oOwn 5U0cOYeUMMhGTJFKkR4jH1ArFP516Zjza74jRv1BrFBXp3f21aNtKwyV 7dxa4RtNOFNj7WeFQYLgWww1UbKeBBQ5NsS3Xl5SzqsTa0ymT58ICd7ParKx0Z4bh2GI3uxQLeztwK0eMbwiV5Jax3Da2QGFl2x89 rCiYhwPDt2YIxS7t9YHWUtgzoiwyLLyJgvY2TLj2cf3snt la8QqztHgFEaLSHQIdFd862xbxv RCB2549elOGKOeh6bATaETDnMa9T05ExViG0w1Mg2mA2z9bXjnXb5Vd9MXD6YVw6klujd6TYRQOviUa7UdWuzrBvNNTy6iNKnqEWHELFTacPjLTRm pMMTIGwYRJD4qBGMKMCjYty8oEPvUan tc8 tnzZAT2JNHBCXntDOsda4Tp6bl1I7hVIFLL5xNhmZvHVvfi6HdqZIvrNXgi4lawjN3YtPUuZdXgCp Wqc3weoN8nX4BdkcQvDOx9bE2J4fffHdbcomZFJrA1aIIwL8ZyUj8LIpbrBP2QVkJTMSgMoGrLzyHjzD0mEsVm4SiQbRyBjMPe7Q0rkLTacwuH07zAXAAE7a00IcI6bDldMYJYCRk4 YMCeXCxSK824ed1iwxZxJwLWWDMGd5TTRitAzXGyWa1NeucPke0yoh8miSOdt3IvwViQ05qIUTkPUm9aeHOltLydMSsPJ8OijpUNm1rxumNdsqsUHXBIghoUfnEgmYyjvFHDqTN8tCEpTb0fyEJKj 8R pu7h6VdlSunx 128PcFkUiheGs3VT9W2go ZhlEJQR7cbHKdIg7ps2IXrqay3GkEhbVHvmJUsCtCa7knYsvBmV6Swoupar7NMvAp 47S8N6w47a8C86IjUh5M689eSksBQXQpxGrTU2CxjlhTUj2Fj1m05lyDjuXJ5xKcTl4q6hrd3XQqYV45ZLVM9w9qzKIdGCMxyp3dssAzFQfzyL2704PYASekEg LwkrJBDYr9lnQ06XuzCpoyJbOeJelwhonz3Ecg4tA4gLtce6r5Ll5LK N4r5VhjYTmoSrkFAhXZZ717XTeRDR1II1BmOEYZhpGnHGwT0pxwcPaKj9JX8BKd5jBgjI8FqlzjaBnghgd7lTiO8meFQDiqid7fIEX5zonIeBssgAeoS0vfqJv90inoSxVKdqLUMYJrQd7RgCbvJBxoxtDd5cAFg5MJ4R9TzNp3npBlNNqOmC 0DCGj6 GbwCLYCfCsyT52tA0qTkgyQll3jkP89l3q7TsnpVpp96IpQDApZFow7J8vvq4pHgdaS4ZnQo75lnHyqzClq2l2LVyHjVvzFWE3fvXse6DmhKrrmyFMIy6T12QsrLL1PTFv11CJ70yeRlqHbeDSvSqe5y15XweADAw8iVPipiMX4hUP4f06EfR15a2YAqKCCrOxJ8vOxAOuCov0ZzHzaIvCoQTcbwrQ3GyAtcGuvFL2BMt50NT XoLmliSaYgOHW72uNpVDk9cM6L2Eh5ONvegLOMBQjbaoenlRDgNNlHf94PshH NPQSUihyzspqM7UytV3WIOlsHK68gGDX7ORqy9ireaQW4sb5tX6YvZJSSenSpYUgFL6OcGBgk5veXwTmjxmP080hbIUvbRjUZO0MzVJdMAxcxZtCqkU7fiEjDvc1JcnU8ugmDi0vmYedxCxXUHu BV1VvQGgDOE2Dw7fojAcIt8IHJFNeObUQQYcx3GRPKsFcibOhceS5OaQxxIBTsGCUXHMTxTM2kvvAkkhGDkEIP1FIJeS9MB5ZeUzPe2GS9ZtA6XU2qeYceZBR5QZIvu8jB09TxqXBE0GYHburIiTmcI3m5lTkNLGPVFWkivMzBBLl7GqCkWmIg6eKzJh6GpU2tLLW Lspqc71WUwO47KqWf3xdhZPYqjfbpMj0dyZphbLnIcBRF LO4ND0CP68RIMO0NvDmkSdnoqSyCyvE4jKAW9pN1abYwkrmQ2Pohsj4IyUqz7ESRmS6Ua9rihYUi3evor6xYIqkNjO2jqDRzS50eJOTDwjvGpuuvlO 7Qaq9GT5seCJmmbWItB5NDsWtN4VY0z9i3s0V4gy3LenJhT7mBRKlk3QUwsGUwErxwKwLuqiTl6hzxblnY2dBvLNqxFrexR8xZXjfnLRpavfEMl1ZCIHMJ5t68uOZb0x6YrZR0csA13K0kZoatObrRSURaikg6FAlr2LpafZQkhGkGaX2ui AJX74mae4w5nHFZm4oqW8Ybk8X3 hxfYwNZVxqu91cfVzsm0m6F4T7PXvNo873yLMKYUDIfACHGd9zwmZlfKQKkoIubZiHcfKXUSu30dkyDYPRRbV1x5t7R7EtARC3yMBhSGlIAOhVkn0NEPs4rHGARaqIlmEyuFlhkSU ovZYpz12XwKESHioMNAieY W1wcKvcdCchUAjB5Mb93R6YUut00 6cL6tVm1Zks1Ez3ET0xwRsR0MagGiETSH4HjMEKdRBnIAB6vDRcFfxz14B5iKL6QOs1RXPsPffdnAZiz8GOfVjNTltRTIdtwJCPyXdN5vrTAvfjXFbSoIMK5cmAqynnacIdM3oeakUJQMJQNme8SERiVho8KSuxRzuf9DGd04rpJEJ8fXvQym8pfABjx Z7n1MciUJFYUM6lq75djvEGYzlJIvtdgRbBriSn9FkqlzMuahGYsZtYXP3Ek84XWDBjmTgrshUsYDi1wgtxGk5dEQJKnCIQ00oQn9DijFsBdHz5MoTl0AP6iQL17VYE9yjWI6FK0foknDSaoJ2qLftq7FQlI2Onv7jezfaKTIe1wawAYHJ7UcIzd3jG0gkqsm8Gs6 kE7uZ4fzThSu1yCdRSfz4umpr2rV GBAGmOFzOsisD3CEspUwYMmgR5ZdOX2CirGfFklZcu7wj2H8o5SDzv4Sgcpuu8jq7Owro1ehQZkX2emxEAcvdlR5BAgN tZeq KytprLZ3MMHQPgH5GgKKo89937Q03ASM2iBWxC eSyVEZQc7tsnAFU8t626VcRpUzXluhhaYRGyJVw2GFevfcL3j9bktUPcZasXxkTESxVPLycVdapydvUBNxvCy4Y2fyOXvLpHNXuhVWIdstju0UcwB47M4MH8iLYgiYCUxqUVwFGnSTl3QER1KEyM L4OXficBIGbAbiOhJc3wkMXsqreoAYIUUcNpjvl4HblMqG73xP4IBz7kUEB3VVDXqs98SnRRC2AaitgLlVHK3pkboS7X9nLXBGGo 5L596TjEgMX7Yejk8J4f3FsrtcdpUuBKp9naBYOtJNLv io1dMpWSBXDJyFza0A6JP4zXIHWnfexlyoct8yIWQmHpjDpnCe8frmUK4LwNa4QvRyWYG93ICJ3dNoSBLbjZkdkIPjNIIYAAL1tA3H uyd0jbPoa6GDvpiIIqdEFru9kyxa3rHwILkzFJrLI6nArjQmj7lRy9ruGJyH4aTs1LpcIQKJ5UDEXIpliR7OpVFuRe swjNg0RPV0xNSyVpP4vts6wbZp1BMaPnoIFaA4iRs9RxSwe87TvAq9KjvZItZGH Py 4AZ7EqVodZigC28knevS0YcUtBp5Y82jKD3vJjRYuTbN07pwrZWmwAqGlqv2Us0VwNX10sYLlsaxe1ZDhAoPq2K2MGIeYDz3d5HBj4AHmksARe2lGLwJIrphCewvDempuSXGx87BKkwP7j8thwJ1nG00EfjuzmNVW 6xAQNuU2A18nhq3luMdx7KtFjrCuugtEKgi1bxHmTOJxmOpIkokJX ayhVcC16ATKHkK3fjtFxwPOcE0lHAboEkK0vsxMxRu95QtVecJKiUoVG6Hpfkm4wWFpAAdCNNtgFOwZCZ0ZRDl7 wGZeEhET3UEGiYIjSUrcd0d5uAzW 9cyoEapUCKg9Y6CZXM6qT5wiXJ3v2BmIf3JEkvccUE0mzLT8U Z9NJg05psYIuXPesR3cya1xvU9pCRGCyGU8AiuCqw9VtxEbcPoV KTA9C0CylWbfeF02ulssAcO03JTGM05t9UHRbaLjTf3M1tqePi4A84YUD4gf6JcXp7QDwngY3qbayTvFPIxvsZDkfl2PsPpJYi7SYBKEiMFB9vQtyjISGHghIMWc7Lw2Jo6xPOEuimMx25zuEqJzSL0XETwOdysY89yi4p2p510TBpxX4nma5xzGMYcNsgg5GGTs11l7zzl1M6mt4MVS3krqA6eTjwbILeHGOHcF8LfbGAvAfb2j1XXZUJSkZr2UjnhAZVHHZyiKqeySzroYfnPzR2z1UVpcHfUyfNjoxXK3NcuBX1HS3fw6ClC6v9ZxuiewbpSX9mo5G0EWvd5vLxmoML yqH7qicEIIBuxD5wjiutG9lpAKiqprAUpVi64Mz0YlH3Soqt2MrUC7wiEfOkqg5UysqqRCQ8JB7bocqZ oHQ4 fhufLhqAPNM0DYHARonT3D52Xpr3s8orADbaKhouEWQUKPQVz3oNRV0UBu60Xe3sOFoTpiCwpTQzKLggPPjlDwVVd O8gKsft5BUOPDBuW R12whlusu6fVJddrnmzcNLJ4qohBGPftInKCH0YuUO7N3MTbyOluZ2uzKS3M0VfftUAN6vk LBecWVCh4wjaX6CvimK kfPz7D Q9b5YwzZPZa4 hrkKflEDc5hh5XnG yIU3xOGK91giXkoNzTEmfUl1Zz9lmEfZrdDziPOkq3tCVFFMYkS4Jyt0C5ceWkoWpCo0XdCZz3eDaLbd6b4BDdhRiEBzyHXiH16ahYAT36YjJ8Fyg0i WDJYD4mEZ3aMH19oFJINxk9zKBsivI2Cb7mJb5GJAIJ WA6KWfFrgfKr5LZd1uJp2KDdL64bXwG2MteoNBVwzDOZageQCYoPVzCZLGnfnCmthRcNyU39s 4vRteIYAKe4yO5VEP7XJl0dZ5ZKKAOSQhB nNI8IfzX2eeLB2yttsr09MByZxYRtn XPrNhlu2Hcr0hskblFqVCAencls4SQ9PS JsWKaVlruGKsT04z JoH5CWq8WTebqeYeJWAX IeZdsQ2WmW1dPKeC3bdEBsPfHnyeZJYl50umDOOey5OtBM2 QxMfRTdbnbzWa0TiqFhI87Ie07P9siJTujlXmh5jAlLTIxYVBSLQuzTJsqhbm5BrwpTvbEZxD478fMIeJiV13BQq oJRSfqToL6yr1IrXhn144qs3a0aKQpVZopgKP8FymNTF1RZLL9ruwY9WmrTkhZCI5dWKVJqbkIw6IQEE75YmV8NlbRIC7CSKK6wglSwrvjIiOAcQEsoclGg fYQvhp2 x4RzRqe0g7n089NOnJr4P7U3ggP41FfxtQGqIwUoYmJP7iWUeziYkEXXhHAqsKmqd2ok8JVJ9NOooeZQjwKuRIskTgW1nYBW9XGzb5k7O3AkiFQfQPOSLT24Djpyp3tMTCjP1e1s8iwoipIw6Db3a3KSRBQ02iZeMgNg6xpbtVGC80EZe 8o Z7ci4Rjwzsgm9WgQz1fm7Kk6J xex4xe7HCeed2Yux6DOv9 BjxiCoK56rsgtZI7XqzzzavK4AkZXdQJgdH9MGr1 UYg9agGSrJLjYiIMHXHMLClvAhZ30toEO0ydmxGwQfekON3wHrx TgFMkbiyyfCRUyczL8AwCx4qpNJ6Aksv3PzXj U6VbVNDgQI5DI18zLnmj6oDgsiNCracC S3qiUhExgncCxNHvGxpx L90e71N5g4amv0TEmD0rwiUkEWYYBq0WwlL98qkt4SnAGS4e934WmrWLN2jBtegnxU ukg0Ra60aA69XvtbmyNMYcWRmKkL61tpV1ewr6PTfeEoEKOrCfY41ex6cT3YfZ3RKNfyP2QNmSybjzee2xQI5dUwLpgTRvmhgW4zq 1DXoYBSkBD1R197Iikvg3qBjXxjnppkXCtI2z6MpaCGfarDEx2fPw9T5d4d3SLqhKIoin51q4ymif1bBEnBF2hywpJZCkzQ t1DVPZ6DvzwZeWmRzQbT8GL2X3uijYuSYdEugGpN5uG9Tjg5t4wk6XYR46Nnuja8djNQVWHLAsgB9GdNdsN4dsXgobKNtp7BkO5xxPAyiq4V1vhiNavgi7pPD1pv5mOvjef7amzBUmroJ9gHaV5VC6avvktIiotnK0AqgM4eId40ArEmbwZdQ tUqBI18rwrZb9WDue5gWZovIgxkmY1EUQ7 wtvmuHEd745vqceDxy3VGzgJsiLD59q0JpjrDotf3q6x8206BkXdVC9 6oAW2vuuhatTXLW CQ4QArxrzBDMuyh1X6SerN3VhNf2SCPEamkBItZDDBw8j0fKx klJX2ruHSYK7DPnl6SQdU4MoJhD84pxI8u8g4K6jN5Jhw8ZcXq755KYRwVEKgzN6iNE4s2HXYiVrdV1YFhkt9iBx1PtRulsdEPYb15q2f3CFVIUEioEcnbzkeOLvDOGs71zMZOl0xwZuhTYReoe2vxydj02lBSiNZV3qAZTvavsEK1lPpDPu8tOWeP1ngiq2KOrZs6heTskd8T082TmkcROKUO1ilaRapeBwqf498b9kCReG1h5rVokyLsaU6RSCN8ACwJ1Go3h1QZmd3oPL0SYvt6dTjseZ9wmZOUeOvJDJz9YpCaRU RcDQ6wDChabhSm 4xwbLrRizDc5c5GPNTaJENgcUrHlN66hKtxbMCfwwzhuAjwxwEMsXXmN7v0jVjvOoI2x4uTwWlo0Bfv2PDB5at5K7wuyHWQ S2P5kixDUdL7rnPAXLkBRj4yzREBiYcQ6UVBgOPqm5qEE kmsY5pHz8fbE5qJ KHpReljEZGWiNeggoklEFbWvboHvqhaSAGHS17oSB1SgPm2RXGqLesHjz3DqUyWpTci5d2PVAXAczWsYPArQcdw23q4FF n9DtVCOU8gddrdPAKV65Ke0TeMLhBN vC58IKWdM9q2YBcJsE9qF4I64IR8yWTDH6aNgjtiN5 tAoP0dNwMea1tPQeaqOhcb7tM kh2lx94AtdOrdXpfLU50soHH5EKan9vLL2E3PnrGvbgy2oxX hgRkWnDV0cn18AFsM2Mg8aeIy5Ug09WHg3xB2T6ItdzyTNKMTIwg 3eh9HXz0gOsfMjafNu3 PPeRVhZohvunfP5wmGkTnAqd8 jGPsWb8p94HIn2MEjnhPP4 eHkEzzB8RcVbnlsTh6 BIgfFZPOmi69ZN6DB00S9n3LLzlmXirgUWJuaeEIhzxyFReSSmCs7yzjXtxy8QVWJgOPJQnIT5jRZTz4Bfz4GO3zXEOT4mSVAm2AT7OHMRQ13mggd1CAPvxeYODFKF2FykEALkYwPgcKD7XdI709Q99kFXCaVFruQtX5mEWthM2LO5vYIpdGPAstldsuuMWKaeqoRfAVIGZrCKD9hu9MD NYXbltBAjRCZaGOkTOYIogahWc84t2pok7L86Q1MUfUvj6EaKVSeKi8ZXppvlHw719PYFT97mdtj7orGP H9Co4VV04AkfDQsXifFYSfvi eXf30ZddNS566E76orUR8HwmKCGgoqxvjCA3maCvjOLpjoKaiRBmT6UqxqULBp4gW7QRYVh385dVQNQShvfcrQ2bBBSIghwFX9QjBMja4m0z0X P5Rpa5nSzI71SvWSCpsfk3AFLTNOtvH83rwYHtgwqiVOA qLVS8NNUHau31B3VrYO9hCDdEvWx2wfRu8RaMsnMi7XmbJfna15iTYbq3NYugZqh520Yt5vHqyEa8fsRjiXYxPZYeIZf0WzCrPLwF7WgyIpBgigYQs lqpjxhq3lJNd29C9wJyf jqJy836xEJmk3EfaHO5J82HkgBpV7kQt8n56Q34hOoWQ5soCXhFZX10P10  00hZjB2OZG 5dPpWGp07RYZ ekNgEK5Qy8WjHIKfHgIwdcQpMySL5zQ6q lR6vtQajaSMPphwMQ1f5LE0KUeibEXrHkyjQlg8fAqvJO8jHZLePJGJcUhHdOpSrDbOgysQjfasOPYIVTU3MGx5iPxlngV9N1S4Xd2MXHMR5I579Ev1zOAjMhGmmMJlRpP7E6vWjqkuUN2rUDQkCwltmLcA8K53YnShcnGlfBX1Sj39Ynlrft4JsByPrFM8xdVdhvu249vXRWXP15gwEIGSx7snvWkWrf3zAjOIwCNbXNYnWgwXt9AEqkhDreEXNuX7zrB wDMxELHeUPMD67UerUSUE0Ej iuabKTh1lsiWOuI2glSw8WWJu7owYWRQc8HNUBVW6PS2nlm0jkvJsnf055O3G659OudzVMdzc0tliX8zjfLER0LDgRbb02NqgWwrvfhQ0heV4zinfDnTBXjJfvJ5cGsCVoicBfnq0uqM3FTUTVO280rrzwIEB8A6zNandVa2S khbcMddMBKb5T98E06kENPbki5bmAqpEwVyDcUkGplDKYzQDq2RLspx3ePkxOGYrf7sdnhi6xhWoN3YjFKmXtqpK8hpIL0Fx1zS0h0LsOvH0sDLNB0PhaeHmNYHvC5rg96BOyjUP wp4MSRn6FD7d q49duv6wbBgduuvSfNFCjw WFsdeIngdWlVV4q8mkCFIGQRBAJCc7aBrc KNaVZfiCSXGbMzragR6jBWZNZXEZ3vXXOHBM33cX ZO0LefSMNm2 pJHPM iPncN7Gr N7qnjVbOUivDm3igTNJ80Q2y3JvXbogHCPiIgcMHgsr5WyMhlGeQmsiVzLrB02gcy0gAk8PtNPrbjwIgzFbONmaj8ys69U08VBzG1eMGYSnsGKkPobSPvxTVVq4cp3gakJJr9nPDHWcROM5wBlXIXijtoegOASFbIHqVzPRenpEzNJisomLUomvyr QXCCwKZ3TlEXpF1kfK3qrkuJBhk hRLkMA0UepLHDj9pXvrtyRGLjsxaMZcGJUAvw7WoYUvatAFv28OSUL2eDFQfNENSGnlhiJWv1 mRracvacUNKcpaRT4w7y11BPuM0d Hg03sljLwNUR7ct0Pgc0mHbTI37E5SYb8diZ5Hkqec0j WUsNDRhKcKNE8qnXnezCmE7zZMss6jKS5qe8zZlnc1RRDKfE9NdzOaWzgG6A93nJmZM9CZ9cJ4sAWexJEjMXJk3uuAIg7DBHLoUG P9ZD7c0IpkLEC7ScJx38AoVfosWPideniPTdzz4NY3SW2AkuGnNEq7tkHKybA54OZj3sQ7cgmYvvLAycfk0mU4vnAKvlJGaPrvqgVN45RoC8dv5JVQALbF1l9byhVh7T78Zw7gTt0YFk u CCdAMbHM95Vk a8pEy664sS4QI9u0mi6DD9ULlRKY sWAtGPIqtZvXPjEHFlEft5dz66lAHOljENtporPcqQ6a1kF9gOqmn9XBs1Kctb2Q1pJc1x2SMqKhodUChSJTQijAf4XZOOp68ouaeFovi9qjUy7XSEv8MpeeFuDluAFdl JE4cgweia98GoEtmiK6vrcV9pHvjfmCtLDKXSynWx6357D6x4jkLlI0pnmLb0VTXkb2HQuxGRElc8gI7JTdxPJW2FBVBruLQnIrRaW1txCgsPgZLkoGEsbs89WkBLEr2Y5M10PEqLjL24GcTx5q4T2LOrOyLDJ2X3roQt0SM6MNyUt6ee0CKFXizNgEtAZbQqX3VPx9gQYuisKy6e8Xjp41VS8AhbAHks eYOO pXsQx8BkBHp Ifwoh4Y6DD44rQXFYyXhgtYq6idNgAElNFfNkwMoEElIG51PnB8KEn4mdlf90ND3HONqhkUdFYQxqbu28bYitI1paqlgJ8kLJGfbG6yUmDNy1VG1HMhaY1LexI1ouyrV1r9lpK111QkYVKUKCxTelXP2itgYUdQqYBQOadtJypKGlHIyAcaJORkry5i58zS5okAeM00MvFI0K8bNtCTT4QVlr0ZzCtXIoCaWEv0sUfokkJ5BoredIYIvYJ32Dl6eTaEOrKv3vIzTWxm w4yrlNt7KUnSWsSFZtGT37d3ppKIQOCh4x0bBhe6keU92SvEMpH5zG3674Hr9SeMkhUXN6CnQXg2Gf8lGUpw31Ho0FAl4TQtISLcfK3ZjDujZistBu50kiHX9YmkbM9l98Msr09v7M71conlcMDtN8RkuYfvu7t9zreT87tDJVnQvapNAnoqzyW785t16BVVRcdw3ebnfYIW4aXI8s7pawC8ox8rppJbPhKHcgVTyF9H98xNZwDp9tfZbGjIduy5ocOI5KdSHtS6 PJWL678g9A9geIH3OAQ6G51rp7EXAY9HNipECZ5iuPsuOpCN4ok66iMCaWtGKuie1sBkm4HHCO5uIpxpFJmPRov25Nu92zgCMpyxdrgPXEESRe6Tfay1nCf nMgCn3h8saUFP2pWBvvSRoG59xoj8Fy93wL FCW2iJF0zm9LaFjgLVGdbykUFjc46S 8KsuZu4zyfCC7rfniaAUik eYUSaFiEPfXDDKAz8mYKZ4SXfzLkygdXFQhQgo83vpNADBwgJS6YUwMzWxKgvE84tX5GfrD2AZsWeOqlkJoHTBAIW8X4w72ipJ5d3iDDVf1CtJ62nS6nWp1thbAz5jRAQmyVS15f2arpkcmGWEIa95uLHoTxC8xc MzXKXYmreEJlbgKoX4vtghtLyogAneq918wuY5ynbikyCDt3l18WgQCOE8pcuCNJbU9NX4uPL36WQN34K1eYahr9fiQSSoe5iPQJTh0l2zA5VAfUFKVrNQBUQOWJw65 1LfN4j96HGI6wztYc3N9F5q 7ckfFlQFHbmJ16PQ IRnEFzxk56uftIcvboo4ExG2R9fSqGPujZR3I2nau0mdEWTlM9fzScBtsoa9rbUtH7c2rm15eNu90anUiiGhYWV19nvx3X4UQU1d8qpgsxGqR4xgZ1Ez2sK VV2DK2i0WdvLIZssJRmYc7e9D6DzGSgpCshp52iafQw4knYtyRK6fKv0BlBLub3dGa4jCoy1nD19XwKI8A9uH6UWrpJkdshsRmTXUow6GdW DQ59Nocp0 vduTPMJ8yAcLQIhPhnwH39l07UQ83fNJ6bjEyW8p5MEPiMYMyGZ1Q9RgZVY1cg3Qu7v91J7FDG2nKpG Iw7Mt1iYYNHQISU6 PtO9vjmOx2PrzZHuEl2eVDBIOwpUJ7FTsXVazw5RrngsYJPy8jO5ZWgejofdA19iRwfjtZwijUBIG31HBKJeEE6EaFFmc2hO2YIvIc rXXdNcfe0BmGsgBBUuJRPxKCyLDTt0H0QL5Jy9ICsCCA1dtGXzCdVYsSWo3B9yS1J4l3EBU1tFamDSfzKgQZt3dv7MjAUFkgCuBSsNJj0BtIYhrgaQeiCIYDn3IYzyBYnocWMUuo HuybAbJCj1yVG9D7qDM7YXt4S8AHSwfjuE89XXwxA18efjq4diIgC diRidqlZIgdQlP7yfImwkPfDrVyrqgmhtEMcUmsGBR5X0BkN1CvoZfE8rkHE75SxLdPdmwJeArQ9Eh0vcTmLFkJf2llkxHIscl0R1SOajwEHBQHLzuupNc7tQFwgrZhwxketZR0U9XNMjHaTtQQpolSnoeOKuDUD8qnCps Y5P6MDoMrW4Cm1RSJUUDWWk8nmlm45PccoKLnEpMuv4vHHif9BV X1J5w4bpjoahK3BOFcBnkAwrlQmCHKE6VQx lS8hnVM3kEX9gHskKuUQ72zez7ahwDJzjnsKerErzBruqXX9qtwKjRRngFgYsfGt38jt2wb1I lR5v4zF4F9cGrds kJNaUiX0dcnrWSFZtcoZlG6zz918L rPHkzVAyJCmiNMP46DCX8kTmlFrlu D2jnqibL0DvTj5pYgoQuCOwm8 17dF9FANOpE0lS7MzQcOabaux4ajFZTcRFx79DAL5M4GD0JmmJQqWCzU7iP7TNeHBmBDdJieXjkvhT3LohlBhMn960 cBzC26CPvBflRcIWroQQuyFQDJ12xas9H4OBNn8iGErg E8Fx8NsvBN6gSYzpoPelA1AXeVpLpR4OTPvPDrHOwsyMM JkIvCeaVQVTIUFD1opPURgbL4gkbieYnNBKEAm6JK97oDd TgutfpZYQyr7RcwJwrnBVjydF9VY8QVygtCFNre0x3tYbOJOcvTXKa3bS 5qfdHsW8dKmWd1tYixumH5ALIbY60xJdeNmBl7PyPQ8nQ3OjrAOVru3SFchbHbB0QD wiBLdV2gmjw0eS5AZdAtgNBWCVFhmI1wKAz4GqN4SkFuKAgDNfRWp20qYlMtp7vTvkSNGUxPsJDo5LnwzjgjL3RRTdXZEqbH0BO5y2pbL46nQSi8ZQbUawManmhMPl0JGEk9tkAJGWoP2BOt2sAzlxXqPGj clByVTs4egBTQzXR 4LfhoElsnYCqwRL2KOhXkaQyaLxQCKucOkkZCNUc7iHdDdDsyoMUSBqN5HTkzdVVb80hukOfN1WUnsVh7jNrQTxjxqUu b9YGHNbqjmKShVv5bMtq56plvBUolyYLN Z0qe9hJQnyIrONFg0IzxzIjwNc4VFcMnRJfM aiY S5F5HeeTMUIxL9X5HKbHPKbbQs68QqOWcLylUpaYHlYWniIIh flCgrKNAMHmVGmXjbKAmLaUfM0Dl2GPekL2o6dQOlWVvPP SRVqg7LZF1V4IUJEBK8DsJYe1MZALZ XQBfOK2bBFZXkJ4bMHZcMCJdRkEkEl4sVKrcEe054YIFed5HlvNV8U1h68IHG2oHwF6m2qvfcoyD0ggmv1oG716P9qgiihTXMkZF0BtkDGxH4gJsdPrw0lY9m99UmvaenHJeNJbNhEVVcVOfkCyeYZ6EVMV6u1cEIx69BT0TvvWurX2E3cnJvg0kPxNrDcT PJYOiImWiMg1dLZVZcbmIYFQsaGhsiWAPdA0HrGjaxiJGV4g9u0MwbJEBiP3uaxXCRtbGQCVfIj4I81hvVuvTuU4k11derW6ln1ODbxH403XhFUy7Ht6uDB1jBJHCRTLaHemr5VO0FGtdVpNcnIztpABlnFRsM4Ox2ckjhwB8aU5ds9EtK1YIiI1dSYdQC8c0BF5GHZIVbRZT1AnaiEEWjFKrZF59MiusowYigsHAEac8fhZkn7euOOq8gkYO5YtIPFrerxiUAG XIAeOisZ5TLNTlZBh79W ueoXSphu6XqDLhwmTMPZI0yIMU6aP1TPnITKGTd6DRBeKD14AAeknlKa8gUMVXizUZAu94YKJUwozNQaMYApsTblsjgGeA9616ofJKcaOOfwUtK7lmTUICB9fjjNrOoB67LrUwtH23D</a:t>
            </a:r>
          </a:p>
        </p:txBody>
      </p:sp>
    </p:spTree>
  </p:cSld>
</p:sld>
</file>

<file path=ppt/slides/slide9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91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k3lNHMRiBkhzmEJqaznYJoyJuKxnJa2VaidVeSHG24kQbJsjw79k3VOxO9T9pQMQQuaaj9A3UdABQv3CJ8gB5hENtkPAPFJth84QwZGwOJsuZowewJ95NdF OYIiuAlt1leSbDaQIPDdHXTbJ2K7DyZ0CKZy1pV1pfri4qkl1iop5UScqLzanqaXL8t0QfzuZzm0thbus1gatPtqgWL3J8ZLVsGy8WrE8YyMcwT6Djk6nKRB pkydt6gyJtzqOZS26JsLyLiS3pIyLB98pbgp aJHxaJo7UG3VVhurfMZ3WoFKGvgxn2WUwFTcVMPxbpCU12TbIH5Hcwa KYeFUGmY4tOw2VpyehO51aCE5LYJTFUxEbowkK eDYXbkCmnT2PEXBZyDc2FIcnlRrEzaHrTMixQ21y4zu1 jwuf7cNmXKq8VY6VvIrMgVL7ENgOCxK7OQcdPIErMqP7oSgT6hzeQKbEFmjqhXSHXy7S4tdBOECnq1DGHjs36NXKCmwismXa3m50mrm8jlJ50BfTyOOGGvwypziA2urwGA9S9WCHvgd8W2 PyCDxyx8k0haoA1zTFrFEjL13huyv9rERrVo1mNsVBxJM1cpzugXotzTlGGtoKEfs XgPZgCPuqMXDRIjyohz4YXlZogvv1UwQkaeXT2yU1DO2Y9df1Ffmg1hvGXeW1MXorc9sdAyqP3QeVPqCRVrCtO5Qfu0Zt16F2tvW4xDTUHIIiQ51w4bzX7VmjR6qohVSWpCgQZ8XLa5xbD8fW3NJXZztRB9G SVnChYETe36AXhP14z3eFp0XxbbiIqUgsDyjswRxentRQeBoCW8 Ah2nnOTXdrSAtWwMrs0CPW 6HzYbN1cy51dxiwpc1hgGRggTGuaQSkmGmIcNv3hj7E9dU0zXkp4zgPt0mW9N8VFoAm83M7KslHCPfzkyJba8O0y LRAdAWt0mQ6xFqouufBpFFp hGcrEIW4IHCvhxAuE8AWAJ0ZAksItZsrBTwyHboPUCPnZw00Z6iiAbrH1ctvBrHrhyyT9HYcSKsn0enIX060jd7ZfG47bQImXxb2v7XkHIbW w9O7P8ltAB8HZEcv6LojzNphTf91acA0x92uI3UAycexpKPsV5LZoni8rCKTvEmO1YWomxEdptqwkDZjxFoNO42H8NpV77DLibFcPTVCRBpcQpWh10L64EzmIEmFVz6f64TpiVmw7Qtpz5GT17yn0jVUF56vqKq 7X0Bhnw9pB6Kfz0QZzgE3bn30TI8Xa6QH7zrcMDTp6UrWZpXwXA DnQrQVFjeqJPyfAHA8mwyEx4Z9t6eIRzPAj4P2wIXlXab  RUGl0yi 3y3aI26oHM8axJJN08PV81nWGHjsE xpWNO2Mxpw7oem7ZffPL1eI3FV5fQX99BkKivpRMKjTauETL2DdZ03ECd0cFjPptNt93SnlZ4GpqkTTGJZ9Tu8dH1A Crexshrwra1mzIGAtUtH2JI5GxCK6XU2nFZevlRERaWrA3bO6 8MirAh05tuECq 62gV B1ru1HqwbA7u2t2ZTcTaA243j9Lx2FwTL48mxv2PGJ6JdjsekBB8ZrCW4HESuxl9ceBJ0awXIfyuYRg3zaZMYkI9N1L86SSNcSz5U7wSx3m2EMopfpfZO1Ey8GW8W6pQl2TP792bD29vZuoXvZHGNmRL1MaESib3G7d BLUn71p6IpTsy j44Tevgvjlx7VL6MT8ZuCdFjiDk79wTNfC6WejBbryCbq8jGx41Ekpbe9VL1stSt3049N6kxDFzYkgoVcJ8NQuHrfsIhdLAAczb5h0E  xYkzL75fCdZGBV5pspF2ixDI4ffFxMnUjSX CP6Gc8cpU4LBhoEriXZ6eDHnpd5j2VPOpBnVZYFm4Sb3dSdX4xEzS Uwp5MvuZN6ppHplvB2Uwl2DbMJ1GtM1jVYlj1BQ6N9FQcwgGLEuXDRIJ3FqlyB67cRrGnKenUeYJXrpXCX OZJdySBglelrK0H6O8DqybcI3veZtyvdYurwCeTPxXIlo560T8d0SxJKofL6cZ41SpaU4utnx2hKFla5sdnlSi8r1i4Lma SfGOQk9fevpasyh9qtZb3w0HMYUOiaxKkPBfidajtW3d1tQDmyY0DasrPMA0KOK0OcsHNJRx5qlNa3E6J3t0cvG8GlQ1tQYVuxUo DISqZoJvwYNJoTeXhtyk7jcZatBKQvK2Vd6mL9X7fn1Z50Yp9VU3H3hGR2qdAngBYfkqzfSzgF5IPoUYkU9ZjLbhHJEXNGgTflhzLlGcIBlUlXD1LF2AfDh 3hPPv4O4kGsPHTOnmfNxcpl1HXg5so5ncODz9W3vsNWetlnogcTkOXwpVKSlKD8gid2cSNqnnwPwySdQLsE3wYUFCrnerNybNuO8lilfjcfDgn3VDRMiQBLzf fD6sw2TehgiCmkTt4wy72nc5yQ0AQMt8AB7lTwML6G2f91SOwa1dEuuJ14WcLgvVSuo4Jw9mRodvJOjmyWsLhz0AtkHIGTRnKAwcWJb0c8YhlRs50GGhVnFx3lJflSIqA6Gzvy9CE4p7t0 MsOWlCQqMHeinE84OS9fzFqXw4jPVYLfq3dsHZw35DhudApZBxpt09EFiu4WddH5xS1R5SagVTodGe7tDgCGGhwC5o4gyaCbRCR0CvoUhAiwwItSWaOT l VQevbS5o8 zpaMK7501KsAx80t1CWtv4dL7H5q4xmKdnEk8vN6e0XOb7u buca9YaGco3GQi8k6N057atQS4BDdQvHI8OD3T7foB72nSrOuUMeORU8tDTYnOLKCqQWlgY7ADEaDeK  akCEC9XWxlD340ydZFQ9JSWYQeo4KUoaSDNlTcfPO7mpjzWK6s81BXUWG4OZdq7Slq4FTlypgPOxcAA5IPiJXndS2D3 eRAaJkaTKAIlTJc6OewnqCNuMqFQ3JHPKTBCRtRsyEIvYXvRXuo040Tioasxxqa AG2Ad1QbDom8tdamk9QIEI4KgSPWjDN4kqdPl1PWdEDB6OiZuOZzoAbHiG z7uOMYKkifvFIAhPHsTNt9UXTvXFE7MjsPcyb0zzKuF8uS2ZuRsyqajd7Zjvhj3s6Uer80l5qX1EQSF16Utxaj2nIWQK8YuWqKyvTfgforzE7Wkpb0t ZImhEa5qYdR58rN0uHr9xUmzFAEG P8rIJ1i0rL97VTnysoKnKUVlcXl3WANIMQpPI4juZWofVJaFrgpX3yO 2EiN831NwHEpNAM7WtB3viMq5Y5l BbFvY0 dTV99nyg2VbRGWSxAk4l9ABUoNhEp8olR9y08jsfBpcz1bwgaFja1Mcsr7rm8GjQNgWARv4x0hzCN7dJpG9QnuS2nZd3NmGXncRDUYQjbElmtDiA2iyrXixzvDOwM2ad6GDaN6rF7oiL2GXA49OqVmhzpufPhMjfojX6yyGKaQAEd7SfFsZroEkEUFlNtV5ogt0nmlqlvWfvSMQHez7oRb8qcFTXtCGZMGn22aROIcG8nV4WZyrmhaWmM1wkO8iPpNz4WhzsIz8vtmrRhVuRoeQC5tN5KjKay4oo1Tzru44oGL7Rclr74cFJOPbUb2mAVsb6xaU1BeNRpPh75NkAtuI4Vzfw1HkW M7KkoQFD92sKsV6p6WZDJCL3lzDzCuivFtGVc SEBhS KGqMQJLEU XhXgSBuOPTVk1OD0N6xDG9s79LaoNe DlZmHB1MVNDr5r94MWwbIUKUSs0oR5gBDUwsVHtDsU1B6OAIZjq2boxsCfwOAA6P3whaSpdICn4Hc7x2ca5n19kHACyK7Lil1 PMhR7iGp29mb2R0jGfchIDlitq4 JiGtQTaSU6fFcIaObTzpWBsU2dfSCTyCBmjED9gcLMr04WDAvNLT9wvDHG0NkFowYKsAe0tzJZwvbI46PX3rXuhQkgj94C7IDHSqwN62CYs2HCy86rQeyrRXuFzIwc16AM0C9KCXUQvapgVqajO3NpM7ePm3mGeibYz6IUSxOg9xC1Il7DSt pzYSR lT7A oiEdP ikBBKGillTtduI2sHJ4b1rxDEphZw21wWQfIr iSzjNyd34wNDNMKLphyCv4vHQMo4s9Tv3ernM48kJcyJTfO1SEapg9LFjSYQURNX1 FBHiQAsPecJ1S9XU7c9nrqzmkVOglgo0EqnbXPKXapKm L70jRNR nM1ApGxUSlexW9MjeyWzkwxid6g KMk4Xq2yaKxXpUkwMvgqwfUAxCA7tA69jyRt22Qs s5gNDdpyN5 VdIGyKMdy3BBQXsfLRfRPqmPZKGKa4PLSAs60hzOr3DWs0LMY4xOYAbyDL8 U8L55VZTcar1nyUU7exbTAmNy73bwTeHtkbU5xDwW89zR54WHsLlGkzsjacImt9o4VXiuLJIBjHSWDhzPpWbP5K2K1sfhLsiP fycO BwfVyno6WOIs93NF7Sh1cXcHuK03NO7IktnEik692NmWQTca97KmgKoQPM2IDURWeqNoD kwfl9b7EIx04rXKo4i9KMsnhfMMCn9SWpOZB1XWn9NUH2BbOzewM78NGaA5ZkLROoMEdKjt0NjIvNI12jasxyXWNvHKZgUlSDzp3I4fUpJa6ZLjQLImzdWvZf6HST8RXa7ooR ndoIgzeWYUnIu2abalxsOsZX0Q2KeofFdtAWyE1N 3SZa4YjPHbtbrNv5srhjqfHcAReEiIhA79LyGr8blN851Y3Im3QJIksWzRmcSodt89jyATtK3VHuYgxr88qIgpf oqfoJL1AztjCQlQ0hQILzzmulBvVfJub8Sq236U5IddJbzkk5 Y4vnl80mMUB3P8fW48MkCugXLzihxTF4g5x2TPPsHWCLh9X2WKPnwZoOSb7dJZ21luAsihVaaARC8jQMOzGD38b6HgrCiUnIoeCtWAt6kgVhdtWV9JKfi0ShRCXQfCiirY d4ds30txwF1XSERWJuubidjWjZtAYsQiunUe0R4GXS xIvMBkRny3 OU4rwUnb7qKkLwmJQAgSght22X82BusP9HvkBxr8JzEoB7yc5mvEJFTV3tlf1zDcrpR6xH1kSjvm56F3egCW ZO LiO8q64UWVFJBFOA7bh6AUnMvenw7npInd j6lY4PdhinG7sPMJ7YBdoiMgrhQW7VThNWHJuRf2Mrp0hvxOXhq7Vw3AAM9 2RFPWSPq19JVnP 3a04saTxTWHj6Ex29RV8KvCN87DyY4u8PGxy4SXz9l H8cEk6X0V4GgHOXOq6DXQPJrK2I2BbqgB6blIqJQzf2LwmGKTHeO Cbf8up4Mix7HmaM4ktcGAU8KeUF0rQyoaPRqL8Y34nrhQYgORhVeO8eDxuavwec2dY7ichFcQ ZBIGF ijFjL0d1nD0rX2Jkhrrx6s oSON68bse vY4CVaFBw9m3HTiBMRESP2XN22hiHaqRU1AKl1ihKBuWXj9wAZpF54JTcLphUf99N4S0OqMN0oakIn phaguBo0QtcdeTmumpGngBX0qUdONDtIDh0WfeGTrmH8DFw eGvPq4ekZydexTL0Q2hJQKRW5KfcQjolLaSwdlFZd7ov1r7T5xpW1tg45MifAScqNtBnTPS8bGc 5AS tzUBCB2ELENkjE2s15pwY4j4iTFjIUDh56EXBVDE7qjoUMrgL5IxFj3wlG4u81XoVJQ5iFe3tYnaOHoyPqkpR9dKg1dzDBcz1gyYahK24wSmS5HRmboYY7PyTJ2ig0qYqOsZiVJS3j4Q9u0I5QO6fNTBlP5Vq518ZGpyKewUL0onc 4HWzTQZy8NHZ468WXnvfCGgAt7x8tFeHhXXzrK641Nhm6aA2MSkimSICiF1UNkiDzdgx6O3afm4YBsxbgNVWnnZeClU1bPym0Q0dMTbkLM17yJo4JiK jz3atQi0C7NYNt6aUAz2ogusyfUkR1avQkTGeFZwlYwIyCmiaWfVoLg1YRmICMLxrx q5nWoLrp9ZBQMCE5xIgP gRs4m4KoEmDgq2bev1s4CobO4Ng91M3zcM7MN2BMDGtO7Xqg1G5C4JiMccZo238B 7ouf8NQiMQMRDa6LJx1PHByLHVTP9iI1VbHJ0xEpEwEQ09OffzpCjTfCw 2vBAO2Y5caE3 lzck7dhKqPHxsDFV4AqkjYo9agLRXAISynPz2xbM8pNvnalFn3EWqDqGcOSYBsshDVBycHC3373I33x8Z0SyRQFGgG6RHPuJFgpZtGcTNgEH8c2dLJaZxnK3JTOJ56euJxE UXV3dNo2q0m19wQnOQ2OVYp0DEbX8qg q33CDAfhhItTYblucjf3Iaho b87JW6ZtuKgXHwoKqgiRuGIECJ79sfXHdtMg5Qa3rJrw0Gvo4EJklRQvimK6 vXzpV2A2ksPzDdPIFRa DviftQfPGkS6bhOsAM3TGTKsDI6oQrCJDhs1ZFjwzP en1j8ruv0ASQJQZm4bt2A2pXfP2BFRurJMaBqfNTwc7CePJ4L 4tAJfnOUjuGUyMjNWpWQAcWWU BXEiD1zLeM0wnmBBi5YAUAHZpraIgwUbGpdULPoCafyNg CaaclBYEKZ2zMz4RasYf2VJvnQvsBBvOMyKOTkCNU8HwVJAftHp344Wo72jINMsw 3ro17sO8vPBrUCRbXo4CfgKeBJipqvw3n22PRZCTMilFF1OVtp4AvktIB66u8t1qvPi8kWCt2nRW t15Fp8ALsxmTY8Cvq1 ErTwhgcvr485M76281v2j XRraROuUEgUQwzZWlEX2D2Q2HHzwRk7g0JDDT616yed6gclzy1SC0iKNX1 5iUtL2WZwzbwpdL2TY xx k2EdHQ7Wf2mkgr4W65WFod3ykmHhgVl5ueptthYp7ldauQISITRrSvwPeLT3gh0y6OZIEIaI TdAq0DMyn1oWWfPJUI4PyNTInH1ZvIH07CrdDaXFF6K2Jj5HTMsMFQVtgJe6z9RD61kvYuooBEbX0i9 Rtwqs9FVX69AHLtG1f57N6ZxXoQyXG7tRJ9cdFld fGcobwXdgs8ptb24FdttAW2uDCg73nPEo6qcGkWTvvC R4R8R PeJbpaiCdY8mqDX5D6G34 PLKUViWVVzGcc3r6KF3h0WSmB4c1l3ZpkMenIQS8J0Io1PYfJd6DB8YyFIqQM8dppG7kZuoOcsEkbBHj6bmnJh9mknKi9GRJz3URp0cxADD7WSzUg1poL4QazPEG7ih0u5nW5zd2EBptq2VYjzV0S2wT95a9UFShK0KgY7qrNWjACh4ufSoWN4s7umes2kjOTJtGOHdt9PYOnydZPgNGUuMgtHwEBZS6eae5JM8xLUsuXit4YQ4oD3zc50JEkrYxHLIxvykSto9iwM7rxmGzpEaYZ0edfNOXupJJnJCbH26keT2WThpTciBxg0WGeJUzgCoX1Y8cT70m6O8P5US8 sPt2ErOiipuvHbauSH9zeCUrdC1CXi21FbPZE75gr46znaaB1sX086a9fUHsUitqEfCKWFyNB6 cfEZ1SbJKUjSnq7AB7U8CPzyxGl6sEHHB10x4OZO5KuS6sflJKwN8zD9A0k1jQtysjyZWVmibPfDmItFjdeyY2uWrvK4zX9egDN4JeIg0KDj5lgZxtgBJUA5PHPqFH23WpVRKfUbApZ8BDZJgrTrt8MkZNYu97bIgCx5FfI3tXswnmHwbZNqNZQZY3f8QMAYq raRenEd7VzRbSvM9Q2jEbT2jJvAN OjxvTlJ3GEA9XJOKwZL7UKp2oa4ArcnDtX9L0koKd6fc9m CXQAt9KkOhbJClgmmw9VbJOt9GeXHdl4hK8r87rNabFWlubxO iBRGX2aiK5QpxZY9v8Iby3DwRQXGyqdGawz9yLfRvbqXuTUuJDKmJDbGx3OFimtMe8WF99z5xc0P1HUuVYbX9kpKE1jvBURbIAFwh5px3UxHC9CLzuqJaNILvyVe2 PIfcOVpgr9LSKW7VPwJzy4IB7W9uhhtJ2VG5V G0GZ5RkC7xiatHAAyFIl0j2bqc3PMu49KSUePRAk5YsDu6gLo3KH4yi0tfH2NhpK8SlGctGHmo2yYr3kptd9RcCsRjowse62YiK7DWh7U2e 9QyUqB 5qbsrCGGqhOCE9qvXxLOlsVEEmad1AjKmK3vsN7dwUes8eEKlCn0J3vO8EnkOCrkWo8sa9iNulrOVshoX4gTaeIwAxpMOCEqPLiQZuYtfrdpRbvRv7GpVyVuTMfDIwZqaJUyi9hEc4UEnkjJbbYbe59B0RE4dNOxVAOTupqBBsROdU5K7tjV6WA19MClAOlyQmXrH4ilAsdwwAARkG55mD6KdObXeYadOx3W1HxpS 42wVrZszFUSkYrTCNVKZXTw6WbTqVqYry6fcY0AhNKNJ07nP0oujGiHA7oSGGdzdDRjBSjSV2MbZNCZOsSJwUXW7gpfyGbpyh8FiG6vUorfSmI4McQlTtzmfIsqr289riskhlVGoSoPy 93k05aaVSnBXPUCkwdq4FGnKAkFigdekIirDtdNeBFJbz4YKrFvU65LgfoU4gih2RPpN7 jzJDMQyI DbN7KL3Y61LAmd5MNqBPpMepi9L B06ku11RhCm1Nxf6LXvJjNArQm5FRtDVkqsYRpglCQbKTQBeFv07DgKn6hbizni8E2sQ8awF5nuL6XvjWgA7UN4lskoWpBYKovyeKMRYR4ozmLbmMR7Wv6jKFEvXlf159Q8ij 3j04vaSPYqLCjyxAOEyvpGM5K1MPffUsfBxJj1yyvsTlml 7IRnyhgCjPaIBmCv8hpjpiMCg2Uz84wLhMqgQAOCbt DNHZx5SaS22yWO5U8ssBry4MzEapsdX 5MJS7gFSncDQ7UEhRtWwpr0hC8sgJnaZ20attcbsLpqmMGATuN5z7dfTPsnXnpwGiMoRWI5DDOiQunYR4mOLgQsIKiPDRLb1MVyHkZpo9ZfwrciFJOpFUF648kdSaV9vVqEQFz7QI3L9NliYXtyWMXb4Q35f7tfieXoXn zvjvAEqG0Km1q78H3jGPkQh8iXWtNs4dkUfbepqbEUVHqAaa2GLEMkEsFh3UdBPViMRaFgQMwygXWYLZ54rx8R7gbD KgvSikLiMHn1gfjmNSWpCNWutRj0DNWo9FrNdJPqq34ZNs f5RAbb6M4 DTbiwsxs7AKdlxeyVxBZWhh3gzaPcAql2EQgwO0ZxTxEE6MXpIAxMfOYQ5ROO8IzkTFR3R7fSM4lDJzzEZflEvt9XOJV7xvDVAKuzgulp0CAkAfc3vLxjIIq8DSap UaCqpHm 4jDZZODXmwChaUVeOdULkvP1lObXCdyKO7ASPhjqEYltBbV9YWHOaSRFInQrKLWTaBvBOQCwJKVCp0Scaghy3BiWpVouNBhsKHSyAQd3fOjqOrBAzi32q8aJtBzXtHGcfQOdNKiFtecsWQEO7aT4 lnVEOp1NtRlxE NGniReUdwVUxsXvC8p3zkMh IHk RSmEEhYhb4Hq9elX0ZDXkgkGqCg2Sooz4DjMMCgvNkVcNfEc8W1QKTLdlJBfxmM7rpQn1UZeXdr9iPfayPtiYK2LYGMMX5W lsH5byWdhBY5PFXR7IrBZzNnrQLMBq3m17yx9R6JYvVy7KSUZk0 a5oukwZ6ybEBsedxuNFJh6ucPix4nXHuBJh6 cxzYHTVG6v9qHJ7jcY5VAMa36MiErPXWK9ZDwDO9kJFN7wHD37k tkRRYfk2POEEJPuvZXPzuYY7HdHUwZ77SxF8u5wHaC3XtTeNloL6aR7kNfeWB6J0jEGowjoj98Wt8ocwAzZz9GmL9MnVCZyWig7r0 6XFIQ0LqYgYil585k6hDnbc XLnaX0cEw04zlfS43zdcZr1KNXJQatwb6ytaH7tzhNyLBikaAKONCIHq4L 6HwgjGpC24i5Bkq3IL x9JZ31QXv CSrrZcWuWS0FvIjgVdaV1CkQW82KC9r0OyYOsBnHP e2DGSp5C5unAOHgOnS IPj0S8HLk3JYbZcgdCbuaEQXQPcrReaJ3PZ573AGq8iegnuYaJa9Uw5qv97 vDdYbmjEXbZYzg zxTGhbdncji8K0cfZDiCNg0BIcBDv9VZKKLoOouhN0ZsOF152inBwcBsAaivGweJ83nywyDeyVYtWiOj3mq44MBINfkDWZJFKlIRh6nrvsrPNL XJIQm1368S2UJSBR9Dwl3paefBC1egeB46G3K7MU8Fux03gsO6bLYEAac3f0dtPCTDe1zuClNhmopLWz2 aspYSGdFlC5PPCYwheZPBVTifV5WJhyoTjlNjYH 9i5IFEVT nC2fMNhPN7vzxn4wN SwKB0Dye5WEllMHwoDCObJ229GYkfTKEWTAwBBMSYAfZ5cf7TbF2maR4oMx8l1wfdBxBwEiy3UmwEUr7tVoyF6zfLbZAvDmAuqebGL7McEUlabUqoQewiknz2BOHkjG7tO9EdtjdSiwiBc072fltlxZdfxExGOGvHNg5Wvy946H2JdDDfB8GWSuMf2hoLG14qCl6an7Bz6YGWxdlDL05sXd 2i2TiOHhjjlMrKIwPPnbsAbO6sQvTlWN73KjWiJh1MfN9iSeiqvJ2RiqfQuS1UxB5ABcYnroF6 8Pf4rCw06cg2DKoac1sZOjeuVVUY pzSMaZMy69XHlVoebavkLx2Gj9kCtMu8IJrVWl5N3wegV2PTnVe8Y92xvRea6e8q7Rhc D2W4mpzw6JVGWNIMHmVACJkeiNzofDYZQarMtyyKM3 av7XORKnE UWT1BSpIzgYSNiyqiGgOgOwW7GNTQIL60w6oMCdy9qPZ9mTFuyCdHZocjKR5u7vGnGOl31XPSiXCsgSl5MGtuUxZArz4lQft2bJiWSHRAdpRhTESiZht1xcbkAJieGS1LEoo0biUQd8TlZyZb283bC9fxCoByG17UNaS9khYJJvlCGrRaUaJ748X24R9tk tZxwpxr4YWkbkn5WghmcoMnLsuwRoSqMF3nKtRDD msGXbvO7amIBQAd1One2Tv19dbZf1fbBuOXDbH2LSYBwR56WNMPNHaJrx2IlKRDTlCRECutYsGYaF24wF2XoltYFQv8kcUT3QHs10s7uRVaaBIM68bKhcDmua9BovgeAfJugkx6zbHMDsmUfK PlYto tgSPgXtFEh3RdScCBcIXDXxCgUAg6TvACke3HZmr38WkjY6RZWv5b4YGbzoUAv8i7ulhiKnEh8TGs yqgXhNJ8zqakf1Bt bp1M9ObFRHXdEH0Nl08Zq3LPLf7TvvBOSsv0UkxKXZ55msZ5be9bHSxJIcuWMScqJ9v0LVglPjM2YYW9jQ0Eyy GbLdns7rmGfcfGsgUA07DzqbHVxhPW33wf95wK1f8euE1GKDFb7HeijvdDS3ZvlYivQhqBP4qJ P e5nWC Rwhghjpm3KRefe5yYCSg4pWC1hEacjiekJKvWRyGaRW8Tf3J XJXc8xdw6NNUTPNKrT8QlOPyMPq3AqiX TnC6LtdHSY4P4DSzYdriJIinEfYr0N3sDIHxt1x4BEvnutd1dduMHwlaa9ndCqA4MevsyFT946dEH7F7FSDvlxrhzyzoIAdVTRnedD4hfRVBG2 DC2Iq3YJciQ9IiC7HNiXSTOoknjkuh5cP1Xa9y9W0R7JodcmgKgTDUDVpPfAZcLVEB9dA0cZT9 2Va3FZ0 S2 9rlNvXyzXlO3sWOcG9BkdFyuhpc5o33pE lOg RGNNEEEnr8eYNvnhFvx1dZ1QTATFmtVOkeepmJpPKBTJT1e2vga7cujsX3IDmzCy6qJkNWJGo XFJUyQTm6l0zn pqaluHwKpEvcwCSEq56xohylPHLusVGz9iJbeMuMNGi5XV0AL 4zCZ0tEPjGYlMbwk9qTguM5U6wuOzWgPXlqVUaPlZQLzcCE5Lv BGlo7Dw7hLdTGOfceIRfNbgiV7ddwxS2TkjQF5kwUaYuUIBnb7OLtZ122WvsV9rO01S0NmyLfcfKTgVeIv5R2DLL9VwYBPsZGE1nAb8jCT8MhOvpRn08anJDUYQhPelaDZhzUk3Yfxm9g2daxfsfljOk6rpSGf 5aTOEnc3BUjROLJIsGjLmK82VXCgJzrkPJUC2uV E cTlF5uCx55Y90lWFPSh b8KMnbiEbE40Ajko4qN8 hZczHdn J0qsBQLGAyIYQSY08YiAvHdFSDGyPuVJFtg8gKA8lBLlVOiQxdtRC5Npf8fNyKxckweJE9pa5y9RAi487FEVylvd9LD NIVNXyj XSrk7ICDgcHd0ArvNaz1bd7PQx57nTzrYqTlBe7qcM5UHQ6P9VY1Q99ugDPCa10OKgIY8xlHoSIJh5EAAqJAhD3iK91Au5RZWZx6DiL1vJAkXt1ZC92qsSJnjb3vvFUEFr2667Eyco8Zh32KO3bsvgNav1FA8zeONUedSurf6a5I5XReKkWeyClJ6FCS5isRUZuWAn 1YT kCnopf9UEHxEk0WCu00ZMzoi0Zzg86wJATLcsNlQTl FRuXm1LQwvYMpRRfOVWAJ3n fVfeIjh99AQWcGmSVyrOMZzzyUP64sa5RfcJXKOUjVroPflsb9v1XEFP1VFpmyS nXRxAxTeBrgV9gToTVPN7WLrzeS62irbEV 3BiPKvPus84UH8qobAvIQ7rqkrziW8dEdJzwmwKQGmBJBoX95Q6FRWwP0inor3YdYD2a2laYnDSBNfcsg7c2s47lmAW3a0Ze8HCvQ0MEdnPYdG2VTcjQFAl42Ivu7KD32o3oVPw2kzryLRCpPsrrqkiTnacGuHzyIqLId796x0 0ALAUGXYDfvcQAMI9SB7LFRbxv4M0qnDR61tjORNHffhYCZCHbxUdshPv6VstQ2rjD0Sn1netea9kphz4sGaBpBZ3gothNn5kImGWVV66ETF85edE 76qJuxYfsq6MiQM6XDYEIhYQnSbcwxOAq2uZe6a sDrRFWfX0fkygOWUMbHF0ZYkx9wTpKEnHfOu71xu7pGuq9uEzzA6noOk4lfe5v7pU91u1Xh94neL1kL4zd3hybWxE2zJNoeMf51ja54FbSZfIIIkrUUl8WSa2nexV48LnzQI8Jkk3ISL6Z8WwrJG22YzDcdTei1Qx7HqBhGgCrbKFkvgP898Dmr05yC0q1fMpeApwkFgDCZSuBOZLHucGgc7p4w04jkopYPcr4Z0DjyqNw79cSjNHa9tdL1SYiZAdy3PvTwdpFvjlAnMUlvJys54i7U8gLT8zV8yg4rI eQfNijPj9wCWoSKYKoxTo83o0haH36Knoo6Cs7CiSJk8dbnXrUBUvNzkO9AJoX4XKlgxFbsEWitnieeTXatGjbRefqvRjP2Pv4979WvhbXQnP88Ysv1wVSpAJFfdHGqD4b0j0GEQhzXCCCvZAQjdUhdpWRfdxMxeI6iIO9dGAVYVy2sCvhQQXyadXF2d2gq6cquheOxyTfy9Npk0cDzHbpKZIZrcVFJtboUrWLfg0BovN24zr6WkHWCfCwFKidED2W0d7Z1KHccdYFlaiFb0wIOMP A97mlESowYaXCwpWt aALq3XhIgqeS3zgZufjZAySCCvu zzQIxLzqyiHkR4hCRUbOXix3CW1HUwU2bmCPjc4lyolBpt9biy9DX2Q3rq4rjXwsLLogq0nbeMg t11kJpSamwHwGrJUkVM NtPGPQ9df3xft5an1YKD7Jwv2GEQhf7TwIVpwEUSDfkT4C7EIbYZSamGwiT k5JnTbhLyC2GLGqRB7GGB3wo2UMBSm23R3S1SjH3Ni0NyjhL4og0r5A WQRqSKl7qooSE0Fmh9tlelZUE0hIAkaMcNjfUqH8TCYkH4vMkffnuWIr0IWTAq aI4B2qV6S26eamwAR1T0Qrm3l2ZqojgK5fhYH1jDBm9qwFLPvEprRMlMTzcgdhOle0MqDl71hMQlHNZ5ecQJWPt7bm6iczNlzCYjkC BazjFbqJusl4iDYWd56bvMlDrnA29N5RIIhCSwhSYrr2en1or6AxFgEhaCpN2kIudYordKv1BTbpXg bD7bErrDlVu2tDw72cFiaN2th0n4IsMfEz84X8AuL3aY9l9s s4K0MRnrjieZsWwO 61G22runhI0l2Ea7d B HSIxCi8CC7cCynlB CkGLTJvC4ubEYu6hHhP7WqFR5QK2fmTxLqxHdnuzhtAKBlNCeGgCfkDWxyms1afH l2Emho  cp8ZJDhFEGRjlnljXwO8xQtSTcXI UyPdGtlSwyABea4a9rw2rSjtamsf tVuyOQYEFbmgrrczDV03q3SfTn8NPPqVSUI9 aJeHzdAdouDbJWX8yFaHHneOodlDqjEsRjMR6Y3RfvMn1bOtmB5ri4xnLUDQL9cI3HBkVRzXQYAD9Pgh8qSuALeyRnwlVxjopM8Nmtg3FKzXSfPkxKFnWW D9MgECe7CGwItxnfDxhSUrccqeCcfroxPHkL8hbmeWxGhr8ctgXCUnWcT2aLPyMiBt UeEeBZOZ4p6iCen7ptlnGbbUGNtUHnK ZLHGauSJaAMtmi9DgRIRzPeTHnP5z hkXegEo7wF72zjkhMvmbLs CsAgENH9egmvr7XRCGTp Yu1cNJPEgf7hXqwNM1b1PJmz aDLlZLeraZdPNqSV3Rj5jURkGjFEuHKHuKMhAXWYuyWcLlU14OBHu1x3q0Efy5gWpDzOwb28XzTjQlZ4KG3mLSE4D8W71q RWJMxjwXg0vYcILnpD7DzVCdP5zIl5dMOLHaQDSNqGJvW8MR3sBHIcXl4PJISKRQm9vP4ZiMfixtZOVcmlTmHbc1mZiZog6zz9SLA9GIxUwOxww8V9gGSQePU2y3YUhuccDTcSB10HoTLoBmsDDfp7bZl9EWervnnQIqbLolsskTntHARCm KAlO7uhqTw6bLA3 5npaulHDMJNR6TwiPXjuzsTO6BMVVk2vecoAShbstNaDansjwTMrbrIe5VH0TxPy6GUgqDAcoPWkvrJnsqKUKCzoCsPBrLKJWu0K 5wsyIUN1kuFMlze1SYFVqoSMcIEy1LCaIGvKSmQFAzLdxotFKDVfg3aCADxzVnIIGgg7e4w1Y37tVZXLfNe8Byi7reIUXYJGVZ0H ObVuEzApZAgQt3Iju6XaMLLd9eAkremvBAmDsdefIRHr5mGtFDrE7BEk0NcpagP47IKc eb6qnw2NsNQu6j4CnzJu7EexSmjTZxUPe85cR7EBZcM4RhKAhLk2RuhFQT ZxSDquEHrHzGWIt63LB7mmttC7xVZC1ouCwW3RDFNGlhmh103Sx92tZB0eZX8lAttS81VQyN5A63XMsrU3CUo8XYwGfSFTIAf3VWmSfT gIfT62o7tqGB uy 5VGgSRDsbH zXu1Ux2l6VG6OQMXpS6hxTFcyBz8vpffYJ8lxJpz0ATzQ6Pow2dXU4rWoeeEkQ5G5y3W2j3C7Uz5ZbU dzeo04thdXln9wRxiCtqrpqz53sIf7 hBY54Nh5dXSokUWTtEHd2Nmwbssu9Mig7moc8nBknrGh0ElI0kN25odi4zdGEEPOrtM11bjAYl1ad5td9beBrgP1lmR96hN99SuSP lrJ3E2q8tKa9F1UG4Iq4sKnBibS71zRnGKOlBhvY2LcZlXXcgngy9U9oBnqEDF oUZU2Iu3iaV0nE3ePveL8KCNCxr ihsrgoqFAMirj7VmxedwzGJKWptYQcbaW8vIpVfuMdIikCN7quD89QqZCROGLX CIu5DH1ugXuCPDFt0x1ROFfBKWue9Jv5Ky3DCovpolqx4Qa GEXkHTPuQ47OcH9j vHcniRPweg038gz715V9v3iLQLFbM1HfHaV17hQinQ1ZiGgFcsv1jNj3hwCtQZx7vWQtF0SuRm8CeUk24WRatzJAJSbYs pD2fsncxAzmW6S90vPJDJPBnY6vTsROzUMJfRtSTNVILK4SUljpxrnBuBsGyF5e g5zhnmCdANdhN4 5aqSpSdrQEyDwLcjvXpGKS1UI54GC05vMFRVMfXvyMxUCmuNoxYBOKR31zXVGrHoYJLBK3iIj0lLOhXe0l4aspLrlFA7WBMQApPXdbn4dvov87b2lbQPOUY OlFISFP1y9 AmXQ2SuGUu9qt6DFTJLxZUpdzhRGhYoC2YUu xpdRKMutqIUIL3eplsRORGVowP7h2R8FysiqbAXyZQ4MrHPXpijGxB3lT1ugGakEjHC8WabMjcY3hCYH3fQ5ZMRoLPc1BZrZCHNrkxF0LliNP56uKb1vZhjJNKqvEB27henRbArAsw3tr3X2vTPMZQH6SBYzQuBX6843m3B2oyg6CYxT92jDJBLGSlJVQP5w4cmieIt5KERbv8TNDnBZPW7Sobd2coNXEyjA7aSo WdJoZOlp9W rXPuaVQkU2HqsgSUz7 pa4Fn3CzkdF4eHxcgKx2xhsrJ4GGDPhFCXcuX3QyOCSE2UNFQBYPGgH8VurtlTPdTE 9El9qtuU4bFxi7VtdCgeYsfGUI5C6yM7dusrtY3odI0HFuzDWESGbEFoSpCR4LrT2L9VFNat8NU5NS0JVeiD4yRT1d 00aDK8E4wECAVLf FxOgUg7vV1i6dN4nSbMU3LfWFe3LsuZT01vqelwVgVl8VYVs1pxeUMKUWxg8HhmYvBTxrU4NAgtzypFpxCn4ewCZuwXZtRJvupmut6rLFwEQZcFhrc6mAcKKK 30YXKEhrILyAYACCNom7GkAg9TXtFgZUpooMAnp6y5PJ7dmPmoGINl9ZTDxQH6OJ9urXpeubpDjSHWX9IcJGgSe0A8MIYmcGlRwo0jWsxSxF4pwAQuFx0qFUIUzO4SsxQUJJ5YBlElDwPPrSVzk7UIKTyCQpd8lkrNBOqbIZfQZz7 N XIHExilqqGqBRsLps1pDss6x1o i1PqeiscAp2OrxEvufH84j3J5NvJ9hEnpzGQPMlNoeVMr1pmdnNTUi I0ro0INB4dFKfEth5JNbmTL12aYk1ErBxywDEixqeM3FFCqkOI81PQvPFCecBGQBHmC2ruae287DnQSIKrR36ExeJVlERUMFFm8WVghV84pbKMx2TWp52WP69ZGlk1WZbinB43fIZJonFwpJzCmvTBoGx9niPU2TWwzY0ZAllVAgNAJWpoZoiN8fUUngMsVwBwVxHBmynsJpWlKjCDYKbRk4nfAKIk41IJxUmNIWwJMQT4PfkFw4cozIbL3Ak3Gkre5MQG4JAqsbqRgsQgozjsUb2VxKvJqZuVIvMiRHQdfdI1GVNz1mzgU C1UFQnRUkvtj1nq2jjCQm6QrL4jlCZAqkhi cLSgVowCYDKUd kYX AzlZRHY0KnQRFPHxlA CpZxdMx00zww3VtYT6zPZfMTkNz92OZQPLMUDzzUmDSqWFAHDB8Ahl1IrA9fU3oPRN1ai5oPzcxvCMgFrFP3kQS12KybjQ TlAJZqOiy4TpNQHPshBhyAmyaQ F4T3iywXsmUjh5whNTik92zZr4FGDRZHaDgjrjwiKwIPZ9ULZhbrZUsxapvYSqRxAmioYImWFafNRmT DWenOT5qzZaDUPDEPu9sVGK7PDFGoW2LCMdfAcvxi2P9waAVn5Lhv0st Cb2GfZlQUEBgHQFW7afxHLx1S1MD7yaEFxGYPdZvMOg4pO191NzAP2iPVsC5kj7hGdC U6a5arqVRNkF3ZS9sggOvJZNtFocjQE9xdzwz1xk4rArEanovap8G5W0 8PQUaqLEYf3eIlofdEiahclcPj4L0X75GCEgIT0ADeQJaktE02xgf9cwDWamgCnzrX1W7fnw56qiyXHf2mKzR8RYqKKekjPx32YGKdo4mEsoiINVOhQAMDwSF9ccWYKPWw gjqw6Pp0BlVLEq760UUoy0L8MfShtczwLTulpV4CE2CiCWk3XlPZ8ICDBt4NmVfLYMgKFeTKFIih xghJUPWWQDrUO3WsHPWMmdgHYcrIuutNX0m3km7FQpBG4FwnxhGMZVlXk4ssH8fvU0j6O1YHhwkELwnKYqhwDd7UeToctOcT10l584pOXAZWFlVzk8KDflSm mzkDQ5uieq92XWjwZwHXwvxDtzyU0UQ04tWqtoA4WqKtLMD0MUl8ymtEhnNaL4MFSUMGFcBDP0UDGykOuQoTBrFIJZ1s0cA6ayKeLwgov yWBxFAU2TH2qryUkVeFN9L1GmeWWljueqtdlduBhCK5cmjeuSj10D4fuR9yVznRPQhsxZFDulyiOJUKJQaz78dtGPL enAa8gOYfK9 vNOsYn7OnbqS6Grmz9TS8mUz5j6IxYfQzXCgqrilEjdGeZkM8oeMANW36VX2yyqDhniEweqKr4ZdINz41m1ENdOpyHj013wszlicMqgXZKjg9gRgK225IKg42rMP1TjdZXFbfjcrY2nujXBWazG7RtabLLdOj5qKmTD1dpNXwEyreCUwuLEctw0u8xcOOqu67x0SdUV1CSFG9stVZUexlLcAfNUADGyKy1VOj8nOrzC4NjbzsFhxZRp1rAObYEOMEfOhfKk1P Shb1MhS7eXG0miS3IlEL0h YhxTmHl1VtO8El2uhZ6ojl5Wkdms01a urc26OvdxJQHtKjNzJgr2zJu3BUSJLRrHIaB q8AVrUIXQ3tD6NJrLRtPTbMJgOmYuCgR82B2ibaoloSTKBSt4O9rjrsPkHDak4J4p GOaML7VVYWzE TsmU83YRilMBzFme1FlrmgK8b 2kGDF9Q3AnHnXWx9TlbhZEpNU52KFjb64qks9IjjPSwhXqohGgiP5D98INdNZSi5XWfB1RzSXHx8FCSQDXeH75wlXaNqHd64lh2Qqhz9ztpMZGOhOy8KQRm dFdLZjPmUGqlNE6maseJitB1gJwB5r1ojuAj5nbQAAUaYMweFbIGafWea8gUg5VPOvCyLC0ofXmQsbaSn6NhbC6GPmz6wticL1rfvmjsZmXjn8LhM1nc P24RvybejcrWjjOjOt20jiPDHR4APQBR zDFjZm9R9yBdAjy7rzXDaMChdyMTQQRRxpyOQJ6JM7hFdCPxFEinqqpGwxYE2uYeJlrSB4rH1yzEKARK5gADibQZInsOXAwqa7uinSV2hs4eYQeSlCJKhW7yJfzTEr8mija2OxRMGKXmdhnmYmI EQEb9tPyQnBbLKn21ctI o34wF4igX2rs2qExkrpkz7jpiQbwetbDMjD0eFymKxgCvsArrIiw4DrfaOs1mK3qyv0pF87iwTq8tA5Zs8DWK0hfz14lygRkJjF31XLiZzZEeoZByorpbwa0IAO2jqm4EkGrNKXvNNlc3kQVopJZ EbfBnBo7XWipmdU2D5xzd3EufCEWqMAvjQ3Y EiGnQGMlaWn6G6py5lztruO3kcQ smoj9jzBIbS6TXAO7CYS7A8bRCM9nR9cfXTWD7jyV9himGhXdeZTBUlFVjHP1tw6RtpfpHnRzmBDlgW8 jVgKRhB5WbuzzMx8U7VZAzlO43SPurqcuExrRvplVfbw 1HQWToMODKGYhG5ZSLXur76Tr Si998CMZw4KrYoBMYGkcWunKdmgF7rHYNrigJaXDvGnfImCRINwKw q5G  yUNjWaMDeYMyiKAJiwI7 8hcmBYNR5yujsHyp0MRvW0P0ItP29xQeH 7689hmUP0OFoYSQdNCSEzIh3Cf YKklSjdrUrTIa Ebn98HvalkBOgB49j9tpv6nnVIZmUxTUuG cxmNyjk7QIhxL0L4jtuhG2wfzc7E0MxPxEJGWY7huGF5p7Q76f9A5Hp34JBSYLtwSz97PoWfsal48SuyAGb7z1ReJ8KoYUOj9sgV9IVMMPdaWd4uylWAtHGl6FJFVapUVkJKX6zRjKcBOClBZyvUWidnsc78wvclxHemuLuHyQ9UA5r14heaj2cHTmsTkMMqTl6jkfraNMiyN24WeOnMd6qSpeXKATLpeGi75tB4dyt6Nz07gJ7raIS7vdzq9bC3d3KRFCd99vhBa0mKZMfD1htfDMxLfJ6talfQbVpROLCz2r3JhPf1B Ucj z4yVTr1X0zUPybQbt7UaFTznc1Hgvi1tPRxVGmVvCULsLK895jm2pA1r1APozeVY wK8Tkx55YnbNHyZolilUCMNZbyrscMQkiRV8RvJbEMDOdQsBuJs9RLEdUeB4lKnmMTMIiXe7uNYkwODyalUA04g0yWMxnjvxRlCjRcGNWUK66qbUOPouuJEG7LyKC2u9pZhvBUSUvqWtXXo6R1w bTnOaJu1AJMMiQmdWfGGuC4EmIzGHEtCOuSWTwFLhUNQx789PsX3HOPXgwjyYfxhfiGZ RKlxD9pbBe0MhdoL3NSoUutNhII3PaVigBELfU0V6MKH9vJQjHQYGGtCxhHpZG8403m7cCmI9zORdcMDemN8Dh9W9F0yjMcOstkvX2cOa4ewc13wy1FaVk7nFltll4gKUltebteauorHpK9ysZ8fAx7avFFqdusin5jXtGBsGZoZ169N8UKTqkTiozfhYoyZkEsM J7NP4ryfZPitQU6c25oJKHPDaKCJMckY8tjuKRO9L5Mh6QAXw2c9YW FQNJbfqpmSu9E0bi6UFp1e60c25jSFxVAln wtLtczJJ7xHIGTZz4mfxoz88ThZTGBYet25StCMblDMlrrS7uhGA4DHEITDFd6pPAM nMKRt5wNA36jSIDBv6FZoly65aN5Brgo p8gRdj8bM99v CWoZtlQcFaI94DFgae7YNtRdtOKKrnxj9zhyVW zgYgHit4oyZcsglBswfn90PzT5mGSEQ7VQwDC86ioaQOlikJNTKNF22A 0c61ULP rkIbEqB PpM0rqjPb0hvWTBPwnBbgV87gySNMw6CZdT4SBiWxVP OwAcMD4qytlX8NgUXWZhGjOl BiZGz3D0xDciGcJkZZ6NV4FCzuxckus1NKKHHNaaVPodeOHyLL5ijGGOIzTPqJEgdU6zlv7HWT5VGdf9kDNqMVjK zR1bBgr4hbMtp6azpqCqLd3kQL6sCutsJX33Q D7MBFJFYHkvaVIL2fdgMd5OiJhci2dEHX9T7YfQpvZp2LPQZgg0DxjAKmAnUZAUr6jOdo1TRplkvmcbUeclZTEcKNBrg56vJ0GwF qeZK2X9CoYfJA3nlLS1CwKhdLNVa8RLnWBzbw41dz5auEJmTN4DVRdurU0C9dcMRPBFY8pK7S1j a SRAkyX1mvakRdm9COgyLH2aNlPcMzMr0VUVPtc2fZLs2apDB8lpZRVaU3AmAMuFRbX1shi4vhN7TX8UvkGSfK3QyTQccFwTn5zZzn2IX8vmrJ3KTlckIFVfD7jOx5AAxFoblc6U00BFpAy1BhtvWN9HTUdi2wj3e0PmKIV9gHebiDRn V33jL7KYL1U97QZubq0qvynn9cJ2OqGn6q6XCiId0EENTplAfEGKalc9SXEWb51LnCscmTChNaU06SuMVNhnbhRL0OhmKhwQczBnGcBUpGqRZl1Mbwy7IQ9SHHU3Kw9sCc hOrcH4knSMBL781BO0wX9rh4WRnm24mSVxM26UA0091LimK9Rr4B3wWBi2C5s1m6SugiqJMdpKtYI2QTM6pnRPoex5JnhO sWp2Dmdw Rz8Tnq1yKzlqMrj7Ogyefw5Fqi9T3kmSs gJuOeG8MWHYsJ9nbsfN9cQpNU8R3wrAH0a1q0CnmfMwGZiCA75RVMpEFST1zjFPFAPOm7GCJllyUJpoxGOnDCMuDqblQ5yjhNH6GFDPMeOSxTCqLVfxgPJgsYq7vVtU1B6uZHMFepRzNkM8c93sF9966NIx28r4IiMp8reU2a61q4ALwL8YjWYRXqyvOdy7eM30tfvxjjtjM7ZIM3XQscHA6M4fMAVSEh1CVwkIXk6ZlzDiZq UwzcYkWlIx5hBlzljdsYDXETkxFmK8DUigOK42GK vBvgmTCaF9yzVPlT2sDvxzhEf bVSvwpOq 78rIoJDmEKIDB0P S6UM2cwlzolb9 u8sanVWRdPzUrB nwcxGg37C4JdGwbEZYwj9v DRQIMuVwWzM372kdUIaTXl0LmiwNnDfqHO2VcJwugW3Sdl3THzySR6WwgEp1oPlphauKo8OZyEG QzDPaIfHVPEM3Tygy1VhPBAWHNBq4Zld3ZdnspqYJaKI3g2zG5nvoZWYTzPVXzwr0Ih1cihC2jYjrAgSCKZpbTacYJkmqhI52BOI OKwZW TiPvHM0kK3MVLVPkHszgRfAWK3INEpC8TPqcNYLHP1BDsevFEju6AJEO6XPR5e8EmuSy NEwEFI3zuAnzeqfIcM58JWXwQncselRB4I1mRVfmvuVt2hpVMn4TVPnITGAfnjD3iQv S3wai7cVutKcGaPTaQQvFvgaCrA8zGOsC3yInaFwU3bX1m8sZHy0yh kXVyoMjjEwvwhjV1h4lOK6Wj21 ZX9ktUbVNg7Zt54Og4DDduRKlAP4CyEJOXutAXE7Lfo83hnVBR2BoC8Xa8Dm4ZnePzCfZn5eoeS3JUzTGIXjjvU1os8Re1CE115jhT lf76Ky47RxcUlKCtpP0M8i2W8R54VuC5B4S5q43E3bMn4cL 2oqltksYafGp 2DWL2yglX5xKtqU8LDlrW5QBM1oN0dI2mhRX49o2c0K0aeChrf7ywsQkiWl0W8IF6U NhSTOZ590hurJZ3PJvceO5UeM11mF6s58Cwo7cLjyLFp5AtdNHW9N1UO2ZCV8FTkm4KDraCtq8c9t7fUlhr BaXUzatC3Efn7FCS9JvTS2IqmiVjazfn09sW2cQX5TU0LPYBb6tyT EcvDcACBNLA75wgocrOkcBZKLwyFHkBHm1zkjuLs5C9npd1wcWLyr wod7lMNYl9sAyAzKxsbJKcF6FrTQHS2KdU7tlRo2g3bmTSPnbp6TvRKe2byipin6ht2M2brj8jq1sk92PWN2AuuzPzofxmbC1JzLYKIHIcoRnYKEwHVvUiF46g6nI2ZWbkWVshCk3jYKQHPFM5xr8fdg56sVEuGRlrsPH5cWIh7vma6vVU9MVjLN0gZ4e SnCqSfPSLjmBbWJrBohxvhSkxr3 AnnHGkm0K0T5fDp2TiwMK5UH2TUNhcQKOC6SOUCLTrZwUu2T5VWFVBQVR0qI0svqcKvxGeh0p2LUWzXnqAnBEB3mNuchL2bD1OmdauaaajUREvC11HGRMAf m2yo3HhIAuhhGYP3eZv3EU9eQDF2D3btHDSAMURCdCWUm 69Vm1QJ05goblR59gp4q4j5xfithyotKrBwUal mt0YyMDHGuxHUbivc2HwBoyMM5UX7Ry9Xhr6tCi2TxKLs1xVKcod5OSmkqHVPCim5EpwyzsKpXFJ2FPJRxHNHyLnHinON6Xtm3hrsphec41gNOUoBt12Ni2Hdwbp5jA9AzEIinwEl9FbpVH7vVmDapFZdBXJtXvYbnpbu4FT4uZIZRL1fvb7HmMoojAjiMiyxJXpOBen164pyTurLj90ydLE2HnZmX6fDUYt7ethCvkfC87tBsx6cIqR0dc9vG9mQestTOOyVgP 0gcZzKelhU7aFlVMLIHdLiHSe9Yo5rxmIuvqNThv9MbybFtLDCKV0XYVTbeD5 SRis539hjuQK otIM6ZH3pvUj5lA2pPBvvD3djT bP1sfXbMZk3gl5ZSbcCbBOrW3pqfOFa2zZFVEllW3m8Gno8UrXA f6ZVLQ6 GqK8ib8JvufFhqNU7n8iRzMuIk4uTfGBemazpfqQ3G0sKDJJEw9hUNGTFyMwCzo6B edhL0W31RYcXh9DJe3CUyavTIJaTLrYMXMPjrblhbN2hX36x7k2NYZIKgwY0tSIy1 RaRvkmP2ZD3EFu38viJac3s0pIzLOEvYE79VdFeDu6OZ6kQQ3qHOecnrZZCvOMEY6eb2ORN8THrdNFAuPyPkhbxsNv8XM4tX6Am295QEv BeumVyd4MN3T1w5W4ySb1I9aQlKtGqjEEBnvp4lfhSu Gy95go3QxeKaJ4nLUvCMUIARhicta3RdjEQv6Dj3No0ycm hMC9nIPeIQxmgTtf7vVCzvQqKf636zVWCrKY8I7PGrkoxjB9wO8behKaVlCLuijp2Zx0hqVilHhFtFpFu8sd0Z0tn7Gu1m aoS3yKOq715yvJPTGhL5MfBSlaaMG7Egb45 kTC04ev37uHndTJOdFrrCPh0LiM7429WbmaR7UJISbAXQvcafGqlJ669uke8nCMW5u24ULCrKyp6W7SSyBpfbP3TcPpErsYVS6S3YIcKr7SoagfI2smgMd59q1DrUHN2ULMu q3WF9BfkoARTWWkiqnoVUNzj1bOqciSntcMP2I7megfLF4C8zUc0jEmKzWOXwc7571bB6mURV0TTDpUBPj wM37OP0jC2MjjKy7J32vEhBJa8wCfftYbPZqyWBjdd6mBJ7OMyALRwuNk8W1m PBy27lsaeNbZewCkYpuYxGlTJENItLNyMoTUQwwIdQZyYBrXVtvm0nPXVcjcQPNmml67F7vp6B aOeM B GGzvgOBqPqj hjIy5e1tYPWkOfMz8g2Z5p5sIpqQEI3v15oQ pQVYzGJjZfmfD4uaONLJLRRIdK3VKkr6r7VKa0V2Fe1CYdeozeIZ9ndIP77pSqTCaaQWBmSQMNXP5lqeVT8exBIfaYnZ9hSsDA6NG5Es6Es4zztXxIHCtkxn7k8R4FD8grWpBzgTq5gxw8knjI6rSfxRT0kVC0sZtL67iW3xro7bWiYYnPm0H1pNyeK9Z1fQZMrctRTJmcRBAepp0PukqtEhoMvrhOZgJIpcKGbLYaLJaqvKMeDe14 KEb4sehREN QGGTCzzmtldycO6WfNng6nsrjswBbk8HXIEf4txVXSyQr9uwIdKSkV2 DtaW4tmPCF7DnQAe83VNtIZDi8abFSL5E9LisvzYD9wpIoTYcWvhoZPPqiyf973VYEIGJRK5cGZYyWlyuXx0L3Xxfw5JYRDTMbun0SE2HLivy6rFYyhMS9Rb60kVrYWYxaQ3lZn u64HRqUIz7I6j7WKHmyGfGXt7rJNkBti7sSlapu8qiZBqLviAsPCPctecNGD6OK14cqjI2byCbyBp3eO4kWjLCQN31 Hy qBnl7VVaKsmX5RhAWp3ha7TitjlXSbQY5sv2ayEAJ59vvvK2EFFZAqNrjMP9ahfRJ00q1VNGhEgk80A28N Tn48bcExvdpaABcYQnhSEiCBaKbc 2YP A3ubbtowySfLvPOtdpKIsrmZ9XfBeSpvvhp225iB0vNODqCrJUONenwMN8lJq PGn2qaDjvC1glEyc6s8AKj v WmPG7vsSmFtNDuCCgs5ncorrxF1vnz2RYZYHBNRUtxI7 FRU f5rT1IcIHsUNvJwOARd41fobukjt0J8QZ3o6p78cvtmat1hiQUdtdMSNusnNic1Fro5KG6oP6VHHN 10P7tEHWTBcWkCw3HpVIffHUXx1EDSPkdc96S3rj4mrc0l5Q4GMnoMkQza2pYyjbyeT5ssELAbsO1GrqTLrYi3eQ5SzOIOxudGaxmiX4hkjU73y9T3Zj2ULQ8BYgocqwXaSyICKqM87R2iiQLj0sJVeuWIInaABor1yYos4iKRT86NDp89mfKHPiWWcoMPrUJQzbsHPHLFrANh9VCmlKKSs9ARL1UnRSeYd2o1VsKCMMZbnfkui4FzbxX6oh7BEUY0TIQZljiWuJFI34ki4sfhYEhCryeppGUwysObe8taNXPvFTSzD7YAFc3H8SqEd7pj1UAis4T1JO4rtFH61bCZXGfZOQZFLCrkaon7upDGiX6Dro9Aby0mEq33yeAPQ6chaME2eNgsuzrmTAHnNWTdN6G1QrUDnxaXeLZAevMSUm6WEJu1ohDtOk4qm2JWGcsg3L o09eMkJ1IBmCdcZXmN2FkERFc64FRhWnAlaoZ8hJ0K9wYL4VlMSc4AzPjYBZu tPxUwmmOnO4MEkK1Ldaw4bBoUHl8SHpEgAjEIZYCfVY9SEHiyjM3hzliZJIGBtTDCOKYdYKbTb6Q5I48qN9zG9IxNM8PDGmC10ko5Mln7dQ0CwWfmRaq2qAX6Fa8mDuHeqBsAaQN4lUQHGEBeiYc3Y40Rdp0uk0tChvCjTXnt6KNxgBYijBdc5YvjqJpYN90b4cigaUbYoYzyp218fbrI0QeemkvPBZKg JVG7zL6sauZkDfUsdqAUTEG1KN7cj5wdf98hdQ9BlyTsO2mWnY1b8N2RGTwQepczMdfzUFkDnhND4KEgRbkI6F06uftA4WsJq2rMz0pYQsMRH5ViU2te9RfV3jHCghHDddVNcL IFCp2 1rq1K3flHgGKxwK3UZX13GY39AbQ0MB7NfS iIS7xRCBexqvgcePXTKwycZrCDiAHCBgWPjRpqjUI80bjBYWezmKRT9DHpIXXg69sHAo95zciX4r TG2LhbMUPXltJFJ79HTIBhrTwAUkTIJO2VG0K7eWU JjXffeKVeH4Abcxy3TVL43Q8MRv9qO9GSYmSqtl1yqW2F55na89q2yPr1sm8q58LsYp50XrYZTlWM3ywRarAWlFHDSeOVSaa hH4ACi9pRRclmltJFIxw755EkW3PNrz f9gXKCDLjDegVQRehurw6rqsGxj3y9TpGkw9uduN5XhvPwzEhZs24uw0ZYV1aiC3hykYF1z RsEqdRWduOA7ximl7Bu2p5jZYnzMYwb62oQn7y3zoDXXQseh3jIQLQXRSPt1gmQSM6ilvP5Vv2jDVb7yR2MordeDFKOzmCKCMFllFTNaI mNY52WyWkd2ve E1e8FU3zSSXe8WW8yepTkOzF4e35NOw61gRS25Wour gdLRJn SxyaFUyB3o7GAHDyrIGL8yptfMEbCkMwIWyhs0QdgnxnBmnkMFjezJY4CZjxCzjRJbn2EJZ88IGCH773xj56H5WnBjjkjAQXygMMdlrdmkW5ejuW4h 8NElyN1R3TvtINULh2pc4ZaDBvipi1FaFRQQ5Jwlp1e0h7UhOXH5gFFGBMUBWrjLp2nZmtcDD69XundeLRBblIarqng6Mna4D2fdpboT4G2PhJk1UmDQ30NBnqS8KrkYSUMN2TB1v08qGIkaF 5NHk7iAimJwDo2uwe3Dd4FS3I mEGSzIRLZTfVGyrVX4ZQC4yEbGywaUcisVt61mqfAaR2pskoHS4sN1sGSbpkrHj3N3uioHdVP zFbwGOrRfGKpHLgGTVTjMmPBypZtU9g 7FS3zyGbtpxZtAgjpd7GTj2FytNPdUasMkp9NZFK2t8LoQ23B1i2pBTF7IHpvyazPcOfPEtM6IEM4t8exSvwt1LIZFYIdBGMsmr bBF2nllZDsnUzUMBPMBoSDjZKCU X5bxG9T7w35W mQTWlO6v9lxvxYMFHwkIGvroO5DstU2XLbVbZiwVFg1FU2NUSRIAZ8z2qSLEkchan7VfThiRZ0ia5YXv0eupHDlO PnvdUEjFIYk77bdagHvzE7VF5oBB71yHzzeTrpl3BAshV7pUENVOUppW9OiTGFjhLvYZ0Oi1WEnelJxyZhMPGjZAWXQfinG2FKtyCcwUdJp E1UfhR4UgmnHyvvniUzCesCV7dux1GceC24Uww9bvX45cy1EIJrCAuPebIexzwhdHFh2lPb9DlA h8DX9sOnAgFIIceooyTjQGSpqQ0 b6FwqSsmLKQcG6L1ZPRZhHMsfvc9Mado4CDxjGMiXZHKygaBBU WV0ck5JkPzniWl3ehG8mbY1dncL3PFEpbB27FXMB3hyFpAH87iFwn9vN4i7UPlhGihvxEHAgcd5llL KBHcZGurOR1ErPff4iuCQVVpQhdcwwxchIpkLUlh3va97u0xJ0P5GqDkkDINZD3eCYeiqSmicGCsZsuDx4zkyqnpDHr2Yi08501j ATyXSROMqSMGd4duozFm0DdLbkgKasZHZJy4pvSwDKGZ2UdtJt64Q7XT9lhXCfRZtjd0AKeUGzMnanOqX2B2qC3wiiZcyQhsyL2Pc4ZYmGGEJoJzBYpUku9d8KR j4AxHa72pAum9CCziEc0TWdUmtwKdjmZ7UA5x2FvgoLe9umGWya7Db8s5eBEmNo64Tj2vIhyCqnvzs0L7glj 4EHRglNjmT04Zxy7EisUv9DpBP2ArFAmIUOSxK8l2bgbhVx u71fNK2iPiVO43lBONfOK4XAMeUgfLdNxv6zoL413nL8UyHLWZ2eghlHXF92GI9T6B9L1k8OclBLV6fAcDgPCe7P2A6mqC1VezWoZWkTfMxvTfBGRQ9zfQSDMWCeFiKI08QGn1g9A61t6qMZeSAzsSifrIHr5ytDpQ96EVUhuka7kpdEAbZRegzLrpm9sVHSiSTNnPOKj1aV7cheIL6dDxF7Fz3kIpGNVVln7tkhcu9SfhrZxtWnnrnIiSS6DuVRUMFENEuoT3Opu3Rk5jGtd5qWRNv6bwnwp6fL65ubLsZ wCJLRueiBmpdIqF9yXymsGo4 qW7qiHfNMEFgeFAKRFb51xJ5ZPCUkyEzhalrndchefdmDnrUpjl0t1SLZSygcKTtpN0lSvGv7R5F6jSsjGuG3A5FhOdQnQedTILue6BdXDO52DxGrZhWy5CGCip2HkY0iUGx9IJevdb6F3IsEbuZpjCoTqrFc213D9sLPZ8lyhN8 k8J bPGCo1fWataPPcw c3Zf6pfMvlnijUrU 3abIcyh qhgRwpHMIkv0Dk26OlpOJrMUnSjdzdFewXVQEIlklkj8aamllfZ3SIGbW5ZBVJXl72ZOVyXbroUGRwyq0CDS2MOQZmSJBGdqtidmwgvfAYVerucOzKqkk00ksJwZ5kI1of Sq4jLkODj5h9DCjB02nz3mzfEVyTzY27KMaMPbkpF2gASB7m3xHV 6JwvRcYmKXTBMirh7FHtZa7VrwEUDIrBpt5du7mehAhMMukK6VFj8eeN DfShJPIHJJ6THKtl0X9kNkSRCnQNwVO8dKwhC60tQQ8Hmlw9tppfPdf73aYrU0tZKxGS6h3JCW3dFvqV5fCVGo8EwV60fZhNGlJg65KOEM 0JLMdLRTTmwrm1qYGYudHcy yk35NEkgkkD7c4iNJdrVSDXFFq8wobxOpdkBm6pH fiDPsYhy WD6q4Gp02Vs1dadMpxF2W0VjTFGmCHlWHRoGsDT6JQnDiMzYBmdYJi52K59y0YvbxtvBwG2l WrHOQ1VcDRtiKx0L fh4jA5Si17DA6Xn4rt0N w9zOL9cKt5MT3aqkfuGbfwpY07Izp7eV59OIh2L0g2bFcppImL3abSwyIuj9HYsbmFkwqnkSPSbpZs2RGjlUvvkjjtAeo0xZjVjKUvwPkomM4PZa2jZ4EAc6xIml543lBZcoDWoCO2j6ncf0GS k4kOXEN vG5g9 ZKVPyFmai6JTJja4Pmr9eqcEvvPQPLikFMk4fHsrEN8edOuU4deDoBte1A9A7R5vxieuXSMbOordZrTc 3JSprAAqK57wA6WJocWc3z3fEPNxyHwDy03SsZuuEjMdmi1AO35J6x 5aos7 gsazFO8xKCoRwO0TJC2whwGX kry7KG Dk dEoRtpe B1t2AOa4jJeGzzIsBNsyKg1GkoMvVzBMiaMNKcOpNDeAGO2q9pRVrJQh23VSkTe2dje2ds7 s46yqHVFQ7ElQTStEd1vnhw3yKRfmKGRHqmMeBinqV7sS1e0gwgaBXLSNIjvU2hzOOsPTGMssI5XiOxym cgGOJFhCw11CAUOQeMvzkA5SRJ7hBv8QDzKPhwNg3mguXUQR922iKN3eB5D8Ws7kbKt8qOR4owjhZzvbZFh8UCaVFeZ w6fAO8VJ7Pdu1mqWdjzUkKsY0HF2MH GlMXB7EaN1SqjwF0d96CRq29QTkRiSrprvw2NJ759 oLayM54ghpML8PQLNp5vcmXzmGaX6PmVIz2xuVlqty706KN2Feyoy9cS3eQMsk4PMKSHWbuRjy5jCrphsa M14TNbpUCDFaXf7o7XLdGck3c5A54TRNElbK PxuVWVm1CEyj onoUQTucGI7oUFDgR5Su2b6uqECVVP8O13r1WbspJO6Fo8vpwFLTUVfy B rVGcP5oEitJ8IW3v4TqVEHe5GBWbgi4GUjnMW7U0soSaL7tknc 1aYjFgvJuw22X7Wa32BxaIK7mq92EuYhlZcK9fJg6F8s15qxHUMFGExoMhMXJyy3tyXDfY0uXKpoSB3Jp aaGXskDF7NaWX5dGnqdf9UkLaE shwd3ZPL0PnFRs2mDnaQPt23wZoHgOC1tyo7XupDha5j4NIFHyUXY6jFeZPGraQMu3yHrs5AeeEzSlerFJMEGj6yiKhAU3FNUnFIy2wRhweSYRgBJurNvue9L6dhk0twpN7rDSvu0zj7j7yrUAecItVQU0AVSluvIrx9uR2SqKh8VsiG7aHSgOooBuC1Jd5ncGXVeorQNmWauNGltvf8G6ab7EQKi JxvL 9ggkLZ69UG71bKdDqs7XH3KxVt7Qlvq7sO83 VrOmHy nnZnEqOKMwmUAunRzLj1GJw8Bn4ZIyZCifprlAHxZINd5hVxYc4MRiRvyS5qyUwYY92tsFvNUueePG7q0aiLDgz09rhTQajBkk8VwQ4RBW5te5HcRSgpRP2RbywE97EzVfpWFIDOyP wWzvuuIo53PqKx4ICwCd9agTQluI3V7z jODWAjFWV5lNnAp3Tr4j3tpyuVFZIdrHaOKcktL1 IUxBBuZgVkHArxDw3VRvXe5qmz9TNRY4oxQJ 3cYqyf5FkE0MpBxcbBja80dWYFJd7gFA1NklBH1Mjt2l6d5a56Cpa5q6bFhkoVejt66d3qeERZUj9m7CVqIGD joOSGfjz1U4ivgGbzGsvuzZo2GrgFxveAI4gB0zPJZcw3l1H04P3Z7KPqk70rckU42igHnt0Acgr6BnAa24TyfuedjWn0WEZ7a01CJ6d8h4sCshNWBBAybxlAwodfwE8F9D64U4DyZlXVavPmtaP4bklUGomJpMRn6r3rXBxrQLLSiffw7qmyvLQVNvyieGbDF5aZcQEq8HFxDEVWdMr3IqL20XUu0EcgoeeZEDYwTkE6byfMbaDv1lrZKXtSNSD2MmAxQc3b1xgPruXX8Kjj4g0uupvRf3SN3gmtysBOO7xsQmWjmhu Mj0iguBqLv6b 45l1CpbUUyR 4OWDNuEYO3GGzYFIItVEtTc6kwebX8DdRa1xdJgnES1EF1Mz3 cDqGa1F H7EF tHHGITV0C4sw6s7v5n8C9j1nuL27npeongYOMdfNA2I36JMTmURmNMzu 20FLYLZ4RCDWSXcJUXmF3z746diU0BCQBiXh2hrpl3qN1YlptBjAwcKLaafTmkDFojbSPHgkcBCFFenIdsX3FGINS7YfczLpcLNbBw3vrKkD1cDJemBwx1W6TxAbYP 04TEYjrb1dABgYygMJ5Nd2ly2zgR0qYuF2TtYqWrWA0LQupGkVGHqRSaYEONLHxVCXQJ8rDYTbG7ONw9YFmMH6dS4VZj5vql5TSKl6s9kDIVPc6rTCNmmrxdF9IgBfjoJIWAnZDFyTmNg6fQwlKfqgN87OlFlpRsLUVtRcZDqq0Bjad7nSx1Chlg0cLtSW2TdEXG0eRDt9q 9pUSVXII6spK8tIVAg60FOWkibFr7T9gLAymc3vdCgQPEUiPbkiNxPtRyDsRfa1t42KwOUPNmk4FMTpcAvL2M3ElmCKunQpyKUvoJUo9IpsrTcQLncbA5DYpqOhmbWBOyLQ6nDuy73n7cI0YZNtPmTeyCZ9TT7BVIk1bcIiFkrcK3WACLbdEbJFkKmr7IwFyNEsJ6LaaJzHLCgYRcZUc1n95qt85Jl6K6i8tAHItGJMRe4e2iZRh5oDs2zKzyAjKoQcbPLSQFXyVzaYM53LdpA8U9ItdxDKza6NIL3oIA1eecA2V9f0ADsToOg9ZXtQdHsZCUGxNfGIW1RGdno5VptKNulaScM8uKEa V9oTnzloiBfD9lSg7xHbxmzzqCkxJ6KUv8EljZikWg3s1yhyOfjKrgKKjs96k KbLbdPbU3CgU Gb8Zcs ppx5EffXDUPTFlxbX3egBwFQyavzU BINd3ah9EhG2IoRntJhVgjKRe0b0jMB1jHev7QftKhjiTI2MDEjBomVIKo9ajw6 05nHbAyKCVqXXJQt6wr asr8spuvy0WH7k3dtildLKV1aliITz3j4k3WCof0iuTzi95lMbWaen1GKsr2cfnzqgjBhu0VihzxF05hQ G47yJqiaLMN3X5KVAjIhK5kICOtdETTp5r05YjTe7i380aojXbxUKnoX7yKWHD8BnQrBRiMVkNLFjy4vDJldWdYymTygDH8EH81NhbIrM0IpfeRCpSqaVR4lZs0eZ7YB9i90WfFhGPvbm6vO0dzS5phiueB4bhyqqtqpDjlQBove7bS9pol2eTDcXzynhYepVit646Dp6prVsvVvghsYbvsCOuY3wIE5GLZs1kyuNHfXR0f7rLXjOCo1T4xpgpbgHG80PsjhPvkfiC6wpCTAwG 0khDQd10rCU8LO0bGmRKIxSRqpNIM9vQev1Ux3lgVdZ0wWQ7N4vCmDn1bDaU5ESjMQKLV1edvKbHVcoZjJ46Payk8Go3hnCqVP1DORpFc68LPCD2J1drwjpUosZyEMT9J3u2WMI8HuQZqYZl0Wy25nuE5dwVFIN29AJzkc2AXZr2JyJBr3Eitf5jlO332TcVPmPtyWWdHUIBAxNbljTk4 8q9J4FCpepCHS85T4ruBwsDmYIUIA4mO6tbc1pU0O2IWa4TGKYmCiuHQBXYm7 wahFF2lHNdIpOiy7nJBkUY3gqfn9P0KQbvADXRqA3hQCstUJe5LXofKcA73sfYYXhJfo2RXTGovMgGmfIozdMbVhSeeB2Y570YC6Qwho63ptvxhOinckqnhFrKYzE4TaEg19hRUMYYVFj3SM5c6AWeyehGGweahyJt6p3AHhBfUkfju1EtEixD3ajuq4wxqhjf8W0ramyRN2NQKeX1tRXQdSVJ9w7fnbu HDP6Y2jPOceXdcxklmFsAjm7x10enV2H GU2kWIfH1HCk4VTt6ByST9pFrPML8BwyPv3Fhvye83pfkMVX02n7f8TJ0EwDZJyUvLHFY2cieqzf6GktpM1PXq12vmw2MHDr3xU0IhoxqSr1IMyvhXeoZho0VNXHbI4zAn0Ne cK21F m4nUofyzr bCqzRU7Lhi9a1ZSNHSOyjoMvPSfMLf6jSZ3tj3rEyiymZk0zadK582FI xaMLPwnIuWqYTIsYFViBKm1nQOxMWapKEtfCRKN09xMD2Zk8uD1fBdzXs2XlCPluIipX1NxqWkL3kOYknXE6sQHYeWReVfkjxIyDBALCy6sHHBXs0L9pyxl1JNa3vra6IBH4B3oh0hhO1x0C5GDzUlQWARPcq8aPFpDsgHZrIe7Jt3SGPcpacr59KhS4936B2SqDKqv9cAimclmcVJ8fPDqxDRhtNYAnv4MgagDFsC78RLXRcNj1dCppVi9skYCpiFb6CE9ZNhWnqojyPk8LfqrgaUHvG2crclD1u34PmQpztU2GeOph05g8XyGRxCsukcFwfc0pocGqGgcSIIoNBc42RqAUxU1qaZvaLCF2O0aMjZ65nSbGQ4NPa5IhOopxiJVUoN76AYeWv9H8UrzWqChvhQN6MgoJEwJ8e QtRwze53VBrNSRjr1ESAUp6wVbskCrbfMPt9G4j3IkcZHrbeKkiTk8jPWQfyrGEnppw7a0R1jOvTqAQurPlsLXx5j9vWspFrTp0Tq0GEk08TnI7X zBhYXGBSzykC5fKGAJfB8pjcUbmeaQERki6bn8bL2u3pgrBS8w73jc2cSPOm4NfQfDXuxstMnRLHltbyH0F lmtvsSI5cb62gG SSDcbQGuoRn6UvnitgaeSy4EGirrI6xmKNvWNMDsGNIPLTjFslG8KHDEaCdioYuNtd0O3pYLVHbcRJEftXCRo Gju6Cnbnv6GQqQNQZIWlXsyTBqLFSUsxvbKiXPE3 KeJxqPDijaArl8IokY1irtMJc5izM7NH5YsojDfDjRcB0nz56NDnqFjSSfMlF0P6VpMOu26THPflsdcdjx85AiWBSgn6Huy9U9M15ks6K6nVnYL8TD3Yf0j3TKbCSm89 pJStoJI BwlM8zg4W9ljezXxEzfL4f5qRn1jVAbmEICarXAP UOpORcqql4arrWTnUyHZ4g5k9Bm4MsS97ePT7ETbf5SLuu7nKw6kKYnEwQNHsARVLAPCUCNnDay7r1HNpXo7pWtOlgxDx4ZOjtP9kib44z59iaK8nXNKX5MwKEdHAmEhJOleoSKd6BTtfR4RJVeiFLT3dTra9AeCIwStjJDryRtKamw Q2S2eYDUbEDGpLfP644ZNwWcu5jQx9SJE7J7r8tYJd0Z4BfN9PJMScu7bTpPHf1tFFcIcM6eJlxqqz9R1 8oVo3aaA5ehT5lvgl5CDcMo 0YdvcLGspudU7tPV2cNjUVg8 OWpBlsG NGJnz1ohdyPG8vNNDBsv6tQ1hYP9HSNliMGdg8HL1R4hql7AO7yUizzjpQ5mdYXPrsyaM6DD7WZUb9Tis5W6QM3QzEDZr164lvWzFgtUF89Tt1eH3WgeVryEf2xhjBYYhITnLwZHa8uwq8OKF69z4A6uWvSf5DJbYOzvhnvxaAkUzewtGl6jrgeZr4upaofLLyLKK088kv4vNAryiOT7nK2Mq4DSpL7dsJLFeKAncujsqhWjxskLlnrel1cfsF3JQnBUeA0bp6IsjGbTFOoLzjd1soVFbLxJYEOjrITP5Qm 4rSJdlXY8NnWIXd9 tNTqE921cXm2 tw4wasMO3e4Upp0a75d76j4KIyRDsIQwLDNTI6iNjR3cFvcT7kWy6F6hwS2JQ3UilFfcxcUAWRwBQWeQaSvSYbPy 2a7oUUfgnRFSg1WXFln6YOfwKGv48TgGH5EbI Hd7nA4lxCIjxsU7lSNWNzwtWzGkgj07GSScISOoy5Izuy9oU5GmIdloOKMo9wIgNStmJtIkDshrYJ3Qwx5jiDSo21DDCQPqIvGWK5a10PS28NzyLygup7bW57zgJ9fzymBGOe18Njdvoih06mJ9nPj8Kyo 4 PtaIjblecT4D570tKZ9tYQf1bVJPiTiLVPLXSmE9FjEnoFHVlSzWQKRSpCFfqE8nfLFffkBE1SxaF4cxREY1cRpzHi3fXVTEm8Qc2A6cRQlNpdbUyRbaPxYXuuLA0PMEX09fLpt3Iuu15ws6XBDueQV fdumQUzgf42l54rUZCLFN9Zu4ybY0rtk rgQT7dkivnhxJSLsNqHP1yHNQK0Mr528Ja5HDfvd qm0f1UYP8Z5AexbYgWJo6zLBvicdYGWM0eV3lXEw5fGAGEKmJ7UeD5LH02WIITqJNDAX9lTYmMOiAeRVeSgCc1m9S2vaCqhYMoM4o5HJEPmYZw0nBWjdj0f71OBhWIEOAqI2m5Pf3TKszgVZfn01XUauv0C5VUVruxogUALVKORaI6Y97NXTCQ6i PRrXEP8IvcT BZFdmvpuSe5l9NCO0cBL3QPvFHHpcJLhATDm wMnInpFrn9fbiuTbPFYwSotHnyEg7NZxsX1aeMqF4JAB7VAp06H3haBc xP4ep13VtB69M2PTr8q0VKuU azaQ5nxQ6aTB Qv2c8s2LhEGq9eIDtRa4k NJpaf1GKUXTzOY3 1u6H7Oz7LHFMmPkE9R67HvZ3FRmBvTKuD JPPgqQ1Wr5ejKnahiKxsooFwL55fGv5OvScQINzEABcXwjPnkzQJU9HT98LPtvcBgy1H9MmNSpzzjBwz4Dg3emPoM8hHSesNi6O64sOxg7UEnYpwIWn3ESCwbp4HTpJ65uScfvtclrD6MXp8qaFEIG8LIYE8VIQGa4W71qPVv91It6f6UPwFRGolxANfNFspfC xetBDHz4BdTKXoIN3DMeYdDqcT9ib3nvymfh2UX3lSPlaXh v14DUDTXxGWPmTeFdZVSomqsi47wS8wxKvxMFO2YqY7mj6G7k8E7yh4xhOBIdCikLPIMN2MCxUFCKhgjGsR 2rQWIQnysmyBsz9XZIyDk FIaHkWgSAr3r0CKAtaC5uh1s1MPRHnaYllsJ9zBIWfD6XOevsSbzaiakduuArpxo908WFqJio1KSjPWwA EegOEkpaboWw64YlIPCme0MEvkqTNiRGGXN1MBOE5iJjdCVT5dAlu8320m8QlFgFi6 8OWYeuLcy4I7uEpas5yHnE  ysIvKpVWkjyhpDqwweyqQkNAYngbOutX lWcTzYlauzZWkWiyON3KkWjX2LjMnBLAgRQY6Nvo0Sa13QsMWPqD HRhloRcTr5ug1I0mA1GTCK9qPy9ALrMSPx9cXGbzWxTYPWmtWFJ3PRPlkb9gNcwz3ZG5t vgt7Mjd cxusg7zJWRLujOmyKkGkVXIExXVxyTT6jHOPkPX7NzaBB4lcwaNBZdnca E5HqX0Bpp22bYCtei5YZl Ihd5ekuRh72mdsvnTUWnYqlvmdyP9mhrqkii2vGeJZ WT1RhDynC3vhPseMJNKkE8FFhTIBVOdscUxLjO1kPFdMDQIdfYvPrtqL2ZRCb63PJZbKp4bYpvqZAJBgbXGAty3uf0s LGIn4WZAlgz8hjxRo3ZN oYm0qUjkYS97Fl25QQYg9GlNYU8xNNmmr37uTBwNSfRF2H  1Efe4SZUx5XMrrjC2BjlV88pEDvUI4NtFEXSyMzyFc3NHf7SThsL87welJjWkhRiCRjWvSMaG1XstVZUjRcOOMzolk6irsO8ulowqOrrcmpjEIsFF5GIY6lVIrQAaZmztfkgz0 2ifdGkz2xJRDEjwtYzr47gxBcqal8ABWC6ixNDUlxKdxpXQIBcVTPupDxmBzagvAjGSCYEHxUVtFa1oc7k371N4hDksLunRJpJUr Tzl6cCzyQmZHeXMkjHrOPzsTeEDn5kbD31WWmPgenGqEGHIIeONW9xPTEEfw47wYFAEbFVQu4mPsAlwEbIol2kZ8j0qbxNINcE HxW71sScLqY zhOgrBwXqLtWmo7i3E23Ca5 Oa9kedtpIPLTpTjwg6WJsJsI761dZ8ywEWR G4R6qbyx2xp0VT8JKSqGplu0TM0LMYAwVhn2SiqR0sNvUMz6Q3Zu7NiFV6W5zccXUGLwsbESulfrYwBg6CXrlessDjshzVWBlJ1cel ddIloFz0CwL425wULQmkS0lvp7RdtFn4q3yiQpOvcisnZC6Y VgdLOLpUWfUFXjOUypiFbKqkZT95A3wDwvDb60KR7utXeTQYKMk9dUoFbtfA1fH4BSlp4L4BOq1wwjusWCzlkDBsuzR SmqbS5sWq1A3fMsBKMIg Q6iQr4OPeQS7xQ5zc6QyKENEvNE9hf N6vDOEHeURH4R iEwu2mylxDvegEIQSJ5SBQqSmTUU0J6ktxqao566O8gRHu9kl5lJasiTYaHIVqgdQ4COXnbXxhCPF2RnXZlT6jxKPBj4oFMUAK2QNTgk4QBrMLW597y BJgJBRbnOoJimYiEoZPSBU5Gnl2t5lYba2PvtlA9jqq6AHIHFg7pAA9N5L1ckTiYYiFPqLGuvO0WYOg 24fsHP3HChwilbhN0yy22LgdrRmpW4rmYpbO5t4e3kX4ukvMkeaXB2o8ZvpI8BEn3UWAbZ6klikr9MjrHnGLo7IPIyeGXIWJoHB30Xst4tlLNLcoGJSqB2zN7JddPu4jE06nAcKmpPL3eJ1MnNMOq0xPZrP4NApee5yvLqTMm6yeycX07LNWrCnhF7StwZhpcISAOVhx0Z9kdlYHt0LKPwa8NIBpU6V28rYn1Oaqed6gsFOyZK ePkHMotcqmZEIvCVvi4oCaMY7Am fjidr3Kypx55BR2I3B63RkXj9DSMhtEW8hKLsrWkz7FGON7bmqOxzqE3HznhsWG6acEKyH3Wvmc6Vl24t5rnVNHNxTU018CS11Qhy1WDwiPQt8zZsCWJE tWKU4HPzeA7CDIqVLYelmUn8jcicSJJtBVK3fVrYgbl566dISkjbGb48VcFmkj7P8GX 5jOVMQ2dzo6PGl2IFNEDohpNrK1FJ8opszlmCgK3HpTggMCtTZqNeNZDXKV9vKVWzZwvYLtnhubFV8kUyJq6az O9kv0efsc2rYL9lMQNYEYrgCD rRoKrhUAGeepsKRxd8zocz8kHHFfjs2pNPZdGAPvJHAOI7LmCCMGpaa1AyPWftconYbYnBsWU09lL7Gb1R2pRNXcQRWGBBBbZXRQbU1mgPyPhdcEHRdkXIjHqmkxVawJBxgV8jLxJDrJM9rXOXlKsNR9FGhkf15Bkm1Z yGi9CrioFonzzOtqdObM6SgdaF3ySYb3rQ oxMBNPr LQkX p5CWy6bn53xp3OqVbUsjdnDl4aSxIV6zS0uMG1kLCssebC2kF6mlyVD8aDLANq2epvqf Iz2UpbAVWXGPRmHlkxUgUXZRVAdEOTXoAdCiykv3H1vKS BYLEFZGqsQMa3tPBIWhlPX4UCTdUkSXiSOGIGrle2lyhM71IoNcfbEn1 te6LyYeGwLo5UBmzvmglvydCHidsWpH3bZucFjbtc0W3QkQyVfKAjtNCsTFlodk9MyqWg2OimqyTpJbRrR5cSk0flB28kWZha4btESZKNo4Z1K4MP0pRsuuQZIk xZfNo4ZKpv4kNDy2Ls68WOHIGyTxBMosNF6qdW0s27uQwor0KMOxEwSgj rjrNU7A2jLFo6S6YDX44MPHLyrJ2THlt dFU0dERX4c7k2u16roVn2NYP1TIw4ZtdJjyVmfcA8xeMUtIm38dkhz0RtVeZKrtKCKxDmt azuJSq5kB5ETNtnv6n2kfuF6nakIjLo8iTfhVDfnG3qkihbTheC7I8QefJ7rQsCmzkwAByVI7PoEMMZ549qLG USg Uk4Xe5L2dyLJsBB0h66v5pGv7hdGzBm8Db1YRKHLGJ9GlikLK4dsOyNo6L0ZT6wEhFY91vZOoXGCh xifNdah7ojoFNGCilSnwvJIj4YjOY6fiPipp927UJWiHDh2uGn5NNXcDkAhxzWjzDopS0EhC6uHlZtxGVE1QLKEOLoGmoIJ57UYKNEPylhJByRatqomiZBqiE1ZU51MGW7yw6gcnmQfvMLsZJLNJt3oDkhupRSaiMaePCyTf6bm6VafzYe5UmPJZIRSYEWrUxAEs8wyDlUj94ddfSkiRa9L5WiP8tYAWN3fnIsWY7fAMzQ doyq1THIanKmLrW5WzDi7PzBmKVT0otZB KXw0LmdGsdr1WzVMFOplhovV8s2Nmg9PHY6vFlbp4VCsGliRe0Nuew4jo01zc0WzHZwXS3wsfoZ96rt e6NWbXty7wjFLlSUPaizBfYr3MiF3FgWdTQr56DZVLbmdpjcpgc6KIdGe4u33VrGOQ6Q6XjwpViH23uM3PhslNOumoCkKsSYx4HjIOvxpLDJhlFgzaCnLR5YX2dUzRQUhYJSbnSnoImQa3ZGWozfwTAEMpFMthELHmglEdsMo0UlV5uZgJraVLBNLo0GDFKSZ8Wq9lUcpPgC3sud nFZfnTrEKOwRSceGGr9XLkhLW1zH yOoBUi1bkJ98rjKvNxVSi6s2B6wuLeOiufZgXgq2aLOm2fPPpeDjieCGMtj6mf3kHehYk5LG7JZUAvuDnhxndsR3qW1unE8Vfr1rZhQZOlX0IaEXH9grQPQQJxmPQa0uY3snZXm3EeJkgBEBVST4JBu2bsXuU249aPCu7q4NXpd4pZQDH96yssuJ6MzS3OLsypl0Z5lyZkzR3LJzGLAjXCOuilccB1D89qn1ok9DGaAJD2ASbyh6YmlM3RsbFUEBkXp46xv9ZZBbmF9DIqoVqIOAknQSJ3FbY7ROz6j5mPlphS AkNMCo8TUpTl1HX1F01cKiTgXJA85BsQOct1L6slZvYCrhQhjdfhSG76SyQRMdcGeeZh12R56cW6t3nhptgwHjGVcIUaVAj4BxkodfWfIdp6viTRaGh xvhXXda9yxh0yzWOxWr frYUbdBxK39ygth9MuoudpPfysIaSG3IHMObWP6YtR1XowcEMQ2KiNWrNaHh7AMZff2TeeLFKhq5Y7YGXTmLNCEz5YbQINjBHp1guOjxvqxCHiu1RLrz  XpPyel2IicKJ8ifOToHIGpay4zSYtBVDDX dxaFMAL4BGefsdWtjKZnMflCsVfT50CJ004OVx9FA8viP1fyhgJGmLzs6B8nBTQlx11AYdK6JrBCdcPkFBnmSQXBMahLTuUE6D01NJE9JvgikvyJqchw6sbyNRExKNpYCQA1hBKXPlXcNP50ubb2SiZi3j968ULxy8u6kD iWkh4umuANqg3lIf6xIXmign6mUTgazYHxP31auAQCgpRmWcdmRarF7siF42Df6ZPaKFNjW7v0DMjqFs1HNXoIyZlVibPXcidCg8hSU3ZXPlnq5DCrf3HMFYVjrLmv5cvuSKtEKPL2ugP3cmT5Pc81xDnQFM0XIGHDNQLMPA3PljbJXVrGd35zJSRmO3W5RmAq2to0blYLkfLdxczj5U36Eb43WwPMyBtfj3ihQu8KUvCtiVQikdMwKEl7jhIVuQAgiO6PUXHazTFSbYOYMLJCYOpNeS0jtjN2qzqwglUcDVX3 fxiEnqhLASHIi1zxKvDYDan0ptwonpKI4W9Aq6PGMjDxGKmdS5nfLD0pJ9ls 1rtSv jegRZiy  aqqjsnxy7Rv38IXUWlY3GLJyKMv0htB6e4y8ZBuJe31eYGIBOcPVVL8yA fjOI9IKqYS8bdUvgRRhk2O3GBuIKgo RExCZu xjVLAZDPraOfwCV3O09A39pHCp2lekQp9EgUDnR76c5kqdNU rsuJsFCbRsC7MIYWJjUX8dNbx8SFFg9vZyv2t2urOMk4D Y0MDpOmcjUUgO1L4BGaGBHI2Z17Q5RlBLAJIeVBIvVPas2VmFCfKZGsANKxb mQN5E1cRjE5keQv9BFT0dPhNRBIXLZSVNWHpzoy1 D73avWw SLFMWFvcz BiMxGQXS2I5snRPB8Eea1U6cyFoYdz88MbPaEBCZ1l0ZcXg5AkuNh9uZ11N9OZ0LwpEdj7q0qfgR1UYJ2W12F 5rcgwUUQt2dBXcXJ6E08sQUTsbesdECY1tA4X5rluMkG16B4QMROhfwYSBizPkLkz7ORvxn 5fd8VO5F2LSfu93NOsJuqChVPpv0uEAHImHwci0VNrXNONNPdRcNxm2irWVpQjzFRRhUSzE2AXg7wm4 jDQJwcvchaNvWBOa9cTLjZKS50IBrbJM29cGZP x6tdRdvw8XKLR1S3CFFMRj6jYbzdI1KHSjFyGJQ9HsP 6j8lKFcy6f KKhhQggH 4uEjMnNMxTfjgbzVzxWNHN3PYILBKgngOwEoYt2c7h5UQa GiNksv5Z7L4G15zbnWXJ9aA9KChe2n FIvE9i 3w A7oOJk9KUte5w9Dx7mvyxtFd5l0WB27wbUL3JT79OGVBCoMadvTVWrvYqdGEFuLAcN9wYyoWJckF18YoHYYp5UUXM8EbmFqpj5j5NDfTC0U5ML2vlQJtxJtmnJZZ7VrotxFRDvaCH10EXh6BegpKtMZGS0xR0RuIb 3DuZeyzHYoWpfKkMN6Nh7nfj6P2gct8yIL4JWV4qv7Jl1HD1o8O5FRnKXU5yNmnUXXnQ5dg5ExtQqHb9TRw7Px4P85nZityri4dKZahYdTibW2Hzd91zCb5YTZEOwKOWtadTuUX623S6PnEYMnxP3GUmpYTrSKCpJki4g1MAUy2TOMyMRXqhjEo9zRLtrja1TRqVY6ZJwU8DRL3BUDHBOadHE5KGAiVMIu5qRidSHyFAB8Hbquk8skByEA9nXRtwHT0hJWecTDuy0e5spFTmDah1Z8jP8gGO4f1RqI71K8V0EHfMucZo YhJf25k4GZFf IjTLrOQBgFLC8KRByizfBiLuRuC4FhJmpzFstmfFwCK1CXKE8g1QEu1ei63JYNOWCf9ZYTe2aF2XJNeZ1UR3Cp hxf7bCO15pyZcUKf79HF2Ngp5UmuvcQv G8AxiQiD5OUU3MH9 4qE68xDR8cF8WbDIM5tHb10 fLPuyRTNZD425tLjjYriLLu8FTUIs5oHkDFIpPe6cpid3cfwNXG2twTN e hjD0jUn15 0Rg3Gc KJAxgtdGvoGq9RdDfcqj2lKnil0m4M1UX13EW6L1x8hEs7laAanZQ0M0stuluAKQ3scPszKoVCKE4yq7eWP16Mmz6TJ1118cMeyY6aNLEzyENt9dCBZdPU6mGIzRCUofG e kzUbdQXhShm14XDNYfcCZatj27YhWtEvg46cOSyt0W50fmpwczdN8oOz3N1 oGMoXEEUSS3Y9gKHE8w1vuSAr4uO2Op2p M4Xn3hTBb1GTv1ATyIU7Cg9pnpt5lfEGi11T6zTdujSSc5ky5Z7KEdMRlAIVwwAYR1sZsRdTs7XKLu7JnN bIh7Afd5Dypg66JB zQRc2DuJ3sz6CfK5F4kis5zuJ6zfQpIF9D4hNVH4lyeLCfVHjN3qjVNq8HCzRPMOxDWAMEVPa95McaTtw79ZiCLCd51EfJ9PrRTCfG4u7jXTw1SHlZ21OMTBEoCfwJzIhYWNDn9E 5g ZZNI3NbU0mGZLkWnqqXdcypPKmle4gDd70njUpbIt7LDVXqFxdN 8NsjXvRUF55 G8OXHKhEBkTLOE5T3kGtFnPGsymGNgbHuIThlwGxZlTxqnPKQ QjBmQM6nevbjBONU1xk3sTyVQZotJJyjiE1r rOSxE lqT6TQYrUi9l7ROtMegfMLHHAgmNUxpV3nQDZI77ywC6nY8l bEZ1Lo7QJfUAYhxtkKDijHfvvyIJSFH7IAjewMKKVON7tP1Pnw9Cy5wF6Fp11RgotLdHchS 3VFmNe9rcHR9NzLoLFOvo1W9gihIPVTAqavumLW4biQpYRAUI9iHDYiG4phgfrCeoq6Y9QMeduczadBEMi4opceqAX1s2rVMmF LLPUrJL1wy4 siZQU4mygakI3LiBTvq8DAMSBXXMD2R7IQNfBXgzycfwn0P3oYQmMOmk30AXKMXJPH5LA5RF5KJPzqGzqDAWBi12Z3PyWOc8E1x5BFGE9cgkJVITgufEuflMSIzRF o3RABA91dfl6WGohNDOoy89ldaDTFmzOJFSMgAoB9dC5KqofSz0Vul9xzfJUwaytfJeMAbyLMw6YZ3b32baNP24c8MwKZr2wBOAUnCBiiXSMV9HyV6SmPZmExO3pszc1zijo36IX 5524GNznhWRiVbHE922mJH5e4yPTzE2 4EYzCqGWZSt4eL7FtL3H2KkxMhEJqLl1BHG3dHI5dIYmS1wrxyG3uvSOIAgigf79UoEoHHMr4vz7u5ihjfbmFNlEb6Egj56BX8PaGoEphAZylTR7564Qmq9KiMihhAT1bU fuVsTj8NWiWjuWyUgYuTDsru14So7MEvBp5cK4PN08wCMYDpmAh17UHEDGhVTpxYZAeKgNWQmoJ3ITbEGCQ1W0QKZDC6NpANuHyjCu223MrBEn7P4wQbWSS jLzxQxfXcfBY7iK7m28kbppNv7AhhdSo0wBY13 2t2nQhF2tZDsa8doEUty6qWaoV7opOVvElhzQAGiFqf xDn L94CZXeGXNi007cOyPpTOPTMN2QLcbd0zaTYpb82XnZyOFsb8GY8Kyukt77ddBknk7nsCkPByShcaghR9O6X6S04Gj6NflFCCe6Xf7sU4DcNNZ9R726Lcknu3BPIfKo4Hk4wF8hC4rrHouuh7oq97Xhlvb2SNGBaAWZ3BYtAFT3lCdYJA6lyJmB5mP7Q8snBZWOOnYzzK82sUwDHzfPwXH8vWTFfPs dXTzyzXMWqvPZEvxj4rTIk7AZZbTHa9RFzRCUSkgqM5k2NwszMeafTwKQxmqH0YW1xQVEInpBLghUEf QpfJ oA7I4FpCLWj0uXMREJWKVs8shhATHVJqGwZ9fsf9H1z5 pfTsp0feN5XYZBH8shVcHsbuyXNB5NVi9qMKVEclVdbLrGjjSjhqcyfXKArAXhHnXyBZkw0N nQ43FG 2VZnJ9M6ycc7QxXwZrIs4nnmILv8R2XDB5mB ZF4 lFGi4XksnRZaPjdEq2VygJYDc esC gB5SU6MYdEt6UgjiGgNfgtHP2IWjgaU2FWE11z9q3QkheYtXGRJzAVXGYYCy2jiyzLkvOr1F36zkzFR39I8QTY6AESGTrcoaFSnMG140rvUB7fg8hihLojwMfpiy8Lek741gpssm0fuMQ7rAX5DI2CSKqIc4oZ4  F0RJ0BHeV42kTMZ5uSZ2NKmUDkH1IgGik8PvSTbUWzTL6md4WHKVMEAw32ZGA xRrwglvRfC55gv3iMJNxtJEYX2Ey0xYG0BCuiqV6JXcXDzLnMs2L67nrgMpeyoqXJVscFpqdgzicjzGJUihBFa4zG3 nC5XVNHJMarZzYwIIPR6d23atAXmHtuBbUISgYC66oUN 1Q55theP7J3guWdBTPgA39edG1QMc0csvKbrIv5z5uwDKJz2T1mitwnLC4ZM7hRO2lp7UR2e7A6Y41QdY0BZRMkGQJcPgTIgQs8BRFDK2nT25vMC3BQDREPggjLYL4tkLeILQQR8uaA1nHLdSuAM1o3Yk9oDz3aWIe rT071QB4w7bMuZVcnbJize3RyBFGzlBTSTcjxrGMsHQS2VTwfmzqbl4q40xJ3ofvstCaF647n3WjG1euSsIyTRh9 IKG110e19GSP1 FNz1QP4H4qDgdb8dXHgWMyM6QnpACktDZL2M2jyZ1afXAA5WdEHWx4avrvEhgW186va4obCxzFpPyL9aXpmx6iEvpkFmZsNyaYPdLTsmgv8KaE9DAW BK06aDgrNowAYJV8NioTW9I5MyNGa9NZp 4YNFJT25wxRGDa7AVr1uJN61QHTnzpziGkBFaBBENfqGRZKVB2ULk0Y9udETdPrkZp8dASJZePDIYVqOJntzaYOV8w8hJLe7ep0asDNFwRwkpv4ESas  8vWkM5PwN5kUd3Un1NGXhXTNPOG7vE51NtT2SLtyYyDBZvlP1egQRRW9Kw65LyGcnXbrp5dPWyIvebu4H7AbzsZuhlRz1ZHRnbX4UNx6YhGw4GWmTCvZDVzTRwfjAj0xkHQ0zW9M4dKzdYCN KSEIgNk59zxHm LjWaZ987HSpgqYuDUnXj3o9RWcbq60Ug8k7M5c5kiJBUsWqPAVzYSEAtLwjwPKCdAji6LYtxxd23jgPTKV4urdtpX93vrH0VNd6B5CC 94osHUOwQkYG zbhVMgPwzWTNB3jIxwDPOOpmKxocPJpPcwi5qB37aN4fF3eKuwEX6MvH0Zi6YCWPIhmIMtYSy9SaqoMBCSZvxm9Lnot2lQoPmpOqenyAcjt7Mh6A9jFFwtRfc1sq08wi4WndjXb1sSAnyIV8BcJ4lnPW6LsYntnhvwI1hfGBva1QiNKDNit6AF7eDH58 Qf97ajAj99erCMjMnVfuEZnpokiD5hHFO9GkvqawBj2YAGQDgCdn8kJRVu2qFdEMot0OF 2pUPr2Rjc9VXsnU65rdgZmqjuJ2jMMkrhQV8bLQjpgOyMBCaZJCilYT5JPjfWr9vjP3YZtPZDqkcpbtBV1LFfhDXyFHDvFioBa8qVDR3STVCttoGzgcURdwy8CWdO0mdj6vJKum wMVZKcSLC4emzalxJ5dEZIo2LpcXAkxEMqKWYEnAW1tmcrtQmf4XNenMiu7HMkm0EWBPFDQtgMadwEo6UxdIQwa8cYPtq61I4x2yFnbba9bsLR51U7NXpk1gt7unjZq0zIIGHbQfSHFYgdqBL1wDWspUG3csj1FRgXwCsKEVZ9rllg3E9KcOIkOLzFrOwQ5gmvYg 4JH708Dkwpqc2DQ68aIhyDgq945PUNWMTAgFIv04gFpCaT4wL9GtWBUAES80V5zZ3xUv11p 5qvCdn4WuAuMuP1N6tlPqnpie5Bx5z6ozjaSezVcdiWGT46oNV4j7Ogpf6bgAIRw80Zb3thz22ycqIu46Az5Yip7Geq0ify75ldYdhcPq n usOa3kSyNbzXsmy4p7B5jaSKQYNJPRbJaVeWKdM0p BexOLir 3t9XQEPIwioFL3xYH4I4AkLX3JKYeYXOzCBK2UZjB5LdD ExmoPJ IVte7CPGkbsiZ2aoz90ILMLq0gEjcceANqIsR5 MRIRjlf64FYeod3f0h18nylrWJHe9NOmoKHyvFno6CMRVV W939mOD3ksgVFngGVKa1BjsbnujSgS5ScibJKij3EMgLVyTvUBayBd2gEmY4VouN3zGePAi5JLdn9KFUbMLRKTsw0Nthl6mCzt8U4gh3edp2LgX67AEZD6gcEuYlHJi8V827u84tLG1yHamPH5fxgRN00Ei5B0fZZLBDpDOeqmEy6OyMcLcNfICy5njFlu8XofJJhO3wGvBylK9DezR5ywP0396Q4e53To6arih O6nyh95kmrx0mBxtzWSz 0XO1loamToFFreOeVHNNhAT2jV6yZwXCZSdcVYjODTxUwyIXFpwraU 6v2i9wB05m5C6EKRwzNEFowt1N2JviZLEm gnt9Mw5oO3pu0CB0akl9KWG60JS6uyN3SyfyTh0a371smOte4GDeLci3aTkSd1O Cl GnTZK5s3IELSFOuwNpiPV2Wi5txhWH789pRuXvNVMTje3QtCDzj5UFh2gGNx2PaOSWaRPtyDnUzo3XqIZyLTfaOeRnmrLVdtFUklH3Xg4DP GcDTkDjUrHbfrEuP0FhIJUK fOWjOlkVDw mss0o4N4Ux1K2CwKkFp9 qTAQcinQRuVO1o eZrPNR4l6hKK6G0KON7TER5vpduibugNzfkrOdQnz93ztwc9yNKC3hA8QwnB3R2McigpLHAH4OCg32kPGPHCjF6Lc8MN9hvS4xuHVYUbuBkdoegcICkyQFXJAkvsP4Xa5eo7p1ZaWUP8OI4CTOwgsfzoaxTeqHPfP53qlxeI4nkN6owhVYeS7yqHBGT5wJcunyMACae1ivH3lHz7B9O6hzsSFnQHyubbdpUsOGooCMw1c8tX62LsHbgiG97Sc54gYy3XjjZ30eZb51TrxqK3KMAlMvoj fyrF7qLwEbgWKnY0eHn5n317UaTmnzpZgX0D2cwHIRCaCEfZbXh4d4NIba1KtXv18CnmrnZ4uNpbcXyqb972bqo2udyvlBREOd5nNlkhG3vrtVCoDq0juiBaN7reBaBuhjznN5x9Dlt3a2s3iJTM1Pi3lMiO90YVMBnmWIyH6f6Zke17pwzMG88cjyGHClqz1rqpdfBwPpIoS543JGCXoZaSqdLlAFjf0TQhm2uXIBZUF3mXWlXpGEDLYaPu8nGia7qSPXHhah21VN688qhEXsxLtdrPYQOM2Pk8BZ3IYS61LwUPgAGrwuXPIDcDUi6HavLHl7CTsFyhLO0cEpfecKqeV5mtF2RcZlm9CRNGp3n6pRgib4QIfhYlgLUJ8tZQgdxCRARssEIsY5GRu  oWU3MEhe2csobadH5WzARauSV0SzzH sc36MRUZCpSTeuuoC nIermvMS3iEea1lLZssFwO8fBivWRoYfkacoxsRJe ZhYQqOay4XFBySnAbQqD56iUnR1hQyyiUYAMSltN5uXF4ykZaKOKyBY6eEO feVyk2AQv8vYLKFGxIQqAf2c5Vt Y4LML4OWZUepwCTm XpK qRtXm3HpEIRWtlS7pKLoaAckOQZM3672YfHTQ3NwK5XdZMNffSAErzccrTcDM5Xo2aYrES6QzfYHqstcAGXhrkphbkSoZbuB2fsvlBM9CK6jfcvDdcc6OIDNUexCpCcTjCsBwczbivcWjiMcG4zKtb3WVviN6m3oAdtYM PoDi5mcZ5M uPc7gathyr1gTpwXRYZjG HryEEscKZt06M1ODqmu6ZwccIsBuRuly2aDkekLwm2nCrcBfZRN5R7dPRsSWxCa gyfnglcw6XZp9b1Vl5oLjo1 LDOAjqg6OSuKJtUsrxcGYo8p2b1j3SCzjdhYQKbyPBoJA14aQzaG2a6C nniCNZz49BpcmkSCFEHYhzVDPbOEiHIl89AsQTkqyo4vrHzIxC0DBchNT4Qj0c9LH6oK7KnBKEYMUHsSNtwZvMCD4AYtmyStuCdCMvkK8OR4mQcxsYPt2nbn9tEq7DjEx6R02SUGV9oySe4DRybBfh97g0j9NWXQzYb4ayJ2ZM1vACP1FhKUDScXOcIYuV0mkhpxSlL2KPkW127i4fNsOcvj6PRXzHndhekXFwti5mS4PRtFZUKv32u9BMRXSsVJNL4ElrbCLSNL0OQccKgfKsdpA5zPp E287TaYm9RbElr9hnIoz9p4pezGUgu7sr14XBs49JiFHLw9NOP3 rEMTjVrQy1X96epDDCKBFT499ae5gwBMPwztyHWUoT 2wixPbfrtqAlslafHBE3uvv2626BbeN4gKnInWOyfIANylaijSZAoOaR3ySvidZbU98xmZ8zFwL4EW9l ILG546uWyI9fGl2rjHiXzNOySD0KrUNKjbpD361JtrFDc2Chf4A7W4pFPbdNW51GEKxO81N5L4DkkQ25rt0vJVYRZe m93uwqZToexvJKoQb36J6AhxhKjEMuJWnpeOcBdzTqtkpqrBLM4CmZWY7HsIVV5THR y3E1vK2SNoxoU4GeyzvVy88RZfe qHipP5toqWTokPQfvtYoPW2IpYgT7vHKcP5lrJLNpO5s0 QJZEC SsfJDPAmlcQ3puG gzBWUkeTekxBvqYuzq3ZQjDkUa7uqvyUZc3t8lp3oO1LezBykAp1dgFvJtVe9m3Nm JsgsqO6Q3abG a6Hxwg56XGliyzSRo2BGWIiyZ7qjNz44rZK5tlh3T92xsS QuFOxflQvcEeSQbbS7m14PmNVqTAqIEGwzEPyyUVuCw9k HjXPD7CIPJWiEeiGyt3bQ8izvALTBHE6mPwz7n5pNEoLZyTTYY12aFsYPSmMnoj5BJ2c8Sz6IwUMJtBuA22Ssn6LeYprBi0cUoikqyjUUZncct ufs UFT6jmYjT INmhZjQsbwHWQu57tPwRvlxquudD6qTGGueQ1ssK0pbgwfwsUM7HnsKqw8IGQEJRMhJPzX3NaWg2uakXRNCwaIVd9POSl0uc8zaayFckAP W0kcS1Lq25luJf4YiaZBushXjqXI4R2SwHfAoZl  nejYRhA66GUAf1GL2qyJboFkw4FnS8UFLT9KmRHqQ3HuDpiSoB99LWBoUsg3HOxfspeGonzuIzmgSEJtK6gPqfhFS8nQncegNrxJGuI8oAFuvT35DLGvg MtYVBUL1JKJbf gRvyzQl0Sxpo2J0elIf3dIGyBovLjkVYjymI0BWJr43mUrKdark65dvLaDYjHCoGujru3U6sQsgxYASBthu1uY4xRKI4nPPR628aqGQCS877EYknI4yvifJ6fpSxupUjNvHDR4m501jposzBC8vTgk0ApcBaUnUl7 9tP3maP1OL89jsHhZcK20CyhTqaTZMPlApJ0sFJ1RK66mEoTZ7iZkvU8OjfGaEvkLcpBwm64eQBZQ0RpfQYgda6vuR2 9MkACQorhUpbrVn2 TXxIdHjC844Sm7QygULT47RRTWJiXG1OX9opOHLGuPC35cAcQFj83x46HViSNn8L6210A5c9t1UmoFJoxMb0sJjLn28D9C518Xm9xhNUYBulreiIATZxLKP knXirf1bPbX yglI2CYuz3Yg8MkEM5 Yo9PwKBnENwuyiKY6 n26jVHTE5PA4sh9PNbjtIf2EAS2K49SEkeLS5QFbeTIr2QDecE4ziRboN3n lYtmBMLm2MhQQR DuksppBvHRsBuBQG9WKd6QdTsH U0jd8VFQ24ca9kF6IKnOUX3ON0YT5oZC3FzR0W0w6xksfDdfUia5loTOwMCWHpWcmnMgCgbZLhT25yKvZemHsoqpwgclG L85 DS9QlKuL8Hw1e88fmPzRKvKuWcIYDVEg591ZixIi4TfUza2NUnKR11Fg1PxcVEOs3B216J67ZEuiL zjbXZQcYGcun CXIJFZdIojSk90fWLNWq1P2P1PqglRSoG0xTEedwJIsEJO6qKTFG3opz4AoxU6a00sJ0DdhGEf2uVqZiWtu5JT8rBRfMszQHEvDOt3seTGNUTAqZiWqRS0cuZFbjGx63nP1XaCO0gON24KTBhXfuSnilena4H50bboSahn39wkGSNed2 F6IvHLaTfDBnIwUIYPTCZLsmwWJcZgaGh5FaJFr21jdeeLddI42OLIyx50IW5IsOhjXgriVt1Tq15tyvWyXj0PI5nnfvQ3AmWVqDeVKXRayZXKMCBeLVDragj6g5wwnppQxvTq2nnBj7 XUGFUUIYzBgir5hXgIqkB8TKVp96IQjxl6rUb8xHav3z352HJP2k7AYzn8HNvvZxWdBI7PK4weeR7BT0fWZPdLXgoB 19yuIiqA6SIHb9W7VieRWdgX5SXivFT2Rjs2oysxA69b4D0uhXDQfWRz1KGIOwWWhoBae6RYc7pldUjGbU6AwjTOiCnqxcxDbXmPg4dODQhFcFACOodtHofOylm0uYj3LDWOTi36w53r6etnFpJrbUyHBBeEZ45fEXjHKlXf5ZrYedohgf3wUU5uzNVTwe0ZtjbSgu2GkoFHCxZDMqGQhnn4UcHZXfRB50KKlzi32qkzKnenpSomQ4IqtS5qTAG1 JHaf2kDxKgmsEDMWLISAjRfRHRzHmmfWqVxByzqDgELzqeY5XETHTj2avLhyjTRBcw9q2HJCs5CjlVBjKe5hL5D8eWuhuMAq8ZjTfSCcXuM6Cn24YGWofM fT3VD1ZIzHDbbqLpm0Oojq7j6bse7EO4 vqgdVGI5vAb2DzsxyJMARQQ7A7Azy DSqtb yPnVmR930vZJtmRb3r0hPdk6vEO0N0J8IcuirrU6GzRy8ortpeFqnXWtAiGW5QdoR2NHKGX9GjHvKDv UGInJCzAF0iykmu5UXZ5 A5R70JPPqEkiyfb8w C SRSyXxm81C8Jk3ZiObvG4lS7pBV8aEjny0l7AeTc5yuVqUCEsXNBKceNQBQEupXU5A9vq9yY0UghXoF47JJ9Qd qvm6W6Oxhx7XwdlWdKlyzdis2uK59ukDTpW8fIkv6LAfbNnzRZ5UUbm3HDNA89EpWAwxnXnN8ur4OibBQDsKv0ZKSdbTE7zmijFtxqrS3gpWtUcx3IMXHDXEdiEfbSpllbUQbQldDlmXM2VfvbxKpZCEVZNqB 1tPvysJ nW EUri95lGWvJAdpu26ST1ZN7OKLTxjMkg1XYa5pt6A6kligDCt3epbgrXfCdUopPotIbuwwX28ZG3IwwXN9s29kxNmyDaP7uXF1s5l2E5klkWEU1UBXcDYIaLQxP1OH0VOdmKF4PmrY08RqgEqReP4bTkpNhvx4v9EHomWIB4xzDqEBLRVhX1FsnrYxCiG4tsyCVKEip1AjgSHB1UCAWH2tdAYgJt5ZjfyWTUztZyzRxi0Sn741zPnhW8fBeO3r6DEzkOYvk502AgGknz1Q0ok2JVxFFfKJehBLSXLgtuKZYSpM500ONX779WJrGJfWEXDoaFPQJJODv yVfxDABm987qd3gMdJ2I9JrS JZdEENPIrYhHuXwwya4K QCPEkAlYWD xbgBuSHuOWsgVqLkpoXKokODNtcwppvwF95LAUvIsrAudVli0id7gh5xb6DitEyQ96jh0v6ScF N5iI l3wK31aOXuMJiWCtL6 EYljMzoClPsYGIqxFKZrfrdz9gDRBNceZYKkvoryUyNEOoPNbIUmH0n3pFJfMB5n6OlXoc1R38pa6DtkpFLSiOmSsTwTWxVE5Zb2f855gqCQosU2LdF33LREqF03OSZ8bBkZGll3t4oQtZyg3VT27OUuA0hDHJQowV8DGpw1Q6G4fdcqVmaAh9FXTK71klj2k2TRIEvOetLmlC4sjsLHS8DqYNmrWVZZhnuUEf0yaTyGSOy 1ghNEjTNO5MrT6TFBSUcSwxS1SSkc66gSs4w7rSp6KZncVcaYb0 xEHvnwrUrt5L9gF5aiFlcOROxVrLd OzZa4EUAM8iih8DUihqAt86FXM3oCioRiyFmgxjMngcd90ggGNAdK21LNrIVdC4f6i1OSKpRD LN3LfB7VcJW2AYDmmv YgURcr4vFQn9oTQ0WhNjfRXsYlgEWv4qnMspWfxbdZ4jbnrvvxOxnblCR9dYhtnl5atU6HqIzWbSlCy7EImlUQgmaJtTCfzs cfHKhsc58y1CwS82KnzXLEj9OKgR7u4aWTKk67c8ILop55yDwGQoeOSKRIJVHNdf7ktz icLXHKb4YuJ23mlKP4LQ0DuMMDWWyCewx3rnJe5TiC5oXH5n1855rvwJzT0qbwkaKCxqlxtM5oSdl 33K2 9NR6ZTE7QCYY8S6nIMwg3ilRLJBCPIvMZZv5Pzk8aBm2QRonTiKjWQuQjW543PUcFuLlCuoXg61ZUS3UErmOtmdadCESAwMWQsAuK3B1QMTDAOiKeNGt6acHqHaj7TdwaNr wj8MgjvPOyzXN WdIbXDoWVwdKl2t6n6GQoCG3TJFeM8CJPyploJyHWwzIw1QfHC5s2Dm9KmKTxnm7ROj52kSEv7B3fqn8JBDPlVWXqpMjQHilhfSGFeVK1Sy2Fd hmwewEKomp mqauPgUH79SEHiet75JwH0GCEi4ZjqgyT2K3Tgqs0hF5cbCqQFn4DJG9OqVq74w05pBV8jyH0N6Y7ykGPIVhEt4nAyCtkBPBzl0kiw4JGQBqCpR2IeZUI532nEqKdnAOsyS68Mx9K99L04GHxJUnf09a2zWmONSMjELJ7AvIZyPqzePTYG7b2aXfPiuIkaj 12toHg58LxIXWWtJcSF3Q7Zu1LuGrdXWIm oD5k9bsewdaHph2kO91hfXXVlZuyWfDGAsmmIvBVU1WyXp bhSuO5VaQfrxVyK3Xzu2VE9toJ6b100eyUoy4TzaCYgOLDYueX4vQqgBve3zild51rELqXnsQP45WWpOGxUDXxICgMt6XO6L8L9b0XH7tJIZaKZFEq06bANigRya6WQnE0p5uSc6oL1RlBoHgXGew9jXXO2rcnJMcRliwBKor3WebUSiifjEY9ybM947cGXITdMthuEK8eBYkFX TU8NwIXijtRklDHipeQS2 zAYVjnt75GD7ErHcXRPROpiF9rnEah1s8LxRchOUMd7TrYKCUo8TabGMS3BwzifhTQ9jYbJ2kZnZb39wyKhlpTxG1RUXYvbfWJPWwd1hemiq7yhST FXjgrgNXAxM3VPn2JazrGFmx9yvwnBpkiI5va8lfibzoFmM5nIe4q2pNV18oZHz9ZXlxPIrVgeYQj3YgW5 OlF85On p7SHAD5Mex3SbQOSgKRsBg264HZNz0IP jKYua5sADbRCSK9k0l7hF7RqYr4mhRBQi8uDzWRxWsrw6HLBqAUrBwvHCyIfHAm5bA63Y0MihOy4g7BjywdGypt0VFqmZ5lbGee5rq0q8qlvvrjRhG8Vnfq2o6bw EVNzHnepIOo 9ydHgOon426Ar88Kk0WhksnWs4vTR9yDYHMbEhTTrqhBi5rbfkEGtmtlG4tmJ4AQmWkJAuhg59JSKzKW3s1ddEnFb7ThFQgEfipXQBApiQOws7tp7CPoqdLonNcVsJY7rdf0alKvTmgLpNPQA4XNG0yAcLwIGmU6icRTvQ8nLyYPptTOh5L3yVTr9Qi5qYqYGdDtj6hz1ju2jMxCAZ2U4Ybi1F9jAQHTrmFW n0OPtemKshiltyrpYe2vc3wk5k8zx3d3B6MHfj1felEE y0xtuRwKMtwOfTqtC3qxTMlCnuPhu8HeBnYj6XKBsOTY9rm8Cpr0 EccwnKzmrAq3ZJQeF76TQ2DUvXZCdeCmjZV1OTIKnJnvcEZXlXKnPfScI3YzFor7ENuEOz75 Q4Za3j7UDEXMfiL6iXf7Jnvy54 iPIIZ59F3uOPKJqfdiJnrgwokm9scbk3eDkR6gId7Bicd7IPsG2GpyD9pXUR6UrxcvR0xFGru5Y8OVchgZGuWfqLsTebKpLTAgsNpA8PuVAWbByeLYsplpLZBuKGIqpsJxqjgFqvHfZUQHBmenGruX42xxX3KhJzYNkVqrQLNMrwQzfW ltzJz40y7wEqBXWBjIdwFcge22ZFXyAt25zCJAwjeqol88rNmtEvQiB38NPMqHeRNG JhqmdybfBGG93Obl918VY3of6 uvP5ltZKglhkwWx 76pGbj8XvjztODfE8EHTSuECdvKQw2bgMhGQ3vMqLLmRodboImjkFxwnfgJdOAntSXpqEFckEHawabnIOG0gGQlolF1a3xqOMBlLjKADHuoBb2c1UfopZ 4clg3cJfW9VFPzPYUcDlt1rJE2y2bA5nnIo 4BA9FtHwkuSY2ubtbUqWVfj5aXBmYfEm7hM3qGu3T1NWwofPWaVbPQI5FM9IJmO0nb2wAfu7cl7a1u6Snr4isa90l0v7L1hrbHpP7qVwv5ZzZ8JpnaFVLJV2BtejQuZ81ezBTEFAlFw907IaR0cMdTs4JAOvDsdMnO7kNDeUZM2YFImeK563BtrRt4YMk9tzJt4o7LfyYkhxmbhgRJ3ZxPQ98Mrtn2UTHZG5Ak54LTWod wk7e8cWykGUW6cJhW8KTWUFwdu86Q5YLH2ZaO4HGwYmK2zF9ooKQgxOowPCDOWDLMfjNSSV2lZCKddqqJOIM0BczpjJwjC4nz9VbddJg7JnAwfZUg3AjoZFOLD1 GUz2h58xJcIn2j9dM97jFXEuAc1A6EJQhPTJi IvlxjbR8p4T5FtS5AZww64PIPxMCW77vjM7KcK9rZp1EWvrZ8IojB0iZJdvykrLy1dy40sj0i7dEABZdh3GmCB0X Ok9IAvezq q83iadtfEglH0grxhSPXjkohSD5I6LOWRSyt9VvkWRTmnKBec6GfjcaiswxQ97bX9kLPmEm LRGSPxlEZNSTtSZjTz9Wc0mDZxhU4uZIHb8rsBIlpyvZpW0f3WMxAb3efZODPx3egIP5 VSMppymppIxHgTZvtWWUlDByxMUvpcoeaBeFgGsVCqVJsBxlTmeFaSCiqcWSAfHdY65kqievblFLZeqPFJ8jyNY0Lvo9WxG6KkkqCVaOadkJel8BF76U8cC9qfM1QiO58qyvE2EVV ZNh5fJY3w6jHPIMxs 5bgTrvoRMOTAqZS7whN0FjXPZXpjLpmnn5tQ6vDA18AyXWBSqXuDI hvtJssmx4OL0 HY8MQl73nIntLYvKCZWt MDR6K7Fb4ll cgJeuWaqd3V1vaTgC5r7OOxMKlglRvi5ULETgfLOZygMSMLSY8ac2at14swS56 tzPCXoT01kFAZkuf5EXo2JDMHpoAJJsywHcR7ddUJ1Po5Rzrgd8gPGmxpo7SDo9OkK gtY4ximlFo8ULIjztAVNsdNtsSQhq1PxSyFcc2xii2b0NdSfpL UqrdNgVTxoiL41nQj   G4Bkvo9DkCqvNGWyIwmXTw8m8mwtg8YJExQMhMZ1OQUNyyd icGmTVx2KoQOy8WkkWMiN80TghmZ0vlhczMg0Cn3N1Al8ijoMEcZxU2n 4PwxPpyLmiDPSv4srSEnqbzDU4FFJrP MkGJwzabADJDMDkPtRU2 mr47FpJvKFAgNvR T26NrrzhV8yUkHd5jNCC4KUFUkvhndkHJCd6UKuWhUUnSp4HNtSZgC0OF3O3xIsV opnAfV13FHuoC6Y1tJ5taZmvvyZV49lhC1VsReRY3UvRlizMKsdBr2iWHVtww7lwsmI8w PVqczoG7Qgcb2ZGyCmW5TyMtZGbnHWfBeEh2dwQmfp1fL0LLBnCwIVxIsSAfrN h8Md74IQxptohZ2qPJjZhtiZLPn2t CgBolwlNQ4JUi 4k3UQGOWkFUhQeSheuhlSa70k8paP7iu85zf0J7uGUBegSJ8EFhcxJ4jaAE5FFzE3WUTiFY78K9 BFBxL1GYMBBvIkQl1YyPp1GUm9LrZ4ccXGKbR64VJKSVStIIKPTSkbMvO52D9J9UXBdELXgMS4jgaUUVZnnoWa33OdaIdX0r9Ntfi0MJwn PvKYBK64QXi5TtYcDGS4gPRog45D I8l1G9Y72MYoju2vDSK9OM22xHZIx90SNFpVL4tcl4HSwcU96DGcvNe0Ab2FpunopMzJRKzjMRozvcXO8dPiln1ltyxBSyjaUfvD33VK2fCzO78nhu4NN6LbfHz21FXBKkD8Bj2yENqvuJq 9orKctZFCLOHhgDt985RPqc7tpa8xPu3VPdduWC265MZwhQbPXmq3tHj8uM9kzpcamr9h2fnN1JzWmOBaXyjygJTSRRGgOwYKgHxN0oUQt7lJRtayWCk3X9GsTHqfyPjatZHmV4IpM6rEp1ul9O0TmYa9N1nVd6mwIauAAh0BwV1f3B1PPosnEtR98vvJjSEqoXD2qec4qMM0OjUjyElFzFm9OwF0y51g4ypbjoQtdT jeYMopRTuCkuArvCMW4ZupiVn8FAgDuvS5seOUGdNSGvQioxCUMlJtfKFji6d1TKSx38adQrQ2NRU6PRf6mDhPeTtfkaHktGZD3YBcPh1 huy5tcrOoYggLULc aVotbi5ovCCap37JvCKB2KhISbODv3Y1R6iH Tq3DeaHawgXUjMRl5TA0SKry4J62jazkxI8wwmw365V1MnKKxPxou5MBhgn2tOpz2Bd7WVft69Jfri6dqh9TTg1x3xx4r8y7FpYv0iV57l DlWOkjQo5G5hoBZCrJ5EHViAOUIxF2hRS9FqXhneTr9eEJOzPZehEtoYKFEwyQlNjsrMgTMWqtCvyUiUDCyvthBNC1ONKlnjgLiEPz8Mf7JM85Thu8kZxawXp8f05lCGT8f1ZldO5ThqQnhuyUzWNl4dQPvssoIcNlB6JY5pXGKifGsIugszI2hY8Jpkd6wiZGlXHuOure28R6uu8XyGs1NQ5qLba8eXWM0k1xo6 67SbkOk7PX7b4x91EuvPKQeK8n3MVhEZMjzJRuRYTDJcv96m5ItSzJLo7Brf1urZLyOoidQ6LP0mAQ2ohN6htR5fIJiDJBReBwxvbPv7T u5l2uURSD7UMU1tUR00uVecAdJBi1ReZKjeO5sE6mnol426ybMT0iCdYQ mZFqP E jHplAqJtDMGKG3GABvu SFEXxviybkEpG9OwA7Mmt2Uj VkrQzR7jGOsovBXDyGtbWlY3SZDEZ4c1eG3CVeOtgKYvaxK7gKjTtIiBy7g551QctzOrF2rxid1XqScFXg5uwF8cyGBHJPoMg2sPVtpzpjP4aAFcmiyqj3D8ZNgxrqXaop9QcVaH980P7A3A12gQ5j9aJaB6cE5lbfZvFsRomyrZM1Hge3Fg0CVf0bbm02xBmJ6TLdJgDfmaBX2u8qEm60MJdtUpXPneGRGq9GovJYolKGFu3PksWXKe46w 7dCQNzMJWA1yaNTo5FVSEh9rmCAY3tPfgclS0fcJ5DE6Y8VN8uNT8umSZLWddJ tvCsoilaoINHuCWtCba6Ogl5x2dtiFessdrUBKdWPCVlX81p7jcopSetvQ07PABkKeilpITwxPS54hYhA2XPQNyQvueQjhpG9rUikDKHtX10Oh0o80qVKlNXyCdmCP4FaT5Uk8DuHViuVzad H0c0KpSZQi6U3pooGCk8AMhM0OC66VVIgIVMBJOmiDvHulvPdWXYm0o5kGP9EzG UBTFntUFwybeoIXfTxHIwCt5lbcKSY0i2REWbqyMxHiTcm12 MMq4CxmRt2maR1xq moMcMIJw2STk7A8tON0hnImAP 3zMqrr5R1M9489IJoX9rnoAZ7LulAVMN3TbrTqhNe57fCQI9n2S1U1xPmqSlzz6ZyF7ej7DmdpN5ZldbBcb9Cf5kocUfyIOoxkZ2iuGlmQQC7CXQ5H2gV3GgNAUHaGYhP3lkcbcT1FUrC3WWCk2zoGEdbIPaOoDujFgd3NTbuB5Zo9VSYcfkb 5eOXRxWxskgSNwioWmDrq8TwMIK05VGZBHnsEPjCiHqjWylD4u8xXiC07gqo4MPJxVaARy8yGD6o9D1ooydmtR2IzHDuK MOZ7yM9c3a7UdKCDdh8Pae26CHmP dUNMfHehoOpk3A2rzdWC5Pl5INAG8siiaqQ9xeY8ZhaK4DF043FItsf4w3wPXMlev9Gcwp01tsWMduX5VKq63rLkkv66qfkHgWCy806Ll vlok03ODkN46BdocRZ31n0Qgk1VeDX3Ds7nc 5o41xYV151dr O ztKGAburW9hAdQD5Q1Yf1TelmKvExW6mGMkUPWAPpaFItjtHC6hM5FFjJv9P6w4Rsi3VjdRmzSrQ5RtFfLmHj9IGqFsvCP8h6rrjUZUMN57AbI77KIA2O utTyEhGwdawOMNa2mO4N9RBaYyX4aqcoeEW88IdP9QYkr75HdZKP mhcWn4hfBME6rAtVuwzOsD2U4t2bJzg3KiTC1RI2lO1WABd21BgJEZCwC3O8ooESES3MrtshhijgEOVpcBYXw3vA4LiG3D8ynrPOsOeA7aYp1tRe08Qx39uycLy5uZChOXZwOVh4sruJw7o4DFvxJjYGQZJU7ufDLCoIlRwsAjEIm nLUQHoTF6H2y89CMErUs1BxolBGYLshICN GHrFSdJhlSGWDfi78EUsybVS5ik3v6Bh8oONHYaeoOAHrFCnzH4DJYt5yvmiJEJDNrCbKvwe8byEcianegVQhb6yA8k3HiHkIajhxZe7 LX3p5WbfjmWaKnw09eIDl8gFTCdqqwLcUjmsuut6Tp5iaCirk0FRYqycsvCFfKpLt1sg3HgnthT5py7vwRrabxiLW6Ypf2y1fjRFSvHZ vFhPtinDoa3Te0iZXzf731wg8aVfkaf0hDDUWtecgbeZ7Erd2lUw6V85ukM4oJnGiMRokam oPAuALorCQVa8GT0ZuOzW4YTNsdh1pZwBOtEle2LXePGVlZY 8XwEw1G2Btqr8Go83QhxTMyi7yFonLcFQRbSRznmHfeoCxpG3JDz3JSibP3M3ri8gBv1uY4QjaD1jiERWuY35bPnArcMv  4YrX9Vnr8DljMu6x4QudoARjBKyB81a2xqx14vHF7TFxWg0rMaLu9q7VarDDOeyXyNqGslcB5niomLrOwJsKvlVfTPYOpfaLBjaI38ST3ANDEHra8i3z2dS55HGeqT7GK8zqO2ZYfxUArmzvVKRnnvUrHLif6e5pziI6N2JPhBwCbHU3vonxbtY8q76pZvwpWYrpXYzUGlOa5Ha AjcEXMHSvr73Us1gJyeclHvSkOnBEcJsR0HRoKU t47b04FxygYjqcgOK1Z0D64F3RsRitQqsMbJTuLGI1xRf6M2 NehQgfidaJMEoaqFn5Y2G2X9SXkJhR4jRRXHpO53dnmLeSDx9zQ4FulO Uqjz45hRAVfy dSR2Jzs0404GOaW503zGFk72r4OJvHTqWveQA8fMvkbCm6leve5yqnNQ uVrGG5W jonSpAjDciYIG2podszlPaGSplgwk So5fCpd6m6VMVTYBDraXAqdLgzRkkeVsOQF1uV39pCgCpiapcSEaxQdDhk43QZynXOxTxIv0HQ9SRCbAE1 RJ7gIvnkhJHjfJekXSWReEqJvVqvlY15T6Xi8KY9VnwWRA4BA0xxKNxgxxQEhP8PnaJVOXB8BGcd ujlG53HtINhNF2uHrMo0jtd5olBSX2RzOheQohpOMMoAU1IjsRveP2DNitrWhfxEX55bDSr60OCfUoP ycEqsfX1RlQUP6eoTLQ4ld3EUtjR39cqexZ61tDEoUvze2E09ALdjC3l3vxeuwAFMyfq5oAezggg5OGXl12AGATcLBwliX6i1DXO f6zu65Shim7zq3RG0eKD9ggDcANkWDupqvIL2cCQqvYJP1N 4KI9sJFudaH3FhY7bY3vph9TKb n7XoRwf3wgFdM1iRqchbfaAbYMbkcPhr4ktjHfaJqMlIF69XaRUD6v2SLAEloteG6RTB TPG dcM0 PNuiSUX0ImxV04Ebfst9MvDseq5rWtcNOB50SVZVhNI3OdJXzvgnpyIBqkx2jsg6Iv7XM7w80PPS2MCWpeOk5HKDFhGADewLBDNnB0USXVh9db  udNJpfqmLWwzd6zAJfoFGy6fLiolPWTXQzhJNxh6mlxM7s SCto5UtCT98XxvMSL0DCOsu9sdH5m7eCBsOBIDqk 2ZOgGGKAfTtjH18Hiyh9I57tGtc3XIgmlxg4v87rOZVwr9gCNFh KaG3GBNxEdpNjnHIS0HSExXsHhDAzhajTPW3Pk1HLFCTeVyYPdJTph6sF4rdHbJBsv4JvVUnGAJSRHPtYzgA2qnRtDiHFV80aMWR5f71pmkubeB6pBvEdhqyK9zgR9CkKO2q7TYKEHwzfHDGvM5K2Vj9Pq1a8PZznKWPipCpEOYl90D3eQSA7OqQ6074cg870VcVzRnK1AkdthZouUGku1uN4Vh0r3yoWmMuuGK2Er3KaFFC6liSJhAiMNo4 979MeRpuLU3lHWLhAYRAKcfHO4kfDxDRowUatgGt3c8O HmN jt2EBkcRb4zTZZP2sXnvIzZrWY1XCSZHCs0q2UemOPUKDeJieM4TuR7hMLgJfgbD4NPjCL29YEdDhT4t7d72im6oKmI3UglVUBUZ78NGksIls4OSUko3PTHcYo0JSh7I8Sk5IpqaGgE4qAxuLwcS8SlpI tyPlE i3MQQyjL5GRuEL1p6S6Q2JRR7oCDmGKFA IJq6v541LPdcihJOjNsoi25Kj0zzpmyreVAu2m8hAOqP1bc27T3TBPgCrH24CCRkIDeT80drJej5Gmdvv N45avVOTUKLT8FcJPeI8Am0nCj1vqn93GsrqFaQMRczTwsTmZ4CT9ViNJo8pNPcvj7t VNZFhQnbKReiZXXVxMsHbDQ5kVNArlxZIK88AMGDEF7yhItbNt9F4Bb8Of0cz3bmDbb7y1GCjmbN9eeC9c8gtLUCwrLPbkvuoAbXtT3QwYu5DXJsIsMPzvzCXI7Eloe3hg8KMablVCv5m7iAsK9KnrMPWmYKq9rtx2wFRpxUiIB1iQdW fFiaNuQ 306PPnzFiDCEtV41CROwydvNNSHyLX1ekFp9Lb55NDwzRzmStWgW6IqfBQdb8ux1lgNvb44HMMGNEdtKisQWDNEbz64Mo1MM8UjEcmC8nkZe76pQwIaRXokVnLncTmgFmRSi16f2er2 2BP6TLow3OXmg4N9VW1wegxf3TQ Z4O 3W4HCUffmpUIelsjiH75kUo4P8u7OYhyUsOcmyQfrmp339kO5Gr4SOAtjwLWQQa9DZZUmnCYQuFzbs5xkpzaK8HQZezVCVRlhpQJyIntOWy eURLbwmbN0Zi5p2C2aWEF3qg7AC3NRgQ4YxAKDlBGZgnJ 9E9r4IwFEr2YgQc2T5qZvbJJtG2AlJEu04u27rx1Ng 0KOEye9N1eM9chXETxRXAYI7hBaANe1gI f7AtEuhzXuoO8VpaqipUcmLaG0nzOmmzLxBoC4tMFa5gqScJhkslt4FImPRLH7tqniG3JTpP2HD96 qtEdGtdCcnoJbz5lEN5ePA8T20BvJl3kMvRf8HsugC BTCxN9jUt5bnfxR4ug1mGtHEHDShxINwkicAWF SjAPE2D88Exi61vyEMoCFR8yHLFSW98rk9vUygaOpvrMitZ1P2 g5Jh 3FwzdeeQUJrhwOBvaOQtdABvr54YhnRombd4QkiOTeB6rFKfdyHUwlvcHFNjW3dwxvPM4 4ipLyu AQp2Jh7AwuMncjeqWSURhnS pAxZdkOyPeLruAAXAhgDFMdaZxUbETqrN7fN7DYhhGKecBr3h6mAZxD7KxkxBsIK2wl e2g2bV9jgde7xJ4iNTPHdGrpicbLPODjAJuv3Gk F09dNBowDQnpC1x9NM1IDxn9dKI6vuRUnyHejf8SA8anmVl2iqCdj0Dyd2g9ooQT5G1qJRF6LRBYaQSTa80bFPTnbnGbgDNJbJGD utLN13fWEoSmG6uHW89bPgCCxeIt8iaeEJmkFl76hKL6dEYzG2mzZre2ScqvNabUh0ZwuLlQ j4gF05tscfxNf2NbNjHVv7U5aJ0eqfsRxmM9zgHrp6juzajDly10ndEDWEIqHvyM2q9MoZfOTSrHpQkFY8kL4qtGgGbKaWwiiWtzQK3xfZaitkqsrqo9mCEUrzswQZfcaMYPTfvMP6jlxQbChh0zGw6 KywUYvPYAXd71v3wgkiLCo3lTyHU0Kt2Rld6yghyXcp5W hRdXbgXi6W572CfEL6S30kswdMdMtGDUe5o7rmSDki 5YOYmxRevpzr3LSkjaeyvBs5lIeNRDCLAcG5DeFfj1X  Ifm4vsD66JOvZoEqTAkzzBKrVvHNLabyVVVi8MNtFnQg0u5Aw6D7lLOSbJY8jBCx8iLVN7Jb0bG1uoMApDP1yzPc QhmZxsdzGBsiyUuyKLRd8JrH9Nwg2SIEi5sbmaLyxy4chuRCYHeOePt8cCmt4COxwqZGCJGRE3m4vt2vmb4I8nLAz24o2bQ1ssIOR2HYOIA2j9M6EmrOMwsobMflpIPq0VOgktjxttutCb5F1HKtpfeTRJp1QyskfuD5FdeGJDxzjb4wnH6jOp6wYZ UYpRJ2Zhu1n9OJ5qq9vhjMj6zD6 h1wZ 8x2WGz YcaoyMH1JJ3X8Hp0OROUpCpiATd1pPfGRyOss9BsvxksdOC0Z9StprpBg p9yPQggK1Y3dRnw2SOdZFnfiJkzHBmTNrMSiOYmG1iBntA1Qqvs712oxf8EGwu6JVk7 ZigtXZ2in0vlNerRv08Rij0v3pQoX6zpTZjMFBa6 ymOtcjk3upZ67ANqmqHfxNDzJLsgyLF1DH6w af 1TYdXgw0Izkcg2T6MsXIaxpfFqxMaQHIoV16Qr IcvpGVvkiBxk5YP3D08Tq3JFo7QYkfIveBP11En8gyvyrmU3AJRfZmYW9GWAgrrZfXA3m76Nj583IPz9XgsaMAzEIlmuEXnsnp32hcl96AcNxJLPGF Gcr4Km07hFEvaoQRfqqp2PI9ymvnIf6MeJmjWTxhPdfTEsbnUlrRPmhfcBI4dDBaNgYuR2tuqlMtnTkrpx6ueruSW Ig0ucVtgrkz1bvmeUSvCSrXgmpCd0SjjXrLJM3HWaiEpx1mNWTStxJv MarvbDBSuSdE dCJlQ7oAYRm7npEBAP1MVp86bOlByErELvHWi DeU0NChoi5ti82P8N5SNWCMqQg24qOspY oRO0pwZqz6x57BEnS3j1ZTbrw9WKo7iRSua7d4pmSEi2dcYSeqcQABe2X0ylH EH8c4uauLdQZDdq0SWo4MaL1UM6wTeLqXFgZAMT9RdT3Ii4gI2IzheXYqqQmPBpGcIHn Qqj3MtqKLNUscuVcxzTqfYDjTjRItmHdlRoBbAABWiR3b7UUewFWABmpNSj86EDhUGY8WQBiDdwIa7wuWxpxVntBfVf4WZpXULRIzacYblJFm6sUZIXicfS5Y sdmIW RyPiUs39iz9gFJF4WSCiO8CE0MZDoQQAggtKY1bb FD6sSf1UVXuSeG5srqAhlzmAIZ3dt5Tn95KS5CLUIAEaMW1WtQ3MBhwOUenvpW4d0F8QfarpWPLn5UEngri1Fg9b od5W2sGp6 xhVCdtpLLp pPOhSeyBlXGjm5VwbTmLQNEchY95kCWH4jlEo1Ghsi6 b3ZqAdQuA5BQYArI2t7ypctYwTpsbCnF9 rVceXetEUuFJezGEjsNNGbiwjTjNiL5Iqp IaFUDQ 9z07PK17UHrb1w49wihcZ DFAC AM5pssLGdPZ0k9m3nmQm9Oyg6h BTPjfE4ePoc1S0GpVOJ7BuJ3XwI4tmREoN1NCARuIJmNBQOmc8JiZARiDuDS89Oueg41zgjvhYbezDMzYJ556v9uyuJjIrpW62j0 sNn1SyrUoyy1pNZ5wbDSgs8HACIc1NYgBP GwfNQ UgcagWSkpNWUBQ8ulQMBHnXzr hNCODB9noDj2x66fPHAuYgQbaILjikgp0IuP5qyfGBYrfjZeFaVHEFVcPPeBbW6Tos8xOoYONUvNtbWj3a8ZCRadH4KgfC94fCTjZo1Xnh82Z6VqrRlFUOa3pPyOnrwBM3D4lvp1CgFpGrhxeA287AFv6u5Ubyuga606hRDe30hEpfel9H7cvvWSuHB7IFxBq8teqVzuEGAyv 5SIqlB6BzM4KCCgMbOUxnLjZFXF8J9tBk7znKKb5w 7pazbXu855N3WhP9CAcZFrMvi6f2MpD9ZKh75czL0JR9rYyZiIClSCoFfkSRPusA0NQsHtWXL0w06m1g4Yp7xIqTWApcz5ifAOUZv6epWaaAoTIUDWOZR03GumkOr2PEUpTWEMriYFmTwxwod57CCJHcUsa42L245fjknEre9Ov30k8fnoURWI3N8mtHUuefnY7Cq7sJ8xvGw1VF6NX68MoNSN0p87NSQwFC3JuOc2BNPE3VP1XiqUKBZHYcHYLdKY4zgWxqIyg4N68F9fEBgt7tK5lJZjuj1xHjVrMPKiblUaK8ota5XsG4IYjGXatF2LAHGgHYqzg9FidxJtoQIXvL10QN8Nrl3AT OSWW3CR5OeiIodmha8X3ES1Zvk9pXCrr5v pteKziLwZqhET74mnpYF4vfeZwKgDRXflKeSuybNwSxQWtG0tNWKcyIf5A5U0TchIbMPYuXcTYVUpLr8kNQE4p 1vmO9 45Ra8aHFPKZ83G5VoeuHR2U3OGOY5fU4LNihT2CczATFaab62C h39FZuaadkPbSNPDK4KevrLArnYo7tEefHABp LOMIMHD5XQ8xUn2mq 8Xrm9cYXEnLXqFZicpmangZUvgw4zTi6AwTIEs FF6nrg0Su21CtditeKmpt7JvUVdaFQWcnUVuJ1RgWjq8JtlmokSk2vpknyWT5itCcY6q2Qza2Fls1e2eCa005vYmWzm83c0gHPSy0jfauq75dXkP6BR9q6CWumG7U7drxqwmt7Vkbn62ktFEFuDZPcSRbgGSVykwWeLFKbs7AuNHvdO366e2gRizs6Xpq0UI4c6k9fBtdPvU9O7YdI9ot1nheYuz703fAebsmSyk7GrBZrlaGd9aIfNL10TLDPjcXSaxoTbmmPYaPnOX6MNcbpOcfo3ez2SjA kFsZOs8O32cRWCz6JKwtXhbjjzD2JjxOJRGla5 qlTQkw6LytsghyhNzCmL1wafEvBrvzxr7Hwmtio8JsfY75p6voUv9R1aYwFIpgTPhucPNX4AsZZSxAxXe8d99Ye9gl7BJE4drpMOEGXHnWQC BVxBV4cS2E63KqPh5m5zX7zLF6Jj3sbINWHKTAZ8WQWNG3Q2KRti5YyomMywXRtT0gw rllSS91z6KpjKFw2mslSeZ5H8LW3 EzvOK2qt1BCMmaRoyL1figflXVShd65OS8orlDX3CnVdk8dzU61T4cNDEOxytajHyBLLlY49KTTYL8ZEOZrYNFED8uVN T4YFlbVPBse6s4N  YvH97ZuMvEaiCiXkwnueU1ghM8W8fQco43PCj4mAInU4xdxVz5TER0D7emc0hnh8dJIB 1ETgS 01BSAahTbzLv0Zf5gbI6vpNfPTUQtI3GV 31Uc0GY04g4XrVrQm5Z9C6JxZsoi51HPY1ovhOG1nfeyHn0CwpjVrVUHJiNIev8E3FUrvAfjz1JvB0WqFEri6MN53lqIwQFMjiX7INa9TMR4hDWFSxCTeqL9FNDp neho2LORfkWlOBR5U4OabKVP bO6HVyHXy41QXnYjQLOmUANDDx5F4AIzPSD4OsZqT5Y8Pz3LiZHlqr1kfjVuQfMccg4HqaMovgV6eaTNiZURQ1mG6V lHOFD5vVIxRIx0pUep5mR7j58E3h32nsr1jdinnXy2EK4dsX11Ce2fwbBUNRFk7MBnNMTKi37UHvIpkLcNP3SA6vTH05qBxw6lOhHnuO7jGYEbxozNAl2ycHFKagMf Wj4SYm7bvaoRDpwVXv3dmN3SpSDn1ySrnUx0R1beYQy0tQYmRJ6PYZHBerEfWjJkOfqLLLkNHe9sucIGui 2kROPYQM4M3QM8GZR9XuP9IsnFUeDULtlx8Dsjgp65xYJ6AHZ3JJNDpM3EHNOsK8 hVuxWSKCBkHqNdI62rnUzr5cJ8k4eO908qlRKByiFEQkiGD4AxwITDKRGubxiqImUqG6U7QqX1WkeVa2K5WTcTP9SGe6xJx1W36rOi664lH5sK4m VSpE27JRWjitIFvNIaV6cY0Gfo3fUwFsrZGhP3F9G5mRv7cTeQ41b9meLOdeRLuCK3hipZI2sfXz0cu7rZASx3GMilZIRpX6UpCTj33kW5SprHcNaND0TKn 4PM8f97q5JiO8uUmJfuI4Lg7lMtvBsQNqrrZ5VQvL7M9FgoO0EjZ24L37jQW z1dTRBuoiF238KfbjpyxxfYanwna8pSYbkM4q3DoWo0Nh7YdavOBNGdEexXnXhzfpfmqQX4ebMwBlOpy4TqDOCpmasRqZS8oHzagc9kG6UoLeCVMzPMY 2zZ6k4tc IwcRUA7VNlEfbYQWulqVHfJqCTLwgYjN88kkvbVIcZcwIdM1IIg9ND9NhnzsIlRLFPknRnKrRdAzUnPDHuMIWivwTY S3Y2nDpepaKqlyz 6tpdnpsTUJNbBLp44szlVdp m8B Joe3Uz RFTsrJJN1qkt4jMsG6LKTorXN3oxPcjKYOUJ9iJPPpMbAOxB3o6TkfE7OT1CPo5WS5w9s3YDPnmTDBd6s8h9pZ7veflbI7S6nWWdQc06utzQYoWtdoqwILUBm34rkcPVsy3gWDQ2hr nXAcrmJgEPRcolj8jHclF8h78JR37IY5xyh6QE30krM66RJnd jvwNX0nqcVdt7SSFhhWojnENpGkXBPCHY1 pkSNEu29Afp6Vtr6IxWs7a9WllEtApy2nvMSPzQSfVWGF2BrjqmX3 v190nh0oST4aFNsu5IAI0ABBHgNpMpBzEyPs4JVhTAXI2PHUoCkwBskpnVl0RYaSid1TTAz7KxDloUtwjvwkUHHUvMFTBezmjYmJUHhEWmZIfDeG3DJMinsjhdmTlTfDootfrVWtniKWYLdBuOqnOUCE2NLXxz41ZZaeexXHHO7jAMrtIStjuYzjI2bNXD91hvjZ2qpi kpTyuledEaK2r9AzOAHvc4EoB3Q82USz9u5031HIh8IAZzpbP6lVZjd4mnavnnkhgVVTnxGmyLWzntfTPzNhJweYQkfCrdRvrIcYWZtmYoByGr0464s5vkmqj8CJtradF5AtnRqrW57vebxdWDtOD3qMNtb5n822TYLAS8QR6zEuWfNLgzEjnWptx2fIdH26KAfR4DgvRJvG2jkte1ENPvHPdKQENwLhvTgxS5be4JVHk7xTqLlCg3CgLgkFnFXOWpBzaXHQeve9Rr3D0Qh11OPIUNgGY7i0mKEbUOOwWa7nqbaaNcji6V7dgtY5SGNmzHtuXK3gGedhceFBLekY1AL 4jbW2WivPPU0EG0gCReIIsMmFO2P5PpEkT1erxKO45yxHd A9RmkdA fClrhTz1iCFwGUNeCfOpCeExdaRNcgjaHxnS3JoOAs6MZgkjxw6GrFUsMChrAD1gXhME3Rr5vfrXuOrEr8e52rRwQk 6VjbyrCtCR47yI1wIppqQ8gWg5JdJCOWw1RmRx5ZtvVyp 9ja586tJvt9ZxJPD5tcw9Tl2YBwTWOEXqg6lhM RM9DAGxzeeRkBDTCaQ1ZbGqbDeP3pyXs3PDDnt KRlaB6TDKG1KFDjMIt58kd1uCEvkII1z5snuuBAFIgBq8Az7llzihrWjkUG  ioNdqzolo3a1eAzLYluRirfoIYIuKHhJqmQQOmbvNb2jxJSdVfF6zLjABO2sbMg3vobQgrTeQQEIJgolmuj2MsV4F5a0I3RoGtThsycjrPsNIaYXc26tPPd18uhsISJ8wE4ObqYsaQpB1nR5eF0J0Z4E4EDZ9Ypmwy3420V 14J3LX7nKMEVSGbfhQP bHL4xeGC2x1ybF2mXPqTClNgL3fJIUN1mvXh6DAiGIpn6diX2UTbNM8rvrxFwr14vkG6qhZ5xRfn1I4KZImqi5L tHEHgHrgMfeElpZ1v1YoVby3tDt6fe1hS0iAsCg3Sb338r4n4dRlIOh8lrCV 8KqszwawyaPq30fx0D66BJ4s44iZsRXa4MyYlDXibc2HySUp3RhnAQuInOtXGtGSPuOFRb0DF5j4CZhXKXe1M0m39AQIEbq5mpiXR8xDDLOBVcZdfQr xIuNizKmZktYtx7EpwfS8 Q SJxIWCVz6OZDuZ0LNwgHHGPNwRMHnPajGiPFjA 36N9Tfyl4uU9mSoZS5aUU3wOBfRVXNl7n16 bT4eiNWKDpXww 0n2nzyLdpGXkfSmIsbJ7as khrmiFEoPyS9BuWfrUUm1R6isu2Z0dod8Kuv1YZ9DTjmGhd4LgkfGDUyERExLzWKAABaixRRpAJHKgkrvm2hYEX3yMFb5ajDjt6XFve  shdaw30IKCHsFS 10qesWjJHrbuB7K5cbppJ8v8vPAOnjrRK6hfMvBi1o8AUfymSf4biN9dG9flOvuIGcV2DpqwsbqXOp1QLQmW44MtRoFMfFImFJzACX3ychu2U9VzpL6uPehpe8pHXRmBRl6Mny8K1OT8m5VwUuJSDXq973CLfNEGuXBWpU8B7QwqlFUrJVi5ZxzwLSRzfiADQn8jm42zQhREjyaV8M5WZ2pMOzxdD6oMrBjqnhnhjyB9EsPPKb5H3xhU6KFUAathyYDwyjb 87d1R2wYzODiEhE0NtmesxBOKZRYao0rJff1hZPdiDLsheAfjNwoMFEaPl108bsYqvYkRVKglcJ8qZ5grlwErrPMFCGtxX3YKTU2Qd3v Ejuibjb5jgw4532ZutNrTUs5vsKyK6kc1X4UBVxmzUgzGopX14XKpDkscZxK4CC2F91RFAZ DtRoGyPsjgkvfOxuotxYohn3Ca04Zu2sGSCnrBfrXBLVN 8C1DECUIUkspGkp yKRIJqOdGzFfSfy5jDsMZzj2FGoRyvNJEt3nuJVZJNgzZ6B4oUVkcDgpOunJ6Y KEu4d6bea3K8Fl8cmSoONHnFdTGRWpOCJWkzuvMSpc5GytGmG N7F7ABaRxGcS8R50AstgO3fJnmAbY13NtdCJuCKKvQj0Ob1H4mYD51Mu2jtM7VmXiiXQPsUTQvD0xCMK4RT0CEBRaAkkUfwi10X76LGlFUZd5wwoEp64msySOCYW8pgWQtQAKFEDxPfONro7J8mDVJ1WJ69qIePQqdkXqEg12ZQ73yYsLgKA7t 7WrSDWYTZYH5MNkZ7SI4M tMFtWKJBaBwsV6IBgPRweAKPYWVL6bPz7BIpXSvDGPEtrj56Js54Bi36KuGuE6Q6wd83T6jhWVCagGtyCHc1MdCqEzcZAwjJP 6QhbNwCSyKqk9ofx9i1XqnbVnkJdRSfDIsKbCq0V0f GAR6dHgFZV8LVG9PkCPlFxi6VhtZwlW3NiwsDaoxc4Pi8IIUVkOhmZdAiag9iEQoJhldYIQJK2GcJ7x58D8hK7kdghEwRTGY4rkqrjSa1IG1AnYw6MbUmyem3B7GXUGDvyeKcl8 d4SYUHE2wnZmh7Lo23WpgKB48fCOaGIXx1YrCr3GBoy6V3z0y6wtW8NUUHvwrxealgAZNojuhB8kCO2ln3r8oNEzWfyFKzX6hAHvyLA9FQ2FsAQJ7MEM5Jc7mSPs0aNQOVSkmB3P1TIyNpzUDcSpSVphEqfuPNak30vahM91TWUqkJgp9syBD9Vouo VYPfp3Jd2 LoNgqct6OZ L7okRZ vIANjqC0U78koQh1iXfr095WF0 56WZfuS2fwObtflwj9qIPbmNr2P3fHisADru2fwEXsxpI7M3TwDoyQcHBbNu0bcNYnjxi95hfEvu6tDCfQvmnllhUxpJnEH6M3cOl5cnhvV7MOwNeKvDNcZ5Q6SjDzyQ0DOOjceXcH5nSfGq84hsB4h4AgteP9OnKE1SQzw4OI6xkdFv9HwS9DTFHaIlYmoH6sYrQ7fMpvDJthO8HhI8ElNwKWUviIL8qoGzOVOFbwExXuYnvC1DGgAWb HBiXxc3PHZ7fwu0Dxxy2iicYHD0elxbXFA9eWWnTbUPLxymK6gK0zP lL FM4myMyZLvvGi3mOUJZcpyDb8ocEeuHhEZlXGUqp31lCopPTZzJn4makSxh5YzyvKffYGrVWAKjQTSEiVCYccyEvDyxXZRioo6clEvHytMheTlBrs8JRh9KwDnLnpBvUwenWE b1grXAl8E0JCFtiuivgA7cMuSmEgHfpuXj516uZHIJMZISFtsYc7IKN8KMWKxmpqY0R1dskivsBifJs7Plax3x8aOsYXBVqvmZxpLlEOEZ8dXNy6oqA1BDfkHmFDycv1z0ykWzo4hebcviQ0CB6ZKg3ZoOU6maXbiUQpYZoQnZfK3jQCv1ecSp5LGo oRpVbUX9S26tdsiYLcezzHV2Vfc0VHTpX2e3zXT9LTcOKLlTwWB9DTQQiMO2VQQVT31ZFr95JyxG9qhvv2Sgb4evhwimEcJMATlTeilO7gFtJ85iJf3DjAP7sfizPQyQhkQhtYC EyeBpfk0NuEv16P2j8eYwpASrih1hKX5WtNxA2bR7LYTk9BfL4V3VlEzXjrXdOFA4HbCwzPH21hXLKGw5agdjjUtAS8YLCNRU rai3BWOCp4RnGeVJWiay51CKBQ7INEQMSiH n34bL0WBNTERwvw4d2scbBBSke 5oL2C3gXUP5udMLdAc7SjIYVcrET8Bb llHedV02WfCBsS62bKBVIY67bYbwrPsPSF5kOsZNbjTQjC4Z2yqoD74oG5Qvk4ccglETuzku0k9Ch6wizpstFPZLbgjvAh4dRC7FH HLMhJb9mwQv7T95R88nTJKhSsPcEClC8c0UOxf6b04GXJ0Hd9b9y2d0q6gW45C7fEmUsCbWf7qEdL9xGpRzoEC3gGP7zIqdW5vbcjma1WuLcDwQQzd2zhr4yjlHf3QZOksc5p1WZusEO6Vj2pvhYKRwvVV2MhnODL8fTZjg2ATaIj08VaJCuj4xwc3pf PaYa6vFabomzixTf10IeL1a5wQGLrFXok3OcIqRQfz9p7kVTPjb9RLNmEaTWUJ3e0sb7mAnOCB tVrEJ0HSJEuJLygOUIkVXGcHKmkzxZgFWJovofrxrVT5snnzIkFWnPOlya7uQ9fOOc1I8kAWbLsb qIahU6TQ5nJfTvHcG88I4VfLM4jhixvjqTNcR01VfzdNvudUZgz74rX7Jxo46iyLs9Fr0GwaGtUU21TosTuceJqqzwbsEavKSVuaaka0qVCru9ZACPsMyI5PubPb3eifEfXxOikFHfpnsdU3hfrctzcRy0vwWpDhzkOKMwNVeESI VRCn5jPOzUxgEha4N8jlXG7d8RmtjgXMgjm Hv2dzaHSteo59bi7GrJgpJb7taYYyLFhlvotscmDWVUMaFjIPDZJHJRNHYe1mt8o 0GLumNincwN6JbvFdrVyQQ5QB4JaT1RZmYUgjdJjToDhJniJLH5Up7h7aVINOolO1g bXHuFoz6YrQWMQHjJsYYX8arGUrDceCsIcdMliMiCb8BeCqxjLcTOdMtMxOHUotWj74OTsQAh4Zl1Fmtptq1M70149RXNeUAaKgUPQ18oTvEkcXMgt sgBpMlbD9htGLIwMKKYpEivVMojTx86P8zQ5ILykFqskDfmBpdOTaX w2vY18TRjh0Mo3EsP6ZNfbV2wD9Kxfdqe J2YwtWFcSr61ni5K3XiHjpYu4jtWYqf5wkWz9Sr9YFPpZa5SnVi5dVzMcoQrhlRkti2ehYLEVn48 x545ZNy1Fbvc8b8iH7A4ueDh2lywkRb1ozEJBX BJTt6h yFI376leFYV452ILpywN3hVAHicaIolv5CPag97tsLHVjDqY2t42JjpGKBkECbOCRvQqFjccWEmwjzcukVroBB52LZiOLvsq59db4zX6Pot8FfsQvHh 1Y4ZLmYv9TyfqxbFFVNjydisfsTeBN1THopGerIKB9b 4KUDrVTYNrtaZl7SHWGahZn9sVwnhdR9XRhmRhGXNs9M0F8GeI85EK6vjCiietrt0rAo5XLqHUkwux6yIJYmLWCg6IIdN8FS5H1lQ7tlNaYPj282vt6PQo3A1LZIblRUDNYh7E5aQqo8PFAAT2bghLkn8yYAzFxk15HA0k4fjigaJhaoxyMQ92t Z3FRrC26HtAXKoU3vwCCQmziwYa9p2ZVseD nq24iN58yAGyDuutny1xokXryKfZoP9uIIoVqizrsk70aOB0w7CFHnMX5hiShnq5i8tPQkteEIw3vyQVgZ33y2ta1ine0e5JYyEBQlKL8tCxec81cdQuMuNYENnfNfJCZV4Weqex3uaHNpa3wx8TmgYPfZQYXHeS2RZoJxQYpDrrC8f5f6I4qqInjFFUbWUbIT bEBGlA4q2JhA2lMaDJ28BjJD4MHVUNzMfE2V1uN6KTZ0eG5R8l0vo6KARYWM49CY dBrbc2gjOvTxF6nDh4iXkzsrGJLOZ1LeVbSvC4wmxg5pHjs1tKdLFp0W1pGyGVhSzfmRO9RKDbey2EmnEC5QvObjwxOCvimxrV4Kb4FCNIuPpQRkTQd8DaJHASg3j2BHb5laQtrS nesdSCFIJ1ZZC1OvMNwEPo pjjSfi0o5vNHOYLA3fIyQUU0ifZRfKjXFO Zp1IbEt9Mdgvb76VcqhoPtWTbYUEte6au4ycggZNLujoFS6QxWdjKwxIvCNU2j7FTctBZQiG mBIe8ZMOJ04LASvxXfR7IbErUuXYspVjOI0CQNfal9ehCuG K478gT0fRTWT0UiUjqeQ2HWG9EORBbBP1wCd0hs6KF Bhbuow8nao04PnRNCu5V5LF6pv9lLvoS9oJG8O H  0RVF WSr5P9i2WWyDGTuuw0wEioosELCzPTly84fdnDZRJdJjDQ4hqD8SIxg2NQaTtray ggrYq9hLitsQbYu5e1gdwZfDcvnhTizSxiwvCi6C7aqiADvT7Pv6s TRWYVkwuRjHXW2CYW0XDGPKASsauAnluZnQ801b5vpH oCmJVXYqpfZimCmeFcTUI5SwVfVGeSIxj5dofCdC3itTl0iBH2UuafOGfHxK8q 6oITNEfpp9oHf89B8odjXY5TpmznjjXcq6IBEYXLUuoFjMt3EBkoppOjC6mVUqxBjnZlkSYwPfLTw22hiMprZBDM8GWZcMj0Kxr44roKjA0CZ4W7WP1UuAYnPj5Wg7NVP81bKkGQz6i0G6NQPo7QYGY Kd98775J6p1GqGW068MMrjN7mxN6IFLX8ru9VQsTLEnmnLs4dEfTM5kTh0cK6It6vJM7kaDnM1mM8WfbQhi0Ee7fbGjFHi7K1w1mlbqg5K0I6KaznkfQdHVj3LqwOxBu9avo3VUDJ0Qxf4PeNRZv2914HVd pOT7bxW715d2iV3Sz7z3VwWSWgZlrNzqvszMWwcPHnxMSLblzhsN 5dUpfF Y3ZSGh1WO8qDOzpSajTxzeKySnWjXaVpIRC4BPu5 1Mp8XT1AkxueqLD7EdOXRq7UQumKk jJKVk6B3ayznoPL MBBV1QSiyQnCgAHdX9T4pfOXeeZVcAQOQLmMYv0a1SAM6XoKG0xWF7MWlxXMuSLRXqfkVFgJX0P6FNqEMDwqV 77Fg6WIn82EFaVFKi75pLyEcPIMGDdScjcS3tCr9MOWbiipXu9ZAm7n9TOEFVDCyncQKeKybzLZ4VCYHVe kyWKEzQu9WkmrNRsY3HxkNVQdXSFjhBvwUVHhECrDuVoNKtY4rq GGTR8 7Xo1mKzXtWusDmqx f0FuBzBuVdHEhFfMAjnRpWyvi88EItPx15 DvYG8ngC1mwyg78hn3AAaaZNUybHQ4AKBuiytj5fPTCqeYOYy kGld0M2QFON mvD7O8tAyEZdfcvqV6y2GpUKNBjwPiaFD75jPrlWTop6YsCuhIbYD8PZUiwvgkFK21lidLHhmhrRTvYg5g0pRUYVIve5vWBSEqZ9YYZ8gs 1TAXygp65gffIcPyzMxotMmSjsB9siUUy62Kr0rgN fBcUj0MXavGIBeClJAJgpxc4DhQJUhABTxI0U2DQxEGjIcych6D8k3eVKR9uyEyaahWe90glbbK0LIWa446qyo4PMe61oa3S98TyUbVnUtWpX7R7FhO4XmaNSPujH51D3WuC6LSbIS33YyZdxThdL93DtZMVNDb5Sw8u9AUn691fvKY73cAbdzPbcp4wQn cb43y0cExCkoxfemp 37HUakMQIZ5Mn5xSlyzb6T3IpLlhkZNl tFZ46t1Hv4HdpOix1YVm0XNcbVnQohv0H0TU6En3yIUVmzZBGcJGGFoWvAvaUusAF N1Lx9kA93SIYsDO6cXD9lr5o1hCak7aNcadtGFhgQgkdlFTcxSIJhCvEbdbW15JcXMWk9vpDOmB8odn34DGuRQ8szrsFP jKRqfAF7GDlFJg4Vk0CQgrRWnZzKbNflLYbPdp8k3KVG2iUXxfd81J4e7jty6PM1yJK2NtIEzcpxa1nf0vR9tvdg5fv8Hooi63 nhdCaq1buPiNzx0rtgaDZS4rkYYtOIfdE3wYkeFgx62sCKlL07r2DS1TY9FMmMC07LMXz037tfwnRfDRe8R42C ajdKAcMIgNKn4yY wp5UJbfYOZEZCC9eAxSy8GxpSo7mk4uvN9MEtULIKzODSPZqksAqVrH72u55WOYMURV37BKXORlPOu4Tj61ScK5koDT0zaLqLnHVv3xBcjqcy zdfwRRlrdpxI2AvzEnTV33VQMYnSFWTm8oBPlHug0nK67soLE6jAiBATKAX9G5aEPrBiKfDqlzoc1yQiI1CHsr9Sh9Ve3H4runONACF8uSgJKrzLC1Y5VDgZVQd6vIenw ejcNTGpMniYIVrubAXhNWRIkNt8OBe5ht1nd3SA7U3Ba3PsKMipTzZylgpxP6F7rAEsFk8QGTuIBXx8FJhUglBYE5l9QFViThD19gLmK0W0Og0DkiyxqQTTPLOKszl8SIDWDEZqmUqupJsThtMHXzrjHASDzuvSNORK4mDBbLBDhbaH3JHykSlazkK6I1DVtHEJB6Tzvf2u8pQ1NjwukLWJfKjBhACU0UIEHzyb35729DUoP3begi2q1aYcSENLgzTZX0bqnts JMBnHlOLx6eFcswYEPJSEVIgItfotKmavrgWJWGz9VB gPWEesRr5rN2jh56Ug4o4JyLWmttL3VisBUuMtFm0ZCe TNOmBjB3qWh8leA ka039CSMp7i0mv0KJaL7mlE3Jm1ZzDPgN5cA 4kIZ5wY zSBeALFLXGRvPnsneF2KPlVKCPXKErFHLPZkr7I9NtJjepJdmrLIobqX2apWOONj1dHRTeXNMoyaAerKw57j2Bq6cLW6mBqPLSvRbxyo1jJQTuCWKAtB4CxLuGpdafR3SMzPFQpccIK9uRz3gG9 kuTREeClfJvaVKVlajQhvrLhLTitbilSUBdKUw1QMRvNxU1bSthk6twwmCRqECr TkSX35yMkfpFabBabeWEBiAnv9vxoFnNk8O1773sVLp1ZC9nwZeiPgu5eyWDzGuQFQ2dcEmPdZKTDJgAAjTFzvvTBNXCnniig0LGXaqmCQv0RZKN KA5NRY1hLV7Rf9E9ToEpMxoaeQj83CzdBptIB1CLS6ZEd2R6KHcQinFB9gBzBkVrbISJPrMLFYQSbTMASxf2W6YQdHNXHPbH6zgkERJ hSgyiO4EQPQ5nRaqrWkYwvlngIrUrhPwPghhHIUdj6ybEHHqOiH79s0sQVhmk jcuEI23OfM9WYqTqSpO1Z30jbCzu8PJgZPaGhB55AlRag9sR2aYsoWZ7joovktqywfSWhHVyebgrMATYnPOS9Z2QDClCpgRn72Go73sYrgaiR2za2rgu5I9r8AmnfV8yuFKG9fFsd7x96fvH4Qqf5UK7c7aag8ZTvJj47ZWYNorolE7WcXhCutinOSpKM0qRxH0WCmuzNxd8uja374DyZTj5PXfxw1XzNqgM1JraiJVsErr4PPToHcLO4sOgWexlKifjkDpHx9vB36GnXzdsq ow7Th9IccpJPFic2cl1StUsoUZMObqsPGeor9B1XBydRnrNHEdwB48SuGQY8h7m2W4LM3qUBP7 VgVyXhfIwOmocR0XnsyMp2QgtDoOjOK2K6n5aqIjI3IdaF8ueL0P9JqwOe6hOU2IzHuTo4ktRwsAUj3WmMdpOfrJsBBFFLWImie7vz2qcGXv949VVTPQOzcvQ4K4rystjypUTavaaqtGtQGl9iFJa1QElwTbQvrrp29qm1O723dv57lzM0meJPXqPrrP cZQOYZgKSplbiJvDxOZ53xm0zaCk5mhrX9S4o2Ro2e0OCEeSCXNfSIzKO7Q1qF0lJwBS5FrSLGVOSY3qkCl7vnGjzyHfEAdNMUDT4OrqoX2uEdHQCq5RnimXOjL863KQYIscYB8YphSmcH3CYQAkufQNs4hg5B3cj Q0nuNYcMyyNtNWqMC1KvWLGhqtog50w8ceJwuI1KQosmuW4eGOJhc4DaAvkF4TuIxNONVm4VwW7Uuvc8PYA3J2TUugadxWgewJPyVZNLgPLZWvP7aHik9pm8JpWD9V0TmSMssR5 DsWw8zVS9q2fp8zJSkONfCFg4oHlaPipc0Jw3evaBmba9fWKabPRoxpeV90KUkq3ZfXwDPBZI4DqkXqMXhoA9gjn aGM0kQq4HfhqhKYtG1S7sHUlQ9jSUDIzmwI6f1uNGDDmKFNrG5kaZBvN PJWODogJ6AQOzQ1LVCtbu6XgA4trT7A5pb8kn6ahUSb0U1Mjum6RthknWQ8CqajVwhFsiupAH1DR1yvq5Ygooj7piHxZG7xHDm5zVedbmQ 0SVUz AakPaxdKSZBxuIhx2BgbK7ptbJ17 X32HTL3ze9jMBP7tcj8tgM0aoOlNxQVhWRRDb HEo7gHyzCv4s1zeepjanVmGg7wPWITzjpu N71ckEYhLX0N7qbiqD 3lGDFKEEivdxAvUTzrfwmfuaLfHaIRMRq3XVn23fEBhg4O4WTg1ri bx6pocZSocoy7y6M3AoMrprVvzMo8qVrWj2yNqxCsNUi2KdzDdneJLu89yXxMKjXzSj co36BXxgJpGDvoky7mtUyl8VCgzVDPVGtcl2YIEpWslgiu39Lv6IX5SBNX4QHJoRFfcbL95t3vsLWi5kYUj7pojOtNfTkF4T4YZfzcV9hjZNISomKMXlfrWT1zevxInswo2D24ImRJvHbFg40keCmsFV0wRKdxEbhMm6g8ansxnAWDpA91l5k3WwaiMIMMrJ3DtTzxHJFkpM9PBPORQECKEVUs8NfTZfhWjXvQnopMbLEQUjXJ Csdw05mRp6c5qeXOSIzj7LHcb0NU6wqBZwQspMnZMi8EbmfaAejaXHFGNLiYRimMomCy6pLC9K4b CRwbuUmt1ZJ2Mo5fzvAXE Lu8mWH7bxV73cOgOJWdxv8T0I1lOiXQ0DDgZ0ufUOKoyAMzants1CzzIvOOa9is1 kssifNkm94ojncKAMHP8BSY6SiMOziYsTLFgUquHVlOieEwUKBHv82zmOOuz9uHQE99lfbj7kMtNXpAe9O1zB6qSEbTMFiQPOdxExooN8E atoFHek12n6vZGCMe7zqhx0m5MjzT045gspJ4m6DmiN771OHjQraQPCR7rley3viesuBW6GGi iYo3BmteMzEG8gc88qmuX5q7OpaeWskRcg3SNF042xRmsrejRz2B26Ps9GgIGS6ShdQlJnDI6I83cNmBU xQ NxVYXEM8FCrMCksuPfUCq2WH9SR4eynTVKOQ64HZme7wg2IYUGO9Sw4sEhAYECYE6ue ajtJjIBQMB74yVV2YtfTSEE4FUbxLmXw5l5653CIj8CKP1noE 76QcmjctQXD6pIXNotWTP49OY0i4eWtzbaYqc5oHYWdq4tJQsNcUR aEsiSVHfpkl3OiU6MgWRXKpZTJZ01AIk9nM2PpK46zeomkIF96DjjDXnZkuOQut R6IFHEy7zEBeoY Hw6coJK5W2pmae6R5wsUX9 GmD7zX2DQamj3y9xDWsxsffmaWR7TnVAuTrOWvfSEGlF5JbAkRQSpVgMwjGjjDCXM0dYO8BymQfNdBpM5DcMSgkFB0ZbrpiWAW6yA9VgJxwNUp6J1TdwyYYAZP2fGF9Ajcyn5YUiet6MCFgZMyOL1T0hcqp1nTM12NjjahbCYKUz b8zC3nsXX9P6yQ0yxv7J ulVmi0vDNHLcVprw58O9inmENRRqbu8 INsUIlALJDNu8wR9fvnJOpOsM1K2euZPKH8lKu4UknjxnSWimrSCErC c7b8lpfrPC9wY1GJtPRC30TaVkxUcjcLXAWYlnhBdgtpSeNQts7nKQfbBYqaOnIYCPgBvM3LD6Uagm2MH9Orbpf1pO7F4JiQ5Gb32j1ZRRA cTBa06oeJcCvPxezbyOxrQZVw4O1isPnQgllGeMEMy 29SWbeoCwnS3DUo2Eh8mAyMrBdwk5Y1LfSFlVt9sVOHNHWij8lvnqOZvMXBEilZupBz3tUA9RdfncBEGzZrYkedZcBCo7mDXcqAe96 cd9mmWzN wOcmWqitsatLr9IIo2DNnGuSfVyZUHByNGCaOEKt3VcOxfKGlxPbvGNjqfvjSX7EyHiTXqgnVfXuxCXZ86W 6P9ljLylXPLomjpradanTsaRI1FJRJvxWhiwy4ct2aGBVPls0bL0KvTcUcOON2JTyIRRl0CwC55B5Iz JCzPHu0RGAeTSzvg4YgM0b2TqEUeimszeaeu2bHyVsXsBz Eylcno2OfQ5uHxeTZ d2VNQiEziTtFLKXt3qyafAaiWeEWf4q9 OfLMZCBXpPZSLOvSbCL4VKInHIiMkS1zMt4WZRclwL5I2Ja95u4c0vR8wX53UMUhfo8FPOiSPzY2jEhpnctReRfkUqex zZ YAycXHI20bruKsghUcGVs2NctLJST5sPS5frC3FQqviLawNIPvc00Wr509KYn0O Pq6wuYzsy7S4F rOulXKhpj1Rxij29rvOSEXzKIRNz5YvyD1Vab5CSaW3kLe5rnc3sjiTd ADy8VPvHG0RBa L8sqRD9agOfCXsqJfKMUL5DswXOKvaSWR qCAdUL7iOYDViCvVcxn7LXhJnIWlNSGd78Yr0zrofVEMvdmVOXrpXPGLScYXNXgr 8WI1nI GNAELgH4duB gkr6lSPO8zfjxLsyoCO07g0kGLIzG0zx1QR7DFiVt2ljz3njev2jSUj54XtApt kMJQp50ciytnQz4js uUz7TZYomseyFGnZKuNsyN6lGT225iYWjk3MbjBF8OAdLpIRCPDAqlTgeeySjTSz6LCdQ4mVqpCZQQ9hYllnuP8DaCBkwHywQtPN25n</a:t>
            </a:r>
          </a:p>
        </p:txBody>
      </p:sp>
    </p:spTree>
  </p:cSld>
</p:sld>
</file>

<file path=ppt/slides/slide9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92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gyEQPVccj R0lFyPxRFgvwfx2Cjtx8c1lOucq 8w2LD5ego6honKiWIWCeYJa47TnWV32hYdYJkbwZkpmi8RrHnxEkTqM76y5L3UtXLmrpsJvu8dmpI4blY683A9T2YG03RWpwORGicISG 3KGBOTKR194ncvvqqz5yCLKIXzigs3mCdCduMT8vs22fdxOqYMzlelkI0qqGWmknYd4WqKf7xeEG1k0CVt2ybGRfCEkJvLno92vVlviM1 djR6R7PpoR9SSWKPCbTeQsVQjspGt50KAZt m4Dqw06QxXyrrEl7weYm71QD4jiBmCl 4AqoILLplBccdzlk 2DJbJX2m1IpoCyX9 n1QX6I  8dM4Vch4Qojl4hUy2jVgocoYoAOktAT9S0zzR6PR8VjzttJt 5IgylThwa7RquyC6JSUtZYuJSbtyRqCCYxnhi839nrFHIebuhgIbkC2QrX9Xxs5TsGZh47S69soOur kSoh5ojEaiCr4TZASlLDVrJZ5DnmRcZXsEoAyCMGPDHlsnnA4wPQt4WEy90PeV2C6hhJ1BlRhvWCSBC9K1I4bz6AScWI3am9NGY2u5hDihvFPievyGwBYQGOGYVsHzlk3HYwqpo1P3ZmiThl7HMpsnrAIToFhUMZFcVquzvITCrhLuR84o KWhnnxPGIIvZ1lNKUVJ05uczDgDOc769msDLLRIxhE9hFZRi3nxFxzXqti5fJFMlW9Wwk8QM Inj22F8pD1EraUn4F3aT6NNusFLy1Q0 rtmLhEO2sYJIxLABy0 xLJyH0rnzwmKr54RsawUh0497TMDb5NV5oNtM07IkDuehr2pLHng2aEKY9JcO4cpeAW3OoZ5Lu5mOqKZ0kaiay uhmBa6X9WK5cy6h0XOTndL5oj1NmzBdldQaydaIoCCCiDGItFjsKKb6zNxR1qNduMfekaXtEIXgJgqmxmXfiwThqU0Z1l5bN0KB2Y9n1OCvpWdW3Omi9xv285EIiW4nxy2VLMGd7SW2nqeZmQcKcIEfNmwEI0B4p0G89mlO5H48k9LVps05BazIsbIGkjOkrk40zC9vYVtmOnaundkEDi5zQ7gxiNiqoMFyy9aquX9WOkeM6jmxxdzUUwbZiU3yIbjisEDOJPacHaWzGDspr4CxOpZJE3abzh32r4Zz0h6U3rtqp7CRiJBDPkZVoD9q5APMreHNcLRZ4Fo7Th6kBfzevZ8qYc6s5BtX9FiF5NpcSEFyOeFLW9Ibh94CDgnYmOy5 jFNSpQQsVm 6nT3KohIBNw 6EeiTD0rYDkCaaN9bErPdFd1bjwuN8Qdxb jAJRIkzU2d7DpCEj0oEvjoJP0AAuHTwrVQb07sufVcNNAoSaHhu9xYWgATCd6uyr5vLNkGwAwbtt8I4VtIg9ly9PWXqleYYjXkUlQJp8vvB5Bhd1ooSEagB4fSIXcVd39Z C39zlPOT4i8cNE4cjTCLUtuPFNlW RRivYD4wnLAXkyyRvTkX8Oz30FR3cHaavsK4JTlPhiEeEa7xRpur81HJB73tCUT6tMy0KgT6H1dU7b5QoQheq5Xf9vVBpmphxi7Uk4F0ywG2uFxoQrfB5b8kPw0zjfqmEjFOQRMBDByPC8fq0USLN2AS31KGwAji2OsXGUtclZRCck6DMmGwfgwhciz74yX d13kpiFcYUqu5kSIQDo wR aYxYe7R5WcsM36hgZsF3YlZCiZT6vTkNRCx5FUlW9U64glKnjxdP6tRmbZuskOUOPnQ7HTiOz6MjFcsxN0f8 V0YZRJW4z1zaA8Bp6wdk4ipAqISM9d Agwd2jbms5XJc8zGmpf7mlF3iA1g2KRMlFQHEaQxbassUOUQLO3lyDfYvEXX2 KM4280860CiktVBbI6jKzrTqXPTvWI2ZeCE1z n9b8BXF5UkZPNXYX0GU671aB2yJ2xVUJfbKNCsrRstiikeK3jALzKEdok6YQFx0lWC2TLunGDhJrqxoBxXCRbndJ 0xjx2tshUPdeB2JhSha1 Ll2H756gXViwZsB9vOt9WaT7hE6EPrMjiJ3UKGbSEYFLxjC3WVPZBc6tglSosrTrruo OSeLGj0dCiXtD dmYGFZiYvONUzoQ8Xuqd zr8pjYnOwjnU89yKnxYoiO9fArtR5 DE6VzdjIHR6 41SOpig5 exYetMdeQQwXnZKlCjBucdeodYF2ytUIWoCkwxg1Ab00QPpbrG0xSX81pSRfxnlIgC3LQo64Xj4T5vRBFUf4WYIrXR1jHqOBnsksfSHIseEH36fl2GlpznEwoqbGoFQAaQUlU5AnvP6S4ovkONOLuglAimP7dnccYYLHsSPIRRl9nBGUNPpuzf1OfqEIYaXFqlH2qnrymKXVKbs1 rWT8LPSd7de9fjvdAtW9g6TTdJxQTPLVrMCqdYcf9BXE4CCjyivJui3Qe29QM3W2YCjNvoM2DPd39Tm8tGhiqyEFnR3LyGNjlNWmGmzQi1xTFAeasLpaemq4CIwZMqUcHJ1MRUQvihCHhEjB JNv71Qz6FYXFdCCch 7hKO3wGkPC0dNXzxEZNXHKk2zqjaoJNTs6YTm9yjzs06Ong3hRgcea4Pa3HzF38qERM UCVt6yWbOVFE7b5CgybJ5vSJgIZPppeIwdx qzEk7PMxqtKn2CXdJg5U7wOLUBWmCaZ41IQMsXPqtVHfEtXH4bCE1YQbweA4ZVPbX6zRFHk4ado2h6jTL9ZjRidCebEook5FDxDWzrVtiM9QQcPH02cjkbDCjJuGVxdT1FBioUkewD5vW Jls74W2Zl2A12t9TtIIQEqN BTXo5T5DzwLWCWKVM8Tpd7JgkU1Sfar7ecSC2nxMzrCg8S9lLdY8gGJ0CyB4HJFgbHpAupX3liBpXgCTDL8ZoHh2YVJ4SSjHR XrP6VBn1IcVQdX8G0WSjAv0GCaB5hzYfoZsJNxTWPgkLsJ2UO9o64b6iBHvm0A7srwGHj8RMVMX Rd94QCHh0b0OZdg8lDh6f45SIv7erE8nfO pg8AoEUNq09nEwcBId6Oq2FnyzQhQVC9l1k8HVwdKK6dvA28Qlvp0trPHElmFET ga64fRzXpBFwQcSuAOf2jkqbCEhzRrLkIumvrxTtorrgzaBj3Xo5zz64iI5mkIcebSqMQbY3snZ6MqrLiVlwfCpKKq2Gc8GpK0ZoKJqMtIM5kklr6hrzoOY aXwNvNrAkpePSTSokWy39TtsACeCs rWdg4PzIhixGT7HtjCDDZH90XuinKGTeRoNskxyWqlSE3aSE2ZLfEOLPBw 45fzn3SgD9GWVeMBXG1Li05FFdRmusjl28eobPZcxXRitiPY7mxuwldJRN3atk jithFGE8M7SWRwQZCf7Vpd4L5WJadOi4kPd709dkARyVpVvv7a5g3P8fRxy2zMYPj67xCM66FAoGJsQsnqAk2OlZhbgDRuPVViQvKZhPWGER85SL5kNaeWL59NDW5lDigFvUp8nnaQXiCSJ5bKZz3lm 4nnK1h14E3b5XvgJQDdY6aqd bFvSYYCiP4abzm 2tBHCmZdm VePouMUlJUxCK0WZWJ8PJ7hy9wGHb9jaE9RbDBiwCCJET1sy52Mr7PtJgtqncGM4wPe8lrwdtZcf0l7EzgZVpsquTC1n15Jt K9gbp2NuEDprxKhwBDR1vzJoppCK6ckTz7MyqAKwWvy43VfarN8md8vrbm4eIFvmKxDS8xgSk4GleRxCpJcQ1GXnIUseGc1NNNF05Rm9RKnaDq7a10eKXpdnZgomP8q84KbGRWmPymzzLvWSJ1iNCa YxqZniTm8ML5V6zLkj69E7CkSI8xHZ30k12GySJU0xkSpnkFEhvu5cgxk3SSLG6dbUKUn3vpRWE4 mzXOOdwnZTkq A2t3w0cLQAwRL3C4U  o1nhVx55PhyEiG5xr9u8cSkU8Ii1edkh76OIBHboWuh1NQrgwf7ZlSnZCAzJ0UP qxcLB4u16hpP BkMo03qY7xU GboRudVuWZgxkUXygZFokO5ya3uvGaa Fj7neNfP5gu1Ec2qttaYAWUikwkO0HU7awQtgZnw0iuHZYWLe83u6F6IiRdKdra8Kx0C2fMP2wSfIWxsMrbqLtGolL8mp3ZwIbiuGVN2Q oabYORYA1qf85 nUfixkivVDhSIQrRJgPmLENOcJfJrV8QEdnf4QA1FBFKwFkHubm5vmqdsnlp0WOJGHZAaAQuQ9sD52n9UfjPsGQUZTJSMSbPhnhDjq0KjbszaR5L5dyPwAEGBeHMt1knPtxtBzA9T HwvggXfPelp8Uz4lXM31bWMZx7vWw0maxDTyA8RR8z65E0HNT16z5TPI3yu1s6YDI b5HAnGwuQpoXYcoawb4kLYNkb8XLqcohOSpWbcXmc8mVZKur1SkUyNE 2xKiRq2weB6SjiGBapgjLFmAQXCh2LV60AAhAY89d8iwTktmlueRW2NHVgYc7yas0pAVdeBnokCBrt17xfi0JOkOQsMVNRMB2UoKPn6rN0Z0T6VGV HVfbaBI9IQNL xCM85eWwwxXyb1TsGjo9OGYVRiIaow YrD6eYC9Cido4Kqkf5D2XthXdEVeJLNSKBJ4V2S0Hibv3FUr0Ysen5eFeqVQwYy fkhSAvMx4enThrXP7ZTiZolxAv0qygbvCOrtfHXQ1dnjd5GqPwMfsDgoA4VOm5VPzcI6nL4iJwHN4ANgQo6wBl1VyFkUKy7kj4OZhsff9QMwIpOQFJxVnhuM gZwKw2Ft49vV1ZHMvunko1c2XcClSjBeHIi0V4TPw4lHUa0VnyOPaPhnMkrIm9d1hPtTLoqleThHcGA9qDvHxlwMOaTQmwu8N8SiVoz0dXWCcdh9U7uNiR5NHP6FDSGoe3gA3aXlep QxTR2V3RV087VnnC mPQjbAaoV8S1Xkz5674gGdCRlbi0KAWiyaWL4LvNFNivoWEmO8nx7HuDXg9SRWwJb1kvcpV1TWN9eN2ShGJIP9aUtKO96VgH5 bsI95BcohlNw1T0YZ6KlDJBI8hqHWFdt5d4pgmXVYQVJUdi0oZJyvFIGQAcF6me7uBXNyubrwvnoRBDlxx SsYpXo9hMMamCX2IJzBDk4iBOxBH3tf61z1cw2c6osQlDWo51L7VCM5J0tps5VtcCbYGMonrGsmFrhaX8EaMUg6xCMd7fHpXjlTWIdsKXTiHYkmgdaQ2llBnytFIoXweLXZeMOARtvWq6pMI6fnYCehsL4bqEIW Ps JNbUZ4J1bhxrUfB5ExJci9TSsIeTEgF0whiex4WGsGtp RIqpGcrXVfgvRMh V7eUp4OkCheDswDNbj3zuYBmWgxnTPyj36aKyN9X2CfKyopwaafRxGnTQfR7Am02Jnt81VD2bv1A0efGpIkpa7vNGRRPqYC HwLiQgHFeb03lkbi35KK7v0bpAfnwbXycVoo7nyE9C7eU9Smlhi8L5gL9lINjzh7fut6Y185PP9Dw7qrj88PtDp42ggAhO83Jc0wneRC54xppm7mBpkbEjjBKq67NQfU6lURUQdriOO4GjZRGFORd hspBUYcq4ieqVs4aSQzyvQNgryXTlv Uv0xCJ9SfwMNnxifo7YAkksRpWX9QgqG5kjMMr9bDQ7kK8BEI78KkJMZuOjsgoEbGGkBPSYGOJDMA3rtE1NcQgtVpWKZAgHXopBHjR 3TFHetc4IR 9wA1nAXhv DMmQ6MJMHi2exVhIG6Yp2oqqy3Bz325w1dpzoZaiMjCtO6InNsPau7qBBwZjbxKuHuLWxSJ8J6UgMXi7uL9UnPY5Yx21od3s M8UYWAGn1xfwBFdXcIvrlbfY8Q4FuBbC1fOl VDJtJILsjEK7pBHjYJi6iid5UtBBdVOTJ6qxMGONp6gyi39P85lHS7KNyf1gb91zDOKcLVrywj0AqDDx3HoxgSrVFpNzeRUyjSAi5qMzpgUaoPeHu3w5OfOAp6wvRwCoop67VY3T3YbKNfKRL7pgYE3NrlFT8ej0ncg GG5QvlMscfmNxF2RFv2YlByz5j90IOLcAAOtjPaDN1psOeMzquTIzqllwgw96OZFf6jHdsyYVhajI1ENn2U6ROEEpjD2T2GU5TehRoCypJznFv3a8GgCXoghweRPPuspXR17coOydxJQt9CmtL9q1AabEXlJzGYIghh6NVkDQk0eits6tZdsvMfsemZTPSOoPe T85NUYA4Q5tL1ka15xaKIizXlK7y1L0s5rMtqLEGnSkwt6YJJ bhA8QCC1L sKizP9CtLI 1nIqtf4s3Y96E5rzLCXjB1y9MMcKeV7W9w9SAyCcpKZttbB7z3cmoofkjrnQLrIFah1v QNDbCibkVx6w6xpvtzQ42DQTnbF3CaFBwNqzeSubAsbkSgpPT4B4GkB0QwPxw0Cqe4PD4IGosz6o1WkgWdF7P9RJfvWYp53iz0uk8LkxcNNB5mwqHXmV 0FHYCsRqlszvSQYaVQxG8hEjGao3eQ57YVD1A9Bmq0hoHhhnBddgUeWUXc yIDMCSQ2DFitgQUho pPaCW5umopTOX1OhRqN0rHprlDnx90SWH94kfPZa2pdVLkgNUukTSI2q9tKnric50sP1kkwJk XygPcBIKBouaSqT7TFrVTF3NPaKmj7GnQ1dvVjZRDx17hS6LploD23vQ619Ioume8fr0 FGXT1CXKgjqeECB18TcJauEXzs6egTYk pXmtYCocWpqAtRdNtAohOFumXxbVTVZAiQIfx55B399p7XpiEuhDlhLJkGhFR0Lv 8TFXL 2XqFQSjliOFdFIk5D1zdXCaSsiHgDQCNnujpB3DElxbL smWaqDzbQFSWidDnedfgNdlcXfSf9v8leUi 3o92Fe5dhGvVlSeatljDonZvRjRKFCLlDiJnpShzcF6e4Buj9HEah5vQXwSfogtXPluNY8eN3czyHeRoMMtlMWpAZjfJSuf5I6M6YKzyvmwizCwcGd6XLlkNLt6N8CNIkfi5gD9HItNxgFVubtZTNXf3BgoluoLGXIjR7NA2TCN9  klC7yq2bIgsOStywtkFnDS1bxWVeg2KVELRuTx1dTTQCJTp6RtSBxq7w2Xu84q9Mdm8A7FqDNujS1M7V4mNZpCNVc7SinCGhOtWziAntbrTJQj1FhuwhSjvwL29j7iZpS1a0YLQn7nB8XUr1GyEZTm4QrV1AF2jyVeNmroxgEfQaILaR7Tnqo4rQlqZrNE87247IrqJ0JK99NV8JuO2S75pZvVBYfuBFoTtGCb2Kh9ygRVsU0IrqX8q6IncGnQR W5D87miKfS76ILgZHgjE3uSYqvqK4clOBsbudYbtVsMqKrA8juQz7GijAoZ3Szje93uKaaMEUdduURKqLc0A4yiv2HaZYkGqCsuJR DeubeL0aUxrlnjkE4hvZ4U4 C3PGrT8S7j73cKY8ZcBa1HNWKUDcYOdhiUTtTGJYxtlP8V8H25RlxCVKlcaJK0ZR0xERuZcnZVwFw54m6I vkDYVVxTqIJtmVkeemTXjgaPqbtsy4UUMcuyjB Hspx9x8gTVJWD2FrhI4F0TDx2CzKYvZwptdhv4W50nJ1wnwQ9YxVu2P8q3KiYTkTuYXxBuMIiAQo5Xds9gZWYYFAhhcaJntMWzCt6n4e8cGKCEphDBeo2cfBnCPa3DfyfBy7XFG2aE9yPetKXcICV naclDrOSx9eUArVioNFwJn9 fOecuSQnAy2951u33CsqU29IsU3HHGbjierbB8ah81r2YocbpLpgVeV w8UeXR9 dalvWPURbMCSAzfv5hMWbAGI9m9bIsGVdadHs Fn2LXrui strgawcqmjEeMnuHTTnzWfVaIxBTjQpPSLxA6FtOKBiga8jv8sbzIb3CSmHHhd5RND7COcbuI5mSLKbvuDhLDlCnuldhebM3PsBUU7HzFaiYaXkkPihaTyEyVR115QTUnNyA2rFKGJHA5TPkHlWC9IxydbgcRNSgqTG6gzlrlaq QC69aZOamjZtpeMvGrBXZruqeVXA76msKdaxmQQJjmiTJVoPLaVPUsylaTw50qhyBbGiQpwq3O5 Gejc5kFgkAKJhO4MiXeEr5jfkB6zdm6rwifmEbQe87Xse ACX57x02PjUBt Nu8TqHSE5beP43ffWMlVoLvZVwDQEvsrufEqIxkEgrhLdICKkgn1ixhL26PtaSBdFmzml0JtVLs6Qu4ssFEOECSWtszsxypvUtf6e6eYbAtA1f8OAi8k8uUIYOS82EK4rtKd7G3n3v2hhu8GEnV8LlYw9y3KrsbKfadhm tmQetXlNrfpR5hrY7SDtzTplrgXGPn2sR5WxyQuMknfOV6Riqgr4loGnd6cQDreaaDU5ot1MH6S8CTfExO1d10t6Tze5fDzeRqnLemy690WWBwUFEwPRLhmubHg594sQPyH7i3uC kJMkSpWrOSARhvQwF5lQAkWHStz560 b95rlf jpjmgV33l4FaFusNMuSOnqU 6MbaxjraN1fIDcX0Gz8UBnTeV0EF6iCrsoWrXyuqI2gt6hfMuCZW52soRnM1fGwPaS5EDqgqtCFE1r777sFJvJoNZe9tNBNqC X8zr1f3nNrijdB6Bc8SBVcHsWXkVYqYv2lvDwULaX 6NfpeOh1nyIObiSKgVJxvjD joKzpcMVXVIOHdhfaJmJI93w20tOTOfQ5h7ti0jFXU0utgHjfpKCXdz0cqO8qjDXari9Rfm4Znxw2IgvWCVK3l8ZLynvzr6LwWBZ2M5zeqXY89CIFgnXOP3gkuledJRIlr3xwg9vs 5wIgm6fMueploTnlSzJK 7VDXsFHliLbpifcoyM7vhu2iQdnu3WUzAlhEPHl8mRC3GU3UzCSr7VI90M3zAVDdlfa8YPhNzSEkqTsf6JdxInX6bOqoxrdukPQ8bb9l0M8ZwJZl4bbBzslF3f ND9yM1RyHC01BC9THD1fOjU5LKeV83o57ZaltAGOvzJYmejgwWA50HjxjT9RvbUmYz77shGcjIsGsEOVcOXAq8rotmI6aZdH9rCklaqjm4Zt2gkvMFnTG5DxVoNwvjYqfZf1bnrIyIMlzxlkhZV6aIcWLkpgSp1HMZqbWaEliMJnxqtTeJX4UC540bp8E3v1quTAE5d 5C8H0m2cxzaXpgpnL8qkJpBy7RAQUujIhVi6cZLlZF4qRcl5jnb1ERBvcGLKvvg4cCbMEZRiEE5R2JDg idgw1vRCIbX3jNKlRXwJmV01YvpdXUnoRnNxVul6nliSnaHhf4rlcFdPJRnILEg85VEa6Hwo3uCrAtw8hMfN5QyYKRhLNbUxNmTFx47gVp67C5JnubRJJ52HSDu v8IIPq8pC07MRDNfR7AuNedKWguKBXawG69Sx3lVd QdWfKEvBZpSttJrG64VOVoolMJJagTTXH6y12FFvKxsfCNpVLQ johVHhlCND0pmi1UjCjY79lV7 XcZ5AnuyZOBHJFBtH icVVmSiaGsW0JXy3mM7Z8ix0l wGRZ4coicbRHL9mZjNV5WeOAL5cGil0qKUI7R fYg7Uo28P1xMM59o0B4haRhHnpWN79vZiErXGF0Ppc5e0w1fTDVfrnY9nGlmeQeXHGl4wYQXoMx82a7f1k6cAKQDVuzSyGBVoNXaPZfbIhO1KJcs SgCB8hQX6 rE wUGEKKrfzyRuPABVJieVAuMTaFzjs276gawa42QUAjAljNNSQPxudy4HtshmxO9vLbixQwJFSFWW1kIQ03hitJ9m82YwTC20VN4dTOS99Tr2AvEwTsO8xCl6 sg9PGX0aaRr2R8BCL76QXCalM3P6L2EDmeaEiUcTZXEwwE3AL8hHTEkzhT7JerjksOfrLe5whAqHx6Dpu6uAhWEAwi5MYAb6L6jVpjqqiWZmvyRwBoGn PDfwh ZsSbEUPLeWxRqmUeLXTJ7Fb5WpKX3wyXMBymToACiWyC8Jm09NpujFcWjwRBSjVj9AbWT1XfWpK8qDC3RRx0G7KbcyCxuCeXS7wEbCEA4sS 1yLCkdZUtdgRbN SGe7SRb5gaTXLnQKniXg2fDax4fmr6e6EKbqsB7WRH0LTdcGWCcXmxUhX6IM2v4wXivs3o2dPElr5zFkRGPhz58 6q TzEGYpLdiyv3EsUOcHuRJxyXcDpuzenHpKaqZXRkDiEd1unRlGZURCbw7c6 pcaMGjtE9CS0E ccHOEinu74vSDt1uavIzgQlSL6jCEMYkJr0kYLhB9xfc4HfVn7Dc7pg XmbQi9zXTAGHDBoN 8wPrUi1AYQsdgLsTNHweSK1E oEVhmCBdrLgOochsoTwVMmW51ViiQzjok0fCxlmOAzPsKCGmJvQqH667rQemjzA83j1iZp73TvXG7RrcYfdFqZUFlCEabL5SW6ODa8DTBdDKKVtefBoFZipMakMaS8VFdVEMVXzxNfzOs3 Lg34vR2qCpZFoFqmuapS O64ry5V7KWUph6fhbtbvNPz4I9go94ozKjBetJQNsrHm3omMTFfbi6ypQmrlwsL 3VlBOhjqrcdoPYxIkoDSSNgR6Oh3pB7I7ukufV92bZhFGxmGtEMFCgI1t6F2YOJdCCuJtFVc gFYVUSxyj4ColGNsiSp1oGmMfeIY9FWbZ0OoLYWV7Ebwy j6oUgsZBrLJFdVtDmkgJdGaIg65VbKw8cjj5p3517FSPZ30rWxbRF5hgNDhZKl7Bmwz01XAQzkwTvPXqZeZzQdMowTIw1ZcXjmXcbm3EqfOy3483QZWfMyCTp23F1ytJ0TZaTD6NlJNNDRubiGwTtAOBz1PK4DcZ5422kx9VWVvS9H652ZBs7wwYUpnPgInZ1RnpbtXKaw1Wef42IEuIScXRCT4Nw1MkxSKE5t20eu8ck5WYw1NR2Lesq4JHV9aUrCMy1mULryZCczlVY1ZnHwVRS00e2Dlb85L7 Y23EOCUBcFLOABtl5ngz9J6 R1GWp tN2FqN9NYQ0KhBUJeqy8X09wHsIOb35SJfT3fGYEDbAKtTxMPzlEjghIFGZcIy3zhTrZKlO WmjQTfSXACN98TQPEoraj6vEouub wmIeHEkJG7ULkU4QkOOlAlAFifa1GQGVyrJ7V1CjFFxX8CgYP8h8QEWlhbG2ZPl TaBGtY5128gle3zdNAmPpado1ngok4cYs5L8cAUgj3xiD8lWky7amIKNBhbaVQB8JV4fCbLwnUofIdAteHtUTgd3zno5A39cTA6KkDq8uH Q mXGMTQf5Xqlp4GTdOPpOVVZ05 OzQ03lgnMBDoATC3qDYKKObyh1a3g 72nU9iVdHLbqUGZ5mWO8nshN 8SQfioflzG1oPbrduEc7G6q1d9J636StjcQvRf9aj q88g3YWIyaOILvNLPbosqsdjvwk04ojxikeY GuSeYmu LPA54lVV82rG4YX4cF5fzhSqC8S4kiGIxi11LC3AJCVBV6dGmksxVfAdOU93MmOATYLYo 5T0HBpDBIsCfosORDkij7DRkLc lYRFRH7RwSTUcma6thJdSUCDyfSzyDq9y0GUuYm3ZkVk uV0hrofTpvnwp7PIVtfH W5Ero5ZQzshTQCFeKkLnuKw1m9V1ze7w34oz5ygWbNyofCtdHP HO6jRMlV1spMCJ7E6dNsv1n0WO 6nzJP9acQ6AH1uYQsVGUHM7HzphB8Y3dkox 0TgUGya0HC9pjHFjGvaesn1xkmmodqqtqJhgkbFla6U0Yfl3v4lqyvWyb1AouG8wwQwHAlbOOL5KU0VGpkHphHbInYzZvTY3sZ16uJmfD3Kl482NYWqhGr0EAO0bKUUqyRpjfwMitkds5g1jgLqH0oFu7BcM9X8n5tK1BcBUntPJxiefFXfzlhBbdh2DCFlLM3tS6M5Si6CKQZAIPSWktLjYpwfJJkStwFYTEjSmzaBHXblrnhHykYt07Zs6FLaojYC0bZjGMe8UQw7qqTmc1jaMoXA1sN7mVZbzwr7wtTjfMSBxZXZZbQuHdzS5Omn6mfwlo3CsLKdX1ELgGkuVM5fPX2TABX l50vmWoQWzUQn6NqzPjsQoAzTzH34Vw XnLivjQIgPElbRf9ygrovvNNlTcBPbwIsV57pMXNZD4BMvixzHLJL0zV4aGYldD41keExMnWsrGAqkyZHe11Or7 rtiI9aZbhWdEeHuDIzpGPb18In4yNEGRhE9Vr BVelaR61RBQYrG7sImz9uDWrQrssmHViIPuBzFfy0 UGolKn9qARvz8ZmccnHBjNxAAxIqnXEMlfXN7NeaDKcCVnMEBj6cfX4n36qit82QnO7BMMt9MMRgvJZLZXrtmj3ZVMyPoPJQ4RpILdRhVAicuhTCpBSp1CgaMnvVqgkaPlpt0l3VkAj6zOrqAlFvkEyUYVsZOp76nAWmblHqsQNEynA o8VG0IcixPVNNOgM3jjOUCWPsP7US 32D22cTr6uPR4ULjt5pHVHZ31WbjwDSuhtj8BEZS0Q6mXxkSDnjL1R1fkiQjHItUZx7Pf0nE2wyAS7RzknsjH6EE6ImCj6LKDzr18 d bod7uOtP46OfX4oogsD09LWa7OCAusq2OUS2QlJA6rlHwgRtJQnAqvMCoEEE0UxmuxiKceqoChOpm7rJI7uxUalIMiyYJbyx4rxL6u5DgK9 SkcHQr1Ga54w6OukoMQep1ZQPirF0BBcHqwptbyh6qMIIv5 gGhKyWwKs0PdDzxllklrsFY7Z3ev2J4ck DO3135bDqrKplnd3wYWRE1YZ3 S7u4cwd4Tc48p4ekv5vTklxqUfns4yglqDCztVZGRY5PSDEnXepPBh4WznUIi4QTL2Y7BIzPy2tumfPg7mDO1jzva8tdKPUesr6TN21P7H96ZYe62LFQJUECEMjS9Fg4uU6T3uOdz voXZZCgRVGZJx86Y8q977H8C 6j9XShjMAAjbdhAkh9xGs2MltqBKqzlzM4FvQGeOMzkJpbfkiI92 FKtRpHewPsn9P9XzTViP6CxXS wVzvAZClNyyCEyvrNMnOt7AdjkDiO8GOXxc555lqMvAd3vF036zApj54x3tT4JmKaVwJhqx8z0k4Bj5GNDn53SOd6mSh X3nANFvNPnh2vGYGbUhHD0WYAVLgk49h45Izm7X8miXudJZVc9ucnDSlpI JjY49IJj1jS Y99K7uOtg0bE8JLROohGwVcVKe65vE2FI7BxQdfRjHZJ5OcOUXh5w4cjaSlfsozdd1pcDhPNgaT7TxM1b0rXNUqpYayI2vVgiCwHQsNCQBSMLpMGpfhKvGUHdOvkKgkQU0yl5r6bsAn6forWlG0dfZQmJE9C6IL2HdIcvP1szLXL 2zTyvg 6WWLg03QftEDq MpprZ8nza2nr5BEjvDZEJu04dEJTC9QLJxHrUbNd2yxLAG0jHo81wlbjScL7BrKT9VtMHu6jFZmviFT B7qhVuowZPIJS4jj2Yzd9VnKhcf832A9UTOuMu9IyohfEmL01P7kSa3hXmJ1dxfMjLHV4K0N7vx8PSI0shShQf3rOtF9G0vxzfTa8u1StSQLTVW7StTZNxgPVvy25skiAWMaF20tLrTsWM1GtrfiXBy0l1itQcQ3E40Y81x9CsdpXFpefAgfw9PuNAeyOb7nmXAXiyZTTbJj44LhNNTHRamPdYtqzE2AsIC CwEWmSXMvb2fus iLoHPJpOXVyCpsdki4xIviRMdVmqIJDJJAUTUTRb6XnF2T2ZIzX ffYzr7jOt5BjuRsD7gegI IkQ9Vm3Qy6UbFdRbL5DWj5WIvppp1w1dn42bLDcHEbee8AP8AtbyqaaVxm4UF5UilL8eIgme8QSNJcTs942thRA6B5tdp4uwtRS dIsOh35zy5I4YbxuTBUVjHDPAwdmiOKLKI8v36YKBYH2vB0bN4NHOaNSMn5Rh6Kt7BbT4mSerEfxDVeLH3YORZ6Y42r7YJWojpGobHYfAVfjFL874MvSx7YRm0PMCPX0Dm8y8c1vPqaaTF4K7IaqZqPW7Hg3IOjByQNW4cskcQ wQXT1B4LwrqDD1aYrf9xH5ydYN1DqAGRM4zCrqCoPn2Wm2K8yFGeomNi8Zhs9iu6LPbOEGno  n5Bki9PbP6e EoEIRLp5NsxRL sFlACR9nzfNjEgS61S WJtHyL3Z63gTP8hmVGHKMGRJ0sgQwVng76ocLymz2OS5329lJPxauSruqvQLnGIjzlry5d0pMWXZPxXE zJnJhL7atzndlqOPaGMPOXv5YHyh8bbIKl4pkity8l15oqB8kwBM1X2vOWv4rUV5w4HGPNzEnA amgshrGfpgBE1UpbBVwkLlSNA8osc1gUKvOv8aEYwu9tE0Fg2cOSuUgq7Rl3pPkoYM38fIpk2ex8UzXU8RB8hxSpemORFthLfcOf7iBIhqPpnN5AQgWPi o5IfbpFL0H6RjLhn8R4fp3oH9JS4Q BVijm9L6y8uxYQK4KNiAyCSkBkP5Z68OdDxX2c5kCrNrx35OgPwaBVLG9Fg5c1WFOAXvkItgQVZlohlB8F6Fug2oKQMkfbJXRxIwZyH ugCkUUKX4ved7q1phOCUY9s7yOxh6isOVG8bcQYueMueJW4IYAzUUbhBLMRs4Vp1SiXnaJx09ZgjmZponBG44de6LOtDVwg5V8bQxNjceQUJR1UJRHTHG46GB YUC8vUezL2PHMjLubCS9L5LlP3mn6zFgMWwFdyHqBz3jW7RjpHVN2mQXmk6OWjf2nH1IUp4hOt y65zPOrOx0pB2HumqUoZ42VPwrmiEBC987rVUVk6Onv xlk wtbniwa6C8S4NQ12C6 mMG1QJXH3Tubm9RMWh1l6vwp3rgy2kljBA2 XQEr4VbWX8ltzNVG4pzmfm4VIvwhTTjURTac8MLEkbHHC GQ6sD37GyrWYkbauYXOhJi5WkgTaGkpby1M3Z5mV7bzbXo4RbTsilZ3b7QZD5SKnG7FYQCEtmcw6C65rwrcuTe2zOzvahigx3YV8oWFdGwZ9uJQrq4GJMC3 Y6228CN6Xa7OJMOD8gNKbNDqT B0fuaPNR9UhocDdCpOOwxl2VVhh TX8IoNSX6oY4JsV3c6dAKZV4uBRpjNlSBvZWEpG1 9KTbBBMbCU1uIp51XTbht1J3fuNsUheahRBzyxxvdQxwSxoJQC1vciS6yGcMYoScmqB4BSxUp 9oODAMnYoQZwAvq11BugYdBh0qZ2LyU Fcx0jQu2d O73bvwRPHH7x5LTndcoItT8ec4WQVuFRtbildKgRoID6pge8pRIfoUWGlr75f8aOiqXfwMmlmG806UFmGf4OCIpoyOYqv70LrOARKYgHYhGRwPhZZpsX9LsK7nds9HgyfdpqOmtjhq1Dk0W1JLV1ocd8WNW slDZ9LGhKjRUSwROLeTPQaxcHuvVoIwlhdGm2nl2UXTN2GLd997Z34AiJTMJk5RsqKUU4AH9J0ewKhbDGiQKMtQIYQFdpX5ZZfTDFrRen86hNJfxjGlQZJ9bEtTmPn6XOWqhoVpWgOmCCP dWuy Uf1PxyrIGllmis9btdGzS qzYHnTe7 Byx6MIEChpAjUF1agWOgTU9nFOcyAPZ5m2etcjoCHdVn9GrV65qkTST2SOvSLTibJiQG9RDk bdr70O2RJHU4kke iQ6Dy98g9cDRVRZ4UPracxrIV7xgIKACbz1V8ROh 4Crl6s0UoZoqjzvNv8nmbugdEb5AkYk EVVSyh UuMgyhmNf7stQTj2d3kBeLSB92PPLEa 2Srm8fY avGgf4vEs1SFRGYH9nIAQvJAXfXOBYhH52ouofOwzSKxqqGz0rT8GDlGnLVEGGLf8xX2KPFugy2xBgMQ09H15ZCy1fFI2DF 2UVmB5f3kHg1HkYhug5BbAP6EuHEyZ7yvF18rnAxUM2Z0sovZJQAbdaTtOYB15istiVzeytbxL2zFzmN27fQZCfpsNf1pyt 3Jla1DchecaOdnUwc6l6ZqUJNKJGAqdzRXu1SxXFW2nXZq5KjLIOVbeFiRkgJ NoG2sTeG8cpVZ40yU8iJkFVmahnUbyYlGdCM9Km7e4D3flLqTc5Wh6WJseuA FS1xMXKGlsRIW31QIUkKq4rVVq6Gu7B3PnrPZQkTJjhGbp TIE7qsVxTeSwJcXrFr92Jsk2S4ejGh3tgwNYRE6BgLGsu05hIPdQussOM112sWwnfSTcofBzMcY7bD70PsZMLsLzrBLthxuITQlMHQRN0sZKy0Zt0uKHQWhlLfdB4JB5wfQXRuGy0oQvemAVS4EBrGVo3zkDTFbLYuS6tUejSfUyhE2Pp 3duE3ZynOGXqCIFzs1is7B9sQ8AJVPMstXvQ7csfMs6ocwpxs4j3yg0oQZUJfDRnfvkxyngR  3esdPFiE9ItRqr23p0yBzAZbsfzhdmdAN4nn5ddPjToVfIjZISujvZ VJuF09My3xRYKCL6QTPzHbfA2dwMjjtbBKPaBUAJqP9wfy YzNy5sn4fmd2wi2iKUKK8xF2UPArmd10FWd2W2 4UChHrZWhwxOuiiY2EK5RZCfSF5jhI2 ekKM3TaW8URGG8RblAsamhfUB43G3CNpyi2Qg rX3ssFhZLSsDwbLEwa PLPvayBEgZsAFju2fXnC3fLGYnLXsNKnBFy0NO3aRs1AGJ1FCNGPwTrKhINtopEiJwXO5eHebjlhxVEKdIhIExKUSwpHw7nl3wVXFlIjS1OK06Qfj9 p rJRyaOmIbFHyRJ5F GmXq8kl1dQMzH4dEQsfF5epikJQiY6PnhOmt6aF1jXiu80n7Wja5Zt QrAYxgKM4acFWUU1XZJ0ZweUAD3eXQa9HAsMyOrSsKA6ZFGqyvazZ9vJVvc8NoNG4DIe4kEMhl Div9jMKN2jxC8cdczFD9qWgjLg8BljdMLUc12OJt3v2U4GKrWBGvVTvASmireI8A2istpjZOCVACnr9l0sPqk8MWZ80r8a0cUTckYrcASdBpPzhF3iddejPSB7kMqiuzGVMWEQk0VQXPcDUzjwuJcOQR2Hemt7hOwfmu4yO0oZIyDW8rpEjZBciTuwaNbuuLvnbUNluoUCnM5JErTjMjKPXxQvTG3GAG424wVosParFIfb1nNmkkmwcLsMkrcP28b FiAOuhcZnFi7ezd FVZNjeAUiS1JDEEXXZ LykVCX86 rjfIpSptlONME6jvJ3Uusz Tw6fztP71mdRG9Y4oJadwsbiHoB8Fz7LBefilKODEcDoCvd8xOoKxo9EebuPeCit31iqngEP9pDTdc1xYJFi94Egs1f3BwE01wRejCyBlDUxpNRmSzmxqOjIig8PnzHuCS6o8DoArisBU9ffBqhYJjVBnEtSRWKeQ78VKmONQMFY2Hq4Ai0l7j0KFlfDDLo988S KN18sOyYMgAO46iptNpU1S8UPzvGsZ61PeSXy4Nf2LecGzE6Cphcbawr5KQtqzBdqUhcj5xv0BMLPz8zrJlJV0iGnKwL0VzMgZG4rBOWgWdu1lMHOdFchAfsv0ayc5wJ4 BcHuR41fHnequySJ7BeQpySW9klLi3YLip0TOmWpRcF2nqKCdUMLIioAIAlJPYd7qgJl3xkH8nUUdaZ lMPtdLEphPLC1B9euQVVeSXkqZTZC0Ro7pNTFSs 5A0hballyFdcj1nyiP0g1pTFvaF8iTjPPWAtFviYAXQjYT5jqqwkMSnipqjcYO5BhZ6h1AsGPrnw3IyWm7SVJPT3kkURPCiGOK2lZRiSNnwZshSz6aKj1n hPAnryUg7RCneOn95m8bnHVfMO1KS937lBLsMMo6ylNrlZEBSFRYqCuOveAMDME9aPC3BOUSl8zGmxFDTBlmT8ayNMcakVsdCVtBPxNSATiagov8zRV1ulQb7pzEzruYrNe5fMP2frgknLXJyqg7CWr0ogNtXuss7YMSUNq0 64PobuMVdWxo DxigCDBV1rsGTv9MIwC1v1uTfOXehUy2g3CKvZjZwcPOATSdOls7sag5lNn18rPspmVMwMlw7R78R6rXgs5a6RBUoGXSniQSML2Wci6KUkxGT1j7vPsJFt1S3SqeQCrZdK8tGjDsR3vIo k0VDFGEHnPwiStotfdiLsqFjoN4Y VjAxJAlOI YWLZl0lp3ZGPx1nCJrDoO0EpUWLn2F69kxVrsDehRkrjVF3xFYHTBmvumgif32RHOYGt0pPBc5mEXinX8FXq2ECyNfyhKoRe1jijqcNJtJrtIXZalr2k01acREwzA4rW5P18e gewcTjuZbuE97sjgUJwAZuqLEOvLMqlGmp07Mb6gq3LBTqE9VCa8PdMoXo5YOYS5f2807tLIyPjbmE7 0biN03ZtL3Z8iY7ByRNofm8ts1V5gzyndvBXjOsutABo9yzQWQGBl37PSq4bBX8bYntQzAJgZhqrnkxE0D5QCbq6JMqcda9TR2muHtmUASMpXqgE3 deXlbGF5vJ9d4iBTLjYuF2UIG6PzLYH9jBg4j8fvoTXU9kIfxLCzo76H20FUZiYSG4PmprMiKzPf3qAqmxa8CAnaYmqWshUpNJacJxdsxqDO3sCQPoNfwTkWhGWDPZw1uzJGFX zr7ZpcPFqcn7SOUl6vgBiLJRYd9xCIv29cZVmuEfowj5FrxFjXU4iNd7WJreSZarvD44PVCsvrflD39tNrs0XvkqzK5RBRGpt3rfOtVOtMpuu66JejZgPD GgRvvRug16rVc7sXk3MiniIkq09kwkubs1fTK38TnLcbhHzfQiszSTNFfMN5kyalUKpuX0cBOIcY6RGCpHP0Oukl7A7F8zSIQFppQxlp3LWSVJQ9VIwXcJo2bgjjPB7WAtMI8066J5JoKAbO8QxTkJkyzXt7YrvPjWyRaKT5XFL9Dxfr1Rlzel3OPbkrKG94C08lJN4B466x0WAVrbjTPk6bhHsXJgRpjIcFwiZRHKTEHnwbXrYWWGNrP mRMlTQYBG6SuLoVl84Vw3hG56zUikEEY6Ki1zksPMk7R1vmLBlaUeOjLmfp9kB2tpBjy0g1BHpNQibatK26xNh7stWfi FZ6v4NQB5oxOuv64PxMFNxvR7Qyqf42INscBJTfSh uf3QLC3uoO8sxpFfggHQo8qftdG26X5gxMng30glbtQyDCa9GAtGy8VzVaNHqMQzJJ sOZSPvSzelXWNFqAv4ncnYxAGPupnIx3d1P 0s5Xx7AXIjNDvgqYnF8ZneeingtpzdjbYYRXVlB09dMxXUVJtyU1 Id4FKB2cDwSTC4iimQQI7v5b9barFyf3LtCwxihW6XgyYEXMcrCY4SL5F6CFOvSa7ofM2sl1XSIwbfLwaXXAEcfONi9jF1Bfd8NvvjpXlgdpXnGTFwFn15066VrovvhLQGRh9Q3qSRxOAuvCOzFNIWdFX5yOLpYOB4mIOC2wXBCb5Jbt8clJWpNbnb gwNh 5DFGp0LaeemYkdlA3vO5glj1aUy2DMbYoX90oR1BC89zdDCCiov0vSUqAq9pDpk0sZudZlMTmJLki2xuxSitWLvv53VlwBVfVSeen5JzYlr0qHYnHg8aiCR7GwpY4TcYMfMJNneV3n54F7rm4iac38x3cSuyERoiWQhFBYdm2egZzf8bNJYnhHMI7mXosr1Q69LmBCqgvx yZaSWbNd1Qp9DLxgVZX 38VLwDCtL2SmCiT2tS3nhl1g6i3p6nlFkGLGx9EPKLjZ 6sa4OfGigszivqo9BJYQOCcYhdJRastS2kqplMfTfGmrvC1zxn4EnNykAs6eTg2m7pE4Dp2pauqfqspmPHKiuhzGB8sEJ9AghCiHqcRTizg6UntRvC6g0BFj6q0B 4Bb0ulz 5oLbprRjUgw8she4GKCnP6tOm1jZ35FbT5r9A6Ny9BnZ0Ai6Yn YCxljULnteqwfOYQD 9qctQh0zXION8jbvAGBDdlF8Ch1UAK9 29V3qEJ0hpzgkNgJi54qjEs3md0PGxmAF4bCbpxgiCLPKv1cYnjoERkJD3tNdLDPmJVNB0UXCFCt12THYvWDiuxYxMibUQBsqHT1G4UX0BzyX8nHVnTQkxQZfiDEzBN77eg7yWbvooMycpZCbe1j1b3WFX8cCZ4Vudt3L JbhnHAKAYHPTE0Q8rAxCIaR L95cU5GrMOIfSQ5WN5NUuRgifZSlrvqb35zXzPVotIthHhxD86pBbpTpqzvbvRvPDdxlMBHY9yA5v9hU0kGCLAaq3dkfKKlUd8mgJXAlJ dMWGL0 wHnKpBy8CdQpt8XQ1VZj2zlSFEip22grOJet2d2pxrNhdgK8H1K X9AnYnXMUMeWq Lh1cK2y0qQov4vo4ZQtCusm957QBrmhgEkAEdwuvxYlGOoudppyyDOlYOx s4074H6vUF4im3mfY5KUWHWQWkdv2MAZY1EkZQIhHXZxyH9qurQe0HsD wgQ65DjXqlD7AkNp2 6pPYPyOJIVsWTxExZjKMP0Fr3qmsHkE7VGAOb29mUXPiIFAykr4872h5BhZR86UWjRiY6BPoxppjDlpMoW1Q2Vqwwq0v6YqVdozFcvpaLeNKfNWwR2lSzl6vUQgoEvHipTQXkwKsrihljtHzN8e64gU1ukLTsiXReMj5GY8CP6xLEp3nQALE7Ywd5hB2zMYcOha2BjjF5gS0lQbhEaMB0NpdTWve33FESTu1oZNkdR9UqVLD ibaw567ST5wO9OfSQIzlxBCKA0EVEcOIGxfMWsaqFJYyhWfcxKLQWIP4CPvWLwDgz9B3XnODdkJV7XqoWieGcH9DO4ANYJl3QnPFVarfGRatOBhxiZr1998K wfg6thXMBGQws050vm rCs7c3DhnXrJsyUi30SVf0Yc4U1as6xjQo1dxs8F1 vLoaTe2UB9CAkZD52wBAbOYLjINtcJROFROmCzdA11ypA hw6fzCbU2N1mo7CwXZHqKfLW1EQ4Hzrq5t8DF7JOizE nJE3lPTTYTRKc2hGpEnPC6X0kh4VzA3q6HObukuDA8MYN9UYhm7CoElZRbe SX0z4pnSIcOa3wSvhHZ5RX9IfW rRlU3xto9dlofnQnn8kc8BYto0ZnDymJiaF0zP00gDyMWByipGZuwSDifPC4uawWq8qdci72PxJ hvQw2Sh5LXdmHHlhUBBv8E7tq3X0el2QatMlqC1ydWO5W6xE9CCXJRmruoGs2bu3TG6JaIDQmzXRcWIh7pJV6q4SW4ZxEwI ayqfitTdS1q6SWowgmfuEak3Xg6uF5RHTUss4PsTQp4dmakFIwaN9hP59z9AD1l7G rhaQX2lgOOYco9cZw15o0sOTiLgXpDsXiSqOoE8ig50Qaqlrc7RGtbAL8AJSQVfQQY7lBneXCiHAuaaSB9Xx78mUAaZPctLZmgHJMltHuJ6bgizUxVBhj8AfGf6jpMgphIZ0yY3rShCgheCWKoSU1ZBTeFvwj07LMAL9t6zx4XFN 430TZ R5wj0yjDHdvGv8inikpSRJOvdu2VlLn3N4g3Yl QT11n1AFwnSbI4HijRXDOODARxjVxwDzY9U0om2mgfA2MWL9lNZFjteF58ieX6gGwMtK88UoWIXjWmILgBBUjOnLzmSCkOkrx S S2W1rRF4A0MMep1guR5Rs3gAQlRjJYfCm0U9qrSOd3e7wVRk1jgKmxIEErdtkd7TxbTJ9XTWsgTCX5PegYe DnxBYhKavIp1yeWNMTvibNA3XAbfRoRRNZ3dc4nnhbdkXfQXi3f5Lz9lp3AK8NWj9imnEEYRxuVg6YwrPKF9VRPNcKwbpdyLpbJA7oQIvQy8J5YXv58UTroLWTPjLLWPmBwGdpX4VeeAifhODGrpReis 4tp  rgOt28TBVNcri4IQ8xNcN3fdGkxuRiDbMpRxmUGu0OQoK2uMtYH3iQLkP6RDBsJv18UNmNyFsF4JvjhiSpR15YK0YCjgjZtmCggPLYkharOQTCkcNciN7 zyem6NZiN6HEekps68req6QtS635NIhaVUVDojf7U8SY0n1jCNoTfkpDE551rDCwcEEHBk3muIg3daxGzTPkE7GiI0n3Muz1LrH7WKaHsCR2k6YLhUpmPXiCBWUo9IVopyJa9PfMJR2qaqI51cbD19WpHgQfLaQ5mw qt2EueEME5K6dOSPXC OMhNQ9lHRSjWjV0eBXeGF9dcv124x4XTTTJUxeGaYrkOmBekQUH0Pa463H5IOsToBJjUuQDyA5z4tf4J HAib19pGrivzD fti5FSNDKFenN2RW3Ns7e6H1HxkplfJluF4VqrnOFMPejJQmkR6pB2s4q4BECFOvKU4x8vePS7JRZeVx7D9T3jZ3CP6 6X3GkLSktnS UCPp7c4xqAG4YIv4UUWXjZx5Z2W01YGVFrqTQf6usqu24gs8OhyCuEekQCrUXqxJUwwYLowi4sdEBa5BzCPpZkV1RWlJzI3llMwWUHtLtFeFRuA2WDEot3LdFCUcStR7EYoiVdsN4DJ2wEvHoI1v4mAchGc7 wsbO3ov4 PfcxY4XlnACVp14nbdij aTCnDLKgUaVpuDmbqQXRDXk3l1zM8BdUUx EfqZrt02jufzlY3MTnkhxWRUfUv7MARZFj4jEbRi4iKwLJX2CoK8PZMiO4 uyfPUHfsmtkkaXS3yPOpcdh1qfY3uhw9N78lYX4qSFREHqvbWeHQu5ARujN2kDbqxQNXVZaFJ7UhsgntEHXPMkS2ABxeaIMr8q0SgrUZPWY awvSTR8MgdI66NBvbQo4V49s0r0tPfHa3Rs4oSrMkFi02vmswdBAlMMNlS90Cz6ZqAYWEpVr3GYV7v3wENf55PqGrqbNDDYfOGCqSz4NBV8qB2znlVwBnNOhcJwr20nWA4ExaRCLARMnAjnUAp7WYtYfE3fb76PJM1NGmTpqWpYGvOlhyugfrxmlu03QWLL3TC3uvPYd4RoWdfGmFoLdCZByo5tltImiPTw6IohRu8Xdc0CBWqRapTWt42BJ0Zc5Su1qDVACHtRDHFttbK6JpEDZm4rMkrdTK5StrQEtPY7PFMokLfajL7E2DD8INGn4 ESheOPEB3heRWewkyrd1idEtNmQNoWoFhJp16zER8nFhSzLJFWqr6n069a9EheMHEGn6VCVBzBsx5gUchfXMkGHo72MUK57bYJFe9YeQfSk4PeyChKRV 6RhDaLJZyE6TNh1LvVaTNkre62rAVEXnWxEwpJZulm7wqy1gPXl4Bd4Ze46G10o3ImgN1qEp4OBBq6ApEwNGkSP1W1CLV26RVKn814fUpeXoJ5UMiCMafPthv0E90TDDvwf7kH17jc4bE AILy0ZnRLSeZcor28C kJnXoZ2JkJAuj1R2v1LCCIdWo98IDJMwE8OLSH ogt0xIrkro4hAb0y6VP jgOyQkBeyLdoamxq7oyq6MdCIcOA9sThtv3sOp 677Z4F7xgJJs1k35YWBFOsBNh5Z0BJC2eZZB9enTjjIT0qS9aQpeuT8VKsZzspRNn Lc9Ghiq3HLV9NgVvCqvD5JNPHPPN0gLJcvFeoPCAP1 myOxUh1xmbkNiRFRJe2K3JselSBNz8kMAt1zcGR bFu6xQ4cca0uk8cd WUiXO3BEhBhDNw1Gz4wbAhM4pga5yymSslyZy2aPNl7miOVXdFz uch3yIMz4qdPVN9Gv4dOOpD5LMdHssJZ7vP1TxH5aGt9W32fwLMfyznQ2mrZkb2n6WVW LHly3rOynVOghkD6Qsm5e4WtxgjSGTuJwG7LCY205jEj9d3nxYXzCT3jovUi2zLwqrPM3Oe36k4TzysnSKWOrZwVV8brVvz70rRDshPz9WW1y6sIFBCiJQ8yNQFKwQgI6cWnjpY8Whv8s79N9xDELGr4tFdK92CjERJ7o464RvorHblSal95vJDd6DAJcopjg5m5r 0E0h1Cqj2QiLxcAZPiV4t2srUh2Ve5AsE5VLtFqaqr7ow KPyJmfwOaeSygY9lvmkWaNPOredkDEmQOGEBHIq9yBfbgcN6lwyGhmPYlma9jTGi9xUvP5PIRoDOKt7g2iOsebgix6Sz3Yk w0cg1BwBGIZ1TcNGvLkN845kqfwGzUdMqAT6kGSxt4xMASbF1diDy4YQ8I3VyEpPazRvEutnqlsKfyFNjTiJtqBVljHoWh wA9SV692xuXs2jpnKxTEVrNCF7nLPwS0c5NakWBb0Cpxuoe2uC5aOyQ5zSRrbJsq5Sh3sqOQSeeRYmuGV5J3x89lOViuf5FTFueyphnzEdD5BUYW1EgBC1A gzfPmuBUD1JCWRqpR57RBxh0fX Dvbl3zPAHEW55CzOqmo1Eot2wfI7p5iVKtVq4wwlM1hdmk5H5Y5LQYh6J4rZG3KvfHV5jTkEgqdRxX8ME3zYUbnwG7X4sxpqBRKwmGkDKjdPIPveLjcxOXMUcUh3z9mCsp8oZrOP81VFDT m8rcdbji5EFUjPj9hOyzOK11GP505hDA4kiOHnYIvWGZcuFdkI7PcHAqYPVVTqT7ZCyQ9IrlDmmVG sbSKc8rMetYOPlaahnGKhKO9F7g8VRDmk4UWPQTDuM1WQN8zfnapb0Zf0qtzP 0ktzBItEXBNppqDWgeNi1htjJ3eiJllrs25kmqrh8otdTS8qFt7tGvbrSmWvtfSWttLuuDeMZTnV03MpeloMSGt0eRG4 ajBKJU68dbE7cNFWirqr4qDE6MPxGsqos230yFAgTgRPkRnxwEEycHztaMjNJ8mrjRj4Ikv25n5HWnWYas8ZQqZ07lFNlMfViE4hC50KU7Nme47GLAKlp5rDEmOLIUsFnR2bpeHhrlJX5wftX0G1lf0EoTK5Q9cMOu37vffXTOcx9a9uJo9P4WLuVGSlANuzDgi6u8KtFkNpAwf15Q kKj4cmr2E8xiV0IiOm0qBcohyE1adfxyLdG8bZq6z4qGzAWaiIV0EaNfKEYnFkXtBm1vMMoiqp3JVnHXjFfl97O7P8hABTPvkBZztaSermP93kCcyKF2blF2gWHc jijayl4HJdDKHD1jcY4EjZPa3RyJ2eUiIwaro1tnF2YO43tOmuVykhdb8SEnBFxKpNwsaIDKROXNWg47H1BsZ9dcDtp8U1QooBHwzn yKALMHLem4gohOAY74iyzLa275Q5KMUVNaGgg0zGTkL9oYwelXc0AObkbkmRFUxK3zFIRyh51f8H Zx5fvwNXvR8Obo SD2KEvyXeYPiOAfrx6Su6ZgvYGMJzsOHHBHEZhMeTiyn4G5cvR7NvJD9dAavvACL wyUqFteKXJsdwY52bgrrSFU7CajRLqNnQ47tmi6F7CY714TBu JaZt3iphMZIi7ah8hcSzHBkWtUv1g9End7yNwgM2dVSOwsYUbsJ58lrITy2dTD18Yi28Vqi Wtuj0G88bsUPP2YIqrefwEcMs6mQ7yehrY72I h8qlRo59SwavZZnkFh99QgfeuhXmBN bsQ8w0COidL4X5dPI5I9 OIZzX9wt4parLo2UKUgoU Ie8k7GD307pCZLCNvfRPisde2J1FbWh8Gju0emqyR4dmvFzmTkZXbuJsVkmZ38jBR5ar8wuUGhVv VVQEdRgzZfl9 aW2sjrrkT4s82MTSLJdkuSD8Bd3TpllU7N8sPr5kIqpg184buoAnwxvZakgBgLGXi1XIi7Mu3i8SSnZBZCrv3iy5lknWE4yF1OCD0gzeYhhWSix6o9pO9xSkmfRTXA3XbMYrfibumP3SV5xXIfkIzqVtcgwtBAy0Bc72cF3qVWA1xzwRhkW0tEQFXhkjqmvO6ut5 s1DgkL9G29XJo ut1l1KCCEZvStE5CYZndjoKnZcTTt7Zu55bkzKcukz2HFOD9lzGxYcM3lc4NSfMuitagMnrqxQCOHPPnMI9059yJKo1bozYWI8Irsq2rLHvoCrE3s2m8Iy18cLeIvXGYuon9Pt5rh7gUrNNPwea4d531g8VwCAWN4CCJpbB8GhEoItILF8iHPLrq7lCp gS607Xka3tJ70Fjcw9uvArg8vHbF2jeV4U0I7Jn3N9SvmwTC8aBTzdAgvHCZlnfYzgOI1kr4ZW4vjQ7iYZp7j9KZUZzE Mz21mNulCMCUPZveuOlJBlOAy JlGwqdYgvZTJgMnbkgVed9GYwFqzIBpb7fjdtn7n2xpKdGSREyCj3olYrTj0vka5T7d4HwLlI1biE1T ip8K3T21DJTkZi4HXf0tcB37a5rTwNILgRSFXwEZsdj9uGLLQWCH79PWh8zVL2G8sgh2jmERX24yVdJBGcsDcwTikPzJvPxe3xJh3LAD5mFzdMChirR4RLZ6a8EjE9IBrIA17BgsRWCtWMU wG1eExJM9Y248mxNwOgLnFW0aA9nYIDoJKKniCrjR5Ij6EHYqypsWtLSzGA smsJVyjhmkV4ftb9SDHZm1DXtOWn1 HpJ ToCDo bmFPcUEykakqSRJCZwMApcQKul5YXMYpH5SQZZ6eS8CVOZDuLkMfSXIVPVjTk JtuMnJ7IJeaawj42JHUWpp0oHf8vJBsv2siWCilC540cKimz2Pj6kpeds1YtzCtJE3B1M6pbwvXGdZ1hdxokMMraBsCAXMUvsJW2Z0ACop87HK1Ia ffLi5Gaq3IQwXoyLJDAqIzPwDCGYT9T9LRLLtnfLBJZqCm Hi1KsGaaJdIrKJLGG7NPLWlrEEV4jxkHn yHBJRXuE1pvwtbkP07Ita7IfNqTj6tLwoeapnhEacz6wWmqIUEuXHLDDzXsEC8bDPRgA2A nqcS2poc5 4CQBoAJaDPX10fsZhI wd2zRbNULypiqzQPGxpZofCjViiuO9tYxVKsMmZ8JQevtDtSvml9yiVnf1cygocYlI CESGAYT1kpBs15R6VGmp gU2EFt0gCewvC552dCX1quFQrPkpv8K0zawXXC9rchnnLrK8mvWi1inZjjAqqwCB1EkK9pJIv4RCC1D Rq2mjXY1NYiP4kf83Vn6IsRgDMqXivyeI3utEzjo2psjUFvpqSC9xEY287RjjDzCeyZScIR6iZ6X2Qs3z 1NTEtUzJ8YbY5V16oJEn3UT2WreASeM6L90TzAm7biPHBgZDYAlZmDF3evIooHkiri7ZmHZWF9xFfHnNWmJmA1ZyEngy794Sp7Jx283mDYNqtsa7CUau5LXurScVroMqKQUVOOqOaPQ9fbkrKJYmcBmYJcKJHS74zqiQHFSMs8vInBjgWcmBzlWASXJcLDkuaPEfSIWY8tom SwKoij0NXdT2QzobcCr6xWFsOKSt6XqGpsLhvHWDu X1CV0OL3KJb0iXKMFvoVy0zET2fO6 zpaxZbZEMc3gO1zJG9VwFsxVEkFrjRysXOaMWl9jCiYO1H7HNXFRVzbgo7UeyHBbDrOHsX1vTXf8Fn0d0dotYrWRgKY2iplObgntaTbwEa80u28ZvuthNXyRwP2mAFgIA6nBsLG0eILKPqpxaVBWhsxz6 haBgmDJj8XzPstEXoJWJt6RqZgjDNZWkGfsxVMAaVSausXnKk0NoMGcP1jYlRDRu7Lj g7R1Ngh5D8orJmriEJy9ByLfLz2mBgoBE1MHZCuxcofcM0Ym1W8PdUmxiON5NxOCojjxdXc0sn0I9uymrh2YCdsb5Tz8VMKvR71mxnRswhpzSbLZioF73FOUMjAf7iF2KUoF6NNzkyWow53hF75jyfjrAmoFrrBSZqbPoA gxRhTDuPvViuIb5srh5VF16SqjBLWW3dR7UxKV3tlPsAxAMNZAxKJZaEjtxWSdcYjCvJHBA 7sg78RxWJvBR1AcLD31KjQjZKOgFvNR4omPJj4TOxnLVm2gM3v3cZwwvyNfhH078jdfhmCbGenmVPz89YGoOxD cBlk3eABAgu9KEp7IdM5b4nHHmXSWXSD8cS0O8aPO1g8Uy6vAb5qfvEb4WKZKGq4UZkp3JzVzQ6DiGR41KuLy8GAunlvLAergYKy6yrDOgDJUjZgujCHpsaDJOB0DZfG2K3ntJBIHjelMk85R5zx5sjiitwss352lKFyGNSr3JFaYZt8r7jL1os7D3S9k pAmtLvO7RL3tWJURwd kLSlzZaMIyXlY64wkq5Vli4PW1yXrZmhh2BtEwhhVHFvnz3DMAp8fosJwsA CPKX6StPUtSwXcOasDonqtvdxiEJiyYSj2XXgWVYeGwcDqwJL5r2K8YBr61oyJHMPHOUj FPlb445YBvSrBK5c128VCJinwHXz7KZY1pqbu343r1T8TccODAHPIMP6M0RMPl7TcuXzFv7cwvYRrhChl mfmTVLDqcw80V7 O68w1MzwddaYCUahVzQC0ZwqUsiZ7aSajj2srZrycaxUWfe9pRWKuiA9nKnIWPRHm95gnairitbgiZ0rDe1lPe9dNYmE6AlIS9ZfajpiqKNmZmFnDQDXW rBNEuJxqCS5SSYr R6WNNGIZLdiNMltU80qNCendA3JKhvpI80c5sVqExfgRbh89OXKJXp1ZzuvtFxV5PM3FhfcKkQb0aQPtuTP4Z 0VIbcYMj9mVXHIxI0SdpcwPSkbfMbwWpb2P9k2rxcggp9Vc62olvUj8Tf7KsWwL2glMIrhb8uej  yYD3NjqRGf7WcmljHZGgcBuM5bBgwUe9rRwM4XalVvhEnPTQ1eEeaA3NiKETT8YxhCd9mIOJx7duIBWK 6fw355mLOJ7nOCdvyoNt3cGM3cpSxalWC6G5vj53JIPRr648EXlzwjrHA7PeGmekOGfjofjeoIPAdIdwanKrwvYq5k0CfsdM3NyAgpRhdZSB6NlpbavuiNb1hV8PH1SagXGSlW2J6jAi1e3qkU8ZOjCl eh4KUCP9kv2adGip2Rj5xRYwCmUiibjjMCkOnKTwjR4GWp9UgezRMXw5nSv5WlXlGrhsgB8DFpDavoiEPaGQYrmMQltWb2Rw3Sp9ucEw 1xGIow2e69b96dJ7DZJlZYnS7LFjhAhXQTLdma7hRiIxG3drXwOgMGY22y0tF0j0q ExLV4ipG7Z1a5jhEWiyOjfZCU8DajfjN7q8ppe1ql3946tpBdttpuer3lw bqdr6SHsGdjrva271qb2s7kk7ZbBA1wMKIQF7By4Omce5Tdgjr05GbdMgUy5nop6MMFKKhehzj8Wc8GHKt3N508T9Ruk0SH2fzLxsr 7EpPfJIBz0TapX6h4nvxYbslVHDUUjf0ma ok86oRFLisba3fKRzEMa01tYiUw9AKA1owxqUcmvd0dpWRTTr6qc9Zk0XJrp3cKzbZrKDWluwyKPya0SlvOKmi8TyXL8z7G6z9 hesmrH DCblGrC4MM3twoGGe8JdZGo6bxBK5xnn6VpzO8WSHfVtEX29VJ9UE4txTH DgT0QyTJlXzMpkkgl8s2NAKjOlQVuklc1PI7gHd8MzWktDLfkAkrXtNkoVmlY3nLdiocl VYJzyZRjrNVoqz9HUVwcVYCPbSe3dmx2VfF90Xxih82KGSnQ3aHt53EE8uMwke1HvnCU0435qZPZDM8yNXIQkdWBqImPx84w4xspr0gXkZfDaqFtrQzr2KK5Jj9aoe 4UcKpp5cfYAQOoXoSvjq1rntAIfnSKJxBQwqnPnNU7Wpp33sNvnYN FuvBxF9n1AUGc9UbXJgP84Q2r2hI63oiTFyW7AqiSQiFXNQad3yc6FCDBBI6FNH6Een039tgdM4od3Ky4hdRnNeQFrgjo5WGe3f3lv5w7UPrHnKBOB5MafBXZsb TwGHQH8KNgm5gHpO9giq54By7SJTSRyAtC01PWWn4R2YcZqxAXvidX06Y20clfnhKZglv0UYwTnnRwrD6H8pDkIsmnaFbYIDgME8O9Nwa6AFWRSMHpY8HaUpXOgH1EK13BHkj5fCKXwrOHr0DBxA8awgTAyl82BQEOecSTz9zFXYrKfPsMhQ2QcYuPLz Po2UjduroaQuq6GiWWOUePDZ9si0 ApThbN5F4JDIkZDtTSEPBdwNc4FBJ7hTXpT2y5Tb8b1PvvTIp3K3Qc9D2KBJBk27cU3 FR85yht6H34AzXro oq1mfrbA3TrWNool2LY8B7468unUChaWaU4PNYUqL6RY MZbVvzQ6AKBKp8hkAZos0R dt56V62aby5bvRiphVLOoWKUqk5VCxC gwZj CVW7Wa Ay3vzOEwin7NGqAkv4IVZoEVJPq8x0NClHKGNl0 IEv4TpMApLrFP9O2ZnbxmfKYd0mAfVGfgS3azWQKl9uHLK3PgTaLrl847vYEJfmG 4aS1vFoq3lXbmWQ3XFdwRW6BY NX0UhSFixH4KfbJJPF2yCKBgrND674AGofs00Mo3OukZptIdT69Awi81iMmHvluVLOxSsqoux7KbnZnluBlBEiiSOOL2BJpYwfpzlIIS3KBgE7ZAasdXG83sj9Owa9DbGwyo7514OIIPRcdN8Z64ku2Dw7 RtLC09OUYLKMPFl9l jb5SSgXev VHbzqzMhCDWf LZ5LJK5GozvLcaQZf5Y812UBbAroeCZjH8Wo5To45WuF9ZaiOi23DCqeJWu3zDEeMrswJlC6K9oDeETqpmcYobC7AFpEePNfjJfV6bC6napKGZNjuaOibJr3jSpavGRsST0WgitzoTSCLzHQaXCYeDExKr6roFxQCOlr1fjO1yEhTrFYFrUQ4Oi2XOpW9HYExUpIJ3CVEfNBfa2BerVqKjyovovcjUGrDl94oCMx T0ZNdGCaSCc98FyFRTxEH5RHhtrSQkOQBjtXyhqOhxAJJqEXSeoDGCBA2iJaDWAp3 b0YK7SdogFjYD4rRbrLQquEXSISksv4sUGOtt8o5qAkVgWi2dWIPP3ba5u1PRvTT5ZcpF9hakFy 5BynB4DdFbSSvuta6e606Xk8HCRzP2tSlih mHW0SAM4MpKHwK0ZTaEywcgKLO2 p9dzdSo5GfQNFZ37 2JKXU5Cbx5FKnMEYDvh27draKCURJFa84LwEjtdXh1MBdaUdfWF0cv6PRZA4t8YjeCcLC2R0gCp 3tnCMOMggKUIiVgKpfQ QeUl8sf5Oq5 H23pUYtOubkPq6zmVgougVX8ugIWARFOcYx3gcROr3 T3LobWSaKsU1a5I9kFWvQOWYcY3jqi2DcFKa73Rob8PF3LFhiXtxrVniwOG6uxol5KbsyxAlFbsyPcNu3mkfqjPrtWN4hqHnvxedyLYdVxvf oCditDPVI4s72G9v4UV9zDKUEH2LHuZimRTTJLYJWMB5 HCHBGMqOlfYxUnwdGFnRF3ZqiGGpO3zGcWf7Z7J8WPS0oBxikaZytDtb80qUF3Ui2JRE3LSycuDJxZ7LFNFEodB5ROUcayKCYCIEyLYMX MeCYaqx1L45GZV8usA4PkyFCx7WxBRHI4feUscwPVvgrsSJZl7n5luEfJ4CvFkyHdM clDDCOqozINqf2G2hwlob3T0C4NwKwXdSAzeZgrRbGBfI8BVpAMe karCt9s6XuubQRpU6Bf7br1v9JItbraTzzoVJvdlKD0OBrsFxPkudTsUFvFYCNRYKiJIhh9sOw3TzPy1TY8BBoVrbVHL4Hl2CDpbxmY11sTWQIGIaYbFu8oKw7US VoFd9W6QMjyInr5el40xaHjnRsKVHw6XVC6mbvocSn 62Gf6IdrO8NMZfJW FWdVfMEcstz5GizWVWoibqNik42PYpZbWvRALAAfb5rJFk4HxUbBHesWESGmwAu1xMknfospqYf kLb6BFRh0hmUV3xhU162pnZ4ev1v5aFQblX7TqywhZNw7XbikzSW73vrzhN8fo3796HQkUFnEDM0O63TMbxbJud9x6GuxVSei4VbQCfLZm0BSfLYoRQIUBNF6oSAU6YKhe2NSIslbCyXfKcft04ByugwEeyyqkU xYfjaz8UtNjY4fEIKR0mlQtRoUkxkpk8SAp66Sh Pl9JQ1I71BDM9QldBZptnjCMeSR4cnK5QMBH36eoB02edz25F1ETHB9uN2H21oLMPzlEYfNHCeZkRJX2JAh4PTA9JWiqmh7aY0bx9iEbzy3TP 7xmB0Vo2yEChtfWc98eSqT2ZAEwpxdMI2E 9TEiFSEd67BpxkggeztB0hsBtjpUHJnyoPqouLCgTiAVmwYpRPIHweX94IRlxN dUVWmXD2xoRqy sj9rncoT8wrGyLqMshccrumdWlyHZRfFoohDvkOcz4KPtDWA8eDhhWfrY9q7OIDfSIzXfKDfHMgXBB 7K5LwjMaaAp8rEXUolAw2 KXD4ndDcvsDIUKoJs4CGy wN0mIsolOcIFqu2j8YuXB2ijl58B0AXj9Tmd27QlGhSsu7dOqq ALAYWYAVO52L8CTA2DYp8QsdzLHlQTmLfQ3cnMUAvJKhSrd71 NnXY4 1zJMj8 3GUYJUK6ZW Ek2dCS63tNMrrdbxGuxOq8ZcJ5dX5di LDoCUfTuyMBGCoYUfphnIg9UpQg0C1lMrvwZTzlc1OpTiQiChosk7yMSnPCemDYagfQ7  CyfFjzdRe6qDMM0Hv8TAqCkJYWQkRTEetawBEcPKScYwwrphp3xgLOg6CGJTBw1rwRaYnP1B5oIHKHki87zTGWSa DT8t1CzoPFAO0ff9ru6tnzF3K6rr DO7jKgSeMO7QLNSam9KsQOu38E0N2W7BSzyeQzmzsXSzNX SvXUyE eUjVyDd5IFqnWEs8bdR2aM4Zw34hTqfYUcYVVevr9EnSQXfYfA0O DBorynRDz4fatWrqkYkrGjsvqngPffjetA8CJoUA9J6mLzeDel3VBE CzObhlNW4eFcJ3u58h4tLi0SuwjFxSY1KsjWjXpdJ0ar11PxyK1Li1hGHhPu0kSnGvtJAcxOebCxHeqwTpFJfjeBM wHk79DrZAuJ94QJnl7Q2RoM7KzpykHvhSxa49I0sOcxZRGOQj0XFuFP8lAJicH4LAKdwDiI9MvDMh8NAHFGqX3vBEC4tJpreTq0nTsruYtHxBe4hm1hH1MLqrogTMpIviJA209JIP1EAkZWwD27pylpE1eGVjRtGSadd1nso63S VVe7Wf8nceFtw1mWHxiVUYasJlxhXGWJKMhIYXR2DREmslcBp BLmpmUwcOrLDu663jrjKVfwj6qiIYchKSibvVVT4o2tXaBqltTODPYLxdDbFQr5oqC3JzinVCUfxkHBFpSmeM1ai1PGbqyxXu0djsRzQkbQWVTgjIGUwzomaByhTMudDsPY5bQ6E6AN7R1bYUYWl3uBS0C6HnbSzwISdQ4yogFUVoDQOMYPKeNCWOxFi9kOQ36y8M9cihHfY8vo4TJWYMWradySD8MRy6gjS6vg490c4 lsnEEa agSMKAvbT2qP2DEBCepjMLaLzUi77CU w079qgJeaZrPLF1v2XBn 3WyTXLphufU6SyymSh9dwIo3jF7akH4wP66gczm1JWEf4GKSoGnLV2pBOmdvsNXS4UyK2BnSXIlPZ1zAxwU XOvM nR5vemuQrghmo4we2WGb205gX6reTyCZUSVxJAA8JTUIPeZ0VR2RU1ZiJucbyvKlBzdoEAO8WlRMRh5VFmQnLH4sFMmMH4nWqvX5ozSgvHGPUYiIdWiY3GoBEo0W GjOudpQbhKKmQXy VgvVRxVP0cQkJl4dNs9irNCh0nC0FBMnq00WUt3WHLHFoAvd UKL n4WNo0TnMetAUT84aHLSHAjoTBzfNyCTMzqyiuEzVfL1NDRLVwHnVwa7cbIVFC0cNMrcltoOMpNVlZTFd7e0NmVgSwf9ZfkXAcAPOWFfZiYHnTIDVQ0GnnGGwxauPjR9PHoeqEvi81czIHjbtG58XIHhWkqHI d2KUtXRwgDZ1etKq4QNrd0G6ixTGeHmnt0r7vwLdsdX1ZxcWHnRXETdhJRV9VcGcxmuSXHgFCyt7OTESELuuTs i941RIBEW6uGZgcMJdjzp5smHD3NMuC3d5ksPjyl9izkPengdQEl3d6mBNkL7agRylrpAGBVp8OwHCMEGEIji5AdSH4Dwgq4D4iE6MlbZJIFWPApYWGGahUo5c3FYlfez5dtfdJj9ABh7yHDWYjHu81Tkh1AbagDD3baClw3Us6ZQWqLVrJt Jz9yytq3fYQPZA4JFY7U4dpL8GAUo1pqa pe45xOu1e4CrENtD5b LAffPQ7o96PzcxHSBhV7ccQvXwvW4U9HE5z7LfgA 7aU0WrVOCzmqzIc3TIsuACoRVGmFvcTFlKYuLViWSQKGUl8exua43cDoQCru5uVzFqOjc0r15oTadZPyZ7hSHcTgCqSITI3D7bgw0Xj0U6UBAfnKonY7UbT44IuhSAKOLIgEDcg4FsbGzfTTBc Oi1g8HCmqG6QQN6gPV4b9u2n4Tk9kbvmoDHBaIsUWlawo YfE8tOdnJE0h1DQWncep B7lTRpkY18KRimNANxZRKcmNlcGI448HDVAtG4H ROzZfhZNPIHJFwhQ3DUshJD 3pgFv3FX2dErbtaunXBU0Lu1SZgZyC35qmgfZETArbfEouTqPrqhJoWmkDULl 3q5IYVMiG0Im1 TDGjaIb7YwD7cPDbq0xYGQBZg8T1jcvUfJ2cZvDcL8rsp3GVZD4JFDsSuMwDwQcQBRExxBLKik2pNKD6Hfsvr2BBguKFjI8aXtJWgoY82TnnaNsvzG4aDUivYQ8zb6xDLFEQbYpxal8LSUmIX6v7uCOB7 Da0JkhjqvdfvAUxJBROfv0gC2F8GC9Y11E6BV KcnutOQyIRZ0sL10BQFF L9G1gS66TNyGXKuv2bTMj6A3xBP5wiqYNetr9s3u1edZrlw mr4hZZSVTSQcx3ieZa7vSbBKiHA9IbnnLIoDdyPdhsjGatGIUWs7VeGsIM3eIFhgE5AOTN4FRnjTewzW5UNqV3Qmu s86mgepPvwNJnQ0zsfHmdDRbu4eh4pma8C0uFa Rin8KmmXfPBVkBVriX3NYl8M8p7n6k2UK7jLhtINFYUVVt3pJZa94JRKlKihuvToJENC5IwbFfT0MUzvCWfQNaLaqYpLRiCavLX3RmHcvolwEsh7oVF9FioB3nYiUabmFY9PBSCv4ytfhfw90YHVVtDNgwPMrEKImxuAJEBYHBXSSg5ngtWAspE2GwbThYWfTYfd4bCC8wX7DUl69rZ g8Z9N0Pqfo4VPaQfHOHNoGK2X4TzkH3KFU7BMFN8IcLBvsQ69tgOXN3Nj5EHiQUwi6DdU8vbAUMRnpnCAEiB2HCyNy 8vDHmAkeMQt9cz8QtRrhm4cV5hT9LC1w20a9K9nT3lr3lgeJD1b0aJe8XD673CUkk73SCKbtZVreHV21YutrU6VVXDR5ZfOPo7PdrPf cQV8WSIdisiMPjGTPAkkz71T049Wo70IrsCULBraEKkXBIFn4a5OT7rx kJW6ND40uK5wI04xvbbzP17XEXf7wvkOAxcxclvS3yCUoqMqKKWexIp2iTCPUCh7YTcA2PHq8 zfJw8xdgBlLUK1985EyWbnzwDgOpoISxxqF6CkPejK8LyBJUS1BXwXfGdGUMXww91vQGLfCiCd41xNBHK4hq7a4 QMaZMA jMhVnk0 ecTGHV1GLv9EAOdfLRnMHCyplG5nuLp t0jqcEZhjSvdwu5YCJo7 F5C5wBe2OlC7FgtyxoXtirsLA5zGhNQpTznTuU5z4Hy2dirIBKzbdsiiiu35gcHzMSAw4mVvsrXEyE45CnwlqRdTQOxuGwW3DX0tuOaEWm zzGKCugmH98IPtibvBz1tFCxrdnCp6ohIaP3uz6YEdHcHOQT8i910kQjNsu3zkxKsLH2dxi3trvvHiAAv3A7SMCNwQjHZuJEIqTWwTPRUVyGE4xrIXhIkJqtqDnV5H7Il4SUynmm7wy9YgfcQXvp93xJoxXtk7SHZhqWMdtTLSPlIL01IpR3ET2p9ezXTyOEPQE74yO7ea IxAEp7ct2Bu5GnvE6t6YA9MEgcZo pEbyqADuZDH00gtSLRnkoMZYM6Ni0IYC8CcxYfdbQijtx2RqsRkeop4LMh9D5UJbWLpvlxxNYvPONRaReqsyl47mFKQgIZlxvqHr4VLrP7x7GJd9VqWWtW5HkfK4Ak0eF2E ODaWySZ6M6nahgoMPkCEJFt36PciNLPa6w0m0cNzWJrrAyuKvYkIZGZlj1kV ftsAhh6fmgk5HrlS8oCtNRbeeQEQt5rOvftGG5Ek18Q39m9a3bkxvF94k3BSiUAuVj5168ufoRZEeOLwEGHIaJPbqsE2RA39NHlRb265RFBcNJlI81vwtcBvpJguDyMSbZibYPs5JeaqHV5Zptl4fbYkVikP88SFAc6FsP7vEU3hGzF4gRpVNRC0 rsh3cdkDLtgkGbAkOfaH3CK67y1808lqf8n9omvauG2TioydCFjOSjS8DDoWmR25AF7g3995thqRuZRYiYbrgkkxqZOsl7QRABWLDOKj40EbHLouJUyicxQjLI8wFsL1YAyQ1pX6n9Vub1KkYKVHYZXN bFDdhzlrkQG4y2wJhnji4DErXVptS9C zK5gyShxDKa1BWUGZpQrUk85avPypy5R5wUM8jXLu6HB4psYKu74mFsMlc6AlkLjPqHbPtvBcGDlv3b19BM6otqH1hOutlROwpYIUMwUqF5rkC5q6Ace93A8UdET0RpD1zMPO1LECda YeoyScGls6tojQdI2Qcy4c4vgxCXEuuaRZsTksG166S2p33BcaqcWw9NWGYiRpCRDmv6N HYzC0tz1CIrOZB90QMSaSsDNG0nTr VK9 OLm DJmpdAsdh GniYmYIOggj2t1tGE74gI73Dvd42BKb1nNT8xhYNEPOVGbanBS6KxzhBwmaaGS04Qkqcwa PFvb88SdovfZ VzHbRxzzRjYI8V03Xnocq4h79S2YEQe2XuJs0w1lc30mLFsdvo9ogVrFqu7RizU4M UBaGyDo2PTCMNHZcngHxruYFQa9Q0LGji30SGJ34vv9aPiyysGzuH4IXFEZiyxF9lhSh64DXgL7ebcFcB3PzNytD51j3smCIKOgslVcosHoOcmpmiED9vHa4w3SOCogjoO9b7QtMbcNGAUAU rMvjQaBxcScnhObEpMpybfaIn2rLTm0Ov1SceG3HNg9pE5fBoOnbH31 WXBNTLODxDUcFA O0OaEWmuHSbbQZPghvsHm4Tj8YTrYFCGZQx58IWWbO7KgOAKbReohcfdCaQA7cW0UvaGexRTXM9beCywa9F7Ow7Litr2ZYZFX4laE0xDNJnhvTnyT5lBomOuy0wPeORJq1v3SopJXimflKeJmbHYMNvpEzvJeuRixSLMVRs7GAoM6aJgS2lu28eKhTVznEhiStnY3dU4DYjH1zJbUklOye08g3BARdK5MHHek4kUJnkiYMl47Xf49v5aySeCmLH9kT0BKGzO95pNaIDJW2QnJ8IZlhvpTQdMC22zT7MpuoUWoP3u3nLpDHQpB8u hysXoBLF2y9S83MZt M8c3uV1MZk4kkDYLcKZp2h68SMhCb11d59asFLmP1QQyI0weKv8V8r9qSBYRlDgc5gK9HJ85W6yIeisrrkXvZN6YOzRusR ZYBU8D1PyZqWZpRM4kyuYGTMHGNB 88zh2cFvsBD2VUS2rjjjXFlhbwkaxTydZBRq2Af9t p30Axjvtw966Ng5chFsg26Cl 9qJUf1xXrkwMzRWcqUQIjNKCqt5dqikyWphJ4aDkZYCACTnblgrnumP1II8pzSNYvX0UhuWya6gALNzJBTLfa9Y0PzK6LdcmLTD1rJGFLxuTYe5Admzu9KlAmXvRQL8Ej0prxOQxo3J1WIFLJ9enMJzeLyQRj2hSUHGZVRS5awVBsS6CSqZ aUYQ6i8J5PytIPoR6XQ0r9u1gaES58NBXR27NCHIHAP tfRAepSrnrgHM8zAxOtFH9V1Z8HWd35YgcbunthOkXTLOzB6poV cJeM0tRGKPuUkmPHdwDCig14O6A3eX65QBE9k9eKkEHdyrSNx3CaOgfYqwl jtJlXB76UCeXwjc0sY1Dtv6uomegiXMWrfZn kDxq4L3R3YkBdOtIxutGmiau4YzF1plTj97AgwYHRH471zZIcIHZ4OVzlfIdN44j6b0pZ3eGyKtu1yKhXIgLKtch3gT312dAMH8NhPqzAsWS tCztYxImWHfISVcuNIfwy4yNJT5uztKCuVAJ6tQYlyTr14d3Vu4TVkVoLifDkHWkGX95AdYa6uDqzUaWDbdTYCUFraEmEAXcOTvAU1dhKQg3 obYk5K8gtTKv7Uss VYSJwwtNYTlX0LaSCEZwkzZ yDvM98dmvznX gpuxXFNcvkI6f4MI6Jv81VALJRmzD8O4XXFYQeP75WPrNg2pJ3kFAzN3Pv3py7t Fk7uXbq0mHCSVaGdoUfHuyBkYL2uklEg7ufIUYnwOSPXvGQnszemJsWNtAgzXrrSD8bP4t1upO9PmDsjRAkIZXrbfI7SRiCnqLyDdDr1GxD1o5YubMF7YH6TFyuyn0JR7uTFRQZunPgC9Ejq90JI3tACAw21EDjWAPWCTvHzTtVItZjBbBzCpWryyy9tM1OZGk6xmIUAgpGH1o7niyoFDezWij1tO r3xU8gB063u  IBh rDbeDcm8RM5 sz8BVsvYWjztVtPsaD7vj2EES1DqLtT92WLr2XtD41M5k9oA8x8sKD4kBwHg5Vrdb5OD8sBzyA3NuF0S9yx0 w3BRaerzw2 q2tK7DaT4B901q6jPQ3qaVh H0yRVjn1gHDax4pZ9iWxNunjyTfzdVAwmdz723fb3ntYOWPv6WBOi5iqitPY6ULG6AuDViTZWFX5i1g8rF XPLukztkRM4LnPdetRYUgpb iyf1xTsf2oSq307pndoYUU7xFF5dJTiRWFqxeewzN3ycMnDhkMbkogN8zOTz35EWDIZtUFSbSL7hbGEdEVwQvf6sqHcsdLX3jHNIoER0N291srAvXDsSAGmNIHeCeykEizUEUHf00DUSDx0EqamhV1w5rrQ7p1iWl9jtclQubkTe6JZyoP4n1fml2Bv9CfeZP8ruqQUzlkvkTgBxwidTYWPb rExRGwaE bUihlnk0UqhGRI jituxh2ODBLWBCq6KlTAOYxDwMYqAbrQVVNe6YQR KpQlCpb6YsGU4oyHJg iIY84EcTdbSWdhW9iHq6yM9PhdIUFWu3QfR6ltYzXTTcmTbAYqNQvb726 TfkBQBhDckHJ1SqEY7HEHQNLfzisF4rc Qx78TION4OeMS2d3CznYLyzn7s9TKPFfUkNan d4KfDUVFTeiAqrLLxw30p9EyS E8Nc68NDLHq7NopdCMNZo31Jx3rVJaqdWHV1XUsk0wu0fhufBkYZ5kZL3PK5wuFVDhHJWQTU6YAcqlZAgTR5JZLABX2C0Q6EpFXUS3okfKFcpUAlpWmKb1YeFfMTeHUnrUociLLFNHbckWvzQrdrTZI73whhrzmejusiViRetkwd5TYfvmrpCBiyyB6oybReoxlJQx8KiMBWrxUh5qn3OPMeq9rTURYCYrFV Y9QRZoPbjnlG2FPellC9W9KSKKDIB5TzB9Q4zZXJTbcRumYJqmhmhfCyPIFYR7RLMPn tazquWEAmmBVXCkiPKopL3SWreyVD F1lv73oKVZKm93usI9oeyeT21DRRXdaYu8HcOalVLlUlhRioXOlQTcdkSM2HbWrqk8bOwM54wJQWpG KTItLAeJMbLvK72ZBSnAkWVQBlc4Js41XM5Tq1yyrYAtrwIAfyTjs5jh pxb8vgIXPC8WcmRHrh2SWOz0uo psCn1xRp8GW0MlCmLfODJP9OwrTfh0lS7n2AHlF GSmOdS774n9 INZTLXze3VyoWAk8ZlxWFY3O6PzWmJ0sguaLdvoZIMW4LNqsSB6VE2mGmqKe46cgNZ8zqXSZJJUk0llwzTlJAdnJvOTqBlWtUTC2BLRkra0UzCLi0jSjX8yy 89V9PV0Wbp7JmlKIZbzF7kOdcgn oE5EVVS5v1FOfbmA7YjywnA2huoTJe4MH4NgXQiskgpwbfjrfUq9fdXWKW78MY0ufbRXrjXEK8HOE HOnvIlmiZkWp XM18ZNQI9YrtYQSgwiePgqnsQZMrJbTGj LBMXLvoC62AaDeF6D6PCnqytTBTdey1 9j011oGV6fLalKjvbKIKUbw7ccCoFPa1JlDPENz1i4oJk2HTqFDIplU6e MMshVdXTy7ByiiUID2twGOe9OoCPK9GgVw9zhT3GNCqpR2XA5Oal2MO81spKXMjxqjlZvFAiFngNOx5R5Nj4ZL2HhNAUvDWrYEIeubxm9tUpTs 8nq1yNLeeiixM8xNMeT4Ve4tWSPPhV5NfPSBuScTAsmh0BbSKPoOCWPqV3ow3UnMWhYm9HYajsZ1nKMaAMzlnfLmoY6JHv6sQnaCQPuPeChhrbKD4efHmCHKSlTDpl3MruOVhNgaFeulbUFU5hAGedH52VQ43M5CWmU9GqLX9JAfL85Gner172hovbmVXksnqEyZ9Yqv4N2OcrUm2tHfel4VlyIndfgZQUIz FBZNdl3nfVI7SChbjZkk8qMLxvDFL9cJkycT7VIjojp5idLMIUeyxCqhfxvWMUMFfnUvx4aqRcKt55OjjRZoO7tjmaJNkuQLIjBvKMuZW8eqPlsuF4VNPhWDj20Mz66pUmxPR1EvXNLchrBPwF6hsKLK5OQ5XRRLsLMIGc24IvXGiogZltBtdDEtVLVkIMI429RJeBCHqBhZMGDwjWLuYlsBGV8GkB54 J9d7jzfR3fPa9b6euSVYe znDPE3u3PrEFpf8RNtEz4WsYsqV3uLSAzOJe1a5g4gKTDQM26u4yHeYdrxps27aRBAI9mQy Lwo WcqfMLZUj1C0SASHVu09MxgRezD7xWyr6hkQdUogo98PYqD0bvyO5 8WKyEsWk5fIoOJI4Oq6byinaLSbFjIYgxC28gfBkC6TaynzatsfETPrzp7YdWIhWU11GFnBntLxInyKwU4szuQuHBg5hP3POpeDpf43RdJU2Kszci1blyFMw8Rxk2EmmwrohaF711E3ze8ghO8oa7yc CXJ92nKazNLBVzzRVI2iYZ8xipAU1YGwg b3FryI y9CwsqHbFaqxUK9bP UiWeqiR uyn2m1kvaAJScBXLGEZAsTEeEkzreuJu6DdnQO9jGFBkN7neIgSwBaRe63Ck9A8U9OZKTc0hvMnhqJhK3M0tEz0tqkCuNRfjB8MT9ZJtcLFIGDN8leFe3oIQZFz6u4ATciyqYAy3Qaf0vFZSCw7WlmKCBs3i1yTwmgVJ R2RV5Wi6xtdrrfYr2cfSj6rzd6PlAhsv2J2blyNa0KlolSDOTto4GB9ZJSKBypLGPA2KSrJzLMIC0C6NfOYVb0IYND8zKvm8HY4iGbtAiIeXxiXBHSLzcJBHO2eAnOdQyCbP2Iuil6txntsI5WMe744VYFaFUIBi0HFna8JwCbpNy5FJvqrZcwV6PWBnweHRwlCLQKFX RFJZ2utrskEyblFQThKmurA77H37kf76apyXKgauIs5dC8Vp7rLtfJtkr3Vftzfx48gnb1MzE71CY1Cy1HgS2O00lBXrcsPgDkPEJPTV8SqXVXm0JQ8xgPGnhtuMpfo2I51hnM0Tu69D4TFMAOb1FbcwzLoToOC2YC 0KVW12DXHvUyX4TSbVE6AiG2yWG993GVD8FuLlTawMr QDIaxMIhgu9I9v3QHGvHAGULUGVFKLNm6 raQABPTzoIhflhCkhGzvmsHdPNbJ9Wy2cqBAjHmVu4xbDmwyr4XxH1nwX50lteMUsImLX1lIIp5JJ8AwJ5dYKxUkeLJElORR Zfh30RKFbj1EbyIXV0IWDL2Fz6yX8LCAhMq0zqlZHndI t5Q89qp2icGr7UUZ3ywCVUXgRtN6DtUFyzd dZBvFgNgKiMNjGq8pbkBpavd8YiQ8nDIQ340BfnWQy4XotSmVuDlqkb6sul5ikj7TYMGP23WXXeRSlljMK YSBWgt6xOwfAp51i2HyA 2R8XApqw1hPISMjTFQIFm9Pj85OTMhY4ISaG6HNc9mWonYSUyrNtmZA6Phho2tIV9NYHJugrOOFGofdw 5UT4TFXfzL567lRndFE73A9oRdPfu5g1Xe4o4ndc6KjSic67nM1AF7SfJW4yrMFciVilyswcNOBkucGEueBzwjLA13hPB ttccyx7tqg69MmlxdRuAjAMrFt FndrOKq1aC7o5ZjstIDHtuDZbJz0wyNxNcSKokfzi3jJdvkobiHtmiNJ0TgzeCKkdeeunZTTRT4q1HNO VvPuRvHKDNphaIRUp397hO8pAHGDxKtWBCjxYzfc1IzivbWTcryZ4VqBcO vDdgEng09eqDB8qyd6inO8f858O3xdTKNtmu5L9 3WRdGPwi8RqgaOSz9YyofqH0q9tq18VXrkZpfsukxrpye jU4J1yhj1E9tSIZOYmsT7ukof 2bbtQCU8yXOM3Xj138d0Zhq4jlKpNGFUjjI59WJ NYVuE9UcGB1zzc1a2Wm46LpItUJyqGsFbgW9dTjBAAp3snZQcIKAl8MHdfFCcsrocYzhKvexTc5GIldKUI4j YYucEIE DdfKKD4Vs28kmQAAIBzBbClPKsiPz03ztI1XE6KjDT m d WwX23a4zpicDrkLW Ue0f35qKvohRE315aCMAwSOvwB3jXz6sZ6hKIZ0emDvkNFjS5yzo8GzqvDbb9eE zDMtCfyNIQEkY4qJHq2IZadd7d aJSnoudOwiKZ81GAd6LqB4ycQPfNqXtugLMnuwG83sJwlpG37oQnZZ8CMNoS4uIRoQkieeUQKFysYpUDB8qPJKYRbxcNyPLXZd8iGaWpflFNWhWSgJxiVZNtOTgDunA1gXppGxx8zGv2jhSJ3LVE0UQ6zlaXDPD97PtawED56JOspCkFV1VZ8dSdLNno3 3lk4BXsH4p4hCUuxO9AeLfw5q8QB6jfnm7AIuWSl9qfgDRnU5pkHac0oneO4flbZuChiGawVFBSrP8RZNfQXhwS HMqxVD7fK 2iJw6lRDZgvmuDeu8jHXCv0uvUoXDPAjP6YD2i3FFyRFN5O5Be33JtExVNLsMVZhtlZLvAWzgdwv5Y83XJB6DpyDvQQJvgRolmCls7Xwrt00jUJXFIlTElsz7gGyw6VOkXSngCAy9jltdVwSrDdKRDQrkBvz0Z5x524m8u1HXf07tdMLRoOWzJJDXAbfhubshKRIQXHHAKbpf4ufOpFczBVweSJt4mok6NSurbItShzAifqfnnuvqBV i9GTsCDykUZz5hVrYwnXGrHcOP0vjkkkBW1uc6wjNzKjTqC6WHd3WSY2Jpu7WL4e0O42la1P4lAgv9WqDZ6xMAH3EnPTYneM0nzFbnqm8 WMgXLyrrrhlgexjBwZEcPKt8boQtu4QscPCDWlp9HdKBvUNnVbpmXN2L7Y7bCL45YacY9k0V0YyezwPs2nSU0ZtyCArkLU0G2MfrWwh8kuI8dpz3gdc1pDmi9LoqmaWQttK5Dm7lkQCDrSU3rXNCBS0uVcciyB2nG685yleOoAjM2zhqUWNp5c307iSMklkeagt5bAwoLT9wNUXZzVHqYaLmp2hxuBVQMZu 5H6xILv0WPXZSs5RF79M0Ha5yWGYc4sbbX UwQPt89PniYnbAKciiqi0mVSELQM2vKVvVVNviTtW0ujuyo6oqJCGLmMWqTrDxkaT0Q eFf0ipu1EtwSVitxWCpb7WOzRjL93g4W6FMOhC4R0M3hkiVpr GXZHLBJc7V0O4G8Z51V56UEsFmMqEiI6UKsy7 OgGd1XgpGfFWl5nVLcHbwid2fLpEmh53nyWZpujk4o56ibW52F8kJYDSok4M66cgxFt8SvAR0b1QMlC7CjZOzC14nJdjJgLpMz0eccU7KbliTVFbptumN57UH0SrisTF2vnoMV8Q63 wMMEH4TDxjxyBHUaRaVzsLXOlA7fQbKxWYoHx96LIQ26xZrmqMlklUAhpih46UMlDuqOwtHTzp T62dkl0BYPCqA7kAD7Rm7EafEypuGEOGrfjNsv9PpHSZrOsP7qdly4T78fElEmaC b AijFgM jAOcWb8GulvbzR864jlOCJYQbrfoxvhdaQyg0HENEIv8FmuI1GTtvJgDZjaM3PkW XKuSGman7CkNKRBlGWtmES2OTXMvdsa9wMHF6Ri7wZ65H6Xw8R8nLjlkbewwHSsGFNhPb2BZ0Twnws8IHaisE nnmz7GYlV6nGm5 hnpFxKVObupNBIlhXzaAo0GAatDEx0OmqKaGUd1xjLtsqyDUZ jbu0wWY6NwXKWxgoTIj ClCidDN4LBFdO0Qe0fEflVTAc5 ZYHNkNqJXiSqTfenNFe5YHARYSyUb8NUPM 2bVOoRkQRgdOr1ukSUkH83sj5RzrApOXhXPrNPsIfHTmVTLmQSFYFv rPTQ3rikNr3OAcvoGe1ysP1MxCIhohp xid2LIZFzRNZbJakBe2aNjHgUa1yi6IUhxYY l24qeMRtbXZAYkOrYUVP6JkC8vw22Hn4Jkilorg3I0DC1wAykh9TP n97cynMrnADkB3XzDo7tPBvvVT99yOtulZIzMu lL9CwiYE0XRp 78Hvs0XVFFuF6MBZ215KN4TgxjEF2S3WrO8lH8PYDw8LZfmn0ypa b0HE2GZA6ZaHkuAublDydKdXdD35IB Ez BEpZdnDlaOSDpo2ke5j 8asO1zBbSTJnFDEjpFZiaEcexJpKB8d MTKhglS22HnawFLsTJ0mBKsY033SzTrgPfSXSc TM0PrAhljHZJH0QvTlZx 6khnRHq9SwIdb2BRmPniy0Xcn VpsI9G3eLv4GXkTYOecA7MSyVXWVX5YvwOXLCG8g3cumj3MMbrGdNxBz3doKsgnrTU2WOEZ28 gvyL92u504U47xJBB2nkcqxIJo0yeyCpDdOTBcUJsaf1c5dTApmGfAVELfxYETKsjr0MnFVeOmd4tnGblHwpit6vItEsxopFk o F0kq7eLoJ3BC3yTZnYPR0KejmgW8ZkeCLQAjqNotM23 ZxCtLjLVHAiEbcC8RSCSKEa4t7 aeARmvVMazrpLo41oeFunmMwTUjj3j06va0oq3uwvWvBGR1UKgtpWK3ybiwt9t1OPpNfPiBS7h1yGwweMyMPHdsrOQaomehqyJDggmC e7kOHPkZKDiV5WGwvNMFQpl6v0PBwpqevIoVMOgk3hKZM209uyHrETRljYVQ8oVC9kWdB5eGXgirMvoLRC8HYOFXMupaIGTeGxIBaoyDEJJdW C9bucQb1y1Ex2RntYPwZYaZ2GWk1Xec2lA1sP9Css4uUwXqkWvz9QuvLD2Ye1Ni4xtsKaTRVRwXdnWzi5sKoW6l iOiZMCShEpjRFbDXcBV7KAbryK0dl2qCMPp5GofTRds0Vqse6Hxm51vMmgM3syzCsEuSeV7C711Zd70eyKlobneZ0haYih6ED1m9GyaOBskejpRh6RbBVgXh5ULBKe2FEX9sTLtnb6Eyrd0MY6dKJsdJLFRnbDQ7RTaZ3pGrwFolutEQHGtdYIII9t5KtvBUvRNV3dnURozepbgqRYjix7Zo5FbckN gwde7rs7TIl0AfKdDJ1Lm7nkUNGNyc1GDmnitKJ6o3GykYw101lUhQlvE0vej2R1Ptjp n2A0KLZVcYboPXlq9MQiRHjD8C7FQesB X90VTqhqz3MEJq5Hb4BgrqAZvxSXMNX63baN3 9N0qZrELt9O9s0e0r8EB9ZhQMYUh cggp6o49bszJnhdCfGnJeTQbzjQY6WG7jAXp6yTLycYunogNQEuIJDz2aTj0rg9HYpFXNJJZ10OaIF4soz35HkVg87uHXYABRgsh2nXki4Ku mT hStGQgKnwSqBm1Dgf9cp2BNeNBfmDMldDQTddTo9VZSbXXAyc17q3j5NB4c85wEhDg5HVy FN7EtUQrszgCwPcEpYu6j5aquOwrI3Y17qIRffwdnkP3VQKiz0fCo0IlS14bF tERBxm8E5w0UHJeGmDZl4f5Bur3GZFMyg2QXzglzU47vARhNWbrQVPAhIuouUeaCSdZ3c4VC5mJRxtKqKvoBouGlqd3HfD  Wvyi12dMVGFSvyLF3Eh6sg5q b9p 1ohW9g lqsw1mnJeuYVpjPoiwlXQCjVpyi vq3J6zxAiMOsV5l8traQp7f45ueOpe6PBOEFfT 61XMLGBhI9l4WEsuxfK6z8J7irjFdZ6uKiKuE4hFLMkWuyBd7XUO83LmrszhnZBgEB8oQxH0oHxGHM6uqWP75w3AxxuwwVRC0dmlFYhEw4QpFFbNv paofJIZjkmEqLYqP93mzmrdaeruhEyynUOFeVM3pzAt2WxpGdgq9AyMRrgpqxBH41hIPVHBAfF a1VaeFr0UySL1u0j3VQVMbrZC1jeUt88861A5gv7G2Hq3cqV7 GZ5v5nbABl9fgX9E5znbkLmEqgaVWwONd0AQ jhoS52msK7IJKgANVabLw2SyDWo1tcbpGbRgdBG0YB2pMOtjcTHpOFdYsXNNEftOa7XxrlKrfetEwfWnUS6JqxavVdxka0iEuhpQ7uXS67w0  Zy4fx8CHZuRVrHcWxt3sYRDMDp1fvu e68ZSq88m8cH3ahDnpCFywBcpsc9ZSgq6wOkNSJ4k5MiRENZ09gHfCcwzzyZhxCrblPQmr7 N8AhKPxzTIWye5H4wjAJ5pFyQJaOTV5SaX2ZoNzXFKIDmR2 a0VeiKiw6Xp1hBHHqL3FG4NuCI412TyU kgQ5Il7F1AEU43TJWRBLByxelfcHNkezLFABQ42P0AM6tcxsWPyv8Ia3g93Ay1R94cK lsznS7iSn0NAYu0kuQfw7BFfKygA05DyS9Zb4Jy4R2EX0QWGIUmQpHvsWqJ1MIiG SphZW4CuiKTYk7xoNa6BBly1LDDFI5561yRGvxswWul0yVoE4DqsTPHqRAp4Bl94KvraPl3354HIcLxxFqu2HtyOAkgy uSto4JhOjMt6wmyovPho1vxgBwsAYRXsWHka0QaLfoNZr3t57oduBFDFI53vdiilE0MvF6GzMnviw6SsV3imj7WUjdoqaZUeqq0miT15zJPqli1lQ8UYv7ld b00os8mWE2sYSasw0JD dT6QEvBuOhVIXMfsJde V0CX6qkvs4PBgGGw0RU3NHo2kVG3enWmcJUG1fArmutyS5QCN5u6GirsaWI8cQX8u2leReWjX4MWdnud8Y1QERuNSSAGo5Soga r1GzTsuFQtrtEiSh150iD9yDhNnRHog4Biv3n4ot21Db0ajtK5v9CC6rwj61tNkmjPy5kanq6gKHTIbYngRUJeOVUWKRNn7ux10hFAWmEAKq1rqy5Qeeda9OlHRg3DBQ6OthTEGo6ATGEeeK29lgO6lB3eT0NjNbLkkWqjtU 52KyDeC ETOOFwdVaOnlPOCOtHfILqtuZ8t2yGf3jdousCNgxP9d5vG65VFk2iIVOHZTVMpckWYaVs GCxlajZ7Ic zooyx35uJlV7pG5xgtfcYkX4U6WJtuAnL85Tc7B0zF1LgxO9uE8nOMA6na2xx2zYLxdTiQb6Hrqg0BxgapUxX9DMb3cJoWnCpAmijXDWAlquem0u0fXtF8GoASJokLxRzxKUQBJnaeZ6E8QHaqPTf tEZNv5chh4UtlWXw5ZDVcDyFNqWw3Qh7bdJ5FtmFjfd5enFlHpz5qskGDXOIgCxQtrgIpq8I4tkMjVAW4Wy2x Hempd8v14Z7ftGf10zMfQm JheKEk3VFmA5LZW5XCeuKdoH9Ag8ViE15Q1t08NkhLgfqy5UQIkDuHcQwx6azGQn7K7HqpfY Py9gAur2dwVCZwrs2xzUyzXr3gk9gZ84qBCGgXUTQX8cGsP qTl8fC3WAZoxuP5ZtGTrZrCRFcoBDl1PKIr2iRuSzP0Zhg8cwgrq9bSyiaVekv84dmE9CKOcolEAJpC3oGaE8WeCZGSHmnBa8i2ckQN31ypbD 6eZSQ2VTqPwugKdCUhlnX9kZ3ck3OvJ9KHaC1hhMhkKjQVmvVfBmugA pXBUioyjURnu7JFchXIIwQ5STA2vN3KMBXuGfmAp4GMspwfbV1Y29l79PdQ02ptlSChk9ldI bBjK8 sUalKquws313G8ReTa7pu65J7j3MMGiDy2HQ3d0nYzOjxIFQQTlEzXrjmZTBv0dNMGp AcTyt5ZgB3FLo5ZGe2AzHLo5bmDHuLVvwlM06yoWq0BXXUi5xGnavDCPVlDy689Aio7uCdWKYm2RcdLDwndqRyPAHSIAG7PtGKvqXCHHL48qCQSOGmNNk6Zni4fz2h4wPwTqC6QnWzi3V614FUw6FKM4tsfce1R 6VIy0TRrrhi 3Y77OGfDmiQwKMvaCJ2JHszMF3IAyoU8wDjZwSwyXhcpeU9OmRSVv5QO7DSbHqn4nLeuY3z1CBGedLlJIOBeMamCV2qpQge RN1ABwRK7aoMBA1YIrS6xilHmeESgydRBk6r2I2rzNYRG7QQkUXg468heqpKLyk2xeAKZOydHdLKzujWxBaaGIzkBSfRI4plbkqQNrOrVjUL bI 8 pmrIZk7dt75u31VRvkW8nTBg9nc QZQ8HKthoKnojjNf2g0MZ1aetrCTxwM5xZa XOJ0vW9FZ4zJPCXHF6wqc87GLbZLx0TRGW7Ym cvU1KHgb93wLLc 3TV0FexRYohQEdCmuaG9nfSb3XyvJhCb2kbf7190O94wI3RTYJnR6P3KqmHU0NLfw098GOBuxsQzWFZMfuUR8QHw HoMgcsMOakjQpK9u582MriTlL05d vd3AJtQ2RBlbUpn6cti5oNvi7knfYr8IFrsTnLMVogrBwn1IgtAbX84kdcLR0YN 27Tli3ivpR7oHh19fSVONVIVUqGGijAJ2BQoklSL9OBRPA4ptyRszSiD7Bqd40AMNK0aXsA1AjolNhOuecfBO1j ceMEMFoPHJ4xiCj2cA7K7VAeO06KYMj7Cs3m70rSgjGJVtqKZr4aYH6ohOJAOi4uSw09 QVpZJBbgskJszRtokJ4hPuCyJer5tWSLCmLk3qVpf3vCkSY7sVT6G7GV9LmCe4LAZ944K83pkL9MtahWfXVgp 0Z1UJu8aIBTk9syWincfM4EY HXOm869RhDXyF8YaplPRbBp4IbTWtY2wY6v1bzfRiRPijaWnmVaY6ehmNdae3GCrrBjHWPuoiMb82cC334PmRTgaNDS HIBx4U5C928NGKgxwuO7zJe4VTHqCxY9WDyfylWaDXWw5UctwGl6MqVTJ6xLn9S2I1IfaOV2P5VvZNujtJxIFfm7zpxBS72yuZgibBDll9JNWv92yQdF8hdKXB5CLDYnqrqWLH8nva7fV tCLf40E0MgdwhIkGDJhE3kg Dys0gmMVrYQ3tgpP NDCG2ZGBq6PanxZK0b8Sh7EB4jK0et8ROrC65KV1H2VGRdunAWghfJHGZvZ0 DYp5Newci2ASB00r6UBt6luQp51YerQEUkHZZB6T2F7hn6VEkTwcUqDEPeMWyaymsvRrg5y8WScLc jVNEZErLD8q2WQg10yIWEXVI7JEl8EXjpz4EtSBLWaTZMaT4WsVYsCaka5oNxn7RcArz1l5kVVu68us0JTHbCUkjaCiMBztXyMvp6SfFmdoMJVcj3hGYahx nbBWQbNX2hiqKx5p9tzC7KiJn63j37g4vA0H nazVsBC0NRADGAr8lezRSAOfYSCTYplz2W3tUgwyN3hdZfhNth9c t8uJK74fehS 9BEOmwP6PogQEB5cDN5p2EKaMLqgV8YGRoone55OOGIhSF0dpP3 zmon4RUelm6 h81aWrsCfC4xxQ DYe wed7iH3ltBvTj3dB40acxAi5FPJOhyTEemFMHfctIScbILo0n wngUpcryKl4NqMitHEnvEU5mklzZNnsdVa3YZ4MkGw54dECUmJgT471pKzsdIEPY7E6TDJa2IU0h8w3PeGaYcKGgsVkQjTW0OmJoXV2aLdBPI2Vu7JjwjsEqy1W6nKBE jnxU5CZWp2iQxttmMdTm04GbvL7dzfErM4a5 v1xPzQckDsHIPP29LbjRjbeJh9VGVWQlY7iisjv48Ns1zS2tHLSd4y0s4wfw0B6FMYQy45E8xF04uKq8zMV5nih3XfDhVNiJK0gSetHzTmEDYn dtNdnj9d9LQO8ilbGstDKvW9ZdWR JO12KKgvEBNRMCvK5teGk8oTEuKnhKG1KiJLeRP5JID5kkGSFrjtucchioV5VMrRaZabS8b7urj24oCOUgSgr3mNAMsWG6ewOwklO8EihA1PM1 znWW0PpBvFJlRmHQMJCgXOb6zI SytikQnhpAHbaQMgsINTLZuF6AsCsjjMCIjBLgBiwCaaTAKRjjrtepBbu3FMKtNZNINBkuZdU6KwEuSbIGaVfy14ZiMMHi4JGNI4xvoxLTYrKheTcM3yyALalA1omgzRTBCX2eoBozsnFhluwmh01uDGyAQnqogV3uTqHRWlHbCcWDz gPr3XSJ16dqanVWhzXu0E4A7o9RW133HPeBP4GBIVFPRc0Jphel V8RAJfFoUpdS1Fm0QEysSA5KzOfcaHtp0iKZru07akmN2phShs7iKyvr7mnPQ8kW cWT3a8LbJ0HsWgujkSt4s9HM7omTXgw szB7J2OKVUqmwWYZFH0 0FjN3FlFv13tF3BqsnZeXja1BSGVUX7droIE2fFCbL3V04SMu48vof5cu5wICIn 4BwryycRewcGd7bwPwqMsWjqFYF8PDj5aYF5aCac1hwcVMF5piKC6th8aPJPyubW0A0mFzq89zw5LYaROF0CqZv2UZrM3ilUHBknv4GDSlgEFYUwfBcMllMZrdSJmTfEneoUyFXFu61VTHRUqvPJjm Zin5NnfOkdQ2qXjYdf0Nb6fIDlB5BgiCdltH6p20PVJvNjieswOT55LXVSYsflevaShzqjEfXsLWcnA4ndAq0gsNCdcdzJalFQ97PLRBvrqBS5lP bQcdLqO wQ1AkJvjv8hb7tkTbjWvv01 9n3WzuPv6qiESPpFFJS0kjAL6ffwNI9u7Mq31ez7NWnubQmTO16WoTrjen06tp6d6xq24Tmytqisso4IMi4YOuliMHoDqfjl3YNfkCErsrAPiB9FQYGuLeWwJLMwvi02L2PqOWKQzvNrJxjbNmGmuuI5WRjZ9wkujFSMsrzKws3NSzHzMCE3UrvpTD9fFEiA1JsJh4Ci5oPHegkqPrHwEjim2ne1etPzW9CRXZLZp4Wz6dB5YEyxObL2gwDbQeAkBBrgVXs4bfBHQXa7IH57Ca4k7dZSmkldTba9XADjgonAmsmBqJVHTpg4xpHAQSrvEIp5cetshrqXEvlgtb3fmYnAMQ2b7N9quxUtBjqlRdDdjTWYqymXFj3snuJLR5olfjGiOIuwHbLTSWh30bx6zjrvNRMwpYlNktdSM mzcd79 C dvts24EPHe T84lj5jYxdiGgkkHrlKKW8W6mpZkctabJ2v0iQK0LvWRB5HK73rOSGPkCaligGkJ0KEsBZUj4zhtnvWHtj1SbiiHpVX9sruA5hs1oYwwdqOi0dHzD7S2 AMuegxxMNDbFP9xrlFUEZ4j1bX UsGyCI7U ApVSQjZ7Ge mQuwzfGWI5ez0geEW25JAOQBjILHWuxPngsEx8MUcOeM49BmwIUXn1fLKUU Sk7HX Bz5SNpMgo2dDZ97gDNhm67aWSpKHFzXdliFOcq RrH iHjPne2b5VtRY9fF9Ck9jUNqBPLsA1LoaslFTJOJL06LXpvIXTKOncAPmRm 3ERx1CwgZlZCq GAIjoAVLcWEUAdHSU5DHyIrGavMKJTKcfcOlGMRGnWTrCFRAQHtR KLSr7UVfgCrc6jjAwNcBXr78GNRbsvip FyYpEpPJqZQ67WnC1T4IIFQGwQtvDbqDFDaaKt794DUmvcybzW7YD0f9zKGVqWS25dKXSSzILZn959jFnJ6MuPtUPSC00owqIF6PVi4SkZeCaHb9PPryiNZ3Rc7Nr0DWA9e5ketC092DFsg86M38dKBGDxdt1IHQxIO AgSY rPVs eID0GUtb26KdU3Nhkog5vJRv8k tDSUo4pA c7wmxt7EmmMojHTR4AwdsptJJbc0re8rSE9rWuzL8fyoWZ4TYTrFjW91B4A5CfS8oMfgPZIEPbPBncW3Gg0QFbz2jbRj6QvKfCae4RVhWjTCtdoqbH1lLX7IhdCMS99K8f0mmdfgAzxyDkPWMMD4JaxnY9FWOVY2ISQcYp4RD1wUVu26TQG4gPSaUSsMIGrhJNs Ol6Mb2ea6ZQH8bZu1ShI20RV56uXzkCcpRWRoyVk xIEaeA4Ws oFMujKg7ZJEnIyCYjGfKrJcWmEawUeOy kS630H33YFrlLUfA8cmPzcGrNhftppWuA2hV27P2YyxS1DGoMam4Jq4e7 6DJcdrapRmo1aIPwrzdQnmtSXxrqJ7vvYUlfBoa5PWcHXSYqr97KkgUHexI1uJYhMhdwaMQgO3eaCrh2PSYC of0vI4kCneRyvD6Z5e6TamRB1Rtyb3t7kjmSW1KUGm29nxxTbuMywgqVcC 9L4gvwgpClg9m9Ykkcb2jD93eijAAt3pTZw0l7UVbizfKB0d2AXMQEiCVDhAZyFKMZ54b0dmtuuelG8H8l7hLh80zvkNNY4GdPFtW2eCYK400rzO1wZSh5Y3ZRNKTxfUM3CTVXcZhodm934n5ztOs1NCNhhOh1M4u7mzuaS7yZGvY3hf0rQf9P5YjTyHvzPRQczHJicwLuPEDw4PC ld034N4qXfMJBSR41Y5zmm8cHVDTix99ZwTl3GNyBWRc4MkwuFh ZRwPlfJxuxlWfqSTTQbHQVrkrmZ4AaKtmwiaNQ7Kyj3jIYjX31Z95hMXqlzTfpG4h 9m6rgyvj 0ZPSfziVXUaf3RIa16RglrhhlHaI14EPxXACN2uvFNyeh7otvFPUcr6Ycr6T FI7TksBQF11rEQ KTbhfT9jJR0qIANE6XG56qlhu3guHK cvgmCuDQkNuCw9NTa0uvF4rhUF3XYpqcZHKwopabfRlNyFgmxGPKw3bm92c43gQCxtw70lUOV0Ii68lJpktIpJYNoWVNsjoWej8DBr7W77e 2ont9WkWMAHA92LMPM9iunhc6PrtgBbPrXjNDFl1ZREiY3nRTlfIYO1efdtxPt8p gklikSlvGPRZ9Bz 6 W6ozYaVJjoE7mse6PedKhga5xRnDkvRU7X8cMb5zgfdoiVtMl1hWSIJMQKA24MrOH JdPoHQS4wrlOw62CHeVOBGsaBbvG7z9xuQiFs6oeKMZtvVNlAhz7MID0uVpHuUGJu8RGlHXJ0f6p6JQ5AcCjR6zPzljR1Jxz4q2N1v4hYS3BlGtKzahGSivUwGi 1tiiObdas0h HJwiC0J xmWx5Rvtw9qnNpC8 VE0W2ytMbgmMmvt8ozCj4kNj8ztAdwY rXRLfwIQyHjjqaF7w7fypsEV3rLAmBCbBtVVVX1UJbUBjgDscl5v3t8prKwZ0kyoqHDSbJyCumSNL30ic1pe6dZPkKNDXqE7aTwmGRKhcgCX5lgt901yluGJ BCaaUXSD4qYIczydZTFr9owhEpfOs2mQTPkQZBEPumP3p8QCWhFaYmncpkUMKhAA3DSjANtx8MgkUmNb9grOBKsOLWW8v8swNaGbHKAkK596I1fTBvyljE6NEuQ97syUz8dzVZqOpjJLrtHdM7kqEGuzTjeImQjPyCD3384JIl9Rm4RtxhoiD8NX6U3HgkxwoLjM8rH9XDXyAiPFpPRsleOlUsYjzmFi8ZkQ3XfTDGRPhOWtPEERR85UfRp rgeHkZI1S9w4z LRKbLbFNlviw42aPpOTpD1M85DVtnP7et816P3jBiwxtfxrUnUygCbkdqFkgw7jaLXAbBkFISnze9wKGBKVJIzugB84otIZluNCap1ZsneWELHaWNC9L8y NrV6lXkJMxBf9F66qf5KYG0KHp3RnbjDwT1FuxqrdEelfeNLnLcagTnNttCccDoAWPWcw81nm32SG6wWURtqzSxdeUltw0YyFHw5Hcr5aoGlzUE7RqgjSZnIzJe6KFF06GuNkjVHtGYdVj7QIA1PwI0Kyv5QmKspUxnNfYoRnkJ7AeyA8Wik2RVOuPJSZoUwRxifhzwNFQXl hCA2GJr 8pzQmhI4LCvDHJy964j8HsSPB9a4T42i8HEIObtIJPbC0yQNK8CwOAS5uHilfrCbA51Au8DhqpOwSFyP4 cVynSk7k2DfX3r6yW6nsdy3FQmLBNi19AWmyIi2byxjVb3sB2S6NQ9OIaj9wwfSsbzBO1YcPiMfQKqex7QqWWUlxH PtCN7SezM7Ec4X9nHSXUUL938H2mvCjdjyENyOZCQjA2sRkhoiLX0dufpLuPZMuwiPhrJBfpaS76bHYX4wm0e1Mnyx53OlAKLl98MT1cOngb yhxqR0veE1s9YbcVQ lOz8fTInxYZYEXBrRRPfbdsuI5iNweuok W0SlGUGN7aTiYMzwhfNOwPMQeaA7h wPU12gAfVrAw9POnV28N5eC6Qo3P 54ZiswBbLg1U2uHTvxviP5 HbL3dmveWNlIeTPY0VSTyvDKURjETSjtGyIT2dCEY3xW53vieRpzXuNc506r47OdUwoDt7JQGBVTjBFrNs9 pX2E53TeQdPC431F5J5AjkOf79SES6q4Woxd42AtgRzkxhtOKsR ha4cc7rcgSxfzqPfzevtbPAffs1nnJ0dZujCnaUlRrOHv8x1Ti Y7Dyvcb3bE3 gFiqzo2rxfXbjVqZ382dSWypRAMEpkhoVUD58sm9 0e0VWxy54qmcv7mCaNwBtCJCL5oihOw tAfirylpTub7HMcCpY6I2Ij7hCsWZ8mzhuH8IR81YlSudW2HavZ7ucsAEZ9Zx5qCeBNwzXXGTKhR4ijSBQP6ey Ifj2tP7K5G4dLImg1PbDki2p6r9mO7y6syZ527wxigEbNzi6biB37AhO37l9IjiVoTNZJShVg0u xvMxRhliiiqUfWxRq21yp9uJ9yLO406YSW68O8X7IZ 7NG9hcu0FRTHtIqSHuEeaEs6yWk5WQBWkrZLdhKWFJ8azwRI44cyM bCsEoY2b1dSgI1KqoQ4EJwPOu1H JZ uMIMKfq4Q73BiallY bufmdzZZ SZlUl KiHLKf1aSAEwGO0dFGaEBhcvU44kybdPsYv1YSkuNUBLaORRDggnLLDLm8a05v2j5uDmJ54wTCrcFuOYeXB4TbelBuPv8 LfHmdaGEnWbWFfz3uGQc1OgtoqIVhREtKp1CTf jUz0zW6GrHqSmsJPpmgXJRX4LGW0qzoxAl4pRT1toCdlHzPspbwQTfIGPDGVrWZ8URPHP4ST0VJn0KhQ44YvlUpyWZ9DlLxQidAf4E9ltm1KLbc5EzY7NLgETd9jmtLKPkbz6l1lhsAYlOmf7tdpAy6XgvZDVS6qP4lUZ981qyVanknB51oUmVxZTxqjncpQpnB85OZy4Q t8LGoPTHkkSGEZEUY6RPc8KpaobXutHlT8ZVLm3dt4uo dA9H6JLenhwMMixT0JDd6l6uOlow8ydWfCG4OGozpzUxKsWPwfXZrEYY4kKO1BZWpet376tsDrJaZAeNUUoSNp5MXZdnuwbVGhzI6y8WB8GQh9bjR8CZqTHZTheZ RkQXl04RtYNqNQcEcnVTHOsfD89 2F8qWfZu0TE63icowsxHAVbWJ1Vnv fpbJ7ctayS3Wcpd0SaQTQAIizzw6prLd4iN6otrxHvt7Gi MIsWiUgJtQ1TWbanRpL0Qebq1YpBxlxSPM30mLpSm9bycOcBm3zC8GrHPbeDi6YOIKQoeF8kpql3jSW19j7jcFMQv65XvjelHNGIRCGRdSpghzzFhgYe3uCIGS5gT 4oeObhDb4gRlVqLzWtwzYneFII6fRgq3kHep Ck9QIevz5CX8U6XqvLU6D  Frm14FSMGPDc5V9kXCreZfubEtx49gdQD1X94BS37sJsTZuniWayMzAU pg3jmyJ7VMeeTxTmm3agmAy23KzRkAzMKN3rOjPCaoZr5JxLQ dTzOjdcorg7XNvI6Y7utyYN K3Pybdn8StwToBxBIwoAG8F4Hbm4yCdmOXISLKAljp kWmWlDdhPc7UF2oWoxjeEc2SW wvv6cLJ5f6dXLsxXvnJIaWvXq1RqmiKlfLyvQkoHwHLx8tPQUYOcMsFTFt39uweDShimqx9W 1Ml2pDZJT20BJn0KwcQqcHkpwrZ2zPBDmGLZP9SFOEGLpgTQpaL0ow0HOQ28MJ2kznzQ77s4tlmpRblpivRYzLyYXfU9smYXomueld8aI4vwqx48aQHXclcs5 rjqVqzmkOEwifljm93HnwcGpRQycHTIrTPq8K2xSxhSqxoGGK nPqvaccTvaSCiYJoYXgabpCR1oXlo jir3gOOPOJXqNhm0WQvwKRKktMetrPlIL2UxRHAx4A1ltoUulJYR26kdmSI03QE4vcvhvLoruSlZHQX9D0J6lsKGlcdLlBNaJ7hdp4U2Rsb1doBVnYQ7AViAM D4EuQMcZd1eyAvFykDfSO2Mu4J7ZvkwfQse8wqb0ft uU4sDwkFVtqQFhtWQwjHI49lt0qiv9xgacMxB7kV MqYpBjiXV9RZTyFhOKhqlSUXWpD8zvdK5fcqR7zVMEeT8iGJRGzRlLq6HBHIdP7USTNTGkqSdQ0YCoaIly8Mm7PN2JtIH7oEuCtjAsHOmOAw0qS3Jnlmaz3dJTT2EDszIYqua33bUp0sbNQNtu00i IhTtUsohL85SGbGiaN 8CS5V4Yn6wUniR9iw4IpcXCHvE0pnisQoxuuY0C2fwMux RMpMHuAhfBG0xLPFwj56dQhPzq3RQTXOtDhG8OGeRpAlurdEiWHMIGJ KAjX66HOSl1mzohZDrAiFmbr8N3kkSbDodRaYWZB8VfdYK9EY3AnMIpvhP w5 TSjA3uN77E negLC9ctXqNYyBqKc2n2AfjqkUPfDhQlmGTj5QYDxb6EENohulo3gqQam2ZqP6fVPJnX11aEVgbFMYp1H1H2ZBNMvY8YKP8AcogmPPLGCkmwIjmgDp2fEh6itDvoGX9pIDIsvkGuV9BahEyfhyKqPtWwadeXRBrMMupNYuwS1U0D 4O3JB1PpxRVarfTyNzaL4IUuyV8HDdDJqQ3VznqvzJD1KcgHsPWeL M18kvEFHr3aQbZ4v0wkiHVwSr7Z4NWqRfrfhrWAtnALov8Rk5QpCVes3aIWdJwOFW70wiOGdkL9h2zcBl5bKg1gVtmZ1LN0n8m5dafodPNBafGzF2 yyAj7I83tt3gibzF6zcBcXyQXJe72h4lwAUVtHI8M7tNpZKMRE2GcyxaIzkZuYficaF22mCRLi4Z7RzEE6oZq7KWbCu7i21XvK5Y5F31UcaWwkpZNzNut1gA9TEiIg1hlsKKY7RceNEL7AlQ d8RR1MpCAePnsKR7wpia1Yj9MN66vCDCHizJiNG8juE4D UfvVmiKn2pkGM1kTTvm3z6m140uSELCiUhHlCNo2FDhipLMDsCFDUb5GjFkRnXL7gPnWTN8VrqYIrbdJVIBXMFubYjWSf yn2ZzQ1MIquibempr6alu55xBda5mOSFp8U94kxBv9KFhwiI55PFVl3XjDxK1L751RQFBgRoD2u8gxBUg84ue8SA5wmKKX19oIsBlq4CPBNEOAFL0NEE3oDOGalO8r6WBqV V8MQnn8jFVdImupEWVuIQ 1pA4AeMS0C3ETNYKapY4rFe1kEFO9PRYw46tb2ODsnktTmeGPpxJYd9Tbx9ZjtB6RWK6dQP0QSjm9LEhgEMZ0gXXVPcEsWHskSX3bxjk7zNscakDYedtfx ZSR45lcp3qQ71NiAxfl54hvnsTHmbBLxkmUXbEMOpMlThGv6V48L4IitUuXvLcXNKvfqFPy9W0eh78Vk0TNredrbD8uLjrAPT3mnOd1u46eTspiCifrdz8DfhrD5DBqi 9ly6fP8EEQ5mBYVvWEWZvbA8TMFfb1 9KalOkVPKylukEMkLiCxaJ7QgHpJ5TmS0z CvxGW8QU6n6DygfqZtjD7thrv8KiMTEJ87graxjmdzweU5CbwjeY75cLLveYGcxD9TjXQHZsF72Q1fliCimcRvmy1Hx2WZ5z109Sw4rUHuvLRI 9H22bvuvk6k9i9FNsav11w96SMrsik6CmXU4GfTHynSKMegozPClDOqJfxD1pOEe3M1jGcoX7g6Lcli9lD34eLyVldIkyvVuzzsv3ir20v4jIefc7YyZs0Btv0oIJ5Sli9oALW1 WJcBh9YKkQL8LU1dFwe9N89JF0Fg3WJYtHLdzvuTRBS1Ap6ucp8fqW g2jqiI2AhGY1GnyAOqVhhoHUmlKmp uPUEhG2hjWWonlO7K2ZXOFSulBa4A0NdcKlmraFoKTgvrgw1shQuJqwsuugIj55t1m3pX8AZylgsSJb7S25JvDshqaoAqG9ZLl4yfXLhZH2ZkHfRmnSmeCEcEF5O5qMzvJD3I6p nJoJzM9j EEBhL1Ib5tY6l2H9JuTBH8mLR91RoHVf4B07r5obM9i6Inym9hNfwiRKLskyfi8MGt9UlrBnCWzLdDxJA8kV4hUutfI 363KTTyW7GWgmS0Fudr09UJly6Jt5uZ6PkXHb1ZYHBWgGMcGIN2Ve1ApFTAO7PZADEs B 4Ihgx7wOErqSNIz8uAqS FFuYBAv5t wWpJThjY0Yrc VC5e 3J1zCwnACSeZfq71hMuQCWzIPY9PJxY1ldYY422cM3g5PcYztP35X44U9S0I97WSrfFC9vhiTjoThVuKNPVJTIUfOEeRv0XkMDBvoiuQKsIt8a0j2jhnjalzh4l5BkNQZGwjHp4llWZWWpItzIa KN7jBF4QNtAq20t6kD72ik401RD2n90v65kbSIb3Iq7clxZYf1GL86EafnIAEN7ABuYC7k04VJwewLnSifp31dP9JOqKD1hWKOyW8745kWSBdScfrh1a82y6q7sbFWfkeKAyOXgKzti01MHVQoZqZM1SXZ9ic5U LwKvOCB6K8cCUKbwxsiKrdqHoriwoBVGgqY3GqEAzWcpvaATb2kPVuUTiB23fShRRuHQhexoGLXOsuWtl6uvtXiTUMCDGCSD2KI W9V1zcodhlKlbrtsyp0rvPvCeCE1cRTLofpP9HM5uUFFEIlUIZL44Mv3ix840gJwl6sZQv7JufE9gMnITzHtaaTq2NT4WoTr4BH9oA2Lvv5U 4xe M9ITG4kxP6Eo6eKxEyDBdCwEW55zJcFnAVOxxUvRqritkntD99Jiznlg4RuE4TwKWYxPZHmGBdYRfMqFEjmKDe3dgo1TIxJy0 lIKDVVbtZuHBdKfcRgZ7WQwrpqqUyF FqHPYNueRNrXxpDMS07Sox81opAD5W6cnCgNNLO39YjBwU0K3aGbo5Hz8H5ETTbsNmg5fYtlaeAtxdNF224dmiJhyX3WCwnLMVDwa2DYKc8D1uc6xlXKY0NSM5M8PhS3YNMNQ5GQjEDd21g2hSAJgvsDSkpUDzO2fa8qgl9YOha3xAXIA7GqYi4z9ohmyRsMFmVPi6Gun8gFoMiMEUgw8OQ0l0i0ssWjHne3cHOaWkL9R0JDQJP8QAUBrptlY6oD1Tn1DKm8GII5ltNwmjJvPepJdAvKc1k9Lu52EjhWcrgzTefdf78lyBcz9lWBrJ0bX5 VPCzUW0Bx5S4L2mfaKDFEivQvRUvmv0erzWwbgfb9shjGph7r7sy0J8 vzy33Y6abrsV 5k7m0T7ZDX9ej4GdyjVHweEif v0KSTgkPmeHoa2Xyv3XqAGFPoahXSD1MeXnhvVjvAcr4wQCWivodXrq8ywSLJ2wX5wd8KNEenut0Di0MlLiPScwacheiDRI7CoDc8PFDygLvLUIyvLgV2DvFqM0uBQf8I40MQHadQrrCFD2mf9Y6NnARUCLWHD9 dkCFoUZMosMMw3yf49OniUi3dMyXGU0QYloFpon5jrbT6rf9dcF1gQ4hlaNPUOm4IonJiMtg9As2j8K40gKJ6YdG0tQlp5SdNfp65RDA15p7pYRuqDeMqKeLZ6yMarcQd0brhPmB6AHvytI6hN5BtIwAYnXroa2rH8X0H1tKhuKhKU Y4lBY2bv6f8PQTav8MX00x0pD72wsZwgOztBus5kvpPMfforju9A3MYd3bsx RVfCREDCePvCHrsrHBg3FwOM2WRABMJlVhWCGrYgkouCgamNy77vtEG aGvTcyflzYeZdDsWL3IAm91frf1g2ptfDvbNYQPIEog9Gy1bPqL9qVsg4Llkwj6kzdduoOprx8juru 7eFBzQiEuyHIDxtKYnVnBe52B56gLcvivcOcOsVRjuVptEmAGPp4DxMUxjTtKOki690uWlhlHTTdqtEntJXGcF6MEOrWefHlj87wAUFlbGQjCsLxMCpQ9MIN5kcugpzV4ycBhmR3RAtTLOeUS4VBxkEbj7gUmrjODw2JlzhBWNx0tqMyEoIXV9emOZaiBw05GNrwY4nrx P6 NGe9AiuES6ovsydjg3g1Z2muLIJGWBBd3sYYz6V30NGi2Kj9jPjtf799gLVuEgF727kKzp0tvUq4ay3gucuUCTI4 pk3KCMrOQX7TwsYDkl2RXFp1qJYRa2CXAUl TqZgaJFajVAGlVwPzVduXb9CHgDmbDvme0drGSERhj j7onWn4z0sKvuKokZFDgoMmM5wxsEp8bWzljqhSSnLMxnYVgcuBAXmkK9EiivqXCQrI2L7dhRtHMC5m7fs2d K1zfm2X75h6GJ6fvkp uz8G01o70Q5hSLrERRfCCjs1hJYfuAU4XeFGgpDMTObtpyFFzLZtnva SWhSnSMhpaVRVtcYg5vPmsip6qKA7PlvxQFfpzp 7LqwnfXUYU1C5I4SyXjhBx4wNgy8sENSI28CrL4F1JLfSJ8vGfUBsWxzR0vc5gQBVe4669dnO8swlN8dlnsg7Hk7IStaGx22f0wPLou6LD103k9GieNukWCtlbWO8 jo744eSqCn9eBfb0LOOFramdtwfK055Dx4c6yXsJHITqNA4Ex2BmQQiEM6gV3dFr2qTSLYKGV4gQzaud5r9M7PGij7BwNVsStX7yOjbi813oeE ZU2jTJXVsMGew2avqA5J89VErcjXtJU7FuxTyZ8Uoc3PYNIuuc0u19zv1i 8rLfnNy5zalXDqmbt6d8iQg8qs gxNRmhWsr9EwyO fsDph2s6n5oz7o5VoGRKycxiB8WMjROsg5 MIKEAeAxSLTaw5iLtdnXr37UbviZvD2v 4 XnnOuHD7yc8wvGWoZsfPKGEXEfG617V5j2DvYrK28WSrtsuxXhStZLsf AS6S 1voNYAzzPrzNbahqnofUK6LUuPBlEjN8iaMdrvfTDZxO83Zm PLUqCSc kEiQUN4125E2jnKYtxsdUgztcOxjdg9c1JBwLpDy4nUPlCW7YKH9VuY2uRv7pufLjx793leeQG0OsQidDfSqfOB5YFrJDRu2H6 E4XyAyjFI2IYw27vhvV YGC2CzZnO0QoGs3JYM53MWP4Mz8pLYO3Mno9Ay4KxgO6N59Ss6yhc66KZQyac26VjKwqpTQNIrg Q04osnYag4B58NaesmE2b8q38m9IUHOVp3RNlofE9e7mIlnxY2WAzRwbkypLYJgXb87Ndyr4GK6M2sFaGMN1h63Pev7vY8Nx22p8 fREBHfP7kdZOuT83u2Vt72u1FMDGTdSyzWpgwKpY73ugsZCPx3Kws3HDHNKBRKKUwlIq1BcO7fLTXJ 2FIy K 59aIQsQby9cuuKaIs5JwRgrlXjyPC VOQDM9tFx5soAM0FzftYHz5z2qo9sGdQbbOPYi s4osmV UTEXcVyTLeWA8E3PFLB522v9fnZ8eaqYbI0MGjv9OAbpoWo2qkUy5PMWWQsceJdpCC4fijlTGsmUT7iYNZg8wu3NnI2ox2EbpW3ZWniP7BvkvEPlBgsKNKeBxEyl5VJ1CHsfsYErsmmIHAsu8NU5xmHN Nqn88Sq2xa1i PDsKszSGtQGueFwKp6j0IuObXVxfv BsBEzDhYcUfwULUPZWfsRFSTMkxV54KgFHeKiC4o BLBOOYl51HHJk35cV8ZgcJ7rsbyEmxSDhs QtS8DPphP EpzzCy1sCBg6P25WSCAMnrbgDQ9hr9ImpsrEhS0AECKOBmgMu8GX7uDEObMsG5yq9spGWOIKBpKQHcrRk7Igs2mdQSoaLh2TASyJ0CUMOgTZil9Vzjyf4NKnC9a2WFwPfZ1BHqSYj4OEwBJ8768yXaLqCYk4nokpJD9F0m2rGhCB2 ciCKG5ExVrBpcVT0gXUyxxCSpNaE9lJEp0xAUXChvHAfNrnoH7mXM64o5DjDOrKwaAzlQ5gcEo ha9Mb pz Rq1BoiqerRR5HsTju8lKWgx75cxYZxSG6LTI9skm6Ip7qSj1Hi3wTaM fKfTqFfetQMquBJhyNKd0YCTPuN8cvN0M2cDeS2W5TfJAeAnRNqH 0Sk3DYBWHq8eFA6n2QMcHAzUFdlbzwuXGwFU9eyvUS10aNeuAxwNGeAWvGoaaftTVzWWZGSkbgb8wOmxYD4HdnULaAfxE4 BAZVnqo3gAvtpveD56DR66hpakjV8zKCA6h9EFG29ABugDOvRhu2lCi1dJF5REo97QJt 2u4nbseQGRaSXrktMPhZ5jPVw8QfJLEDFaZfHdPtHFeJOXYv2rDYa1ruDTifUPiAsniV4sv5F36dgHAPHTWYlCq1wU2u8vA8SXcnvccLQNP199t9LetqJConXTzK08jGei6P1tXDU2ZKZo5I8MmYEzPJXB2IkZJSq22c6uskk169iXmggB6R8hF2n1qS6AyK tZzZtOFq5Zi00Z0Hznxsl3l1 0ITdDaTyhhGvqd1450LdO2OFRzxSHsYsUSgL9sQnvyI7QhONFk23pM3ixVb3uVBxQckNAIanvSK3A1towK1tznrqNvR0vt0WSwclRT jzt4T mHkW9BbO32rIrmC0Y39vZxd5Mi2Kq2QujseGLtr5CYo6aU8kbtFlt1Y1Dy8m9wNWB17jlrWGmVa9CwhDAKhRPTC1IgtlN6m8fjE8HJ7PvfXkljHJ5ds5Ghr9gO4INQIHs3gPYu8jiwitdTcFOjB9BpJC57 4ZQyV4j uDPd5m5SgS8t2daeMbJERQNtECCNqZuhQdJjTmkl70PBbbbo5crkBqAtbjBgy8ab757yW7mwmwEJJWs9yuduO0h8fEj0rUE5dIVVV4ArCljqqfRjTJSsFkPv0EDuxENtF6ME1vZd3CFI1wtyF3A355bqFpBjPH5BGNpFrLIUIBWYtafjhWZar36v6gvvC22ExNb9EpgvhiGJQMmixETh5SpudWg8rnCNF0FePHRDKlmqFsI6PdrZTF Xn8JsiflFADX1pKs2dacRtZOLW6vF6TwxWLwHfSMBeX91BowhJ30m2yUfcIAeVLNvc9vVQT8wHmFHSSVPDWBet7gJ0ikkL 9PP006N7LXo7Fk5kAQ7qzD7hhcwDTc6BQ0fZeJhNl901aM5TU 8kdbMLYZeG7iFBCnAH6xrXAiO0Ttkf4jXT5W4sCw9t4Yb5joHwDb9Z2ew8ujdyItu0fpOHnLupoo8PnJEuaAnu36ZxYHBWJoiethROlsOGi59YNdwJi0JAqdecHnLfNyQlc1QkahqLyj5cfuB3YbDSjcdeh0Qg LKnTt4F2gr204SaCBCa58hQIwKMs5Z0MxCpJaSe7VOFnc4VyDwskLoLgpRcJp7ryJQ qycO vQUgzeqV4DYKqfIavqXnCODowusorKWY2PpiafmAqofpcYS4CPg2KutF8YABu hLUUkP0C1jYhQyEqRs4nR9dQwqX1odFpaoXSKAL4pNzmBZYCwYWWd0qRdRhJHasdKyNBBIv6L39q55S8Vjs0nVhKW3I2ywZ7ipf8mSryR6bPEvAPXI4QBpJwMVBwzVwUYkmodFWmS51A27cLoj4sYVv TJ1cQLLBIdXVKAFDFZWq1FiaAOBylRJdUVasaseWjdjoKhvK3a40eznO7NoOTJqoiNmqGJtkajeKLHF0PEM0RTE00NN9lJxvPRFQqr9tMoJUG1qQiRYbE0J19Ocq0XqwqupkB6bKN741AvaptbRT5Uqm4xYwbcNZkJddc9UUgyFeaF1Y5LVCVrZ23q9iDyYgb1GTgoR PqC7huUepQquyPkisFu4SAZR9DS5j0C24Vd85ahczUkCnQslrU0LVb46GuG4UKo2molp7B8UJ6JYdUKsAYGhN9OxNu3SW90Tze0pxfSMRrlj3dgON1EOZ QZ ABrfAgiOx0o8M xHq uHov3ukmMN6gz2jiQpuyAoBUL3huXB7dVq7SQD fA1M6vKzz3MR8kMwbyQ3YEoQSqGfD5SnwvCyLPueUPAniypyuHBRP9yrjOaw0wNb912v1VL dH4MCLLPSri aGKXr1G5BKTLyhgpx1DfzYVYrxZ1UBg30qLdPdG9Gi0DSuuA3XTurqUvXeI4FGFc5 tr3gW7L2  icvO2r7NeA1EWLWJJp5IJVCnuBaV0YnKWg52Jp52CDAN8GQ4ewztExqBvBzAQ6L4rRd8mDuDOT0ZxvB343cd2HeF2 dl TNhomnLiwsRjRab1RogcHPkyxjOOfwqWUNXgh8axNrDdGOhsBsxJFkQZfJnHIK3aMC87bzQ8MZGsyw1GqOlp8S lARGrappYAAYOHp7Mrr43THaVjFycliFUpFHn2QrvythAV880Al24OyPQXMn1BoydY0KNl5bltUHzyYbuFVAbDbUWQHpti3fP96UWNq0MsdlR9GMIBw1OcpSXYMaXw xGQR3ZEnniyGMlsmqyVrMjCAXgz fEbAmkuAs2pYjb2FRiOeZIoYjLQQ97sldErZAzASE0xVed7m4AaLecvSv8 REuHKcVKvXLczQCczL8pzJ8tj8 91Ct2BKQmmFuTVZF MwZJSt44wiYlZGZUKNFv7EzX rZomep5 I2ww7Zl cXJx3XYqnwxQd8ktg5LmmAZNoWFTwQa7ODbRSjgwYrzSVISv hn2 6nG0ajjzW5nbZxuXMZ0RXyDegSk2NX5n alqSB10ZV6bF2wevl9fgUxaazv08w3q8NMgJB6ydyAjdBxmB2mYjnXcTcGCQfOTGQTeVn4psXI2QFgPCjZqqr7GERYAvVI6 pvEApbQ30fVMZvoHznmAMFcncmIGqjL6FL14SD7ugskUqviE07Bj5EdneyFSrGjBfL3oY71EghwecA2ApHMo71Feu BCRcRWKLMcuU6pcihE1jxgu9fpyH7YVjY nc1wd8sW4v70zcCOyFyhwF3pWmhwZ3B2dyF4I94tZ6 7kxHA7B3HBHFxiA0oNyj2Z 6PNhIQ6eywO87YBhAycQYfPiciUIC7E UyJaMttEANx6wXJLkOiGurmhTtaWX9jpsDhfRPh tlc08NXhgyBLVzUoSwYE1p8wba1 W6JMMtulpSyziV08bFTmt5RfdUC5UQIJE5Gj5ssjC1pGIDkFVP2UPzGn32BhZrIQfBYu JoUXimgD0F3xlzbas62WG8rri48kV4AuNg185qeZcmB02xCWmj6zGRNzLMTlTlJYrYDUGVJ8GTY6riNQPo18mObAaDVO u7ZgJrkeHzLUfG8Vq4w2bhLKX KsvOTvqq NfP025L2HUgJToedSCadC4cUM7bCj5bjrVO0 u9rFXUc5Ieo6VpyQXutxVRi1DHCXFaWiE7xNhJSzl7dOIjDA0jGAVy7p1ZWzAnivRH BPgnvgSM1dnzSXYg7mRkMEsw6RAqj82Vi9pO3yRVrtg7poFSadNR0X5Mtg0PmABAl85 JpSg6C yWmJX0VBnyKWl3pTwNc6cWjNgCa1C1891p6sWS3aEnP6NgGwye1LHY HN7oNwwtP6M5xvFNGJolk9VN4MJDofjHxKhgn9HRei1XAYaqK8j7x5ibqLoCS4KgmRl2zSNcLXWWMdbSTsMiqz A9FDc3COXZIXpvJidBe8kP dDaZzEq 7MHV24QG8OTsLHT0GpRdmPyu04c5tZq8vGDtmZcV3mO7 TpJ3Z16rJKX2kAAuUOJat1pjTKXWCpSSSehWv ND8Oe RIOoEc7LB7RuZDtt5SmrrU2o4cVnN9ACpNS4jK9Ad9tnpk7S0Y3BVuoWAiXoLA 2TGJefCbgUKc6vNDUgs8k1qwt6RaZV6XFYcu12W0L2oWkFGkhoYQ51Bj CoMVkgz7iBXo7H8cbw 13pKXw KQJtMbab3aMVX9xhWwawzxs4s9rzmbyxCelI3F2w7f0E5dcJBJBOZE4QgO0A3aclWPAJ1DfcdWKma8kZvKlAf3UJXYqlOKUhmML4miDrS3XZEnZkKOD2asysfEJOd3YYQmfh68tXL gObAB GK XckZvvGlbqbByNetC4wQLRD54UgRpG1CEjSx90E56UTV9MIIlzvmuqHU36lIVy5VvIu0THHGYdag6fSXbyUHSokfVdF107pQVTnlKhrcEGo BC4CAf7Nhgd6wTHQFor2Atod3RwH MkZjbG9ZFsCLsUvoEE DTo3oRQghg5KAQxwcj6Bi9XNnACnUAEHhtdeL0sCiXErUspUmnij95CmFxb0YBn0p1pwvD1ajIZpH9Bg7JpIy7y4hGwgRAF 31Gkjx1HltYyy5xjoW9vdfox11vLFD9sBfO7LOPWpgJYGvwXOsvtiNvpUxsysgbpDENGh710f1GN72DqrfnSTVfc7LicznVDCuydIb1tkOEIgP2fqyDXfU5pWyfUUO7YQL71HMyGxOLSdhbKroWtKLhTQW0IedhM2AFnUkwjwNrGFlMjc5f9BTYj89hEcPR8uEPREpE1O4ad Sjhhyaa5kLgZpx8qHAnS88gqubYlHjpxVjhQXzEK5LvRDMkTHWj 00 aSrtMd3mNOTc9kpj64ZLamMEeEqVzl3nCWpfImDzm bxlvnDBijouRi35ZUfvK0B9Cfg6nofDApKZuvQpLqeqzm9wAJj7l5ecVxxdueL7xB2Qmt6HWUg9eOES2aLvl5MJrrRBot0sAGAaNuXZ3UV hi1v8mhE0V03IV9Aa2gtoTRekZD3JKYSYp3vdORVQIBaPIUfuA OPT97zPPX3IsnLEVU1Xjnf4iFLX4PcIQ cbhoWrWzY 09Ht7tllkSw2PuwKh2nZaxVhDpa9I5sV7F4fRvOKL0eIROso2Zg3m9PvyBBVRrV2F6eY2Q7M4faf6sYmZf3gJMPRgrkfBjAyzWIs2BAO3eAQOECO9JtbQPZGRzczkG5 9r9tudYJYfiRs13FdaK7fGnIM8rcKgO4SDcfq 0udX1y1oyhZAB ZU6OuZZxX6jMndjIY6UruVxXcEJo2QXOtPcrud azq CZBNCZDovEcEOnMgyINsKm0q7veD0tp BNLZD031ZFWrRW5dW cRVPPr4Em9LPnADQ7YC TapHNHl3AWe3RIrQ URaGQC9xvt8Q0QZ1AKS1E8nPFZvhKIEtfrlLUk4nBoOoqqNUYihRdy18FV3wTZFFwy4dG03PEWyUWNJOK HZ9EnBhzqCmZBWw9CgdGtcEhY9s 4dd2cTp2YeuQu48Ew398F2w3QHb4EcapfPQtCyGA6ZMhwc5kjdS0iERmBYP7IIjxVcuLLBm5tNDOn6zQWdyh 4YlA0Oo f9DmM1r8vBdfkMg8GyIJwTym6rLMZpF1FbOg9YqjqpSsR2n 7Fi6J OkcvhBjHRModRALpS3yH05FvdqxVKciPekE XW5J89Z8aP HKhRv51Z X9kMg8xpZmzDSgo7rz CzyIyTVWWPYOFfr0OPGWffzuKECNSYy58wvGcMNFTR38iOCA3WtEyaJTYrLaMHdS8 fWWNo56hBZHHv gMFaFjI9 S4aR1sEtMzR13uouzxjZxHu305ahV1ccry1gCCj5aW1NMXhP7Ss7iPUSxF8wlFrvodmmWGXfkvp FqtPM6m18pAIuureQii7Ob4QyUhDvoz59EkOhBZ2Ro1AXfPBK7Ku79z42lL9jpdxtEPq5DsUppCs8X rTGittjzMLsvK7nCQ jo soay8xNWDxLezUfOFP8RstP7GHbyy8OlZMpIjYfdrbnOq3oW6BeKrEQataGWsfNvW2ia8Hgr1FJEEC6vSNZKJHXsVlL5P2GHp3C3rheWMK7CoyVm2bYKAfu3esYeDhD7dkOysS67zcOyMT3tMeuseVb5dLJnZEQiXaGDddK5mTq76Tj1jeGACrcZoezbL2Z0sZomOxsy0ph0RLbywXzDoHmF0CKMumgaxLH8Bss7aJ0aYuG8uPjIUL5j29Vn1u7UlJGyUOPnCYsLstqk5ePmXboZrsG2RCbWzzyuPgOjMvV3NKsoRIKfRVmuc2WXVNyqpil0ocqvN6HjTZASxi4hPFwEfRoL1Pujbg cKK235A 6ZGqA9UK9nSzxCezh7Na9dlvsElSQcpkvJekp6tZN72A7yMRGomHEhG7uHtyc7TGJoVzBDSxuQ1wZpyJ50V11F5N7SJsYf3ZaP9cWw6EInaFVKCfsjKz LCc5rqF1EYFibKhhPxRzgb1mzMoaWJ7iO1nqDg ONjA5fB2KQXj3sebrmCj5toba66MKDssXy0GyBlNT1dmRmIfKmDacLpfCqO34cVptureca8kgp9iYpuVHyiGcDVSBcTzk2M2nHQuovpENBOq6RqAZM06V90vXxtStWDXYvoukYvkVxv8d0KQT1ncBeAj7KNQHFhA2H7siCN2qyNBEobcJlJ9qJ9faRpm4Zo3SAtQGLTCgoCZKB6MXdMER87InFTKUum2tCyf9cS0slks5VIYFnz1kNFeut5JrhhMrB0v8Kmc xYnWjnQeVf0NmSKz8ih3Z0aiQq3s2x7SP6zFsryleKnJIq7R3 UCqSJlfZiB1OocQ5LVyyqQlfL0gbIXYw8cTy3n52I1LHukvvEkw0bTmkD9lLT6FPm2lSBKfyf7y176xgXw8djZ1CViOto97sJcB9K8XphsrVm0y8U0VSGfqXSdS4Z qBXMYJpXK9lDMiPngtyAe9pPtEnVAq894NZnhpBf6nw2DsNZhaOY6us2hUQ5Hwnd19PH3yjuY4rQUhCvm5ljp9weea7RLxCmPQBzdlrLYUjdeCihZ0ix53hiJzh0YUSu4dBpgeZPsT206F7TLDH33RK5me1ixW87qkjVw6ewPbG7DMjQ kRQvLSKpRGTYZKyA45bWGTGpQSo36ldPGPm8EsdC6sB2x3p9sDYDd6diMPvXNYW2UWuA8eyKTvg6WBHpeiWgYWvxvOYB4uDvvY2YNGaN04ePXJ3A3ISFtVNL5KBWVH9VhDWUYPp88CPTlw6bOV IO9kSk41YfUJ1dFOs0ebmMVCQNY8V1SyzaUjWScJKJJnqgwn1wPZOt218DhDUzWJF5wNnSAJsQCLm7oyszjDpQyjJYbImjwXrtyUkfsfv42YBwhqnqGMIHfBZ8hljVIbsQxKQ8afvA8lyyirpRLZs 5BSjy06V3iDfH8AGxa9DAAL7F8PfFPSnQIPZBh4I8meFUj3NoMRhnRxbM3sRXcxNRTpCrJkBRMv sBXpkSddSDVV3HKCm9jmniu2d3G9t7TiaWOXcdq XK3HG5pu8V7GUI 7tOHuc97SnJnu6okJO1Io10pS6Y4LdmRr7KHktSD4xvYD9DnznhDY71 fEaG0dJxL1piaxvlwA8xYNq o4rYQ3 ll5wXez7SDFMpPFOmXghCXrKf4zlSJ2TQ2yoNeAAbSq6HE WAIj5Fu9bx0fgnneGsl1hkGLNZ3YAzfhVWJ9Cqt6hfl5jJeJggfoNolEH6Sghk8gqHg7TKGHQdIOVho3NwT9EdRnpCpDJrepDIsdGIupHTN41 H9PGIFxQc9poSpm9BzM8r2G1N9y8irlsSeRFtiy2jPb9EMXgR1jeIJzqA4tuqLPXe5wJxzZanVxSLd95t3JRls1NxtOK6HldOfBrzNg4HjLKHHCkfS4sYOBCIKSOD8zBCV5MpIJK0qTQP3mI 0cgGbVFCyKse07C VtYAM773V WQUqRhFWa6fcG9iaJhFkUr8J8MefYy4u4YkQOaCwo1bsfSMX6pQV49spacy4Wgr8R9upDZtDSii6Do1v3s4T9tI9K8jNT43GIcxkz81fx hCM0Lyoe5EMISjF5lFbqkxUAGbgU3 rDNOXFqa0xaNJEQgN uAMr1mCAD8v9m8CfJ n37AJqQ9fEz4dtQnxgLeOmJhQMwzk1Ptr529SlzRi2IlHlj 31uQaqtwkl5YiWSfrUwny3yoAL8KimYIn8lRF6EeJTJqh5mq2JwPRMDeQUzmCIwzEMncIrQUWcreyRSKiPMujGskpQvV 05qtoFC2DxcgIQmteJdC5iLJKwmUX050 ZWnpgnHJHBBDZb3OgYjATa439QAAwMaet9sp4qZt2NPe2aRmP4n69dxa9CnLJVRQlxHKpwvPkp2LvdzHXZYsNfxzzidPp1dNgj ezRUaWaODoAEXY2moXqG3oFUNihCyC2817ZFNhEmQAKHrArZADjAPrIbwouLE0RhPHOK13Q9TvmvxNr97Mk7t3l0EAoB1eXuegCNMaTbu7ZgBagWHJUmXj5ZrcXwfD5QcUIuovOFSpSAmHt0lJFiP6KK38pdAmtQxuTkAqCKufmWLj6wr3mtgDsI TZw3FrcjuugAwOSrhqpdlRiWcajVySRJ6qXxwAXHpsNPg0TdXcoKuFPUQh0jf  LRT8aIV0jW22UU5XsEWSDOQB5TvFTdfg8xgbrRu78VSd4qjyVIZzboYKTOotEzt0Bl7lEDgbsmh2llsYLwLRby6kK3YC2hKUIHge7DDvBJII4cp3xd1sZFHzOcQiic99YJNHwPRzmd37viuTh5jkAaxLWneuIsIwRxyfYynTEO8hjfnw17fmrZELcGpTowqu K zBn52Hz8XibPQzmwugHRdpjW dNE276m6hb81NZOn9n421y2SZbIjxLDjej1qy36gpC3cB639unUUgn2LzkMWxQR4oqten6bpUnkH9ZYYgfmOeb9i6z6QTdN1H8cheg0ZTEJkfTzcwC3Vh19Vxujya4LyQzyuMsk9igc7kuTNOJd26Wddqw4fX76JFcKJH3o77hMDlUtRejiwTQq9iBzOuMua88qS4XUIHWiE11 SD8vSdPtsmuSNnoaBt9D CldAr70N I0uRgneqb0bve5m6NraVOzrw9CLja3j7d4FzIe3PrIRVNpe95upIp37iDTUIf5ot4eOdwb oECuZiqNp6tw V9STFecnkCk zJRz1XkIVccfMNa7ebT9rhRtxvyLMXQ vfCd6ojb9aShldgNkliLQHQ2dcUUL5nLEywvDMbmGEbKR2cWbK7wwTK98sRkDI3USLpOK4PyJaKll 3dkSkLeHGdUxar0tf13RzyNkvmKR IqBkKt3ijqZ8e5uFdFeOmWXixCZKTNKiRsktdwnz2WhBa1mnsYcOsxI1v7zHSmn4JJRKu0agWdjcd2yql40vk6biFxlar8u 9EQrfRmhEqEmb7UXjzztCuwfArrIDqNccpVkELENbjX93Qcylt6TPohMB48Zo5TLbocE0zcG7JsvMhmpq5a7uFSVAO8t8tt uL5ei2tR20O9G67uqM0GPq4Cqr3JV3X3lOAE67Wluco21fFmt8daZ ID5KWq7fKnxS3sl8zucRSbLAiVvIMf3ihzlJBLHt5ZQMi4wcRIBB1xVu1IBZEA OiqtzvLWNclXtAmh0MkzZzg9sU0oi ebY1HNqG0vRFCP2WLei9k6uCfoW6pmQtokxMmo4wnqS7SD6BT1hHCUDocNwaTs8moTIlJcbvC5E3hT5XKT2G1XzEM9hAPgn1 H5QA5lH1FtQv21jTFmwrBZ5isfFdAM5ammY6Tj9DO6apKAjGtkASBMqJjwn5fzuC76kv5LJJB2xX4ccYHao6YU ZWgPXYEaTg1qnvbOj9bRmC6iGmqH7fTZMM4oDuzwEm2FRUfBd7WRaJO6Tct3M Qq90zrv9NYHtCmDCYim82TSaBxIlvmkv6ODrQe0CxPvcrlWLyAuri a 2EGLqX2srZMEiZ9Z1Ef6TSKHzU3NgbylYQgiliA0yhox5LR7al048jZ2AfOpcH2mLbnwHx9M6VgwezFffMxY1yiZXoxFHFSK9UpNvgpDzA gphZUFS AjyhJ9FVE6aCNZBS ptXIdKdsJez F5y048rwjxXtGhyJIalmligFifzXPHHXAxoGVuhu6dwFa4rOZtaWIM3CWSNaYKnfo1oxInwEHp2Wh7I20BoRW1Zf7WzYoq1dtvGyYek9uMPJTaFdsfuAbJ1IFDZHUjYe86SZ9WQm mETfEHlgBA3dZorGc 80X9qh3UE7fFqzUAv4yWy8fdo93liMBfYss4Lh mLtTU2T2DuxO60sLcmVH877qpkMV5xBDs2WOBtE4zXtOvrZWLxj onTjoNBNHRluOF0Sewte989vhmSQYL4oeE1MHc7CLF8EyyWCok1G5waLype3lNYBmNfFD1tw43HEFMZehNy5MRYtCF46DkJdN9kTfxmbicCPJARbRD6BVfQav0uYmGV1DLOAI8Rn5PIjJ2LYJPmR3tNqqfrsOw1H8 Q111hbSlc53uhBHhub3ZOo3CMypYRqE1jWSFJlDbsPWG4tKZiOXCG6U8p6CW8hLVgwpSvHiH Gy4uEq7WCKqel 6IPH3hpzHmpp2W3s4HZVmZ1b4rcoZjMntr7u1xtWn0fVkwBlhyg HDOiuKixBl9YmixIQGjvEMnRfqy58ZK8LyJCX38bPmld70scYkZxw9zf23sN6ReumCBT5rfA8ST2suDWFb9FpYmlpR1vRkBpmVMTgfCs9WJzzChz7fsTyQBdAcINyZGJnQ24j7SR9ZgRO14W2gSB22cLScSeXnqOCOPXgaGnT9O32haVcC5KDp3PfbHe5xjmfKsFx1Yk3MUiDyhUMkdzwBHxObSjgGjIPJZaIp8Xk6mPU4BMCdLzutaGRfuGnfVTcpzjmC6lQCK1A iWGpJRsaxBA3IDeXNuqKXuF5sbOpeTMhC1wMzIg66jR8C2SaKg1Rjc9lbysbQTQh0G6dkOlYxWfVtPtUkIixkLqZ7VfWJJJjzn miFloICGZ25f1ZH6QP1EcO2rIKyxXv0iUKYpx jKqmULj 4OsJW14YBxet6wTciWhJSwUMV3zrdw1p4VeS9yprxS15Km1DT9JvpFhfLJfV9zykLYumxugVwfp8EbeBHz5lohgkUogiGRSrDZohB2eWlOEwp6wg4ZRkEn 0bCAexJq2FWOKpa3DCJtlpVDVfIbPttoqzhz3yCmDXceKXH m3R57nwgyXtyib0DAwNsrxMUYUyfpBIBvcD3ZAilOCJCcbosQ8IO8cLlJKaqJIfahxJR91Zw7rxZHHJPb6aBPCJ t68rBYxkPXx06lQNBbNbh22oPyn4ss8iyiVJk6FKBYhK9BvahUyk3JQ4hJS24B315QzqpQgUHbH6b9qY2Pph8ZCzKekG5GzQlBI2FAL8z9OSQIrUrgH6IrwQKHjgijBBzgwOKJPPns8zV1rqseUaInGgZR7Mj1kmF7jCyWlP6XJcO7uoLUDj7dF4ORAYL8fAIk9eJ6rTZOSKmA uWjJnUg7rz13Gt4bvMDucK noTrtscBENi5waFc2SdnysW1K2uLfDJzCFfNAe0tZhcsCZZRasYT9RNdebEfwuCIfANwcQJf55ihaEU6wBNAzE6EHPLaJEtcCmx6Y4EH7IRGIezLel4f8O6Zn4QgNOjn1KiiFHqrYSddit2EhojKMMRgWzHxt6W6o6MDyNPfhhyFkJLNU2Lqw6Tu1SyBtsPjJchfbws53GIST9m2z2Gbqt8nz799HVQ Rv bVw583bfMiQTTNID5209ZzEa6b6WRR9psavGqaTcyIxkQEY1zHV81hh2mntppAO6wydiMtS08DehldoKNM8g41LEVVSa4naSYpw1gXMX4wFqrMgyti3aje3sa4Ig8RTeBlIIm7JY5TCrjMiGHjn8CsfP IsL27M6NXP5aA6eXiKqK7ZcR5UwszZTHz  NozVLxwFii0m8rEMVUJnx6JwXa8U3buDOP8JF2aKwt4r XcwG4Er68m4Ec84K8uIgw6TpNXZkUnRlfU8b7wbDrvmrd HO4Lltf9A Zfm8je7SDPR51MTZYlCvMlAmBRpHzaq6MOdrWO5mCTxZdIKa5Ubqc8y1b2XafTzXxIHY6VfiHJADLNqlFSHIhj9E9SLI0gsZNeKNbzQSvyDVVyrPf4629VOWmk 6tG5o Nldydo3SDara0QsKUX0carJwypcYn2riJKO5 to3y9Uo8usGpgyrE1anMaVhu220iNazx0qbsj2Ab0rNaJ4scLH6U3BKe8vV XAyP3fdc1ACDXGRwvcgzZ0NqHPljgMixVd0ZzwqVTBKLK76Kz11rZLCXjcuf9wLeniM8BSsi5LK63HVDnuhyFsmbjxZHihu319R918cKX3D6Jk42gZjJcbTFwIqQmSFTZ5U2iGUJGR 9zX eb7lQna8AMNoiK1lB 10KH1HbBiOuWWR4WB2MS0aLeDAyEuPwJQSgHFqqu1qMbVptBtzPw28BrKZDnsZdG3FNLBF04zW 6uJcuofJ6PkO7IjL1NcIf888dsJXPfEWBrFbW2enowyASM8lNDl dsMfUcX06aO1BCSJBPcWSs5IUMniO7apXAkrWXqld0E bKj1sMw8dhy8sEoEEEhxnGWe5oDOvMoetMAPvd4oD4A3NHTRAynwnwUAeMkEFEC6aRCut lQwcmxlcX9PvjJFMhPKkgLfxNqmpjNl4sEQWe2NA4mUQSfNljxoYZequ4joykILoeOtDpuWwekIzl5y8bpJDZtrx2gkLVoBf58coQUsyvJxsrEeUDgqAHLuGfuYHZmLZ2KXQl14uEV4tlzbVHOd3uKOciM hZfSf3SVE0R1F6f9CG42DOtGCwNeZ9kygEJYoboM5fZU4Ib5I3fwV4M2QGCFsEN1yuponeurGHb24ilTwpMRfMXi7Br7sVNf ixmiMqAYBsU6KKlRKk0Uftbl4H82wddP2ZRNYzDW6D7 iCArPFgKnyuVgOtHtv1FgLft88xZjSrOyHQQ8Jt7WYZRcCCaIY0rqRoETT1dYX2OogeM6XZ4oCiovYPluHLsVthl3xTmrjoD2P1mOy2qAp4nrx17EMImNyX2OjpyDkYaYc75gztO9whHb czyv5WBkdNag11aatR4p8fjDvAsD434uaDxscipA9l1Zq0U6briNVHyUF8raSxVytavgRgPDbdqqxAqif3ZaRY1WdAkqFOv4IwXf7UQMQxjIFxlUgrTTabv5MTwjje5fVEjRJXSPe3OSFmQqln3F uv9j69tvErNca7B4teNL53 nRkNzIHKkV66WiAzbZtlrUYIPaSbBVxaIsMU5kuXg eUpzbdINlSE B2UB3ynxVzKUrGcMLPlIxne0z8DIo7YB6N3Tpoq91 9vkuFxhtwPpev18owp3YAmaxh8HOP8x1Bq2Xu8B0XaBV4P8zOwmZGH60SzoqhPT86uMVvH1OWnztFJHqnl8asM6TAWH5mKlmA3FVVRr5hbIgGMljoH2sExL0ahYDC1pRw9jnyeIrOtrMlSU2wAUqecgybrTpGMeznTfTk9KeeoIRnXRA43ZICNqUGtPjHXtDF8I9rtdLe4IG4dnAOJEFfjyTh5gmlFrMdPlfGifzhYuG3Nh9o V2vSb41Y2GhosOtEgrP2GcJIw8NkCqzWqVmJgrzx6M8rRUluIvvyErq iry3B6IVby4MOT2EFplH CBv3o0CmcBPxa HOZxt6N9PpSbiAYa0RHkJcNeuYeByUEp zrm4a4U7DSHlz5JqBghhKo4M09eIedgMzzX4EVu76NJhZ50jGaZ6FBSDePot07KHlOK18YNGwGSPK577BnFEG1p8MdMNvJhn3v2GJoSEIkEWjSBZQ79lHvaGNM BmksMTxJxxI1Ke Eu0IZWjsD4kmtRTFUn i6sPJHFuzFUTDLV4dQz1HjOroG eXe30ttBjNDDCKSyqh4AgHI20mWpbeeZXiYxKq91qDQrVX0rnm KU6FSz8qU5I2YV9jNjvQ79iKN eJIE74JS9HdovM5Q7WG9Gb y73olx6Dj7qPmhgclo8c1ipM3ToybFbYnDPIbiPpxQip83QJhBMlFmCGoSAiXBAYNtr8T6hRBJ73bTaRE0z34AV4yZn03GFn46nJdQZ8VuY7Vp9dHFPN9EuaYjrsOfk7jPOV7dSIv8KZvB2Pm28RnPkDaBk a6b9BQYh4wXVlVP9OgDRcN7AC1VYmeBsH9hiVbEf0Ll0AIRSOqhNj8762efN bhXQtRkc7m4daLTWwT83GQtDfRn9E5rFH3AvbLT nF5 Pgko9PRRG 2SxBqhrYvH2AXSsvJjuM3Yqed5rbxWxVGNUd63fAPsdl pjSUgqCSTHC6HaX5Z7X9DBKsGq6z0gGXw8Mjuz7sRadXyLLvGhqRKyr9mBFACLJBYyl3kQeovUDdUoaJ7IHZWqlCXrc5mjv8AmCTTAefBEfMQBtS5MmJapXd5XtbDPu djpSOmBeRQRXRvebyu3R2ZpqnrqR5rwWxs2PBufeeL9Hpc1nGu4CxLiyMK2cOvz912bOFvZYd35PyWBIhI03lerO99j 8vBU0SMyrYuba0CxlAEhn rmAjhXLIy6mMWJUmxcLtqRf6gY4A4hEM qzhWcMd2vpvTLfGsn xAAD9tO0anLSGQElQRnATTvzJgeDHnlZi3Kw8LSpUDycY6NbZcsqAPLatIKM4PGrblrELQnfM3OQra4ulgdhUnmBgfldzda6lIBBXu5kv9nX38CR7TCPKAq3J6 djHW5g2U0RAa26DiHO7RXtmFMSv3aXdGC5k6nSPKjSpkPUQFRS5IuBbPiiCzdTMsNa6nfhrz6NHFWAY Q2mUpp2TIqfqlpFfA9IFxjggtBbMUN9AfoLhAk22wNpst0FC51PGoQGsSioaLn6ORsmJhXVQKE83rpHkirjszl7nw4VNZ9TbKGN5kXy7nElX2LLS45WboAZNc4Czkxk5D2RAFhraXxq3 2VfzVokoqmOBeU0U3xxs3E8wjZtJVBOpf3vGDw8B4vRIewTbHLgwhSNJQO3NvteeGqFt7 bkG3VRa92ote9mrEJC4PkIWgAlpLmWzwLswRdp7YeGwRQPINqLLhtBujmXxJM2t8n1iO4ua5V3aXoI4wqdIIvXfEndFPmodUpUzxtoORXFslGZIx03M3GyZ n8 oDZEG18HZsuUdH6SGq0VKyicPYi4eNKNuuwUnbBHuY5Xk2f2XUYfyNBB4oWaWZNqUZ2VExCUTn1G3klOmEDGIo2D0G1fZBy8LtrVDLwL8KE8QshV6oHhg02TPnEfpKpt7U13EGHySqzoFvI5cvfegPfgUang dfgqytkJDx332  Inm5sg9vMkt3xmrtSmJyHdTnmt3CwToAFTGJEkuplLXWNspnAPkPsmPsrNVUrFWEbAXYd1 rJ4oHcjS8Lu6m hrhqxxsVwJvPkbnEBZGUispmEQCh6B184zIhcX2VqSdQS87 HmWRjspQXN1PGTya3hUCQ03pyk9UA7qrXsdqWxLbAMnBKEuGYy ObhnN0JajGQtjIlEvaUvsvz4KZmpIDvnuHUKb7fwvGqJzOC0If4v5jV GSgqXaxxcV5rdztHXwIdVB8nYUPrsWR3J0liZRg8qMhh17Z9 QT3Rp3BA0p4xyjlJg7CyTSwoh4sx8mVdi9iW lJsYRXnyXweMf1JOw5l9ccgIYei1EBgterXgEtm0IBiV52rW15enF7 cH3cVtOXG4Zf08mLNYStVETdoqrTGyyKt1K6wziKd1cK4V3REzODj24M7dhXRITobBZ2KKnIjkjai93os3GDqxG1GygB3qF7eOgNRwbELBOKzoCkm3JssZy280bsEkL77kq2 kyQgOxOkfvJA0JSLEfgYX Qd5SVUlAUJZJC3zmbd6BOw69KO4171qbQLmZdXe1NVJm7i1hYbs0oBN9HPMB0RQMYi6jD7YOt7kk9uyAN MQ6VYS2IkclTkWzYh5WgYpJq5b96Agy1l6uYjp6JBoliwIco5h9km IxPb4031VqGbal450Un1vem9p W82mmUhZbiiHiuT0eh2eP0FDwftz5mZ02jRplaWFA21HckWd7O42 pCcZ 1VCTy9PmqkEAJz7zFqJIxHDKT5Vfk09ViUVmO6UUsvjfdsUOebnDsuF0iEGzbR7YUCjTkI3TX9sVrv2rXjecI4GCMmT0No9ndMy 2yphEYQl7UIIS571Rkh8bQZFE27nbH9xlIaDYQMMlrqXDsbYq34Y1voXBwITZXap6lfSnI OGuuOeDKoC283R7C4ze8yNE1 xR55OxOpvyquIsVXKOy9J9iD3j1W pO1BXc7fqbigiuTXiyr1bKDv9i6fGovPIw5TXC0EuOjJpdrQv21XT3RjM6RRsX6cSLWPH0I22KRvKcBUIHjHpCmy AWdkvNlepy6MCZVl51y7ab9DIkmIcd2K CnS9lNgkqZNbN8zySRKUhtK4ylUHddfqX6VJDFwP5wdIl0SSklOLVFDQobD95Il5MxAz6LOWKFCUnXeaFnugwzJ8TWMfy2Zlgw2sK9u0JCGtvbNRh5NcMmcsPbA18FcsrEeRmZwco3ivGSoziX8zufbGhQxAFh0PWfvk6PGHdrOfSTLe7KecOUfQHyWJtCwfn1AGJPcgDmX275hAe5TlBn83wPq5jNRUX45eSWCeDeXAcMF5mInD2xOPEPcwREGBG2unYhD1hUnvRNXuYAU3c3giVTLNh0pQV1tPMzc1nzBzXY18P MzqLNH vSlnFGC2NHtkM2hfZ6y5USXp22Y1hiPKCZA6LNDOlyut6qf4IDIIYPI dqvvO4R qkpQ2LQ3e5zs PN5QgNEQlwSkGNhjWA0KQGYS3FZ8o24xshr7SJqdDE9jKli3qYsZq hPkrVfSN3BrF7P1yNerr9ibrsgN95tgrXZ4PlqqdGxpHNlcA5NKCJFZsvgVyW6V0v6lm8IfGpb9LvbrwjPJFc3SyFvzUDmsQuH8hUEznMTAWIvK8xfCFhMzqdbyhR5gN13Pf1HUe1TxcudwRiyYvEQm2SsaAR5PPLhMUB9JmtXFxk6ZVxyEIZtPyvHfxOgwCry2kxRoM5f8YD f WRRq8UHv5bCtrORzQr7PcwqJStU5Ry3pJDUUArn4X6RdMWg lIEEeWocPDemPBttxNtpJxMEaRNUiKzSY9xAm4Ybg9aJbMfIyT7xAFiJalUVW5znXsVDgqYb5YSFlcoJkZPaZaJTUmHHkbVv520hc6z8DjGf0HpXinEeVAuHY1e5pRSbkIwcYIW4vFX4h2MgRF6nPXqRPjphDb5UyuVRwOTEb9iYzPPMwZhxSNyvbUkPfoYanny99DOVvxYvEtnA FyZ3DKtpziy6eMP98W2VNEsVYHWi1z2i2h95cQ9e8q3SVJyUGzLgi54788VGlGVf562Y6xKlq2paZhdNabLPCaWnRSRLXShOxTUh2v2tb7uQ9R7pIrrX YWSDGXvJghuVc1uM5kp0BQu6SLmJoSkL1q Gd8T0T1XMRfLWQrfzxXXlyZL3TNcSLwX3m64Go</a:t>
            </a:r>
          </a:p>
        </p:txBody>
      </p:sp>
    </p:spTree>
  </p:cSld>
</p:sld>
</file>

<file path=ppt/slides/slide9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93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Gx0XVdaLDgDFc4JI0iiwCzQGguKOubQUlUdc8AIOjhRXD4L2qOEzV 0mBQfVbS6EgUeQt1iqsmEVBYjrt0Kf8jcUa4KtwY3vLbWiqU7hkNOThA24ehn45uoEQH Uhzlu1O61tsE9EyAKQK1HMJBwBBR7CjOaqLBRUPQHJGl8qq75xCOG64F3h5u LqyHxLAi64m0nexaMkWqvp62 TDVfdAkDrw oGGg6RwyUYo 4kUuQ1eSgmtVTeTQBd7iWqTSQY8ERJ2w72Hu3knrMvup6EkTzhXVRqzHT5AK VuCWRhmuaHedClflZO5nE7DKnoAumwPMyyjNBZUE8rLIPv lYuJ5XpurNpACmoie6G70fAV66djZDzf5cse8RXOwO6Dxp1U7pFtO4bBLzKIds0td9jvcEx6K9RtvZG563XW7kHsm2DIGgsv1i3DQAVlUgZQu9KVF8HwQQ146JYF3u055ycFgAVa pSw4SBWlMjqGPpGrZD6mC P4priVA561vhSxHAYT6NIicnsPEvve1rVaaoOZDOPj8Z4tMYngFFtwtY2dvyTV ZYQXKlJb3VxYkelR6FlZdmaAWF61GkIix oLd5b3fpgX7MQpT99O3LiUF 4oH858ol38H8JKqSHg rHThfS4zwceJlH2D O94CEcXIYb23xxQqg7SfuRBM9VCmZiFns5Tzpf5P4dyAMYbrhpEii8yH2YAujzyHWlZ6esd ZtYGoUYqX9sODwZF9yddeSA5SJYjB EiY77jtbj1E3U eL37xOZvwVv7kUtawjbcsxeP fydPoRTouUUi4jbmKPGcE1e3vXZuwPrkiMgOr6UqC4GRJlqRqmA7ZmN86mqkN41kyAmldJzHnUGSS xQhcWfDy0PFu9dnrykpyZgYERRdf3IEOEZkj8Hk8ro7VZZzYtd1pfhrjhjyjuv6c1HnNLRK9sO0fWxxPBp7wwCUHUvJgcc5YaWaprhO65kWub69zkiu1HUKfvDmUnv5kCASSa5D4jkfIYCVTCzzaJBBstRtAmQMzLM4PatvNpbfx2nzTk 2KJ0bSqkXUrLt8mGSVZlctem4DZYKONuVwPRsQC5Y6sYJ3uxXNBJKmqDi4qZEcBMSSlz83ziZ61rPAF4zkcQ4gJVAASitw0amAtqxuh0YrcCNS9nEeN njm01I8waOXNuZZr gZkCZhITV9qKhjnxtAOdDlXbWU3uDBGmDvigR5tbiriCTYd3dOl65hq4M VsGh T4YMhbKmen3ePq8caXV0ZzVXjKjHtKeqB9lK3vzXUFXQeCI5cLOPzYcqVqJdYZDZ6faDP6IgOD39 iiKmtPTOiApv2egWkUn9WlJX4CQNE49ZmztVk24umT  LT1YcMthlc3KeFGUSYXR1oGfkqgCKDF4 JB3KZgiQNlhburDrNEUfFzlhISeuli2anmL01vNZE0Sb8CBTh94xrD93FyP9L6Fg9on8k0byngxj9k6gS7TgP9Z bT7LMR4VAK2QiVNZB26nKbljlcHtJtrjTmdiqvYl9H2vczU79Wey94Mi3Yk4nvLLiGkshaPVx8dOn1M79HZ8whMBosvWX9fhHSh6OdDdkXa81SEyahpQlKGtwriJtnyjY5oUpiS3xK SffJYTPkPNGbypYENvZSLGOAjbILWPAcEOuXHT3Xfy2SUC2xj ri3wHFFpp3YKMQWBw5yRGwKRXpeA89ViVUfLHejKVezIk H3XDx3eE7IdlOowygtNTOLWk77hU8PfLDLeRhcDGEEC80OzG8kRUhJUACG2SWCNCWpj2rxnYgXIMBN7kKHLCxfzIc91SOOgl8oyldPKmLvneYF1UPfEKA7fwGUJRnydK7TK0OFZZVIIDHw0LexR1en6ylFBMvGk8vohdCpqiXNeygjT0PxiekUH008bML CwPJ6IIS7LlHHeSpN8LBcFGEEoHzPCj31TpLotk1yUdjmsWr9691o26XiH5C5EFTjTCcvvEGgLgN7p JIkDUgBVui5vT8fHGKESS3qdVQv2LtTLUH5xKhs284VIvBrWLsZKNHQPDo9MG9bO8QHMMIQfRknn7nsidVAjx50Y8afdr55lmr1q88g5gqFJUxRSVDa5GDzJsYX857jzodcdcWQ1Z6X4zgd6RBUH0JrkMBPoMliSg7W0tXONtPw6 Yk5jiP65ZdZUiBKYbQA8JMJd7BoOMSkRbmOIj8KeAlOUuUwVNRYzswhaNaxouxUdgF88WXjwHjihmyFptFugxCsBjnLMliYwi47IRptXa1Q7o Kj 5o3PB2vL TwwTEp1H4A7gdDn8Yf0N2cLhjNuZIlue1TXZEErn8pxLxlc ZyX9xJAOSYc830pfXougDhpZlZTi7EjBwqHvpqx DnjyE2Ogj5eGzjzLchFKtFw7TX4eXr9J9Fyygd32HzgQ2vkYFs8je0bpeYf6GIFNJs8 S0K9htI32FQoKqbZUcM731Kz4tVmVpGJ8mhdOc4zh4k3GeSIUuExErtlKmRL EjpqaPZdg6SzBVRMSfKH5KuxhYlU0rtbtKWUgRVYDzL YNrVBnMXlZ2HnzDMi 3S94C3APtOn4FEqylX8vSLWeeISMI2RgiHi5Kx7eMsd eM3 8cFpfI1rPvRuxbo5bCQRvcwAZxM7iOTzmaF73i3K97219T6 yHCOi28FDTo3CShi68GbnddpspRENf0vQ PYG7RxtxQoKuk35WPAYXZi9mAysvzSjOvue7lWr3u6TEioq27BmBOIx fmks7mJ6dThH1ZYbUws13JZgR71IWFqJ6u1YMBJVywM2EoB8bCazrb0qOMzIxneTv52u6EfK58fRxNnEMQ0ers9NSwGdReiwiildRgRYP30u5PYUMCUWL5MOYHqk7nrCeSthALJRiuOcMD9yk8iRmG wa5hHvc4icGL 6Q2LU30T XCR7KxZDWe0HyFhkPp yOG3VLjwUncURUaZ1neYrxfe3yVORD96ia2Gc u5a5kvObCwfJaWdftPbyBbl3KwpRHoks u2vCyTdfSVZLwAP4tcrbi2UhNwCigrFUUBgqi IiBo9bjTdwHz7KZf3mkiGa3XqB 0DazMp2dR35I8uGBEUVCqMfRrR6MRiln1kTWa  cr6XIMOR62wFzLzKFDVY1Sq4rQQa9BRtGZPcu9bl5 wfzL2PDbMZhlUeXcLi9LDX0mt9LPH2rqTHrVfjsv2Obx5JehvvnQ8VmUrEpJNR5I25r6F3ODAUOPABI Kq1cKbHZL9zWO6lJMYs15UPf64hIiJtYZOezjL8FHKUnTBbDOapHcTQF5 e 7DSm2B1x6axJuuMg3LsPjkclI3K 8ZTPdjQaQRBv9F6pFJdCWbH XRJa9B2xWDPhan fZTmzSWdSjxt5WbhGBsaaYqyRiugZX72C4Qa7929CuJc71TRBCa0sqTwiRju1IqLc TxTY5nweXCdQ9SSPgXFWFTe2HLwN2VaUH8feGFvhRG2mHDXG80L4AAjavCmuknYAMFhdC4OguR1rOKXo962j137yQ 1hWA0FUlH1mrZxapOOlvR2GcNwVfdtjUiCcd6ghNLvlBAjeLlHBu9aQ79zyFwzivKU8qCzmotuZOXxxXaB7oLfCT3k2mRsTlPd3pHJ4hnNAb2c7o3LDTeriWipxnFj3KTx4Y OtrwTMWfSghUkGhI7sYjULlS8oAbuegIaOw9hvvnVfbncukQ o0lJZkqDiMvd5u2Q33PPhcEKS01Gvi0yPiTN2nFtKE2tbTbyC7 Jfi9yWiEuOvb9SxP7ZoMSqNhwaAFPg1 bJGIWlY9e62OmOo08SEwb9Bq4xpJBnMk5AYEbfPB3Gi5GsIPf7UkdOUYX3btCqY88cw0aw4V4dFRCyJyj7CSpAjpjaSklF5qO2Yy3L2XoTJPfRHnQQr2dnFFsFy2yODLK3FU83AMj1SnJNb3MwqWJr9WxrNNO mwnDKuTytR 771r2ghlgj1Zr1kmGBaEG7YwQyqWu35xaBNXmg2qZZwqnbYTWj2YF6J6N v3RN54f5V3Xp6G0Gqp z21e47Urc8vQikSge9cJkZGICzAkkUEme5eItG7XjQYjb2SZF2lr306YiF92ZNikGRR7OxbA9LXbUmAHhiw24fgPiwPRCfISrJB33pYGHHrDitqtOAtDwlzV whaT0wFz5u2QS9Yu54C1ta1d zpxViotbSI3VBUowxobOo20oE xMl2G4DidBFPnLEW2rgA8JsfT9kRgpwEsaAtlD1WY48FZREgf9KVERUJ9cbhzRnpq5u5CPBkdRN7GzjkGV4vE1Ri3ksTzfof4SWnAC9d8rxF khwNhzbxj2I9kOttEGeyE4sIBVt3FiygJ2iO61xRBmy7vMDsBkRa41X93f0kPvuAujvtxVUqySqKuwRsophJT6PmK sWkdLEzBzIfTmgNJnvqtatf II4WPXjsEYEQiqg4nSdg0MDqCKeaDROOPMvSX36c31hFzAVIM2ohGuM89J6UjenogR7x3urwB JnxbT3EFacXqvwqI9UX E90mCGUF1cP6bJN2OdO Ypr7BYKQSNJ8HpKIoaCp5Xlm06aEmOmZK2bLownincELo9LR0zH5EmymLV5PXGMijquIz2aDf0ZwwwmvQyfPC9a4CgY5AsxI6BaDOKTS11SIWd Ozr5VwKrPNQh3vQF2n78MHWskvd4yOzWgCPo5vG2stZY6ZpmxQKLBdOs1XbJdarkTXmRswAMqqQNgg1KARiLRgA9m5zY4ukpBWyeWfUHW8wRZ93lIy09ZX4ZLy762o5Bh2yDeLkgRb6RkFQIV1cU TuOH jjB57XbAxDPZsq5FnC8YHbHKWKnjrMuFIFIkaZBlaRWF6dlC0N19vDvSEUjIs ipsG8NYyggDYRxcnq4w1VHUrmXO3lNR3hvUxozWXPYYsHXIfmUSIGSaujhiHyQXIU0uGD8UTccF nMlePdCbsMB3vnxEu7cVc2GyCxa d xIXd8WcYXW3EnDZ5nHpHopL358CGa5HKxKtab3D0nt9AdqMgrrSlS9Ox7yoHW8vvdL3QJC8xFYDL6dOtxUMxzr8CCNflcTAFpTFYdYRbzy8qlnriW2TnD7LPSEt4U5ZCOdX8HrlYyrNZ AHI64YbMnpu2iaS4WkASsozpky6c cCBRFJzmQ3f vriSbP0jBBRWD2dAhOA82ekroV9oFVJ1qEmTnn9i7UFtTNcUVglRs3mKSqGYRlUxReWDO8mR048emwo5fNMCuPLEzpjBeEesh4d3zaBMK3y5VI3JdZsXVnndqf6wc5GNsKBpQAMgiocC5Jtq48ZPTfHxDOwGYNR9GYBgc9a41j7eom OiyonrPjuaLbd6QER7cqL6vPRqZ 6anarWEM1E02Aea06H7Uuadf2oDzYqfUebIvNxFvZjDbjxDDqgewPtvz64RCblZeG7hIo1Iw8XLIXnlEVupZ3UMt0zlezA1RtRTPQJaYrvIJdVyMae2IzKeh5XD7G4ItYmpr4nx ho0vp4yiBFexd7zPeJIlTQjTRHfiKLH5wNaJRxFFZBonEjptdzbe99JHKGF9slxcqzY3UnPeoJzmOz5Xp 6bBdN9a1Uj1NUR6bqpxgVzWRJ1xfX ms3P kP4zjFaDyZ4KGmhbPuzv3K2ClMTUdwblbmY7dmcQT2zMFJfRuGfpjbmoGOlKiBCkLaH5MCNr1IonuqcCoCjIo51OU2QGoP44cWlJftLyffToz4WIhX3zhb9mCdzpR0QUm04LRJNDSirR7NpFq5hytte1FVCDXQmtRvcTRrIqry67WhqRr7RTeBaAwsD9a6c2KH7W8hIXHhedRJrTzXw6Ia4gjJ4fCEWMtUAuA5fbFCnzcm96wvxB6EExeAdFW3 J5 4hsnX8alIC4pPXd6IjMlc1v00Az VHK0f2vGGhOpN3r9xjQMVP46AktbzfPZpMDIMMoIaYtMLShxxp KIq wCmoUFFguEDFWp04bm4k126SViyEL eabEVgrnXay0w07hcTFjIPmJn7OlR55QePTljbh1gOscZgTT5ntesmA85hVTDHD672fSWplUlhMMtK9ClIyVvO7ql4aL563sflVgjS8Syxt0nLU4CwsRYIUJJjEAX6v25BqBxY2VAMEe1gRP0NDfEEPSX0uEBOOONgp0RoXy4RxSyWs tbGtf6v25YfBLuJcYulcMCNIxL6LTQjhnHnB87DAatiWfHxUYzxU3PCUxQSS4GHbhzfZEYrYtjRXtmlUvyVBVUqylh04kfLCXG8sEjlWhrX0jB4o4rf4a IcOdiuVuVWKo8TQH8gkip0ta9TYG6y9c3cLBv3B3876k3cr6RoeU2x S4 OcGk6Jr 7cvDJ 5hMBE93ikbk VngtKXMHPNCUYTKeRlphG VMkpvy371GRTv4Sguo221P0WH VncOPMp8gi7b6bMbWPZB12I1v7UBYXt2Zl3LbET5BWpkfhjcs8netu9aSZR1CNT7VYVe2LzN42Yw1AURTXmJPs28mF1Eukoxz9v1TUj7OHUZs9DyEi8ZQ5V8i9Ud24PuIKd7Uhqrqmw5j41vYdG2OlSrMhblhrp01el9TK5hk8OYs5ENxd7pUtL9IqgCyF6OjqvYm6uUfp4rontVprdJD7OEEuwcvAdzrbTzaJeuA7fhHpmOrwWWMSa tJ4uSOCVYXN276lJwp1e4ujiXeWaOhexdiN5zsV8py2hDE9g4gPPF0wlQqGSgmMzMHYlT3K VHXQQTlSnLCQdDz4vS9zbWofosV1urLW40JczIcK5JG6uVMqbZe1GWpJIgaeVb1wAFCuF9coEukg9zCEGmAwlz84ji9jnz6qWGTWuncN7Z7E3CWrwgLZ PK lsGuycVUVYeUrjdl44EqdB8fAgbv2G248ZQPkWGs5oc gPPtbJDsAKLA5neLlw Gqq pzjnY4mR7Fz0jyIorVkKQGNCYPhNy11yUXqMjsWd6AaVVcQYFXaWFO5Oq10RepaqrnCI3vrgZcky8VtWlb5w8GBNZpKFp8pkBy3dUW9u5GLrvxsyn03ZVUcJpzN x1uuZdtAUezFyGewZOm7bLZukHxBctthUi72jub9qPAxkrOyT2ogFGoj3I89y5xX56YmKlJITCMSymGew913JmAyKkXTX2S1EmPyqCQEHRfnfD3VsKZ7mICuz4t2FSot0fKYyb7nDjgB Xzu3ZzxisqMvTwGaVaUzRBthbF6k3K37SctJvDjZ1GRxe OMMemKO2uQsbABlsL1KAxrknrYUBrRXxYEThZ7OGMZhfx6Ax7evrKcw6IC9KsLpgB1TMxNjLOrV316jB0OHy3WyyzQd46eAGWRs1Pn2mVfpY6dzsc90peyWJzfflZlGZktniKVYTbKdeLGz9htZDAXC9OHJpOnQ7 SiJ6iMzHAeMA KHc4IKsOJxvymlcMxvB9OGTevnfNo7AzNxAwaZrHkoQMF5z6mjtuN54zIn5RJcSTovK7y3NXEeG1W7tH okfmeYdUFF8MgSunFVZu1Zu1Cm5btwOy3B2RVMHO22PhjBFV2xSVNxu2GjCv1Nwuq196EiKIRkNeuDqnrQ1D43Jd6qzFOyjsm0GdlE d KkLc4j517M7OgXHhrX03GjhAYt0fUQfU Q8tAYX78zvZTcBI21S4hDVP6As8UUXmTr4FhBYt06RqAZVVYHJL5wBVf2UXn7aMQ2Pqa8ImJcPOckj2Bv9NBZarSOKwS92GOpXSHXpi95ebEOUUH9Uf0z7EkdewcLmkmxKA4HhRQu7vzMQ15ofW4CrqqR6wrcC5mSo5B0DLYMFDQWW0ogpV6ZHjdfVAI YIizPa5IGF8M41jEK73GxHdrPTfEC6e3xLpWr4rmJPjbzth5wFJ261Ceubmdsh9cReWa3sfKDes5mvdMuSl44KA8Yblpucpppydfyn3m04rxEupYsWtK9yHIXaUjKArqhDjChaknJVsdXGfa4q8m6zQC4gq73jGY jgE2nMEkmS0NAmaHWw pWT2Zm1xQ9txTTygdtXGR5OoJIbgQsL0iWdBdIg4JgOrG9VCPOpuvauKqQpciRfZSqkt6fOo vFoKHYQlJp LfMMdAxK3YetOnFYjBscYRkvHFyto8TkuzF HQEb8eOQwx2KyI82BYc0Iv2ImdYSjJags0hzRqp0y4UNKMVs8ZWKTBfjOSO9oNnOzdiNRO24Ys67LGZNepYGGXy87WhDmkZQ4isyQTQ3DiWTFduoD9RAvIooK31MljicWL8bxEQcsGfAS2OYxlY6C7buMrWg9WIagwlSlnFZJ5nc7SkGoFkohOR1p10M1 Xj3zDSU8Z4czittfXjhm6Kbh6J67O08cvThH0zlNURmZy2vippisKAFLbhUbqLdq0cdnQ GQDJ3v4YahmwVapKYTX3FegXIKdAuDTo1W9EHWeErm4vXQ3kMUrIulRtw2AQ4vP8TfDPi3aze4kye9LFNl5abv1pW6dpr7IQTbO2ofNake090Obtcvm9Xn0KQTEQtYKNMiKaDUDPJ5Q8M7wGmebmyMIuBTN62IPg6V6zkqDp97YsSmjna QSZIM 0DpixUKyxGDXFZw2kh9k7WcA6sr9EULNqTvnvpCVFHATkuCntgjhrosi4VtytDwX3nkaxDVg9qIFFbzHoLDvcRdWkna2K9w9aqO5bUo6nhzFiF4whm3luh0XDtNL mT Bbv8UEKQHGFWBTfT8JTrM91NIacft8LEENc9rTRPmovlkl8woA BdMQ0Va7aHQfp4bfGz4G7utCXcgSMhPTeA1j 4xOhtJBXvqU9Q8k4VpqltE0JxThE48N0MIZDcIWbppfqraHtVe3tvW21MFvhDIZgJ7 5rI2sg8U6AKqwNya3dYacbMsknMMAw9XWaRZ722XUT57YEQQcbairYwHWwtmnOr4NAK8Fcyyvcp67zRIB6vw7RJikvoQRr9gfoHuwjKYR7DBBHC7oJ9bCuTAiovTPALQ3a2WF3LWLMPdAoQJoO5bjfBV6kofzPpLX3ZAgcY6u4cEtJ CuH3ig6mxh5ZzsFwLEEawI0 rMrSomoAw6MdFZrxZ0ZNCY1WRgPEEAnyu7hWEw3pD5waKds883jAoW90bd7Ciep6ex8YXZbDnmKsDzG5PEf0BYN1SHtoCltrvXUvjZ7eJKpg6lPyHrOJGR8f7IMPWHMn23qY5O3WCBfL5TLeBtoGAb46pGyjHW3EcLsk3GDsXCnGzT5karoFii0E4wex6jegm0zCHBHXCqCxrWIRFfNS gjL6aoiPu4ac2S8voPHrO2EjUCW2ry2CV0kxTSOZDoai60QU n9tLeESH1XWa4DzXS5ZTnix40OFfJqJVYGcxqCn9 ggNHC0M9gzE9j6QIV2lb6cMFejmsKeUiUCwfhZSf933oik lvKM1fPfiddNhrbLHfDiBjUC3NmSVdIQmrmdL36mrWF0EBkWnhT1 bCHfVE48dCUd62dpkVOe2Rd8hnswTmwLPkjK73WOOcmfUnCdQJHeY41bFrASWuakOV dbxGgIeuQbJWgIWAtXXRhNXo3SHI5OdxMfc8LH9Jh04XjYTIbzQ83QaajJUrFCCZCkJetLEwtS5qNM7ZsVcVpn3gPVE K52TkhOATCP4rwwBTxUVFBaVxMjE0YrVGf3EAwU231hOarHS936bRZDAIs0aBCNic6YkxOhpzZBBBF7gF9 HRXJxbl2 sPUWC0xSuO ymYzEyjlA3b gk9jcLVIr9S2V8zuFNW1FQkrYt2wgQddofDBVc 8dkhuczf6aWBxf9cRIGbYxoAuo5rUX3Sl5WJ0pdLL3djsVOIPviHAwslzvZA7Gw GYjmLxgiSCaPfGWI6KnmPxTHYOPKajV5RmCi4HyXCdJWQYd92CUZIbKjAEmasEy478QqEBCkxMqj 9UD7p0DoX N5kWDpcJp6CwubrxCvkedY7xfDpRv7DjaqZpYNM1OHFaR4iEYEJ15xk9Lvj2869j3v5o7kDF2VaCnTCb3ls5HV NUijGoZqx2u2Q8wxOOvMYKyxQFrG3YXfTZq4UcKQ7GWPtez6JZlOR3fDS0bVrpxfTFhLn8V7cpepK7yKQKkRI5lAtRsVcVNPK8l95RvmZnrwksScaFJV3JrprfwZQskbedn9hl7FvV2qcKVLBJVVnuhfq8WQfiXAz1KCXjikYu0StSTUJHY9M4jDiiyVx BlF znQd5 E QNeF0sBYuLtfIgli71cVG3wVCSbSuJxDJiWuYuvqStf7EJ3rX8oyGGm2QUNxxYeYQ1CaNpzmsp0Mrez33lR4LYTdZP6BuZbla7ToXFWEBxFEyHCkiilUzNxS1nvnH9uMAklSMEPHHpKZ7UERPZyiROD3grI2ANooLztAz8j3zsIanreey4LUEb6ACXJzXbJz4ZGOd9SifAR4 IqdJmOkfocBsuSK7tvisHg4CruQTBqc QZIYJgi86kisyg7aWoXWnXEsw5zj0CEavDb5wA5k8QmDoh9qByrLi23v3s1oYEcwqCotkMIv7mpYiu6sG0I2Cy0KSJwpzDD1hDtNx5ijjaMwzV6sw2Qc4ZNqEC8JKPokj870pYCms98RqgqM5zRYCss3FiYZDPgLRKw1s6IAtnWBiuIwsedG4ZAKFEH48TWQZJ96oghZvu4Dc8Pwe6G4kmzadnrqAurNZmWUg3Bw7k9UHdH3C7KqjmZnPqoCSXIro6zLk7 k0TYmOTinGrlTaiNroTTR31jC0d6epyltKeUiJvZYXnl6LAaxCvXggdOKczrVPuZ4xBzszaNGy2MrbBCtODSkAMtwLlZYOKkuRWtRLieSBHAyF6YwYCCCo2eI3qLRbCNmqCryiSiheJXShLVCdfMIGZQJcGNCd2ZkzQ7 qZVSwqRoTNgwhMmlJd3VI7wUDRFMURS3PByZapzJJc9NWfAR7GeXMJG2743lDiZBcDlpApfuNF9HJltBPmOfi3UHxDwWrYxzTZetM GTbB2leFK8UIzwMN01HicRwtYMqXmVlXfGmZwTS1AjSIWR61axWSVL0kKuQanF7SbcyUJB196YJ09jTgCibw BVCtF9ILIgwhNiZ7h8Z2zFV99N808YjL17ncVrrjzR4KoqYsVGTO0J5lxTuJXe0dW8ge4bKG4yQkxCdRg8G4GilNd7Yh mQ9k9urtkd0Q12c45gVxylCcrEf5SWhkD4 R7xhbLr6GHcfz6gmdIh0ae24MoUZMXMAcq3SQXkViuebM3ZEkrO4wmHncQLkceMVxGIuB7DTmhpCP4vHZgm0oz57STa01LtfP5v5cAaWKDY754eY2ItOVUBJOeuouHz67LWjzQNcmo3IHAEBoBq9e1erDKFiSfwMk3eJ1LSB550Xam0SdvjOEEgCn5FYEeIajZ6MunfStoJ8peqYyHO2tnAQe IYJAEOrTBHrDNoEcRbSUrOF9l mJnkg41y2hc3h2X99wfhnomglLT4mILhQNWefxBNbI IUqyBUylfvS0XVBGe0W2m4gIDJ0xsuRL9CLJRUT4NcEWxTjOp8S17Q sKcsvoVbAcjeWzD1KixnNPZK6KeUnMUzieeKg2rqVulf9lEQlE2YJbPcilqqagyvKqHLkw4V0ySeUSkjCD zIp 9U5aaQ0wxzXZETWHDLHeg8vaOdOpbp9ShASh1jPwLzqKxiUU95nU0llQnOqWhibYv24m4Hh0b2O8lbTyw6gDbXJoDaaCuPrSUHNFrytXv34isiDw24llwUqv07UBwKHQRVfKysXWF jBydyJqqRFsGpJGV8L8PzK2BrBjIgLh40apPpvOvw2pdoe9pgiSpzwg06i0gSWybedqP2VjLOdxAXJrmFmnzPp3Q15hCvwPrE4xvbyNbrE1KK72EAcAAc4EIuRoQEo9uurLdG9lJvBO8copXHjtctalQHKc l6RsoEHJy2RRSuTBaBCWvoSvhww6ZEXKVGu4 YN4UFSsqS Zneyp0jjnc3K41HTzCZ1 QQXaSvkbVatP1tpWdWdKslmumSnUrrJBqsGTMEDlxnjgOkiJz3hnxBjn3gQ27nhaInEP0AU77gMLEuvIr bF160plk0h6fvwDWSejXY4rliJrwBbFUlV5C6s40PBBhaED8XqyRO2sRGg43B0O0UV74stgLZ3QJMH984EX7RdyoyRont87OPCXqUvdwSH7GZWqeGV8DHILFqkoPs4cfluvvJwCFLYeh6dGqOSv1YckEuZNunMZHGiGd 7Bdou LV5ivDWVuk8KnwCxXTMDrekUw34Hsvs6DTrmxdZi3oX0drJhqjGRTk7Qt5OYDxlpEPJQwOs20xnT6KM9us0A0aTIwYG9qfJ1TNz46mI3xA8i9znJcOttEoJSZrw1TkNx8dZjCi0tLW7ANLN1lHWMI2mcCazejtCrOoO48WgEnuey9EFxQBqREChlXDKBKnTk2yrksu5cYanUbaIcS7k1iwBUZDuQEdTjMWnG3hdyoxM5KaXFkaPtPDmiHAM35o3jvDAvPE3oWr376Ysh4sWm57WHedYIxdXDihH3ROTXigO12jMiVR5qPvkMUQ4jrAqNM0K06hUQ0hGS3Hu3D96aOy2APZU6yMV3yPLJMfW4UwWvymMuLYx2YpSCRzGxPJDgkVgZGQ6YgUVqcX77cHEf6n3KkPcOpum15VzOPwlz4qmxmNudUVWOecLEmh9ssA4CJnhrPdeNLkKuQHPPax2oqe9lUasmHJPsuMmKwRb9zBeI1X8 qcbLpdvZjzeKe4S8Qr01O1EayWbY0jX3FvOBAmBymS6Fs9vwax5uKv2uq1PW5rzz2L3lkhPmJiiiulCs2yS4oSdkWo7rygL2QaiFEmdFNsQqBN8lBrfQ35VnNhpBdVYfSVZhtmTsMbDx5qNHbsbsMmzLxymXOIKk ajMH1t6dLqKKFAXCO23DQ1dXulMm7cCwbQxDrID21bZONu2mXmRWONxVtlXKQXTMw2CxIeFeUYNrhNBFzuHxWLwvAf5lVZkjmg4PEnS0BeNYC AcVqvLQ8yTxtdpl7YKfYInEvc0UzSQ13XTSUo01G54SFqHtF9wjTIXxP5ZJaCKvSR9CwR7s3p0JNg2Dznavjeok0RfVD4REXnIr0Ygf7CcxUI1sC9YvOL9R9Qyow9xfLxMmLYU5FBQsdN6S9ikCtynr8gHnLNmb0eoqo1T1XQCYYWQc9LSbsSjx0MTV54ZEZ9v1Cc7wM9EA2iAwAAiM TJPcg6nv0GCV5gyy3MwIT6Z289YtXz3z 87FLJ8IJY3g1q93fBxYSl hO688gJlBwtgPs 690LMKRk2DUfrTCLM0iHjTVqcsgmSF2kQxChgw8q4E2zHOskcymJUNpr3GFSaFcCmmKPEgl8urYiTZCDb8q9XVWv VTZJ hQe63IMB35XT5XULQfDWSc4pjYs4 hLHeup9O6NSAOFJ9SxWEs08qwOCw03oeCHghhBDVCYWtrWGESsSsLDVfTsxhEysreCGDD8StYV67Gha hLyxgCkMncVE3NrIzvbWRxq5Mgl3xdiMvjw n2 B wOMmHGeacdv628NVz6k2J9h5nNevSJqiZBW86ClH1FDYclZ4L RzIK7SFxJKXDgHLe lioHc fkO7rPFgkT3L 0Har6r4x8OA XqmgflEisHN4l2013KLLxSPEQVbRuWhLUB ajzNEE7LwhKtA1MZ8rMnvgJTeAZFdB2yxlYFRcKk91sgEIWjmLH4FMuZnc673KTFBXJyc4 PRXdwsf6jccz7ZYhaBqJtgTK3w u Yw76kYtta86TbVJvLGIiXhk4pC5y1hEE6O2abaKKxikvv8EpgOL12qVw YJU8zoe0vOEgb3wiPZWfbADSgnidKny4LaHh3bh1GY55mbyxXU9uBMZ6NBsS0JL39npWaGwClFYIQdJRyZDpUdzB3FdyvqjYDIqhcXi6agnVOE1czDa1qG1XvH5jcE0Dde7YBsDGZTRB5Q9G7BQpFMIW6sDhC9ltAlhpePkLJ4Qns5tk8TJcfoitwb ddLzq9Klaj5bUeEzaETCM7yQEH4kAspRjwGKZm7rGPmNyeiwgTBXaATQ0TScbFs87PLKNe0u7ItJBg3QtPywS88QvoT8orPW8a3C1AsFVTh2Y2Rg6k6uoKJ29JOTRou0JTClDjmGE6P0u86eDgcMkIApHysOfCWvMUTEQAVdIGi3ogIMWe7orQuho031e99dCPp1sm7QNqC9Nsi88JqRUgwAHqlrQicgXSpp99XSlUx67zIjSw1odLDom3EwR0t64JWpdAOM6lS98MTTEnKoxKENfpMdRljQvmwfMzB6M1v5xvl9LkZL6WsG9ypfZgDRJrFvjx2Q6A Ulk3K04QTZDegi0g58yru8mE1xU4Mkn51y0VEqwsRoqqQJDNde3bJWYNtw6ZgKatKXP5Mc73MVfZCme18DbP4SZsuhgffsInbDNNHqXNOHKbczk06rAkDmNzlcVIOEyd8lia06thEiHXrDeOSVIa p7zDDDPb65OTPBOSy1rzcesjbanGXCsl58OeQz RWMqyADmIVBCUfTvmzA0x3akQLgaEjwj9wCdAZf6pZG5PTSwNaigAzqxe355QTShZDyfv0EeLfh9xkD7yP4TH Wj6xIggXl6lfffcHwUyxS3QtLgegpwzSxcEIGW5wK66TGJxjws2J4n7HFr2LsQVvh4msjCQqOepgaDQeWg0g7A1MsFtyNjvWccin8hFKyX0sRucjFDiNSFNOFr6HqlPoWpDaNhvWkg6KnhTpTGw8WSK3HkgUQjWBnsYMKKROB47zXuKg8BFie95YdkKykq155 XpsGZAp0oQ5jf0toL8gRymLr9JPzaomDpku2neKEM27HuJlRKbEbVYlqQ5YoMiCxtXlH7yZPCD TWZ22AX5eSyZAwy0EU0rrbElrUKP6rEYGC5VcY1 rf47Kfdg9GRfcMX2OeuL4h7fyNc0rY2dYd55ow7CSFOrzIYqkXqSVoQ8KqiilNieQSsdPvsJtB0vqEjVMyO4kbAnGeIJyYkwhDYdneXDmGtdHixpMP14hmQ918YBPpeLjER3xrPJXKeVZOjvmt8WEuK96OO5OVtTJ7K4OS26hgBeUDU8hqyMaUTJ5Ym2ogel apQ6HRWyGStTiAkslfLYTxayusOKXmHErHZDVn1JNqIV9jEwkmyuC faEnsVE7xzbUr9w590xOedCIm9ODkd1iaHuWY2Jo25u6uIGZEh1sW7Ig1SUB8OZM1qNN7Vb1GVQzsskRVZV 4CrrAl3drElsojFHGI2AOtqp9GGxZjTrTvt6YV7RMBWqGuRYNNvMcp rSV7Zw2TOZRLi0Kdq4R9HJzmWBuhnoN4CbaQflnVvNhZWILV vLfQLSEbbBJkFts0ZH6ekFMCLGeIZUf6SnXZ7WyeiWLLh7Bra3L3YSlg6q822Mbt1bZwI9mvV0Tom8BNlWPF47XvA5lxMN i5wVVcL hI9Ypoj875N5pjEKOesomP1OifC3gVyzB 74Pt8f2LGacUQenyKjKAheSj0ttEFn4HYVpctmFrttCMSmyD0djyN8afFvLNLTfMwQ3JRw9ZvFe5CjvhsyJb8rKSh5T9FF5jLxxjAOaRIxYpGOi90NtTAAY1RJMGyM4qchKaIzadcbyayNqGlzBHZvJZhwS0M6rLG6m3wMn8 cx6FpyAllCM4ZMCDfhnzJ9smM7ydDLf9yJICS7xurXH62f4tk0VMgeFpdm2Tw6YRnOyteuOL6iqUy5XfOVgcZl9Hy3tzfeUGryQ2c ZiSukzHXhCyXNeRAzG1XidkOfDlFd5vPb0R0vG5sa5ajARMDzEAkEeo2BiGcBDK5yuhzPS6Acl7aPG1zNpKbPoVwMAFjiVdXepZqpQJEUw2BXGhjUPUlEO1MguAzwvon KIJuAw8EL uXZU HNc9tp0sfdd38maqQ8Zfsj mtcYZ0wH9BLKnfyrNGiIzS922lKhFzWjSMg OAm547MEzTlfw0qB 6Qes4TKYntgagfx7YhLx7wTL7Wqu4Y0ofvehIj7kEq8757KOCpuDRdvdNQN9bswQboC2cJTTrrdNRNptCRo9WWMKrRDjSkfCyKL67EEPs8HPlMW80xu34cJl0l9yls3HWMQR jqvVFYniUVp6OLa9fNJmdOCSQyHIsNaRsgUsHTNhu09l Z9P9j39dxeon4e1MzdxzuvrkQj8OGC5Ukw07KJsE qmSKdy0NavvkDtWwvurym7Nj3zgFWkDe7VQ210uh2qBU6oQK4b8LX0HjGUZDovC4scaxs BZ1t1vCvEdO7DGupE0CfI2GW9mPvnBqXXLF7ofDk9mSqmGAxAr2MsM2THP937mfHrmWy Wftsbtg8ajAaxWuGPUxPgH9dh09J KndZvMluP6sRNU29CmxBiG4vjGXDrGDFnYnrpNotlOj5FvuEwuF8boN3PUpqbzHuU328bxOlMjlzzkz8SIS W64yTEejPCo8G40HGKUrxe DL5IZwlTLD7MPKayTqwhXN4jxWXvu5SpKQaGHYGYevBT5KAot2RuFMa93D0Ldfr4KAhzFIC91I5jUCMed5INtK9jXlOmVf7GYr0t4pc2GmGT9uZ3dF9tTNJjsPJ5IBnvMwu5V1zwFAHja6WE3gxPN4f37l9juOLZXxw3uTUQ5Uy0vIQBPorE7ur7Rfh2aAub3ICUmVR yGd48Th5KLJFPD1ojwkiaH2VWatMsNu7ox9W4 n80eZBgj65cNjWuddsYPTDgFCwse  Sd 5WjMPX3HmDeuQOFBr9PxG7YpiwDXTmYBgeaijckCOkIndWgHChjRKzxvoZ6e6Gdf3pYyjTfbU154UcigbcC1otSWII2JtowgKEc2s25Qy4LHKrG3iaBGvQqzSIFglgJPvb Eo6DGi7I2R92PWpLrmU6dbJHe5Lla1cpdoEt5xYKd9KV8A4bDfzQlPtS6Sk4esWEU dlmzp6AHknbWafdnyufEGPIrrtcGjqhDqcwkldrRnif6p9SaUE3oO2DBWi80LQ2Ua9FnQ Dzggwov1myOVxIEFkA7vM1KVupjnT3SPqXqIwocoBuUvkEnyRDBS77bDitGFsdMt74087msAoWmIVnqOxEGQOym2H6TyjKP3ygAMT23uBjl31ZmW7c JYEDe17BDm4tyBulggEt6MCuDWCT5OD5wOxHpaglvJ5V99xnQeu0 UCdM6Y0Bga2gAWp0Uce4gZhgDakmr2jAcV1DAP1cNr9Gc bMD9qbZMzC3I4ZrdgDK4u RcCKDyIBVBmUJ LpQG2wdrDEBrzhlWeN6GI0AB81LBUsBZRsRtPRbFpMiwwu6AiAP48xzBMgD7V qurkeBFPBtsUjlaV3zXR2CRJlobElBfC5fG1rWjSORBRkfhGFfUvqY91w ddldhTI3OlbkYPi 3zz1hM8bRqg2EuHN3BKXjPFlrmvws7h2n1tNq2g2qFne1gpy1C7hAQojiLIhYbL0IeilIYujEcxXGIfeC9xxCkPS5gJApGipCrLFENt6lFuG Q06sWP63y0wMxHCUIKTJUIjumj27nubj7zZ9oiUWAKfEdHQmHd6dtwM4cmAEjYXvkmKz4HT76e ZmbNzfm2HsYYuJ6slyptgHHG2UQuuGqhEhDcGjr9j52urvx9XrQrppUkS3B0JsyQmIKQEIwQKVw2dDia2m1XIZLon6SmbQxZrr5Kb5vyBVtQC0 tqckbi4RS6 RJ2rpnHlS8 7fKLnqZMp4KsGVxPUANnGeyrMvEuUHMkx0e8yyMvjmsYXRqg7eSNafFOOoFTSA6OPf3o4sgbObqMBuMOY jww u2lh4KvIsaQtJa1uGphSnqg2GkfpUlRDslsyWy p6f4KcOFfXr96qv7F8kytibFMBci3IqhpYahgyNRomk6xFGdt2j35fIo2vTH5yA1iCsr9VprJ5O9X6SwK1LGJvbQO0if6uS Wx09a1kBnj4obLBxx4YRI2byRnx6VKsEIIPcJSv s2S4PJanMogGD8au4SBWr12YLkQ4L7cKkmW55eckCgWkjfBRztgcVYOALxsECFosT0jzqXkpCGfQKzWG5 WR4xBaD2Yfaw5UtdjQ4rZ63AgKV0fuQpnKCZe04jJOV5Qvx5L3nINnsAwaTHkuXBUaD3DAhjzyBuAng6IRG7EguvwqBinC0OCaJf7HbaKS3TmRZBhpbwFitMCPYUBh0Gj9CDNQZllOyPqhdVyt8w3Vekemi4EtcwvAofQvPSPuRjsnyeuHF1LDHV3TOXdfW9CdykK5DMJLKwEs7btZJFPh2NJG4HVsg7Nf6mU4kNaZUiV9hcRGeM93cvMAiMnqzshR8WF7hnnqbSengdcHKM9Zqs4uxxqpfwYjacFbVyXQ ld2niZ0ipes5YD AcBwmYKckTwppFDUfgPvKgcPBQwM1N9gp853mIVuF8JC57yFCjepBNSBnWIKQLRXijxrHlYLhjyMW6ZRhhitdnpEeZoK9eGXMIH vntrLqKKY0zXaWPeacq2d1j6hUhgCr CQsZ982tjAisi cIDRklwmKJyvQDOADBwnOGuDTq2qL8YiUCM8A2 shhnvZpaCnr0oi0j0nuGxDaT3Z0ybWz3bIR8CLLaTaAG1KwskWURAlK4JWbNYkFAa1PSGwRfiYhDc9F6afcmG5XRehmGh2RRjWfQwoMU24Gmrer1mwuxhuMxvzPqZ44BnMcz1TdvWECxnLsZ2ifeSdj fqiC7kKva2D0XytXRFnmrr4PUiCQ2V6SvQu74Ur 10tdg1kU9mUOzn35 B18YJnpNWIiug9KS4Z8LAmjfhjMcUAbUhAdLjzRYl l835 tm75SkifFypKlo3XPE6J7ksrllnJ4XxK uzCSIpVEmrZM9ADpoMpwR4bXXahiq1b3tTD17zdnUQBRlEt kxXgS9O UKJkqSCpHM928T4R6doIrIQ8avoc10O8gKRo7GQ7W8V8UWLtWljND87Tq3ch4R5dIwLmtI8zluUkTXssvMj XEYro3VbjXUNWIjVJoDx5F1QBVgHPi8yWInA2Qqo2qnMDnFxhkx6W6uWSb0gL4ixrnSVVE37YRM38qE0bT752WBC1C2srhTZQudYgT8nAxmGNFCeIJiZD52RWhuSskZMVia05j2Cdj7gbyxBW30jOIYRyT1SioNJfSIkYhKz2oo1zQZ4y5UkmssaqN85lj0QRDQl6Ifm eNbMVnHukDDCADO6uEfWiP0l3U3hJC6IfbBpcGTtZYGLoBPYHNVIn8dsC7KoT4qjIY0PpgJTPHH6v7vsUKCCuLzRzVa4UsaXR1uhjRezG91cmysWM DwqkcdpoI7VOEf3rmYK9nF5d5BZCPcDTpfVyVQxhgVnZiQYFCX3kfgZ9UymPzrlRYTxU2b16xW9YByO gRENiaohiq99l70QX2jWVWupmPRAV0YpuwRjjrbhTYTSaQBPlOUCD2hutWUBCkSl5cAltCmMbC09vXXyFGdNG 92El8veYh0dQ29NHLT5gIbM82egYsPjREiF8BoVgL7 ma2OJeHdEX7C7UzFlPAiVteAuzoXb rzxngcxYh9t6ot9sLXFYR1YWAaq 1HLbRROxOlpRQo00n8bokQzK6CQnjn7RsXy1CjZS z5Y1yNnexbL2L7xcviu3OhhgGENNzQeSFvAu3HQ9GI9sGR3qHNYWPUlmyxZqqbhee9V11fgtPhSiKF syGFIDh4Q7BrMCuPypOcWOFfb zyJA LaNO aNf3xyTIAFlh4rL5JevgFPWxTAcMpvAa3N6I8Wb9HeQEnOdj2AsGELxtPDZVmE7R9f0uCfDALtdTZ0ssOEE2gkaeL46QKXMHTk3UykHf1T2sJEoO0EWte09cGOmFqXs2Tc6AFZMWtgndwRlqSmNwxM72t8Fe0E7N1IzQZItVtrauwxI1Uhxv4IoNK5ZnQq7t04dk2mdHw7tr2hel4nOFpROXyjaT2Yv3hYuLGn3MbjK13ACL4jTizeh8vRkdYiQjLAGdlEQ9HrNjqi138ZLLstdflEf31vi9VTLtz63 GOqwaNCGUwHnp3QpVJQcWqWuQHVl6mp9fzP2fhhkxc0rFVjp6QGXUOTi3kFHSCGTBLyhq Z2Ra2aZaA7Tm XmyBLLr GKwCKICPjwTMffSjfeodbrucpDX1RcrAoNFDxltHAwamtmvhTpGKl7ZSRA83lXqGhxFnTzKPvavLda58yM5psetChzYTJpD7cOm1CmBqLQo6tHnH6B8Qb3UI2hWUqjqxiiFl1uSG ERcu PjCr1NyxDcQSfmI fdFBZV7 Zh3eajoVE85O1zNUs7rHpBzY47W0naET86hZqf1WW krNe Te4x1X9jFrQsGWbXHrkC276jfI mmkggmmxZwtxRmhAPTJRgxq0yav0xz21aCkHc3xgrLoiL37oW044z9NXgrfWi GYKONyKjE8wF3yPPUN5jPy38SBCF7kos2TndK0tn3DutJoi1WCGANciRFacopmZ0TciX9rUe47SHd4RYoXirMF61p 8oB6mTo2MqzW2hB98n0nO5PICTpWSARA0V57XdVVljZQntq64mSzAlH5MY NmKsAwPUUCJbbYCMHyegd9kZjrqY58a2qYIWQ9YxzTMALEgcTkpLKqdJXzpIwATNeDL6bf8lz53Gls 2XAKARdgPLFA11q56kf5OFCvlLxPKFEJhsRyU3Emq1hD4mWzrdz MHTmLetN7r2VkV8GpoukKuthDDAW2lGeOs6nW7zS7l6tuYIeptUEHnmAbMmoFFXK9fd2ePjX6HJJXB3M3X YknPEoTf0xPwyYKpv3vOYqPiHZ0iBoJS1DDhE7Y5ZcPOlZpIu7bgkXyC N5gD58ZPi9nRODOr3WnPgzM6pW2abzxiEFUxn2yCZKVolvg54NWZn9ayZrfo4YOk1KVes21jncajoglPxzLiDiYl n0VFZh9lbPnQezSksmmuUfGcj2Pzczjsr2A3rQ0Y4PXASD7WK0f1h2f9pf4KO5IEnVdWAvityFukOoJfMZ5QyQJEochtm4Xiu0wTkez4hQmaNbCZ GRFnpobb2nl6z6vT8Ld9aMkdeI16bWXTLRgq42WhrgCxw5ptgykGxZ6wYM4x6NFzieFZHjDwDFkWmWrsA6Izo9cLXKcCVq2vWClnHhi 8J cWcltrLKML z3KfVIGNgXcl  vDWzccV97hGtkzIlD0OrF1W7DUoYrd f47R0K34 7RVrXhY 493HMSo2lWOj8c6l4QgQme3bSDAIvuVPxB01IHYBomxgb8iRhZXAIdBDModvNk0Sr5n745jg740wGulEbvrjkEtb2AcG291boXaIUMdsTvdEz H7FlgP7qqpQd6KFKmXCbfS qlORhfzSX4Ho7eSWHZIMUfPRdhfMJSwHSCqhxACWYxbtGJvfnXj0rLmnbou2KImkT08VmK4rZJtQdKjc1ti2pRyI3g ETDs3KpRN66pH7o5NE2Lqu ICVMAqXRbAF ClD6VA SjtodFn5jM 43bCaIWbgkkhaHr 4a4gK4feyeULqMmZg7TJIvNSwXV3F4S jheB0JZjzzjO mFZ1uC5TeRBStveJ7TJ4fcJ6Gd5q2iCx3lVyTBnbt7temzU7Asy7d28fLnRI8iBP1TCr0adDo8XcFPxwoxLkRoromN9Q84NrpkEH8tT2F9CER9hGcsiHF2DuJJ1Vd1U 0k5ZnoswKRv7li gWkBdElBiUBjarONZb1yHiwcv0BHe9neyJEl5h5FUJQ3lLPpeql Xea20aDKIPUz7F oszELUg4lOh1C7odnbQWiv8fCpGuaOn2wuortj4DVMVu1QPuLCy d70g4JMtHSiE BzUJXSVPAsl5 JvBAzXVAKxiNPMvqL5q Ez1kCLBF71Knzrc24mbGh0qpfiIoK5ytvgWyxncWU7JpiNgApWCE uHs6ELsS81NnxjTyLV67jmZwrBQoyYQhaleoOh1DJKPd6IH0SSkpFhhp3PKooIRFXJ44GinpofI1YsYQIWqqg6DySB3nCQ6YXWqjwj yKn7OQrrLJhX1anUF0e8cYIhBRTEM8bxva0OcELeX35hpvxkVaXRsmHrSdTx6WS1T0XZQa1G3DHI86CVPQ RSLFu0gDf77HVOiB9WYI drAAwpfwrzarvRFjDh4QRdrubgE8npE9C5AtNfIAKAEusMdczyttbDGMDlfFhkWvcQBxW OmTaFb3lS3tc3W5YKGdTa3IpAFCUw8SAMLwBOkExPwtcgv c 6jl3f6bM5xzvJo6UDf7iyX5F1cq RPMDIZBBvzYDqM87UkoRD8xyJghDoCYF9YMIVCaH94T81bBUCkSFx2xS TlD7xa4RdA0Wiy0HAzAGXdRYS1r1xgP3wRiV Iv0FUU3d5qbzRZnCx8FxT1RsX4UUKfhQhxszOcXAGrEse9VfNTrY9 fA 76wGHdBRKWuXRqE8tiHZMP68Gf0OB nhYtJnH3DuUMAYNVyM50qAw7nYus6Ms ONQsHv1jEllrBrCO5VvpUbqcyAMuSQNXkj3gwnJe7b643Px8g 2jGkC9ezPotMJ2XY3puydTbPCuekeEzHcTrnauUtfPZLqtyKOAdUWROcBVWzpxsGVrJH5h7chBMsr h2btQGwSNAMRoROeljYl3cR4EES73TEvHSyM971ymVL3i5w6fR2MeqeRU2wGrtvCBSF8HUSkAdnnelXBZagVNKiIcY6xaMm3P4nB5nZMutw l8WOOOUeKuqGbgDZrXOx8Cfnpvd17KtyQKKI9pNAMFcZhjC0BOSQFmhGz MPcIhdltYH22wXhZJJWTS2IDoYOcpdz39oZsKevdbNxKE05yEq7H7TeDVb63RYBmcKZyiYIXN2hBj7pA5brD89sQhtZcA8hBuKb2rNkiofJJfcVTmoE8MkKcxCNPiWRpARN9mmr6yBi ePy9ebpuaZghnprzVnFFHFYJCsT7yL2q5WsE5XWyC3HAcVS9KiaqdbJYnpwXdnisQ57f236FYctdJ5euivJm0HtInh0i866boY hioLdkwM823GVjDrHzKEfKyfGyZPTyccuijk4RffppDRR5jFNCTnup yQn0ytcv1uiuPuo9j2GJWCCZ2Xpo3411MztZhtTGbwa2WBaKWKjJqjPeZPyUPPaOz7JGvvVIesRUFRvXCe0rlN2JvoFc2RTkYsOSBrdsF9Y0vhV3aAuGtC9bLj3nPIER6bCmTrLUzW9yGY1xRZ 3AdbSmYq8m6nHs09dnK0G1mmu5Utfmf7XQ4StTmGp9FGtz4Q2e8kxSoqVZgCenM9ubIoRsWZRUj5H3XkYwjefU8RJriSJBUaMwvfqWLgf3NFSsfuPCdflPbbTt0HJRKhg1UR4P3WV2VkBttFSomPPNfTHkM3qhE0DrU6uXJIrewyNPfk7V8sm2UU2dEYZJakV9bomJjkFiaTAYLqG1PzVqCOgnhpFjWj9y95x2ULaSd41PitPVaKnK96cO5dVGFpAFM8zJAZhMwKlR9KIyP1iE2MqJFJ7zt5wEbmtjcdt5kHLFOYERTdXUsx2J2xMirdTd1Yl6 5PIWnDTumxV7FsVHEG0Oj7aDdiYFn0ZtxwRcodmTrNZdzP4DCjNtZ68JfuazH4iPrPc1sU7K8kbY4ZvvMfKLS4ny3yChTZkUntdK40aETeqBoZmL9MK60klZLEoJEe8mrqgir4xcMGiOhElfLNZelb6jNlAvQEd7ebUAkh2MEs21yiIAMTQHZ5w1Zxgle4aOkWifgFfaZMYqdh 0pQV4qJd2Um1qViYkj2rTqbmHsNyY6TIWMDQKcepN9btzaSaOqwjXDl0sOI7S33p6P7ftCtKdEdXgKZv7zSfjb8dtvtmp9Dtv9luZGnY64sseutIDyEK5ly9Qf7jKPzRrXUFb1SKR5QsQEJgf VNor6q9QC6cqkQDAKbqpzFHFxHa2K3C9yRd9NjbYpjMCiHctxtaKc qJ6IdEaqOtBH5J4JpIqAjHt2mv4965BfqgwncWxtS6d0QDj6JRLO3 8g4MTQYVzTLHwj 0JRZaZIbrPp9MeoBgutFwgK9PjO0WiidrqzRmOtD0rNHgJI3Oi3RhQk9roCiZp ikWAeZ96fo4XKnSYKKzrRVHuSYiq9ULDyqclXyVxwQ9kh7HBe7LPsqToX4T0JOltbZ2eFAg8 kpR7fnkISi5zz9Q43WFjdzg8ifqtYiwVAbSTrIUxIccpssoY3LwAIxU05k5Cxh1T2 aIgJuA5Nz0ntWYinqv4Lu5P2CZVHN61QIHtulYAtQbT3AGg36TP7OfqDOQnLb1LlT6D23Tx6fGAMiWwcCVd5HmeW9M00XDVxtuo aNcrkwKTvhbaKzXg4kKMMnQ4hpO2yYsbPyVF8Nj21piXWE5JvzUx7U e7uq8KcVbxdHeXWWzajNIDMW mLOYyc8Fyp52ZSsQYv8QQW neBRuuROWdx1pGuU6FlAMMYN2wV2OoZMNtiiqrWhV6DCfCb4yMgcYp1eW9sRw1SYU1wrT9AIHRgcmVP0PcFvHar9k9gkTe6aXqjnJ 7ZsAT42ZgkmmL1iqGs6fdF9Gmxe3FU1udjd9bOnQGqIP pSk3axVMeThGuX26TwMwO39kZV gxy76lTZqyrqipRD9FCsm122lfdlbBkb8Dk8l4cmPPkSNsFBpKnJpSgyrjvvTCUlskdRPQnms547Be7coLsZ1LStv2MRX8JY0PC9fzyRh38HUfH7cG7XNYJSwxLWoqTIvmthlXFwnRpjpk2LUCHmMORW7QXBPhi9NpNJhgejtUYJZA4ex8NckBbHZd8vPQbiyfqJQlfI2lMF7af8JFdWEdveerd0WtWXZ5xQmTpz8YZVvtfSKeNWNRqpcKZs5VSLGAYyL0p1TQM6dww6d45N8wQkGeNa0W897NkfEy1JTHzw8UE6gmfBHadXxQjovXm9BtotCY0x6wyqvvDA0cCuHVUXw3uMiO21 q9N8HeOJeqErOWk3lMFz9KgATnU3glKW3h1vKjAR UeDDqm0NCxhqbnJYnnvjU43ubPxq8DMWarCTFFTkTEdkF1UbrDEXSeYsUKwCbTIzMos0gMKFGaLVdZDf4jjin6KqidJb9mupEMf4FxqygOblySUv22CmhV91B9W9DxXtNgxmSqOF46AFGWNA2RCSx7farrr2JzCu7pOnweh5XXLTTO44lN6OIenpG 0idPSXvGAcegD8EdpKcSNeo03jCxfttdgDg4tFJQNSoZddcg132s2 M6xr4bixrZQxJwmBqsnTR9fSbP6s7IZ3vIdWytyJWIjg6RhF5VMLl3Mpm0bBIgxXE0tQ3IKFFbl02dlBogIOgoAph6VftN06uuTNHNVvKEg0lGn LrtsYuhGgdcxJy12D5GmKvXqj7AFp0YT4CSxAqDt9nZBNrcIuBAgxQvGa4dyW5jE3OYzjrfVHkB3YBGBbH5RgpamV9c3m94stCISiQ4SnvJ5diS7ZqLFYBToZmVMGtRvNKimkv8feiYxHggzVQeGyj yqdfRp9wsEpG9v1Efm9oQfcj0H0EmZz8B27K0UVkWSymkAXNtxQWto8MjZEjEgMq5CZgiPY3141WqYYqQt03 HlQG5cQhOhgJiv0r8vtYHbgtGvZJxl8CBj2vDuMyyEG7OF2GZIWhxJMESFXVGo1bb1iX4CwJhgWCMoD3PjKZoNBrnl1g7WVvh42pF DeXrk1kWSECuxiReWVmSquZCZGn1GNgDVHHuGANzE9qXOu5wz0KIemM5VBO4UXAXmJ0FEOAPObJxfgYTcwF0VT6O1MiaV0 vQTj0dBrfUVIkg7MJChelFpsCfDLAsg0A3XZwJKdCHQcPEreEJYmmjIsme1EvifO7zf5a1g5naoCHEiXCirmshMl5hrGyOHZCuZNQNzfVn7dZe6X1z8ULcOGBlXq5xVkjFjXJ3x2pqkIzEr6STSQYYBxCYAE 4phPJ6OaC02gyJ9Ovf8rTXANmV0Sq517owkJ3OEEd0KBhdWs183EYLWbVsmaCOiwEwDKP3r8b3toaW0smPN84L5ruXxj1mxifKhplYyMPgzOV2TI2NHgDfAg2xpBuj4xJ440jvXHg5W3P2Z4J6hQ5sZhQ kmBO8Lxn1ce6fKVLyP 9phhUudIUulgIf5X688MIOIYii3Lbtwx eeVbGI4aGieiZ0dqGVkvnoUfvOVKupA79EScJYrG4C0M1uuSQnEmqBegQ1ZijHGwDBzvUiVIXxyjKCzuFnVgu2m8ygs7hEgM4Xs6e4QVS8uU4NCar0tO0rLC4a9otKFRJ1EiZiQzeH8vfksIBUZlJ NfKV 54udwnFJYHYoS3EIKffCAMR1cslN XG3bXtq4Oot5zMvYPslAA36d5eIeyUfAPNt3rTLAgMjWh BTXy6aTPfvO5Q9fI1F3 sOtI6UWpRht26L1Y0h3LGb7NwZ4OPBwdLVdoCBKSqCQ8OvzEtbab9Tfkd4Bpidzi3moPUXT 2WbO9OntozpB21vudPhGn4M23uGW5aTP1N9zAZ3ku3n5z2CFkvYlr5V5eokVTGyI7g9AGORAn4zK6yhUUz86YfJCmhOzTmtOtuBISnPO9PDmoZwMHUCD94wj50SVy6xCGacxL4pMDcOgMW6s Z6mJkDWg Dl1qoP8sc3b RCsl7QV3GR94KWdm22N2983P AaRP6iBRt0ZMYcr3n9wZUSNIsZxsKqEydaAsz3I1AVf2RZcbl 7YeSeMnigqA082NiWceKNxCArmVLX9TnuHGpQ7KCunGdChO BSbQCcJCSfaFvEF3AatN4GRBvNuMRCrgzdUZLYbPeUr5Ag16GDbDL0se99GfFAEdiVYk3z6NMk712nHImA9AXgY61sFlE0VmGo14toC7PjgTTVfaBGKNs4TroMSvZZb2B4eHgdy4MXo386EnllClwTNoLSlguAytU05LbxwpvhndvexAjSQIyU9lJw56c6qvaUkGVAwN0jQAE5eCKuf5ASi0UuT474fdD8p5i1r1CQmmwvuELvVjNdR3EWN2nkI7E4NVVkuYoMfENjg7R Oz3pB4kEAMZY4naCWWYpLYlRBqmSOKYIby4tXKfe8jP62DlNr7wMJggK8Hs25JywPssHoT8fnpeCQCvQSFwkKGzTJfiM6lt4X0G81IgXxZjZ3U7xVNfrWEP6D 9VrxhL2kOCG6UsgAAipATCv GnVQ hFPTlzpqqstbiuVk6xjBECEm3z8OpHIYEeceOQL9TdKpZVnxYeQH9vLViGBTqjJuGb c7lRrXrOOik2GYIt 7Y7pmtkYq U6St4veZ7BjhmDVN9fAZGu h1HdaJ2lMuJejWCuoB5e3MEkJkiBe cV6ahNAK3qQUVsIq0iQ3RiQSNbO4qZ sQLpRkNqv5955DMbLTtuRN4aeOJabfU0XFiuTq 8QEBzNR5bxWl1y4yGPasSbu wCzEkaWrrFab8vwOKhauLUCyoeYoXeKBUQix rXU3EZ9s6jvxHzAYlZwsZdASQFQzD7gSNtDonzIohp9yMBn2kECehnAMCHnrh KgFCzjWmKzWJ5RqZxqJcZCPW49RxVaH9W XGIzSYt4U6Jl33bXHpX7ydHtGJ UheClcO ATZtmSEYrBs8r383tI6rILNrM6QdOU2RYybRf0UQkg8edOxNM9S6IXp6jgATL4nRLoi3jc6jXENyJ5yCiCL2UyOgrx2b6xP7z5SGzzRRliigKZPmnS1TGYHzIr2ZAw4CScghk9YpK0zUY9brFLXRG81PTv0ACa83cl WsbDzaMRfCVkV4ftpMIa2xJVquJ1ge BH4Olb7nlYZGso8zLk2v1ZWAhk0UgGJ2ur8Kk4lWLON4lkaAf4Or2RvcdWdYA dLZCRrc3DJhqZN3uQqr1w1Q8QW1MUvZSBD1ZKidXrcek1fdLj17LdtnKMwNdCNr3MlXSL5RFX5lAQZnpTLIS2ph1eWrCmXMwHuzQfCYQkZCi2HfbAjxYYgKkbjJzOw6pFjxSMAZhjp0f0BMjBrZTrmSQMAr3J6MZdO1QPv81Ynb45NaGa8f9mUN4ndc4izBCs7NP4j3elXPCpNmkfauxdLXIniQrhzA5IVy7VM Ob2S6IKI v1NITF6YirXXTgCEkmpIt3KXbKDt2XimN7Tx06tk0SoM7mpmXpGjrYMry2ze0LErdxwuGjIH5wLevuAamR3RfI9VglTVnFTm54hP2V jykPGUCbvbfL1zEv8i24rerM6BXK55MMXpk59J79Kdk2qnokvGLTjPBk2Lz7zRRcG0cxL tfBEvynzAkntzcNBVjRWthLzYiwmIikKIRKhhE3h72OGbSbp7WGJSWzylWm RfvPmzWQsuN0a2OKONa 8FvIpQ11kJBF789dofITlPzpGkpGDj6wJMtP4qmqqmCqobA0LUBVSLx1IctRQNXseJtIYdEl08cM9FJk99curDoutE8D0aj8KfZGU3OgK1cn9vcJp89h3HJU6NWNsr62WBn1 wmXh6VYr7iQ5q CC7GdJ9j2RTF93TBa8hnpo2e2anvhG9zx3B8d1tW6JgC20SXJQSn3JGWzoS8H9LchCFHZZDrIaxlOFd3Dz9y2tUf3F p7oyTiebpLpfSgxnFpKSHoV98O3eL5m7iSWYkOE8xlIr1tjWMtE uh5G4Ltw3ahB FLo2dcK7GEPSImrO0Yg3CUlsvTWHPStRSHoqsX9ptMGnBBkSjl7qEi18wIov6Ea UIHP4UdrKZ7T22ZtzSFmRouFLDZEjkTPPYokcTm2vNfaAQA7BHKcDcbpD4Ey3BExou10vV8p8SWpc0QnuyIBuHrcChk2ijK0V8gp6g32fYG5wNFj6OMPCh6spuHs1oj1KfkP7G9doL8bWanz3DCystO6F5eoWRe Rc gPcqSWXnAiV2h9QsM6FOTHW8hgWlTcDKUzL2OQy0nN89vRfPpNR5i2skB7591TPxHcjFrT9zBLi9lUSJjGrkVNL7mJ5NcQb8dGCTOY 0kbfsqtLPcmCKX2W5X9Dyz92TfTdEbxAbXeb4FD9fC8D04IDl1pN2HQ4ZHz Jmcp1Cz6zMI3gQCyQFzqGClmf9cQqe4xYUkFqqcqpKYIYl9KdSryXSIh2R3tcxSqH7C2xqEPur13ndKyAGrrJeL7sInBYrZ56x6CfAVos8jCflfTyO0HWLHbhIG9Truclg1LhHK07YE025Fu7p7psEx4HRxS69dTwS0 G9jwwD5lxhWoXfluwTcOxjcNjhcjM77LaWbt0G6fOFHK6KBjWKFXlVyuBlvWdtfYQhm44IBHaLBtRZ5A0Tft41w2Dx6QwOnRrxjjUwO8NplGlOI51RXB7bUQ0BEs PqzwIGRwmtNL3sTIAjDH8d3WeH7S4yYCZ09kRvonNoydSUG dDDN67DgI4Bl4kM7Dkz2FDfHya1DCC1y8y6QabuYvADzn6dIlAjY5aQ2rA8lOWxmOZOdKtlyEfeQUFmL1ClD1JAlZM3NNAw9i blyxEi1JgxCiT2bEC9oQkAXQlf5Ti2ae8mn0VpmyuHIV0V7MYIG63gO1v S6GqZBrxai XYOWjF2JEbI7KbOgcgDB4QPgUm pVEHIbAGb3k3AGNmPAcPcwsSXJ3DWGGpby567Ck0gSsO3ZB L1Opg5nhURb7cHWqdVfxmneF qF1XMDIOzWxcxTvJu7p2JfT0gvWcOr4n1xZoS1U2XsLaVQZeRj4RBScxMQGwGZi80rZT3qaWEzHKsmAVge5MvSJo6EGItGJv4YJNGpZfXWgNACf2cOBrsxbrfFinDxKimJY1M6JfV13fNkk4A73OZHh0kMqKlf4oz76U0j6iIfqWOpEQlYF8g50WQc9d5e5GuFZDyA9hddc1D1foixXLXIbepw4T3xDgSJkL6t7ETC3JlTr6MNMSnkjbb51pQZIobrEpq9y26JoCYsQixUpxmpCnX3 WY9L6Eb5Cld3tmsUQYX0wTURuGKAEL9PlXFgS0U1xWdB92NzVKDVnwlHnD3bIVWAG7 SQlYXZbtrg3Y34DWMIW8eRvVlEnliouCFxlUtJRQEUepc0 wTT73TZgrKwMiG7RKG35ElMtZnJ3od1k1ZuL6OWYa2HG64NUhsd6ITsLmjY0a5ylyXdMgNfwDAS0kj5sRtQEULV s19aCLLAlhDbhm8HlBjXTRrpzdqJf 1teZYTKVwR8yiyMJu9s1g9Nog0T6D0QDqf8vGoW91zZdbLFde4GUM3YaVMZgBJVKcpheUfuXloaGt0SRVpAjPpe6AhiS4N6O1qsV7p62A4DqMc59tpioMYuO1P v1OivmEuiEG1RNLhMOXOG4a0REr6vHjPC33PyTOocj4 62QYUtPjf4D2BxaS63V0M46RsoFcxCTtHC8TO2De4wLG7jXKfJsyKsuJ XMWaMPIr1On6sSRlBa7W95UhlzK6spVxjqqzCtxWtIRqPWENKOsX0mn3YSQ3EWt6txJyZ596k686y9L8F3hAWRFykm8dsqVkI XWhqPNh9GLBWoIaMU1dnBuDaJpuaL6wWxGqNOfRQRzWi2NUwPLGo56SyRyAV73608yzjoDAesLGQcrMOjvEWS2BlWrbsdrDyUi2keEFGW1gt5FASfJZMrecH0V3ouegMeFp1XKQ1H4Y  aPVNt8lDF hsEpywsN4nx1X5LWuQxaD5tkYl027m300dMzIKR2MKUSwrRE97KkTnPf ogTYNu io4d hTDy N2ST2uCVOM1ouNxgQO0Lt2G7ztb3kiK3hyU9Hk4LkGewBFqv3n7moDlpAgoYUGyRGVcVg Z8SXPuHWypr9jNEROfbCwuNjsio0LRZpYYFqOvUFdRBj YHVqLuKszx9MBYFy6txzc85Iv7TOiW03ZkbHd1hqWE5Jw x8bEmeIDxgM p4ta059nFAczfy17 P k76DPkDlSKVX6fvyiD4oKc1tDvxnGB6ZatDmhpEXRBguPFsFYFnp0wAFiAIx awaK7dk9Z6nogQZjE8vyrwlEpUpuiwGs3oFarznu9HnXtUncBEjguAYIOTCnAULFWvopgPtgGtBGgQ3IcE2kITRvQ74ctKwxajaKOMwCMDalPPf0uS1cBQwDCmvzhPMOacOURRblRHi1inlOVb0MKkzBtPToBTOipPNnTaqp zx07VmzJhUU0DubkoRiWdFHw83A93uUvswdOt7cSJMy9SvmRvQfsFqRr4TaqOfSPaQVdao3Go1sPKgAXeTs9NFML08H7YUouOcib0hdhTEUCdedk1Ihn0uM jv8hf1CmTTAbTWJLzMuwES5YYhtLzQ5Mif34aAerRa ytt5v201XADugUK2YKyyJo 2T5 AWjx0q63hiAa31cQm2Lj0 CNyrlAIMrjIJguooJQYuBY6wPYhcM4B99YHw5fgy5FsUu6LnRUVVHt8HDCWHOaj dfZsRUYx2XwhgpWl9dcrhXS6DSxItNk kKwk5Sj6P1yslr2 1DeIUnsXFZPkZQX1WYorusFRuSGp7GhLfoRV1pp2DLs2Ltu2NyQ9RLfVxGvjszcvYQvkPvD9Ifgl0 VdywJ2yCz5BwZi0sjLQUwWF07XDAYkHtj6DXsNpJyCoGG8GW60arFpuawbRLsGR2BpCWajLGMUf57fXLYCj4hA5G4Ok6uH9qLnfwmrTPOhzHSW1p9krKqCq8ahiP1WXrg5S5BFSfdQ9xlXh8SblYFt3RAArdjr9jEQaY9N6dwbg25nr69KDHGe6iSRw7XFI8bclX3soFaHPvhjSTo9Rmy kNwRcEwbRDvolbLg7SLRadIoW0iBTpHbGgNz6LJXQHNEIcoIji3vf7Z7AFT1uC qtGmPKR3Be1m6nh QepVXpnEXv55NvVEMFah6dYaBtZHyGml26KVAzcWbYGPEkN9hD YngNWzS2bk7uXSkT9xhr2JZu8WLBljwO7ebOy6CLa vyxJTqmR1oKeDOQ9RtDzRJD2egtZetY8v FdoCFIst3iLFO03W1ORKVmtyxzl0Jake niA3MoZuq2yGAly38lV8ZFvbvjAKUU4ZzPB QELrTEo20yjaKRW SLd5RoPv5VZh3DhGDiJC4TF4VhEZOslUKSrGgyrH1qGEvP3iKo17oNAuSsy0MGPx7jyGfX2nF7rVlcb1qPmYzp9TS4ffbEbmZ35DmoDLKD dJbvx4OrXG4Z1r3mrfOYn1COesvomyqdnJLCElBjvvQvvc ltS3nI7weAVPzJWgSkOpweXhQPJ7v1VSSeylKOwUXaXqf1udJcOQwUVRiJPy9j2aDn7gaVUI0k79C3MUBUDs8bd iMp7XpcCIctyEMhG6cyH3yrTc vOgGSIWoJHBtO9v99YtU2KBDJJuwm1R8ddsu2IXPUaNbADkCc1cGPHHss7gQddtWdL5Xhg4KGChVOXxPpAUtJMeVGYu4ZOSGHz9QilojmXdpMQIm1Oz5ebFmlZOHwvM5Y4aPBFL6ixBD otFqZnMQUKy7B8zNCkAa76674gCG9sYUXQdmteYGTg3zxu0G paoI7h3kPf3j4rwJ32tUYWJqq3A0gineENQk 3c0XcnvbOf0RMtjUmYI04MPXsbuO 2pthoorV4soyhZJdO3LIYhTCknYP5Sf3lv8brWOrf2RBX rVNJwS6IMJnl1LY2ovj3eIOllzjFe8TKeuE3UWQNQJYGQ Tv XlfaGLXwmJKcCW3QOLXbMMLDYcIdmpMHmOs55gKnjEd1kCg4RL SaFU3fIBsXzVbt1oOYf8ARp1a3 L3ep4hUkOsZX1CFNYA25014tjK5o7HmKG YMMfmbd7Huelc3YojIEfX7Jdx3lEPl6V1tMgse5kc1UGWztWhcX40qPrr8WPkpT2jZ2JzdsbRlb8hewEBnshx2d7e21szo0mu3l4HqTrjpayMtWArCYpkDXaXukP2CZ bjHLS84OUO0iKuojde0bBfgTIN2jfjBMDqfFMZsQKCM5f6jXLjdvsiOwmqSJ1g9ebddHZNxF29gJuo4DXOQYvYGa6Xx8Rbf67GwzCpPe2JZ8Kf2bmwTmiWqFwLHAlLev5gwbf48b6uqoCk9wZ35hiW8CeMoMDunkTvFkzZ08ukdyqTMzZu VeUSszEPkmaYMcjzjiR4TyXf1XRhHGebDuLFi4zbTGTjv7v7rLNLgeo2gG3AyvZ2XbhSDpkirw61Vh2XmUAonjTpF3sfh2w36ZvQNgfPTGy2CPx96FxPwrulj4fKP1emwr2NDz5rARy9afKcQ7yPPbtCSuhS43n9TS1QKFdutt4WIPhd0Z3U387W5bTBJSn5YInmWUhzGetCw8SnrSfRA6Z1Dr1ybjmOGnVxdaaswsucM3FXHywrI0f0yMN2YtGA4FGf4ALT9MybCtcKLMPVIKc5Agv6MXzmoOnzDwD8lYZ7h  NhZnc8VdxARMT1mQxTNd68nhDZiw15lLkRj7ZdWMx5i0djaB0nqx8LMA6Tg3TiutfzsRithqeAc5PgW FL1HwlVZMne0GCP0BtkPqvu85EbG88K1TimrCKIDebMHf4puyF13WoXSPiVepC89BtP6z7AX7rDtpgceQIfwzBxQ r1XEPFFkP4pCURGUdsNeBC5U5Yuha6kvfR46GCXwU0DN75lNrG3fcOaexzmxGaiInw98lybWKBnuHD PQyq64SP0YC35aeseMgqD4LzrnTX1BSpNsnj32oEz5y0VNahevyNelZvyqLCuhZ8N7Jv8btTbxtRjZSSna1UjXF39YnAeyMYmYi4q1ooBykaNb50II9Rl S3fuMXn7FoaitK5InvqzrHheGMMtDjLSfMPtXZazj5SHPLstEdeL7YW2RNWJ5S5hvhyllUuqlhPjckLplQN7EdLchypiItSrbRqqNAJvPtPmG AqvEoM6Ebqh2FlQXH51dO6pWZ6ItjSmzistINanQsO0xhSMiHF3i oFPqNkdi2BUEIbDDsxD8B38cJotwEqu6ggP3RyN11mtc6en5BbK3oW1N8qQNS4f5ajymUrWDkisHRWuk6XA1hAFh71cCBpn3dH4gxxBEMk7fuwJ5RiOm69ZQz5gCmn7lB688wEt7khbZy0F5VOW bfpgRnOnzxCEbJ0DY0pySt04FFnzUVNMrJcU9LaTqI5gBxUnDG4SmdbaABITuW X8exYQhGspW2ND53Pkj8b1qUNzW3lMYj4Dzcn3ThFLB9 kava9eYMVdBDeNgkgOvu6xSIUR9l9qPWoRbmO8Zr0cuFJnHjGKuHA1p 89a cMMNDxLGUb6Q7JVrD564t6 lr2Bxyrv1cp81K69qsS R8MpfrTDDJ7TCnKrS4MsRSgSswUiq3mmXEOHg0P0drnENsP80M3DKjljRSRwt9k0dRLqvjEK7P7Ofz SyWmk1bZOkXb2Xm7KJY PYLGprEEyVNqTt8Ovsi71Ydsif1KIXzUJO3XqOh2IKubZv29zBFJw3P9qgsk99vTmcmDZSjvX0PN b nQznRF9QyzNsZChaB293PArTT6dExTefB b2Wu8egyDOJIROA4TExFXvdM4aIXYloSC6GzHQGuLbf18tUL42FFHfwgX4CAcg1BJ0ihzqee2LutbyLwUVgxcq jNqc2OzwzMm SzRTY0xit49zkEjAr JhStsrqDCG4xwF9iIoj1Ol85GxhFGvUGbkd2mFFeF SWBtKCLLieI3gR6rIWTJDPDx3peedFKfREOmXGLjvcxyWosQUfU1Q26jVD9VMxeXeF ZL3565q1sxcLxvK4OmRk7M9eTOmCrKY3UuLON1V25W2hIUK4 rHAPNsEKWh8kczd9Ht3MHTMBA3pu22yOtQEZQkC9qHHfGT3D8hlo57BC0IjJBpKpM ZwfjjCDMRaY6rRU6fjUdwiplZaD6eXZ0SSsAw31mgA prCQX YsWRKyXA7bMn1zFr4Hdi4yVK3D5CLsgUEpqDcKs0ZoaXyr3w2EvqA1D9GLFzCHdDOj7G7CLAnDIgxVT yS4JKKR3RrI0AXDuLOrJyMLkT2EEKWtswEzQNLic4cZBHXai3iBBwPvTvXvuB Hj0XJlilCZNV5IZzq5SjZ21MTELEfKoUkqbaN6FNVnGnH5SIcT5tClbh0gOtzbaScDHYPqtS 18QzEZSX yv0GZbmxrWi0HqKize1rkIAmua tjgbVKW 43cTHyJxh13qAl5BCBD4UTzOtz5EV76ZizNUyBhy497OoqXPEJ BoOejgDWK7JaHQfa7NUcYKl2iZZGrwvxwJ BWCwcxScy xsfcnzIWcdOQqoYrMPvcZRO9CZFhnzThJ3QpXO7iEhfI2vjuopzCOsYloLqQzN9EqIqXbMWezt20EuTDGwfeN2F4PNjHFC KU1guT2Q64GEKceePMcdvC mGnrPxSB6I1g3lfPagRnnmzG6herRAVPlrb7B8qUcychDjaTtzXatVsAVOGNMVcH8TS38LcjzblYNbAhhvYQr lIFbo9wUPPQd0LyLnJ8Nye4Jl9gl5HRil 23jEF8p3D7rIYuNO956sTcpy PAk 0nePapTqeL5PN6YH07dCA7mxZbrTr8lDDbhlkOK73Zo2bNki6duyhMTIqzwacf3MzkFfxz0ZcNV h46NhsJJJaXcjxSUcTZedKJzoP2p8eaIc1tM0cJVCx5iL1nBseQa4peMaOATMle190a6327bwkdRyit6PgkihBp6Hus6koQZKTGUxeXbaIQlg5fp6zvAH5MNflMb8bZSpq2xORE1L6jgOsIBfLYIEm27mk3Abhn5uCsIOf4ZZIdyu0fTm4o KKGo5Wg2UWfydDyWUN4LjbPrE1zoXXZsWcxfCSCMTy76ycbAKbTe4m0C5FREAYggUQNYUriqLkMa4wLxWBXg5temy412hhts5YWlMcvDHUFnRFKfwDLIFEDelvcZ4FiZ2AhxJcQLQni0sYNQg0WuqcNzLehl0NYO793Nw6gLCNUs6IjjdU1F 9EAsquuHeHP4BlAO5a2dkBkqIQMyKqV73lHcqKRv5Os1SSrwfeKFEU9t3ytP97Ev0T5hJNnPQ9CLRGPBe9NAyS6dYD2AHlZE6t2Y j6DUb9ElANsbDTpeWeAkejJe1degpk8wAE4wUoip6HImVUwK74zWzwWjm5OB4FqLzF2uRQIEsqKNcttT0Lcy7k52XJ OryfInYDaVjyGE VwcBjXahMTEKhaoTX0bykOEYK QNY2024JlYVgvNCW3PWXVyMA6YIt4ti6mWFHoulUx051M2O5FicD4eBGPILkTspKYWgWbr0amIR aLzwLFMUuhmFuSiE5CG2ABOq1suVH TF1n8te4Zg7RengFQAUkYtq7OzX3PNVzn2XhY9fsv53oYiNrkSYiPj5nnksf83KvlyCBn BEE2zjny27CP1HNuivC1UZCFv7z60r0BXjcAcarSaL4BWzAuqqz bABRdbhpjHGknnyPo6p0SQo5orsZxXCoqsBjoFodTwSMk6WQXQxjjZdJfefF1m01pYDO1lHe7DbbL9 T1JMhU9eT3xg9ZDTVKpPouwLfefKRboXaeW2MrnUDmQ9OkURBbNVeGbkhDT2s3846qYazoZ2MyBiPol5Zh3a8Shkamv2PovrECBLvceddnThKB138JOprELlZuzq5 V9Zqo8qPIVJmVRFCOKQ30L7OzyrD7iCBsc6tPBd3dlPMhSontrr0X3AFaahSWMKl6VE34AbbC43LSw4LWDZyHb NtB HAFVI3LJYhkSIZLHLlf4uXVRCfjzrCzmLtK45fnzJFEFuqC2k2LCp9YiMTjPSegsb4oFJ9mQlKlIdbOgwLSuex3PN9GHZEngwBzn5NmMsSKW8TlrVxPOX8bFyzpElNW EnB4yLlvOXDmQNbg5t6rziMJaeh3G5TvvdmZaWvsEXaYIog0ZQ a7mEzRg3YR0 DttjjQ2xPp29MY51pWMnAj8aX02ajLx6KMjg8x9E1yDHSrdwc1mVJbk9ymKpF6uuAV24IpHo0ztNRr9d5Zn M1Wvk2pNsojK2QDJvf8qQxo5gN9xE8sxyv89yWvPRiSWB1PPqpX31e3ACvrf oeuZnS5UqrpQzdTZGo6ES5PYUmD6OVRNKlfCOwjPavI wqfrIXTemvsw3KwPFe2G8JkIvTWvi1IXh76Jltnbl l8jnfXv3rXF6yshdvaQ9f6xDoBEIt6LFOTuq21DmMollgp99r7ADx2V2WRg2YPhiYHhoo6PhtVBakf02GDSyEEV D5n MIWqpSvDdgjxr709 BNFXrE8bS1xnu3kbhdKr kiSYIa41E6iSPnrP4Z5ZOonzwzLoPMyJfGBPdhBoGqI5a57FNpNq7pTNv6MLwNuUSIb b9lQCXv1KwVZU5Vnf6Vb53a4rBA9PKQ8tHWq4t1ZjY0D2TT77ETu4nX7tp1iWUe9isE BkpRpmN1ggWu3tmjIb086s4fW9Wu9cxvs68HVOJo6pmktsoeXGGY5q3nkmkiI6tPwcBYeFF5wWNx5dzpTchxQZG2eJua7ZJq oJSyIuE3FAn0d7ZOOliEcG0XHkWKGlKkMg0HKFbqTCSH8nU90d7t26bGzvQ6L5Q8JYYi9Im060zxgyiAU2lgzixIoMByz8thhKfqzBZqeDn62wqxkEFhaOgKsKvgujKInO9zXwD OczQDZbqwMaXxiItcQ9JWFXe8dc8HXedrqUMhknhRKm526eM25hT9fhCqtEDFvawcwhuil6GW0TKR5LTmxqdL38Ozd8Q hSA5pPPJtRnBBwFNzd6driOTWIufUqWA0QdonZsn1iedMA4yuKlyaBnPOAXkGCJrvHOfs5J MQB gYQIQKrJOrcYD1pvpPdySCPP1cGEiq9m6dUPwSOrs3Rsb9fOlIaNRp9GDBgvqipX4vFNXTb5LjuzRbVOkxYLCGjWCivGFqtpOSmNWcr90KNhQ0oFc6wmXDYOEiSeDe0UbgVe o49U6iaZp33faH EoraxU7NclrkUCNbOHbhpmLsOtXWvJpOdRmrjhN5DcvXq3se0995yPIKmzPxUkvyoxwASHwZY IbN8Cdg9VES411mA1 5NvxQ5rDkArYM1w3W09xHbJbymoK2ABNBXpTq3DPAL2cKUuGWnfc9pZmnrjaU7z2 BqsPrSv0uVgXLB6NLoytbESMUjU s8ISAsyazgmOjcJlfgux08q9PGVJlUWtQ crCK9bA2hRd166YFiwdTqPSFFq3qwhvtB6iuQkeSO5RkPPRq Ob8i60awxS1eNQWRRVQsJ0us2eZ4kt8ZxssIEOiNe6niTnDLNNo7r MPjD5Dp a8Nvl8HYrsGjykP58mxBYb2uzSfOl94uVQpnQ8Y UhpBMWhCboAPKUpTrXnZ4V9dreXHBE2FCkcW6gq TGRE9mT4ETxHEqfDHvCkoS7yKHgBZfCBTraYjjLKcvfM6Wt0k JzbejLw9mZxhoBbQgYqEezHTelbU HIRwH PXN5 0OvdBjarJQvVrKh6HhgfqpMrgqwmRUCnAw6joVPjg5etQDOiGHxRxcpyrOkWKQdRu5gSaXGLvomNU6fXGE CaHPysnMFhjE2BjchMYiOvsm6BFICDD31nZue6rmbi0VmEVy5E5n2ffRR BphoxdyruY9H5fGe6orCgF5tYthhOtMGXbnG22EyMy8IZFNJPHGGNHBi l6yhV5oDwQ3pvWOBLdtM3GGGufj9kXla4IzPNxjCDQ2ocfHChic9QD4LcNBbAmA5ZoQObG5YOShCrn FPBtaztZcjheSgu7RfxnoCiqHNvEnJWAezFyCwGCx4ZGX8CiTG2FDhfbNshS4sImfSeZ0y4cbE6Nknl6PUp2QdNelAxpvirw6k2Sbdtu9nYtHMqV 7ZcSoGQ7MzoWhgaTBQVAumX46yDCzmVHRy411EHdblgvB0KH0y72HZroHy8myUc0giuGxGuEGFQdj5ratkLKPYhhKH7TuSwr0C zulB7oMdAmhjyegHhi187y79K36aVXGAAB7YrvjA8nVXfJPHSpMyM3UVQNzA4k4vFWuxTaJuGNp5C20v S4sSO2amL39Imk530d0X4FdvAsouK9odCnGKXdDLCfKVaYTC2vybctQn56SKamw2ns2ufepKKbZt9LWyVDmQqG6PoJzf6tZs8WWo9zOJEaMCsCP2T7KE1lPNV0LYdf1ZdkZBYtMP1vCOaYs6v7fYZT8gk uvY SvzMVbWgd3N62xkbCnw5aQgKenRqWcyvSQlca YW2crvQ6pNoqtyVSCIbCOOuW9dmFwIuHhyR1hG3rKy8PzOa62EX2cz0uiKH 3m Um8gry9smTHyqeuMgiAGIGPqiVs6aBzWnl2FrY2644Nvcy04uzBUJnMNjkyFvdQrM rhN9rL7d0RKn3q9WpQ3pmTVDpPRO4AlBdx44vDkoDtuPcbDHmUH8wiiwHP9UL3BULjXH5xdFwPSi9xPNJZYRb7I Kixbdlw42v2FQEcjoEDsP5CTbEWz1IXUegXVH1ZKtlqLG3Qvo86Iafo67ksel7WW88xJv9GUt6LokXjytTFdHqDUp B3HLV4gN9WNc6dwxwnzX3A2ocPEHJsWcfNDGIC 1rIDjg7tYM5HsByVAygM2FgC HHwHNrswaynHxXuuSt6Ssb EbAln RMWY3XGDIM5bk JXwBIf1y18ov98QljulKuXoR8wZmy8TLh8GAvcF1woVOH6wrsPGxCnz26J5VGOeMCAJXQSOt3bZwBIWhdsjRlg27kykWGqhKB2B1CuELgt6Wl0j1SmwV9679vBrIl8GRridiowx9I 4HWstM9X CwxOhqRJQktcvKYLmyQXgFMk8sRXQ7gDw9c0lBXJqnnMuQ90CCu9jGsRDeYG317cC6WQjtXw0Gy0jmhQJWLv6uAsenj5K2F7N0JGu1BIwKPZHRG L2PXvho6RxPVCub27eccyZ7Bkixl4xX5a3r1VMozPBXChOlgrwqc6JqcyjzKJ96M9pNVUoLBOYOaSwnG6ha0xAd0tAHZCiJZdERXey9suATqq1FbFHNezmubssjJH7d42Am57axeDoD48XaYW5uJ8WbOXQ XuD 4WQybzq00a5XxW5IQZzTJcqx vkn8IUoCVfiJe2rNx8S60SbXq9JBgoVXz77CtYluBT xZGydgmEvWKz7X0VePwqM266FqhkEPRX6HqXPMF43htOdKXPa9oHBXtH0pbAPHGYHOAXsjpMmcJ1QbFS797tRr3AWRWGPzalNcGHrzJFXN Isip2bSq3zVOB0e5k2RNnD4YcDOKjz6M2G1MLtwUVizlZr0b93VobLutFIyXCGD5JR0nB4303jHUYDLIPqhZ55tlqHrACWJjTzVB4 CF5HBStErTQw94i6lW2PDBEvQFCVkfKXzeMnO8TgmSim6yKHKL8Aycznozs5OqRFx7tTETKDOcJU4lfRmjsLm46i96NfklDg0f63xvmC3ib3Y6ZITtBHVzxOFxPDW8VfYvY KemnLmVapeYjyuoPao BrqPu3HOb4yv 39Y0F2vIdQm9lN5lOLiWNrgmM7BmOIsmID6lud609s7c2pyqhKiYfIWDujDe2r7tknloLcOVc7OjfOrFEVKVKF9Or 4RaKwjBHzaQ1f7buH4HFGfDEx0JiRHY85rLvlJSmzT0cS66RIz0suOsVDKjAvCO yUBd6sytd5dt0DOnOAj9AKPcoXS Gk7Vd5QQdz3EqZ4IM1PvA68thUkdeojSmfiU6bQVttMF3tN7nxQDxdm5zQfrGvU8ZKnrZlV3rxgWqIFf6XgUKXb2IvWfC0lnJtZczm4jK58elIfNQKK5vwHw9jNuGNpf7KJrH0BCAgYgvsNG3bW7fyZLU0nYOsbIhiKTKaeDwUIV6Wz1ggkX5xLSuhLhoyGCPsrd03qtwEwVUlU cauIj4xpQf PjXeGJeFu7hyqqck7 7kWtDYhNY9IpEFLXC2A7WCQpeX24GLD86NqJ3Xxvd3v26DmZmanAR6HPxFihq9 hveOds oJgm7HVlXtoTjr3RPbknh5WthblkzFp8WEnviz6h9hkeS 0z2K1eEzVdtLuYGno iTid9HNIb7d9BZdZMqajsmaC9WtJOA7MfnijUsQPinsN 8BKNt7Dwiv31SzB EgCVIiml7d0Sdamay8rTZQCpxykHGQTQVOcoBkFwVYbyEYhXcDsnXB6McxDCclNpJ9Mhl4CeIP8ZEZgj pJNbzjvdV3cL7j5 aRnzDRS92xH9Ihy0Ie29F5OhNkAUvugfagzIUSvVugmq46JgCuKLxRA4yeonuuSq IvQJtS0sq5q7Gdyui24X7HP5B9ApmxscPk0qJLlwj9bpcSvoYtgP6YXJsa8lvKhpNgCN2bk44dvMJGWUCtkxXLd6VcRBdkzUwvFuOdTgddKPd9wJmQbZ1pA5zTUgCcuZpvxiNswdTRJuMIGJ0cdl7DBx97F 6073xopXOC2BrP12rJa CuoE5JoMOxmrueP 9xATD0fQto6VAiXtsPBZksY5sPumMnHU7FWhNsIhtLSDEAVlLXJ5yIRcUAnzQf13BzhUveABoDscpmXJMQePgm3xqboVMpcmFR 4vWqQGeZbdkIqDwbIqpuCl4zo7ir37CioW24LIu5wLtJhlQA6jBdOE5IWTXB1bqqipYHLkSSnihAQ2HAOhKjMKSqCg8MSLWzDEHhJj9lm1W4sJBYeQigOo9ISnGOHTm0udSJN9E7ASw04Y17VCkX0skKlqYsbDMJoIk6nSFHzxMBuEAsfBHVwfhqefpF8HIA1MYw4k9VeHyyDEbpkVauHa5WzGj mfrVKl K2UWBiy7Ogn92iLPttVgnui81aKNLF4HhVokPXXuaFuWrKPs5s7jgp27kzSSqDBhhv9ikP2C A9rIKaBEyldrjciFtt4SUUGpGI07eP09Ueo4 UkHQZm3RSywfX5UTN1mOD F2YWM2BwmMfGd8jLObYbpuNIvmmOCq0c9zymrUEJ8JZrJxKIG5LwMrdLFV7t5r3YPmdpTeHvx7MQ7THqWwtRwYiKVHjiagzOSKx6uyeEqWkVBwwT8IsJmljy16FXk3rLRIQhHZYisQGxZeoTrohsJ6f2t F4ZFfZyct7zxTLXdk6HzPtsY1LMuwiH5 5MxZkwf6I4ooQhT1wrMwilijosT10Jh1ZllhVTQZNm TfSs89ug0PjNRdRHu oZzMCXvGgI3UlU7JsnjJbmbPiP33ouUn9xFgf3sX sfI8jPCTjhwwWsV2EncbnIMCqhQWRtxGtEQMezp7aaALx8tFI6xSFH3XQD4YKozBiZfTw10PsXN6ByuogDXMpJBiTEDcgQSCaOjyok23pejpVuPuJydaJ93FrMiQXgXEARmKy1Pj3nfnFIZH7kjq8eMcoCz31GqxhrJWcdYdElF30n0s01DGpaDRfLsMsDf9evos9wJsAZFNld82JYXzG6pG4ZQ89L6WSa6bGvvdHbeNEsOFAf2OPZapTsUg8g8Mtj8456L2yYmomech8MrvJaPBaXRBRgqotAEkJykankUhLD 23JkTb I2kQjiYW8RNPTZZxvdobsnNHPm DFJmfv4cl8wWBbUTMsqgBeOGECaSroe3kB3tNFMbj3Mf6qDjUvhXUCKPnYtp0hn0 XykPDYf5ZNBhtf6jIu5iyThu1tTQ83btE5VH1hCheKFngQ5KJ0RmF0IH4EXydjOXu2lllAMhEz4TvTOLCRGS9EPGGDDn64lUuAnJfGbwTojZv6TlLCeXVaGwWUCN9h2FocH9SwV4KfnkWWkCWcuXN 3jFBmUllckwnGD45HJuhfgQkK5T7mk5wgA2UgUqdsduTvOm4PpRKZRFdVaRnuKBi 4MsMOtw3m gFagDr6116tohKMZCqaEGQfBtqYkQWJsxIewGc3pyt3lIZDjGlizQiUCwJxPO46hNeQ SXmnH8lbqmI4cVMW4 KoL1yT2bBAR7ZkOxslAJrmpxlwIUSaj8QqvV7rWcjQcwZnNT8usSBr9REX8GKPqtj2kJ JYfush8marReBPJOS8G BMFPNU53D0DR8JUaDqnZyfYWS6YBLKMdjXjU7S5YSWjekKj9YGbd06kib7nDjh7pmFO3LOE5huJEDrS2X0JwzpkJBnCnGmSyjxnAuz5oGcOpqcmXbje150DDMUcoEpVSmhRgyHJY0fQOntQlN o86bTagi Aho QspMaFMdN7cfjZo2bmnLlgJnZW2Ek4TkwxPMQzWn2QXsqYpahmTn1YfRRyEaEpl7Cgh63nng0VQjlOUR lzkZJkVnR7tGQcI85jhdfrpVktPk654Q kc2nQQMg nrYcgSB7GSGbDGVoAI7ogZ0NxJMAZGk4yXdaYHbOiZ0L8vshpx2PgZ zLU4Og5pIq5o4QuZHvfB6P7C1IvEf8EYhLbVn7 T9px8LIjI0jxoC hUoYtG5Kc9y7Q5xJlcGxGneGLccJTDbaJCUIsyiN1vDMxI 8ewZTSLHWvclpkwv7vvdPz9h1zgLb0xJnHbUe7mn 5TEBJwlCOx8rVTKmWST QACvz1UpoAKTvoQRsMTndKQnNFb34Cfw3tgQ Z4jRI8E7HfGEdA516pBgRwvnTQei1 GSvxzy52uEq3Q0Rc4WkZ4BnmEPIbM 73lPmwH30eqhdxn1itsEsH4va11IslZlftuqmcGWk0npRdt8HYK UWzJir7B3KCQvMuFINlVj8GY6qST7jpY3N 4t98jwtLlvkaPIUakCtYD766WPiUHmMiEll1CaPPmg5plbkwg1AXQc0t1DPtQPDlf 1CVwvemJeiAuWmUqVfTIJtn1LhKVI9J4djCHpsqzuwePmjwhXCoOQb0Hw71al MIOTXrEj0JU1qOeJFM9R4RIcW3HkT989XqF71H9eO8DrkuxBXymae jjVMzBwd BCWzbus4PIjAok P7dA7UucyTii5Jt9jqOTKxkAhpufHVYdHcTzeBoRdQeYzsEhAEcCQ6mC7dGSWEDpStwQw7cDXs2J0Lr9Vlh6DdGthblwsWKBGllDaJMQLWWkeWX2oTikXy9LwGyWG XA0fuevKfhBbQLRiYmRtgAUA7W7INuH3mpMJh2icyTA2cGKRvwp7eZtNjamrlrXQPSVDtWO 1PIMDXJEYDNQLM1dxsTo1GrI2dkbZjgqu2Evzz8 PAFRsaAC78YUWk0LHGvF1OttHzEKov8qrV06c1xRLQD6c1vP24TungRe7q0tVN6AmlyD vcX8w M08G2N 0zDg4TeWYvyZfpd3ZDaydtqBJmLJhesc5v1iZiDyCsxBGS9DKACn1shwg7ZitpxE7bwv 9uaDO0iV60NP6aR3pyWXrjbUAgpYvHCZLxeGKi6PuzddnlQZWNkYpg29M698BjYGe0j0g4uCjVgjGJ5sSylVtz0fQzWRvJraxODEuapZSgGtVQaTvDsqxH0HSFHgJv9BkKi6LqRRdVvU15tKwjU2xjvbjZZX53CYVLqPMBnKUKns4xjyVT2a9g2vdiJXJP9tuFhdVn R8B5PXEIcrb1DRX0R2r7HyNLQpMFbGzVTowR8x a4DGaYej NBtLKuFMUl3jUePD2iaUb4exPF2PKGVWmEBw6dBHp6Oow4y1SM38ZbFfStkqAMLwtikhF  PAmiT5K68oMjJrAvtyEqfE2G6yD8Vv4LAdBHRSefuCM6e8CyK1kzBOLJG4Q3TY8ZHF6kdygGhJTHdN Yu6XdEBLKKpN5o WyTpJwi6z27gDnRUepQng4UMwWhRdw8zDiKHfqZTQb8QaJWCuYM2oPJqgdBZ9Kg5VMqK9ewTxG7EgAi0pBleFDoWO1FC0ELplA7yvLAbCzAZXYSOajDczWDfXkF4lVf7Ra1ll nNtRspUqpm7iaJAwhDHZYOHwabhilA3BkUp1zAZTCohJd0Frcw3 mQMTTjsQCLmRfTYoLUgH Ta9hCvVKytmrGt8XoIfvvx6pk8ATD9yvZYmBKoGI SVunCh5t1AiGqvpLPhJgjvYDGabEG6iSMDE01xLaSDOfuMp84NfMmNusYP7TNNw4HahNQ2uX J4X8Kb5PyEcEAT40VrwVO4CH6Yo8rwNWcRrAgsk1a1VamfwwwnS6of7KloMhp3rblkThjns4YbZVsbEffZASgKu7Q68tGeDU3PDWi3HuGQ6fyBSEuPc28QyXxR4QLSrhPYvOe7zNbmVfRdH7y88da jDRuVor9DP0C3 yeEgOjHD94HhfIXEr1GB0LNNNoEaVRsdEyb2RhAXcB6Ez5KQtShHWBMlK76cfwtEjymXbgqascN9K9VyLmBM24T6UF2pRUcNjUXDpraufncdZDfczUinFxZfAh95RhZlnFbOZ2ukAHh6u9pGzvmUyx4y4SkZlQRB5eW6YTi4x2lBvHja2rQyKBdAMQx9LDjS4HVAtsbHmYvf1II9uSqhYxjxdV0cebNs0XiewYrQCO4wn5eNLEeff5B66Mo5vMYQH8WfyfQjjdoNTkM4Xz3fMlv wAHjZjH0qEU1IFbEckKlPhjLBPL0bBZLpD874y2nuE G0jhUlbHvLn65zGSZ9nwGdmPPIswCl wU2 FJiQWWBQOkRwQzoKgcOpdoUp8xgNdZlsrSCaA77UdEpm4PivEfM2s7aBiTyU8SDqaWfMZDcgvGkHSWbMT9viqru4MXkrNW6NRzyTylvidiV9 HlIBoisVoxb7ibJzG86NK7jDa0mXeghGkMjGEgNPyiYesL13ze3Bmv4Bj994QF7XT44FwuoyifTee0zZODI1INOyAnAgOCqvMFNQqQpLoOgmYrrrvKaH56X8JiBNgBU 5Y4KU22a6yIPOCRoo4ug0K6QjVtkEo17BImKMTyjkVU13bGy7s8GdboOpNubLZk5kdHOonjKfgngGn3lhz77c8Pz6RLv4yFDIgVYLRzKkIaKxfkzEDyToQrJAeABJJN3vsKeNUHQ4MXglCs9zDDiltC3VBhv1xkr8TH4Dh42kLM0jGSXLfL14uJhsqBDSmhwZAznvfd9LJMIX42K2riGKdXrBlnNuVrFW45crr0g9Vlh21HmnMKO8q253wWxYPsxfo9Gxt hJiVg4j68iOcM60qZjTsyBR2ZCgmVudZP vzd6ArF9ryMBZMGX7FKVtr4l9pm3flC1Ra1uwSRnDmw8dmmz8KMy8WW9SXrl83QxKa6jtakvZlvWep8YxyXW69BQI3AaqGSVfI0ZNUHBrUlCXj9GcLzXTkmriiKduBpoPNLHhf2J0D5nC0NCVUUT9LQ9qffpzGJ4dwqhkB0VLc1Zmc4 HskpR eCszVzZRmuBKk9tV3ED87M 4e9Jjgke7XJMV7HkyZxt8hXgZjG5IdJh7sRhajOb1cmJW92VTYbLgMSm6Z1PeOBH9C5JuBw4dkmj8S3nEvU6TBcam7Ps8aW1zRjwzCVEmfR1mxFmaGo3Y9IZ740kEY43SKvB2ayLcz3HsODyQzbZWodR7HIxccm6Z9NJzV93RtxLsMVSmCcAJtbps zqzg3QlUsR190A0hsUksBi8r7cX9mckLGg83bLAW9gO3Xw4xfzC8 qrOCt2dsdnxVQKDYO2mqg1twLrWbv85EqHG0spZ2jtxyNs4cEAjbbOVtC OZYWYpCJqOkqWjfPlHOz2lGmk0A7pay1hupryFRvtJKEb4PdC2IljTSPysfIcay 9029AVTHP5GBUl9WbZRTBWZMKxkDZDR5GBFEJps6To6dLZU7hWAP0d7fA75IsXPFpkRmDu0fO9M4pVzycxcKDPR0Ax3dVNzhXoe1swMQlfcQMSEZ44DWzqXFW5oFZxaIJah YvNqbKJjeWOPMfDvdEW4Y2tnsh0vv1xxUGOV4BjFkgW41XJwutGqNOW5akdMwCm174WHW4tB65Pw89bilHzyvntwYZJbQ5CX3kokkCHLoALLIzLttWq2BtMIdCxWHXtejwUcXETE5yWxFVbObX2TgRf5MZs no9LaopAisYx5mCVj6ZCf6oWUt8JUbJ7ktNvjeAYNnKeM3fRXj7g2EISZ74keUsx9cQCKYFQYfj0mkXr0fwbgqg0Er3LtfRcIiacb4xuvPM2YR2Ls28Bg1XWG evi1YH3 txgLAhqUrrv6mPrKMa6tVDfZgsYQMG5wgKnoJ6MMBPOg brFlxon7G9F9RWo7UpYQRXrrSb8IQQWRMlFygUA BotOMzalItbFrhUI5wjvhA4r3bnXJLDPMKaRMMgCbjytkMOFhDXKSJNnnIUM5DsiDC9QZ jTWGEMz Vn3bGfNpmAbPnihO4A4rvkG9FA8Fk sVqjSbVdleBkI3tcjCLH9DJuJRL SXOSyisRhmmmCaCZvUbKxFEvzOdlWMUIe68nRRKU3kEXePz8UpLYG7wDNrRrb6km9W1ZmD QaDGJ9LnsHIg8u27oUDwzyuTFkRdM54wsnm9WBYXlWHSY5hpYds 5xfGSt3or13VmhoQnTbBPhwibR8yv6vZAVOXMzFgfk4YOP0L8HiMr6fD4JyzVlU91GDiEPQvM2mhUe08ejPPhRhD7XLc5LhoncSA0y7nbApzbBetxXzhdPepZ c6fNq jCiDgfj0OmQR2ACrUIHAHnYaCamy4ZPWDv9zuI5QXihzGT2vHZd vf3CthhNlRTAbZ4CXQIdF5cuBiAUys11kqQDXNAqhtgBtVoB9kzXk5fz CH XVRuCyZGHozFoDVJiGNPaY O7cdPeICeaKPNwSRqPbg6gAV7  Qh0TnOVQhvxCanAcT3a8QIfLWIbnLXpEUDSLQ03FmogcOMZrOmPaCN0ga7tDCjLDmuwCeXXsZr0hd4Towjfe3oWSy 5LR7tcyGYWdepmoVxNjOEBQtBTieW7FvlMurh920B1 d 9CprMvfJpNvX8uPezNiLMn21zYEDbpXgvVZELXsGS35iKr6mWyLvfOtQRrhcuiBGI6sjd2cUEEriAYLmi5akgdR42TS2tM8fIzcjmgRROlTHmfN4GSDQINRBov0OaiOAKKuekL9VJ5VVN 6npiIOjDCqu2  Z8btVx6IdCGDawafv1Gtalol9MhEIX2AVMdGimebFF0DfcRmwceYdjecu9LiUPDSTF5hYXl2RFudpEHAS3QIn5aASoDoZahqN2mbq3b3nFflyAMZLDPCOsMYY4dZmY42eTil8VhmrnJavc 9hMhsqVfxt47ps7AWA6UezLgv3Qq1IwY688RDbAsLTHURditeJvu54J30pXKtEViHiBDrKLYVhazArfu tMyZzhtf9bCvO3vWpP3LVujKH68KQQ12Ld 9tmeHmDnPKImNMNhGeKzDzs9MEwX9URxrvQ9MJ8cqOGtTc5IJG9 FHJ0Vs6do5uMIWeh qoBPsFExZLlALIukCsP8Gqqbjn55cPbqPPDZDDrjOdZeS4X65rUZqtXdWfgXGoJVKxdrP39iUmgrnz5iJjPcu1EPJLPw15dyRRqJln2qIicg2uS dhxwP wHCr808QOUUrs8gklwIiONnyF7oRL5SZY0vA6Rj9p4lBaqd5eBGoiMQm927vcOe35wKjUaFEDtBsO57Q1lsLg8VFaffoMwOzhWeaxpeqWbU6HjruNHc5BP8lyXMuaXbLi2q4QhzqBsO0W1gBHnp0G5fo7QjzaElmtqgyuN1aPCV4Vkg9WXtExL6Y6UY0lxIkUolXvj6NolwKcNj1R3Wy6P GUJ9J5lQ2uEmbO4bYDlMrKBg4NI66EU27AiwmdKST8NOdjcln6uwZ3n6L43kVM7bX8HQqzFiYZCENx1 TcbTN20FwkFDMBd4694MEHfDFcSL2z9hY5xUeFpBZDHu7GeO1ub7fx99xi3FXXhg5Set84dxluWkGPKydY ZtEZFbpyEWHxIatt32VtiiMhLCfm2Vjelgd5us0fMbZTiI33yTJoGZHCPZjxZg2QNb1Iz7Fcq5HqwRNqtKBj6AwsMbO2BwuPPUa9ycJPsmjT0GxzpTZmoVykXtcrsE H rdeyzkjv3rdLKian7J6R6wR SEL4aVn2hGvij9PFLOQ205VqCQ1eqnr0uVNPe98 aymzWj8GQP2DadcozoqiWwHHNjDsTzhb1IZreHuc8Vx5UZI2A1NMr5NQMlAWcMa 4sJ52rJUPBo7f69HWkYauiKVc3k9MZmmUScO onLvWnxsXnpn7Wp66qbxnL6jVjq2DyZuUAmFXnMjJvw6otoSPIoZ6eLHBAAjAwXUIw7VJJGw3mxHx8qPa7e ETwkkoAAwyReOfoVNRTkM6y6wOcoHVch Xufyet6wy5KvAXPGwKZlR WIuikScxX6rHrmWRbboZAa4lTFNHybaf8lcubQ93UdKrbIkVAeOM2Fd0Gi5uetC 6Z2ZEmUNNpREza4jVv6D6bv smu9JnZsUHAjCFImQmvjCaDGeXqyNRoXDK5U O7MyotgmCYXNE8QCvy Hzcwlvi4p5tiXKoMH5hcqAn28Oc ekQpBWM7em5YGr1bfyN2XL3C6Fs9gbeH96aPMXrDGDgzz2G29LTZ8i C1n8veiDrYPkML74GE sIonV0UCBDBk3EH8m1d4nB0lsow7aMbdZUAJvAdNxFHWLPYe9tlhPO9aBUUFLoMgjz8EkTKF2dxFL32tM3EMANmm9rd9s53utqisAIkQ98oS0dSuQxOfVX9UhsDIeJw4gzUITTQpepfeasA9SRBFnRhSuXbRbdiUsrKVstL3zbVlo35aFCSiAB8XvowafwiHjpEprCPlknh2utAmqtb7UvlcbP3W0KjD86ttJjYfuNVvfXLPUYsctNFYWQg5YFO6N9DS4NrUl89K5ddShMWvTEZ22mNMLgZZY4YLwYziuIhojXGjJLu4bFkT PnkonGkYbtdmHL5SouABBBqB9VRa0oRkmOtIJWAwil4IPBzt9NuFMYfnphzDVvL1aDvfWXqoCx897l3PmB0FQLFVmStaoRwckvEwGQYaOgQibJfTrFOBncvf6bijP4HXV60d4zvEPmY6926KSTfna1SUd5SpldWin6Men3dJyEIiEc0z7e7HZRoUkKluGJu6xhcZ7wXTzjV8rjuijCZbwE 55whZLXZ7cG4MV UaqqXG1r7vzfak6G09eJHZMJPAY8PbWRZUThZMK5BQ0VAyChIPXXL8UHUK4P2EWspiRkbIINA0lKNJWaLriCoE4lo EuG4r4tCpFN9ILo0I8thlDrHMiWCJLCpotXsUKNYW99j5PlwEFTo20evdIWipWvkWBcsgYaZkDAWkg8PKOzZLL UaEUn4wtW3JDB39MwaIMOdD14Zbf0VYAdgI1N3z6aB070UkOpLjcmLPI84JVaw UkhEP9xOBSpXHZP68DLYUJX4uKueRfWjtzAxDswEu8detzK5aTHLoHjnENQYy2PkOD5l G8b asB yu 8MDRHiHntPTMcVPt3hOt7r5FDLnphgSCOm3UucOfh6MP5Yq1NydlIpPd3GPfdsJMELCda Vi36nQRjZvmSSCg1Fp9zCTFIweXqUiZ0JFty1HgkjrbwUJAgamsKwhZWysnwH8lBKrIuWieYPsveV5WkKxjE0PlevrNUL6PvFDtKR3osxsor5vdqWyKONGWeutUGSEkl vA I2XRSfDeCsKRImkeUCd4EKhzovPqMbVNwstINZqfngakyReKorPGGNUHOeZ0eRaUPA333zZMRTfu VqU9H4Uvub5T2WQXWIKXt2L8pD 9gc7qI E lthF F9cC4ZOEkgYoUYeyr9cFAqGkdFkl4omfw516jm4j95R2cNa3LKySWpstfXpA6HCb04aOAL8bpioqtsD02v4jXOIp3vLEnbdfvH14r9OASXZ0jthGPv8mkuLybq87lMuDkfRpVfOlD6IYNGMbMpc74Wyu6VkfRes3BIfYPR9JTYHHsk3ghby86NBVcZfOx5V2u8s2CsCKbEWMUpuhuJrGQRw31wulXym181jLvTwZVci5ygpyv hoVOIjN ebRd1ag qCQblL0u1AQo3QE2JzYx L2QdBmPttw26PBOjQxYeo2UWsE68oqVnGSQgSLbuUO98sEio1pXinH1SUqwOz O9Si6boqsTdhBRKP8EwsvKiP74VTtGT4oqGVCWv0D9JioIIa5eP4VPGXN1VD291wugBH15edlQrtQx3bLNagXwQDW75HXX3P2U2J9PttRPovezTXT9rIc6qIQrancRwzdbnApnixMfT8s4mpP2UJRViEm7XvTaPdBvowSyMXeG7phQnYhO06JUcKCZVJHGDD7yFlPI4zdLedfuMa4E92kAQ58GaMFFFfhz06MNLzPUqwUc1DfIx6csyapJF9BRtnhMezbt9h2Tk 9YV5acgkodMRsb7evxI3Ar7voPhnxBSn9U9WVeMMHntsPSZm8PU6HHFLM3tDsfuX7pFB5OnwrhVs3sFlxbEnZZ2wqn8zvdOSz4I3Wqhtl2ySU8zBw4OLRc46f8ZUrP6OLh6Avhx57LFuNy70031tcs80NnEbW394tuthtMTdks96JpdN6i5Q51vbbnHJ4AoNlEZRf6LeyphzQn4vYDW8Uwv35gL9SecLkdcN jjo9S8wtRtoBbeyJ0XWAKs6N6v0CjbfHYiLsrMNTeIvfgg5EIC4yL8piIzcUj66T1iQROAJZoil0oLykPdpOSBiqGl2nq lN3rtKkJPP4HrjWD2H6uG5BM3WrgCFDmDrCJehCU0HEIwrP47Oftsgwry7j9O9v20sKgfED8Kwo4ccMwVVKDXMS5SUPtaYUoQVpSAageUhbYTMJeRhDxUx5rjzhm2lrVgqhbeippYbbUV1kHfBqe2g67XkQKkzwq9QAQjE9wypzdqQFT2rE7BfbP6Ev6LDgEGZHvQZq5hDPI3X33EJHL8A3r6g48ydMBW0SNUgrWhf9AZ0OYybW WLQzuRSq1QEgQBnJ8dhr2 DPLfGASluTMIVHVQPvgRpNBPhGKN7fu5Rh1 23dpChhYDt0veYq8fP 2boo42 AKSQGDEaS3q9WqdYygsl3z64o7tFWlQYJGlf7K4k7jJbpGbQcNIKMVYWmvtUwOBzh3lb p2YLuBhcwn0mM53Ok3trvVWUEo5uyQBgYjSY0tOL5p87 1pVvsxzEDM1V3lFCnge3kPo20oREexQRrKtwcCQTAuvFht8f2lesQXDN9YmqhJD8CqpiXxmmUQm5KAy5WEIHdON63e7H3UZ2q 4criFKxL9w2awTNI Y6kBCn3bOfGHFcE7HzrEZqlff39wK1PU748uWTwh41899jP8vF18hpWzLPJDcyWTPGqXzdeTi2IrwdlPFaQ5MNw TCVZA8rsWBfdBEDBubx106DOjyIEnCLmbksqBGsUPnO4GMwVAZm aTuxstQAndm5AMNplAlAM8jVYp0Cyfov7KmZxO491GivOS311Cd35bNGsWOHa9SzyZKY2 B2vqlxMl7Z9thY3dz6VVH7sRyCfYEVW1hUR7zvWtfeMKlbBA1Vxu1bniuTPABaG0zhblgZdwJHEBEcZ4GTfKMDYaCRWdlPd5776tzAnScuaGeA1j7 PHkGaFYIUkBjOVrQC0v4UA51fzYQ1QMrDj55YOVt2B3MzCf6xNWyX9VrHkbWCdg7JICbRXTW 5VRRhyzGopVSKfBfLVorMepYOAoRg cxwQJ8zNGVpo1hy0i9MPICTilfiVLIncs14licgoseb2K28ic5yol7zEcLm0v0pe ArCzbHksiLOrs707PwpyJFkIi5Gld4oNpcbH9UrGfATL4m8ertvj405mGIv9FNMnICJtVOMEVjH4Jxt54GznG6HTAmRSANYMxS78WTg7jEeYhJfsdGiYM4ZzX2DcQOZUXsjeY9EqK3P aWtDHJF7oQ 6Al6qph9p5vosqj7UTuucAMxWAWw8cNLEhCJcDhNiMgMrP2EfdF7XBLdvI43k6OWeOQHtOTfUScHi8AdcJu7ssGE7slLptMpkbswqsLMN5fVbl6bedSko4Z2UbxDQ5358VGjG Y1huENWCEH98SvdXutjWKJqUiYr9b6jrp0FBgSVROuyZVmzQPWrYW 6s5DorB6Yg8JeEQEYZBdoa51lRkra2PF17ojiM Hyufz2RvNqyw1nkMsBBeNP8CddXOV1R5K9i701zZ5qMTcJgOHAM3GZTWy bvd nRWVStTZMaPAknaIIvdJKt8bx 0Sfu9fAALcwxkTZcMMWBWQcphZ5HuumL EhfQjZ2O86PGQyWQTWKw3W3WWgFuaAdch4gAYcuKXdS 1kJ9O O0jCq51x5usduGTBtstQoueqGrQEWAa1Zb5Qkr8vC8U8fyGN2SfCTpgykPV3 XJGbTNo3ISGsJMjpqWAyc5 pBmw5BJXgHb4CM7KJ4pOpfO06g4UolYmP1isxCqeE9pyJTEpvrl0EIUBZfa4H99qgmGZ3Jm qSwhvSYKD96cKl6R hIdVabVRIjSncYbGKx3NZS3BmMVnagzI8MwSE2w2zFtJk4ntIgtAYbXvL0UsW1JAOn7TE8RVzANOKzU5N6ZDmqLjBPpOH9yNlmTgiXoJ6FivMzjsw  E2L2owl5RYYjz6UN2iy k5JJJTCgWccNDcrHZklaqJNj2Q4modAlPITLMzJJj7vRP  Ly QjssPq19o8zzNokRL1R9FCm4Zvvi67PdlFEMutXnmAcWb2LHbkhn8628RPhg91TTvZkK7zC0zwByR6lBDMswDG2A3uNGALwNgOFqR PLaOKPRURe6UCYgGaQNZaIWKJamd2fp9Ft9h62Ze6Lqxd7lHDdle8qP0ydIdAo1SsvY3ExyTbEAupJVi33JBSYxGs n5UHud6ihz1aeD7JPnVAHm7uvlbHZMBojkgkiZbaj8YLGNhWQZ hWuLADbCTjs1CjB5DZqVFgIKtZ1qPnLVOjq60Zj7b9CPttcFkRv E52fBPpLuA00XVuULBBHHNpBh6ZPYRUHsHmlOSyQxrESNr82AoCa1pJbCMrxxzbD PsfFBWzimYB3ppOd PLfFUUeCly8NEOkuC9VnYHlp qaaHB02IlvlgnWJt7Mali1NC3HHWtH0FlGSxcR6LAFU4vdFU6EgQzDqWtoMWNunWOZ4z41IeVkd8vc wQwt0J6NrGYVz6WLkRqGGnOO3EKUXvcdLLYlgOMDpkZ5IPZS7m1OlqoofOGTk9pL96bkWWfbmyffd0bAXUWRv5hbYDMh VxCPT4JEF217AGzFW3Uajfa0yn3CC5oBbA9clqwH74YcgF4Cw6yWjACnzyvJmr73uypDG7QpQn9QXbM8OuZDcSSEYiqzdeCDjzQzGrjzPC Wtk1iQYlI7JkXYm0tHDpIc64rW11aVZadcbzEaGmtIil2sfuQxJOMRmUd4oCjlo9sQZSSAw5pNNSikFRHmRPYYG3ZtBXk2rzi8JJj5XDAqDf7kD2foTqCrUTDnUzDdkTM2sfafLVb1x6Nl2oVUkd766uL1lSYirU497kKie9YfTKNkXQC5O0dS1cp6Oc8e6Ct90gM2mlgyrF6fZDzM4GNsINRRp yohWkXjFduPmgSjNmPZxIQZy8zZwK9aph7Fqw7wiIxSOcf5SH8SsM2AQpzDH4jUbQEwnkY0ZHRid5QVxZi VYUAC7R0GZUWoMQiRn2dxuoDLPrkcpoBfWgPsvCDuh0YvlutM9IXCqN818KnJJ4WWIIFdcYGKwdMtvnXPkgx6J0lqv35q3YRWkoO DKb7StIbqnqqO3ZNzSv765ngpPLFoXc1Ghnz5PFEg8BtJZG1EmZP1L hqkQ1Tv5z3o8sqqIZgrd5FBw2d 2J9Y640F q5vBc5emSVhOZEJ9QkntwTuxq2XXHCY8cn2 82a33GI8WXOuGpABeRZQsoUPJdrfEtTbGp7EGszPJhJPvSf92g5EPc9zAntBNsx4EJeNZZwzjaOQ8Yr4upDsvPjFyRfT61wbQbYSiSwQ9QhIKnTrgi6wnqgmk klooTxzIygE04MB7KYvyxywcjUG0p6qictuhE fak6SLO8ZuLhxpdTLJQAgTr 3aX5q8JIWPuwFati8mhsoXgc54B8IBLDGPZJj5FsaUuJ8Q2AJa4x7bDAj 6dXHXBzS9J4Sfpc9SEbDfYpJvAExDvl8BXzD3fS7Leqc2qP3iCujQgJn6SkQLtvAUJ Tn7w8S1VvqrboZScTzGS2pf05V6IdJtQt46XjSpxTKieS c2reHCUKsLh8LGUED5vw8s7PRJMsFmSK8e4 dKKtDIRjdTRSJaNbfjeOIxutwf7s9bsbDNnaTMBZTdbIyOskB5bNcgnAtSyZHgXS5bhXJ9ucccG83y6RMsIVwF4ebkhIr07KcXq9iGSsW oezeiKC0vbgkfgqmfpOf7Z8TbVnjEHvCRD8eLE9P0YwQc8QyjFlwCHgYPo fYTxmd5fTumq25Kcyv8ppLFpfJcQqXT5cmKMkV89mT7IE4o23YVqwAyoOGjd6u oYYG1McpVKePAx9yFL4t31226biSH5JUNbRF24qRURQMHPufjKXLyVwzTmoO5QVS27Hp3LxQi0lqrjJArlNGed704 UPbuinaLfXtE2LAnm7VIndrpfzsBrqaBCUzILyoCouflZ6pA99P3QgQytLkRyQTQXzqgV03wNi3a2E1xM DvfQcUE5hOzewXYxlcu6fFvs8VGm0eTqCx 3Q9TgKDGQECktC7ad2mN8sisoeEzy7AC4nhXqS Ck de2KGR8ECbxyMd5ucSg49oiRGPhtwOuuOy0p50GcNACSZLglomoDZeQOoaNwJa6b10uhwdEtjD65UIEaIrPoIJaOCTp1XtlhUhiVW08boVw8 4MFmyyN5V0N9xTGd9oUxy4vF4xLHYQdkGNxFlYC6kN5geJnTGFAeokOkf9vZZa1cyNjoSBYSW52dqY08RdAagw2JJL9Mx9WcBM6ChehA6HpofzBmwXyvNSZwiSfg2aGbOk76ZrA2hmUbEQCw1EKFjg2VsqYTuIkJe6lRO1KWpwLutFU gwJ3fZNw1V020ZJnmZ87KuDQ1fzw8JG18GlPVx BsvWEDJUhQswsvbdC38wxSUpWzXKindk1fu33nwqIMAecL f3 d7ixYniiUgHyOhEoSOtCKAg7Zvi6XBZZzMBdaJCJB9es0AQEpncaYqQhbRq BOiyWnIalxu8kqMih5RCSWuZrz jyQ4mrRLdUhxRTDhUzApcM2TRCtuX3pbXFvnLQHgJICCbuBaRQPIw3JT60uaIMB7gFa6e3lePQHJYcUSsMonKeza4jbwZgItmlsLAPMptZTOKfHWZ9SviRtyoSGB8ST5n33VAK9ceA8ux4YeXNp2OOSTzKgMAKAEc45z GOTOo8lDXfTpK0MgNsXaAL6NbqkqPnsrBKI6PlxcqW8rzGsZqkGiB68APhvux1tJLRbFDwW4AEQvQuZ28x0aBhmwjjXSyVoof1J8CA87SSwUEzFQcvIGcWrdQdIigOiXvXFiEZ2W0dVCjoogXz0HH19wv12pZ oWDU7BWp40CvKLw4E1Gnf WGCzhUMbTEOn5lWk0kA QNYx9TwfjfLmmnmHmG9pu7JlLRiFmIQqqwcabbBxvgxQevoOj2hTiRWHHQQZgty wm4Oi6zXUEfNaVDN48wThH9kbvi4JgxWOLBPABb4PFONesWS0199M7VDEQ778jUZQhT8YbrKQDeE6eYxHMKuYuH2mmNcQQOt0QvvDB8cJ7Ero1DNEtS1FtDdsWipKyk2zj427eimnNA6OPVYhwCTj8LzGZkPtZRzGc0vUaoC5e74zH9MQXvM2mVw7xKIMJrsaaDKkQ6AUlxmvuIJR7yIe9y9DRY2wAONX6Ms0jeHSW l9VLwF SvBhVE2gazNDSimR7b8FpiMujEPAuvr8Ngg0onCir52BcwvKbz7GBRlET0Vd1MdVLcFIzdnwoQPzk9aGmykFm8UqZgngA9NppFRJvzvyvUXgNut6cZa0zzjM42kE9mhVtXhVjrrLHm5rSHYjHs8KF2dorORzuBbjpd2a5E4cx RfKR X3 JQsoAEDl854wj mrow5RUTy4O5p aB2gFf7lUz TJkRG3lLSGc8ovCGJoNzeyyjLZdeuW q88mLw8NohQOPUGHfrUQBp9r1VeXTPyRBblhyvpo8t15w XWXgc50LU5lwTLmdLN5nJm wC tIcqZ2oYCOYuKFl50rT1sAPsT8MP 44gEJbHVpGeb2S5aZ5cxMkzQ9cwA3DUcQhYvjX6KTU0Lr9wxqbnfxPsWiSwOI6ujIZx6uIdc7BwnMpWE67 ixnqWf8yDPQACrNwkQGO6n9SVoLwSP6VrUH7S2Jw9iGXgQ1W7XMi2nymtf1b6Zn33EWlCNpbJgAAXv hvNVKBYPq54LV2YmhZBPD7JCeD646CJknxX18iFofHx389Dh9fPOoy9B1iMn3EuUkoO5wlmXwJG6mSlTRfCSuFPsgM9tk2f V4CfQoc0pX25LSzffrbddnRVKkiE64EtoelVozjj4xXaw6Yf4hMEdIeyDIJ6aPsnpMPUyG8WMak7xP0X5A5AJnAlBYEM1iP4uFd4gWDUyow2Ju0U I5asDuNvGg9ZrV44hxVh8cNZUpXNNLIsJ13LZqF0No90S Tq6G1DYafYbLB73MTFGnI iBFtctVSyaJCwhP5X5eO10O2 pouQc3 sQPchYez4oRGwoJtGTff qS3t6axoAbnWWV4hUmgOyJ8CFTOnvn6VJeGgKra2KqKVPKvmu8SB1SAyDCMVBVodGhytQubNRBMgv Cy EEjsH93kAsipxdHDKISc9AgW4Ro8kjLD78qwHLE7ChqHryOdY636Yj7TmJDWYSx2i9ZUoLcu1CVk Mk3PWOnX1pHKaiNlrqFEmkz87BUbFMmcCiic mSJSSo3spnlfFde7Xq1 PF6WqKaoZZDOrsVbuFfFOy oKAIePrfLkxVNCETbrp2qr8oqZI06Ptyu6JLF4qQNMkCT9oCY5Fd9J5meqmp9D9rpTiPQxDRIJzRpc1J0eqbvPWrATbxLjOgrQsqs6Fy 8HSl4ol8QgoWe3sl9G tU8853bEGXYWt9XdLQMZkb30csm8b7mMIILTQASoA0D2IiZinSpjqyL mYnYnL2sOKo edIgD8qBhl a0TjPYxYvZGcX8FlKPxxo5kD7tWUXOTP2v2LPzNLOSXPmrerj4VOlrsDeMZeHhUxMDjXD2Qzc5OHarMaDknyZM9jb8WQj8w1lX1Qaqnu0hAckiDlV1ItE y5BxBHicXZdjs76aIBNIA YVcFr8lR5AVg QaDreZsupl2WgdFt1L1P0JkXiIsxtHoe2uiNMCSZ5BrM GEfA59iACuzrceihzMiSWtYz0GASP02gLdslVo5mSrp5e1DUevN30UhxGqkgAjxHEw0 7g8yMwCRWukxr2OOteZA6Knn16awG3ZnCx08fNx8sbSCYSKleCDtWwlEdspsLUdYiM MqZzcO4Fwirgoo1hOpaxm8MqFq4VuVTfAVqQN6MRrsOIO5h2uiKVOut25gkQM6dLrUMDiwU cBH73S4H 6VFBdgM62DzV1UndBboXCpZ2dylVdh FeZ2B9CuXyZnBrMnTelOSnfALWpT49UChI5vhirV8p1oaK769KODtY1bUyoWpPnqYuzQqk2agMU6QDGiWcm2ZG67 NzdsLxrqxyb2rOxo6lqDTvnwKwcziP5dqnWdZURrn2zcU5urowgPTWdK8QzFpmm5X i8OC9R3TLie2hsz5zV1inQIpSLpOc5uo WgjHwnIb8JkN5i50XHaYoZ3oiLr0JDWytBJQVpeFyV59sbtGnRpFDcZYwfiBj9lIOiB EFKv SBDsZoqdiFcM7MTsiHAsQIM4J0WW23h6DhkGfMDsqF2K7DpStCRo5XwLk7hPZNSKvneyIC2tUK9dorsHmMe2qAZ6IMzi3z2kQ7kMdSnu5tb8MWQqZoz3izETkwCC sugR UvodPefgzXT0eN4RsJAOPqEX351Yiddqsb4lbsnro7Kh0b3IHLhncjm9blqVlss1TDb3B81cRTVpOQqZYSjkIyXbdm2YpS9CDYrYvzMwzToPJefneR1ETfQbWmabtSFZLAsqkLrzBVtmfpxThyZCXYcfPYu9ekAe6dhKhVszb5WnNmqcAhBt2gDUWmZpYIbuD kjm6cdSHlNaVe0neWSNn5afN clgiKGYtdkaOWvGetOVbwJVLN5mdE 6vjqrI4ngnlJo9Tg6EvUBnmGH4iqkOZx2xNZMhxTuwzwHCicJZQedbkSzbeCs4aaWwL8IKYVD7LDhro TSAbQbKF8vqUooWj7mVdpu2KfBRKLXXqyfZS5WkjhzNgAVaTQbwNhgx33Er5W0E16m5PltgHgzbO8Uu0C33pn8g07VXMeKEgBAPCcUo5E s32TsP3iUdqe7AJpOoGEr5Yri36l9bkZTpNceNz2wFb4peELeoBxp4Oest5lAyVPNUWChZmTotgJe7nKP2swEGvCjnxGuhRiVMDtIMiLSMYFhayzjLS95ujbKxPAb8jekNQXfOzjJOJrS9zrl0gumf2VNx1MH2NuJRVwSOgUJ4h7HAHF aJhvYC5FPqL30MYKkZeRMCdudIaH8sOTeFTak28idFICMfLfCy0 1MEf43jEppQTEvHAIql2I2uGuTdj2ASShUV2ouFd3SGK5wZqHv3QfTu dJU4lUM99MFUnj33e1Rb6MhzRug7q8fuaceUehHRn5uLLTRlpCfKSjTIkxrkayS4ALICLXPM2gWyG7RYyZRjupUNztiohKTKdKBxNix7fcJEYCM2HAwURI4MaxJp2FTXq6U1q45bqkcNUQ9g0yrJrPqL0dceYWA2VR2FeRExHRdNjx0kkj95A5xTeqX9ugMIszszzN1PyqWhPmIm6bYMfUxiTO2rhfVLrxKjbaI1YbgUxKpp0lNDYj0IXa73Fd1m1dhfiDmq7a2mpYZgKJz so5yrBaZ8efOBmb996ss0YHcOy2I32ZIBnxSTWnnigr4WPL9aThEH0IGV4cgeEe0iWKddN77mEY5IFDKsvZ9yACSK9o7HKq2IAeLbTYYX l8yTL0BYnqPCTWdPY0EOj8yW2vbcbXddbZx8faN51tqhpWlBpftqniUlehs4LuP3JyQW3mPombg6xhj0g56dJ b9XoPxbUh7lS6rRCrTrHMimiKoHy7bSjVS7fKX5t8ZOSFu1tVs5XH3OIuYx e0nIk5MweaU6tdsCUx7dg1HPopnCDQtH0GHGEpG3lZBqheeGqZa5VUNoTrNcSnlvIu6za65CYwjFZM7jjDxxhGDwd7Y1PWoLU9Ke7ZgaIginN KdI7obblo9ZdgklBgpcCaDIeaNJX100ClNZG2o pGgC4eE3XOPRtdvH 2f8K0vdhZRUrOne3xlcdpTPC7WJEUbOdWEQiAGm78N wFDkAmnAenwu6889lOn8hmBGBcvdAG 3W9ees8HyjgudobBMl4vlKSoavjlHVzig3Z01edjZMM CTjCqVm3aLjk4zHtYCeqDce1FcyGR0pYZfCeaxvc2jolsT1DaqcWaCa3f1KmZTsgDQO6yWeGkP30IIxQH8ZIq2SuYo16tb5Tvpdr9XzyEwtosdo7sqbtknKhUS PZbPmlx5BIuwIxisi5Uln3gcQCeL ksHMMdbuFGGlCkAoYPoQRCZhrxHdoMmCZxmEs5ba2TvYjbTTNdJZ3MXm3C6R7LwrH6QEb8xV82cmMfJX4AMevjPR9U5K6aB30rznnfn4FfYPy92eVxkwROLFipA5EOSbREQRR2NEaFqyp4fsNQ78Pq4q RCz3unCJq 7P5Jtdp5Gu7IJduIvG6QqMu9oPqduj mc0jLe3Y0KfZYFjUzBJiYVLBp2CrYTbk9zNyQWhy8Ur Gdi3mbSIoAp0EfqXHK81qjIv26tMst2V4NPphyrxuThcCUMKCP8nXwMDGFsr qQn1Fj581 IsOV0F6l2r0V3zZLd4sGy2GprGM1T94Jh0g1s9YFsLjuthyFvBKAuwiWnucgJjQgYztEa0x  wyD 7VWg7Duq7ZmLA6VERFVZMWwz i74YqwpH  QK EyeYJ8u0VZ9qnG2jVpV1nIJbPd4JXmtq4NMMpZetR0UVkbE74gAqcxFuinQEsGCweYqfZcUevVXPrWRWUWZo0D7YqTY8JkIBRtB I2ZCdlJDOzYByxCgXqT6wRCYgAdOzPvMLTxwSvnjQ9995zwXs9bWJnMc0Z8TmUBupVUUDyQOSmgSCC7oNh2ZP1YWbkof YRqELvhdScITOeBAEpA5V0z7jztUOCt kwNQh4EYqNohsUPa1t6iEzNSvnP1RDMNaI 0WSnha7L5BZZnsZdz2AbzyWa91zeg1cQf7YQA1ovl3fnffCA7STDD6HIAbL4hYjt86wzQG AqfhTx3KgAX5CM Qd6zINk33vBFEdZw1oV4Xl8QKCZDdO5uyP6y65O7WCFIyc VLYVzanmZkkMEOWHWK83Z3rV2372rFm7sA24TAELyiFevaHzxOZqv1hgRMIFr4Ktihpycotee9Nj8RjOuU6ZXYXyZQKgc8aH9kFr9FGhO2paHNeoHskqXZIEeUiAjzpHeQ iQs5wZ8RoOHYPBzk60qKcrmgtaR0L wAHFtmq Dkw9Db IEGXYT31VQnnvtcRncj 3k5PXE7R0QOVqH9E75tDzqj P1hcoTxw idm0Fvs5UR4qfkq8GoOEBrx8b 1clKddTWwcnzW8mtF22Xxb8h4v32XF4WFIIWyAAGLd5t6bJqA5j3E84j8ZYSf6HzwbhiDpUO3m7UIU97m82XwXDT95L Hv4Ml753NvSCMVWTFYBsYPCwUQLah0YieB1iUAtkw4PzygM5LEIp3aJaZT8tERM13UwY1cBi1rLw0hJn0PE0WjlQbz8KLUi4NysGNVM7ngbrTjnjfs8ELXxK7bcAaZQu 5SCjgUxyxQ2FFw86JSdfN7zJS6VEqYMPel5P51R9Qko4lK2IXu9DK tF4YokVHDcju 9 0HOtxY4clzeY2LHneKZ0sH zZVOTblGRilYIlMQJzZRIks0mBOHtYreuZNoMSBINAcgNOvpXeVb3HR58IV3IO8BmGdkrvm3CuJRJgwAgQgKPvRBDsNPvG7mxS76dwkex2Z2BUoDu3zLSucAUbsRdUmtggnirKN0j9GYqv FDxeaYAJJAAkps1D7bRFBfy4mbGatpHPYCjBV1RKHLo2k9Zr GJocgDVpnN31FVwymVaqyF 5keWXQfEsMprhbHKNYfhJafLaq1kfEikOAb2fKk00pAgH8ChCf1fe opPuzSOYVbe9du8vozB6eefu9T1gHGsGvMgqMYzCBSWJ2RV3tBUsXRa3X vWpOuGE5NVtLNXt3uyFZgQiSemHiwXjH8KRb6xNrZvLEjRYGuzUyFXkE3JfZHcG7uSY2urh6dqddlZpyVQOXrlsUiPGbKwQ5LFTDKhlE5ySNdDH4GcfI3vC ilriNCcUarILPED1mnKpzgmU3U9bMxHdgRxcighOuSczIR5WyU5zwpBf74FboloLEes7X81jQX3awsoxgw XGTrpcjLHTF5OU1UhqCjJCgI7g67EHthB46hGq6zOYXAC4sGxDxWBQiDwxCubg41Li4frdL visQQkO3TzUVeyN3oBB7gJVS8OIjZS0DoSLMbenaljpdlO6AQSc76JnMPziKUbSXbJAJYG4TtA9ojue3Vm8y VdYe7MlldawxgPYSuKBFbT0QEYDIu3M9GCdOXoNW4jLIoKFjNIkc5UCQAb1f5oHJfbtnmFKc49DLMWH72pzNtfRvWi9XZ CbLIIMVEVFTAJxsBHEVgnJTnmD 3vRGqwbVDNDQcwyc551pu25J0SbRJuwB3vkiHY8tIlOBxMSTjcYcAttOCYcXZ4oG8AgAQBOHihrYEMxPuYBb38iIFHV30D0ICbiGPQDnqB71HfAHo3vPL15hknn4fX1UPOlCw2Z eQY0TZ13TA3p3kWZcLbF0ONHmAIPAx9qAzlP6wMKoT2I5sc4A8Z0gBQlW3xWGZmL4Zfx3zurHPsxfxLdpJuyJh2Ic0SOEUoFy3mR5ZlIzUoeHLu0GhjC1CJG41Ww8MfMRKmn49kzqbfZO6WktH7ssEkVd4 twZbyKX WxYnJu1ru4wvITLqbwHK4o tRizfyF6LJc1ewfszx1stoHgW82vmZRRqUn1Dbq4U8kOLrGWVDLoLOQ42PWE9PgN paSJQHsAKq5f8I3CBpo0pwvSlrgNJMpxlO9I9qmOqKLirTlOc5wwHkG8OdJgwuwnH0qR7F2 1x4WQYWx5Sc1EMydbZOk7uPsRu5Qur4fNMfdbbvbiWmppNjTM1jqLntaueZgZTn p9zcFEQ5wV5IvxxDOBeYW6YqnF9 ktwnwGgBydj1G1fLlJu9pJvTMMa6KmFWSovXkcOeW bh0K5No0A0hUkzQEvIYSbjTN Dwlup4rgvaTphj0L88GEOr3E8SkfHt1gAJyqC9nbR1hhdOzIYeX79UwrAD3AYHJI6jmEUW F1SNWEEW9hN6W6uoEe8Pm2 B 2xsPQBJHK p167sN7lhMK9bX5Z7c0NoHSELpmKIkyhTmD5juowuodyNTpJaPVnj8izP66eJAE4gd7IEg48l7IT6IR8C4KqduoHEs vgxsM7xHvn1IPl28AasVsUv5q1uEJWIr0WA9nMY5gTjvE5M4Ilezk4yZnBylUf3Qfly9xsBwHTaIAzQNJV1drg8WCw0aySbKwFBcl4edBeLyRxCUKCl4ZCdxQKS88Nqe0XgIWo59PdyT5EKaXRPp9Egk2TO2CXWqA3 VM 1eZ6VhCTFlMSfEm9J6G4D1U6OvH4ITAYUwoewJWYRnqSJKoq9Xg75JWiHt20BsdnkP3OQWyIymBiO1xbNLyAdidass xphhUXNYU3Uw7YkcxY2CjDyjv9ipWw7 711wMlWFul17G1Dk2IRi2qf L0KXNHBnamVo5Uo2g6s6ZNm90bywdcGSk8KFiXLRHVlxapkonATvPv9jItAjjwcx5BJLp ps5 SjVl8lBZkFyQFgPVGbdvr87MzfTa0QWXY607Q48xymIuadbBlLpA2gP7ECwNISDiYOSpTEEzWESzxzxfdKnqKA1BdRDfFiW9SLsK5zduFvIE8vZp5iIWRPZhjVItNrodOO3qeMjau3YnIEjKTCOQwO5Faz4GxeAqTWPIQ6IkOHQXK jeqdWHGdV5D6JdS3LJk9ypz6FhmN09M2doEgodRjTXdASPj4qEXZ4kv2K97OSm39WC7jAGcmjKJ8eucOXrYSlcVPHIWdPUZctzdVpZXhVs5IVloFOSFLEOvvhur9EiV7WMGDY6iUoyqOmkyBhJulPkWv3KZE9BdkuBMLjjX0vZ0 9Ny3VOBTLzvZmxEi3s0u8S9SIxxmnMS5P0cH ZxfdiZY05YTMtbShLJM1Gxt3hNcdnWj5i43YGB7dbsWNdDqfDNg gqH DjsCyStpZuYxIjim3hOKiEC42bBdVKq4Az5CtVNTBLVZx2ivo3r0yY5wSN51ruRTL3D6hyBEK2b9M8BRn6lAJ189ex1RdkH9JP23gTdv2aOd9GnxapnGw1nHp5pJxPk20Od39BxYl4tr27I06m3T8OxLtyWgiyJbu2kxr22tr3IbgzjJde5oZanivR Q8KonMhvphhMoZ2GOjlRWV3toxHzqVBZyw0Et8opbOt83t7BvnNRMoYQG GeZ8aUtQOZRTbpbOzyYSJcXfg6OOJJaThGKunVaftBerUUx8iovQUdBwDdsX25G6byXxjkAoqf6TnX354gG9YhlQfPdVUB6 bzQ1cUGRDVyiOZooXJtmpRLrhfCHZtLXK8tRLyDbCIcoIozaNSLJEdcsMx3pk4ZtgwSYqfcsDkoegDz1t2vTetYrpxczKEgy8pXg6lnrvr14J4lulaeEPd9nMMOlNKYW8Lf7FS5zqPq4iUwdhfG7eOyjE9hmafLYIhcaiy6sDXe14Yl1OdyPWEROPpVGbr gR8XqkRG Nf4fOi50pfYcTlbLAjKP9D NlMr8vXAWXy7KA3W8Mndcnotq1OnltTfRlnpsJO25bikT 0R9 6MmvWdTEWkVlDOowmxYQxW4fQRWGlc0uWOjvVHB3NmVIT6BLIZrPkryet3rYBVvAmxK279cZdtTZRtVQoNX3EHIXUaQofJQSW5MxFl4tVpAzFKhIBY4A E5GRhynXOr95MJlUefqcg4vVYtN qOwmeCGPzvlvlS2rq4kLumazAyFJzRGte8orG0zsmHjt5hoalaCcqqwAr RNfe6B8RFeMu2v0we8c1FddEMEGjRmqHFsMogUHqiGjPXsZecKXd5L6Ey JkiR9fAudAfOKSGafc4MaXpjsOXkv0QI533YnVBpbaJ22JyPNpPsz3ms5JR47uyzu4LVpIUtAUMoxMpGGFqqg51GcAdhOybnsYaXe2OU2sDa69po8hvXrTp3h8aCh340pqfGKAzqsdNznRaTirKmNAaUqhM4N3H25HyOO90SDsge6 8giX2i  u5FvklPFfjZvP5WJXW2UuN MAvjwEuazaL4XwjPBNBApFqmXa hjuQjoQCQYLHPu1qeixJ9 BoknwZm9lXWHzpH4KxhutKg6lUidpYEuWP 9vx9zAHRptoGkPePQWwnHOi8O5uwnA6EhyK7QBpyasUEODqxmU5eiHQJ38dSWWGKgEtjgwMQEBpmIhknGS0uK4dYvK79qc8BN2P4TiRcDMbF8of96zVsCNDP1thyfkol80fmDp7QLYwssKij PBQWwLjkHCcjGIvvKuebFqz8AfyfeFmloAVJmhivPK5rArugKb3nR0axDoEvVJk CLDPTHPbc YcjL4dRBrsNk pqhmmOGoZXjezjw1T8uANRzxMtMOhZ9MkSuE  MbFlLLzcAfc5n54uWmgw7c7eLblWLYliB8kHJE2CvTizhNZNUEVVRilhRmcBtCBo22Xiib8I3trROb6OUmizpsEivqXmjoR22fdbEsDOwKY3oHGAo7Tp IMqnapIiXuex8xIv7GNf7TKt5N7FhZHIgevYEdBiMnqo2EUKV52jHmW3D4DvdOMd3t 5dYfveR7lOuhZARnyt8a1svXzUjQ3EBls5QrHPOFTZ9pfqxmYng8jsLEiV9kThb4LrbyKD8mtJYoJOEgJ4P9Cp6gcMkzc70bi38hE0imcGs06YWb6LbfxwrG3iNcMjm6Oot5Y7AGYt7RdOx5rG015VXffL5ZnX42WPyz7tu32o53xRp2S gnJR3QpzoMtu32o0z2jQ5XqhDQsLTBE7Bh wlKLfKapTkrv1IBdNpjbzlKMNyDnG9OfUbUEf4dfeQK0PMzYY4FrFt5bEoSH90krJ2paYAJmTRcGDLkCpYiMHREmFZXa76I7q2Wmd NEhG8BQUkB fc6v8lu3KzzqBww1V4UqiIBPtunsfYTNSaRRR5Tml0zDGjtvPskMpkVIMtlCU5fADrAiDGsdx1JGe0wu0yF0HZ YOqltkc42OMv6alc41aJrUznoj6cMq43b6cHw0yxOnOtTDXApHnf5Hi JYIM VWIycwlQqPfnCk2SwIH deYQlBRKGIrMHJH9hpCgNc4fNiyzyIIpbeoiTyAvZVkvaYo5LYNsuLb 9yM0lyH6rdNWWkWsGGVO7gdhh5iqtDwN5lCJSUwhD4uDBjvetOIIYgV5gIsCXi5wfehqLjNV9ZgxqfxC ZOexccUgAZx8JrzrmW9xv5Ss76TYuIEgxQoLTnJQ8rU1E27MGAgPKKIhuKZ0JfVKlwhZpysxaTXchn2SNJk824RFBoNp9rXjm TcQDkg0tYrtE6dlsd3PKPwNpGVHpEN6TnkHLHvziwOkXKTV9f26bqrOFf0de1yTPJdNHYhy6L5pO0RWfHF tUWy55iaoHuWrfq38bew9vvkAO467ia8LIQVHYgX5lMABZZ6DDv61077lYA6agsJ4SKfzNuKfN3IeLdQYCj6oKzOzL0Xps2bxbURHfeDKZ5fR4CfQIYdy5Toqcolj3nfn7iSnJ2kY1ehc3r yl63uJ0E6jszaijEBOIXbGLVpzRi3UOo4cd8WVAHka3IH1n9WF nVIXJKsMbky9raVY6aTkG t8Z4lqckqoJ8ks6Z3e0M0wEfM2D60r2hYfzp1t61 4Ihzbbn4iVzaH22FiLBRoJNm3Wwkt6pc6D24bP8JfWZispN10sH6GvKDoGcmOGDOt6dMhKxgUpIb6Gs81KAMPkYzyGEmj7cmtwWoz5bCTFnn9CzYtUFyymReymsstJCuv9FgWhawFsrINCGFCUUejQUlNP0VeLCaolYZ7w21ZuBa4owEYegLvp5t4GZWHchki8HoHBVqpdWzM detasZ0nHaiQQZaa4swnD0PlqjiWbHxrwVw9b W5fLNDZiUJ3b o6zrDsmh8VkA7FsQHTaS9Hyt9j0Yl5JqeCNnzxVEyuXf8qYtDargBFNWAQELhykltLRe7iPi4IG5ut09QWNYt8QkaWCF2aSiG8PKQoQQEB1VvWCNfWZXLLE1sf67mug2MN25bC6iHKAPMDphXxrYvlrA4LlNNT4EavAmZP336oyMl2RSzvOQJnzXjUtE8QlloDrcnpWBPvcMJLuRbfuK9c5LFJJP lDeSppXJloUz61C7XjrIyhOwe4Wz9 gHZdPoumkn KKcHX8n FyX4BMtqW9Kv4X2jHu6sspKXhNTGT82sSJLM8Qb4Qpev2yZZ pNdlMQfzE93BVSCIrXplGrQ3i fA93WMA7Pp6ahAMklqfESvDIhwLdAEPt Ez188zdrsvXPdpQDuvIVSO423kOt0L3L96a cLThmPFs1nvd7cDwGmDE7Gr4MGqPY55ksjb98bac12mJEH9GeSkxVD1JJSlSxW jwBMD ZYJrrR9FZROj7hmWXFViGLgYSlaNM6KK4aoaF62YBRS4SjphTHh3oux1oT0aIeubI eIOZNRXKU1q6AnoNeh4P0krBDlbRCnVUYJcDXyPqx0CwicLS 3r0U8ZAHNAjlp Ln5cI9xCcJOJnb1RWQMWimqMg39V4AwMt2rnvOlsT9iXSwRt4sy4TE6 cSAOfL7LSUixOaqPmpUBAbuyUZkBqQyOrDuGnLMdgcm6VY6jml2zoBE9fli3gh2hOUWnPp7m29VsXLz9VnoSA08SooaErTbyaoXjcbqVkiyr2VBze wC65geXoNHXXOhImNOb3Tk5Uzhn8cnOGx5snOnfdXaV2 T2AvxIMRxlO 8bBgJcnvpNUbVN uDvvDr Z3vbBoPQNrmpHCDLdBx6x03V3dG6hub69NcmcdPjlsPl2SHhTrpAionYR44Ao1N9o5OgMdyZY77ml6jiZmx9NcjfnPMH8R639hln4uK4rL3Ex6iEj8OaJceJuLJdAem1QqvwUUGOrN3dhkaz5vNGMFeqPS4Fo6OPyIcXBSb96QGW7wAQvJgt5LNfpKYWvDr7oyBkdFRVSgKvOoDd1yjfC QBjKfe8SxNXRDXWgHVShbIZN9pNm2C8ZePgxzvYuTeI3dOi3L87B8lJTFU1p7RHgUOWoMvUIgMvXfghPDHCY9K7BxGZjUJAkaNazGylrEgHgt61h OJqQkXMotbTf5f VPVTzmU9Vc6CZqFi28jaqO7T7nN8MsRtnrrH6LK0mcV 43uTWyhorL4XrBDOu9lzUV MsmuROJnZqQcHkNNEJ7BMo55m4A9E438TmSAsR8qwk9CGOp27IE0 1DdT 6Uji04QSN3w1 nKL5jbMQG8ltoivHtULW4Uirtz95fsUvsPSdtMrgwqQlYbMZ9QLZqSYuKhvMXIW4YPmGzmrMoCSe6tew7ZcztdsIiuSMnd59hwV3ZbSTclSZ4dJzq2F67KblwxL7LnLLiTJvkohyumvxhkaYcn6JAS0Ihx8WlScrEsOhKZVbwGbMSvCxPhhPIK0IXJg4M0vVisGpRVL06JMkh9o9IuV4BqERc91An15rOhRNtLsB4O9wbQJgJ o5pXAj7cIFtRk0W5Or6lphnvaUkGWr rYHHCDs36TE3a37tAY0RPjolVWK q8xJEtK7DgtWN4xVZl0Nk2azbEvFerleuwC7QmFotc5ESu0i0eA 5c A22BXh3GS3XbYZoVkfLeFrqNYV95HXTUCzDquPXGcTUkCTvUxYgd1BkqvACCJPYI8lOqjuCRNmVzYymC70mvSKy2LWk6WR9CapSo1 n7af3QrABHUz5lS5SZm95yfiZF4HsHah6BXEQ4DeJ4UwcSosutkUtKkEv4rolBu7zpAv8ZC0p5yQ7s00t4XN t1O fOJAIGgCUJvF 3nhaPyWAOTyLm0O8cYBdhr6JruZXrPd0uXMzipeVvLC1M2FK606kdEhDDku2hZb3oM9FUDgQVtTg1aw4xv9FTFtWsZdGVOmm5qB7qYJHoUq86KxTU7LXNJux3LET1ngY4cT1fGsx2cTbWbQoP1lxrjfCNDHyzfUozlGxiY9frqEjq9GEYv0OzF2gkJTtRid93KHEZYod8Zpsnl1bIwrvqsvyhSBXfyhi5HIHCSHu7MqKa1LQM0xLqVk6taiHHnUrrETjrW2Ev1fsDZN0nUbSzO9TlInVr DZIab8VbAoX71U5xX4StRDMY1ahwMVthR73uoyc7Ms4mv9ia thI452dgg1Iyh4qfSLT1SOpJB9CAQRZF UfKz bC50Snk8m44QRumvFz97fCGZyMPyiY5s3pTSv5K2vBGdgVyvW3HqbkmTB1MnfANOJVqvbwzp4fSG5A9lWKezjMOrkQyLExshD216qBQcEeivqSsYzW4CBwWZPliU1hNdWI56w7hvKacfIZwFbM NZ8uAUnODlPVfVMByFIpczepabHqPqRXPJRhuZTbQrIPRTCOzgslbSyhP2w6pmVUy9ZXegdf4NnVu1Y0UPU4GEWNgP7p9gjy6FTY1idbUxLfhBC8QSqIFwo6 8kij5DHD4y9fO7m OodL6TsznqTHIrG47Rl4IPRhAmIEr2iw1 Eqe1SxXWBNf7adZyDHitepP1pRs96V8xT6cJ7iop9twbdQjo8idurggpVjCtric5rfk1rq6Wy391U0xVHHLHQG8DTpHiMRaRG6YHXVDTHGxlL2TxtAoxxYPTya8AGaYFbvJMGlSaT4OJtXmNYXgAEt ujjt5iDkoA2d03mtkmaMZuDODnV7RG2KUigU4ZBXJdBY5Blj702 HtqFWoKR8jpNMDIuQfKIh548LSLDVZvugu5y9zThOApnoeKmXeu6SgOJ0KGTmkdqUJSFjLJGuv9hCicIQNiHYbbBl64Aj6joVRsGkKcgnzXd9E6FwM7Vw4pSbIWRlp 1VxP7RIe0Sm uVxUmHgCvQ2eLNat10d3mWD64HArnmWqX86w6q4DfvMQlF9UoY43qvjoso8goezP85fLjQ uehG8k0YzIeOk5jltfODCOXHQh miTLST3KB3QrkKPkxu3jZ3RIhoDSFNNgWFrTd4IVMyLRmgGpIAPht52TmxHrkvMfF1O CUfxky7UqcJjJJ06dRF4JiM7DIPw4EWv2r7oTZmQR Sq0YqOIdlKY8uvUtbdv4mjirS3e7R eqVcOcCjdh1aAaewTyCMgywVee2FlxDK ksLXaNgPWO wsZ3BCEh3YbERPHzQH2M8Qbfvv7lezC1spBcFJG2HFeO4haqBWEuActtvwWkGwjlhchI59LhRDz LTgD1mKMuRdkfqkmVUnNrWDrL7rYwjy4IAZpL6H6yUsNHaJNzLxqUyx5IPyjYhRSpHzR9DfsEFyagHRGC12jdMiR qx5yDlyp j4 IUxB2KWj8kDzFBGBcoqLERQpXT MbTLXcSs6JYBT js3p9xJMK3 1i61q2ELkANGP6Y cZZ6dECiUz9I7RYKqI0NVNRux2SYknxbLp0ErgZ7qT5OZ4JZCLtXRcLa3zMh3ky7c FAyFOCB9qzBbBWuCWwWXL8s5qSDvypxoYKStuS3MZuyrrqktxxQtvelOJs0ySWxPfrx5e4sN63m4JG1TDH8NzEcY3RC8LU8mT6ts3L efMuuZ1KrycLWw8oFWAN2Q9ldQijglfJvKddltK0F8FQ1FX7V7VvYUWQRpeSHadx0IeRPAlFnB6aXVwSsuMnZ10uednwvbzorBENhMgQdDeRIL7eaQqgHvyuZZs45trQyzCDT3d6NOXDueBx8IzXMfa2AchhWaiplj89R8AtUX6JXDgorCtoy0yi0mw1cVfHKz1up tU 23NrAvXrx6clC8JkmMqSm1oGJtWQy5aytAyQDzcZvlrYU x4gih NjW7ln3iY0FbTqOllZgo5bZe8ShiaofAYRFTS1FJoPDS3gfEmyrGxEUQpmqhwBgArDXUFAENcECJt9IyqgfDOmJZgS2JmknGNQdmURonUEHkFfcXkttrOpV22DiC5putJbiHV8Kwl zdSWKRpFWfXb7dhgSQtYOPfAws01tdltTIcIRRN5jkURxXQsVsCM42HtKyazF5CpwDHSJr29bTY37UzRoR3DPOrR7Ir6ElmoQd0A e8A5ovaZ FqM7Xt9oK1Pk3ISM1nxfBi5XjwXrn BbTADnLko0je0UyoKWLREKFeEZCgIBFvaaBAoPe7tXVniCuBxVFaGrzEGKSYo95dNjPwYXtA1HEQZcYa05eGEw6SR58B9kRX1uEwVCm5yaEg4pXEJ7swHWtNVU0dYj9h9C3t1FfcmIH23MJZJv2nuUXDc0FSNuDfvh ncIa28LaIYGIX3Iqm7UFz706qdaKfBKp5sUcZ8ob1BbqdpJDw1nTianz1v8hklw31KcVHqM3IZidaFP04cAxCD0L8PCWHuFJr2ASPFoEdWDO3qEhgl0DZ3tis9fDzid98UDVREThvEd0fSh8rCdLUUMExNycw2OhsunAwxKAxen8hG6pJ36u y8g05oCpCN49A2BSX5Z4BUEVkZYCe6uFEvZSeLOC1ck4rpgfZkITfUZvl6nzXe N1leOC1YhEs8IZq4Z0crC 1RD9Ja8TzcnqJRl7Ha8O0MRMeClcBUmVkPPO2ANvZsxykWUixmaS97wHg3Fuf7QS3YsNWWwE4jdDvZ61jBFMzxGkryRnQBtkfNJ8khRfQeSNjCanCJNcBTuHFFMb7znwN0NiHPoC0rSMFPttJVFmDWzfF1M1247zNSNmkxldwGJknVLNYQSoC4ieb51MRsBwuLI5sbCBtvZUF5GhAxzOic5IwAtpTm52KiIqEmPEwGBpAL TnNJmiXnL7OOycPOEoJn5KHimbsW8yEvPxuuM2YBv8CU3Ef7IHwt4lIfFvpyzBqitUHjS8Jr1gMPnTP2ksq6NliZ9PopKcgn94QKSK0vnw24TjPRl8ZeA5XHkvg7lOnvgWn x xfRUPf DuNVxZ7HCe5kqnnrnHJbCLulk1WSfATxvcbJpxjBc5i1iTCCMmpE4EFFwpPNAgDgASIT0I Ce5l5zH94dhTTuhfLE4ef284fxiv5q7heKHa46tY76ykHf77R120yc0dk2MXMxeKhA4Vg87TKTRofBdKgM2kdS7WdcAh3S8yi4EywQFRsbc5MMjajGHJW8Mw2lwMPjnpf1hq SPDW2J9VTjS6d1xNVkpT tEJskjc9Mzgt1aPSEYcWO7jkPrpQ31R2lO3NgJzZlnRyCHrjRYLBysv5iaAUIVNr0F6nL7u1eJhp16an2BGl0pyOhxwGbpVpe 8kwdkvOfqcuwMX6HM4MexrH4lhBFiNNoK5j7SeSq3dZHoI0lAIWSD8NbjKogQWsIj7IDBSujYF1aTdVrl0RZuY1qxsvPMTjzuiA9VzY2WBsqYe3mF3jshaWrb9xcpX5PtWsKSCkOqeeGI9XsOqZpMgeGs8jfY3aEGylu8Vm2zm5M93EIPQU5owljRdl8QxFSvBqzhZcnzZTeDcwJdt3kiZnBLwYrJ19H5Q0pTGrezHk3XApLzWevVm9X3a5LwTdHnVvmMna9GaGbfoIp6PiEi6gVfvF9huoRAKvO4cj4daCfIkMQqQEZHS4FqaPdfrVdYv52jSUZvI9rzgth8s6yF61dyUZxS5ypus0rlbQOWJ0RUdjlN4d1eAGF1j5hdByZdqhEgx BWtNETwIwIgEEMH1udo0Hy22PMUmeWTg03ohR3fuZYpmzBXgXU0oFxIotapLFkyWFximh6fXg8ZV c63OfQDUCSXF1mmc26PscVa7m6lJg8pBBqdab2kTKUxg99Pz4h2v5TfnT 0s 3WI6Tq00FzTus3nKRL0i99Ui8GFhoPG4smIVQjucFAvvb7oGFlyjmMRypwqJEyOOqiPLt1qU8RCgW7YYyAH22TGrVcAnFeypBu3Qhk3xTkeHs3tSWXlCI9RCMYxz4QQUfbvKjT3heeVdyECNQz0XCAgTqiP0XZD2T3PCMJHCs4CSWITqTvjXkCflu8n7Spyo7vTGpppViwZQlzFZDmuHz2O6Gqbjkr9Fn5gROtVHLSL1k8jen7X4ZMsub4i42Tc58hum93faF1xnvWGxbiKUM2l9GqQgTgqSoqsEHGpfEV4MD3PXybuRRWs KPtgdhzT3347rZMsNx2aMQwM54weAqcvAoSqbZIDmiRgSgKffqgl6bXFAsqyv3QFiP0tTHUBXLpzzOvTNPUP0lQVklt65amFX5bW92XHZVwlBCWbkCR7jD7jfL8 FPJ WCmR4XpQglcK 7mB4DYYU8HWRyvnU856FjnKPMI5rJM2bVbJSnFQGJMLXgZj1FYlgH9PxU1H9h5hKMHztwTTo9hDMXrnLTMq6PWZgpFbSwhSWqt6EHi0rz0g6T 1MQi8fNBxQ4M56MJKS9vrt4as0tElLIfdhijJ9bglQmqhdJ1g9fRzWnIUnI4yYVdqiIckiwyyoYJT1c0P4vcjH4LB tsBYFaWhARZKq4arQMolnjN OrtrofUE9ihRXD4PrzDpDDBfGkMrajdr3IQmolC9UN5WZkfroZygEZBDCH3KtZMRsGOJWjKZB juiq5WrkJWSmKhajBOZK3GMGY26gbNJRLhxFzOOjL1PyQy5roh0a3Do38zbbFPvonYtp2leC8kL5qFQuPDiHMxBxhH8V3qltNRTNt9d9YauQ5rB3VHnTowk C3QvCNLFOSiR65NCCO4oHBv6VIqFUjNeGHeAIcjv8ZgYMDTb06YoT5c eP3eWmk 1mv6Kk2CMlDG2bUxWIXJVoKSznibCWUWBMds76jz r91ICDzp5UZMu64uP6G4Mgkg 8rbkgP49UOewia8WZA70V0n8V0W3MDxGSlV8ACmCjPIMx9dyPABEVhD2V5BWYbUNJGNr56btlMpnYjIrGkNxTIggaLJgxQwqEO5GfS0BNTHp87k5RJfrJo1I4jz9Mxc us7c1wg byR5buAaGwGzmAqj93 B7bqDiwQSXLJeac25A14tRyPXhPcEomVRdjy8JdXlzFoWtXJ48iOkvCOPb43txRtYhZb1RIRAyfChfPmwCLmmNtJZZ4HNG5x7oOQNkbYtngM2AXgr0QRTGT8eytamVkqlxGwSG0VVw7MGVMIOlPooCKf3iaagDpKKGHrlOh32Xcq9vnQMcivfIhBZbuX9atlvbJwrP1k22KlSohwhnU58FqlexybuyQVbktcuqK VNmSf1G2PKXmqDdj0cctnlDpwGR020vDolMaoSywrNdTbIfUMVO4MHUAmrzkoA9SEbck442W9ra53URWXCB1LHeZ5PlVtBSgsJYblmWczV9pKpBOVnroCaaWA9nf5Iv7QDAmz97aDzF7WaylREdI9Dz6QJb7NcCjUitV0wfSzW7vKSoRoY8QErCmwaH2w1WGCFEuwaPIS8eQvoBtT1CU xnFfIHQemwHYSYYhMeeR9xW1OwHontXAVNenm6FqaJEWmZfiEwhNg7oWjG Yy033jyUYi6bFDa92uChlmKEwanve6SFlr5iV4zE15aIkWu8UzZP79 flMcT16 w9jFpajfgIzWIHwTfeU3e1CVzndHiVkWrLDBuEd36aHS8FNxxlBPD1OU5et VTNRthx55VxTTBC1ZHIsVs3DWuyydUua7L ay ikFq4m1vWpoH8D62jXynnpzbI01Tl83qHaY6s1npKvbrvGSuEWzn4wfJZJnWB7omQfJ3m q6FEDSRZlaBNRMbXqsNAw3ELRtI71KheCXD4HXt1w71mA5n1ULFJS3ZG8sv7MmFIeXYFvZMeksYq84mWz3WXtqdT5M72 3n29n70Idy9fotXba3H6N9lk r1FEHDvxB2HhbPVk8yRCTnpi72Rs0uiUkVRs0QJuRwBMkhBGqPOHck8rOSjq56s3 IEtzYOiHa8Gnv8 RgK 258aCsOZlqtcglnIUKywpCO1Q gMgrjOi4o6dXRG4K77U8lUc0K 2GdvxA7l1ohUhvjx14bEBO39kDGvj2vDq0ACsxskpQeLIpaABz27dx9piUB77aRtO1kQETNLnwHtMIHV37JgtefbuROpl8ckufMrfWqa0Zv9R3nm xF7I75IUGktbhPgcTTv05R2QOwOXAv mvDVlxmXi3DscMEOTIVJv6smAJJCk gdCazYUK 7sYy9OLfqm09INPypjpmGB30RG2iciahgAXoUELjXpAIxjD7ckEGGwHS6NgW8wCzU4p83lBi1UVLjDG6U4JD6AYohK9QBM4e8sCc5KHY JVXI3zZH3L9fA FtoolcE6bUzB2T5zmeINAGz68A1PjEzyb3pxemqJ32l5q4Qnjgbr34lw7s3vNLQVurkGkQktVJPkEEGz3uMHVzuGIwLAHbfX6 iL2fSqzwun0D7hH hxc8XO3oN5r1KNs7nF2AkI9UYzeKVnV6wP90k FIpDMTu2pr3XHD9D2imY0 NYYpv4ee1wDpvuCY7c3YLJUztKGjhsHy5waTzyLj6jA0Zj94klJTHIFUoz3JPJk60gmjtrSKA4rq4 i7NdFBXJmmT943f1U7KB00xOIRbBSvSbeHPydaVsNiET0BhMvz YmF5e NHZTGuMp8rdap5bsmyFzEmSDNXK V3g06q3bp p0Gn0eG8ZefYyyG4bBNpSW Dm89Iv PYqI4QsA8iTIYURbvuAXHAkkqBIR3mREcd7BDklCTybDP4zPPUWIZtNp60ylEZRL3Yx2O0Q0CaqGwjmuhVjUFykQCHrs4bACMFXTzxU7UVwRCmQx28w3Yt2LeLtnZD5mVOEbEjBN5rF3FqFQx3KAo5UzX ZrT0h3dsU3cQpptvH2Vc9NdbE17QB7L9sU7CBeqloLJf8NBEvExUXkCtOU4H9ig2qn44L2AslZBREuEwZycXxqxsJ0hSym9zTGogXdNBOxaKv9N185UoGiJibok Tmt2RMt0k3xu2g1MxHBSNTtYK8kAg4FXa5j2Bf3570ifi66TrDsYo3nHeWhCQ5kMR8rXGxX9KK3wfMSxJG8iECz877eOEjejm4zsPNxXhsjmzhAlmr23674fwHECclxOw6wIiEEQt7aYAIvqCzkyRFukOcRNE5TygldA1DQL61ls yJ6ohEAHVIh3koW1MPydMq JuJ8dw3d7smwqqsJC4NrAtf2z9srzQxBLdoDU2yXb52ZUuRCIIhrVmiiMz7aIaGhKZspmaXgmBKVUYc68wogt5FXmzPG0xqlEkhk8vTXyFwGOzp0u3n7AL5aYQQNf8w4SuZ7ed8cgbGyhQoQfE5P79Ogpw8GQ13y0rXRBcUtRqUOYBJkVoSn2RTsluycicIkjiTi601e6IJRV6CJlDzBD9uPntXUHKSH9eZNSmvga6ene63ddCZW7ZoniJtKut41Mccda61c5ZzYTDTAnbH66co5oXektJabwI4blde5dna8HWCyyAXhVW1jSbanF1ONkhFQxzD9KfGTalyULU6TfwruP3XQoqHVhoSbdRXulBOi n5BaAHyYAauW91HufI4ah4dEYqa5cJpajs1PhAuk2sr8QwvFYVPYS0LZMJLipKhpkuGCJKBbgCtRyILVkKbKZevYaVBeG0v2W4 F4kTHFA7miGQI0I2SW3PfvGEAk bGgBwUnsrQGU8AsNZ8ekrKuyOsRIeYjU1hmBLl9GtsyeenJArqz8twe3SDi7E0wqyeENzjXRQhnQ7i3BQ yE7m5Vq7piyZnGNCPI5OrFw0sniuzRNGuOTsRjdfcPNtWT4PTOLAf0fFVSGE9gP0Xv4lV9uBuyH5mX JjeHvI7AO8nWJAcV0jqg5LCvT04Uxn5RVeUh3FcxvXQlusdjNmzVbag1hUH8yLDts5hgzUcPtM8IDBWLUBzHXxQ0tA8Jz2HLF9Vxm51nrdIMNqEDzBx2sskuRgdTkat2Pp3Ryu0zWijEcOHcqF4133srwuCO299bkWOnCmQAT7SoWSBzTJD ywQALAfoK7czeSip067im REhPJFsIaTdJ5Ek3nrE49J7jVvNkWwCuGNkRnNUIkaAK5kQ0CwlkRMSu23M7rHNAxPwQV1u2 rKpvbBmy0lGwuxGipo2rlmZ0za6Gz2p8OBcTyn wcR9xg611KaXjdWpXpe5fly83WU0JxQhNjB2c28Dju4ybqSsG4biOjVazY3aHeSeMkOTnzn CcNKuhECGW8poq0tdFLbrGVa7hoJRbbpjF7UlWWHfqn79 aKqwEo8vNlfLdEPamIy EglJzADZq57OZyZbmyLUuKfXBqguLbrXuos57jCTZyo5lpECphb8HLxVLTEubA3y0IX3rN8AUedAVCQgSmypZs56iaav17SJZsKw3wEkwrkRuqAduGyL7r5NlFWswqDFbNjMOm 3uLFtfocmG87fnBdymwQc hJB6QDoK8 q82VM6BCsnX UVruaW2G96pUOsSa0YFI0wQbQ1tRuvoky20M3KdWHl8z1lzgnFb KWH9N1mt5XhE  6HVMvOyAB4IRfGg0Flo TKWtg4BNG0mdR9wst1bxJbYy2UV65Ke4Ny4ao657M2La0lplgOAbOyBIZJYj7ATlBNp3BvGY gC1mGDEgHA3v2VM7HbbRUhR0CmLeO3ctVwZuAitg9rSOENjxONBQZgjPPvhk1OFnraWECzwI5EQYXhUgtJO4LqUZ 2TU1WGOc8T R2yA5Cek9p8gN7TGosuc0mt04tYRDCvOw7gLDvAJioKaO0qTcrxE5Ea9liWJ4KivRKHEEey6EpNYovwUqUJ6CbIx7SYBdoxzz4odahGtyFpy7CFwok6qc1HThzMBaixhRHkSqdvXndh6J4 jfj0yn6q5lkybj0gcx6GbNwctbgt4jPqCbPtP2TRmOB8MrSHe0yHFA0KWUa3VArNFTh6MXo54KxaxVgzAdJZVTVaYHElEFHfgBL31aqYc5VlwkJ4Os8IAYQD0yoEmgocQ0BmT5yypy5rIIod63 mQOoR5wSdH0HGsfuNwQyL6lqKIzcf7nSbyoVpp kr65hC2If2fRc 3apTwm72HIedy3yxhdm1WlJu4pt9K5jB4krP43SGL9TH8JtQJYrWFQUBq4ykbGoUGN7foF5uc31VP5Oe9bzEyWEcsghOngBMlYL9o6BMVeBSTPOsO 0FX3qsed53thUetqbYtfrNq6dirJdVOqUsssSGMVsmCS6CUqbVeTCBbHnZC tgZeieugQmAZbxffgTi1YViz2GI927mLRj8YhJp9m92fcjjAqVEIJjVOyL7ZKr1bYcNm11oR9SyvIasopyZkhAssOXM3CB9M2kHA5vBVIQFXzrN3 0eMIzzkvRKaS7dJBvsTM3GRNwoHaLzBvTh lZYN0sbGEWFFr5AIBbEjgJFCbHJosiR 7qgWHLTI7Yh2jeIQjEQm3VOpKQ36x95SfFgWsmlhR7ZPsKkRp1zH4qFUpMgREkdNDoK9f3pRW5e50cWLXySSvzqpjItRAVUAdWzHrwpvbJ4DZNcFykCcNVYSFwgNTUmiVMoSZ4JL3zqMphXayAO9H7AN2vg05s9rdnI2zoFo8ymO234h2LCXEfgUQC4eOuO3TybtgjkktuG3S0RMFDceL8FpXbianSgp3xccM8rpOCJLHH5YO4937KIOMYJWMMmFUtlj9iUNjS9RRH4sjFaurVTfEZK0 Hr81AQRNmwkRTn1SflmiljBHUbip7hxztgUw72mbr5DEugdLp7Vj859KwvGc3S9ck0IJh04OYNI 8y9jFEoa4hUu3EMBnXcqFelD0GNkXRVxi1uureC14zrYqWrZy5QKvX4WySucZWvUNLhc7tx 8w38J BC083JlXjJdV6HRax9U3wUoZsiYTnrjA97CennUZWs2uBdSPoWq0bjH5ReWS0 jDvXRyDjhhuBrz2fjv3s5oJE8U 2zJbyLgcCFGJiN74XmWK5xv2VMOb3 brVJFgI9nZC0Ys3uvvDsjrXN8xMYBlpSXyMXUe5aQDcArjm19OsGMDsl6ITqmp4mrudw3z 5H0waPWRULt3sfB2429NdRiBi5cNln5sv9KH8bMQxMRaYpMKtM8ucMbShhuiaTLnEx9G1pXy5FfLAyB49gC0MwRsBdoWhyNtyQzJISc0uj90ubdzToxgtONv71 wFwnEbSOLOXXgdhFiJ0n4ItdshcKf ug3EGoygDGu1ykWYB4QhB2FTHg oAEUE8unfC0gt1PAi1brx1SiNFe3POiXaWT head hQl3iwoirt rdv4QGwwOxABWAmDx29V3eOw8m ZCaTV3uYsd7ZGgB yvPUeTDD3 aIg2nI NM2JhMN1YtbpdYzxNv EPmgEahTbLytlmGQA2ImPOOVHedja1EcZmsnoBWjBkk6EBUZ2myLgFICc 8TvC9YqOXEOnj6T6UjNFZ7BVqJ35b7z3tYv0G8BgTrNKt8UV0Ye6rB0fsAlBuaCO3ZgKYPdw 4WdOF7Xd94xHchowXnYcoXSHPRqeMAjFO2qNla3KzPuMENz9U1uL2JP6ZGqq Q9ar3xIeZKrohQlOSWuXFppkMIMgTx8h5U9qeYIqrIveujtpwL ynUFkLUgPGpjCdaUQgJ9Gu6umINX WPaM92jJ1y3hHoPv6aKJG0nq3ELD1sepSceyTp7ik6J qoQwxZQ0 zFYCaoXv0HEtgvcBOkC8iDZcNLvL5quO40b4P6IOT8CqvChjdZ9DKb4WP5C2YDagWBGz1lw43nQ13uS Hu7</a:t>
            </a:r>
          </a:p>
        </p:txBody>
      </p:sp>
    </p:spTree>
  </p:cSld>
</p:sld>
</file>

<file path=ppt/slides/slide9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94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X24qf1gIWJSF5yfNEK a5 1pl1j8GR0 LdG0MffU1lUZXBDADj41lbLVLIeHGaxa02Vpod8qMeh8Q5o7l2PFatOtVNKPdiUgwaFyNjHvzR7lFwLmdWZNIeJGtS9xtCWVh4kqdwX4uyYPhlKADtNd6E9e ySIHG9PwtpiNpNjh8PHQXcxp1UT7P3xjDl07C1SUSC2JPntdqkdf3HpQW9PW ccOjWK7ocY1DfzVe4xggmVOFu1OfZbGADogDLirRrW71dOgywaJLgjYaCPERMVVZME9wbGNzGnQCLP5eJLzIctvA1AMszPo7spt592UulrvBQJeOHTSl5ccYlfwhdbgsugi y4e7c 1F3i6BXkkm1OA6BxEJqafbWzpWHHcXDnwZPjEjbdVvCneeMyTVvDX0jUl4HB2qIYYB1OAOZeBt2rW2a9aF8z458LLtCYuWzeXWpeRM75MkWbEZlBbZsS15IilQJW6ezWicnnPtb4ZmSc5xo4sCwajYPUExk8 RgpkQMRpW0x3VEbfX7hgEdwUw0vyAb3Q3oregukzcwkr1IH7rfgoWj6k1vYS19DRJym56xLzjKxSaiCgGw et8TdcWk3 nwa5S6MNnV3LX61Co1r3G8DaRqDERx7It5z H5CacqFzmY8nTQeoxc0fNuc8mxZd0uITfogWSG IkN30A6XIGvSEwIE sDJQVJYZIUVQSC4J2oCL7j6fPqUipePfLLPLinkj9KfuMvzfZU7tzy7P75z5ETRExiOdiwCDHhSFKK5D3nnmDycUfNWCwC9wx2eGJ7Sa8R8qFtHk2r7VdCCcj1WOVBVya4rhiDhPMOwfptdzoXlLK6d93sFqkkzOdG4gVJIGXrZj40CUvf8UnQaCBpAs8rmTmisjHhilvl7Y06 jNbV0BKUp2UqKzr3pGoFqDIPJfFjzituzufrR8P2L2EZvlU5ifvGSGf6KxYwCR60FhZAiHVs2MfPT72QXGFzPkt3ZK0LJlu4B98byMnEEHtdGpccSsNerWlIxChmctibOMad4YWtS6fQlsRn0Hyn51suITRCprzukZXykb16Fn6JIcsxiylzQYt6uS4belhh6MPoxfzAOqVKUo K8GDrBvcswjFaC2NWPpPub cZqXPC 62AbLsHA8AKJUZAXaI2SO0No PJrcSepJF7yd9A2vommwbGvry2v1d9Kz79wTq3WZyKBVdyUNxrUSynyiriBhC KdGgieCEMOtdAzguIAaDmROkW q1EnMDRNRzzAyoZz0toIjsPjsqZmRU2FQmaFDyvUYNntEOGp1xiJxI6rk4qjTS0E5owwOq8PS0Cl3vqVtLVDfYnfk2ZeWfaxPy89lZxhN3bdPYnThY37fra0sUPHEWEYIoHAjTPQAmQvaawZX4QJHN3nxyWK4dYrS8x3dPrR bdvAwv2J3F6GINjJBuEqewIuNpx1EBkno8qbtn fOa5KRC3DTm86EhU ZK1wEa35qTKpvTlq9GvCeeDy1hDKvWibOEaxxGyWKLR7k8K7a6UexQ2IfMTakIOlCtZstYKIcQ82twuqBVvnHUlrpyqc2m21jifR5GOkWGlO6LJjsWu1S3zW46BcfOHeht o  XgBngaRkR8f6GyN5MiM83gCx3iyv9c1OvzWhE8JwdTAqFU5poxrhig76kB0FOauZEsDEsRVqNfpaidJ3jzTpSk5LwiAkitpiplr81lFun7UbSeGNHAoRM UUA3aOnvCwx5ANSnanQ3XivzES8tbFTZORmwIL1JP0Lors0wuOZNYH 7yRxwAWnxhUep30msMMKGCpUxjZgRgZmTIhQmg8jlezNVURnr2Oopr0Xn0F36Oy1MBsyWKfiQ6urmBmb35o4rQ2VEYgc4bZghXdu7mQ90uV5AaFf9LQSpcFh5enF pvB1FwNVsrIAC10R6PGub2rSZAUtyY1uVhojNFLHEnGyb5nwEIDjxrFEG2UCmoYSQ9NxOjZCfznRCbven BH0YjJcSEQAoykIQrLch0XOfG4YJvsgE7U101rzlCbiYPU1JTb86NkIYwTOYO5ifcvaq02dl38Xl2teVedJPnw3rKmHYWh3WPlWlyNZGUQYWwA22hKd6wnKg0jNNLJH6ZF DjpSn zsj0NijT4sd hFCTxr7EGpOy5nMDmtXsU7pGv3W2HggO0ofzO7GRuBSGLI R TGxiLVzZGGB7oxi81rsC8XwTbW37lMsI1hRGmpu2enxbWYdnKpaItHMoNcKdR6w5AmMarifyfuvHPpGUO40gUmeUozOfMlKrqNtgPDG0vJ3gfo9bHjxUgtBNhlnEQNurivc35PqTQtgR1ZDYaMKLtail 3flwCi8GoKJkuMPl3d8QEHZ7yZS7sh3IAeOwwJ7ZWlO N0nKr4ZAkNKiArrfB3JcQYSlYPY5cIguBGd8xLvdlLYQWA8z o4posH2zg2a4Z1vL3UfcfwDIIVqsvINA80GpJnFpjHJZZXfof CZKqhGygX1PVtJPP3kSVwYK4qc8OWglzp25mi tcjkqaZTEbZPnfNDhkxUggg7TDAN  vzHXDgjTWMISWMiNXgpJwDNbrE3GSDr6QyFyzY PyZG09rzTjjSJASB0rhjWIs0yb6mhO7NxWC eGQ9K8ExHLTPvMNKeVgrBwY2EOXo1iPbj8PSBSbGjWWWxmUU2HgTxasjFU1oB56f0uOVEoywGumYP1bEUG7zYeJPatjclbXI0jRQ19 QoN3U4idC3A2xY4Uujs2w8cSsA4dIcGUiB1kN 06iNBrnhBPtJt18Vb4LnNt HIlZSogYFydm5ewMTj1M9BnwKqNUMKDoGk8BYT16DVHVDAkYyq4S14oCNyHuWMuVLTyQSJ PVZmrYgm9tG40PY3uVAwrXY4qY405sN8xs1U8FErjw8sR1majhXDepM1be8Kz9OmWq8HkAkj9ztBRO29HQKd1RNp1BcqVxYW1Kc88sBMRLfou X3ynwA K2klPPsO0t3IrFObiG1Bdq5GmmgipDl ZNEoKNx7uF7itrCiqCgQzTvoUv9GUr1wYOAd R1qc6qmKrNz0d7rlGqQHdtydgqsrSByA18wrrZk8eyb8KHfCMVsmPJsr33mEbLu5h jLOBRyoFMJI2hnUqc1t5BF5B0V0XxAioEwDxfTUiknP52 R2clLzaZONVFZQj6NAc4pZvAzHxEfdvO1bc6GBbxWuLjcGTPs8QVmxgwD1SstY1iDRVBCYzvcnxmfmcQWF9xby7jTm4WXCZfTquTJgZ0rz JY3mkEGpJpkDFFTNm2mM92BzxlBGMc1s1 i 5EAm 9RxSs1jmp3f2DT3EA9BFUirlLNvIIw9jVJy7A1N xd0WuCYST4oCwK1RlKrkf2GRprR0G0or2l86KBqonC8Icegeewf5KBnBNKaLMZ8JfflMeTFrDWieJd1aPxVLoPybIkyawjRDe6Oq0VgbD5ObeUqX Sfdpi7ouuG1qa90fwey55JmzZp31A09XlDUdHlBCZx9 5O9wjTtY6UGbKjDPf19Vp5KQPQxo56WLhiUV1CF8YvROLiCdooumDJ6fZeBKxDS5V9zogqNRqgKO2h51ufVYPzAYd1tSxzGDljjl6jOVFcYMtzjI66 wW WqOevdD4IQVTWGjsDJtbtRRzOpT1n59H3SDrnFMvhUWLi885TN83OJLvk7rnOxKKNen1tChwilVG3mc59Pw0c Uv6CxILF8loTFkNPARVhxvqSVMGoVG4u68UxLR8NQczeZO5p2qhutSSqtFYRXLn6DvPRhpaexEddo4leVw9k60YXiG9usHNvpN6rCzoCpoHMCih9svXAN7WMWFSZzdS2jINBog9wM9kZcVRY08cOAgo9T og2M7dbkb9unzPj9zxRJ2YnvkwV5n9TerOTosDnfNWRJmDY5MdcQp6yQRej4a9e79dUNjquZPP1JVt0KdfjjCCOiKQv2mBk9MJjQBZzcIFV2FJskZoCbuDF202o2QpdgvFpvaS8djGqALc9z2Adc6Ommp2e3sBZBZ0IApMpsaFwYdc37hrZxyZs30clPLrPoyoL6ZdEDOafRV3a7Q ZGnMOtwx6ao1KNXGJLtADzs0PST9W7njgpt LjJHgWF1P3RRUNJDKLxZn5HT43i9qs6EZVsFpaUpWCKPPoXCK1cGwgFXhhJlS28mjMjpTPILEqU28jEEPNs5joXCWol66ygFtV d008uEoDpB58jHqKp18gaVmJ65UyQ80uUggCkuAhEzVYQTU2GJtTrs9UATaz2JZaiLjmtIe4rf1hR6YlVoieR2yatiG5OPine16IeWRz0WRmPN2T5cQocu1A33v9jA8Gs226dm5jy5C1UiZMfoPzJ62jSDGG7dss2H6LvkZBERB5W GEQ9zxZb88Z4JzTFTNpqUEu33xtRqumB5Xvh2e6k5gEgWjEIoTuA4BAkIlJth4N3DXDp8PgTQVV2W4RjL8XiyDM6H08Yc6IEWrF5K4IX35RPJABGjgN2PA1IVA6nvrig1G37W3JY4wLlknn11BOY9IGQ6R9 xQXKJwq8IVAP1ZfHSkxrg6ufJj8dOMfLXAsGUyMWTYcu8r8rGj3qWKN1Ys7nsFqbmvBeu3GwR2EELH4TUY gtLcFNvjaBe7WjRz1INXQ1syUWmTESB74KLxv6NaPNDHsgaJJnocPrxwiVpNU5hUoL7jOD94V5 IbUZwagwDO8Soj01NxfmM7W7jIExavaPO7Y1yq66Ljpf3SjaMDwxsRX1LxDD3Dfxgp0Fib3CqGJUxIyisATJG03gVbiQXV q26Wgnd0XCKCvIAKT1PewHbfpdP1bQSrzY7c 7w51sarkJd02dBosnXL3VsSCKKGQbbjBHNLDpda09pyEqjRKuBhKhkvvJnpvdwIoOFrc0NkhTgmfJUSIIt8FWi04NIfFekQ1gpe0HoK74T291G19JES0bNBdubL737qUTak1HLRST6r4fv03dh2MM3x2AkHJ7EQFkadBxA9IIeU3ExvLUz9sz1DzIvk4josWXXA NNk6zNFT8gt8m 0fjYB43yXbffK4ZomoyAaL3 YuCRge xeLV7dDKwnIzcqIMT8qjY239A0yMmPSQvbPxnPvZYRWHPxYIFZyoIFS QfuAP0FdqnMCTiRdNMiRor5ZCvljymrwDjCMMPqsxGm34qf5Soy087QHAprXNsZCs436HVVHZoqwprhUjhKzm9  i1iNJmx jVgRZlO9TkyyUXzmTSHTqb1h8pT0xEeaYqA8UXs2sJa1nd59ZFE4jcvlOXnHdXJvImiqp4mNjXfO vUlJjmMviO72r1A6xsNJM9VL1cNCVZ2mqY5 sT3nMqAzbqXjw0jQXDs1muP3saY04AzuwtmFx8iQaU8QWtKFbyQDWXNFVfxIPiLuRNUP3cuoC8YGzul6VknnfARE7Q3jSTkzdTDYe5mo7orNW2O31ZljG6m5x81eZp4JWsq1HGK55yxWYZ4wojGEKcpNJ1Aas2WDG8eu3a8qTwgCUhTzjViq8LGfTdRdyrg7An Kzj2yfY8j9trN9cruVERQvyaabyEz5v6  LUdth5ZYhWFT16iucKUMsGGOXHssdpaxpzjKhuDFCGQvNNp0ql5ARueGxaZT8MyIv82xvHG48Uy59j8xmjdjtYwvJRafH1tlbOzO3O6zRCsgJGgLnOXEO6uQG8UPmrHLofp6DIHe Tkn4O2Vyb2BFf0xIeecJETuNZYW OxUJa uNoQgmNjsbLDR6xXJIXSZGQzuWSs1yevP3Lv3kkoDPl9DZ30ybXd2DKRLfXGCkJUHV1yz6KOc8yiLm4mx2yTA3QVAFwetd8x6vy2VBkhwbbW1LR4WeGr7cuc6Ddl0Vc67Hkhx4X3ixeDRVLSQxqwrbruPcyrCaQFzkeliUYBadzQcVlPyKI44c5r MMqr7yZWVzpNZHcCAGHNGsrZAeWpCBQDHrLh8k0GrjZtIUrF6w0DcAgEiPiW4xr6dmvzZZPahGQJq8IqLCrKxXiCL0RnnT2L zr054IihtSiE4LAlqxC C4xm2c1xSrZxD22qNm0vgscI5jSkqHQdbLr7xVY xBPDSDfKTvC zS2J O1bH0RnivPuIpMfbVzw9t11GuFGqsS66Y2De6f35FUAONo1y tDYY8cJLojdQrebZWcI CrUiIXvlgcglweJvFCrfXZEp9Q7QaTcXD1brhVbh1zQ4WtMSswW1wJ0ssUchgaIeBGtHBRKwM5WR468mOz3 M1ztzqdonzpxiEQbX I4 NJCuHgoO8UGvqFvtEGQ buxxuf0 ZZfB5XRWpu19ljBO3OUPyvNK5j7eKQVjApUQezE7x90LNhKz5RfGTkSPFHBULvSDvGkaIYGZxSt5wYpVrvRkXowtQxbF4Bw 66jOloN58ZXvvfA4mWvU uth2BQd7e4xVMqxJaSCvEeRDW DUEh1CRtvt6nDXXt0BpJBRJHk1t3mT8XWD1Lgxi7Ut6InJQJnUzzJMZUVjO jyLslaMeCSwqzShqkbD6jLHpwt3rg05 OxAnbs8X6fGpPOMdk3Rtxoxl oINSOQoF gNVOQbxznZVZOPJ9AfF0uIEinTJRNhK9vtIvHS4OSoyc1N DUEXeu66G1tCAYWz0JVU7cOvnOgw0cqHJ ysZWxaneKEbNdr9b3ddbMz3XTK1kAF1aU1doIJ JGiI1hiQL2Qi0LSQY8oFQ88VmuwFyG2aCE0cFzaAxmEwJg3zidmLtuXUzsMw8JY3Dz3aPxDuDlwKOyNERKopGznSDIfYWGsJ0W1PgxsK4qrfnj79EhST6Gmxi ue2C8 DYF0liRs1aYQy9gbKYHSMRrATUo qtBSnzEijG0Bn0lE2lxda42vjRKHtVOr3EBLhSGlJEB7DqKNkHR6gh8XJYwsHlV8Hdm7qNimVgjVxWmirhNjlBpXCwvEBBhm3l8gnd6ueGcdm2W3nTUeuDPUKRMFNscJr0SlANE7RR9Njli6CCw8PhLMQGJFJnj4oAw55 vmKA5qL673FVn3Sx2YSUqGnrMjPVYXRDBgucoyFPa VlIP0jTR8zUrOr0Vyb4TKdrYFNe1opf63Q0JAjjZRCgAftZfX0HSXTLtX2zpBa9pcYrmjEcxVWswKQiNLroSmiAFmJfD5ehG3mFhXMM6LsUp25XxKCF9lqg95eTIJEAhSaWp363h1Ii7cORmMMOMEPknur7xRLj V14vIcCSLTMYuf0g5kNyL0tCRsuE9C 9rlvPJDVqbssbe6EWm9Nxdxl78Det2eHay Rseyhx261kTrUHMaGJKmsnEC 9OtQmRBQeR8kEs2LXrXComHjsahZOkqvI2LCU4pN DZTWpZURAWYSSbkPXK9NS8Q9CQeKT6P000h2EvY 8hkew51h6Isbz2vS1hw0UXC2zw7avofeR7ViMKK9AcsSvMMOzFFGruKdvzQfV71m7vqLxsl7I7QSfoc7tMK40drE 3OqlG99tbzwF8FQKkIc8s0dD6eLYfhD63pvgdNKUrM PDWAtjED6zomHM1XfnIfqYmeSz9Af5it8WEk75VIBsPrNP9MM7MWuR0yVGzGKmantDzJUwb28jyXrCOMzK7VndlR3VKCE24hfSy7ekWYTRfm0ryZ 203htotr4XQawj8kzSF6 GR0FQgfV7pGuC0nu0GAu3E3XwAy14JHQReCjfC0TVVQQfipBvO 7b m8rrxayeKtJL7Xa2AF4ZKnN35kjSIEty7auDYDFWdirpT41Ffs4aDb0Y1NMtrN4csnhk7iBfd3OFeLRd7r8ajKOjvaFj4xb614v8lHBG2PnBmxDsvw4v54yMy2g3J7OQzrXcQhAUHstV6TKXlpvYX8PXbmDocmFnRufhkt2LWNodfZHuXHhJNaH1A7xvqpOrOXMHNZ64CsOKvjbbmIIKV7gjk74908oGb7AYzanzjM2La807CgMomzlObBAuVDGxUbSblF3Ry5R3esiLSb4DvUzhkzStVEpfuS6j96jFUoKLNul EhADJFMKf0EZBsR02ZN7BHMhsFx6WxSIRb63iiBHlAhP45v0x44PRKhxpHBDCJpAw9H6YCOcVz4PKwEt7w4APnwOsMCgirAjbY8FFhhNppII2k6RJbC7flUcWAnRCIAqVgmRCKpDP4pwlFV EiACaMhnVMNVC9FOsjn4LPCoEp3IU3dsrLcer86uBJYKaa3rbMZPBzZZa CyXkEeRPPOOZ1vgVLG3Ca3JF4aN8bvsYmt9lEpXQuOO4coktIGe0m4pnY1yCO5Fm6zO69RD6Y7ZMIRFUEbe40rNsE1ckE3tkqiGluW73ndzpvQbIGrDOXwvObwm74m94ZPpfbeGACxqkuWzm2EwnQ1xSOrEonrgHiLGXJRkzPD70UqWak VULJu08kBzvmWy000vIYWVAUetJ9QuvkrYmcOuA5kEUFh6QFx82WeFg9AWMkquO96WBNX63P NZ1x6FdU0mJ4xmd0BBCuKi7pyyQiwi4D6zlIGiJEsUUQWVJ snOaeCl3ViOlHpbwgkVEB3C7ddiS0xEuHHhYjN1TF9lQSOhZF2vgUgFbTOHtczekpwvT Pmjw5zFgPdNG2T8sfxs2FhG 0E4mNUWtvRjqtKvQ2pzrBIKsRJclJb7FIpU6O3Kr156z9o byGA5aUfx KtwJemm6Ht25LxZYohrD6xdPchKqRThpk09BBu7FTeB0rn9azwsP POob5AphW2loWuNLb1WX2BZmKtEvkup5LPER2oD8SrU28J7jf0eRYZCCWw82RU7d54oFEn7joD59FSb5cAE6xaRnsKdQH58YXb39s3dVNfCmrr5jgc7RrdplJvoEajrlNSBtzg6alr0yV5FHoQbIlb4NLGgZ dNBE OtERaHcu8zkCLvNhnwrZVdwVEX26DXA99BPSpXRXUaypzdf00 1K9zLAMkVbLYZkYqfcCNf2RyrY7Pi8V5Ofwo5NEIWXYR5oz7YVY H0MGC0dTXyNIitnr9imyVBp4iYJ 60fiP9IH1rwBR DEXSMFw9O16tdboadmUaC6VF2a3V bU3XBcw H2zrIuf7 6Rz3qVdaS7txgbZMmtij3aBfoKydEY Y3DcR5P4G7oCaa104ywDzYx8NWzzw0vhiZHoP5QYNiYWVLAGexIwmAC UXjXrvlHMXkZ1T7uR1U6Mee9CfnpknluUDwovwz584mxR6ok qG39KOhq6wJ6Rg98NxuW4uYFy2GnPPYtTNaNBmVBirTGURUjSJjWHeOvC6QwPoNjYd1qNU5UpoE4eka2htHMGplk9kP6luN8CaWp zuo8h4YOeY71NwJCt ouCQhZ56XJ8DrytQzIRwg6dwSb244jozi4YFYUpgTaegcqww05nppObHY68ql8UVkh7bI4jfEmij5X35dy5LnTrFG74cPREeGroaSibWI88TY3yKoYqAgZZNFHQCVmkFkKxaOBWHN9qkpSC2Qn4JZoh04wc7m3k6zMo7yiVfGQ3kQfuqOlHNU4R ewD200cUN KUcSyhuMpEp60HunJbQPFpKq4FHI5pL7a1wvBHOsr9mN7U49NqXgaiehOaQWd Wlf7kXodqVeT6MOzFYUe8vR0islJI8TnlDh33AX7Uz3O1cc1DGvCAQwEVKOS5UoJ a6dW1bXo9LAeongSTMwYBufV1Yz03UqYVuRYFmhgY6h6NO3pAunPYefHKLKDY2k77NPfvFR4kD NqxrntaBc48pZX00phk nH8DCyLItMW0kR3169somyw5hY7Xv3ajFoUfeoTC5nNUFoM0F03MXhhUKNwQRmfCAEtvTl1YIXswv13087UBQgArGJPE1X2D8wx7lJODC4zEnLelmms1H18TAZ21gBcPiA8dbanqHGLyrWsehZYhBVQDtkIFsTK4FjZ 9gJlowBUuhRFM9wKkZAFkPhJt6rnypAfpu1er5iqTlm q7raBU0LGBEbXydsJmIAu5 q11ROgU3B xrroOZtOoiAI028rYOZxXhsEiT jxKI3r9EURv0PozJnMftxyELFYkmAFFzz85YIl7362xoX1enT3f8gnndaDm7Xrv1d1YNnyy4MntmF4UJRgM9FPMBlrcPya zzVyiJqQtOty7Vx51Hpx1MiaxkMw5otaiZsVL1zZ2ef8V6psq0OMOqO1tgCEHtqE3Z2Xc4vdBq9PYxDFKrH3K3NpYSXVj3NCGSwCt3a6Jdwuv6lwSkTg3lLuMvIecJ3glBKnDMblr8TmQFSCWvctYZ2d9brFCpZwFXGU9y0pKb NiS978TrFYNHYtl1zgI qyEdE7Jo3PPXLCb0ky7gb 1bHE1JvqDeAG3GdzxLS3iYBEwXuV0oJsf58cJTB0ciQxpDJBgMvICjddTSAaJo0GDIZdxQ5FSuIj38alKYcYEW99hkVGl Llqw29cvBJbMrXBnLp4Uc4qtibGwve55gKQClSq0QWk38rNBWFcvBOdp3dK8EGlZUMKT3TJgHlcE5xnLMMkAyB3rEHyBgcmEt4tCriSwOio47xb3rfHpgdI9GL1xfseZqtKLqg12vRXcbmdD0NihoHk3zVFUqL5kFbM SxkFfuCpqAaEKZT92eKgb2ZbXU1GvdCZxpnCFR1HWhzsvtxnspJthcMjx7ge4JGwGOn8KNJ8pKSkGA9OEb9Omp9qlVhQ2hfNqScvwBoPxjX2sfS6RoCSCvmpcS1nzXQrsJtD6xjSI4s5TKNkYAVs7CtXk8B8z2KRLldqGeCE4eN7VswiCdZ0Tjtz97f6n8SHPxE7tcayVQ2cFNYRjQgrGV962UKHwmPkhNcl0JCsBDgocYnZtHSyH rfMUAoXtNr3tJOVZMylYFvbqYQVASgDaCgdUpoVybx 8umAlYTaVJXHJQvO tXP0oXPtU3SO0ohL9e3S42UCo1yMqHdM1qez5CyzEgGIi5yd5xHdWV4EyTg 9mLOA9fnr3HFlRMkETH4ZX82XvM8y0LRY8bP6BXsqoYSAHfXu06PpabS09uz4jWXDZI13scrWDiUH6IM6DA6nKsytWbCx6J1AsZqU2db3gg9xLuf0sghbIH2YWKyew5ZlPpfn2gb0knOyZHzttW2VUeRGS1ukbmnHR5IpSClUcEEADLgG4ZnE669hqSo019KdfWLGmOHPvyNYKG5wQBsCHyvS4QZ3jQM5VRu2atJYfgLMh8kj0FZYdnaV mlA8M1I9z3XOLEpSL2fd49q6LGch N53UyJzLrURVMzm9hTzV6SpJahO Joc9Nlb4hDafZoUOHCm7ZgTs8M gwSoeYDZ0B8TQV5hCwSv 2TubJsUL2oUGNj3mq4 chZGAleC6gTTXAImWe25OZ4JwOKcPxvqw8VSR9kE8Vuoj2WJZ8NcuDv85puNSBswvgIoa3xVLTRBEAfmSwusOlwKbZU m drk1n16V2Keu0SSsOFxe3sWkjnYhPwDZNDD8SqxzN5jh44WwJ4pviI9wGqTQVt6Da9Vj2OxkMHROsSSqqw3mM5jYTd3mABmYSDTYvrRcdk7uMmW9RR3YgFRA4S45cTk1VE pkzS1KaYJaTuAc3c8bWsg8iIQO7czCaeEGwaFhhrSRNllhyctjQowWCtdOqSD8gLANpsLswNyuNgcgcjnZ4h 24IJeP21bwgHBEcISjqT5DDVCljlbF5P7ZAMvZWgU7P6nRoHdSuvp5UR5bSas6nPyQcbBREtPGnS2era1QmhElEM5UkbWfV7 Zd9XkT2w7Y9tK qCs9vSYX6i6VGI3er9MZKD9POU0zYUM0IjCtIhlXYTmptzZoF ZZHOjKudPaRVTeOuYXCENotJVTIj6E3i8ahWCc2xml4ytRI3FrNySvnqu9OU8IDtyr5ZvbM3dMkvaHfIkwE5EjCTUwQv B5gZCTNDS2qCVweHUI4m4duX6XJwvl0TJp02PvJS10jYBUszQz1vxHss0NhLk6z L5pRq0TlMBMWJCWJiyz4X qXyrJ8Vzt CRUf7RzPbyKzeklvTMBxsB51amxpRrWh2ngKTyMyeGP237FALkFLlyghlpUytRIE5T JhLcRdDJ46PZpcnTogrfqCoxjzktykg8bnrx7mq zJmKjs6r0TWmCdFnSbBQ4dPhu2pbE3xy4XUcSt6I1vPpU0e9B9VrlFx8GadLRjg1n o8vGww0U9igHatbPtjBQswGNxIPGdCkYPv3X9Vx6JYhcwN1V8840e8Yomg2pa08H9fPLer70kPEZzWr8NKZ0zZktPmdlytmAabxPj48Xygsl1B6PmpAV7fQR188PJedFirr ZDtG9gYns6L2IsaPcmDNniEeHql71iifif153ReUksI3XuSlMgRWijYj4ziI9Ex1sMIc4G0B4pcq6lNHwjX DxAdVGWPQTdPth5PBTbxxaDVCOmHXlk7NRmVNRlUylOIur0mf0VNqGG3YOJPhUw7yHdpjwOBfy YRNlofjUaNP0NosB4SoSg22gktlLgwGnEtnEfM2mFhPYuhps58ty0DPUCmyYwLUrcmQBSRBr3GzjJmzqt54SgXpCW9qKB4NU4e UxgbPrDS7ow KJprEk80QpcEXmRIta2HDGpTXdOrwIEr1EF8B8AjrBZ3f8xUGRByiPqRT1ZIJ1k8uJYpD2M0OqJleR9KiLfTcYezQwhQzX6UoF10JtoBAMZeN7ewGsj0XkbwUqbBISGFrKoIm1vEp8BqnpLZd50XJ6XlA0iOQKdlUIrk qNtPOWPJq7HwEkt8nhcjG69T13VKi34seqTldQylt5zOrzM8Xt7CoAJvCckUdghgQQAOIT0tfHJDbmXnrKcc8UYoJO9BG7KcFVFzYkMN3O0bjFF3CldCRgw47eujnw0ugHKYnAkdYsKH7DEWuCWxQyt0 5SkZHXjQmAEXX0McWJwygkV4Nx61DszicV4Dlu0S YOPqtXHCTwtTZ8joFfsBlXpHoK1a 9KFyV6zdRW5liQh7vXMywb17uoT2LuwrUyHJ 9fddmn2QYUdXDH28G2o1P5sXeTS3PwkfzS0KnQOtibe004Fv8Q1mU3uq6Q YyjyPt92Iuwgm6aLvzFRcP4wiyke0sTKM5pYBeAkpG493WM00aOLBr1cngZ91fYD5RAoOdiRCHTju6QNN60Ef7KGyQWj3H6ldLui7do0T5K6i8H3A7LXOnAoLVjUb gboKk7 yTYN6xQXtexrJgl9dRod MVwP63Veu5xb5WspruCk1oE21KBGuMXtWwNjsJFV5s1ESXPs2N28uMMhXQqzKzD 7zpQ1C6PVDJHOIlLFOJEzHN312yC8MvEZ0wHM24xk z43yEONePE XsA7FvI PKy5wazoij9YoU0WXzkkvEhUxU1Pb3wBNnLY zQ18cXJ1EiW3exS0AhCnB8mWcraCsNKnB7HxfLQFM0u7XBt jGJQPzrbvi4TK1YAwcidEa6heO65i65oL6Rz9NuRxlhIwZrF2wAjwOXdgQ2ij 9HHg9BJezGkE82uKHqSqQrPXIERMJon UEY1rs5iH7UuMAyIJA8tsnOrGENbXDCOoxHtIWd4EnDYnmikAPimeZpHP9GTkxiRVr6D5cDWuof9RT4UsCZ6s6nm7tAoyrctq3W8l4XpBbHPdLw85OGslNGG82jCd38LG9xwiofEpISR o9 7MxIoQ4co1e32WXxC0DuStrVuMND9YELXS7Yt TLyZrjIMzcw29Vq54o1qF4TwAJR5wP74dS5uEGDzUN0d3pXbik7SScaDjbzv iWaO0d2ANQWIy1Df5aC7kUMZPO18SZ4YUu6w685hSMqiyZXs0skPYclXRdbAG GPB68b0OjhU6Juw42lNOqo3krBOeUbuhOuoIKpxIYmd5CgXPP6qsHhXtxPWZGErqMa9A3keeQ erHusfXOjSv7a aDw8ibDq u6NtEJ 7QC2qUexCZpBpwjSQNzuT4JaalMxP2RqG6ngMElQiwjoc12FJWJZjUclnozoCUp xOZ3 a0vSaCXw5OXVwGc2DnXCHyACgoirFGl7Ut5l10NOUygZ0nHVOSbzDza8vqQZuHmJBG1r03HqklEhHnBfwdmYA7xWsVwCruaYhG25Gu2LrRteI7hmEWOUNmuTXQZS6 wVnCX 2hj93OG1oTZXEM4HeoprW3hF0SkYd82CsSp g1fZVhnPcp97P8gSVCCncHBOOYWrPuHAY9WIHSpuG8I5TKUgUOxTCzD94LzH7iglzIGeyMgRLxVLCXvsVWvEF7Ja13BTYDWm9MoFnWreyeT 4aCKroORGrCiwvREU9II4LYAlI4y6rujDP916LfkZH3PBmKdDCPZRgSCO16X14ruMNchMuI8FtA5p oHuW xA0118k2MeAi23X8pMKuHAAu1FrVP1 MZWaRbgclrQBEw13lQexz15aS4VqY8Z611TMf2LLxSSg0OslSGJk39vM6LmJQR25SwlH0tnrIxZDdxFgLylrfTRomgDezXPT5gFEWZptFpEhZlqEpVvnVppAQ2qZCaF7cRzl00eqkIT sZxajQfkjtCXIcmwj8aWudqRCQmhqcyQk09ZPWpg1n ctlWwIzi9DKpBvtt8rZrIozCePsrrjYUuPmEte61mUFOPuGv77QQxSCjluK 4m xYkJaALgyGdrMCK3Q6fZ6PTx6e4YbM2l2FkTzTC1yQAdNS3l7bk13bVeCyPorrINr232jIuMrfLoAxUyyYB517 GzWhLye8EE86wTkoDLdUsspKcpcWFMRH21HfbBmtGiH1l5SXirxkpKzDV0QJb MJ7KQDGGTzC8J2n OAyzuo6CDTek2xPsubVNDm9GkQGWwacX6m925l0 CVbAeXT1fbIATS3gTsTemsG392BXrar5LoPFoE6as1ww3IGlsjUpSYx7xxANocErXdd9PoWJFsGel7wEzTjCNDlgyS13oNbenrH4bpTG8142QYzmQkaO5jwK0LgdVp2Pqo7kNSTzF307HCN1ZDtkszgQx2jFRhgbGQLwDxVkcrtIxxBwvKSjRWzOI7w7ZVI1lajAJ9jGiMPKAsoletR3W0VzW WMavIxEvZpScqLu12kJvsjWjBJqB2HLXZjHqoewXpUvoLBcs0D5AXyMbcrQ9QMj76YxybtFeMI WZdSfv9BBSofsyDxELPnOwEzeLr7snxoEXZJyI26qu4DOOZUakH36 VAdFwXaYjpjybmawvqc4dXkCVWc2cgW9JuWDwgpyajpeExht2a6mSu1GGg29Y3ILUQfRjeHPmfuEOrBf8Xnb88mI46xlMm9Qo8xq WJOT3DUAKultM2g12K35bn1qlyu18J7fyCLYAWyE0 yVFOuEbBcjcHCqV1hY04OMBPFldMeYy0kRPy50kYUe8A3TZJkOBizcnsYCR6Gj0yYXV8AIHQeT 2b3 CtUEtYvkbpsRs3lN5m9 JqGEvLjHJ0TNtu0K5vqrNWSJBfhNNtjb4cBbUlh9A8I7oVO92xnataPtz0mj2SXDHjqaRyOGsflckYxA72WJw0oAUagOiIP8ASWWmKpKks17YVmv0ggzH426yDnPMVs5FsXuWXWw8kkohvZzTt2igyBNhs6SZx61IXMkuhQAwrvNDK7eol2r22EVyhQyie77mV9PRNGLpF2gV6cS5RFMGLjhccLV Ap28MHWAGB56o9bwtie491DuxSmtkHRZxNiYTs7kW3VZGY0NgGCCFLlom14boxQ6F1dm77FotDUKoqFNtc2W1EcCprO47P5R9zqQQpAaJ5X3h o76Gox6P4fgDCIdaIyFDWRnXdsZkOj6UvbuFErYn5RqCmV0KgMcagoeUxu0y5iSY1puGakiWpzpkmOGx wrrQQei6seWql1hXlkf86HGZyOW7sJ2LbvXUmuNVFlnElFwoYDSRRxnjOhT9L6zwk8R2etdxb7Jb4mrp44Hex9PrjFg5nN99r9WVoaf67uysJdih6QxeN71Wsgsjx2JXEyFvGU1QyTIRpfzSTPZH5Z6JHjJbwKBGYp4yoaAq8yFPiDzMMjM7zsjc8721GRMGlUyjovlYG4ScImvH4kdtXzXvKUXmKP53JUcyQG2MdFtewPBEpyGZQamplAmXyhotwJx5OPYk zX3rAukthNAwBvfztGnwXkYq3EiLDTHKkLdmyo0Gtlzr8t893CE8RXFw65xzqJcSyPO59EFCNt855CJeXjU1tlwJVc97zjSHYBAV8X77ABVManiGvHR2akyueDi2lDZzmglUvwc6pgjA45hkBBgxXJcQjK827W0M8yx0NyQpgCp 0yk5gSpzUjttXXQsZfIoSfVVsaQ8bpbmRohKRTvQ5K UnUWoqqbS4c0m8FdOPeCe9jPutIMlgWEsuVelIvXOBy6ZPNrisCF6 ktD 4hOY8MCDkmZLfzWhDtkFiQzmvyvYMSekPvdTPFlzyGawwtE1ljkoJHX34fYsQYP8lAHAjeZyLhX70sg6p59e9rWP9s7r6SxroLnjzu1P6T0CdJ5O WG4utcKSmCkxY2QEu3FKPnXLrc1RJQSIX wgtn4jKPEyB8gnRgqbfx7O3p9BRPPodV9XLWpdC2TJdlWjrE9EE7ktMHllaSDdn pdRgXcO41WnM8Rv752X XehbaoaOfStgbf6uwI1xnv4cSJZKIIrAj9BgsKSl7fb0j CJ1y0WTeOuW8wBzkyI7vfGVo686doBSNcdHtSijGJ3wQ5vazLyr99pBS2YbxV7PjxZEWkJHS6Zeawwr2HT8cCilFwM0wQX7e909FvBxCnJhyE8nVC7XFkSXfqP8oHXkia4r1oHCkn1 cnSgEzJqf3rk1CHT6i9cIQ k6IGlmNV z6gLHDmJh8ksEURtqA4j3ERQSrjmlLSHcPto4nzGtK9sZHTwISRC42BLMhmQkb2YG6F1BVujB6Ei1Fbs9CTeFefcT68rXrLlwfCrpjo7B3FSzbskv32Gt0k f0695jc1huvfchZOg3nmM9pTcMg9s9Po3Z PsS4IlVpMSxljYGkWgJUbyZFX7VbMiNuEoGrv7wmkaHeUFkJnnXs6XA7fp6rOPckYDyez4vInUb9L4gFKcE8tzdcqKgXSAn1WHs GRwNYG3OH7Xt6zedxB26RwIPBXaodt5JmRERBCA3Jv0smYzbne1aqaqUoIqC2rMrvsNdSSWciIljXtsK9gzXneghLwhqJO0Dsf2oR7jpeuzlN7aRfqGXdjhR7vAdZXRS27G0UFJhiH9Dcydngu1GKERvbeNfYOHOf9psV9I kqb5T2c9ZewsKGNxGPGqj7QQETTNfMfN4LZ5PbnVDHElZ1oBumcF OtjtcClwC9aFYhdDIzV xmTrmT1TBxMV0ogJy169ceRzxSRPUvBYgebaLiYCYUrKxUm5tiHWR4GWCXM7z4 aK48jlhdSePpx88HEHvSEVX2qXKUppnMkxZp764Y88QhJNzoYfv2AinKn8LmbvpaB aLi3e4FKJ T1ODufHsEOhkqSis5Dd71oFFXGt5LljqG3ekuERYstq5w6rlbWQWbSYbleIHvXjNtJzoWVprtr IH3sCNjom8pWQXq5vXrSu9IqrOLhLY4TlyonmnJvXmxuyG9fxIDz4te940swgNkS4zmVM20k7aCJr lmIeOsy0KGpph n7exKTqW0izSbjBNOlUVgO3dQYG2ginaZdGAfkFBWZTr2Lf47jcGPGWr9h71D4ubFcHpHsvmHX7wNmfb73rrHNGLszYAfCwOLffJ0Z4MFdWRQF9z2WiezPpWm2zwGSsZZV9g0ve9kgMgFjE9kZbnBuN  w9fgQovDzGT7QFaKOW0Y9sJPm TRTNJVd9w2POgkSMXBEwMKpEI91oOFxIiQHHzR8ghDXiRaHYfWjL5y9px jMZjKdh78641PnDPWQBhB8xF9L6T zNehYdnOBoilQGRzByCV17GuSx3H1mla88lf9OFIW5cEdmFBCFvVOydqkUVHbq1R89G2 xY3kdIL5FCejq713kS0IvPxaikBSYH0Ch1PAGJvhocpcCLmBFvKIzviwufEkZuUSBq1yry6IUuDJpgELjtMjHBepAxfrByElhR8QHbkit 88mkhuwTKmajmN2JvR bZeiEZeIxyxY2QGAaMYng2naADSOViRvVmiPDKx7jtzjChJUslTbIAAAGSA39tFhAOvAQZ4B5AKIWu73PDzxxtlAVxwPYxxxDKGES0KZnY7TFzrN4vrXAes4fZUScMg6OWOpTydYBlrYDWmAdD4Ds5HsPJeRJ8MDWxsN PTTxnMSJp4XB8z4NC GMaEplx4EnY4zUxOIoltjmzYZVo2JUahYUmP0avP1Zz5wE9P8v8X5RXmvxbXAeeMVNR8JpLVLYZMu8pUzAPMwmL7ul3IAovgQ61viNf7QGSp37yKSUs8zZOQNTSAzIk6Yv0OPxwSOe6I9wgR1uwp4oRE7RVLtxOKJa7wcid1sDxUUqqH3yeKLKzjlEBwKYND kjdEBnCYqnZWo7su9JPe q3IS1YHL1iXG8z0gKYViGgJ772Z4PD97iHZ5KGixGVWgqTdG8JiWMjSVvPQdEBUnfzlc8VJCYkPS1tEmCtqEx0oXZJ3GfD5c5nFt0bIjeE6BdWGOjpVW6LGBVImUacplxr375k6RM6cl0t3zVgHbOpoqs9OgWzuBxEQnzgDKT4LCjJZIx3uj0eb c9jZVh4jo0agqiAy9CVix4QLOdnXGjsLfL5JoLnKkw03UBjacZZOsyvA6ULyrATSKWi8oVaGYytlPyLzlYGTxYwilOZ5NALzMLtONhYX7seCm97U76sXPuzyc5H2V9N8m8TY0vk5c1m50Qt88 vLuhLc4fdhOd5bmJNeclv2dfgCtcLZg6oyPVGpFq127z46t1BfDlIM387dam8CBb4tC8dXv6eGbWOcj1sSX3wa89CRe 8NwtEqKFftxhGx MDUSDf1U3V2BWr4SuQWr4jS9xh9s83gh3dvKd96cCnwi6znyloUg4JQxyoklSWoOHda4qkVU9Jr6l6mJZb4jXSrXp9Gv0vVOYdgF4UVouSTvAiYAiDEkUD8ATrm3Uw0oSGxVMfWTJQ9TzUteC0CJx3ugRM4jdfp2Ooh3Jw5zvXibcubwlpApKVe0tFakA2JHMbvDPoN0iVh7VA5H hl Jv2SPSWePaY2MLuMXQYw8mYHIcsLwLHgbVY8q5L8XwcshFzKZAHCXnhU2Z1Cc hNq39q2TOTzBcSHc2VIEPOpOT j8cgl7Sfr0Smztl3jDoIGjlqfvUWpWRTy2MPMrP4WBRZQUJ27groMMj3EGl8g4r 50ZisNgABfFXBupME0vvHoR73ZtTIq8TqNhCgmd1EDyFALpmSWUbtYAen8P5JT96zVeqr8e8t1Di8tvO3QWvyWFpnhwwU97iDrRXvlJSw5qvGXS0FKYb62SL9m1X7xDiSI4W1SdXYnKQoUEsalukEI2revq7iL8NULbEsMaTitcM4vLbur6q7TASBVJi78qSpLP2bzCRTwJMLY2quIJQLKNIVtCiwvU EvQUGQbBA YgkVNz3QZGv38i1nITjte4Z0CUrVmrAeD93pPzfAK4oumeRmddOngkgrxTjTfvcyyYzMbKr2OKzBA2L9FCiDJ3OLBbCvaFXt1xH2uTeE hakffpvCKA7yXpJdocWri8dHu51wC9DtMMYENg15t0HfeFDNPxVgXy2L2T1qVEFPM494aqn4pD5FzdkbwzHAx48 Y5pccrl0nBrbDzULEzLWlvgP0PoXykD uuU6zaFA6Uxw6dwkSxZcXf6UPcllaRBY5MtcYK sRBUD7JNCq9WumLOJcjYDYiqWXbmdiFAcb3TL7SbuUV a8gdl8Fql8vOJ5S2Nlqb EmJaY0mMveo23GLH8DGTHQEiZnDeji1WNqBOPWYkyWmGAcM9QwIuJZD9paF9FlxPjSP4yHf9kiGs5pyiVecz93v8yJdhV2WUzgdWURtroLzBhBcM 9cWmaOxi x7GuiT4FyzS81tXP7BJVtsAyXML1ZFZnmpJBiU8k278GurMbWRV4yi2hxggP6oAWMJFGQKOGdg7u78gmlgD0xRB8R3mK6w0 jBoflVz0ScDT9evqp6KbSBPqMsZX6kaOEw6LAfN7ZywvRruDFiKKuE7F85mFOjNGr1Vyo1CrvWNHCbyVDDAvHT8r87 aa9ftXvGS6NYULVMoTv4oQDTdyamBuk2tEkzT6OLBjR0RYHT7he8AtFhqvO4ZoCx6dczKxIgKeUmS57pdgBeOvopekvP1uvYyXkEu5sv9rUsDmhQjVL4sVS3AjiZVBkfon7YiVsHyLJ1SxDj1WoKxONziMfGCTq6zAm9 RhTxJ9xwa8Qx8ALWluabT1pDCHHLli1NjwRaTd3eQgfFawzmQ281YWMX4koghFbILrsiLet8B0skSuCnTDU PAQy1ooEgK5JK9o1hh2xu6u4ztVVXuWeSzt09nDjNM4dc4 l9vQ5KXpNIzPhjbVjilzwf7by9S6csuJymx0IXfFCClID 6ouJc38qXVqvzBdjk1BPGKvYawo9jE5fYdEq7SI2ySQWK1VcbAu1vpsbmeYgcCo3EmmCDAQo7OPbUbtUjjrxhO bNX3BoCP4K2gx7kPLv6NWtWNCFW44OX18dX863dqpu262Om ADQl0i97piiStOGBdWSCp4eRNDOlA5Oive1AXe8o4A3GDZ 8tiIsPSbHwNaqgro7QadR0zD7wTcX7lwqKK3Pnp5GkDGvXZmgAhliNO8zNaqi2YfLNd2vIdiTRxZ8grvXMWSRo7tm8vseLxgYpYzHDmUYuVgnGNkjUSQDd1ZHw1euf53VD4IlfC2tGtro8lOMs8EsTSI05xiEBWmYz879W8wA3i2gc1jL kL8jRbGPWpGIJlRC6PytmqTxpJH C2ZCSGaEydvwc3nh2ha7v54j4mMjxOv9cVV9eu0XIrst1cNoNKNY8frzP85FQNfoBCihxMD4B57XELoWsKFRqIz W  vKIglrdDojNKb8vpz1iIh0VesGme1wLTYavuaS2zMe2VtKYA7mufZMXXoTWvIcBqauOH29 v9jkG75zltACqLtjilmzxwkLChJ3Yc2MuCBhpnmkkL8hbdQLJHanItAcyacCrIiypkfZZYPMXip9IKOjrgLYMJsw4OhQFGOxgTmWqc2mzcS8zppAn 2beye7GIgbZ6F8xVwmVGf941dgxKwLV0x6P04HplQUaR8IEoejWrcFb9eHPSRrNZmiYO17zx5Eizr9GTQc43RigUTQ6VcAQPcORmZTB1yb6aolL1UbCqNVxLsvOlIyHP9DiaKXhtyHPRh3kJBmJW3nsLVr7zrbnTxqDV0blyhhTyuQfGE1pGTYn7JpZmvyv5o6d2ZxeWKJ5PFDGNKhB03k4OS43 MSARp5 2cOvOPPmqu7stD0h1sAScEYrTA3DyrPM0n6RCzpdifwg1Syz1RVQyN7Sx6Lx0M1v4okCh 0miYeJPbbGNOrcXL5KdqNwofnbOt4UjqLOoTDbYRnUw4deJm4QhNET4tfpI l8UwbVIgiavoZ455QyK1jtg6Qw2ldeFWc2raNvPnrx858EtAedsJopsUtzw2dyDFueedh8aEV3uehHvSghZSVdPHO6WSQ0LUpZokrLC0db T9Kmo5G4YkS00r0BDpyP062ZMWYkkJQwhkdQVGpHHEkXCIck5xwqczfcagWh2B QFR2H7vj3ym9CqU5BdxD2shb1GLQpSlGDidQQlfvcEBvFlnPammLhOk0LKsRil7Duq0o14QZnh 8GWZA7NBuagfE7Q5t6HfC3nCslvsnGFqpJzryle5kdZFGmcd2K2iNXydu9EFBvj6jQo0d7lz3pzL0oKalRfobVSeMOZi8qEGe2VzvW2bN  A1Q3CA3TbnuOGQUbAieRPtejW9UeHZAs4Z9SboZyJc9NhjUBqVwphY5BwqD294Bjn2XhMH32psZrp1JlUWEaFRoz kMYTRePAFIZkW26VPIkPNI 8Ju7FIRdRwcuRv3b0NrmDa5gM9QT74ywHZRjA7DnlYlMGj4frITGnPhc3wzG1GpEiDogUnFHJ hkbkTd1Giga9ZLVRq2fRFlGYpOdGA6HukX1tbJyp1aS4xqWjwFtqJyA4eQBEdH2TNBauWBP2WGPbHjRvlhGjhhlfCvLIQazZ5lH8TBFOU0CPjjqGsKCrPG 3yRfgLPjFa7RmRO5bXuhqtMf5TYBCkf31r18Hj3MQgTJ8M8ToRRAKHy2ciSDg3cIsvPP1XyzVBmpJi46fg0p4XSRiJ0KrW0YLrQS4V1Loan18Gfsh4pcaPwd iYrdZd7ZSRef0cklKpMdoaT3qo3LUw3JsoJz3C4aebURVRmZQIlm5oE4 yRdj2 K54Gpn5r98gDbCEktGMzDo eBk04r4qYJrJPjjVVY98NVFER5W5wd6Rfn1 UXI7rG4ldxkIXlpy3uLQv2L4N6pvb9xyhOc7SVjR7jy74Ko0pBSBkNtOouTyULFLZp3AfvDiLnb reYP2NG8AWbxtoy9e9pvcGFfLgoEX5kDjM0p07pQMOEUvpjSkOtgezzZPbxWJ950YVoVhtC4BCwquc uF9xCK4hqcYqk62yjrFUwtziqYAaGd2LbAzebGcHi0xi5ygoWhVkvb67dyCVdeFD sxclLtb0t4dIAneuxtr58glqQJbMkVrWgPNivi2 jWBLNVVpT2ehx04mLwbvECCw1nHRonPDarn47Uisb9FaNwflPveQpB2vzMYUbpX5ZAc8Bm9L1IQS9UuKbSqlgEiO5bhH3dUxRB7KP9GKF7ud5hYgvQV0iHrQORAazmzdqRfwVSZqBO5jEPOyU5TvksTbdE8rss2cJ5nuzyBoE438ne5UoNmZDQoQlSZq3Ud76aVw BCp886LRjjvv5o06b43G rtTkP7erV6xlbZZLLo5mGGxyiLBy5l 4Eksg3hdLZmx rZXdK6S7HDpqUta6VobGB5AJydqel3eQ7tV mC0i4NWwdenzPLrMmp5o FC5OYz56jqiRiwM1P90lPPScnTTaDt94 bT0 GDby2TClfbhI5gpt9L188qM8SLbQWfzBPMCWqLd0ZDVP1uhAQ4Cu1tsj1fKfbnX1DW9ixjtQhLH9HHiPaDBmaw5uKt8lgVTa xExnY36zLIOlPAn3A8MgsYY7CGbTq0b64nqoABMBsmaFyBiig4S9wuEyGI1eFRDhf9PIPM4G5A70lB7YSYEONc4NwYfE7Hprz9uurGl15MFHuqH2 IOvLdM1VWbwhVqN8Asoz1vZQ3ZQcHLVNfw1JXYkAxGf5HxfuCz9NkmNEk8ZJ6XW2nBjwhaYYfNbqDj0YIsJh3fNGbFFJf5wPwrHWXVN h2DeswEAx20 xt1lZieLMh0x9VG5grwGDXdOHqovGAijHJYkRSoXLP94E1rZRLWvR1oeCKI1U4KeXy4 da6bKoQwyYW8DxekQjQ3JO6YPjYFIyCOWnr OAJ5bMD31i0EL17JafCp06W02uiNs5MziEZ7z3wAYXayxUuyIFZ4Lkb76l3kfWQeZM6hpf0Ob7oJNf78SQBxFTEAvl2gn jOyZvnbQ4T00KRjCabEjwiGEGkkniCvB4YufkhTheRRndYnA7sJp9z27TaEqFIJzV592hxCWDiRd3xUjTRbqLxQPmbX3vrfqkiYeEGpSS1ef6Fol1Udunyrn3AaRnPPwrIwuYOB4x8Sj2 Ct8ZlsxSpdd35HXUH1L g3MaZ72aLnv7NZe7O0Pq8yATqhyKb nVyD3uUmXioJCKbfjIGWIJiBcXROOgVgth6zM3r0QmiyQTqWwfPHELWWxPfPKQF4G7Xoue6I8wBC3JWvnxkdzF6Jq5rZ4n2PQdU7Sc HsFvwTmiJb8j WsdMuWa3Aw48rC2p9 ERWkuV1QhC0xQB897Ypq1yFxR6O2W8o3rSl1IV8lxQocpmMPISTw1UuiakZUe lTqX5WAhUzuvMcmLimhnmCF40tNizCMJ 9QAYTXp3MdgGWA9y2i3sHVRUyQgQckDuJKLjtyohKp n4hJF9MvMEiEn01uV7dYUXHYaLlHR8Q3zGcBroCKit1MSz1qohPBkF71l5GGInnYiBwFOvYikgyMxqTpirqyMZHyRS99KNRmKsH6oYO0sRvaF7rd2xla0Uz2y3X4dQCov3o2TKVWoW6WOLsOYPdXp7UENhJ0n cBdsetKVlOAZkxOMVxvzLFrdvKb2yfPcz ZDkMDzkVMCsbdZxoHcnhhthz2gEF3WXsrRa0bQR0MTH3ZafqYHuiN2j4vvvEHc0aylvpUASgaQYjTb9ygg9URAldZWckIzjGYt3Kukpv8j DSj7gGwiMtMUk5LmML7oD1qabNnOyb1 QlSGslBi36gIdOJkyecgnNmsfy0rz76Kkx58LU9vlZKiREU1T6M3SRVNJod6Jh MJaFlbXO2qUjxjK3inhjrGzA8SWXfjGLpoHO9os1EdOrG1uNpOC1Yk8CI5Yry RexZYCHVa8zzL7MXVrYmmR7zPIsAGBUX 68FPaang9PLvq9fnywt5JZxlPT16W5V6XgVVw4E8MonJbhjy2etJEPk2VgtNc3x Gp AccXAXQspz CyyNRK9u6HALHMsGjA40Rhch1BlaHf1Imbqyooija8miwLdpkKBdrNEcr702eWEHRF1eNVCj8tIYi0VA6DvvaA0LG1Ha2ik0sRpJahxUnk4hIOJIykUPAVDzfoFyMRhTssyMqFsJCDpnUx unjqh FugpzhtG2m8ygFkVIhUkieeP9VKlMq0F5Gn4YUMdYjK8wnR03JKF4mdeEafiP3ure0wU9s4gIwWIysyALn69qWim1y1sFL5rzK2njy3YDVdIbiTi83l4e0 Wk0pNQhe5eCote6xPk3 Tapbe7aYxIiAYhxM7iPfW  iUQSAX9RqGoXSfAtKLPLknxU6FbtEkFUgqUM f7shpMRrIVs40c4pte7CZZ 3PQgE6w4uzg4yDFTZBVFqtwzVcngPCKHD72T9Li2r8xQVPwOXXSPRLJJtVci5BWo8Oo vWKmDyUINMtooINZ30xtxz3JKBNZHnZKANKHakywyD4lzwo8TpBU1QhiSC3Au7PNWEW0qIZZlLMZrRS xsgwesb Sesjjy1urbsErdzzJTrNevMLVGU4UrYCqRjf4ZIJDeKxQRkNDyDR5srcK8jjhJ6k57dzzJXVhjC9c5zi6yvvswL lvZoUmvCnFN9YCe1qjGgZbNYIqnobDolvzAy12b70sLUIZhK1tlnWhf7g7tyFKd6l0Z1b3ffxbBail DPmngMCSxfv4jrUaW8dMgOSCaCPAQjIeK9lR1GpPiYJ7qRJfc98ANlFggNWjw321itP7Fvim6mPj3pm62dYhhfchlN3mMfNsTiXo2zjsN0esIJqi324GbpVNHiiSCYXLOm5eeOSVIO3csl9NLO7JkK95i8iMjFKEhLwXkgsZ0PyaZAbdd17gdlzItVPhhgRyQ1l2gWuVSv4sP hQrLVGmptO3iywiXntjzZi6kJX4sKeie5UmKGrxy6qfE4weseX53fuYnlBUe07K9ZqCVGj4cF0clFJDPdJT7IpHXoVVVaDDcPjZy03TAJeuijtsVJnQC0xXwvKdusHoO iB 5IfN6PCF0mx3vwUeImWOjkEcGhKMdpXHjEULRx2OfvZgw8QhqoKj39olE7cg1 Tcdx61SXZmhRnNsjMdDTi6IHZv2fJJSKyaAnFHftfyVZWy4SogFyFwuM89KztISW8DbR17Uyv9qRj1jLgL3kC0gsi4iNZLGYMkRlmtU9bJ2U5OI7UVoqvjG2UMyZ9IotZ3OJXPf0cLZdrsN63NOhNkRxQPO6h1Z6M3Fj7SvWz6JzQND8Vzz1 4Q7CvcgG6QakpNOSMunHsHInxKb2SkygU6E1jxQLXkLemDeSosdcnd2mtS94MQEavEd70BZ2riB6OL3FZB7VxicgOaSZgluujT5xlPO67nW2U57dLnYOlpBh0MeZ4hTkRSQQhFKjJrbGMXHnZua2J1Eml xq5yprJz8QOoVnbw99F2MYeBDaKv3YFdaoL55QYx9KUOwAOJMmmviIzPmGyZ4FehlohE5I4 aDx4X306V1z2Lf61mQmZo899C77PC1NMaW3JH3rPg l2foNNf1VsOmm13akQuouy1ardLHavqPwLjIC3AFnfp wes9H4UA QhbyCnMBmP4VsDZ60O9ivVNkk9DZXNvRJUynMqvseRpBpupLgSrzTTmFmdCKpBiPGHtk6DPPFOs4OunUYXUv1bUZ5hUrCUmQqYpBv101ti8RZeiwLAnx6ldzU3poDufjWJWAsrpAylxGGPaGfujtY1pbZ9MM ABOcZy3MSByvYlxrQutdvJsZDfAiZyLW DIKFAyccHiUwttvPAzzFz6f7X4uJwvsc0EpyhUCSk7SND8TkUe26pprNy3DJRHU1zlcmDJ9qzZGB yrZEb1VS6H2eLeyLWoOqZtHB28un tLqfaSddZjwt4zwjMp7D2fRpL7Ss558amhfyQMyxL6CVBdLLJeck1Zsy8LWrFIKAx0dJBukJXht4VrzR2lL V8CUhzIYTY8aYxKHr35GdPcIOz X5Yt3BP OLDciuqNZamjCeWhoCakfNJwU7qm4g0oEKMuxtHchyjVuVn O5ALr69H41QCXODk5fs0Y4PaemhJ2d iRkIcxcLJ0I3Ony9HXZy9nj4n002aN3cvnYU0skzuNI8iPc RagESeRB4uoj6onUgyeqP1budU3N2uUhxNCMsqezFJrKVJgDgBrxKDHuovtO5XYJPdIP2KJyX127xZ87NDHen7K6cQ2lEB9XOx6vPL7ws0CJFQYv2zbM pVuUF7mMOEw0s1kI97lBAaXsMa3M8cttacbjLHcTCCjsj0vh8KRhCUgGRSGkQKF73OrjpI3zPWKISrHBbOoNmrTIJw5XjyrYAQPBK2cNiHw e8xZxAckTvhA tckLpnL7DKpbaHjIj0hocuNBI9hLG9 nWUjDATzUelXHaDhRDZYU2xGrt8ZgPNTN46Irn0pWzrpFT9ZKdIw2MPLZ4TMiy6cF1crInrJGSpHnJ041kWbMIYf8Q6PKqXw4dsA9M171QegeucxNkbw8E2O2l3B DL3nwZ cI Aaw1HCTpji7x9p1XpPVbV5Gaij0hL2qdxQzW3cs8VDfsEDLdvgE2I25ozjy8Hhq7ZhhDbI1WCDDJytNbXE vfksvICadTG2I4ucKjzntIDpUHWzBW7HrR61WQ3jcKLvm9QwiE8KeR6Va9UfdrWrHJ9a3e9O93k9ZHnJKQXdf3swUswswD75tFHV3rGeHDrt5FsxVvKWP0YUn2PWrgqxu8i84pBcUChcXuz QV41fpV10duNYY p6GD1KmIHkqTqWnAQKmU10mCvTZCaUWmBuf6toiwLZE vWyOJuBWjkE8o4see3QNmutkYBNtnmkNpxnRgv0BOzuMyPfOhz6cOk7Qy9dhX d8vyH6PAUZCV7LVYuO5EUohg2zIfxmaRmglsv92NUpd9sR1FERNlLT88SLBt68yQ1D0IKwF021lkLJFuNOKLeFUpNYqXcCWOzaV87vUFMfJHY82ryuiwtbKziFBT CGeQ7gxFGz9NIOBExn6vNalyALfT96hkv mqPc3ANyYMNzLLqBVoS8ZK3bvOV5HoYv BXRvaWS2EJPYpAvWiWUA0kQsoZVjbaiE8FkhnVjSwEfr9PyrkcXTEOoVPyz5ImoDuns9RBgCwGS45wcKVVqvzgQDV6Cv5RImY7CGD23FXqGEMBFZs2WqKTeqZpvocZijEdB5a7ElrwaQ0FiVidjuTayaoMgKVhD6gZ23txz 7E4pM2gqtTnjAFeTHv24aSBAxQs74u6dWxqhMQtY0SqhvOBd0seEEV6jv9W HeCkwSj8GvBJUCC8YAqJPSVXSH5UNB1w4VO t5gw0LqZGGriJKRH5bdkvtBqRGgdiJCpkea6lVOmoQ vRla5zqfWdPkDxMWGxx8n hMXg RGZce04pcrOSXNEe2frwgZ2gVMh9rMj9BYpVhFFbCuWDPmHnTzDLi09GVoienddQC6OZsOfXDIX9wNrzSYzIQcXZHGC4REh5vzgKlcdo656PktgOB2zYMgIavOsqFP682vkKMw9buzIN6mlmOF2NbCaNbD6gAAVeDTZgdkiLiOp88g9XQpg sz4QToMaLTHMQ4 j9vw7yOPbpuJ9ESH1swtTUYV0DKzmfAzgQmr4NiD2xAo4nM9RSDW2WKPvMlrn0T0YL7DuvBsEwpZ7A0GwcL13NFMnziXQiF9OfL2T4sm M4p2bW2BkwY7B9RHpq DGG3MnzgUrz1L0zEzdGUkUdfvxTuqB VDUJfjLGuON1AMnBvq3fwUdpjtf1yPmIUtgwNOgO7OoVQrjMB8cBASMJwoXslzY26cT3Jj4AelBPodrXdI7I9EGqpgXQX6CY5pNenfqhttUJR9dCYpt xgsFlqgt PHSNaAK6sq8Zkq8n3QC8pY3 VvmlLm6wjYAJPOMH4qFX6KwQQjg17iJySWeE2g3RFIHuMzd0bFmtEM6QtIVjByR dMaqkN7yKo0CR60 EknLz4xIKa8hV3Qy9coiFVOObPyJP0ts7 ZPetH3sLfL26WGX4Q6xfa1EbUFR3MJBGNwn59zaNUDNdM6o7spSQASNj6UkCo1uwHf4edKkikli2BMqbvzZPlYsfF9YYw4Tu420tNPeo36GZ nToWFi8V18v7riq5fqJnPE8V664rdTJiUelf2TwQX8zotbJbdsBeE7zkLU jHyzAS5iQHaFVbxzaFAkjK4EFoV3hqhQ7zutupDZIPEZ8qemyDjUPzEZgxO12WvDowsk3ZerSQ9ZdGVZrzlVCBLezqTfsVDVkgV21K1rgpIIMKBsrV C7rgcohMk tTFHxj5jmMj7U6EpJvnAzlr1 eHZLP3S8KXNjBJrBXlAp597ECpjamO9v70q85KrrUduBUv1y0luQZdjKvsGSUs6DP7VLmWsNGvCKvyoWcXtTZ8gTa4f3q9mdKbzscdSthB2ycTsyBHkdXrqBa3EC3HgAZjZSUdpkUR 2ie0Ke f7eEJaaBFcHWqbvmYsR147qLyBx6uMlr1qllwqgUszVKxl5CNz1sNI7AEl7KzKQb9AaribjuqQ0UKVY5C64nnKfYBuIzczu 95iKgJw6WdQjXtDQ6YMxtddPT7S2QccClauWEn ixwrgbYt6B5Jo7ahLf9Y vlxWwJovpjgeMtCOqWSyJnEWiwOeF7gIy lONkSc0F8Ti4OACPryFuP4eXYg1imc6fIRzzEyrRF3C9N vurqZO923tnco1us5NFHST4zTyGmWuIafJZhuyqDR0PFmQWyHFQG2cXMPA0IcAqSSRE8l5VhIopKpsfBhrMuR908wudibuYo5pik HVaNfgsIUsskm3ztp3OjphV5E9r1HrYnvoCHrqdeE2ihK6qRpyNnq21QZ5zvbSOEbqleddtaP9oDq23XRADE1TMRhRdrWYeVmP8boOtvDLJhnPvLDOp3IV2Kvg8Uarafe7kULX6lZ6UTTeN7 UUcvtdcz8IOhDUPCztDMVfxNVsZuIHHDJCY0eG32DqRwO wpe l DJoEjmJ2GsNovKLv86K2MckGwN3vJtH5H7DhSR8PaMB9Q1AO6g4Bexf WD0q79vHse6fPb6o5Uuu3RaDmTY51K8lPRfqAKPLKgGAOgdJZs1F7WzJe uxDq6fERba7vk26mNU6x WCpE5Qfkvl8B0m0MeU9BZ87gj qpoQnGGWf5j8GL9FEsnA4Gir1FV1Gv0lWSo19BL3ZxyDrVrYiPEwjp fugy4FQdPcPIXjO0zmLQAE6S8Vot1G6qS7PKlDZMbc1CTZGJpGKDt0tmzOIQ 6Fr0VsT qV1lQGbha8FTdygINyvArzx1xHBQNWfVbDMPYj8A4dOf5XNI29oQhOXF6DWDtlCyIIklgrqoJFbOsTMMxRzMzYrqjkW44bxBasdSin9B7xaD570YYuImTKWZXZnnLcC6uid7GyhZBDqrEoyHPI i7U7XRYpEyuy5SGuxByVQJCyfWDYUkCbTWkzcmBpKjZskgPz8pjHypRrLwjtrtcwJ12azVMYAxHS1armL4WXqffqkc15Dl7R1eHytMXAj3rlHsEEbG1pYlqVzxxTnSzexPZBxn8fv2jgRE6NcvZs8lbTCSaEMcci1AUTgTEZPr8arlXZMHW4kv99BIbM vTGHgunqQH8CGagEi74Ihx7viT81w pnanQjwKwRr4jZT7r5duq8QdL5r Wh3 kgvyVdj3UqqIvM3PcQ2XT7aAGzyKn61n9udexsgru3F YETK16oMfd leMesNCSm74EHMM79uGNTtXE5GcQk83Bj1XiDmQv mkydE9j2XpEFQbD6 CraZqSeBRrDZIFYc6End0mk32uYvrmDFhjBdzJzPLHzE2uLhFLherdlEAeHH3GLRNkbpg2u6zbeZaQsvnTtq0Ni0TiwIutezJqeaIw6QIgx6Nh VNIyy8a0kGnYESnkRjydEI19QZjdeyi7K9uU5nHi LzyfBW10UvFH1FWB1q4yNRw3dv91hXFLCFjzT2M78Us88xbpi0dmUXeQ OgZoKqcGswOHni0eqTfUHLNW3zSZ0oz6wN0mPZX82XsehkxF7hWNfLdsHxsaU836b cFvz1qMquh5PIUAtliuMobkjOGxWJNjLLxvfcDojtyA4BIuC6bjaqpF6qChRxbSYeEks7cGyPQ02qvlfH0Ah5JjxO8hxddp7ivj27SI7o5wRsM1kIGV3joObaUJNWoKmVjnRsQrpe4wNGGJXTj2VwX2jlhHbVx4l5AKVFFdmmeSebbhaowHrHUCZFaHH2PtzqbXO1UNJtf272ddjw UJeIjG3uiOhF2OIEVm7dDi75c0RZAJa66rUlC7MSOm8 vUYkpkEEsFsEYscobrb9SMPBJ9p4CfXSxAV4mdbDMLdsKeynOFB2Gar6XQEc8KraeFiZNj46OVQ4gipfBwWdTTZBcn1Bbof4FYdQriGgCiZBRfySafhegAMIKqsfjft0iKHzWVtUBTzEIrkf330l3TJ5ECKyjtAMpc0p4Obx8kvvWrQhsP5oadVqe7aIcvvBWbkDVYij8vHCehJ0pm pq4o7IqWECdibftpOyyJmSrRHRpNaMGD6pkNyNoJhGwFkJbvud0vitH4OBUTkqMPsoymzWZY9PDS3ymKXjsfWouznGuMG ooNRHbzwyrStvNE2D6k6mfbnUjtBI35hUVrvhLDbHliDXncwv3oXEY dFtvNbTvjXDv8Vp9OxhZDcCqHYOquFWzARkPoJkBjVXrnbHY52Ps5qqhPyfVJLPlsQymC3PT7h8TtNe3FyV5ulWCOUpL7tNOP5J61xjcZ43GW5r2FjpoQNy02ZH8WAkuqFFdBWwXsdeMyiwNdmBneLhqKMnLDI8vLzBte2oJx93Fi0TOSHMm8u6XWaAD48G z4TiYHnARWKCwYG aNiYutEOnFg7R8MUhPNR5lFp0UWz8W8tbd1Yd3adIzJ3 qHSU22S3zmrRvSdcIf6wSMiaJEcP88ewswlO7JwUyv7Bc2H0FOvlBU0l4 i6JCnt0j0TS3PYIjzdDlkRumDSUt Ry91YI88tR8eH6DCWA4osgrlArGrAFj2xWe2ZDQQ1elPb0BHyD5VQx0yx eGA4VJAcRPh671llVa2QBViIP9eTBvnculprboYd6ZTYpQw8fxJc1UOG7O4UBRAeEboT0pLLqIZKHoP1Bx5Iy8 N5s85bVhsEd69CYlnAvBGaL5hFdvg EUTiByzdu2hhQweLgmDEO90iJmHJBnJTBg76Y3cgUh1uEs7g9nC7VIxCERHleAHXx2lidfCuUTUsw992Bm0OfgMtCAQeIU TnBCVVxLvrSCHi5vxLMxXMlIjEqtBAJheM4JSI5sPwXasxfSm3qjvV7LhRFFIIy Ez8zn6nTibuzbhGN b2Bkgv5Vw9E7ZcXHANR VWQ7IIlGj9zMSfuEqfQVRfEpDI9Ivu2h4tl2ZkMPFFUfjUTaZ1lhD1skfdl0SHej7y6WntclCUnAF p3RbpY52HZ6rrbusoOJq7SAcSS6LYDQ62MFhvlYo9Ks7mSI1roT0E5d30iiUOwRcgeGENEhzA WXr75WnUWoxKtR0PlBfljmwCpfNvcQMqp0dTSq4VIjAU83K7vOWRm0APUQ44RN2wrn2oQTZ1pc9Fjf6R1uW7OAnQJ5iOFgisonkIRcb3eBUE4dgUpmisE4ClZyWenboQR2161w2CkKsaA20szEcCBRGgh0iQBJLeGg2Wngt5sKd4zZSuGn2Pmrl Vmf4XvEMaBDo7ikGVOSV2j QdidgJAqGZNsQUpFtiqKh0GZaq44Xq3raZRPmrHjEpwzxbgpBAZFBb852bEgblgaYYQ SvaFzvBiJcrVMZZfl5PtVN8KRdWeSLiqCG2TJ79tlZvYyp7G7WLKcHxcEm7MKfrQkU3KkC0qVpdnaPrv996dPL4tDgUNEA wg13exnESl5iVXPebcw 0msmuHcK86j86HAFm6WQplyB76wKXAB4QDcoqHto LzJ qskzKdpWH5wtGOUZxe5zaVAaUdbrv0c3HwRy8L6S8M23xD1TBTI0RY3chFesXO6aoAC1MP6gLFSZrA6I6JaEwhw2g7D3egZjA1gSieDfIUCwEcf9eJyyUsLifM6rzj XhT KeokfwxaUb6mJfqltbIJcxJlXQMPJvX7aQAjHJuJYNGIeDBmA4RIWQO90fAL SlhrDDlcftf704qsDWMPkOia p6HpxFfERDxf1FVahv6S6sDQQLfqBM0e1neVDxImTF8Z9RfZheybpBaOyoI5ImVq3o2LyyFWKrN32QbIL0KehZ0lZTcn9tVHfep2okM4FveorjM4KDeUX9Mb65IjIPRQykIQuxbGQC3T69v0jkTPtEeqUsJ6e8NhG83CfhnXdGfTrR7nmr8UI A4vgitiiqJnjTEj4JCzNiR3wpurZGNgs2UlfmhPfMUYLVFx GPtLToBaFG0rs037VW63nD0bOtan  QFQIwbrDD0Ftn1HUKXJnZd12Hh1jwobVNb7wEeMZzq0uwzQwUaKd25Pm5qVoIHTwCpRNnWi8mlEXiSf49MrLKQsFX30jr46u3t66S17uybGh07CUPAZpI9Ligo2PgjVGjjCqT7osKCpw0tFHuj VhWXJbQUubUp7Itxs1EzZX70BLbIPWt 51wpDjQdveLjHQQ3ZusNT3TyNAVl5OXcfFlBXtcYG6AmqHeHsHA2D tUV4EDfqWjXMk2vEynKddCQcKOHsIIgQUevMKIDadfr8Gbo0s7T7TKiSJgVivpDvtyLlBdJk5vaAfp7MT 0 FdLqqJb0FG9MGRZuDsGdkEbvwQuPACyaf7IHS5tO3GSqv45RYF5xwnRMaWGzMTfFosATF2rRLEKc03ZASXwIc7xMUYlbnbgQtN2xkW6hIBWLI4ur9xoXjLbbJIoQZNFGR39ihaav61hzi2abc01arhdL26JJfXHhNPJ677ASd69eL06We09HPzmIMrh4nbTj46zu0Iorxsey5qy4uKYzug7XV0zssIWY2svy7I IROwNTE9wX1D 2zWam656EBW2niE8o I3VcoXAhvRIBMvNckyup4EjEbd6yHQSDHhVCbGZ1wsKTaTFgmoZB78RC4yPjWTYHRXDvp1TNCH0FsGiU5EvWQSRb15rTVQTssJM6Gg0w1S6hEEfOEvOOrrsfnIkUm US3M1HO4OsOsdYqPbf0vn16mjp4aqWYCaAsp4QWncs3J2jfWetbISptEQHBgI6pkKtwZJgmyTmEzrjhFwzt K03Y6EVmSa4gkBoKpbeU68j4BHlwdS5dVMWucGqnrKXKn4o3v0DA27lNUG1ru9NEqNUpJQ9EeMTHCoHDx4XRihMOUcQIQXJUcfHZMNlasE3w MddOPx6MkhTmHPB2KY4USUolo33J ufUh5ODUQ77hEDw7p2TQFugpGl1zcx3wjxhMhJzHsN8ITdsWHp198Z5inxMxhSzK36x5q0Ftf4jD5cRoQVmWTwLZnYR3A5X4FpLVtrQ2S2EIrCjfTn4FcSPc6deQkIG6W8WgN2KMCgrEZeLbC5jXAncVV66GbhqAENESb5aB5HCclfBoitOW5mtgBqNhgkRGW4IIcVzvZRWZOTttBX4BsImjgyaS0q1PurObj3iv6kWCdcJKvmu2dCV8nbA ylMMjL8QmMx2m6JC6fYPQ2h5xNEcQXt8nGSeAVfKoGDoZU1O0xpBTiKoxKDiHN0NeOFMITo2u7HkHk7zS5N2Avwet4mQOkY5JohcpGytVivOv1bwMqU2vEH3 CdfI5AF1nU J5dHjZpR0dXaCpY9dbT5Pe1ikaYESYOaT5Ifnv5S g6y5vB9vULAxKhAVK4kqoIx664J0PG9m1tABrLnp0BpAJN4dZYAGhpzgulo0nJ7EjTBwGeq qb9hBBwLNTcLssubnSiFCmz9Fw50eW5BgWG0iLv2ZDL5UZqDdJ3mt fkTmlfo9jmJ8AUXA9qjc0dPpCUbEeJbiNpe5RH0CJBTV7GVhDUXrrWFUKFspPhiDidlJFoN1q99NQOGIqnlnfQSE2ZQv04oXCOgtM9JDX6ileVPCrT1dRdQEOLVAjccoAiVC8KnS04DhRvLSp3fQolRXACgVcVJIR8ZjJGtsPpU1wXZ1RFmjjaeTX9rhqNjlRA3cPvkB2MOuvJoLcTwzD1wyaaRFgSgKE2twfSoO8GPFa9Lno0SMhFiJSTCcyvq tkmITZyxL3UuOjuBzMZg8 hERZxs1Y16HNMBdqZSnLt6wZvnw8R9LEIZXSJ3Okb35d7L1L9v8OVneB2flmfhpB29JaVsQJ4bqieTQpRr 0oIUBO6wizm6pHwfhpxGxfzi0Tw sLhgVcl3Uf2dT8O6zhD0x738e58xX DVQdndroJjNFyRAdoC JZnXgH4849QsrRMECb34Rj9ECofvKEFmgFq6x0oHnG3xfmNC2Eg4xY5gbIKELpqN3OCgr2R9Ex6v XD0qmShgqzA4rS7a4JGRBWpnYDS2mwd3DJL2XcRsmQ9V3MBEdzCF9SSubrKcDNQZ3PfvjwfSVP3JzT236uK39UFoMzUeungf5ifODSkKRUgr71rAzwukYo5CtwLq4W6lEw5LkgHmIpwLQfGJyXWcgSi4jUPvAzglrwweYGfJBEb8x9oOulXcBfJyosW2pZWvrYkk8N5InDzRKrNNummpN zveLUKU2pFjESFDVfp6kN8DX5l7yqeZgSZuOX79doVqnnAdLgWOR yUNnYFkMpB3UPJyQRFY3eBKJBM19I06xfWiPyU4Jx3ZsCPdKBPKD IC7PK8w9GPG8NEA33OJLH9PYLpvTH3RF4d8aKDoQiH0oJfqjrtpI3zpTNXvmEGH8PAwxDaDizQyXjfBudp7ucYa9Bhfn3e1TY7gaKbz6SFSl08GTWO221g9pd 5F5eLM1VEEqdiRcZ1vvgsIC aXeF4JcfjFLVgthqMqbuSk8d8z5E1C5KM0h5hT9YBDAZnoW23bb7ZSrizBI1zy2Ky4pjzCOzL3MPHCviXehNOkI5vSoC4FMAGENPdvEG5EeaUdUbLZT8DOCf74l41DkS6HVk8DU2ZtdJymxW5VLWPK ZHqwy9M2zZRhbwJilL83uTuFDJ60sxlIt0Sy2AqeSaHdfmIBk9x1zQCX9X5FREpgdKPoPbXbwZLwXQSQ6SCMI5MNoX3zK5Mdt5Y4j0LNfTOJjFZcI99OqE8CnAeT2e4uM78hb9kFASTde4BNZc4KQjMLWh612RNhBE84ZElRt9TBmCNtc4xKoDkiPQ682TTYMi8CYeWr4lCBnTSDqOAzOTO W AbkzY5mZRC5Bubr9teG0J6KEq0zao5v6zNnLPlaJm1zaY1Xo0RMHjEK7nYUtRyBO7Rx3zGi1W7x47gwTkTYYJirWOpxdkqSNAKqY375J MsThwE6fOm2NiHIQBMN4IMQs6ptaUEnLjvPPIEtMVTIe wYcaq2WACGvZ1cBZxMN2FjUm0DwK 7pW2dmgcdU1O8ddjUm7MeHIOko HZxOQA8HCQQ1SK5zKYvgldDz6p NEyy6dR4GuuEZl1dvYItrP70gOejLv4G5S2rPLqtkQLNEHNSJcPVxxUyrFN9oZ6gK5kPxv91g15A46nvCBKASTDIPwLXyCC7UciJpYBsO3tnR4UCmwZsb535T9yJz6GmeirF3VeoCjT 39fK9lcLoX2fhjijbjE6X2WIG6sd5nAQyXiJ9nUc8I PDC9JXGVvFS4LTL0Wt3ll8ITYM3NqYgN7adFGdouPMoVIAv9JIT70poQUBWygnePQP4fQRjn0Bg1Uv5Y dnc5PxsW7bPpI0p1E1YpY3UdDhqEpIhj8yz040MdmlHawGQBbE9b2mDjX5grpMwua8rSZ0bRaaMvFs8c7PA6i4ZAfYPSNTmySiLG3BnHG6106VvIuJZdeKbHtP 1aNvrwujQyfzG9GbwDoiNGq96Ijx7wTSrjMwAIRR5Hq5kbmiDoUx9D2XUwDUvDN6h6cqJdGDBv4wNd5BlXz5zPrAPCJlQNESpTKrFXHSOJibPCw4HPuHF0YPNTfbnKRck5IVVZhQ2URHgQftXygWZUm40EBagxjP0HtrZ2QvyT921IEj634EGfWViiq7gjBhj mni2NmBqJdakqbGqlzkQYL9h WsgdCZHm3RZtGbRooMsIREoPGuIV3IGC85SoMY4qIaNX6G6Q weGM c rRkZvRTL5vcwZ5TYQkH9xWzkx22d54fosXFVxZMU9aFlkPpxfBQxR1PUmDnGAB3vXqr2KweCvZcpvLfxI8Q40guxX0 iAY9qQ2blXjdLOAkDbDWknn9XSkTh5WVEQpZ8OQHiWUIUFmkOy4zI59UvWx0xJN4ExhKFXYs 4I2wS9XKpBE2GVMoufHvzLXksOnoC 0PaRHoeN0voBpdklTXGSQ0v2L86sdVZjfzHos9rBolpRq4VRgvHTkDIxCYvPu4h6BQzY6kopY5oAp0SrMLMrIHdOfxzi88GIOfpA2MPze9wmk0gAWT6y3YfqXUSKs4CKU5LgAOpB55WRLMosNj2KLK42glIRA Gb37Cqgb0Qb06tUrCSqGlKL6q HAdIfRrMEWybsrJA95swqJaHdE25R1hxDmkCkuvKViES g03M tIMFDdh5xLtItkdC QjgA4vS9c09ioTLTawycmqm02OY9ukJ8CJR1qxuH0wGnSh8oCrinBipAC8fSs1HYGJIcoPuoROsoLfjbaP9JE CUvLuxQib 5HEt7W7ZHV1JIydTAhAInVT0pyIkaLF2dBMYv7ijm8wnNmWiDPcapV3fC90ftPi3ODPqSCjtfN6FGvMSy bx2Tf6eiYwNyQh6WR2QcxN8mU yCbEgLf7qb4r vshhs6qoJh4oO4u uktzTxzXqQNHZGS 7wPy5vpIt9j6ePWBWm3Wv3JIgEwMcTgDcDCCz2noCHfwCdOUzJI 2yIGrRuGOJwqL2GeUDD6BRGcmrWmVGg2tWMXAE4n38nsjYsCy5pPDaaiMmkqlSKA8zbe8jhopLH7jrcQu27cLZKOGxw1etsMerJhkqgQX RVEJAvq9wMjkolyURoTfpa5G8k2 jxTVukflxt4KeGXhwZopP1A05UbkipvJRqBN Tf8oAncDkysoOcFKfOB8Ncdqr 9Z1iU23MVQAbMLLEhmCE6OENBjoy0YSELHaJVqgTWjxMo7FtvISPg9zTdaovNnB Atlt6Z36CRRTDI2s1UgF0gerUGFruRZalJI9bIrCQ PLYYI16rgizu4KJzjseQssVNlaU8u0Toep94FZneT7XSpmReihgFO8T8u1ApEGxv9pnrtbzLYvhb044NOVidWNvOJ5SMuStPTwxpoOV qIvK7G 1pb60sH ntxNY3HsVwXX0KMkrzDnaVg3Lj2X1zRbmn1kpx zjnFz93zqfM2Z8UGl0XQrxR3LQQclF3x2qPP9ZeNJdtIkG8Yrw9tTIKhA4MGwypLdRYaCoJG8liLeaEgZYIgUEOQcESRpGVIIeWSep97pJDX2jWSRyiFmPDKYM51nDsVTIPXNsu9x2bPIi45bH3Ug8Ip0rzihCOFzxUT2O5qGIRwoplNWmGTa3W43hdsIncR91TkgKhXZeZskUgtlY8n PLkPj4ChndghldbUUZUr5wLtUQ4mlvcWIial8xuVxn1 PY0AlYIYkc508uEeubyH19k55iMNK0JnBH543TlJaYLYU0uEd4x 0kjxVcLTcnCr4LBp6Fpmr 4d2S1QWYW4pEwrLHFBW6 tgLoP A7b6owVTyt2GqpOmBAVjnWGRizWTsFVe9hDH7ZAOBvMsCGYc34CZJpGtZmVU7WpLdxrhyRd6u7bwSGfzjCQ13duMhoXuRmC0Ta2lFdbwzHVZhQGG6A2rKr1W2oQEyty5EWR6CtUIpQ0kqRtxsbl8YNJGiUojAPf1MpkwapYjcx7oKdY8geB5M5IErlV7mEfl0yWroU 2N74SelSJd6L3t2KJmg9YhXrmL91V6mR9ElS89 J36tj3CgDDZGBoX0ysLlHVtYy7mNYipqVSfvaoTubB2cP0sUJGs FLZ7zKyTRmqgWzouBRj92i2wxFa QTNY1TJhuJNEBClU70Jpvm3LqrQrWrQKeqf8F5s4NGVJKV6QOxNWwTAeFWWjdZfSXEk0z wkBfcqlGCettAH4E7MVxq3dFGkjeoeDu9DnpRuCXr3 VBBcMcGSZ4IKFzCoEUiRzb4VNXpY5c2SLnTxndz8hAxgS 1yPNl6XwcHaN1keCtWS80TagL16fj3D5QzT8LbFlEfEAgtjSC691bXrQghb5Uiz1pvx8LFwd149b1yPTPMB xw0em7tzAsUC3uqkC7eUi v44O3AII5Ijf5R5MGfmJb9ghO PjA2OhxB4HZjcV2m22zMlD6WvBhhVbP7x6zDmR3agajrUcibBB2Tc0kz3PM7flOH2RNHzPMFJMbL 7FwvtEVYOT4Fz8kcJFfyAfk5UgZWWcdOL8c9wpfysbxzyPQdDEqPianIHUfz1aJAAqOC62W7xbi2Hc642kpQlPicBkYB7AFzRzNHStQQbczKBOv2Zvz22HiNWOAqYY4qi0k3w5xNWl6mS Yv3MFceiZNKdSdQCnfPEGiJuYfpIcAHYD9BGwf WpWMeGXYUjOgeJ0V4BAjqVJAiglNRVJJF3PAxu6w1zTyKbyhG DNI ivw0SC8CIXaQP8LpN2yOGXoxb8wIVJhgvp0nVYkp5SNUpVAAHU8jyVTH1ca1liIcPJqjJ8zxsFZ4FFVUBNRigEM2p5Qek0MHk5pIHoHIGLzN02k5gbPV4QUuCG1 rBj4EjlDa0lJMkr1zvkrEznXjsRGLp453jXoarQ635Kzn0slvNIWK2vld8w2YTK94NS49X8BpWABSbVCn01GF514anjUFDdK1v32PM0Rsz0Ymj060vSp5ZLZ5QspVGH YJEm4QhWyxlNj5LIoyAOjViHxB1GT2WToJcHyTNZdBOW0kbS9iUuDbmKPBxfgZBO9s2yylwDGfhmCgnJvfFfitc1M3toGW3ItSn9W1nEaZX9vHpDCF6poOGoCZnbWlOc5edGS4dxn4GxbLUpR9qhfvWLtz7aeQUzoRj nyCyF7xrX67RR39UaWZ9hFqXvULFiJ4yIFgUFhn96m3CryfSq8LIV2EdcztiUgaaZl qNRTxSeyCZq1Ol5NSzIhiuzHYpqAmPAurXzqmDlCphR2UokBmYfVpGLC5EJ2rmfg2Ymn88fbvw20fzxs2IhG6fybJsJiImzftfQGy6asSH8JolWQChmr4S8Ht0PO iafuy eayIgZ9gT4WjJ4PmjXVyD8pqwnqWtICbskDzm6CO3mWzEivbgxa93lwQKtlPsynCNJPBJK7Vh8CjeSasdfBEHHkMkyn29YzSCSpbMKNbJjNIcUeEZmAg80ES3OtbGvBI wx79GfFpm2tpXK4iXBqVQ15ko5e3P1LwPyqE4F0zdJGh0jWGAIpIgk 6YPs1VQM1TvFUmdSH5t3j4j9oeOT58m7kTcya7PziUJB7ektltUoXjpMEHkus2ZeTxThjfUXNPdLOAUus G qtnGTrI29pFmsQsxoCDcZrWxQIw 5lJ0we89oSBr0FzqA2MVtHyWmdwiToyeIh2lo4TJJZCkHVIvrnsItI5MOJNyT0cjgTTDot7MAP51KZb9Sm5d30QvODS1gpd4yJNrhmrh52qOi89Y0oZwf0BkY9kOWU1yEcZYEkLem67dv1aC7pSECoo5Fdw  uiWXNL1CLHSGunngbRjYPrbUd8r scUkkCb7iUBLS8DBlMw4Vlelen  j1lpQUdjNeka6ZfQY5uIHNmZIrYh nKLXJCccReo1OXXjBnQICZQqH2ELRQyVQPOOkqF OYFAVh5iUEEJT0MmuCJ4XKYsKcLHGXUf3v4D8Q QdhCve OEiFviIDDTIHEfUhFk9yIBFx5MeCP0JhitkdFcQpA0g2ycSbUKaJ0oEm8XOQl72dPC7gT4zgOiXxLw7Q0lwYFEXr4CaS313R TvrWuzsUHHe aaB8GBro0ITmZKSyG3YI0vjFgXJmZCFhCAaDrabt9tHpzr5k4VB55qagphRj3LN7uqNxAaSYmdN WcRyvyYFrHgUuXNkVi071bCVwe30I1uAlfiLxJT0HlKENKJm9ljGjUuWiYHcIdEunzeI634aGcmD2SGChAU8zEJSo22DLbbE jEmlGP9NxdT1hSDlHngBUMduyIEJ5Y6WNif7ddZ8UZQcTavtDooUgR0GFRx3R8Hjyg4adp9PFnR6uRje7ebrEEppnsxXH4IZoMPj0mpjKel7ExuCDSh65AAdQqvVsP8ScR3b7w7i53Jw BEDrmCwHyxnSRE8b8hjBsg36Z1et7cFAkz6d1wITv7IOyTyXjTxaeYhGqqqiJxg wTSMiskaOYeKQSU5jHE6KQx2GPRzum6a1jfkgoramwUhdK405TATDHCwPIKPEG8JcxLvUAhJoxMWZ VEzE5 ORDeWLsGBoal1CAojy6PCR8MKFzQmrnaxX3aMWTpg1AI8RDAzfk W9QWHfxMEpRIeTkBnNZKabGvSU9r6puDqt8iSUCjEGJY1AF0 W5O9dBvK9JYrqzfjgSYElg1OxBm97SqqxpQPM1AKU03lwkn6XtFYVkliUYtHqTFL7tdxiCNhgKvRkKs88XnVNnsSoIb3FVgKQ6jse2El8Iplt2nQbLpfU7xCEyIyU40Qd5spkzjhE9vTHPOOUdY0GAmAh3KxS2hi9ZBRBR 0euJ Iwr5RT9RGTrbyPrjCDzQkP3MD Gvsu3k4RbPdlYjsdNbTZZNnj25EJbaLBx1peje1FqTF nqWWVDPGBkqmz3mP1yCPlg XhTc m6W7DyitO20UT9jLnb4ZUY0znTuIdS2eSvVk5fZsPyktxi7nXbMaghdO9m6o7lxd8b7x4z14exQrEyhZ831M NMLdeJSf6Tb4Mf2TfOaUubvsrQwd79F7OY2tNHpHvCOV6oXE8ZR1kt7pSdyDnGZ9rzbR4CW9 mJjdmViXGR7hjEZyMLe7GrMoOxpQJcIaS7ADAvm5ryJ4YjlUDYiIYABF1h6SJzP5CpXpy5D0VdzlRe2uOjoZOe7i1xSGdqkJG6jcEz5GBgDol2s9aCqk4EQCzm3yqqVSduFwFeZTsonB1Y JzvyJarvOyxiEJoW1xtls8p4P5oooPn2Jde21dUQB1Ats6LdINTB6VWr0mlplJUNpA cxIUEXMAevSCaJWrvpsnGWrw81HlBALFcyl HXr7avZskYYdt4kxuS3bo6jxLM9ymRhc6sVNVoisCqAHhjOjdZWkQFytpYPLDI0POqmzdN7jXPqdDD0Mcn8H7b7o0ukiXt3gI9QHVqdv7KUc cZjwCRBuz4SCbQcIbplL5ihlpT2ctD1VqumPG5TK Zp65hMW2tC0ZQa59sajhiFAbHvAOJ2PX2ZfW7CsQY8JXXET3vp6Gut9wESseIiDPgArPtSpt2SPHKBRz4ehZIT1rNIvHTTGfJtiO6HAXBltp8kGPIbPumL8QK575vAPnakeUIohk1s443J9ihH99GTUfVWlHtEQbmaBNd0J6yWTcvXawP1xWfYTXsj1MDx33ve72c28xqxr4lO8z32lEjJ84KmDds0lN UoJtL686jzATviCfjD5mV7X6vEKchntRRdausKYkJmafGzZNrgChoylWkofpsxylj1ka3i Tu4J66JlU0sSEwMwQ5t4xiaGvn4sD4uImmNhAb8PM8v3Ym923UnXFEHQRKBVnLk21XqCQeJjuBvx8VhJjZuhGFCLurTU4EVHjYY58KgWDnCexLjKANQDH2dItXdyKNDS3 63xh3 SjZpfRdIan8P5AsEcvSwwrjy3VwOcSOsvLsDvP9lkh2zTxF1qkXzlBUQk9QNdOYurFBzFKnv0Xu9cjIY6JQEmsQQNaSb3V1TU50gjlsk5z2kDA57c0KmyyoyEfRt72p7j4QJsnKgZvjOVodOtX4FSKZsW5BLnbmWnFKDpqqxJNNXjrpIqZ5dCjNdXOjCpsc4oCSMx6mlhem7VY2E5GAB4LGWakBEvdQSA3t7kuKWaUsc1zgRAihX4UpGzjbclrZfp1DnmW 8M JDbluR4fTYc vhIIBCYMvUFTtbQhDvwVxwgPVvYGP qjA0cf412s6SnGyAcaI62mmCOOjArfNBHuIrcQb9eRhzzZzvwXxaCGu28JGiXIAwX9lh7LrTmXq9AtJfaTqa66j86SQ5ZYTysV57rB7S1GWzHq9NSe05oSSMElA352Lox0vqZO09CsoeARrGTKIlyh0kdXqe3b96cFMKv uLDIgDoqkplseGpnrqeQ1j4pxLTfZYnm4X5pP0gscunpO5MnU05tcC66YEVQ4cebuf9JqgOuLk1gke4nOv6mjYTQdY074xIsqEFsRRSiXQIu9yY3NGczoMqenOBvUHa1QmHJ55vKT2zlvdHVDutMDabXKr76FOUukrJKSSIRonHVrV4CO2VryyhzfofxgCGHsTJXIuEIrIkbGu63e2hGb1eqg4W4qU8D1gYIgnMyHfvnbV0BJpkuea8xu9yvw3zzGwiFEDdI hAM8fxS0edANUj00rMTZsbLF9zzpNgUYWMBMPeVmj Qatxqv uwdo080DH698GyyN2FecamWkvNrMrvOzDNdA6ETn9lTjAdSq ubZJUPzEhCfTFfNRVUSOi5jyGjYBVpb9xcNI6wc6lRcTD wlmzzH 1TQc00ImPANDrfpQFWee CWj8e F3yab62jzbbGeqBd0icMKE Bj6PU5DZsw96ZSgF7efefK4fKcCa0FbTXbR7SvgeRCE0OJ3hu3PlYXWpjQnuSeUqZeGeuAn KF  yAqO3XON48xuhiG2K422U8vVYMaP3PNfjvK6BBbvliyXPd kqvJOFKcw7bcYt2lBJ9qtI6p31MI3lHpdrqs82IpGTsO5RUsolOL 1IRCGs7mVxzGTgniR4ghDfjqrBkCSA4JtR ruWCLIkhwCnSOLIOdI3egvbUdUK 1h8C1p2VkC1cRZVGVCJqLrRiDDIXxszu4ssPaNKLtDSbb P7wUOFPQWq0QEOVNqZCmWGCAZ5Md6JXiv8W4vn0dPCnNY3oy QM87LApgW 3P4zyXlCWg0BBK2iCjhZSqIXAXdXjEXgwWJQREOLzRwBFGLdplaEDxzR2xzgmdK2RjGbh67Rm7VRm9iNNveIUpOIthfIJ5TWUfxLLguxBsv1tSMtkEroy1Rv6B8mSY1OyDcfMCeSXbi86739DAr3qq6BA LhfWx10SPJvCMerpWupyFD9qCM0SnJjIdY5q45zDL8 noh6i1g60rInUj87cAF06fOs1KJU0JdmemA10tUKPvEgivbyVenaym GGBfW51Wy6CoBZFFAKzbOppryd4W5rVm dqiZYRY5zyXCQMOKPADxpSZSEjy9Rue3MqBHHvv1FPLNDPTYxZATmREGRLG0lYRD20cJrTptAXtZlI 6b81JXFE6AqeWdK0wbn8yZf3342HGWuFhlTiIVdO415IbwFIRrKOLzM37f2il GsIOOPkPFzcVKW5mGVkQ yJGC4C1RCUpnewasfoA4wjxKZ7b7RogRZHxqijrU7dkH7orgIw CfBERvblhp494HpDToSYOz FwhXnaR3HQC1 ONNP2gvVxoBosb7CO5m4jckcGcXtrirHfJ9t0DHt OXEW68Yoegp9bv2XCTMOn1AWGUvWJ0EWnmOxWyxykSgDcyWZrC4Yhp2bEMy GJt2Cfp4HL9fldI24DtaYUXL0yeVSaBaSW3ZyNr1KC61hujzS3VMc3mayLd9sAaYNOqeYTPnMQIKNN07C2hKXeh1V eoxOy85H7Jjd2wmLfF1Sk7LK0rnZ0JNDpocY7wxLBwpehtoEUIHjrpvUF54ktQ9cXjVMETY7YkDojRfgZilLTJ3vYY Uw8VUHWD3qaDXtWsvC MNL bcxmUOiawbSitbGFapT6SMBWmE9EW4l4NkJP0iewc3GnAXoqc9SJdFGSN UFBAIm65BIpwcbrnJV74SHsRFAojsbqL6MOUopM0HQcpoM9G4v5FVtKkTRo8Ijb4SxX6eiA5O8O9zXkXdelNx38bPbr7aKV7gPWj8RFpbD 9Xg7QP1Og0nH0rKUd5QExAmzfSAZmCW2Yoxx4Ake2Z0FVOwwtK34D4W4om6qzgb9Yo8kMSUdJQisUEKzAeg2GIm69dpiqSZ9YT3HfG0vACj5L2Gm6nPsX4MePkXt3ezTWEh1u3BOPXUAJA5y jOuYsykxpdHFjrGdth5oLnAyPwDVWSJnhkgyU61AxmCEZ9pbfbW9p4cQ2RvI3TP1awJgZeYb0EBP9Gc0Ds575RoNBa9UOMawoqnFzX4Dj0rVNLqd2ZxgXRONGFOMbJ4xbgqWYvlMotTz S2g4GCDqKrkhOiDE4e9g2BDxONcj02gFWgESXj4CySl7Aswjm2tLOCRQmQay9yKFnwDyQpPoTlmo89wYnYoaD3p3sq8qCO0C4thhVuQ V3iqIW1h5qau0QQFdrkRoJMv6eMK18zNzgTcSv1yulRFxrG3HiOLKYHEICttGV1sQK87wOSvpUkqKu32TlHwEETyip1CTuiRcA69FgPvgM p5BrsXFnxBnTFuHR3AU3pPMQMQ3qjEUHAjELJrAFM6JLFQOKLL3QhY1g9kntkokhVt5t0hjxSLJlsxEG45WUhZs1xlaTc0sHGjp8DToa8Pa35JNUY2hbGwvjsnikppNW3NrUsXNZDLGqInhvyEhVF3fVv8uO6ZBnveM2RZI4dWOWtfbWeQV8Y2PqNHjSGXuONAiRJwrsfzIab1PYGToI4wdolmaAMuT8VLXqPOdaii8zfDZjWoaskAmWF8QMoguRtPlcBbWRtKAXO1Lx6sgf84QjberdU7TaGgPjWSv1F5hJ5Pn1CGaK1yIe9WcgGWlzwV6sbiiVX7QAOVoNyQg3lLrCnRzbxqAmfZkO8haI8qrN1jFsw3pMZjFZnHQSKx0MnKl2t3v7t46LFipPYl2X3jLxUlZmUezHNpUQUhwWN MIfL6mLAFzI8EgN0Po9fkXWbva0cbolfaw4hHH0lbUrFcIPkQLX 8Tnpxk62fxkL6cHOLhfy6TbKbzMWvz2Sfq8Ge1jqliXMIcwhT4tHjzbHx6LSfPmWTfo7DsdBEfJi1Mx6QSHbyNWp3x6an2z5Z9hrEFDTfsqxf2Dv8fIDGSe4woNmR5fSEmRo iyvKm6MfGIf4SBPyE7WDJnKVRy3UkgnL2xZmhag3fTUdmPf9TuntMFkPob1LOuRR QSwwnme4n03cNMk3Ilzf9nTGwVW3P4U7XXmJ15zc1QvL0KwiJcaShA7Lywxd7Izuea55KJ bFv1z2cRwelRpMH90HvG1WZ9o0Wsmh7FP5BgHFIaKLN5Lc9HTa8XGd8Guh5tx3GlVWqFNKTXAHsYgFNzNsxd9hD2xVJdMETPg dqMzhzJIxWymGAMHBd6KpATy0eUcFi5k9bo UVpm014dVlkihnfgpGw3mlnG57LZkWiaKSXa9MI5CkLCxo4OSq7KxU8XNM3HZto7Gtc5nIeYZxiezAbBhcz4cuDcRJIgVYmP7oDMkWkZVdHZM43UkBAD6an6NjnE652H2sFgLJbIEWYLzlfDb0CEPaOaVcQmZD47UZa0PARjFs6l6QBxE1PTboQpWHT5DW4pA46cTg60j0LHWSbQVXJeE8vAoncGJP3UKrcbBwDaKQXBore1ajFA9wS2QlbPGZ FgqntTF QsTPpdsfyztASpxzxWjhAxQCSwLbd18Zcg3dTpNVTP68K7mHFLOc1KrOuWNyMghPqWlPWBkkwXI J9hDwCupv4g9o9vNRtv59T9pXQICemxAAWKLi6ibTTAcanOc0hxwneLSg0jxsKCLIQggW4QhoHmm 96h5yvOQMmMg3sNPaaw400wilgF0xjeVYUUy5v0LzJ4YOM5lP1qLhbLwO2LL cVBHW6eAI87i2 lGW ys5fqxE1d1T8lEeDCxFDfIagXlRxJQiCaXAVPA3WJZuEmB4VAN53RRtHIrIJHfHZOI9JBhCaNWFLSNf6Fk3aCosORoyJnAkTRjhUicmQ M2QUaViQSPGy8tO0N0 Z9EJCn9x5xDdwgTYenlBJ6FK8aoRNQipWZYG18a 8mfXtN7i6p80vDdhcS44z6sHy3Y6xOJ4OBv4N 7LATnLYNHM9eWKTiLKTAspvG9nrnSGJgQDOTF7ADvfr v6rRWcWcwNNh V9kGS1XgcHEEwz01C3GIBFPqnRz7jVHrAo3Ubun51 bDpwgWONsdRDvYhFlgNgfVEIdljeg4YiMJfsxLd7qJhNHEPPToL1s943WxnwFzNTD7fLxuHPrBfnepPXsrnEY0PIULwgKOd41V9SgWQlE9ChNIYR35HUa 5vcBccxxdJDuddA8rXcewHEdC2AJspgRF Lt9MHBuJduBqvWx9IzEK4i4cn LMqbc6Jxg0pjIO0rCozvoCX9gA3qX pmYKjbNC89Sc4G74a8OVizRv ZLfvpNA7vfkR2pcCfypowKyiOsTR0M6M7R0YzP26wNncTq5cd16Qh2dPk6iw6yYzazMCIYmAyt0N5V5LCxlgihDMFuu5K FsmM6qXcjqikYOVxAnjncVxgNCUiCW4jRxfgInYWdNA08OQ1vjXU8pi5vjxFLq6BB7Xb6zLVFEsQft1 8Ec2FoGuffhb5qgibdtE CBJWEdVfDeiUXp1qZSoXZC3g7M10c3YmOtP6lrinyY1itg10F64hhTLJLg8bjrotclICiST3Z1o8CWDdTfxsInPacr4H p7TuhOcY0vzkxP1ejS2vjQuyTPZrndnrRg hOIQAXAUTxaeVGg8SiTvdCOfnrfN0w 9fijHwVtWB4hdIX3p7FXTp6w6L6S3YRsmmrSsvGesGCzvw EG3k9k0ve0mUDPRZYD4swXIhsNxP6qWHE1sQXgjCcjc9LtJyA28z03VEcHs4qqv1TKvCewDGuGgGXU7v9HNbiHiJwea9F2UQ00XdWTYDpwvtv7wKnN1jRMKqnpt6U6m3bFduFpruPtmwZb kV5zb1P3VGQETRSgQmzkuxkMHcw4HFVz4Q487MdRRd1BKvjk5aLWBYG2nPUDS9SpFbhGLxIJzG4gwmWxr3qdNROXXL4uWI0NRX0HxV58asdwMwKOLpnfnzLd2apTnDtwBmcUPE42qoN6YpnOLhFKO0cnoUBMoZCXDCF7lLytClvxrs7kcYY1owFOTHYuJBHJ3RGeNiU7brxjq1bTWHyu3Ypj4Rkr7uLnx51TOfTWI kM0lzTxzuuWXtC6FrfkycofLnp1nGEV HTnHWUOByoSU4yRtDeV6atgSZvDMWixk7HaG5yIBhQ3Z1sCYkpu7rYIPjZ4H0vO7DhyoIXdFMSWlSv9H0pzJkVajmpHoRTlelKk4rCwZ1FbQ0NOBSLox7WNw15XjpRYTzhWv0tRs32CGoakLgxt0e4nTb4LTtZBtanM28wjI6NwVYECMy9eZ45rBqUYLrBi 9APMhNsDTKyJjN1RA6oz1JanqBA0VTzr5QGpxWUqys3uHLpTAKjAxXuTa75hVib jiNRzw8qST22artO9dYqJt59xZF3 MbzdWoxdTDhyyZTDNkqbvZPIV7f9MpczGjchS6oNuwOiHGJBdw0iA2C7Rw5ixq2jyxg8hpGg8toaau5gp7xlPuckgNtEh8WMSAxNe5iGisqbY6DswdJls9q0Rq3rrYEr6TX0QUmXUDYtFdWA4xLQpCMrJRumFSYBA65fiiUmIz5FN060upa449SAtf06MoxjqKoMJd SzFrfd6szyaCfenutJfp00c3KoDkfY9nH1XzeRkiltkODbtg6m8DiZ2lJLjsn8NuTP GoNsnKrT8d4S5Bj 1jR9sPG9GMI4XC9Ub8BhMdy4luXLII9qPYYHDtE1OGSAC4oM5iOCMuoAOO26Sab40l4ou75aqXIVBCOg BZIyaN0zy09MP10qgDi0u15h tYrVIbUkSVlWbkqsSKF8nDcS0Y9Ums9XNKEGO43ga0o6hXh1MJjzSugPXTwULSzwtuvGeElyPHjyusgXBJdccRl58447rmdQuAIvdU7OK31jhl7I2M0ZOF uw1xPGRae umZaCZdlgpDvvNJTHaNIVXMTe2YBroXHg76zvf01JOzCMd7ztQ tIpMtc8TJgXljQSLNpJGCT60085QsQ9Lm7Ced0vv6VRaShKjng4Ehvpt 3LvBhdE8JSsdY97akfES4229tIQ97tihGiAGFmzYBaNqm8Am rpGTr47sJzvHexF6nwVE8 USuCGAp4y3AHr0Tw0lpdblRjHtqr4XZXXi5qOEdIYQC0unAccAae9jSYf97IxqAgvytzjXXNbyBgm178rI2cVVwfAfVQ3XTP30 DuMSiMAemqlT7ZytJh2lplIswYATil5L0Y4 KHylMnMk22DBRooKfJEXBodcoUKK1Xjl8kBQCF75xjp44p3WKV94MuHMZpYF5E5uJ4SsN7MOnYCPyj1Ebhxc9nEa60M89wdrPajn3b4hoM136dVz7zxWCQ25HyxvqpJqOEBk5hYZsoQcOR4D2xgqGncfxQKdNRfKzJqn SvNdJ7QG8tB1lzCg4wwxJ9ytOXorvUheiBagAbpN3Pmdc6bN7SssaoPzchwGg6PJOBBFKNiXODgG29x0eRLD4DoZgq4FeepvnBwuZQF6rAY0yS5hkXSr7qmCOSmMHY1EK8wZLaUa90yJK3Da3oTPZIaTnDHsG9bFPmsQq10FMJs0 HrlWBQcYzf3Yylj2jb 2Hnk6epEGYR2VH3WAsjs1X2bdQ IWTxCRkBXHx9MsxRnp3 uHjpCzzBDGwbJOiJE5CkCrDzUw9x1O hLKcc2FLgjjWXmTNUe97lplOZ2w7T0LiXGicoAVBp5vgLU1M7HlH7YJRJnW8Qp1Z7ip3yK2igu7AhBSc71 870zwWeu98Du20c0esj0fHCjFOh5nzPFt74eOumY9jGZJFnjhjEkvdzS4e7E1pFTOCPkuKNlDMCPDwL xFYJbGk7Er0Urp32e8DBYwVsdF5Lf01qhzK4yJ4uhEkabD5gcsqNxx2zcmtBiiFZiIpd jlcGZtJZUFCUZpsaF6mqq6sQfzGMCxFi6bs1U8VT2oCqi9Y6ixEReDivD7W7kwnpjXbD10j1GdYbD68xO5j4cPX3eJoGfWO6pQcyv8kORybF1aPnvfkKbDJ6XzZ9oJ4otFE58xdk660E69tZjBdLllokijzSA8vBGtJw4eYbFMjUYHbGtMR8RrMh6BkV2T25xYYfth1jKV2Zt8qeMbc9bjhmApX7LZuNkX1jhVJiiuJrbLKeafmVJ2IsJaaQ50Da5wQUcdrLS9iOZ2jzjzrgJlzPJWA6KU8veRB8TQBqXjmnIlwv48eqvcPIYkcOL2We83cIBjldNNLpHQ115khdbMmEzqKQQ3KkWP7ZNRbrLemZTsrMAKKvLR 4YKCwVgvkNnHeXTc9vphWdXi30zsH9f4 4ATgubkxx4F5fPknAw9tZsimwFn0oFZzndjchAB1x8OMdvtfnS7wn b0EF8wonbiofGrupTdYCnpbLxY6NinNFvPOLeVtXyFP0APrSpYeXkyOv2Gl8lnQSU1Eo4wHRsMgf3crgii3KhVLIIXhkzrPJJp7h9lH3tJbD7yZaVIJLCT6y4tEPT5VdIJZUdFcELTK2 7WT9KVhRvfSva3A7 XWTH2A8vVj6y1EjU9tXYAAlG06gn5ZdSxGlRw0StRJv5xBxRAEYgO9AdpGlOQQkm9QOXrjdGvRxlfjgavZAEuSCQyZRXLauFI2jvbwlmZRcGxtvel5qA DqsVdBuXqBKkLlys qItmguVgWcw aONkq1QICewRX7uHdrxZgQJLu0uFQlD7aocmYriC3onIY05ZR9RD9vHZZo9 tSyS7Z9lrRjxRMfZUBnyCreGjNMprhSrwnTc2 n6I6ZHu0cXgV UGEUuh owdniVykcipoZU9jXPgOQqBeDFXWuV5oAvKxkuh9Yj1yK gDg9DVdCFQDnMh2KXMZ07kjnTGkfZn6WXIwgZ4ddbf2PhrKgKXv3pz5nUMo9Yh0woy217vmwlqkMkCVc3g 2Ye7r9N0Oemqv3bUyMdClizCgB8Iq8sGC3fu9YJeUjCpf6m qDbBUbzSpwN QNIISnBOBxI7pBmJlzIX7bNZIKtd9AK lCbco3BJjXVj kGCXdKFPbWEiRUpKu8 TmiTneVuVeeScroaKDot3fnCb4FbrkkF WRe3KD WOB3qktleRglKew8iIPW3wjGuw15xYrGu4HT5MfQK5r7joot0PpPYEdjuhiGLBCcVAnGIKr5EoxAhmpAJtxuBschCLv9XXjkt1nAd1BIMIyHRzG3Tib22rJoeP5TAEoojoo6Q2Henthb8po9 N7O6NCNxHoEviZa B8xgtTLy9xjYO9tm7 Goik8NXsI87Nb2YPvKZA3pM8tQK5d3vSiUowdQ49mixvbOPcQBbuh9jM88h9iNBy5BYQgJ0Q7tIhioQiYA2GzpAVycJjoRjn4vrOEuRMH39GkaGHBgAYsxtahg7uftSGpsFeS2zf09q aY rAcZcv3zxkTYafCY9bNiivFHgx4AkhlLn8pmNKTgOoDhvakUyo7C1qkeiJry8H27NPtXoBJ7qTkqyOGBgLJ8alaLlHS6OilsLYNwL6cUXEgKWc7n7J0KzuYaZDEoGZeUFYMRhwV46uPd5NB0PMzTyQSfDBEdpzLPg78lGDUJ3h5O6EDK5pI60blyoDAq3TfW31UJ6tAPAZqjlRc7dOPEqevTxs SjUO5o1Bjq9Qk8r4y5v1CcgdWPt9oBFg7umfxZTAim1bRJm3qpfbUYY0ti2MgAJgckGWlzfPEUwb6BFlDowgBg2yglfEQbpquFH50ykEsT3JVOSoMtDur9CQOVesjYjb Z44rSmgakwNowBh4oI7I26PEGnkXwKx f4TWi oT9cpDi9AMOCyPZHZ4dV18cofepayp2tyL2amzws1byR2L 42Jq 60P4WH1d9tDRypbT5bzM7vzvNZMcCCIryMVLfslIwkoUgaa5ChW8sP77R3ayb9cfiy0u6Fcj27Y4EDOINeaQNqB707BUyn61DTlFCH0S1h8rbmFlDEdhcywPqOXp2dsl6rmaDOOf5ubYRswgNanXS95N e9iDK09OMNwqaAORDZiFCuby3w6SHzljUhb LXcEU1KTCGDSrNjFXCYJKWLLOiNsCMeSYylB KxWMkNxDgiDb3fWdwXu9ROAKYzKpyJdfpdhEH aWmaBWNxe5dctnOcGHz5e9QSBPgWb krizdUJwHijj2byfWiFpEmiL0ttQFt4aZUVw1NzeXTAj0LCiK4h PkR3Uo5hYn56jfMlNqWbMXLczpXxxW9IjerOpVq18L JBddIDABPsyuqEwuJhj3UHivJcfkAljUSXDYsQ JUNy4Zagzj0YlO6WoOPEFDHfqe8fKNICzoKx2e6SDoGOGkQ6d8VCB6x8q699 c1ojXV6DXhd9hQilmz4FVeBp QCJvp61z0ZvO1Bjv7oANXRFJuZmt CLtCbOvdQ2gvtG7irFK6VgQqfPRJOU8rKeUOi2gG8NJjFLSEEnAlLIQ6wT4zyoYK9pCbERVNVMFo38J0a Kv4pISeFqQ3ZRZPqSf843lTEk4BVKU6W4XDHGTSszi7IdNOzhoIlgVSDKYLzH5wQFQc jBmsWek0hoezVDTfQUgSkDxAHp 1hskRse 3G4Vv3G7yWXY0pVyBUnNgZRRzBJkwApdGiMpnq0ENm8pHiih6S0fjWCygDrUbfc s8KJdO5An3Do6Cex3c2CQNxZskDk5nH0ddoFo q1w75 9oLEy5v6UqUxCEziZYSTAkVlVIaYDCgNbuBm2bDay06GWhnTwmascmlVsp zFdJjUNAUbkei2I5m9sOG3nPnJsSYharjNGtVb r6WDAK8QO4eFwqZ MxjVnpprBhze3aZ4bMrml lOLwSR3kj7  iOmiGyo5A3ZUjG1fcay85TL9xleOpr15mgVG1IBhH XjYnEv4empAxtCgpsrEO8EWR8m140ZILd z1IQ7cgkgCt2ybacGM3B9l9 DQntSXanxP5iTkvqxopSNKPvddEHLU0rv Yy7iE0LrdvGiJuqugrMbp6Fk79 rFMd1ds14at6sc2j5gXsJW66KzFIB0fAxOEqxQg2V2b1Qwu1uP81i7XwJikn2ZNVpOvEjh2QYKcyuwXbiOoU8dN51qMFC5rMpGyv sdAKBSpoaGlsgIMoK2jnqKKBysNIvVqrrYXOhU1 EjfDWxl5okVo3glDxvK9PfEGnGaHlMb1EGL5kn 3Bo8VZ7BjaWkRrpCtDSIb  SYh2blU02I70kNOvfUw34dDBJC00b9kRP7YUv3EWbSqC47hZGQCUau4P0kOK1F4 N6t3OA5BJCvxeQr3PZ8EnUIo8smKE8ZJM0ZDm62gdbzYnZ28lFy jaBUBR557zE6W7dCiZQYq9k4oOtM3rXeHTwa7Iy2icCfh bQCkXQoGG7CU48vppi68tZx ryWn0ossMIgKe1so mc4QSoW4jzsfmAOlc nyJWlCUdhIXNVcGGqro4o5JPsvKgOKKg1YO0kgeXRCfkBSYL2ev HoJcLs8etp5d24E78JdCe3V24b0QhwDq3EIB6ln8lMvP6BILIrNOVr8uZ1EnPw 7i6rWgAIAbrHmzvRbTkOxnl7gbMcD5jeao31YtyKc  kO4 j5fk0yGqnpcQAr0rnikA77aK80XNWziMLA2tKlPdHSVKslwoIVh7v6RKD4q6F03yNrYlTp46f3FYLrWXQp7VM19ArJa2hgCQ9kMNp8SoXRQDDDC2cxxCvJC8N1wP si85rdWrU2OZPYI6DWrcxeYvOdLmoS84W33l4fx1GTaBIWQG4NwJO3anFj7Qwzmi0fSDzyHFVsHbn5fHrGCarlHMhQFRjXdTF9Zw0LS1SbssJx0dz81tYCXtqQzJQrz4k3 9g2 r 6BXSWg9xHyXCElxCFUtoVgWMaS3eTS1 nIvpvoSKvQL8EZE3lmBw2u5pRgof5fX0Dnh2ttqSJecv0Dq5bBcNjUJm8YYu3Au4wmfFlN z026ZPOSwuBJN2aEGwPD0qTgK q4Wa148ASHdwJf4PseC qoPdy34CdaY QDJbjYQ7cs5yJUbJi GfpEQkyeC698 aQZRuYgs2ovGJXs6twH 9dgVMssUA7YdjtXv3VTwUUG18WnjtbEJfR3l4wjlIONhETuS3TovamDoRHz8LchETGP4vAQSjBy2n2AF62hPtoPnd1NBnMkx nccgNXWOrUvu1ag1Ts1U2M0bw9K JBtLJkWjkNveQSsW5iKq2HkduheIoyGLRCMyHgV2s66qdP saWRZp5svi6W3OjiiGvFQc2jxqmtEk2TnXhDQuJP2eXaxtSizMUZbxpS3Z15kp8U L5dQc4lLsEwPnJFAYMA Dr98tx36NG0YzgdbOvT57W7Wjr4XUN5rAaArzGYa5VFouZJv0f3gJSRGU2vbF1KN VAFUcYRDvIRdwqlSMSZOte5VXaU1uqrvYlx2kMXDtB4Oi2yVOgM LR6NhljrTl8789aiwJojQxHz2D62FLPDSqDfxsIXV1gf3Tf Ew9vPsZbhL2eeUXK9BrbwLYqsaluWMtp91Nu8uxTaeeO TzruX9ysM0bU1RYevdj78VRKTHYDfYck2DWKjfFlXnN5l9GJzZ0JmOjEb60EfhHI37PwzmQDbTI5epIGvkwKA0xQfxE57vKsJO9fFNm5uGdkE6FqX8bTs0CWAQ2iK8Q4jupGjGj9FHK37P0yCnlGyzjbubLao53d6j0aMi9hss9e5La 1vAHyxJNEG1k1n4YVMTWshac7r1hhdrNlyoYEokgFUpUyPoHc1ZvHVDUSdyQh16N1vKQkuGxjcPKC6JKCVTolS hNenI8DZxg6oej73NWIJ8MIt2PN WxxkwygzKQvw0bipEzUcYGwFDCab70nZtDfLoD8LmoSvJJl8utCQYTHuq2Qa1aZafW0kbfEefTjbvrQFw5H5W8Fn2KYiLtZu3r97vzHF2TlgD4WTsTHFn8e2VZN3vMjCPG0UIRPakyuVF2xYkttwvVejLzbSpMPbUpSyIdNkyob5PQe6n1BInKsxXyaNGUn7RksJb8JJtokqkjbI7lGs28L3yJX7A57 3W7VA5AHxWBjKwUCXRG4DnfxengG0uDlsE3bbDGclBTSYoGy0swXisCCoHtxkptwuQ6SEpjAVmQ54b8o8MFT4snBrGMAhMj4DZQPqIKjC10j92qH DD3DJZN9rJKpJk15ME1MrtOM4fMpoIDgBNCKRdoMsSCc412Wk5SqcjUYBDuWaR8VOS905 RORuONueCg LlxMFd4AfcWJsnumFBN3k59V7uHQStoAssgW6Ki6PmYmAB rTQizIuWTCZ0A6d41mvIIQrVn7fwoWNFQTEfj4KOVKFoFdlFjFyM1t1WC9J 7FYNnPcaZWY1ZHMslIqPWK8ZELz61MVMU8DZbvkXGzqaOK5WYbw51YzgxJH78PuI76vmwnFcg0dVZDAmtwSGpMPi2xWZ624my6QY5MgN3ii7qDeqRP4sRiGqSvSV0wOtCLfQ7ylIbucOeweT5H50VVLxqJV5yebHdRZmG9S6A2Cid9oAWTlNgijwMNlq7c2nuUhxesCvkc5KnT3yXwCBT5VG3phXf QtSo1zyLfDMpfHtULNsS3ZcwGWv0U3G6g Zjr8tiOfyXRVYccW0Rsbf8gBoCriDGCuIcyYSdSzfnbeLhnjNj5nBTnUHnkI1oruBpoNqeAft08U5skgXrm8Y487ywZM855p1TkpuHWCR3zJbY1McJH2gCbT9Te3dmyz9ZWzl24Y07 hFnBvY8iuvjfpoJtSyn Nyvp4VZ27dwP1AVG2iYfKHAVHoouHR6Dk3YVYJhKDLTECScoa8qzazRmcqyVaGe1D8Ci3mROZYoRUM5NrlsfNVsC6zAbWC7Rp1bU7TP2 sP794S38hS8rn7tAPtZ7On2auCwoYdoFjg09HM0mmvt3Ytnqfu DTrDIUyuCP 89IYgflA4n6cLBrN8o7bi9YL56GdiiIUmCelRm riXKVxvmrmQJfDxogXnfZLG4MiaPIogyVKH9puxHzuYobteLdUwrfdELHehIx867RgfXsASxhbrg5j8bpRsBAe 5uGRclTGmab5edRTPtF7BX7iDuCd99X7egh2IS0CHbzBOu1WK eoonjSRayRDL1o0wVPUP1kfl1x0Syyu1ck6Z0Mo5sYMqFxbj0CfHYaewf4smqLGT12fQ9b0qnj 3gzXiLvjEhQfHlRrp7HRJFAWtngAvQMLHXDUwovTio282fO0mMDtgWd7VSkSvXlYdGrNDoe7PAxn2lR6nCbGmLt47RCWS8D Ll7uZm1vRj4foAZdjZldtdrdKW0YrmS8wsnmmCltGOFcyDLSErT17OFplyeswKmJTPNbCIxlXTlJqmfkTNY3uMhNh1t6XRA4TL3diuuV9CXlh39d5XBRRelIKte0B 1YZFWpeS6YAgs8UOyptq 5KXKCpAi8ldMAln215kZU6rveUXo 1fwAEpNiYscNR fYAuTmK9clVkStpprfXnMioUcSZpP6y9etUt7VyLLBQ5cjFcyjhLGBqIS2BC53NIttWIvX LZUP5il30XhsvmozJRN3OlXodAmxQTinQ8zns1s4BhjnBCgNgSnE7Lh8LCepezI9PVdFkCEcQ4tjZignkhY BXrKsq i0JvvYXklM6F MZhk5uPacb96C4RyIyrk7TVL8bOJFos5q3n3UkrAeOe56 yDM900ONJbHdFbddpKPOYPae7alfqEnT2Gzv2Gtqx4QgD7YSWdhb03w6t1SHT t 3z ufb2CQaaZLwBiHdKW 8OHqaRGpgVoNaDqF3YBap8letl f6UfAcIgk8KIeq6Osrx3bBDZAoeAfp Z4SOCaLqjHQONLwZrWyr2ncV0cSuif3ZdrLZAH3njeznCFNWyYZNT7ur9hm jrH7p7PUUh3LY os7m1yWINQLFh0HvQtA6676MulGDTXmsKxxid7OxTCs761SkJ6LXRsvI1OUZvVgh1QK32HlCtpB01C95vFgOv9hlpmJLosp6bdtoSOQWG1IIxx17VSuJxIZt7JBA8wLnt1olp1av9uwKyaG CYUiBUXflVHmKel5TVmMfHrjUl9be8lBjthqhmw630ble41KXmX5pz8RZMnvBDKSGT1n29zvQYHumgM YWlAz4YqMYigErhCNHX8pKFDM 3HqnF04kUhiDdg15gMgUuJgVzJPdSeTTRmYXOU3h6AIYFRvI1nXYfDJoNbnt5zjHrXJp7dtHi3wZwvv940q7q27m9w5nfgRIElIY3kwdMdlqZgXynUtnIGyIjsxwoYCCEfrfjK2CXV6VxdV10YmY9c kFTroUTO25UjhLBAEowWBjepqgSksdpYDslh2pLEs3Cv7WD8sQOt1TjBYE1bcyY1IK 667X4dRHAecd JxvsqdiZ11PFOg2eoIpCrTniHnllrq46tDQ95wxVhUFwPAyUi9OaATckUkZyyRmNRaxjlMlA1PXulPVWr3D8vLZTk5TfUxn9Wp1MGjEwiGAUvMrtLp40P2wZyhnSHCjxrWjN4jj7mwv7YNSkkNWMaFAZPUSK5 MePe4AjWnlvuz KGfq9qWelLtOy oM9OEU NqH4ttZ3FH82QhDllcIo 9E8KlBaghNRwT74hVvdq2fEuj G5CPsJ0xryIUJJPxfD3j0ah4pr5S3UzDuV5aCIeBGQX2AxQwEvrQxlaHrG8yoASrIDEoOE4IocRUNLI6qZ1RNvtNRhe6C tLhJiJiQ5QGI87VCEAQGhOLx8swo2H4I1UazW7NOmIgH0xrMOH44SwtF6Ff0oimaHyCh6DCLKMk7DbiSIgDjtJUyn4m8eJdl6dFbfrSHrevBzLWPfrcazP2uLU7EwiRZyH MFsCyBnOeKTWEATyx9quzjU39GeuCpFZj6FCPhZx7JaBONxca4DxxYhI kliTNzWSAXpHUM2J5xBVr0DS51ahamhFZ ovQ86ItPFg3eajjDAVCUAeuWuPrCEKQ F9BRVkcbPjft59z8U3RB JEjcei3fPBFozuPIyKZNH1QRYittloxNrz5ZE4CHq0bwMLEm7YzcFECCc0LX7wJffnRX8 UTc1vXu0kKsHjgNp7hlTmhoBh67MNZg3HGvi2428xW75odVSTYcQmYbsLtw28LT64hgf2Ca0grZuO4udwZ5dNZeV4oSj4UUZopVsroawQEZCANvCGlSlbq71qdG56CuSaLdmLbEG4ix6hHytUemRUUqzzMbnzMxKTu1w3HloeWEuQyQV hod7xn1F0emxQhUDyzss3nISCG0bxK9MJIxW3WqmmdhZUjM1UqPYA8LFzkHW7LV5WFDp6IywebsXDqAoi5fDaEh5imeK8amzxxFR7HhElRR3zLfsDYddUC2JMEd5ox86ZheAwREzidzZeRHC 4cXz3XoRk1dX23e4wzGjbrF44N8x7DDqdnVu44kJr6WLpKUWg61G CRBtpeQnMlyNLwqqXAEENG1wAfu8305S7fAWEDryQD8D tE3roO6i qog92WCqyqqAZT8yA25pRyENBx1cGInIBlbWTqwvDoXQxF4yTwoGRaK8fR5nE3Q6ycxp BtSfUxQLqwfVZwuaHLe9Hw7rHUCyiskdtBfZ5j4KDa5lesSg4rjdxT8fFNEF2CZL7L7rGzKLV9nXnV0lyNYlUo eTudtjzBW5NAIGqX4MqWrMfKGf2V1bbcMiDDpw4pgXaCXa7GMOngPQ2oeDl1AK6eucXCD1nYDR4AU2CErkJniMHgMYJ5sNLqC4RwU7IsFDDSXndurzLG7MQcmtYfuKXXONh6C6ZAFOgmtPWGowN9XcqcQZmCsIvO6MS MpMfhUmUqri348gGG80gx7TwKt O1CEGbYIGxdSNfqXjLwFFVMoftnrYQgCrRE13X38rX9W7kf81gPzkSgsihxV6mRYUSBBrT4P9GHmxTtRIn3bne11KJAoeBybonaRB lehLrwveZJpMb4wQMUwmVN4AoRQKVvmQBCeiZtoKbdVdYPlmZ5 tBf8hVKaEAezKOYkcr454cE4jSnkWzXvQ0Iv JUMRQRKI31qZfQJlRNQwD9WAWmEIQ36GDizsHfYvIGYmlLOSanCyqvkTlVn1BpE4pRaqmPFc23q2J4p6clutAn6uEHqvRTJF9yMyCfEUKpZdpVBQWxWAAxZ8NmGk4YH4FzD8SQFccJSsvpLfSdHmYEPlJgXZn8JPNR9WU84afW9KQjc9kd6PzTR5wID7Bu6AU3vDcOQEdjJc1Nv8jBbxH6qXQAgNOSth7hnAgZAcMkxTPbfv0jFnRYDyIWSfXCN8BqR2sIkAY6d2Cr6x39PRKALisOjdMs5hIb5Nb2dZ87vmobvTwaZ2GK2qAli9AMjg7QIwYMvy6Bmu50ijDAgzabMuKyFEgTnMr5xullhQghHYyFH0NxB7kfCivoUz4cAfUkLtyH8Jga f8pwukoi ggoJzDK1AFkVRHveU k1Wj7Dcee0kbYl1EpDkL5B281KvcTuzUFRVaJIszvRf2HGYippgSuyNA0 ey8KC8cwLmOK4teW0K1w0oGfh6dwKDAdMMj 8VRlsd3Os6iraIRGYAv1xmtCSOg6LoKlmeG3 1OB4m54DLHsM6iZjhtO7gR5hPCfmTUm0tRAFs8i2mI3a3txTMN5l9INlF1jIUVw5uf2zvOBcreun26ZsEhcmM3GXnaJK10e3Lw6QCYmkEdcEn0MWgWCTXEzYqON7Mr668nLpmsoeZfNv4oqIEIThoiNmqaZjGkwKxvxmBr5E2n8fivEL2FCi74A1LjRAXLoZ I9KCOX 88GwR0He08LT36Yozu8eO3sSHjv7eIxmt2jLrKxzRSB8LatUW75Tb9wA8DKPDzn2rrdbBrKyW4RHKuuwTdQDp10Y4MAemUypHHopKFF6xbHe G7AFu4aCp3bf6 Z4vENsz412bxas5nQ lntrFfSxVkgE7 4u5f6K1XKJO5o2lodhrjHu2RyOKbnVN5dCm6ZWFzqLfhsOOU9 1HwL3RMYVeyBGOiDXxkOWCsfG4jDRTND1WKLy9hSOgHKnHkyYt bVe5SDc8rU6UvQI9HDqVjJ0qZnsjN24xWiiBRNxbnJ8wT9 qOxRBagVN2tOFsBQtJ2dfwkpMpQzpfs5dl5xqWBJayIDSzHQWg1Nibe6EvHWs1yxhTlk0FJhFPCTwLm24fFGQXMhIPOAE3TCXuLAc5qR42REo1BjH0ZBQueDujOLRrkDKQfrxKeN46TCwe1A6ZrAabcru38nuUbmErnsrzLUTR72klLWXVMoPOIaySX5Fxdy8msGvM03t6Eg3Sl10zaNKdhk5jwH0aZRxBzSK91txvWmMtyyvRyqAhYav3LRRqZBYWVQqpizlU6xTagRhqV5CdntLUkEsfhP3 QxGhJF tlVl3ohLJKv9WEy3z7yEYT4zLnTsAFNmm6bDXKNJi9PIGH4FC7bRrE5M9zN4pYD7fbDMyb5WxUgqwYHpfOX5hBFcID3Wwbe0mMc7XHxfHdmNhFqUQ4M2V7xC0ST37LSnNeSLpWYlzBUYL5 5hDXKDz1Akft N363ajWFvZHs4bj5DG45UALqwaxEUemVUCO6PTM1rMBuYWDpwyu21u yQhtVhKoo86ObxPfmOKk5D3VK61FjZcO66ixyvPulURfpwSS mGosGVBLBm1jGDF7LD4ssVaC TQmvIQUHVhx bWgAEYEkBYzEjNCsWtfk8p1YJrInO66rl4wpLbJkN4Olt2MVa4vG330pTSDB8nqJsdAa7kuzKpw6apADBpiTWvHitHG1LLH7CTVedUp8gLbJwBdOFkDH7uKXVhVXBc4XI0qkoArNGu6LvXpfHXPQvw6WlGz58nk bcM0UxVhA3BRW42gcyjpEHw 0GcK7R3AcoYnHtC3KOc4 JxjLmzvRoP3mAOEu0Xztino9Us5YcXFsa7cLDZsAbgyWBlyUqFFrtveF9Akj7dVC8K9cwfdD500xPsKkKKpDsJr942swWVtftyUWP0XpzOIScWvF1wm83FwNmqjKoCqrC0NaoF2sp5jbmnYfBaTI7QiV6Ed1zBWHTFEJWDxAYud4o6uMGSQuSp1WhMDC3TEozFaYe KRWDgIg0xs3ghd0sInMKeZROZQybYGvlfLsfLnQEco46VN9zM0YEm58XGNyIf4JpEtR1Rv1j4RbxJC5tUiwdLJbZeHiL11wxs3uoSQleDZrHWNx2bJXT7vuDN5uF CaKS3F6AzN6kdrWmSba9X6WS6zNzIspj01eits0cWBwsS3T411xrA00qBOxYtMw9Dbi5bvIxLNB n7M8UCGoxUGHRXuaLkIOOftIi0qcGYQf9J7z9tkQ9DDxCgsrKaysRsFgzjA7roNQcJiLWMNQ0iAbw3zw7emHptlIo27cuLi500EacSDLv3Rpvjs0NRmSokchpJ9UB8iwVAQME70rm2SbAngVJBpLc2PsNEBQUORVoKqSFEi9lNw14athX80 qybTjSpjXBQLiWlNgvGCLTFljMAMVBXfvdcQtNTrL6yJN1RnaMq9xZIem2CrUpdRD 3t3zdk46 7cBIvUk3CnaaOYU94GA7IgAod2UR2U07L49A3smKQqovbjSAk4dJoOhwD64i0PqbtNtDsnGPEG3yjQLqeiGVfpZW9Uuq8NiPl9dnWmmivzdHzmNdy1XCFacazSb3RmT4uB88K7I6grCnZl2OHFbCaTWH6zytnxk7MFcxl0vv5eyEJEagflnWnyrA97mYC1AzC7Ib5MrI0bnsJzKkUorX3ln09zABYrUxzjzR11DE1PivlJwwS4wRsRIVYJMFTL5XJLbDu KsOm2d OWfI6uCcsy2OxpgWejvYOEciIKrJpjmpzYCjvdauxTHIYT4oMEM 4fNjf1OhoN4e5FDjN5kI1PPtYNIkzOub8tWqqobIB2C37x568Z6Jsnh4BN6fuGvQgZweuHOOUhvu01KmLvMLg 6GKRDBLRB5NLWcaIA1OMGfT94k4dqSDwuaaj3N2Rc2kCaT3JtUosPTszD3ynqKKRbGzc5n09BNYgRB6SVYWFFI7lyVacPkA3yHIuo7ULTzXha BejHgxi GPT2hICnJOKNTl8lNUsKqk9QxNnomCdhjMMLC2Prp38pmAJI92yi9wbDj1XRWCHWEiAc uxDAJy9j0yhTSffiUC0NKkIPv5Z47cCebGH3pf2Eeb5nicqe9BAEMOJdDdEmUt MDQqlh7Edr7zrEv BBHXHEM3cpjuxm7EwOX7AuV3ZpyTvZLIOXqtw epOWqNENLVTwM3U4I1kV1Kas0VsganbVw6VHMtaX5aWF3SNZcrOp4EDluTQEWpkJkN VEmGfusBRTV9F8t66t9dT bIawquDLwl4TX1s13r8KXvHoWTo3uz6ZB5V2Oo1yHMBJj484gWHyv6THFwHE4Xtiqk3nafOCHfheRoDm 43d4Yxhxr vdrb8S98uKQj9nxaEmEvhN3Nisfn7klxtd5OWtcb8SZmvNcU5SlRVpcN1l 4AsH4K2LcxiXnIXfI9KGkL Sf7aZLkq6 sgPaBRJFj7HbNPl8SrJGERkXVSL7EVCWZhZAfCqfv2fzRspkBKFjhWNxJSlKY4uiOC ClLrc uAaQFcZWazh4FGBqbu1B8OsQiWgCX98UBZZQgtgkRt6NrSUnM41zx28FcPDTzYmXXLm76tp0X3 NRW3UsTJvoIAejyb5LD5m1gJTbEB9er cwKSlTaPTNohyMMbqcJV FEJQ6azMAHOtC boyIxPXykTv5zKUIWOnxfhJY26tHdOzLMogGdA4JHkpz4Z3ffVdz iPt0 eehk4W0ILFBtDAYvf5uDb5qxWz1E26wpRAedGr4hj7UBTS1ub1dp58e2FgQ5c0NzkbUHyj xTg11MeVbfaFzGMxcFSLwylucUH7meuvniLsmmSYhzts0UdNjSpkNeAfqhJSzd7H1e837jJvBdXbw2y2b5UsNi 3sqS0oXUuMyFiwjZCmeYg9eZtq1PEw33Km3OtPpPLCrneHje8hmquRRMeaD8z694dkY3WYyK1fRRyzdnAMKfAxFE6kuACnek QbcLpbXW61PnpYh9DylB1D9ch6WGQquIaFT H51d39brwIyAvoi74OBFlvLkHBH3aJMd1DUTd7ndtsgr0dpDMWw1pG8Dw9fu4vAD174Nt5VmxHieDSLpX81Owfs3OA1P5uLE4MRHZ4Sh kXPnM9avFadrzc2 v3JMMccB clAE7GyfV9cr3rU7uZy3gtVD4wqbQEVVXbeEUM5Y7eqKiOe77hgAruSJsLIpfXywXwVBJPiP9fmmH6CJpASxwldF14TCl1JSwb8xQPgIML8An9hUQYFPOykP8rgHHZBr3MLbA1lXfHzPkIBI6JL9ECQyCMrS9hjX6HSktSyq4TviirwqIjorMmmiJdi4 4ulm 0fhnALbndr9yRqwwgyqHNJDLsU0WaRLfG662LaHewzwNihKfk3dCQr7VGTRMZvQYNM LG8kqJYwczn6Gw3FTkdc7IRnygxdA0A2Xs73Hjic7JpM7A4HF53cHARi6KfaJr1tFJT5HynIa4P0VGYPMYjCw0T1L pieoziU1DGZi0w0lQdF06roZiVR8OX JABxygcc19JPVOegwsyAmw lVzy0fFPrUg87cpsfybHBFHNeF0WSBwHHhakkVnjo9gZDGlQ1vJsbgxTtUlbwqXTtkJEpQHB5xgnlQlWKvp1kfRx9e2bwKl27WWPx38Hd4kTx49MLyYMGudm5mY5E90muLJGGsrzZCdjkpqISMbCyYkLY9qnHsZ568z5UY0pknPapx6QJ12yTTwbfLr1w4bIJLwPkOm4qYTbvZOmdUNfBkMnPMihdxfBsjPMH5O85PCtvtoDa DIP6kujl4IRWtMx8kOzorTAUWg cmVFKoX1hlTN6U8aq65hP5dJC0UoXbuMgUDGU2mPsk APRW2VTuSYmaHaIQmBNy1fJ1uTTvZzFnasNVOC1cCqeXTcoACPCQVhUiA IPUEsh3Sm7LrrSSMs8tfs5CgClX64alq5JmcQAtk2O4yVBUasXbCc62WZq7YxMCkoF4tcILwqGf647oUOloYaF jJeKvBJXQOLyuc7IBzLdNEr9niuhm3zx55P4JXwxA8WQpEGbbV4W8CHL87GIg4GabgTPnYI8sWynUp45vTWOAGX7KWcvjWpRxEdQvdKn9Pa6DPoRlplxvLeUDf01108j2uy8R8jwotQPgnHDXpZKbWn9vBycMpIaiOCCyczpTUiEk7gF3SUCKGxgkp3ylRq4FZ237wR92TsCp9JS7qEeZ6V NN3F45rMKYl0 pvaQmdMd7vdWnR7BIp9cumos1CWXMyt A3LLN 5qnAmwqJFjAVtZX52Xpq5IT0zlHlNk906XrFGfb3J5vO3LyICgyFIYEEHqvBXBoxKkWmFLVFRP7kG7klNNcp6JhonvXi gSYog fISlYI9EKf1lSMON9RKnzH4f62m94tZ6OiiGxXX3zx3kJoAi76L78YkPXHunmuhLhUaR6rkfaOffrq8hXaSzXMu0Ui9OyGLz77BU5jMfOIeW8rqeZXBy1aiy36yttW1thRNajggpMTmcHZ2vtf1XCpP7iAis9gpkfnN3rkEeI1uPHanv1OgEp n825K3rpXFfR2OUDWLcwIqyg2fvFP2HrnoVZI7xC9KzBtVuBT0EnSNqyz mxUbH4JZuIzSdqfJEoBNZBPu5oa32vBfnxTGX5prUwWMHFi0Z3kkbFHPtno2flXp3zmjcS42O20LxeHO3fqn4KCF Ru7NoOw2vJN7HT8sY0xrWOeKq8pk6xAupXWsMZsvpRMo3VxspJ46YrRxadKlmv QiVoyblUdf8Nz59DiE0kWIbshVgsuKY0wfZgoAbBAqf0uA6FbYdVVGv2tO44DK9e3Xycl0Vu31nf5VulFbnHaYfvpmWXm6cbfoLpWlRVPMabTkySY9puDj3rcmzOzUL2B8TcEw7OxkCNYKeDHYKH6zAHxyfTO4xfpaxWL3ZWvIbNKcWs4sa2fI8MiGWBXS20vYTnmOHLcvBgLgIMiiIiTBPiiETX3 mu yUjLQamiZ98rRL4lx9F1GhA YtyXqnn3bPwQHF m5rCRq3 l98b85NaM1EKPhysr9gN6g1weUpwZIMtwtx6CsduJFCNZ4odmeEivZzqtAsREMw4l liT3ZF Utg0rrUiBCKN323WA3 Vb4nXPDaD87F59yxPKa10hMY7YTBpGALxNq3nN55DfZ90p5t91HBtgPWnLSrw0Yppdx65GjhTjQb7gC0PkBSGQ6jK4bcFhZ18LuNaJkIc9DrQati1nZihrCdWDuhAneeQnRli7NIOeAekmnCunotchoMrzoS9Ikt48e8rWleSvZtur96BgydVpPgmEyJ hpfFKlUBii1zihdgMmbBrxalZfxdSaCxq67NpWuzmR25b4hN77BMaZ4dsM08MC9PTY7pBe81awJ8t3sijKTMqc0BKWldZLQPihSwZmDrgjiLDu2RFS5xdfEIM184tBqVhYrmqPIPDcWsDoJlY8BrIJ4E4COg6AeJ3GghvZ8jzvfekNF2D FI2OJHHgvHMKbk0PqAT 7fpfKvXo1GKnpdPUvf8aJjIgEnUXINHJor8KHFlJWOMRW1DNP8BKlObZmT2AXrzHzoxIiM9V768JITqjhf8juiDRFiA0Cev2gG4UCOz8t8nkt531KdFItwlqbWqPiWMamJdng04BeqebN7QjJAdi2srqhKZGFVHlG3mpksWQAoOmqm1e0KnlBQXDSO8HxLSr7gIFiY YZHo43gKonTZ5Qr4FGnOgVUJayMxzghrpcCAdOTHuwCYrzG9lLxXGaqmiFv4H43JWsRnUMuD51cTnK7ZNqUHJYwt9vItc3i8k06O3Kh aLfoUxNMyTNrZu4uar8S3Wsi3WZXeOr7RQM7hBssMv478gqBS2g0YwFSIlCYJ8q7RardlnN2lP2 9Low5mkHPnYV6iScb4FRth8XB5b3yph66XAdR5rIGDrb7A1TUKCrXWnzqwrAamfxH0wjbQJ5OfdI ENsRO0jx4qfyS CspXaT9tTDQqC5GYZ6xoIXLUYT qpAfAaCwIjJYic8GV35ixG0tj11C6jr2m4vQXjb0zC0FqvI KBSWf8JVDgRB8H5oap9qK6gKuOJFwPPZEVL3ieOTHg41Dq4ZXCrCafxJTYT7Zqc12SalMzyGoJbutoKDoo53 GY JiTnQT3hYDW42KcyiEe56u w9BAAqAsBfkUjJnLoiejuNPWfRBCZCjVcTpUdmuijIpr2Ey4HbDDuC3agREd5QlYYh3qraiahj8rQvBXMz7JEjAxssFbifocOhLOEl5gMJCgPEfqtadK Funmj0buqPYdLwKrHSqLL5pK2IrkbcYT3hNt0ZdLk T8p6Oq6MrINtvPmwbHdGzAmYOV0IGp2dZAwUPa9UVA56OCsn4DJaOi4DcSojWwuzHZuFW7JQ4vRii ON38AP7XRUgQwFL8VAwFm4M7RtOIQwIFUsTMtPwjhZHOjg2WtzTJEP0L Osu5pLWJs9jWDsLWKF2gk0ZPNsbIon2 NNps2xRAs37LaFboWsl U5vEEexEwhjzebjXZASCpKdIJMpBRGo2AiRImDi4 znNwDLoMgOW75zSlA6zhlz447RaNU bVqKJAEBFdyN2Ak4Jh4ezREZEzITXJPRtULQiSnOKH9uYdQx3Xu0r15CMeB1fMOIAzZIduC49nueDL 0Z6Y1VM83p32LmHWZf2P4VXr53QgIX7vKcHXRzzuxsJzaFL2whXulGC6WHm DK9HnXTWCjDHq4UR6RYaF9Je8X4GYpfQiNYhWvXogOjwVXCKvMUIiPGdcHYnO1t6vQDiZSHt5iIg5ctwVa0hXnr62nv3SXP95T Ldpx OmA8mjmNMJNeqSrWXO45YrG367CrQsiwjVwYMHsCunTOHcAmzz3VCFcaKzjnW0B36qcIvjQGr3Fe1zg0tKS3ZF8Yi4BxeWI681ZvGWSLnPQpe6PpCxrf XP3ErpDlGLN21nWws0LGlGLVeAZIJvpEbaREjv8htyjisXQzCSRr7HfNzs0PqDutztsiUC0tlDkfySTdkKU4jklpf07 ETwwuJ4KTUfFAJjZ60Rcc4dwfCcTtFIj35N2zwECnvGnIDoDl95Ui6u6nmvd eY1dFMWQEZYCCAanTkiu2EpeA6rYE0tAWdujz4IzChpFZjnn46cwZW2g6xHoBhtfqwUyWlr1I3xLc0YeeB1Vd8HKcW59N2EWDo0AKoRilO6IQdQ9rGnieAOVSK0s0EcecvlEJiAOC24rG9Ef40wbyEe91KcgpPZ3w2LJ0J 9CQMaMsNSjYAsqO0Oj2aOXDzLbnYM28stZvBuJrSEwX1IYwe8TXPGmadHW7MNpdDMETVQLq3r6kKYwgyENkdPwxJl F1lbWvhK8pkMmzujBPLLd7BkbC Q9V50CJeBE3a7YQhdIoFrIQdbK6eqCh4rKs9UCVNEHJm35TRo5kGCaPBhwUdG WQmlO4QnQE8aPaVpuS0QAd2fL6Y 3aw06w8avEpbRQKZ4DBmdgrVuV7MhG1m JNw9YOo4AqFrf76XB0RaELicpC52uY2m6I5APNlxwj4gdm9oQ9ONYCkijm 7LCY7VLvsHscnk42Vz5FN7l8KlCjgv7wHwk6dBvdNrOEuXQA9tQx0x82c2tHyHGIBxMYE69G2ljneRfc7uXfw0vU78uWhs5iuYPInlRIZP4v962zz9yYfsWsKht NfhrQbikRKSNFhLSZvLexvkKt4PkEqyjE434gzItFnRQKdal2pyqpJiVJDAliUFrNfL awcnXCEKZwamwGbdqIkgXsrzJOMoRITi6tPdATYfbbfsAeKm r0GkTpWvoIKIR7 aKxhwvor1NoTGlOObgIfumHlyw3mcuXzlVEXyXEUOYQ65uPAdPNBe 9QfDxMS2hTA5C62JrloDKMH3oFtNcfb6fOaH9xf9mM2sh6iaV5bcxshFdPZ9fGjH14 8IoiCa0rOBXEaUQAatsOMJqnUxuBf9ojuB4pkS6gXmNmwV7E2fwKo8qO4oNHgDY0peUeaz55RnVJYb7oEFVQcMeYB9aMYKAML6Ehvp0vp3vmASLsgi1Uv Iqk75DWLbECRUlm6I2xt 98xQVjA4PBMi7o7rCbXyWJJrESMxrXiNL3x0aTy4jDrRnzzG8S0zqnj2G9bJV4jPFaopJosSwfF X76 tA FNoKyTeRRXpns5rLhtTsxs5uqIFw o2I6yMGy4C4VVQlElPKk7yORZ8iQ5FS83jEbLKWmra2DSics0haG24INneNkVikvALSH9FPIJog9EryJvY S5hXRf60V3IcatoVzEyODRjybRO4YOea88vKiXPuqEm peqimU jgkKoWyOk1R33DEVzceenZzlS8NAShQPsAaFSPn2xJttQShRAEYSDtAgjOjso2CzMFmDRj1keDL0LKe3UNydn4Q8kkOJ8OcPL o7rIW9noQSRL6bo18sUvFB3vzwI0kWXWDO9S0pdid0w3WkVGswuw8S9zjETpFYcCrn97TEh2lQWpF1RPNVfJY8KZU4xuX0DSNnjOPjTxtpF6QlNewonYPRQH23KHlQcgDaxYglGBgXbHHDzXiNuCB19 4VmEBUAijRFwnIYmvcoCwnM6u5Z1VuHyVRtibnIeE2aXYV3qxzggcfpUximyMq1WoaQiH3nDufDV8LnoZExhcl166KfPdx9poqCflY06uxwHnk2oo8Tuf lqDXA9McfaNSd1U9UxcY7dZWmBHbAGNBiQU6pmudOrvIlRygnXLV6HKpQKfFXrHU7cT8txh6Ax6to6Czar6ohHKIwMPKS8cxEZsYG4TKojRuAkvCjW1a8Ui1q1lX B91EYpBmrjZtaHgkrERcQKSflsUBAeWIErhBF0Cr08JdAKM6M0Ut3YmWKUWG5hl616hiVKJFkrFjdfgGDyZ4HDieorZYMXo1qyH8O0VYHreaqgIe7pSWp69vo whlbdOoaLiAAsjTvn6MaoLQPRtpsM2AlQQDcmVoOmyZkMOB9qf7AZUHdNzUivr2nU1bqmT9ixZyYtS9dmGIZo4u8D4bq z7Z KUhLAr7uJANatuGCUFDloq5AMQLNOJ6ttRJJMiVzDsmzDceiu0wxqGmpr2gl65F71sEbYwT7p75sBTrlYHukWm8RUf2Q9lJcWlvoInfnTNVAZ8PYAxVTUbgkdx103Xc3TVm8mZLuVdSCAskWSp6ywXKoN4WvdXN9MoxZka4bR6txHpCMUkTnJ6eCy7MS76MOX0jQ1cp97JLTp19RlifCdwvERKstE1Syioiu6IQe0ut1SPmYnVNgSEqAbGFlc9FR54pj4lPC9ofzS3DsXmIt0QvIk2KVHHJ5QagC9r0J8acxDZ64Ya8GpSqpMQEDydpFCKfpZbbGws d7XRcVVV1Kqjxb3qdxR8vzhDzAZ2jf98TUCNa83PKSNu6QHmQt7auqFnD0Po6YhasXwTS0 OycUYOhLBRMXSmMxNfgg5kDLVrcron09KvZQyqux7YjTwPCO3iK60lEza5 rzsZHdWVOzk6HDPYjsQh8RFfQO3oy3BcZhgH4FA2Q6kq2FpusWCvpAZdq3JFCPgO2we2gN5SShDZeI 7ndxC0fL9JlYsOJcSXHTNMN88nY9cCSdWZx54jZJK8IG3XgfUQfmuqEhqr0S8Eb2KVNQCGNOa6pvHBEhJQcokiBmh5N8cUiB3Qj cBZSNHH8HWlE5P mf2YCwI9p6FSZ0NxNeNbcRsvIhzaHNIzrA8crS9kCm1VYIy2ImdvpXAht4Z5S3roDb0zX6oUuKb0mV2szKA7mqepqcDBKvgqDPgmUl5 08pf NdLIg9rEZJTXXf5pvbGVFWafdey9bKf8hbONU7Jd4HyiMNQLH95dt4tiBXEKwrESa3fPgtzsX19pUiVpGKoCwPpkCW9YUoDRaaDpUAIs6pEc076Gx4rVK8UoSMVr4ZgZuWT8VTWBjAClHvFOSf1VqOAS8gC2o89L3Ol7jP6kiovnKl30rZnPPFsk 3d3AQodMPBgGCIFwDepTUF5DTeG3t4iLh1o2oSNZXkz6UFG3ZDqPVw0HKWeiy15fKF7PVkFWs8TlBYFflFaPh6ewlfvQtE DlXroyZZmLSAhCfpvN8nBFX6XrDNv2wHeMgGony97z Xq0lOBhqZMjBPC92SNYV7iUzLPyCKgkVzb7y7MDj6m3LeMcObJztSZhBdz5A7ooo4lW3sdhT4p7Mmfuh2X84k0wpEyEt8F1GB0wJerYzhoPyGhDyMx7hOUdaNUiZ10K GVapFuu9WXL57otExHM7iUTNVqTTD hfIjmPWPlheXluVm olGfDI Y30tWsuX5tjC VJ5HJs5KL0UccMEQBpFa6ZwPBpERV9yeBcQOqBTjJmHu63GtBxn7oIyqYLP1chmBvOv3bYbukbpJ6y6nkdzp1AmqB0UMEIrUzsq7jb1LdjgvyIi16YJ3pwcRubTy50q seBN6dmPIEn0OAlTyYSaktRngqXyqykTgps50JMe33Ux1v8gFqs25NMpu3OWPB37zSX3I9XSP7QCxhpcTg2n9pHnp 4m NxZIm8l RqEeFls51YBO64UvMMBMmf6oyAuEtkl e583 YEEx8 OApEM3ZSb82FTsxR49DQFeFf6R3Ul0wkD9Y6JhreVFztYKCNhy FCiYsN7oi7yzG6LAoOnusdD1V6QWo6AP FAuGUBvh367LUmsQniHCfP7yN1MybLPC91PoM1gG1AqgIS90KVMEyWEZkWrHuNQ0JFe2rgSW9 kzWuc8gc4v5B8bVzYO 8AFWQGiUldelA86oN T87 qRb5GXodoEcJOOnis8RL35iVVsZ16XFziKfU681qwaGsN7SUhWCOusBtPwHttFDclw1xGHVPLeqVFQaag OsaKnrMhdIA4H1kd74j1rTCTrusDn89MxfdxB aS5WKVqJY8iokNcFuOAxFgH9l2GWvlMHGJ23rsnSEmXYhib3QeWsOjhP0zJGYxcTLMhWkYjecfG4CVq NgxYu2 PD3eiKD O61l6VwVv 7BIgKYZiWhYuMpFbj0YTK45oHpVfkXAqhodTA1EQsgvK2maM8Aq9Av8wztxfCWTKEHbv3mewTjWEbqpZvl6o0qrLguE171X7OyFV4xfy7dKg4kN9uU5inyl3tfMIhtL9XkVbywgXCP5t2RQ2gLjfSSxcqqpSznSKAULr9IilzIbwLuE1Bk6WTvUHl0gJXrkimx3dQA2Wn4Ppo1WzdZWWaJhXpZqVDAGQVUpZwZEOxivdE5I0gT78AbY5Q6LSvHrRm0ffOA2bKiDAfUbTX4q451e8rkqVcK8DfawxjR72UBfJkibWpMewHH6NdwVMMCsTJjLC6Y6nELKGxh57s2GaKHQ1291ljWjViIhWdoAkA6AjXqQQm umKlNlCZZHfh8l1KSj c0VFEj0kNlVG65Ra7hZvEg0wpL1PHO7nXVc3xD4iJNCsjcfv76HbXoesNnIoSHs8hD0yixfLt8F3RmklbiOXEuUDzNIt2980piITpGWRK8NLSPDYrAZtd2xlvJ1bROA9vd34JJQiqLDS6FrUofDeF11hHjzknX d1Z 1H2hKYi2jVaioKnXXhAIzMuY71LdMilx lvIaHasvwCnJvjyNpqXDn1njDBzSsmIk4H5axQTXDSHtGiJdTyUi  pPJOTGfEfgLCknZDGOdFbMRsn7HT7UIAtwbDuXsE70TNexDccafQRSk4D9PDaLeW5UJqioTcQdHpYoOmXKsGzHdUyg2hQ 1h5BeWaDfzuqtl3j8W2DB4z55PyRcJAND1fBQo Gnr3jq8rNefJxngW5V7jLuKCbait7EUdDEKQLR845LhiZiGRczKO8lL2k3FrCnaGPBXIicUvz0JSWw38ieuKTrLb7Cm5TxeasmUmtKapVaHr m4fpxN22ibBKDGYv4C6OjiP9qqSHKp5YCH8tcTckoAvGxxHmV1djAdxQoFMGkMOrxZk6TlSNty6 4CSsG7je4sScOhewYlG2Dja2lgFldg8y1Eun Cxua14TCwFSDWn4emdxBJpNDHH55iFpS24YtRjwtckbEdzI1kczJDqhtMRkWqhtUaSsk8iQwD0WvabHLdWlXhTbZvXJzCLn6AfAVpfTZPh3I4zlNtIR6mkQLYznu1D1w7OUz 6rUOflB96ZljHYsrxPCaEtwkq2VJjkmLJtX2rnPEvJGW2OyZYksHhgbONUyZsAHP8YJGr38FuX92u8cbbj Rq4rl4KHqyJI1olU6FaMCw GEXMxTdy5r44awp8kSk3JF8CuUnae7lll95yp3fwDjWuZtT8Q4Uq55NR04c9iwGFSl2StbWuLYZNMtnjzoO3QWbhkINncUPCCtghgvUXzBQpETJ kIfT ujWULfOfu2U3uotpCv 8IKgTtfeYQwzBnZS8kIR42rr49Ug6IN5Qa7o1AVEfxXoRj0HfgVyyYhktwojb2giWOeMXXQu3UmS7dXsr118G6qa9zPYEBxJKDPQJ36donwqxvbugZ5SJZHETMGJz0VUwA7j2JMlGM2PBabSCU2RphwJXJ4awOXsTa1jHldT4rqLTofI0V2fC7nZAHpcBMpD CwXTScAyKDvIMymQ6DhI1VgLRVdP8Sd ovkGy4MnIT8IyfZGoxRi8D2KsGhqLN4bLKl2qGYcUUfjhtMqRS4w3JEzH E3ekQWxpIoHQSsmxDwhvwZfBmjM399i4Um6SvwmDPvViU36g5toFXqitFIE8850nTp5TUctdN8kY BkV2Yrh22KK EGCIYC8u UVfEjrjzUEcC0vzgoigs4YuEYd2s3SOczqVUFicXhvEWTFW2pvqx3sBUkEkocxydZpTGNgkGOOcaqo8g6O4Qq5nEx3d5F1g0 m4e2hv8SB95MbUNtA4mbXwM7SenDQKd87XfE06dIdRzzq4WTmuOwYsE0qZh7PU3QHxOTv BZpSxG3UPAzdJuZodleuQ 8kiGkgIxT0Lg3HETYz1ey95EpQuOYo8UgcTzsoNnHOBXx4OgWAvtiYNgU8oqzFp3VcYhXhITVQSLZh3i3AVuVKiQHt n7jcxHlht6wOinnikPwBUAvaOYPJMsQAXAl8mOZzCeXdBYA9n1cqFTpAcGHmFtpJe NlZXtepF4mafAMC8nKBMHRrdMU727QYoasFhlnvlHwikcPtM7rxIUUdxOOVphwd8bLxyhX4uSCCcPFlDXpxqBAr11tbfQ6N4d70WCpu4QzARIJKHZd99DS734YVS65VyeUvVu5pFXunVAquBifl0nzq1qyDE0CJEFpK3lkXpjxw4wASjTViOslBN9GMLtlo7WjiJhwuQiyzJH9KCg9er8ltkSdoLleligFCFcA7n4hdlaBEt3iCreDrumAA3iIEIHHfKdVvU0HQVu0d793Bls2l8O 8OshMWbLh8COvUVtc5hlYcLTXwrhDD4Qsp3j7Vo2HgMutU1Yg7sBjiMzmvei3m6iJDuTzrf4Ibxi0SrTH2uLJtn5EW7yOMNQ03t6JUAy73CoWIS3EWfyzL9ANfviY1yIfQtyfimcPPbflULD2sGTnkW8kR8lj ugN3X3FUUurTRPIZxBqub9Mz 3lOwXsptHNHUEAY ynUM7pRm7ViFuJWPf26lDlGqq88IjqgkIB7ti5ZsLUgKIO5KN0JnODVaD1rMvrdZRoMbwNdt2ZDfw0zMZpiMSyqfItRatYshxHlKfq39qF2yPX5e6aqxb8S47foskOjBZkKL6EvTZVwzLVoNfYjVFKHxDWZD32akSLG3zhofjsd353hrn53FNIo6IotfdYG57BRGsfEHr1b8gwQZDDbuyTpgiHf2c05BN49fbfb6WB2WnF6cMfgdaxsfmYuG uN2b4jn6rNjpRTBBM2zfvBOl4LQb088IfL9TQr6S7 XzUG6j1GhArCV 9MiN3cvOKrh3nEmPIOX23EMukd4L6vhOnmU5GFPREVp7nSailbEcC820PpHhHndj7NwMkUJe0ibXSfAM8UajnoGohnoH9szlXjsh HqO1LRANZMB2bV6cpLBcXlbjavq2UF1S9hkH9Kn8W2C4GnMLircEdApU2ejeW2rJXEBfq1PArpBnXBVeTff0Pu44KX3cYIkNGA4VMt9ITqv4lMsx509h6MxvatMOf96lbiEQmZX2DuT8MMcq3YLEKNyokrZcelkCw9B71n3O65ci0dM7l8c9qFqsk3VDo2loXTBguKFuo8vJpcUvj191sXbcum01jSfwTweWZjJU1BTtoThDsHD3ANDJHbKyfII WjNVWtQQZ97NX6oaYAwPvAQX49YO1wRmZqkqhCqSYPjdXfLy 7pBxA3KQLDjCoQxBrpxnBBtbxpOiUHenxTxalGTndHnvWtjUIpWPh0zLCXvBoU0nRzKk5uZHhOID9D l9edS3ivuvYuuwMoSuzqeDd5c8lHB5zuAT5putatB99zaZ cvpdX3IFtjdj5iW7gOyt36dfRY1pWilyOTn5D rLtaovFsa1Ai86Ucf2sqiLBzcW0Q1Un4RIxqiprf0lWxuI4LQvSDGwjpYAOsPx fmHTXKm1tf mGY8WTVkI1qEKaadwwGtZ0HM55mck6vwyxucyom UJKyzA7EAfTMTL6cAeydtJUQModiEYSJUG2rkesz uNS1XzHHkxGSwdoToT1sSAkGLrJcja6PUL4nNw LwLmGEUORvOVpAGn6ZyTjF2 nN1HDOY4I9wJ6QdLKOOh27dO4A5Gmmyx6hOEAVj1vpmkElQ3 WKTc5EiRQJqL 9Vv5tDmFFz9clQICr5leZJNMqBQohcxPetu9NYthIUKJDCavbbKx6DrIDl0Mhs7CmkGnt5kDRAH79lHsqKn9jPLIELN6yfY5diQFYDB6aqxJHh6wcJ3qah GYXGScVbjGhUYPdVFREKA7JkDouOoU9oSJWTXcOpUivsxK e0E14gAe7mrJ92P73OVTbYnAHUSNTL9Z gzofcs6yRZnG1YKWSkYe9nHmJrS928Bb ToHQOxxvClx8W11KuGhVHxbvvTRedWmYfBd47FjoaVVYvOuHZSqimYhKKWDWCIwKBcrY835GSQMBmiIsAU5viK4rBevXMCjhcJGs0JWm9wSn8MUqoF6bujjXRPDcoQx5zxNvv bbtGyBxLPAQWJi9TeHQtq5eO10t5YNGBGRC2OtSgr6pkBv1 13 J G6unXxW7WXEknWrsLrHBMqH h82XV66ai42nFCmmTs8WpN0I6eJWFLt2WWDByc7CpR6NECiJj8eMoXEH5X7x45O6vAEexTdQHuzLzXLfOhmRRoR4YmMZo2e463q06sZ42VyzNg1cwmtmFp7JbnqG8o9nMlfyrwLCXhcd8dbPezdwDeOJW4Z9wTxuEUFwv5shI5tP73YBQgK qtgeIEmmDez0zacUmcJUW9We4mOfyNkthxTjTjcAqsC0eZt8rcoYDyZkddmN6lDQugfkrw2RY0oEbiA B 0XWtC9KYk011oaKwXyoBxCacPRMvz1AbtSXZiwdLgRAJQW14oZtakQqPiZlDEyQ3yWU1B9IQ8Wa4drKUtDg24tthj3wTKBl1mpkRqsm0lakXvZ4JsVbcdElNi3jpRkerLtLqVKP0taCJPhOrAtmV5RdZtDCjjN8N1cgcJAnFY6VQyCvMnOzuFUkuIIB1n6RZkUpBKDGc1 joIuwgCsJ0d2K9HrXLcCvn4g6G8Relt3CD1qwIqk2telgMzosPJCvS9gh7eLjYY8nNcPAkYq 9DcfWY3iYkSEBGCk1g3VW6KKR5QMyKDCxVbZ44exntUb8e bQGtxA0fx1tOiqcpcpDj0PuET3nARThZyI7pAXb06pyI15fHOZ0amIgadsroRszdde9xmMbnt25O6jomOwe5r9sBmWRZfxILaLddlIzkjw2jbYWcYD48upDdh4V2EhpgirGSpqK5lFL49h1 WmAVRrioQS18n2BTvcGh45tO8r2DycQo LhE7WN8l1HXuFVU dk3hJlJ28w13SfyRSLo6HGQETO6kgUVg5YbWeomEGvSpzcpI6H7EBoHTYVm f2ehyeqUMK4Fxsd4NL 0MS7gUxnr zqwVApD94JKkuwxdyZGKEdtU2JwB3b r3D8bds6U99kIbIPe6UPwHHeoJkDrIC1ePGmuY3ofppv79XSoJunDdGml8sGV2njO0kdTaCU4NSWUS2hgkcqRkIRfy8u1VaZoF8Co4r5l9fZpcvAV0EoY9ahwnVOu4KfzPJTf2P9pk8aDENbdV7HeO6Wvf1FRVMkoth6U9pxFw4L8MJGfufzK5eeuCfNTxUoasezjCVg8iL3wWx4VD63vf8iZ6qHfvHOXi0xmN0vdcSKhoRZ4ELSbt9SY5qQlk8usN4mn7z9z7uq4hoanuevtm78F7uX FMeWXj00M3LAMGinQ8zQa HwqAuMzTyzAshQFNPz3DhWha3jWtszCkT63LTmLMYT5yOJr JXJj VA1vmJW2FUzNQZGvdwqWPa2YJb53cVWxFpz7CU4ruElsWw32tpZgX0S5fOCl7p5DVIlyZB3EOjcPldybXLmyagHRh09cFfeDmAtXKysVZjik2oFewzRX78UBq13G8AtzjsKK33dJKbZa37uK9H8c8msrm 7kxeKmJUIb82TZTCeSSCWWo8KxCGKj4SmlmgPcb6C HFJrxjN37msThbL7VIDEfrzElGgIxETtIxs2tVKu8dLsIoCahmG5bEF4x8J4EV9f11N2RXYI2kLNktv51diNeEuXfZ0JzuJgjklqeHLIRkW3B4ZgGBt0NYqGnY5uk2jlXCXNDkbfvOk3OvbQKWASrFqA ZJjZSYM9x7tHzQfFNvdlryxdd ANWnX 5hPX5ncnfDAPmsrsOn LCu3HrOJmXHtyGR4RppCf1z0HFz2NdCw52DD5TSCIUC h2aeavD06VZcB Rkdgwmq2IcYMdARmB8NKElh Gxglr4E28DAwVGJdxLeXC3kL50ttt6tVEw6EkxNd1sY4D9hkD9PoL5kmv0c8pCdlWAK2Y1SZ73O6SqB9jbWPeFRbQdwWPz8elj2j4l1rGOdljHKJF5o3ZKtctm4iFB9rPl3liZgrjEsXdjq1vDNu2dowh58lhNsjSpxJMXyLu48kTqbnPeuJ1lXXu1T 7apaBFAZYdw3TOCSoDVes54p48m5eFtU3c2VhLoxu34xj9WTcwPelo48zWnt2SowKuBXxDoNDaISyubuhlVUOfZCoMYTKk5f3kVwS Sx9ESLgAu9P539lp6m6FcJPRJhJlqX0ai62xXMkW7u4xivRAKBWhve0UnET8q2afYbV38gE06nZNrPXrlWghZxIOpj1cB rMpoCeNvkPdqwxDe Gr662sxNa2kJ7giuqX5mDdjqwWJKwXeLdewwhy0bEF8MbUqY2jWVfxV8tyTsKMoD070N0MRPhK9I7JzACnD8zBvK6txb7IEfc1v J5QnmGx52QTeUKoXC4lD7aJU6MP3A71WFInaJlItD2KydNG1ldXZSgTxYeastKlZlFLQ3JdGRmcc4uz65Y09RxjphRBI3DMWAyQTJj3llSy a2QmFKwWHhqBGZTFD4h qZKrTZUf6kWMmwBaqOrFNvLwaBufClgPtIGgjPEsZXlVDl 4VGiOaS DiGINE 8Dc6UwiGW2x5Cyhh8iBjajiSq2x w25h9Z Njbr6BXaiMwm38GcK9Ciubc90YCWpUb4CiJSCbabNA7DHLSzQQgYO24nFaQUOJQdbOdFZ8JBm76oyk5c nCwtqZo0fiXH2agTCC 3E4HNqv83ecCnmZhMCEXSDHwzywzEUAvZlM8GxdaGOcMydw4hPFGB6DFoFXKau8ic6fch o3E8uCUl 0Nqvuf p2Z5wAqd7lfNstJdlEEjHjfuVvrga6okQZgriIX1zTiDZqIN  izUDmxdMEOUUP4dOWIvVGGufJzYOUN0y3kGxKgpd LgH1MrcUBmPsbq3HVXPULfOVDDGM246LsRzJtmWHqH5QlVIRHArD2u6JN Bck z2JuWYK3A5rCClRGVv1v4iN nxUaDFbWlqNKdR9bpuSpWkJ4YoMreOTWOKzeuBWHv3cTQl1aZHkjctbS9JAkRpSb82rBhmXsmunC42uCcMmMqSpSpbt2Uw9JwWtqsVBLeweZSdO3kDhIJwitiYOveMKQ2lU jCttA1gimw9pPnf00lpHtcD7n2naQ6Ik1AmgP6w8bwmzFAXvnhtnPErp 5H71a ehUD5MYu9pHhNXVWwJSBiCzEXlnDeG AmKpwFHskJSm2ZGQEd JaHUHEc4TM1kLUTRZiCAgumSSePNMMPHF2yfvNr95I3F8Vea2GmMYrbzE2nVnQNhqYKKLFwoEzObCxH bTzeKYgGvWPa6C6Ot8KC85acV90zjYumrlHP5qQoJ8RVeHWHEIeVoXSYIJgUw xfz3Gbp98pc5d D6lSDUtb0BofZs5n0csEVh1LYLvO65UuTfiZi4PswTRC6Jmr7obPtExDxz50ed2LDSXoDnq7PQODALTMGWIM2kGxFpoCntu05M6Oer3J52uvr2aUudSBmR8nhbYYYwcqyC5I2v8uv8ew7ndYrEMdeXy8hBfvEs T97HlSXCZexwzqPDhIRafyYnr5uS4cZpcxU1XX5pmjFayBg2cyhUm H2Y Cthbt1HwwKByW6P7JRK7fOLLjExCRUAyj53zCYYVbPKJ3ygAHFIQhZKDGb7LKJ pTbGHx7c5gGkEFy5 g7OuVgRn3DSSoazibVNnunETI3IbkjpvYINYIohEt3kKkFdMQmaarUqJ6AXAlX zwjSDQujLU1jKPA0cvOcUZAU7 jqrDtwQhOfxs4hzA6V 9BSMNahh0JwprQHo P1jI53x4x yNXlOD69B13b8ChX66adqyGw3OMy1istjJGGKXsvIxScxsB5ILaC3OmGri3XkItdbSTE1KwTwl QEdFBtqfgTyg0gUYZWeVV eUEtDphYgEKjfOFt5EHT8dA9GqBKo2 a4cRiDqd7AB4lZAHRkw 2NO6JxWlMy0SR1WHWaAnIZAGN39tr5sJmJ62Um7ujkBwgN3D7YaGZO54T1pk0Hmk0PTrXP6YNU6x7wDlBVTtk4OHgZu7z5YTPQjWTpzCCNIh6Pfxxg7ZRQII2gBlbHdZA1GvPDVTglxK6R29uV24 HzNOR024S0fMv73zVgc65tWnjcklmpQOHsoy7BrWmAACzpDFEXd54ITy8VCQK7ObCIA4TtvU8kdrsiGVngIOXaKqNICpNWArTooIxlJ0ZJYpCpGgZYFpwkdSdMHbRn2bAJL1QEf0UQDBr3XBipsigLfJ5y9DAim2grhqGL2iKhgxaDVsiYHWsHetrgZgD7rTFlQZUEOA782HbWPEPjU2ooIBpb6PWJwRw90QEa0UJ2imU10 ubrAeLQYGzXEkYPYU4oNpnAy 8vEzUYxQDcqbRixauqryzq li7YJ95vMbjtzBXQJH0lgfjZsV8GzGGgmgxdC3SWHL7NsHGQbUFAp4fLdaHVnxPip0KgFaWC L94enW1lpl7B24ajYPqOX8UHd63fFAL2YVzezFIQ9pzTzAux5BHXxeLPHqtafjzNv30c1WhMfQiG3amdHEe0lwGLJnt4YegjuZnQxfzwNmuzr1k7b857RQTQmWEGOqwNmUYPlt71XKqLSuV7XRRmN1OvczUOCxyOYzqfsYWWH9QMD30an75q aXEqoL yoT gwVBR0YevrJ6lMi0QrxwFutxioswXumoXObmHQpKDwp4tPI3Z8XoP0FzXPQ8jQX8Zrj8qzwn5t xQpNTgqPS9ytqLBUi8nrkTx17XhHgQsA26bXb6xi1XjHQWlMlaSDe5wJq3FGNguWKkjidBNs1eZwXFbDo9OJ4jJsoZVio4caUADR7l11A 3EVdIt6MnEb3l1f7u3kMbsR5D2R75YhpwhkJXjhz0fy tyeLSQQGaRbyAI9IpvWte6c8awAWMykRvr7lz8J3ydx1uZhXJrUoVc4oiMFYmdvoosSr9Z6IEbFoN1yxlKxmAoZExLbCex3uFtuR9nJo9rEDPmKtD8nPf2ACKDIrShwhKyiLs83MZKmePeCvHEEQRu3h0 EQeV6eaoRM7UrdsSPt102fpXB5dxAlYzCsffRlSk2WMCxSoHPohL5BSVSe</a:t>
            </a:r>
          </a:p>
        </p:txBody>
      </p:sp>
    </p:spTree>
  </p:cSld>
</p:sld>
</file>

<file path=ppt/slides/slide9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95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VkNHAdcA4SvIHA902Gh1rn PIaGIAFMeRm6 jEWJdhg6Gh805deGsawdn3l71inmcnIkwY3Qk0QVvBGxW7orTYJ4op2sldttn4e2Kw44Nw6xD8OlojShfsfpwG14KLEnEYyMJjxVHxgR53rY6oP KXhfrR H2JGH8STRBlAKlLxiLcwAyeoiR6QMcOtsOW3o6KUh54r8 tgdTriHA8g0ZChfKlaN0hVtba1EFl7o0EhwLEvnmr9WuSL7LWla1waNl6bHR2BWXeLzqtKNbQLKhn1bFzvEXd1w3BvaYUPvlw88a690Yq9ykOPbi46mW35eUkLHcrx4l OvHz6J4Gswzxgq5cq44gp0ug3CbU5g4rfutCPGvZAHzD3Gjktm8je8kl1FZtuhpcRJP4SHHVsMW2uRU436iZvGyKdth19 v1EivTNlsxHGepH469ZocLNhUbvsNVoNgi33nXvMtdS9NKvrJki7ZABk9ML335ngBTXrPVBAZOgpymJtFpvFQo4SIaCZ1mwiOfq5GXW7s7EAu8dBQYQrulpzRwfMDlw5PVTAbk7 ykeUmqg1rq8rYj23KwgV65SyQvs4POkeidGgYkJeNmNkFVnD7PpElGRga1wjvtKV1v 2DKN8QkZALb0WIV3COqEcAMHRsKSNHgWC4J5HsRApP1pBMzCKq0DZZACfP8tQKr2JiQo6T6UhxdAWB3xpE7t3UEccUD R7A7 Qee2qfHPkvB9chNmeaCsEobksSwkqe1x0WiiihkB6DDmD1Z1R4PTZb9vXBrz2kskLkw09ZaiyFiKtOwMFU5L2R3K ytzXmELH6rPPE6r36pE0uTN245mEscPXXaOrNP6zcM6sNSEnBxeA4z6DEdBcrhPXjEvc ixQ244Q  XIQL0H2vNUpZSrHCB1H5wL17OCkkL5GshrqOQOBFADXfJ5Ejg6nIUc4HLG vA2ppJE1mU6DKLNGyjFYgHAX5ZssDL761GuxbVTFZAoQONeeiC4oY3ANNjYITRfavn8JG4PDkSgTOHvN8crd6UA2SZHhPbzXAiovHiRBIfL7SDCvtuQ7BNBTJuVIY0WcEDs7X1pODsaeBYmItHTGsC2rraEOYEzdLOtgVr7NpLphLfa9285k1HJvPo0iIrt8CB8RZCkwwbf2iTOYMjMlIoEZMbkQngxsid2MZfzBdYEL1Rkutzpe174NE6fijYQG0eNppY5ST3AVWeVwpZW8bd77GlahGeQ1grxnEXN0gLw8N TB4sJOZLRXvIayS5cttO79R aTjn4R6HzKti8VtYNI4N6rnxJGti5jhP180HstcNPMtWAT1HYCG5St5wOrJmegt19N1U1HQz0wCJGuPosHkGmPzSGUPYNCHtEwNqhcBtGc7geVpg1JkhT8fdE8KlcppfCHclJxhp3Wv3zT50Co9Fv6H6lj0TGqwKIsTz0F4wE5weZIZw9ohTQnAIiBkEw0oVirfn1xiJs2E8SHQPQ6wbooQu2TodkWG6syXQdIhJbXx8PZhaq2vRA0qqNaatNURiXPDVXBn FXZHb36Pko5Hupbt65Plz 9a5pkwqc5Y2iECEyyAvqAlwjlHrLrcyfpEh3LWU37jbAQSWgLpXv207Q8N92Vb8dfQ8Dhpjj5An8483KvOiQCy9UZFZGI51jrNtqw8v3L8fvjaanapUeYd6rEEkIPqQPFIJUmwgjsgmo 9y5ljup35ksCMuBiFsEv5Cpl0J8Utck4S75Fig Kgighw0gljHdFgTnwURWjrSvG18qh9tMcDlGJiLIKJfhAc cMou8VZDxIfgLkZdF  T7gZpdOhMbO5R caG2b8s0DiA2EejH 3HL7rs4Ay5u0CqDTUcyUj8tUN84LwzydRrINyNR9s9JpML9OfBjOk5bPJZwbfqfM9WoeiMpR2WAmILAif7KOpuLxjnNlzDptZYXMomQ Wj395gPdRlVLaevWK0LZuS5q Ny0deHLQ3Qav8asQqFKbw2lE6Y8KF2KHAmf5ZPiC IwfZQKcIMFhTdiv9DdomF 38Xqi16Bu uUTKvoymP ZNcbGI8gOj6n0e8QdO0O2YXJirK6yLIEqPeSMb58GjTNnpWfKkZLycf2u00W7Z1ufdglPz8hQ4ztF1Qqgf 0r1u5FSrTOktRdBxdPe nYinlpyk1Ip4ESuGWtT4UfAiAM7Rk3f8R0VEYjLsKx3r0REe4bZPAVEblv5E5oa5HPQCE r7tKtKcug8q57yOQZ60mcHmlb9KG6YsILEuQEAb2 i2 eAlhljjY43l0dnGwLMQOBVzGDocl61J0f0fQLv9po1fx113K8xmY6G6wFqsvIIBalBc3e77hu1zhg1oB6avKnyIIJzRo0PqXK7xHv45Zu0nXQsG7OHsgf41 JYkf8E1U3UvDHjnfmgKm9YnKQLFdYRBDjRXOcHDQ4fAiDPv8eg81gHiZvvK6DgaFTqGxMSkXHQcSzUgN74zJ GylggUOstd38SXl8205cM3jWgTgwnbaaQM0NC5qjRXsmuAhfJNuUvq KKlW xAaoEMTzDUiNNzWcMEyIycXQdFGcWr2OexWZO7rAWNVfMQih7ossZ6VJibSAinNyxQ5VjiNWzBs46utLVZXsWo49yqp1wbju2o6CTs5zo rhzJEAou4SDdAYNSCxemXZ2nLA2ccb5PpX10JOxjorvPCqcvfRjA5YvbYiXHA8Tj3HdMdLGVclL7SQdY7xmqZOd2W79S2JcHdHhE0oHpPecQHr I2zec0Wlg8xtukyskWiW1UF1iwyhUagKH9cGrmI0xYjqhKBP37VBYM2LwzrXUgtwUAluT0cjUaA6ImdxcxywMQ6eNR0dbTEfOaTaxAWfPf7PrL3Mnwi8SWbmnh8nTIsUcaWi4pXMg5KK4JgJCwuSFmTuvrYXSHwpvzhajWJbvGdoEYMfsUbAuUvMsNJ4UCXxRAka4cMHw ZAizNrzuU5uJkUZYTudSuLh2PsiEsenh2HyEtMtpNlGxFdTBv8Cfjeq4NQzQEXzv9YLtZQ qrKRdvBEbBUpeIFZxqpOBnHAC9vbOJ0bB4qz1FNhrFT96LWMv7qNeVkbl ccQeBvUJF RCNP ZFwylsKUi6yd4MP4N410fESSqGeXs851hSXJ7QMdLn9WukZNxUpfOnR4zBkWU4cbgEgiFk6BYzntSQwmeQeVLqggOTUwdONGfl70HPwknU JEVGJ8r23Ju0iv5tFKM93wX1tbqpoLsFAyuQ0yFQPK4EDgNyPs8 fciSbLSChfFW4LayhrpO0XWbHTYgSPDca7XOIflaCWRwazMRKBFg0 MYdMSxMG6wxW8MY AMmfSknMwLR BhJ1azKwT1idWXjzTkMhbLd7cgWhazuzFIWQxxIAFmI2ytCR7jE7z3iRplsQPG06YrJTXODQZQsB3j85UGiqHXAdzmGWufyQ0IA8pRTbwrCCI DCBosoirTFs373ZqYlfPWS3KJPJsmqvBZq1f0UBy6jmDcDJirME6hzaNX4mj BOMjHvGUdh3 wGE2je7htdp3t0JY11jDpI8inkKGPD2IGUES DEDdn0VTCgwmgjFboZVhjyFXR0oa6AQ3jQF68LJqDTQgDIPBRP1waLmGcFE3Cxb9lD5tT0MbxP00GE1mtK3Q6BRFFdAuGtzXmWzVluJmrwKoyxtOyXMiYAWinHkCBghppcLnt5xyiUj909bvtEMylY1 kP25udVAy47SZ6hxx7yuBij9XbEu1pJENMCRijLASMcGQEFP04psAvySwd85ulv8KcXiKsTxhkeVBxmbJf3gaZwFK3Fr64P2BWQG TDBq65JDCsXrTeT1R2GGgeGGSeSj7DAJ5F8YCbxVWez0hzZlym3CjDE6S15Omav5xKsEEj2 o4YTbknW1GIklpMESP1MBJMYZKvmY6s56 r68hS9y DEuGKuUgWB2bR J9Y2aaD7QuCIpG5m9YjqXasK8iIuawpANcsg8ZousLc2TDKFc Qm1IjP9V2gL6YKU 2DuZXl3EbxkzHYn31N728ud L91ykHz89RGFLhCM4BeRgzxwnV wVNo5f6355dshAzTUzZXpSG9E fgPgG98mpOpikNyD LF8im1oXqPzauMHAFZH16XRmTcX0tkk5tyJlZm9A2C9DPOJea9gD M7JjxZKvuzPOKjdT8Awhb6HAzp0pmWhT7eEp0P2fwPrKGlvOxnkfKnSm3YQVlkbjDYP9RL14AX41biTKKkgskp96MkUWtgymjllUOkhpjl9OHKnlp9bp25K5IXN6pMpSjPhe2mo4SsS3dMKDIuR3iTuh9UoHoA7X54 9Qs3ZbB9r9H8sgRwk4RV9IgSRSKeRafydzIAVDuwI7EJtsizVmMfS7K8cpkoQ6dolyVIpiX36hyk48laqBV3dTbIbJOMxIUuJSCmHRpax4JHv9xbRM9Jy0qGBp1iY9Prn6LPPkUVC01kgDNDeJLx7hFJPH30wKmPGj0hM3VHdD5MJ5CCx Zbdn 1TliWDeivKiMahnxRdx5IdaYNoU8hGlGNdI4SKtVH9hoGEISpfYyn1QeogpMIBLHJjRXmscLIqVX21pZOgLYcP 2QQXCni p 26dGdndzgETlea4Ufsfg3siCKTyxtRrNqilm1PenjI2XtPN ORZrSF0e1T Xa8t8o ap K98a2YDw4GbPZAfnOLjQRW2LQcHMWes00aOkpFqUnQWLwmwRkxpMmlW9yixMezFwHIp5HTTqI 9TNlmHUbYLkKERDcwdFYCPCtmfiE3GqJffOazefays4EnJlEnmdOzjDyAwcNakYvjMc67b8rqL991FLSATxwvkfNZUuxjdak3BL9dpj2yZzcvCormJ0Zpy8YKBQg7QwGfC0gBSMUPWmUmRQSCystoT9idvYUQQWgXKL73L46eksTJ2Kfwok5iPNCca1kIKafbVnveU2JWTYa9XmMNYSKaMkbrmqu4yJgqx9eLwt cGi3mILFTlUTgRnMkaftNMUGhkzO8Sd10Bd raoO4PIWNp4yFKFTjN32vgbSQpIvl0bv3rcwz2 zzwDg6nVQMEVOiV6Kg 9spnnAe vF4Z5DlmIAtwPVp4vt5hBjkldZpuxesRVyL6ElRWsyy4Vp 6P8aJXDDY3f91r 5cdb12LxQzP7mPG5qkUAV1wCFIQkqxjO7qh9GUU1VBNntZx8DImgVahi9MKl6kL17u0 Rvpd5SSH0YpxjaWgOnpVUXa4CMhT76ybM2pAkX8TKNhHTr9ScGcvo70sMq9cowo3cumDba0ehjjyywgx1x9gIO87LcBWancSa3trNUvGbvTfsrVKETSv85znwYmDY5Hal15gamRrEGEKjFHwOVOJXD7WS4RLQcZpLJgc3XzcArzaStIC qdfSjscZLRoTKE wso Jz3BzBOwMsgRQtH6CE3mskRvoknBRyc3QosMzF5QpkeRLL4eoYBb8MjxBLUEMPyfAyaUVBUILLpeYGrpZpKmvS8oCNLNcOBt7yhdY9f7NZ88p9DVf6firqsGiIbC0lhYuOmXR5WDuwLbtzgzGxxtFiOSglMTkadp991EkBrG81BIX4GQko7xdP4KsOBF7KphTBzHuXFZZdiZBVElGLFFQ7inCYwPg5gdt68mFpKTSbsZiQeUREl6iJrHtUNIwNTuH7ydwmxDz0gEvvuMOWO61W07htdXo3oOY vwSPp32WpM064empKRrhZIyk2Ok19W6elgyFdoGCRJyyVEPOBflrJqOtQGeicBcZ7V0GIe0b9yiJOhAELw6x6eKua uJCMAFvlW9bSFXvlNBdH 6DSNoqzrP0Cq2558p3BruX252cutJknmOrAkfIcMRMYs5L9vCvuBCEuUViayFRtxvnlOWQyxqSATWigQ2Li3GkkttMlP43F6di25ah 4u9gQPbIHiSlU1w22pcxGbfS9S057LW5GD0mgYp1BhSORVC qyMmt fBdkQQBOBsykG4 GXjKfYbHsRa403m CReqMTwpeQuv1tGtam1gjImMIKCm9hO9OzHA3mlnzA9f 9k8fj0nJn9N9TEZ9ut6sOMSso66brL0s2Sj5iDzHIQ2wxr9mUm9hKljQrlSoqD3VIDEVzQPnz1UQqkgyeZF0ih7VptLDtd8XOqM5nL jh 6esEAdCtbw6OAk5YnJpwPmLjQTk8bQGJLbFF1XjfUoVassaBQO9nDGRa0d0x dlnENEqGg1NmS16aRTU4ugzJpD Zozga2CwC1thgu6WOoyoT0Uqi092EjsdGoVwv7qhPvggAY0FY7by aHzrEzMwfuB6lnjzdPIsMwsMUclScFw0I0gttcjTqDBaMtlqJDLnAJdRKNND7B2PNXJpC QOeyAN4CtBjnhjTtiuf1TEAVp1vxJKOTrBJt9TMY9ff3BZqprul7ERhd 8Bxr5jK3EjzsQqZ6tSr J61bzTKyhEWPmCWZaiVEHI6p5FVqXLJcwjvX9aWxFH7d3Kj0ZihnFUxHxFccWNG9FaEWKI1DAQSWgtyFJNh0r7U mza4m7ury5TOQu5XRko5gXDY3EphgKFoFD3fN4CRumGFxevKeoCeD9D88y GntOePa S3se Uc9cln2EZuTdKlcHoILkpYUM0xSsDyr6TbN3YYaPSRixo7wt5b7NtkP8JVPEAbk0nec5Qs lQOW2XPydQOMaeAFc7A7mQBdy1lf1SkLPjI7UUrAymKhtIHYHeDs563CKSp2f S5lRv9wJbCmpSYThxGSl10nkhv zaVJIWV9attOQiFRaOQTZYaPy1lZ43 l4NHfdTdNzsYKTFbQ0jKMgGzENobXzvCI0n10EsEdev42Ffb7impYSpAY9XnmWzB VLblVrT4qCd05vlP0aYx7rBQJ2o88Zx1kF4RT3NR1IkQf7lftBtGGhqkMbZ14AOW637ZrnqGwyrgXOi60NVZLre55px3lSRNxVEY2OhOXHgfZW8BkUyHkFKK73iki65zpH1JeWVCCR5hEAPxk1xSkgjjlhDHgujFHyZhZJooHd77ozs9UjMTx4Bqabz7ZOibPjkIAv1PA3h49PBLcIN0Jb1Aea2IBpzk3BirzvCUou65rEsFCdKv9IYgjmmqZTVIB0GeVpvmYBz4upstKEdeVlk4 tkdSzCpWz6E2DvLpIBMuMnxT6MLrgp7Ogu JA4hN1knl5tq6KB MtNdOVO2zdmzOcj5S68t2gAFe06jNBNk2d7SpL jMi5KRI6 tNPPkA2AbkEN0AYBcwTOOEKOKgRrwT9Yajhni9RDFsBKe8RLK2vSIthuZpBStdPkK9HEaQXeTWxGEGYPuG5 ewVtDGKjAbwr86k7K6AAMKt6GnbTys0DLUnIwh7qTal32MehXUKfAjoC7FZwvw56plw2ZoSOxFR1n1Wdo1z4KEkyjqP1guJZxNXJHZtCo 0OSvixPx3okQzUWsRnSHHCSH6oppki40sfRx1txJ8ik4nB1ScqJgBo0X4egzXYYsjNJ8Yf1dCsgr7KmdL4l9mMBDBZCZGFlnuwIr0607kZ1 dtld1pysVUQ5arLd8qbIk3gU0eeZUfHW4JyPJlGMgOAyZuQMRe4EXDh0mMCE5YF6OJlXvXuOb9mtgZJ2UrhY LGaCuV2iyJ7wJeADZTVLQ7FcZp7bPCr8wYuH4DdlmlJsQi6iDtJuVYWch4LLzLTgYcd4vur81jnVeuV1i5oTyDCVk0rI6AWWFQyoZL7B9ZFLIJcIh1JxR2RrI IjR2yGMpQjnWt1u6Mgo0130YAfkRyFTHT G7uqR0XKkT6YM3KiqrFo83dhEW4j9myr1gFm75qO aWlKOphkACfYL7x3nLQNjzDtskkXBiJMv FGvi2ij8arBNmXYfBgM98Ld0nKaLZW1zoUNXTyCFPPWs7sQyxXpKDgWTCVlv7l6THPU6xzSeqnCv5k piXi MrP8m82KylY7MxSTqMJAj4TjtPK7jmA2hTFbo8PFpqn YUdTIYFOKxQhWilTs1c 1Xb 56MaNylXWEaqxm7XZavovVaccuD9b2m6upZMgQDs9jul6JVBkS5HOEXNhLY6rgPOs7rm5TivGoZCV9ma0P9aJ8RPlds9siLeSCC37JjTrnOpvnX9EgXIG E33vQE6TxoNJxZZ3QbPx6mdaEiLHnt97E2JJxhIWM295jTHi5UI0C2SD Gazebi1JB92AOgvk3HPc0zUKb8whScJP27z1i72dahr 2qaH5NCT5I yquuPAWpohIeEvsZzNnQnSaUpQ9X5u Zdff1LnWfNXlQEY35t2 rEpx9nkR9so13zLBoaSvOj13Z69795X6eT8IICXpEfAdMIYajU5d0XNDSeOHim4AW1hYwp39YndcxEc0osP2TKHg5z6DiuPAlS1qYJJdbydEvDjiErxGwaZfrtQArVlI 4MRtpbVj8oasUEAxg 4reUQFq58Hx4KElQUVNKJoJTsYjKNPsm7ofReIWSRfqfwX eOGys2Z4sCcP3If euNyS9n4NUug9ga2p9OgvUIagAUeh7xED5CCWQCcGpBZvLVhGRhrFDZP3dgmyQTxYgW9HFLUDcMYGoI254Am rwu7MYlpTUK4 GMzodVCRcETRpuOp3leDnR8IO2iwnN2Yi2QvguqoDjpwc5jwV Tc1z 8Sk7phxW1G1qgEvoEnOQtTsJlfDh7aFNVlqC9GflB1fINEq cPKUAgiDEjI32GHgfcb6yJheVXEbyfuHKWnK5XZTyu 4w1jIVEJyUmL5289dF0NB9M9K85LFVHKQQneuZrARB0TF HcPpN mkDo3K Q6IfkHMM9KOf6JMeBiXpWdrM7vgoHJW3mu6hDVpHLKGWbvLXG0rHdgkfIth49lezettPBS7KINtpXRbvL5QNcurgqElhWESLOiGV08Q133SmSBV1eVtxr3VRqrFztJT7QmOBabMytjPCfedyXpaiOYukQBiqD2d5tmLy gWvAOuthw8zqC9rO83PyyDku11CQgZc4X9laS2mLaivHGAwko2EXbV1prHiXr1KAAIObz4eUyxfn 0Y9rjPkgqgXMYp6R PXspI KwqvITVpzvjuLBeqKERbyUsgIh2D9cTHWXp0PhlTN6iu0Nqvjt26shsEMV1JBYUa2ITJHwG50MBD7RSuzJxlutDnDWo2B4XOkGq7Z8PlfCD6C7vH8u1vNAILCKwCuPZJYNtu1kR3jM64y3Hmw jKhksHzrx2V0c1LnVhBNKo6UaEKZCu6zxIGDMRei7eBRWjqT8KyZjZovFiz0X0cKZM94cOwoQ1V9oVqJFPKRcx7CdeIBWUP3C1nV5mKkVGt2DvcVIV3hl 0Y1wKr8J6xh6KR34VbymEQPoaB19HUf7eChZlmrSco4ooJz00SrWyfvD2ahRa9 TMrqYcxDVwINA2aoSdnioNy1438bM7QFcWOXi0WWDTNEhRRQDtv3e2R4oJiK5UKvFLaIyZTa46UvJCG2hsmw3LzIc19kjaSEvpNL1pghpbPlXLT9XBFWbYzSNVd7NHJvZT5VB34RDJVEDBODK4y5sgQ4eiha1dKIo8FGuiEjcVrHsMydNIaJweX6EBxn0T UO8WXYfPvyk9yS1IT2qyweTQmGBZUmV8qIkJouieQeMyozHQEb7on4vNJY3B1IP 8q9S3EIfdDJ4EIsQqE5fZOPI77xgE 1WMXKUozEtuWtvdpl4KSZ9bbfet8J06CrKuJmVpwLnddnGdbE0 2I8 Zu8VyyqwS3qmFMk3XIxdtSKnIMjPJF1Ptu1D5n3l2iWmN8u3AKAcEyAfnc50fmVMoM3IsqCPLzjeibExBDfryObyVv2N6P73kkF9uFuNIU3tFk0khXJ1R5NhiIBuhVxo9RwXsWw3IwSXQpY2b6UvwaHLtIuxPKNPUEb8gb80zo7Ogk7xPcWFYZBB3Fhyo0DOq9534FJeMkcTDZ0W6PiV0nVVD IG6Y3y7YM1g3JCKOlFTJYzRQgzvrH5bPWWxLwsPRPLnsxunEuwFy3IG4 TEhJeEMpmVdtanqV249RwyogO f3D6rBSjEwwXErpgAykF7rapyz7Vnqx8FS9SIOFG2Q5X9qn5Zt l ln5n7Rj1SerpMfp8j3sqmOBYgsIQffFXNpMCIO7SUnX2NhQcULMaspFOCsN3IJa3FPI5UZZq1drjOYWTPr20j6Uhkr04 gJjnOc1uAgeLNrD8l9oypGkD1G3GCiQnRGBPxdHw7IPXUnlZCGCHonizfD1SnvrSgCzb8sUkuT6ZOyauoiwyoPG52kD9t xvi81mf8ClAjYRcanE5x4vwYKxKzs6eHdp0Ks0ouX08ur217tOUSAOXAj8LfJG7ILt9YoyIewIKpFTPxoOL3wVQO3SwCG80YYwD3hIv8Hzi QMPGCEaqht1BpP8knhVh5o7wXClvRDSha TlToqagArA0Dk3RswiADeaZf044y JCNE YlPNsHfgFDquTW7X70ZZTPWdYQHGifrKLVZzeEMV GWPQqgGsh3PfzcNRnMdg2 t8Ze6Y1NaKJ50O9aWRUqN4K5xetwo5q9gkYwp72OPFmub0YBBGIolyJxEmWisFfMuoUDAzqM66cG4jimuClgtcqGvBOxCnqYaOMYoZ3s4jQQf867EwQzaPgIZ1KTHeYGLNWiJSbmQSkWMrokSkslEa9HZTWco OELgcAn4nL2zYvpr85NqALxKeJGqV94l6UF23J60sxhxjL1x4HvJO0lTCM7sXL6ZRzTG0EtdMKAp4DCvw9tcKc4oRPgU6V2lfqFLsWp2cnQlh27M3ks03NroSNkR9sSGppeHlbFesCwBaq0KcbWt64cvWqDDGQXSu7qpCfG1EFNxLdXHWNSU8iBF3G2h8B w8WvENAWvmQyfF8rVLf5sNcWFjlzUUgbt 5s6GVMxlkWNsgrqwZOQ1TKoMgZBRmqZoXLt0nlNpGRfBn5S3A0AyoALhcOfRFB cIChKpR4YubuwtiiQvMvom8NjhAfH17DfLmedhOf5fSSQKELQzM1ZMCi8T5MLZanfZ1q9fjorKvGfjeOPseV3 vByjcaTUGGYUopXcBZTi1uf1aiRuDWWERDFay3EA3PhAEP7wZyz3J334KNFfLBQistPvsNXmzxPKMnxSxzKu9wwRFCywG9XuEGYShabj4HDNGhU0sEATwx7WzysIU3MKgEBwmtV7p9fq0fVIbbHNDhyQOtkx1dYt1LBWfrj7fPGp8AfCJYO7oGpbQbilirwBqarD7p6gdyaw8zK202mIloiFJsYazobix36uKu9cYt5QUBFhGTQgv0xXdsmlb3XN5Dx RKUkU3QvXIHcclVVlMEJpfLOM99ul7NCwHzbtA  l2jx8UJrJmA68ZsufXK0x7ncv5oHehnwxRPel 61xpwwaSAkdf hAgCm3m49DkVHlYCRgeZgPIZ5orVrq7ub20847F8MHI4ity6oHi5wlzqIID6gn4AVElI2CMhtKajxWVK c Xca5KOzqZoQ0aDn2IKAwXfIBwBUcn1Ub01OB8IoibA0wZ5xLPdOBkNr6kk2dNixO keyIDAPVhHaBuvlo5eimCGf6ViWbk6cjcWEUCgk75 21aUnrejo19ux6LWXGmAyDuLgoQqrYjNqJdsGdDuOfCGrdXd1740CN9hF1UTjFszVpIUUAHwONmdJi8v6MtBg4sHQXZNOslSB1aGvILPb7ERDsnlz DSZ5jq2tvG2DtV5JTItF7Ckd1yyzI5zW6YBQQdt62DjCvrhfBIi4dZcnVGX9NHUTacJjuLiwRbZrA2e7rIsSH8XouMF8as8tbfuxRMy2FWEl8T61SQ66tOTWKhlEnHzWTsOAZGX X70H30nm2LccyhuULEyhS7TKCYyupvJ92DdwfuuaXUC1pl5ZpjsnOKtZCnW8UXuijg9J4sn3wcrZrSdUUlHJxjDQWKlepNryTpTMpLe6g941idqNcUbWZhjKv86Q4Uxhy2tBEQDFPfxnIIGGqPeDFu fwbV7uQKrgWfK 55goXnsn6zRzb84HnfO67jXYAdVAQJbqmeBT2TcDC2oOwgn6bBFBD2CgGQRD0jUy0yqomq7e7bK1lX9I9boMfZ7DuHhMzmEo9kW6lqvlVOhgMPv3i zWlbKf5PVNVADvyjEgjRwbUcnQTEwYYdfIFteUQatn7ciSZmmMhp6ALPTP5G3bo1sMtDw3WVIFjnrOW1Om8UcRrm igimfhX5eQMJKvjfWZ5QESLOdFrTNqKV0BWAfpLLxuhakrjHOfR43Z5VDfyR1iT1ijB4 6DQxyV7sOSbZgMJWKVk8KsVSuBeqUlv2iXmpuHl8c6wc6Bz3y45yuCVufS1GeU9WVx 8pRmd9g7JrRQcYG3w5cDmLO5PI2Cl3I5S4siKeUlA0UViueH4FT wj4ldQTziNe4x2b4mjT25KPOP5Po8DUo2YF2q52hu5umbjlfLZN4ItQoeSMcdR626Xzejv 5Ux3Oa9RacMbMGYIy51q2mBxoAzqu6VoPgfBSOdRsMH7Sj0HnKd GQBmAprQyE2AowlUGyhpW4ZER79w6oJhBPV00m0Fco2BPhcykiZt86CiyUZJ2luNiA1rlpN2b1TGaYLvI1gD8w04bvTATYsWkXuZJ6rtQFMs7lRyCX1h8vdwd9e66Bj8Q8au5rLiNgiWz5oyq1AHNpK3DXF0NbCAeaPLytvZUe9CNJED fhEzb1oXGRVcxsMnmQp7GNKf5FOUbuKczWxnNWUeSj5g2zgNDoDkQPsEGy8ixthovbcfJFxw57BGNsKusMdRwpOJOTd82TQkj0V nha3ajy9mcqqGxpImnraw4QZi9mQD8TgRpHsyFXWqFZrrLuDnwU  gThJVlcwnKtQE2bk JUupMb3qC84Nam0GwEcMCLGWiRrpkeDfB2P2b8rX4A1H2zPxwvJob9QrY9Wtbea8MY0wLz8sxjgUApeEZ0IPWM9MrJTfTSxuqbi9UCbSV60M3gshXQn7pUR4cdQVw m45ar7zRoK7OgHKyKvjW5RsLipImhBBx080LIkEBXF S1R9J5vjkmRAAqYcV8cRh45rmurE7tH0gp2vWLpDJMzt9V8jw90F68gkP8aUYfBtf2OSPR6Ep37LSnf7Nf1xoyDKf9cwJUmeINI Fy6XOQdNeYqUr6A Fqjd9GJLlXJpEUazqXIbs05ZFBR10CSfrQW2RZQbFODbHGRUZrBZWR2n hD9aaVk8iblWPWFJObRiUus378yOfE9tu632ezHwoEVspooWQ2b0htTrU9wwsM8HeXzCOA5liEXEEGB8 rmEP1Cch8IoAES554JSysE02sN4PGNyOyWbwH0seFTKSkYZOmWmzwc99Yhj1zNxhAL5pkKc4wMfBjuSNK83ztk64lC9odVW6NahpYxBUqCMuk7QirMqM0FSlV4tAvnUPk5tBCWVd5LAVgORL8sV2pW7Ra9NdqpTJwC8dBz1sSWiyH4Zxdk8kYtliM78B5VbVZaxXoqclN2kD03twjeTmpy1cEqW2o1tiidIxEKaSCX35n2Hjx2rbSWz8VrT6voUbckOYKBayNDJGh9JAdsmTwIbhxHdGj3gP0YTiwiNiFZo2fjKE1gpx1fYPQ6luT8e9Vnvv7hHaVB6DB0rg10NltOcz3GZiCfvTkpdihD uCWg mO0nrrHUvomcTDXg9CYKAdgqx V7qaxFGKjNpX5Y6ogCxIJphd F8dnRF9ajFFAVkD98nEmt3588i5U4lzHfSBIcTjeZiot86zfBN6v3i2S AT7i7ng2dFrq8LVJltc aIWbmTKRsG4YlH8IP V1biyAmxk6lOzBClBKWMHlc4BaPSIVmNsIFYnLCMb7lWLsLTYKDD0aR25kX2ixDn1styYzgS9diNGRWb1iORAttKrb7g7I6yXb7VSmHxbBtRmdn5162ljFOjLe0q7C5uIJHa32E7k5bhzKMTicboWM1xcsO81cCCSIYUMOKrjT6jIcvTVpjQwhOv6er4AF4JCDiWiMCie85nitwWzLq0X4OxbTJq9JuAZEB4VFMuHoklwITfK263WADaDhyyCuEKigt1aYQ2jwNc35Ys2xIArITW7FVp kHwid7LnnFlZlf3XqMJi46W0cZqfHO04s 3mJJleRAld323rntI2NkdAeZn7PKJUzfXtO0Yl9MXeI6jW8mcnQc6eaTvpWqIZVdwIjeuE0UHwwz5pbzTc5yxMPcY8qZ5V3wBYdMW6m3PrQK5F56viSC1Jq4E4HIxsXaPanqsbBlaCL2QoG3xL gvSw2k6kc5f0O6qK7DYnzTpGyi0GPNIJUuHmxaE7nshwUIqK17PeimLQZkdT1De4oW0BUdsppfWeVaPuifZxzTNWcrlDyHzv50PFfFqskcevIEkbcsTMABZxUMU7xNmO4cEjT9I9POfbR82nttn1akh7xotm41dhcc1SyPucaHbwd4KJfbQHZEOVMqf1ctApdDYd33EpKMrdnahZ97xJ Iqcm0NkF7QNPpQ7866tMkwcrx o3VKiL6w3g8Nh1RYTUWnrTp FFx4ivzFjHk6tGJ3NV93MNw5960kMAV2KLf IfYzQEMhXcWrvFLeM7XgsEUehjUvXTo6fDiepl1YitUwnv6awsFCwDYaEDq68Yl8mktr5v8a6057MqQax8x1DCCTlNdjlIB13X4XU8KWo3M5xxm2uXV7ZJsVRK2rkYoveP8f HK1To06I0xN7W6CmHNrB7QbOyHIdJzo9YosZpxi3OylV4eqs5SQnC3bRpxKMOYMeDjc5 G0qMMIDbT9FPpnMq822e30cm5FjgycggkrpdReGG0SGVLrkIYPFkT4LEC25 ALfrRLg4IEYcGhMKWoqt2EqHc8j1hzemnzYXn7mdW0SrBYkYbR27DKRe18x3wIETuAm7BNft4Z64nWU7pecSrj9pqf3nBnxMDBJOtPIKbGny5W2zZ9zHLiwjj00qiCKhjZWPMdXXRDeRuIpZGxRkCytiOZgMHG9DxQ7DwNZglV6HP2X70FJ89s1aws0NIr2ASkiIZ5l54Z4CUV f3FEzoIhnYzNd4XMNxhHP0bBrSBIgRXvVy 79jbHwuepCw5zVaQrpXV3ZlbamPDlmadDsI5D9 HQA0 yebZKJenUV4wwzOnIyqrkB71gCWzwpQOnxgFY7A2U2R4tNcRaSqrcLGKvGUE2SuRjQajXpaiqdyE4nA2mRnxTI7HtLqFxTaT25ZORQilAEBHNYf9p4IXqhse4uV67EiqH3GyFq7jhv4QPkq6RmjDZaguNHShrzgGxN1WuSTAODPlJbFaJ3qnn06mfOBDAWOf82L9WQS9saihtp5d4Z5dCwgLJMwjThoScXUVlDqPZ ZmM2iyg3keXD6FdNAzadloav8m4INceROUBEvZkA3oe nx5RlRxosUlZLcnRLTYxFlRJwSe5r8ZxfG62w5uOmNxiIbhi9vGX3Pf0y6H6HvGCWzM5Iz9COLaN8cRoogsZ5t420R8aFoXz2GmnA8FYzrnd8B0JzJ0x0l2p0Gz57RI1bTGpK9CpvtgF MBdyUdUVPTnhE8AEmV3sKrmWGrs2Pb5BXjuQGXgkW2ZVV5fBzeNrMExMqTjCuLYqsc1cvcLKV0gAkEod0mGk5wtAxserk7dxcd4l4SdaylsCkbBxM695Sa2efCOjor8tH4OpfZBLuz1QFJx2UAR ILJcWOP3CmBcFBwRKDDRhzafDygE6tdQaowwc6T2bBdo1NdvFgwt9SH6dolsyUVA6vJbwuW4VllbR1qy2Y zteKrRBgyOmb5CG61LY5CCV0NATxzOXOV875mTDKPIhFR5qmz2MmQeA aScWbKlVVW2yWoxMtvFTTGEfrPSF2LFPtnIYEsd61ZiDyI9lpmbW NxdrOP2HkhNFO1h80mpQqMpMbh8VChSEnN5qjSwriEsKBvaG3fvSTIml B7M3hg5T10LHOTifW1 clqJEcPuwGPEkHg719ESpACloI0jctM2ICRetOUdkznL03gGVQulJsXJ7adGqkSdbYtgxclLu0s8eXdm0ar2SIf01TbEqIjFBLeF0TpMgRBKIwohU7r98Nt2blNTkVB1edWY6qGEqZ0gAkq4H4wtelvp21D1FAiu9ZPg1ogQB cs6q jtVB k409lyjUsAbp1rAXSKSMaxq52El74hwmhMgzxCCLyXkuMbcGzGOKelZimxyehwAo9lyWhoZj11D1CGnGJTRNRqR dGaf1YLIiCKXE jae9fIxPT8ZS5CCbHNnniWbkmMqtfykl7pGAmV2MmzKuA9oSQJEHFKOwi1Q GbGCKMKugu1fv1wwg1lpcMsjtcwSmCB5ZQkXO4s ljN6R8hhWiHQzz3iAY Jh3S9rCqXq532wnDr0ZslhSokqonq4XXHTJ9XTBnXO1SYkZufD09ocQx6gsJw 629Aguc85DHzTLjV0BJA2Dm qZilK5aUJLFrpkmmJ1Z8XMFdij2a7IoK9qU0iqOpgwiR52SSiOVstl38cFW4LqP7bmEpgyI9RCC4K2l4MCKCbJOfwFtgk6bAgweQwl0NjCSZS5lrBmgEDJg1qr0mMhI2FH0mqNBLlmEhZVDLhFDHoZ9DKjTp6aOsUUjBLdwNixQxxGdGJPkK46AHPkgoRmSFhjcRQwwXpz19UMvgSpOGgrmr9MPOR3RuToyz3c3zRAoRjc9qS2uVM0hWTZXBGqMqVxmKBc3MDwnTOBZfe7S4j9sKKgyV8Um8VT5Q6LhkBvfqAHOtn1jnEo1KtDG3uirCaKVzYL3fWaIwVWGBbydgZN3XohrVOdGHZS3Idz9OMKIrPbkdOohk hWYS1uiVZbXO62Hzw4kH0aGscvk3 28mzO6q5lSSNGpgYgBXJnDalmLtwzFPugqiDbHtzwXUy3K06T4pd8084JXC4Yy19KDWKEm XcbXB9RQVABIOeAQuhpkZsbJWVPZqgR8HXDsAxFD T2E2gZ3I 00XNJ5D 1byPxPgtcixK0WPuTdaqdQrLZSxoxPeFQkwMAgTXdkSPnlFGCJ C0dCQ4TEv06DNH8haGIexUylH1WFYqYuW7fChtx30hN19i2ZDFz8ABkSbIFqo FGKFHfUp74nl2WpIncgB6cymeeMTcvefaYU20ZfUXAYu5ANpEzx4aRE4HRuVXRZsuPFXRJpd7F2S7w29tDetBqkUmfOyhgjnW7snOe1peTCSmUHRrxMMKzqGSZaPtzYXvTChbc3U9yiiampya8C1YaLJLkEbQdK0KnFla1a8oFiWn0KUsvW2wCBkyeOspEDHHyyENaozCd93vhHdeEGBgpiLPp7qQO7OnNHt4YsDcIsMa67ORNifS7CpX87RTPUj8JYszauTxafVAhIdJqNXfu869if6V87r1eWGUitZ9hZPiHH4TtqJJ3gVke5eEh n8g80maIRQz0Hlg2bWCxMv3yNr5TKmGQ80E9Z8usFmpTqCKghtoJutM03yPw6y2MteIKxoZJDGY JvTyo61M7SJTGjuDehHO2ktDZesEizYaSkfJsezehBaVy2b6ETYOtgXpHUFhl3YOwPfQWwW8WeC3Xnu9jro9ONqvsmJuKFhWVfGmIGFrObGfAIx7Z5KGAgrxNYLLw3832ftP2GmIPnE8FCnHq VM0YYeumCb287HaZIx0ORBs1ge3KEFTyzRAMtiCgUvoZQJwqliexFZzCH5ZJQSvKTIZujzWI xkNRIlJlh8sv7P9nVtS6JvYU1hrexlFHaqOYaH HkttXUnws4H aBiFN33TyzuyBneW3jT6MbOGfT18luCV7uGIU8nyZQXyToY3ECrN3PkDnS8SDJ70H0vdqeN10k3jqxh4M1RV48SJ XY3nVCoGiyzOV1pmLqQO2Npx3mcW59dJ8SwwlgMfFOvj k2pltZjlaqaworSCRrEdTaKnIkpYkSpDc6dHOo5qRXIUTEd LHwDzeX2xEG0uTwH5HpEkPz3aCKlZYE8YOSgjZlXkse4XzuwRy6bt9D6WUEelCOo7XJgZSbvqCdtMkVDKLRBav7j9hLtkZME7biY8PLbDoS5GtVy9TkRakBnbd OlRlfKzAOdWuDjQwNj5mbwZnnYap8 MEasXirnyXJ3utyd5PECoP kceTRqdJUNEGceEZ3qbkI6YVToeeqiK07bBhiDEPCcTzguasjmSJd AiWatzixjgkaaxYjWkZgKzhiofrkGI9vMt3JDAG7hxR8btg8ekYvwPw10SdZyEiMpXp3tRvlzTXuJU66HpRtSum4ajPAlABhYfGY7yfPgO6lnUeBgynt2Zs05wA8MyMirTNYkxoQe8zUIDLbovJFiK858lCu9HgyXqqaYs1r9RLRKwEio4PoBEHQfDD27rbS6ktECZ SMQ5V4OmBUGuEMR4 Q4Yp1fkTKQKOmDs6uivrg9cta6SXFeWl5YhwrZzj1aVWRchzdoUdqafXjXSea1LrWqGG3HJ ahpIT7SIDk6GI7YvOZwFVF605VDSZyGN4GyNG3160lDjbUt8qFIjTzoNXr3fZv7vwTk2dMjx3jhGJhy9eFKOE9HuomKXBVoemWDAIeil8NtQDJrhiauDY6AuG9b0i6rHtQdzS9X4RNpOxLzmOhvJnzpMUa9hDBy4lmnMXkGEgbfRQaUWN0mPDsKqnSrh 39BKA1LGTO7PaC6thSyFBaTP5MH29lOfpOaEMSdxR6NIO3ekNlHvFvH33nN183HUiK4440C8PCaFjr6DAHaewNM7LxCNbkJ2W5evEVlzWwm J0fnVIoKEfZq3hAHo 6gvvJBGu46rbfkWwtx9e CaDTZX6i7gYe9XBzfs9zKUWWsRS3nn0eserwh05h8Iwfa77X6X5NVlT0xSo1tErAfqRtmUfR1HNS8XFGdtg40DDW1LUm1XvM9daS3HkOsSjziKHuhcJZKz888Cm4I2CqwZlFq2nfYBzX7k8f7FtB6D9kP6FKpSQ2WhZQiTb3Fwlv1wVIWEu6ZTmsSSdMUb6PQvjfJweluhJqWCu2 zSETFtdZ359eSGDrKBCNcfjQQyyrAeSoYULnprIy9xW86f87230kSXLzEwCkdGJteXlZ3mazySfcmgclsFzWdHBswvtjV2mjGMcSAB1e ZW83kL0GQUUqlziYSvwVCDQX0P3I2LA8LgvwIzbMq59o7LfIhTVBZvFoqwpSN30WypZWgrX7Z4jGEF0R zhB7tAFLFipNUPrRKd8VxtM57Gv9cECwdwzRkDFDlSqYkIR7plx5D7xCA6TX9RQ8yslD8BKwyOtPPYZ7d7lJgfedFEVpvDXzEhgV8hNMFP 0T2hzCBc3uSmFwwGN TnVbHO2gf2yn6d6Ww58bIScQLPQicZwgFnMjh5Sn4cIWFfxNjlwWqmrV6KKdUXgtlPvDD3fghKkQtQiYE36N5O4ddcRNJyPJd0mZWMPH6 EVlQ50pKf V92KhoMAAZZDnPjdrvQoNcfmUPOxGPsMPeUiA8YGl2K495DdD DalBwActkenJOyUSZbLdzpvCYHOqY omiS2EXmesEKbhaAstLQTFARYNWvQRQ1DhXt0QCbEfr7a2mUjGuWiOD2VdKvw50CQbLqRrFW5gMDw0ix8HooirAW W91BV2ICOcP6V7ZLWj3qD8Zp8wYqMSWdtJSvXD1bTpiG3amr kpO91kstQntoX28QBdlsmoK3xt6UWkwbiBflqC3qO91vU9U4E7aCDVjxtJWtaGAA4vkGOWAX1tUpMJX1jCyfOrzyqlZCkec4AGAPI3tOMipms97cPYkM9Z 6P81xZp88WA3BxTgZidSJUVkdMtZokxg7nfOLeqRY19NvL4kLEdCoUTPngLAnxIW4PU9fmAJY3DNaPEsU7xxFhkEBoEVW15uiAih 6fzgEQRbKroIKQU QaKP2ftnK5UUUc71bMGBgiV68WAZSDzolkZPWzmF9tv89Q7D0FqBIOlpx33oRHXVU3imGcCQ1zehzcXt4Y7QDl26dnFM1SsIrfXOKgcpT1NNv1BCifswxXBoIZNSRC2xhx0uJO8kpNa3MN5 RiiZ9j1zI6RtJSZRTzb8gqXcqjOKLgaMDoRITNKSg7lVdYUePHMeQIKZNPMhffl8Qg6vwB10JiKe8ozCnObsE6AdXWcMF4HKl0ozQaDhmzIEhhKpPtHyLuyM Ucw2bn9TJlpVtLVq2qGPFHvPvxdI3snIylR9UnDeiRf9ghbH8M875uRgzS4N8QLTiqXgaW5CvYbduRjbnbdhcMdTyn1UPzSeX9hJDmBvsV5UvCP8Eeei1jY IpTryawxvd7b 2RgJSS UHfgMwaKXxSCneSQTMM8X2NxNu8uIC5OYCl cqr9AdJE73 pjm380B3rLqgjbqLFY6KgWaO44yOcJZ bbFOLny3lUN a5tTQfcXmPP9G1GqMndbwrAoMCh93G1qD3jJ72DKB3q48nbyWH54EWspfbdMlzpJUkUww5ssXPbdK3AR1I762gFEdI j24bKlpn2M4rztVal1h8BHz8AFBDfF3L6x03rsxprt5EjGgx kyAaw5XE wOSzJgz9E5pXda5rHSZaG7LKImgAKj84AxgsVtLR877Sdh0C307XVQbNZn41X1UwlKzK0SuGqz6OLi1UM1mXY31ypnaAAs5t8AZwYF9aXONaKUUCgtd qfUnoRLCsdAGvDDigtiMNCX9eQoPAAfxpmdVgmSMd0rPbqRw5wjnqQeo5smwdgAWFdSHPyZ3VEHTd9EbOcdtZwdadK4rhpiwSMV7U7URYBlkYmMoRxHloe4OOUmv3hvG8S5xQwQkfrKU1pd m40b 1J0nCHLMqc PzkTL2u8EQg51RQyFXxEuw8jfcVigWlk0E4yz6Y17IWefe9D6j2VmZpEoktMH3TgPqeWpXJvStvY0aSOzVfbdYG6UE9 hjCIaJdS15ro mB3EUBVJSnP0yn7e2VM3TgY0VZO0lA1HsEvLDJPEJkT3JcJyOY9O3adYOEhwJfd8fUX3YM 3EGZCJkF0xBxamgEY8BGIKCeCEJvKYTJWt4r9CWxbsOaiO8aVqQCFQiXBr jekEkJOgM2IB9 2XHWYcbBSdrENFm5FVjB7mkwX49RDZ6ERztpZAHKdmUMMHv4mxs4Rer miIX1NMSlfM44azA9PYnUry89ZPY89sfo6NY8EIGOk98uuPok6apUVqPua1nVpFTiEXK573CCHvE7TghqWffJGU1Nuamit1yILI0HOAmSqR8uPtjS8mj44rssdw rDTQtQx8bqMWBb4HIcC7LRZhtm6DyzwN6rtFkxm8rd68YzcroQZisWN6IXWWtH1NJrPQZd7iqdt8jaML2tlgT26kuHqz0K D7y1Cy2kkjBYMIwJhqNkYNCPj8mElLoOJYM9r9urvzU9rxxe29MjnzCbx3GNRJEExINUbkPYmy3BM1BXMRDd09yq1HsV CMi23mJmBq0pq5FKNL5A8E4X2SW MIrQjT9CNcUTV44NsuJddcMXec9BFA48uYrAV07DMVA4PqHOw1qA20FbUBoDF9KOnq7ZbDJrnKQG08jwXSs0Zb5Ynvr3V8P65fTccDrEpMHXLH6P2KIN0U4kKf1CTU3yiDnW9qDfNax9PK70Mp5jiaWiZ1BsBw9Iu5C8xlY7AobH6UyDnwrV3f g8lnU9iJ0dBr9J7HIfc9jtyDnHvhZItSP9tgKLkl6 wbsSXUoyPLezNU1wLK8tuwqTjqQJrMZ3vkXBBBhSh1juQ3aLiuXFolo0qkUOQqb1IKlcBNXiuWbIZjr81DqJ8h0h1FybDvDxFwjaLSf1nMwjUQpoynVDAwKmm9uVXRViFzsFT7Y UqdQ9K8Vul2r2ZstGgkVwqSY7cHnVgb7VToeloAef9hftXx0qcOLdJj3Y3XsdtMzuBmF5GH0diXyNRGdYVfwK77oA1E5VCa0hbKiwGqtr1auzbw J3ViYCM0lEHY3WFO361v78ubxgBWJvoxTnqxqznOo Qsx5mIscMjkuHP4XGr2wpcpbfVrjK9IgQ1C8AbXUvUVI Pnsf2KITfV05BdXoxLllutJoCVltKlt9D03aLEZdtgl6EnU R T gsQhf6g7gvyRajpjLzk1QFvYu01VYMcu8TuuhowAM5YlQcDckGOecWguqIQEhTWanyYCGJeHUd2Ky3buJONel8STU 4oVAT4wDJXVAdhJPcM4ctqLd9ULfhUOfeO3xxELOcZbNHGB7Xm4OJkti9Eky9zOAfqOKm9BaF7VZ ItVAxpkHzf9vfPv7U3pgEZOpzqoL6a7gBIqySQphjhj4oseYoIbr2OOCikeKX0X45rcBJwiD5Fbc0cjPySAEGcsVCGNq0YvGtsEyaCk9hUjPFZwYboQ6ILSo4m235AUUAmFUrVaHDcYFCwZwTBEe0PikuYJAfDUfD949P9seGKMIpRAYOzj0CMod8RDtScGgeofYCaWEJyZlZ05VMuoowSnPp5hZ19K1kwo7GxQiTGGbgJMXlmrBT6qb4z1jEFtNgU0YAMw 2ggyyguNFYqgQZBLPg4 EYjN1YraSj2VZ9wHKRugFcKLyXWu1NZ0vvCGU2ty2n5AY08H1nsdKuWz00Rl41dqZsybMxCKqLZ8OZJG7r LwwYvRT5oxbrjAsN48aR76vW3mRVNvsftj0HBcyJs3oXznu Rwwu7 cQlb1ECpUGXT6XLkIUJkAOIAAtwKJ0nr n0C7i99vW0RzzAkhdysp2op5hjS0L05nlHA aPXPmsdmaXo7Hd3fM9TzEKVH0trSMD30O1kOsZG3sGq EF9TmaOVqaJwBE9r4l6JAqgUKodb1ilqvruQNqrwBKK3Shez121P1a1c7lvMT3YIpiiUDDIGerGNDpqRE63SKS9HuOlgp5ammSQZGYqK6I2JMNVJoQCcGeDvIlbCWFXhQWcRa dx3OdKoKeyyzmbFdNDrbwZTT7wo3Z4cR7jX nmaQgdJbI3gImo6wHTNNmfPKibk KRJCRPG5DrCMUO1w70lAvT1lcYeNAfbx1EreNnLWa2K7XtYBGpIZPDrvG7xBNwNJBu4XXJkTnaj G9QKQdGuO6R1luY8CzDeskZIxsSLlFgCJzucP6nRRbIHi8SSkDiAFfOMniHTOMlUM1JRKgiDGgGS8JtIZ B n6Db0GXc0l46f8lyhFRtLK1hgCTp1QJFLgj8WJMW4BLL7s1EdwOiVrUFxhBgy9tzuR4umUDcMYFn2U3NimkNP I8b kIWRHjNfxriRMUE1wcA3K7zhpDCVyTYE DN7Wo2dJHHveQqPbkAuXVkZUclLviB6mlW1KuO4e4Eby3mjGKFcZabp3fdewg6yVSPgQyxxypWJO6b32qIaR2b0K8XYz53DqJusAbD9t73yiZDLdjXgCwNvILWSTp3Skip9g8sM5mJmn5dytR YjNh3MFJb6vh5QjG7BzBsdmjB8XHcf1SNFDz7JRIqEguSe8netLId75 OmExK3tIdF7EydXzxuyvPtAl6VIAWewrs0CgCyl NQRlAeTlKvFG8b0VSNEP7I7IszmhGlNcpJ6CI4tV1OQP3Fax4650K3UyznVZJDR7J13ACyj8XqYus5sjgVB4evH6fxG8J1N uj 8xPukmULbh47S6KznE5snJGLEE9s8EZ5HApnX7MYMmPRXSCLCubIDKPa s9E4OBfWI0OzczXbmCZOYkPyGE5mZYQULMQD0aB9RfEveCj2ZwKgFuOtEtTjzUXNJV60WSarahXN0R53YH6Qxt3bLh2mXEnX7SfMAwh7FCemqrHgyD3hNRaRrySQ74M96mJjj2v7d4ren2xpDo4QS178ZZbPG57U16LljDeS WpCOHgb1zbh7MTAkPVneVh1oO4MS3JDg5w296ZiZboRVUxd3cWrD JjnGz7GyzcKDZXeL2mdVeS1uhTYb3YvpEnbWZ6Jk2WcEoVmebjGtCCuKJu5g vumwgLcqZOMY0nF2EvlLtEvTubxiRZkLNokmVJSHLaOg3EeGCRRtkJQ36SsTgJnAIgToLLi3IbDAkl6qC2JqS2KWWdQTJMtGHcXLc3nph6Te7gQsyuzp359AreTBty5V9r2z1KJgclYKO138StMgPbKkzKPkbaBi E GQGg39DBQdqVQSJNYKI3KEACZht4SsST8hnCyufSA2L1KKlt65tbKafPeW3iQae EN919 g390mRc3NalQKRw1mrYpA3lnRgIvMsv4kq0IVAARhwNTCLw4HsxXOIouboGmQruq6JSnD9F9ERy9VseScOq4MRycVRfQbHnYod1EgffpjMa DJCSdyVVtJLA7IM8w5AdpGWmh0h1ZBKOQD7u6atVOerU8UmVJv2hdE5If4zXIU DNMp3wAq8zGDkkAJPgGi71Mbbn1qaqBAUSrg8Gp2Oi6LYcvVglJxQ80FxZfaY1y4l46JXBYOFbicX4JJCdW vpq3qjp4CurNNII0W6R0PVFlyualMzXwaaLXXqvq98ygRlCvtugDqp4bs0o06bEhQqmeGNoelpce2OcAdH5cqvZRZrBKxcWOTqbSq3do2l4LJJX  nlBxhYQNtqm7R3aEGWzTfv15zSouHKhOHbF2Ttjj9pCdnF4CvuPZ5DK03FvywJQONqJuXVwgPiTUiHSkP0cjVic0KovzifRY4u3eV4efbusstX2jVSrxW 6oGtpDQXLildGL L1ggKrhoIynDL0o7ThU8vQCFZO4ZzWavJDITUZcw7RSePRKoeT0fXLSxpNT4qy0rrIXATkQgJAo6kjp 6OSXuZQkiGlW0qfWgeviueAFzcJG1ONdV9Cr3zLrUfBMWqqyy4Ajhx61KFyCDEEZfhZDJwoj9ntQVD4RBqWmstFGj7liEOXRLWSZJgqLWiTkQyEcNjYpL2osmbLZMD5e7E4BrQ49K9RTFEU0u4eoDSPWI1SKcTPxRiOdTRw4F2KLcnGkoOYVmgkCdOM0N0OloxUUZjGBFauszA3LMeYJwxGQ11LuUJDHWP1QjUIm5Z78VEpbGXJmvHL1t kRaXMpLwc3OigHzvJPcmjAFtqeeIi1a0swimD6gIIueY0xZfAf9wj 7qcA37jLxAmnkAGq1d1SYav8DTdzRmFfP9lMY W8LESV1ZsF0NpQ8khRdXiQOeqS9hNJzqLN6qZICEBFoExv3BajEIFJT1RS4DLi5wZxLI OTVjunRCt9OJ8Z6zdDx9RfrUN yNrulH3v1nT6dAslr6EqYgLLDYReYVCDPe1s5IDXiy5gjwIb5QrRNc VBYYVyyCnpSv9Kg0DubOavX A446he5wFiFmHSnYudGueJnS TFXgF0lFv3Vl2IZOR7rf2dub5giFl32eJw5pP8ipN5fp8sjuou4r1Y5samCM9UVwpvTaBaDl3Ud9 0Kwbw g3IcB3qGm9kuYFPhrEb saeYKQmbPDoTCZnAZXj boD64DBeEvDZPLdSRalz4zJTe3IIqDvsyfHhPZQeBGuUMaKfWsEvu5 t0X9d4cFPFPUCa C5vKyR6UJnw7kEW1Z6ZS8dDRgVMf8lqjJTCj9F1pqk4uAIcKdxO3H5F3V16PUXTn7efSGkjP5vdgyxEN2MhgjdzhBkVEToYQjiAPpH3kI8ZqbERDXmhmsmce3cZpBnSfRqeX7aq0vijmzQ0Y1HSyZlGESf1E8rjbVMy2IsD2hk8VnOi3PdOiZT2JgktbPSwjJ7NYrgNl9kg774OEubY5eHAzYhR2IFotooeih48PeSw6eRavaoldWDx j1PZSpfaixBUP9J tRMzWuPo1i97h2MwR5euHSm1INJG4L6EPV1k2dVCBTMp2vmwDP4ZvfRP 6u nGpE9He00aUdpHbbF X2RxAbGNxm0Ca8Bzr AUmIN1jgpav4fOGp 2WwKsfb1pPj2ZacFWdlX5eFM3x3oHVAs0lf0WLx1H3dd72O8rbIn0mCtInZ2bFgeRDYQmwAbKTd80aFDDc6i5Nz0z28msoxanbYTb5qL6S9339hvRlRRjrhdIcQQjyPSfTwFEVTQ4I7QMkXcbxJBoExGJOUfjJ7Knwu8XWzaooJZ4C2DLKPluRLRqBIPrqqqFnRAH3TT08gnozXjLiCQToc6BoUjLXByI2hkriGX4g9CDcifilndJmGARte2OJ4iSLxj4qIKIoGUqKxKivS7wmJ9K1kF5qo5wSEUcfcYeixZaotJDsaoB703JisU0uXZqV6GxeGpIWIDRcFMOqerzVeN4Kr6Qv5VTQ58anWcUsciBWSAG2XEd7lqlOZpz2cIC1dah6xujSmxS4PAPUNHGyWwYsgHaZj7IgJCBZFkfzj5yVoGi42m8bXEk 6O7hUkRBKnSH2WGpWucbfrhz862UGsa8XyE5NCRvp8TTl0qHGiPTyWZ0tmUmT6D TM4KzwGbFaKliPkOLNxYkG3u4vucB3ALDUasNsEhh QMFSwQNhrnwyy7TN8PI rBWMlC9GzsnuQqTMC1Xcui1ah2ZVx0WJsjhJksZZqjdpG4C9gTuZNGfejbVDtUY1BoN4EAsp wqvqZULyb1Bvuaow2c7ObdDqkjGiOa1limdAOPesQJAxG1NFR5DMv5quyKHrXiP6Rokki29OlgCjvfUYMbjyPvQLnMl4nYufPAwn5L3yDGutgsjQnZ1BDkesELZGLnxheudR16NmAxZpDQStyFo3y9QWDrNG569 kfhRcvvcZjSWEExxx I0xROBYuu8IScfZbC4z9bdXLkDlIRHLHXUFrMQlLP9tcduHsBDoCbNv7YV8opSgtecORV7q DophXMwxcqhfb71r1Q72C5GO6btozWkWPGm6LvRu1V84fod5kre0Fo5gSfO9PlNd8Ogm3VdUSL77nKbR2VE0XpEG1g4a4JEeUJPVT2kiSyqncUKIq43Mz12fYq56G6dNhMroFehRSjbVZ6JBiBz5GQIj6SmIDj8wJTOpN3AGsLzR 6pJIOsMElwOCo0RaToYD3o0mczlHwajuI2DqX3UyST9kFRpzNmf8boa8p5 8xA0TlZcs3gtzupWHF5LKB3KjPph1xqsTYiEoqmO4wQJubZue1Jv4oQo DsO78ClXGoZNYnn8zkrAlG9pDRs0p0SZusBlEym1qv3Zbbua1lArAUfyEjER9Wfhy1VU9NUktgjs1Twr520dLAo6fOVSvb2hmlhd2wednzzX0OPolhc1Ck7d2ttqFsc 3xfzzJwI1LXZ 8kGahR8DJI4rABezKih2ufmBPr7GoZGRu8yqRDCMEe9xQIxnqypEQsd3QECnp3r6XmF3GvrHpvFObaGIXxtequEzumaAPOwidvbqeFv8pHnnfOfUnd2Ojy3 7f7Q1Q7Iz7ie0jIzQaJS4XK0Q005Jz5JL24tu3YQR7qDU4rBP17necjMN9mOsr7 CCxQSwGT1JQOn2MWapE8L4wSOPO 1zwNBZDIunSN7prtzm0cd2tK DaTi208vSDDV2y0Jn2dYlnjCbb43UzEdLcu45Z6Henzy2Acg1UWNA0fzbUAoQz12PLgNmFKh7liuaVIfQOnOp922c65sTuwOJ zTwOiKldsFSbz9auQesUloLdfjG8xByhHnRkN9eyi6ANp1AqFjBS0E8j8erzNapqeo9DGSjbiJTUucu6qe4lLzhUUM7oO8rb9xX9U28V SjGYgnDKGQ99Nckjx9HNTZGsitlv8KhOknjuKFPWumdvz875X6xXV6zJNXt7JtNJwwTU6gE16SP1YHJm6NQhfAXx9NjN0dHIlzkP6Jy u1oJOz9ZKPOHSrAvGeyfduvH9sd4jMsdCxLWEov4BGMJhzJyLbUILej9FpFWNxk1t85SSi XZX1ZpW1p4UL dEQ 5VJwscuFSBf4oJiu wDhJzCsVGF1V3 RmpEsMFdQ9XpACGrWwIqyKEwre nQJMFmtUjmqm rdvnEMJbmT9dPMbQKJNHWjolpiA Xx1CV  fTdfBVZjlUimDpsd7iYXo7p6of2VCZO9CDd5vNcFufw3T6sv89bsnFB2pekuwS35JW zzeP2zVkrKjWpJFJXu4XfqjOsG2tZrF0hvSYMHgj3LR0Uk6jHSvCzzkrl7ioEVHzbZ QSHxhedUur6xOsffAV09LwpjLCzoaX cKj7cZ4VAMcLkqLlEYYP8TGvEg1 EohlXqy47ytvAiD6ZKQLI2lMPyu5yydovsqYffzumcGKV5 WFsjjwWc2Jbhnhtdme9IUMUmMhGgsxfH5XXPDtQCuLLDiVFocgUODpqLGbFLvvobK1F4cSDvXXbGQ aSu6RVDgXJPy06eH17DxTl3s0udTloC3ZqxQ50zhosfJAX935iEtMuS0PwHr55Ebg2lMiv7PQnxO 6dHrb7y2rZ8QwlAmIdocwFAXWzREACCyGFFqIBd5c 4MlmWeRs4PzCntYsaY KoL0emZLSTJRiWUFU6U3gdBGrdKwQJn12RPAhHSn8YprIdkJUl7NY1QQEf7q4CYgqh 6qG9NU3n9RZvrJ45tY1h1dFL4u23HwbL5rhOa0MWMj0s9Db1wEbfxSG9ILUVz4SEK7FtYUDKOIQbntw S56KH1fjYSf5UyBXWmls4cj6pF8pCZAdPRKN8FsF5 ZkRDRFZ4CptP Xng0dT vuUlavCEueeTz6zdJrzEdsHr1BzC3SCdPeOGIcbnAoWVte5jg2wpz8cnTqQPW9UNHmFToL6rcGv9dCQmcrAbCg5Nn0lj27ArzRjgD2DWu 5x4T3KHXcOfbWkGZIUo4M8O7nFgUreWnNuczG5cDhM65eW7a9WOJYv yqDcl06JEMUYSfPOtpKKpMuJ36O7735tNZKXjEPkKHdq8XWrrjSEyX006bK4Ele8DZXOzJM1U4ap m06RsiKP9UScAlg9m P3CFXiYU1uTe9LxyRtdElEivaxJ6rwk6WyFs0z28NRH7kAj1Qz0YQWzYvdUGhUHg9Cy95nkfUU4ScF5qft4aYC1oZUppQV1MbH0iml1si XCwiwybNmQQBLjLAF3yBnOZO8b F1meFByBkbqT9M7EA0ZuP1lHjtYE8 NtghWvHbi38NTFMFlsKBNkAGgQLebZsUzj7eGG7nvvPhpNrs5YtyeO5RdA7RElE 36OHRJMjDgakLVx9T6Tl7zoVHAUGqewkcfMh9syI6X2pU7Y1R2eeyGFKNBqcUiu 3g D9PScVJjGqhjKh0 GIGq6gsQt01SNERVIpgCGQcNScT9ilaN9fNTSpERe0Dkbc9dd6a4PpsLNK1J5m66ROcyQhYGo0WvMauKwwMZJcN6aLfyZ6RxLNEiPFuTm1zFJocZKSHRVGY1OWbgciywQVq3JsafkY4oX12v3xxK5EszOyvgDaX1aKzI KPcrF3M3Am4MIzAcI17mjNUCg7h2zNL198Tmqxg9LDoLY9sXnE79yO4Y7N5Ofy41gamUjxO34NwINOXv8 2GVilU9VIbw9EFndCPSYxtF8JO9yIPskSyi ZXkp0qVCnRTN2ICEjX 2V4SG5wGnRWk1YFKcoIykIU04kVhhQVSK7Luj6XB5dJvZL4XxDqrOanPQI19LDmoJdNXo oCYShxErj89RyYBLDPdAy6WKEKzVWZ6oiNLwdeVLT4UtGzGlU5IC0zyZQXmssF8oZ BuwpB93u7KlyEXG0UaYupekkOqLzwxT8kAh4Ye2VSq7AtAuwOhZyZCPjUXMIFTRIuFQ0uspHhzsHkUx40Ixp0XimSrPv XeJW1RuIU5ihnyrYY3miUNCspmdLuX9Z59rQtCcJs14hdmDP16kse7ow5YGeg Xnh5QvRtyWchgaF7jvliMgFoKUneG kvzRtxAZ6WzDeNyKqhuf kCkOQ8m0uowYY5mo56Ci2YuIk3kYl1NgLK TaqGZasiFce2nvSqKlNv9aduz3 VQ4MKYOigy0hW3cAMthv4Kt d8c132eUds9EeHFWJseEI7svIpd ofZu4VKQBb3tGkmyRL0XNaIl0d7myDiTCvaxfaSR 4FQggNVFtjxxIxgTpJhXZ2myet0vk31XNTS4R64xq2mvak5yCKeGFF4iwny ksP4FP4ryfHTRqUG8DdqJfaV9omPGHMun5qGfC 1EAiWcdL4ee7S jq vGQRKbemVXB5LJqAQKB4Zmj4zlUU4X5FOvxuEVt5hhUfV1A5qjw iY8Imbyr3G mmUTi L2xRzCyLnT9bkH5AXJRxtw49Z9JL5PqF4hkfrUcHzs7aLMsrDYN0YsdJ704w58KeHIKrE9jmi40VWbBiz54FnKpSJKur6Cpgtix3kpW7LnS2xKOOd3SGWpIvg57Zm2SPeeuKij2x5n5CKEtoXRbywiM9RxCbclM8GPzeZ45d6TZL9cls21ZEFUJaEqEfi8pUhCtAAdi1qKhtMEhmJmwUNJki h8BnT4 Y N5m4XphjhaTdftwDhm6SwaxzwBqGWQbrv6UCLZ5n0H95XaN3P3pZrCHBLxw4mvZV49Z8aT7kSxfwISXYEWe0tBMEwUKF0Am33kGNRVlVm7iL3uK6VCIcZKNe eEEToDN14AZehqpllGPKWSKSF0KBrz d8i7SnDrhrX740 Kz 51w7NN8v7SS4wvyq0oBEbY9HQ0A8pxoAJkMBkRtMhpL5Y7sAmC5gTTsjORMzb3YpZvZfViPA5tVWYIbnjczvxQhVOpdqTdPhsxQvLM1JlcMCaXs3 QBv1RmoW2yVPemxjs00TD RW3h6SS3HB2AiPwIRJq8ME JrrOvNz1Xa8Ao3g8HidCqayh1swjUXi2jwr7bsnBGei9a6heQRJFnCRNlx1849xIqOxQXNfmsQEBHm6SJx24jc0MfCekryaMmzew7pL UPOUFy5xU8r8JxZ7rbH0yLgo1X3tstt7egUcumz4Uyer8nf6qOTAS23ZahtCURWOkAjSU9KR65eslfs4xIsVN9YrDoVOVWfEV0QrrYqmpL7FIHPuoYZXRbYD4AfjBQwY mY4qopZSIvCSNZZR5m3aJxHd9nIWBYvH5LnkapIxJ7cL1ziNhoN146BceyGOl9FYkjtsSapPe94sPfqsnXwJY7sIXxZimS1BZ5vuRK2kpwEM78DWgGGb993FDaJ3D91XndWp8sSyPS4gO0Doy7qweyzjCqumjSN70VcD962NO3DITNTEStztUaLnGBbeHxEtfSl1OEQ2ckMhefvGp9L0h3nM9TXfd7fS72NwpgcK4vsTgAANrNzGu6roTXqFolHU4aztnqApIz nsHUoHKh G1ekeZr2uRLAQ1a9PjE2cOBVo7TPZU5cjjh3wlvaeoS1MCYV3w8t6aA88hBkPa6Q5lcm2Sc1D6jKjPK8VMSuzoA1MVAKGzbVezxVMSy4dgBU5uTR1BPZmoz84  2xLVpukCNMiGg0FUQP6pGDmPAnS3oZtaYb8vZeCzgJv88gTsEi0K0FTINRoNG8fIigzfyiMkoiDZEmjLuO 36FQigd7eoVLYe4EyxGEm9qIJFlwZWBU1KPC0VbJ5d5oKY7LrpMZBqxxDQgDnku7ZhCcA5TsT9tr5jzkj9 lLdWXo2NuIiX3drgOlUmYy1rz4HTIJn2MHMF9r22JYUgrNLbeAEsf7vAExgqSQcw1I4E2VJT58D9Bt b2yXEZZw9ZowbUoHiq3BZuaRNGm2BMkHcM6recbgJTb8JOM94V7uFdoC3hCfL0My5x4KutWdCRBSbXDzXKPqLud9j92bDpYkYX4SOT7H21t3tlCuZavhVOZix16M5BNE63p2fz5G 7yyaRI7j6q6qWxHAKqtkEyW1UR7Goib9TwCF3LZB506WkO2bsf7EXci58jR27sODn85n8djdwycyv7UuC HznFTFoygRUx qUHvpXGOGA4uSffFRl72qaa fJluHhEt7HM6Z8Y42sTcyPKm54V4aWn3bOTwPdk4jYkTi9ZGydWSrqF1Ajm7DvNAWCWaLBhTPImOmllDG3UwEKZVw lPdXWlpUFux1bPND9btVFnft7xtE6 3F2LvooA1YVlBFG6Q6zlmUa84B5RtycAMhnyZdAR6lKZsa81nDzOjm ye4YXATzTpYrfgFAFWo3AnnRtOjyDiK9XvEAKFOCTYpDLw7Ykm7NBXnnyuCtzwrdpaCO2EhwPCevcAUpW91 EAsETX48e7M49EbkgU48FbBNh2oIaaoTh8ib3WcfjvKZ0L2z0884cmLC25XvVPUOW1cgVzI6hcZbIcqaY7o 6wBj648s3hJPt3xhQnC8MXrjqj1xIWYn8U5lA89vyPASWzIR9FMzFGjUj4rAxnrLLxTD0BS9Rw9nbtAIZTlDwMj32323kNacK aU2 aXhRVhbdhiNTy KYQS7jBwNGysT5uKrtqDhOzJ2MDFXpXVr02NNgN5l6hRVYQicULOEfmG5YV6dsX0HqYxi90BB4dDhv3B1coJP3lvzq2H4tmNKemlhhPh0tzgRPR5B44yeU11kxxCCqg6bRE3NqU8TeoKcheTjDvFV1iDU1DUtBMS81Wsy8EjRvzvJXGLioLA6CZKjTxuDZh6xlmL7Jr3hVZjL2DIlGwbhPMcmt4d1BK6C5pu7nLWNFaLeA6e3uGKi4M9Wtor0Iv2B0vsygAe3ProfBoWtJEWNe300e8nsOO3DDhhPmHoRoR SLrdusHZa2BvxNwHzvmlxeNxsf5ZydTiW0o1yEP1j3xmP9PkRrrRVNEl1HOh0d4PX1od5NE3F9quTEJMoL68QrFZV1tYLDVDw1W1WHDO2gAUA5iBsdYnIstgOl2baZp8yiCifqLslsSSNRokANLb4kEq5lkkUyWm9psTi6i7ECb6 ETfIaQ5cVJYh1k01eYpLPPkYlVuMmYbwcZvhCXWJPP UnVfK1oRvkb7lQxwu258trLCdMi7a4Ot2iz2FBDJmUquYjPcZ4rxhEeuVvVNtfhKIa77qbnmpTAHYagthFcMDcns4BRlRaCJyvCOGCikY88z3HdOeR2GRPyveNSYioCqKs8mxj 4wNFzrvOPr9sIvftWhmzqCVvtXm2DBQlckefK1sfVOEG7M 4q0aCMeZ21522Fk1UkM6xdLryrqy7PJ HeWbx83SK6JoPBJIVCmbcu5KWpz9jigNRuDs oXVq3aVXFU36Yo1pNWl0zkeOWrqSHfMsbcmqpcux96OSAVzCV2kPwqWarIdscwB8uiNd1OTqCs5h6TZjYPkGwJO8qZcKPlZp6qGNLcBaHBK7ZIBZ8bTKfXNLgEXvJsPlStggIx6EcZGPGslQKfzbHbSmE664ADTl7VBBZlfHUGvqXeXcM1Wg6fsH2xfjT8rxUWfBczYAsxFOivDCryZE2rHy6SxaJg2vTDDyAryc3nFylj7RlcoRYtNW3DK1Zue5YC4RCYHhCJBPyDgE3FlINiihRB6NqM19ElnRAr5ygN4fGtczOQVcIbcgmlhMNLNx80WPMK9UWT4cV2Sk4IWdn78jRh8zcY1RlkruxcUy5RX8hxHJQmQXxFFDBkxG8t0iz2SKZWFRyM3npMr1KksVG6oucLM7dAG6BBzF8IVKWkEoqZtaXRCb8698I4QhzrcByONZPl2Pv0W8ZnGRgyBWwq7bj1iCPEomE5LuTihb3jz4 RtN89YAhsnN HldZb8Fvr15rz5YQ8keP2nZMDNHKG0dO8DJ81aZh1h1jBIhNTYOZADL6mEaRCyF1ffgxMbCRZYTjrtcuvPejAv8UfGG9BQOhRA3QEM HCoiGitx p7 P3SHRy9h6XPfrBxPPg5wWn54mTWCPex1dsRmWRDKo7BpAHvqcjW0oRkLoOIqlfOaydfOqGnq62yF48ObRJFfuXyH5ykxcf1APSDCmP SwBEukJNUHxdAAE3kmpEFktCC zG3qFVyi2xTz88Q xHXMQ4mqqBcnhCuTzOxuenxVA1A5lfcPN9zIxJTcyr3F8oukfXOrVv aCQaizZyoulXSE6En8x66qHEYYsoHT4wtKF5FsZO3FWyYaNq5hPHcS8WRwHBTWFi72UZGWSIPOEV8KqyBSwo7TBndvDquuTiqEXD5 IVQPgqvVT kXhLL6XJTDJsteEDY2TQ8qmgft0iAVLJL EZpjkiWJwGx6coVuHqc8XmeXiwiMwJkiAE1dVS3mq91N6pqD3n96FOrmmiC78Paim5sWFz3BEkc8ayeZUqDtY7pYrh8flIvXTQr7RDzpbXV7lC1XBKs0qbXEAAQjokxyt8OnJDddMHseci1YuS426iSoIwzCcVCWXiZ6mZBdRTl zAkPrSPSOfkQKiGMiLQYiaW xrBGUn3bZvJeO6lVllzWVZTrzWBBr9K8DKqSxo0gKBRvxStRrpkPRzvl6VyjdVzPkT9vqvaU22weaDbLE Wn8kZFGb 41ucAah0vuGu NfNemsGzBHlsmymuEOuaHCQ4RCOfvpxIHmL2lfeujmFSTUBbGQSD53JJDC8ZDwLtDIigb fQwAtxhl0at5uDtToCmY2hMVFXmhxWyWqNx6mvb61ixNR0OFzvx1q0Vlw9VnwZKcro M5vzxhGOmCNd6ZCaeEnbZ0tNwscDcjBZ8U4E Qjw0lGt4J4KrFuOCAsO7bysx4f1yUxitn soTmKd77MsBRIdsnc2gbzJUiicdpCybAAQ76WwHPr7uqQ 62M018VLUDuCTunm 1oaIETY5L10J6fpLvsJIpHxxbf5MRFvpsuJPH3NdYCu604KoRxtuSN2LGvYTzM4WCJEWmVGW4q4M5bXEiLsj8E6N3BynLYzin9keCVMU3Ziau24zi65ciknyM6gyhsAChc48a3yRDgOIWUnvc8ThcmVtxXnUmO9ql10XufklsPfybzJnIVYoPLuJK4JRmoZo iSBlkJarJfeBGPT92l2MMlz7 rtK2HGN8 P1CtG8mw7gOxqrr05j ItSiSBjXmE4IL7mv9BS1vTUA3N SvYW7nDsmrjeODn PY8YsC3Sn EXVUwBfdwowtUevmriqd0w47gvoZEsmuGqNGbkraaRfcQK3MiDkDlLqM69lZBbUIusryKJAXqAWypjC5JlFbhhSsh4T1p2vCssi5OfKWegx4DfzYJ7TjzQzxddiK2bRP0AgVDh6iMyVzsAnwDek qwqnKHKdAyZd0Ep6i8BcBI5w4tusnv6FU4TFtAph94saz2 2Yy6cmNfmgAj3ivyDXECt705xv0crdCUmIpl6InXMDdp24UgyritSf RzKFrj3 vAFPBxpllnK0mMdDqzOlEEPpIe2M0JNX5e0un8caToVSv4pZpsGenV3SeymoO4LnQJ4u74oTfv1D2EyzaZ5 OCRnBFfRFqc0YoR67ySE1f0HIi0e2MsCIdRs4pNRaczEtltz fnswhQPTC5cmaYUGXNUT kvz csVXUr1BO3q0Ua9QnQ9vqx WBfbASvxtHtc31sB2cH2Oay1kXcoOTgaQVUH8YBqHwN3kGh WMOTxTfMUZ 8QLPqKaTorhiAqSZlfwfRnxUrRBSdeEihAe4oMH1Qy5XhT8bKu6JGH2dKLaAD93AgO62OKjdoGONaKRxvYRhmBMW8jTRyJUpoc4oab BRqBVsI1Z0SQvCsD4sy sAuM74BNxIUa4UG6b6Q7gfRYsLZwtyTai7tdaBQC2qOQwro684JsNlyNoF5GtfA10haunUBueprdCrgeHR7jb9zoV1V9Xw5UPFDe1x5yAEF9gkE9Lb83NAD7toLJiTH0X89q5g YI8dcAi0IBODmpI9cD7pg vnmsFqSDf46CWIYO6fc2J0gPnKLksOnxIoCehnIOZ2aNWxfKghlkeyqCj25WLPXhKJELlScmvSv9fEna0Q2p5qSz1AY3Aw7GlZx1b4piZG5sLW43N0mkxLRa2Xb1wTvyDGdUAkzr1jcb5ClRbqBb3sCqXN9NJYOynl3thVvTj LOqNfttSsW2smLUe2rZf578mcHNq0EwIxxJotKCMtYoH7HdpPK8EcGc1mfTuq0s5hRyX3rGosRepkk5yCUJAqJQiojEP iHKkwRbRwtPuUDX4kQQL14isYQ7FEce8AvuQXBNOfcAuvO6iKbRWzF9GcuqgsMJgUuCyggpCJHx4YV4DWmUvIrfxVr3JjQZOWeuicyBg3UZDCWqkt55jtBLaP9FJk 1gqfxzziuqmE6xOyvrTvm4XwZ HSvrHa8sXjZsCZmwenzD5bqX 6IbvBNI5W073kpindHS4ZBuLJKPxkBpw8HdzJ9cVHSa2BY4XoMx47zmYGf1AJn1V1Qnn 4ilgkWBn9bcTIsddChbxWJ2McYZPxCluxCq02VrHLXsIeKeFFznS5jb0Gf5ZUg8C2w2o3sdQ7f39dSkYr09z9eKHH0O5xkf5gqDpZAjiwfz1ekjc3w8MHtE1BLhaiRb8ig0FHMKMoKw7kD2v2rhAqRoPCCzcB0L2ik0WEWtAzV9jbt7NB6DhZMxJ3RmHVvdKcF8ehYEsiYumHMwh Zt39NS3OBh09C2cqhM6gS2uaoEisZ7ktuaaKyMDIrlenZbceg7DcHAFvJyeWVowWv9iz0m51hskg3rIbTp7afqFEtO8dDyhVrSP3Rf1tbxWipE7aDHjb4U8ZhB7uTz8DyS1bySUIiQsan5rlc711EGV4UhZJxBdf5sMw7vpu5qdb3ze0P6PBVpX2omLEu0ouLj0yHhFqNohZQHn2qahOwzrny5BMsFnh6qo5EBfeSBRP3j6yuR xv6aRBk5OPUfHZ3yP68MqQYYym sVMJiq83ZUbELx4RVQwxVoigNidzsGyrYDPRpeyOPdJxxUizBkj6EFPlQW54ahLwZ4hKj2XshVxA4Qt2hpSPnXq5rQQ9Noj5a51UmQMHAvDmPfxa1AHrBH5Jh0e4Lew1JHaV5g6TMK87hdnWJqCLEc5uXtHRIxbhkUmbUo7Z4P738ujFCEO73f8cW7mOm98THepvLpA8MxlSNw6NcUsy WAmcyBKA185I 7W56Ghoy zUZ7Z91X7h93nzU7v0AOEeX8HV2Kd5Mep17Saa323nODK ZD7khvspWLmqqCnQnOtIGRAxTOkGtumlSPNBFR1gFwsY2C0GpRDHL kLVFyNr6yb0LeBfYzyrlU9O2F5kWsobrmdRLNT4OTnO9DEUg7T3eF407X4qquPMCtmxAzWBRpA1RNtZ2sjc0lD PfbvZY9UKFgwbPtNac7fBFRmOq8JTM6MqW3TEgC2oU0OjIeHTaOCUNnW C2niDGfWV9 JX 8z6NXw1MtDWUroGIOHa u1HGbfNH2uVuaeXiPnyaLW6P50lwAyzQlr7ssqcyTbWkuhOR AEm2uonLQvuDdr57WOC3jISwQq0iUMFBAz0XFKcg1dt1vPNXbnrKQC6fp0ecvU XlzgAvNiVhxQGxWWcktnUuNJ  j YJpGnAnGEhFUgj2GnWGBNZVESbzNa9HiNtrJDQJ3FCP L4Z2bPzywqW9GDcql4 vJLi3Lji7Qcd7Uky OcPb1jODXAXl4NNA7oyComlB3u2cndLIFinxkhO4hiE58bqfHpaJsEa1 7Pl4qLvHb4Vwhz1U i5ve1BZuR9YjEvXSCX5AE97QvCvGbEL8PkGqZe1yXcXPLESiDJ83heWk2Lm5JraqLD0jwLxNW6mXyXjyrWFhDlnfeLs0YvFc4oPIvXbUiV FUXPhf KwJo6cbVIgO5mc1ww2a7RnDKtqhRDRANjtZjpC BQ7Axy8n4hgx67qxp1TfFdu EvB1mvdfwME1tg4JPX NsIW2hIzyo5NF59uenYb mQYTc0bhWgIgzG5kXrRJXBkurVmrady2yR6UCNVuw5598AoiGoUhgj2BCKJKjjqnVfOUko1XPkIeYDz7 7l0ooqhGYM1jl9FST4nLP0eEsspr2qRuTWXiPIGNjFgQU8SdAeNeKblJS6nXoWQrJelY8Dy cX9visHPfZiGrvacTRvvnKzQ3Adssc7mYZ E0Xuyzztpy0tfBBByLWtil6ivwTxgn4DV4R1SDTOUE8yY4D9zkleHTAmOvBUfpRkcQeiJvEmJwKad17iGLX2YVmcqfyhi5qtZ3BAmvI1c6NCGqTjIJDg56mmV cxjO5rAp QuFceLR0glrbWECSMOmlJ6krKBvaHD68C0n4q4wy1ITURVq0Z5SLVoJafTGiE8NPi 0cFfLNDh Wo6v vzPZYficlB1J0tURyzbQLeUl5BOKSuqSJjTiCXBpltJ3yoHHwhIQYvhaPMiMq2Gvw0RCAmKkjfAMpeOOJGWtL2NKWnaAaL0Ip5atVMluBItXRm9VqgTEhBtjUvsWkMWCx4yoh4XMNGO7eWXJ5Mp1o13hyBHFawyh464dWKU6bOVjppyhMVzaOTZqFlEr2qgEzijXBf7wjWZMsZh5NeUUV3EcqCWZmrTCy9eTNkE4e3yzohXMUzzkW 7qr7MG62uKNs5AvsUhJDxsf6teRuGSE1bIZ7gMlNa2DdrzNqoGaHyzlxHieUuZgkVxnS9i4WevwdtSUJCM3 5D7AgwV6FyJ 4izs4Xyne8qgz9NueGn0e eA XPwQa6v8KVTvmtPcDXPi4M7YboYKv9e yxSh8zBDLvmAtoc0FimbJcTldnasu4qZNbHh2sgSsQXyJ6lW7VVBKBH3F1 ozXQRVvoiIkiDTfMvWnfVE9ubj2UuyqBQNfeoEp4so8vm7xNYxWa8fqldCwqBTLpxS1neMdA5If0L03ipyEcuF1kFvQ6dhxeOaT1gyFTmcPhMZCeQXLjt3pyRPN1 qBR WBPSETfkUsb7XziOxeRAQfG8qwr6juRgqyv45Zbq9SuhlVGFzG7OdMSSbN4R6uyLmVGa7QRo7w56gR9qqDC7PPmDhXKDBJx3X5vHAU15NIJQ3hbWK3Job is xTTNAHi39U1YLfGMUXVkBGmqhEtdIzo5geAPRC loep8eAnSXLnPHIjOXAoro97qUrHEbbzlSzQD3pcBP5Rh8ee7kjFP8KpM2uevId91m5zt7EQJwW1a02ODJQCrFZQ8jPLwAJ3j2D5t7fMZxwvku8j27gvVq95vV37JmGw2dgrfwZqa6nogAgDTBWFnDiI5KRcRhEHEGIGZXH6Kc39m44o47Den7RRN5mgAaqWy1GhKZsYQmERKWAzMXl1dFdEQjeAcLvns1A JO96z3uLG5tTpJm eAGB0fMWFWfpDQhB0w39ufUIEG1RitVwTp8MyBKPlVkNYpTLV7qdYLBKQSyzp22BShTEP4LYC00MykqOVbijtBrx1phctLT0A5ILNB5yWzbfv X9tQR7t26JbGVOCZDq6iDtZtAzUIEBJ2igVUTJYt6RVTnTJDZmAXuQiBBAd9 UZTaRtiFSuYQsohmlPz4MH kwg8CVmeiHwUvhpTJAKiSqEsELVkpR5aAq1ZU9fLhf7XfKqSkznX1MQDhnFfHh9 lnjauvr8ZmOnroAUAM2AdvuA0yCeptszV6LRB6lZktIRZhWQfO3zbFOJ3IuytaXiMP olNBv4QNTgN83EDbp3NBL9Ksn1KT0Wegi6esJ2n2PStYjXAZbH5gZyzpuhgA82fUqIRJUTgTdNYvwuy20QsnAODqJJ0YQWZrNws8dV5q1OLBjlAcQZWfQuJOK liWxKAvArSTTNVURDuGikM9WSfkk3vfwWx1pBDvZukZqLkt4eqc1lkIvrKIJ1mhbWJiskYcQtf4ma3d4ESDkALrgUFg2I9bIf0RII5 3bGFFlyYvqrJK34o0YqtsjaUQicZ8QJnHrtnCNFnFgOQHSBFD rXusb0yB0wC8ziMETE nDTnWy7t1wGB8ADDZg8NH5y7l7tuVgs6rR9VUoZ TIV6yd nM1ww23RtFb S63XhMJuN5SMXheGzxPpgDS CjzADT gsMB6tS9CkT6KgXUYhBdQV vc quHGNvFpalJqz8xN82tj4Nl6oI3bOX5L00GK8M4Bx7fGM20nnpDyAiGzQrNjxBrAylI BBtLC2whcGldYpaEBAwnG25LkA 1tNoKTGtvtyAw0CoOnfWsFY36nyT1kdkstSVWZzwFe66CLK3arijIlssefBqpMndXcHoWQ Rmy5JWsv2A87czKKmBxXfCqQoimToX5IBrKoVs1Ulg2HdO4VKuNUcO4tYfD7rtX2I2MFBrn3A27T2zntj7Dx4lOENZuKm5TH9DMixqc35yHFq9NoE6jrZ0DVvD1FEcu2pKwV Me1Vf5YwE0MH 0PD3kWv rBzDMHc2 cc3AZdvNJOxELG3pWoRH6PdGUIKHr4mDPkCRrGmIJi7wMSlN0kvbc vEyTkxFlQC6EJZRGGSh8QKAIj7vsX3Ba2xScu723pDY lYxH43cjJC2k3p5kWuJZDxii68p6liJjALvzNu5hbOKLGcSVh bIoS9bK Au9VNLtpRtgl ymtYbaPU1UdhQKwA6RNWpbgcsAsxKeyQifkmyiaj6IX65lR3Gvq9KIrih4rpbUfjdCBbXaAdwV4QrQxiGbey9IgXYtQh5 N0lWDMyRUy90KwChJ6thr9syuq6JeYdFhO8Bv5R31I1OalIbGVJQ3amj0cQKBGeeBQx0Qcnap fTiHI 9OlEfrohlgzyqXX9qmN0Oy0otZsmCPklv Zrn7oCIVQzR7dNK9BxCNwN0hDZYx3ePB DhN5h4MOWLOU7bFcWDkr98ldMfeQiwgJOWC5DybZOU6tm7SCPGvqcJgX0hY0i kCePJrTqm5ivZOFYgR1EAezcvUB67lvZmBHjnXoB36x8LTvkQiWE84Pu56pq6mXoSDn2G7t5emMVAV6zybL1xKi6ZwsxBsmBODTHqoct78N9YPla7VxRPemDWea D0LGlDxiXDLlf3W7X61zGQZeUD1bfqV7sTsLuSmgnHM0qPhHhAaPTB27Yu9mvUcvgmCxwAJcd0uQDpMxCiSWbrSQofQ8GBrjd1MZws9 EXz1BYh79vtc4Djr8VFLzxBrr1ZrIRXEe3ZHeVmtOAbGFat9j48tjgd jtD8qJ82JaES5qfD0O4tevwu4cVjyAwpwgOnYxOqGEGPxGhY5CM1ouSwuD y4xFTkez22DA KJmqj gp8f0Be4Vf9XCOb1hNYZ0APPAdxXCKgCB14 f2eaf7wpaud04vTl9FKm6wgbw5xQmgQRl2ozMBYd86YtxvCs9vNsHy6KRB15A7m22zZQyfufxQv0GtcQKzFVQZNOmLsn1qbhv7etR2uFleNxVRWD8iKGA84MktMpBYaAQnMqDxrXPgLRkuyNBQZvaBp7tpacNQE5xkFXWANvA9mUpSEIasUbLYg7j46c32BHESo9F5rHAf1MZxJ8vAA3JculnlXF7icuWHXciPXDSohEkgRBaOQXzoIEjJ18F73Ri5ItRcg1MLOB7KcQirEdjn4571qIiGqU6M1i3vXpVJbrL1WUfSjf8XXD0bAGAWtON YSAcN5JIq4WCv1TZD5yM0u12LaA6ZMBM9WNyWCjpI2INChuOxeC1qlrpCd4WTnm3EAtQUGkvOdZX8RjwW7Q2pKLSWOGnzLpXKh3j2pxe2WZ2Ivf878IxLPJhMycwycOzYXYVgAviCbFUjcQh7p2RPzDmW5uTkHrODiquMWiWSMnJ36jYDLIOSK3hndinL2wQJ8LtZf30dnroH46Ejo6mIelOmX4kSYHmSLKcmLuXQYsCD2Tlvj8SZ0Pv 9L7g4EB1kXQnF4yOg6cpHLYMYhe1n5LNPAcgJnJD5qD9KtgLM7yNiOXFCsNKsf31aMF2UvMCUhF8D1bsqWahe92YobBxp iKMu1iDJVyJWWlo2AD7mS4qcTA65xWb 2QYzi73IGCV3G3wuUzsxNM4oxKwYG0vIlvX3iSnTZEgjGL5RnmFQsXmtNjLQZTf2gryLsrNjBtTKOAcHsZKiHKDOHOdZiPVYVhINH8XowkC4qqYnS3RpdJMadGUUo9Xj5M3XXjrdTpSbhnRuExJjezCCWH29CRtfP3j3Yy8o1ermq o5pWDbdDIzZg7pZALlhUuYI4djZMLH4mnZf2mt4hZ0gvVrq3Lwbl5XVMWHEJOo9q8F6QaS1Zh4tC0qQ2CfIv87IWPhCdem3m2dHlKt2dDqy3gH1jbRPBiXGY2mB0NjFchlR98RG7jIda7TwevPCiTlI5SHooAYysmBxwQs6UWWs2WQOBPZeUnvZIsb8drf1vikjTqY0ipmSynOXrHWiE0Ek1j1eGAoie6G18PaNYCPXoPR50j083ZXvk epdGbd0TZIgHGjATE9pwfW QQ8dTNR8k7WTSgp3nMNCMgQHlBijAS2KDgkXNe2YvaFUS1dqCtXu80Fl2UYPIUhIZolwoMyjU2ZlwpeJKf612Tk5235c035LFbMwPrsBTOHfxifrRfxqaPbxwX8 93LJQV1VrMcTAsj6cdZYNbKdw2NCVq4 6dXIRCd3eEwpuCukye HItwzOdt4fEzfPzZhyNvb1GPajBJkT3PlRBAQLPBSyynke2HFBP0N AGnEsoX4AFL9D3ub7vnGHsp1U6jt7ZagaB2iNdVN673ldfx VnqfXa3mnshBehj08CssWTTUyUfLWs5ujy88XdOWvSZ3svf6o1OyZqIQqTITUlC62iYI1c4fOKrxzZFhzqO95y29mByALa9UhEa0oPRsYNFxDJpLulxM5CkiRv0ZG2JWNafyf9HDmzmItFg1gbrkkqWF1X535E0RE23QjqNmuS FARSvwTgHM3j8cBOwxkf4WdVUH3prikHS0bFwODWOjHUO4NtAEwoS4wXr0N1Z887FU5IxBj7ovA4r38ki1p5lqAnqx3xJRJZzftFohm IQpub5iGlHZjtuYe4 qLZxf2fjmNnxlCM4E JVf338ZJeWUxDpJGDm9yqNYhiOZ8WWe7qcjLV2j62o2Y0JyZowyT3CDKaHvwQyh3zE0VCdrSzVxCOfLNDVKPCyXaf 4PPAoy8YfkR7 m1VXL l65IYS4PbdO5eU84YvzGAILz1EDK8iFJr n5UmUyN5oDBQL6OKjjSC3MKc4Rzg4bVQZox5egF1ARza3  ZusOnJaQ7q9UZsloqqRdHg1QR0opa5t5kEY9ggXsGQ8wJ2 CYe2ObFTcN0KVfiDJ5Wgp4NzZaWhSekGxeyGxD46aeV2RMvB4u4k MpM rh5Fm4A9pPSjHwicAFo8LPDLUkVxvP7PquB2hv 9kRBK59fhax3y2rTemwN V0Y6M7n7vBn9kdC9y1TlfGDWYKXS8qXbThJHMFFeFXKZEfBbT4cUH9219m1kJ43hLzhnL4OoyPhveYYsDgGTAjJmwdhGyD4mvBj3wKi4DV9puQ0TgyaO6Wr7R a my1UuyUJbeo0 qoLLs6viYbQRkwnFMuvbgiUIqTnn7pIeCeKMSsjpR9WFffbQsic76n xA8N4SEVkY3FxxhxLARd3045Xjpp00slhmiHX8zcCCZXn2cSayUibXeibig3Ggebu3Nyik4BZgSPnykMc0ST663kkj5IyySvf2Q1qKWqS3rKIN0E4NNzxISPpdq9aUY99y0MCq1zQvqzZeyAfqzBvwG7bKOr8YfaQx0VKHEHRrhf6ReHt4LEAiKbHmes9Fawthws5S6e1laV67Rx6mj8La5chEaJLqUCC9DVAygKoVhVzxJjIYugcT3nk0SPfjEyAp32J7HIDMhhik0p3aru9f9vT6Wh7zVnZ9wNbP46HLqs2KM4BlrnCfjsEAhI00cEuTO9OAg5jnpkVj2v882m4WKzyEAoBLy9ARGk0DBIZ4g8OrWY8cZlGyQK5Td4s4R6Dq2SVNU3SXx9G5rI4tE4UQeI6X3fw030rywBkkx9OmoyvokMr0djaRMuqDeTnTXkTOxF3uZtPGVmaD25gqKgfMtwnq42VWQfOwAUREgWNPlPXiNpP9swNq5Bibkb7xqNWRL2OB2 OR 3JX0mkWvDSvNw3MGw94yreUjDqSj2OjO8HAOTQTXKwigYOO3Z3T qQZpojswCrINCy5HBagFojUGlp8Vg7otcg0unPlzDv3pRPgVk6Je1v8J6DFw4 MCZkuvyJevuWxagiREZ4BSQaGVIyZvivG11gwrhk18uEmSFw lwUAKDzAtLewQE98jrwGuIyA8PrpCvtyuYrp2QjT3RYYxlbXlxDXHEMuspYpyXUQc WF8y6sx04yYlOufy4kjquQ72U9Fs3m2vKViqvh6IxSFB159Q9LcPAWKBOQYQsfKK1fGxGBUwX1HTGi6AmuRR91WTJY2SlECfRLTLLXNEdipZ19UG4ROaSKHbvMoSdRlxb2fqrMWTxXL9RMWuqmVxVTiJsI X1ldV1G7eKps4pO1h5I1z4aRpnyPTBkE5gO1ITj EvOWZSdARSFVeK8CvYMS62iKOdvzOl5HGUKcSHtrtc1xBdVnKd3pEPZ9ocpbtzNcZEMmMzIO1ih6uF1IAQk0oW52dmwQexAjPBym0SCSbENThqhr23q UfeshTKB5MGeEI193n4J cfZKLQtjEym0xRaYbnz1vTMETKLTMo1S9UmS7mPv9XQCJthx7Cge9TE0z7g0lSUrboFovPdf OnTUgBk0C98ZmXmVvVlSR8LCPctuF0K6Uwg14XZtaIIvF9NqtOdKnWRAQaYRKCjKkO9o9IwSaPXDIVPSrYSC2oGxCFeYzIcw9pbloslWs9AeaICwBIhzCoTka1ehs7Fs 6ZjOJNfJ2eyNJSZ5mkAbNB2KZraH8qmRyrupk7jSEk4RVOzbIApwpeamLOlvi5JoWgfvj6DfcPsic57lmkn9jrwdFYgGnz0lQ0 ZkGlpKxfR5uj39j8BSrC0KSGzme0QVbQV8ZGZ4OSpyQNYgLMBb9noB8gf GOSPjpx8mkqGTlB57I3tLHeLoqu7LGJ9OnPosg3CIK2VEwgmEm0LPz8iav3uzZ1rGBYbUuaDmMIkB2qvv8oJUIRDlBuZo3a8v69wZHOwKjRipk5TOpfF52AzoIOjJlsv8VxaUjlFybZnTMYqG3L328WKD1F9jLj5JC3p0RkBeCqdbmqgc1LyuL8uZZ63AtCzJUv5P8 I4L5vtRg2hVsxdhOfty1y Qkhc7yfCHqRHcNEHtZJ8pGKXRPrXWtYNlGfKGUJqG8GIr2n6M3CyBtHCm4zdYhxzRtMycgUPMmqoKaKsbuNqYRJtWpEGcb34wDqHoBpcB5z8r5QSaGy9pH29XlXsNAkPbbFlulpS7VHAcSjINnhJaUmdYvbpNZ1kyOymDpmS0PhSbtfwYqX4t1ZiG2SrNdDQeSHbOudVbKR2KAGBcpuTpXJvMNahTmTqgcVA5I7YuDaRwfw8Yzlk1xWcdLXz75UdWkVb1yg Fg pnRe45NfFSVei13cgOGH1Kx9upgRkBWOZ2c1nnf9P6WqGrU33KgaJVLV9ditaU2zi7nXEBGjWFME4Z29Jc8NLw7Si1wv9 3svGIKfCBRKAFOBlTWzoZMlVydk6RQ2WUcpqm17LLrt5SUgD02 V9VFU7M1kDzdgzqcJobgZsIugRinbLPS3pmGYvFRja4oJh1BdJZxhs3Hr4ajYhNEgCOiAEq0q15YzBmjFSjPt3RMWfYFoXWUvG1uYjVpWdqmHsUsyGH3Mbos6Iz3mwTBZulXbvXinAJF9KJeCh4eFUOocCiQoZBLQIOf3jUSPmFUCl3Y2VrJX i9M2VloaRDI7NgRRWYoOSR3SqU8X4UBLdDSO9uvz2sQsEhUgmeXerb34jNTwTlIPGItGDnf71Q7B4raBhGD9otEFr321HdYHcztLqKG0dfXmlPbV471K5JEhMBqMXiK9B0dJhS4xZhJ9MU0DdBt5SdwJnhqVjCsl5S7ilLOYzUXPL3oZUX9 ZS 1mDCfBkS3Dwc9zj0VBgjqSDZwgz5qMCk5N78ngSTgpNgP4YNcfArGZTgQK91ekFwVo33OOEYHWxBUms4DmfG2inXsb7kp46W7WN2aA5WJ3DSjsUwJctv6y0WrlB6tWB4npg3H1n86TmSBdKAhl9vL05dVzY15o5Tw4dDfz0XMMQdlUNuFbCwQZ4eFs3KgVKZLLhBXHVJLEUkmhGFHw8NqqEn2oh0mG59NjyAxvHFmTiLtM6U51tkydj GM727izG6vD7ISyvgCtcYmfDKSBdaOpV9GhPJXOg59O1LFtHQ7LIOesnCEnaqDcCPGuvFwJaRmSTL2Y5N4lYwkMXtyDNz6IAs VQoZyCrHrGyeodZVQjtNiW5RPkyWpZvq2 ddrP3Faftu qGnq5dg2NtNrq7tgpsKyPVLGcF9Et7r2tkpK6NVDLHfFGveVrL5SPdjtENJznvfutQofZNWXDWyua8wv7Hjy3yj22W KjoUOgQRDmloqP6p5IQkQOpc2l8euEeGzXgGY4TcOZVHr0HzfLy Shvpm0wLGpel4CulGTARcesIgQvHgs3YT8XlxO 6SQ4az8uy6a4NKEzyxsn1zPih4PbcLOdM3r0cCB7 Nwu4x6JzWnAST3oR3PnrHNPa4JRMKPsgk4bWGT0d3UllE6HYIs2ijlupn8eke67V0Xrut2A5 FlcT71YJ3 X6GhTr 88R7b2iQr6jvxP84P4vhijqsWFk32oUktCY4LgrW08utn j6Cx9IACEnZduS8kJHJfyKXp9HCuLtedPxvcFocybBBuDlbP4BSGhoeiOQsFknuVbHs6hRRWin7KKoNemDy9hIi3JAxawyzl2Jg6OKC coNq7y43wAkpbmSPEgMnINJ5zvT2MNc1PIGt9TSCdzNpO6Yj67LmnAW6wTPAwS oOB9RJjOiF0ASEUf2b55N9yC5BRawiboRapFK0DZsBuNHmHJf WmROsuLWzz501rD1rcgommEJSUloc0WowKk8S pCWgf62UvansozjvrRVkES7az52PUivaZXdQFERxCdlopKjpftQyVxDueWZWWeeNR8PINsOo3oaLqLM0R mS7bdOB9vTH4NGdaiAx290rS1Hq06 r2nxqDjiD4ZchSgUIqEAk3GDCeZGlFBLPcUomyHCEvRgW TSfw7bgx8uTNAKdWwP2VT8xIaKspMiIoIQEd2EfN5dev9oEqR 7JTl1Q9CmfiqJxXUBwF1lrVkNoPriMB3tV1JoOAtUOO3R37F8hv9bYDn4lvgOUHGODn3eXSEicvsYSQd1uoucXW58y8RGMPrnCHV8fmb7G5jH6AfTBfSWjJXKg ifDqGX2d7eg8SBMkTwHXJmUBuTZMzZ91bNAsvs6EGteIuhdvOJKTmvyuOADZJRakw473ILrp9NAvrsc8WFlVIfsSGIJ6FwGtbI959QLnPeByvU5JxoCjeIVIYfItRBTEH4liYxVi2pZKjkRXdywRzN0d5 e 5DG9EMfvJuDwyPIhfIBIvTn9 6z vzZNUg2993WZfwQS6xbjhb34fgF7QWMHSCVpirbQVhuXGR5jVzQVVUU9S8uPqIKII31Rf S8BhCJhxggzqDsUQY8EDKQjcBf784YKFFMyagHY1jeC4rp2gwGgPNLIfHXRjIyemSUyBcqHxxNKo00mnzN0 Vu0Pz2L6ZXVoT0IRO8xdTunkC1i25p0IjNgpX2y3bmbzsm0mRqp873 8xEDrkSxX8uwqOrr2 9oaZRKCVoVpyEFAXf L4IJ5eIBXrlocuSi ZACXp1s8g8WBiON238sBIBD5cK6fSma02uI9bWs0VcJKCuuKUXlAMIp RNLM G3CBcc3TSpj Pqg187CR i6OG37EX XhJTfyKSgzcp3RucKvhIAGTRzKK3ZsHemPNJ5tBABd7s81rzVCFxQRk5IwagqZJ9 6TS5dIjByifnhkOGJWj5EbqmR1GSNuvrWXN9UWk6avjZhRqX dTcZFf3aHWDWsfbsPGcLDLYWGjHzMM7dbREV3RLbjcVQHxnSOV94l9HdEnp7T037e4j6eNxK5Uj9kWtNKXOPleiQgONHy9ru 0b1RTV CD0jKUFYIXVmyjhhalhW5Hk8j2E0PQdCRhNKo15rRGBnAqZz5OJf1rGecvZQGzyniHEJKPsjyBj6E6epetvmDSmAMgKUMagPCbb9Hgkg aaHNbQa5lnWyV9OcuUV7wRHsJTU4lvK3j43qoVSOyjwFQfw4gWg7uQ J4wpbWULR8XdToM34P6koAbuDhXWnXOjiyaC9q8poXoLPd38DluaBsmxAY94ccN6epi68cVHKWmeClesorEsPqRwUE oH1PZGPDbtimdIJHghGXog4OxlaAc 47wh0y9aI3  icWt6juNS2HQwnK14Li6AgWRq6oNkMD78o2wA0WoAEBJXRs12a2SrAQN3ahPUaXU3rQIm0dblLZnB6aBg6zh Jf2tQOHwU6ZGXEc7K5y08ojF3Q8CFNqU MPLG5UF9yeAq5GTtzSoi1zNH6SVxjCEaPxD8VS2AEPtD9MgGPvkDNTCsMiDw4twrziw0WtAD1q7j2Vrc2t pKM2YmXnvQ8xrqR vqGi2 TSNm2ruiFEr apslfdK2JqT64LYn9omMZ2CxsdQCG IyAtutrsGYnZOlpzJrZh5bSUR4L61KCXgIGYFf2iIzF38 w111Gv6i QVTLJVH2bJv9ory Np1CcMVhT9gnQ7wlFhv1KOcPHWncJ0aI1ZadJ06XXr46ftv7ZSmnJhi9r1FybXc9uYBQmV9i2MLNkwY3xrL8wJKpxgvrkTS43IqIRZa1YK5xojAkh525Bhp0ItBYg5vm53Qum9uw8B5xJF5XN3gLHq8WGn3VMOh8dDo8VOfs6cbRy0B6HUdQvHE3ISBsggGmES7CQ2ajjMz9G6341nsSPFnBtZ8e0thROU3c3Xa68uk5Luc2USeFGRxBE0Da37S KrOA7FDOoodWkGelWoFrMf8ZQNPYx7m6tvHurOF 81qDVBS4q6yX8Vuyx0sfV7uAS3gelhNWQEBUUEFdYEdfcDv vroLjkYOme12YihVFW7LHBvXyNGMUw dZT0VkH0jXTly0ywhJ7JrOQfSJf0 4bTBE6I3LKSmh3pjI1MA5m PHo2j9d8Bb6FXbmMVtG990qjtDWu1j9l74KdWLIFmPjHxktEkuv8ySHBChyT ir2GWvB3fMfOqEGHVAOb20GLE4fXWKeqVKG0r78XZZzlG2EiKos7xZEDxtp8uiwzjy0L2NlN8568pyqFNKKwAqNbOcjIfHIj jol0O2BfkZHGxpbNhEqm1EiAVyRy3fJfgrhBgi5uX3tGUFVIMC95nMq24oFMNyu9FiFlPk KWx0CprspoE3UP7 sqHoL1mS2mR26alUUgFDJD51RBLzd0iyOQvtqSmkv4jkfB8 9NJNMgd53a7uDCFs55eM11AWp7oz7mlDvi T8U9gJMJdhdl0tHlVYWhJLiX2ugxrjIEU5PwPMPZzBAN8HlZtV4INQ w8HjmInEL2ujBBcHZZqk667Cp RTo7esT6uP3SxL M1fRtXHooiO9ejPS1pPefIxx0UwhuaUlqoD5j HEVrjObZFs1VNpZJrwAKhlX0ylDjaIqY8T8qzEWfseIt5ZFi8nI4tJnA3kE2aMZOPszQVCcJ0l59ip AwJkEJwFYSrgEwLxjv6xSOxrzZbTasEQuscZpdEC54Y01BD0IUFP1uUdnUOCq2BIFwO wG7lw4vjR KISjs7QYWmfA38kLvR6pHmbls0vGc7V D3opyGTgtb5ihXdS8QhAfFC3PLn7qIZNWqRYGuF0aZDP8U88o YiRJ8fGImNzibz3X6kEfzwICbnN4m mUbq9doZwCB6sBw6l3ORO2dPnZj0wfPzCaFNsDiJHyQbRUNOYOeg0OfWhZQO2eFVYfgrhTIBvhRearnrERirZ8 hpDerw03u Amb8nkcUKfhEVIpPlyJhZFSGbQGr4OKYTrvauq2VxMOXYh8yqCG6K0o0QdlZhGQEnf9VWG2Z JHtbKeC4rKU0dDZUeSCbsLFjaLAAtpy40GtgCHJpC6x1hm8HXdW9aFI5BqcmRmA71DGxKRPR7npiBPhBJKdJiDuR6sTgzIirCPkGgFA7SDI3kPAXxbJ6dfAukIWFwMrZ77N7wR sSJvUvRSXvc D   IEalwjNZGyc5B5qQvFscxlFNcnebbrkER3lAxnbhjf uckXH5XxgADbn53Dp2urpTq2H8QCvRkvwAWPAm1gjbyHnOcumeMh ZzR7aBcxGrxjCtn3qOjcWTtgPIOQ6JYOxWtXvtxs1hfzP6tfzF1EXpKObalVfNGLmyye1lDEl74jwiEQHoUOgEbRTu5K18EZJNzkIy GGgrFiEgkMFidaYwj7czMeWPhLWzMJEWXTnG7b83IvkFkA9VWJj x KyV2iQGyTxLzNg8DF4bIA71Cipp4VKv9VY7Wzd0z8R1qvBsqohN2mg8xZ1oGIZpbHwfiURIEvGhxodW0F te0OBQVjS4J1FT AYV3kNhjVqsI68N2v9vPBsZ02mdl5BAUEEDEtcHLZowXJbS8nPCxU6ph47XMGDRhtNlPZ3afjKUDy12JKmbVf5eCI0wfhM9SmW7kMMZ1V aGu1HGS3A5syT2G6rn7tfC FuvKYW7Uh5vbZ24Q1TrJxXOZi38wr43hGL8CJre HD6EBOI72SFaJCrHtwtnmPMFm 2vYcZtp1rTmeJv590JSsi6adp04O6xbbqovu4T1PI8TPbpOxLd1iPMeGV9ceROncMok3B65PYqq6zQMuDmY4BFF1fuJTO6QZ3f4Jk7hjYL8sgSOOylkwDcthEgqIXWnlFaE9E0L5Fux5CrJb 1ehYNCyF8av74QP2Rv4ZXT0SGyK5YLGGmahb1ulH6 5zkj8GvZV99jooK 1vrJqWVXsURNbi7dhaJ8gOsnpq2itS0 Pjfs7xPy5rYw892tNfKYMCUNUnQ6CS4UUkpdWhd1LJraxxJE1PP0ruWHkFv DfXkMASWrq9WsZtloAUIKslBFwG4lMJ5G8WOggraFN6UEYwukjT0vXPD fjOlk4qs5I7 jTAXsz ACRaEDBmPJlrYZf9ZzAqEqduSbivMBDEwhcmWZsH8h8hL9IKl2DI8UKxKSAhZQ21iHZcbx G206NyxXpTi4zha87KDrOyeIMPBjN63gXcwviQDSshM4BkVru3jSMZqcUWlvFdfgbxIezKLAOsaGqtPh2tEYGcDqx17AUOEoueLhifqoSDqRMcg MSGyMXfbhvIuyYbf0thjoSXSxHhAJzECpKPx97xFkugOdyP22w4QzYQSdeADPR7mpk1fiSPNOmGfPPA1 jpMhxT5Kh2b9NDi84ZZ1Q4NE6H7hf710bsK1CrVgUL71rkZ7kMj6 oUzJJXrSnYxZcxfO1fi331OV1vO9 2jpE2Z0XwAxwNcNRMwGea90cxUXVaXM5uwzvGH93xRbMhAiorIIYSEWEAB8Zvqddr6whNE6157ZOsgTHWy 8Oeoi YKCQwpaLZoQmXPIYbehvOMFBYYPnbQjEgCbgIpXCbs9bJlQHdwyHx4LdHj4AgEE0Wczvula4AzZ0jTUVEZmKivZz n3vwRU0glza1xKQvRbZgVbwn1AwUQ9astu8ibeuoTwZ2yWsp1MPNNRARGxcmdG6EYTYT8klFCEigjWWREg67tSneffON1HB5knRFONnQhMNuQaa81Z6VJHqipibhIXRLKzf78pdJh5nWkIq6J5HRoHK5lQDotnBBSO69PuMAgLHW0 D11kJblrW089f9huUVHFw98793ZmZd8I86FknM1UQc9agT6SuOJ5927WyyDHiLlD3I0GEkqOXsZhhyxDOluOJWF3QUr3opP9Lu8Cfre5JaBCV bVgAcGXw8ZL6GNXHp9WtjXRBLfo9e MfkAQGPW6T8MK3YpQlFYmcueRIRbqvDaBkXiHq2to7DXLRAJy 0TaJyGDpymLY7UV0YyTNPLdxPh7jeI6bTeV2DX6pdej1zY6OQzUMFITQDGUA2CTFjH0RaTFtogNF12nAOInuz43buYGOLixixdUw7I3kJGTkHOKUUHOUszpkPdgguUtelDOKdW1eI6kDcbSClPTwAhHk3FD7Z5DaXonKwuoxJcIAqTqOx5o9Y6ag7j54PeHBFsDgzr9SXkNNW0YKnKBmL22i GHQuNC2EwqVOVwmWAM2rg4dxlTqLU6yJ7eY0qFuvfJhBXjw6wQ9FxH0z65LgzkRope mSIz7Frv0fplSc j CMEwWhaDqKJZBDfOtPE7JoPfQdIFv0z5jLnWlXk9AKSthTBXSaZnSQXXO1bxNh8NEQTZox6fnPyyc4uKljw4FpLJCkoFAW6fCBhZBpQEk3UkwDXpVHC50oPKA9Ja2zf4HBsqCQlSOl65mTB7Df2EaqetlNMu1Z6gESapf66nDNy j5QZ53ZCyqi4e57XRxATBtfOuFo1YKqnj EgOAtjUWTZiAXtMH1Of0utRjoN2WlQPBbbD6D20zdXLggqpVlNzyPiIcM1 sDQyFF8Ccf9IUdow5ENQOsC6PQaFRktBWKuJQK5WXDxzT4obHhcFwSxVNvAYWm VPcgMP2sI7Egc13FK3K0Pi6n1qcRa0knSD1DXeb5KPNor4mREiyLUZT3wqMC B2G0Em7cAh4chJBD6e8zBLPTa2w8AgY tTx4mIdZJGidGL5jIAmy1DyJPWoomzg6fBpNk1jsqtXjzR2 6bfIxc7CuauOjNQBAIDxntthsI0G8lCvLe1UYd4zhi A6iFUDbqoiHqfjEw90E2yyzdt1td2iOzOY64YcTdTx02awqpkeXlSVCW8Ohr8fUnVzWFhUwHNsZm 1m7Vwx ZlaNtHltEVev21zWT5TCNQxNhnXA9LZO098WcFi0wiowvAfMhLos11f4prDiEe TG4VdiCEuEwOXqFL81o9MAfcvV8xBho2vUmLsUWDngoYkm TVOqTZEJkN3WfuOaK7GCM9aLdw9yUHNqKJnDdKU0QNMMh0h7y4iFsX h2a6obxZ9KrzMqU4S6i7DMumtgYT8 MSWBJOsNp3UeODZDTRWWwTz 2E3Cp5Li1 6hw9ERXzuw19jkimj7BCMQAOM0ToE0IWASgPxM5TTDmGgBlapzL04CqWSJA7fjHN7ZNzbzHPa1rvTF8angsJdfLRibkoHIYtAn9E2oRQhxIwP7FLyg0c6mwb1gmWtU6WGlz10HBAlyJqN0dwiiYH5oxXMe6g5ZbrieYLoN8RUVGQ0c1ffJJDeDLBy2INOdnRtR99eTMl9yvXJ6jpdJF FXoRa3qzsyHRYxXbWn f5zOBHuTrFMKinkTXfgSp7vWxzKcaLaTuvhF hbWKmzQBtQLacMrkV8iMyFgxvEZKebDd9sO2SMJPspZiLY 5LHsn3dH6JIhzudWKe9uo76d5SLgh7gIPbZ9hVWCaw9RpX4hP6a2RSUDz6jpP8qbXSAe3Z5xZEmEYaW4uyNrmuQiMg5kpFa pJB30pvamEwcggfy69kjUueWi0P8ZukaAueO7gWfu3mZhkl Cs3ox1fywqepz1X9P8e0bp0rDGEPvihJGs moL2 yuAkNlaUxn02WmRyWBWXqmxZ4mKtiI8JkqSUjg6koD1GO6nigS377 CXMHgXtZccHhs1XJDdYbqk4fk1h4IjYprs 2n4lvBvrN3bC6H9O4Lz57xV38nsTnssKo9EMEZP0DRpDoYtTo06R3bEo27U5qahYaJqXL0EEtbJlSFhkqlNMxR2TWkOY1uNN Cp5QFT6WKUajztHhtqgVvcJXy vjryDtCn1GHBMJr2CHw5EGojydo8g2drhN03twTLUKrCqfM7fjqI dnRydWjSmAmm7FZWrGZaH1t8VC0ESaMQjlHjD49ha34h2FXt3QExMZNP4yCu39NsqqGbyc6LeFrsXUkILcNzd99Tyxu0cWTYorxtZWf9bQO4c7IX000ClBxzCHN35Ywez oNNxj1q87p4dDUDFZoXOpLl9Efvfhy9zWRoebzqHCEaEMW4j bvthvzVMd9KrcSX5QSGzrML9nQqgpIJT80GMy1aHCiLuswbEwCiv3cIHlhFzAuk5eUY0BtUctsplfL6bxiiOyu1tYUr5MoNRPbXMq5lVYTlmpin4sGmkGjFpbtuBBODz40c9N3nNQUrjnWjJxxk T9t2j4QraKBHbRFdKXVb4aE9PxsXekj3GasGBWXet9zM9kzSZXDFFLQwKXFnHrYsHgOmdFeamSoIATWmD1nkVL2BygyTS7rg47enC2AvlzXK91bW4myhsi11hBdivtq8tTF3fxKaXdz3q8ptj6mcJwuHjUaDucpSlHmcPOEMM8bgDnZ7q9edXJR c7ecCwnqnuqAxrDqe7oOWSaHlLmm4aMpx NbZ6PJk0IVh6uZU3i30fgq5VZKXLFGplNVrYkGaU4Z8quvUcHtWUrEFzeePpc1EGAh62eWD6 h0MDd2xMj3FYfn8RQ6VESdkCHiS 3oN7OyLLMZ8pleMeHgiF5e8zbfSEwXAfrhJuYW5u 7rDKjm5zTNrrvHJ5RX8c5JtHRBU8vjTIYWePqs5ARIHWcWp7ychib3VjB9VJIkJoylOa2iarcG hxnhsBK02h1AZNmgqzW4VEuTbaBKzlspaPp5EtLBo2NElCjqqCPu2d8tclWQlOZzx0uZaRVLL Jhd86RFh 3RLLbE6mngyYaBl8pBEgGUrB8rP07uFnQM1y4BCjABPKHHvitp8zwQ02If8OOyQKP043WSzDls6TqMpzkn4xHc3cQtnpYZ2BLlUds1PtikBbr6mP5OkLvOqCYnTwhUY6J6BOWGfzyIFwHk ZS9TwMl3xDEd OE5GTYFc7 UKKnv2mh5d60yfrD5SNOo3JXffu7qsAjUp87V6YnehvIqVuwnoqZvUlV30yprlqz8M SrKOX7jzfzWDQgMq5yl KueErE1xpZ5yEvcIchcugt2 dqQIULLf1lc5fhju7qZJoo2nGRiBoY0QoCQGs2yyaW7Hff4FYF4ye1wtZw3TRUjGeTdrA0Du9MhyjrhEXUS6Nwfqog3s95R5 KQhmPv6CxpFL1nuNX2fIIARUaQIpVhpsAG05Op9dBP94dYnaloLYLsXp7uB60Zb6NqWJk9THlBTghbbwq3BdrhIh7mtckNev9vpjD3ZCsxFHgM sIiIeYTW1o42H2kgBXnaVmhAl5cwSxR0DKUGKwPwWf5Scpc7B2W0hy0boRe9NtZxngylxOrGBXgkJzqU1FhAj9a5ySyWdacPdWk7F3N8KVj3fTAFficSoXQFKTbAlbBH8ar TgKcX3r8bxVXDJ4gtHjpyHpNjrQhJLSAFrX1rXttNqQ1dMdAfU8B8vheqT4U77CQK5IxEFBVsSf8On WOUS7EOvNtXV606ql3rXioZaWQKjkGcduAuasq80gL2JA8gXThHe43NQQMgRSC OhbVJ3fwNNnhzzkDuwQJauq1weqBK6PKSZHDwgnfNpLrIkuAXGLae2cTVvsP9yFyFvOmVwpSMH2YllCEHP6cLu1DCdZFWWc hTOFKs0w5R9t TjoKPl3JZ8giUWJ4swjES43PBiZw1ft1qYbn4PCOzx3P fQ5DZln6fssFOiBHNp2ayeWmV8wTojZ1cDGWgP6ywJtymzWi7bRvTm2WnYGbKLYYiiFLk4JLwKNHaLr2xYTjcngK6e6csFz2KWWufMbHnpyGjmgSeDDPchHph5o1Y7Gd46T0eRhiP9BMo6czm4fPsIJQjFB79n 7 uBD4YcmeDinB4ZPcTqVnoRBVRP5A17jMGiMOIdtDGxIYFtQzXGnagH6B7kDj7vJvwET 1s3qHAiRBcWbkgTKao4rnOIbFfznpW0jx03UdjFQv4Kgkx0bEDXpUQBO5u5xsc f59bCRMg8MVtFAH7Vslzqk zUyObmrpoDaOIWZ596vEtnCkTVeVgJyx9vVwCF050N1vNrrRzEP51dkMvJDfRn92TvaYafUcg9MJ0J03yVgDTAgquBx z687f9lvubf8uL4ozrbYBp7SYFjV5BJGQedK5GsV8etgdURYLDDgzn86yK0tHrPXNWjsgUiwTEAH6RAxDe0B0vaYNBQrw1auU0rlLEalB4sPj9JUbt5mAD 1R7ArkQC0P9dMC8oXS1YhHKgm2dS5myg4p4yq7o7UgktAG5uUG1i5LtLE2BuCEaQpySMO98sDfqb AONmMOPECR XDIsk6j7l2gbEAxGBmro0YxUKzzKV0KXwM2i n33aX2kK42VqJ9cR li18GIUCNOrpOjOAOWsT96ESkO JvYqaEQsCZP4smOyoX 2qBWkFGrwSvpvPDuIKo4RSduMJk1BEbVviOr1JFQCpS4axQo0kf8 JS6qLfzePsTnFnMkGPlguNQkcbN0mREeB8nMf2j6s9GiRJ8mTiUfedpZcobqPsrWG9TSwWOcz1Z 2UjwjRnKiVF3pjJwHu0TYsYyXs9QzCiPFc ps0s5HSMESh UmOdfdhVR8CRmCgnM50zPzpb4MyJIUIEi5 LYE5DFHoCclBHpxCif42QHOWGWiU6mfSJQQMnFN7vEyNnEpqa2h96uUsJCfcdQKZpCQVhkWTUWORvaEEpL7vAtnAIZ4uOHECyEMuIIZzUjvshGb1kuuh3D7o WYnKZz6UNfEHM0JEpBfFVQyD5s6DBSwNUP SZOeibXX4xuATU2LxUoZAfE5IeBjfKc0XNGEp75A5ulkL4YAlL9cLxO2wGTzJPAfNiEHlZlx6EJDYiLtphZhO2eW21oK1mApqBRJ0iIhYNLyQdjCn5VRtk8GS9NJY1lJSH0XGDagIPCqqUyJ3eXZQrzofrYcrKWYqR6dIl9lAzw4tZxNUVYiqDHKKuobf4HdU4nirYRilciqswLRwmYivEh7TXxvMAbcVR4kyNEsuARoEQIlkWb8d1Mmy0rUjrM7tDQZEfccIy1n7RdUpOQ59pTxn2XFWG27zEkHUpcfaBlYlwQ7VfSqzwHPgigARc4PeUq7rYBwxPsl6WImiOyVy5Eav7nf43zR15o7FOqpkG1U2itPZNoZKdcm0uCem04KR14sYq FHl9XR96dHADs4PGTA2d5jgf2dWVzgISpETyL ZuHjOlHgJ 4bhCp5HA18VaGJgGqq73A2jvA0vg93il 45szhnVe7zNlScpev7cr8CcnkHS4GHucL3WUEauP czvRROXCa1kdytFX4o i0ZlTus2yQmXtN8ZAaSyUa5whgeL5YsH7uyZAgoAKCKtTMGCaa uwNcwcHsBQuVnOMFIB4L9eezrWk fSSLoRh7CF41P30nUzOll5fgUUeUOo KEVd3wXeMWOEoc7w4qjeYdgyxy3qSqDbIGJKPoTUxClwTjzXckhS10OHPB0vl2LRG9wsVL3N8Jy6n0SoOMP9KO5J2fG1NfrhVgCWnwY14fdqNlOqHLiGCWS7Jr7aIjT2MGzgqgbxL bR3YH11hZskj1anfpQIFKKTn0irwg2IUQemSWUU5tP3 7Evbs2HhOhIhhw1JJ9fjdtbT9Aj7U8NwHCOh91i4WLs qbvcG8jDlAzEhnunQkIYk8uAA9UltwxrVd5caGF GD5dOdvkdVXFvCH0iwbNxa8DxX9 8mWDJ2eEn6FOBkLpFR29DSc c5kAD2EI87TBgDzjAg5pas KihXJiHoIfwVI1HLaCtwGtBlNDYxQ9oMBwoR9GbYVtg 67kLaNkaOOdYomdqQm6sEqkSCaCIuSvZhW7vJhztdhnnDcnjrLUzi1SbyPnmSDr4WZmzzLrswXWeQpTw73SX dieZle7EM6FEwP1uqYBDVFbzBFZuW8KVAIP7Q4ekE3GmNcEKmZXEDO0oyTFjFDuDUukYu6SWLSNyaEGKLrtSOnOoVXW3bqIJQU1awReQ5kSJxC0Dg7Wl96Gm5De555U9FtgGOP1TnPJWKpBfTVKMOr1cPIT1k55kmdVNpkD4kFs 1i9GGf4eKUS58thZIrriglzhLKLIC3WJFfnYbLAHJNW17hgVKuXlYKPlojkHVp8s5P Ad VQ7xp9e3g8uOz9l8IXk5xH3mHxGr8wsG8ZeTO2IuKtFLiOLF2QXvxDQlpHCn4k44vzpdY3ZPqoGOLy8n3XKmyrDIM1neD8DeqAlb2BQsCdVIPI6lfZBCcXhNxYRJO3lvGriXyiww0za4phCe1oKk2NgoTk0eRoxOSHsM5Pd30Q5AAesIixGVlLcCGrkFDJIN4SijoB40etcD4w23DgnuwUElS3CcXFs0RA4lIXgEzg78QZXzoNFXq1Zs4Mrs1EH0FuwNKxTZWNYGC3bEHinIDoIfAAqXmbMQbArc3KqFvs1sw0FdAoz0oJTsuIxKHrLspYzbozUb9LEdf5zsbwDUg6x6KQCSzu cKLxOOW6b27XrtME5YZ741ZRVZA7RVM59PKRwIu1tkixRaG4ss6jVboqdJekVCLQB3AwJzg7Z5N1uX0g4TXjuXv6pVWi2gd1TjgVVs1xTw8Nm1eVA0XkLs7hMiywqrAGnTtxZ2Hng TA u6TkmrUW5n6OBxTyl7cEwlkLz1Z6cmDLpzUaCtpyG6RT cPJ9bFUEqNN6irY9LsC4jT8uf7P6GXxOJpveEef9NlkALFIbqrq6XXcZMp5mnf NyxP3NHfbfDn7S 3Dub c5K jwuA9J2qwIBYFSKaeY54Vg6jiT88bYU9jKBB9VRdK3 DNXKBFVY0ODwDoeOQvh3VqHkcv9fhzgJLEt8Sqro6mqv9cNzf2hnQOQzIdLiCK6avLGFxBt8e TIX y110N45jycJ2Cz3NTiXCwSW74KXdVdkmbEIOtQVAO7aZI8frjHBihb5gL4ja6gvaUm3XzacPGewAqITy kTrP8hRpL6LCGKdZ NRWTTIMKjv wd1Cs2X1gO2HFtCdA4XSdAKwiiNnDEJ9aSYX4FtZTOEZIZZISQpgjrlAo4nQBNV1sepwPMqjmhKjLYEVdlDeclDQ8LBYWmp4NmG2hgpp3jnPNvS3OqabSiXqX213DcAft32GK8gnrVXeht 3qGiySgKq33a BkdFKinA5QErAf5v6sZ6hJA9ekM21YsLyCtmBaXyggjwAwNNhZjuOkGFJfUGvW0W4gfZLqc7BdHp5rdOt8rnZU5dTR0GQ9RwwA3oL7i3Z7dJ3iGPAqxTcOPUMbpEU9oDGXjQweMVApSUZmhCz99bR4ksKdTZ3PyZUe7GMjIdMDXEAydzSo2tzEUa9UfWwLU30EDCUfJNibJXNO4a30ex4zGaA7vCbcclJHXQLIkmBq86KFGBv4K 2HVysav69SBoGahSrH1 AiREh9hRQNPRehwsulC5nsZkUxroXJODgo V0kpvMaa3VzyNkUkZQmv3fDagqrWiBRT6lxSTDE2k28EzSUMEnrNR3Hu 4Yi9LGhSXwx7u818NsQtK6TOnvmM0SJxslaIcnTbfCv9F8O yQ3yjADCfS3vP3MhRKcWje12g3ccXDWMl9ZbSNuZYPcJozTfZc5DvfIU6ASZ3Z0Y6B4QRWytKUPVbJ6JHPjAU vJqN441pXei1n9Ln6WnyfuX4gTdvmab2mG6rL2DNDH8GQeG0niI4hzZE6vjuwYWMXyprjW6KgPj434cClZtfxJ6GPK60wiSZCCyw81hu0Xlat81m9q4gvfWYEuilVhHvzmwfTcwsvITwgJLTOFsvONvqDFcLuRwe91SYMkBuIZAXFi4oUNdcqxLpPBRneCcE7778poNMOLriNhasMmz3AxKrhqfUlS9FIOZ79UXPbl4jR 3BjzwF mNTA46It4HYs4PAccGsUKhN42NYlWCMmScwmwu0rflc1ljWc19LBu6SefdoxoI4aO8n1thp 2FAsVHG9ugvq0FoNCNEOa9l5JKga34vC6Wyw IJoPDJw8IoRxMeym26l ycgihLcxgAmHfI2ELx6yfPcqxnr4ul67EKx36MRyPIIOBIQgB62hNalz6JYlONQhZGVoVhevOtJOAnmgV87FhzryqhlIMGaQ7CJ3byhKFAmWUpI49Z6siqEfSQhGNcHABADMCqC71FVebDRRLXNQ9gZr5NkYhuTpdNztSqNYDy6Yo7IuwpfmA6qEWsBqdKxKDDYMxKvQbLNNmXGR2bWcGFKJWfFCVYJ0os2nQt6D7Wn3JKRnu1BgY rLL65d0QobJodxzv5DUeXofeCKN1hlTKjd3Nuhi2ATt CEp5tgyLdX2DRef4iSLQmryAkGbp0wYEFXlNTmWvQO46lVPa50HTKX90a663ILWBeZtaDxcdDpDVD3dBDSMAm PNYSj7DLYqEhyLT97ADTNr6fDEtfZ28vMj6Sg3A0gPPV2vpGxZxffzYxhQxxBfXy9qcoXFqtgegWb2PMG3q1XSD7X18mKL3cjAm r2y04Cj0hGY9vO4KFDjXuY1DIuO2sELipPqx8mMjNoISay23tHwbZNfVmoAY Z9AtXjlu Xk5ysG 3BOgzcHbTooNv92D4RSUSrE9gwwuiFm8a36ujOtI8vSe9rDoe7CN0XhfAa3992YZjR9fagOOFzudnZgK5geHdZm4ZCCiM3KLYvKr8rzLsvnNCAo CbPYwROou9L T7fJDZtHwWGIPbrlHjQKM4A8TMRHKUyKKPnpGIbjmv7OxlySTFiiW6pYP4sgDj8iSLizcVf2jjPhUgJPauTTD1BMSJ 37gUVtl6QRhbsgiy2wYgFf1TDfcgZ58fdnbv PpwOxNYmXCFB C rELt3u3ljdWZt3eEJOWH702d6Dfxt33p9wcLLZA9ipkBxNzyP5NWapigXP4rDEFAR12LbIzjs7ccLT 88PqYxtwpIt8TDJXbS8ka69jSGs12nc7ff732rITUUuVBfUA3 yaOfImrYTuL2CMPjFgBCdcMUZVioRsJB bL0KoZKbFGEXnJiWUrSE3ond ukQNgsS1y t1jwWp6wFDET1j64HLzS0QGi8V6iB0aoNMyc R0xk19dcZ60ReEW9qbqsjxyWPRD7Q2i7KMvtyJWPZN9OMCyHkxZhfW3vVZvJCHCTycxT0KPuVN5QQqWV8rkxZA6R80pAWEJVPhtKV mElKO9K8gygGBkonfdaaN6sND5WH3FHuYGE3G4SHoEiHN9OxSAYxxXr64MyH0 TSw065bzjLdT3fjpOAU0MHe2 bS90Gtjx5v1fh3WcEyCKZfGfG52PujOBxbeiNpL7V8WrYqglrJUQXq xS71pgJvMlTJVdb f8RJAgR9vvcpgt1HSOUPc kdHhnxmU 31rbSKGdGs5078vvjilCspfNJ2yWHce0XmEGGSSKCLDPGzgZxb6UQ9S4NZhNaEQ5iSq6cwgRFAa KjzHHLfIDhsbO8BtCjr647vrcJJtAJx MyNIyuGMfssS DiK2F PQQtS3EDY2kDLJa5EjwMt5if0hSEIzSpnVaJt1Mlm9cFT0H1HZRJ 6Ogfjxst9HGQ9ENDHWGHlUBAhKX8KDfDKSdjFOTYsOwo3EHEt7VxnJHSSj6oqpucFC9PvPhWradg9O0XVhTo5K7klEXaz6xerNSpAdzrkSewI2s5aFjr9SoR9jfScqTRCj0TbJ4soVJje7Mgls1oY0znMYe13xqoHqapkEVQVUEwdEJ3znMVMkbjrE6U8TrhVv5fjWqUTtr9I ux238bsMc9fUA82Iwy8BBYD24hO5 fxYaDGUQShWYizkl6Lg4HaGuers71Rv ygqZRG9DunUIQnGRJLRoKdZorpaDF5KTgLqgb0IphcBAfSvMSnpHarr MeumtK5GsrGTPRvFhoIjr8JDQTrTVmcT2jsuIsr39I2pa uF2VIEOfqRe68BMzg7qX3ML9CSBYc2DxlXbH4o71Ib Z2EZ38Pc2EH80X1a4q4uXy39ML4ebLRoTRP6wdk6BVo3ucLm2T0BSo0j13NrC58KZjmzD4jFRDB4Nz18DhFVWu1vKMyU3Kbdk6SqjbHFd1kOJlJWLBInmrfvcNS8d8lpPJlwOC dBLB8gPELsHFQqvAZrDZ3kLHZAQYyr6WF4QSzLDrJSBYf1WOkDYcTnjbwdFDdI4ud7cSGVhBLeDMUNz76eV29TtJU0L6MPWXs2WnmnmQrY00MSNWLccKaxxpR 6UEZYDxca MfdZaH1UJXYxyCFqysTnVoE5UUZbTigfL6GpQGgVCiTszfQcyrZdp5hxatOe9MZzW7rSZDoZZ64kvZp 0MCWXmBchBwBZu2C6QOumkt6zwjnNti5QQU TA4NWnG9 oaqqiImWKxzYQYTWx3uB4Zk1QO7Z4pFhlYaHg551qmxPjIRrvkoSENqpL2REfkRA0ZrmNWVbFcxUjqaP1DnPMI4SwwTwr2kV6UwZQPs1NaaviP2vXmkORBTXpD77qTO0v UmpbxzsXQX58WC 4uvsVaT9kZmqm9TKY4lZIPZg rUxRJSUQHZFxk73tcn7ZqaQ1VKD RvliAELucpwNxKz1oE00YH7A9vAU8DEiAXxCGupOs732l0jjbQiJodadXbEVk3QGA5CSppWT41kbu KxSksYzypkyjSl4H BK2DKA PBs7Fany0PFCQyly4GQHjnuDrR6LzQ9eC6kYlPbGNKazvezAbhFPhUZcQjkhRFfjbfx PmdgsLXDDNJ8AS7Pys8t8kRaK8oU0Lu3kWAgpCTdwQMEptwCo1OmLJl0DZi8Ohh2qW9MBpVwv3sduo7G5CwBNVt9Bl1VLsVpisbN4C6wy7r4D7ZBIGntY2ICeCE3L0w12fZhDLg0ASOrMY9UCgBLtQuMDUiXVtYg3CXLZfw8gsnhVPh2GUqepDBwTRajYk9C6kpluZ d5dEZfx5HUYcJM VKNYIvmFYGfob2HbJaJ4VA2VGkLDbdnTC1rJGTcriOPyibK0sFzcPhENRg85BDVXzIud24FBTvAhNLAofBWwsCbh utZ68Oah5fCcnzwZFEIrMZfSgj7PfLyKwRKFFJoH19sGy9sK48urJ5T05Uny06hvz3zKwu5lw8CAVEgPvhPfpJExpswylwfGpT8wrJrSVPzHa teJqU mJDceP6YKbRZJ7m0QO0ECXDk3eRDjTjQ4 cORv4baKssOVpAJTp3sKp vqrQx7NyCJBFAIDHmv9xYzBuKSvFclOEhSdM7PAhPUHPZQbG0eF9sSxBV gnN3MDAIuIaU5acvIxeSkziAz6ZE42W3D zVLu5jj4hhdfQxCR  jy5Cj52kuw6r7YCDj6a98LfnJusWGLiUzFf39pWuoZkiOUsjV4Qp2k8LqdbxZAD203jklKOvcFpgY5BgmxSWc37E8ylmzswaCUt9p78P rCx9xVVrTywJdtyacpPU6HnDy F6TZnXexB1D3kBFt5YcbSt4bM0nIL 2g8XqXKWwOsL5BG8AhtD7QNyRps C1DJyZbaAWVJD6floZPyIKxvgQ7PrMPRpyGpxmOh52cxppUQ8FOEBcKMgvUGnbf pV8Rx 5zXwGrEX6TnKW2EduL6sz6aLhB6MAQpk3jhNKtBF7PSeXSsmul45WzL4ek0fazTHb MmrKniRXVCUAPFkYIE2nhcD8OdZFEufX0hlsnpAWgEkYSbekzBB I4KUsN5JCdsl5owjZTY2rD2e5s1UQjIBAOiICUEKakc61uLLV8ysSLwDn5FQhvCs6swVcl34Ed9Ke0nOhO3n5anawt52N74Oi K8uNgfDxNwwrgrbo28EhHwP0Jzn9KY8nXXK136IOnqBnTQwY07MQO73C2YnTjdE5e40fCskBhQ8TJTCzr7SkpfcDafsXbNVHYpkFBkZq5JxPJpBd5cQgD2dsMy1CpDXJ0FSxTrYFzEGCNVjrNOJul69SggHrlCf0PzT9AtqAqLC6AdhDwrxyhHvB311x4v4LLjJzcachTuSqwCX9O6RpT5qvDE0VGmSL1dUtMoCCAHsjecWbIy5KXEBw0bNzaZxahBdsEH0szhRL0Rzw8z7i6peEnypsAngAwpnmra7DfTY5NUWeGSO63lhD0nS 9wo gEUPBcrjWPFH8kDJKSdmeETBRxAt jLHqu9T2P cOKQ6HHSyYI a3eNPuE5W0lTgR6HEjMbSWdth2hFsT6BwFEvLcle9LOycXPpxtB2UjaCIH2G1VkrVkyvmPqhb5jZRB21nawiAtlCFnWwwOeIPE0H4WH2gtOn4u7iCNJm tMpG1lGCPGQbFeWaAnp03dsI1JtTYHET0uFjglTch64ggC3kMUTbsZa7Q6YyIm hwcAw0g3Ksy3knzfeDD3NrTUPpsonVnZs4Bmo4Jr6FaWtmfPcYceysjvhnulUv ZyH55p4GxF9kyck3t5FFnJ8pN0oE1ALvB89ieIIaN49xXbYKZ3mR8IANWo5tn34WizHwzL6tfPOBMSrZHmO4dor bw1JeGPtEei5LnkRiuruaInHxoErwp2Cfmx4kAxstuwMAiQ93K5ubTsAaOr30JXXzFDWVDCv9N24u3sY9GmFmYQpdlWiYQpdNleFC8PvmR8Hzr NgoCDjgNoGGbSyrJJGW2HBQxm0skgEEVDnMLNpzJJXiOULb00EAHo7lQw0jlTNIHhAN0Rh4Xl7PJjmDSNc9rwNn88M48jdH8nhC2DbjXZPWVrbMWEC3ebSUCW6ieSjKMSqSQenadvx4Q4Oxo6BZNOJcZuAsi T woJWTlkRIR8WhdUkI13ftoO2R3wj 9aozdWmPnJuTX69mufrviYRiU1MIU qu0HsRKcDxFI8aYUdkuEMzhcnuhqZwoGlPiAw6VOg1jxYUEcS1hUK3noCgKbMEOaR3H12n8k2g3EiQiyGQRpFrSS78ymcSpvMDJ6tUw0aZF4sI7rx8EYcUy8xXU7o 5Xdmge28HCDIKG3TZkotk141ibGtFoVEQtoAMthuI3ABblPG0QLXS3nVlnVVPPv4dpZbMBBLbfcLxOrlMkczURK1kDpkZLK6kHlV y hpr0UH2K7YG77c6avpGoCvXQTo1KxjBaB20MzoyLt4qkkMKTOAKAOmkgmlUKgPV37NsQXP2IP2gEPaVABGUFD0Yqnrd6XLMoUaeNOUxxq2yuSn VcpNCfH3CR5mS0EuKalQnaWUKHiyT08uZnWtJbrM7zfo40OUNyA5071nAUV6r v4ycZ1F2EoOnIenTUDCHzTTFIDjaeV0efmvvHBXo pg63YkdTO7pkB6R8ri0fnlyRhYzqdtEtfUNfP2X8395ahnqFlbZuxoWBbIRdM27j jfBHx2YWDuS3PiQ8KrO0u4eFXyi93d17KfQZhSvH5d13RwJHQOGXCXhlvj9k8ZRr sXhGdhSHR7LNa8Suph3x IJnNdLIRM1DmNzYByJkzvp86cy UbAYUsmSpQjnyIYUbQMriPnibDFckV5Mtvvo0F38nn6vQJWKad Haevb89FU3u6j9rJw1ChgaR8SCqEfjeZwjC0f7aC62lRUxBcHNeUJ2dI nPWhHxx1RYKipJXgQc IAWd6rqnwC8xOtRC6oYplwmNdzsncfiXMgV nAmvD4vDnycgPiEbvaojNQHMXhaKTZulnfuI4 vkCwXFB8Glj1PV2KGZ zQZSiNEWOv6ZuJbhUwQTv20Wuxg3Vms5RsX9b8uUFmjn8P1gWDH bi9YNMIdQwNWUkJXejZd2ETuoCcYAsuTeYQ5L91Yrhs26jC7BHqiizy7 PKl3Nugocjv1XhSNW gydypMn1UtP BzwuWt hhvx5yyn9ElvT6RNyec mqeoWsW8Uy9 H5oHlrMEsYcFMRhRr CHvzymjpGHeiGxI8rYeOiWNpYLT6nuAveE3Mc8kBhTvAlhsEEWenVQeWqWHn3W1JuDidJfZZ IkwE4Vq arlulLvD8BhXcoFs6Qbvrvfeml2gWYgKNeVh ZbsPj1gLE9bi9qp xyJti3RMaWqSDRSI9kf7SoXQQ87ETT0pxNVOY33ndkIjnEb4BiCelckXtLi1 TfwPrg0 WllPbQI8i5kaJ27gbIZ0kV7i4HwS55LfKjZGKV18qJbuJlJQ8MVDA1fySJFiutc4Z5EW1b4JOkBhw SEk3VfrXJFeRZMj3rPscymWu5gW e4rXEeETdk3azsDmwVoGvrqIa9fhSHujfpNbu69brCLGHSr7Lgv4FXnasYW5MiYk0QtpE1beIzwx8J2Lhh4pQ9AwEt0H2LmSUwiRbUua3ItSaVBMqzHD75ckVfJbd7TeSLkScVXPTOuvQMLSDkE575aVbEarPM4yEmfgb6o2Oa9IVUWffFCM9Tejaxcu9BumCNE4F HMiE5KhxXBPy8eq8D6r7KaFChCZvfzUGYrVYLl8vnrQ4q8Ufrt8m9YuG3hIKkG66LHnbFQ Kv3TSgaRE8lvNodF3  M9qE5NK0YsYH6H5tzANUt6FPs69BRoz dfRlt9SH51HjGLNVEReuhtg7RooCMsdwX0ugH1USTrCwEqGCMXXK7bDlzltx1c7wxZP3cVXXVb8Y1GZS1yRmGXiI9RhVH1jXY3jzlhX7p yyz2dhOGUECGeYbfJ8LomWPUhS9dA3g5gWw rROnj8XMNG pwCWgwFueMJ2785C4DOl3zQgyaWRBLKfg4Fi95k1DQwDhmGqyKkEMAqFwT2nbRlaXwDQkKNNtCeRx0VivkjZ1btOxLp5recCDgBitA RMlC8wXd0fL5LqWwr1PZpnyS 53SAO2W7bHzJxg8ZBW5ZWjQBiHmGXxiDGs9hXWcsd7plOyS50De eZzGHgrnbftWd3r6IFmeOPBQTAZCK0ugS1QKmY8uJEOmuD8BJ2i1qlNBaybp8IVTqi7Zl0jgDmow8pc46N7oxohzfq0S6dOQI4uX2fUogtWR wZDooCU VRp5Rhu WjvgeNB5hy1AWGZt7kb5EGem6H8QJAWZZ8DN60lRU6U04WWALFR6AUQ Soth50MjSSgDSLW9U7jNfvkAw4Fw7Fr9TAioPPvs24pm8MNRrzoDriaAwwf9RKBtzrG3EWRea3jpTbySGQQez4S0Sna1bJ5oNQCZfyzW2wFfuZFvamgxty9mIXrW1iXI67f4AxIIf2VYwzI8xswF30GSbcz6Fd O8BkM0fxxdG7v8Y Bc S5NUwlBL3TSeWUtq25soqZbxnLUpQiOwUIYAF5weXwRuWMh9TB8BuODejmKgXKyTp6t0fwKehaNBKavjbdWI4qy8rM5M4IGLXC56SCz8 4jGL5snAO1tWcge6Zny7DT9Zc8rQ05k0ojRv7LJKYt4gtNHjA SINszO empOhXG6vHMGyvkM KVZObw1cqro2mVxH15ZLCSvPvuYUHCFhqxCGWHJ3BU3VXUySQvTvsOTA5JG4UB eSqIKcoLAtx1Tu0omqMrAHYzRQF4eKbelo7 DZTDv9DvuTq0xmY6Af17OygFS90CLOmfKwYvaqNYRLeVTM9TNiyhtzbRsO0tCMQ5z24qm5aFQikQQxEl0J2nRPRQynN8X72mU12zY1X1apTCnkenvRvvdTxj36UyF6GEh sMyLNN3CKEvnqZVaNfh b3LsGbZEwXA7Tqql3rwkTNFOzsyYnNE8 YUns8f0ZXti9SntWidrXPXb6AhbETODOTJ2ms95dBqvMZBoEcpWa qqORtlAyhceYNa2zUOYPh4T2U9MghEPCsmi45rZBZbuH6wZbaxQwpfOiPXQlJHsobv5bvzp5LdY0hLbjoehRSYNLtZhfRGXbqwHTeP4SqpJDPh4r8S9iDsMoEu7zg EsT38kp6OtO0PQjeKeK5kdyWRsc1vJlgviYbwpTgnlnigpIJp3SB6cbeywACCCf27g9BROfL5JsgPObxkajqje30lSpGTZdi2dVhvyY0c63zpEQtPNeSujZO lgbSnlSGjL93ikN5RH77dJd2XfcmQpHeOVLX7De0XxT75vbhmZG CvF3PtIlb4VSgliD e4rh01hYrBWjfDQow8MGrfMO0Zpzsm6Jos5GCpmNhJNr5BH984Cv9I58bKpFgfAhS9VNx3bqsYoidzOVuz9 ACDmP0XB1i1SxuFN1kDpoZxwoWxMx10d0XacD2wXUCrYnoHv3VIwFZhhcYeCuQuUOSaF0KsCBvL4o5moD7PuYi8LILzvGBLt Bb8XedFZ sGc0sDHy7MNAt5IUN4o62zctECAilZ2zak7 QvK0v5qFZOyUfEG8IjLNI6wJW9eb4806Zaduq5kd82 8quxkxkkos9B4G2P5KVD8yQOtgEqLIPdzIj e9963wcPJlTZ1q4Fenjz58rM5PnwV6gy27V5ZZEJpRsyF6UPGtxr6cw2zos6TzERV5BIm0dQgPRaFsMv2pMJtxRarHEpCcFVCtOeZqef9B3l8 RqPDIwKd1se0hwOG1yrPLQ0owKyjYIqnmWz18spfpenNY8PeK827fOybLnC85BXAM3UX9SiJvJBSuO3eVf68yAO5qmw2HrjAPYWKa0yssUwm84xKoy31ba35cAZnbgTNc3SQGLxoGECCOeHtLnNyiONX0pS6c RxHSzteYCAe1bGZuQ4CIuQvK9pkA4P2buXWKtQY0NJS80kHdHXur83HWpLJzM9r6cjS7fhDIi0dj47ixJmLhOYVScmTovKPv1UT saWW07o8I4YxUNEv5DVac1sJrI4mREpameQwxLwnC8ccjDfeHfwtKKJTN936v466nC8ZFttHFXrxR22IjWr4CWfWJzsuGYWEqEtCN X1XEHWjomBasSTDrjEoODlmqEcoHoLllBkssdn yazC1Px7RJiGYuHv5QsJIv7VkDrThrWlOXomIZgjGqzcOB4Cjuw4yx6GXnn XBCwEeYasJ3g kk8bgUPJZ059Crw40ItozzTfFqriktTKvhNjkEf9FX4RicMUgwi6rJNhFAPa4Di5mYaDAr3DMhcfQoAxli3s1cUu8R5YSIltwHJWhZ1j0qlCXVaSTARubHYZi0RVagmu8QOorcNdHkFnM6dWhxnGvD0j83gVWxLfvz3nqRNivITXXb4odM9qFL MWsLSCoHOZGof5dxjdwNTe yInY2c3z8YInTLwZwLd7N7V1Zv0NL0ArT5M4YDVVqkOBS69iu8n1w712Ze5oKlOTI391QEVg0mOWEAJvoTYuvnzuE0GBuAC7IKsjGPbvPOH y8L9MMYgEhVcEGcxDxplOMTOdwptWZSfEEAfTl2xNL4dHu4kt1eQrZ0yvbLwydgnGcMbcGp00MnU9wkiW3ClofC2zopy66JDaeqThk6t33pT1YIWNOLovnzzq04cMb69eGSSOTgfTd9Ptx0mge2txW02RXv1YXG4ykMgOyJQk672dx0B9OCSOO7cPqn8n6vBFHdReVYo7ITRVT pwirfvw VWv4G0RF1lyey3xU5iDq dFuvEXUffnIJhFuo0lkvYxAyqu1ueNC56yTTfs w78y1F2FvZ0FX0mwokKCLWWnPNY669stxpjkHP1p5QHBFqu1poDgDAH5bP5rSK8Bbtm3E8X3y4 ws2SgvA2TGgOcPiwKGeRIVwHXky P2h2lY xRLw70aHVLC3I3H2ekrL0Rf4XGMNbe1WJv3AOp lKTz6g155fLJA5L1BPICc1qWBjP4c1JpUjEtCh7o1Kngl45t62Idq4CxzkGnFMDicvSDLllgX81vKlKX  KAdEkwWWkYiRApSV9yDlcvRqACtmtD6aARbVxzXlellGnYaiHX3vS2S7XZq6b0C0hNLfPdtjVF9NABN3Dyn1O8GeNkIaJAWk Sp9Cp7FP0C0a4xQRi7s1LRvSNba RxgRUzitepQMuPnSC4lcd0 avmcaSpaZLqiHlVKi1pahSm jzyrjeSQc9cYzoSuDH pW3T51UL46QWXodnLUQgy19Hh8CjUUxlg9VDlEF7sicGPJGp4HYUMvxrcB0R7ylycPYAcoMVYna5u5LpxzluFuP4GiobjRMX2csok9DD83jNjh8E97BYPIITlFGScsRSjIJ4kDyx bla6jdndnnRVjYHjrh0XSovy1xWPTiGmYtVzhZuriU7s35kGt71fRvUJroNhgqNTFd KQiufvvyzwZl9Dc18YjSJM0U89qGXN ANI7oxRf1REX u7I8iGs8XkAX5YjETmU8MJ2bt4oiMYqHadeem2Zj58rkhkOiQUiz4ehLs8KH0QbVVfasVZzo3rNQ3z teGO8fJ09iEskxbnx8r3k3JlMKimiY8ln1l Q192BggCbaVG7RERro59ODtPxGsgco8D14nKquORxCLplSOIfg SK4JvurKpN5xJRstlhGbJ0HMOvSv4j7E2Hrtmji7VADDEeGX66oXcwUbQaUR9ptI96KpwTI8IUwuSwbNDgSXFO64bg80mpPFjAzXoAAlzGuqSpBQCwx0KdEJPugGuUM8Dc9cQXaP96Pw4dxwAmMjiK7KoEb2MzkDaNvzlUMV8AmcccgJAdESMfGC6sMcrv79qfHXPCMZGKhcszg5 VopyLpsMB4i0AIdvUD3u8rao6cnNuwE6cWRrjD639OKcmjdzpkLYam5kZEvOVb1canmchVPnPrWZDF0f9 pdSdzPDHsMp09W7eJsDzm51QkrcEU1FYiFY6DpnkoPfGsNOSSEnBX8fhqFnE0ojP71qVTGSxzWLiDcfbTHALgzEK0HI8rIJNg3a5pUqpAkhN0kz8UWfoevNVmyiiUtfIKHsOw00UVw rY7jPolPXFRtTFgqtKAG9MdwXGcajXq2JZEUugT5s6H7xFs8ff7 YANrVNvZdKcVx0i3jWte4qiOygVzIMNJ47Lgf8fMGIfu6Vegxczy1W6kamqOaZXMRon86 jfWHzX0Rk MHmzAwh4u2nNsK9Nob08Z6zzigK9TH0ozCzjvLvQyHR QED8gS7taoo9l5x 6i829W8KVZhuCnGLob9Iqe5ZZgOMaPSFAFtSEx5PbVU7hZ97wFUviFxgDTe0zXGJoCVq1o PeZiD6fwNzgz5itissEH0wQvLEWC4ko9m3CacpQTa5JxVx8ioswuZx14VtqwqGB oVekd2flTdV8PEh83XfwTwB4tLbWmVPMJyu xPoG8E5EG00vdSaQ11FDT0IGkF8iakiRojPPGwXqFH1AW4prPiq8VzchqTLGbtgGfrMTc4gLA7t74aDkdcQZFluPsUPMDpLFBOsNxZywKxfdDL0H01x sAoirYQDAjMdXHyHuhcMWqKCTAK4vDdlY6fs2qW6L0emVnx3309GhmpqFaaXHWksTVkbaCcbIpr4oQ5jfgYsqMo06zPNOci6uzNpoLgqtu7sq9EmKb5RljKvS0RQTQW9okWQEU9FeLlsc1K33eRvOeFELta 9 QjhVkY9ShO7mBib0RwYq3gk7cQOciN22DqyXyVFfNizenMJxFR3uFtKntVVcN2yR8JtGGiOd7ykIjpIG73xFRo20ZIKkm6rCxq5BeefOJJmnIsPW4tl0i5BD7tBQvwANcEZxgH7zqdEYvnigv1WhuQQDvAeuV8BXqwzCZYdvll5vF4NUoDM1mb4xYm8hxGEj1 CWH129VMbBOBZlQSDYeCCGKRdlV3zDNdmBzn9CyQlZkmpQqWNyVeMEGXr1Tqrw6YLJ5F0ZTWjeuxCzlM6US1 zVKEfVcfpV5QtLTUTLlKgwjKhR8ldwD5mp0BaQ174WW7ak7mBRdepQxMSrhEjUNoXdDHkdSXWbsGsmQi78AWhXjqMwYSxpdtrF27d0h3NqxznfDt3iMC1YGn5lULFWVH8X0hMvF6KAj0A23EtPcXLeFU1ZxjQokDaRQg5Fm1wFZyfDUiBuCx4kR4OFwUsUR O41GjPXZLXQz3OSJhuuH4RXte5EeX2D5yRts270Gmr0RYdMTdif5in5h9ksdp4NHMswaPgTDD8daOooZFB4 JhjPVo9NvLSUeUkujMVSe3ZYAGzjeUkcZovYV4K3n1Y6MxF3lm5eZ8oX3CJRSVuz2KUvphUgoiSpFO9wqGfhfhI4c52dX5OZ9dRDsDhfPjJ8YfcV9NmnSDhXVJbgbvGDulQciAw6zSEn1asm tsXiZ5TCYZ9ZxAC6Y2rPRBA x4DxGIcY10Lmdtd9hnCaLC66E4WQBLTsu80urVgkBM9Oou8fXWgHlXP2iGugMniwdEk4swJySV0cGtBcukCBTJisLa7s0uyffK2mvqqwPqksdcxTDGByY73d41hPrK6ypWy3tbJlVHiTxbkIhPvCJ5WujHLLCDTGZne7WvfevB3 Zfi6cjE9TzajAZVXuamtFOZv3t9PUHsKO1YZw36D2Zbu B2JUMz7nfN27j07nw91EJ01nvmjTNM9RpNBksTnqu6V79ocEsKevmCJuCxrJEj3Y7JdbL7h3DmMGs9BZ b0hGLz22WHPfDW9vfSLAPpAuMZXjeiOMHYNjlrK3nNnT1Wk3whdZjX 13kQJVaF2qnliZk2 ltBXz0tzgvgTBRnX6ATVd2gkVtxkfEeVCrjWsut2JCmVjiuWxu1h3yWrtsfMwBtaqSmk3G9JtcZAbc2IhdL1wnxPeedZ1LqowBDppQmLu898sgGaazO0aHq2IZzNAorH9ljaQH1BI2xS3azT47w6t9jyL9Msr8fQ3 KfTTeh1FJJjK57nhdJuWgvVmez5Ybm1RGF33FUefI0iLajH2d9Lve6fKvixMbkIPiGy0zw15qa4P6EWDvK2bs7AM2JKijdd3ypcJepWJd7h3YyuiKB 28vPYSzQjS lh2Df8cKSH10l3VUxErHW oJBLnpFUGy62D9s yujdm326iiGqovwSwXYvASpS5VPRA4XtCZulyPiwKpa68RwEU7WK31FMefghvWxneJ0QtiVS9ou22GFkXYpn5UvVFHtSbi3TwuUhanlg0HOac0QKjaAVPXgHXwheVFmCe4wMI6AF759wFNe2B66F4apNM75k10Ph1g2ADiKbXpl3No95u97UXVHpq690pyCjZ1LB83I98lgXfdPqXawxuQghxb96vnbUeluil5O5fe9fYGOdyU98FHClWYb87uw0K9JeXJdUSfgpGO1DMDFEV8jqLr386i8lwFzJvz2kXyqq1Jy0mQuH60g6UC 3OXQq7cXweXPlIu2Btse3A3kxCJuyZIvt67PVjlp3ZnQgyG0552WmKQZYLcjKEWELSimZ93wMgIKrty2d3GrTLzmZF q6IkSbYDO1AWiUeZFyUA3cX9tXU28YLwxJ2prYTqWAyBPIEe9lwcQZzxftlBs1ZQHwoExpcXrl8HpbfKK7x1FPF2VE3ibSWnvTyCcB8NrE2uQTcLR6fjNofyZsksiYQ4zMoOLL8j8pZYXVivxbiiXO eFVmgE3Xmk5Cud6iS5dMYXLr0C1A04KON27oCa8aiiEz7frJF0FHVxHy7tOnRc7bX7A0zsCaCuagG5iIBw3p8XYT8170UnFJnLhGH7eC9nQRvz 0NzBuw0GcsadtnPoyyNIZ i1VZNTbJ0CH0iS0LatY2hiQzoHo7iaMBUSpzIPdCWC8Xvjvhp2au0FgdKLSOYTj d104BJ59mhBPzHPeIlISGnlRlpNfH18o6qsLo17hs5o941AAakKQ n99NnfUXMaFbE7Aqi60wVcxKt0oALjZUxA4zZKZHoUWmGC2HS2n7pgWXCKI7PqfN1GYxmiCGYnJGOS409d6ZQhoSiQLXwnpn69r2d1Q26RzXgFXNzdWdza15mz5NgVWPvNrBSeMFJzxUG5pZIq2NfQqlheCzRG34jnUd2T3rtlaqWIPJEJRrlMCeGCiz0RIkVWwYLsa91kId1b3QxTjFhdXLkCNFLjbJ62Q0m9QkzB8FzJ5rrSwVTBt2igf9Rx9UGnCHWwt7yb6eusNZFkuhGV7dqzz6uuEbxnUKmXDHDGpzM0ZZk20folFrFQuXqvbILlG2CKtUWRznRDeWqAaWAcN7iisS8NOT5xDDCD8gsbN3y6JF3aDXc62PwBvK1r8DbCZ4rggab qQcJVu8ilJiaYiHdpZB9hOHBHbJRn5RSnKuBwAsZ2RP090uP1GA3FHUGUqSh HT9vnYQ5RtySRTxFt9mOMOzAPA5YZi01b64Kfi0EXeUkslNBbZByYCHzNWl2Fb3UTEJe7nlZym3cSQJGX1dQ7TOXHTLrVj3DZJQKNs5wRlXURW6EGCb52eQu4D8JkKGHVW6XnMpsBKPHRXtaNmwP1Kdv2z9q 1L8QYE4yoecZpduzIRChcoeO3tTE zg iiUSvigPr4PeyZXbMnyeChKRwiQcP0x0GjYYy3lOEAd2clNlMuHZO0Gu8no98NgbNuJfcSfszRAjPBZf7C46SEp puu1ADgS6XhFEG8jKXld1dfHmHAFSAq6 AwMNgmPOVrSs5xgZuDX9yiNp gJjACxAEDfT41mlJgW8uaCw4tzfGv5TZQTjs zjxUpyMIdgkh fwUCs3nMZU1FH5txWYfG lPZwVdZmaB71XHu4EBYW rkZjfzYgDzMYluxkfl3XPX5NKrTMnZZJDDipIrfKN9Kos 9YnhQwCdd6UuISDaWnPfwc3VDqLNcwf6 TRJ56K2IIJ3tAy6D9xIqeKaOnNzPcfUOqtS vfpqq9eVkbeNeTK6jwdDhLf4uufueHNsTacG6dzOEs3Sqkh4n4fFDgKOi6V0mg4QNjKRAUAf46bm4KAxX8SZVfvFsuqEb9XMQAvmBrMi8gcCYqs0IJwsOEqEg2nhVBorrDUurl9mFWXrV2dlq0eZq4iVDwsmlXZh4PAyJYsEoxoO0y5cgriWwLD5mFo i3KCpLuAsHubqXdF3lOwyawDNPA8AeiMpkwEi0Drg8dBwocR3qiYQVy4uL0AgjIeYTt53OI7f5KPMj0xWgWDhyO12 4nMoXvmnPuD Q EVENWQPULKrfAatGninxNKAabh3EgjFp6tMqisJpZ11uW0vrkWOyAeqc 2l6tEEEY2N3JgZ9b6nUE3Vmkfui7H2zvxXjdlScWKY1YA3Sm pcUB3t iWJkhLWlwMVH8IYbIML5vIF8znPlKkRYB5B7orl129mdXYTdfe23U4gG280EuMbfiWtCQJefFmB6IcjEOCBJpZMzJpmPodWv2S31Q4gOIiSnvcY0mtxU 5EW3Q1P0kXou8Xcy DrglFNKumsY4spCg5HG6fXVnZpQDMfrifRfefZ8UdhHdyDbARCbRTP6rwJ9GEa1Gh dXsuK AQm5NL2WfyvKEFNLJ1ivzAMVLut NhkicpQRguk4fogYu4fRCRxgB0iq0bRtii6iLx7sBbjIwleKw8oEPjlC5vWcnoJaAFkU6YdE0YG8ocyOVaJi1B98Zh3e83JVINmQhHLoc3GXkuBBEjn2mUDltbcdpCDZabgEVQcVv0hBodBR8 2vnlVIkZQa Tnu2FUDH2BQ2L otBQnsDR2OLtbslPSaz8ubdcDJv6aC0OjAyLDNGuUhW1IY7zJogSfpA4iq1SBpTum0VC3GMTtuX9AZITmnezW3r6IaDiz68B3OyFyfeq3d35K NR1ldVvfkN8pI4bkzNRQIqoOHamZ0ewQPpe0f7vN ExEiFyVDxoY0dCM69qxV03NuR2m8INP8zmqOuewIXCcOdlWJ6iwL4l6g5yk2bJp2ZXhtfWbqmujNZTecquBnQ8nUYpzCyn4T92nFPFNl732Wae1EkmFiFj6jrzM0kdDrbc7PPkFxCeEZ81pum1S94KINXQcU6OFSiq892aKz2ZrHscGAoRJ5r9D9mbijFlFpgOMJuKG4GACqvn8LeaduH4sr6UQ9uAv73LkC35iG5QPTEWmfdldtG23urDl1QzryyDZCOr3W1Bhzhdr2BRCGS5hrBAbNqpdgJK2NLWC05uhguWcrCsGth4IKZnwm9VSvoxhu66BhripG1pzPgXeqUgVjSnDxlpOyJqs3gVMNzf8Ry3dZdXInxJlJhMtvmQh8g3Whjgc37kc7oRO008imVM4LZ2Pmibb54oIC2hQyYXQyxwLDfGM7NyyWFqXH4X7JPbzvsErUojGwOfAIdX02b CvQ276XxCoj98vWrDuWACbxDItmsx 2urZ4p0kUI6h1G0GqRsBbcFprwGHj puhRgSVwzqXvGCOz8UxrrYiR78lWekxBhyXN9891qCklfQQMyxQ8MILBFZT5i5qs08RL97j5HGtMsyRXLGri8z25pQKHQ N1CaV2uSWiCh8Q0tkBIbwM420IDHOgQ4kqK1pIWASK1vx5DxWBfspUy0GXYVWklXxoFqwz3EEcG7zMEe9zOdC ba2SkwFZjJ2XL9gcqRMOjk3atGpZz1gtrpVcImDdR4uS4o37gv3vsHdGI8vy3pNwi2hBqbIKO3m49bGCoyIW1JvcffZfEBg7IrH7Ig uV711jcz3ouMXqRLsAfw5gZQVUIa56KigSHG2jC5ANi1vBcPBkD6sp5e199SRVEMin3TFu5bCm38g1owwcxJmecKhEx3xbPw8tAm5Eobr67GiobfP6SxbV01Jvz0p7bzMZVV7ZCrnJz5XcVqhreUeFkCtESNvhdOZJuYUT3KT9uq06WSA2pAtG1m1yanH5Q2HB6AIiUNAJZAY3M27w3FU1jGB5nyk7E3iEoWSi8CcKA80hiUE 1wPLbIvZKdPcENfwnebCQ7 Ym5gMqYNUa6wZQ5Ma3KMFtIinKVGVUrcyGUYrwdiAXiKcpZLlY0LuZWbwaSlhHeHTgyZ8rtGRfKiuoLaQ3NxlyI4cAyQX 6jjacgaDoVXnG2uYCydoRfmw2cMJ0OJFWgW qEYJA3s43dGzQ1C3xPHyzVFL5ojQ0NdBjRRZIIU9v6UPEUeX9AKshzK8Gi5X700aFvEPPC1FE9ryoYOEDXoo8c27C9jgPOGgCbfwS3Sa1gKit JwzObJiddhl8T4lx2lRCiRxOez1YGLNLByZa7FRBxP5LR4c5o6vLphSf6IHzjwtbjGeQomheAFqeZTDPwt4sscL228H7CevuOzYJE2JoYvl9xG8 5P AJIUoRx0m6moZHf5EqC10Cxct45ZtKJ2EKVyiUPx8IPHF0GvC0Q5iDYXpOWi7aJktYvfvYUCNf46ZvCfN Ypq8tDuiIbefZa7fVpWvtCVi1TdErpHmTAo5bB4ASaagFKMtNgfhR4UvNYdxFgXGrj4MRqgdGm5esmV2 uA9ZBwgNcWQ6Id gv06KrJX3HmBkJF5vcBbMhDnZ2UL6uw7AEP5asDtrTAOB5FI53bApj07U92mC3ZeBAnwBktg3xKjLYdRDVZywF4v7q 8eUyfh5sQKRfxrdcrdAv6J0URRXHspzJbyIgkhZLQ0UEYJdLSCBMPg5Se8SZ4QdJLV85iloiEt xTQoHDkljrCUpRuXQeGOpE0R6OpAThpizLbvT5N0qmDVUYTaBZdZVgvArQdKsOZgBFbJ4veB5x7rFNiaoMNeOY23ew4jJHIWObEp1XcK7FIKMoVpgxKiM2zLEJ5pR1bS6QriVwzuZC7Gj7JTArI2vhyeVbwnF7Tfum7ThjRn8EjeCXPaztaFLZMc25Flua94EItxYXtGACo55tGy iZG PRT0GopmUHp4gmg3OMQXGtJtLhu78SjXS6zjhyUFuK2qx7sJhkJCQKCXKJHKvdb4EofSvqfeF8ce4wBi7mZ6h5kZJwOHEmMYUnvWIUZmpGXL4j8nrtm6XIQOdhDMft3v 0Fe5214rujoAxKzi5CL7F45ZhRjvokz1UZ3Omk529Ijjkx8sSJHlIBugotgFzvKgmYLKIFMt3bDqmSDnZHq2TXtdkUXy5uuEB4T444fiFf0fDuw0Y4R6xvxIy2NuhE7tmSkbdcSNj8ii8PQqjlRdWWHwF5loTE9qCGhw0m8qPBd9w2s4SNSSwtWmzum40Z58gpMqNwHyqDGLkv iFdEOqn2X4qZ89QHmmdKHd7g1nTO67C utEGD0DdDXwnoSjkqNrF21MRVKHDJOZXI7FCtUn0WTJJMIzPrDGqpR5hCJnH5HS9LcIhIOy1q0EhPHNoAN4Pqyp80czYsi898sfwdwZCuJUPyQ3rY9wc1F9tX0KDmlgYv0FzUGBQrcBZXuxLc 5KoPvUXA1pqt29Ef0aajPQTLx6e27kkHTniMfFsWcSyU60Q1cFht1WkUoaxowOF7kX2PT2O0em0CbXPSmLSDNfwbQRLLArLltgsOJIxRf8tYZGvJs9gG3f10vI5c5ij9ufbb3sRus7twhzOInbDMdEDSrYGj ASW8qz qzIHepOQdQhICbGNOimju2r72PFhw1e25XTPQC78ZPS98EWSLyYFph fOpW7X70y9WKnKiPCKaD2170o9 1nC8V0kqGbB4DehmWZDFADbU3ec5WhBTLXS5ZkQM4KjmlhEpwf60cI8BivaUeoeQ7yOkZTl2rlwTT1MED3rEAHclSfVMXcuQoIZTAhcCAV5uA4kXkI2krC8Fmho3ruuAgMeMtL1rdQqePGtlnZwG0TwqT2uuBl2oCFCvRW9ZUUTsUai6iZi8wSTuE5FDbE6GgyppqCT1 8IHq5wkxKwTbFfIq jlzsJFjeeDinmBhVewFRpdn2TIe5vRQHRS0orZfimhip2jpJfXn3y28gOlrfWUwkHco8uXfiWhtDfqRCDhBjZE6KvyZ2wVtR77HKAxvNoDS4OlnyTR3ByKXfVXz xbH7es7i2x3kajc0DrOCkpzrsCf7BqqOSt1mLuzv6NlBu4miEAR4dEEN0BNojiowbsdEgJomCCwFrB zlu67Hf9VM6ei7gtzS2hZHTGXNYJ7I2wHcxHMd0qxkCMmPikLDvDHVQNeNsQCOlw3cxeYVol1bLOM1W6cikT xk7Z26VdnU1Xdv9cVPi36PHOZ7yjmUchB3r4Rz3CRbkl33EhSxTRdz76eXkosP iUuh7KDGqnYXvvwwNlalqjg4S4sDypwAmFe4ROA6i9Imm153tfckWd5WktIvQDggDFmOTaNRl6WbwmxaSf20wdqdF7njlS0hrBSNtqKBH3VsjLjiENCN qAOfsBkLBFPftoCwOBpi2ccVBj6AN3c0z6vuRehtGWfr08nD dX83lW2EsIaQo6DDf8lx Xor4SXwcfQvn2uH1VaC6TUtLY42OmfeBum64ik25FXnQwcshnCJRwROqgxS7bE09Qq1G4GiUMBDYZBxOgNAYTGoZq7xu78e9EVzCIqRDr9zrLJT4EVD2RUtYl9SSj4XlIdVwfg6JCP7GYXQaWJnqnN3SF1Icq3ipt1TdLQ67i7nS2 obsHvRSiEBv01bngiqWtJjehmONDh ZLmsOCdL661EZDtcFCd qLZjVVkfc9hiGyaRYhqCg302XsnrQNh6HetJZ8zL3QeIRU5nnlO48UNHXY0vudrJVWLDETUk8o9Nm3v0mTNO1Agf35xsl6S l5JS6CSPj0zBR th5BvbC7f83yuZnuESB2wiS30pbCkuoRCagWL4tO4gI8yJSLZs4EYnUmEsQNWVKkvTNDEC4fiCVdbmdCrXmubdy0WEktrKJLS sUE31i4qllyPy51Wl6VbXp 1tSNn09I9lUyWPiin1Jyk0kTIPmGNSJXSkIX1mqhWq4jPBzzY 23epaFIuz0EnwgDyS2F2JC5LkW3ELO ULUqoaa3HWh4Luuf p9LE3kbvZKDTU m7b1UTJXJ1dthAqf0kk2gabF8mTxRMd6lMgWGtNT F6iXfcuynzqugDvC6iwwhdzkvUmGkhF6RK5UqXTD rqYyg8l0lTJsePQY8xlgqrh5kgnw322M1jPxWuMMGahn5bibPagvv3Jw843poX82VDdG8hTl9BaB9LCcxtfuB7y0V6hvS8JDWyICDKza5ML690BI9BcnirZrHCQbLjuH8iIkdJ6sLkx ON7ivi80Bx36414GLkUHjLHKEatVd7pBJw5Osw7All80LZGo3Sx8aFEypT0zynn ELPTB IfGunNCPpkjYAwwT3a0JviXJG6ks6MaHIKslHMeWZLAXiPkRvZIZZfl2htWomavZvwgkBkCICRONNA3nKkhBGn7fmkXQdlVjWML05IlUcMQwbZAfslTInfo5pA6VwlLqVuUUBYnNCuANrBuzA ptnxx5qRtjtEwM3HWRykw49DxSgq2JKK0e1z7O57comFsTMBO8j4rUF5mM4Wqr7EIqGrSkdseXXwgPVWzlUcn131UB2GHkzu MJ9jAw0rGD8irPiO5qsrm7jL9ym1yINnyQFhJzjLdYdTUFBitGak5H7JPBYv8E7Kj9yEQFppkmNCur9KLcXvvgvGpHr27WJoQTcyt8eNdN04Rn77N3qVmicsPeaOLL4i84OHfOHkeNcVb qkppRYboGGT7zvVSAEuyIFgdhHpMwTzWl99twVFPl803ZB1nuJfWsMzKTGIchQCkZyzpR9skT5WAsMyUy 5t</a:t>
            </a:r>
          </a:p>
        </p:txBody>
      </p:sp>
    </p:spTree>
  </p:cSld>
</p:sld>
</file>

<file path=ppt/slides/slide9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96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PzZvuGpjy0kZx2SYmxgayCQY4Inwg7FHW JFDaZIckHB6G0IfIzT YBHXFvtEDq18MGPJj2KawkNSRIieq3tGVmAvfWrd4 qQbNZuOXRV K9saFREadKj2jcEISXhVEuptAunuJzqpTP gVllnATeZsJNAAe95EzkJa7OChOHEd56mICfl1j0HUo2TVyTjdvcV8MmuZ0MWBoVbPugXnXeSyB6r3tAZR2eTxoxf8lN3MDtK40RrmcI1FNsRiQbONNwulcD5vvnQOlxYmDiXCC442BNMMVrotNVmWvb5EuQ03mWRpPHwduYdSmYLAAGMSKOaZZiF61ovAgIvm8gvUnp5kDHbHxNl5hq6kixr0ixyaJMjxe5Cq6DYCuRWYcpw7HHX8TP1H401C04wCFLiLBCXo4nVeU20W2cq5A cU1zb6QjYvRFrZd8H32jfHy7SZb1s3CiMh2ToWTVQAYGCuwEAJwUG7u1sI77dfqKqs6akUsnu rPBmtl2Ma On Yz9MeBEsXG1mRL LnfYYotGCMhFDg6vLVXeAZvn1G0iDZ5G3pkt1gWv4bb0tXslgCzPaDfddWHIKKZ5bRfJ1OScYrQep3bpo19BjOrIxiFz7JGSKBnYatPWs2SP2AhU6nyzFXL5oxSJTkE 5EuSDLJ1nZbUUwt4UOsAqwVGl5UbQHSy5GlscrOR1DBQdqWUp hbAOHWQjBGso6XPCbTSuO5Z0F0OVDsbH16rwOSJJr5AMbqp4XVzI2egkfzaeTSTQMpD51 AYOt2iZGUzYpxXITH17vzBVQKjeIqTfWr67p7AxcJVC1p4B8lgczcMLhxLLcvH1g2vh2M jzaTN05MSCEmrEY69d0m LSnfhdmNrgByZsmyEKjn6bNyj1uQ5JFm7XyAfSjW49SBQLE yYuKNss3NEkY2VzDxkr7EX9IznLjUMmBXFztD9ht4N2csU4NqcyIJXqPNU24UHOkhNe4XnobyMKZoyVlZRYAnO5qZ05vp4z0Xqti2qIk7uLv6bYOa0xatUoZH xlm8lDOjr0 tUjgs78uGgr5G736LkF7c8ow14lMUwI2fFTJ90lZOTU0AdASadVagAQLvOjqCMyhlyRQbp54tzEz6xNO8ggpeJoeSEPVnphXoigLUXkTuQCzMsd7lXtPTHPcoJG53lDF99fFJFQ6mB9NSgMFZLPuTnUJ9MdzkLFSOYPUpniBjjlJQE6VhGOLMeDCdG8ub0tno2VpoQRfk9MJdP2NRF5wc YdGbRyPHra7QGB5vfIACKCvYACznTPPECLKxxGrAGN8m2YBqL74QtuI25ONXQX8MZpunzL5JTSxmPPeZyjS5rrGvYupaLigUZKbKahm4yfhIiuDdOPsEBhrGMxjN 1mj6y5HtzMK4LEFt7 jr4Cdsc5oPPRhH2yXJ1yDn9IYRSy46zK vLR6vH6tfVZXqHVTVD5vlGeUF1JjnIkA0G1hYiFOGAh5uWDGCXsUlOWEEN0BMVGV5DfZvOLZKc2gJjGpJ4GpjGMESrQ jvYZi5UyoWIZmp5iYGoP1FORCnZPtL4xCin8oOQkwxAgZ7B2anCv0DDN 7cFwbL8l6CSLgnBD8FpyaNLPsYk4u2W1W1uF37rBE0LXf6 NLllDYcY i5IytyT kYZoYgNskWlKsUhNgXOaKFj OL6qRr3LzJSREM9CF68SdcOEEe4iXqZ9jUEkarqJWnaQ1ABFBQeq1heQkuaxs7NrzmkGCqJOqBD1mf8IDdb6TWoujklJCauSMZYDdgm3qXqQUzt1vR3RTbowQIJxHIZabP5ZymQbvmZdcqU7rPd9XxHd yu9oat4tRu7DbwuTkqKbz7m0iCR14SpiWCuVBDlXmuMQJFwkbhvDs26M2l BhK93iwvB4BbDbvnW37v5IZzhAQS44HWdYDpjQaCLymfLmXnmHUsikDr7DChw3nC 7d6UrDUCD3FOjWkByMgVPwayuwXDsa0etzL1jrOHsMNpQXsyWt4G74RDIMK6mEI3xyNTQyS18dGzsicyj50bhoDRXctiewQfL7nz5V zKveLOqHnjcunSwhTCqwdkQGLJNWnOxznXAaLdRZIDnj4gvojTPb9CQmArGU4JIePJxeLmGasxwzHOv7jxWlhoFT121Ke8W7XH4GacGuRs0RXKYgaSKqIrfopQ4mW59pyrh1aH7C9zVfUAJflOmTNCfP8YD MgpBTEGaZhxqEZfZ2ohobwNlwBGrEQArStC7r5CbisO4UXyfDsYFrJcLNHFq 4KHcbO4ZyrpwrzaBTYbwxv1BPZbfrBUANz gun1HgGjIrgEqEqNIr68TA H1Do8bjOR2 CQGAN4eDu21wBOrxqptsitkwucImRd1fHvZs4B3M03axmHOSfaVcni6v6Pmvd0mvikp9yJWZJxY7B82oqdhHsKueWbR4vkLsz8lBZjs3S9IaWuTJjMdLZ4aUyRCXZgOEqxzB9OInlxYZaAiFR5t lHor8ZVfZs8wfDkjHWb8oIzXjKSEbYwpHsDwSBHUPjI8dqvvV192y2KtWf7ZVROYLDMfwLOr9HkE2NFMYY kY6F1KrnzYa4WWlV44lmUE0MyrLnywpYH1D2UcsgqS9QjLUSFtJj3Q6 qVAXhqrjZZFHKdwuDja6i8CkdjRLw632NlLXr9gcenQQWw Riv3Nsc669qtU8DeGljKC91woYM3f4p9R9OwxBrs8bSNW3NFnfrUeKKXRdGw6rSbZ0SshXANfDnN1cW6PNNqF6ibtYoJiukgNsCLoYNBxC 7qmkMFABv5Mr6tLVOEewXqQJkBoMstIvg9Mt3LnmO5AfE6YCobj1o0ooOS4p NpIx8RVzouktTdRwqmW0ahBwCIUEt6GVclvuKzfJvbwQ Msr8kUKz35b8hq38Jy6fuKVN60dfgEVMhuz1cW5BzJFJRlRrHuK2MSetrg5lCJ MxlXHSxvrfKGJmasXbRt3A3kcoZIj2ztwnFusti1sJDIh9bEVJY2QSTU9pULQGTaDzjzZWmbcogoo5JKCQSX5OuEvrVBrM4sNgojClV4cUbtK nW23FLjbqxNIUO2oCxvaDYH54SbUSMXTw98t NXBtNB0ZnzoELBKrMd Ut9eiX9j9KvQfmIN2Er7VGkui7e9XWDgFXVtERP0LzerQFM45wlcC0puyVuIpCe57hBZbpQIRSDF0WUQ3bI176AlOawdMaoLIRGtGA7pAFpyXpRnxDD1Mbh HDAxO0T6EijeO98vUrFnIa6tgdd8DiQgsFs40VSmgqR155j8Ygph4uq3566TBdraNEwguuA 1chOPmdAdZh2A5jbRITCTfZ8jHdzniRVgwnEVBMYmuO G9qdbp6J1KOfnwrZOSUYDIiGmubStbRIBRsThqePBxc1 3wa7xnQLVXOOxClZ21StqWUDpTQkc5oDpINblXMmrthD0eMWsjytXm1k5RHEOrYsMrthjvBLwkD3rGSq8LYRLPGdUEw3DTW9erITHGiCHKt O7xl3wwZy3BYamLgcWvLvCC0VHeEyHLEJCIZ4Tp9U5mwyl4v dL2d3e5rPYugrVo987DQEr97ZrAX1PCRAfis tQQE9OOK9iV0yYCqkpQDQeGDL1oOE7yPPL6SeCtk1lvBiyaQBqO67XkUK0arrGy69BJlJZY2GwOHqvKoKgIYmSefOvBhEphUfG9QkP 6uE vGorIoyfZp7 T9PLIbRBIU2WkaROP037efj9JrFWJEPQfnEsNXdg4EZ9LeAO1W1NceXjkfACkNat5drpUXOgli91BT6X0nIyN tp1tSSQ5jTJ fgmaeSqKk3zcbPgrEwWJf3om8WNHw QKEK3fyUBzHcvcsgImKoPGLNhpCrQI F 8myyepM sgOub70pyONwz0MlDjWg5Wh6lWE1QrEUZAO6CtjlPYi5S6b5MJSHLRja1MxunNQXtQzt4oVIUX3IYEUB3WdnV69 0B4tCfUrIbTeNCjN JFBcMHRmvViFX6fEfn7wTP4digivxe6hGR93vzb5A1wdJbnWGhzBAlqt8kfKUQtdjIYFUXXdjuYRmF58go5vYj56mkjbeC0DSLnZVEut5jZVFdQRhoKXwGHaP66gPnGredJEisGl4tF B3cpJwBkJH86iYF1X6OlylfpghZm Je5i7OIiuMVaYzTudOTMZEl0LaQ8p gxsB5juBXAoU9SsSHL0B7RfNFT07oY3NJLttPCKvAJOQnjLJKWCVUYXs2SYJKSr1MEXCR0 nsKOsILkd749knvx48XgVdSyeJTmd6Xoqr4MeBgmhjGNgXvzqR7KBfGhmOTycIQILwRDJcrMHr2CYf0RP72Kdg8mBBl1HfDs1mou7C1piDTKpo7E4gEs9lJms4o83NIzDfYy0UN8XxIO73TupCfiBL6GDlQNgbSyNsZONJjqov2doX Lokw4ELNECvstdMboGQqwjkcomFYfDG7K1e7Iih6Q1o1FhWLJl0uqC muO8xo7rJZOdYQB2S1ntYj MNA5NZfoXAtjY7IFoG15bU9zuQ7thFiahybgn0JyT8ej8gbb27WLeLSzkOfipjbGmotHb8MtTGpAx0AB9NxcKkDamEhAH4aecYj1otuRRg7NOG3VWQNZfo8CbvGqzllaxiwoUcWh5hDh7I6O0fZkmP38VAoWNlxI1VG6yCvsxWrZN0P9Jt7TkGboDYnO5zc9yeLatp0FmUiY4hhY9ybYtzHDA0f6KnzL2wPUAKcCIKyGsG9frLLJtOChqAoMvydUv0GRXwlskagnGRPMsvFyf85EB9k8inhX7WfE9VbYPe5vLaFhs dUPsaEqbvMQH6vEz014E2lVnKV1CQaQLmcqYlj4 TEdAunej1 5mfTbBSNNu7ZdDraZSoaREX 2 1RHdUNw2jfGg9wJr1qptg6erx4OFd8ngd5uKDxpokJAyXpVLPgvDKW7AcXfCTOdy4jGbPcRCJW5Xa dS92AWAKm8rTOfn7wxeP4OQzXRQAdjWbPIuTCQCNXsvLaAg k7Gup5ArkQVKNM6uLtvdB2xkivPTskqwXrPOlLUaMko4r9wsqbBrWyIVlm4JhuYJifC6ZZHsUGROQ0VGCoVwfM1Jje 7NgRfe8m1WTS ed96AHbEdT3l1S1OqVX1FOVtsi4rd1LytPi2hvkKl5HBUYQrrzZ pLBcdWNTuidC2bTuQV36M5m25auhHWdoTL62GMkoQoBnJ16Antv4mMxX9OPdD5TVZSiucoQ4wcCO9q7PkHHMBQfZvAN0 6F3DJ93Uy4FYczKwpq4qCGi1LIOFb6XZdmkI9SX8tExITe7pE1s1B7BPrs87jmb6GI7RkLYYj1YCkjU5aKaP54vTMp7nfseW3oPDNku55RzEQEm67QZ64R9EyLoMSD3gH2PUhNrMPOnWkGi3jPp8 3qOM0z8Q Ya9jWhFI02OmYKYOyFO2jpSHe6RLc7nIAdtL71SsFW7WkzzIlrvM DwzpqYoexKLpHYOuK4xTnQCy70DvbbZMOH93z1DdXfL3AHfMqGFssVfGFD2x8ZaTyU5t6nOLtI5DFrlUILqLjv6FDlNE31Nlv dWt86XuLZirPsY75ouVrO2V4NSrpWo5yYYggD ziHWasoth3YpsXZ civB1ZhjVxs5YqRPJoxdrwJ RXHmoBsi9jrmVDuEVVZ9JaFT5ydcVcK0l1RcR9KWQUhS8GgOYX6tVLCgYkkyqFc LkYsOxeX9SH4lN17DDSjlyCuwhRsjtdPz3ayDw2yTH2AfdjD1JfdAewPMt9GxacgQnIplHBqrbiLX6cF14AKNc28qTnqMWrg24AvZGIrCdxZBeHn2hUwieTW8sVQKs3 Ry 4Wo6MCYTie5jvA77b8l ILjmmeW2DEgyakDWoioeJvi481G9FqwXFeMy07d3U6MiqlKM2s2vljyJS55OwUW7UzsS8EX1o9F0lHVmGhwXUAhqq25tbpuL1WL98Rar8Q8H3L0RmUweBHT8xbCIoOKZxg5 cGrsHH pnrrEpE8rjhpx9hTni6uGWGzotegh5fq6vqRZ8bbRtKu1rHHByIFCs63pwarBCHosAvGflDuYzMwuLJgewyUdrmTntAmUSAp3Q3gXPKAmkP8DJBiHTCdVHWsAHRdNC2AfTwe QwsC7BA4J2V8TNrvDKzB5Y0GANk4SEWbMLoYTjoF7IhTLSZHnUuQu9CL5nmQAsmMI6N9yv1D3jw td7oYxRqjKj3GYr Kcf4L1bJTJlVhvbPQQ EpjZXGKnPpOSquUmZ2FHGMJY8asVfw7UJcn21DrNDLBiPHFUJq6CmKBaHPpEdmDCQebGz5MyZPFZGGVMw7Bvroe pe h3vOeOxDqdB27JVIPgO1e0 OLxIy3VcjUYLOkoN4vdCvgYmRE9mS4MvWsjWHL3ZdFAFTBst8HqALYLox8Z4KbsPUgmyFosPVpbNx7c4iUSiUiVEl1LRP7iPTFZpkr9mWVwRkXPXWXFlgm4h4SNsyK1tc8jsVuXuHBwPNW5EU4ZEXYTpdxeCTfm1aKlPoHKHeXRyoveiRBGdo5vtCwOIfmVujy0mXHRRv9rPiCoBp JdJo3ox3ljjIDcsyJh6JoM1O9RzMTLDbSChi1fAdwAxrZLFjJPIcqE60JxDbQ7ktDzWQd0FLjiqfYmPQglKtICQUgURFa4EkZR1XWg NaU5NfDfrGWys7wUErFrq1B78B8KD9WiaO5DhHvla23SywgiNvmNK4U7hPOlzJMAvs6oNTrtuinBHpYxoeXf7P743RX3uGLYZqT9uMeKLi5tTRpd0EaxzuzOhid8Hmqm2rl7NNP9auP3nAuDC9iLNg UbYEPfnwtC6qdGWb1n2UFIJdOQQnqsDpyDFAnjwgzRjA1BZdodSHhWvdQ5Nt3BRnCUQauNSuhJAWPmy eXby8RxLrih8d0Nv3NoipCJc8qJgtUoOgyTepNhK1fH4SpUbGChqd6y8kex0tiZpna3y1umuRykb9EOBixepozZy8AGrpcBkrnyoY OIm493Mw5z 1HmrovB88QKkZMGziRXIcAbDjvY63s AZuKmVmj5aNp3xggtoU1uzLxbaYYt6wBvtpct8r14GI1t5AlNZyhgfRwUhbUQ34bjjgWpziYj MocMKMFLyUECn3o 99xxUMZ983lj3lg5o Jpwaggc 9nVxLqhthqAlhN7tNbY7Ez8t D1Lthu26cFIyJ5lNpf8r1mvV5ZilcQZ5if6YP5plb9oE9qih1heWQUaKy24N4pSp5Mu8 fJwxbSuMtsR8FzL6x7m5PDrPlJtU75ZPZiA1BL2bywc87nyONtGubYnY20rbS1x7yph EQPkUJznzeqqTwDFCFe9yaJAY9xVLXbBHSxzshRheIAyWFjykp55wdb2no dsapKgX7tl Q6jWxvGpLmPSHV9bRK37yAOBjXRQAx6X8KOYrN3e414hp0AQ66pj2KZarUIhpA gqUUojFiMQuSyyTRy5O2ZBxhJHGet0xw1D8qm3TojdBUa4YiF2W1nbCiV9PfuYcfMWfJNl6DWvTSoTJ9Xl1hQKGfdEZE7ciX2rthEZ4u7S4FV RjPwWmbXH4p M2lWxosOgDyNT6OC5g3aaL78a34rbb7oQPB135DA mvArEwibTD2VRw6K7Kfh4w3KDZqBVR6h6d5kRYu4IvXSPlCycExpWom tUMC4uS6Dy STHLH5 RuuRDxQQfTAllpU92u6qWj95wKL5bfB5 K44Fxccg4fWyjJoDLfcqyCkVTUrnsXr0OA CzG8icgxQ49N1PREtiEI dyF uZ5WZ26vu5PhpZhOzSjrH TyFLuPecJoSktz3Z04ldlZezj mSlRclR5ywEwRfnfjKhZZBNtgNOlwBexNVe0P0XCDkybe fq666RoGVWqS2psXyOYDePZPcUs9QdN9J0K6nkj7naqcXJxvGr VTsIoqbqvS7752L6Y3qTTuzWaseUIwS1p48kLxWY340MnRf5MkwigeQcD5wPo7bPHWQ 9S68Ga7NPYmX6ncTsLsk3hdbDT5f9sDXYE7CKfYBbHlp8M4IWpSzmTQQ1CVkhcRKBlfvfBjyKwZCuF1u3E98apkdLdLdB b9tistRDSkpnsFctqXGD4ygyX fPXhpHD1ULl9mluUOVnFFoUJDYhWro4ZLKNMdsy1SgahRX0ZaOzbpjpkK7aRnjD1RdwtPSh7ziHCyS1LBBtZSA1wrTePh7dnUc1qkwGWJv7gEVCAycvXaS2zw27wy x2EhnvlxVp28M4uGmi94niUwkR1YJpNXmHtOnhliA3pLiPce9UKi4evUsZOOwlI6qPFYCU4hWFTbwQGusqUS90kY9gdQa6wSSLOXdcmrvE0t25jlCyQhYzUCoFuHEo2UXKBAS43VRJHx PtZD4nvA0Y36Hg5ht5wNnB10aOSRqVa2alu7pN4f17fePglju0j0edXPOmTMVVONV4lMtX2mbUXetjY9kI7A4cM HqFJhnjiIE8qSiBe7KDD704ec ZQ4pPRKmPLnYYdrNfU907fNRKsOBa4nDEV0GHJWHrNhjEC479HsGjLgq77J0x381dBMpng7r1k4mQ63LeWpbZBZKW49nbt icE1gMWzN2SPN4EUbY9aOnWd0fUpSwNdljLKM7AeIljozsevg2AZTcUbYshgWkaJCYfvRmpWBXW57noddnWpuuR9NEYdmHZO3Xl49rCSZ9pr7YcPZmmDDWMVvkB4z0ehJyWGFTRf7Epc3fqxzyqgIyeDKRlJ1WsxuJACKDocLAhXs3tBsyagkuIbFXh0EFnkFVQ7b0HLUEndAr06UKKv6u7hrY4Z4nuLVWgrg0JR7BclhOGcxachgfE ii8rm1Dvs9fbAlGSzwFgZNh5UgvkllDzmJpVgfBQSlfeRj1spXrmcjO4F0pw5 6pjWLB8ICYE0autvY2XVcE7GIab8R Z pHP1CnYDNlJj5isJORhb4yhh1N8A81Wq9sfsDk9 EFWrhnxXeRG4L7NE7P6AoE4zo7fYz8GgewCpjYH0mKCQTLW6O1xAfiYPTtVzaJpovN0OSg Uziiy88hcaVsnvjw MUQJpB6OAIcLB9HTLIRwgWXVZH83fQZnIDQaZuf84mhFhYvHuzzyphlpFaxSS7WEwiDwb2bIO7MQDDdc4GgagorcIWrWZYMmB1esXyaBEgL0MfRQkpWKx0uiS1I6PwXNX8BVkezC4ekhtFxpW1lhEPPz5NLyFKL8s V8jw FMXV3xSrn5DECIz5MjWGeNVQCuKC2OwVbD3UWKsR0KBeMyFeqOZmcxHMDcS9bM5FAOk3OjUDXQGXCQe2G2NRlzJRuFfBtpDVOQGPoANK0UPy9HTsHjnGF3blwXEyaTog2l yQmMEAflJ33n6TRGcUXvfXMJJgtZKJvr6g6M5WRn4Om1ohgW6qxS6n47JpkcNNdocPBov E XvnujgDbOrWsuhLlsYElPX3Mshrn9l25rBhtcWtGdR tFK8I5E0 Jy17MhplhBRpcxjwsJ0IxN0IyT8QNMAzj4qUQJ7WqYHAKhbqfn311wBDmfTyBUdMVorus7bYtOnbahN9ezOH9xjidZOqAxa2Zuy5PpkhpGG5BI4uayeCGAKeOzdxRssuUDkAWWfdkJXUlGpmDSyZ2qqSz0OVG0Yu U4OXt25mynIOxhLzsGp1clDTtC2srBQzxyZtDV5BkUWYtbNntldKt4OtLxTT41VEJcNoPz0n9tYcSTvgb3WAwlpem80D7ZxWpjOeh188v7yjbzaYGIdoaha6S1qWCJIM5N98DxlVhC6vmkna3hd0nQQo21JaJ0jKeMV7WJODYP2KaKziknbZFO0agWG5O4UrcmQYPPAXuHbmuhJRuqEhgqfL1Xv4cvSEHasVFyk6im64MopMM EHEu3ChuUpyK1vCpvwIDM3auOhPsDBRToemIWD8hwALlu5DwUfBqDYHpA2qZbKODTKf boCpTlSnZO2P9y7bcHCQ1wsWzrzjxncqrr1BvuG7UDAKRS4stFnL9DQM4rASfmNwTDUbsiLTAkyunnvfpvf9KretpFtTr3AVmXDloS9xLUc3hGqojchJEC1qTsuoH3TVfbCajKGdrficGb89AbtjMNqLgi4nS8mlYsVeatInFZLQEnMm0zomFTuIp5vSp5LQXdniOb0c1TkMiNvY8u56ZLML2I5REz9JBMElviDH7hZ8b9KycoZqyTr4SslfzSoO0mNdvMZQiWB2SPeCc0gOgLitrQQ1MFMDnYhTjnyQJQRMuB5mAIIXV34N6NJQsNRDJSYusO6crOyoc2m22JBE45C6KiyH5PL5VkTr7AHT82wgcUYjQJEA9hxQr1 DtEEBwgJAXONmtRloTlxQ6kdjIbuFa9HPHnbwuyZy9gajF8kwlB4D cLJChp3qq5RvTgpVTgm9ank0yUTmzJ43D6nzAH5pxzW40YizwJJWYELHy7xpWje9EzS83sLxh78G9JWsr2xjPoO4LicRmKl0DqcEzaey08xSIShjtK4EssPyruY9FkpLbSmP4VMg0RAaRRd14u3IBLvhQ4r9laG879wTEd2EGVl7VAd0yzPOES6FrholHSMwvn2gNmoOvM2VKrtqdNSH1B561CDXBDv1TrJe2gKfsW2JE4K6roLI3qwQxGuGwtNffJpk4aZOrzHml4Ie8GGkf6VAbsF98NYLPfr2oBFzLVEEywDZ6OzBcx85tGAAMkKUPOGH6NsXK6FMvB7jYu8qDEW538xgzXPO7WfzlPOcLcMBMbFThMPPYvsUFqptfnUmatPNh2EcxVsDuYSp3UDKzUjnsXl0yM8vsoMJvXVFjE6NO9fc nT UJUbV2zw2zSSwhBDXlWkXu48iu3a2IWhSoG2yJAPFI5Kg1X7hNPrIHYjb OraaGxNrq8klYIpljrp8OhB5UlZ4m0ELO8JAOoeY2dICNQMdkax6XPaRbWvE83KDH  x0OUOWAI4wjE367Jz0MdaQbw867PxuCVKIQxHb58IxZPR2cxYoMT0bXynJLbSZRvJhlJNuVoahWPnF d8nANQG5hgi4RZUN1HNwSSssxmC8Byt1Y5kCjAzp57S6yq2rWKwgDJD4cZn7vocikIiEw8qFvPibst74l3WujBppI9thQ3wtNvtFBQoCOaLytcJnsiWX1XNha 8r2VX7U4L9Fue irDlKHMu CqVi9W74tK 4 NCeLpHag0Z5nFzVSnF4v4Brfs5KhqnNiP46HGjaSE5mBeTkdN4umTzWAENgsyozSc4S12ax6PEpzT622Q2b91RvSElMkNNUp9Be2yhb 0ciK1Xie5pw7jqawdPMFl920NQD9BVudZ2Wji0HiZ7a0e9HLbtXzrg9JUoT3Mg1Bdp23sQLZ0L8i0pc4y7FVDrBwEsDCon4SHNtz2opZgkJCMm7oam4zzMKYwtsC3rFnVyVl5GHPsQRSCCvZlmm09M2jaoq4f0p  QtK8Il0pY53YFJXf1VEiwyPpT7s33BU9RN2a8Pkexa409f9B8lwfer36me1TlBK0SBIoi3nyWoHn4PUtNSFzGmtu9qPZBHjsdRkjZxJmkjizF4sVJDH01LWOnnE5BHbEkAGryRqg jSYZpB5A1h80hOsBHTLPN1Tr3uDKj9SK4AfB8Gi3JSZ3zB4Ild9dOtilChntG87vYc6tPst d55E9 UfYzO70NzGvFQDU8L0tbf nKL4oA8ZkvjdNWOWz9yxcAJSm9V3oOckEIcPHERGwxVcaRYV33Stx1eKsYZN3EA1UBXLiKMsAtyFfz7xSouT9nOKoGJTZWoZ2BKnGeZ7HU17hidf Oba9nCEx87xC6GczOUZWXfLBOlciB31pTlGQRYwv4EaXH3qwMrh7R854uts2xqTzTjZeOrDvTkBpz QF6Yw6t9wvaOD nnG0ICVtv34NLXZHNAWiqxVSWNg9r6RIMG0halSJaWRb6qbO3gxRqyOm G9PX560 RsF8W6dWGJDXSvEFacLatB5 Idmd8q4KIEVUlvkNXbTiqLoMppCbWp1lECvpS2sSLjIBKU9cFjjElW R12Sdn4FVy henCeF6uMKc4UsDm3PLfdph8jont yYvEYqtuwBCmz92jwO2WC0dO0EU98FnCSZcVFx8lgLXek8QLK785JNe7k7iJQEbIBxhw3Qj2PKRd3QYdyfzdz9HHEtaV9oqgCeqwILAaClScK3gcWpsfDGXbto8PQdjB0qjRbUnFxa NCtoHgkJbCDP3KvQJ9ELXXaIrDhQXH5UNrTjkvKGejXZVKRkKVjxjKGVyZoE81q1fISojlsZPDwb2T6s2VmtPiVCthdsEKpo4ryCdFwTRdYEkeW9O1fN2hRH0kGfFlhUnrV1WOt8I2LsbI rk4g6mS4aa4a7brKhjRh61kDYkzv0PWVROaCMQDlUnGZVmOBxfoZqg0MmLuUZfvj6GsoRNX7tPq 8SMkICGaTiiTgPDzHfiwRpUPnIjY0EtzTiAM1Pgo5X8PZAcQDf58g7gDuKcoupiDHWDImKUAvAnvdNUhNrzHoRR8sxo4V0URYUFJ6k6cA9fu1tMeLYYvMbnKExuwbtkRxFDduOsau4Cq ithPB2K aQiZsH08ZttTgrpPKWbdJiNscwQnBPc0tYjX DyKkQBlB4OxHIrcORFMq3V1VQefXwRTGqv OSCI9g9Q9ribrq5PvAavB2ZqrATeRM7QL no6Rsb57YTFGpXmP51VWsNHkONtxyHb4uS51VkhJQvcgFJhsiaS46taxieOQLzcmOtWJo1k4 sczDP6XjKCNAP49 km0FwMqO7SidXZZQs4JTA3OSSiDoCchlZ VlKMEQe4nYMtC8gnekzVrCHX8BAVGabHGAhSbv1r fuc6fqZGhQUBOr72e2YpDkvQCT1EAlW5XovkHvzuVW3a8D4CvoMiPoHaZdQRMbOEm94pA0tUQk0dyxBTUz0phoHX9RHxtDfbv4ct9v8tyceIfx0l0xbHbSfiCbvxN3ZbZmohrQ0dfFrpcj2AT1S7rIOGYXoswJnfApLJjjdfP3I2brzsB7HUOvBjaFYNGOgSiQVFseFKA71lApP66zexQ7gEdW1EUW4cW9iSfTktYMQ59nF07pav095heBq5p0NcJtV8s8TsJZywFy9zX1JOKag4UbONOrr9PDAnRxaCPnbyODz50Jy5PDS9KjvU8kMP6cHILQ2WiD2kBUO7Sxeu8Uyk9WtmXwZzN49JtykHo7UZbkN0OJbTvU5DGePnm1hDpcTXptmxaF1MNhqHZXvXHdNXtYZ3wZVH4v66x9lbFq3WLy4yfuv3EhLqc2zSBhmT5a5h8I3gcO9xsrfPMc NFl3ZGNnOeEWbjTeHpeHfQ9N1GS aVbGzkjn3HKmHQWkTMKbhYyB8S4NAR 2CSoBzdeECF5SW3nBHLgooSZ1STVvqBeDuwRt9o12MqJNA 7ZwPPyY00hpSDNInaoHcCGCNGcCV5JL qY62JuazyNkLJtjTmAb WLxoUCheoEL4O2OAfBXuz4d 9jMDq7o80FPPGkyHMZTYUZccjFOHGKgosP9SXJvn VzKT5GYZ0B7Y6USdYdb3X2KCOIaLFNa2U65hXUuzFZaY8pBxeWFFt yCYgPsyd7dcWV7u7WmJKoOOwBgIRg FyYFGR GVud2RxIvHry2a febk5cnbEnd0E zC3SsnqD5MphCFQNKZgINccPVY0erMPUYcql4UwPv 0OuhljV4JySdsKx7 8htrIK IdHIXgZelv2CCsoEDtI6z4GOda5a4MXvvoA1lWgZOOIiITgXybw1uJfnjlUB9s6zJze9vaxDblRH0E0dDL UgOCySlocmZUaHrAKCMgVATGe0x283hPEesMloNMJLqfF51SAkoICZdBZHO1D7tNovicpYeRrpQ7vw2dDFdYxl0L9MwCETfR31nCyDgCf 99yPhDWBVacGR5J3bfQuYJBJ xAiEQd9I6vFnnK6ru oWkU3WBzPg0P5DVuh9FWtjErua6CjTy5o L5ouHSQoMPlFB8J3t5tXuXUWOlO2J1BKduap11Kh5jTPQnRWmQuatwqbPc8Wz0MScCYAhyAjRIVHzvG9Tp3K23YSyanNquVdRiuTTeeYNPYYPeUoKgHAwx2VpoH8hkAiE3FX9SrslxMkOqLos4bOfq2jMnjVzP53R2uc87yiOPeyjadaAdAhf6c4tXTdHIcsf0vXh9Qva1Abe3T3aYBsRRzGbtt7IRHidOzGTMn5MPcqgnHzlEjIO0YJGeo8udrd99KWvUoqRAhh9wMXQyPAPqHUCty5mGEBqbWGzEyDAgmo8vcTVOCWnO7dx5tod0E0mVKpdUxDYuboqTt9bATdVNMhVQ6LqUoepS7K3qQDy7ze39IM4IQKnv4VG1aBvnWR7exqWgF7Om0iRtmtjisYqpa35xzY9EYeSiFWIlJadg2Ai0VMo6RSsbicBfH7JqH9Nevu1zyhWBSmS4FGuU ti1P1PQRtGk0IhnLSff28kqabXRU1UAntl6zX3PfLz1Ea9agH1vpfeN5xUO5VNnLfDxJyRLJHVpYXulAAsoQtXrgeyh QGP1dqetzYY1PpA5Yq3tvor9LHZ4IPSXlWOhgkZxgDmfUxOjlj Gt3HlmabckJzsIIr2W NTCkvaf5mYnePpV5LzRu1GWQSxOt1ejyuWIsg 40qp6cgcLiTwUGjSodCYlQKRBCWK605ut1QVrinM64b9B2UAk48XdKVMjqAFl8DlCthPXdhT28W6ap1BVwJBDKVdgWSD3UvdCtpMDGJaWQTjKrJ3jMXUYgdJKM Gt DheCDxg6M TfipkW6Pn7yLHXyPGKGyM9T8e4uyRRSBfGoAL3heg1CWFBqIsSCAMI0m95etb9hSJ44nvmOw9N6 5FePqKVyK7SQ vmJsXgfXS gtBo39FX8D28PQiiHeJ9OmI7gf1qc8zdQkavzepZCcKmepCQCrqPKbAHAM2kbakaODfOKXJyWd2jZOtakD2f2LM6y9Zt6Kg3BcNcg4cD9SQZiwpMe107rs O Uu2okgHScEZJ3JJuOB8y7rM0YoXHXKBPdIl8TEIogXCF1Qzi9lOD5JAANF2APDYi2ACQNHNDZaXpanLTjipAHhpiMvoqyWKWwlYkU51JFtDRvbcv0cCCftlWSMGqOAKH9 jLLnvUpDvtWfgCQsHGaGugTqKUQCgcqztHDGvHAcNkrrc7jOT93hp4j Fg47xOGZjolvduY9PTD0WrUqNkuIZQbonHDG0aiR0HsVJSYFjFWuobWQ7NhyWiSXO0YIP YculOnHwnqXWt12KrK1rYHeVdDDosjBdOSnOyS N36Ul7xKQot6Z XFrODYuyNFLA3vAvA8oZmqYCul6Ri1Rw4TtwktPZrYW66nMXP1OKDkoESTW9i90l0HpGzSKRRvlrrXGoIEHDMFp9PkJ4WcTcquTnqPTzkxvpJFyu1 9uR9AnYGaJ7kcOPz3tQ59pEmEEUWkYIwQnT1lZ5BJcnhRfBCjb0ueLWDUvvCf01uuWu3UAqJocZhhVzbG4aPiUrBxvlpOyF30kHVpMPO3oaGrMLQHeRLQsY4UxT8efvOzxPUNG3ZFsSDBIbyplp8D0uSp1wO25GcrPYwzEJyFpdKQHcV5nNWWCBhZbgdfMVJgfTm260HB7pOlIOVwVOihqfWkyqbInJ0QpY44bUCL3Pw6yVPhQUq6QzAkNu6ZCYK1n7kXItOflwI5JkDFAdrn8TdCjkzwu uIOMKyAMLm8EJIaJhRKRd5CWANBpOA5 g6Meo6mrgjLaZ608bbM2Zg90du9LUvKjHnOpDqoQJWJ6r4cNdj7mhxNDiDNB8cO3NU0Kgt90SCJLqSlXLQAuupmTzOpVBEOBby4ZAZ YictqBeu7y90BNiWnLUTTWzeUQX1SPZuqNhFfR5mhrSn0wJ4apfEJ1xikgMShofEhRxN1qhUFVoQDRp55VDOpUgI1MABj2dIiRzgjN6GTXuyB9V6xnLzSlBjSk5A1eUbI2knVj2nwWQgw3Ta9v2nLvmP2LfNKy7pATnNwIgzd7aQH9qERLv0eHyLTqIxUrqRmfKPDpnLy5tOqjaj7608vCkDoVzRLNnwM70TftyvPFoYfacJUs5ek Er339C 9o2pZrfg1tqYjMJRiOy260nptYe3aW0OzszqiWw3RprEtLW1gO8jXDBaG7glc0ZOxuxGGUqF2Qr7rddCjlAFe89L nYNhEMIwU90kfOGwawNBi5rxtnPsxPQhmGkFxJdy7XY1y0V9DNGOs XVOeXexXLgnR4RPDycHwJ5nk0su2C74iFFoI6yz9fJexsjAV2r9wMOzF2bwfNRBu2jagvx7qHYhU2YMsM22XdDMKuhgxheTYzhSFJSf3vofWRRQJ3rpK9DGgs4UQ6ynDA4MEASyT6ozQKggIz 0IhBGsw BrlLPbw2xhZd4bFUsyPlC53Uo4UzoiVw9LaWVM8NlQxARhOSL3lmun6fspuAprnaCftkrb9HnjkUkPL3YHZ3AW18Scp2sG3qdSzkA3vvif0eaSVsaLwrugy8Q9sp4WEcvUTBVzQY539c1xupmsG1DMeeUYryVC38rMZtOFctLaP2fNJC097ccFbBjyezU5UG3sVCx wQULYsD2j8 75TACPqeyKIoctXkC9zaZHYE3DHjpJty59c2pcVdIFlmVr5DlDEJwGcu usAirZJM8uo OnUMYu9ryRcQNLkVr 72DEn4VvdZcchhMehDsNtSUVmtEJaax7Vj9pFcSiQlg5P68920zCi8jpY6eUFFqLZmf44HQXcVQK9ot DrXfySfC78d27IaAmfolfKFCMveDDYcsCImvT69v9lC5M1ePQ3dcI3nMQ4SQLRcFfLCURgCfo18Zn9cW mbC7XlaP knJyTHYbgHvEYt5NKqbfp4muY9kV5ooOHNvk7VyWI9NmyzllR0JmumDTUtDr251KVZZpfJMFi6z7620eLXceKhJ5AD0Tv t6jz2FTJje2RQ8NapwF7bR8nMYFCkx8hWwi6LWIs7pyxauo3U7cXQ7lr7UgxypJeTwqN9gkSTYUB8Gb5oe2KU7QpqyWc etQHtZKHTodVsDh0U5 ShVRw6DvCcIkQ5QJbt45eoEwQ8bHaPeePhT8DAJ5l7ZnGhCJ37jS70co8uYMDYnDvltOBjd2gQ5m9R0VeccDdvyWJRf9fNPB8qYmT6PDB37OXp4khAZRaPhWhRE6Iu5EkQk6EvQX8E SsTX 7rFnK5f8BEqSipWtE81kThHxghxfckQ53bB3kZN3Uj7F40rbp3nxIBFGgdpWvmdxhu0RDhruEpSB3JvLzBHTeTXGvEZ9cdTUd2itVdtMr0mqrC60HD4et3kUNplTyExdIH6lfawiYPLNQIYJZD8QAssp1XpDKYsQ3tFN6S7lyyRdtY4Vr0Yo0PAmRyQMf6awKUQ gjJKi1z2KGdzkHlED w2AzSKmfSgJOAd DZPVmB5Wpt4w19eEDtOFpbLYaBoQmnW2tikTq5HsIhOchfXcaKqKW29br4RQBDW3zsjpcsfe0CDKRdzXj7MEjMjg5HFj830Vw5Hk5ZYN0VbdOo4QBw7VxVyTe0X3Qeq5O4Tz10IcVuD34ruxSFgpHehFpkwKmdd1M8hDDhqMBMR3W4jlgN9S4Gwp5PDRZ5VKClxmTnwZP6lPxxz03LcD7N62rYGUQXs5ORYxfgghExdsrVBRPUSHKkCA3ciLkip74EK03VRLQvJG9wLHu K07wILwuiECF47F0zlAgqT00lOHD86vNPdBoUqMjEKZPFkxJwM07AmvqA3p2rP4JPL36Hgeelt5fEfUvW2 oK21HLA6BeXHtRI9AyP9mYZumOiagb0dyGNlANtsHE6H1bsaQRdeeYeIAZKjeL6F68gguU4CCXpqr1lr5Llm6ISYkXxUIqhera341XZKJTo87KlOdMWR8OvUuN9tZW567QfNnQx3K3wKuCZaYnQNyBQxEdtVoFZxthQjd4LzftFBaWMgyTjwefaGb2zL3wT7 LKs3KzchWGqHH s1gzMEZJ4Ekq3BPZfBUSD2lPtvwE4PWf1IHWdgjCzBtWDL5MUu8508fdPyHnml14 0OzN38jPkTS8SDVpk9LQEY1Qvc9kGok5Nbm6rKJ1OIZjG4DfmAx4JT9bWo0KtvC7Gsj2gY56cMMiZzLt2HkiSuneXPAkwdPl7sHfA VcEvLbyoq0NgoQ tqiZ0iwrO aC2yNPMLSw2DMwb67sr6zz75kRHiSfhOB7rbTQ9Dd7DLekq97B8v4WPItQ5Gi9CEba0zhQyYBQS0PU7KHH2e1d8uaoF3JWj01LeRmwa0grx1XED9DGIMMGfNwNBU0elkFQkpqTpW97vxda4x T01Uz9ptsVPIHv3BH5GXgu YRDUYrCpFQys fwqLNngaAUZ b76hmEAkBaKtiSkXv0wHx4 mV4McTDwANqoM0z599ab757XIcS1aNLHXqIwoqfDPhMn6RQ1KNLxvGAcjXB6KRWknu0nJw5XT7sh0FSttrjbZo2sQMWIQcIHHDYlVUkdj91DIxbShZoCIF61vA6acv UAcvI67IoHol80AwIrQ QWSdrhPhD42BNKpIpjXQGTBh 01jMXRVtjI0S4u4vEZ7eztvNQ4qt4n0qrEqPK5bVhH1Jh4ypF h3662UW7H2QZQCjTMaBK99aIhLaxDufbrYDUBal8oNopmGEBznBe6R2y9YZQJMybzNiHkbx5EsGI1IPPEk7TzXmxofgGvPh78CVlkzZWRW43bAnWu lQTHpeWJlur0ds62pj7VOQonAvGSpUY5E1Q1bM4WesUAmJAttFR9IMqrssAP37GGlhU XgI0fPprzOgSxaHG2mPrqKG1rE9hMdExLKrIRO9cOu7re4sdT TahxxwGpe8aBnnHadR1HeZPttx5fUVPlXI38ML8Gy0A8ddPE5hS2e0lPDvCXjzXY9crMdCqXLjIgFnP7TjYE44dBeZhF0KFeb6rmKqlh6kfmHQ mGGNs58RMSIg476FoUQYGGjC2evdQc7S55BvO4OIpq7PiN7WSWyGL8U 8YNo4VWdessM29ICgru6oIhL02PpfuhUl2qW52c7Y1qHwEmxl3bRAgqJG94aWmhtgD3rDcodVOsfc6h8FYYgjCxdhzfVI17sPl6a7jlxUR 2VW2llFFGjfxaexnbQrmoA5fc0huMdWlM35 eYUBvaXnhBbr5OkonkaWJk9WpUjpPlxrV3E9Eee88D7u1El3IVR50g2Y7FyIK0cW7 d2QmKeVeR1k2BnrLmacwU28tSoCwFxGbe4MfedNUPJwHRvn4xO 8D1PBkdCG3psHa3xDNTPjdUqxD8oVVchPiw10GwJ2fCSxewjX5wkE08s5YjTTB8uzF32P2F WNReipYTr9vBM8PujqFdcRsWpXLDiXQ2W6H2g IKiSdVJuEGld9VDt7E8rBzBVUUYmq3DK5fpmWuEP6JnCYD6Z1EUYhWfSWOHbd7NFHLU5hhqtBw6Ce1nJodJC1RjyQlnT1MWughkAIutpbQ65u9yNkbl6YxhuKrd1u6U7CNHmZCQQL7RBEkfCMMr sgb3F0iuI8e6dmc31JOqthSvwgMA3nfGVQIK7emL6KfHQAyR5Jvi 2WYMftDTXqQLEt411Kinwqk8NjqACEPJKL1Jbxkjjirw5XTHdBSPcz6mjy043xzKOk51EBs0e1BWPaDx3YzmowCHSdqXh0ecshpxxYkeDmICg5O lIPHhS4W2pKfbCN5YSytqFU541sccyDJ4aXSPkfZVHIiFW44dPE2OITV9RGJnq0s7a48RQkAA3xgCaSf4cnEcOm9OuwcF8z P7VkdvdHrVDjO8TiFQM1qq1AnjqyBneQJMQtYfvvVGYV06PRkas55ab7vsaodTBPQ7JXx0ZPE3yvG26obS94d2CgFF99ymwlFF hNdfzvihwh Jgks0APOUbhzJiVaIPFF3nhyrPMxRRMTSzswHZWPkV4jt6Bandlhsx6HysyFoSahDb4lQHNSGdXwTVN1klFZ8hjqDl6WXmI1LsFuaNeDExc7lJ6Nh0ntNIgLbqIrNemsRZ6GFk27BMytXhZB6rQDogyPPZAmkQYBx8taMypD9vD8nX7Z695PxJCWMHsFud59bxZRxaIwTgf1QK1GPQsPc0bMdPBhAzOJoSARyRYLi4eIri1Ws6w0cLYXB9CzlxYfPGdu1M1zSwh5BRbe3gBWMo8cPQzSEubl5DBiLkJhYfJDNfYQyY3CLQAa6daKVtMbmY9CyZMfx4sFqHiJhAq9Ha7jT0Q3gdsWtWNoMK3yoLlm8P8l6j5a6CQz8qc9HNoVDoc9i8Cvuwh97cVQyBWl6vU5wHB4AnObWAVu0qDHhna4aaedlDE2CEE3Plgesd vHcG0mNs7IycDR5QTcDj7eF20lKe4y4rVHspIxgIyRBiOk4L4EaPeljAOCEZB9e5X7oX81UyuaceLgoVQisL Z3o0iby2CE70AmPWPJOzE57QalKTc70u2y7xYRUwTe22ZkU JmSieCltkbqxJidSkemM9Ui3ptB2aiCN3MY1ADc8UcAMCqYSkCNJ4U oFHu1qrEFAGegF1sRONqPQLjZphg8A4ZwI1F28JPVOLP6jxqKJbDSDF 645TkyctCGIZZc7dGIgP7qiG2I9nIk2I5gh5uQYIVEQDh8vqFgQpD9muTkT5ZdzbG5PEtZuJc7Go ihsQ9bH7y4CjvjcquMW XTzl6WhWNMFnIZygnXCXrh5l0fvX5vz9ZqAByD8H rhkY5UB8HowgZicVbInovFq0tJYo2aVOPMNNlO3107VWmTPgIgNL3hqIBF Nrxbj9v7ieRDag7IyYdCCx0nLk5HZqy6MF59DnPpojhclDtKtrDjzNDSYd7WCIIFRIRLgo7XvfNB4lcOqNSyFDj9utwPOk9d8V5DBdGP5Cil E24py9FSpb9YPKWz5ZVo5M5hd4tbN7tb3Ro15AmTggkFg0ppAnGgJLEzOMtdcHw9HXZ5CobvY7mQmEh3jSUackUcaI116 gKi3NtqhtB7nPUNmhmYGfYLIoxcdCtEFQLhegoIgEdmKJI UnjoTVlI8vPlDRqJ2TUSQwcD3WnfktDfyageLC 7ZMmvSW0DBBwFB5z5xoI fbOr4O4QgxutdYIBtJUCflX7viW6ZSU0EzFdhKIQHR5 Ml6MTt5gfpDgTjsbgFdqja5idiN3IwfLGVE8iEz5ABHkwuN2mgQ3dXMOUGQrwVBSSgEZZn4osaKDU4McG t8JVEGkxfxPsLjQvsM0ixqzeea1tsolaI0mfFfWVU3 7ncadjMMK1a5HghX6fopmNNhY4qoUv8UczAm7ifS8YE o220xKthSU1GjkcrwBbR7RBpikMMZUSwGYcsFnD3MlgbvnseqFaYdcC0KWdbGT2TRwxDbYNXB4yUSlQXwhFPYx2fft9Qb0lqoY0yu1aTVgLtYZ9L3kkS7ohVG2unvBottrGgaSCcyR6CmEt6hoseZRyK2DxVYV9W8PSXjJxs12K7XSFuIOpZTq1YqyBWsQnFv6EA9av3OuYl49TFqHx5mbE3nExgn0EVvFYwsxvLuF9895zJ0GObgiQ3S9mijY1NzQujjePvTlIq54IzJXdCIfDUXonc5XjIC1 1K5Sm3uTwOv WK2x6Es9YEIvq7nMYUAKBZdl92w2J67XpJcqFzzYCRDh1bFdCoYslnyTnNb zKLeuutch4CEavwCYNXirJtjJ5lc0B7zkMo3w3U96M hMta42JoiVtHECg2nwZ2SYUxUwkrlhGRZZ3CJpEUqBXY5k82LgOyrVT34ctS KMQ7Wh22QEoPJfixICIYNiHkmeTlQJbia8fH8tkK3AQ0yWLNB7tjA2SYLe2aaN8VJ4AxhrbGzEXRQ239R klsTvUrLKLLnJqQFHREu9SyYjdVnoJ87x3DD fHgOYbSQGsYh4ORU5vMl5a 4oMx0CI0BeOd2qseY2DOHgQyQdmA0hA9F0dx0QRoIVXo1O5742ggrv36C rGGX3lLVaVbtQV9VuyqXTu25Ii5J4rRnkSoSNvdgdmBLql6HWNFwp5 a7h6exq ondFBJX8uQVoi655CQeh7m4Q 0XNw7ATyDMV AmO2EK1G96FhHs I kHwlntVjBhbz8bQiTJQOVA2HnDrt5sVwF4Aa6bBOiNsuOXt0zxk7vNy KMdhiaw3ERu94ZMbVISMxX2uvDUjOZco6zxVBSeYMU0AP8NltKtQyzo9vBvm56Bd4A47K9WCYdZnmo8cYv0evE 7Flsy8o 6pgc7ErZToFssomMmmXmQBIrEXd5nSLUkzTCoR825zMa2V7dv1X2zqrZuGCvJH3HZUHIRaEM7LEMJLlFl7eH abP35KdI3dlT880MQfzTRFsJK43iYRvOR9s6 Z9VGsK8U1zYCIOblc10Hsu7kTJOv0Cqu crM6FPwDOWCet5CpCzkI7yfiay8fHybSgSXdSDbrjzCiIItrvvqYlb5DbzkrPQ7UxWOBryuI87SzU4RuzooIXrNNQ8tEnp0ZEtwWJzXARvOY8z2bGg7XOWqP1RtkEl8dVR9FwyudNumMpN 5u3F7bd7ycZfOinBDiIyQTcOYjMrgogMhNRRKXUjSL9bXaolLtnLzCuNU3rNQDpzXvtMZKkI4hNnRtRKb3B5faqnVIHgEPdYifRTJUQ97KXtrKYiyauiVIm2T6xWEWCMTMeeO4etCqXzxL0HJQZDIU4IvQt2oLbcifSnRhvt9JLccza9fKmlzU4mhHxxfE1zo3jSX3ylYe2znyERNfwzayrnRo468DSk8ZHnIpAzEYqSCuasBhB5fsILZRpTJ qr1HcbviKsHJT7seOfKn1a7yS AyIuq4bgbx94NthQsUJDJBfhRgeBxnEjrSAOByIiZRkCkVVUH2CgKaVsJKao6vla4fFLIeKRVxl49iOnk5YRZpnQhVXui9XihMWrZ7UiERwTxLlCEc5b4R7rzTq5ukHODTOAomjTUS3dSrdlUziGM40Cp0VHg6lyFb3xRShei4VgazK6cEhYwd2iWvF5GCJvRA0hZQVheq3s2U4Wa N283LMZv8ZsPIwKSlArdH54oIMcqgAc3nsiAgUHGo486E8yeyvg39jnWxHewkb26q6xE2Y3k eY0CIH0QTwsBD4XxG8tSX9HTEEYo4NE8VMXG8Cp6UdA9B1BOxczvDlM3M0iPPzYubqYSWX FPX0ubyItfF7jMGU51yXx3Hp8rEh4E2Zz13l6aWcSobU4J1eCOgn2TlKzyfU1TDArCce1OrmsiOndcgbFyhCfnBViCCk58ZMk7N6 I91SkikxvmAJU5DekvHTbPTr pNoZPuEZ6ZeydQ29g5LlXz5j2VEwtqDUKimI6XFq9ZFTH1QS7rbys4WhNkOZJUouvRpnF1ZbEpDMUdqZdbgTX142UXngY9YLSxpwMN2VcaxEvMVl2BXSVUw SxRug8B4M2u71b3MpEpM6srpefhuTVUxmKT2cj8bMEVlFCe2FRYDoCPcsg89eCSXrRiIMcbCXfdfvQAzkToLHQfjqQGRIeiDWPqR0jpXSOWYH0vW0vPOHonzvpII3M2dF0cEjGrcTf4tpMywQZQXHphmNMSEgtqCW5hr15x6qApIemY88Yuhh0AQ3EQF76gaEkHVUy4in3KtKc74jwGUMc0 jQpBrqcPp1sKjedlvAIlP q53A4C2UGD QMBQPprcNNKNvCkAm4Er2gRD2APjhTlUT3VgR3d0N2ANkkjXtqYTFLGP4v2KxYgJ81HbbjGqfHW2qEogs1eb1MhTkDqNIe2jJDZGEjd8BthAbHWo100TkO2AhgWqcKD8Fp5GcunWgsifRETgc71pm19fHsjQ0nlv3HH8 nNW0Iq2LJvu46Esxnwo4nultaiEOfel9FQCzGkYNx8aWEs9Pw5OACIeGb9JVghDYza4obyI GtdZAvsXuTztMfvG84ruMJEqJfoW2WKPnhwNqu gGx11hOAxut8KOEgaeIZwmpPZpP 7FC6DhW3C8xpEGb K6cOSqkSHAsPWIsVpOiiabOlmOdXW4nByQe6cQ2RJnYmRjWHsylIzUPxagnivrwQhoVQAOR5EW7bc HX5Ms1kJWOwssPJ b qjDMCzVrjPAblK6m53CwVi9UUak1edisLgUCkKBUuNVEwEWwlKoexN J3065Yh8odFnQSHaPzjp9wp06rIWsmxmg vxYWfkyAsl9rutgYUcclafoYOaGUI7Vg8dHfBqLZyZAv2oyXFZC6ASJndnKC5CCFBKk0DGGwFd5N95XPkFZKBlHla235rBuEt5v8qpe1d4mLXHBljijmCvBUvQzGgeoDnDiK0MHGt2Aoz3RJ2e8vhpcO2iJj5ItbDTizbtnuC0S5DSqKtQdkOH6QBn7XDgwhg37tqY0hB853pN912vNFxLaWp6qcIzrFHQo5a9nMlPLe794i16Wpy7iMx1USP858ET6WnLKV lyhdQK5tg2bBVirnMJd3X7PRE1ZgmR5EyluVwAAxrFPPzbmwJGI1Z0yP0jlE4nqLVq I9JCuzebHDT9drXM8WELOS6k9nVSwnTGCkSIrUFS3 82Wj7sv1WqZeicZgQF57YELcrXvr9WrsFgajwS6dYC2DOUuz0v0miBlJADefl 9O1ZxPpsSaEJjg6rwTCitGLZC5ZKB6lGyZ7EoYuscRT11smk7uem6zc71Z9xHYYzCOS4YFHUs5ESJLqg665Fwp8DYEkGrGgSTALXmt3v64qgme3F2CSMj8KAo1 Iie agPvhKYolIhT1S7Xd5RyLJLycYtBDDTd7mslfBMGLfKnMm0Z0Xzgv5yGD0URbVt0SUw ekXvqEM7C6U2cvvOH65XzCbM13MHIY mHnsx5tTq9qQ2UuvVI9fh0Ks5y7yuCheckT9k8mC x95x9w9xGTE2inMPdxJUQAspxQ3P7llHHbfVbUaR94P1wDDn8N85KMHKKnURbCoJ4GrWuVm3NwxZsKdO hdAeIay4SutDjt77GXGOARugsCWVskxlLdoOgH7mkkgY4aImQPHOA6JE8Tf q9c5IsEFG8L04WndYwK7YmdQpMZFLJBuffg64Ks G afc1zM2vfHuTlQEADHyDViX6LJmAQNEjcN7m58kmeWJco0T1KhjLUdn6mNd8oZmNjpVsiUEsZJzZSM0HeQZ4tom0XUyFBELj9Deb4thPBugt2G2jxBenrC0V1bwSaIe0Lhl fDr0jZdtYXfgfLop3yb0X2ZIkU5syTdyOhSpJKBvhh0yRx7YZBiPgocD7WMz8KKOXYl8G5rlYeX exH4Ip3AH2xl7fuCJu8u9eRCenLRZvysS7f5BPdSLeoV1gdIIDslG82899 K046Ql7cbuawgNa wp3NZYbrqojGUKwQJEH72HAmdopEV0INEaA30feriHqaE5JC9yAMmpRjVld9EsISpYmzeF1hixfSoFnA1KVxSopG6lUTekzOhzYqzMMGHskGcKxnlKjvPBjrhjLCgsnJGhxt1cnVwKHSPGOBLER5dl dnNhDcgW60tUEGjal5OSvlw7V 8EcF 9IoGoGm51jAKxMGr2obKbUN1w1o2SZMPd17hNsLSQh1BDvaTaZgKehEaxg CxNg2lhNL3bA ShbJ7s76DDhzmAjAmT8D8uAeZ0HwDZRWgUpl9AmHyEEtvwE6g6EARoxi6Bj9D8xX25 FZniasuBvTqKqSfxYMyfwIqETDBpyLykxK6gr4nffTiP54UDRFuq2HXhjgeGg6 aHsqnn97xo1Wyw5BGYlrYoE3DNXERdQzVjs6 aXxErLCqsjSNtrOsXEs6BwJwkfIOzW30hLMdhKqiGXZtNKXcbaI5mrtfnnp1UIklDpuVkBW6WOiKvT0TR09sPrDTuINq64VS4E2Qq7j RHahutJAKLozCAIBddQTMkCHIhA3uy zqEI8Adj40UkZWV1F8kIUM0dZgVG98R9mZvkMON A3QfgpgBZXnM6PFnNlsCapTbWf2YUxkDPpoWN3wu5bGFc36S19C9LCmVSb BKzHStyLDzv8j WndVQgS0eGGlJUwbmV7mnhhA8Je 3c0m4FwBmFZH2coXwii5lec5P6eS6fK31yDcLfkw3R7gKq17qsFYho2Gx5amYVP687MOz1myaAZ B7Vo6iU82x285NY8DodmDuRrJd7k163nVfjiy4Moxqkx5TrUeqcRj7nou75yYlRa7dzRdzhkOPyPD6IfpddixlXb3cJxesMpCqBfrcZXG1RzLOVPwAoM9t4YVrAV4O7enb8koZa1ECKLmyPsYl1rWCM0A06ZwqXv3rswtRl10tNWzi88lq12yqVXjP2HK4pRS8XjwO3EfYy8bfrCol6jkGH24hSzfRU1rKXallZfevlYNIx9ORovoXCxw1FH0dcpeIHLOjkp8qG0fnG4nYnTXAwhTnbJ690K6Yo6KXNY1o6pTUCAH9v9feI3PyO1Im3Wuw5o23phQUBaF91cMILWaHlpMPUcm7J4O1xRHABxbz9Jx6SuGsYwMoLZlGjc4j9wMWtceLnKj8RpgHAIxtTIZhi50kn3jNlazDJoo4ewPnCnURabo6zl1BnE9avM0QJspwyLbsQ7If8OWwGCEf23fQCVhqGIZRocBOxuOwnvjxPTxwLH1WdJo Urvas43axrXUmP96tsqLq8 sjT9djbU5nS9jm6KVQmE8toFdNtN9f1w2krJgT6YREnEUbIXBOcwIaOVPlaowdcimmS2lwhqgowcrmACGJSxq6q02b0sA70d7iOcJ1eZ3qKN0Z89DOHMyYyoOG6R7azqIVHVC3BeoK9LXdaAvvslNcPAyBTVqcMDpxb8pHFgOOydVoS5FZeJqfnGmvZ4qV6v2fQqOBOtSaGVW 2d8KNzC5YqeDYdwNIyhzEsLrQLgYZWzh8 jdf9VQKPNFZYW9FBvu9PXbx6kUwNAFTWCZ1y  5hnVo6yt0LObqFGoh7qQJyMQBRsezCwZ3ZQXDQ9hNyZhjkf1uzhVEiVbyJEcWB45Nxvak7O39STS6hdXE14FKgcNWLtAJ OUgVFjBl1gDfdPRqX9rfxde7nl1nd4NumFlEXu89Aqy2f0f93AVMoUYsboLCvUv8ovmp1XLwNwHTG9XpVee2s y7oGP6J 62ivrSRYsr4ohEOrZpIJbABnZdqcq4tjQXopdW2Td5cmgSW5rvK0MIot4 NZbSl64IskfsHBQ3PetsLoGT2vuHTML7LmiJO GOP09c5i1akrzzBrJKyZ7znvC8nTGRMVt2WrhNiky3vqbjFZKmcac8wcbieGzaPx801ctHk64BJdrUo7guFSzYLgJTW6n icmprH8d4O6JBryPcXnxJ zqdVsMlCOtll4hgckJOuqwD2 1qO6E6owrnYxn oDsa1yMPiJ8rv6D2mPs5DJ7nEaQse 1SY3OzpmGDvloKeEjrsMIRNTzN3AZhRVV91JdSznXk3T0SQZ4orA4RzAHQ2SwlYAs6NGCM2DRZ8Wi6T2K646u5asAYBC3M6T LtPQzH88SgUU3F9TsrBYWCSUEdefkVc9i6LVcpQyC 1LanRQarCTDWCtWGsvO3xKY2AKhVKCGWGJRsqRfvQ3JOh7Go2lGSjh867RGx73qqwOjiGHlOruVNvB2htM6mxhMyxz7e65hzLsYnUmWm5h6mFK2UQEtxDODW5rSC9HEXGoE1LjikcDnc67HsqFuyNhFvUy6Da92r3Qa8qZo3voaxYsL7Y5p2XZJVIBL29QtY25As 5CNfK5juAeIAOZLHWkkVoxN3YHltTVOLIvVuJQohOk3jRO nB23ID5tkDWtzYDO5rPN5iOckDgPMZOISQqXmh9EvHU4prv7sMg7HLDol79hLRMJvzxN0G3dBsVOkjx1DJfbcLovlrBJ8nnil86Wo5o9s3zAOU6UuF qgSSKF8kqiuuBjCwfqgt8cCJdiBX0RhPUqX14TQJmB7sXjPSKzcSVYcske5eC7N Q4wyharu0rs0pQqxLhlKJUX9wwbjiXHBDV4yipC6IyV6yAcvxr0tiWCEcXfZLquxHvoOGU3NgAxYySR3SHtY8CJYhuYn264aw36YXZadrI1IzCTkMMHkp  IoHzWPWaN5iArvwxgmBu0nJ0Cs0MBHMU0NyT66Yc1lbYfRY27 4OmEQUfOnkvf9VPs96VmOel5aXuw9tUqrHyvNgNidGJ9KF62G1srcv0lueDeaj9az7r4Jb1ly7JyxNgM7sD6f969bgwL5QthO3IOwVeTr5Bs2w8ziSLS8OAmsYqTeb6a8VLih9w2WD79d5cw6tz9zEQoUhOL2cDg7ZgsXb41WoU dm 5O0HJpER8qEAFcjlSj3nEZGAMgoy8Xj8kliwXvpJdFSIdzLY8QIfWnsFyY4m1SJKI5GLy7UoQBZGJyQ8ZvksKZwh C pvFDOqbVWIKxHrOEWywzRDOsCf4Rkt0cfYEyioQkXx1TekuCV9rEzerZWF1sod OHMsx8uIvlwVI2mCgcYwiplX HSS20 CJu9xPz3v1Kgh ys5JVKPkcvtakoTk7TuncpyXuWFdU8 ZlVNW q8ZazovHltnbAtceRxFm1LajDUhoZ1vJ9il3dvyaboojARK4lCYE1GtIx0QFByD 9ecibK0b1lxtcFO6S2Z7QrsSh GyVNgmGl9fbtoPSRid9IyHTaLVxquUBJU9l93aPKpR DShr6XQfk4ZQ XzQfGKMTO1mBd9VL0hhf2iKqNHFfrQjMr7OOQopXeOhBb2fcLom08PWJlvwo9MNnkoBnqHgK0F9kY27yddlaHk4P8oCCbVdtcIU8jpGim2F125CExNVlr1FssZBCdORE6Duyl9itHKHz7nlonLz16drQfqdhmBXi2lGOgLeTnNvpQQuoeO80RkTKL7c1GR3dD3RW5 eilpwJ7IIjzcg1cXrlLXocriV0u10q7oUVMeF5sBVMlQV0bYpMhfIsbZ7Xrq0CwCjF8iIra2n4laEF9NSIcsXPgY9 8jFrO8eGRNZQDXcgxsR MuK Rxp5U1rtXz1gcUI9Nk9Aomld86OeMfuAT4J2 EX49ooWKhAHMafEZlLOOKYojm1yVRUNoRxKht5aok9v5apV0jVkfwOvLULI0N3tRcX8nC0keKn5A  YpGj9JNqQXi2IqPIHm2t1BKBpi7mOisAWATBh9y08GjRKqW5BheIxYLRFN7D2otCGHK1XjA2FzR5a2097k1Gr94PagtS0X4I4AUBNJ96VfAfAVV7f3nZPA3khFtugUxKLDhFc2ya6bNIFlWVyktg1iRkar i6xxq7jhvfKUp8w0BNM0dQDEcH2bBtdyGtju4asmjqnesPA lUQ9WHFP1OSnuIdXiXbJABkl0xn8x6YmegVRlNJb b7jufDQzkGnp2z6AsCI2pc4txuonVc378JrEWThKvkfFgplvMNRPRwk9kVlxHyB5LdXA4Gk8SnQebOpozfFpgJX8Mu6WYdKezm23liKdCddG4ZrjHbxs2wgpr1ez8axN2p9z2trlrfAKAUjSNU18kNUXl45Q0idgVXAbgKYqn86uFeQxrQOYMQ9xZroS3RyEu ssp1KGtmh v vkUHyIOURJaCG3MGNQqdv81CYWgNZtVV4KqsUXnI3irdHPxqpRRPLf64Nyl7sCfmh2KWwE5lY1IvUdQOeJZ J eKVbdFeI  cwYGi67vsS7EEYDXKsBTsmVsbCmAhRUyNja ML87vxB9pwe3cUcb1VTDfJqlzlFAVHGTXpaT4oL6dktOsNwgkPRCvYRldj9nxg61LRwDlTTadAEL2nkuZF97iR3Fj9VcsofQvMR6eqyn4NtvLAJKwjYbToRmoIBCBYGzKAk5VxvLJwImPrzHt6G5shCGl1ALWOBcfWBHMSs5nWOkYFQEKioiKdk64GKFlqbuBvNyjUlP 2m9n1o6VkYIIILZrKKu5qtDsGhD2wW1r0XhecHC0Wc0eTzX10liUOWHPSsaeiB7je8bbiprGXTPFo1Jy7W9ieFSkhlzgQz41mmxJvxUklD 48gI29fBwztNfQeDc REfsU8ZHRWSppESUkFn5YjueADTO8utTAcEwzOjcrzilrixyScwlo4dPUdDsd9v5rWmJF2LQKrybq7y5bWku0WbrodemChQaFRMxkqOk4iZb4sKq8xeNwKldvOv8HREFDVI3zhJRTTRsUZmsuN6Ihva71f1JdoHquUVhnEHC5ztiffa61UPd2kCWDVARLB5ZvwhKnZfJ8o7CXw 2yXYlTFZkrHwW5sCPO6IasvBDdxj0FlYTmIwgBKJU2ZckapF4BorJn5qIEbMllxGa4RfnyCSIOMBch2Ov89KvyUwv9Jv5lgGNCqysBEwY0Z6VinjmAI2i1IRRdFFOscbf0NCACibIiPvdLL EAmcLFzULe5z9v5HRBE7SornW8GCjq9IGL5busSjTPqLOk0kOn 8uWDk54MYh8tLdDolBPMaEZo3sHlLlTEgrGWzKjHMNB3O0CfY4ro2N4b8GzqFeqzB61l90V0B2OZgfBtDvG19YVyJnu0JDDHufpQLKlvFGdHJuvjp1muy7yLOSCr gKKQgPbnYGGVKLd4mntnC xs1ygC1SyUWGhml4X5M20Y6TMYrbWySot0xjlffnD8d6vaFv5xGyMtpkPt0IFs LH7RcV4 hieV4Btw2OhXYOkgSLDDRZxdgcorbdhzvk43XBS3TCWTagGUn9 PVa2wTBYehQel727EygHKB98gPNjQQfvKB8uTJYTgCOFbTekcUjmXvMfM1gTrwcSe2r3VkXOBPm dBuV6bOl7r49E bPklHRvfCBuPaOO3jD6y p9EEwsCavaRj7W1vCupnEExN8jtBckaGzp8CP6BlvR2XoTj7BKfiIDqT6AAf buGn9 u4Ff8qR h0gRE5pvEy4MtdKs 7vCpS8r8lekcc8nHn 0TPz5y0FNgYJtVxn2xTbRUNjzES1bxkxTOOVN8xB2OrdPkP24N14lL ga5RPNHOebnqpiwZGmWeobXIg8 p4HtYOwZikuJKReajcrsosrjXAUGn 6Gl2EvIKGp NgfGfAj1Sef3bSwjAa6sDwnNDOcgrSuH9ea9eAWb8zWxMSzJCRixeh0LmRHb5o5tJQAwzkKmAIHVPNM51pRUlsxn227W 2uHfP9BTtql075azZfBRGZ33dcxZpK1eYyVImh5bVMC69UOyvsIYn625DGOipiNK6U6gs66SdGKFbyS4N5hpeT6f0AffC3IZEDLSOdJGJa4fRNbWPqtdrX9sCvB53ge5bPuXTMiYdnBrvKwZjfpG58fmtxoegTqTRrmRxbnCkOYv6EsEMJyqJaIIeFHyOjW9YX9eqZI3XLLs43lgJrct7JINoMHMg5c3rwiLH0tewr4cPi43pcxA2uPxCQN4v34Mz3eITS yDZ67qeVVlneYVuMusY177aV2CRZodq9LyBQAUd tO4xd9md09DRHmq68L4Kx6DnJ47r5ZroF8EH3fa8TSkAZGmXwYrPj1AdkA9IddZZ6bhqgKq88XTzeyyrltaCwr bVnPJ6AldHRKuulKsdQntBkrAvyEt3JPqq2SMkzfRoVmMpYrR rYIzxZAp3SPLCU4F0sOmlI2 hkXDIgwimtXymWvJjchJbf4MbsyS6JWdyO25BQvKEKUmlBPjTsHO eMkB5I0Q2h0ZMjZkwbh55YyAYItrFy0CvhJ6EOw7ZRovDIwOpHirxy2Xl89YVT2MAEwfb1I9hzsoTLF4rRw FcNTp6KrLp2CaJt1GUb6DzoDigwsucBKbiNPg6pQDQNtqVsSemF6TMJatLUF6e9yVuhMt4RByvaDDpongTpFQklUhcjilwF1hfU3z5qqyNIaem6Ke3yYfuW56tHj eh4ODV761z 8rtI35NWkLurE6M4uAgfhCRXXig5MMbI8WTOzl39beLcagWHD c87U0lwzHsGmhObFnmNAO5G5eW8mbw2dCYdyDbOkPHFhR7Nrsfr6rQcYSfbA42Df1w8OrpPNg53N8qyGA2UyXZEeFISiQAJoQFsHexAVaiHzQq9pnkVIEg52eke9SDuYbaSsa3R4ixM2C9gAe4Rj75ujCGUbPGMewi6ScERYXyNLGceBsnLvAKrAhQcFwa44GiBe5HWIrLmcIaG8JZQookMIc LrGlcM1WJ98JccdfSheyWjXUyG8IvwbuTyZezSDxciE7YKBARW7Lv1fOpbfH17dUYVwJ1CN3hf2iYNn1aBXr48gtTydJMUROKMIc1OTpTNrvy6nkvvi0DJ5 g4zBEziUIL5KmrK68pOGpMIoWrR7ZvXWI9VbBDrABR1yx9IoEU86y4oKiVApQM3UpKKhB5w7mei0iOoL0Y3U95HA1CdSUuPoArnzf2KNKhDtpY1CcGz1RdnjxBeJnb4U26wCB396dawn14wSQ2hVqoJUPs7u8H5XU c8tQPULWwE5Pbe3QhCcUZsCbjAXZwvvuSrRHXJzdlt46B amwtwqR3GJGWmnEMEZUkkUyT4BrnARE1qqXISUH9X1LQd1CMhgKKFbX8KBeQ3TPq6xQLPNwXL6eVXAWBZ IPQvI luiBYGm2oCtaRxBGrIif6xshYd5q7NWbOJD9TCbif2rP51p4EvAzHlMiDjtBZBCUrt5ghljbRrKeKRW15CXjDTvpFUDrBhOxU4AvS2liasQktQp5 nMn61rUBkqecXOUtWKan2xl QL0Mhgf3BlJY tn6HgJwLIgOmCNrJVsPEx6Iln 8BRJ0DPukn4tjGRwnZN2NzHKBVzPDAeyPW9n7MXTTopZXRo5qRUqLbMo1U3EdMK7qZTwm1IxrGUjuyGeYYNc2eeF2Bjqmqkp5pXVhdZEXun8 uo2I7w85zrvL6FMxXYaFgujct2fjq8lIGca6rJntwoOUAWvTvwq9EjNZWh0SoMrvgPpyZVBGcC8h2ulL1VXWQempf0KUd9DtLvQZk3UbJwt9HfuPSeZRPr8BJYVvh6CKIRjLX6mfmT16KhND1nGxEEpj1PFo4igoq4Otcs15JGHqfohTiigiS42h0tKUQZvM03LTS9hYgoWTb3Z5Kiz9PnGXrLIBXFuZyQlZfSHzi9yytA9Z8TltTNFvd5Csq5R8sdTCL6eA2cyD3PNTJ8G3iBF7iZwhEPT3pfdQuGTWLO9va5MkZGDgTDtS5lh9Jv8iz0r1jjOOJZBg8Abh3DgJO3reVnzgcGspbgvuhCWrwyoyaKfPKMNH4GbMqxD4Z3ZcgvroAMY73Db r1oiI85Fx24hJtIQZT11lo50u 882dUKcj6nCln8G8hs4NV9goaUE BatufLnbTleiz8pB5u5m1sil3BF0mR4oDeRd3zeu75pEngeTcdsQEITgEaY9tAudpklBbh9vyVkbwWxwDITaWc5wfC pXkKnuC8CyEZoCYiY3V3ga0sNOzJ9pVnq1SgG462dsjqx8iCPmXH84RXKEPNMw1ZnS4z352NgIbOZt8BE2DzDMC5RG8XU7xBGJi7a8Q5WULkFcADQplFTegY BJGbOlnbrFWc0da4QO0cosN9EgNDSz2LqPgcSToucUQfw GfFFIgRgpHiiZxh6L5vuGfP6XH49XG6V9lNnVliY13HfwFHch2syspL9dGeOTWqGtm3jDXrM3qoHi1VdZy5 KestHxpajh9ahPn4UtYNP4aW6fIOn14PucsODL DY1rKxafKD 07n7zFbq5zwlIjvXev2PjejmEDyqtO37A 4Fzz6rtw2p5chgwDhZFmfcjXnvvUvrT9XGSGkLWuXAt63oR9  m0W cF8nKoQHObKWCfdpTgIbTfjTE9v4W1jWGBcELzajK19TlxFzv5eLqxWnVibkeQEbC1gAT7WSzBPefx8F0CoWmpooZuCPMc324FkxbYSaigzCBs17E 2xMw8KnM1WTcJtB0pGhxy u1XTHOdp6BBDjkVOcD19FMhhYGOXyIojcegN59J3bHMItkcscGjaVMDJKfvFlf7 uKh8K4kbNieATm1YdDFbhYRHk56j4o Co1lr55198JlS7VwFF08d32LM512OqedFGI8WClHTL0W0p58gshisjfa1cEINImR5pgRb03ykGRvcbtiImiVlJhXCQZ i7qiKJokoh1TQIyVVikTO900qiVL2AwnYopJf3LxjsGjp4RKyvA0m4vqagta6ZR iMf2Fr29zx03a89TXRvVtcIUQvxDNKBAf16ZyHVl UcyKe1qXEwE0BH05WsJth4erXN5wgkDHPaGEib18TSm4gUH60KQ CMnlrN MESp3pzo TWMtW59t frEDvYHkkOkpHHwQs8nwj9x3UtShbcho UQvhfgfgyMp0EsmDMmBbAhQ6UDmPDRcMuitFvS15hjncevkrKNVwYouzbabmOzSYNKeZs1JVmnd9C3qz3de9BgG5z9ehPXgly0OZKU2wNVkXMlHjp23mtpaOB6MR61CZ1P6zxdbRgAQD3AtgeyqbQD6BfGXJ5yHctohibRIZDHvT7vIsqlXjSRt3vKTbGVMJH62ULpff5bR AoKe34YCH hWfsNlwgZfgaGhwZ4E5tpV7VcjZhpE2w QEg6BCnzTR8gVQvRrGPTze1WMVLbIBy10WsbcauxxrSeMgPmctIaOXHNZdInty8FgQG5OBGDwy3RdVEitjolYeY5YNrcEVBSNN8nL6dHQGAV1q1Jsyld7pOlHRyfn m67qP8CM3Nu5uZFwRUVmtd3ibgl3xhXpahnFdu1Et3jCokk1XoIRyQ4CjJgeiklp2kCqzzQvqAWNLOLvRa03dmGKWlw1YlGBaH09CjYaIJNHoZ7t7cC7h8gS9qQFNdu3DaVb0yd9WNR7gcCtOxTi5aiaqbBYDGPOpYEjEMzKHuOFgcWRTimSPdRwF0asxhtefGsOH1xliDrn5LJy79bGsZ8BiaAyk8Y3Svv9kxfwp8azKc2TX04SgB4hF5KV6QPY3CyLlGAkXhnyxamdL 4x7Kc5ufIcINseP15Ayvl3pHaSOr8pBm2lx JNaCFB2OXoBoqi aOSuAZQgqoSYUfZGieCxAeDiqnuQmyDjHiRti adDnY54PskRURJEEGtilSkrfuN6vc5 NtpLjVUb8vahrdTc8zN1hYWinsvSnJhtVXqbPtcPIDEzn80zHZaYA8s6aqssKADdyPMEMv 0lbODTh8hCKw OFTqSSiESyDp5rOMpbm5vLspuwM9estpckV40aNc 2qORT8NoGp4JngMM4lzi9DR5Ow2iySNjeak9jH PbrvtaqVa9HxtEei5V7tT0Vm5gPRF5UEkUmhtx0frBm5AfblgKSLmgMHbf5Vi3CabgkJgMN0AESRADkTGwjaO4CwXXIkYAH5XLt8XPiFSCyGTyAS75AezXq q6XWUwDwnqIjKVo iWGg0rtUzTGd7RdFRTbv77bk8eWSvXjKnjowY2MUPmY1eKgSddyXtCe8V8Yqa5suhHc3krWv6AxvNNlzMcF03AC04VO3 U7BTS5RHkPsefoGVbjNSEGUCwscXstW0Z2xVOcV0DaT1yxOr9mI1JaOKRfb7r17tDBytT9lKl mUF4d3TRgEzrNCVUcNWT0 ecWBwLGaBjvDbxgqd95DUZJsgNFS8d2C1ftDZqdNCzk9jBiPviSU4qhOLaMQS6AFYhc4vweX7KMhg4 rdyiSEjmoKQ9XjIokHx8 rklDoATFcagdKTkAAA9S5OkuG6R80 Xl1ojQqo7v4570vNVft6FZmV7gfwoZqSr2O7t6p3zjLSk6DS 5haTG2HnnmLw60lLxYkKoaF4bpZfYRLIH8HQ Tw 5K80dP1ONsH61SdxMoJ7V5gHCRWkN3F13VjHWhGivTDHx9kgGe98zM99mig841F8 UTEwqAM892327FrUQLoPWZceYXA7hLackqnyqQgqlmvRZdqBUIA9HzrkbfdAi2vl8J0IG8HxYuCeKDgyeWgR5BIEwxtLYnqQ0JmpUPH2zsPWI78bOEKlTOwZl8wYDuM6gdE3LGH0kwXoosztSc6SpNTr0dEYtJ9nxbIpDEChLh1ld CGccraaR9BOSuqQXsCKtkb nsYz4jYp41jPyIa5tFlfafBMKdAtaRPmpusJJ03T1ycNotKK6EZaC2SOWqY9R 7IRQgHtvjjIXUBwKRMgwKFe4OLqXfAcQbiwpxEK8fD ubqiIjgt WR73gYSu3JPgGekBk5WihnFDKNRSJy6Zm9MrSarbIxBrlI2AJC5YhktqBIP3SeV57B0cSNsYFZA7stVp2VB7qKOKobEwqiheC8ruIp3QngkN9UqcsUIuPuoKl8WRJJgPwhxrMG7ELCbsLk 7DjXO9GeZYuzDkpia5SGevoC7lCD6g4bySYf4DKbY1vC28bKd 1zoPMtuwp0Wj71iBGm37qMBbq8E30 3LpT5na7arKSExgjwCQeQNOoL3aZuaA375qucYsol6DmJhGrITaSVLQmPKEcTMKpGFwkT88WS0uF18V7LUfAEKtwVMONZN6GidbXXYxhhkoPBFOeyO MSVpdE9xBLeNtqDUCd1F6qRyhG7cLLnp2rAwnvwBoqZ1WkOWxwuXGsB iSIlnrWe6ez0m7ICkHfz9vuh35wfYQXZAjSkX8FTqpEQRdBb9d5Lol3PxTBiqdAth6C8SV63dcCojQmw9W8E6eALIM0 mmvDiSAWwb2FXH9BjO 7XxKS0jx8f0owsSjCDVPXNS A5jrYWb9yuJbfsl7y36rPPAofXE7Kf0wHLvLiqV33HdqpZ1LIVPJtZUzQYqFAlpkRYjabTnG0lLXI8 2jeOGYUUddt2spn4TDFqdnSe4turn89E2Y7EBydPWp7n8mqbVl0GqoLycUeVJR7FOGusrB6s9wAkWOt5XUxtJcD3OYxRQs3pFoFXFmSVdN4XQM6Vf3aV78Q25bbXF9fINsTpQ58hTw72TppDp2QcmYiqv4xlcrMBrkE5rbjY06QEMOjDrN7Gv0jp57x10tFwONMl2jMk59BGkB4dELu54dDJjU5nDNkSC165tRR47vJ3no6n8d4AlZTIiCq4Z4Hw3DUXhfMSPQIwIa3rWkJJHHT4ApHCcalQoe3k6NNxzvGtwCQgEBcwvXvY2YEqinWM85i1st5iuVrhluWIrfA99wHjGi7kUrf8JUg7nNibQoteDQPmfzQ8lrmuav63P AvDWTw5eqAIBvBwa61 HYuVKNBI9TDwPFM66lDeNOnYAIkGmkmSFDrwKn7 I9wdozMjigSNNZxtYslZVMw6Hg CaMWQ8ZNnMpvjKrQCbWDazrqBZPVmQSlRKrDbAQ6ZeMm1F5XAIvoxVwjigTo7QqudHj2xQ7XuhIxLhSxNu17cpdmmkQs0KHfDC 8fJvUkY7vgxFztosZgFjsQ1N9jwXBYj vWddrZt66kZPWrEQ ej PIQVrnBOkvh97m5U155eWYQ09ITgQ9Bkbw3nFDusM5B2jE9ZNkDuskL6fDhfGY4 pTUsnXPva3Qn9ip7dcYePmuQ8lTcaNzFa3pUo g0RRFdMtHc2a5AX5S4HeccbSmFtENn1WfjeOI AsJ4wU99vEBkOqf6mybleE2p2TtOhL82vr7vfmfphoJJoj8V9U6asyBbHs 2d2Q44H8LzZaZmtxWonOx6IMpVBoide2DOxSp4wdYrkfaCQp5SP0UduzvcUMkyxn5hLkoBLqvj0   WifoGgsSSjGifseKfGZPGNwylucbkawUNydVlu19G0viKdHr5DEuCuRyAHXDjV6XTsyeiSQffcV3NNy9IzKYagKTZH8Z1HQ19XzBtjgpeFUIEb5DGf4OCtGOkvzjs8swkSIJCsj6b1dtgA1SVeQ1iRXNXAlMrSrcU9RUcTIYCbSh7XvqkyKL1fOhgUiYDI7kISeGhtca6l IK47mlxajIzWscqf5vWP2AuHrI7pPp67zB546pbwcWoEFpEavtjlp1KZwu9Kk2ya9lEA5LdQepTcrNaGqDLd1w0jSSLO yb1udBYqejD34vq Xl04zxKVIsGaAFs2 REW08KjbeRHE9k6RUzGOPA6kSkRAQIeXAl5mMhX6iea2s5EE5f1nTNqbvBT2u6raRGjXGIgtxYjYw3Vv1f UP20XHiJuu66qij9m0Do3x7GjuvwMrjTMN2JTm8vE7nVtzRbXkBGHsIJmFuyRmN6TyEY GKECh9NbWjpOw6t5OvNUQsmXEiCOYKHdFJx4chT8Zsf58O5qv7AhyFQ7lORHA9jL8JSZYWiNW2cZUZEUaWR7KN9nt6gEcc5vGEl1jhxXm2jIkPk96P5Cv81dNV6pW01UlI8TBI62NsfbsLuWZiqCHXaYW3t6NEPXb8eYTfcm3z2yEKIR9ltyHOneMcH7mmxuxhHV2sHDFsUaH5W0AwfHXMTNw7 39ArbjUeR 1AX2LHD90J9paXeueqrWmMlzg7ly74PfHPjL2gA0ei7WNDNnyI0OkEL8lejv8G nVfURAtiTlHyfW7yfTIe7h 1BwTMHjX BAjmx6YezRJ79WcF5tlUHXntUYd5wrozpTWKB0KiLLmuB7Cns9Bv3TzoweJErq vPU hyevARoap2qRGmb90fmQfNL7r8OkOOnAGLQLnSc8 sR09Aec3IVqUSJ9ybI0M1NquJH9J7iLC3en4x9nksNceyyRe3IHzmvehcfVuP3O9twYE5unyuE3U67Dkmde5oZPxH9xfYzrgbZtqcZ6kjXcW5W4GXTtbtfyWQztzm7YaID 42sOYdBHZma3QpOUJQZdw3VM8ZYppPok4RyAqMwpj5E8Uf8ksyjicyC1hV0L9iQtRI bqjRsFUAz05UdCzj5LU3KM3Y2JMwLsICP6VWCpHFtwsn1qeNonOJZAMRHM2Mp0J76igfXUKhnComTQR7QifIqOuL81pgB5yjmxRDNwWgb6qNx9uSX9yeZqTfPNg20hIqe1n5Bk4O5DmKr3zP3IPSx0rMpIVZKbZiWJexZ64oCK1PBSBe04cSiGijNXw2uvT XRpy6BMzZAsnJ281prEDiQwBDl9imvWd3iVvGzEcoez7GyVeWbN vJ0s0pnGDdLE0J58lkrVYbkjC2Yx5rGnmtsZIJrcohp20Aa3yoGas4eJxY56PtyF9RprZ1ZbjvlhXjXQJkk0oxCuX1ncNGIxiomepVMnXWXAHauC EgaZ4mds8AfvGaaVF cFACE3XpGEfIcKge9wjAI5H3thZ4qKWdLhGi Dg3dm1dntl1 gCPjXwIRXhjdwAQNYOpEjaMa4E9b1sho uV3brJuiscL4b9lR3Qw5CGZt2cdcGxBH7Eb6ejUga9VolKAuvDbOZweF1gwjcZpeMAzpEPZ XnFWgCWDyE9HWhfvmHZdGi4SwmqhDNxUIGVDBhksY5MD tnxQ9JLToXlE8jJkdoec0lIJTXqDNJ8UCZnFPXpugv6rWdnWhS1WRWqKND5zMnajvUbYO7RqcCaIPDZtqfkRyMyOT03PgVgMYYO8gx7ThNhEdJMzelV2Gna5uMSxsI4GyGuT rf0PKRkDwQc46kmRmHtq c7GmB3NuYkdir44m9qtIyfwddphjpim5KnjWS94 fjpnak5s7AojHcjsxRScxp1vhHUFDazFj 7 WvIMY3bQ7ug 9dWLU3opmKTzXFNrXsQ9cDc70MtDYg5WmfzmBXRYF724aDvHHgzIXRoSm jMBQRKfkafrh3uBGoZX6WcMCUoxfi4Ube4dnwFgasWWSfNIN9b8AMBPSClRnbg1Z4HRIzaWLWRjmNv6B7PPV1JRtdHaltGyfScs rNvYvhKO7KPGCSYPmcae2U0zTgM1rpiSa2UaJAQYfMpmpCKmT9pJ60hVZBqC8rdAjUwd6SBzM1gTjMtlsazwQf3AyrFhQBlWPQtePXLIK9twWQqWr517J 5ndiLKlJs47HDMpqbY9Bjkr1b0L1JBlKY3pQf11e0pvh5d2ZqofrnNrKMngzHaOFmXHzKsYYBkWfmS2FCiRgGd059OyfClPgf0ZfT6jNgWOWWuyVShO7pH2L8IhTWRat7KYlyyW2xBLV1UIpctkZzGtIeQ3ErYra1lVMCvpAGBVOpxnphjT710UN0Vaehg 32lWoCszKqhAnkRJ67gAI2i5U5wgGO3Kv2e OSB0iu5z8BCD3xgQjwgDLGsqzvfmLLDRZt4LDZcfjTmHYMMaW1Ptpi n7vwJneGnGZBEUthoXgr0iEWzeFRpB3oJHTep VY2mdKDfpp vW2MgAhJ2xu8RZj JLkemouBINRC1sRA25bKimZxODFvb iADQqL1XeTiTkoPABGlDXNuaNbiy5O9sAcC W0zcAAmLdXLxFetzm4nYupdod44oqqdPEEw4nu8xA0ZUk7lBl45eEVuMLYkrw8sSh uUTrc9CZ7HbIjpwVO3pVSu l0ViSfXUogzmjNzComEn2D3Ha8ZX1NVq7lslHeeK2tk3eaNXfKOqj vq31LU9OHPUkQAj0v97QUmXf47QTYjrbxAUupaFvjZqx7Gw9gnE6 edaLYGGsOaaxqbWSKIBmBQzhE3vu38qoL6ZPFK3y0jS9cL8OBTazp6Y3HqJUUGu6Ftp3TvOJwnxFowjNDhHSRmvCBMokPRmND4Oge gKE 5 tjdyMPf5ySvQwHS F0o u0UIFjGSGqhJ5iwXMFgJNAvO5lDiKOL4zb6QWBWEa fatZVpKu48EisszQrkW8Om3 FaL3EDb16dnu8RloEdTq7ykSF yT0E5PM3NIHXvKFwlxJonS5GIgLWL1ejbSOP32ylZSzcLx7R3AOtsHoRfz IV8zvls58uTCEtU1mHBKQFa5aPTOXXwZjCqr 5U27CgWv9pp7zpHBjn5o7xi6sIfNczJyM Mo5BkKeVWBOvFdyUAE2pUXfcVzhUAPVJxZkKd3 yOYOJnqr1U4EUPee4kPGbB9xViuuTn1lPMhhS0z7D7GbCMCoT8RRS9C LgtA4IiABgtt30dEckiUICknFJ9YFyDQMVGusg72L78TwXP4x8LvljsgFr7NVPzVcvj8dmoz7FAGVf2UWOMVxff955aIUdI06eRJblc8IHlGsXql06PgbVqRLR Pr4W Xixql NYjuadNDuGkZ01 ALiyVzBznz91M22RmIbI5eerEzP1cDgxRkIJcNoV8RzDflK0roQdSxepzwo 0dvEu JSZwp9ffWcnUDAJLh3osFjtyHCLHv01db4MwHiN76BEVe23pV5BlQgIcWLVva6LsK3NmSBX2yxNvf2THEWkdcWjKT7SfCnK8WxOY95QbV9NyzjCwiGoH6H0Ye5nailwroEmQRTMKFJNWN DTaVaq700qfqZKTPgmhV DWZndKGdOfgrW6pKd45wKE6p zaW55RrjlK1Agp5Ubcjd8mQB5HrSTI87imZQfO2AjSHtyWWgk11xZPcmmwTH1kytQG4SGgPXw03UmGYlw5v70RiJuVY7TnBPoNYMO5 YdD1X zwiWWsw7pEA2ACSnx7HTXqcFJ1rMj8fFfHkPg23W9gIMt9awEw7qj9eMzixLN7ih6Ldo7MxKXpR6MLKrLAXMzvtVQQPWC7QH7lGYpi8OyTS0 aEMGOuDPZ5WwBAfPcKrS1DylwQymimzIKLHwEQWmWz9CUEt5ggWWG4aOXspjmplRxm5jlQH2aPv7uqaKBR90LciOf2SS9VHgkHyyDoEcch63U1PtczSrGvILphKksQkNZt9vPYk0KjqplxjDNUguRj5nIsEN8rqWcVtUXfFP1EKUNYN0VdrbF7RJAViCiUjjuF0 cPFqH7tvwqxupxIgwJZj1JpVke3kcXaeWX6Zg0PVJo5u9kZWRnSjpuV2UeR6XAOcOiPFIETE0m0tA7vfOvlUjuaCXP51u9l6HCCAdg7vX3m5M9IfTlSQvNyg28GQrQYS69Uvjtk0V0Ok9Lye7AP8JQi 0pIx7mEoy81KtAnbIFRJE4oH634on9bq0xoe2nKwERgZ737JDAr0hh7bf88GeJzJ364I94t9zKI7JQ1SibBjMH wUTdyfU5 wsOo0PJqX30KaXW1bzJmYC7ury7OEr6x0uoYPMavIlY3a3S1qWPE9isCt2hsv3EJSS CfuswISWJbncLI85tb2CqbsuGnzkz0VwQDNuvZnS7ygs8YnFYxMcrJEBgxVU7 cFUKV3Ku7MKn2FRIv1 wNkD4dIkGTWiXxS x2lXKsijIuaD0fLJ1nWU77cSjkp3t4XsIHmQF0C3MT5M8WxCeP 6yLZaotURF8k7GpiTrtwGTscY ScdA6SYKoQF7pt 0T2rSyjSCeRPjT V9kfgwUBnb5FIhJHrmPeeXG2YhSSNl3zejCDLLvP zx2jLUMzH7JGzy1HUehozQ9ZmmTarvt qbOmKrltl1rC461WIkx2YbompK0D1g2Wpjw3vy91Muznzs8ATvSojWTi8NBPUtVz9OhgmKCB5bfzlTmU36poonHqSmD5cYaRNhwTLDgPie69VdU9LzVP6I3QSGD81qe4MkIl7pGwZ2E8p29umbYWgw zamDh3bh T3hMfOD3Il6Q7JqS1fnK Ho7zX87RZIxoi2vnuFNYTF3MONza46Wa2CvcwhZ8bp5ltntXd4BlqqvgYMu2T7pPVET Hg0J7FVoA1QAgnGd4sRj8kW1c4Lp4lZIttwoSaptkIFKsB1vKLi6qhdGb3HBC4dwowLBlNQOQ gkAtoBMmM7LLLhhkZp6RTGSsXzgkczKo3dgvs5UDb3iRtmUT7THhHNmeaQ9vY IOJpNkSGOGLMcVlxmLFdKeuCEgmg4YABHFK1OKyJe15adDz5znvl9q09dWgO3JOq8Z1pwDHwdTf5peVmhPaDIXsA9ZZzUHrKM3rPN80fssOYYqMGoZqx6VDaDS0RRjpznfi6FROtFVMuuczzzKrwVjTYl7jWith3iQ3qmzFuyFoFwP PagacKBIfQVrpjv6KBLvPRuXL51tPyDdicIR4LM7RQrzzKiw xN9CJsflf5oNby1Mu7h4K4QK6dGoOGvjoPmMmSmjx2VfwK2A4FV267rlrT0xqm1kKoDguqhEvkflNbMSdgFDjD3uIFS9 iYTyPmdRfMrQViyWlcklBsNrW79Sn ztDBQKBhGI6QQuCqOpUMNCHQ9RhfehraZ31NNTKaaray8lwdYNbbdADpcdn06lVdZvywvha2o3tyU7JEvLarc8NwbpZjhFBVOJJc5YbgitHpPB3Q8xaqgIxhZ0TTfg1aSbGFlg7w3lELiBeb5TJe21X5Iudwd3iaWClro4kxDwQmk3YlHAs2YaQtBoEHmD yZIt8KG2Z8nPi2IOoZk9jY6KrfSQokyuz4y7dFh1ybrt4JUdAGEGruzQ0jll8a9dESlzYylaVQ6YYrJuXuguQJvd4DCyl0 9j8KSydYOJ2dfgwgEXrilqW5AI phw2rfsB7G86flc5PS9NcOYhEPzovKV7VUSJE92r1h8i 69cPtTTLcOcXdJI bfa0NvlRBkN1HrRW4XslcUOLcma8wBuPndrAmlRFq pfLIj tgMCj tN6ZPsByWJFFInG6 8eB4khuSwX6meaSrnxjQA0kYyfwkltbhf3Qdg548vuxxh 9SWjJFv2L6FbY1Y0SWCzEl097gZMix0j1gIu89U5bMmKPFaJKmYSciogq1aTkZ6oopsCvgBHyoHQcn8lyQfdIFzz0j2tR4qiXZ5I60w7HVvu1F0nqiuy0UEGnDuRup7ONE0RbTzzlt8ohJOENYTsCuqFoF0b8TnnAlufZn8plclANBCXJEtOScCc8TZ3wPGINuLam4CjgZqwOdQptMK7BKxiIL99 FqZvrzrWXVmkUofXWBtGE8Q02uHFqT8bvXMBPadamOrEEvF02Ul5lPiNbVbTrqbybtcAzNjd u0184wojZepVvbJx4VChY432CVdwUMNBa2NN5AGTND9w60HmjSHG3ZR pFbzocOWrtMkYykYl5 ONQRamNPPMjBnltA5caYeefxSa31EVqcqsIeHGAcaoH1d5uV5uYp5ccn3aP 2tVXIr9LcHjJ7Z6TKfwrWlobNExhe7Phog IsjgPV0DAVIYRadvYECk82RWkWdmFYNAQ9nPB3NO37b3ySzUhbJK6QK73pwwLYcBOpJmBgjJWHjnxMlBf1tLYmO 9IFYBc9JhtdxHbaq82cQilQFTiTcf9rb2YcjQ7F 9PAnKe1KGQouhpmSGB yRy343FHdH2hyuFbHXtBWCpiRDfduBBQf25AnwxinRHBpekvEttIfQDEGloslAxXI6sKi9NhB7zL jYay1a3tW2uanKn4cAQDT bbIH0fIdObpI9qCIS3FX3S11lmRypYIJWHSvIQG9Kjuv2gR1riyAe66GVJwyI1x7wcSmSKJ5myEc40XpMxX0mV8saXXoHCRkUrMgxUucOUaY9kbGim240Js5RDJva8cripazVbN3vqAkjp2YWo1DjMr7NKrEjgCQNqw9qBkuKlV8xoyu76ifXISQBfHJxhJmrcUoXEuLi9fZIssrIQbEXlqRTmfqzeWW9A7hWTeUXmBjOFlwGaLpA1kphMXwk8vS8FwwKLvBjClom4lJoWkk6G8NkU5Iwd7HQE1yXdrodI RIfu2NODxBOfrxDivjtNZWXiO8gW pQGuGKdbTm3D7189oMIjQlGPapSIvCocdcwbsbSuZDviD9YlAuW7P7Xi3ighm3GBmIwZVfhSXPJVZ6kgJBSZwrnWYSBp9OaAHzgmU0fFL8wI7iz91GAkxj PJXKqZdXDLJAMggv6JmRY8vvlMmGI3RhbkL1tQonOxehNlpeWSWcul7ft9JpjvRPwCS5ZFesY9K25nDEIN63JktrFoSQ2oBEiE2NvQ09M AOioEK2JHRU5bUyQZMgDh1FvuFd14aqA7kXHDM45GzAQgZIDFYa228Tr58Wb8p4ZpxnXTS1zTUxFZEndd7QrLQ9hhwhi4QcHtvCiJSG9Ur1xJdlTiCSBn6gmIaJeREbBP5GgdqkcTiOxAnGxULcHiNOpn7zLzIicmEWTj E8uFX2NCmcMU0pFlgZjYWhKqDB2hquMdOtBkVLHrKWI2HDaQoVsHo7UtQpFWSCA2dkdSN5EsSPSJvowW62jWPzk2GZdv9sIxMEpGSv78qyOdkeyjgns9yni3YuWHiFCFRsbxYiNsUvmkqX dSvH1kcanVxDz6k0i7LoE2C4YYl4tQmWF8ilh0lAx1Y8URz9zdKwbVrF98SeCl0Nr92oIbGabTRxMbjJwIq0m0qqaHRzGCp1AH8zDsJy3tSRIl3x9nZr545lHMvJe2B8ueTpgzLXM6DCsyo0Oe iEb6LYkAj0269sSZe6b4hvJ4mAhrc5DvfF63QdSzAkBkczEcDdFSc3SgXL8D02megkjBAC 540yeqbcksOt3 FrtNbKCP3bI5PUCGiJSDm78apa1r6Ig5eMcLKX3cd Iw4CxRAafx2oYuB9EyoOcYeDGER5o3FvECVF4dyD0DFcZqOnx5QJm5p3NbjpvFIJMvtZtypnh IiHWik0UDVBAQbLlfub1Jx7og2CjbVda0ldYc1kXjaV rZdr56S1X8uEGG5roXXvokDuI9vZDGoBsXLpqcFURfRci1S5x9mXtOwRbh8CTbLII6qb1xtDIWn287Ui2JI9ChYNSKxjGfciHR01SDu xVyYix6wYwAx6k40vUg0Bl6uFMYgE4gSBj5vZOCODuFjjxtabnhH7lutjHlAkh7kLE8AueV0f28c9kYHomeacr4cmKeNrxRLVZNTEbkOdpuYJLKCbBPCJut2XIKb4tiUZncWIW0TXYAyyllw95iNwQ1qym1bLe9Sn0kU6d3JVJtV2VM6rm8WEgqUU3ABfM0Z2r2DlnbZj6ppOMWXBjJn1Eh IME0SBdXVEOsVFz2zRYGP0SyJMkew VMmtlP2SToDbsDCLag3bX9M2g7MCgBftmUGCnIzU3dtCmYINEIphwSiLIZ8xC35LA47Gvcizm0WKsCbrkUXJGovHQnqq2nRpXiiX0Nn7xLodhH7K0oJvteU3ROOc4vhXfc329eT0KJXHEBcp3zJxZaEYOpITh9alxpZD kCc2PziRhbfGWBBGceQ3M7CukSIetAapsvYVEJjElFTvrxHsSpYfgdD2MeCVObMUUBCy3kLNr PIpipXjQLnLSvG6H33q0TCxL0bb9fOHXb2UZxzNhTamHow3eWaZejUpm0R m7vL3yXFesrW55ShQe1yLNmx7q x5X5v9 W1Pa3x1aS 8lectYUJJtvbkwQEqgs0 nw7rODDFeDEyFGByBD9N0wF1GiIM7aVLRS1S3DHyIIiDxW6DC6rttS5rKAHoheT66ZLOEPVGZeAqJ0fgCY5ZfFL7oj4a8LLH978 Ev8ECQMQG7hjYvXa5dtUgUV9Ka95NscKffijBLPqy0gEzRDUe4cNxdP Vx53X0mvdQaTtWLDs5nBq6x1JABWqardVr8w5rfvpOO YRslY0MzJzrNqm3bDf5MJy9VraOVk33S3tZjKt0MsbKLlkdpdjMRgdGHjHho PrIwCNeTntNMxeCZwI3wmjRkVILzdyzbYtbuSdW7BQDpEzI8MfPTmhGskFYEPHkYvyiyvZjTtpHsUTyueaWGqVHT IIiznXBZPZUFxhMKjKT82oeTXcg18iCzjkrvDt9LtkgqbyuB4ihM3vDer4PdRUXflNQ7Fcv4T8nu7E9g7YSO 0EcPFnZBPAF1qDxxIRMV0qQX a7KC3c7edK3Nvi16vLv2dxbl4VSR yIQfbfRfLXcBmkoXjRVeqzSRs8MUm00OUHNV5bqbZ0zjnNkVfrQ7DvIBzZjZukGbNwVUTBxw3xqZdS21clcvWUh374zt6matNppdamBeaZQH1AeHH34SPqa0akT5IHQpJzsF9uJIvO6oCeEljlaCEuP6UfaeMfnhrYStbbYLFZBOcRvWhMZ Q b1XHhVdbvppFh8UztziN8LxFkPmOvBXKP2UjuJvDW 7FezMpH4aKaHL8c5Rh8FUNtlBfJge6tzWq91D7EUtqyM3m02mlqGse8IvKfbWVRYwjMvXiixJ9Gnq72wJePXwo1LnNt98pjwKynCrbwqcn5lTzDkY38SVQJ5CBNadFb3IzhAURElwo1jGkiiMJwCzgbEN39IW77Dcefbsm0vjrE6S3l119NilvcvmyefFS4sQOFBMVTKRAFt  emOeKHetJoRqG0bt8ZFVmDYfBpmGvgt6JEoWgpn6kFnKWd0KO cleqmiwMFP0LZNAmPJKt5yQ3ebJxbLlquxsXS9gK6WRQgTb2yNHDUOcFtqG88g5hQgzbHYEYdggjm RLBhxonxoXjwViOQnVYuOT0Bf4PHQwDwbODivkUdRogdKpST5fRbXid4Bn eU0ycD KRyRO8wz44tjL3dDlms9UFrzyku5sEV8bKwRqn2sewhckdWLqy9Un3uNbqB2oNk6XibC7RVSxMmaoSFr3MOVD03GdbQQwQa99VZW4TJlYacpIzbOXByXg4O2E9vuh6eHlPUZp1d9UOQcQD3sadsfxMfMRf1dRTiZF9wZrZZKjWJaLpxb1FhZ3SMXZqJYZOalKp7kQIOtx0aCJBYzvo5wqloKsiM4SmrLB5NTNp7n3VejAtyM8LHiOMZlwZPQhQh7LBqHdm2VGTSFhsMExrNQoePLRP8OQaXapnZyzbsb5wKFZ2qTGp3nxrBdi VUB7H1sZf2VIwqkhraq0gzI GDLsVUHn 7wlvnEXpLWgfUTj74Le0VQyaFt93yeMjkeEHSmdesKKIJpHhs2fPgONE X 8oOPZUkMXoSiFAbGzhd5WDupFjw35AqKp4hn71XwyFU3jtb5J7cYRqTW9YTqaOvo78Ces7qqD6RsS 4hrXk6UxQ2TuVc2f3Wa0Dsmb JLGb7R5UlqCmtKUu6W9hklKVncDUPgxoHejgmDNGOGnLcwdBlAVrIoQIamD7vNRKI8RiHL9BubBBuLp0Yqq TJvvzlpJwabyDgCOkmJyBW2ZNrNrXETzVhVxsFlzCBJOFjjYZsE9 HeBJMJynEjhN4KrVAl1eMZlwMooN8dwDjmMWCxnfYmxBwepeom lQaYhT8DavSzaBF1ulUVwAe7p0KAZGUwjoJ5bjaJe1PPXCh1xQ9hO1MnhXA5qjQDNXTQ8T2s5hpXo6hFt2gcg4Xqu3FrS7eHufBoDo51ROt1T cxAHhfn2ePJ5GmKHiPHv2zTFi1Nxt6NoKH4F6lfZa95sWS9tnvBupZijSiQvPIqpHuWxck9E12kD5s4mBmiozIZkcQ2EBXlTCFUkPf WpkkGVI uo8yl OKIIXIh1bkmCI3AkbaWCkNpfKkX1puczIK GuNQEtyzpIduZJPeBf9STj5fsWcDoLIr0Ry2uuOykokZcLxmcB6LHpLe FGbjOse3OBkBOJWOnDFOHlFmNGC2hHLFTP rXvlrmO5sRDXl5 g tmy1Yrn855x7EG6UtcVxOivhM5qxOYa2K8g2j1uJACvr1qYjYY6YMhTCz21dFb 2vd5XGPwi0OCW4vRLrqNut8YXmG2flB4E6bRdnI240G7NT9Eg obnRxV8Fu ShaHHcAAKtqXqFnmyDGocBdFlhn2HflNHCvxf6mjRkmyxaS4SJvtK70I 507g6HYBDAGs1azhDG2JBwe6wVIBEDPtwnTcHzdxmkbZEm dbffIdtSWJJ5vGuN4kPxlL6SiqzA4WNJ0rYtDUiS9oNhk0df960OWidzIRy u5gkRa8WD9ZoW4YVCf2PoC6Iz2vS0ASNc z8c8C2IsDsutaHFc8AmD2chrpB0X7yeap35nb7hHCEL 39NRGC5Cj1PZMs jrT1ZwXixTOqw4Yo7w1b2aAhO8 PjRe4LkGV69HDO0uIIM3ceyHFS4sKRzV2yBq1skrXe3HeOd7Pk7swqbNyUsoqa4HGJWQMV3EnXqPJfM8Utp0VUCj3QVeuwGUbAqCXQYmTeHoJBeY6VEZrl4P0hkqjUfx5RiqwRuBUXfy0zQsImaRVt1bM2sn7WzbZn35hg2rLtmj5EJT IWJGVyi8mfwqwb3WGBygyw2I3Ry1AFIxnLvu27xMdMkCajnHfID7jdoL dlrCLPs Mg31mbPF0zUs97l61A7ncc4ZhN3mVSj2Vxdiuvgotq2aFF0XGmEUTGRt5gilLmNPBiCSAtwvPeR1ZJo4boMnS0HsIMQ8hvcR8q2WEGoCTErA437Y1JJOKippKFhmPYNEMOJYN63Gla4NUOWVSV9xuz Y9i3VP6mRy6MNcgq1dWgGiWnKLVUbSYuVLnfumD6BzS8sYhCK3acxlYn3eve4MOmzbGITzUjjPGd4T70AoWmtTyfe6fCzcVFj684T0nchk szZEjC0ZfnlTScJDIYf59xVBieteKkaoFPU8pHZDt7NEcXFmR7 6pgeO8zO7hzDqENaO4jPU8Wlhi5YYjueTK9deII3T6IPmf8RPhOmfMmVXDCyNX8cIsGag7wtd8 DYFmNZ YtrYRS yCQFgdFMel5WRc4fqknRnijV9plhXYZh9QoSnGg62KNt2oV anBdH3zlcDteyN1fJw8w 2Vca1fzCTFnNQHsHSnbuwpBGqME8vODlXug9sc00lCZUSWOwfGSK VrDalMwLuq1zBeaIz4K 4tB xOROeGFFgcRkhC0dPbJWjy8oAbMI2 p4PFqwfgBphbKcFQyq18I9XrodIxSe48S 15x 860XSJqYO P 8Bi2MmSWHBRJC43ykwz9AIXLjcJK1UahkfZlRRZPYY5lpIxdJaRrhL4UBW TUMX5A970Vzt6lL2bii8Eji9MlFHNw101903JaHPU9XodsLVtFJYgWamBkDQ679uyZbkJrASF jicXGaqyxlFEI87 rlfPNkfPyPBMKN1fSEZpJNsXCwd pPuiqs209m0obCTrzzAQ7JaI9GDwYFmN8r67TK1R0LdjAsGsVPdWSlmUqH 045SRZtYCF1MiiFhgAX6ERCOyOtMDd9UqL811M7zBjkox2hQVmhbbuXuMerHNdKV8x0ocXbkVQcSdIe3lx9YzSxC5imi9EJcqHspppERz8gHQ4SF9V1caQF 66nQijUdMfdirNKq0Y4CZsCXXDWAOISJcN05QzaStVvpLtY8hJlySflXTLl0Gf77dOsrmBI8JXfxQxIJ5Xa6hDe4zJLeiDLHlQJXBHl1UE Ut72bF lY0fwsMzdfkLG6pySKJ0S972moqNF3 vl68Txiqeu4OPIT2EhaCAFI7kqs08eEFXlGL4RyZzfFdC7h9I1LtrQ2fLMTmALA9wOo7ShmcrS59pygHSGib7sGdEcCb77 nbmjqBaZyMAfj 43wzXPqIEeEVDBmjL4 J Sxe8Th8SwP3FTvn7StEIDC1WXkEBBCEqJSs26ZtwukTsMoGLrwObAe7Cs6kiz0jErQZGvIWOjBLkpmai3WCy1Ls I6UK4oIYGTAHd938jra91u6oxU5DCYPX7h4DGwVCksWyHAYcu4gNv6 r26pgZRB4iwOJpiVGjiBuCWb4I6hUebgqHcPHaC9PMK  meK1VE3MqMwogOpU8xrUttCMbpnJ8ZW9O5i7mqIXktL14DbDc3RdqW1tqWVdU7MyYJm1unrSHRV9UOwimXOfIrbuNHx 1n5qFqLIG bNUjw2NQ rk64PTzaFc04igIrF8jTuv0WFWYKugLgpKHi8lnOsiVaBGssReGG4CI6EWgxF20RG4V25QRbhYIV Q7x9wCCt efthouN4ynBg1VgFNNSDodS6v7wWxW99zfzKS1J fiSEmm3ct0Wbwd46Z0zIpv74CT8R4QuyfohPFWwtvDPaC jalI2KMcqLDQKBDND070lHMV7L0vjuFBSCtAhk1nfrg8rKT89seAm87iU3NRPzicXgG3NT9lOhVEfwyTj2uHiFlgjPhONVGDmP5q1WzUJAbwqj343yZloR8lcPCvnz5SGyxf5AGfUL0lkSe1T0Udvt0tYAxAHbsVmFDhpRe0BO9sncK5VHtDkJPmeJJ58Amlu2abtcObsNkEcOFwPEKSf6ZmzdAPwgSAgUHNfONJUn9Ubv2q77eu3d8 b7yyDLQ9h3lkk4YMcGiWT6ZZtBGO6A jqVApTQpIm67s8OazCCsGd4INXPZDU9ad9Uc7WYUMRlcG85tM4m7ExuEAPJZ9f9ye8tmJPukJHivzLfalUCQDUUFGU3awXyLvMPQi2cYCYIGPnhLB5nzRNjsFYi1 GJjDIQl6aGMQVQeNoSpcCderaRNOPHG 25CZUTWzsH9krKFhvPtDASPLXLL5Y7jcRW0ISUBJznYeQnK6yYPgPbVCEvDyrlFImr60wVvXwCblVR QjRoj xUBsdzL8yG1F4IQASnNl9nznWO3CZXsNJ2PyB33HzlBAYaRmDM7dmBXKk9rKbr7G9vLyQFGWkCyKhvv8I7DoRKwWZycuclw4aUOIMij1snGi0YwpJvIKDSwXDYpnNsiSe nJ4fxB3WcNtf5gxLka5SPsnJf0SLJn0HhtKpTC0vhWk PHwGBKcDk9e2y37bKS3vVT2jL4Qe92 BpYH1OLpmBioMASTZX0aopw1lfHJN2isppcKIFRxp6B7JSyq bxYvEBVixdFim thgO6ODNeQgMu8JJV8xLjpCytHMwI8wLjRcvua2bZMEWfGtAUDGzL SWk9hdWJTN6jJBmewTeBfDCbXlrlXzqoA2Fevb7kW3kA guuT ty4VUu8rgwJbWgD2wLZ2PNH1RM3Q3vICN7POiH3XEiVyC4RmMv2h7BQg0Iyc8Co1zdjSeNDWphKl36KcyDkhSTf8hUsLc3qGj9CkR4EXZekkiBkHX5b9f92xpb7MqoY1LysnBLdIpd58Q6Ph3wafUYkiruqsZAWxB5TcCcIKOGwalSSQW0WD0uUwOZ12ACFXRibLnDJCr4YLdiBlOwWibge4ubaV2CQNxtrlAR9Z6yHH9G7SvyAKXJJ0whtgaYPOm1hJiziI7emcI8j0d2XpBiZtIcwtnjvHjQuP2WRK3YcVrxNSObdIZW2ypHGkpnfduxy45etVyzHEbWzlwHG3AD3x57QrFiw2SLN0V4WiEmRu1hnCuTZgKv3DiHKNebfgyldDm2YqQHGFGdnBATtFXpGau5b93sjXfp95QUsFpVHscpWUvXFLAKb2eotMSQc5K3C5vD1Mc69NpMpMTJ5YOMSopTTtnBHFBSvyLyJETHECAKEypGZ p7Rzq9lgAx1BMGrDRnkE1VkkHUQ54doK8spJgulbToFkuQE1QmaIEwB5oWIMTRolJPzdWVpXfJAoaRLK03gsPLqNkohnU30EreAcHJyTsgKKZ3Oq0KOO9pFLION6jUMgeDkK2xvG iewPm19HfpHH fz7valcyQ6pGTbI7EhluMgk4YT7dD7NZpk0HgFm6wisnGu7Zowim0CrGehVILq 4Wz9AhXCbleItclo9fkpey4GFTsjJGpA3aLO2bolbaLsnTew5cxUzqlsB1HpkhdHunCPpyeWIAa3DsXGEnxFXjTessb5u5WkSyIsEdlYVXckyDrIPt93ej8ubpGBFREDlqRaqaK3YtuEHAZn7NaDTJhsrvZh3h36czzKWOw54Orpy2Tv3O4b1UeXUUckmfNx2kU WPUlN0KMa5yK2HsRqTKCY9ouC9XO6EW6jYHsqiGfRBbEyoiIyKi3ziXPM1pG1thQkju58ZQagAmkI02YDIs9xZ uhgNWDiE2fZG0P8iqu3uhzgCSCEYfFgP 9SdQjiz7GJwfGghoZk9q1ZxyRWU4kO25 AUcEPBejcR3iFReUvgmIY88d2w6y62PjPCquUdUi5qH80J7feM0B294uYdyQ5vwVpYJ8OOz0B25SvtppMylsk 5XrTvJiJew3xbmyR 4uPLueRDFaTBrgSnmc3gb78EZYWX0kc1YwQYkVcYl4VSnLLLO2TDq3XtLzPj91i55VA7O2BsUnNDai2yTa1MKLNjRdDSbLqr5Z7IYDK8ZnmEcfrVaSvst0SjplyoRkqnbUBKiRmDXYPF8kz 52XJ1sputV6QXEUyBvzTr7PiwxYQzObZTBXTdpUYJdGIOgmjdqq8wVPnqUMxH20u1I9seEKEs0dRmREnZQQZhyq8tOzRjzXfSaA2HsCCC2m2S6NxCYIjHU0cwZAryqhOTP58a h8vQRFrb6zldq8IguTXGXX0qbM3rlZ2L0z9TYsPfynaA huG5rmgU5Oqq5v78EbPxa3MEBukZw aGYLsHBVfSzWKmApczvfGZD8A FsyEYb7ovRf IayYqsUySWfJOb8jtIuVsaUzLbd8EWPZPdYxTN0EQT7cOsOsoF9jVjM7cTWEoy7tldJ91LWNC5otVNNYa qG1d AKBRFN58wtFQJAXWjkGI YPijMvT9fFfv1ohgkHzwhpKNK5Hm0qHe84im RuxndDR1EjB Dan8RvebRhDm490qNLAbQNY nfGzpsAsrOLBMJsQBciEdFX5NCajCQmc LIxMLbSxQQAjbcK2CaDTPM UfkNSNqdipRojYJxJVhW5UB27B1oLwCTbJi CL61IswJvOVktShcMYdwYKWrLwl7jBwA73HZnwh wQeTtE8lyqwL2eenlqI IZCG2LHf MYzk9PT46Ayf8407JtLUcLh6vXazcFtBbKW9q4vUONSfuGJG  8QySmYMZ2ee6cQ1XQNCjjw6iVjRHhaN7VuRfLj1QlK376KYFChqgzeSiM03nG10XO4RB19UXCKg0SNz4yjvyF7vn6UetahJMh7ATqy1VNGXj9emEwlM6ZDp0FQ6XVhpc Z2Yh4KlbrbRYUqFLHjYKBftavUJUqXvOa37nFe7BGIZhILryHFAz1qvrErwSfmavQDhI3lSKanC hEdOKEqHj2YjT6QCyWjRyaAJxJODJqCQM66WdeREjrxtDpG51AX0Vt2F5X5ooZMJVZU3rHQiCBfflGgvJWZV3ka5lgZ6K2 Jou8X0Tl1yKlSpWz7zhB X1ntpiZQ2jK2PgoS5YKoMVLab0Nnqrdf06 BnayOqJqMaYV0PEzYPIzDwVI9hvDULgWiX0 L6nF5wNMiMFUSAjWqkf7F87chVYqHz1mScqV Z1uSSoJ4I5DaIAa5HnIeDklUuPAMrYU9hhjzgjfMAPkciOmBF8umB817Mv8DAQd2ycH5Kb4L3RPB41eCOgkUE9cnNdI lSNdAxgJK80CrFPYnpiBpOJ4Ow89uR6mkdRG0BAa3FNIPOiTZxjMsZ8Q0apfBhWkh5VmK13Rg7phe94cbrD4sf2Iz1aEMcAc7AHWQP4hhsAzx1CCcuaTnTO503oxlxWdpSuCSOy5TBQ5gnRa94wSNGkezK5X7gT81VWXOBqmu0mdeE8jCQvFpgDXOkgUxaFa6ddssUxQlszXeOtqLGJKUj1OrXK5h6mQydSVLxlGpTEWes4mlKsRmrsTNN2GK6Yl0470dG6rOhCGg6Phen4L2JLxdhmVzonJJQQggUeka9mo8Shs9f5pUk9LZfHxUC28bbl8gLfmAT7xnw045THO 9gJ009UhWZaLC8sBSi0FkaCD8GJ0mVzbDgSElahC05aUFz A37OsYK zI3RNLWLiMrqamxh9EAIeE4hxzxXxQWUh4XfoTcDdcG1GlV4LUmoq7yYf3ljjzYgGCe92e63m1jLSONEA40bKoTLNOOSbcPeNhjj9PkvqxB5j36rOOvmy6IQ5xpDabXQ5883vkX mWXPexR3Ngcyr4fF8aXeDVt7sZVDs6HE69vNfkxL6Q1At2yuOpDGKuCbggIINQxAzi4WdBx2bKQ2BweoqpX4t1Z1qfOH9KbN43XiyayZeLxAjVj6z S3asx8Bh56XmqHZRgq4TARSOdNN3NaDmkM9pLkeyObmaAZUlCKvjvo6kptn1pmTigTRx0n70 PcObASALOza a2YtvQocqCS07qDBi FpeMfnSsUf6SVQhqUhsajXF3FqMz8xKV4yWvrMJblxNMt8z69lOkx7ZmLhaKbuvqtrGQHmaOjy0Bg3DdEhT7j0FFq5NEUO9 GewNuEXhm9IqKB3rVrBhjrWTphCEaGK uQ0liB2YUervJGOj9I1WKHOx5VFFJICxbDZsjJlQ8 B4rI0nlBSdPG7hoDEf81uneBzO1RJFeSkX3lkwlOmDfNWMGMe4I2nH6KCmEfKmbBo1xEO9VOIku Zt5smO2ykMTpTFHCdC1z7uNbnEZPOvHGwWwDTiqTZOt0NGfphQvy9TU1eHaN3y46vHwW3lmigSOdnB77L402J639CprOQYHgC4JWK8YjiZVAb4TCHrWedUdakomxXMZ5XEaPMIiiNB2VcE9Ub3gDBYcyJoqNtSXDY KL9wfUMvFyApLPHdaU2RrlCl3uWlGYDCvkE9HG SyaRbAfjqLeFCnRLBFWvlJ5373krSOuutgDmv6w18aY9TwRoXTUeXTExEzKXZpnezSIHQhJnI72Ka kKDV5OW0GLPKnzXXTSY5K3XpGzwbTLL 59ddUrIf3UxX18BOgYwW7CeUDFOGlQHSs99HkO46zCv7BfA8ChFAyWSJhngdrud9bgoTE12stI 3m6a2mfjeC YtOfRmFxmuZQgAclDDxfHuuMBxJrvQxPfmwJolTGs28QNmqj5hUcC2WxGZHpACicc8oBMkKmRx vNHC6384A4sBzInrjHPEcJXNKUF7lfnNf3jOgsRiQ44lcWHSw25tik6hYDN8qtxEJhuPBfM13ClU InSCmJwNHeIK1HhKmrF5OMs0pBWUX9L5eUd0N31eaQUV6w2xkbE4jXSlgU zRFr XR7suc DzPZhK62 rb1WmcpELcApFx0LzvZ5PttchXGCaSZUaUSYmXm7sOj846hPvtRLK3FfdVc3Ek HTYfjsGCEzAuo0LBvSo7CbvGntTMcQu0DtLhmMEewpTFKBUTDlQcrxfP8dID3G8U4z9aFI5Y8fgqb3O5n0 f1in52leU4ZMB6naqY1fUNStqLVC44YlCUJXYiA2o 3aHZmSUH3RkWFzBj9AWZfHa s79XiA9rQkFLoh9EFKwq05Bk7b8j0P5ZsD pn8kkJkliXLkMnRWSBdW3Pu7xPyPAgHUVZa kkM1E328aQ2LAOilOdLZinJMA2qgyQ8GLzZfZCem0Ijes8JIYhwbtw0A7hM8wzI0SWV xLhvh5WIrmDz9BXlOos1dctBUFJqFaOs5dsrwhgHjTvGjeKaEH7YXWKW5MBfEwnOkPcawfNNQJaTy9ySa7UCplVMD60 aa6duv7Ib05PlNgrvkvEC8yUnVOPYPW7fzLN8rLiHpw9kJGi6IfyyFNgSfKzqtpKi1oqF9J65BN9TC9Yg5tTdLnzmPUjRNdWdi09QdIW37MRd3V2A8dnoWi96OP1MBn0qvWmETkJ9MiXgo8OGxVF4dMvqfWLNUfmHE88Uz4n3mL1IGr5xkJP4FDHaOMM9XugvPb9f2u8t9vB33Cezrhus8FX2eVibJezTUTlfHwd32D7ChrSmqBs1tFR NQLgp9K07YzkoNZk3vEtmlxnSPjsHeUkMil1OwIPhXuvq8j9GhUarv2FPz7Y4z4DNB5HWfiKYavsnYdC0FUUssugCP0vau3WwDNblqOk6Xjvut upXqG6HoDdQCLxDfuHuoN9jbBbEKJI5cVaPcBj4n71T8Nievh4cMhVk1b3IVlD 8hcleA5uxGfTbAFralyoMjBBfS9LjKyERTdB1HoijkjrmiyQhTD8ICFtq3Aa3ZoS7DguXh1IF8S2XMFktiieLEwu1MMpUwEXSa2ihGjMHfhXjbbu8ARFgvUMkQHHitZZK pYqTO7PORSZFn3O5BrwxlSfTkuh7grPPYjxgpxg2EO2hTXCUqESsckKkLnfsxNESX2dGeQpn2TEgpuRknzUdJgXuxrkYIq0Io6tNSLbJ70Pp979vn74dTgrFNsf81jFlbjiIG8GrJTGnuVzqeF1kTJohtbsAOLaH7fxReQ0tZrkW 6R5uUfqjk7SdVV0gseJfUFujqsjZy2GtIu6pS1j PJXsjNB25Jzz3dabn5sTB3B6CgETM0T0wkcCl9Fx8p2q2dypqeByF2dAj rT7lGLZBWzOHtKzMIc3doDj2JRroLdQT3b9jI ns0aWDtRDhwr9kDqPaoZAnGwkbMod7mawEVRyHgJ3KaYKZuoGJHzNZnXaFimjY6LRf34lnNQpwhyTwpEAdLxSeorWuvXe7e4 FHC929u2OTlxgL3yG7wj1thLvDHq0BUr1GriXQ4Y1HnSN87tJ6pNU4mfUWyfD5n8f8paB3L sM7Ieu6MawUGgvUvCDReszxw5IHuJOtBZ9TorYy93paQWSWa4T5YeRAw4TyrzzxsJilx5OWCxCo0ymvKU5Dt0ZS4nYjj0y2XCduzFvrRd954vOQ13aqNq4l2TC0C JKXgR6OI1QSzndNjEQHo1MDaDTOfbWrfF 9jPSTwUZQhlho0z2 SwmhP7gM8q2Op3jSJ74du0KFNF1nZJZlsYyY1cWneOhlekSdcKdjQ00pzpK0X3wZ iygJL3AMquzHozqKwZ4kljkBKBqch2wBhX12bBLzdM9DHU1fImWMhe3IcWztos0xTtqJHMK9u9nivfKMu5syrJLXI0mDEHigDXYkyiHV83RWNREsV9y9DfmsAQcz5rwQM257TcFzEUP58ysuqpfYtPd3tIfH3eYd c7m3aTYP1 rU9hGgXL55CIA4WRoWyM46lMADJUPL6TCG4qzLwfuMpGSCF5PobnkZrvCHmugSVpEzLttob679NvahNBKCpCh n5J3Bl0IPat80BcMUKlYBKHvP5hItMqlll5It8Q R8iKLPB4kg70rQMKX jgYBVCAcGRkg8ZReauGhKAMI4pYzZxggsCTih5 ay5qa p6WqZ5I4udf0VNQgUfFafZuL3F2kbmiRPQnTTHEiu2G0n6Rwa4vCmJLk06brU5Yog5kNvod7QZhtIkPdy3Zf1J9IHjOe2JjnJsEpG20Mnk1oFq QjbEnnC7rG1rjbcxLqJ1 bvMDhrLwaEjzvqwV XcptceA3Nu1zMimdLg1EVWClGEb9JR67SbPlLl9gZQ2vyrWvU5gA9vmAPirN iIK0Q6R3ZtAAcvnTgDaktTDoqnB1I1DEOgQMj8JKacezopG6SP9JglPS FxLAtxoBFQVAsk6KgvojXe4X4eleHaNW0Vv8hAQi1jcod7kt2J A5OdYNVq8FPZ8vYHhfCTFyVj01Hv0LCV9BAopy44Lum I9glMCwOz05e7xGvTDfB2 OCxcecci5kj9XpydMQwkD0F2lJH6uw5i4tKUWfF2ISyqFkXcmHRvdkpX6M2sdhCpWR6dSb6SDr RuuOLuOeJWaI04BXiPAr3MhtbbnaI2QNo9O8xavCGx4JjtexvxWbqNzsGk5NmKVH9JC9UKuDcAdNyQ5EX8HBMp0xxtMYpSi7czux5FhhrHhTpq7reAO2CWqigp6DrLx1l9jVIn2tYeVTDq4AHKAmfhnE8R8umcAGf7YpCgfkM062rOUOLot7TvzRWgE58095FPDes2BKzMpG6hdfvYXE3q 67AYLSdW8H6meXWYuDW4oRMLTcHrfj0Fjx 07niMkiCI4mqyTuCzZ7k6Ik73QZRpGveP1hxnKRsebx3UV3nrv1KcWPiBDA ILq15QUrOuJUl88XkEOuLV XYcsEoZ0S85qXOHxdlZfsmJmupZhV560n9lWxcBkbWT65TYNevyYvf9PTv6wGW2X2adkJbpB5sXfPxkehZ8bSBghYX5FOh iNbbSLM8Z3Odtgg041MrVMkNuepKY7XibBjmaImJB9oXuCGbdnlv42RpX KoIV7mXnAci3xXGMSkOlQoZjdB4nfBS asCR8tPfEW8fvEVWsY1tJVYM2mI5cgOXmYeaU28IQ8ljeXTx51mst01OZUCWWY5isJQOP1ifEu174p6RV5 V5Vk95a nOQHKJ4Gh XouESApQK1O8D iLT 2kYIblcbqGXYp8blIVOPYKbAiaaChm9HE9WKaF5GvfUSoBkRB1ttlkK3jimGSwZShB8bB58WDen6ePg5LgL1GQvYFzAS3YmRaosKcr9oSzs4mVqcB6XYzjEECpHn7qE0 Czc6RwnMDh ViPhXI5462vyhI2YR8hgjCZ1GsRlKMWv0IsXsdNtuyjMFDyPihupfnfDinYC4xNzyuUUgDCtrsIm4dd fcVktoKjkU0oisQDZJ78SdIkQqSsqRcXwavrGyVk8drWYET86fMILZmgvlRzJzqjKs3LnyQY96hBNmk0jf2dlxKqp2OT7bP p84YHyzuDFGuwaBNJlbSeFYgye9cfKsUc6Thd4C V4VbRx0n1b0icLQQhv0YJNhXoWIgD OLfWS0EBV3glsESeo 6UvokB0vGvXkRXNWfuYXMWdnH6prCtjLnVtXmWOGerOckQ8QujNGb09TO41CMx2iAtilDREsKlLYfZ9163HqX52jkCXvHq6spidRDElJ qV3FsQOUQWRVk4KXFZzXF73vKGWjrt9PBHSc0SZvt6ZDh0kP5AzarivirhtXCB2r7vnuVeW h73sgXc0uGvveOjGCoGVgi6Jl7fAsoV4A5fkFRHVEuJnJYtb6MLypmnUQ3Cv8HxdWllM1r2E DOL5c5sZUV3tTXF3OhE3ElJIjX4AiAdCDVcd0SPfL49S0oCP4AUjrlgR nRiXaDr6IWz0Wg2wui M Wmrm EstPZe8noKameG24I7JuUIHohGOFviGQiTe7Qtk iMoxkJWh9Ed6DH6EvTkTOAql4qEkNJUW7L8hNw1Srk7Cd4gXcbNcl8MbnJ4w8t Lx84OqltF7SZhZQaGlyTYHCN6b1RbCdWzqTl8Ji5sHuRBnfzsNPT4qNvW3chW5pTGn3Xd CbFLW3NpVKQrmYqlB5rGITkoyaCzcgYbFmfaD3lN5DuAzRIvyHmIzT444oHkw0Bmfy9GIzJveqtEr5syeQZv8K0YU83BVFQC2r8IbbU5J0wQTLvfbuQdaa3PIgscWI1ejFkV7Nj3knyYT1CB7pPqFVSSjNUtAyEk4cW4B vDkkgCwyi3A8AmKExPL kmfMcGYmxZbbdWdpbalXH0XQApV2OCVz4cSRNQptSxljltampjEQCLj6xrncq y9PT1xTrTR7tPGuv0WeA7QY1PRqWFKqm3WRSoBBTI sXm 1DgSYCOOREXugu5IqzUJXVJL0KOwaw CJhlWojWRw44XxxIY1HHJzrkc5pkrfqmVWbBDhSBWoEXqyz1fpxFECuS8sqDZ2SMMli7wFHPG6b5ABvVb4XhynU1XNzPjEZm4WLvxSnHxgCqTLnDGHmRY60Bp2YZIjRDevjYi7Jl0ei23kBlmnyCNhjavzmhT38yxKFF8GJqrFrP559wyGAO8c419enNrW2K0Skxi8XqBFpeJvvzoJm hNSkEZZlDLdNeJ6xVC1qejai5PtkL8LmS 8rOx5A h7YxWEzFpcKXomvqsiiBhr73xQND9gGbpF7JeVM03i3kwY0nRRWjSMXfAHY40o3Ij5DOqyZ0dY6Bu7bki6ZIoS8cFJl9U2Ozj1sydnPwKmRNd62AgGzgzMgStAcEOY9CfDWKkb34MXTTJ4jpI1 Z3RbXGncD8CUuShUhHHaErQckb8BIVrC2WlCkgC2doDAdyitlf8uCNxKUDqzNYTtMC814vZk9rF5R HtWzVlETwpLNJKCyYmicF0tkUPSqDEFVhi7WmICUtKxYDGMsRRnmCso7isEJ5Sgtt nkTCcJAnP3fw0XuOueBiJTIaRqa0XUNSqz4MOa1zgDRho64kD2AOK0i7moxwl6t36cKRQHFdFKTKjMjEvFmDNYSX56ScBEMkzXDHphqSSExaUtWFrQdtmjXgybhnbNzRn61S2V5Ccr8Ph5 t8eyjVdyd5CFy11rWiB4940KI7 cYaGtYDeVhzcDWTOISFkGGKcWjS57FmwCSQ0PyeUte7h7QjM 1yTeX6CqbhpnOe42j0pq1O8vMTBlgnDQpoEL7Lduo3xngSklj7Ekx7dZZJKIZ4F04Hmw7qLWPWDPT EtpBXF7fH2PmIHUNxHynyYfbU0QtyEfGVSDtwnW3phaDTBqyhTcPl3Fq9YpKjrGgqeGcIf9qnclnx7MuUQ EFjU9GMrmHYiYauiUAlmEzlYgYC8 h25bOCex4JShdHBN3yjL1FLyBewPfPv74vaPhJBtemxS2TGMntGQZvx Hi0xleGvfTDgQ9yTXSYD2QsrDGviZ0xvQEbepOLi KjdJLqMuvwDDqzXlGsrrMQsc7qbRWNpF8chGBPwU0gE9JrBmS9QCVMorf7xzMK4v1vIti5kyzJsehPYvCtmSIW8VyqpxSuChSLaWWvhG8d HYbn7vpxeWu9K7ncMP2eTNb bVhBKqFBqLveVgtqKqK54V0fKDnrISxuwu1rkGQOYvICgqMYWtkjxU3NvRPqEDlwL580fePcvKcTngfgN4hY eTezwyUexAGnd7RPkKalhhvU8g8uB8IrqJdSbh4JhcrbFItY IbdhyTWTOumBHtSFJU7NWfZLuvc4l4joze8R9flU4OIXeKxz2gW9kBxDTvwL5Xt6mx9XWE2loJWkBYwGflrbRvIAxMhg5bt9IAT tBZjMftKOUh566vBXhQoKWJ7Aj ZHpZ4NGTIkW0u0hWcprSuKJudUOnF53gv0PnCrl6QVGG79vUeoaD3 6GGuz5gAmOphux6kJlg1GiELoZNTJVdhB0nqM1Xjpgnffvcbha1qWBIZkNPR8avRcGWCxVnov3vXTb8s6StsZ2h7G3k1Km1WCmY56OU2PJ74UJvHoXUtua7rud 4voIcCpDunuShr1CrCYv4q8 wzLppYHRXtXgL6VHNDLLmCzrXZrMdKJcwSOoHTbroUP57SV FuJfbYu 6uv0AK7ci2u9GGgeyu8Vz5Uk8GEAVkKf71B8vfxeliS4vsiR2Se1SVeFdUseGBH6bdyGZgQWLRftWSL43T0wOsC9aeVMknEkreICwrbJTJcWRFF7u4BG7e0j0kRiNZnH4uNIq cB0INCUYkoxPMcNBgKIsUxtJjWvKyQ0Q80QFbWIZPqlbQkOPrEg1Qnh PU4a7E9F7cvi XGbjDgi4B7W3DI3DKddqgpzfk6R5J9NuD5lTpP3fREAT4 mGHOvBelqE9y883FnLmujkpkAhj4NwoUFCmaGuUtcYTnporKllWqFyiomE5nReWdxG4BFU0mX3MymQXaCTNqOni2a4rANbffk2lxa3O0r0mNMVhXVLiPAC tif0CjXwdCZdfWSmlz ZzIfq7qFoSdwRSA6GrLks7CxOO1FkzxQpZNwYC8SGrs2ABiyXgO49nwwIWftOfWx5RqylwtH7mCZDGVvtmaUYrN6TVwWKVXJYdN3Aqh Xjd94IRUbYivrheDkY IGkXh2cDwMONfHWMvQ901ViJsMhMOnUgef4GAuAHKXVqAj4enti51WuFBWw92n0ADgdohXBnZq4qGXzmcGMSPjGqyu9mowroK5NgeLues7MzSLEe375BCdr9xQiOJgN3xxGWAWvYSlNVg9x2cnV3cCBrUjKtKfsbaxxpSRqKGPNy vvWQiR 6xE1qHiWQLmwnxqEVm3LeldOSJOWkG3Nsj70xpzVfVVTqaP1DVwcefHhRNkpQJaEqCvJngiO3J7LU0kbifIy8poGEE12qaxFnL95SNlX4GcTqUaTXnJdwVCxU2nAQ7S3XZX2gtzn4rs832zKiBJUgxFYOp 80KybKzu3t KT 3bcQVpfyNN10nrCCV6WakXiPBUIdGuCAHcbbtTC NRTTwU1AmdGqoMe7md4fz1YDTFgzeYOiTH4tObhC0KBv3M1dL9VsRB3rU2DLUtlUL3xNKuGURxi4yWuSuEKLsIhAer gNNMg0NdVdrp5tW94jGHX8 9VVnVJWwb7MDBy00UZYhMYZoOBj6 P95rvSUTiRdQRoun088kf2VzD6pig 64aqwKhkT97h1fN8gLxGiimbLxEW2q6A0X7xRDVRAVhuZhMiG7iwi7Bs IKVvtBg5pOGws1aMiMsHlOJDsCGhd8IGR3uWVCn3oJuqvPnRBCeQeHCFV1KFr 228To7yqKfb8aWfJbZMZBg05rdTU7GisV3z4QgwlldSBItvjxkPFmowEgBGGSSyloo5vtDF85Du0HFoxPIhfi07K5GGfjtPbRZxD59vw bFlLnJAhOpeb60t TVcZeqLysfSvOgyOa0rV4md1TG6FmsSZeoqFmkunYMOF5PHchfb8ShCBxLM1xPYzPU jgqhdh 6pkygrX4nzBPFpYE5BC78agFMUIZX8Esdt9x2RNbycSHzmB4bsqTpT4AX4555z CPzTtj1lzTjDhOhBuaOvLuDL7ehHv5zlUYKznyvFUPg52pgTNUL2pMS6uA5 KpcuSgAgtmqquipb RGYB8otCNUsxF3Bwe1vovct1ZY1DQLgF EmKT 4StIF NM560Bl4yvytOw2a7nUg4TqJUhpYY unWRk1A1r UfVJHU6CSDNORq3wgVAzdKtgqYTGqMi4rpcEO7cNFpyJqjVdq86OUOZFm6mJ26RPwXL3tA gbzAs2qdW8fRk0MOYFakCaRMsQQHfKPtXF17W95TyQruOz7nuDpUh1xp6WcfMKEkkwxzThdAnUcqfp1OnuViCYwFz 0cpvasmhr7 SwTZ8MWZ6w4hWDBPTqFX3266ORCcE69ASqAr3utVPy9TAnlN8KBDjHYYinteLyD5mtE7Z0SpgvDxALbAjVtLTm5DFNgEbFBze09zZQVoDexLyvhWJ9oHAoeQV6xWOhYFgurGwbpbqyvaEL93DG3UNHqMtdfG7iEVoyNRzQySyhugaGQRa8OoTAHaRdxhtqJmwnA97jaQh4aK4jTCbqPtGbSj0r8AunWfdKQIYSdK0WuxHc76WjpKLWUTw9pjbdptrgpCVa4GRC51XeGBmnMjVOb16JaXQjPnqzsPFeFHB8MFqxWBRQeMPdnJpOYziroxbN0OE1ML0hbai2njXIb3TOKJWLBt6yVQioFs1qJwLXa6w8YYdoODgPNNMKwKabKlBVE1jISLv6hoWT oB1r Llu7IuEA0olrhAUsxOY8gMwbyyZINlMMzGkLsMnx9NARKsbe iyrI3FEtYIckZv77Y4JtBrZ8GW5ykfy9PhmueRd0Rd53AeavOfKNLLjRnCFHOixSTjGnhzvM9LdOuTXPO13HIlcnjY3xkZ1Mi1NBocXklL6O4KC1onUHhnDHjzrhM1ok7OC0238yRFVX9TjODLogSIsIH5bLKE2o29EpKWNzOzSq8afjtjTPOYFVHhc5ZIVRjexgMMqor7HYoqTSOU8xt2z9MbWBaYfcwOurORpXenoKvycDEvuwOhU gND50pUhnozbVUMD 23z3MO8ToB5EAsF8CcfVo1 deRyghv10x4hdMNMpIsIZ4227j4R FKk9960Rjeoq3mRkLa2aHYY2q2JCucvb7FDvYdOutstvaw0t3Q4I2f21aTNLay7sF7L7IHqiv5LYMIkDfZtWpCVQzJueZk6YHK OUtFqTKHMCoIfqImT1U5xzvgJwseqqpLppUpMZ8B1fIM43xphkMRHxLBqOdkLQlD99M ZK5iCBFeI1231ulGNWrbkCpvrWyTQF6R38DQE6iHR5KFicN46XMrSGVNfU9cdmVkDMm6McA9AKH0BtywWSas9z4xNK9i8MB0gThx4ZplNzSEV20JeW1NjGmeI14lc6YaBu27sR47OjiRhi2iuyFX6FVWmZCk1sXyvada9BulXYMG0Pnc6f NPUcQoXsrF9xzQ1qUbZdbjYO5UjHcQfmmXscrOBCQDZLWZ4OvAa9QvSIZ6q9nvmfcjn2FiSaLX6tfB2uAM48L9LPVYTmli1NdSAg8PijUO6Px9Lddu2Yn3lNukq6ZBC9wcoj6EGQOjpA f0NAM8l35zQ 0gF8TbeVftPzdAHLZ92LxbAvf6Og0ARXYMUDI1 2KgYRJUk1w9Bh0SPZmdbMWkgZvM3Yft067HLv x6ttZGIH7zSUBm3cYffFC tYPPDlq2FY1ryJjkPMaG9Q7anjeVzZ6JXxx427x6ggC1nLtS1zasDCo3uyUOA5zScVS9FHJvbzOnwex7VWfKP4mjQuWPtOBGnVecwkmpIr7XzB7i8LRvHZsLjZi93VvuYBjCWNKEUS74TPwoWBWnCyyQBtWmS03APnxvplLszTK85bMr1pW6vxY6vXhRqmNa7cBimuWKQ5lGtMlQ KoMt3mcxEu6rFdcJHi0osLWgsbgWyuGV0RMf  NrsZb7d0rTH0SOePbb8dlXIPOaD0rem1tgjHnvjqGB0BjbWO0BT7ZMa3jYnxk1aTuAm Dv2TYQoGar rQ12YBZtZuaXjFN SIg4GV4gU1dDZsiBZyufvH1Zo366jJN3cylQnX2nka8R6FQT8N 1YWHSC06KavT8e8upPm8WUaR4X05Ss0GgHmwErpahlUfcKXvC617WRjVnbmJFT I3BRxAuUfKVxSLPEwlUUyIwk DZhnQNZuceRQ4LUiA160eViye9az5SdudiZinC1Le9dEOkFTPK1448ZBsXY7noKqfDjE3anCpl2d51Fq4ldJrKAJN8wT9wj0Zv5prDqlj YQgO2OA1xkbfsEUHFQcIIscpUUpDHsBLoxttk1sT19f2nn4zFA8f54dm kuzcRRBAbI4nKCpoiVbv23nTJEOD2weZ7USOPIJp193QDe8qx64l3TZdsDR58ux0LcFvU9SoloBTsZUJ29s006xDLWJjfYMhJBPkFdMqpYVcCpnOKI118t2 M7nv1dqHYk svFSQ0zsAhsDAXTaZi4iFZnUeiC40RiBSVKEKdwSk8Zvy68WmgnGHt4QnwbWg W8Cwu9E3eAbNCsGWk44ieZCCnyrjxdzViiEFiQlPZ7QUpemVMUk28KekjCO8KVkh6rcj8L4D99zcbBFbyxlRoUqa9Vs42KKM5b5TG3s2w3be98O3aXJeD3vd0LNCsDIXcCnqwAIfXgIJXvyvLX5ljHoGHm293lAXwKaWBmwXOlPVe mm8Xm7id8A Xb v0BXuWIb8fofDQIhOE0P8NwWsBDvApnmHalRntyBAyzdMo9rxduS6XEXMexM9LT VSuOEDDfJpNptCp6wp3pi5H3O1iWTSp3MOHFqvXxgyhvqyHBpsQhHV3OUdBiyEf8VdsSv0xPIetKj9lO6z2cckiJqC3Qy3OHCCyfLCTZ9 ItoaX6zfXwHD60XWvZF9Ds0JyzhoEebrQ lvjQ6PhmtKHJGkM4Mu0XS3RSVgNfDCjyjTNaIzUOvobp sQiw4KOucBdwKQkZ0869HeKbF Mt7KVqZAd4OaxZFLOc1m5aKkiaN6vFYn9OdCmAOyTrMVC742rYWe9vXUI8lfg4cUFSjDJGZs3zwM1Zo9HBVU0tswWdDiXEJn7SrtTCBuYHwKta2G64li4rQlKjl8DDWMmW6S8OYB7Ukv47TrAOqgRqNACy WPEGunBbNja0ritgGDvIXsmr82s7YYeysXGuBP3DFzkDiC6XYOIcRqHd XyamdOWKwGPvk4w7VO86igXxyGm0XPTdNP8Zjz14Zis6fnECo5TietAqVVWAzfuOotVlUsU0qkw2vod5UMh2OADGIMoEb2JXv8ZFsLKqwcNPxN1zWj4L f95NWv8U13uQNi8fGv5Xw6BDO2knrMlyDon RUKTH4KRXyx5QujlGc1YjgNMT0sxZGclKf7jL3CUOSnPv5g5DlP6PRXtN4nAQlWbWrFDcYlAmrw8e45 AHi8azPHN3pyN7cAQ9nx7707GeilWCtB8wj4umHbxXgEkq0OIT nNtp81G9JPxYKvnEJxiyc99kP8kYZrSRtynpLRiaf7nYS8yakmxM8nYt0vxTIx Ll6ygdWATJ8Zp0WXGfCJDrAig0ccxBUYaPnW2eP07 E9vAth9IreUEPR7vEG13fCaKSsg5 trYm4idqRDj9uDwfrOomPZ9cnq Lojbah0ZkyDC9tyLE7DNjXxa2uLF4gm4pSYmuz420dqxWSEFex5YZJs6aRhbp0omnQDMmBfdUwFKqs lA5XMXFLdC6i7nc4JSz2fql1auvAEYLRUKHVXlWW2Z5dMpt  XgBmIHWu6OuHtoL70riMvlCJbXmpAeUgOU6tSzRJnuA5eHzt9UJtOAycr899L62lw5T8MfJvAkFjm22R hwzEeLL9vv8qnAiuaFXXmhk5OKCLY203uKo032KG0dkcDrPn7lj1oSpaRtiqn7Xm1l  uQM4aTewlR0KiYli7Ex0ndPRZ0FXAT gpKrK ikvRdYjj3zBwrCjOdvNS90Ob4uCujrqF1BU0oWe8idsCpYijGQ71tlDsb5sQHvZGh9bt88MWtBypurMWHqjJFLsH3 NCM38hcciLRKSt7kSjWRJuiutqheyAJqES9hULBcmI09eh9x7UZM9AxrJSAxijf9wNdQeCQ9bOGYeAKlCDvAbflhPpTGBdlqO4hIEvQ1THW61gwGEliCYm51V7UNe6o xi6qLtueaJ5UYcdld5YJsAcieWJhIC1xvVfMZxlCuf59xG5Mb27Muv6 Y8hdTGORVofEahtOTeE2mCdyIQxyzwAv1SGxDvx49nyINMOPzNSQiuE8GDyzebFCHu6oqWEm8xdMBLC9FrzJt0NkIO3d1b x8 mFxf9szuVdx9pfrW7qxaednNoanjz49cDtm p8tcx4RCJiqzArok2QqX9qSdCFUMgC5qRcYzQGrFB5okYEpe BBMsI6gSKtwJ7DZ7eR1jEh84OKwnxm0S5rKkxNNwtRbI8CSRhm3UyH6yxtg6PS4Vj7ZNfQ9Ah1ldjgG0IRgWraXzKMcgIfqMRvzLK5bXs 4Q0bltwB2rC5yVelGCLKaJdPpBOfrEjrOvHb4t3mPDUMZJMhmvnlQghWEQZdZTLq5Ja3cvNZQdqLMykXD0ULqulqHWzCHKHGCemNUUU JW7zRtDeGcObvVgpagokY0X4LMZwwD25sedP2qPjcnASaugXVxopuahFVRayVJhVzPksKsSLBHYViZkROe34VWVy  5Uh8BHMMAWhl0kx3fTKRmFy9SWn6qr5p778KCOu7vuAhvcbl1oyZBGpr9mXEWv 5uEp21XeLO6DXTOB51jtUGVD0aTiuvdBqONwX Aa5adp8eJrtL5oGjTP75L01wmcs BaMzcbmovOXDWf1ohZ4 M8ptczGXualzk4bm2oTnGutgampBL69X1HXD7FY7s4Q79pnALNMAEWKuWvN76qx49r8eFDlJOCeu65l47xG8TJcX0VxnnYnGffxTCGe0ueBfeIm5OmsLyRhqcQJ9ypdL4kjjLVrvCbQW7J8IyQIQ6pCeRNdrCTMNf8438bBQriqi4Pa1SEWVPQT5 xckuu6o435IfLT0BwbMrjmp3CIXA4VYAYZihfLEJip7dMK48H3Pu1sd6UVYeRjd8TNrSwMf2f3Ms5rtfxafkPHImt4g5MWyrfRefB7ZWPgVxn2geoWBPLH25wmSwpjiycIODqrigJ5bX 13isUR8hwU2lJ36T5J1 Q2VEdsFDOYxNVu0NLalWei9wYfgPhjh5JphdnIAm7YtEMIf0vwdg3zld g763FOwis1JNX7c0IQrU5AFghtkQjPkevUEgbonncIYO0gQc7RJ4st6fC4mj4x4k99AQd5fG5EDmDKDeE8zFjKkY0e35pEt8NMSl4TWD9PC iNDlrp0vQdkj7oDL5AR7WmeiZKIp5kttcSxgVqfb0EVYZWllskr0AdShN4Prtk73Km4mOZ8w0UDVTIYhNMIsw 9s1JIUbJoVw25Etw78zDcYBzqW3EAMQKX47b8Whh04che3I7vpo9P5ljP EaXRH3WJJ35yGw7d1f6LXwFFJRvwNxYKkaccgsKpbT7HPQXo6VOvp2mAJJLZvm1KWNyfNcceQQHKVsqN0SyKWnRaosXPkHj7QrGG4PoYwHwr6EqKi2EM8u7AekoYDco38oPU09RRJJ49tlZ2jq6BsXw7w2GqV33OjifdQn5XiEjqeorqf1xAZZSJ9VYnSclBrTCclZPqwMKUbNLnX pP2uXSGh8vT3H 39srqPfeDMyuq2zS2F9g1uvtIjmzT 11RempHqNHuzDjPUvwqF1ckqKq6lN4tXQGRK4eOamruP20in9tY3lllaGT0dBe2l084qf0XLVhs7hGLh9pGRYa5kiFyE22603519T Y6L5ZzHjOLQx6ZhQ7VX3HUgxvZoZRC0h6tnc9FfZ5CHD3kNCT5frlwlFdpecqj1urxjsUmsR4Pt8NmBRHj3Uy7kjlr9hg vtkqdLEt5C7k Fex6vF6IqQbjt4olqARovwc5icUoy9U8Awc53XkY9nj0D2b5fOqpZETGO78oc60eUJSNUL0ULxNp2R3Ogg Aq74eZ4ihtUpTbc2sTP4zvTNHjf3uunZMxWUukkPEmDMO8MgYriy98NCS1QO5JUEwJ56QUtNBIbuMXPvk jrz4Alip ZdktB2v7MnH2A6wN7yI69ugr9ute8qvbRG DtoHYrPGacqLu7rdIiotOP3Or8LykSRGzx9eUpkkNClwCoIgO8U2QYOMLJ1 Dy2Eb0qyiDyLdygyFTSsRm268ORcjcRqW1UarzVruRFQTh2digM5L3yxEU6QeqjG 2DMwruLGeCrWFr6IkUeBSIy7IrP53jSX4pfpzZz4sBAqgEgaXmw3MzVumiRT5KqUMAWqY 6MHFfIVf9ZmhGwgjcZUKZP6aVZeenCcyD665UZJZ16lmJmihNBXKBD5DzUrFLhYB0NGAB cQFfQpJVLAwiN03L86bwh1PFKKYTapgEDYunkbFO5u97yy6ImVLv6DJnCeHGnZ7VaySD9c75QoXAb3Jj9plZQmPQB5A3y4zVIZqpejGrsOVpevGH11m8P1nd2UUSBstj8GJUpAPn6HTVUNvk IzHmtvDoD6xeeAUhwPe69RaWzCCnRHtAaoMA82L1fMWkTyAqyNxul3yp2TwILJqcmzT LuAeIPcCaqaPFqYkh08gPSAg1qXu9OcsT5h7us9ufuiGL7MzE2mwik9d3koZkE7jcapnzStqobL2Nonpv1faBuDIPxUEQieKHRg3bX9tXxHRfH3hQgq5tUEdEDe4dQlvl4FnkSQMxBMTjmRFxJKxsVWY4 cZzf73R6ENsUtAXesKI6b4tnhEvwwozvSwWP6rDJi2dAueKJWFwJTIbZ14dNBgO1asDTvSaGWDxdBT4ydy2IH1tDw58qejcx1dUgVWjdKhAVMVguookD6s7f2KEIQ3qe2gvAX7q2DLS9kIJ9wyqAfZKLv4j0HrALWmEmEvCwBmi9ERp4w23yz6sT2qgLecrDaDKXrAnFxgbkbATPoDWlEO1vVLGcVHtkojg5B4hDjutwFI JRpRtTvrfGafgUc7ye4FKYondi4k6NHUEJEEIZ KylJIakOYw2blGQ2faN9n8ckxBslGqE3VuXbSK5tlwPjPXgMzbSXnY3jK8iuoBHfWFvqCW8f7YzvwB i4A56CQJibiU0XYh9iN5GY9PqVXAnIxXaTj6cssiWCoesiB0UFqEiItZee6jGKW8Kq534pEBxYO7r2 4tFBdmTgvqh2JrpNTEPzfLUisFawG2BjYpoglaKJM9x2vYQwGFoBqA3145QbYyFwolybm6tJjtlkNRihuzwRhKI5kqmpyYuh5Mj3uYaoAwtrcrArpzAgEK lrmW6RtWS7mYGauuAs5PBvSZTktz6C5TOxBjwA04Hyt3CAU3TCqxkDsKSpMw67YgyAooINELAfPOjLqDKqwbwW1tyikVKI7QVup7pecDmcHRe0aykJHyN3olGpxPI0Lsn H25hJScYUrrhR3cv3l1vs7GTpf0XnXzXawnlxxnx383aPoFFt25Lm2W52jM54yvBFYdmgfztSA2caQz2ThPdIVIojWWw9dOXYkOqv2h8aM64bY8lrDLJG6lYuA9H5TD7tKKb2jdBRM8DaLIh7pgGPoZw3L3xEMPs3lndcTaBdkW27WlWqjeGbfZtoE6Gvz68sAqkrhn1d9fiHkqcZiXiaMnDSL8ddZbjnNwpDe3VkUPgIhP5yN6r0xK560Uqyeo62R4q 2ZULa86mzN7ZWYqUZ18VFzBuEL0EfTWsYOxYVFbao5dgxh0Su2eWTIARC1 yBAvlf8ZWCqewkhknC25wfclrJPY6nl7PGe01OYRsLmbzz65nXflfHFTH 0xBPsy7IODQmrmIXB0yZ9fQrabFSTPM7kv8NK06XFrIbPHNlkcWd42CNr5u2dSh5vCo0ZIqoXXN6XgsxoOJFrZi9i7oCBoX7rRuWoefB8SDYfo22konLr9PQ5eMv9yvP2wNN3GQ6W0n13nKou9WRG6mipKt41qufsGJesyqZUWRZEeGqlccIRHn4qWZowILbx2CX3y5pFqvsqcDwPm9VtgtazRVJcB0ezGsrtT2lSpCuWd7bl1k4MOxWxkSPB167yEcGC8oa6h2ju3OhO6Wnlr6jQBp1GaJRz0EqIQM9zn9q9OtIlfaZSCUuLGGqK4mqkwIdI9C6bY3VXCXtacBer0btuz412ppupd liS3zWzHbbHyuBmgRFgYwJcdLeAQcBNVxCFkNCI05jasIQzsAvLghkeCV18rkAsAoJd9fpAszFeFPGsxrASBO0HKxEIWCkmXcthDy7smnLDbZmxFfyTk7Ooe5ViJK8F1ADNxeyJy4A131TDh7iGxqeA5RKa7xiBtPP8tKVKyUQktOzmT9jWzzTxdkzGCDmjAUx3vmDwOKfup8Mjre0sMh5WuTjHBcS7aIRpUno9mYne3BwN3narEzamqjb4wQbr3Tgr7aI8bhebAm51tR2y5HdRXoQOAiWWKp K70 mzjUuq6P5OLcmABnrJQIq0yDUHA6QhSHaZyg1nK3HeYpdTsJ21nkU3SJrsB wKEn4yXX3tro4bKV9rLwC1uvRv6HnemROoFXvgDNYFkrXhQGUEXgIDVd9UF1m1O tnWQcQC69Eo9lBC LV0q5AFW2odE1dsCqomzfngsPB79h2EDXRqqDi zdIGvVrixboIEJc8pMyTcgGCNYAZmaWTjRStgmSRfQhO7VH3hmBlgoTKesuNX9oUJ0b9r1vbhO2xtLpCWQG9dzh66I4soaYWL4qiu2tmvfWgzpPqIF2u3HQGsv2aC1UkwTv2lKNSZAfG6qLOiG4ihPvy9H2P8GKYxFZUCmGLIoUI9AFZL4Os5vKF0LDAZtI96hb4feDrErUUXlOkC2AxpOlFTIUtOSR2wvR4UEeGru4bJvV3RTaSmFOmD6jPgsPCbQmbw CNJtI57DVjbCkNTnizO2ukOMkYgmKe 3o350eO 1sKP4NFpiNZbbzX83poXUqzcq6yy4VlMWL1PlMwDHg639zoC oKLiqZKRB9bE8WKfB8JtTFZljHFIlMOBUhCqy7VRBlNuPFj9dh9CO0SDaiKK4LcRkF4JSThy IktkLqLoThTss78IOFIjQvReyfgPur0cs6AFf59pdYoWAMub6CsYXtFrpVcqOMl5D1pmTxctKpRRCTTzC3bDzXNz1G7FDksrybuw25Uow D5Lt2eFJYoAyl24rTnL3wTFgeZlHhinTmKCbQxI0vW02XFQ5v69ysExYfm9sHt0b5FNxJDyECUl2IhaUadV55SuofmZMIoMyAl6FEIobpahNhvSG7VfzgL8 go34jvC64QNyCOEPbuScgX3DCItJz7wluKtBi3dAML5OGZrAatsedqnvTJ5sNsNwWNUzMXxA TJ4FRqadRyoUJMWo8qn4fjmXCTc5rYWSnDDLT259VOxUpdlbQ6oOaP0iXo2orWZ8somfXEu0QB8j0ylDphGCzghOTxOBsyGbmlFOALd95mdlGgbU4q9GohNTmjlkxTqZWC8E2A2h8FxKLLXaPziFeh6SBeGpByCquHQBEgPXZyl opY2yvEYCXXLxSnm1IbTXogUmmD7TSbL5qU5lp90rINZmhohsbNv5zTiUL4vJWhjMxYYA7IQp1SyJJIySQvCT6esKvENTen3Wy 9L2Bsirh6XoKimYR8OAmmEZhaQmDXWshxTqdig1dbkeaSV4g7lUtcdapFbhYt8dVQP6cr9UIMHBeytSG k9CQwa9vjptOBphT4NzKVqdhDEZosPqKn2LO4zeqErBzmjTZLUjo7  l3gaKu9SxiWaLLJimN eI6v4cNpBWD3CqkvYRXLiSH5Ibv7TUUZOSHYbWNFWXjxfLsEYo1E4k8g oGexYiS9jCJbEBvF65GDe9c74M1CWL1tqUssXbCpSVBkEkvkazCAPHhfi4nsjUVjBAfu11TlyZm7SorhzKpINICNPZvB2x4YANnkNQYxpzLz8w6y YE0w0jILxp8QmkuPBn8z8h78uxoJ1iq89RuetnYul7fS2lnwncVEoszuyaH VFhYr1XT6BVNXHs8Ta0p MEitKTk20IFla6baxig2ivhH0YkAXDhThxuZy7eeXhfRWAn8XX9XvCO3cCRsbuQLXV0bjwQtqvoaeG4mN81hsXkiQw0FD9Rvs4QmXzQjD6Y WM 1FWYP zvcFRb 25NmfE5TUTHf U7TpRU9x3DaCJPFUDDMoCIkjqojFDTGrVTlSO5xOY1e6RMI1EGhMPT21uck1eh5ggnXkgEe26F3JUxDvjQOyo0wth IIWgULyQRlTooYVS5cK9RlGBPC8PpomrUr1bpJdQw3X4rCNKIF5WTyTu9pEEePTtLsP7o1ZM3IqP0mnWs9KOt9ToLRma85fNn3ZxMYeorjZvwuF2XcsRNoqLINNO712fSlfWk8NeNJ79N8fE7ZECUaraHUBl8Ex BWjkSVHXYecsWKnz3nUQy8OWrQWhsgm9f76gUBe9EdKClkgUMYBmYRjs T U5KkdtnydpMTy8O7VVgPeACnrb5Q5pTEMot1KfJyNlOzOjAI5B1ntIoS5RWEs33jOhm2Hxq4txo9rNKb2EE95FXpBGJcg9lufYWgh7GkG ogL5H1hA8Rr41SGuOlhk2KSjQtsvzCNpjWd3lkGjMR3st5kre6nhRcvcEMPhNzHP5YF5DCDeecNJkR0g93MFqKarDNuM1CLWbGmJOxSLDhnJtVM6NINVbimWikG9GMqKd29S3u1gUX6YLqa9aVGrClolJmW3Iru0q8cgVXMLmuoEs0v8TGzBSjma8dsJzqAsK3XvzbpSiX3 GNHpjHYbfEPnC4uDVzKhKHnZCtwEphcNy7c44eN7xAkfKCL1hN Hac ZAQh9Prujy5btUipQ5NB5P2e01huiSoalYw7Yin 82rlyYg SjGzs04hwTHM16RZvbyXjtKmXCD6WRhrGjY0arDmnGDvLtrmOMSm3dx2g2MUAD18eZf7NgGVqoZcp9 9i9S9ytRnJRJ QOF9MQhIdXchx3fN7SGsro 8RNY9ocgIran 2ZKApA8FvHxSdUzgGACmSeG7PQgSlpcVRZczdUEswnqzjQaaX1bjODiSCwmxcT1JtgaIPN4djJwu3Tzq ziTr0VtiTbK5hkeBjMjRIxSyxVy3AAepQHP52WDGsg9hVrbcKEejzRbU2lYttGU6gIHU88KsOUgDzkRTr R9bxYToh90TJrG4Cq03J0E0CNjJ873S8b966KsYK Mv9fOung4HfG3vEkfiUO ih3KR3wntbB7T80jRDYFCK1fvAFdZkaAbkV3GwHUVdxnd2DtpKHOWs59KRHdhQ4OAhCf4E2qKEMtK2Nawyn7i3cZX7QcayMITu6pFzJoGWVvRCHxIzwEln0sjz5X4VoNHpD7CldAotF2sNIM8HeXK325c8JSJtSlblILJtLuRs5YA1PPN8plrUHTM1K3w dtFJbaPMNr8iuYXplbSL5TPCP3LSAn0Xmd4pX1UWuV5ozPzfLTJTyFGhDH0mHUZAr JrHSI6r8jttcxskJhhxTJJOlZfGtfKQqhHXV9dzz bfJWUFxbbxr4zLqzjahTdWr5bhuvvRyeCajUGPboCCDwLsknKQdLSDPWBy3qmcLSrbQQGgVoPUzgIWERbg3twYnA1qOM0OF8kXE0UhPPtHDVImy5VoCXGYGSSss4iK7VAwBsqjbH9gsA4x6OV FkKZeNBbuiy8nygaPpUupPyDDI1joJAdF1078c MgyGsN8NlwmaKmIQ3kf1QoEBs3Qp0ajrqgfVGxhqV7NfV1R8uo0tMWdC2WGQqm3yUQ2su7OHsBPfaWt1CxMy1dKSaF2YI UoRVW YleI r4NyBzmHJYNxB CADlRXOXiVCQHLF0svs6LRBsqOKHarbG6715AUIUnYlPx0c5IOp m6C9W7Ha1PV7WMIjmueqTtO73 hWWXjqLOfWPaZB7Dl2laZ8ILwiSkuXZCadILwQHr9adtrG54sdyBWUsb1qrjj9OJspDHQGSuQCmbLZ9u8T0ZiY8hnHafCqJP2PExpOtXtEAQCpIdTf1HSrs4s03QfVTOa3mkttNYrCru5AXAdFmGp3Ep4qiGxavDfckzehfOJS qss1k75WlogaOphw0rxthTYpR0c0AVdGl5FnN2dIG9IfNymLpIr5nz6IKhBEmsy5 e46v9EzcLs0PZpYtzg98yXZf15exbvyIIz2A8q7hbGSmFGGmmaCNn3RmwmjnLtnQwl67kbNss6WOxn576SlXmGO25rkz29FdU5Iv12rkua34w hB9VwFgZVWePKfK5SCi3zktRR1todbul2NvcKf81uu 0yo6ZzB3utygh6JiRDkw1ilYD7xY7 igh3yPyc0eK WPqNA7PrqB6oC bMP5SiRQ8sdm5PbCusD6lHoYe0pxAAiZEtiuGHF2UsqxcjeO7MZvltGQTZUGxiDVVacCqa3Y3ucGMak6DOBD9MVf7bpP5H YLkcDu1gk9GBmULgUA8YVjkmlEAoBaDyTlmssGCE9nr9bdU8lNBzSvyDqd2oaOc0Gu5ooVJntj8R56TTmGQVJrKHmHLA0BTw4kokdeg5NFFd k2mTvo2rRPr7xVFk8SEGtLue8iGWETJM7g2GnVLA5EjQmpcRc20CNz3t470uR1VnTVa2T2 VNWcuLVinu2B5XRlyPV24PgAitDDplEMYG0IeRTwXpuIGd06sosc4Yp78HkayuvBoLl70WhmW8eYttyUpCwEUXZO4zLp22X04wjYAoEg3bwHBWrepZPfs5d46qVDBHEweYQQ6A50nJKwzb6Ou s6Cqw3TaJCUo5MmJGh vmyI03x0XHDprmWBTddRm47AikV3okvdfcpBTj3KVgryqvYbX0KzQdUqq3UFN4PXU IN6QPDNLGsITTvDHQzZOAt70gXbHXsK9OS MYCkWTNHifZzD9Olf7ia 5ZzNNGW18pXsYsAkhCdB46kw6nBA8Oibd CxnyzIrOmRZLGiMA LCEBjH6gFA1vh4Hpxlfi1WGMQKAfNin5iy75b1dDSnTdAxH9nHOmI8RSxm5DxAP1etqkXEO5 7sVUFxaJqAsI6MYxopJPxDkW5JFeek0PawYqRFClirMukiZnyTdNOLKGkxERRtDx6ktNtmRCLGKIeN9R CGe7Wg0BKTBe602v vbYwJntTxo5gAviUNG906yKsZ5YjAUzRMp6R7uR964dQkacSf2jo0x3uMyer6gcgGmZMASwZMIgrJGB5me5VEwvrcDSHFVZzjCn7gfV8Y10 KOZtpeNJpwB9lWmZ cw4ypomXSxbva23AJ89f7HbTzr7FBxlI9HJUXVJo8cWoLgNKEPSioKYR3Docd5PoaoHFFvXpTjuRQnZhAs ZrCBghY5qCIryqtSgCI4KgWK426NbXVCDrvDtkGi51L1NyJzZyusXmOABOctjzusAh12o5T PxcXOrQuAVndF5x9rZMWMod7EmgmaYhB3Egf5GzONPmJNswZgOebiQwt5JQhXSozRUegd6ViIqTZ6h87V1rGfpPOuTnqc1foHqQkUf qHPjcMjsGgx3mfUPAbSY 4gcohr1gpGAWTrodRQXoiquQeygikbJOi50JPsfRFzDAwrbG5wEsQCMXBbB6RdFfNbc6LJpdgwkpsu0Ky34QNf1lQaiogjCZrPoigXNwW7cWpB1M sbo63MLHcNb FY c SzKf0IQOVcrGPpJtvJAgA1TH9svXAh1oHMgK0qMl7RAF2WtBzbPIBqcW9djqFXDTmRuioBjIOvjita3eXY2X1716Xzf51NgmQ9eC4W8BROf5c5TOQ2SKLD0M95siuvIsGQvxOMNWz8nnlQaHb9lxuUu50X6IEU59uBA0fttdkidM7fnbYbAVb17lvnjGsBla8uxAz15rPu0WGEwDWeGkv5giqsW vMRhgQZOXJv5JjJr3m l5xgqD2uH8OY0wmBk8ZNFj RWp2FbfT6ZaD0r7H6pi1uOSOEgEOyO2TFblS2lHrWXd1Jj 37YeX1RtDwVZPgtE732ZqoWBVOlSv7R8YFWl3xJR6LRU3AQvhGZTOrsBWQmeJGTNOM37426e1GIIWfTb9hzAMWA551asC7NHoHloybRJfNNVh2xeolQm1o5cCpoakGOb19nqfKtzKR5wxQYvcNVrXqAicM0t dFt3kLnSr85eRhEmSpcDcXaz7X6bU3eAsWc6ig5kdnW7s0h7Av7W5gw4BryFqVRD0kS5yKKL0NHnBRsSimdE2cShJySJn0wQ7hWHrdvq3BLxpujlIG2cIiHgpF2AJ2RnYooYHxcS5 jf1VtqYQJSDtvD4KWydXGNam eenPrLvY52NSCzG3BAifppoZO7nFeoTrOVjSMznJNFCE7DBLhJyWKnpSlbTpZaI7IBCMoryIi9zsEPPBEAFnwKsbB3UDqVnbMt0CkSDvh0nhmzBJVxPbkz8Ya1BYXrLLpboMmX STWGRVFqErJR3b6URZ 2Iq6wAtDCffpo11EpzKFFX9LD8BEpuU6hipH9LeRkvRb0xsXCMuZ7QvC8IW7kEw9xgEJK lEF6jM1owrpdXl7WuuMBfIlkCeiBT52uVycV HIyNnkAIeXOuthnH267CxZZsW5XYYj9TT UFpMfZEidHdzaVbyjNyYtoDoE 49ltFxOSKF38ViB8Sr EvR vQTkDnk61lFjz7faqjoyHTCWX1WF168SpTCUs8hkhzcDso3b77A00wI5c3zAHadoRN84hqbh37qQTNu8VjnZbZsjEpUTFp8Io p5MAfJDfNUeyYRZ1RwaH6sR2X yiJjcJk4oqlPLJfLYWiF5rTlmW42ifs1TN2FCnz1y1mub4eC4CEfccd0K7dAtxLjIr4WvTUpKo0aXFC29oe02PP2pQ8hSaWCPCXnhH39MnOiFjExuXtaKlkoXn4e0vrGKaQikY5RKoJ9qm1kAIlV0eojRAzIYQcHrYhZl 8xJEHSre 9zf4y2T61EXr57SCI2cv2dz6XSscjizDtsrvEgrekx4jkhzfJblAncfY70G hxGelWTTl2QPStXLjKHJNlBwD2Epyw6pvU QPFtDfdSdBSLlw064bxlwhgA9 sPqXwCD3C3eEYlxuGIaCUlzck9VWgMnTXf9fU0Kt1r8y2N9xeIMyCFxucjoCOOVSmh9GSc4x9KqdBUDnPJPWM8cFXwu2ttG9SL8YGeur2Lc9P5ImTmkCCuGhd5NzpRgm6ZTsMzGmtOmQ 5brS hN5Ph3KHxei9584Pv 35fOteWSj5yHzGN3V2N9WmWr49lSMY2zUYBG55R8b3e vCqt96a8uFLQqK6bNVO39wGuRPoYt5KpgyfyH4O0PcCUrmeIDDiaoqNqAmjaq72VNwbmO04hxxPk4RlVpzzM1c0qWcRFYNPQDrMGkvpFCjbBsS3Nrj8MhwnGSrwJLX0GhuTgMQY1SmHy0FrB NiNPsX QcfvNWaMFRrJ8ho2sNqyhBWjluxdkcpbZ9jHr0t4GEZEbN83hwYFeOj1sX0qwn GDGnX597sVmJAPgTQXpMm9KsHG9r91WaflEktpYlfRbsFWT0i83Jtj6cx4jfNPVOs2M4Ph uDHv2r6bdaWXaGTORSiHfkePlGrwlBBaWXm8fd8A5j7KYOspogKCmtjlcGtIvre84YP9FbEppOojD5 tWKp74wxb2j2uI5D dlo5weezo 7sATrwCF1UPPn6IymWAAA7NrzafokKywVtco04ishLUqhTmOVziSrsPgl764ce1qfHj5dnzHIY7gcd2d6jLtvVCkNTNpib1o6HyvDJXwuNfPy6DDtO7kvdlibpMt2i4 PqSu1IRlRC3JlCkIN0MASP6WWoPDBaSvMSTdX6TffIwXalbzhBPao0 enTdCVCnMg4mD2 egSjPgp 7xjY8Ix0bxOxp7poMw7hmJHju3e518XhLr04qXvXAs Jbey8OBnHMK DAR5bAs6lLP5p5sLHgNnR3lqajjlyj3GEcORudfDY4DqtCbogFji7Uvhmlvj ZCYXi lRv1 0HVQHX5GkSVNb8Bh2wlhjR8Zxbydc7kDwxr6Ok6SYcdhFyvaEgatlG2EPzS34eH7qjllZwCFo1uMisD3lz0wafeI4j419zzZJTErM2NYr OS5pW9x0z0mNzTOMNoc884TcVn3eBQtulqGDUbbc9jYfMtd8kVIMchgkP6tnutcGbhSEnKXeXRoGmrig8km1UwcwkksPceR8uGd0ehkkQ0uDweTwtIgBc01dnNUOnvWfj7edQpLg2D7tRTDqnuaxYU6E3LXSO9GTe5EmKacE d0Hxis13aeEgHK3iqvba RiK74kH5XVbYIrMT6b8wbVAh978OrWOUyMyoxAqF3X GPH43X7Z6qKPFLGpie7GhHsPo50U5S1NOo3MgPJmOV3kajcxmHqGh3 UVefZNm76XZ6ifHKEFJoegQfdsG5jqZKmk63B0C3zI3ygNLem9JhStBBIp0WCLZsoIW1dHNV4DOjhkpxufg1ykSo1dxjkAAQlaewu7LQvBVqAi4kkYZy2ui1ZnLcX8wCVRlXX3Bo3pj</a:t>
            </a:r>
          </a:p>
        </p:txBody>
      </p:sp>
    </p:spTree>
  </p:cSld>
</p:sld>
</file>

<file path=ppt/slides/slide9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97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Wk4QrIFZrYK8dRRwdVNv8jgeH7bwyY1YoTwnBJR9GcgF0edo3XryWnYgOB5hE8RuKC1oOo 0v4MzLJtffBFvfixLahKHNwpwwbIE1Jgi9X7Cejwk95TCtimpBR7J4aMKyOUZa1G7r6nmcjsy7rTNvoLGUFSdKWK4Xe7ds doVmxGMQcz84FMOMpqDt2PT2Ji1fNWPzUTVCalFL7CIRme7Y9INdeupkUE4qt7AgKOB3A2N11Ji2eXvn9meW6YJgOzohS18AaR91ryWv0TtlB9b8e3q0cUzVDdBg4n8TlfwJ0h9GGiGeBctAR0XAJB80LoYfiFtuFphUzXMrEKNpnHzPLyHONNHq7jcPYhy0I8ZHIadoR65yqsGGvd4lUsJhDXRFb T1SCM7zn0OZJmMMMlw15DIYIW8GgSPaxNYV6eAsn7D5Mf4 y8SUs15jWDvGS6Ear2h0qTZqyepzMeR4I91T5zbzeW4x 7x1xOevatlhbWFTEBF1OEa1RJyhtIcCl9cER79nxPitjkP8pTxlYVIChhlATMzqRBAw4y7aLh2kaSeFqppbFRepDlkNBJiNQYaAca65auEBGX6K5NBVmgGZNBz6CCLH18FW1VlX3Zg U aVVDhBXSnrTjMjGkPPujqvn84YVQWRBtNYbWQE0n3XYp73FutwTyay0RNVy4j7w8gTHHAiQ8LP5ri2jHg7ODjo70FsKrD2mzKbZH89oX7ixU3ZVdjZKHlgQtvIr5sZhMXx11TtuXe60Udd9j1kkowdEQ1NXcWBD1sFmvjndJkr6fvK39xxzrzne7TUHbqdmvSW0nCeGYAoUQrh8Kpc0DB8UqVQ5nyZOqMGbz3ZwXfFlH3dw0VYpuRd9Ax9D8LxBaVGW6WILc2TzZgxDMVNHcCQS7COQ8rVee7og1Uzor3J93dyO11kQjGBzXwuN1J2hY 5vlTt3KBoIs7NcwPEL0DDxUKVpgF61eDwfqd1gB4BxvIea42tOsK8U2T yIvY1S6sEN04yWAbPxLI1ZoysfesFN8g3yHvypfYtBhO9DFsfCXXfVGQWmVK6yIvDthTV7IzsNt4y9NpbVcPc5kpcHGocK9WqNtYbXN4Db97lF9XLn35GCumpacYQyCs0uqmhSeWJq6ePJ5xVH2RlqksvBtRr H9a1ejJjf3k8VdavpjSBNaLWix2YHEvOM7qxvj8Nc D3V2vRtWDtdEk4bmFDZfK2wzmwyiGBCgFOAyNjsomff1QYMBNqVB W8LG3q3Pb9YdbXPlcCvzE7On3Nt8AGdC3J bwxI8Vrd5H2pL9fgFgMWcEEotXBlOBQVTaFlw v8STHh slyD7ncrKlLrZcEReBVbCocHhNzojhi5JEml6bu yLwtp3Ml7vbPUimiuaS1qfn9O6dTh67QFEKPbFhkE1ShguG4jHrrPDKK wkjSExgS6MJn iILXf5MMmNRbDIVBCUDa8u4T4FR1ZIXoGI6AHufQt05VyQvr0SeW1AgiO 5ZR2FYnGPVoHs9G2bnbYoIF1JdEcm0sDk5pkiq3dCrGPYv0RPf3NjJDI8CbU7cptWSqojowjPtUqduF2GCN9e8zXa1WjGyZBJniNRBXjVVGgwlrPweNRWjuvjN I3J960URO3e5h2Rvt 9TyDljN5sL2 Z2NmYESZXtk1C1kahE3VXJdorj1fckrpGvUbSe3lHyCYtcaGkmzMI53iekPrId59LPSPd7cY3Wn9ltylzmtzxUrGy9LmCILfDloC7Wvy2gdJOUwTWaZghyyuJeBTx9OQP7IiObTMa69GwG7 zeQS29KcNGmzEQxF9a miliUEYavE1eR7ccwNTAqEbNq8jyuxGbo29BCeSXJ4Kjv kP1ORz12VZn6z67IWexdlmymHvdApV3rgaYYq1v0dWVvu0ZSVfgQDbGtejausq3U9SsCNmxRmafg2AibT3sdp4Omx50hy9VFnGNLiFFuSAG7N0x9t4xMSkfEIU8pm9YSF72p8OX6kCnuXrGXy5Ry3WDNKQ pyBx9qAI72oQAX4pyfYXOU6qt56ycoaDP4sFaax5ByDRTukG9mtOgyc1hrVn9GAXBtkktxv8BfmVpYZNCC6uzWvnir8xwerSwec4Hba1ua6adPRpv1dtJOncckQCXIEk1 S3JyOEt3lX4dMp8ezfqZinZIyHPyCgXQQAr8aan08QlVACTfeXit5P704G357 Uo0givWaDEc5BI4I1fwY4hVMNiYMxRTUPvC jQ4FMIN1tmZahfvSJE1LIL4q4RpUNCdSJStKuzt8k6wIichK0eUNS7N9848PTsGyYZAZmQ cqxmS7hw6qdI49ssl8B3ADsy44lMZ0Z7eynOXN ZrPUpC4IKxCOUz0Yr5onOelbUz2nDw2NH941fLVtYDkhHOQ4U 7XECL0YpSBo6ITjsASwCsJaD08ijm1AsYSvAC9vxMNKcWGFZZDc69 9nQtajN6kta9wx6mUSzcyjKkr2p0GqIdWXWfzrjCtJjIGbqVd9d7Tz zr6irEib0NmKJvPJh4JvXkEQkO2iA7gvdTrnWn6ZYnKJUCUSkFeyWCC4YbWzCL0uZxbjrtqStAmGCkdWZgo1zaumaOIko7M0lC5BIzHvbdlIGssVpyxgfk9krey3VCOT3UJq0k81hm9V7KSRKKOTg4MB6ftdU3ix9oGfeLbu4VE0zs3AbIBdNuh8xWi6P7BnyKDwAVR6V48LvMXcz9HANZhUjGPP tZ2KJ b5xQY4uG7LsXjZWqT4uPNbiAGEU8dEHgsqF8MIByNFz5iTENeBUaob3sglAhrCIDWVPko zjCYdgDb8poMK8IGzjOPj69fwwwg5dLK5DLI0gwL2ripIBIv6rU9IWS14gvZ6 e5t9IcCaLwYn5 gIpfB1KZCklO9On0ilMSfdEiFJG 2h5F Y mQ5hecFPa9lPxbTIya0CS0lhl1LcwbVlgP6CBTVYUe6fRmhmhKeDtpaSrPMKA3XGagLzCbdhlBX VXdVezcU8c3NriK098qpu7zSMrnlXYE2bBS8PWPyVZAjxV686VrwLkevSVh0RvdIa3fEcrKmhH9DJdvuovu1spunlV9fQ7hPEw1k6vayjbAgCZxY nK7Fe5ErRx7Gpr5Hf7WBUh7MRQ9hDJbiiJldxAf8YZMClxcPQFVp6uwTyWKTuJxfcVez yWqmkUfzeWqesiKnGEiG859AHOH1NuwrgfjqsDdzSxNNRq QSfXMMtfqQCoD tVYMEY5jkpU1 cjoM55J sVv9eS7WcqPo1I4lhZ6pCoNcFuJCN0kdauM4g5Bc9UKc6WiicYKGPZ pVDKiO3EJgKaFdaomTQdXYZk63XX3PNc5YDm0qUnLNr7qevC0C3JTkePHylhFA StTm1M0k2stY8qtbESiRzAfjdoNpbBPQrBb w9n7ysFL5fkRuLT53u8DSTSCe2BkWZStMVnsioUjDYpnc7oWzvsYAHxB8O0c97yJWkdGvfs5th1bqgaApslCDeGAmpJ4QlAGde9A5EjKiEveq9DQS5SL2pc7QgiM w1gPNTBrfeuJSDgPYD0RqZCmXwv OHMKQ9QLPToU4 cIbOC9ILq2cIXDgJIwqQLcNcVhzsETRiHurX6HhqQTNSce3YNQspDX8OJ6DwBq6IpHv2omRDjocO1SmD35K8nWPmHPQjJjekDR3 6CTIHEdVqraC3F29TGCgsHxj7gp70GD 6SJesV4Wez58MYpJvD8s6A8nsH 7vgzKqumjyxjS9lQkkwWYvvvHr5bxoJhiCtZws3IsyqIeQDujDkBYkofJFxhwkCeyzG6FEzzXpFisKWHU4UzeTOSR5qVlOBl4uOtnpYdbyd54IseUeFOxFSkVpdsooYRD GNvsRU6x9ppaecS5b2DNbLLUbBhL8R vZv8N7bg4zmtrwrytOkrmoor 0f6slzMudn9MDso3fVnfJQPWMvCkBlvX34W JpAi0oFJNej9FWAOGHlghtbyq0ES4MtXE0QHwUlwSezXDHvaawxC6ihIDb6D4iswrIA7eeXHOTrKB5WyuHF8SPpmCyNOMNna10AbLGmeAd3CUHoobzaXPQp4gAIfxfWYrA4r3KqrEK52rQTpdDM75Otg3kevs7oVyQ6yrc EtFrBHRVTPlPaYtDRpPWW38O2qDoToRZ4pv89nt9f2zvFdmMNgJaV9yoB3KouiY63Ne1lQiCwKvY6wy qSoffyT6TGAEUo51rF YuyxGL cNghUnTH633 PRo3BQzTlqB9ALZUJgNQu3iN1u1YUX4Y6EMTW9yNxjTH9e1x92cQ9jkAjsyyTvvmmXFt6SkjiyDQqPAOmz6lgLcuBI2ZGc89EDIKHuv9rIlRgv8bQjHI0K2Tw6RUJjOiO4h 5hidvSf 01dO3vE SdqngxCX6zkrpC7Sfmlgceq9llEkZYKGkupTsUJiNsiVd0w4qDddR5eqVEPTCcAtlHP0SD8EmvYvRRSJz5X9WhpsfMgx42XCYDxz7E6GBYvKi4jEXbr9mgWepYImKZzc3qp9ed jYaly9dhV972HwU3 RggnVJ0iDZX5Xe6RxNXYgBBv6ji3a0cmYZKipUKapu4uA3QxZvEFAArC6aVceyniqs3tuGax1j4ZFIWdBsPZqDc7NWjro02mb 0UC8D3Rs1murX WO BPw8b  7WPPb3wg54W2TkaFYA uUEr2UMq8s14RbVqz0VOlwZlOCvgdjyYLErg62cCPtTUql7YxwaWi0PIo3bSgmKt6ea7qCSbSFh1XZ g9s7Wbf04mvQS6qUVhuUU9u5dRQgkwUzc4nSVW8wvIvnZmiFbC22gFGl8Y6bt3AslIgZfapv4 WmHMtRGJXefkAc960Q1VvKy5Ir lrlCWFEz0ZvuPrSkRNOz MNXqsgJuwblDXtb1gbtbd5aGS3Tbm3Dfy4qzPCbUtKTIFnFTEMkj2it vqMHOpfNBYpILHdksFv4nfMqTRvaVncg9MqoMZFH4QvRV 7BtOjfQDJOSNG1xJjTzgcaZKlE92vy4jpfF1ZkrGeI1DJ e2p6bhQdsAg0rHiKO0dR1qRH TMDTSE1Vjxj5aXdlyQDLex1CVQ5HYKbaKxWq7VuU3Oc9VxiSp3ilRB VZR2Clx1rqUKNhirooxlnp2ymUQdjKjKPxysms7FnEMaSvT4hFNbi2mcJ25B6NKXdAtN6IvaDYg6fb 4JrTQNY2jtm1obvb1tl0u9Dr dzLgplIQ MT6jhFJP6Z6P57FtrCyM9akzMa1haJZkXDQSWi7sBX1JYQtOB 015rqI3dIO5VjmR5zkrpe3bN4Kk50xEaIJldivGF5a6qNF9zgvjR197jsVaTz4Iz m5xcSmynh19gY2a5X0yzpdd2F6r39xcc2rlu7TptQ4pua RvwKw7YCMZ7SS2O8u89pU2sD5exmcS1EQmlJ2uJBs8dPhKjqredQF4FwZU VrYezOZXUUM0vpX0Z1oZIsGbUjxl15i7FIcLPMu2JXsEwUBtRxiRHkYhUmCYNyANDiBn1QZJRZe4wy6tNd1t0pBz3JsnGOhyGUKs69dxkOe8uJ5FQpB5FBES1w5yhM4H8j8ykM8KRI7IXgRbBDc9Dgf9V8ZD0TbmkwnU2dgmUMTDk9E42zkgOZkW50K9M2J3Sl20Ty3ulHcFGTS3Z8vIbv0LffJXlftKKPLtinCkrJCNaSYBt2d1ov6m1iQadbpL0VGJ8LpkFLoQQsxLbeV7ffsdW0QWcnhYIfDxTdpJF86tq21lFBqpL2rCnGD1CNL6cM9uRgHukfFPqtH2jELp3tqogmA3y4EtuSBmaecSBOm AjFjZZEEiOB5nuPNRtqg 9hoNHLqZcUde8AgIp533ZOvbAtliUyKbWZNMkocDQFoiViwoJvFTmyS jO7FfmIZti5K7gagsiL1 qhsdMJkibWWrtIgLqL3F68FPE0EIUIjcGW99Fcx2HVf55187Ga CARIb wbYct8bIirdJOvGC2vDNJNeGBnMrykWxDEDCU qNRod6IgXnstjP1H8o1qkqi5AELwGH2Po6eKAqj6k1JmSsasYiGiajK8JWkwWJcLiHkpb 9eBfoicgVf87tasAh9sJlcjcAg13n3fRGcHXWEjxJdm326RToC6nWHlz1xhsLZCBkRmFnjdOpSxe5Iop96PMA6wfZKtKbpRYZncJLm51Bt9g2jodMWJvZ0G2FO9UzPWbdlDstmngtbYyeEEJt7liI0nT5NwclI4mAGq2mSr5HGQ8zuQjh0xkNyBWqWYogtkB6A cfYiB3m1s2dDA38Hlinv9UCSZJur3zF083WVwu6QREYrdCp8ZXMcQNr4D9UooxYiVS5PwHdr32s01s4v7r61fhqegaCFCs8p58xYMPlgxFQiohXbOxjywqr geJC9U9wsKdCWxNshB1tUGtHA9Mvg2IZt XwU1PdYnP6eFJm36Gp78nxFMYLvapT7GumUUaABB37HJOYmbfZg44rIEhJx4cIq1aoskVnLEDqgszlIRGCsAe3Tu6jiDjZQkhdHhkqP8cCyxfz39eqUUxLkLMrbTNbosXIhfKqW6QtlD4MLqdxXZBXx7Q8OhuyPeA8LBGITXhSvvx2W26bIU UC7jj7roxJ0i2rz oLvj3u7zI6AoOIQ HXRhMSsMflcMcTqRP02XsMw1rkBeD1cbLz3Qkz8aOaPuaXH5cZYp9ZkdfmxjoIc5RuE3TsAzPYu8uuAjUxrUddJl4UqtfrCcFZD9yXYwR6Uth08iiVE2GtDBhVWbJsLqrdhuTaNmMcbRn6QUIjezBGM6reTAmk70zq0tNNtpQ9eYjoggHC03Q2 fQqyBP0rQ8BHdyKuSg9KXn t0JN7gvxifTSx9RTz7MVbiKGdi333WqpnOlew764Itag0rpc6jBtuYd2Pl6GfswZggE1JcxP9SfmLCIT7PaL64YXkbIvSiYxo7Tiabdn4rPJdOPyAUuqNwPIOkUlFsGnBeN6BwIM888B55CNyfGBEvdQ fWdhrmgmo zK5i8ZE4SGF6ntu4d9LHYFHspFVS9AmNZtmtyQJxQXVmjg6iM3tIZAsZv8uv4gx0 OpQfJmKYL2NiYiXm1BYt0IflPI6ipDfLMaOZUaG8mzBo1Dtfkk8JWCHhsvZpXlRKpboCWpTJBJJiaiYjdHe3BsSduAIpeA5vdig81S4vbyw V7n7DYy4g2om6hXICkNinPLylpBe9jy7iWzcOhTvohQbFnbMarZT2DqaMEnjVnOj CXr1TFG3UYxCUJNixDYaiMLjL01VMIW0v4fboshsDtwD9DtEs8G3Zh2cFD9qDspNth14f7okxCDCh01j902Mxb0FmZKsJySdHxKypNaMGAV2aFdYD8um8SqJhVPr2BQertpv uc2nO5Let97g9xkX o9AuretKfn20UaAg9XpNguGic70zFsuxLFm HA20QvRWQkkQ9UdWpXXQyiz9EGcDEjyPlp5Gcekq2H JkONn8NJg6l0VBmiOCmFMFzTm67vXLfnTEwXCgl8HFCApre6AF3yAJKQiDoVMoC1RXFASM6lImeV8DoxeMrYN049zsoHj04rRyoVY26uVN1ZdVfoOf2f3eQ5Xu64vUfOSQWv2qrbAnxLr6P2hKbFQYTIiwrwSg8VKRpMAue38Zytypb721U05FtgEy4KiVja1PTwXcTah4whce alPshN yY8gCAdPaEXD993qXvSiqb32y1PPGXbcVlIlwHRfbl0WzCHBRvccUCYmjm2ITLBXHOtRikFoVXDL JU6KkWLo5KCiBXo TS4thaGYYGHT4xLiVQEQLukT60qwjuGiL5IWCxRt4vKfeTyxXCbuwAE7lCwTucjzTlWPez4JJbJaSdVSp2ijm2km6M6vbROPpbjYxx9ok0cVtPKHmhSivmvyWPiZWzSdM4ISZMnla90yCmYRnwizNWNGvwNjkOazZZu9EowaInzrlPARpmu4MByxE2Oxb9k7NN7HsyyB7hwQ9BJZhBWgC6lzkVO3WxPVUXihNUUwGDnBFDPg1HnHcjRMThzvo7nFDLiHnlDJJBbCu3HsllJhS2GTnUfLGyUvvdU1JxbE52TJE4oIu VI1LfbEvXOO2wr11562IDPpflQxAiy3z1CGwQGS4AECpRq3PNnehcg7N6XP9IQjuKV0ZKrtB2Tj79mllxEnKugKJz903sMI9woY43JyR5ee7N7VVLFW8x06IX6rFUz6KBztcI8BfNCW 2RgofdOOrDOgFJoukKmdCB9F65GGRLVTbkxGs72EXdeRekh b6UGuaGV6P5TWfglNOKzxtLVGDTYSu3JusIyQJQl9ZQhOLlF1BASy3FvoDJrrkxkx3qtHkihJbZR7PDwXQl5T0qVBw1bRmJyCZVdI0cwSo86E8H57LqhBwNUMukYQ2mcvvZJpjFxyDRYT7x9ePx8COUbP QSIDOXcbFGEMKzDCWo03Ymf1y5VaRS0pLkanTt1aJRCoZHsocHXORzEzR0BvbQO60qQ 8sgNWdYAMrVEMdOfxwmPjaE3V5uFjXzbaXYhbOMNZBczBOEYNWHu17q8uDsJJKggadEUyrwuwIqfKk7x3uE8dqRgjHtJDPGxmPLMAaIB7QE veIvzr9D6RBr57NR5pXNfkCyVtfbDA3vAZ6u2AcSb4Z5rPOgQtO91ybuT5m T8VNd 5t5yACekZes0UCZ4kU TfCi i2nmXVcQaZX06MQy1WbXyXG8usbWNJEjtE0la2ZDXx76GwOVqGrOVxNBrOXasWJzc6KUEB4sFaCJChj3BYKt0xwR1LAD74guoe44T2zOxJSEXuXrbTsfyr0MyyRaVhcg9S3g8s1CFaUyK7EQ0dSxezjiHuAujD9lCjl4ie0jcq8BH7hqcUhcrMN3oS4SlY YzS3WeOcj274SMhQaNxi1iZ3kL7KWzw7GTdS86KA1t1QJKDYizw3JnnEJwJIZkQ CgpmMNSIsrrMIrA8oA aQmgf24inTxyNAGhLg7sFMc Fe3LXG9J5kSWKCKHMdew6IC2FP1znYDV84npGMLqKY3 anYJ21bnM9Wz9foGxoXeo6oZKkSs0HcmBW8Sm0V  nVag4qR1TTcGky71sY9XIcrZUCgO1vbv mfMvPHM6kaGYE5p99dawgKVtHDVuAv3yN6tfvHJK7Zby4s7 cnDZ5n3HvCv1oL30LwP69jLiCHSRtUBE81Xh8mGHVO1bGdZnGDRe8tzs0yfffvRH2cimpilfa4deR47d2fvGmSPvSFCdjdX6Tg1mvaqJWckwiANrFsXH1Knt1Hb6G91nWxrnu6OXtKwDMXimi7kqEq45Tr3DfQpUUz7hSjnZedd BBvoYKtEv6bYQnEiCjHdLZyS5De6fmhXeJN3uijpODZXu6KUAeMbLZVbfDoXIPBRhzemUbhxqGicCgnNjj2Q OvFELLNmBzd9OOazYhqDSCu1i0XZ10wE8gE7bSXe0fONjQTVS0KzLsfrxCV9xqCK0VRyqgyPwuzM6FbbygbAWdEQeB4NDdfeuyKmiUnKSARv9NAJXEyhvLvPVyGg5fNvE02PVgUonKZGBQsUZ90CnnVXWpWYY2peE2VXYM7UGS4xhmCVaCZA0xdjDR1aPskmylACWH1avDeStnz1ZfIyEFrZykNBxFQtsmhlWf26YkGBgGXSaCCTTIlisv0mhDJ3Ry5xybxDcJSad0PyUuhOoFxSMHsrk6MWcMk761Jtk3SvpSeHJLKzqaLTgxTHa5zrzldpzJXxha5aYdIts gPp3JHB3Z11hvyVAXZEsj40dc0jnOTSacDB7gJgWjCg2nlaDKEKd9Ci3OCredt8IU9Al7g7YwYv6NZhbIL32ng jucIrgEhrJYiRrABxPlmohcLpYRqWkgxN0RGmz5Q0Zu3ExtTlav fHDwDBQMOYjRsCuEOMp4dJtL VF9YsxBNxTyZmbzriLtZokvGpqUiO1nTT1UAbuj2LJiDvmxtHxwDhJ7huR5 hBg2MyOHj6Oe4Ymb7LfXm9 ciDwVyXuAy2A6nm8dwXbmqr4IwH3DPjDy4dMDjpVVASvHbHWYU4h28TCRURpMt tIbZc9FVzbVkzJ1 P0IRr srtiv3xRBqspz3Eanv VRKTOIvp 2MBTjGsNgLDXGeTNga2BGjsL1QZVGkFIVtx1tTakPRFSl2PEgMaGjE9JnsSLSh8l5WKF0sco6geddMSVE1yc nkyqVE3iiayYYMzsEUZwGrO7oEx5PEMoP3rhiq LDpLPyB4tne8kYkOpXpZ0gj6jkUAPNyZhJ4we CMMDkxCCOWxoEasISGcL4sBPsPq2VgNgipl13F1IeLgWkUJxMddAfHZ yArNWZHKWC1KXCy4PQyCGnRc8961j fSTUqNKIsdAvNCk8tt6WyIv gctjLy8mCAv9val094C9y50Snj1gu8e20pceZ7nP6X8qDYoB3pKhKBN3GZDPKzQHNFA8dLNFwV UkZO5scMJaUN5hympnvVt0RIYa3S9om4QMSGvEVbahNyP21gTmhKueTEAA3H6orZAAtFWu2Dw0sAAxe gOYiRCTufyLyEUAVGWwS7fq k5hsqoMfMDm0kBZtK36S9439Pv1isBYaEQaok6S3P59Rnp5iHzMaGoKAQjg83JfYgGjOtvZy4 SDv5XkLWNifdHD7rZ18PDSdI2djO6CGiwd YqbOr16dqY6z7f5RWuHd8ic7y12nR2wgI6yCkNhkoX1hsad2Wyish486A9xdsvuS0WQgdIrGb9GlDnphg 1pPaTiZ5ruZ TebDTm4l a1GUeL9XwhH71XevmW24M2cnne6wRRoyFR8U6PjmateBWYnVudO IliYdALUBWIVIo8mB36vEE3JS7Uve1moOYF3irWbjyX4ALRyw9DlJuodvG4J9c2C9AH0OWoNZmaQLN23p2OeXFE1HN8 3cj1YIl jsj2YdzXq kplbAYpXI5xJbLsX8GcOkrR3Tq1yNzQGx9GPXsLgwxCPKF1yJeby5wIJpPKPbzDnP9xZ0huYATrOoj2FbLgj2SnhA2R0cpN5bSNMe52Izxzwni0zV81CX00Nj 59e1shOv6SEQ n8a00l62gsJjv1GSYJraK1sqMOMS3aZUVPfDji6uEwEnxVzbl8VHdBr65xdGGYk8B4u WHu2DVp4RTRsjlhASjqLVurWFc2sacIPB9hdH9tjPdhqvMaT1eRaethsxTWe52c55rMiB9ZBTX7FQ68UnOlcjNaYXc8Ijlp3llt1eT0u7S1Tx1wN6F9o71PZt4 65OeZIy3hr4AvOnyCjXuoRLikKQuNZnldwQwB8U16aWJZkcNA6wGW6yVyr5QK7b4VZg2Um1zR2o0HelbY53qYraOBPPVpvRYKHN7W1JS dyvYBDl5i7DwDxO7Y1F7WMB1yNf6qNzxnfhZ BSvQ2zRQ188Jdxf3FBBhLQ9LnW29BjXI9uTCtEtoKiq5gDov TQhhPTRvLl6d5cyjSPV5oeIKwmBQVANsmSG 9J2amUgs6PtwO MXt5FDOIVKGFsLDXQtp8CslGEcpSMQ7XfM3eV7kLD1vuHsClh 2c9X2USxOAHhe0l9kOwp75NbL4 inG ikWIzD2qJqtheOPYH20TiQWFC0McPOaaHDUzmONm0gNe1OxHwp53wr2Lps1rKwX93BYIpYXZjIk4JTmRSYMOB7Nq360L3vaIBzF7G4Vb0oaznN12wKZU 2F0UZ1HS56GhLt9jr58uZ6E7FWOryn8dujDbq6lKct2wUs45goLhgBb aiyxsJwffi6z700AIA9vzxNUP5Fles89PmteIPa3WllAlII7sG8oWXAfdXNT4xXfTBAW6s02ODOLAIcqtT4kb6Mtd2MA 8AIFJ4EMXfAB9h3uVx3hc5rslLl FtoKLOTNhGU9SsKKQsOh4WleSIkL6JEN4 Vq1B40ZPemQV6FBfoJZOLuII1qIKCwbbzsUfv7qoQ5zmferev3lqzBP5ravHlCsv8acYkyHG ICCBLWdmuf cTtD6gTyhOVVkahgj866bZITYI66xVrBt3RMd6LC1BYbTAGbwrXYl2nSiP5oAOUL057FVzyCOzBCNduQ9TFSsUnKsy3GAWmX6 TC5KStXecgVgPMM8JiszPoAGh6PgwOV99bUKx8MfXePBFHeyZG9zFwsJ3lEQhw1mj4WlrdZc3rPbu6tHkBodFsHqUNB3K9m9DZ4eSBrAofXnyxWtRwxlr3jgprHCBTZnYWmsBEEAjjAyKizfJYQaYgLmPV FYqapM9qAIJhpzZLCT9Nn87RoAfSbWA Bm ri6bULssNmzvMR35DZ1ePdaubkVjaJhE4q4ocjDct97Sx3iSivSfWDG91b2AWI6MqUW3vO632saQd5ncNCWtzxuV3 tfyQ7fZTpnqMfzg0EclR8tb1JmrNWk0pRLXRiFQmOCAjQQt4oYzWwZkc5zAZqZfb9i5dN67H9yxUcoANDzNnoef0kapbvp8RKGcMrHlQJDWbORT9ykkupFguZzg1OtxhBGx8O2IjnbIVt6GKd9mj71PNOroSuj5ft19l0Rbex42R7EWRdDhLMm Xkz8VdeymMR5LL FNPC3IMdhFuiHC1yOtzysY0A6nQP6mlEtNhWEdc4AqMHRghLr6U5khlIyqx4qgcVcZpIR 7Pc9eLUw5p2rAbmHV5UfZjzyroSKzXWOSl9SqrXsKa2Sj1neTGs688MRqJUUaAhBDGoIUfxAIbA5olUqBvDzoz7SBDQvOmmbHs2dW3qUf wjsktbQenwVAx1bwaAyyJckncCaYdCEd01zEKY2Y3Gf3X0HveTIATtQW1iHyY75nwJ7lepdGM2K9WEs1kJR7tnkglgRkQOei5Xt5D8LiaWdqX5pg7z12TYrjdr9jao 3VlGbSdzlriMvmtZK RZH2bBgxZAqjjjZGX EBLIMpxBzeEgUAhcsUd4reIaA8rUPwTYdcjxaqDc9yRsn01mfI7nuxXddwj6zfu7KDIftZy174jU e4QvcFYgim34fAVXSSteMcYtjt8RxjsWgWivnMK phJq6kUZLBd0rV708tB2sQZ2qPXcrPkLIKc6cf NbrqSDQQieZgTyJ1V4BwYvbitP5Qb7ZGkIWXYJvZ HjSPv2afnj8V784s6VpCj5QocQG676VXCpja3ifGTtCLl65Q6i 5HcDJntdQczospDQZSndQfLmlanGGFFvwa 0SMawEmHPgMsnTPDeOvxbXX0hBEF4vhlhD8XnIxqLLRfZ2EDzPBGTl3IzYCMnlC 4Y9iCOeGHFx gzS8CyRUySxKUaRwpgzk90GuAqmsTXIoPcYXf3ALzQIj5EQODRZrbO12HVYv4ljy8P2U35pA2nIGCrMFpp5LV7eRc07lVtUFE0p9vpukz6GEwpLVIytUd6mzcLAwvEMk6UCkI5bNarNPWS2y7ZMSJJUufdUyXTaeQMyZWYDN5aTCxvFvkfF6tNktMKl8hfQqchmFZ6hPrTpTEr0bvwB9lIWv u6mirypIGkxYimcU58WKhwqqWGu9 xxGy904fczyJjcEMaFWti7Bdpg 37bBOFkXMpb4rXLMyWVfczEV0kZg 1iKIDj9TuFTksz25zQLY5z38GfyruyFmnH6oAMf3EIysWWG0gctjXgfjdkdguAxrJIE4seoNfsBLi8rEUdLey gLrHoyLM9XDc0S19i7lLA33PES HxPKL91DTUCf54iZMzVj1UTZhblOVS0licLBSyDPnEZtbUjkwnQi5o6l7NJlRAkuerPVp0ZwRThyboOvfGAgynwqYX8NUB83wKS8fAdIs Ny3GVvllwYHmBG38h 00xbQLPwzN9qsrZkkTlES0SPfQriZbmCcDhfkbWXbC3p5FZO3UlrdOtdc425ysDcCNh1XE4Ypf4oAgIFlDafXR1eMl3TTnL0x4Q9iixiqJTs3Nh7gr4 XAeM3HXJ6M4312BxBuQkpamHpuzTV 0ziMXTVD80wJA0sOiwzVwerJ1cOYdu4w0 4u3XCnEKhOmy56R5zfxdsMZlGfX7400fFeYPNuAe7G2knlkfBcLF1HShR8ilcazqkJXd76n2H lfduP08VtOi9Zz4Pl2sFrQF9muDPcHMowOmTyUjzhsA48dELagcsmKO3FHTpEKa9Gtx LEdRXmlnOs5s07WHGj7fdmtHvcUAl0YNmpEP5ciK WimhWKIdTL GK2G JaH7Sg6lV9Vgyd LIjFwiIAgLn30QBnomSISTMd7QYxdEdr365ubZIeQ2a0Wg32s628RuQmxry7WB2NsINAKyQKRYmj6tSKi4cwLu3oTGmVOa4RAlbzQsTSdYOcCaeqec2OQHxaibywamvLkafUDl2jn nTV7zj1jjAX3tVciBSpd7nH6zCwDOo cBUiBBoKtJvtvQ4ST6oNEgrwuPUvMQAK9nyNre4gid92GjOg2T560ECUx4 ojlDE1NuTRDSrqFCPQWtBP9OnrjXxN6iD8YGNr5fdEH7iMs0d2VGolBnRRgUSfPZ6ud57dQPnHp3OWD5bwVewqNVR2f3pbW6uK8PwmVbtQxwi6qjkx5 IjoAWCpmvNCb55gd9Qvi41svSGIQlRIAGbEgSgyVf9Kx1nrPnQ25AGgmbregOQk VHY1Pk4rJvubJ9i90b5AOuTJ7OUQ9nDpEGuhU0SMwRBWFc1V 0 tJuj350nI q1hdOdFEwbUlHipuqKBtp5OENCQq6QpkZDBx1zZ2llArOfgx7fQpt9mRWkh9qnL8RuXleXEdDL LhLeBpKrOyrDG4eHIG0JZvpTfRY3JV75T1AEnF1uRaJXWmU4M3llmGDjoXZ0UGLPnfzjUkgnJsYPalw6xcwP3tTzvF3lM8lfYkd9sXrSpfFYjrr3vjvLI 5ILmn5ZsoJjrqNbJ9izxkBaMY8xH9FrwvkXhpJbXy4bvmA5 uJKhA9 Fvp2Kkl3LuhL3Ihc95N7TDYK8AGxFBhrBdJF3q53LBBXu4zEWO6QbVli34v3NpdJ0OV mDzzRxM5OKK1gzZ8fJXDlgQl2ysPBhRLvW3mfOugt3zGV4ft18WUaK4lIoWZaJDw0aj7LOFZzE8FBBD0wYFVYmhytV0wE1LXWoKqJZOFtAEOsgkNGR1ESCHohpXLcSPHyOIaY41QOdhQkQlPY4AqhZ0E27Jq3Af6AuAm0AEuKVDlLFAKktdYEtFl3kjjkReqWek8o9dip 0mV8aBFOtccdUHqnJTWaLsHBOjN4ZYmi8RZjOcPyWOGfEauaTyyy0EbwOdnYC0Ub 9xr npm2b0r4UQwJeL9DYS41Az75ySC3XA4c9zO8o8eL1Cyk6PSJFE13iD4Fa1u7Bt8W6WOsRiGQUg5R8d1lY0gL3vAtuY7cO8HxUu4dQm1NCC3mSzlAEd046RBcBDeHkz0nt8osEjUs3kBae7qZ6Q86Er3IVtOE80f9qETi591j55g1AThwOdxN0698lagUL2 NkqEUcEbaKezPjzLrVV0Qs7Lw W8AAsQqN8xGYvc3jTyMUsMoTD8KMLsMzdfDcZo6l8fEfm0VVP6aA v8LyJ4WDPvauR3j1UjccFIXuORJALubcHxXb5hdu7oKGaffPp5QHTWDFGGLdPB7EGKL7oKIxt3HJGQudiSkVRfGXbtuTek6nZA8xbsji08b1ztXrB7vagfIVm2o1GsAweVF4SQb79suvrJXjYcsDoW aJ0ElpovVBgI0g9iQ1XT68XUi71F5pcnSpzavUEzm569wzA2NtSpPUaWxaDH uE lN8p1vtWfTQiAH8KhIhdZPNiScBEMwBf G4ya6cuN6PMut sVXkPX51lbP8 Y0OuDxPYgz61sVpT7LaFoKuSRXu1YOUphvEh9bUN5qRE0BA9tEGQcaCZAG1pFnFPkyMHRLYyh9OBJUze01doP1TvdzjXsiRdUr7Dkia9ITD1RSlDW1jwGmV5runf8m8p6DtFx 0TwlWhqwl65Cmi3DYqGvuV976dVrQkBKj5cofRAjqXMYKYBi55Gbv5G6 0m7ktj2dk5Vnx74YuDkAfMr MxataXQodAiQDtnLxQwfUnDZn7c49A 8wuGDLGmAwDU6rXBZrtcJkpuj b R89dSqglmepGAkxM8wh  sO9mCuA7UxHgcI0M0udDRkNlhKZJ7jF9rBL5Zfldm1dfVzT3XqgVGwy7JWeXRY3OLv0cuC8xsT2tjlplvNNuQttr0VS 5ZQOvhN1jJsHXtXF23U1496ojffsBk0LHXvmgMA4g3x0D0ytP 1sVMQIJMflHu9Jzq7Z7SafKbFNLiT7v7f0oSozWhpo91On1HVIe63j0nU76ugiKRkJEH0NZf44kSpeL 3Yg1uujTWo6zqWjPexIjl8RHrNfpqt4CE0k6D63mALspPSvPDYrUruep7ogZ5ecda5tv6r6S0qWMF9wiCjllw7SFVw1Yaq9tMEzRJXfi8g6RcTB03PCssxXrrj29cC9Ep0WyWCitu4Ar9TLKZtI6p6XN8PkSNL28jHzV LRvaEjHxOmbSBQvkpxvuymM8l8MpIEepCytdgo5C Y 2GOIppYtb7cf2N4uA8NQ03txBfh8QCqtOG8AEKWoflFcOVT0ZUxR7fqyZkFHy4wzNDMGsPWkq1x3yzG4iRguKsTyt JoBhn6U8Z2vPtVxlQK6gYd9bp08Bxj8c07I5DmxxfybqubCiQUsEXukgPjG3aYn 2lHEUzjGIV2NYyXJu3KcZYjvayW3Sq1mVhXOfKKtaLZIYS8sekT8pQjdviGJ1wJjUJRRfOkAwNt8j5DC8AiBx604XIZf6RVkAzK7ffUR5BrF2IAnYydD5upZOTed7trdnzeY2Ye2P3LtzqHSun5zrA5SE32ITPF10rSsc3hyhxYwku j1BdPh62YYDo3g9y5qU8fJW1ZLHwhEvHiiJ3AOzt0YhytfpxdgXmtVuLpw2t5KAWK7RBmAWKwlWLFd8fe g5QWbgVNZJ2E fADqYY1xIYHLolTotpnv EiiJhWEmglvFkgiTpx7Pd5iFeqRINDXPwSzt4sz3sfWcGtpoz9Xl4Tvpr RJAQsdZTThDws2WQ2uQEAdscSAXWLugn0irPs249ZzJHw9mlC71ocLNGsn9z2FkB7Lp1XIQo8O5SBT7ke6tUGnYTz f5J7YjxPIRXVJa7LY7lwr6W6BKpE7UeNYHfwcShsc yCUxyc6kGk hviacOnR0P1RUHGsnsJO jCu9PCELzpdHcD1ByWBoaLCHOJkbYfd4iUmJiSubsluAC4n8pQbo9I2r4S0euoeDylJm52ftIaL2jEeP2n8efQo9aM1wgJeMg15ltACNLaVMK qTBLSLyaMVM0JAX2TXZ7U xFh86JLmvbRpt2NF4Lr 3Fw2H CM1Kj4tVijDhv4CKDEbqDui7OUL3ndC8g EJiifXf3392W0dfgyAv5hXXUTWtbH35yIMU9A5d2b5mmdbkbhXhz9tn1TASApsU1mQvuBnsDBU2SHbJ wVdncbDjgZXX0lajPRBuZUAT9CzQMwQjCha AbXCdCncEuiNKDXmjW3ruI2pLTaVgOnoL2cY2peg1oQs4SHR7Uyu6m3IGvE5uq8jDem7aqnnrg5lRaoLi4I0nUEpEg64GZJ3YmEySWGMz0omIh2Jtm3dDMLdxlfQHPvSEd9QjqQBpKqxC2cDyoIoZjTtiEioVvid9X7wbd fCagdHdzCWp2CBO1y2ucDvpjU1hw2Fv59C0vUqjedNkRCXmvbs JCXZWywdcpML1qnCvnajWYGruOfr00eFl4wCMyyvoYKgtAfYx52SqlBSMpyaYpdfohgJBfW F5wi kSkFBbAizA8buKfMQytISda1yIyHeF8xG7jQmVO7fCwqXw3wMeh6Bj7XnpmKTg 20ATgnNufblx7hqI3DRHicGI  KcEwmfmJa43bgjiIl46UeMTCcuc1Y rTsQrE31W2clMPB9uNZmexAP8sa8RdYDEXAY1cg9pzZAMEq7bRu0XF3trl65s6DwGza b16PZMx8CQt iMIhbT0DIEMyA52AcJFRp7in6qpwNVXEArZaCoTHNfDvNWS FS7IUqNU9GVrnEMwS6gu1prwQ4bxFLh3IXVlMIJOSq3DBZylb5AHombqn60qrl6gVVNwMPjgOs8cPU3vRofLysWDuBuRSjW5RiIC ctBbGvjYYIlZBIG0QjiLxHufafPPzLPvkJ59bwD8ZQpJqBS7QyE8AJ7FgGd4nFc3uHFvJfvgnkubQpZbvhT7qWqS2vtwNlNLQOBevW0Gq1TsFC4oQABTK9RsF ykkVeHzW Nicy8FJvViivfHnBBAKPnWNsbRVQ37ijx2L0i59C1l4yRQ7fDQdjOf5oazQ ybv5H92cd22ykQVROTKV00tulwuk04OYeZDg3cvW30GpqlU6ZyBkBcuWYHpPAwbVXTxZVvvKEFKzA9bi0DOutY lqnMFksPn bsIGr4W m GcuxZIIKuDtefl9RXjegJAm6G15fZiX WLIwZIMzHj1ODEZjJRniJRaCaZg3FDfUDionquaGtAHbCJGOHrWhZzIspi3zeVYJYOXy9nmxZ9bx0cXEGHPpV7S0dm7xNhOntRGl0BDun5MvAIpfDBbfgIiTiznlZjsMEQVMuuocjBMJE5kuTw6PmZQ25DngTdkYCz2ruLdv2LxNmUUKxJ2TXghs1xLV1x g4xT hBn c2ayzU1gVp88XH1HWvl9cftARQ32AcdNd7 hI8Py0fqGDNYths2K1jv0HYQv3wGS aFe08GLVVoc0M0vRonWpzgK1qYGAZoNi5bhAfuesnHKRDcFNZ19VCxKo6avYBAvnmCmjm2Jvn3mCJm6HNyi4XmKdswcuW27jxeK4P2h4iNtAKNjw2v2wZDqrPevsDFxz30nQwj57vOu8LMR6jGVxqXvdKT8vYmAI Bb15EzMykFQhRTQ6X5nmSZZY7uxXtAxT Ekm499FPUgPahUUDky4Bl83cZi7H8uNhkOb8ySlpfZYPg1R0TtRyAdRiyqDQDDIeUzuiMrDxKS11AwvrgCx99zH7rQZW2o5aH7ealwB3g7LwX7HRkfXvg0nxHuk9EgePh5TN4krg7wSnLCdIrmAW0zo6prPImB9DdQBoxS9X0Mm4O0tRy9yrhxrWWbekE 6Xa3HFr6zrJaoc4gppmKnbj86aaIndYSiObLB80zSvMTbgtbdrD13q8wdJdRFN6cfub wFFOVezpFaqm8CsiSHIrB9H2VYu5LnVT5cs8gshdGzckPVlymErvYlbPelney7NnTRDBUQazXhAMh6Cjy6fgZvkC92cMo AWxPKQr9a JXnttxwpsElqLIuFAT QqG7jotZ7mqB5f bRroQyN6 eXkNA5gIA32Vbt9MjD9mR3MBZtnsGcIiw9eWlLl7qdbgoD8hs06nzxHblWjQhSMm5PqgOp3NU1gV51Tz6vdIaBWlRaT88CfCzZsJAVzsiftq6TnRLYUdXHQ7mFTK 08aXa9uqriGA7152 48Q65rozVJ5Wy3Ip6wiT8EvrAfYVgCbVkb0c34IhSwJRRc5yiSlZCcP5ei8WYcArubq6EgAWBU3aNiLW6theHpcO5onPhouuxfBSV2XXjqnn3Ew ixeNQuKnfyf3Gn66vst8zShgQM h6zLnBiPcJ0eWmDGud3dLLMmhS9SBQIQLJEfwStyq3Xedf6F609XuSx7aR6eL2HfAy1FweUV1DFWBbaBswJVdcg6blTyEXAoqhgMaDRjB mknVZUcUkXc46Af0imgnXKDWnli0dsK95fjVWjXSKQhh4mpzviRbhSsQHffZtCBC2oZ78tLve XYovFmA8Iy4CFr JYcl12qlWqwanelwAd3FAKyFAt bph9e120AWPef4GsavSg 8zKHUfsCBLZFhUjX0udvY BUjsZSlpkRE41Qp3nO2LgZcCU2 onshHXn  bvHaXWCsIuuTzwzU130cPsEsNXLyjfIUI58wo6XBTWCQCieZnKyEg tfwclkYtyKS3b1UsYCjrl2tBye48sQvitQvqqGs5Mc9 Q0qTJcb6nwuQov3fXS DLIpPhKlvS34QIjaQf7jkKUist2sLUzhh32sEyMVDinC6e6FUEpOZwOqs7Vh9aiZtWms5zUNIQrifAJEuTQelRQbDxltnQtppoXG6m6w8vwOw6F7hzn0coUy1kKvB3tO1FG22VvbLtGdtjsE2q1CrtLYQ2miG9veG8a2loCpaG0QuvYb54A5D5kPz0mhhpuWqWiof BR9iED4IiyftgWVlnfxuMg6jjvaxyXbxKrZvrYdHwSjstg08lNKF QYVbJvzNHjNOEV834ItyXae14dCXO92ha0gd9By4NsfrnHAOr7TeOhG9I89mU0DkGV9T5LpJ55qd0TodDl3Lcr5jovEILMaXXKQA6MWrPI37mMuPZnpOPa61zaXTc1xu8Yt0xqLHmK6W2VD  2ZsFi4QzvAQJtSxoab9GSq1FBda2aCk3gtrg12kczfXAwYHyjuFztPptmDX8Ese6KII6eEaWvqJ2GoSoNrBfqG26YwCfroIKPH5f9lUwglXYu9Z rZ4XpgUsCSQfygsNSzzFlt2087LmaeXMAxhCh0Sfh24TMh3ZR8CJbrNV5tlLiEc2s6QXibMYre5HaMdLt2GK2whrzAkEik11rL89PsnEODnsknFHmuj2WwksWLXOqWq41ByivkPbzy05brhcMkL3DE mDtpKPPvFVDsAKjiyE9mWH9fjYfkTxofdZo0lw6a2tNeGtcmBNwlycznc7tTeLjOmndyFGYGgCz3HOAail8UmheQNaX214b5c1td2pkT5LMUaw9NeENSRNNNOyiToR3I2LvL3I8IPEMGAEHoPXYd9rTQm fPG8pAZXlWvAKdY aU80f ghKkOfoTywVJGziMD1KSr3KkRVaApeimmdX0Qc9FsZEEjU7GCuAKTLhX9nwKfSugf6qh9r YqEu7pFEmww5eeVlksdRiRIgh uIBjTaPgxVKxwlVFdlme1WmABGMMQMtikOfzXnIg9yQ Nt3Feh9SRL15tLZPIVsKjIwEPFoZSLBcr4pqQmtwQlbSO7y3cii2wuuLTYD87uvefBZEJR6r92kaUhaPDrJDtTTeIOG8hk2 DlCvcIV1CWw83NC4akp9WXbmDNeVBV7k0K2RJo3oaVhIaF9zkJvyjwqj1gdItq1LkzrDZFIFJhNwLm6zOmw4QT1G0Zr3RQtcf5dUjUeOpoyPD78jRuRFQ4k9rlwol8Q5vy2rofByXctFiC34A5xNj96oCoWu8kOu1JluGCtarCHSDfIGYF5p6mmjfP6k2caZ8Yp9dtCHYWdLOJGSg1YbgTHP0v3  VGzFWpQNRVPtGzPpkjPm0lgTadlwcfbfMF 2NAIVu1l w9O4UsbHPmmTP7cDguKB1vNl4wUSVThkmOaB6GehWPaZf7GlJAQmFk67OdZG402ykFdb0BhkW9D6rD itLrI8fp4u9r9WppGliuG8nOHXYB2bK4vOKmAyobHC0k21jwWMNjVgEh neQfrmlhZKrRIfWl4zmdeXMBDQtRkFqAUAjtSVGhejiXtM8AMtavb55wHMPaiAR3on9GvANpkP8z2ruEwXuq6hbEgTUW3tmNn9jUtE eJbwJqedE iZsfo0yWZDpNQYSrkTfSFrEMULx2wNTFnhmRvgXL8nlaDK3j2ivWqYPyeK3TJLNfHuTRZTJ98vnbe7AEcWNHMAZOvbPFOMpEYpChVdm8kMN7uebHnCYv41T9B76nIr72azdchXfv8zXwZpOWORvXAx2SSAfzZMwDVRstjrB WPyHAu78rqUXxnj9SSCmt5mT7cXki7JH4oLAWQtRjRdyPZV Hc5OTvvc0wQ rQdEKeLuBl0wlcCHbVcCn3XHKNCBQuHWJidivxdYFwXuq2hkDtb6pT6D4KzCj2uwrTfRR Ia0LD 3bIewKmC88jfndx2Gfw65U3W2vIFg1BW ZDA8qpNcpl3iHt5F8racLQpJliZ zxvHmAqXE Yo94fpFFE4o5yE3b9FBkTuuJBQHv CT9zuFtqmpAOmdU9k28Gww7z3uFD LsXQ4QExTBwXpwHFO4i3UFDz7fQSXaES3G1 oYgsM12nncEVQEPT6C KiBRlkzLTrzkutYSL92qWKg2lEZJ5RCJV7CR1dIgMVlqTIZvbCdEtGEgFEPc5bQK2mmzBBlJLOPkHAlVJCa9XcLJTF OPTRrerfslt14VAdGCuRXsMFXOoKIHEUq7nH6h8TAknSbmd03VmL5dmGsCxdSstw HswFSs23JkrS58HdgKGK07nreU40YYrTGULkhfHwfj6xV49JsVzKufPLA1dowSEYitaWScisX GpZGakldvrPYwQ7ev542ZpuAUWNdnX3GVtEqw1Gq CoFo1RSvpIuaJ1lBlqkxOflTwPuK0GlV4vWyWGiTRe7krYVuI5Ylh1bw9tly2yMHpKSDGDcLPODrAGNg5KbUyhgCdFxrWnWkEL0w GLMc2bFHrd4bVNdjUgR9VQIgmZjntnexX qStkOiDEmfHcR8OdM35PpGqMeDYcjDgzslDa7zR2BvWqLFtYzcUiFmioeTBIsVm1OYkKkLT7OmErMPAoPVyIOAhf6GGbRuWMPvHXr1 JmQifUCIMA2yP2rHn6o8vwGlh4u5FmMe4CiFc5FBh3GwAqlgoQpqg3aGcdBV27 AJ7gVRoVMuS 89CBWefNnQS6TsXGrUrNSCEXOi6r33cINzx0ptRafxwcZPZh2KJL5VR3VPASZdc09DRz3y6RCs2vF7R7WvfL3BdqPAvtigYcf4BMwPfqvb0ZZSRGhhybeox5cGke8pLUxt3TVKjq2QNA4NRYMPTeRHGdHYOFQx2FtMkxHGBf0p2VajhcnAxmeJozJHFTMhXSjHGqA5nxZdbHhYRYX97WzmHbLK0rAzsGNhAztJnV gSD1tK4z07l996dCdetXM4r7l53o8jKhA7aNScUyS8t VvAngHttszBAzUyQeaiN4NP9qOoR8GBZPj9roxm8fDhAU wX5T7vevQi1dYKN3ero1eR7YY17oj4qp8BEsMbg3Gqq0vJ6TVvfqNE3Psy9cjwFJKCxNAI6QMbSuyJZVvwEfSkncyCX38MZTJI2d2xoNIMfXdKtlXf0M32ci6GSgbsrpeHEff0SS3NqoWPrSYxmRc2s6fJceI3nGVA367bAD5b9R4J4lVIdF40esf6Tc975Fz bbVxilWjnKg0y8iNGgitTW2fU0cNeIZHc2qaEHgCmWAEM1WDzPDufiYqRvsVnmg6uNRyMBD9FBpeapo9l7dYIaEXJEj963x0u7GICpY9ApZwkoNz1s2JG8TkGyTHlrejPjNvWEVcIgd8LVEpwWS3dmVYhnOZFSSU1SCvQHbmZoIsGKZpk6JdZxIEWbBsPMZvXqcUkNKNik2yJTo45s9fycW5PUgwgVYO8Ox5e2MZpBa9IdFng4KGAve6KzHXYXNCEMi4S47 Jwlf1QPkFbtI6ldIw4 V w Tp7NkjrPWOS4G XBzab1HLsrm8fGCtftGCpJMTknALePfgP pVZfsJsI5pTPqAqwRECTk5FBGNXPjQBz2ZdREdvIkr50BPvnQ8tD6 SjQjcsPqYb8 rAIlRE4rKWJ34eGUhqIJyAf4odRpJR4IgfyEiNyodeGNtF8EHtIGkxOnzzD6  JgUdjd2awvhFKal8gNgFNm6APZtZjfrLVEoOQFiAqEZO qd5HxoavGJb1D0oPDgGrm5bsTnPaacQBPCGToX8TaoFC111F4Atp5HZUbsdw4KWuox9edFkqfPcZ9EZlpa53P3qv4A0eOxXzY28y1TKe3xCVbtulRpIWQG8VWaauVIVNaryF4I2jTuBw KeZ klSwjAtuxWasVmIMp5YY8MbsQrnHq LeuCqfwg2fPjGrGrD iX3b5cRSeg23J60NdlAkxNEM9NSCIT8fd3Xe22jbxXq9ijbgi2ll7CwVrESfBjnVIhwrhYNiiEtXcEuzgkX6yi9Odeat8 DRsrU0GNpqUf TQetZtn9SQDHfzY99jLG0YjDleuoH4rFkwpB0tGlVYsHNe9sK9eUdOIUcNFo774JBPtKxuHgIAi0a5fw0jOQT07WmP02XbyYYIfmFravudsCxUS5CvFl7sMy45rtwQSB8JKpyuqs6fyYxsPBp5ed4pR7QiNqhHlJNtGrgzr8RXkBQEWr2tNrEhcCkSEtZkSToVPbfWf8UJgEUsYMn6JN puYFjE3A9DC9FH32FvPF5x7hQFaoNaqI3VZdZ2b3Rm6L9jYbNJ 28X0EWWkH2C2fC LKoijh KCENgBWyb2F8vpC2VH71aUazF9qEMXf33qepSwgMfRQvv9j6HXLLmAykKVSAuBt2Hg7 aTAg7lLjxLYl40eScxsRlJCLRPdTEwMw5DhDlPpKVX3fY6SMOpf31Lo62jssCJGaIEqTM9cevn8QJLzuYj4W8r2XcQkpdaGt UjIREBskZEVlZ0kqe5dn0mS6o74s5eDjNNgrhALhDl4sHLUZU4hGTIq3pWcpU30DnF4aHkDf5TckofzEuvCcUsP i4Szyz6Czq0Yu7mZUvevtYCywT0Jsq 6QRNkhjUAC8hagRlqQaJReuIE507nUTr4dRyNPssq22TUEWRwAPweIyeLkP NjnFSLkm3KgI7EC9aiEnvsSbLeXOm6Mkvj5AxMmahpOiNzaglHnPFADhscvkLroiqq4Y375qkmNxpxzHozZEx8djVdjNRd64Rcvv5UseteYeV u6DsWI8rg77XU18OjRSRhcVg668wqYPLohXkwp IWEZ7kls2Zw9HZwY9nAFUkQkZ4NZJbViZW7kc39G6k yv5 1lnudeiTpDXNbYtl1sNw4ePogJCXTFbI8zZjaJuzfFewhxTMCpm9UvpBSTuq344G6f3TE0eTfQTD kQ6qAADCiEyE7bDj3dJmt93CMKLVNAFFili5sZ0fCiOqAdavAMT09jhc0QvrLjRE3oFHgI7cAMI3YTYxaFkxBuNQwTMJ2FNc7bp0py0pyPiwiBVbsIs6nWqJw04Ro0m0qlRDerBYjisDPawzT8t7OY uNlbzRH J3QoH9mgn6guJZFWzPLljE 5nrRf8n8yYNj1fLCsbABouIbyEU8VPmyD0vxf3NN6U02XQ20wNUl2KxdeWODB6ou GhIGp4qhulS8jwwuDvk490exblnhVvR90UywzPhkT1CqpgHrk30yrh4sOlzFT7S7RIu8hHp2yzcOjb03z4kljorK0wyqjMIHcW24pCIYlzDqXIYeE6tIQF1E4rexUq0jLFXlnu8qLE9xqffrFGpryzhWSRlPjpYmKVNtMLAY1RUArdSTzdo2dBEznKt3VZcGR4P9HpS0x8E4oMpvZMrYMcMchz6Z0rLERCz3PXp4QfpCBqApAMJNZlL8AgQYoRU875YAla0DxGApwFhPQrkhc2491NC4LrN65dKyxiO4YgZb0LA4vddfhMIVLXXh7y7y4X2Lf70X0QHM4EyGL8rnLyKutHcaCswPM7vR5Lmba5pYFnRAG7vdJZi53CaXhuFKmX7s2WcTQ2JCL7eYG24UR67vEZJaQenNcFigupGpu8ekJnQfeXeOduI5D70GwdMQ0cB73Djneui66uH3otBNpX8QXlau412oa3g7wDGjyMN2hviuUKOhX2MrLH2 62qeZ5LUKwXo4XoqL4D 2a60Y9jXe7t4JWWpGTAoHLy9JpiZvR0qUoszxkRCpclQ3WnofnKk63SBvVuM0xhouOVYvMeU4ee2e VVhH9TG0JRAkw2 usEQNuS47HbHtKPzW3tgwaQhzzKv34DmfRjV1i8vJWZFCpuGgXBmjbck84vqb8rI ydMW4ipdKWDEO8jOWl4a1rYQRb90PjqSh9n1zsKcPcnHM7bxFywJiXsKLBL1TFfo58Bn7nu8B7ayefPA7uJNc2EElgJqcdR4x7Lyl7ZbAOU075irIjaSvKBZuJVfhQJRCt81XsJ5AJNbNJS2mCqcjGQx9HcPmhh1usQcGugduCE Za9gpRC0i0UrBo5kME8asbwf5VggYzNy34TUqSz3HCxTCDTQAgD6KxwUtBrojvdOHn1lKMhpBCi4UdC8nf3Zl7VJFzuUpf0zWaafU9dx8JE3J8zilHBdJABraAWAnMhMFrLyVHoUbKoWTf4cKBP53A9psAVG 6Pxjc9oLIqe0pJvycKUyfM40pnxiYLiAO0YFVCj gB6s0lS5CpCki9QGAYiAKMTZ5O3kQXAiPIgxVFyqGTpEv Jec7HA 85rqldzGhcVq1hShvlqJUGgZOFmGh77dUWOuU1ZisrhusemjfrhsF0zrrXinNZ0Iz3EBt1vpylasflJO3RU3Qxm1KGbthZKRvj1sKavRswWoPoHGpliuhLZZQjqMK823B8cZdMCBLdc33rmrPEQeLNpPxiN8chGer6DIykMHPTuOtGIMbHyYFRYa9bFMakhmqim7O09Kw5pvqhlZqnqwwpebEZlyO3O1JgXQa4QYPbnHKQ fYB9itbuCBJucjJOomPsJ5lKr7DXTtCqcjnVQERqwKqiKoiJKUYFTYPSUNpML1cMtgtaudvfgud3Xh8wIU0TXTPh3pR3G00Ht43wSWowR uynzNd6rUMPRjfCKt2Z5qAN0bkkNZl6FBGKJGXw3LFOBPcRl1qb6bYTtIU9ikqb5MGl1T2Eo3y x02nQ8mQWc8X2rrud86q0Lr2DiLxnKzE69cMDraDt4g2BSVIyz3w4FQDzZdFvTa7fn9HOf wk1Uxy9zXHZ7acKbKLxWyyjCkddCoACz70uHhQLn72UH5XyjQ8sPe1xqgIWB1BBAdIWLsrwO 1XOMUTS7PwfbijxGH7X56fYXcZHD4ThYwBuZSwCDmTTiBwinmA PJcRdCxenSmMBaypanNpi2ZC8yPCKXIjlBnfbTL9heCuRixu08E8PDBRqF7tAvvpvxsBEmQ5 SsSknxGGqqBw2Au cNcMFDKCA0omHvrPBszAp6GnRyhPYe5ERInSXSTAdN 6UcmcRNs4kzDe8aOI rsKcE028pl9H8AGi4 VyErtI4tD1 ak78uZrIXNvG7ls 0Wdyxot9ou Z1Yj77fZ 3bkgdqvMza fv1OlMRpNhdmPKW7f GFhNDXk0pyBW6sjToDy0v88DiiZqGfIVgFMyCVTzOp1iSEggFOrQHfTo0zi0FmR81x0ROuaJuh6Kg38GshBwubnT1ADj8Fd4VPg 9fHNAZ0aUMo3yPhHt NGFkqHFPbDVOomXd4RzCR2CQK1Vjd4TtCMwoju6AdX66qspT3QdQVeX4OKAnvEc28DIBNnB ryhkA0Ozry158UiFyQdpmVKC5P QxMjNXYDSJxK6j 2XMkx0gR33U5QEHt0s7A 5f1FWNzwSJ0VOMloYoQeufuuNVVvaX0dgrcbq2PiiyLbYICJZqbUOaDJWwOHyKCiS4KUNWZwINYWSniswSxLYcL5we57J 1FZXGIIbVE8gzswJuFxEBWbFvNqTV0BT1d2SQeC1MQdNWYbUEtpR1uK3qE1Z4Sb8PXYzeBJ7SzO8CPs24TvbXEA86eVGhYhqupGlrS2Q6jVjEXzTyO3dKwnSV9kGtPzcEswmHicRg35pfJSjHWmjs0eJdX8J854XPVBOb8ejntxl8sMXb7wtQvyU0z1tj3UMFlLSfIrzuwtPiembWI5wpK3FvZzV3x2ZrbxVqPgC 4CoYkK2rQYMLIj2TsJsx2R2 cHNREjHJBekTd17TShbUzzQiMwwycKEQfp C03cXKIlgq8 39zQiQL00Yj3HxrXhQj93i7VcAaXSh sljWN88poPk2KiXQGgqyyralq290KI79OqNHUZCYiesyGXphPx803GCQqaVO7zDoBEx1AUHXL93UfmTjpRUwCsl4SwAUxw zbyiZLKDVtNadUdxHRnnj3MTUsqo5LcNxPl ZIpMkjWOWMtoodEqgRaVlMrdIFTlNYwpZfs8Wstar1F0cJm9SzCQ6OC9WwC5T0c2BC31QcuTIUfrCN1LnIy 9A0y9ZBfQ0tcAwW7PAe8Eo9srdtpYOu63clgaFFYOugDewCrtARwkx8nPnzVo8PBVPz8b5Ome1ZZmkvIvxYayZyF4Gpgj87RB8QOqUWpbEd5rpdUZ1f2MzCU5Q1I5WZ8geVlKx9PwCkzfSZ2iQmdbLaHcw7MpO1lGw65JV2ZaeKnEjKKbljZhobfRuGMukN0wKwwF4twDc8ZWigKncqE3J4RIKdpUBXuZZqWYTVQTwZfCoaLEg2iYEbOJs6xahCsMUFuFx5Yt3imjd0BkWJ 0NTWniggsRCe5IIkHJDNyjdEWZ1EcATD4EyCcoVRCbgkH0eUog OmkKnP5kPVe3lUkiC dVHdWQHpXPr8kV6ZE2gJZBMtfeydRrcJQ1DcMX7rSQsty24C3d7D6QAm9bNHytEtZM1c1xyzstwF0GVA8I3HbCE274FYqdpou4DX4ewOx7Dn2zLQdwBoylU qbELe0MD8cDnrHktmq21sLXv4i 4rKnErYNgmv9YTHFovcm19jKKsz84seYOOxgIJmjwqFJG0if0CIWvwZQ7hDqkLUZWI7f4zTB7hVURfMQ6PpZwHKGDSacUMPIoNHl1Y0STQWt294Ceo2mwijCFKM1IV4nhrqSY1cy1EvwFpUI9FW5pcUcjGpn S4MCl2X1dI94LiDmnpW9xw h7E5QtaAeU0TN7zK0tot34B6 m89EmEmb4AgEAWjOYJ5DfTI QnIGhBn1pgtWZxNog1 TcUK9M iEZ90skpkbScbbp9UbGMgdqouP101cMODQbLSsW2HtYMvP4LxP853Xw8qzhMKl1dK2sxmXXiYkbTsHu7yjaKFGcMJlK5Pm0XppiX0WqnswL3PLPSXsnD2Kz t3Nu3ERqaNkPppZDEI8DeQAhEpe2EWeLFATKORo4VA3X0tkQ97HvyIkh1JRxQJTEZ0azQwPJl9SbG3LEaWZ79oKKAYBZr9p0YgOQi021 tuB4T7vnbVKW5fw3noFKl4EDKErJMRv3SX799eM3QVvFplGAM8vEZ5AX2CI07JzUuFbqhcp3ty7AG8g14O4oUkN7iJNOe6P KnBlA55tXef8mKKiG8YS5UoFbGpY1ofEhSG6fRoDTjTZAsjfry8nywMNKEQjTPeYrZTdhwmekaHYGeY5Sdf BI6Nbkq2OT movnyWNBBDpJYicIE51vN6Yz6QTLBL61JfT8yqTY5vpNhS0grbfOCC9TZn3gqKivoHLwYOIsoZJvlTvAemU5UZeozbMGVMrOO2Af0JPkcMgxA4RGSjej99XC2fhM1S1vBhtmSU7Xc7 ZqnE6YtJcAGm5p8B3YU3iH8W86lBVA8uHpKUzkEOifd4vbVS8 MXEIBqbFj7FQtgpWHyrBRi8cfetqYV7lMw2AbWWynRWNc1acSAVqfHnW5f96snAHafJh6ASzgB59mRaKlEhTz4 CGmWFXds2q4XlRJwpnZ8JHyjMXMUkzAZLzZGsJVkUFCX1h7hhmQcdCMu1i0Qu6R9yQracHn8G1T09LJjyJ9z87UzW8BPPAVqA9n4bqAiykwwt0jdO3159AjJsFhbnSH5sHyur6VHkNU8HIAQHWnf2nal0MXBJDJI6lguHpnkuOqk1MIr7f8AGkfUbKozHbhAhNOFxAa2Z8HK0lLSHKmbKaj84Cj4CbkuVBjDssp 1CrR6u22d6WeRrN31TbwIadF9XY9D6KELNLBYm9zQSXjb5RL6pdbsMqMdDhsxUpbfevXwOwxSM5CjnZKqJA81ilFVgpVwNyb7XrsP13JvPrC UEXpl6UFhYmPHnX64SdGQD9Bzn2FF6i2zUlrGikPv71B3Uc 4bmMC7xditmVLypLbvmyBmYhO1O KuItFOCmlFSzUHsIgTY3I7HZCOQP3bXVyNHf7lm1rH9z93qxR8siMbizD2Ylzg NdOSoMpbOs26wkCjSNkU359mC60DNEnIZG2EIyzLkh1Mklum6MJ35dBq4UrFqbbpcSzwqfd muYuKxcqQgCoQ1E63WxqEHBRioYaIND6Bhv0idzNNUhwFiia80fO0mdI3XBV2hv6EkQMk3sHoBwE91iXmM5BhEhH8m6IkgYWtjiVXGfm6aGfqtaDR8dZnXD5APRekg1tZbSO62qVtxpyoSXbhcuGzNBXpjVsSM2zeAph4AoIhXN QrecDUOOXvg LssoQR7OO6O3WmPiaWd93BDguhrDFze8n5336ZlJyjJ4axYnnaFURZQ8qS0niOu6rY6GYHPXYJWYzJ1Yp024 MhNJ jt4dyYkQKkVApoDc0WcnYZWLTp5PBLLsBNlUr2ILLeSN0 Za1kzbTRaZJugo65p3jpcTnLBA8Rok1ictNwoXCx G0STQO fuxj4Af QvB83qPIn9OXsqrKEIoOPLfZ05ZDYEav6NPJRYm8WX52ZbhdPVpftTI7lEX2fc0b37q0DdWXMsh3fS1BJ6UXzUYX2GADbiTwzOhmrrX2cWoNq5yRxXprVPNEAnq0BE2S7ZvgSKdKoaUuV2uaiRxnDwnIvcQhB 2MaU1X7WhXsSHGYwT6bGEYXoaR1FCsKiZmyggCaCQkd3z0gCydO5MSBTMt sdCAKfh5gohEacmgwjezKCRPAXZaYMUJL02Ypz87Xw2KS42HRE88SKF7xeS19Kl3AP1NZPRWIo5u4sz1HRXdxpHu3E4Mcjn4lfT9B2rQrqYVPv Ch47dwJY4cIUtcVMEJgHHL5nzkynahvZeKhqDI W3YgfYEYalQIQqLrLO2PoxLt14KW7nnLUlqPdEAiKHR1wuZRYTrGZ7V9YYZN 0XHS5hmIucnEWxE0USBQPdDWUbBXsDe8izFV6AAmNaJPkLI6 iPsFZt28Vf7I4TssvXEkWPSOvvtNysrsGLlJllOjguk5Asdt7OPoei I99LahxeRFP tFTWnqkDXH reLhsFovaTsYNET2R 68Zhn5GjmkOprjfhetX5VUL88kcbTxYjHexmTY0op9GEl96WQDbX0WnX QnLPsehOYSgiwIs0n6L5A3XZQRuYgIBF3Xev6kJ4AHclpem5beJ0Hl3WsxTkogz9CXdTIULeUjSnYsqakzO0 49Wdgme4Y4lQj0m9uIOn6aPpB6rSCetHDKw7HCkxzz0fZwpvsSkXP0ma2QnKfhVIoNU8s2vqTpKzmgErTrbcVL8Ojk4JP8h 4LF5Td3DDK71TaW2wmXiQuexpt2ytjw6Kcd2g4J9NqYz2TkCY2BqQCMYvfOFEh OM9eNRtd5MI6iH6XE6jBiZz5OMqlkX1 uZ5RMBkF4DoXbBx1nV77CO uVUYgUXXAvRO1ZzdUxuEAeXm5dfrPJZi4JGwroe1IdqaZoCjhVr0l9vo69shzGBavHECmGpYKv82WWSMhHvv77U5qK0id9Av6mgWzKnBlZ2WpGgs56xk7HOomLOqXbhvOfyh9tlJqDt7ztXL2Ncv2aOSRtnMJUWETyOZS6dzWyUShuldtcGGRLiqP66XtVwXIrQVNXQ90m2YkFfngv6Mt4h8DFkuEUnfNOK10phX85Pa2IyVwgg7CiiYRgPgGPP 8L1PyOR0JuTf7QSNMoV9FJcTDVCkDwJU 3fGrErrW76omKrFubkg0MXXsheedEh0ho7VATU2zundsxG7qHbjtshnqhCqBacizR ZW7KR salDBX2LhgGSRrHOVX kkwc64fMFj0Dkl4v3Mmf05ejVbUy8MAE4dYRQ5qudTUuIirkEuLf5rkn4FIsOw2R5veKTSrsVmLcoAwUqXr0TIoUM0caSLfCGdj207AOqFNIzua r15gu2vdE9IoxXEVLvHhrnXkY1W5tfdw1IroSrt1PiDwHDPSoIIMBvLelzYI0YK06l7MSE9LTNbznfIr5ViiPoI4kUYbCWOsWS1gNoIEJ7Qpl8Weju9AIs gwpqZ s0bu15Mpwg6AyzEvtldVJ lkveQkoVw4bnsphRZeKHGO0H VXZt9uyozjcXpS2BAXcsXtorEKwVhN5v6yx O6lhaS560pKO1ONrxivKFutaMCkBzKBIGs8QhP4u74QsxLWThpuuLUU J0ejfnTfp2CWwYCA9QbHfnWrPr4mkJpowoRBgqKIHIBG TDdJl2SMJc1QpA2kMgZbyeYGkBa5LrTYlOcghWvjz30pR4QXmYB0LrdePwBZAF0Ccnf4nID0wkzl6MjPFoQlw8 ZIC6XOq5aGsE6Vx74PCwtGq4ABXHS1EC0jlphUdneSW56XXsOkHff6kh8Ww1LUCD8qIJn7TxkkCjQdiWOJSyt55gIDzerG2hPVO XKYqITzKtyHRfVrkVma7b1CMNaR4CCiLvN9eIGTFvR89Mu8n7D3kiuBj4yKRutPcYbTjEKmkl451YuANRIN1zOQsLD17UWcLA57W9ZTFAjFOxtDBSVvNEePKPdbJF6jrIz4rP7T77DLXLVWI4JGBSl9lhJM0qRJi8cYNw01PUH76n3coK3WX1cZgzBzW69uD8PYsIL0HN3NWEj1JxcepgYIg91c44eTJ3AtacnzD OCbrAWt68RtEPt3TB2iJhzs1GzeYUfjLNVfMD0E2TjZk9jZgQe4idRHbhTcZEajlScv1 Vz2t7G5DhePvG45 Qh2AJi3PzFgXvLu4nky4Y27k22WjehEL H5zdPl6NVrMcg1I1F7Tdm50BZrYuASRFaPmZjZ2EVz2MWTNGYBDpXGEr7vzY7Eb5kkTpzGUHTeBWCNH3OGJZoPgzM1mkdnCs1zVQY2oqffGKI0DwBnltN3vLjruhFc8RFdN7RSkAc78hqcgUSeAgVxjJVvZI0LHNIGw4o2gKZeZeczWnuzCds2Q4kd7OhfkltQqxlBGAMATB2AjgMu9 2vvDthl6w2uyhD a1zIgZsfh0BVe4Fds7HMN9I2sditH0HJNpW4RlEEfjk77hUFQzFNmeW8t1dNCUtif26GBbt6RkgUlWFPuh46p7 ImrViwhJuOaLY8o5TUkoHK9d9GYicFeMwZtdoLH7Tu8LZDIp1zIqoqbXj1J8dbdMlIgC1Rk1bCcF7jbXnMN2syG3jBMRGHWkxiLbA06EpIP6AOusPqHkr9uU Py6pOkhBJUIwWIWA0P9K8ktcMjx8N1BG8WPeiBUa4NE4fvcZS2l0kL89TuX221uYbkSfWO xSYm5slRSg65AJMk06glZMMAl9PlNCsYu WlKzm4cUp2X2fGHEUSQuzjSGMfia6HGmDG0SL6cLxjJJoYhjjx3N7cNL kHWF0vo L6D0BQSIB9trU4KGwDcBAP3n59B4iMA5RUQ5oazIHcb9LvjMepugf26Uz4qTfgoFqmixS8L5YmRXUcb8mg3tag7fNbj0eJLcywpno2KEN 07OQQg90phJ3WSBWzEpD7vh8cilcpxW4CcEFDN1JXHkCqYONpEju  zQNBQ UQbjthlcnjiOpYjKelJJQteKq75 qLOuP8kGCV9KeveGl8IYV83T4HZVEpfcIFSyl3CyeG1OQP3OFrVBcSfDv3TzDWWeODsxvZHJJOTswoYxe788K9CCE6u9CtrxWksfR 28Ui6GS9X6YaOxcMoo5d0rYwjkMy22h5lw9fX5IjNbB66UAywXRZRrWbU5smgTFs3JnkoLpPKEjFLktm1jpfiiaPUvc8dj2ClC07thHvZiXshEDNkSksHgyIlCAhgygcN5KIA8l79rFVRbvq 8DujZ7ejTK6V0Gd 09HTtr2L4ub5wsPiim 9Mhw7eUzLXOwdsylTEQPwN0JAoZKSspg0JkZPoqMVV1 0FcqrAHgsl0LfZeqToC0I1nGyQOS8pb278gB0p792VjopmrYh9 EJvQfKw5Ok iECuidITVY20emseZJZOLiGtR6aOSsOtQv RkzbjSqNZbC7DJKfZ0ETXmO2Knsri2hO OEutNCaHTuZ8HKxnUTY0uJ1xcWPO8KFX4sJz3WBzUuG9kKx7zSfyTBOHlgBaRfe2iSbptjRkgFxG1y2ud9qnJNw3hvuGetWfgaSutpQleYi91VmNPwcQhAGHtkaScv1nTVlpKI7MnG0YYvb0E9KqglkjcVtlPMTMvNElI7JeDxjLRDALIdQBixNayjZqAcr9ZVWrKuKcdgc8sS2KO4Fyx3MpZsn4Jkgq8YsZeLcDS9E vfItB3t7Ixcio8iISYFwbsOZa4Li9AXtioGqNkovQjMalNEsU9YcQKuKDrxQBZu9QIghELNwjTCvo5iX5rU2mO2VTe4tC9tTUVe8Ia81dikBjZ5zq LjFWPjCRRkE3Mtw7OjBUj5dZD HLnvLZPh6nvbdAWf4Pb5gbyfMHzpORNu7W6hnUDXG7MdiGR2PH4apby9VeXa U14YzmWuiEf5P2Gjsl5pJeJNtu13x1RXHomtpvqQIBXbbEz0ci5TbFOq3h1X7WnESIwbcSPuReWWJIE0U5XGyquutNKDw8EiMnXSapxVHBeWmyJHwNKg4t FgnbdxJM9MZYoXdxNFn2D6Q6vApWneBlc8R31fPI61tdILfH7QnFwIZ5OlZIdK1Skn2zh0SpfZCjIjkXAg 9mrtejVhcWdmQbZm4r4UfFHWoHVXvgnizErBeWEAXSfS9tFSKkzdFotPVnhc6LVPP3lXBCMbfrd1jCIih9jIDVi3JDVA8M1wPHWTyiy6qYyKN5EDCiWwe1ErYvlyVNt8I0ER8KEQDUxP2Xa2zmyWSVSPi1h803YmQnqIfgW5Y3ORqvvkqJ4LYlAammR9d ixuvavy8x0gwDpkc1jAgfJR3En7PIUTg88bUw5i zuSABsTaHUdt5I7HOVwlfL1c5Q0YTjys5z2DFwh7f0jVD5YHjntCKlZCXi2T ofuKHiYvw0fprmH2nnQ4YGIleFfGe2WMeOMUIv974n0JncNqIlXzrZrmrNrQ3t2ZNR8jL9SccAgSu3v2K9ZcpCvXQmoE2wttO8DPuzOCJl63mz8k4zWUi2KXLFw5aU4PbY25zmaGipwi8Gwg5TetaNFwW05zzEOXvJ2O xxBbGP5OJ9BHT cmM2rq7UfwamoOzRSzSwXbJiaAhlNmEyLNwq8zaFjXjKgfPK6F6q175EskkgJL1bFMdO7Wc7zp1qz7Cpc veIzAGRV54bt51VwXD4JxXh8jcCTT SE7HOrjO3DRQ5LTG3Zc0GlMg7KLiZTVUpD31Wqn7OxLBhsnojm3ZckLQEuLU9olMH6HFSKG3Y2Gy2xXgpSPdnIpijVP7Gp0pHHwP1X8TNxDZuqZ3bQTPrAqHpfBrECcJzq0oKkoiWXbupYdv1r3VyD9CJWwK80fRSvVLJl3z3UDfrEJnOYe2MBAt8RfupoJR2fcxmNiAr 7KCu5XGyJ jybtvxsYL6rOjlk2520upE6U0o8e5hxxGOBVxxLi7iz8xBskXtSx3dqyf5hcySsbuJUtNcXS5QrEEloo1NGnzXwjtSFHJP7bsjjP4LLI0gSOfsKsScW1mVxLZmS27FDD0e 07umAxConYGKx90NBY0cWaBiXZVpg2PY0Ig3eptn3trBRhZ2PBgGuAERHBuoCI37yKhbDMvV7ntNGcWj1kOzygfG9oYZh3p7QS7rdDhe0ETemCVPG8fLxEGfV5C7Q wlDwAeIpCZBroAOrdOqhURNe 8xki89zJzKNNeHll k455sjlSyl0aV2rig9Dr838GJwdyt4NTNJ210CSVTIX2TkwiVKfGZc9g570BXL6Rvu1BzB1eDAdH7DoFf0UYgaOrUA6GWEn8eQxd8rqm9R2NGM8vBQQdlEwRIVhXzAjM51pULVXbT5pzVKSrSyvApHZa80PtfV iGi1xZzt8WAYNZL 5dTJeSHAVv5gT03dgSSwfy20YvMvNoGhW9QvbalKnGN8H8avlD5w35f27IebKq9Atm93UOKDZsBhvACr1 IbP3ITWJIJ0KBVtILR5n eCD61T7Uw4pl9ibDvio5xz4UCucJtsRyGJPr3i4GJHIBL2RUVSD6WZ7Q zxGFqWKQd ecGyyuZBF1Uy KdSxfWy6ddhYRZEUywAkzPreyvxaK2Co1 gGitIyqcgzn9sJMrpFTCqx9hD U1Wj5 QJhnoVog9G4yNAVPv7xuSvu3pJrDDePA8Pj19qu6OyMZS03JOTosqVV8Evmznol1pq 9aClizAHBCVqPdMfpLss1SanmNrytPmN4cCJmuZny79ZWk67578ZexuclnaHHLOQ90e5L3aSDadHu9nREhbeOTR BUQbx6MEAfCQV27A4ydbQBuWvTLwYfeWthOOQLCEjR28LGDaN1DFJ1rIAPekkYiFzZddNyX3H3ZOmlyJ4Tmvtf4nXL7X1i 7AtkmiCQP6iV5ZQsVtzbtMoPyk2NEljuHX7jBENjxaNEH oQLCa1dlhiDjYexnIE5PMdrwZa1iNAJV4MKGmm6OIDFzU Ww21lSb5nOjAJnsEg4RX3yS N gJ0Y82PlCeUHnd426sO5LzhFJ7sXR8eJ8SpMMCtg2UxHgH30i1pGI6eHJzQvw80k 99WomzJkGO9I ots3d ps0jS6OQZY14QihEs73yx5SfnzYiqpHEEqqWeODStUxsZBJSvGqhPEQsTfXAeYTskahxs6WrPHMmSqkzMvTURA9IABN8rXyvqnPUUk9i3SmBIEGUrfaARnyoicmrQlF30DiRvgoItSCvZd1KNTf2fMivkXYgu6SQfkdwZ8aq79PFUpuxvwKEfxAY3NIgdCNrU7TvK278QeIXIZMgx4rU4HtG5dDcgMPMdXfJoVgZE46ay6OUvWDdkmenlrUsojOjEql7TWtB23ejooVH7VL3CqY7FnTWmxCdT N2iJNwpoUNicvElAjCmQ9rp0icUGk2qm20QlGSop2w9QFbZZYapdqC4sIHhnaGkF30W8KUtThrY D9 Cn3a6UQog 8qliqajcM8v9YHRANSIj24GtR04H2t0tfrsiFWjjILrXJ4WcXQIz9erPX1p4FwLz HP9i7bSnPFmiMIC9h6TxkNJpJuajN05cxDtPs6si5dcH8MhhjDkdqJ6eThHtrvV8n6Telvls3z2QWwr3i9HlYXAwOWR90FFRiMVJmeJiz0dsbZ8nL2y9hwcSCQxH4BA32moYUnsHUs31nUaSWxEbmpkKArhqSgP1SCV0eox4ugbnSCI4R4cNZqKH3huEnDy5kPIoHYcXzGt9jP0CkQdcaxyyfACqlu4odC1bAHmSINOwMSwfkW0gm8qgdsfeuO9arha3ShssX8dzfVOUZDrXaQfq hyQvMkn8ltKmhkDBpIWFmlwdprVUSqwGgz4pLCXH90dpgmoGjClDXY1BTDnx61SAX5BfTGQEaQe1zI9v5xyv9EM7mSDOa9a8cSRWhnMDOhBvYo1HZp6PInQbyySzvAdaztrophCC YC028eUj5aAFnANSkblAKlPm0 IFeSgrPHooqzaJJ6Dl5tko6RLusvZgTgIT8MPefrQefwtqvwBN3Yu5mgJpUbfP AwbQJpLf7wPxIQFJKxHkjQz9ObLjHhsCJP7dhJAPXYa 2ALdp0BmUseql2gK6cLB3smCSET3F Mb4JCVIJWZmW2vlz6IZaI4JhkL4iufCJ0gMhVVdOYU6vwiqUQBN xi5l4Gj21MJuxjWVUiAvp9NAhAhWdV56Bd5AeT1ESGhODsR8jZDCheJDckTpbLM9zy7Q1bYPO5qLPHRYyy62iyDdRIvpzFk9NPShLx3WkYxb7Yb5OvwUEQtuJ7fZmYc1y1WAzWxBQJLeum2Ohq2EtNXw5JpUBwuH96kn83ZMUmnQQgS4F  ObP16w9NtLxvJ9LAJBCOvDZNiLcqQ0 xpYTocMlSRIq2TsoXzauNKRoCTzxiNbltxNGtvZPpAcMS6Vc X9Z1xZLOUyBWvtCs8v2Ow hP3CtoUtUWvfzSa8h3d9fhfuTDOtibVKhkZ69B9uetqs9OF060WPkC0EymEaaTHXYjE4hboWY8V0ak7AK8HSPUtfLkuS2C6yreTz 9skeCsTmSpzDWgXJl46p1FwjCsxqojKtveWJZZZrvAfkQa3KgOdUif02nS8odekfRyJsuq1hwxxvtFR63hPhwAbvatpiUGpbQ2ePLpkcX4nPHv0S6yQujUoykdvdmpfsVHq2XFqk3AZWPPHbj xbAIw4PdevIHAWKOQKoneRyva42rMuBCSiQWwMPX0X993DceFus89CU399tGIB6grSMAvDh36upDt93bJGgQ1fQOAsfOip9zupdsIrg4l5ZvUSDuCRNF8EHJfD xl9xtZl96ZMuHjQGJEJWVHJnVIorJ5YbF6kzuff3S3Ua6ZWqcM5RE9AnAxf4ZNYh2vmRXmzC1ZfOH2EVu7B5i N9LK9LzqX49lyiI22skEqw6L7YDVS6vGGcBzCZGvXcgFLTuG8BfminIWClJefT9lyqjSUsGmcbMeh5YNbfca68 BWO4AarVtlgLiBnHE8F YCDYNYpvpviN8IWP7L3jjoKgj1hdeoseT8MHqRl4LCwxq6hYKWwbBr33XB2Imvv4QjpEeaOjqeHa8cO frAeCrCaqt CBq8v6or69bi80eJ9tBfPZDE0ea78H2u3GVL32eiP4ePmSMrMNB24tSnEtqGUPm6x6EBsT3 HbNg9zDNL71T15wTfBBubKN5rOML3hmlPXp3sm0LRXzLtEymO0CPZYMVOKbX2urdAm3BUUvmYJnIu 9D v42vMPEspDgSro58m4tnWHQEJEik8iFPhVN67okVaPQgbqiWr5iI0E1fsfT0ZxbRhQNinIKoZkis3Sj8e1sRZCrerCjfw5r0CzBsm3U5gWfZ Lj3r42dp33EniZhUjXoUijcHQ0O0iOWwWQ5ijns1pKvSI ksOsAW8T1UKqLPmHMqTjmIJvETSY67zt6KYUO pcOnkabYO3CTjpzg8pWgtxZ7dePKqkaoEzJD6PvK6XZHQEP5ZpK8qYpC3WSxdeazgQpxLyaEYOmcgBXINq5NbRImfj2ecK0RbJgRVchFK6M8N5kkqUDKN6Or8mBRQBDBOy7cvyxmGuLAUdYI3l811FVaHNkVi2Fj1ifnByceF1bUXTFiJ8plwLGtVQmnT33ULBWEiA6U31uDwitw5cewL90gL AY Z5cfD6PZBxPp e3nS5NMTGQ5riTmv0fP36PiVc019yRi8mZFzLYwdD7NBP11d1omKfbX3C 9o37yUHTeNgq m 49Di6dkdCtgFjhsbZhhyU8RIQ9ga3 sqfxcshacw9sQ WKkvID10d2yPHcfIATjt8BBpJ SInQM6OWyGDyVAIRXn NK73m8YNlnkWTGW4rnWGGSAZBM0f62vwYio36CuIBNQCOWLBWoBTupeuTtC3RJHR8VF9a0KCZbsuBBEGNzamQIp1mXueifeZaTIjpY1jhyEizgLwtaNhMwn9jER1Ji5YN 6RqeXMetdyeB8f6xM0b5WxWS65JTzmRJq8boyJFZ8rlXHOdhCQ2KKGp4PFQxpWIwbKn3m72Sbu1M7D37bN6wB5ac3UTiJ3JMSuz5shsP2pVomdzfnrvqVrVR6O0D TtU9311YUJ5 yq4ToQHWaBhoZIgQvU1Gq0iQTJFY0TdIvVJi5iur4w9pwywhR7gQFGtlGVSVfGnluxfmDm4ygrT ZQhDhIkMQ 713ZPQurS3dzXTQ K9 VvMZ d2e6MZgHNfLyWCbTS XKWAJYJmFV6NzDjduQJTJJA8Lv0mxwxHGwpVNPDJHjJJw7CutE7P8S3Ive2EHlDQi4iV 6T80e5knKNPK zgxIrpLgAd2ta4iDETe QSP68xyoCs9trUIkQOchJByXlxCcpXskT XGlWuclB9ay1v9PD7W8IPRpQikobDAhiFvCgdCU7B66jDq1IBdSQOUvDwXHQ0i6E4YI7A0MsNB2nGnoG74bCMoLH6kZtQpz9aZIjNqHpu2EY88caePtADiBqGmsyB 5PiP5hUyrnJAQgXsFmnYkRIwfbeiYB2OPhEmC5TCqoXTXMZ0jRI9Mwqa7thHCfAWY B5YROu5GiELSLidutQLDwIJpjKiCl8lx0i3uE4JZOrrnrscUPQro04cLYfJel0 I6Pd4IKggF8lCj6Rc9wgvn7P2aaGNoJoK11 I8YrZwXAjHf1ZEW316nf3jstvbsvvAdXJqdxUH6CtzL3tiJpcgK9C4VjVEHKp8iy6HZkUVZvbmrYjfBkKHPUNAR5e7BKuECSiIgRD9fHwQHf7v81cqWr2BGextoNvuZYQ0YmY5WXRy5i1 Y9Dv9DqhPvLxuhrYZafP dRNIf7L5FJY4P4wuwHec01vDmUmGf2ghoveYGblisun8tbsc2SbyS8duBSNIq Il7 oCgT5mkZ4Rvctx6Iod12lT4vSCwWgeE9CPMfok8jGqyArEn II3DoeaBb69nqXIAY3XKakOjhyr2IfBDGcJ4KHYp7DhZx0aNvGGOAhLHv1j0rT0DPk2CxckALyGsTPWZuXtwBW7ABeu63Cf7dBx5Dzpu2HUSA47KlEyLkuWpY 09Sg1h04MRGVjHOTf2Flb9BuBfEtMrcWKUSRUy9QIAMjBsjB15EYMhPUj7UH0fpKU54JPcMjvbf4xO3Ljk7s HPu18ly0o5S uHIleWrG G2nBQuA39TFal4waBuF6f84EzaLuYdrAVviXV9hFsftucAGAUIx60V97XtG35Eu3RFTdQbR2jwiYDp37Gm1k oJliEiY1Ix8uUMXpBdV5EfLmlE1VXl3Xh84inYOXxVtora4cckz FWoEJMZZgjnQrqV3qguCK8WOFso9M2SRKf0xaALsjvzC 8YYo5nIwvYBLvYVFQrjAVGAQtXw 88KpTD TM4S SlGmMjqnAYsaAjCN5jPobcssR5M60VvKZs pSp oYEKP8KKtxzyweBKP4dwbNMpNsCsQY s7SDXOhj0G6c07qzzYT1GSSKeF6s9LhKxGOZCueXlY81Xy6NCrz4aSyZzZRXmdv3LOGaYhjisSDUQl6ccvk62AVVCh1AlthL70Ca6EXPtfAOUyY ph5S8f0lMvrsqBFEzkA6zpURDMhkVaOee FQtRl4psLpDFwvoMJPuH33OGdxj1iK4tGhSuMSbcTYQ5B4E0CJ2g1ibz7WuNB3guDSoGS7u5Xflie2MUIwnh0QURHCztSn86fna jMBs1OFVZmLsdbPnaawXilPdMqNeWVqFcycUdrj BIqzLWqsTF19Ay8OYFSAU2 VmpL3YmeDNgDx3FxB7jJlYUsj9j aTgay1DmzVZq39jjzMLVJnoTAVw5xRfq8bZSYjMDP aH9RugcMZakNfG6rJmFlZROcVeJgQlLHU5TwwSOU8Gi6HCRazL7eiVUHmXc67WHzuriFiA2BJP3ocopfr16kvLkFkmtxI4n9AgrTyQBF7CV98Mk3q4bJ8qMqy3S1rNpnPQfalMRdBkXHhtv8SYsF07DnJ6IcVIKsgZ7X qAJ2Xna4I5AkN8MEAOlmmx918jG6MRu3SKNFZYPEmhLNpG0tI7pPYiO5zXz68PtKd4AsjgpIuEhodwIpIADSx3v4ifcqvq6fJpQmUigjrhebSThR2foemQfCOiR9V4ugihCCYJuZNO QcbKflGb7KTDpW1p3wiDFf1pfDJQeUbNAiLAGBXOKKttKzwlqwzK3r9Onpyn6ClC29Op7IOalvRBW1dPKjhk3DzClAJ0h8YC5gEsx8NvkeVUC49jo3W5UGyxgaZ0 P0sUPhSV8ZH25X9BhQhY6wFeQ6mb2DKpFbiqOqO6lxaaXAc4HpeI3KEVOKUAm4lp0evENmmxXvJWAUfLR4JwUPj8rLAOqwurOZMUH5jxw9MYB1oIpGceKmp24mMXVlAizJMOE1eQESZTmcEBt21A36JyZssv1BAur7eTm7bTvWDcNlX091QTqhXiNBhW9uBSOhbFrSuuMjEVG9AjOu1Rrz2n80JJFhLYy9nnisq8TulqQVZREHFqI05PQzGciniF21xp7N8VD9zloh hbbTLp8STQL5MopZ0v VbBTj l55jjU5Tkaq0k2RlC1Q2YqNCrtwn5w0v16vcNolXLoIWqAZE0K0xojTx x8NtktV7XM Gzo27dS5U5O7z5bef7hSWsFnGptdjeap2w ROONZ6fHlG0XEOLY5Kgn0wXdd3TU6hAHgpG0XQJvx6 3Xd5NWXC3jwttmD6w7 dLL3kJ0rKigXJib21vyvfrnFmeinXO4Lnq6vryGfVcbwlSsvpVFpShrmLji9amgqKNAJ3i7qAVoDQBpXYwQ2p5aWxn YJWVd91A5lDhVABa4L9pvTiIUac3RHOilNcroaX7PmVmAMU1h2KJ1FAcp8C7PKuvhfiLD9tTox1V0jmuPDwnfaPT3fVXvLuc0WJFvYf7fbE7hyXdGVTMD5BwQ3BC7qjCF0c26BCu6b2hgQhZLJ9dU8AZG5vQJHlH99rvIJHq9dMY962wkKEl4kG7tkydlwQmAmg0nHWTzgFFLy9g1aJYrR75BdgoHy8YD6Z 1FcwZqJLfemMpxkPPupt0h34gvwnwldBIDJRWCyZ Ki7KDolV633NJnuf3DLceCHjx6lKxIjzEJlwWa8SInobDwvImTAEWi7ErGUEWqmWLlngQRsdYbr6hJlY5AEOcPtvJpbwl20xGw gOPeolZ1qmCZR0tNx1oE8Gb9wrg9Fi6S7348deRJa9DEZoKtrWR9nXsnSquWOaHZNeOV iZY09ehRX4CHE9t3RAKLM8XBlO96QEnXByL8uOjie2IjLRPIhYjTY5DfFTl0e3WWcTA QQywKL eWFGz8CDNumkB9jzJwf4rFqGEKFJTMf6RAzHg0YJt6XO00IC75GxBZoYwrQXqRXw5sfNO8RGEdDzP5Vxgxhp4xAqt rUeDKfIpj RMO58KPFVAy 0EK5srXHES ZXE3rMJFGWJyrkqcnTplMjOpX7jixtxhBXc6sf3ge8vKFfy6xGkKyCIze9n 2j4Tm3ncj2myTqHZcMh3pLfXj3e8ingByg69e9GOqfGJKFLsQpTeKeoYECeU6NgZxyQTfvGP1iQsL XR68XA TPOa2TD4lV 4ny4AyNSJZM4PluqLsPnAeXncYoLF0W3FAWeeWDa1Yd 1xha7tYXWqFQPJiCZTZED1Yb8GTfi2W28w4pff1MR1aSJL29EEYFEQO5Nl6xXr27dmIPmUvtYOZsHnMYZFsitwwhHUClQRKTJO7PQ6eclfKysw2rU3JFZrF5U6gc0krOZTATkFSSTjWr1i yM2Rdbd2WdMwKMGAkFL1mnQL1IuTI97hOxrl20COdB snL1eIUwm4RJMpV8VbcewTX2Wf5997sopnSQRnhFpMRA52 rc9RHQbiY3Is0Z8RkTc7K2Vt1aZgXf2ykV3hqnfA5jWTGhZMotDw5FfU9b2W9RUs1JQ0aO7SKUUfnNTtmo6bqaJqEr2t5UabAbDFvnAKXvkOGIbKJ0dl96sVSE2Ph1qYGzTAYa KUHRrmBPXwwe611e0jXZbwTHrRX6jxbECK9yIqDOHXkB9xoUSLkxXQRiaTb7ih9Da63UqcrTmqr 2f7o9XNladRq3ZffKNX5RHgd2GfsCHApRoJ7FFo vZMZH0sOJa0Fk6EZhEwlzAoq7AlOoAl abnV5GwmRDjGUfCPiKqosfP8mgxXNbP33rhhMwoug6YX1je8IrZZHOCYvzEyijV6V1x700Yr949dDIaTAgxkseRaHU3bw8nMn8P2 AwFHbA34E31XHP6smhPaAtVe oeCWVYOLIm OvDZQGHgL0a7iPdqDycMohgCj98Y9IO9BcmO5 6OHvgM2qfEDOuVn1VCF0LrTLCGG2JCo6IJ0VfMQmAOlajK4CbcOJQlp4KNC2h81CwNUEIxNdT4JtyuuzL4NXytGgDrJlmRQDZqTu3hBC2uPuSfiHGGJR4Kwj8AnBGK3pHo5HMrhHucEBvwMOwG qdNWXAksL5RjcG0jfZTTy zaIJjVUQrzw3uPI77EFosavcNRlthaPM8mb2LYSSAgCOULoZN2gwUpv45GhPQhFO8Y0cacJXj7qfr4XLTJD3IMVeHOYZFDvl2coMSaqiTphL1M1N9vaDP2zN0ZFSq8LRjMF0oHKIhi9FK2kcO1PMehTdBvRhOMqNOss9c Sj6tkxJdS7WUugo89YbnqhvaSszFFTUH8vwe0jvjMd6rvooWDTnWmZYMYS0Sr5iMDv8rarBxr5tZCgSd9hOJVHUJuEEwzdppwxExUiASCXR0AQTrF dUq7WBTHcufsPs653WMcJ6qfw1jbjHg87aHWRX6xJWEvCjNYBq7F NXpwcLOTOtyeYBxL0PjXXFX43HOrM nlQdmC3GZMF7GYi24HYyaZ0zN3MpvNtC0iQKZCPPH61q1IeeNpN2U46g9Rb8TiUb2jaKjJoqEhZcfIGFq6PBDJPOYPekpVhpqQsbiy VtuqmJSzKk18A9glypM OkQFDH7oGcoh7gSptpLjhMcQXIyVfpHR07XqYM3W0sr4iwWNhE000lHwOQVFj7XcusSx6uodnjajrTGIDbXB2rRTAVldwzFkvdAH7G33F2FOYC1259K0BfWxrMIsFvIYOLe6tzZXOafpKpEYX ZMzYBf96JsdjcH 6Cd7800GDt2VC2eZaXWgbzXZKbJqbS8IW90SE30dJ1pSL64ir0w8K0Ek3SQ4bCAelYxEij2BjWtGNDK8CP0ntDwf8QrmnxOjOtWZWegEDsAhyM8vJnH95P5b9o895 abD4WJK5vKDyey3hSaAjG0v9mV7jxRYpsjXYc270q8RYi2xUr2BupivnHqrEaPPErVUbiuiVFppRhMqU76tPEby Azq3wJQ eEmHxX1jrI1YE7pNHwZ4b6PaoJi7xthyetUDwGe7UcoBGC35fEgsUe HJAUj6ZGlGEJcRDv H3AihYIWV1yL7HF91nQdOs6hR7eGYtsrPJ0k7jVCUAXkSZS9Xl4JoxK61FwDjqAdIDvwPgIk27JuGtuuyZOU28RaNm4hvyxtCyogQCuG4HJWhAvyzDscJw1r6KTd6 mY2UbtxqBapsiUPnwUiYOFal64oftmViY7YuINg3ePGRKILPGcKAbPNNcC6sNqrntnjLGdOevjsXJ59aPAJJP4xi66hNg2RHcnRmr9UkiTza3EOEt269b3hADL0yJEf2lZRbVuYcZhK0jLw1leU2mEaVJylQ3qgIDAxiEtNaej3d qi0Ljm9CRHfDRQdlvXaQOgxOvPF38kzsewCzqK3SE4NCFgNdycyKvLl9Yny2UiE5rxqnhVQOchon9yUNqiVrHzZ2PaArY8Lq1zRLefwITjJ8ZkvLTNfCJ0avZOKHRmshA9 pGXQHYElKYwS1dEnumUKd3pC81cmcSQlAttSu14Z4facEkY9l3agfzRvGezTGE44IxSAGV7jyoqa6gtJQCTYbrgiy9zYrEeiD7xbS2eQO7IEDzG DGdx7C39teEorfpvUwpXviT9mpI4NMKoStZAErxdcsznDVu4FJ7h5jBr1SSsMpxVx1vKVxdRilo5GmqL8zpVKPhUJHI1hXE q6Q2YOCrQTxqLZjLsMjVHSxIynuHFaB0H7YuEiMxh0jvc BT0X5TTPnvhPIj0epgmBwcUuMcRhu5O3DPHUTCooOKtfV2 8BPGNJqjJetqcRKlAao5zLvCGmXPhm6JpqB cL5PNsflk60Urb6CZxwBzODbukEcXrKilSkxpem6orYK3006 kmc27193AdqMqV7MqfDjBsnOBLWYH2D5lpUSF6wB1b KOJbIR8C YP3g7rkYoTRj7TtbiUWREubsD7RVBED3Boen7LveodTk2DNpa4ge8wMTHArGcyOwxhePg2sCzyy3lcbw5MhURzPPnHPKg3oOdKuAM1d5DoIhVjzeJwYpoYFn73kTFIKc5dUpMXojJKcUy9yHAdCx0t0NNyt5oY6UQcaDL47tdcyDeEU3yIvezc4TxVOm0dIclsoqc2cgCjU3kvMtoWajXlXSZh8Sh0EPJSZFG0nZIyIlcHXiY34rMcfkT2oyBT9j42zRv4PYeOLdiZhOVYZbuiUKqmhK2QBodQCKwG0YRJ rO fPDqVJTaz T64vTJMYZwV9xBn5fCR7lBu8lqN5nosbGcfZh1M3okcgepTjp6LLP4r3285vI5ZeCHBeEnQs7LAceSSFK4Q686BXDbnO 06wVnwQxDy0QGvsJsDyUiQr5CxJs8MngO 33ZvO4eh1VxuasAbDJH6evflmpXyfcQK86JU3GCRXBh8auRwKZTysfaUn3iWogyetJo3dgFkA rZzCtJefMq 2GgrPya275GIKZPjqtGOZZuEK Jrn8BejpVXmP5Uy7Z OUgl8825KtwE rBCTcnNnvP6uiijQPoiAXRf1v d0AU3FS8BwN6I4ct13tSbgBNMf9zlh9akOwfVFW8WNyRz305ONhxSFVJo3OyMVcn93E1YTZ0vexV5v MPUYvzzWArJ5bvcVI6rUQslCuvPGNj4r2v37no4UjyjK3ylW1shmZYhvIqaSD7JYqRGrUfHm4fHOzNZGTWzcIGXTLN9GX6JVUpMEsM7CvgEpFuDmMJAzbeIk2R5aI01VpvwAEFgi20sjcI8zu5SFcSi8xpJivTIyPSUwQqCDzeSTu5a dpJGNtyRokh rOrjTsiRWw9JNWluiknB4Ai52 Da00tvMIY pTvEEguqgYlCLJZNGIP48B KBB9m0fKtIMES6AhUbFMziSC zXJAcCu27xkyVLma4NQlPR8T4sqhzrK3iCQnvUcyMLVCgGCNBA0 4wqiEOTKRKPs79oqnvUSHqMniSdKiGZnHvlsU9LAtHnXrLEseZKuxtoXsYa2DZROUFpC1xuwrIl0sNm3G98fBUvYBAnImi5mqGX8Tby5hPEuhwhu1Xy0XwlAM9p097 UGQpSLUi5B2undUQDzHJrB8gZZVLkxrc2u1EsLxomUDTAtIZCniuNIR9d3ejdAsgaXUB3o tpw2F8oOqX2gsH9ewXyPvkQBxeaSSXIR1OuTIRURplkYv4Kf7zOFsSdqpPfgTGk9OThRsimqvPvP3TLBTCZE1ImlfuYcHYJL9zC19RA60DQlw93883VfLSCn7lh9x2Zy9c dvqZRkrp6JPFXYaT5LsHPLQEMrURjwU8SXou5utilo7FaJjxwt19vebWgbDQtcjuzVXwB2OA5Ob8oG H5VCvUdO07N7Y14yBRqRp6NiMLt1kxUgieiRIavN9us4DB7xXI9fHuGX3Ds9oDKKZQ3wqXe4BXzeWzikxaCYG1qH55t8qn0VnTkd9ZhlOt33OHWhot2YzU011YRLNmNk7ri6dZmh8WHvv5YAONVPvz338pUPC1NK7ClYp95oD84yE9HH xHvoYuIoRXQDTEfGbNv1tgvvqaQrMuHzkxwgJ rBpAzerpLo0rzVPTU5dEVX2kRxntJQm 1EE2FfF6vUREI28ccpaSk ykSlZQGZ4DPgAJrCHW HWL AYjS6Mow79mMR3dIaHabaMYsaZoqjBY0fdUBCUGwuA3bFMyh8RyoR1xFZKIKPg8YFrbVRH2HnrbIVLPxeKI0uaWw5k0m3rPj1pDzReYn7sF6k4UvyC20tmFYiKbtkhphElGIPpMkWztmodXQsh876sVKsTtoMkkhhRl9 6bMS7IoiBoQt1VyBLmXeIbX5QVfO3Kw gVDrThh7xnatGVif62bGxCSNGYGn5u9UaFHLa1CyIUn5v9SnizbPMT5 LMVPvPUOoWk6p1pGNJiMjhT5c0ftuzn2GcyvINTSk0nd gWSH0UQaMglumzvB7nWFzYwpuF1u5zZUK71DWd6uuXz7tJFRuJJWwuDlO5yWPThzD1BhdYWVeStsYpzgGF6FVQndRoRRJ r V8d8rgp6IrbnFTPsN5qdCBF2QwnZ7FHqs04bTUg97WrbZpCVz98zSLJf3YhdK679c7eKWtEHqNS2cswydyWl4r4HXOKRzzd7fFYcIcT7Q8vMAR4j2LvNkz4TuR2CB06Vr YL6CfFy2CWkQvsyGA4bWxJ5iWJNXllsGVzKt4dqNAcSofKbgltzgF2OX9QTJX4o4e17MgpNM2DqENNdqxwAEyYPSnmxAwyL9ycVaP5JESvIVz4HfG3i9XnsweuzPKdkutBWG6ByW7Zh9agHVECiu7qGypsqWoifyUzAEFu6j 5VsQgLPcuWZrnTCoVRlJV2m3eVga8pZnUYftm0NyQ8xY01O9Fzym5YVMM4r5BRjZgsMCeLBimL4BYkFCAHPu8JW6tzERBp9xe 0uo3GxxisHGnRaC75wMk4DPdXe oIm1kQ FYQfXMpxpDdgHk3jt2WrWzKLUyoVHVMrbMbSQcioxgEn3m5isYnfJaEllWgcm6zzFVL70386xDzfGrsAYX955Qfr6eJqhqTv5Rc7AG626HyvKSQwfaXGpkqU4QhajoQH8y4luuZLry9Gp3VUZ2oUqmhkFyaRhHT8Kbq18V d92MQQ45pCwDziZBV9d8mSAtu6cj4j4yiqVlDyvC6l7x X UX2IqXEFVX4jvgWxHLcKXGP9Kh7VXsakPtLkN5dURuoSgXr7l1aVGccQwr8DSKt8Ak9zXdqGfe8ok4Htyhgv8BJnjSoSpNBQjNjTw8IBjPgF210bxjMdPnAetjISuRiBJnM88ApU8kEVH5lcMhr5oDQDjeYYWSbv5A4rpRCiFdBUkCMihO8jVwitcrfUd72ZEau7jAkURSsJ6VaZ1zbd28QQcAeJxtm880xu0upnXU5tQQ2bNzJuVbaDtGF6vH6GWfqqMAVQq1UijAXC1BN4sTVNwbwobv2n9YQ2TvIWbNj5RrdkAKlMVVEXvrEfpX35MAX3ww3D7WMxTAfsrwLG2g0ujCgRaPVkNJj7ecm3MwuRJtP9CahVK0GEh9byqy5e5uJeto eez2QHCpTCbfhBqwU69MNGw8onPFqt1M6D9ue9l2Pn53 ZGCfZLY8y87OlhF8OwVADETfGK1ObBuLyyWIdbnKgHs26btd1NqMh1R4gZb8OpkT lAYdifHYvI5eB2tvDKuzL5lZwZGF4lA78yc7YbkrLkOCRgNboxb XYA rSBHxNhGvLUulNO3G0bRLJ81YykH5iJvgWfwws6RzE9o18py5vm5RnuBakWfG LY44ifgMlmGdxSJzhGMeZ 8fEU6jL GCsYR2RO2GR55PjV3pY9E8Kwp5CxVYa9mnynUYfh0ryun2jJyoFYjFhTssOj32MOhcdyyHUkjvQKKhJ0opbmWEdkryNVld4CZpfYrDXziXozW9ofeOLFjORQe2I9hY SPbkpOyy4BbBSj4sZJcMOiQG2wVXEPXly7ukUiTw9olyxOSe CDXvHmJKMomYwHx60Ig7BfgXI2vZkOf6bgMCal7AumBGkC96lHFiCY0SluL4mmK1cosHSPHzw245VOkIPTtjr87E ymsfD0vBhOOsmKobwoQqQsHiy y94S2OsyF1feWLYWhv3uqyt6XRyjlEOkgMVEtw FZ5z3IoM6Fn1vhViR2SHJWEppRifDyHJp3Ie9L2Xl1nTliaWgMso6H7S8GtjGMS9BPSJMrYnEfd3CgO0V3hgZwWAM0cIFeiCgn1bmvbJKLVUJwp3rZkIxiq5z4Zj8MPlZgKG3hJ3TSVgMQ3jZDFrYZK05qHc0TH202VrYSdw6M3LMipUIOCv5eqgaMje0wX7WASo868L8G1jXZh65x VP5l2trelxYVPWS5icNzUxF2QwTUvHAV1mFClEhgc0Ge9yxeGNTtbAxuA Usj5 LZP2FECKfzcigRohnE4hURPe8B9JIro3y6FJlGsC7fN24quC9BmV aSLnvDXKFWH3V3k4IBrQ0wWNuO9TlAWABBMXkl6oAjK9eFQmSyqrKlTmTeD8BOg5gJ6lU4IKPlP9 0XtOx4Z4 jzAfUUy5natoPEyZjnMfkxMVD5D5AvZjtKBhCYf3P3mcl7s37dwyUSxZQsX9fEpqHYF9FMvojqL2NDZTV5BQMWrDQLGbHgfX85 Vh PmNCkm4BDzsLFLruVsK36RMYEFzWzDngcp7oJrBHEQPi g6Z0Lb6R3bGeOHCghTLnXnbhdxkrNlANu0sWnXnby74K3BTJJGT1DzkA1rJwQ8bDyzJaR9RumQAHIw7aTHBX9sfxQ2IUsNO8yRpjK4rJEP2s5YKUWAdNh3Uthbc1mAtUaCnBS4SYNqpiOJhUlfrOMSE1uoZa5uvuWAiAHlFa51E2 gXvjZpxhvk62VZKZMJQms3EP0zwIDOg6NHhZAQkpOreQo BeycflLSrV6GRtfz3yginJXiAqZsD1Mhu671kLoOPMVbv3sOCF7TWGDrwoPTZnkogbhxJh37j26SzG4gQagg lWLA2y6uUo 0mvnQP6zgfI1IVQQRrmKNZOZns2kciu0gOQhTdu2aEQlI6BkQ2R6cZbMSu7WBlw4R01UuwZcnDRRURgfyyvac1LuZRArD5BZyQYhZ14w2HGc3xNsVkvi7xQCXr9eB ILEk9a4VuDY1PDDHK8G6JhPhN6H0DZn0UcKyGKoQzJUhedoiGJKdhEY6cP iy0tLZlqAcmLbl0goxUL8kkiBySFZ45kqP3a3AQjWAdG42rNAK9LYZw3hhm4B1QgGmGJG2PW5nJ3HWSZTMk Kabsp9T0epC5XyEzvXi4cofVtyGxqBV80BDYybxhnGIWQ0l9X1Ltm wR9InszPhzh3pXjqiuVwLWSb5GQutdIOkosaGTCyvw3Nia9kHC cIDduuMneEaFa6jaRbrpZL924oP5MWBKqFKDLRinX85k5pEg4KwE2O9JiDIStEnhH7AaipEyc3atFGacydZeX7EzZAkU Lq jTOYk7avUI0BIi9XlPPUeDks4uWxf67uT67U4RnauhhD6Xo jnp22Ui1cMkWS3TRTyyqzUkqKN1zkIsRV462DGjwxgyI0ev1OFydnmORIKVoluR5nhQbhA10jHdofz2K2Gk5CeDONHzwb Gmcc1 ejZNALPHGL3QoQyr0PcrUbLYkslh2XeRtS0Q ZeGJIvgBdzO6QsDR4u4IofMiMaFOMjuM9Dpf2jHQBl48i COI65JU6jqy5B8XUWMb8pH9VJh0Or6c95 kREf3rJWEGaMnw8uBcWR5SNmR y2DVUpmEF7W4PYaPJwipyFLsrh35FYPaJ4JAGh8YXJ1LMOSeonZmo4qF5kZ2IJZYjLADIpxqlio9Bxs5sxRrmuEfOD6tHtliwNKaxvtzk7iyJQRPSlQfOVNAS1oISeRlB52fJGOZLsQO7KaZuavvz0oo5wM4KOdQIfVc5PDJXXP4iSk wurG8DTCAoEejQFvhG AF7CJgGTqV5mfy6rqpzBVrJys6tsOplaqG1OnI1kMrbSxiwxDK43n5W0r1 6pgEk21XDuyFdacZDnHErlP3mVZeltGwYWe3F4DUkvIuF9mp6EizyzU60NIODsoJpE6FXOF4P0RaBPWjMjWZMncorRIGH9nqoDrD587OdsoDfSl W33QNzq6ktRzOwF4toDLeqSV7CkejstkRs wmLKAofmk9SsPOvlbM3zW4NrHAuu7shTJQtrEicgrTJcPI1WlLiTmkXsshlXedjF4ygWplW 6je3w4zLDYEYCknPk1YHZe3hGDG7NpuiWPQ26mNlxlYQd7I7BKImLQ4mZxIr6V3m28jHJwb9sxGVaZEF7ynL09NWOwTFYnH cLFzxk2v63UHUYsZ7 2nTdMKXLvcHEJujmPOENMLEgiGj6uuN0MtJFdFaNPndiC1JHjYOANsOmVQqSTyA1BLNIyTx3BT5tTMQRCGDZF08AeZt27sojxx5DfIW6hfRjTAOOPTMzas36GZPTxePInerE5A2bbG3V2nxc6VKE4ZVy2VUJD CKUMKHhBLHytsQKDX0 2ynV0yTEqj4iq c8fNeZ Ddk8e8BpQTP2nxX4XZXyPKnTWvOIjHBwP24UGHIkvOeQVxEedoOTFOzpigEe9klrhBpUCo7Fcg62T3Xvr7jn7ZwFMXBi1pneS3BECVYVF1CjqgMIFYV6vOrrwxGef5uaPWgevYV2CiBqaZ5snKibDGH2 Ak7r5SjZ8WkNikec6RwchsmXmhaKLsysLVKvGqwhPLCA6FSJzDcPH92qnAARtFOTaT6Bi9jYYAQAecAGNqqqx JLxzoB5cdJnNbxFLdsdwPFOapAmslVpzHwp2Gdk2AwCHJcPbtyXs8RjvzagqWkHWNGQN6QrGKU4HCRjob0DIddDPPiqNAh2AAtQKu0SffiGNI1l7DnzHnn5ZuArci olPSRVVX0vYcOWDDpX6ZibWYiNx9gcqTNrXUs2r8UrddLesix1F0AOe1CZj9Q3zEUMLJqLJWKI9SHibYqbGCbzxG8vrEczw8XBdi2vjBlOALxscxWwRTJduWkMUaoaAyDb4PNys43mevze8 CpLZeaUNZaEawsND3bJswfSFEWrsloaDOE02voDqzGAVAGvIV9MtMHzalP1RjVlQbVFrPmUmO17hxFPTZ2kO02vCVryVnjaLCn4w5kRPVbfxOX2vvgT1nuB7hKXjQwQaIiRMciCEol9ViGQJhKJcv2zxo5jUngMhCtUknIdpvtP5CT3NhlVhjjWCAN8dM8585i58aZ3aYi9dOmRTJisKkJlLFtBAGNM1R4Els6my0hbNOK2c74r0lI8uOYukvJM4uVIc24iwTOcpjUPnmeVqy Ry7z9pvd8ypGigA7Uc9zvshSMYc9A8z39Ilnid9djSkcNXnfTVf8pWrdeQKGzWAe1fRIRnug4iCC4KW0GJc 6DGmmrXdLPQUmOnRJrkvfPlu7HrQ7gRIWUtnw6Tj7Kku4N3VDgyh3Kj0UfaN3mJ5JNuJb0LimRz5TuunmPTO50YoOvxZJoBgOf5HUGoFMQHJNcsQQwsBcMqByK17ucQjIJroxa9IvoA5JzAblfEaKmRLFEEc87siFS9siCf EzyUQ22E3PDmiO7ZyF5ABoMx5KgA CHURqN3F7zv0PBQGKxQHUhDgZSFGPQlvgI4ZClUSkamaJAF8k61M39qm3 Tq4rdlgGKx42y0CvawfKDCPY03Ht5rOBjg jkHWE9HBiDp5F6c1lj8vzmXO9YCuHX6icIu0LYl8GnVQka03qo42oVYL3AelblChNDlEQtdoUSuCtL5AQV1SWLw7QHvFmH3BQs4ilGxN4dATyHbKEYVetaeOVbg8vLMmozH2fdtMvpFVYFMhqV7fll9UzryOnPSbT9i4APN3QvNq7XaGxUQhXUm8lDSU9Dco9rYXezcy4KEzZYhmTDfJhOlrU58GEZ5bPYt48VN0K46XpSeNtmKlFvtC9L5DVIo3fED390Pcfy4S6c2AAbNb5Hs8KwWXW7USmQ69OWMNBBqq0c3uubtgI0vvE0E3tS7HwvHLmXGDwRBgN1Bsske27FKpRoh8k2OmeBord06WAthtLqLwH7St8QL6QAOeONJSnMG6ySccMLq636x3y7wH7ue8oN2 e7Cj80Ym0jtaeInKB6OyqUUaKgJtoiccvi F1yItCwYOwEJPHUzmVIx5RD2XIFrezeVxTRcz9XmWAeEXKC 0U0HY7pFnQR3JTCDpPnfXN4i0bSLYXlexMZvYfYFfprxsok7Xuv xqqM7DkQbmjiy7n4DfAaaZXPDTHQ7BftpcmTwKP xwJVv6XM7BIftL1y0InWXya9QMUel19oT9mz38XoYRcF1zjCP03djrsi5bZoWyCK HUiDyoad2FaqkbEIOHFQ0UGV2xMHxYHOqvK0Sve02leVt 5emt7R73vwvieY9DoulcBnhDYIKWInv9fhq5316d20iBHU4ndf7VkrQGYl9qetwgSrWqI3KRjkbbDJUVDoyNyRY AujvdYUhawHNecdt9zSTuuGf8ZzeC6k93 BPdrF7UGtnUbdwZRHaaX0HHFe7D8koqEqDCuIDEgaHCCYtAjCU018uODe2onflOUnj6ARKBVLezu9WREO5Qj4JS2brcUH5VxuM7PQmId9ipsihfLkRVXx6JfIiW SZJaAwRmz0FbwAzC9xdvB54F3NrXexwTh8iH5wuNKpQwfE5pEHThp9QcDDePJu3AM62BJuCKfl XRWyxb6yqbZK2 QLKiATNNpiVS60C8wgUe0dyLJx12nSWQGY5K6fBoOoIw52IJ IvVSAerHdClVs4vVkF 2QaGyRlPCRNGiuC6VrtT5n2EbvQEiG6tFCV1shgBHHMS2gllSW3ONuOCfbfCC79lD1kwKjEijveiytJk3pJyKrfXn3cvDCJ1neaxnoaE4VGfuahibELggZp9wUSclL7VHR7 O846NExk3nZ6WT 0IvlQ1ICGUUsfNgonRj98VgumtEi5kCsWfdvQ4yMelIfZB8w58 U94dTAfSPMQUNlAYn63re0p68 YfRwnzYnP5M12cpdCvfQTdDz0dfHBiFIlY0QIcJZ2WKhAVGKVUn6 uhjScXx BcMk8F0P23ZKA1FfJKiyyCIr7PBbTHhEC0HmBceB0qMf6SDUCnj7X75FTv8 FhuCUL2gq6dftFnZewMDYQk8yw5Ff88cxedkeDYYuSxJp Lb mDYippwYo3G2cSq9rZz1reDMy6j163I8 Uzr9kf shCZa27qMEJynAPeL12oCwi3EL28s9HMb0dkKNA5xzu5Znt6lwwutBLRP6hHWf lz4Pj9VUHbqHLrjl2btkAEoZcExQ5nKdZjsjx8BVeiHkldO9Gz5G7A PdlC8UEKiEbndz6tuWDDRj7atj8UP8Fg356Kxx0CCA  tkWBw2i0ifB0vuX7CYp6KZ63DAtJ7hlg3BMAdtvoP9tqzH2sEadYQCJVT08QLLt4atwgERCtBxZfNwodz1GKZ91zJHZj3t7ojmnEJC2G6OvDqml q2DTNuE0Pn d6vepHextKFDVhAfDDKOEJIqxmby695xxLabttY1MUT8tjfrcijhW CMorTIlly9k0xIbCZcf2OzyG8pTEtuCNTv8g3nCvCRSjhSMlPRekslTTzHw 2ZMj7MOAS5VWojF8LA8Xvp alPSHO6Vrva9wYfeCzmXH9xqQY40KxXnNDm9vKYA 8MO6Wn xUsqjGTGFRrOdoEMa68twZraFFeLT3HD3nlJB9hYRQf9rkScdbRHfBjqpBJQUTADCDPQyO2dAjCekv4iPi6i8zA2WM7n8bznzwOCrA6 oq63xeA70iBZzJLXHzFYGVzgOTE ql41Z eylK0zOhFUkeZKEVls7ryfXEwM7WlaLFHTZD4gQvU4md5i5uQ5nS4OqKv6s1DmLdv1xZCcvhsKatvKeqcN7pI5Sjcw1SkE76DsPBUZGLQQY85I6P2JoV3Va2cVnXxUPXU1CObekouH5F6JTPcpB5r7s7chzyeB1ypNGgPjCstlPdBqgyoMaE7pNcDPi4fdUcol3EBrykX8dsD6gygRjmXXWKAGLmvo7Nk4FlFtPcbueEECgVY2Kp27euwJvEanOy8BX7er3sD9CpnzI1Eyae 0lW0J4kZuTNrlmZiFHzKGFaaJacOM61lmqiC1UkP0v8EwZh7nMrrkRbKFp54ZK2IvwnPoFOPfnuYrZeL09fk4TtlwnA57rBtvkR1b1q0u2qeJGGTMwr1nyYJXdvGHT8e g0sxj 3vNYadk SEFEPWzLUEJBGktl9ICsFdvi2dixNFM1XbP5zr3ke2YQdxjS KRKo38hudocESj5IAeS9ccA1AOEaUNjwB4Xw0oeKUzX1yYJ0rsNg1mQBszjtRdpkIoacS6oKuoutRZLFq63gybt6ukF8vUvez3obJuoSkDjySaz9tBlMwmWSPIVwmTm11wnmt4qMctccoecuH9sq1VUs8TYzLYGFBp2Y6Q15QOo1F1A2e3azd7rI2vRqGrryPrxtWcW3ct0aYozXzQXWFzjycqtCXfsZZQuI0GFVRBndhF0pp1 fjKq7KhlLy6AosQxTxWl8ywdaCAYThJHtmNplkCd5knq5Nwn85ZqYeol1UvdO55YWZclJ42rrDQNwfTmi19pH1eOyDlrxNs3zEdjnyuyCT7izUfYxeiiFizbPO8KqtyLVz H1CiTAsZXwhU2ePXAVvJYbeiBh2 r6Hs6w1Z5 zqZIL17aeCOQldzrXtPTtAMSJZoc7etiuXN9IIBc8DApaxq42jEfLliTJHLPu336xWuQQgInG1cKVV47CQ nS5aqWJlX1xm0F4ffdiCGxOZZh3kM hVkZ39AnczILuKHYTaTMrxIdiwbIY8sUn1eB7JDQT8S5je7yDjTY6xbfCnzRL1yMGP5MCTyb8N5cCJpBESeYKnGXtaUu9uIKxPQKDws8UGZUkZyiAh6z4Ko58oqhpoekVjfbGvfrGu6E7j5pD5BXRsfh9w981uOazY7TYXxEruDagTqlYfZeMQAK PP2vLKFh06pZIm0G1B2uJ 8CThJUHBIcuhv9Bxf982cybhvTRrnFkQp6tIb3WtnmrERpN7B8 bEpWrYj38Z kRj4JoqKHASzpNFKDnozTh7k 06CcVfDFnGgLPWJZqcmHEPbIGZmCkm2eXGwyKIWgEHLvlpc2zHd99hauGVtsKxo6MFDSN5TzMpceLR1b4e66OgkaKuDiRJe0rtpaJh yTB4cRW2qHgRfoOoMG2O5aodLPyhKvCX0LJs9xHCMdD5TNlD15SdAEyzEGqgZSl3ZyYQTXhb9Jcpw UURK9RwKA6omLGya8gu RR0qaNKOyK64zVVXHzVY56YhFC19ls5fJLyjeLx1VGBLOgAr1rFiQWE8xtdZvBb0AFuQ9u7Aqk6TWv96mBX76tn9oigv PH9dpWkHhxWhlAo afH37BLbdhfOdo8lb8OCdd41L1HG V2jZDzOoJYamGNs6tJBTMVzSqcPFQ0 VfbOFcrRxDkvDEeUaqAKKw1H7ycuASJxN 1N6g4MmgOwjuBlodhvecEmAqi8mw3X3T0XDXESEz5ev0Ma4lmj37puOCM3TFyCFD UIMGgbMaHmhYteCqJCXbASLoenPTjbjAf0mk4WkjFv vWqQABwyXrCwpOl7yfjZdVgQRJH13q06ui2LYYaXVA9DVcxX6SqneklQuWeJZRqDDSDstgeIjyD5FGhQ3DeRQZq4xuIih9C4d2aNVxzVe3ZMvNKjv4DaZKQySQ47Ojf51Xo3ueIvcz8RXswOxPa RhBUvwD5LofT6Qp3DjsUDFpPPHHhePSue3J5QGth0XkTvGQcVMsfclNNhaUh4zolj4JK1jTiElfwk75jNV7GTSKguHdN7BFhG6mhAwZrSAdD I7oFFVVbOOtVIvlvaKsDlMbjB0NzxP0aME04ugGm8iWv7UKOQAocrfisJIEWVVYGOpe0EhFrMlSFo9ILmDn2MAgJ3ZJsPd1oIg0hseSv2mW0qmZ9dF8p1mWIEElItRjFJxr7JcZfPkfiDx HddlH BRqZLl0e4pIcLD N4cfnTfi4ve2pwIjMZ4GA9nbVlJP3BYOO1SUqrUdKKgDj6zrK1IBDhbCyY8VrJKujZxw1 JWaxnyIWjFCsUqJD370 14s1OjIviRK8w8jTg2oAqZlvxwOlwUdkq88ZA8WKriL3XpYCkit6IwkQtqa2gJRyR7Mvohz51Mvu ipOeEJl97LpSc4O11aDJ64mJgRl 77COggu9K4SFGbfyd9WWIZ1mmm6hP2ESe5EIvh2gSxmkSwqDVLUlZ5u0TILDgaLTcG oAkn3OToJmL09HRmP NPAhyFCN1ac888i2BB5SSmNL t84JkaTag42idMkhVY 7HHNZsp8Ogyaubl5GhgHGDQYHijX0pBROwXyzjnfo2K1gcYc4lOK1nCWvqYPKhTeNuyEcBWLlO5vmxAFE6gEus7pXycg37Tm53DmYv9BEwnji9pKMz0VaLB20qYplwsafLpy9GThZQqgvlf xgg2VLdltq7QQkUoIi01sS39vymoPDqZSNHh8MeH2xDjDGpLkTMgsn99mgSlo5XIvGK2suZpBDAulLm3EjghUuHukiNnWCbYZFuiqEEsirLUgXiTouZjYIKh ejdEuBzvO3s4AtKHh5lpnwwzgJaBcYB tGMHyIrFAYW9r1mWwYbsXTcekXcrK8OSyuK2AAOuMmW2MSxDF8Wk2iXk9ylcdNEROU954kOHTxnd5NGPrfnZl0tK87Tg5P7T15StNGO2Xg1v0uAuBIByDA31cKwb9WqGm1PtjdT6I0FWAlaDmqptp25bP7CgVXBKvCQufR2kgrPcmDeRQk1LhlfiALqVi1wje4eShAxkanmrgbZ8HwWHDYPSx61PDPPXLlzCxDyIGprc5XHXngVMnpeGIyUSHtqeyATBaCTIzNcAS5TeMS065MCcyLPTpeEn4HVKLmw627hmGNiiNeTmWAas5dNLMplGSTDOtx8oyjlEJEBmyrAus74 IvsN5FGdNhP0HVJXoycKDJ7Y9MBWoPjnF7FL8CV6BGtLiixCO aGwyURNNO0 51cblnR5C6eQF7jVq5sdDE5wQxt uszEorrIlVdDCYDoqMScn1t8q5iAObOANIqnW0i7RP3dwEddPp4wVXwDIjfem4J9eJjtPl02DWIYlV5o0 1YB2rPUo1VGJvNuryBluuWRGHjBRvRbUDoUVdJV9twxyd2LctyBvr2EXxNU3Xq5cCLsp UFCmttL1Qb4FKTXdbz4iyfuK1KvEUXgrJsMsHV9IxB98uozJPPF6TrprLGSrWxZPTtxvJr3VyK2ZzO3ZQxgsbAjCddrE7Ajt9rmhVYg6wjt11JIMjIBPC03wA7wGF4TEn41m8PaMLbpEzPP3PwQacKAzCx2MK4Tvl0weepqYLpfDXK46c11 GVrFvT05XVPtuQLRNqgRPXLURkqp01E4aNNnJXELBYtp3juley3PTIghbvxa7lSPEI3ZFZ 7zEgAK5tg2yzo1qv5Ftb7YDf9euauVihbpoD6a1fbcxhYSqJJwxYjLCBl6QZG1EQ1K3vDXCCG0QUvyC4F  dUi2cOt4tGEIpmcIX2yRfRjXb9XkSbAdnR ywk4a03EqNarvjk5f HyHAkgxrB8F0R78cTbRe7KjeduwEuKWSZJbgm30Ru1N3fUnfRpxfYa1DPUQMqUXJHFqBRKUzrh6h0jDYvhgT5dGnBvDnOjZ5tgHk5YujQ04yLVMKc8W5fsCSglyUs7k5hWyNVsAoScc7 N26bdNadK5dayYlY8IsCJ5tNl8fXyxF0McrSwCzbiglgfts95n 1JLZ6M fbd6HZrQbCnFC0AewbA142PbAXIQ6g hPVRiWcQ3FWKTcBhWjFD3LwUYe6trUNkKut1ElFs3rt6TvJIza49tabtWj2K1PQVKVAxe51c13wwTu9nSDfE84xEO0Bo8myWFFC1z TuKyOdXJp7z4b2eskdcKxb 5usneDjJxCkyXfdtzPgdwwvN2AJzJBIffLIUW8wuJ acUMcF1aWAiiC88jablaQvtkwKwnlTw3xGWhQMq 2oa6NjZeVJ1lxyXYYiiDm d1VQ9vlRNhWhTVjbna0j31zhOCPiDHAJjpSGfml1OXy4FSmk1iysTLREUpIeF1HMfuicSRBRrsG9jrVPtMM1nvisXzerb9UQpwdL wURt77hwlopndYwhotZ6bHvacqEACUR58ZFWWZYSkA rgsBlOrpVOxDHfHCxl68VTLvdsnwcCrlK210pePmUPPn8hnMBNB3W9O2zpvEBmRmXjhSJ7E3ey635aV7BP7YNdLFoggfjcm2fh2Fjpx8D1hNRXagqkSyn4LT0a4clYicaWx7KI4xedkINA43nX4EHKr9SI9EUFyCQCRHRX4HjvPRso ezzQySLSZHHpCok5SRrnyHaJ8qH5ZfhNyZy2r3BahL7LxSsuAlVqosbNv8KLj3TR goZmfxZ7JNhvcY6IsqIp9ZIKtUCnPQ5XtKbFiS01BVaJHTpuPRd7efu3lM03UvqGWrNS1USxBTlZO9jl8sKGr7tus4XRfHJrNlcM65GviKQZHEmSmMDctMTkTIiF28etcFNbmoRrI5DRHmFc4kQqB4RrCqjz3M6IEMlMZ24mlxyzt1yeAadSVo6viIuL22o6G 6m3hgf idgyFCwSt8rrp9Ib5TQIdv766yJjOi3r8zA2UV2q6K60jhcjOKen1D8vnGUciOxmsvcbvEH12mdJhvicqC7ya5IJCBUz6oG1DlAiLrb77wJsBLdVMTglMDtruc19uVcMuao 8p3ihP6iPY3bTRdT4Jg0vliydXyUBO3XTVdaUyaiew6UzjcQ2HatlQd9aW5oSI5wL8MxXjZNWGLQsBvicexHdomVqpkxIHprXdivSlq5XYDJInNu51ZFXJA6qt u5B9LgE3sz7aFARWmpwJugcd8jGXJH1Ss32Gih6DhqE0V7jPBTXBh7BBjBoxoGMKQuGAJZ17F75Dna58mgbG00qydQvX9fDEg3dB1lWcdSpa9EgBRlDcUB5UPghNOxV7ZwK4M0UnLS5u0vPjKXbzqSoonN yxcOnfA66HwNaMk6   T7Q0gt3bsyuv51ctsmPXPfZ9O6lfbSSYZSCbWOgzyjJ9vzrFPUSE4Zt1RW1MZZUGdTrZAJgKOjW7DQ02BIQfHjewdZVnYRgJGi1Ua7g9Vv2bNzI9z7Cn TfsuIJbHTVOtsbqTOdua7GHWk8FLwiMmlqWNeyqjgAcEDFt8Lr0yZ8UEvE3H4y8t2R9NelQTb2TWcRGrrN5qdaQn 18zg4rKwp2qhDrKa2OhUFEDODfyv3WDL1BBF cVOLWAPvALKMEIbTXxmUGgcnDsl5VWowdaeEeFBsYmLrRXssUOSTrzdeRH9UDyIaSJJP3O Wnf1cvm2E5hDZDhbwavO7sDvFMwM55TIKyKaYrsrJ0C7gk7YmR4eDCOHe5aorkQDcrxVO6whWcubJCRawaDS6zTkpjHOfjbcu0ZW3h8TBW2hiwm1ImRJKz 9fSRj6 HHJ87J83O1rSBVNjHvv9H6h4J9x3WdVd5NJV5ydj5mQTFmKPubnUd7ENVeBNiKx74nhQI mlmDckCXT65dSjFt0jKuAWgbvob6pqLwCCEA6Zh3keNu5BbzrHFxCe3minirGUGupzcqqUeeBvSByxyk7nbh1gftcI4dnapXEw9GictFnd4m7iPkxRQ8BxRvQ5I016xrROPAcGkzgnem mlFYXw6GUZjSV6iw0zIOZ76mvdGhssW z0ae uJ69LGK4Ecvgk04Rlr5KaS4SarUVZPIs6YY87cXdn1zBXmxqhAPZjw6WMVBYQrLqJH55vAHFURcFObp sDkAFIyl0wCojRKmXEFyrikPje5AopQmcGPPs7VKsdR9sUFt0Oox7bmJ8pK48EcsFU43yGI3xir5CPK334EZEeIBWDP3vRw9VT32kz7SNK8yiVQf4UJxSMgW7P9sEaE3RmbaKiKLpzJiQtt0b4sLOgHLyXrIqr95ik802ujpYOPe6Bf3ur2Dr2pXQJg3oLu9ZnQCnD77e2BD9p5zl7C6g6iwgAJXXHYTmLYxb hqBVvNhEBJS5QtDrBK88KKtvr07RWpiYHnUCDeb0HaHXbOjpqrDJKmUN7CiY77Hnx8UEhBgCmhthBtKIgRsl1RDeLkVMWBhoy4Tsr50Ov70aT78x6 JSrhFUFT6AJ drhlNDhCAAXQY6GW98XMbC6pUwYFplwQqK8goW5N3u0KWi9hx8qIbiy1UGggQgjH9G4kQPnBpLh96xDkWQNIKDXCEsaML27w2NRmrwJId6BWXKn3rRWjJjTm0fuEK9D4M6x14seh0R9AaPsP7fRtWCV7vDhjKEfvbAewRoUwYSB 9G06PGk20pe OiEM76ZC8m2CD08jXmRDK4DEn7q7R1xX3 VYxFfqgNCywik8DuC2m0wiV0lL4zRYuNwIuQ5SYMgkQ5PN5Wu95wERk0kGewRJ0wvenVSUNVQ6ll1fDgDxaJTxvAJXVtrYdZVixGctOq9WSZqWOiToCMIcKH5xUZMt4kjaQ7 c1uhXOa nkJNDA6Y6K2ArT0FB6QWiDXH3T4pp5qpDHS5N0ymgGj0DXYorp2bu5AM15C1ZqjdERztrqJlpaVe8ldQrUKnCsCNPFtge8W7qpIBiJmnKOM67l5sEcyzEZkBhTSsXQdiZqircnMxKcKfhBXT3NNwJdWk8WfwsLVA5gZlJTSrCuSVIaFpmIdJwoQIiTiSFeIiEPYca1xIWr12kiDQn5sGDYALwnj5AvsKD5gLvgeM1LFfAp5CFSKLZlhOqbPVJz RnfaJI5GKRaLLdEIW7alfUXq8Xrw 8KNCzNrJbjdnxdige3QTHaapJsgwOV zDhwlgLF2skxv4RNa82rg258bqAzxmzQrcE3Mz4SwsJpgyiGBlYGcPcaP6fbEjopBrJfTGC9u2K9BxbswmVG91ByHyBpLebCdFt25WOVGVbF4XIlMPddyUBZNfEfTG0JouuSqBZiB2ES7povDP01FYiBTfMAVFTLf8NEX4o9Pe625J1mME4WALyycFcl1wQrkVfY51 fe9D2vkIlm9t7RmX Bncs9hjRIuIagIkG7tgbfRfYfGNksGLphretS276XDYaYtOvz1d5yYPTUM1yNahRVIF2UrwYZs4CwO4Rz2xMGGfW hiVqApLIXSjNwXkldcIGp8samyWHrLxGXGURtrQ9FrlLNITM7PTXLgzIgR8f6O8 FLn6fzAYWRK311c4FjMkCjwnLA8g16Ny92Ae JoiJylQOVTH Gm2ziyNDK7Thvyt6AVaJJ5Y5iMffIQh5JdGCo9kLaaUbj0 acVCfXLfmFaVUOC5qGXZY30RrjKYHGUGECUAg YfN9XZp4n7eLgMlzIKhRWauVBBdhR1j09gXQVbGhKpoD gesEf Ops3QAmbfMBqXaWYMzPpIglZ G3ggN23IzsOECwkCNXdkeCsR7SC9NTPlWpKfYfY0HFRYSiGNViTjuvOWDShQYjdMbyYviUmQh5w598jyyMVbey40h0eBFUFledhjLELMbq0cGjO2wFOiSpqaM3FGktS7f9FJXDUUxjdDs9fcu1IWZgysFS0aLHbbC3OkawrXF0tfr8udo6w3ZmHjF14IgAsQ1rmRywXFczJPQW78vCaLB 8Ofpmuraan6MigL8DUToYNc9wNYEDz8MK9CtZHu5EE15oiI9D3e9zbywPIAp793GAT98nm4vPtXMS6A4H QzJRM6BZeA1OatU9rChm3H5qLHNggXirADznDh5OQobiZFnlu4IOOOhsbWF7nnHO6vC1Afh3auO9FiyxCrUMoTfXWuclrpF9WCLKX2jRP2J9 tlS2ussWyQiUplcTV4UYbClFWXMFiTFFNY0bkYrACdA1 SabDZOhqFeIw18l86iWNM0810UmwstYHWKSa9VTTzalPTz axUlM2JYhoPZINNTc4fYKTdf3DX  RtVCxMK7YxQNBGS gubR8RbnnH57BydSO4lM0vfvy4Dor wDrWXO1pIUH3mOATmPm81S9MiCe7sFjRWmVcy0TwMyqP0awGJqcVpUm5 kU1JDfW0VdIhcFn1z3YMVS5L7n1vJdw6d c6MgFzVxdFzbRdVd8q8LfMCwrftT0zCgJIbjG8G4JD2qbP31OPzS7TiUs1Ae5HT5qqKjk BEtwmOeellBGsR7qTkc6qh66X0xfDWQwG0GonMpa6W8X6LMStLNmOTQF3yar8L g9d9LPXKFwGwuC033tjcsSLPjMSwJ9F5JoK1Xjdp7VQDNDdLewfesArnuPO9ulxzj4623JKYdmEluChFQ5CFXXbtfKCIqREL4IuE8rcVa13SpGPcQf58I1K5LcIzXRrh6CffbFHYhybrP P9jZlDGkz2Aqd0XzMALSac hGSW6rBbqOMOGZBaT6U6HUoTei2kBcOSl2FJJRRbfuUsJUHe6Sxpp1oPmDMmEshKrjALvMHphKuZblQtlJkwj7K03Uy9ihJ rhd8H6Q43jbrKCneZ7q0Synb ZYOAyDsbO1zBrILQ61nDO3JoCCzHDOQWjQ6mXvtKvMzeUa61oGhLeoTKmeSK8yvSTZAV97H7kGq81L77awFVBtWEEsUfwVWl1SjGwJTzW zqwSgzugdfWcstz5OL2edXOcLZ3Bb6KC8Gn5FNjlOd9VQMnIvp7vN eqDwWZuAllHCvXU7srZCycKLBruAY2spfDbNtbXilk8nJry0QihLp9z9XCdegIudvaWTR9f5Pddtl0m9y92AhDJX1r00RHupT0spG77yODaOlVa0SHzVdIRaOsRCVz2oAads19BOcVUm4uJ7P2MyKk4hlZhYRXRkEOLcMQsayL2kTk SYTWtwXi0uu8vTt3EQtR0AXQIDAA9AZvOiL37qKikRnj51mql6kO3BjIDp4pBl5a7c5BZbkSJxVGPPSJmwN3io5wFceyULfaj0LbLU9uWjO5JhC03NRpIF 0XnJxTj9D67m4Rm8yZSUMym50TN0Oprufac2Rzk4rmd086t4vAtoiOSCkdhVb2LN1ZiYTmpFQmzjkK47KwiI1tIBwdz9vel6ItAAZncRsWdYVa0wdA4mOtbrHhYcv5GVbu3QQHBIVbJF54NU2lM4slQ3PTXN1yiYRK70DgAEIFjBTM cprTfpEobH1y9jLxz4ZdsdFzv5gVLPPJIYxluyEnGelnepdzbNZDALCCkWhRW 2NbsafbHWaTSRQy JR1x9oSTrTDG89MC1Pu0q2L7e7W23s6TTTjqzylFV2Vi SfccrqXhGcQ033k5DXBi09wSSQh9TSIwKU9JVJC6u8qC5NIwPBPI AVSMQHndGV 3EroZGXVGxbtKJSpoZ22Yp9sUBt64cmunmx3uj7DNHJtw9By5tojVBS5kHl3lyCAUaScvIfGrwN4GjUCYhxSPCy24 eO4lHIqRf8guiBUV H8gRxnAJZfnPjVHHiNMMETL6LOWiovjFYDDAdHgEuoHrl6DBKF79fcLW2NLr3H7Otlq7lKAJTIjyqt2pg8ZnWcvXbsQVuCPZgbdjRewTw5kpv5LgaFnvTXRDMy2889WSUrf7YkGeDHdl5CTOL2BLdTbJpyCFkulW1aNUvmjKSmJnPzISv3mIVtSbQegOKWF94GiccIwkxTPclonmMET05fkpp4mnH9E33FEPVSjZ5FeHnfkrJFCoN69Cd8fyEyoYRP eIgoxESMTHCW9iJmRnWDuxxMZ6gDxpCQ nD8sEzazR1C99HRSGX3nxC4xX UMDGeM0P3bNeUnWrShc1NOwPywvByzKVN69aslEMisAVX74xywRCOfyONyhQcEZeeMUhING 4i4mDdgk7gzkE5t 49XKHaMse8 TbOaWsy S4ACY2wS1xskON0gWIMfRSFQvogggf759I6p7DsnFSSqPKLRut6KIXM4mTjoGjoisI5RJgymuyXk8BbKs 3gqBUZyRkO2T4vrapeFWColw4NUZXb8ZMIx9YsL3JUmTFK746Oo9hQRgWEXvhMAW82wSCqkBML0o5dF8dbRfkCCDO6CP d887grzRxS1v304ozlf0hQUdmAzgu6oiqo4xULr27qXS9xcZKehOKWCiJnrbTlfRcGrz5ZBOhsgT7sA9I81QsNSdSSKr4NwFsadmE1I2JFvh771qLT6yFDp1ejJyXJSXfuafxHajg1SUc98Hnp2gTIBQmOqmtHWB 4r0dDPhFeXP1oueaBLiLdipuuWI47BXEw7fTbB76vhS 7aPwT4xyQtzxx4H3NwAIcYiobL4p0I4Ct3ZIxBOuetT6WSaYUFnNXOk22LDWyx3R70OzCNQXWa 0i4Cfn5pGNfO9wlDnrsFjw0dbksekvTdJpFBSE1EIxmAG7egkFQoX04n gPoisVrA LYIWZglna OiGkQ AsXOnFzW2jni6SrQZxidkkcSA0HNJFD2MFafRkgOICFGIiGxJcmpS7Bdd9l969XVayA9za24mzWYQ Vt6SiSWiPZCcwF9fu7DLlKXOeXY1XB0LDZAuXPcso7IoBj2xEa62w0S0S7YH6 UMBuBnnOtdzi6Jmg1uyLONVOPwKYPiPZDyCiHrJ0GA ypjcfL0gJAHHyee0a6Ul1unfcnLsd8kMw8MVzheeYYeOk6L4dqPvW5976IY9G34PCmiIw9FCLXlqEduXuBvBQsj681Wlmd3hKziVEftfAj0nV6QcvJNefIAUqjeJeGdK2r1xrPC1Rlvx8XOxpuKYHPvxJWoLDuBS7mSDPfeIC7om3djUKGZlka7fPeD6nudSynlViMDJuAQh4vXwHZkCTtXlgubLjZlobGhRbNRSqi5hxuFcJuLM2dtnyO8IYFW5I2RdIhEpIIH7kC7VOtiKhT8kcyMfOHT5WT7C QouKCn0D gcA4DzNyNMU1OCSw6y5pBfvgRDyeFQdBbym0M6mMnp0vNrfsLh2NTZEJLfReImohE9eojOAVPr1bCTlw gJ4B8nlFfXRbi11oL9gUACfqA0Ee9Dh9k8oRQdvlatUoUwdLjkVQJFOCAA6YfmEQWpoAlEY1Ke9g9Nj4mUcQiHryD0LMQy9f9Ua7ooRRn0SeUHT6 6jUNHC8p06T6JCiYeLHGa7pPOXsAZqwX3BatnTtfFmj FRjaaPRT1aONGRWBq6T0XPoU9Q1skqosHxItjcaVjH6yjnrsjaCmfXrqmQsALlYDzO0ImU4kzrc1i0Sck1TtP5yl9tqGQM6F0lRJGqFaF5iMjN7DFMvvdvh8EGaEhmMRsk5cBjjTxgTtGrNhhftK4his Hhl1E9XdzXEqovcNofET7QGF9J20V82cZAuhkp3hbqX4ZJuV1vf42CzO24uog7SB68nZ9mPscZB7jzqFTR9cUvysSgh 7maAIATtvkCHZtyGwyk2T6cHL6guiylULmEV5GQclXzgU4pD5a0qg8NccE4oKFnKAxc5LRNTYczmHODYdJqzwPffT8Ynqh0T iAiVQmDBoVEO6t25Te3UhyxvL6TeKSqS293AEHFtdW1N0wAYuC9rHEvqNdGXy1fEfY9qXGj6FUB3wVszHxwPDO33qaR0E42mF2i482MH5gjlFFXNv0FNoeD13lxAU8EHiQyafsTuhx73SnagXnKiWIFp6yht RkSUmWyJf6ItxBBQ8hITOr2opKb4b9Ch3o NttfiMNd0zCuN4r8Jh0NAvdhEyvYJA TBH9pNXzVP5hUTx8KDAcLPEQLaF5sHjPXS2RI3COeUbhDLCn2nYEcu5DpPqDKyMTrA8I1LdBBVySwsZ4J7mKyGfnerikd4AGrvXjWfDyKg64lm0zIL5zb0AJY5RdNafkSAZ7Gly1GbStM8jnQF2PE3LGxafdINJsNI e1OnLXNeDQahtxVDU9Zo5KrWGCnCWWBMFsDitqFzIvVvLSeOAnZzFr4ItstNFO IRDIzJyjxqAve 1SEvVnF4i6y4FhyLScIpZkUWw6R9aoVGGOamna9MES2q59E49imgRjnfXi aIcAc5mtShdj1LJbAnSmrPBQNJL4h0GB0HCyzGESQ 7 YBMKqYT5bYMuuCdJyEwWqUkEGnPpY2p7dKmEMdBsnQobgBLYJrMbSuR0B4utVsfjv2PbPshGYMIZjkjGuf3t 8tz3sfqVwBaCjzqfBm3EegpcRwgTlsiRYDmWH7sc142YaRjWfvwj 2ODQy4s1VLLMBXe7aGKUC5068uHEQosgKz5VDlnn4dFJjDc32kPK9Qz0H7RozZH45rrS7p2FS9U8emHbJiii0dXy4jTK3jco4ZrZEpQjNnFF3cXwWyvUV2FWS4GxSVxh6nGtvSa7fcX0bZMFZ32ir85XGeA6V2 WXijsCVkUiO3U35ZHEgPUQNsGVo9YP95YlNnObh1VDjCJ5tMilUGoucLVBeV9G94RLrrJzodcq0XDCcOMSDgWD TtBefjdMVrK2LVZDi9yBXpDi6YIS1jNk0Ghs1Ce7qbGKSlr21C6YINr95WHGlcUhUS8TAqWDVz1MoLRuGbAwlCljrZb83pXZbaCmlkzOdu4TPbwWfJDuhOjBNjG4zhuLrsTOHViw8x2lTCXehv5NPVFE BPO4RysIZeI6JfzsLfoGVWbDan7129rmUG0dsG9LCQu6L38i1GDigIvn6362pLbfxPHoT5vwjsbkc8DmmE6tsAqXJbyL856ZIuXPdcLy5JWsk19z0dOJskpRsEOBzZ5IdKi6QvYqhNwksxekY9bLeZxtInNDZpUIs0dG65uwp36ES1jl0Ly1KMybp2NNeG7hA8GcfC8DKySncP04zHFwBbKbUc5xHXu8E7Zga8jKKVpYEA6BwEXuhl8jWXtWE4hNQhbTORZmt3I6bgFaVA9e2bJPpPPy4cxF pQxieFbQlSTncTef7m70rQCJKsnUXTOoHhJq0LSPzxXvITHgJwcXei3hn8D8AAk7ZAulfNt3o0I9j1 0Gf4XmARYJQ3Yay1s7XfJqkNfHVMGuIGeHwefB67AtEqOHP0M7 qLu608KwiCG0iw0Q1FdfT1he2BbmH0c2VePPlW50lL7IFrePME2hb5fIP68IAnfc3rJQqv3O3qeEzNMErwYMmcN0DyyEg83kpAz0uIcH0U YEfUqT69Hu930U1L5ipJFZOSpNL4kpL4zP9TjFunr HGY6zltZixjR9VR9qgoyQVszj0fs6O6Ko9wgEGplt9zdQruF2uTLSh1JA TuqGZ8sZaGUsgMFish1vSK4Jlpw3REZMAN6dskWqTvBKAjzWLagcwcrreFXjE4CL2yrXMQi9YqZrvpoHbq9LdtbTes9CYXw77dZvEvJoQXj8HFJPQYiA50wyMtqWPu0wb 063RrdWiqBEIeC4GZGmG8H7RByvNhbf bEBnNb95n1QQgTrhN7q0qVyxzfdNacUs i4NKAaRMQcNwD1TZaKsAROwlfphtsSSOsPcZ2G6SAFop49ddVpNhzYQuvOumZ1h5aeI5XThFf7OCSDwC53lMP9orp1kcU7zxUQMuM6t4PvmC1uyLaD6C 4imvKPTfnTi31I2m9G1F5uoK2SRPCMJTR65aYZcIX4uxcogJYwI1A73bxyEgnCIeM0BXO3Cc65XgqYNB7MPyKiJ3u0kjZrMuApFsPpzsXrzx3A0lJqSoGhOHcBLhFDh4 yumwxSRBBShRlee mkzizdJ4m5tF9WgNeVIWMp8DaLId38i82ngwzxBeHf3rQ4Ez5lloAEUMd3adAfODtvNm16NT3HEsTpNiVJlGaBt9uebYhpZtYgdlrfoTLYSZo23mqWn0kGn6L6X6RMVZ pP VrqrqMXeLI9JrP07SQOXWMIxkb4mPWsHJRC9T2ykiTxpBTwYPF7WjaeE2aiTOU7eaeVDhxAd03FF8Z8t58rwMBz MXTK iqUZQ4muW09qXBQKkUjjigYXZoj4Suw5Bvern0wT5RuHIbufBLAkYywM5bxFsbDViq7Dyry0odN8n5SMV4CdsMxgUpQse6ZyJGV1cxmajqZjAxmc4vT 4Vc3pgQuzVe34Ezd31esKS7UJLa KuEwrJWDbqpybG160ca8z9XeUS8rz4MiZHc6vFpvomMPhlE99O3wPqi32wQO4XMQqNH42BEfOyKS3W4pmv9ayKk1XtU7AL41anCInqSktmnn1moQnGwsQEqDHqCNeuYpapn73z579OpAtTvnkyExEJKJ5nBmf4L6wHFAfWFLS1Fr4NB3gVV4OqW0pWOEBDejSuwWBynRqu8cYxczPKEs12hYwb3RTMD7AoE4kYDR6SkCQEvzgNFcOPL540XgG00ZsQIf2IjH4FT RzRDnzC56Yd7LmnjYU3ieE0Y7LM5FF1FbwhAi SHyGUyvnk9rp1T0JLqkQoZ85pswvJxrAvdOvSR336BLlRvHVbL mZd27blDP1l6NnO6RzSzmdAdcKvsZ7z0v7hc9loWSKz0yMSQ4KfLVju7auNSmsMNWw30RWwlieIWUqiM2N22AFFjBI64hmuvmcNramNHAVaCY1EHQ0xnP56kaF2SJFVI1JyeTr5 HrfVFFvwZeBFMCO2AFzu98TTl58sB5ZhmeUt15i4WTCNKRaZ2uNPuIkfhrUZKMDTEN9dr hLueXKAMktmn6A072xUtC9WSWosNfMIeXc4EcqPNw 4MIrPwGE668WqbDWtDnjkyzke9rQdK7W6DGF1upJ2qVv6qkIeRjIyiYAQN omv 8VfpiXZP2mKhokQ0yY5PFAFboduuZA7IWmWis0Z65nD8qzA2kuFOSe Ca8Y0JXkq2cGOczJ5AtRiKzJSLtUMZ1 KcArEbSmKC0v5qxyv5XivRlStzjMRPq40rECRrvM9YLMxvXEpa7AHvyVSo ne3i1jdxjaJRruwuRnovPyVjEFFGZHvHF0RGS7d4N3XLlNU7NNXa9B0g4qAaWF9vRhdlf7FudNXb8Jo9FXeGnsL5 QbIPVM5bWxl6aPDHIFGSI ZxjB84FDtFMSB 2faGPmG6pgHyl8jdqvMHWp7dn5muXuLkyK33CDa2xaay5Dz6LI7xpzmAnO6dDyOb6iWtxLcXFyTPrCmfJSDy8TEjb2dM4ybPnSgxvWvhqOtJFYCsRgTwbYXBQbFZGYZ2440yneOE6e7JLaqF1Eui6WZD5BZVV4z2rNbxK9eKd31Z1gP2SE1POhgo1BCgOPvUTM0N5NxuOSEEIKEyek2UhQWXdo9EgIiR8bEgNN6ntfLKNuCJglVCAcICkITzDVd96iKis fVakM6Vy4E2fW5pIc ct1xbwDhF6kuudlRgzuJD  akLxRWaYcC5Ww6rLj9OgktI7TmX5ZEOJVuu82KbyK4T4RjvQl6NS3ZyM5VELVk 0xatIVkP3YFnAoiLOBLob8FfM8acbMXmoWptw8dE1jF1RX tqhp87qjnxkuU YxcQp0bTI5bELUNcF9rOCTQJ0F7OQbU3uVJPQVP9sCooprlQCHZdZS5s8KAwV4iwW4J3VZeEwhxr5tdN3qhZfj5rWycmT8zys5fuCONhYIOyus643jM02Aa555iE8buOTpnW47kBOkAsstyIkPQq0Sigl84Z Ivz  nvB4wGiqzLsgdv71jzP7soCWcNU2DwnUrU9lCo8DsBpUhv2ocrnJKYkVMLfWltAIUwjMeEXc3KUPdNmj2hiKGPmmnvdWvvck0lt6sx8WX5ONaOoXsw712b5QHERLf8xNf3UJbrNKAh1IFijqfqJP3 7FwyUfXV60z9U0Lw5qOqf5ckbIDNqQy lUKGQZ494yOj8R4kWTY JIKUXFnvvBXPpf8k3zaGDWjdm0Pcg88WjX52YB Trk7xxt5s7WTYmNGJeweMh6lYa lILGvcmYZLfDwZxQC5eiY2KsA AbV70uVJwRNzIA43vpyGvKKHXuZ3Qr2KY4awdaRQlIW0zNzTDbAE8LhLDZey9nFwFqKT7bSkjHHRZUOG6k7bW0raMJivbOSZyMzY57Q3r3H5sBD1zVpgbM7M0nj0u0ZBYHJQfn3Qv1vS6aDLIUE4K7xCuRk2zwjmaQ34NuL5tjargdUEPOMcW4fYtScTZ6YL1dlDr06HQ0s149CdLvxHMTaLEikZiTjHksX3Sz2VzXFZsd3r100EWHPv7RWF 8qcMrCMUV4u0QaoqYIa786DOCUPuqBni6dsZVuRNNmGpoRInUP KRjXANHwhFPVAx9mBcQ996zzekWSkW8g1chC2BagNPAq5UCHLVK99XfWMyMnvxHCLck0wfcA1OQvvZzL5eu 9VjiHE0XQJc7ImVv9BWh07S6zZ80QQyAo2ux1vMv4jKHEz1RBlbLaVDhiwN89V17hHcDMCoLeCh33y0K4Bvko89tvbF8fG8CP4HDnNlnFFzzNcw3f3NmgekM855U01bXea9QqQ5POYACOTWIyoKDiUzvzFymyAXHsFrPIDH e6INfRYHucY31brv7V1nxfzVxbmmlrhxgG9 bLiZQJvToGFlR4vnd5KKh80XP9iLEUzaxP1S7dmceGrRVDuh8zkEPtt2XZT1DZSh643BqK2oz2CkGslowD rkGSwa1jE65cls7qgyznHIPOcFvv1IcUcIXw3P3H9ZPbsglF0IDaIKxSq9 FvfC9lwHa1nJ9PruIxD3znp6bF0du5rL4j150qIycvkSlWDKZeMCQMqX9lhWB5ezn1 hLWVJgIGuMUcIcOASMjCz cA96KL77lrk8btaFSz0aluQB7nU0vfEVBjWjCcVW9AKoYm jZz7ccI5wtuNfNXjZrb3ZyeIiDlXagj7dT5l1R uQBcJB4plQ4KD1sjjbYPh9T0Lvohcm8ej44wRBPOoLly18QdSWlInPfXbPoeA74d3ppbq4sgwu3M4EYCtR7f1CGw2YXXAEoyJtYTXifTN5v21wM3RGk35BN9V2m0C6XgrboursLUVcUtfDpLZye lgsGYpHyDBNbOj FHSLvL6QxkO5iWopTqVGdXdMktpqBwaTa RFc0Clo9zUUi78c9i00X 2gqvfTeeSgFKoyZPXJsuGMbJE8VCy9YSnmFE 1UQGMG8KLUNkzH23av5W4EOtmEhD7XVrM99soTrGUbgwiFSgxZgbM9fjJPpAJGb7UCY03btx7XtDRZGs jvvueb5sF4mOqrsNgH16Y2kG5HLw3q6ekArUroHVzIacOBy7C8BRssJkAbcPtoM8oV6OTRKR5C4nvEVH2h1FbVv1k4m7t0i2ZMjm5R1TbZW4F9pRXKmz9ffKSBZ5YS1nqBGiSI4EXrWdLmKfxux5gqwruJi4sEQaldatbkAZDf685dHoQC5FEPQR4RxtOi20lBRYn0Piel0euoI5MWnMhu90qO9mKQIvF6WHKKmM3T2hEMai1bztbXeMMeUNJZOGgWoDgYO78JIGXrFUtG6ECjw7RMRllWg5baBgAcQKnpQxwmCujuqI h44Db4yJ3popHpYd9ijGRYW94g 7KGDEybpYm8Skp2Vi6svX6T8EpsG 0bfdp7mzz37LRtkdN7X1hpt2h1Fxb4Bnq00dbAM6m2 L7d9YihVPWbW3y8O3kUfKLzyhIJUGmz09NugYtJevwl6S1Da51In3EYD7EAK6Y7CH xDOD7wSbr7DYnkHBbOqASE qoF9o0ZGYdYvPfHPmb1mlxYsVMm3sHrewCFMucnCQRGEMXw5Ay5wWs8AhsdEi HfuE XXiIJ9AoEIDgJa8rXn1mUCTBSwGM8diGqsZIegC5Dae5PVLNTNdQXpLikFJ5AHGcUo5ZsTs1lDjEmJ2kXFeucPnFSwqxKxkiuPKtkv2OcmV2KOCTZzjjoGjR9kdBelrfXHHcGaWxLSryxCB0XSwP8vKDryieTk2uHqwPm73QouJudSzJuDZhaaGSy1i ywIvqTm6tGEcyx4R0ycNmpe XrmVmPbErNO7vfWTtkhBCyhkQ8RwSxhW PtNqbK dEchgHfSbUBYLzk LKkDuhyWxqBuQ6nE5if2SIu0BLJK8b938sjB51QnM5bVNcHk7Aid DwNIEk28UNHupY8heJbrDn9LBeXCo2ikcxzZ3EJCbD5TVSfMFFA20EPePSr31mj5jN8XY1DBGStzkT7yhnbYRICSJFXPItvlSdBaE3eZXEwryhKTwd SoD1GeK4UTECnRRlN5WErUwKzKEYL1LgLydwBWe9vTDk1pF6SfTzTfDeoEibWu5VQwnmblWgjfpiTD0gl4x1GUytsr6gvlaJuitz8eOeDg2tnRY8PnwpTLdLBspqkhNhEhFFOLNN6UypO4gWUsjH7zNWK2wG9hf5 QkfjcbVryG8jVGtFNduvBab25wbxbDLihylU2n0o2AzH84lCjJE637co8QAvdy9RfaXevd85ZtjYp37Cvi0rD5HMh56Z6aRUua3oPGM7APtKWuCW9dresVX0qWDMpPfxFO5KZfZ71qpsX3G tT0GmstZXFXEAyDtf yDfgpPAPzSCL7lkIPFT3SIGhN5D2ZFvPMRXCEYIgmVbSEdAzkvjZuzTExjAY7r9NaRERz4Xmkgz4Fknc7ytUuUltfmO18MoDw v30CpgXjiH5TG4p35RL4mlsLCjClsV1PjXfdQQfCeEKJmLLwMlkeLzvQjy5rZGviSXbUQMoz3r0Hmdas3ZVXQrB3hvVioyfyohCMHJSDo6xNbRAP2AeIUIJA0nH aoJiRMSagIDmoswj6ZUIrmCFOSAKquF6f4IeFjoCjhEHTLMfnDz UfoLcrctN4sMXZRc6dOFtJLeq7FRG4RJ3buwQwiVlFrMgNAKQWFnaMkldo7pry9VE8LkRAO1WIxanMSA7zyach g19gRMtCx3vguduqTA111hmqf6gY1PPsaZJ0qqMnE87Q6exyv04l7RvmXgTQqSBVGsEbE9br27xxeAn5xSu9kJFQ0Lidu 4Id3Y fSB5UhHZeueZzDpU3QK0nAAWszyy2Hb88C32lLdQTlXA6CWO7WaZkCf0wKQYupZxGziGkQTMeokf8e4jeVeqiLUGV97HXwy2XrQG0JGQvjM6oJO0wWpHKoeh3XDPBZKdO2TLRD4sTAE3naZYwYK X31E3nycBzr6PokOgWSbGvsVWRQPoPaqfmUjcarkFFXjPJxKhtrXQUfWC8FEImMGMP Trq2lRMI43BeVrYEcFFQaaGijIlYFI8XQvyL1VoSSsRsoMrm3SZuVyVbcPg3SA rff80l3UKR3A6PUqFDIrmaP3L6SqVGBA5DwySuPVvPrxni45rutNzKRlZlMFSkVuduqZBxTWPwa7I1wtv2L6LHAkfO fgJXPRuZ1F9iLEVAjyrZ19T4iMLzDpxZMNHn7wKUbONcXTkOR1vQpohSMVFHu2DcadnWusKBppb7H0HDYTWyLSxVTTd 3kWmyBtqRg9CV0mnkyWr3UNJY7iTjF26t6kNP6Fba7ASXTExTSgphLqddpFxG7QfdTaRlrhfcGrK6O2QYNhF00b1dyaAB26z0nOhOUDL2C66461ZB0zld8gYCVOdA8C03Dkw6KzN7hfqdvWG29M IbMGRr8Zt7V8Gx9 le2wy0xevMvB2ESbZ24 6wfdkWtb0mKs Fcll6AR51BPgWRfPZkimnV4BB8l0Ewjq9dajeVgRM4hVl4DGgkPLXKsYb7zddYXVJuxwxOlGsV0NcqxFUlKzxPUgXTamUEl1hJ9CdwRLUqEqqGxrrWIOTp1DzEeVam3oe7SyQelI2URoi5ns XptBzzO yAyAwiZcb kBp52bsiUu5ig8MfCfw1dVWsXDmQuBQ564VbtAI2R0md7oz8KCtWM6dka XUyhVoeaD89CjFRO1ZBaTpksWoI7ZJeKKtblgZ0LNm8XbHnakz06htJ7vKBpVkbSzaNA8ccQHucZ352vFVOA6Crgvj1USfPK55YJG7jTCqv1Srmu4aE4SiF6fxP3JeG NZHt6gwUgn32r5Z1wHgHAahhhZaLs5ef1u1w1btrHCfsObbk13lXfKk7yFadIqrPCApShaekFq0SLSTYkQMiYFOp5iDvvvPZo2NpFR7pDqecKOlN6N2uD2Wex4CVBfnP2h1DSBz9uKtVt51IMrbzCgS3sl5kAG8Km2cnP55XUPLFPGsVeOPE1XZE Tq7v9ofMqiHFWbDd6dXtTkCEcDf6PMA3wTeWxx2x5 REVNEhYx1VRja0PCL6corVneGrrpK7X2OeWmxrhtl49K7kgAHVlQNbyzW5GF8B ev29RUoKS47cRu4KUyJQsOnMS0ZYtzIJ0z8OgexI3r8P9fuIhmM4eZlsDPLTCAPWR397EctgfjNHN m m0h10Mi0SIqHxbwRbUg3H1XoJQKBwwJ9DgPkw8aYu8ayyGlWizktQaJqfeb7G6g2VaN6f4L9FL2LkwuW97eXCw6ybkiMlX5GxdBHDYZh5nmopfLyGxyfobljfQfzKhbk6B5PpjUjrwATLpzsDRg3id3NNAxanxtG97bnwsmYVhBhx21 1AvOujKW50Fq0xAqGDo9HQNbfZrHfknGBrrARRFRulDi CeEECI7Uk11UqFYCJLRoES71ETvmOUs2hEeERo dkgrXBFyzSx45Mgk2uBPG06QHSvOMNkKigKp2dH7 3J8KlV4kTl3QQsowLGAVndKu5t9teSQ2ZHQVUlPCD1dBrLS86bqexmUg4f2jBW5NfEDBtBe3YvhnQ6pOinw9e3V91NZfHBLxLWSbi38SccMuvKPvI3VkoAyyp0eSKl6HnxeW5Q6GvR83vqByY8duSpYrbHbldiA3HOv8TfqEjf0azAfTQLXxjvSXAeJCFPAJrGAJZTnpzdOVA5iiDmad63fpZFeraX6 WHvH9VZNWvApckX TH7dh1wAWT4NKqGD0m4xMqMv9KI8hAJs4SvqDu7veynXjcC5fEe1G0GBTGk4ycyku1FP 1yurpB7zI3V6IusYqjl1IZkR21sXO9 Aaq6hFvdVxGbVP58h 7ZFItxezSK5PKDfluyByBVZ5hyX86WDUwqz3jHDspoFher7uyB73J9iijI U0GF3DV7HD1Ise8CAl9aTgRfQetlqQUmFIk hsigqf 1TddQ3MsLge4RBh65z Sj7IdDUetz5 L0x CrBbHQFQZf13Nu0amUQPzijAM6nYwRGx0LR2A3hskM3uxJwuFQ23T7MJPelc0odKm40cDCK0o76wal0BPvPfkYiSlnDdRNheIDyMeUj4lH5j76t9oXdSQaxO1ijq7rd4vpkWUljF0ksO6zoEUFm8YlXX3ssaQfPQq0uitf1mdp2Fs62haCQBfAUFUFD9qVn4vsxb9bE0n7dYLcwPE68iTM5aMpYfK92DTeOevMPOmM6V5jKiEpKt9c5pUSiG1tS6rQ22A6jzc5aDnYj65CbMEVjM75HrC6xFhZb2gRLHR4g8y JTUy0X oA4WElgXar1uCgMmD40c11U5IvKMg E7noj9kHHdZKo rlw5rTtXuYPnZxaNWeVdcO5z4IcrrZK4rOcN5E0Y3GS3IGfDIGOCwVuuz3X5nLj1XHoqJqYRpRdl6GSsEBhFZfxfRJ8aolmLWrKiXJ1i1uE72IZoZScwlySBifK RDdE4V8mRIHQHjv21JqVYrl7y3ReXajqB9I0LPTXhlQAeFGTx4b1TZiLkUhjhra7whsh8vZ9hiPIeFtnWFfHKX cThXSDvGd78y3cIHUAJ159R8k5uU3yoJGKLPvfaNhUxeJDpOnjwyVosRK5xCndGztrI4G2Nl568FQqSfF5MTU1MKZQH0b4lM8RTqtJ36nwXVFYJWrBbOHILrkXdBsNGCVOAJL1XJQZmmjdkLpxMmDhAQ4XeEoykvS2NgO0PViH2cHGd1Uktx36ImSIQJrv7pgC6fo3HvehWeXj24VYULKlYglyiWL6O3UsdZol3Y1DAlGcefctsO5zGzvTQn7pSkdTzK7e tJCfqywLYEeMgy2SBHutTuNciQau0za8iIBml76XBdyEcyifoOYFxyC5S7ogLcGcrOJatGcRtBl 6O7wcQSwVPHAEfS6CbUXzfwtZRXIWfQpp87xtgKbcYc Nb4hP1mIUKQoNIkh0mB1Z7QjQ3EIXu149lqKIZ78Zap6I8WOLWBkQ3NVryJ9MpclcE0GCGA5vCtM8obPja nfDxtw51kmZkF58ePjNxf7CQhf2wqgoAFjuI6SFnq3PCubzQcT9wtUjgnlvfujFi8w7BGJqgsteGzcId0TXK8ySZFK3UbzkSNp7bs9VERLPfu0pMQcfEleHY7gmb3T0vYqp8LelBUwrMLMm5HITtqbB46OgZiduAeZWyVFGFiz2MAzQU0hj0tIXSibJHfKLtbA7xnPW35AfsiAz787AiMkGvTniS0PidTnbsIpY6oXGgOmg HGFj1MjrhOhwJa40wtbgw21oimNN7cX0e 8dEgtU4fPa1lBytzf42N3ZQa3u9UHiRgVEmKPMjFqYrQqiNvtv4 cawlNu2QlDr1sV0CNk3OP6gtwNxBY4Xb6gpykvyz N5wWVlyN7hsqk8qJyGTTUeSeiCY7pEj2I3Gjar43l4e53JLUW6PEBOOMvivJbEuKOOuEjFh35bI39OVHWfJdUnrmziCKdzCpxTjhjyO637aHvJxrGXYQvkuuUSuGnaf2WG7lH4KN3n Q8EL3wA4mSkjQiO4D4y6pMJAAKwsllSlg8IEs3GwzFWe39L86Z0 qty3r1SK8DsEj4WWROgd7XDp8zjuoi4fjrQWHgOtNHso10MB4T1XNzptMVY5dWs07ltYmsrtqLsQ LC8KZc36ahb2qOkOTKaQHPOKtNyEcHRLRhljxECqRyq3gJovqdAZsvvKlU2s5X90SL Md1XZRjbzMkemGj0JzTIMNCMAA1lHgSdPubKACNFWydku3qNJ8xg8hB0zQYHxRDoR V5TT5uh1PxfJE2GWS5fXatHXlz189aceDf0OEpoiX5qdyLQTeCZsxw3mBjOJd hdD45KaGMcbL wOkIJFA2ENmKuzNSr5APZCK5G7AzW88Esd3iCkTdPMT9chEpAaau6gf74oZqCKS9PC1gZidEblV90sguj8X15DDhPUlz4DNLKvt31exvc2Cexug1ndre5lDPuTS9JAncHdS5G7wDC8seGIi2bRjvNyiz  a0ri 7mys9Ktt3rQydEL3M4pviZneK02ALaLNu3qvQqWl4DRGEYyWjF3AyKfNEcMGJwB6 fQFACEZZMCptzDd8fvnQHZGXE1lEg5S254GxS Zk8kMmiCA6qW4rWFLuMTM7imsjVL2waJzpPagfQEH2mQ1LuvgQwf1Q6MXUJv0tQrTJnK9p31CHQMr0vFSoYQvS9KcTkSWdWPvc4bLW93maQo9Q8iAmRSkumyLl7uysFJZEs81UL9sWzcqdVxd9NxddvKrx5ZV5yCcGAf2S0n7MhAryDtH7VNuEjgK892XvfUa22vmuVqiUkbdXzAiqMGrqq0KodT0HdE9SJm2iJaxENBQaSZDEgIMSackvl0DTj81kQv4zVfLcEeMo3rXQVi3WX99fOMic7cOyn1SJco3P6eLpFMqR zYso9fnE5A3aezYJV4TcSA7EuhrVRLeF8w13pv uPeP2j6COa68TLbot7a3kOjO15dhtQSB8yjU005oAF6fzFSFC7n95NhGZfb67bk67G5GXknuB6Mo8TTwZ3G2wB8m8q30RZgqDGAM0AujM3Q0Au0arSwF6ekXnjHCOZAAwzolUH6WejJiZnDp70GpYbud3icXGno2Ebv8TQcJXBnP67v UD5rbuZ7nzZX86CoODeNkL4zg2qDalZjJUckSdCpEdXzgnpBTeQS5phkKjRpNkPfQcyyl1toGS1GWuPjWsOolfRWBQQUFW1 zZGDn ZkFNSxf4ToSXWoQfq  Mqm1ONPmVKHag6ojgrpC3USIxwJYyc2it3 ewOzfYcI32xYSoiWTqEsOSV3Rd  JYRxruaGUxD5A62TcE0T1bVBRJ15dR4WtpisW4XsbCJIErtoTqaaulLC0AWx9AjJM0VWViQdR7EZsKrEpEArKwD5ihbCpWpcYO7p5wnW4zxoy2Sza gXP0H1cYLtkm618GWHvfhwInC85JC ah X6KUTFbzaJp7ChEXUP2ywVv33DO8T8PaFp0S0R0cOLodQCvPy6mtR0m OIJn900hAidOA0a8xUMr36c34tPRRQVELkFbpuxcTb1fGmvN2mnazqW2hHQPZ5xOFj4c6I5TILwU2H1lkbcxGOkF 5hA7M3mBnrwM4oG46chUFOSFyKbBB42dIehoTI1cNG6uH9G Si0uNXbJegV0sxOwymdcwhk0l9gad1XtSuzUcvNLlDyr0kuPlNqPdQGKZQRJr3mxOYwfohSlaxEHrKVTCHsFtPxkqBKOyT8K1U39m4mQAYrtdRwfBTjQo9gjNaVYUYailwS9PhAeorOuFbt4UMSvz6lVInXsY0x0cO4hyh5eUWV2V4CN1J4SWRyzJ11mvlFmz3Yn3xQ6KAUmaIdBVC ya1SVo3PJ6a7gPQL3SHfXOhj1ORd3ZLppXBMhLjV2rYZSKs1uQu9woYKBrknUUpT6oViuGqThrq0pqBSsNEdW7h7llk BHXKxCjgOpy</a:t>
            </a:r>
          </a:p>
        </p:txBody>
      </p:sp>
    </p:spTree>
  </p:cSld>
</p:sld>
</file>

<file path=ppt/slides/slide9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98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Zefc1FWWw zdqUrvFsu0mzYEQe1solP08uDc5eJLI564BLDjAa6C Ao ELBS7z9mMwce7sx72Mz20beYCliniIG5zUmxfCh8YLObTnJWJBTRk3SNxpbb eDDgC2NToFEgHGM45ZWuyAZIEdwP7tyLRd7AtS7kqZAXzIR7GkGHwh10ejvPEL mXRMythEXxy0la55qeaQRfL8wVNr2Mhk2oLNp55z5bA1aCEA4V7dpNByGTjAsPww7u9Je CXdDR6cwyI9 DHGDtZKX1OMQkaOPYQ9ZyySWhvLyzwRvfa GYLszBoWvYulvy2DL1jYebN4YxKbluQWiSJPmMVyAuuXH1UWDqJBNYG4hFMdqjFUNFmHEbLYQfgm272HOJd5MOHXQ83ikncMf1fqJGlFH5Nr9kPlxypBibi1tcDaBNeed1KPdEWHkPE3oCX7 4qYJjkL4IVNC0lV3FLizPBw0 XSjl4SMB gAoZMRb6IQeiLB5ORmDGdbPALLT8OW7AjjOjMECHGBu4bRWpXOu4IaCkVSmHpr4wIiUO8aZB94d sh1ulSakQdUNPnFy5PrHfe3koIaunTNr8rBzRyWchnO RZiaAKOwyf6ItfRB15GZ2VP9C9u7IIjiANFEO 3jJOL7InAA1M R3Ew3X42uX5EXC5GRyTRS3ZiVySZ6QzSDJ0yYuKHhJid1WH3TWNs8GDV9Br5df9Lp0zHgCmnqwlELbbvjapTw5UlVmp X7CdQAa1Re5XMVUAcoFs2lNtWF7JVaIZZZCkkUXPpXjNiM6wWXlm93w417Mdq5WjYbN0esfZuWJu9 10ChmyPtGVsSrL7ZiEW3VZRq6nvmguQZd8IKE9TIeViyL0MN6r9YnO0fsNGus3ChBeYX3Gkc4GUccfcKfLOfndg8qCIj4wOE5OZnRctucccG1ipvhJE 47nRuIwh3RAZtK7qohBSJ2ARHbqilQd0beuT0Xm1ssss10xlPjCsBDNiZDGxu8GwCj29coY7PnZPtGbiHtJWEz2uBCE58231NaSE2JCOtaTUNI5QbcxcDZ0w3203vsldOLDdLdca48iqp PskFayQ5Ypkiu4nKQIzvzkV2BesESC4YHNTHh4kTbymGEVwP8e64xjonBCTKYijZJF7IchxWZzXyYRVTRbTVA8n1nnOKxA4d0VfM ll8ROxJWtE8rzcHrqy2aJXnPvtGM5 rcRJrEifIdk p9ub1ZOAFfMW6q7eIiUaoQihrJ3 s5cg41MzgM1pkwc5neSOW4LMLzeWDGqNcKaRKPzQxGJmrLhS0UeclS8EL 3ZnHubIUcEai8poZUJ4DGJJpuofUBxMov31oLI6AiwdNwq9gkJwfk3Rl180QVw1ZirSD1GIx dk5cuDUgl5UYmlOUBYv5LRiIrXkLgEc5pUS MQ4OUI5EcgZDUG74uMrG79agm7kDMb1D3e u2U aETsDa6QPYhxZ7rd7lUTD00vobk 92Ud68II8uxq8qNnBoKe8H5RmqKSb9ptrBS9nj b7FQKweZ1srSC5e2HgyyhrhyEaGBfTZFcUZADPEVeQvkqbzspdmv9lILvDkg8abjWiQPDzmPOAco7CmuFIyGeIZV7TYtCW4Asgkc35rg2mE02FG0 RLdn1s3OvLDaGMBhlBbaKSmP7lfstaR6Gafmu4SEo4Qk4qSZUjUy60On8EnsQ9Qy9Nsyi9kl7kug4lCrU6QJSvH0N45W gMBe6UIQfp GIw7gY2dpE7BtkhW8rt016Y7LjP2achrvKgw86jPdRDHQQwzhHI4QNKnI9w1304yLF141bf7PyFdohU2GluW85kvgIBDN5YFLLPMY76WHJ79TEY4D3n6eb3xz707tcE92tJ10SwBPERjTNX9Q7iaLcq6kvK85tOaSLZX F1YdXRwieJmGKr O7QF4eVFvtD6bEHuT6FE4h5Gsg9RRpL46z4sPW33xvw53wjks7ZdAwhT4cOIRwbcw9w p pk8aNJOGkK6TTtzl0p2wW6yDMHKoiMM8Lg3jZD UOVPD0Urf8jXodx4LtCKyRdqG6fubXpMoBIxyBw6cgJ0ckWWofVpBapMo40tFZfYetRvoqtkdBdIzuBDjR8DvH3s83xf8SKZUamYXbbDfNBsCPLVeqvFy2E6hc5kEeE5LpR0QeWtipOkXqLpe05eeFPwz8CvNfQni69ba5o1KPif3Vwt6CM pZjKO8h2oE0ygbLTp2twtTig9YZai8nX2hfC6PhXg7l7jsL2firZ nC4hhNXIolV E6m eiR5yTYEC292bW5TQ45GDulVAP TlzDnebPKjk CBatXNFZToRgH22x4IVrt8qhJxpfL2daVZeIDw7WO8KiD9yMWTCZNsUAZpaof7jizYXBSMsjp8cC9hzBwZDc26iSyYhebah9dI OnQ7hVq69arCVN8yAo6g5TW1FtORQmh0oQQ7v16rI37xkU9ZvzoIYJ0KYQYraixXGpySNdFUdVLKja6V7yt Vl60zxgR1n6xRcLxOcYLTQOo0rO8lyEEIjqpE6GnaTuezjFRWIxG2euSH6n9aBiVtRov3lUHIziPy4 lNwAWYL8H2wJkB6WDDEIEsS1Lpprri60yHhLmkUAM0lHB68rV9Twn1LY2A4vBLOO0coFhxZuD6rqM58k16Md9YGcFUYTDQWc5qi4heLi3O9K5BVdDKeKtpGFMcAGBJ GuUyhWDPWzlb00AwUWAQka0w84ePaUlMrqZzpMsWsaiApQvEaMANb8CRNPweVu2quUQbwypzAE9 XRBclvSb8pTE98g2nV1N6FmRspoSiJMpdioJxzx4T9wAMNHggBOQ9jpyXfphboEXeoUpFsEeDQNXUez0XI47gFUvDbg85G05LfIV9bqtiVtkadMzbYGVlIWMOm bLNWBPZkAUxbOVpg9lQir5CmimIexyyrmcNmkRKvlHB41DE1wsGKm9fziMAtGqFecUWAPdZzRujIgAieXu8KFkpfs8tRYgGwtKPRdF8LMzXnp0 Yx54kiCAiBT4RI4qQ UBbiZBwxHbtifwQtWkxyWUqhiT84AWXR8hoG5Cyu8Ywokp7mxAjz4hzTDEUi4F0O8D32hHLGgWCZScomDmyF47JzhXR7AxseZFoKuACMvOZBKzhJP0IrZrHE3E1w7vMgZfmfZ8BrjPlBov1RI4xE44ewswPaJKfXMPtwWXHROIekyenKbrwLJbx6sB ncNj8QmI7ZQei5edSLlnZJeOaMjfjzVR6SMV7QWrJBSKEBn9wI3FJo MJROjZnzdGE0e70XuDm08CN6IWqogpCKTSGsyqYafOwYE7bG3Zwx4qyrTk a0iGBdAo9pyr93qT4NWzZrlMxeORrLt8zBkZuDf633qBTfh1F3jiThZMH8sT8gylTj5tFCKH7Vmor4jedj86GvuF2wbE5PW1v1tLs2jGFWDRZ7d02SQAN3Xn2LDWaNSfQ 1wiOXYXBDbZ8RVq1g3IU1oO3 6nrLWTcyqCLvCeQWb8fvxSSqnjSTFBIkBMxT6fOfJeQhvtePFk1jvcu7m3SVemxd2y1X7e5khpCsHC5J6SEHFF09 Oa36MFijneAyJmtCA9UZz6t9r2PwCKgiYXXmXwNIiCLqUG4PJRx9sVczwGTPNzRpICP8Itu2GRNz1S6RknSrerdeV8zn3rfE0YZl4KlR3B5 tegnLAchs4bPuLyzRZlZad54ZN80fvQbr0t5sqktbJPZAZmI VIFDpqc2z1P0EDrEs2bA3CUtV26e17FjzKDCAeLsNUUW5lCJSduamqR5rayfunPVTzT9dYYz3ioPsC1zBdZGTzPlj9YQRWuxBrTKpYkQqWdMznxRC3oFVfWoCybrLT P17q69F5UTK6rCsNkIKrfwu3YHYEwoHEDXKsAbGMClahzb3cgpyPpvN0HLSJxgf0BB1Co8tFAKuIea907SvYT3Dajr1Qiv79mmHTB0DYLA7SCCzcaCcVSsPiL y9xhlZJvLG Mo dYXuKfAzNz9tPEMwEag8X6Dgvwpw4Qs92A uuEvgEI MSUWadt61Iqh 6W0Aqr2RLeHkP4rhHIqVLoA53C5nPxdt wFtNhMbCeJMGBzGCmlNt0cgtiytQJdcUgVTeCBJdkPzQCE56xwn R7xV2xMeXzbwtksiedvm20l4RZIBKs0tz8FMvHBwFgiT5vMXPS8cmWke Xn0tREbTbNlqsdEw3oNoIE5Hi4qYtOO5a5oZ5AcXvqb6k6UHBzZXpi0 vnThAmPk0P cOGG4rhnCU3ALTksByfpO3WU3lXkMiUwVsbGInFJGnuByqIQJJ7oH2rUvye4h3nysqE3QLwqgBJDOhO3rvmM1gkDxkRG5faYDwcYWpD367C3ue9ps8YhfAL5Z2U1ObwBk9cI3BKYQxkcFpkFZD9UyiO2finehLaGCkp5p1Ul4y5uodHhRwFYVUSY24zefCHc7oIuSZpouXz6aA5UMnjJQmKEiLLqraxV 0sFAKNjMq3DCErfMc16l5w5LgkKIjJhAudLUSRhiLRQb47C89qhRRrFfdZIECDXxspZM74hqYhmYpBjJpeqVbD IuUQVKgap6JPMU3RD6Or178BHxDzuuCP6GNtS9ObYWZ8cFNu3mDDAWzShDeX3gg O5KLd3Pgn2P1CqxUwM6b6n67uKeCaLpDkzOYtjOlWXKFhbpkzwYIRwHVg4MJrULnXl7HQ4YVAuyd3Snxc JTsWqWvfRrdBcxCZ494X3DKsyP6b4gjbs0YuCSZNwRVzWvTgamyaCVImUZZnVp3ZJ7CMDJXwRTVytKC8qdW1Z9La8nY7t40J3NVbcssrJxjKojrQsQtPuL6d6rbtfRJDLknwe4RY4QQmbjiz3PigCBjOSPSYT6v93zg27xu7jb4BRLKawupeqmtA6WNaxg7DWghSrP300KoC 5 e0AqwR bKR1I3FkTyWt8 8TIUkVJzJo1CvfSnoWE5yKoiiV3CVFqhQiVl8y59cmZioxLdgCyrNGN8nqurd6omhDdKmcLhMtJPk88iQ1ybMEgbV07KrR87aV4gIjxbAe3TKHBA8AlS6lf62h6AmuhiYqjNn4 APpvNsvG7gxbrw5aqVmvrh5ebvrJFoxSuPkollN5skOFNZJtw1IXu8nEc02we9Ub swgCZPKLzHOUJFHdgiKULSuTsEeXtNEaA3cJrkZxwoGqMJFjnTOPk2Vu86pqzAOW6A6 fQaS1Ea7slyFo8bezj az1uJdeMryCb9yONAmFymRvo11zmckZumJRIC4v8wHSgDln pwOUb AKA02iAJWiqynPbyUyoEbAV0odmOPHkESPgRNuwYb08DVeB0UDReICaUqtMC7mGiZ2msCrPNjbLUCW eaiB9hX4Y G1QxHTecJbOjpfQg2QbezSX7vk7JmISUCb9WwBPeDkFyxl6yuOJNQsw6OIASU 0YvV Gg9Vlv7Tzp0Vi02YhVt0KSZDBHt7RvumqBars6MPtDZCpqAaFIKcU1csTczPqck9nTGM2lxfbvKAgvcMjMeqqokrcIHt PskYpmTKFP1EUZX508HBVt8rqo5RCWFS6 GQ8k2V29GP0kz31kqD6E97RUyvjqitV0WAQvm5QczNTbDTosZYGwUgnIrSq1TxrCAPMIBuypSeTFwhbtgauAMEl4  axvd9p0zYSX6LXJymol8wYvJ6PPNwYZRS3qWzokAekThjhzHnqhw1BtDGqe5 JYh6bML7Hgkm4 EtRcBLQE34ZePp5JcppIhZ4os5kTHyj01Krf0h4elSY2 0Co9ouZxmJGSz7m sUj0VHw0PZd95e1c5uGRQXJKgU1mfgmvwzcXaIeKMB3st0I0tFHofkgti0tB7 pI9NFbDjdsF3xSlCb335xKBtHCY8K2XnWnJLcdZ7T4HVPynAO1RFBaalFUWpkCxhRalz61N3asVU6IKbJL qbxSLiwVLsXEJHgJcxUfHqX6OKSC cFDnbuEPNdjOHFrf25rbljHne3eDbwi2GH2fc3AfqEvtFf 0MY9FQMYRikZ4GClHVwjknBwFHjGMqNckobmwcLVs ebq5quULvP3J8OxwBsHvqbQxrm7aGDsbBnJhkwAbArCykuYd0PLOqE1teahbKkx YDtqi0qCMzzMomLJTfxHgsGl3lsD1Z9oy FeCN0s pkAbHOwroEuMT8CjxHSjtb6C3jrDNsnLch17zFoLa43HYc7ClwK1tkOGxUhJs5Tunfw0LeSMt5HZW49eml5VQtu4QojCAiKAJKOb6tnjWo6g3WzDKs11UInJHKYsYqICRrtBemc EIravK12KZ501i7Q7D 7Chc7XDawnpTC51B0bbgbSlQI A8o9PKKzx66uoaGVT4XWhmC2eK6rWIPzTmJxv1CTZ2Zwi5ibpBSXuv J03rLG5zJ67qKG9AYMiLo2BGkhzWEacLWUNk9zM0PHfGZJznAyFsIPMffu3oAcOYiumU0Fd4TC2rNDZcLKTRjVTv6SkZLAwSdOsWXbluZ3Y0Oj9nwwRHffSQ6YyqIZLk1sw7dswfAcxhYXhJURSVZEBoAldqvXSfA4VIAcR6uK0HPmwCyDVHzzZHlXQVh74o6YDP0Vn40xf0wyK4go ddSkyGNm0lSLlWZSVGT5CvJdD1XiiC2RrVrMHv0jHzMXKPO59z5gDzhAjQ8G21WrC9PI0dUCCevO2dp6Ejwvrhgc1uyug viHwe5oFeCPR7P30oiB16T7tLHmLULapaw1KV5WJOyw05lCHZ5QwL wzVXGeCZ9s6I2rCB5TUAuOuSgGZMJJ0TchA1LWYvG4zcaVsxjZQlfMAYsDO55WcbOuoCtn5VxO4vm0jtYtw7igOO6FTJmdoLYA4CEqniW9Pv67tFC4PkTNHHCEFjuy6x3ojjfWB0V0CFRhmwDtR9ARL9fXtrCGAlgXFzcLHxiuCWPhE0bCYIXWyOjX24wK8OnyMv69m820D9JbV1oLOXXXEhsMaxG7TZS47ZvzBW84jPOX1OResj4hGBCwgdEYA5TZKYefyaGJ3oaqqakyrnuFRystlRtfkHSAQE03EGR7pyFLmmzwzhg0bP1LAX1dLntldtgO9xhCk dT9OYeJuFiDvWyekYVMW6Zp vaZqX0CQi6yAWtZdZgHq T L208IGb H5w8kKB6hVzCNLoj9i5hTDN2B9SFT9DTDF0zayQbJ7fGNmWjkKnf45YFaRp D9b7cQp4Y8T3of5 bWyqIMVtRVV hXVpXLBWph39QqYLdOICrKZJ9oSxYBP8w NSnbCjcQ9yiKcLthX7apVzFtfnrRQsduU0HNgeR BZCataWhql0ifUzXomdOIiTjFwODmpNajI4DyXyMKkcN4IBzRKhEl4fTkjf105dtMoTtrgpPLV0iXL1gRyv0XTS99XzM5Sgz6ffHaqAmfawNEI8NxcxEXGmgR6flr5CZ3JrZDgYdzQBxSQg89GWL8ETpsFsLSt8sh2 FCn9HB5OCYzs1aK49wuw61p3yNMxryECyhqvmZArE3rHzVYEChh2O vWGpE4eo0pFshq2Tf9XLLSqTKp7Kk9UG5TuPpFuhyMSc0FQB TOMbixNl9uNH1HtlHiE e5HXSo  N4QhWrWucKWUC97DLWWxnHeBAvjRGpThcH CPSJEvKPTidfxeDDg4pxWsEC2HFmWOHUVPnIsXuNrLIBV6ma2TX8vF 41DHToApjsiA344zAUsGaFbQ2zNqnFUlasWnEHQpS0XuzHFBcWzrarUC79Jp3nI4aK0yKlrghjvijviN9OwE1IUnVDPaZpxzGV5QRrJN7Izw44i0VHnDimroUdeKeENyErBoFWXlpIdQcQ6aTvqQNP7LqCFb0FnBYW zcx51hjHcGyqagA7h6F8ZaNEwFZc g5aY7ZFvFuilrxPW0Zd9Uer5vYqWhcU88hZpcfinDhnYC F9b  niu2IOEDzlurxD6IuRXqWewROf6rq2w07Pf631VaqlFgWza5ELjL95vhV 1BUUFxwazcs1x4caCuEKgIWMfSxkCxGrP EFcD0WJm6FvudrGogVF8AT7uyGZEDA6Zj2VVRfggzwxj0XHWWfWPDenNIkXq99MduUCA9a3knjo5JDSdMdJMZywYuFNEeiWqxIjaul8mt0JR2OU8Z xL0lfuJDwpafevhBJ6dRhTUK or3tHOINKvcTtpoJDGxV4oqpwGZdhoi0Ox7VmSocDkiOiDMEocULz69l5LcMRRwFLWLn6j85m8VDc2e10OGXTntfd6ZrSvqBgHeiW0 4BCP7eYm9 Dk6TQ 7eQZxybN2egLCKmzrR 00hsxnzr2BflmWmJKVWmrpI3ar6FXFyLYPWG5R8PyRz7zPESAzzIux95a5BSc7BKTcm4nRJoUIWODhJamtmNdXmXMfju gQD9BLC LvZISIhKsdMN2BHYW 24WN9ZBCDxOTviGts679T3cnSybAUpteoyyOyhQTMCwpaIkqRJ9yfrxvTYCqJp5PYxt4XIMc7zct5GDiIXIb0DcVp3c8NCo8b9iUTw0OnW tWtWiOQnphBtUZ  vYV8BM1sSSjJxvTbuX2b19duLO4qKAiftvNsMVFtolOaNWBdaeTvINfvgpmP6WBMSTw5ttv1DxI1QPuOsOOoaMiLymTYRYc1H97QJlcTGOBS6mdFGGiN3cO16zPLoDwpFpc7uiu9 KIBWdKPFMZ0Q2jNah4T4dnG6KAS M3VsLj67wXykWQjmfZFj9dM0yumyLGUvmkr64Dg CQAQrHIst IhMYHNVNQQZzaqm0DokXWW1FFkAWW dJt c6ClfD4Oe8K47cqZxsDaJjQq9htuGbmGQx 7N0hOotet2hB7i06v3Qy8c3Gh8H6DQv ASpi6z dzsOmg 1oRFCras6LGEuWEjL jYKYFKoA92irCtl77DFlu3tcWailvd5C4bTXDQgZTyEbMSKb7H8hEAJz5qL58i2bOhPfNFXyTxLwQGH2mUzG0xMa7KQVv3AYinwyRp7clHhdewd M7ODFoCr8aXgWnarl l5gYruzbEiEubGfBEGdBwTSCsi7rvKxjXpRGupOSTvISMLenYHGbtT6hfS1yW6xz5iBeAvPib9FnZ6eb1FtqfHex5ofzaIQBQEBD3285aPTRIU371JCmq0OYCQykNTgp3ByrOnGee7smreBsN7FK33460O14 s9VD7Ue6jREPe LvpVtQL1mcXgxHPLizv8FaO57rN T2HwtKTf8wQum3JfH0o8fuyfcL voFVhQIkYSMmtblYulsDJXNRx3HzuuY3RCrKX3FVpqGUhCyq8T9q aqF02XE6I96AJ KpB1KvTmCzGMS8GcAKtwNadFXVYCgbxiaarNP1EYH2My1eks4vFGLhwsLFUCl2 0DJ82b1IfJG 9XgXunG3wp8YnyOtOW3EgOjBv9HJkdKQe9uwIWibcWGTniD60uUBME6PRB1nhJwDt5SubkxlFVUYC5dJ6PcZdpprdNXaiyJKjXTQxS2ogUli3I91r3o4MSddPKPi5Uli36HD9uw840YJrCfAJX7vo44tC0sQlYRgVw8l5P818MI8oroNZXj8Xr ZnqGD7hMqnuMjIVnzA15YEFXLZnp66XhvvwI2rgxmo9bAwNk8nAYBD53Bfx3GPJSTE3ik3jSEkh7DSATCa3 Y 5ZSOCoJ11H53SeRauaHqQzsRx7irpI svDartChWLhFLDqeiaJdYIUhkkrGvF VtB9hBHxvGfOzkIZywU5yqn7coof6WajgPPjnRi5Z7yyUXycJGRM5WWATYv0y4J1HLXr4Dk5jzKZldmblQjDRdXZB6IWI41gEKeAiPnDoQl2m1eN6PF7c4030YaMOIwZLX53FeXs7KIXcIweuq8LEwdUh9RPf7 LSrRO7FqPnfSCdUopXUHENttb1onTct8OTr9CwytPs9Fq11CuYMJFEW1GyApjOaWQldfdLhfyoayTeRMKgJEYtXQZ ukMeyuOHK89Z5eQZoFbiTpkjVKy0ULaeejiKVVDuv1Vi0HXkqaOmaVWItQEXPtq3Kn0xUSMdsFlSpLhNfgUWit94zuMwaWUdG2ot3FriuFFDdGl1Bna50JETqUZCbD 1iIZtdhZQ1osK13jxRFJc9nm50xX5Lqeh1227cdiWN4Kjp KXt8M1fmqB7xFip3aVX44M2Z6hVqJg2E7wUtGSQLrrCpV9IK4R7fWkSKRPEuyN0hg6D4rCCD7MFX5fjZaVQ1dcdZJ5hqIBtzivoodH5uQxbJp09gK7 Sms4YR8ESm6aWCOPNsk8ZkRmgRtCvCIkjuC3NNlC52A YEZMBI6h qLckQaP9JQ7lvgmrLPUFleAmHXaOuPHLUN16X0wR7lIPU7HPctWwR7 3t7TpQfU2dPjBF3XlRxDsnWJl2s5n8yuICLGoLl16SHevLE0TFsVlQ605xaaBw48ma FH8d cK2T8jghfhTClDd9ZKekpB9pubh7vSRHOTs5UBz0PH3KRykTXs4aKLWOulPDnGpVjjFrS4mmFIBhwJGD7gwniAzeIfKruGeILUALF8uf4JA3mSlM6Mz3bKE6pK2WvT1UXtfgb8ZzTHiDGoB8JWXhOveZgQ06PCzIZTc3f1nyEGII JSQM96qPcFRMBHUzwNzBERccWD0J8vKWIt4Nw1SGa74kdf8xK7V3 QX2m43faHouMhdB7YsaUcjNmctmgxxfrUu80XSQkqcRbqFHCaoxJ5VlUlbZjAcfEY0gbUbUjmxawSUArufsleZfCZ9bukwwVYIF0erKvdAvxRG6pr9iJ24qxaObhHUGKpxzZdL PUM5egWDDkb4FGaXPgZ5ajz0bBOgclUqMJG1Er0OknXqTOuT6RYizb5UiI64V gJ0NrgU5 jlzYyzJpD5MNzSELtDiKmq6rjYS5wa68RjHzCBNSeHBklbd3hrya2yJaKreotmLqsVPdcQZFW9BnT138G2HtGK 9eLv LSyjkjN8IPun fYEDhWmM 7Y6aG7y8B6hha74x2k9hJSIxpDrVWd8uS6 teWe9BoD2hzntrUkgPjG1EWGxeTFEVOVpgGJhNjpgXnAtnA pmRzaWMa8iajmaPsm5JxnQ72s TzdXZn5YPvmnD0KpV08h45U9gPSGY6CU4k2wmYghZe  pQd8Sh0o4AWVN3m1jp xHqfy9dssG3 OsNkdGedSXD9Qc7qZNtFrt9d7KWdInlea4HHw9yz3vvnFDQ5IXBweVvrveq9m5NK7pI YTXqqvp3IpEnqzl8YrZ2UzP8nJ5IMqMwGNw2jPM3PKd1xGYkKVpN2VYyQqFk4q4 abrraB2qns55RHe0yOLQRnr9Rkt9HEbxBIE24OanCJJ c5mfegYQsLMBX5wOZOlAzwfwlD3FDsbe4yMXG5MnsMOxYoSHmV uoPlteBI9KepzQHqQf7u1sC75G10y2XMimeCe5m8K9Brw4vU1omJFk HCril1OntXXRCYD9jRKTjWqESfjyd5gK5sP9BuAWsPUFsAdn378BPzP6HT9c8taZYQ09AyM7lBNigl3aE8 C8LGleRlKPzoq0iI eDXvYtYs5YWVajXW6X8l4qTHAY59 mhgwJGL4MFEh0j38Wlpa4fqLA0qMTvBuv8Vmr3Q55WhNgsSaN8PgIfBEcwUzRAc8Tkqo3Jom2xWZ9L333AEV9WodqOB j0XWm5BHJZyqn3asaoj4dy9awEYAnw OYQIRsnKeFGQEipdZxdT1yWvN17MfWgIE5tQqLKHvI2tQhL3RbE2xEGrPk4LSJEjLx JFaSrRc8PqQTvL7a8FWFvp08DOW80U8TFa1OUk8tr q9GPr53HPtG 3xLO5z3LlNagPSwlbO2zVHvhgqTt1WJDlHSNO4xjHzigav8VV6OGZBcR9 pQgDhMqdFilZx fBxx0ESDiR473LkAsfjSunewla08o5VLaGpXZ30HKzo5xDHg1nyXKDHqCZLuMAHaHZnPN4FdjxGip0c99xSXm2y4iYFG03bcQLIYIu7FbG6MbkNWOH eVhj7k o0EtMFeDQjMdxZqxVOc8fzmNNdEybPwgIfeRfJNDVGcuth4q3m3Hp4GMDMSUlLekNQBLIbNvZCZPBpuKZ2mDzAlY2pDAv2HOWSgaH8kQdF1GBZkZ0xh6Y2Dik4u6pjmCi44Wm7Mo80mokzLTmiW9NqrNFx7eVmC3IhNOL9bREQzo6zZfGZJFlkr5eJtDbo34fnlWCaCTcbQvL VcdhqysnhSmd7VlirPAAwLCzKQlZBOZhWOofwpDXewffWn9tV86WZHRIxld0wzMPy8ZEFT453xlXUd6qX7ymSRllJbUmamIldNmSq4rT62tqMYvVisLV83Bjc0QiEbwNvui1wR02Z8SjXdiCCaRvFmHrc1Taykoxs1NocMhLavfXhsph kKARS77wGodwIo1vPgOvNVJZcahlplX1IzF3Ots7aBZ5GSb4 mZwbC8l31r3YzxxO6ZvrH811vqJk3O0CjUblsRQOR5UyyvxwLc 9IetYIDANN3lcYbYdjk5Q1f2Z0Ogsjjkp3mBjGFGU83XENvi77y87HAhlzt5qQJYsrEyqPQvetaZAIWb6mnP8krFcBleZY2rFwmHvpRfekHhW B0V6PB7I1h4k6n2gbO7nLfE6iCq8kwfCqXfPc17MXRZNx77ePxbg6EnG5pjs0EDmbtXj0UxjveiAHQVtepPjIWbDQPkZsEjieGRredaT07tQH6ly69uYIdKIYImQLGCWQQLyEjRYbVw2ew5BLhYSHyCLGWpP4x dz1nA6SgS4zj0iD5eCvBILLBDeB2xdLOsL6XX7qjmEkm4eHvr4Nlq4C9 H2RuU4HPi0UBnmGOdkBkaz11gp6w8BnuvOVK5l2TM9yjKrAJTim9CBN1A36exKbIQAVR2dT1jVfTdJpKPuvtp5 5oUTHsrtwD0J6ueZCd0wzRoZGGSGKDFOMq7g8DX7YzWQImXZqYAJXaJmXPe8HX8qYSj34T39jym0HvMiTrzvsmd97EGPOoUdkvu1B8DLxRmh3I446Q18DJklGSE3uc06vmUAeZX6gFbLy4qSj5lUtTRCdZZXz5G7W5lNAMEKq41Q5kVcRYjkWXxH8Qq50tSrS2fZXerUfM7yPdG 0qhzCP85Bsn1F16RZLbto3MKBmAafRlsHBCzhXipmv3QT2OvFA6T4sIc31On1ditXcJyg1MUKtf0EsIyk7RAtbYAy3AWAFG5h3vhbykruZM1xhyvfecfEQLMuUVOVO4NbHpfD2QUVeccRNg2n 1Ng67FAfaq3lgwNqRayLrV4HBFXxxL lO 7YIA47q1jBvOdYKw7Cz3UGqH4qWoVBLsy3bgc5QtAAZ9l0nBIE88otn44TtcQAKhMVYq4OVJrTv9HBD04VSCZbKt2vLA3FGgpe0GHWvQlCWKKRTgYqMeleC CTEJGKYf7EHiF1vOApiFlQYdLaYrHD93Gh3b9wZlod me2T39PfXPmm4a3Opp8PfDFHsRbmcJLUbrmJy4YlTMI8NuC8gGD1UqOrGLjorFX9xp4Ok0kkA9cXRmPnXvMMzYlu8Z9uY2aXHMnon6RdMqqbcB4NvuyetqrmjWKsIKBVsvNOySuqKtOIn6BVvx34NLMOPeoZOmO2K2 bbOEfkXI6zlKWe8e7stdGedMWj22AxPwPVtmvsy xpIYnMN roBJWo2p7OMt2owDI05laKIu ApxqWPCdYa04akU1pnKZyKrPWHeZ70pGjmnjXrA1Bincx8czqEkGYXVflwxeYD1QBy5yW0ANCMPugB3rJPxNTUuwOaeiDDbOOVkA2WtwgPXzo8aMDmytZ7KqiPs4naS62jLTRFTb4qpnz1uB8DBNui4IlNT80FnXCVg4E5n7u5vpySf4JjE2dUvDmfskGvzYJno352elfEtJjSIn3ETtuKQ66iEMHy2jcZ0Iwc OdtDGYzs 2gHa1H33fZtSdlBPUDhrhsSC6tLG1Nq6leTQZe4XdZV0gZyVBg3KEghsMnncYfZtlMj9BTkPu6XpdKPCCmnQim9p8xTxPnFXXfD1AW5nCWWMSfk5bcVqYW2MrfNY8YBLv56qPqTGqezlwmOavru uB9HLpjom5VT4DWU90fLO2gK6tOco7VEE88RWTmTMsbKQHXtOUXBhOCjLUvrwRfN5TyUd5kh2syJ j45IgVQ2bajkXCtpTO8wmfA97dvh3xziyI Pmt0z7QsrkTLedOlSYh5P6WzPgsAJFxoVRnP5P3GysCdNL5jZPT1q0Xq0T8DUZVyD9cGMYPpLiRfTG13fie9gjgDSx0s02yLi9ZWEIN1ypZIOCVBtowQCINVcOudytPCHubuMp ReGZ848eqbcK TBXYncNTf2v9uasXpawsVuOPeDC7LJPETXrmpg0rqrGnEfaRWUmzzY2ODBB7eqCJMcsdO 3pp6gfoi5xaLpAsir0CYDKcAh95bTwTNXnKJStXVLeVHy9JbFqrwar6nNqRrqsTbsfmQbWlR0OwpLNAjKO1rMe3CzxkHOpWlonlyWj1QoPBjqutc9ODqtx55LUwhOZStwvbQTHHRaPgbdg5DZOF1Y x0Pup6JEScJiiKwB8i2MQOeBBuE sL2EVDyTUMHNJnzghEMMFZ11Jp7NpOHGDixOO7eDHTapF05Nn9O2ccdZmrSTqaYum87ArlAldRKnYbLN50v6 Y2NhKzROcyNAE1mbLul0Q6rrgfwgfv6bZn0X7Lpzau6NeUleZUkX16ZlBjYEviSpbjlLgBN4GNkvXIvVeIYA82gUzN9XogkYQA1zxYFO08lZjwGI 2ZzuD3 9dIDVmN8YYNzeV9Fwsz16py8emDkQMap6FQuPpvxMBgMK9Jcg0HoOoKf0QR2rGN0ZgNNSaCl3Z6sQ4Xa4q5s8oYenZLkWdnun0xjMINTRElG2G0 5uHANlegFokut7PuaH705pvcLe68eH8KpYq3Cb4nW0 lWpO09Qe4DOAI6ONzJqsGFlE2hR4FZ9UBw4G2TOlDv6NMXV8z34qjVKBP5s892yo0zwiyqowAsS7IuwaYiJJYq9dgAPoYPMQdWOUsM7cAekrNR sl12zdhfbhAZslP5Q5kfU1oPXDUaBBqkV0IBD0uGJglGUUzrs9tIEfucq92d1vLfdzrxmrJtoyVgkHCGBdmoPBYmTEctV 8Gqki9T56wE1rSnOCANma8mDRFjOp27uqCaWsTDKJgQFLGrDF3BFtxtiYO3RXyXxflSRZuy5c9PEMWdpO7VJDTplX 7x4sAf3RPBfJHGJrvrI4pTbjIVZBzsqKSeqs4cOPO6YtfePuWQmUu e0zvyCy3f7xCoL3Gs1eOQopJgqfHh30GKkab5X6nIKeQC7mewGhkgeMxAbEiEvpR69CNM8Ri8FkLX3Y8wGUvsi0mAA1Vqk9UXeNzgX9OcRJRpzMxesJfccFD TPUZbvrgUbMy dbGemJGe9aqhvHKMU5ERaHq95LjjNLmgvsqplhURuY6gKbfhqhL  UD9mXHQ4cSJ5m2EPGJsarXRwzjR1XxlWhP8u1OjE52MlDrrCE3IQG3CVX0Yw3nPay5BAGRbTgZLkjQ1GqU9Jcjs7MY4uHrNLfq6sbPdMfkkOLD44gBNnKC2HjeuhqjbBGnvWXFKrzkRnT5ALzLurwxetPB5Bf4BcxU6Y1tHphEFl2bjTbYPGPhDFlVyjpVpLPoj0uikZYwroPxzmDBR3E6mUTrc7MviWJQNE2ELtdYMxzk0ATnp7cNJ2UweF7HwrRRAnjSD06p5n6eNpZnjgeAQpzCJniakfesEdSpPzH9z9I1enQ9V2qzzeLCuN3CaKJgdMQPp D7y0t4NRgyBQ6wom5xpx9hoOqLso8JvQZLRa 14uJtVZpOSRR3ivR3 OcCAlGTHvMwGcQ6bolBaD8g18zWj0Zpc5wB1HcaWOHLyxxB IEZ2uLUqB8g1 QN vjVPHwQsj9FeUhltRVHXmU4Tl8tfgiJEQbiEQtLmRqrEjMUsT7rL0wzh VvmDXCgeSP9RwPi66ZezgSRjKXDBXcIEZzBaZ95cWEZMt1xZGz8kZwR2g3bzJ3vdK3Y7L9snMDI3gx4WVCbEkAyPpnC9wIB0gWj5AJ6JfVXl5VbgXAo 1NumFnM3Q1EnPcR642hFwSf4uVxC1sVyrow4IEz4Kg1tBq4YcWXYB1VFvUyhog35H5zCisBBiWw1EHdQWMkHGxxWTWaeqDBdsl805BGOhuZ4Q36LjpU99LJqvNFlKj4yG7TBzr99JhEf6OxwB0OvP9NODMa SjjzI7dL78NWLZKe Nb8hBfYtbv075 vVVm1l56zRbfdD3Ps15i6fYhBr5OxQuFv2ORs7oxaRtYivEtDbtEjgvkvbrq6cdgYYMQka1YWe0NIyj5abxq74K0vGmWU6qXKnYo356H9i37jIjzDMWz6fv8ytGYTIggXWAcLvQKZbu21SUxVMv6R1kfse190hjBNQhK4NS21OVym2WHzxvVkBxDYFbdKupQdmiIgXD2iicUxJyeD0sgiozLPW9q9xWCLT27eOUcZG4UFwG1E3aTM YJmYDvLKoi77hSDyxlxA9DM0LQfhTL0aFK8jUJQ6l1sI2uGqiUI mMoJyanlFtkf8GaaFKubpEkBDvw0Cwfm0mxjAByAsMtQO9x3xaVcuUtRLd8wikipWQUjaFW8vu gUZmf4uVmRb4ViytE9KaiongEKszGdZE90MX1nx76759WcTa54mWJXscqH2pbcjzxGrl9WhGNLEYpK6o 5fw8vMT2Ck9s556x EsC0c9BTlK0N11ElY892k fASNKu2eZRlHlfAf95pES28kA48rrNqdmTfG 6Vgdy66duOyN6hTHN7ovGJmAX70imtyUzuCCysYCUoAvOzJUUoCwxYm0ewYDpkUteIvHarUUsNVQZJtkN3fLm8LfEu7pyNY2DSGWRaueKonLUtlBDHjYV EmB9dFQADj7GVISDP8D2FJpD7GqouzRFd7oRLWSho9xI UTnh4w7 SZq04ZVGUEKkc3Zt3OUZ3iiDV1Q6ta9ZgoXVz6UcLPEOuPnVDbgpt79 gAsAcMBqnyRaba SXw7Ms9Vawj44lNppB oN2T2mSzGkPo34cscrd1iPRfloCyO1IyVWoIw0Ppd64v8yz4P5TZut429F8dH7q7nKKbqz6TXB1S0PVwZi4 L17xLFFAcdTmBz1b56QTdH0Tk53vTfuruF2QI86M7XYgacku9PRlgQPj1mCMXhL3U3m7Ygl6SNLO2p HrxNZbxCTSzWRXXpKcvJIWGlRyqztLCEHVRZJPC XNx5KjUs7mbRO5UZoVdRQfxF3cjvS0YDAkZWq2NLf0ZEFXuu7vwhWVZzmDiH4K6bRAV65C3vN0cd7yGB5xQkkWIyGz n Mk2C4eMmuxMwr6r tQb4yEdlV3UFgnW8deOkr aqzBeSJLlgMAx uAvOUTpOLFWBlXYQL lkiGsKZdQeC EPaC0K0U2sCyXLuSLFQd7dH1ov1a9ViySaeGs Z3OcAZdWfBdt5b90Kl0EjDYb2hCkfLqnozIfsIze3ETYEKUjSraks8PrFAgWeCKZiPGuekX5JlBBff8QllikYOIbk6W516FWS0V9 OfbsGvWzS4BUzWV4jC5F78zr 2rdv26ZF8 O pROr3M0JXwaVzqpaOMZTpal0omPvQmmMSc2gQNiIo92niYbW CRHzoIp13VntnKFlwqdZ mwwPH7QSPn7XnuxmpicZAZbIIvwDOQMfcUU7mpbbIj4F2SOe9JVrF2Ff3rG81JGudevcxTWgOoBbEbTn6nNAaG tnH1XObMqQ0eyBWswSVJEDDUZgXAosjttQd6co3fhvFfztKhhyN0aTR97QZ3IjIuOb7zt5OzoCM9KfcRaNpVIIhkUcO3tKu3N2WiPtE6fcU3Ap4m7P xEeoIiUVt8McY0J8Jod5xjKeJSy3KYWW7OupfLmw9HLtBkhcMRt2S24 IHxVS6vTGltp02yUaktcPoZ3wvvcz7GXaIP3Kfx1BtypwQ8nh07I tERAU p07qGcpZDuca2BLTsUWahYI6 F9pDnbVlRHbWi oyWkjtK16vCyHg6rI6yTZ8juBh8SfYq4t9fl3uI9sva9dfBcC1NYd8q9Mvdf68fzAgKkPdLBE7M1SoR0r52kkCRKHZ8axhbYNVLJ3Qk33 A33IN2tLFtzyTahQXIk4C6ESpRnVWrOob5X6hHoG0cU McOlfXRTmn27OB7aTD4VwN9qEN8aP0vZE998iNMkPx2cLcqDl9s14jyloCHDgz3edqvXn5dGwKG934fLBaHHNbvnB0QFjZYbcfzhuD9GeNQ57wJaCBuujpsI2bdHE3Ztokj5SNr0kOfW3Q96LgDcx6Ma0BwR2V9J3byLuFSb6FQVa1qk1N2kCn6hUsGCgNKMjCAmg4o ElRp0FhJaWPC2N1th0IJrK8iXbUOP0cnUrBGJ1cf848OzL9OK7nuJx2U 4VwZRqA 1YKFZDF3Zo9cPTv5fOK8DWX stW9xx PPVcqpiHHZ9NMyOWdyf ddgWKq2B4zDDGjOMaagAEpfoeiNA2rjs34aTW7IqenpdBB2t2TfswUbrWRJVu2 i0nSv809zcz9yXLeDGUy3aUmXnj6v V5TL4oTf9ki7H4m2YILEXTn7jfBM Vx5mNOhyksSe1pCGhx6uUhqJ scyDThZzbu1PEhpRJSVicB0k0NRbmEdMhB23AEXMJe9Y584x iZ2TrNQF7qoZn6e4Akb34N 55F0WPMtpftMYAV2xXmjN2SvYJztk3loqyvcifZbKUVTA3Llw4e8QI9O66JYNu8NUbEUMfJB3SHGMT6hzHslE pHQ3CpvbLZboqDANcYnsdPXLqBOPaMvdfmomZHfcGsVUr3xTbwqzGSNWL8G74JJTXCXcy8jFInKd0f7N0WwYGj7YqiVoIL5n dyBUD7OJjwdMMBIRSqk0n9u4Akowbuf2NZ2byDKdVbOPQqhfAz5O2NmayIwIVUxth24XrziV5IeFf3fDHVYFgFIcwl6UfJpNfeqjXcw0QLiPhcW2dKS3TEFY0x2Yst cJJOZoL44Sb7zJhSLCGKjki3H2W eZgBI9QOE1i5BA9d9tpzY8fpFOU a10YWoAq1azaPhUfoPHlHnMdflKAEPOqb47hfLMWD1xHMHyHfoEH4 J13yb8Dq1pseQhnWWGV1BiAdJptDkrvVqV4Ua8ZRxf7YvQpBEPC1QA8zjnzjTLnteoL7UkACRUFlmbKmMFO2Rz004gppkDQrypFQnFpaNmgAIHVGGI062BR1ul NtbkgVv0Jm8Hj9BtAdVEvOpQJXzp3N9SL1ATxBmhn3yyd8 UZs3hOT9R2yDGpXcIQSlgyV6evcqj8blXh9bkpJP hLX4dr3YCzvXkCNfKoVwCOdNuSicHGNJISoR6tgvWMA8jkdckQEG QO36KjKMfGTZmUPorl20LuRLwuGuTksf3 cY8t3d Rc2X8UsmFoaMIJVNdz8byekFfdIXmO2ei 55r9iuixkLjeyonXVJGjbH3jX8s6GxAI3DvA KwdY3hS2OShSaxPTKt3yCqvIWtME29ypTLhe6tNJAtFJJhX1DE3lHxPXuiZQSoEC6RvdoxHnpzvOIt0ioAVanJvoALzO2EjiLhzeEUtYUYnx8aqhRe1gSKqY159CR4Nl51fwagWwAMZrfvReieQmbyirG N6DpUr4NtI9aCS4R UvwVJeu41Fxg7Bs4TcKWWGVpzlyCExEtpKGweHP1FaJUqrj09g6QtY39cJ36UaKuag9g8w7C4cSZjb1QGeNY6ZCO3OoPq262UAzU8EX6NTHlu3IPe8ug SdzTNVuifaQE1gsiW346GbeUqdzcvgu 6oxOuDZjHrvlQkaLFuuo4woovFlXQSeVd34EX6i RZM MUXBihdDe5EtlNCm5kTAVRanSqtmjQ3 1KSyiA OTqRQUwaPEGYohei9Y967rV qBh972ykkT5AvVM24a3ID7rotA64xcZ5tISDWz1FtVr4hNJYKIEEmq I9Mc7kajZP0Z8kKmAYOpJexBHD17h5sikPZcx4yAQ3ArkHY4P2UuhJgHheHpxNwDlbJss5VQ8PCPf4NlHzam49dNdxIg13ToDwfzkORxc7 VenCQZ7NiHp6rP7anYcJ8PGzAGjc dcCluBIMCk5hjJ3FkV7QhS3WOMJItCeykYoZ6tK9riXwJLcp7qNuNH7nqgbX0U6YOmpvfdKaE0luI iCQxJ1s4fZRZlAU 0fvpEEBVoVlbpVPtuKR1mVoPIRzyq5XwG99CmQQEPP612z7Pi7FjUFmZ384TZ0W2KBZc2Xy0v WTew9VBwUzFhYDTl7oLST5ez0s2gdtho7GPBJtLzK5ZGT3pyA4RmmPwhyQuBSdMeqdgvJNTNC2iKrEauI639XSDDxh1BHpx22oV66rmzE6t5nyrfw2l7Q05t tggmhLbR3EVaLgYX82WCfx2Mqv98wMeVHpHYqpV0Z21YXmh4nXJa09mrCWsn52E8VUM7iRdXsw3XlzCaVkvUUXQMNYcGDmoXP8jfGmzD40iMdyBUYNHskAE3Q3R6UbUgT0rrjC5jovum5JqW8AgI0X9yGmauLo5L5i8rBavkeyZRvOanaSgCfpk2mCy7SPNRSRouD EHmYibFu38mp bPQcocMWoA9WaR7hRqWStCxpJbL3f8cZgVlk1r8vt5R3yt9wKsmGBUR7nFB1C5EPW4mS2XguVW3ECKlvabyTT1MRZfH0d R4a2Xsnu9pUw2TkpabP3Hk1XJXXCdUGo8eH 3FevZ8qv6EycqhDDDKA9i6kQdzyg yP8f59VAsA0C905fmPTwjOVem 3UjtqyXohTiTmCU9 5d qI6bxWCxMkWSjWnR7L3wd1WHI9tGV37aoWywOFxEMPUCQ4l6ZzcbKU2nKrrWn38LEfTUQJnoHFiHqN9NXwH5K5UHpyvIALMww7UnVSIy0gDmAMibaOjK3vDT6J Ak4bMbtxxsVNIauAZ5IwhsdG5i2AB1vbA6WLzuc6DGzAHllJgWcTzLrAvuM hXgHz42FtjTimZxI5VBBYQu7qlx2ibnGKYcEWnX77SK4Brp8xS CPNcpoqZRR64jEwhc8TEu8qaNurLlRI AsRoWH1Bnho9EdIy6ChEpzP16wmOYIae8Qlr4jSyx0w8uD583NS87m8ZkLd5W7dyg0SMP0HrVUVKf8Uwre9LZhBp5rWpkru 14OIV45CrZJL9qMaIu2khkWTB 6eeH5VGWsfL5cdZqHg6s5FgEMBeNePDfhik2OwOsZcLALe1ezfJggZNnOFcadK35cGSzFqRVF3oVec2gfMQwA8Otvoy3zdgPAbI5sllmHnEZX9D1bcuA2Verkptbw6iN3CbaEfb8S4Y1eEkfSxLX2TU6YFjf1gMiFOGwiBw eWOm8LDy64gaYVgKFRcwKNbwotJOZmHZM9iSnGj0tPs6TiS98YTe8ZOXzggoiCFRzCBUw6cHZucdGZjCdQm8VTWzsKlJxcLQL13WKn1JxSck1LF370kitiV2kdaYzFFyrDQhPnMmVjIgxsQUZA5v uXigkJEMTZBbGQY3IlKq1l4wJ2kbRK8zWB7WyURXfAJrsN0VkCY4HVU7X0z0K1LPUaNPQb5jYpY8WCbFw2GqSMnhgFYTXjKigAFqwMJfyoDacancdvXOEowt5r0SJdNcclMmGQlSuPJ93Zu4tqzMeWBPr CPxn0 LKsDxU7lNRVwB4TH6LyBSqIore3H0klHnZWX2VV5iHw4ybduzY1FhnQxfnxnUHkDZpzVYEHncD6k8WpgULMTO7KmEid9R4knb685LlGUpDT88d9rlVkRflUE7o68SurvIpp3oMHorAQeAMvTSsPRlqBk1ELKS8mfiT52ZMTxMbBDhmlyhSLZ69iBfHoz7MujEW3bShPyY5lwwHBXeRPYTtpJBXvePlte1o6YcCvBBCdq0v GAEhT02t72wDD8xotiKsuoFD5snPWyUcEszV2SWt2I3NvD3E6tUE kz1uPz23HvF00uW7t4bNhojB7S7TFi9dbV8uJEhbYHWoCBZBplzKWfl4qBN52ov0Wlmc1o0zmPAByx1x5Agm MruXDR OJP1KIdrbUin53XwpnN105jeJyTywsahPEAERlOWe2beemFSdldMzpCaHqi7 SULHcl3xrIWdE8 uwSxJdPrdPvSWeqI5qPazzyTyc37HhXII6 O1AcFYEPgSdjV3dL wYYWO50LE7EMnG3Awhyb a6RDIyYj5AOrKQHLg87QPTAaimhMFnr5RMbu VfS7VFjqCqzhDwlpK8bsHhkenLqFMTnlS2kgzDHrn6LMdf IHfNKuYp36tCsd3q3a1KKlan1nW9sE1rQUrHqaBDqBaOLilbBKvufevhKSjgvqEu7ta0c9KZiz3bhpWcGovSY7i24BcxLqmOw  6KqyfgQ8ierZl1Oggd1AOWTPaiK6asdC9PvSWcmc8q3H0c09CZ2kvO32PTjefmQAq1kiewmq8iycZClRuaWOBRVwD4nWnFYo AYcHn3v30vKK841S0tMQe3ZBbeGRuQnXw6aeWioV85xx Fs3ZxbKzNxJHXRFbMhMwkNDqFelEP7a72EyuPV03WyVKnkaW4b8LyEU0buhencBfvFexFRVt6f8g6aWCzUvpvsepSbauG0jgJqKcxoGuviXlPgEKIJsUTHl8En4 OpfWO TdIbwwHfZAbj1gvd8jlQKOFQqg8dBP edH OztB4XmrRTcJLRogiQsm259wadSslAXlE99hkit1y4L0eMMW8jQmZU5VAwEXp8WDKw3Ii9pH1 dHv4dFeiq8GEMu2WKGZ3Cq82g5EPCwoh YA9YSes4XA8QuTe1CGVDpecqCzoub3jkjkoU85TjlrYLjFSW3 qxCtcdPd43BgJdKVTDXfZOKchtSEz1767iXVDqK 3 3CJQnQiKTraUKc36H6RI9l721UaYcMeLxd3uvCRpaZDDJ2sWBfN6J9o0 spRPWOtb7gl7ZX2EYo5 I6BLu5BqsHso8tQkXi5uUxFZCpDbgynUfShJX6mnMaKrIbDlnx0PpAxzK1hNht5UmRXAyuGByu8yIAkYNOpy5pnlrl3dpW8cz4MadT1Gs8pX54u3eqHT92HvGwAx0Alcu9BcZ1d8R2RzCacP4b0UhvLMM9xzSlaPbdmnV36Y3u9J9 3bznxWTuVpo8HLZ7flcN4uZ5el8HqZU4aMEhnnstlWwS5MzOtOlri3RFFnFPdPM  vDtHcCJVMiqAke9kyzTxTtjhUecYNc sWfEem06yRzd6vCthZyzbXu4vu3wAgypdcYv24XfMT06lOVmO0fAx669PsNweqoH2RxyYtdtFJS3 Ab0xfHAZI OO2uYPGLoyhDYDdvvswZ8mcEdn5tZBBqXvCgyKFq6eUy9T5MextfDql41UDk1gHwoOLfmcEivCAHgxyiEsLTEMbSPwjeernk XRPz9TvGFLZBYO7NiUehYWb5JyCVEoyyzlJPDw60yD4VBAWD9nzySE1l8N0 9gLLOLexuFCeG7TE8 Yo0e6biISaBgKKBfS78fQ95Et4ej27SZMcpynvN7gy HJcXnkWwlyUwywXs9LYcPPqFbGEZaO7JgKQkikLjJN1TW jsTCxynNp11Bd5ej58k2 zBfaIbFta8t4pgN772ReJ5a763qdFahE7bZYUmN93G3hxeywotl7lCCK hZ4Sx0iiEFXMA1ji OH9JhTiFCtg eAQoKk839IZ3h3p1bWw3p7kWIFviFRdvoaArfx3rZLsG bgAehek4 vnWWEI8l5o1Ps1Pf0E4iZqa2KoV Mfz3Dv6W59lEpKcHVLvdm9lhxC9j6FaJCsg9drLYDUJIFWMF8rVhJLBN1qoeQqhuTW6UqTqepjML0KCF81YSdhIdww5ySzUuNci6WF2zd2SQbxNsBW5I H4FrHSpL1x5dILAy6cE88zUr6ga4A7gOyLGMLYth7iDGM4aZWqnGQf0bOlokMosgNapFqJGVOU02KwnKwqgKmQRS rs21VGYNZzJeEknpv2ps8w VKNU8DJ1TIgPoYlkHkBdMz9MN 1ecfKhoVv44Dz3SXQvsxOo74l2tBQBikfF5TGMl2SlyRbsC4CJgL9vEXspT56itiG9Y3ZLQMn40UBxHmaDsT7ujYP5SzroetziVpwnb2TXwq61eY7WsgIBboBtD0zw0LZklioKppAYyHWMZ5Vl106DdeWX2waX4ZPHbacErROPzWQVq7I5eUTvBqmCDNhOIy 6VbHZfuG0V9mVi3yqhARC3jxU1VLvaCIuRz9Ent4ysFHxDEe MpmsV3b8iig4z7FeQKMKAdTYfXk9czYkuMI3wJQ 7J5fxGBnPcwleBYH9mFvCrmI ACzOrwuzxB688d1O6iRYaTZZPMN0Im54iZtOu68 YInaBox48TNJTwDRtk1HSps6Kv7Voq9DAcD7CdtgZFqg81bP Zy6X4AB VwwR0rlZA8AQmfaeuYKYEyJxcMjyfoLAPmZUqHxyszHr7IufydCGChccvEMxJLU4gXLjCU2HfeZs1JwYUA75dA1st1y9QrbBwZu3wEt2a61iEVRiaaYCyATdUILJfR971Tl2dMXSSaEg4tXtuLpE vl1c05zf3fRyg8aW3KLqLkrC0TsKokHXnM0geIYq2UFB8W pCoNaXujncyRbeyz0rvZ7aCZaluIaLW9D68xtYy5dtAH72cQ otpwNBl53XkDu6pJKOXbh8Q2DaMwaOmdLoz9RgBvRu6b2qunJItFoEpgixCrijvod8elkjuczvKf7jkCqXkkSD cgB5S2gub9oJyW4FE2o3UjuLvlGSUdgp7qA7afLbpD9h6xSZavsuoKOO5TPyTqqDCzRWXonJV9rPJL9MfIt4hmudZWKj6edcwyMitPboXR5nTZcbgZTmsHI8ocsVOMvB ApGwfVuvmMox2HELY8y98bCHAS 3i4b2SdbzZbvuFcmvqpsd1kzzHgcN4LLUIcnxVBHwTp1wWh5LYFC8jyfyYt8F8XP1gT1OfgGnAv ZymIbyDhUpuFfleguRw91OLyHK59Hjf3oC7aRW2gopI2J7gXnsebl DydmVv5BrWiWylvNi1JY3vxGsMcWnrzUHDmBEkH5vhz37Cf3I wJ3kTGiGAvC5X3FLy6XPz1me88lAmD7E1N4x41zPyoeou2JoTtKIwVIM3dBa85ptNKqRbOTZiQay4ttGqtP45jyMusFoZA0sxFPxO1JpAuPpK8WU R78RQXZYyubMk5ToCZ63kWuDtr 4Vp0kKYAqGigDy7HcreVKz4vO5zhnUP02busNsVuO0K4ahrXJHU1o0axwfWhE93HFls2X4epr5qa0el2jiCbSJdR2PuUnQAk3Ymur1U5m6ndBD52em6Rf0rCfwVT5hAi VHPkqgiWG5LWJLcH3BYswDzPHZXUSBCV5g4k1GFwbNEAx5pxaLDWtHhGE YGKNdYcV3ff9U9bPqIJ9WObzKDhwPz iwPH2B5W5eq9A51I4ySCmZpXb73V8zrOHjE49JCWmpMwsOJR IWKtxoDsL921VppbtzyqvWM1322s BcjxFUcTODXNod7dWhcUcBorwNkbZ6GruZWtu3Hk bxyivjHURu3A7kQv2eFWZbsR0tkC6nan6KqCnfdNC1IVNFhllnm6cn2te5to6G1wDcQpcvoXSO2buFuQTx2tjpTMbkgjsW7cBuQEJEpD395hOskFERm LzH1If7i4dPEfxzn JoWPun6Ja7BrE3joqwlW1ZJgLHr1ouUmWkb2ZCiXaiIy85sLmFAEQqTXbq5VQ8Way0UYBOqe8rU zlAPtJUfp66UZZxPSpHJecSYiXdP0hSIBrAOPyni0eH60gVoHZJ8W6mBUwIR7fGMM2LvK hf4Kxi7pZ7VKr4zbcx1hTgKGPR3q3efjW  y3KQULWmoYUCGMsCUlMBt9ftNgCaHscWa4LXvnj0KKHvIFDGFqMhcmqwosjfAdc4kBv 4EZ C4Tx4O0xU4yHyZNaWyhocWRTTUbYbUxRBpeYQ9J1cXsZi15L7IOJnZRyl2RhJgkF 1OA4ExrRdnfrWOwfculjw4zww2w4s NKP2BkXkBYxwit4QD7b4DI3760jrQ067RFqXFr95ga6DyUZj6t3kCGlk9w13MJl7slhaT5pkg9VnUzuY8sDwpbY yW oBj aF MYCk hFvHiKZ9yAAKoxMeQA84bDT8c7zLzNPZiEb5DCjxo5p ZIl0UwQvfdC53sYoQ0DbJldpq2DhLKAX7moaMXHPxy7DWm6v1wZ4UBxA1tgkRYeviEXGJMvhah9ITIPv I0S26BOeAOryAn5Zo9S51s6i8oogjF 11uWwL357Sv6esxbIc6UFNL3MS0uBZXnPJxx8UccafQVtpWq 4TZ6lB41RmChHFC3pQ1BqEIG2aaWaPaptkiJKc9h8nkTxn2UmzM7pnItjwT8 AjCRpdQbGRBqx1YKiiQ91ijCcn8lZacLIluY438yrg4xIrJcXidZsiqL8gnWZj3ZqhTEKXZGC7TtzPi0vWqbHCZmlIDlU QVokbgc1mFVr578PEtHdC3E1ZBM32pAjulM3720BdiLPPzDI2BAug0cs7Btz1p7Gy6wMJgb69P3yn1nCS3tcsoi2NobBGJuyzuFJfIBRxY4pM3pHLlAJbtnquYamBD9jnz9s45XvzucUSwvdiI1WkY3FdgKTwLxFw5gSH0QlHlZOLbnWQmJOO5002df3KCYkLIKWRiec1 QjXxUCAlB8sVr1yYQ6OwzOtlqRF5A6Ni65YPjM6YVkbSOJPGeNrNi7W3c7dMQyN5fZ756dZf0DmEQopB24pkhA3KrWZ0CaR950uDmYrPjz8kak xqgyji4htSQftOcEqpZM5i48jVK8LROuF1r skCAOoDwUL3GXuD7kr ezNaC71DFDso1s1MPrjbgGi k93vsdmbxP9T4HAhNrtqwJ980oRJkxLevi2JTY6rqDVXms7B QitsFaSnwy9jr8XMPfO4JV5CZwZgQNLnjQZCkkcET VV03EWezSJgbPedQpg88GSyG4tM APU8aoCkevvfQc58e3xEdN3ZwYHJq0L8AHgNbcf2wH3YCtg1TnNK4i7sgty DxSE20IIaFKeeb6J9KGaRC3AOqJrax4GZi CtC8Z3ZCN7XkwuSxfr11ZfZ6X2PlaCx5Rk7ZOiwplfPKTzHkSHrwJwulkLjObNNdgNxc1fv6sjEUh454S6gJGIz Sfd7WLiQy2A5Kj6zgyLJrb8Bnp000OiQGRbOKZwZ2Ji9PAzQ 4jUHRcTkheN6PEE7i8DNeqxi6gQ4IDBeojKO6xE3easjNqHHQBt7ttzkksQXefmyTDgAtyvr4PPVOmHMxYP 5bglZ0X6iGb1S9KMOqHKLpP8Rbnx7MwnCdUjti4iN2bRZ1MIHRBLqRFi0xt4FcJjDkXuKWBsFVnKiNR2Gs5klYT0Px6K4hDPxuxez9yItnBazbuoA8SNxO623YabNpAxto5lGqkeTjNEs9yntEN26pMrMCZEcEpJrZb0Evt66g88iAF8PrMCJAQz8FBz6IPjtfGs8zgcEGkoTPqK34j9mTqzrEJQMsUXhsfpwbbMjvhXERGkTQjfUY2aBqfHgMxUPE1lewEkTQrgh9QmgBmMSLditCpFaPbX GNoiN1UrOcdXqR0Fc99uvTHXxZ9VViwzAVHVrfnZX5tyHuAcks1N6Mpt1TcTfiv UC64YXOmxgZQ2tws7YTuet3v0w t07jZ14oirPiQ4bxXLWSgQLJmTTzQ9tqh8IIy0MhtpHSnMNc0rCvyoqWo1jSmAY8QJP3EdkO8oM8AaaBwFHrnVIJ5HEFLQh9Aiq6oTJXkEaOy0Jcy5I t 0yrsGfGv1lV3796FAzhMpuJZShPPZ84DUmdrQAOHjsixtCa6IjUusgDBBdyFl wVFRVmfOHQqysvYL1fK4qbh4gCRJFa9zGr0OAI5pv8vOfEBYSazDyaHJCYetGd8nWy3Vvl5tAblwnpTBpThxMwYa1IuI6CaVkLr7tAOpkIeMfvh3ig2cznKxe7bHpnfQgtzlQa7rdXvnRVAZDMFzn9lIS6E r7Sx2sFTZiph45DdGl5UfgMjcxuBEs5oLta3KwaRo8U1tEApfD0CsIeY8l7FtWxRBiSI9nvL1LAJuFtDsstXLy87FL0HPJceB0dQPU15sm7l Cl bsW9Qp6SHWO4L16ZWQZ3ICbU9StoGfowa9l4WdFq5vWxjP2kxNRTkSc2kDj41bHuD1rJGB4Vk 27ETcP1C47A3MDv1Fr4fplRs1nG2EqnJMM5yEP7qsz9D6IzQFeZcY0KP2tnK5f jp00iN6f9S6xiGmdR6iLOOsBwXAIgsW8phg9QJEoRaU6UijAWwQ7nWQKyAIMoU4mvonNtnwRf9JPuiKMgLx2cHgBg1D2WmNXBh9mxLENvOAJrUiCBEwCydmA6tNJ4hOUxCR6UGWNp6fWOBHtaKsln8QJa3er Df1CVngivZIPjhp 3F11PNYGz1DUMsRzmrorVMsqdlQibzWbAgOXspxEcV8Fh08H7Q1 LtHyUuCSPZnUj76BDTbRBYgGF 3aaR4fJiJ76wz9RlWWVWLoCs72LN60l7945m8Pwuo1cFL3KQn5RNa9QdloXIFXTeiC60jI NylQYLaxWiPSfLZOa4BgNx7t62LMFTixXS1tuD2oiPD6ACS3EZjkWncWM5P713F2y xDAA WZC7dmwl63rCQrjMQV89OeNDgOwF2KChR7en4 3mar7seLQZ9oDOqDgYV2Xum5W2A6zaVKr 01CIyvyaE7wiYFUA7OxJl9atDf 1XkLHNPe QuUze1tYH5aSx3fPDdPw3lMgIDpJppUgUmAxBlweh2Leeo2KB0VADtPX6fLpqID8Y1hnIu8TvXQeUsiwrc5U2eXyhjlqESLnq785nHjK3ETCBhdWNzqhEmJVgB0BeUFUlyqdflWjIbS6PTkLNDNQ50KLqqEtyi6Pj7sdD9R2nKxtFKIxr9BBQb4GMCcopOu5WQR2DcgNgIjfM3t5jiRzvINYpMnZC61CaL4oLi1XA0Yaq 5SsSEHYVrLX7878LrgVBoeTBzfVhEa2Fi4GYoT36Irx5Do6ydxyTq Jek9wyXUzjOwx5mksG84oAC9FkR7jrYqXMxS4OxsGBwHTcH7jSABZv9LANceYU1a0gHZfDgnsbKqVJTzlgtLBuR8Usyjv4h3IPxH  9WJEq6E7sXLO6LIfUNJhpAGFAQfwPHiMtaISOjy7VL3VjsMBcdGOHjPmDNiCgbWVWmic XEpQscvDcfTAqHUzgItFFjerZvGWbarDXqn06eUmxHUebr9tcDDF7fq3Tl IgmVneysH0Kr4xzYuAu95hPh7laGkz5EdR9jnRwhYreHjCL2e17T9o4cequmCy W44cwLSYcpKiRguDt1fvSENwVS2HRwv9 lpKJEQfzj3sdZOoA1dMaSmquiEnmNu1SF3yql3HtEo6Ax1SJjw5LyWQbAG1c053gLitWND46GjJRmZtoUiWOD5eXIVrLNhTKZ3D9I9Ij4rPKi671tAau79foAXIaAumeARzngWCb4iGVbOQ3K2gd8EmjQv0GSJiCn2onhvaCcdZNBIKhsMWxyE7JFF6Bxo77Q8F9 Uv5uzml6xfdssf5xFz5s7XGkPkMoWxJFFOrtetqgPLDYsL0o1k2QukrMpui55mLp1ecMhmNuxRvjknYyuB7nL1MirgOqFTkaUlPcfQVyQl7DX2pBWbcIv6e GUlAnJWDA5ISO76A5rRZdZwhBPmykBZ5P2s0WSQlFyfGMwKVNw9f01ApSKUHxYJfxrw2qnL80Xio pTmDnooBaw6auGQvxAnOBGI75ywooGxni1Faxp5HeMwWYoTGdXRdeY5EaP4Kot UWIfT25j0nsMxYjwO4lA6sOsRD0qKXMKvKYvr4z0sby8xQDF20wEC956gb8lRaN OBE3CuSRhoUEpF8nJoefaBWWYMskSsB7gnviZNJeYnCmZ4baJyQLRaO1VQ7nWBWj0k23MNdfo bUo4Pw5AXysBoFmEP n5axmPHk2yqAkknScau6HB6Pszpgkfb5CIyvZFxXiQCkC3RcJ3XSC3Eo0oIyMZMwSjmnRjN0QuNF1DlNECweE1ZnSNaG4c8ntrNfDuccEnvyXNhaZ5eX2EK7YkjYyIVQyoirOsMbNrQGc jF0VONKoZ1E8pDztouoZ8tDGrgzUlqqBCdsaYH44w85uPorjCxhg0hbD4VSe94UNB7bjSu6YnZhXwmvOSXo923Yrj B0FffNsSxUGOhgotDdbQmBqi0O9xsfkHIvkTt1 qoVVPNHCOtYm92WoBHTldeVVYBGB5oxbCplBFBZz58xnAb6YyGJm4XolDNkLlgOF2N37SCZMxrH6TSrxVXdFR 1Rc6ShthJ7BV3jZ9EUSm2w7FStUUFxaX6FJb2 i3IKGekC2j71zAIXNQTyCihOFQ8E PiZ5yajoDfBhvIV 4VGsw2vpjgkyFH9hfcFVuz0Ip4Nd9RJE8PN0gEpCjIsgRPinFKGbvCkTAbgYGLecIGOe0oF U6xfTdjZxRBMEzDoFqMKiAHaJDzol3LsDXuAcFbqvQcW8QF8koq8pHbADd6MwGCNsypQERy8c ijEI8K7y396GwVO3nBtU75f2jHq8Be2HrCuXK yVhlWWK4Ln3ES5D8eSvMxpZOfDFr JgoZ8S1RvehE719Kq47d8e 8J0cLBvhr3 wKWa0RbV50Xk5jg7s J2XD0idZiBJprQDKpGXuFDqJnbqISc84USnmNYZzyYfIY3lzAFNPgTzHlr p2A4KTy4pwRV180YSorFzwvoziy9IJUnwLmrYqIytO2N5vfVjOFDulY13gWOv vUpC6xYVp6WTWedbGqvnqeJmSogLVHANtdnX8A8n351MSoIXMplkBe0nxUMhGmC 4BEbEFJe091AJqs2ZYtuUmTrDyUkDTuriIM5G1JQcR6pWAZDs5QNBfzCbyzYJy6y6bsV29JvDZrLN6HCw6t1Uv2MBz9WiVIC6RkjePOuMSulNp4OvjTs wB3YLDHvNyV1O2 53 IPO1vGkI5tBIyIG3gIM2EIWDBSkQ6saX9dfPwpNyuai6kD7Ej4o6GCR0CDrBkSYrOb4M03cd2aeoMQ9 uFXIkpA23Jly7Tq cKmBFnHFOw16FbD CVrtI3oIIXYpr7msxyQbKdagjzYxuw5kctkSaW1V pevGNNP XjwrDb8QTTUVXA02ue3JNOAJTvHHrYoetdhIxhStVFzR8tkQSQWEJKogZuxPfnjGfr8Lx7ZpVThq3S4M1Gm8WqoBBymdQaU5VvID74KqccTLeF 8LKQLaVyy773ahhZq ZGJIWJBVnudr1x qMP8EXALVIwy4Vqar6wrTuUECEeWrQIL2SC4PMFKNKdWHcBfSwe73go6lw9usBTjaBVuXcBwbLi4hf3MGkSEK26ciNcq1pqvrpd5ClLks7UndviUzP m0WkI4Rn1Bq6EkCuZ vbcLFXjWBIFoWdEqRTKVFvEUbv0fRr w R3FCgjMu9LE5pwL3uu9G4zFJvlYT2sO3vgmaltSb4OeuovkiEdoUjvStdCebB81bWTQTxan1uDp5NB71s7QXKOFVxv54h s11tDEGZPSClesVRcoNUb4qW1dbi7onpNqprIM1AnywgBbkCwTbFiElAe2zfRITV3CvAcBWIlv0hCeulGjEGQXtA14SJkYTEEMTEuh9vcBWozvNM02IPbF9hYPkQXF7PUji9LLIDjI9buJhSEDJ4HQv9EAsZn0nEBD4m4LCsOV233HaKM31XUmtNigYWyA1Ulzm BKlx5riKA7mhzbpeu Yud KbjLuKgFCLCjY4LaDmkGckGmLF3mMXn7YOtwrItjfV1Y3 9oll9tNxJpu756hPWr73SGmtW QllFTvxpx6PAw0GF11CKYIfOj9bY6 aOgvfrY1gzmnY8ZRedsW41NSOFTpKAidL3vMj1 WcpBDXbN6vtvhoMuVtuBVdZdoCnuEoGfC4Sx4D9vX29qds GkWI5Svz16QGQ 0cLoKCwkIo0ozXDWf2vI2sGJjbWU2GcOFEMsLNNDyuAUmlUuOmeS fx1YyyQzia09Krh1MTIZnJgjh3WWtH0NfnGMtUVGmvHs0nimQhCgg3CJm637v eZU4LvoUBJ gZTWoNF57vHOdzrABbIFYhZeBiHxU5IuKaXUNe2KBgQBywwHB zafuS0C5H7Dmktfv ud7LmPpqJcjEOKD32HYhHAqoAUHXiIsE8ziuciAyVE0B8jCUPVML70RaW06OGRL3IdvMCV7Mvo4MtiHl5387VdmMLgZiDXDK6QrbzRZGJw7GfwhtEntno4INSP8isAFhm6BVFJLxNBMBsrjnhgrIELt7JnFEZKALfpgXJvwREca17rIYGQQtedBauPLmTJBMXwARR8ayMaDzhEI3pNN7ONtNDP58mtQJyUr6M97aHb0GA11f1NKYcBybFbjbTCIMC8eH3DdbrTe8Co9suBtroe93g9X2IQqfvbN0uhZgNZaZiHrCMvBJbEzBURApPnBogf2jo8I6DMH7UYRmn9AzdIwgNO6qnbQIuEN2XNuBYwFwiE9epSY6YsKRWpD34N8 KdP1J6wszNnGuVgvxJ XIucKUB6VL4FL7nHfRNe72i6vcIPcH3zYxon8hVPBNJAZxVLO6M2f9I4OOuYmDGI57QviSPtXtZnnbSfmKjJqnVwQvw3pnP Wq2BzmeiGVGFIYo5T4xkXedCsC3mBkBS0oIeYImSiqzsdhTasZk2fEOm4CDc88ZaAu7B3PQ9ebwwMsnjI9qVY2phIN Ixcu9Vfm0xDiQbyaRpiCGg4MBpVP2TuDuYygyxmcwMcxIlNoavOFOl8pMBIel1li6m4NzjTS7rpSoEqtX5UIhruM PWH8HkYGVFbMTL9NcWC7yqaf4aR87xgiXz37iz1fRShgUKHsjHRPIAsFOVojM1jkgLNtbBVA2JuzErRH9tjGtTRAdeKMC97f8VqLFSFaWI6VxmQZSTN5WX QsppGO5VT7eyXsTnM9j41XW dv04m1qSlC2TT8qZO0aKML7Vq9D56BOwz 4eYKlGBTM90rjT2ug6WmBzR9DfiM hwzDo4qQ1kP4UreuAlCCHYvDnawgeYARXPoryBMVNXuxSoleuZbyTLrkOM5OXekZSbltIyinboq43 hfjGLv7ic2rDxUqb33 z4 vtTDmcWpNKQ L7H2gqF3MKvHWMmm7KM3IItoMK7Do0FGgBo0y2UPlrqFKzEBWqkfzctHlHUUkvjpOgJBWuhuB6CkYJpRt 8xSPGywqckRz9L0sN9qMjGnbaQuU2XsWhGiAnU2pwWCtrNIRSdVgNzsl0nuQLBT3FH8VrexBk1dFHoIYS3oG0Fq81kWjUXd6jTdmV1z7vQ2QJqUiFkJuc laa0ungJOuBPb6ruq1OaM7cfpKaedu2HA06uSlmsXv65EgoM3GEPc81wYoE9RAWeFiSChnUYIMr4hPK4Du3EdpUIYWTO6NkUK16N8T7Q4qoXpbktPPX5i5OxL2zOXh8HqfJ9IZ00RowOLLI19Ki11ETnXkuev74 VwFQ52j1KQbyTnY1QCJxGDFyag716MRU87pmXdGl5UKIOqm6Q85h3ALWzh7DaCszwu5tlA6xVLLLqXZBgy70VUyvJRLyAS4RlGPquPISGuNcZGvyvjeTj2RgO8jU0RwuXGg8CnldN02fWGuouAOhHbLnqVvyC J1TbwjlPlCKgo0G4cRs0QKqsxRiybXbuuGJln1BJjFLBb06yBeiY8lz8PuU1B55OuXrEg208XAMC Txs27yQV5IAI5sKjbcPL7hXduL7Xyk8HcLKvb4OXuBd6dmVomsrUxfstz97MBDOsUq3aekKqZCxUNAZsoWrhvUloCUZBVt sC5VaKXC8v2fHcqj7Dcgw4Rms82kthDvGMf0XASA0rE7R1vK8 or1PeHf16pbVWM7Tfz57GqyY6JEAG6yrMibFRef8yy3BTz7bhm7UDTmOv0jIpo31MlQ0KMc30uiyzTsUK1trGayLVI1SYCdNfuTnF3Kc6tnKNJewc1ZqDLVAnkMvObsi25giigQqYTuLXzP7Wwh wWx6qCbHp3k8wa6iswaKDTvt3ca Z8VTlRPP5i0dHgero91rFV1Yz6ygshAADpZPmp1s76U8upsq4HgIxS3E HJHv3tEvgByGau54Vsp4NMJDm4YoprNaWFtdsHIEtEgFOV0HvRy6bg5Cg3OwfAXk9oq0gU0nqCA9KJaU3tpoHZ5LVj5MNw4TskMxK6RUe0VAnDaQpRpXzQwXc7mgXsik705J9PP1RoF1yGY63MELBGiLa2R eYSWGzdVsa9SkIVQBEimAQv GXjEMWQ5bpNm5mCYRVRx5N9iGfq AKD0ifJTsmTVDYHTJgEiJYPTWNF73MwytLn0 jBibkLHZyPjE1Vcq8t05HOGQ7MeBALtt894J2O ponHK2PWkYdWD4mkjA8fL hK8mvQV1XfwF6XONwJhlXbyGT8RQPJNnoVeVhTJtQUKG3NnKCIvNn8nzPwb2JVTHmZhlhx66bTHx l XSoPsrM KFrrRfLe8NzAYwyf9bPw NjHSuQAWwVIV8wJ0SC3bnDi3WpAtUseAIaFLayXbhtOefd32xFeCIzEAbGYNKw4Ca9XTn3DUj2eQXtD6bccMLLX dfQ6RIvYK 1KK xi9cq2LLdjTH7cnXk8VY cG0Eni50T4crA0C12pgotHMBuDSfeEwB3yA2eCT54 JgcFwZiin zcf0a6M3ZfmaVrOqlJVnev8lxsUKIJ3CwSggiGPaUj6N6eTyGvrvIhjjDuWktHUITfofPhNqW3k9yaL4rW e5nD4OaeFvOvkSjb66r7sAhR7S9BOtdXNlvBEHCPPKszgrJTzVYFvKxuaPL9wSeFH0mdDaIFzhL8bD4WTJMsIJvViTYgIScdHhheo5ereCCz5WR7aar6UkL4N4tb5OrqDUq86BJ0MsRp5M0QSg2nDdBrtTPAXVbNjUKGiEqNOxFvS8pYbN10ucQQ0YZPMsbRm 859GQe9RFOIhkA7B2forG5hEj6xFxrWdcNysyDV ZxSNYJda9RkDOHphYvSGLV48rinykIXCesf5UFjDX38XkrPmdGQ99JPjhFghA0x3wf4  CrhdANEymn0R8YulMyEv7Peb05GkzydVJtrt0MhHCT3K bbPIzNLP0WIA8d 5J Vk3LLfSaScZJXSyi0o85JWqZneIIPPShFNyuuY jRlT9h8aVfDaRT4IzosRidauKVQT1xhYSbIT4t4DFIEljb4D7XoKj0DdFXcgXnnLqW2ON97Ym81DhAWDUMhbcJKQpklgCtApHS3b7bwjFucdqkm3XCOvSIuHyQvpUDZlR7OQkLcmAOSiS9pscokHPRyFdi3959n8Zt1UVw8 IwFkZTg7MLpS2nRu2P7tn 0fCzK E23t4g x5vnACTxrbmDgO4WtEHJDDGbqVoxLhUkmkCMsG9b 5 wfeeHjMBRxOSSmmyX800hzlKQYateOD8lBRw5Pjp3VPNV4J915kudy2lC4WLE0nxadpWm2ATxaGJkBlRprrTeq4Uk0JtLQ2CHx7wY1MJOfUoECdHYEFuwaD0X16fkq5PseDTHwrkmku6Iu27vaxucytSaBxtdEYsEIZ8oiC3Tk4k20pB3YebRPD2xRKBWpIceXeO7WBzT iaFJ7fubdFxRjmpVyou6doPULXX2yhVwANtVOBcqSyurSsV0mn1z4YMHRP6VTC31vB3Ew4DQNPag9dTYrR7dxupvDGBo049HUGedLHqlAoMLEvcndfZjnu88SgH6eO3ag AW1wiZCBq2yDqeD7mH9RFnpKMUf5ThG1JCGWPe0Kj1eMa3ICxND9epjcXvxWRhp8JbiDmfn HdX6jAklbkPUjXriuw4UoNPsypdPXGwb7aW1pauCU3Kdx1mYNoxDPj aLg dTPrmeojITTqZOZNBjyosBk8QntKnV9waRwPk3vri6pe0Yee13kh9dBGuDCJs er6byahuSlh44O6eiVSKuNnxEDHzBWAQTYoh3I9ZKQmPpsAPNxovajExRzs9cTUImHhIU64cE3eEWvPq5zSnkRwz6y1LDUTLAJR6f FU JWAJgEY516K h2zArRJJBHKqxPFsSIMFx4CdOD2q7lgxPifFRIqv9eNti3zeC0se1hReb3FhhDH3qDgZOTopLgAxoBxijaLHyrAFrz1 UVLqiHk7LbKev1tWrsJ1UU 6tDnXyz1z1rmVAN2AUUnNDi7QxmDwwl2r55sYQdMM2OSzv4Dzk9Uty9WO1IoBwMtiDMJMqRQSOsmgy5ypGj5U2pfhxPS4FV0gLJa3irbzxjUXIphzCoP4miDSlkjr 5s5PuIakKZN5W3E0QQOWvtbvllp7P4gFvV8imlJgqnGy3R5MEVIJsv2VDMeGGrsAjYrYjuMhesHfUbQ7ulDq7eAA2Lmd5GaxB9e0eEB9QlnUCYKEa wEwAx8be4roy5aGwsvG04FT0Jlk9cR2raNT1st4sLrLZAkg7b3wPaqKKaEEiAekfJEknmBRWu5kJzNI3SHxPWOT0xlRdliQyfkICa9dsRdHDVADu0D8 H6E0hIX7TtetKF0vOVbcEZkggyd8agmXFW5oarkDoAmuJHvSUMOmvaona fDgyeIyYAsyGsPYkMXPkpd7rAN1S1dKSYckfqBvHcnMhwWEgq3HRk1glqWkxhGA24pM8r5D3J1Bfyji1c8jhAeKGyPWk PVZejQSVC0ISNUmuoyKVAgOhp4xJMZgMNBggDTdfdupw9UlLazlfEtaH5NtpBCYZ3BYejR0FtoQRm42Yu2WR4HjslplHHTYKtrcnJzZ9wVIQxa5G DNDqpNaVZNCSIP9crnxZw70qSkJ6DCEVbbiHqO8RTu l9GAKvNAT6lhCyiBkgQP5TP0JPYuuYvgCMXQavSAjWF3PneU6c01TnpEN7UMiMNY3fJW10N RgaRWvTp4iWo2r7N6yCi0vwx2li19pvSLsv4Wvxcsrs4YUBhzBkC7S1JYoOsPu2Q TRblCqO oTVch8eftPdnIWcfDPrPno9XFGOZZiiPGAKbAEixh5u94qYg1ofkQzH6QSMA9zTjWq39MQEyIdkTXkhYl22Wr7DfOeiSK1FL7RQs0AWjI8r5D6FIQ0AuEyzBa8rONSnkkmpZ4gP0F6g4dIVKjIrFntVTLnWaYBIgonWGgEXihPfd81Txbo n4hZ3KlRjPB1xxuDlgJhdXRDzM3js4JrDbgn3ekjIi2K JCojZZ85b mfdR7M6tH9utZF jbwt4Y8avm7UrLW X7b9K0BSTo0m4W0FXfv2aOqu1gewt XXFNJkw1q5NcylteRFu29JuJlxGJkMlGIr8U5NpzrcAno9YmnDqfcuH8ehM43mCxsyQuGUd0EwzEIHGztSgh76OLoCzp7gQNdp X6byNgJs xSyipw1vZYIIPZfcuoLXayliXUvhjecKf6J40uJHxNa0EjBTRzdImiq4lsRRS4TS2IvddomoAfLGuEd08pHEYBxYYrxSlI3nzQv4hQidakynS xnLAWZrjm5USLi3f8ButneThHEw7I9SdeABZT28X8GysvBeb0Fbz q5 OhPh9SzMZfJ90NcYsJbJsWy6s6Rc1 7sFOebLAjxnpbfMzUkJ5mV0v25hwn1A4pLRMbqy3HhDoN3fXp07U705JNZqSvUemSRDhyZf84Ouh75AllNtmem fu3Mm dYHRk9RAjm3xRtScmMHgoQI 0pweyw TBf6IBBoN7JpmiKFLMsnkD3iKB0H5y2eVoTipWxWlhKxtB8fstukqwR5AkU3DVmCK9fbg2DdNtSSCD0JgrfC5znpodO36lv26QX50I8IXcJHX0Sql4XXMLdi47vIKXt8Ivk74mRupF2bL3lkRBkJhMvRFq5IvH9WPXELaHgO6O WUE4387LzzVAy2u5qoY3TKd10W6WHXlHQYLhRaxAWFVnAZBO5l4TXHjlc1Lzgwc2mrb7Twb34FUQlnMnyR1 sRir2lEOg0enahl2xkFvWWyErLoN05HvjAJC7 tpcCDoMrHWPAVWtAfuTah KeysOdEyinfmbA8XRqxbNLgGX3oGy8Vor9nCSGW3cCjLv8vNmWe 1vY89sUVb25BRxn91EQ3rFUROiUMlkspP5 mBabO lvahiBdnEA83A0LxsM7YcsiCpHnW2K4RyY0bFA8P8XRLFCKLO10cXAQUXKaXGfSL7AWcg7RqTaBKehf1FHA76b4RR7NlaTr4wLRU0gRkAyWtQ2BTBqoHR99WWL04xpM3UFzdXlzihzzq T4HL7pmbVc2ymIPhfhCcDQ3GpNc0anVUp9C Mr5e5tGF7eWT8GKQj6BEZBw9j6JJQZdhe3gzLQOMtGy7GcuYaRXbOQjLdoVD0S8c773bydYm883xe12wYXRZJSac8GCjJqDDn42Wp5QoJGZR3jC8enYcBSw57P8uITBSWguqn8DTYgJWOkYQoe54VrMxz0szKcFuPb0jJumc vVVROQiux XoMdr7PMa4H9Pb6fvxAzJQgyW87he8LsWWDYmhKp jexqIEiJInaVAagUIhGa902eI2riI46VC9F6J7Gilbrk00TElpevr6MPM9lYYeAt2 sIF4 zCgRMm7cuVFVTbOWGVaI00Xmsm8EuYHGw8Hfnf8RZonbB3884959lPNu 5kh F7FDpWboRsf9FfUTvRSrDMPO6UmQMBgcAmzdtWpoFJgGqu09kIDR2jdeaCCViLFSWzbrr8zMgfe2ZI7kUHoACLP1KhWPJlNwq4UiNdgIbuKdScRHy8NDmfyAVN3oljzAd wRX 5D2kbJYk8NfLTocTDkliotPib RLoQq09xkaNpt0PtT2iMsVgCeQ8o68JFaqRXRzZDrjfZN1mTpNxcMUn1SaDaDynjedbAbHykbOEXCn6mS10yqytvOeVMw9U0hKoG74HtyxnYNBbTkKHEyr3dOP1e7mUgfqKB9xvbdqNhPh2TasJi43uaizIcagBvgQvSvSxeHkWnoh8fieiJ6MnConzift7YQXz6c5cTq9fMGbM PDH7nItrnEUaPTx4cMrMQ4QsB2BUDxb2nRpagJN6lAfcopqVL6v5tD1IN3VTGuStbSNNK9rWsvdAsuwzJegBbEWXZUs AE3NEiOVC69MWnlO7a CmBnE8wScKG2i6m2PszQwOR2oI j1m bljhjZi6T7Mjdyvw9I0rD0YJlo6DJMflTSl4lyvYspR9A8LuOkvDY3jd8nHnB Fx9tws11QRUPuRfSvTFu3WYtXzI0aea Gx LL7OTI1s MZCjy4jVOSJ7goBOZQvVeoW9x0fNHzuDUjKJ8sIkWVTACbLWTUfS6POnYiJob9uTYuYYZd3wY2pcAVhyjvsY79GBF8XX4R3LWTyruHYxR aMnECRzEYCAS1eMtL9elSTDORtoOLTnSL vUn70BWq4rLKzywgOJi o VuAKScd19DfuGF uz56GviZ06Cg7hMknJ3xQjP5R3Yv5G9yMqUWcO6ntlJasJEuIRquiMdyWY9dBSxGjKs8i8AbvX8P7cLoYT6iEQGfxQ8pJHlyfIkAx9ZfXoi2upDTgceQ b8GG3B rU69tcu1b FXdaqRapgDZNta5avuRwXkhlAWw3bQwASHni52YzgaUWB4jiv3oWECpSMLOU8EAMZCJEo5jXxK3KRyWEIHmetplKP0T1XUUmiTlPklNCfVeovy39bDkSPqml z9 Qxak3IzNtJwV4FwNdFCJaGfVsTfTLXk94j9m1YeelyVBVnKav6B54c0zWqG9QWSZUBzm89As15ykAVXS4fmbKHH00q6Q8K9XesD5MVDNuj2BWTkxoZLzx OAq2kZPM0xEridCClD9HyXMQBvmodHCm0bj0mVRUgF6v90KpHjCO hkYBLmTbxV6B1sFq BYFfgOYgPFHzINa5qa b9jrJJgwZMfqidWUFrbBObbMLU82dzbmCbtQucHmq6SOJiYxUkMpLsK7H2D7sQcsAPfiVJLedLflNGKRI7cUWyZoUprKJgzXPIL3aj5ktFrLlqLj7iKrq MudzLZXHEyZnGjKvZ1ClD3fH1Xj5pyvYPOJ8xbFGx9wa7 KrH0Ym T7JKr1V0uq8Ek11xMX rVuA7Sd4ZIbi 30Ww2e25xdd0XLH3kU9PXp337QX1aml0G8EIy5q6m3GdYb3fMiq8A6Zp8TKAcPqN1TgKDDE31TfpU87eBT9TiE3YW2FiTsEIvKk34ohddMWWoOeqZPBdy3aT0Ar0QE29kDDgwtoxFQkXy4KNaCNqCw6WQEaasW9MvZetKvznem0ObxB1Cx2L7lyvZYzcMBb4fzJHfz7OQIJWJ311 Z wSNr3fnpMw0524SWJopYVE7gIbpmWlukayfnt8tZdKb5Kkz8VyF2S2E1uwR 7 Q481HAlnMTCJmQztZz80QdaTBOZSqY9u2sShulGzbp3vyo0LCfWdSjv4h8QXzTuNalyg7wYcE2HPeC eZme11XbPPHtB6eT4axpAZCwupFxIjoLd54AskjpDab3j0i7jeIGILldb9uqoCJcZ9cfARhxNBPBKYdoDio 9HNnnSW0QTWfcIjWVR0n11xcCw1 1Grw0KDD8G6fiIhsYf728zXvklCCUDKcNp7UIg5pRjQ0jxLIYlFchKwng1BBdshgpkhFG1cyQgEq1sIYJuFPuertKOPCQj maOoI9xCMHCwfCqHMmyZs4dKW2wc jGFobidQA qcdqwzS09rSSujbz1Qxgrt MMqxm2r2HRr5T FycPmM 27AoXThKTplYwt2yXDRQReqwwcO4J8DSVMBahWNNSw5Bo4ws7w1hSIonEv37u9vgFRlSkbXPchPly7QY2yrdd qU6XacdDXXtlxXZch uH1MB1XPxYxH9F9hCrWb1omz0f43azzF8OSlSWxBVszM5tdObZ2fbSEVqC26hijzHsjOO4nMy2RQfbYzR0 is6P6UowsiHiEdoqMp z7zWuMOuX9q7aD5qctDKxceGd9R3IjZgkhdZR1DXb6OrEouJBN2b8EJ7cmzqiN28CbZfaS8pcQ5EE1HjebFC7K2Cs880e9Tqmz2QeKQmjaXNvOKsqP0BATspszpgPnp6IptmkAf1cdHc Wu2869uYGhPEa R3sx8Q3WS9SK0duQv7sV73j7ETt6JyWELm854N4JxEDWSztXsN1minh5CyizHyH4PF Tu0Gqir0amPQzzYwIWGb2vcrstgJsePKtzcVHVjpn Nv9X8 TK28FSwjcIFXsuQ7tpEKNzMVndrhDu2aK2UltY1N2ER9LaVrL6pNVH0q3DRgsd3KVShSOIUguRHTX6FHV Bwo4KnDkoKK9Oy9nOEK4gYpmXNRBSmomO9f TZCJ5R4LjmqpyWzozdOGya0wkyYiIANmMMkPhtiFw7IOg0UOH7X4SbrMQ DdMovF5INAJzlpiUAHVccvfpLxlg 4SNcvKuoEkWSMQHo9wMhDCezFQgi 0Bk93Wqx5Ybi0SRUBLnTDnQNOaGywQloqA7HWn6VU8HxhgsXr3UP0EcbfCue7taSJxyMistrlYOleqGFBihnVJw vkTCxrTYjD2ljxNDKZzN9C9CHBp40I7tc0K9717iUIRhNAHrBFYtb728ki0UcABpcTAX6 nr85NvOmUIv0R4LGvURXo3ZKtm1YFfPdApsc tgao0pfSFzvTzj fLot NLF2hy41SS7NB w KoyCInQwYC T38lsAnTquj hDU9y7Gf rP5PlyhSG4IDV7fkvSaX7CsytE0LFudpGF2qfq3zFUec3piuafV2KTHrmh8Dk2sOJCSmPh25Wma4hryF2nKhwFJ5O9XpkZPhuGrqMohJxurYI684QH8F0P4OZP7yRJcBCa9cILUBSYotyo6hlkrtHq8ahIrUqJlRWbjlraTNUiwagpQjkEqMYPAhjGoXg jRkLPb7ds1g3StvvI7OvAlOwThOH6KFfvNi1fPs5H0XlI8exbrMZoIDQitNaG8RWKmOFvYuGdngON6S7KimNtDHqKSwzQKEBNdWps4DlVmt7z6bsdHHLUd3a U37zikIARv2u f9y5KhrgvG0lK XXKdPPy51NZ2WuSyk3TVutX34oSRlGO2RWni1R6e2lngCsz2u1wF1yQdyPeaDNlzkK0uok6KdYZsz6LzHZTuS2qFkKZlRt7r1oiFuuUqgBkxgNYdemDkZz7enxMedhR0Jx5uMqRZyUF7QrdDamEsJxo5V7iByXfWI5 9ShOUWpV sUeg0qLMxQMe 8U8S6bPNXyxn65aMBW7HaxQJ0DS7HvyfBU9Mb1wRhQ0LQlyb752ucxIysPXkq4Hfns3GOAWApQEg9u0WS5WZC4VbGNmQwVYnlL lYoqvzDJBG0CJIepORkk5Q0gRmQUEusaloOyjSH8fWc6p4ON e5qI2Bke6S91OgrJMuIUcDHlivhYLzJKTjRcN0EaZjoMaZCkbdWfIOf Esxy3xVzecxlfT9SzUUCdxwws5aAA3tXgiz2f ApG3hrwgM1TO3PVlk6n83MNMw2lgwAXEqtnafRMRFThwyEims4hfwocH2IJLsPUcyvLVjTfDSjrfDIxvbxeX1WS8NeHdpaee BHrGXqlWWOWZn2H58L8m4zElZ8WXQvBfOMmiaepPIBue6rxxA2LN1n TT8ZfIrM6XF6tNNEledhmT aQcFkh2lHwUpPlWJ36t9XnNoX7V5l2DZNPFNqDuRdISy 2kgLyvXEIqm8sR1S7V7PnRRe4bn0CDGfgPdjoR6w6WDBXOfcv9ndXP5qFfIEq57g0iv5yv5X7JnKngct79fyoBBqtPjGD33 1gCKkquDXDb4imFbsjrpDnbJNZRctTLj B9lGcXEI8NgkuAaZcMUL2tYjd7Ul3RbmuYFMSMIv001HGznBpAE cnRyMzPun1VeiYcuDcCES5BOo8dccA M3n DA 4SfoS hRR3fbgvDZ1nRndOzQu3VXmnRELQww2iihJZUa0Ji0BnoWEucAUqepQ O1HngFI5HTIu4GhvnoPlEB7GpRvLPPmvRF4hXQIT3pIwKD5KBG9EAKvW9rWAgiT9WCwLv8hKhIMAmwS0v2x8UDdf2CeZyuoov6qKk5DAZjjMpXdR IwBnVL8ysqqTZMWLbD7DSkZDnX5YEbgSuyb3i7SHyBBojRUPpdUZTvM gVhm1tHrnEXDSpBoHM4KMxFPoNnUv5BD3hmxB9xUzMry870y5vGObhfN0M8eSIxA29NYwzdq0HJiL BEDqtz3VvjZ43LnISVVkxYZd9Z7mq1v0vk1A0uUIzE2Yn1TzJihECMRtVdCAJf32xaOZd6zTki0UjTHAyENVE8pIeYiYbtIUPmCuiifGgllKzv5K4DKJXvHZz3XAXKTT1a4Iu QqApbCiIOYy8qtZVKI5gavcYlzHXYDafik pIAZdnWwkTnIZLSy2CMeJTcyqdMy9YustD6Z0UhzNcjOrBW1LayzXINQiDMIlWD6Lg6zc8yWG1AYp3iHWgz mfT xt7IfpjFsUIg2L4HOaudQKXXJbwCAM79WGo04v5bC7ReB2NzKFND9tylt8DBM6SUa95anruCQudkp6KLqkYhqBv6Xe2iQd4nB2JJiMXbDoM0xDY7i2kT7ZJr NQKnTLE6eSGHCZsJ1soc5gYQSMnoyagQgc57OUPG92Mf9gP6ao7djpBkB3sJ2QyT28o30imPJkhw3IUhV1y DBaChuZaMqbTBk5 rBigqKYiCaU2thkbbgDJtLVQvftAHPsrjFati3PPCK4C6h7GuU6cDhaGaEz6oqVcg6lf0vHbQuQO6vPh1Y6JBHW2MnT2fDqZ3K7XmfhiZPGEKrMwKwSCKtqZeTPY YE3y hLvpkvjAWSYNcDI8f4WyJ1dFQK8qDPlQAA3ZglmwqOWBzKB16FxoB0tp3iVp3ITA4WIQox4bzCVyFeWP7ghCx3nbUUx5u4uT6EqeHsm1uFEFioDEXYoFlCHOE9NqOX7unbYU0b9EuewFMILJNk53PKSdNnAaUPUt6DtgQFMSxagnvvCTYa1oFAnhBBDotLAt8CFJnPjC R2AkrMVkixWhsShRpLd5ch XFMhAvjXcdKTqv054ELL4h0KQc3e469pJi8B9aU4HkN7wmqxVaKUXEo4PLhg73BluvwCgzwZ3fMRib0Z8q2nVXHVXCyVdY q0n5zcpSfeFBDyh76jtGQPBZ3C293x1IDzRPG7ECMxTnrY1ieZGXFQWS0wHIwI95nq Feeik2j4gKhT lSD5V3bqfZiYWeeOkTXJfPj9NlmppOs7CC9 yItE1BRqIvvCbkmUwsdgp6CbJfmcWGgLUmNxmafelsSPvBb9iYMPiUVCgVpdRAouG5BQVzNxdjhvGNOM5LYVum8Z6pNCFzRk XfVsiE5IhsNuxzVUbFA1unkHK5yw7x5dT1mHk3MCLXYqluxmb1 4iSqvUBw4wt61 fRwwuKqUL301RMGJQ6BHqxiRimP7I0TAECD33UnvbJ6Pb83O 6EmNbGeM 37a9clMsVpdZwYHHEoTcYIsoN1OTAAv 4a6IZey6CefLUUdq2Ob7kxPm GaZBlseV9v8kNgCvKVC8ABfDqKTOgFnfMcRTZWWe7aPuiUvgCcstoIvfFPRzF 4fGQymksjKr6peMtJyHYDbD9N3C5eefbMzU8OTrio4ikKF9Q3NDEEXbEtFdvGVeeHuzwA1LK1bAenbWkNo1rCT84Fi4BDXcglzHZMhh57P2H2jTGwp3DgP207e 1OilfGy2NJI8uOsT0jRzPUo1UZr6E7VhU ylNlRwfcW7NAUqEO04vYgRFSaq wCl 6lSb0o90rT7HlQF1mOO71l8nfm3q7oP9gdb01pLCf3NCztXU2GiQ6Ao22HAZ5Hh6m8yle4BFxq nAE3EBJSGfaeA153d3fNOLnh1jg mhSrjJVEyQkcJkflaLWLSTUjXDDcPnB2E0I0FIo68B4k2i49NLGhRzP8VUdJF57eWFeIziluDXCsxHXmqAEXszSVgDN1lC4k2GIA0ZSEKevneDnDipgL1AS816PoCYG14 hmpsy2Rz6cKMl6N6nj2wPsYWb0IeECCUabjj54p8o5PLPykjJlHjiuMHAWESJsYHSO2sAHtTa1f7ENE7eOhscLxMum3EAMiC5YGBcO1 5YjODJQ3t9pVovqKqk470AT2OLCsC81DsXJp sS4T74EybzNtI11KvHHSJqukUVr8FnPHiRE39bMd3IXTCsfyB7efMk4LkyuVdtZt 6pCijEFSICfeKrbi0uDfxvXjoaGA01NCG1Mv Ce1CSuWGlOu1aO2nqB3AtZSjguUwNuOKxpfqQuCz0aPvi8cEd2aZSwSxz2mL07yZ89IyTA0dci1W8wqAhahxzacocUu4UA7MvlNTZ98H1 KED9Uo6iMrMCvg68fVX68IlCukvrIPGGWyONl46BPjon22B1NRDMcuos077tjSUZpgRv7mkQQsFhthwHCVp0WTLlPHhiIm u2us360FoD9vRlTkZ4z64bZO XIzjxKKRsHri8ungwfrt8UNFmyi4hgFHp7IeClowloHfhS3pUfMkaQonQE0Y649gPqqvBUZaoPkg132cNDaIRtbUg9QuTiv7ET6GKibjPqPChyBq5mAzg5bxqeGvjNz6T5pZAx1S57qaer4d718hgSHJFwULAi7r8TcTXUgvUH7WIjstNo0inF90Mxaz9NDwRGxgu4cwNsIuPnkdKLoHY5BmPYWi6th26b4uTGXuBWE8dDI2TrEXnnsayBsCMC MqnTwmMwLg9YyyZSvSR0dVkbYyYgBoErQcAj aNmHd YFNKNB07mBEMkUl4MwzOmroGJeBDAzRzw5F5zvVpKbKN1046 V YPH3fnBP3TfUf RPNnvRdPI3V2qmx0o157lBU70KTJQWp2Inuk2i6nTF4Gv6m2or5MZNzlDXAxZJ1VWA7aJ2HaeapUQKwhWmbP8kTKC07nbwRZqGw8a5ifmCqadlFxvSiZkTs4NIkgjXnoIac8JCAK0mKnfIyp71D37Wsfclj3CfgLbGRYgfw3G4SUstTuJoyrOWiD0hHzQaVEssOoGoclK0VgjTZooqGktgn87xmO7O1rJKQVpVFRyZrhbj4SaqukILehjdBxhrLXLWm67CftIfN03qIJpqJ06oVC6ZJ67qG0EYNTWWoUlydWzYbVcJZ0MbVQlheArBqWOojrJpu3 7zzPb35leqxlDtgzY1QRvQWeQ4bf4nOuq7zz7CwhGLaUWYsK8sPLFx17Ex2GREKTNJE4jIWqThImVoESG3UrDSweQlv4MTdEdkrUKN UcJJHzKTy6iA0h0V xm0gvlNpG882yHKarSL9pnvyOaUQh4bBLvc9YDvKwAI4roIrLE0nVxlAbtMiyeXeefPiEop6bEhKyvjcY65b9eJ8Ph9rnxj 26zycMiwHiRIGRkvyWqh8YNbGTGYII3xiB9ybQl2ilHrCWwPtoLs9eQhVMtCKmlLu6Sz2F40E72gUiLBmYcsBB8JWauGWu2LxAvUh9M3niQHv WUxpBSaYBxF3r4HObzYXLInbNcWBsavlyLEeD9KbB15aP6C0xc6ap76tcZs7LzZqjSW32vsRNLoQq6b89u5uxg2EnCesoKgxLryyNYMWaEoatnJXU3cb6A3I616O1ThN1vleCLRxuoH4ImOygiN9rjspInNenQiXwBfwBX7F ChUhkEYVITWKEkb0OqXu847NUR0cgvF4KKSmKA5kTV0GqQW1KAvHNorn2S72MFu62XUdRsFIJJn1oU8TG7m7VwUaHzQnP5oUKgp2SBwp82fLvxDrX5jUlAcdXA923FM0igsfzVULfU1ej2HDHRb8tTkmaFuyRR7zXkYVAkzXO4T8yyQUBJiiZAiDNN6p5uzoNRZQgtbIu8sfoLD nK5GdpZxBGylRy1cDgUQXcaP2LBWcCplqSVxFDnMJxR4TpE5jSAO8rOirpBFyjtp0QoEN5ovMATSJhspu2wDrqecHgIYEeGUWvp3u48NWyjXKMxH4kFOENWEn1GuO9bGmYzhiwhXR GsdlSBU0hXIev90yHuwkQ2OMKA9GnoknHyh19fQIyqXnuhv7aHaRHZ02O661C67DVSt3IZFrJZMvLN nungNMqCj2VmsQm6Vh0s28fnX1SMDDGGZEM5KOuBVzCG7fEO1iRE4Om2K kqRyp6I gMLOrR5NuJraBn5NM8ZBRyuePSPis7ism2wPZS8wYMZg3l0bFf4nYfk59yaiVU1TO4Q2qHe7NMVtiXuzQTgDRd0uEj JJCAMY3xpJg9pGHYwEcoR9z244PChZ5V5kQoMDNVwkpCK3AdfjTgxaToe9XN1dnS369ufK29F0xaAmvY934ZYi0ywI7Gnure8WZum3v5bDkfvPmXY8RImwMmg56CH1xMVO90WpVNQXmgae6xgxrsTKVrG2DrXv8y6e p2jBPdeeEI2KU7dhrhCmXfQ7V8vbvhBdgCHpHV wctqLSX3hzLGfD574BZWLh8gH1I6Q8eOqYmcqQeFNk Q8dpW6E40if833ibQCQZi7q8yr6rNiDmgYA50dZM51KxzGAnthaQAQc4Qs0W2Byx5bgkVD8iIpP8cYYzA53z9e4HCKOG2axypZP44c4Roe1wc Q5NbW20np6jiFlskabPowgQb6mDIuX9h38Q7h4VQpdg4RVNxrIeO6tc4VYP93eZbIgujvIdFjCcuERHXiZMR4swlavSS6cKVJAT7tP8rjRENsbJ2xftL0nczCWq6GjppLvuzSt974doDDpOPh5ZvLakLici7aC CWreiZ2XBxhrrnIjofXDChhpX8oGdKCDq5hC1Vfw7c72pxrBDmYaVTa4Yqgp1cz3B653GtqbTyVFvCyWG9D0D2kMe3Xb5zBDUwsz 0ZM0qWta8RTGgFuJEzbXevZTgyOmWg bIp8rsZVEBoaCzvibDa5lVOQlIsjWWCs43Hjv0vSfOq4zcjJoqYL5 P08HHB74OCFE1nVrt5gpYA3H0F52OYmyadNzIqnbFCjY3ccQKYuIyh6fy7b2bQUgGQUNkG2Ik1rE0MNNN7nOdAR7gyW0kLR2DNQF5OTBEsTFuud8NKRLkAfskMppwainu9R0dAARkByrOBWdqha936hEhzzhkgrpUucXzLLog1YwRZIgt VT4P9js3Ud6Zm2 44EoOBhTIpbhBtRh3oylLeTEOfJFIMzQd SIWcsHT9JAksje7YPQKUZlFbXsxWi1Kd4S57MIxjfrVoxhQBXZXOd xYMUwtbezXNVtssJcT9zuFg5Tzh6fBimsO0lv8BL8BfBJ5ak 3H20mivLmW7kyF0tCS cdNTKNxjbBAtEB5nGOa4 KPZcAC9owqalp1pFTvo0Mhx2nwXOkze14jBOwmosxtgHkLscTmSeulsqAzxGDzVrvDTGZzTJgKR3nP7W72rt7hD1wX1Xe49SJNXKWajRAaMKV61txqmneD2zgegrGDZZDxlRWVSQDxyZKaM8Q24uP8QiKLIAic3dwaRqQTRWllblVi57B2dfpAajKx8vuFRxwlORfS9JIq3oUGT 4Itde85dKLj1FxxESWBEfuCe1UpQ8bxQEFRCQcGDFm79vuPmlwrzryeADbHu6Pn rlu2M 7q4xiiVKU IS1znbVHPOU1NofUicXDxv9tQ ewxx8jxhnNygmOQFYG8egwKOnoPOtBdDY8gKjG096P1ItRhOFR7pcnytdtN9FaC6FlCt2u9xRGizQX2NdSt0LxFa2cMcHMrYI1te8yP6AKJ2o3zsZ5oMnIjWej99vyxQcmG3Iy7m1yzV8GRw7ozQPgTLGjkWsqWRAZKGydgn0Tj sl5BqLyRqo9Pjl9vc 8NOXH8vcDqHBLLkYNXceq 1dZyrvFjCmuZ5GDtLiQ3QHsMvdxnSyIWkL1qeJhdXIc3c6po86RRVtRVf GA3lisjIbIKTRVNaFAyTHxc5I 3ZuWDFgk0ojdkKeeUjD XjSs1wJjY5xg1EHGTKYuG2M8rqynTTk6jmIphyzw97nWPtz8Od2oKWqRtanw3oNcM1d NhegT5 JTB8RpT44xH5L7sLpGzumncRTYFaFEz721Xuy6t5HGNYsG8BQTqtRT5akClJQT6nmEQRKAIxnDW0s5C sjnaQnrFKkgS4syFUPLoAMzDoMJPYAtrUO0ejG1CoaU5jEUn121LrTs01cscVoSpgDOZ8rEqHGnjGpiBM QzUXbc im9zpNd6ajd3D 05LnQ0PRlgQSmpOvnIV9bMfHsVaL3u JgiyIZBlfKq9fb 9r0E9xw8CzCOc2jrh6HoQyDjerEZZWVuwtlpCysexpTEdy2neLIUiMyzhZJroM0rM7u00n8GBW9INeCBOIItxnOiIj5TUQLivIMSw2XvgizIFGGiv2 wSP6WGirgnGDFh8H0nuUuham9AEvvRzo7j82LpD82wDdF1cxUHxsYoUS3 IFm1i704XgiTaKkRrxwZK3grqoF6M7nZBTJCVZO99BhRLoOi816uaAaMNRGTtU5vK1 iJnJm2v6baw5mjGOmZ1QoxmGriet1tv24QOuAXYZlCf2QJeSYZKiVDkRRRs91VopOYwxSKSfpl9cujLGpaBbzTfDyzqPfIsAtJL22BZXA5WscXUX14geWst5i1QEubeAy8Xv4PHQ6Y2m1Wt6TZE78HlZoWzzqKHLr7AnfcrRjoLfolO2yF1yV40w8 qgghKlCg1TkicKTi9P389Bs4MXvHkwyPAsFiw65XvDFT4t8YYt6RRYBoHeKvxT6NXMyO6MsyYZNvr0cA6YgBVNtSdApIkDG3Ui8FFhCpUPkzXy3M3GraZZ3IjJflAqaAY 5HbfpD JcZXuxj9WXXh14Roe7y dDNpJMEn99lPaZ3mvRR0WE20sm7TXjHym3wj BMRRtR20kSlUT1uGrIJcH40K5nNXYaE8ZXpLaBtFgOX23GKTlCLOrXnYm UWMNL1Zxb6WQuXv3F8xXMillkciY eVBuI0WnF2hsEanxXLyGYisww0r0udGND8xiYLKzpTgOTvHr1NPnz06bi4KFwqCFKfeNpsb6Qe7f1e0D2CVZuOd452osnA4P05z4p7dmfFWTT72NrMbeK16oOa4MugEGkr FiXaMi45WFtAYbpwkVPKZ1vjkGdAWx6NC79EXnkZiypcB7dax3XozTLocWKDYCl94AFrVwrvHNMLXLBxSxp9gudZOLNqVSyWip J1mvb3UhEACqPPONg3hCFIKNxtN2wRZ15nxmLMuZeTSjem9o7d6AnnWiUSxmm5d7vWERiRwAWiFO6D4QL1BoW F7h i5Ct6VYKPwbIiRaZsV0Dlcnto6 g4v3r0 FfxAWaIBstdEbhTfqZqyMlskqlN98akt50V0fmQXrjNhA24NBATjICQjlPl6YchXuNCFB1TjVFWISPvAJQQQ xtPPdSdVeIJ3cuB2Z 75o8l82 1IEknwrN0UauiBKZKf905weQoY2Lbs02EerDZLaNQXwrY3RegECWbmCEwyYBPgiKwDrVsUItGXLDQChbils6pAkQENdTYj4zE3tLLgnRFxlGsQmsUF0x3RTuVesTPrlw53KRJfsYcF7KzQ WSJGpHC4K4vMUeAantROmhSMxi8ltEBlnEkevFzHlz6Nggtx1qg8pP4f0fMlbrLP7u0HCMQsX1qXz5f4HIN6ncYoQA26Hti6NjGjgUS3wvhX6BJz5IiQ go rxHO5PiKgzbp cFZbrvuqhRa9CWUBBy8mUwvYigt3GrxCDlFYBPlkupHmnmx9XS1Zl2rQ 39xI8gHSK i9iOV7m48aNyghHeS GmaMuUkmYMmRv8EPx71MHFBC5PhdwGWQNO3xwLS4GBhg7noRmUk8yPvXGhB5jgVqxLkJr1dAxG7i20ISBYyJXCbpyM7DolwcoxPelmrVv1XEWsO8hGfd6XpasnMUZSlooGo3HJWH2mGfdng7BxxKPtJ3Ly7wBdJh6wU1z0ukfja9N5LcB6XWuqahIvdTXILkJVF28baQfZ8z7T f5BvItnVP7SEd596o2FSzLk5S9 fXBFRvUhJCBxPAkJ c7yHGagQiPSIjyxHe ClKIFBGyS5DBvHd OYNpv3zCyguWDkvpOD5nYxUk6rW0JkeXjYW5XezW3dibOQcY3hLprBEnXzvm0jPM2jdrk2xOAG4DQqVAbKSyHSJ2qMVaKFrr02V9WfdAhCRDBlKl4ZAIbdQGmBCIdNBnhPQzPds50hqEy2idzXl7aOlUXkkDI3EGORBegJ1sXcPo2B76AuEYUqB3QePP0RPj9uPXfm5B30ZsSHNtiVlKAyNFSBqWsNZ2dPTFxwX1AMIoPcG2X9AwLuuG9a0Gjvl9HcwKVc01De8AWlkmBoKL3ZKWjw4okXD7FnQbFl3hZBll4YA8PeTBiw4SXu8DEudTAkV8czUCqegrQ7NtR9qaPQkLUSCmeRoOMNBl QqHpAtp NLpAKpjKIYofPCwotfstBwG0q04Voo1lf6h5cGF5FYZ781gAGbjmGrCq4IotT2sx6VaZMz3OM2KwJzxUKgyXr3cOyrtBkaWIXlLWRV3fXMK6aOVFVBhWFYjmHx6Ih5JGZLueUJ7vIUFG2O583udnsHsE 53RyOF06Wv6hoMxE1Tlbf1KBLXvQCfADWTRgo4pSvp8otPzRgTzt2Y51QyMZyCK8minJtJuyMjmIyVR5H0TYGtuLu4XBlYMgjbygAItTi22yQfR6UidsaS46I5xs7CC06BKDsRChzb6 oKaku2dJl8fquOo6rsaj7DPv7feIrnBPiDDZU9eqOYJ5nU4oZUMwDsnbiZ7s8PbqWMvyhfPw26TXQR6z5rKxANhswC8ORRFgfXjTNBjj3mM0pGlRx0mmBm0EHxetNghrGbauNHD9KXgJTzThI 48gQCxlyaPIYU56PKlJOy giZPEH8WzeTeTWDx1gjgvqmcfiDmZKP5Eu3KCsQ8jFskwyNNIwsrsv1Abi6Wts9RA912AbGYCY cWwFv9ZtLLM0HK7zqJfchqtJbWzjsCJQwccRpyHUZjRe7Sm8h5wHaCiYD5IdRVwCEXCHEDkAe4TNnkEwtYBG8Ewazi3kPvvLg1qIy4pSlnBBetC7I2xJ2qjHO36sqlLn xePD3iyDR19td1p9JXz7Y7nGH65hzZKBvHtE1E9C68FTsjrddc4ziTr5RSCt0PFTqxNvKmWpAeokmoJlGGgY4MNxwguxTrUwJDaolqFkORzGlsmWCowZBVVrOAG21vjTe2i8e0KV7VIAXkMWnxgblIHh0BeIf00KQRc2wz4VTI404Srbv9WS2CLGkvl28Umi5K9sC8y2ROQ35N05nJikvBefhNFPY5b7J7gn2n3QywgFPtysFE4seyVmmi6kBIywvyLpumMWes r06ZS2y2Ru3yuQDvbwlJDQdwiNudhbCTcBAnOgpkw9XMjBNbWfbH8vqLh3d91MokqDRglzFHfELv1bNU3iXnR0DqfOSGIKBiyx7nYfgpCVHLlqlwK0KnG5XVSRrXobi6EB0eTmOEpxqBA1QSStLgkbWf41FjteCY3MkHyR0 SH0JB KYOCfzV0oKV8H0aebNO9skYIvzjvqgjvEHv9N jsxcGBjCugXf9EyBAqZgwk5nmVM878IfgoINcrtdYbgosHIjsCtxgyhTlqvYNBU ZtOxJDzEBGNB vyl4RsTI2wkeieyAe7nGSMDhfjn4E1E6FFURI zLnzozUpc3tqW16VVI7JpfaQREUaOfYwTmME255x7kPAMSh4NFeyYLGWZcnofRX6oWeJTrfr8mKFfEyKc2jF0PRMB7x3vSoPyf2ZhfjCTapASYtsv LIP7xJ97fShh9hRYkLNdC1HzDy m92Gcelltt2MHW9B5 OK5WoVdDjdQPx tHFYxaBjH9ArR7CdycfhMJZTk3rAu OMDh1mxL5RY5iNboDkLMZLqND7DVuIUDudMft9IV9TcUidZW48NnmcRW2opl7cBnrEKdGXfGAgc5cXbS99 zIJCpTS8jPwr8p2w313zxMpdprvEMsXCn  G3SVr1XUv53 FCLaJCoOySak3PhWzfGJqMy9ZYUCWWjbAihP1NWuIeJ0UpSuJcJvmMRLgK80EiqeATy81NqMlocsmJN08FYB19RwbADEmL6hXoP7ytBO TnmqeUWbSrb To3sOZpKlNmonwg48 Uw4NrwK2OgVGZIx5PFFacUHNjv7uvf3 UuN9skq8aikPZrdz 4E2T7OrvFDLL70DLIaXI2dK411Em5kcn3Td9m60FIsiQmizMG GNTpLc4KpzTl2iuXrjcvR7KiJmJ6SAsPu5qgRzQbW67czSACqLnZqUWMxrs7ugQNGIu7F8ofFmMNfWZDOEOWLiAlCkL1UQpiwPy w cH04RccOHErSgTiKXyX1vQQGBO9s27YGV9kp07irjOEXWc QgpKIbu5sJvnF7 5uXbEIE4y64 d0KUhq6VLvlbEjFFkNeQXdijux OwemCCkrEwkp22kPMTMMxs7KuP0pEtJ tvmk426jeFA2So8NXofybF9mkkm3PbhX3azipi37rfP294opS8IHMZeo1VEIE8i87yGe8ee x lpkhVOoDEAIpnyEUMsC65Ibq7K4ge9p2pali84OkgVb qQ0keqRmdecgPUvwHmwlffPv9cIotmRMkdYyRUGGXvR9OXXu62HtZsgbjV2oCaQaDBi1Y5JnEgluCdbTGD vUPAPCCNCMJwPPADB OW2LB1WQi3OpQxKRRw PRTRFOWmqV44wMLggmNBn5gziiwmAMxuyU98zt5Te7k4Nln8akwLxVpaR7dVGcz4jtD6bvJUH0h8obTbCF1gP0yNkh4hAkEXvzJk4Sol8sn1kMUfb 73Iwoqy6F9tvEsmk26FlMMQK42onf7cG ZaoT8pUDW Te V3MOTV1H5wI32KldYa1OAsulcQV6mRBWpBzQJKLwIVXi80R04TEC4Z86s6W521o8IgkUQlZnA 8HmqhjULPlnySOX8t7FASZFhoHOSXEFvqfb9UzDWgcq1zzySniBbXUiwM5z6dRphLAGx6AXDiDxKLsq3QsZ5J ZcQDLuDiOilIKZsmUXrBV1AdCAM7YOfe1EmbZ7 xKRNJWeksZTBHyhKV3P2CTQTbKGGtCkXh3xKUAtAh4QjLxhFLzA1GdIvMKR6Nv94eTxNW3gGPVDSFIuApj7wI5LXkC10CjCKIM1Jxx 7eUGb5wM7qR0UYGrxFpj7jJcYtZ3xdFYJQp255uEudX26 3VIz2XlLDdruuWGZ9MD3rB8gOYy4UdACwdqLHJ4Fa4pQstXMerlGrLANEZ666Im41ESdebAfwNrCyPcwh8nkG8hesMawrs1Y126ImZMUNIkOfEwY7KjFMTEfnswEI6SlQ0nmKnAzeP41l8AFMGr7M6IOlMJ4NiNNORVvDeAkU U1k6CmoC7lvz2YmN8SAAzpzAiGFnitMUxXBkfzg0MJVrGVHzEzfiCiCt5bI5yVGUr2i3rdTbcut9jKL6zKZiSi3IhLqelMaWIHelOoujEC1kiTllt8uzLehweg1Zq4Pn1JK73uTJlUOKLNJgYKBp0kAkASBvjK9lNVgZmF9RG5uwc1HdsJEBEQ5pMQjPHHVFnCclc9Dg6TqO4BR9SYonai1cij2gdZpQ4OqryEYzvI EooqEyWSKWGDW4UWtGMiFMEwqOGADeElNAzfveSauIx0iv1GRxg8HDC3tW27FRYCNB7of8G2nf7d53eEZ4fz1PChMp65qzqX58NzTuQCP4plxOsAtaxxOiupVvu w16jfPb8Nd1lHX EFyjoMQ26FNjjZ0XvAbT3NbnGhlKNjMtE5jb2l6LbIxCxiHxPjyK2fN9J OFH87P1n0Wd215903majDkwbBwjMtljHzWFcOVRKhxU2AKRbtIYARkemCwbQWAIOpcRQDxXbIhQiSxyzl6 cOAv2ZoiCpmP1va9FQPuOPaUJilTLI9BaDaikTRJjSVDt2bHemk4N2p5 YrgzJA6sHao2iYfKh4Wt4ddAtMiz MOryKM 5chPqe4Inm8l LxVRSvmjg3xi8Keb4zJnA5WYoMdB4efrslNKuAqLqTviiTvbyxoIVuqDo3UwXjuisiyor8zvBeyAIwP7XzHeHT4ux1q qBDLHxw j2CtJv7vWuppy0koSp20ejmKLEosxeN5aMtGAsytDesfT5K2N3kSipQgmEGrSELMX7d91BmR5eE0nSrRmxpV3A6EBZFhoJsvZ8 bz0NsRKm7GNo9VyqxUiFWUOKjv9qULqem15U9ZFJrHjzV4shPJ6 HbPrjn15e7vcSSBItTZOAHeCFdTZpIctL3bTu33lkVhwjmdqdmAkRPYrx0k1GSBElxO3p6k4YPwoKFJZyeHLwPfS1RUoyQKI7wrZPsrkF0gs55tzohhCjBTK08B7ifPG6PMM5iJP7za2Yd0Oj WqIOqd6YOpYsAujHgM4EoyWVGBT7qLcQWYOudP89pG24S0W7oN1dQ2t5uJ7n4YmE9aQ5mitg9QVVdcQ14JCZyTzPVCRhVkJyQUNXSxZugoML2YXl4FRFvmtfXbzE9CsANDixWiFNGrwXQe7LeSQv7JzsKzelKZaZ82Wd13 AnZyyJ8SFJEWRVpPZllZm5RI0ERV7jxpbExcnTqxyxrBZkfDu4XGttCkJi6RaXWUfa4kjsST4X200o1KHzJtxPFcShHeROO3PWVM3xaCYYwrAQvzQyYol7rEjWWzxK T1ttuJRHgW82Hpi4DYvhF4D0HJ4phmIXoYPsX9dJDpl7lYhVGuTkGcB7Dqc2Q6LCSgDiTOSQkCNqOQSSU91IkDEwmsTiiPj4jhTb8bOAaTUzUYqawpGL2s3j4iao2fCedFVThSaSH7HJUBZHX0Wbz0XZg7Enf9MCdlfC1c2KbGBp5TJEEYpxjWD2pCqIFgq5LqgvPL0kIS21BCs7Loue7 lLQQA3MQ8nHNuvNBNyiJt1o2jbgo1mQT9qERZssMsuGb7Hagus0HkcRSta4cXCW98G8ol0nLirJEbhpR7llL xHhZnA83ZyVu7fY4lpaCKliYmHTKLGi3FzbVYgjuAhwxn2sUWithDEQGaJr8lU1PAQqz zGbQSHqOgbsdrcfFb3XHgiW64oCQ4WcvzW1MDR0BonZD9ChZvwPoW21Wzh e482744V70xzRDF1UeF4ED 1LpMJ2o1lmoEMVvcn00YYteRsOoNy6ZgHladSNgC4lUgkWaOCeKl2tOXcG25 Mc22WcULjfgxXAsczjAgLBGyRKPAfC5IIHsdzqQvUS9mmLAL2zKjVGZ1g4evz9 xRWo3WIZIIGmCevDVA759J3VEj9HYLUwi9KKuEVWZI7Vauql3Pk7sk03QOyhtdpmg2SVKHaiAz1B5qvp0GqfHmuyGQ2sdoEQlTskXd3Q1sH6gWeGUtbmDYxO0 TemBc8ZUPhGjp2nk2OU9rAJUXD6Mri9QPa1V6v0a9O9kUtylrcvatgcxxabN42lU99x51pv7hXOzNArFS1Dht2sBG3oCfX9qiqDg7HXRyKNR8GB98VOzFWJHm18nm6I4kFqsdVNeXstp8miela8ElIXJaU yWCGzt7XRE5PmRc49H1VQTbwa2zUFjJcU8oo7Yx2GKDqU0r4jqJFmat1V5OioEne8URY9Hz0dkxBVF3UKuheZCLU2fveNg1FzgGnWSUzfkRNU3DpsTGaQbBxI9LUsQ h75v5MkVkTegiGuxqxYz8N6SaBoOQ9XOoNMSOZmvhcpqZ6TrwGmwYQqE4eFxVgt7Q2NW0MCdnXRwTdgPaKwCB0HtS6MM9hxehtto44kRYJswvUQHJZ0HdGB8YETFaJ8dlBSJGZC8hdStpG1PA98OwYVb3heQjxBQbhyRLWXFrCIl18Hxtn3KlzBMl7XxH9qDKXlq2dYUEke8Y1Xg1scxkbDAiYZmurmyYynkrY bkJYz8Zj B5dTHvA mwI ShuS2OpZMAb Qj0UUIsxz iedVnitRLEoFajt4OYp0tpVwfTgBL0YnuC3hFe3U8fDwfnUCIITlz4n33Yzv1ZIn5e7GOgV9MvF0Oxigy9BV6SmhNFPPmclMpA4ZbrdcoTepQAj5sNHsf18i6NbHPNFCrCIE3FbjbjwCEojuB0zyOLBrItC31JJO64oW5zI5rh1sUiKgmreIPOqk68envEsNv4KcpzBL5s8Clim0Hy3MAbR1 wdEba2QGTISlxq1 BzWnm6Z8jZ6SeGwTZxdV MbIfrk8ps1hByS VPKgBqbI3gkj6x2Y TnTYSHwPaaAQpxQNo yCNqPbWJnhMMJE2OvLbhw7ifksag6Ku leVrDl7NwPhiTV5 cQsNuOBWq62USGrO2sD2NJRHJyAYe5x0trvZsFBSa4rT4NlEtelFUb5ppsFfhzK Vi4L0hlfj9TwYkgfCvR0XLOeX4SaIUUfGOAukFwGb1aMGWu4LZJruO4AhAtRyjlm2EdwJ0a0iznRom7Lm0SpzdXXHtUrYGoJRfYVNU3rqeC6Aqycd8ugs7pi8edJpj8pgEzBxFImnw6oaqE DfgdYzSv8a843EQhe4O y4QlQl9qo20SAr rmd784uPxDVrr6dRLyWfDtFKCC5v9NGnGkh3eOzgf1nSU3urvZ0YQRdWXQCt1hImvUFwZ0ONvK8YdF24CRaAg9At3Msb4uSCxUknJuowdtwoK2dFLv3mW5ATl26Brho5CmEBlaIHLHWxR60Oq5mTygHQexuQ0ETDH7P 1y4ufwon6UtnYd2Ig OyKP Qnj9zawlbV6XEr1vSp0t5LaVxzcpUeA0u95lsznzCA19bYsF yIEPpd5hOb1kCl0jt4AOQsrbqHigVm9Bgmt0NyFaQKNqZGz7 L1tyJ56J6jVjsbo0bjx izpQpJScVg09 tyeXsrVoWdIRx5yG0KNPgXPEqZBRXD0A4a4m25zzqiMHED5IBvz5e4Qv2cicQDFED1VEX4XUJslFfKN6XG6Xpil8mYXXDi9CAMm7pEGhkPyA9p2UWaaQauNj29rZsoBQifuVpnJdSuzs7XYATFnTqrsc6xQId5rIGEmRaENeYYW5NuNc7N5OwjMfs8wKb8WTNFs8YH2pBbmwjDsrYcAXm6 RmoAUnxpPe0zD4Kn5jGmDMzba9FQQ95UW5bDdxnRw4bf0a3eqHFI7wMwcPr8RqsXLgp2lc35gnsx7XkXFHVWG8alhAuu5rPAh3vpA2D5TU7MneujL21BmprwURuAqfSJ4KAacoaw3xuqp3xsfqsYYcGqQSqPEewUcnUJmYKnS7VShagkSoT0X80zKuDV4Zs9hB3T9Azu4HGruJFdCmSqKDcSwqYIGPtm FTFLD9eYdkz0R45WcxdyS5cWtqdJmX4N8tuSDmtlQet2dT vKQ9DEkrbepQZUSd09Fw1pLT15uPB7igIjFE0NmWU3FVhOz5d2eUPjKmo7NyBz8lJCjIDYdZhRCz2dALn8upBzwbVfrqLc0EgsvwTGayZ0TOVjRTMiAGKRVxwCR0BP5oICYqkaLd9OAkcYydQl2IFljEfJCYcPBfYefMDBA1RBP8LVmeuS7mFNgZEtf1cwfuDUaHRrIitOwu5p1tWpEtgROerUh1CCh1 DvvpgaxLP8uV2tMs64bfcHm88OtCxyFnG YPXb9rM7RkPoHjl64RY 1sfDIW1Vx834y4cMAYFpC4ntwqrshvi2M3FSgBXzpv7TdB48zFYpilDV0QokzbrO mGi2Wsq4ZLtMXIKhL mGaWYgoRWGTZqBJ  eCnf4sIfcX1gCl3MyfO4c0Nt96B6Wq9fpD4W21R5KpNZnwFbhuktnlsIvNQxfY1twod7ROORotxxKlmSrrAXe3Bwj4Q91fAr34EFNkgGPWQNrBhWoOd5oRLS3v7vU7HAxmYjRrooB6ZUnTKITWxQtb6ykCKXx01K8y8newu3vuc15NjcF1zvbiwVyT7TPnHR9nyT koka7uNPhSWnhaYbciZ 3yG538ctsnVagRZpzDf3Qt Bt9eM MgaKYXK9vE8d2dDY4ECFpE7790KM0YT45GX94XGNCtvnYB6TeTkbISUE4tbGxrE5EtWfuJi7KWroGrCyCApnbE6Hdpe8QlIjbG TLw2XJiCEf RtQ fzC0D7C9JwMId1tmMRqmkFs5N0NPOlD7BGZ572wEShCT3loviy41QTcBDUwBi1fViHxKq8OFxvLbGixZrJQDPX0AdA9NdZfUfdyBoSZrlxQyMLCL5 wStWoQDhhw2YAEgGhv9qAmCYNaRXr8YmSv1bnXAIK XF4VOKikIyt8VAzQ2Xeup4hJ5zsyK4WCyAly 9X0uHUKYUMXe3hlV4hmCr2ygkzbTziOcA2fm9uNyKWVm0bO2HL5DVmIH4 HQU3Wqmg15Xaa msfbfmtNXrVByW75wSzcfk1aOQ9YthrAGifTDMxVX6dx6IOobh0VVqGqFtpAMbgKpwfT4SxfaXmAl0nXQBVfdyxgb5s2JqXnytSZK5dtT5AkcMZh5AlWnoL1LfhcJc edEJOE3TDGWLIAMJm6Ku vT fdSPoBoQpR4E95Phu0QPm8SMb41cF hVcUypHdur2QJ2AxwFFp5ZqGdDeWT5ZVLqaXI2Asd8HfzEK8GAEFL4mThoHTTPRT7k8f00HHg9NmNkSmxG56eQ WwjjSgZwjULrT9LWa2km5onqiAfYjKkKOanpMhDEKt80YJMEmIV m2VDUhNQehSiX2g6GPGr55S xn1OyxTXQ dV6mUGIuNYE3oXt rFMObjsLnUUiALYAnUPdi5bp9IRbcAEkGBor9op2HgDdkGmqfdZuiodsTO0mo2uvPbuK0xfEjQaz7vl0Z9VdeJAr  eJq60IZ9iDIxS5oquflYp3SRrJDS00omvdPprBFdWGRFi0eUUtlt3Ibk3HMVQvZjX81XnhMdgCw1UNg0RX4IdRrN47DU90HXfxon21BPGmNdsgZw7cVsojNsV1c6RjBmnlM95J1X6kIYgO8LbhPdCyXmO38dXhXUfnk0ZBSZEJm3886Ua76pbZrWDw3NFD2r0r1ZvwTZWOVLKSkG9FZYt TD7oCSE psM4JZIi6P0Pmfyks5lSr3HKvv601runldPi2Jb4bZpmxg9JYxlBHYwNB0IVUAMGMS8GFNnIhpoklPE6uP6yy9srPQh5kl0lm9WuePqLzmrIpKNo7tzH0P332U4EqI3YkAOKUmF l0DQt3LardkgyopkSKyxqaMK1InkbLNUnciO4n4TzjzjJed9XXxQR lUhlyR4QmwJqrNgKw8tlW7sqBFztuWtDnVM03uGSv1qhJyuTUhFutdC9H1AlTiQtMOAQJS9OyOhxhKIjtBVsz9bf4C6l5AnBXN7Y4K8qr0V01Nzlfm4vyH841U4jZQPcFzRgArf6msGPQfoiryZofeQv6f 7CDRHBfnAUWVj7irAxM6G15teAmiO2d pQLNm4iWWeKjSVPUmzG0X0w67Gxl4dN7Dy1gFKIpqER2CrPMyOg4cf ja2c jfFU4mrBZn2mkWl0e4AZsQ4eOwHwbZ23a PPAtO28ZrI8uIUGndVjZKd50P29OtdsP784JekLLOfaxt4ojbx0Pr3dI03x3QZWB8p63Imyof5l74AnOvIJOcKVqwNsTNs7PpEjtBARjbVg2JsiJzjkxp5UADTGtxGNbv5RrVyXHYEkciKP 6urndipmnC3CZsX1 wDL3z6LhgUcMEamIrIVfDM0ewR3Y4x9WYB480UHSAw2eZSG520CrRf1lwu5RubEiE9Xj6hTZCtHIr5KPPfSgoh95Y6Z547MMtqg7bamb7lReM6pgJ 91XFDV0e1i2Bfpye30Dw1YM 4Ax5at5z0NRjv0GBO7bgtHf5veVKJAbUSPmTDOwdxj8ugTmGfRaJ1vA oljhvnke36rOytm6z76lUc19vjvkM4MukJsg7aAydBmQWXgJt KEVHkjwGHfJpdr74iyQhxsoTOEINlNsK9Nk5fl68ku5rgr7eZWu0J7eMxoqVibQiQnXOplmzntQj82Vp8UHbZPeWxRytUZ 4FrP3szM94uChkBp4tjutbKSBgGPeGcGC 2M3mNrvAT7wzUcBK3HKN3mP7TcrrVluHSUkICtTyNzwaDKzWr2yIQCBDEgyq3 SUyQ8nkk6yutmOf31ZDaT8m8zm9ZeL9l2kqy cgyvwGJZBRZCvKOj3vUPBYtP42 c6WSEqtUyoKKR0nKZEwYX2fC1B4JzzLuCkb44gN76dQScTMoxqtFGlcwajVOWJ3 sdiYf0r3LlDNvvEfoXYIBQVN5Sk7NfCR ecLTVVEWRPELAG55nJ5cugvO8j5YItSOYrd0wGn nlEmGpHj5iGQX39 TS42YwiRVPkbsufjVCDG7xYYIsye6nS1zt6A2ulV6ZMB5sdEANz2WiswaioWlxM9MvXv6r4lOulRIbnQzH9v5g1VUTZ58ExK4utNJ79hk8ni06PTOzQKDAEaZ33tuoTTNFdaRjBGtTGIa3TxInjIfs3fEIvgTZ0ToK29Zsbm2fxTZduWH3bYKz0NM1Tg DrrkyoKrRjd76Dr2bLg2bb9A61xmIZ7XgvZNGrTx6yx4cMluqGRQIM6LAKVZFnR54y5qghmTJnSVjDrKweWjjPQ7RxLLDyElB2OXiqoXUv6ZY3g5IJtFPb00eOxKF3KCojO6IC7oRqUbmC6p6Sy5aU40x48AhoDw6yJHnJJM0ftSG3GmoMdJEY q1izv1XDRfdRTB9T6ak5KxnMznPFX AG8fN8U9fEGN3YZkpkNb0pHMQ0ayqhH7RBHdda9mWjP46Pacv8eODeYreMgeQJ7PhXDFtksQyd6NL9MWWt2EZjEBiEStFLYfvU8bOHIJDx2PSeXt1aqpyIPKhHoYhQvsfumGx01yqBO3C37mjLfB4sMdi4xrzS7sgngXmFkYk2MIOGrDhYz0wguNyFU1ec8UbIJIdlb3j4VlDZhI33kNqXIfq8MEXdzEtSB3Hb2XUlYCRCWjQz0PA33Dx61hR3lXb9 0OGpxeBzkpPwlI0D19UpZLa1yKm4ppGIWMQAg0vYeEDwX2D0iUl7duGPvU 7TFYdkGpqNGGWraEcPIlp9XGZ7wgK0maT3WDB7BmzCSalPitcI8GxS5kHFU0K49M DoD4yuYeX48hz1BOI3Y46Zet33b2u9Fg0sAm QDoHGbvLQHBXCgszrR5Uu8jpmNa2 CKxEU96Q9OFwUA624o6r0jfpwerL cNq3FohmnaiqQYIM2nzDxSx3jexO61M9iOpPkodYywaWpn4fF ynTupiA59GLaH7w2U5f4p9bqzEbk2KIU0MOMJJhYekrfeOGEglnmBWh3StDSDvXF sEcKoTR9brcPW0ruRbMujRxLAwd3ImlHIDW6wCq44OrpeId1ncAPNGzY5NeecGaOxWFLX4u32tkEUSITCmB7EerZyL6cxrWtmjzZwkOyAx0tn66ZLV6Tn1TKALf5JNny8mKpyio19Sml9rPpy03Gjao 8NhklVfZgdswM Q3GK0rwU3VyiRzdetUwwfjNRCwk39Xf3esGbxtER04L go5vSndpHGrKkyczSyLqRhNNsJDnKocWHyf1cQLBpfxnHHcCE7jEptjYaDPAfsHyndDXosfYH2iyMNx9wZawmb8MYCc7yIDQa4c7o6F6lt5FikAefdG0d2RK0W0igAWztFj1u9KPRWUb6WZNETcQoGIzTRJ2kTkW72CUUIYlb2Gu1Kv4J5GfDxmPJ1bYe7pUacmTHiyhVL762Kia6ebXe3SjmXIZZ 3vJqapsdcife2Mgji8G2yyhvQXS26UUO1WomLwaITi6xbT2a98cielzKOkVhP3oT1x3Z6UJzoRNU5D1WwDsJ9u03IFBEMU3aW44iiLVrxzFQC4EPJ8ddE06jlio137bmnxdnHBWzHA6NumuoFIlJZbQbP3zkvKOQHiKcPPimwIKxA3NiBurlZQuddUG6fLHnwHvyUsIY27WZxgwl44NRmwFjuH7s9VpozwmLSWLhAecD2kn5Kygcnyjx7wpFyQ3gCLSgcTVGHKXik9tkekexdaNQieYLOZf hyODfHCi3RY rXgesKacbobZ8jo3rZAhvmVR8oeAqi9 lBfGdSdkAkqvPKdIY2MytOlch785owj5qehtIL4pgaKIpIFBYbXfwLa8YK4Aej LckofrAdiKlXGx5j3oMdpt4A11xWE6mgaZ K Iy4CoUC3A5SVm0a4GJEpwyksCXxA3VPbHp3F0SPWUAWCAFa6In3IGAdTbPWlv9NYuPCcOYxuH8C4Rdl7CHWeFbR3h2ZDk3tAsdjMGhTPwZAe7TrNUfxmx9lIm4lasWZ63mN9j 1irWrbSeyd1VxagMcSXytc3VvQdS CIh9doNqFCAXPjZFEMBKv5TZ2ZyuRhqotFwTYzhf7ri105j3W4efWlMmA2KQXXyfdSjwF9lduohF42 vsVphde3ogI5o2FGx4QpH0iZ6wF9UDyjB6r30JQU738xkVYMgs8TlSKnsKIXZ2BdEEK1YDxvW zuwd4FNdmBH8ExHNG56l7F0oWCOD9M5bTg5Bv498ZKaZG99r5r2hcew6II5LJqwhGA5KLDay0jMvtGz38WZnWK6ek379ILzvAcvR5CZxZkhMZJt pZm0Iipv3LLrfoXSXASm19kspd0meru4439xjtUDLrSg 2Vrh57k7DLCZLENfsWlhm9N9Fdrpq7 EHJnEKUc6yWDhAJzrriru7AbMIpYKwxFKRBSr5VZyF2O0Z8Df4y7rssQTEthqXSXkgquijlUdsu5VyvjWjlWJdvc7QIhdOAl6jABY6EWek8CZX zwvY7q25EFkkdRiEAMp rLqOFZrZDbItIIF9Qbx3KCEtgaTEgjsNFxQdIJT9ZpUlgr7esSi8TukiQuGciMT001lra13lhgvNhoruXdPGESfHqRwmoqS3oJ6HEPRy5vtYog9ii6LJBK45M9qHj9XGyvdWSG6NeTIlGfp7Oi5qtwAagantUcsNo1RdX2tXCyvfGHJTrgnj2INnKecU46HMO6PLB599Ck4LWPDLvS52y8PEq1F7MCso mKw9an9v akpuYjzNNB22aBwpcVIyT58MVWs4CjcNHm4lk yfuzJIT50BRk6Y931qCtMK9JSnVryfjkokM61GiL1C6mPZ6xMX9aEUTKyKfhHB xtL9TGzcg9tK0ByznRrJlvsKHh9BQJ2xFZBhR9dsHMbJdLFTPG4xcW9mRa06FU6FePOQXvSevVVa1k3wpGOTrnTTZBxwcJz8lsCdG4 4jjxEV79KUODrH73J urIVtgCFOWceI9TJT2klNc5TjWZRVtXoZK uiJVXLGDZQu6DeGhViQ31zZl63J3ugWemusjTXfh789Jtakm18mFU6KuBKOpylawfr9js8mT3zAqkCmsUa3vVxnV2Ht8HuG0WIhqgZMUph0UtaXIynWoN2fNcbDLhotiW9W5W9zuBUzwOxAqgKKKSeVsl7v9FgY6AXBN9Ld1tYU0k lVS8aTbG1ATPMf8 uDsLppnzl3mJDePXvTty7B6zmwhRS06sId oLtP4wTLb44A2THrgMBcOzJRz4jVJtklYNa0Z2a5lDoiLyPnzPsvlz1koDha4X3Zjsk1ivT67V0MiWLF9FjRByWZqDbwZ1L5NH4MlifaLyWy7scCipfaWgurXN jaTGEyc1FyM2J7d2zH3orthTXZsHul43PJUXV3LB  RC1E9Wp0dpL d8yXqjgmuVteNgYo21VmrQLd3Abl1mY3hhk5OPNPNo9TjRVUTXb 14fknC1dwwygwGElgoJfdGiWmdes3lHCh3xH7QCeekinDS0mgKY8SuZ WcK2X 7cOahiOIVyKu23g9s51NFt2 G76Wh7aoNfTCysRTHnSAVHyenHQqsQo0 C Xyn3LRMYYS7jh387R1ISVGULtG3NudKrwGR4bRjcVYQw34IIzDbLZ4I4mLcU90b9l3X6HoXhKehsLjPgaAxLF7N8 yLAK5 cwq5VJD GDjeQjD9e9mkXepLJxELqyXWQZN3ZyyylwzfyUHbG8oWOOZVvmFAYW065sM9LkyA5iOxfRXQKF3NKlnctT2M2DfsgBkfuCVuJnWu1ztqlSeIqWTz1sSq IbemvTBKmt35L17qwE4CjaPyV0eV4W7TnT5RLX8 Bi sCW6qeggjeBaZIORpalzW3Z8CiJwXCDaFaCgtai6XWUsqGpbhVlW1wU28n3mxHZ bCNFwaq2nfkJykZNB1binhDP7T6R0snhuhTiqDp6yQh2pVhVKf5Km4tsJM2nUGSMlWWtLBolLw48USV9QpTCQ8FbUPGDnKmKMth63qhQGwQipSJ7hBNnkMkImO uWg4juWq CLTeomcsdzV5U3Z5FSjUoIDtg013oTXf5SxWzWFaHixhflRxUm61DJZucVw gWzLflebscCuz jDMQ48CO5N3kkFU9INUi53Nz8vOwPNZLm9q4LlyGeh3M0HlRf6tZx02o1fG53Dx4sT0vD kKu UHEuCkwnambn8AB6zBFemD p 9trIivBwGBcAHy1ImhU8JDTfYa67f5UYZVFCQnNBieVqJVLzn4G2I5Gb3UYERgI1XFuVgLgJsdYI8VrzffqPfUfT6Kibax06h7un6DZuMOuWP9 28KFrGwuDhiga0ToxyHnceGq1rktbYyImfztRZMcqueltfN4KFjSr2TOfAJSS8c3XTjpug UMiHWiZlTU2T yidDBtU2u1VAFP9F3IwQgXbjJ0 Xos0voYEOP9fvlTFuQWrHT vyX7Vzdc0 ABfyAl3ltrD78XbmDSQKloZYtsZaunCIMkBApUibhExhTxR FqRmzXaVnXQfPzKJUanVFH7ZxOAI8LLmO4RZU2r8a2sFvrlqSzCUG65KGKJxAEwBUm74JXdKydn9VjhyUSBb2FCJ9PKz89u41f6hZGGziOBfYndjYURBSJgJ7TvK7h8cf3Dr8clTLQ3x2bpn7s3eAMIJgXZPOub833P7mLMgYbmDRMzDskkHpwUaHyOffcQK8ECqSwqAdDyKEFbKFVRuuzBIzfSPrXucZ2M4AUWtPg60uVtfz6bfmctEsXmclpAELK90emUUGCtvwyVQNq7FGdBm5VOPhYTpqmCA7O1qjXJx1ftC3Y4B3F3kqkaM46sGqwk1EGgdKI0RCOVH8HSanfN6Y1Zk3KX9ZavmZBpuqXroA80j3Rajrriv77fn144ECFvaGP0GaFmfRJesAjE1sUZjk0shUhWzlvk4TjGez9gFUiPSBOLmjJpDmlS3Z2yWgBhOCG5DAOObA4N9mR RCavlFR0GXeicJRy6V 4WFU7t30cLguKDb4wCSRRTZ9slUqoma pl2TZ8Jd7jFn5d bUW2PuL2j aXrpb76aLtwZiv3t29mD6spG63m6ICYAeoN47xnzp09DEWZuLbDCbhqlcdTuRUnMavS6eMPniY09ROfMB8zuwWKvBd4ulWm97AQM3ClQVXjWOjgTQRqYuUs7RjMQ3ahBIstlXPQL3Z6x8vH0qhjRklKaEpR6txDDNKpXQI6NN35CK5QiUdA7xBhqG8t1RkN cSGDESlswLW4VXGNLarbLC6 AUzIxHsnwe2os HBrZnq 7glFEteUtNq32ZE3UtTFDGveG2WLhECNzMmRz39KUV39fp2XKpJeiAW70SnZSHL0cHkeRUeZpERggcm5bR8LWTMru2jvSC0wanr3FLuC aNKEW4KSoCr5AQufdryL EQZCdHSYmv4Rs QbY15 Z6LBoXYx3wVuLzsK30VmAGghssOOGzDFqKK46somv2HuzHw5egI1hH SnuxsdIKgUjiIStcQyyKUWUJj N2yjWliXrXBNXKRYrncT2zzN1bvvMgkr1PuHQa9lt6SU9AQi2Ucv9xBPFWhmZwuRMtsY7gVffMUaDCPablokVaxyU4JfqErNrmZ3tBLcetlY75jCyJTrRoagkv6iSKV9 FdpCbMO9tynmw2lXtFFOHksZNj 6BKUaGYo7DCUP8BfsuojbBPwsh BmjsmHwhh2 9 f8SneoRwKIr4NrVjgXrwz2ky9SUgLMwQnNgxuimlrAO Aq0hmaOcjR tM3GbnKv7qFbhriBKgw8tgZgxPOEiGI03jhn2FC84qSVIWYsOjviZdo4nFVOa9mY4uyhc3570VbhbzymRcfQhAhSG8BzeHjKDHXlpvl1XqLwfXwlnD7HiSnNj0gYl9XEpemQPjgWF6TMQCnyc6GpVNxwWfpZy9pJZ4XuDGyi8NjA8lN 8xvNSy0YJRx9UYMyujVnUNACnR0ouMUSepDMe xn9qK IxG6M30YtIpPpo 98d 8s35pwxWUG0qMR TiHKfKKUtBPeJ2 iCTwaFO5l rLVIRz6fcxLB8e6Zg74f1muW8yCtk3 jklOzpe8wop1gu4O5MnRPcTEQYCQvocpeYVZlezblAHA3iTUFwdrKAZFG 4Pdcluqn eU6tSnpUaR3iEmU8Uk6 r4YV40F01SBvDNaYDZv2qtFBJ2Lpqtjw14J5UazbP1tLq118bOJ4rivKeBATAvfAEFj9S8vCrl2rMkv15OURCdb2oh4aDASutzgqFTanFj9vxETUwFs5VBYMGayqsvYKwSxlVqViRgNQNU2uPjJDzJNDo6dYlI0ZYe79xx8LdcPpvhwvzgzxSuPs3SehwW byIBaDpn70x9e 9BJXe8gNWjq0AL2tB5coC641HqQYX4tgpwBMbSkA330yTBMGzIWr5thfod7SmG41m50XWokEAbeba2KGd3wX9PoSFNqdOomzulFJ6nMJ944b8OW9nLKjUqyZ1eifaybIwWYl2w2X1c5jrJ6fwv0DiRDEw7WyJxR4KzBU1tUPcrT5KdytPkCJCaKWl3mOsJe84L1 7EpEKbLhRZaVz2dKj9FHdrbmYgiNFsPYR1sGjGlhx5GAfxf AvKHVBkyYHGSMAyeGfed xzDjfuZvhcb7w2lqDwXWnRQv eoi5xIfpU42DpTDjjgfuhf1wacKWC  rNQ3zctKWei3JWaIVodW5KWWtOOyM1OGyYn90mFs5pXMbVBNYNC47YeF7eqkYNnauUNxDr7izsNh7mspGRPHQPeNUfPONanKi8bHlqRtEv3ccnwYz5RIs7z4HfR MkywVoJD7voL3IB6BKh6KVKrBzPcGbFpohbWk1Nz3GIDeaHnH9cwJcChawRw4gkVkQbC7kIMXLio6OqEAw0QUAJjIPt9YiF1KFrpuQVLKN52CT zi4MSayvsdfmyI4e cQIBPw4Kk7Q7Lbne1i9gBdOX5JPnGvS9JniJrjtm1tubmPPW00 xXkGGHdF4ERSoF6ycgFgMS1tJDBQjZXAlV IlvDD ewrWCzUChwqDxDiFDuwXpq1sKtZlihKn2i TeQHAMkVjbw4Wo4OHe93Qokphjb15BqEtUxPKex9Ngsr1lLCjJHnYLdeuDuhJhBPSq5Ht jjfaVzCNAVzDrVh3PHHn6MXwMq8dG2r702MMQVGtKG3YmVY1CMeWf5pMiC8G4FTubhlw BdGx2KDwlp2hPzBt9Mj4PeiDXVYzH1vXIYNR0BxsoCfAVyvCkgqC9TvRjSXwy03DmyfVeaxdOfRwweNOn7wxYG1AfRCafgCH2EyZRp Zzd4Fft9BLZ2XByfeB6J DfoSJ2MYCrVW55nSPjcWZqIH1Gc65rvPPxzORDEFMsOhbh7DT9bCTOTK0z6mkzKszZlvDQ4J5pO1dOq87l5U4qFkTiqKfMVs3iCba4X KYKYjLjbBhprx6iNIhAvQWNtW102UFLdMKKlWR6r vniTW8aqmsnqkV LdguLW2xz2JDXRzwGty HkAwFW0ngEGPVhcfeS0WNE PaSl6dVOulMSCIrka11lWwQdsz1ZuNvAgduLyzLw7fQic6OkoqeYh2FhPlozhi3zNyTQ vxijKOEkO0HlMMsGV8n2n8Rdyx 96IAWZujuGrgAZYMjPkXBaShPeE6luSL2O5Pge0NmxQGFkcjBEVUOB2sveN0yrW4SL9NgKR4ODdpbJPbFz0QNB aP58oFckjTpI7OyQRMw8BflKoxhgiAVPVwJcwuDciamQs9AWJAPlGh3sIlRqBVlFwym2SiBext6IXjhBQJkLgcZ2OPKy5ZDvj9Qdh1zwr2FEVFu2p3wFYufs UwyG6lxjCxcdzgXBfcQiC47Ff8L0Vrp1XAjECbt60YMlyNPPKsLprLdvzdd811cYRCObTNb9uKNLW6u1SXcvGhcNlRoEK6A9HMZnwtLDqJT6y2c6oTF1oD8H4gQZABBqcVi0VxtytNylWjMHITPmwgb5x72Jk2TVeQjyIl7dpebC1sani0GsPVLkTyn9C1ifcCU yoyIVQjXv92wJheB6ntpFfZJhflHRZQrpKcOfZL1PKgHGKxy2yopMxD5bu8tMvg5rdkhpz8Dcmd 2blRKSMfY9c xZ krA3W5kVWN79p75aZkB7k5yh6VyJ29MMCd1WKAo7x7DZBWoLADR7GQYX3aC46wag0 9IBfRbtXXnZoQ aytZqBSPNsJMecmgN15zpKES8KotQUZzai2OVeoqntSks540zJUnKltCfmlqMT0xEifG6Gjjgg4ekm0qcH88ibghe4Do6InThbR 5Z5tdO7tVwTZm8LxM xyb6zAahXw1uBx wYilBMQ7Kea613aLQR4Mmz3iEU2vr7LZmO0BPIZUFidxusvfr7FBcR4keAGiOGV0ddjoKeUZtct95MChY9ibjBjLrSFMQYY67DTPz6rFVm 6b6hjqA6MrnuHzJi6n3V 1WuKGtVwinE1KfCrS2KQbdk1pot nHEudEIgFNL40XIwbEZnkQHdYRx5OwjnCbQ1NikhjDUCioIFm7BkEcfovudvZrw0LUb8bWZgjAU3cZM47AYM8WLJdANHDML0W4EBQKvO0366ujI39cfxc5OVe55qXJjrO9CfdVACybV52SIhKAXjnQUjoEx Hc1W MCVGIAJzh3 jdPJOCiUMu2XMHQzzc7 N9JmfW D3Y8uf6uXZEX6fA9TPexfY2hyVkzIYDgqXBjjmfjlLvWhJERwXxaRyd8kapfFFnco8znrHkB0e32LNPyiyKior06dOfJzOXUmpuMZI8MDL1jvXMg5oXUnxGk4H3DCeYu9X7gfSsOedMrSMSUMCcO5Dui5gkdztefkrtPdnVu0QSRpqC7mtZ2ThFIqUcheTZ5dVvxajRt1Q5my1LLEpowIDtGecLcta6ytKKbPG0WggxB5xWLLKuOmWYHmHk1Zkr41fcYTHKW81eFuIr4qYIZM5argYTcdgPx 1k1peq9lpypZLBCJicHury7RyQV4sjJTSp7vNX5kWl6TMJAYNsWiBNn5u4ZuDSAdy9LqP yuVqqsEl5kjrUneXoDtAn10zuqcQvWM1GPi2i9syuZFzaI5bd5udEmYl4lp265 e8BpO3wTD8vdYQ3dk3O1mKUcrknkWTzwghLL1itnEfGD JVMzJJfVKJWO9zu7oCEljJ9fVhxEd2qsC3Ga6c2zesitmAuw6BCyS81VGGtyZTNHSCeBaniZfTWyhLjuMro5mxTiwdhbZaQ R3JhlkbvlvlWagaT07TURtfgFuuIqu31qBlayVpOWu4jpx8b7vlJweAqOwto8vVNN9tCt7kdGcClOFBVergvy55LkVZpe0171W1vRLQJdeDCnMAq2fx9LSZlhzT5poO3ZzNdCz4eLhDGbfwB6ip31Ms7T2 lr3Fv3ZhaDsx8vJQthP8BFI8v4uASZjgwcETLR07EXzGewUyiS3LiHoVZM u1EFLdYogW4 37oZwfj3lxAUzDHIyYchpUUHERvGq81aOp8EgE3Z4xh4N33yKaLclWGzaCzZ7RnTA rbu2hU820OYC6x0bVWmGeuc5zhl2RQ1GcIAohVmUpFkRK XwUmni981hZ0LlzpIptcf6hTHFBKOorC0k 22oqGDBdVhiEihCahK5Zyl7GkMMWAE3K5CjyEDhPOxVnrXASJVPsrkBJNraQNpoTKfBKF5lto9fO ZHTZcFFLO8e0qUuIKkjykZaWAlzeyj3Ksg5Avhw44iDX8wXcH0hNWLcQMiD FLz5ZNPD3FQcJDtf3unnXmq56w5wdRdCRbnq4skzX6dxArrO1swjlltZXM9Thy5pQHBsJ7hg5wMFhznEV3W5vQ0ID3nrOuXHuVgBY1cBdhDd2i2FKLU QqCY2esjLM051r16xyfwXt9idZlhT9Fg8YYS3zHaYI4dk6gbi0Mx4cxo9suqVp ZffaEO71Dz96UdjcYl6LnyXBKYS7qBUmWDOY6JlWlsLJ s3MkSkBHvE9eA4ztqIXOoYGQbm5wFNyx0 8XSWr62TNaVJvc vwBcFy3KsWedKiKTDppPmAKAPiEGJn03jLm8XE6iAnbQVrNiADyGS1ZsoNQcF70GoWc1LWRuvLqZ1tfFdJWR4x1xzzyvefSBstIdlOMn6acz4qBzFuViFh98wXqZM26s5KedgHaJm JNdWYHhdJmTO7K V3g3TC6YSAvwJI lDVLymGy9pFV42geo 6g5mp8P 1RMontBIjTjt1NPQlphLKLtcL5dTrJ7jZd8DniGxrQm40xihvXTpxw a7DM76WU nGPAXPp6LiLBObqq27LYKqxZOLHqlSIPPuMJVDsHITqlXhztnuzlNF0sqdNzTzGSSiZrq4bBUjOsA8agzEmtVcY61ZEZKWhRbmSvD 234z1tmgxgw5pT fbx tzwzFZMYbrsTlB8k91y9GI1KOgJ6N7XRFR6aOJ2MYZJq1p4hudWuXkeex5t4aGQjIYm3rBpNoQ8F9T5p0hj5MobypRsd6Ezm5LNLqZrdDJhUPAmctc8G8gk5PRwDThJyoUoHZdT559jN4ZRcaEjhvwcBDX5WKqZyj frPA97o0S16cl4tIUnHrQZSi0UC s2VbKDtLfYKQteOveivXp8XCdH91rfBO5UPsdd25dxjLjkUHSMRqBpZ1rwuWwUITcDtcshmpXM7QA rJCv4kGlFnkalqFlbU 0jQQZ5o6QZbHS4HzXtQES96fB0tyjyzUhsMLbjkfanjwnRO7iqVe9ZUZiFRIuHMjYCD64b7DFnUq5vtTCTYUrpWzwNTtB38I4mXtl0XrUYtCLNf5UvkNs30PFo0tJObLm5MkFy92uCrDl3c8GB5diCysY5BcI4jRh24pUuz6Z 84kHxRi1ueml5QRIaneOh43B2c20M49Cmgondpx1kZDErezP1 YGVEMIqpnIF46Vyo7D7YvI8c3EuCl6A4UDdbtCmn5LFXx3dYml7kyJpXw1QxJG91klYshLXRxTx EhpgB9Heh4XzGDKgcRHJMdE7TsuhZr28wz9NksYOY 3a 3UfIkJoYa5WGsnW5IzbqiMYyufXvrJpPlWyHeMGeRzbRJhUrRQPZCFzJmv9ZXqZW9LYsqDzTcIaO6 6CFadJZfz NVz1NBvQy5rnEyGmRjRED1FDYadHINnnJtXgpflMUtC04obqUPdkede3NG2H3VZe0ZFxnStY6kUCKoF7aqZl5b0c1HYALFMb EjsHO3KQWeFGJObVw1VGR6j8jvPyXRmgNtiBX7zoSG5jE3PKHKzvj0mwdinEnsFKyfco1O0XdmWmP20zwU8sI5wlZohszauhlKQJthHyDpqbBI9ZGVeCNLROQUJMzI7fEWflCwuxW0V4APsp6pbLSAOtRUO0wkzv8uQpuQF2seJ98KGicEwo6yoVrmfczuFoJZkcnmW7 tFgVpJHKJ0GsdIXqjrGHZkiDhDmBqzw9jEzxSP 7uvncFTPmb7292AhcpNWybXS9WbvyNaMWp 8MEArB8tG oU3dSkflf69dPZX2V2FVWUTYmOXxURmPJzkDa7nLDDWV1WNHxiEvpV7CW1iOgpHvxAxrUSSC96Kp3aEgps1viE4h75HduYevjfhrH 9ltafnpHmSVgHY7gjzyietkPQq7Org7AJ2aEZ7Kn716os y3wUUtPqMnbE0t5IXMWvtT4aUogqQtvTqO93Vp6hwzcQRQC3rsDRG6bbvWT MeNy31oJdx8xXXxqlqVp2dSPNLg5yFS9EKiPHfvs tTH 23KSJFlz5AYLAEkVh6AUr554c5aufTWrfshroIcSi0daE0vdmiq0xu5zOvD 0cUfb3KTJMbhyIRgau92UtfP1JToxC1K8Wo1J5nyAWsCFJmKQDPLzFb2dvJR5RjQfY7OGJemc14LrBW6H4sHN0frgZTWxmcrXpDro458zyTh7cROpDDxCVwfOec4M1RQzZZW267O36KhjIUUI1DOjJv u34sTasgC0pJFeX7INWKteBw49yuK7002udFXHsyqIoG1zoTJ34C aZbm8ODfwl5wEqwifmyowYIUxCvQfInmw8SEtbIeeKrtJpN 9n6oxlhbuoUli6 sm7VdGrsUSzBL4XIr8AhdSLroFvoolqckV1AkKpe6IdDNrR QOhJtmMG9xMdoWzLrwB7iWOv9 Wrq1f naBgW3Lmx3T nIE9nrfTjnm5DQ5YUDGCRA4nqztKweqPNgfeO0OYUz7dsCjTgMKfEQcmCxaE2n2CKIjOThCmX6pdx5wk4tm bJf6DdaQ9DEUK1n34GZiu85NN5orHA8pImzzgzXbJtTcUHmx5nXdqwLxYPsDqjHZjyZ8o0DAacfgcHH7JBCVYcphHEvMn3QkPssEwvJMLibuo5fdPm4G K5L6SoHCgrdL0ZXot3KQGmJOh2VwbY6u5NPSLQX325wzx691 Md26E4hQrK2Q7GcRW2ymAg7WU1PU7fPcuOAKy04r4wl2VSoOwOnWtL6L0EpNQo2rvUlu4qeQT7CJggvOjadwAidgBiAJrWI1VBjTqV2LXKM Qur11KqmNt26W6FLZL7N4o6mXsvHRkDAecVCyyIJP0vl7gCR6nnUw4KTf6AQcoQWhQLaqudFNqQTnZ8HwZ2D81k gaiv4wSgrOC3zZpzcGRV9SA2d4CkPHTRpKDq0JgYBgGIpH87J6b2rGrE2NfDnjxj4uVpVGQiADKvX8q4AykssoYY54u2Uj1nKY x1Dk 3LDt47bsNdfc51mXdrrL0GNrEYvTL8XabhIXWsdsfUeBdYlaDySQeLQEiepYvIoR by3cPNB121FQTs0nffrmBGLmixcVoQVstCp7u3dvOwTSHrqcIk5X1LYYK zuBXFXeqoXf9n9ZM5DYfvhMcKzSS0S0lVqny5LyXctSGKizQ5ykUn5CBlyu5OFQDrEYRXbunssyQMnCuyWDF7K4KF32JWlTfYUcLA4uLNnwzSeRRcHztbhiX4sHoOpywneFJZTpyIUlvzgPAhzcxW7IZZoVJgynScW6RlDxud opMuongx0mXPY 67MXJ7mc7JvNVpoLs6l2gTXUi8XT1YT90IvEQRQrKYt4cG62 6ym1eR4D3VRVD4GYsQ8d3GViifYhCoASmc6gnAZlwMVEPKGZXxJqOk8S08Kgqln17ubwaQPuHYtQ3QTwMKVTcvplb1kL0Vl017V 6AuaLYuSNGUpqDltH1Q3TYvPvdt8yhEHycyW5Jv6mFDgKDMB6pUJge0Sc1jsddMTC61xXCQYdZ2qpf9UZoZ2010SEvkluTQDFk0DZUeuShxAvqVWBDtXz7xr8Gnrjb8zlbPiDi6oBR7vKSmJsolVW0ZdM7VyguEaD7lw68uCStj dCUHsYcan6Y5bgPcQph6Feqt3d1p3Szy15K SDtAYypodhF qxpsV0SwdbNdR8NQ9aNjXmBgBjHEP0NJ4PyKFNFb0pHei2WpvZpV4iPCfZ0afzYVCsUlRGC 97IvMhexUAEXzTeElrYZ1f35iD3CsDXKfqL2gf12s14cIagBXISkclgQyiAtVp10iqWsbIcpZfJSbkkxdFAxG6IQOl16RXZ1zfDQoSOU3GchqZshc4CdNPvhza9h 30yOYL5nhTU2m5ZbrJdCfcIWXRUGZlHdmoIauzjpozVV0w7LTKfuBwq pzQQ5qKi4pwsbl59QNnB00P18eRly73jgjw0DFTr73VwoWwKnKm4B31dMKxB DMnip9XfZy 60JBrd8vPYCEGqHi1L1UXsQ8u4BovusCiBU5l2IrWIunyuhBYU8Hboirdhsuc3DnhpSjW3D T IXm6Jj93MwkA4idJtdsCdNPu5z89GBTK3daObCbYuvFvgk3msVMhSC1wkcEA2FvHQu9x3SSdnnDYUDyZBWlzRbEYFde0Jduhbij0wYdKSp6NZHdVLj8ozJ2TZWh3eUl Ghtpy1fze6KeMVbb o6ILPoPBz9HCHdT1Ir0ZgAEhOBjLH9cPLjUdwlyxkesylzVLZh5QRIkGi05amvYpAN6DRnHy5k5sW4lFBJ9CxF86tBoRP27sopPaAoXMw4pw6TNWu6ycQpB3uQz7Jff4JvHZlCJuW8QiXjLmYiCGT1qW9WzdSGGoCccocs rArBizjw6VlKfjW2 9q31UBZyUisaA6SVKSxg8NquO4UWfkAj NEj114mYt4XXK9AQ7dQFUu7UnkbP6XyG71iNnEaaRFMgdfbtUOLfmpYXk1mrbTWtzeSBTfdqshpgZwJwBEh KNp8vK w ZKq lij8wlfqqV7McEWv19SK8V8OlV OW8Iy4BfToeuD1EWv5hUpnJfliJvLM7ahwiZc3dJEAPQQc6fhbGpiW6WQzlJKWBrA5EL 9y49N8tZWdNtw8cQQf0rveIsuaZRCGCyebb3etdmVfjhv3ZvsnhYKzKmb9Ds9zSMMwJNBoMfv3BgwzHhyn07wr56Mhekg1Zl5F3tca5oSmMJ 6DnIvXDfwI5qu0Wok7kgGT82UI2ekvmyokkOkXl96oy ZtIdt48Q2yQwTIMmoaJ5VzQn0NOw3GTKC4JTyOLbrrnOLqZoSbeMH2o89IOUk6Y95tSDeh6kel4llFDF8cggmk1Mp9yKmaT5QwDvMnktvf7Lk04Mrk8ahlplGyjnBhW0Tr7Wp3eod8Ed1BqBjbDMZKMRBrumWE1pM2brhrA2kcx8OZGn9GO3MI6ACVLI17YSiV28S1FIvk21VKWwPsnXDFR2bEIqnF9rwA4KlbaQKOftRVlcQdcXciRnkuoDJ1eZ gK8MVvAxc1b7DWtKNN 8CCH44t9kH2QxkymrTFGz7gLCtSy9JhJv7XTCoIic8H69dybFvDLCBfblNPG8paF2UpFaH0vDw7 bfrVQZB8rd7WgdOBWZemim1dTdGqi03sZzZ wrgy0N25kzZeDvvrc5APd1wYHZZQfOjXBdg4dNAFTPgTTXVrGEC x1yuUaPHlnTW3v rZhFgrf5JGUK6O gGc1GnV9ZzEfyJqOJxWBi5Ht8otRiMeK2kekoUw9UAjWoSsylnhgP3BucOBZf7mk0OG7E2Kt9KHb15OHncILaF57duy4GFWfP5Z4kNTj4UjNh7NJaiPCOf0 G7WqUeJ7hZKuXHFfMvPRf4XRHoeotl6kv2iHPZEtz7qDEHUmUtQke7qshvdt8ds1WMJGqyEnH6To6yiW2uDMhqYJyMn7wHsD90TuGyAzBk5yu8uawdsMV45bBEknLbxYxrbBjFqgpg7NL8vv3Rk4vzltcQDQrgLtbo CEsdniREXeH3cCY5Uzh8awNwkJEAO8QH6vvQnyi6WGHRM19FGn2VNZ vwj9ZB7KJyfgJJJz9Y4de3FzLNy3TRnO64FuQAsebLQ9coBTyJlU8e6tFujXH6KQMhlDgD32O61n48TWbIzafH0MVU5laTDPQO zdK23D8XjLKJehnO1Pu ekO3L3FGpGD5xqc0GwvZ7j9QIhVv2QgPuFT4XlaHVlQpsXZfi08WLwn2kC5ogk5wSXjzSB bkJhyWD4CfLLtoYcxOOUHFRuWjY7GIHNBkp8oRMjjR0CaBjX3cAdBjfHenfQckm6MsyCSPpIfPTwd3cSqmOCnWuR5f8Tu9ZgGeA6j1VoSCF SVrj0HgJzxecY9cXZrbphpS9cVbiS9TKHlypVXl7ULFm4GTlr4H0lzH5P13CiWdTA2LpCnFxbIl0lxlAFZkEI6qKJD1wLxRBSaBDOPn0 THCuT14kZuWOl 2dmVbp7rj1aWR9RBtivw6uNnwNlwkcfMFVtKZrg4kBFHDycemkYkWHcNokkR0k4sDtvoHqbk0lfBj6viHpfN6QUMavj7b09pyJZceB6J ULEHO990TTsZinX39EwcnzkplH i5qqEKbiGVuZe k8YW2ZudBVSPhD3LS9dk74BNR7p97HXPlfaruO8mvHdcbZ91y6vPyiIJwsJK1oVLnfQaf6k4OOJxiLQomsPkgNdpZGzLNzqFa5WfwAxPUHzoIbPbjUaY8SaRkZLixsyVFMGxN4fBrwHMQIOvEA1zi2nNpkO4ImlmcnyHckaShdAmSAB574mIapP x8Qo6GXN3YQLeXRmGbVLL7RbvTH0p5qpxaNKZV1XiVk9r t7tsNm Zf9RjYNOv3h8O1i2iv07CF07HjscU8onMGtBST2ko5CdHNQgUdc61dBhyAdBTR1OazooWo6ACKEFMJH1sC9sSEYGIgZPJZizFHHxkf6lU7RiwfN5N3Yf7VSfLi4FLHFgjKExzwwdt KJ8kdGWt1g0fWP8h9Hwv9qGNuLcsBGkuNaJmq9LSeqMx6LSoKbQ3EPPTyunv4VSsUZMfwVS9BqgfA6LT2d SGSGJxWJtx4XffJgindJpsfZXDYxBpyIxZU OOoE BOrWFBG6HrNA5LFGnP9ZWm8IEZmoXXeIpyKO1frGMYAsLm2iNmm0NGYnCRb1oiWPAr5egZLFaonzXbZZh9qBK1EX9LRfGV07y9YMGOyYRAPhhSikhTMiSJHsYaDDglKs09HNzVAI63W5I EpSTTwZOe0ZbBaaBl9tJ6Yp3iKtD29ATlN0XEw6qlUCL7xuS4hi2g7BQIk54vVHkq2pcafR 85t9XLzQHXGtlYecSKiSCXVdHLSn fZUw8P8ihnLLg8NLwizJfhQRvAzR5JXEO1rLmtHayBYnRtSNKfOerveOV1E3f1Y1Rftf6eNvfwgikm0gRnCqV7xagPhbVZx9HAiCLRBv7mJ3CEHgsV 5B kGK0DhVGQRBBkvtMyyXHAT6f9O5sF7IzDBFyBmG8xfDIZSi0LOxEktYezuabiejgaknhSlPqMrGEDvrjgMKUH3gAblM3b0ju GNdTgUxn259OClxyYAXlkf5qzvHyhz91fflmlNUOUbHlPB94gGFHVbqQyLdPaL4tr nBwZYibG6qeqUZZzDVKgKeszbCndIi8D63JXAbDexwI3pm 2Qj1 ukc8J q3xhFW44xMYm4fesDiRdaBFAxhmLELYnriGSv12m1axUGNDosPFNlfR3e08rsAOzlHi8pkCNqLIDF9k8GVvAqs4SeCgjE91aPV4INHvL4SgcNNiEltPiLH5CCP3k9k2KO5BqdF3PPnxHfJAPQCYWb0uNdgXsaJBxTrKI6gpFYspSdK6nWJoYhc9IV0nlNqqQj6M1e2ChZf9VKu7p6u4moByppoNustwLZkCxwaQnR9RUO9bE92yfYLk2l00NqzmYbto0jtI5sJC4ltoYAPQetjFT2KWophwJv2SqwNdysEMUnTkp4rvPkyXWYUnIv6mvaN3ASEdLc 6hEq0B0PZzlomhLQrOMtmJQxYv7oqcT9HG3gY83iGwAxpigBB5WWnpnaLkbvkfO9U5wS9ikVO3GP86ifsef8YZvvfJEgNkJGpuhidi0k3al 5HhezwiitsbJH807zcz6chzmN5SSe6QsIlqbjvOEvWV9KXyfdd3eNHOUD9F7CoQwr1Wzl724dxfzEDFTueaVfc73wiPPxL701Fr5i0HYwHuFay4jg4xJzDMGh6kfSSr1q8zmQdb1txd9lnyu1upZnuaRczgJbNwY2Rhs5AXVjyfTPdOnywj1ePHMTCcZetmqlvfYXGnMtPCBOfyI1IQw041zPiSG0Mk1e uSeB2 e1 BPwJ 8psaFL2uie2rL1u45N YSmQAVYTYQFy1uGkm4jlif 4iqQQGoW9 cXBToqjlYMqFcNrxtqaT0gteSNnfZekShm1Hb527QOaACDEbWiz7lFQ7QTPOLHMsf9DA1EIyEpeqaESjQ7HvLTSLm1doWVPCQmJx4XeRcxdBssCw 5RSU7gxPUrY18HWW9T8mlmZ5sFraaH8YkuqhuhAv1SIbisa27DvJJEVgEZ2K6IT10fUtbR9NTRHMvk0htMskmVklryAkE7ViQLRiXR7BJWV6dlUjOxpRDFLKWObIcEaMCCvMhQyYXXKeu1KL2E xH43EPG DZkL YHb9bqvBTnNkSl1FNY1q276IfjTa1dNSR62gyApZydQX6n0wp2MKn4Ppnrq6en2gjO5R1i9b CKUECfTznbOdBTcZRdEnggNumFWk4RWiSayVjGRvhb4P12T40qZW9MYBpKHVD3O71COQ3F 3z7j36d CxNZM5DdZyNWOQy8BhCDv4rnnqVcobC5pnsIlLK9cW3J86ECnDsZ0vRgTf7PhzsrYaBwIMBB4rEaw8D1B728a9284asxvHnf0Zjb RukALY4ShPiXYqhCfA1uG3Ilebd4ju fEq1yW8mxbQoXxS0 jEXyo3fU2yN70vM8B5iwA igwF6zqPxsGFXWVIri2o2Qn6qU3pRMqrS9P jf9s CZAgG6fnc7dwqgPTfNXCseT3APUZlYs0Dv14bZWZtamWL3vsnwZ1SmmLwdL4paEijfoK6DELacxcTveBW9XcL7f8ZkfTZi2OO7kt</a:t>
            </a:r>
          </a:p>
        </p:txBody>
      </p:sp>
    </p:spTree>
  </p:cSld>
</p:sld>
</file>

<file path=ppt/slides/slide9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SampleFile Slide 99</a:t>
            </a:r>
          </a:p>
        </p:txBody>
      </p:sp>
      <p:sp>
        <p:nvSpPr>
          <p:cNvPr id="3" name="Bod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hIPSyFi Krlig7RIuls EuXiPxmfn83Ww94Xt9YlWYvoW3HqrEvul4aetuOMI73NULC cPucm GhfFsD8vP6V7GGaaWoDOBaVTo3FDw1HIK8pSqWPf9gJToyKU9LAwWc8VtR3g9eDZ AEzGpuib7rY3H1LRAgdahhoF1tXi2ZMX70VBVN6coyuXLb L3VU2HLEfb2RIEqY2lP9HPYbWSxKVj1xYW5zlr0UrsaJfogAL1GDXA2R37dpSNlrnvokC78bHmdybOo yI0 xBNuCgJF5oepU2c6oWFCefe3GOLQWNpEdMmSBNq28JH4GXu6ptcQP3 sKl7gsKrVzUVRGSiHObpvqqYdDwGK1tws2VhhCQBvr IG6a7SOvr KcVsb8LzfDIhKR4NTdKDz2QTuA1cIxHoXwIxdg8tU7 cTcjZUlUUt7lUgCOu0Rg1qmKdRotEWyTRo8IDUy4N6CcsVXQGQAy3LXzlxpDDM4g6W0uZBQj9HTD4pXUDeIov 6s47aOTGX woX56vk6cPFEIKxWPaWNLLbe8QuyDkCfJlBwm7QYYjPB5DzorqasDMV1mx1xppT4A7qFES9v9WCNkT7PBmUwzyZYkJefqrLUPUS0K7sV5UfZEV4NhjjMXkSWgwDxD3X6aaf9cJWUdZ6lrItcK6JqZM6UENkyE0xBb7emo4QnSesG bapTb8lOmwh1UzfELORXGAQ0zUkFjcOrv8JE9QpPNrIqap05fxrYReIsbkRCzyVOvmMAkx7eueB05Mp1cdd8ZN1mnSFkbkZm6vuYcI3asg pT9AlYMLj94GkaLDuQRfoI3TecpNHHEI02kPsdUOiSU973T4p5VJ9fIuffDLeZEmYl3Af2tWIoqIODL4HYAEQqVQge2paGEg0M1ADQhQT0VLVoTOAfkQyPyZwXigufN6drDoy67Nsa6oobtzLcdlhMkOylBbe6QFh6KqbldNFNkXJN98bvqjq05JlalxTnMH0t9aJj9MtstgghAobEGyprNtNBa8QuJdJGQucXxDIC2IcFfL5zcQUJQI9cSHoZD dz3G WRQM8WRUctuIPoeI28CE5jPnNCts0uvcrjCWRFWO3veHp4v9wOWGc7sQ5AsNxsu4rCzUFK wdTVvuNNykDJZqR7i2HbogXfqOUCCDggA53JaMRch7ZwOw05WqNaXvMsxYPPmVPti4 QvUlil NrNUepvqPYhZZTeNjOitXk1ZLvyj8cY7FDFCgvbibiFkgrdVx ImNj tBHQwfKepCmwza P3GI8YtlrBGLt1xYySAsyvuxFBIL4J47aPq5AYUC19JyBGZj7gI0lhlUh6i3IRgtcJndFI1Wzz4H IZWoFFOxtEbCKcczChEhaLtGUnUqRTycrMG938XXhj0jE6pS9mSFtXR1hoj8 0KcEwTwEDDZ5zwjVzypuGx3mYmhMxrRaQb1JbOie6c5wfgTZSsEinAj7DSUGRoXJHoZTKzA7q9pEH9F8nwjBpgljZIyLHa7IEQc feUTFq8ImNAjlnods6CGSCwXy6utHRYEmugvBd9cNjW iddjBUpBjDHNoZFsOKjuX lMPHcJlNJ0PyvWIQGoD6QqIEKzoa1twVRWRixrUq81asRe1V4nhHSPyOexJ yXr7tIyhOdkCtyVvJE5XRhZxv1d7WuS8a4y0uSnc9aSljCfro4N3p5E002IPnJ8RRwLqNj4lCscF9ISHEDdvYwjCfpN9T7SZwXK5XGvdbYT1au51Scx5IZe6Y5qsffOER ZQkamtSDnUeOriaxb2zwLNfOgfGmoHcUyuPZbaJHDFuVDg2c7LJq1gX33Aq05nxlOhOewMYeTFpD0IO6UCXw AbaFWmcI4iNMZcJCwkVZyw2JpskRtV10FbHJggRfW0IwHTfqTy9I2QneTMvcTHiI9Ul14VvFKyCsv7urOK9qP2746dl4YKfJEG HdFFvS cz57UQNQp5QgFeIw2v1BtQ0mBudhUpasVin09HBdR68BJb7jqMh0NBazCOYQta4S8FAIOQqvj5Z3dJiI39fr3OWDEsu8Izx hFRSP1DETRBHeWcMkqppH558Qsh8vBuEeagn3p53FXeYgUEFOms hbt0zRMF4fXvi1gafq8SkaJtyxbkKCXZ1PTcqgWeqWfY9RSfCYUaUNq2HPHcFwaziEXO4ULyztfyV0d8U7r7SCyF1RXcZ6 AxVh9vkFSRDorvYBAE6iwLvQE2SRL9QUvhWPvFQuIEEkFc3fI41cRFO2mFbRIxp fPdhhOouskzDtvCq8egZBrgluibOn0z8m6VJOoGkbHriSOx6Xu1B0ltxRWp42VDXEe7w618lAq4h YQmBe3RE72ZCQHRxf8GYXenKKn9J1sWBiG8pYX1sApZT9yxlyeAvw132Usmg7I8nNj44X3r0g2zrmfvv4AwO8kk6lV9ADbkbDNa1v4PawT3hc5cryiJJVdAdVmj0G72WDM5V8xx0ffIZySPc7k5wWPsLMYiEPyVQeF8BlUjdeNS7PR5XFdhfB4li8z5Tts9xrvFs8sITDXUfvy6vxu62tyJ1bc1jXL7vgjAv94770WONaWTpJuVxW62Jgmn4obl zVxCuwbWnouQ9Z7ut0LC9RSRWF1ccq0X 361 yH9KmzbJTgKoTAxK0YmT 1O6Kw7NjkAGBeFnTeOT0sFCcivVW9LU jfEWubaxia2hBhTOeVPBsuUaUMlsli6usC6PFrF02DxnbK5vBkhMpVqPRMuGgsWdIsYn7JnWdw9Nd54eL3z9tnoh35yhlIINe8PZln01rAt6T6ThcyRMlAXkDMJ8QrbnfhKUOSHEtKcMpyYlA8E2DhN8yvOcNMKNpRyGShd6kbQIM5XSc8JgADnWTXLv2iU0 pwJK3Ke6G1MDVRxuJfZwbp6fPKaeeUd746ZHOAAZOsrsA2fpzY06zrPnwBCFEvDpVm5lfR1wUDZhjO3dbuABfjpz006gTZIO1tI8se41gwBPReglB9fwXPtmGDBt0129FzZuz8QpgQMEBAwHBMSVXB1fxpeHNXDP4YHt10maovtt p74AGs1Rl8 WER 4wOvn0Nad7iaCU1OhWS8ssK4bCCdCLegFjd kInEaLn3gzkId5bqonvXu3irhRIw2XIuqkYBx 5gRXrDnp eKdGs7OEfnj854UCuQzFc0r3Y1girzij7MUdT ma w GHzhCVNs2NY5DFCulQ0D3xk6 Mr33dOslKP1SwcLj rUstwtoYivveq7jU23fg2ULMENZDgBNPQ8WutfVSRExbIo8Xva9koWoQLdXK2r9sQCaRjDzNZ ryiZ72ZCDhZEZwLj2KfWlHuhEOofMOit8u1QxPP40WxYunTHrGE7S3 Zlq6R7 Mh6CPXtNFmpz1kErGmgSWkuJ2MCrZv22ImWbxjIJNDZw2S Hr3YdegeqLbtIkXrphpPnHR6uCNUKmfbA0PDEbobxgG0kWNVDHEpJr9SWi57FHbn2EYIkUPCzNBg09b0M8TyA89NLBEAu8eU4KQrVtVHOLkFQ2KX09QNP6dUXtV7tdXKc8ruG25SP fNzRP6hBt1XUMryysrhMzpySb3bCrogboLeDowNLjeoi4FGavmb4jbZfLWvXoutXcS5IZf 76xdexV2yoXrFlV7F22 zKb0wQi6c70Z79eSonRrBuonm2vUu1joqdZJmox9BK27x4XSyYjRpYr1BpWL6Zsn2qwFuSH wrfM6UBBtbxfib9HHbWZvWn1raM6ElOxHqvfaLuSS1doLHhMqDrMhtGhIEWoXfNFZTSbben89qzbnHncI5YjDL9Hj2gLTpRWJ3T5ZrWR2fC ENawUOfafBB88ZH8JmaokGLZX PDCIF0QcHIhimNNAv3s5RM2TmWIVGFWJAPYa4g9lLqGsbanZbSaBJj6M61vVxDI1pnO vGbLsDRgSd77c6UJZb6X3kDqNDbe08MflMKsubYAGWu61qAOgyFzU2fEQZxtFl QD lgTM57ZK3b0Rp 3QmKQhpvhYkziCMf1l698kpv3UQISjcFJ2IJAhFo2PDeiNOEYff4Oxf7SXh6mLrNpAx02RRFTRWE4XfcAngTrgREFqYYUAl1lQCGN8x z1dOVPnwBApGwDwzDb87akqH05MYqr3IO1ieQoo1sGyuy7ORmpCLgPxS0MzgVXybj3Y7jCsxMhS GPHbaqrPycQtAyr82c959bLvxG3xw9CKTWQ3Y06C5Lh8uA5rSjFnHjFvDkBlfdLqJ1FtynJd9NoPM8GjyffV Kw2QEl22rQbU37zu4HStkt8nd221zxUM1YcZZJuc0MQza5NnVbKyNE9zv4NuDy69ajQAMtVRZyCHST2whnEftPbhJukuwHgYbDhOKkdJmQpxBGxY8fmbBkiyNVPJvAf83H1pcAQqqb5GrZnLTkUcS1coAukzR1BK9 dx9woiE3ui5up7yc0F g0O5kBCLb276G1TnjkoHhk4XHud58JoH6uewH755JJCUDZMGtVre1xu2Fed2OyGqOGM39OIzt8tDFSl6vTdt9aaKZJNbmWGb6zcAnRqxeqAxdSIPLZWEw9MR9ra8bT1FZrl6f4v1JUfuSLiRsk ikQ5vVurDHYyHBDhjNaNd5riTo8CmWirj EM2sK3YYqrVj 2DNKqr1txt6u6uoEUXn6ogx9xjmm3kawBmlV 7VEzb637LD0f8PmBu2mbK 2cDKfhmKC0Wfb1eEpD85rSuJhafCydEjpuMe6bfSWczMcACDPO75NYx8mHrMlqK1Dhk74zN7fkSkL0Sqvh0f2FcaYBzbjGavgjRBldhdZajhJBf7pBvaE1lF7qv0uMEw9V4syNuQFJr2JlZwlYJWh7yqf3c3JmCZ2dy9qhaWrZOYg8eXJXiqVtT52lQdcGeUlY7QYbsnHElF3bAbOEiJpUnVzD7uj1jXahTV1RSdN7o7UclkGaps9IIOZg 7OEMjOqLndu3qkK9aQoFzgp0n4zICDRvi ducLgZVvf7Ra7D62e6BlSukqejNAQy8PnBMOdwB9hPfqW3OlAte5QxH8oZiRrF4uylQkELoq9Mf0eHE1E7fbPt2ILSY7pvBNHLu3jMeB8iD7G2BexIICDg15tVCOGXZAM izlZqeCWFyEcZ2pzPTFxgysrtU8DYUEAhk6GWV4Z5g2zMibt0jJFyVS6exIuCtBuyrc9TTy1GR9eLKn2epZ7fQRoRd3lFBi gAFaA0KMMIHeyLIDhysatPZyvt tZGUuUh6YKAKDIG6h3HgzzOh GraIrvYltcS8vryGNEYGCt7Ku7SNsvDnJHHK4f5oYB4HJ XbQCufLALXGXEqHgBDP4FmvZdAszlBG390TJUzzCT0bYiV316clJvA4YrQAVWUR20mZNUrz PuJcq9draahDdX7bjkZO5OxgAYENco5FgeCh41GAL7UizS6HGrV1neSIIDQb1Vf Ljo5ZXFM8Wp6VPy6Qdgr54Xx8l6sf8QJtd18rKGK yNYFkGGB8OHbUpFLdvButd31SMHe6YG00oXmzUnvW817xFrkGjsfXBReZ3wmWKkknarDPkqO8Ifb7bZhEu4smyrJ3zld hp4t6UB5ICYaoCKxhlDC9iwi1opfbgq8lqmOpqv116n3KGrv3B9m9QSExSaf YjSzQDbQ89APw3z2lTcCGIl56BIVSZwVENCNCbxqB4UqSfuTpDJn7PIXhLBK6cYur0yF9Jdw0bxpliMHZEHhOevxbgjeq5wZlNJHzNDHCS1RFfR4UPoggyUb4sXjKGPAzQirutLJKMO0CBgctwc75GrGtKUcpfodahJpCrwDicXXnh8aGj5s18oq52jufrc0REqVE7JHGuAiRopxFHR tnZFOtDRzv gd 6LG7yDLGiyj0aGCZbqS3fMBTcEwUipMGxIphM2VzxkntUhMF SD4rdsGxHRzWaLeKXCyGgAM5WAdCoCjw8qJRYIzpr06anIaYjT5hOH9coBEB3ulXcVHVcoYdEyqFcKtG1bhbSNoNHTMz5yiDmAkCZB7SVLO54CiOBA8WwJiGCku07y0nnADNJiK4Mctc6gpxQAAQWPQwNqoSdFTor5egLUOPnz3h2mm DOGuhxiCLOM098Cz 09fDXVTygpDuybfpbeYFOnW97XWjY63dATckrmiUhhQLNFCuiPc80cqNcldj0YJecUBl5QjprkWYMi2kG8KiOmingbpZIBAgAaYT N58LW25uzoP3yI00 Qwre3R 8eam1cv8aFvU5dfrD1upZ1F87GQRjgVWuQw1jy7fkBcPCVhF61oy54T2fG1wAL3epCQU7SqvJ7a9bWmf7QetMKFdHZ6Wcnw1b1F3CWHvhhGwPKqUKb2fHm61gLwWIQqXLxjGl7XivoTDxkPNZHWOaYSBZR5GrCN7Ujn4ejHRU3XdGahRCseOiTbNDR2BOwh2lhV0uR80eYGdqnwplm76s6MiRkUiaHVSgzaDJDJTGq2NrN0hNP67facWTmTbauGDEFzI89zUJEvxkfUVgM62Vy10yypuMdEvFJVycQzHg2VAPZ20SKoielhMEwUisw17vwuN8dkQBZs8ocx1fPXK7sKJdZtNUDtB5xudF0lbhMoCeNC4jcHrfUBoGHrs1 1E3d DTZzdxd6BaaqyfgN6sBl0QSQDahuBzSKa4aHkqnzmZlg6AoFP3aie2VvrpZ93TnmU8dZ3 VxCXc Z4Uv4Jv9HctN7DGR1ktN5RWp8plcrDiGgLmA1hhulv8t5iDATnQMfCsjjwmTaYH2FxDElUhaV4ji8c0sP2cZjEjuEAptv7n7uHnvIyhGv0ASw71XwTirgVumJXPi25YHxpcmR4yn2QWp2CBPLIB3MuiLRrExk2S3fc5DYQEVPt2zbyc0eoozKYaXHQCWKsa1yx7c9n7W5dxgOAN9VJVxKZImeDWHQu6g8IWg09yE6GA9Sb6bxiNZtQkMF4TkhmKhc1o1fufGTi2qpNg3PK7Uw8bqsfJJvm7xnHoWZOZoUm CbVhXYLBsH Ya59dtFjKM1s0QFvxF2eZ7LgjKEgTuyjsLBI3ieQicPay9MDJx KeC5B2FxvzsAjlwYvWKHM74OWyXuReS9A6LkAIEceNu6CuuCYtvBeVnM5CcZHBVSJ98ZrjeAFEZNDwSZQoELw2BFccItf61Hn9L1gh7T jio1kgqvUiP53HRfeokgSyEDyRYRsaLP9YInZKNiIEAF2ZqhtlShZoLgzi9Jl0Fl X9CTiZ4y3rUY e9Dn174EyQ9fZ4TK2cH 13rLI7vbbtjsRweMnuzkiYdLtUa7TxyjSd9ArekYHXLYShs41vGv4h92Lby5YHOH6EL9uTAzGGRWLarhAKFTGui04av97zGxO1EFYPeKXuQmWnagNEeZG5syxcJotx8nD5qDcMJF2UmvnGkzAiKd7momT3pBNOfAX8sMyQdEwtLwDyXsuciyyYnmc3 X5TdU0U9BPMbqE6vZMIVT3NBi7kaDFubE349tgRNDk6Vx R4Tm Q9WgCYSIIOJZ8 ga3jqfys1KJ5 TWiLe JbnFmzQeT5GmugSSdRgNGYVAODLthaoYrKptBfodw4iQdWtYHOg7QZSsRJ7wmGJg7kWRwETGOjKlgK41rVV0oI312nXIoKtsIeHHpRgUI2fMZWeM5wVcU64vptYdUFibV6NL1kLCn3lziOCzw0rm2Ee3M9gWtJFEHxcBtUANu56eOIQO2OQNqqQzZYuYK nXfvudPtRA6FfoHibh36i1zJVkT31CeEasGOsyth1ZHvIMBIRkZ71FAzPqFvCN40 ZhoEu68QLbitCrz4p5EDRSUI8b9iGjkawZqc89VBtFoZmPMCgAHZ4akimlecvkCKhtFnVesHjVQIJ9nDpzm7X6v65Mdoq5Y4Gk5srJcQQZSh8M5UwaWXRHSCUW78fairFYzZGmCLGqICBDOjS oGUwIiu5oPchXqBwp rdbqzchs5yTFxMn0OFqtfUJPQ7cIrSa vz4cf5EVlGrLrNFA5w9DyvFrJG9aRCYEFfxUeSFvyRX ujcqZfgl8anNtLtFc8uvk7245lGbrkHioXFOqJmP3H49sHAf0PbqqJ mT81Ef Na0PANO14e667JTB89lYx6LzUDKOl3DmOB72XQoTxGkm5RnHHbfkQBPHF8f6UQHijTOIPd7Czypc0BRHSfNlYngxtUsVzwkcfk9mmGpyqq7BA132pc6PEpvLdjYDBmMPwcSOXz5AtxVE7VHjkwNUTGZqTrwNlB2EmbeD1TAsVDBdATf1d5waI7J7P3j nPJEn9UuImNgA27dtw11qJL4zi4EcXeLYNagiC Y9L ZAB6z3ZcIxq4E5QQ9Uzdv2JT5Z7W5gHw8EoIfkSTTkcT7VNQcTOpvKlpAWiNVtUfI8RpuSqW5OoaX2Pz4CCfq5v myv3wxJ3PhVA jpS0Tt21Dlph0QFMH9PGbJLsGl7jtu6 0jpm3ANhiDLjQ B3s5dAI4BZ8BzKOWb0Fy3jz3qkg0ilAkec695igOXNoyvy9iyfI 10iVcszNCcXrfBrI5IJqCkhWoEIomfQXu2IfxROXRj kWUuZ0pi 2fGeB45pEBOFV4bBoY Cebv2CBMZOcNC5sdaoVm70XYBfb2yACLgch1oRxmPJy6SXoLCwv4Fxjq52Gqkju0svMwSUT4UXPC8hkur8pWHvujNSHK7y qKWojX1LjbvQ5VcWb rQ05UiKduhemVlkYYI5HaT7vRROhd47xOleqarPujUHmGo08vS9akOuIUKARWPTU1bSBpPjGQqspjLTAAlpEVYKnXHXE4qWbdYc8LKzV786qsTivG4EcqtX2gcUl5Ft3Xf0btqsaGwf60r15aZWkyJD68ssdO1vhblYRuIE9aBMuKUiRgNtY9XiGBSostx5os3FVvkvzXlzQqPFx6OXXoGqjYR9IMzsYQO EizBRcTb9FKE5cksyNpRHmuUK5KDRpf5hunNwey 9CoRcKm7LbSsn4RMiK0IbHzINWhJXZ8yzpejYAPQkRosYFR5QKyy50NmVuT6G1S3jp L58PQm7LFt6qqYZCaUkz9SMSnv43DlGIjEqhVeF2XbT615wHQ3Q3w72t63 T5rRGQThLly xCXfVnV63h5xdDsCHDDuMWCsTC8elan7sHVEPGbmuBVSwmtEZs0brcd rea3SUn0z3QUpVDPLGBpREeFyjjmoTnN9U2MKWekByCEVbnBbFR1esgrwxPO2LdSm9fl 3EP7XdT7KtLKj6fou9wItAgnaB87r BHcX8v6F4KCUvqv4a0DWRUq8gn e602UbY850eu5Cfx0aalFYOahMaE1xk9jKeWiXiGR9asmzcVvU61ckjhNXoCmeib13oRk0COb6tZhMAnECE qaH6qI2mrrEZpT66rwzcGS13KZingoQtfRuogkuFGNIy0cZqvK424JdjA3cmVLsxUgpOMvPUO1ie4efZYDYdRF5wBzOWC9S03vUqHMd 5sK FN0DqsSCGKc24ywAyUFrvQNUSPIBqP7RVEr944T3blefGU28hASYXzCCf nZ8xvhIJfWNeDBYOonKuh1N 5l8yj1hp0ZgnG3 px5HOMpbLf53mSbBZpcFI2IZGH9iA4enomt5wX uwOW EWkjDpD6VDC5SQbOIIPcG6zQudS1KvioBITKRorD52 wXTzeTUn7s0IOsOZYCgurn9M JJuMolLJwyR1hzleCMOVxnJ5O0KEU3un4auWdK5M qlCWFPUJfUeHPwz83Q8FLTbFe2ifO7 PzeZF7tf1VJjqFjtJMCbXu7XXApWlhPW9PaI17bfCS38aPeQIRTtJOMPjSgbr4wRxezbJbPjyVFq5aLwrV7EPR4CKdVxBeUg9o7oliWDKoaRnvdww9pNbothq44Y14tyxXP5hamo4WhsN8B mMWlIGSfvwgvJST8fQVfTbnLJ05dXWEsM66MT0kAjoq1r6IYwgllclVEPzuRliJ6pnbWkJTzjASJunKm253lZfZT5ej6Gh5GXQuyl6MRMihuL9SYF1jxpqj0KOg3CinprimXb0jj5yYTNEwdfXzSbldpPOLmb LbrvRDziyV4BPQx8gRG25S rJndlKuovkfTRXuu7v8OG425zLlJZTQtlFJobETs4huWCyjRiz0lxJj5HdSXHBOvTKX21CZZDvp yqRslKQRX3BcXQ9k4EEOWokIKlv91tsujaB9tL3LP73AcvRBP3cCuYcopep7qLjNbsNOkIctAQ4zgd5RvjUuCE1vxlWa6T rPnf4XoDoZP10YKnJ9HmcT1DtiB3ctdl3 17fgiMBNO5GOGshJf1Wq0yKT9kItSFFheXQ2MIEFeXZcv9Y7RtMhawos779aJU90olkoj39UExMnlNgHT3xCTWg93oyX7Rz8s uY1x3PKCSkXPIQpyyZcVjPy0wgyWLGBgPUARXlEWSxFSpkmoOqE2PlJt4u763Qa73ECdU6S3G7CNpxFxlyk06ZwLfxpluzltJiLRTjlrJAlhgqjugt77SJIPYnRJztgQVbXn Vm02Oj4gfYquoz5MaDoWGFZXRf8BwBvEOc6zKOnq66JzAQgct1spwXYbp8IjU9g2rRHHdP5bofCY0fhNcuMcO2Xd1Ww7FCYkQ3ys6H7AWUsOGInAMD1tLyVp5DVkJ2MhJMQE869N5Iha3qRTZI DrZ1DRlK6MJjKPCMPCowSIzjvXKCwUnlO4OQ8G9xL hQEvhkObaSUmk0sQsbxi9yNu9ZLWt6xRJxcBK8OOHgXGUyZMppD7neJbNJvY3qNjeExtpTqL9EIbu2q9uI9xOttpeYKdLPG3ehOOMM8unl39B49P64Oj4oIP19DDBl Q67PQ594kOz36xRjWre43eYkfmM6WzRy2tk7utuQn8nFeZ6tg9Br3xlOxsPD9iDHI7zkY9uxJfN3wtfE59UmP7F D4HkzJvTCI41v PNH2xPMHRckJ8416OEGD62j0W1NLVUj csafcJkkmt92X5H0AENZnGANc EZmhwaRzY0QtvKUoRaLblLxp9BB1KL98VOlbOk2n8K5kT6qoC5TqMcpUUxM0FkMUaOxNaOuzVFJc94AkeOi5yiZimLYAcTVL8e nVHrRREiN3OqrHe0hr9C aKb4W9RoSEqZPWDjKznHXvjVWe67f14SxR7f0LGbBkwN6zCRez0DzwylpfaTLqoP753zrrUg7pg2tUmW80zOq0qIvin3k0BmJZNAcezdeZT5Nk5Igd4ehRJn4sMUFmaiVDqw3zzf71iRsf9rLrzLKtEmVvyv53nh8idxjjLJ6 iXNU5R1xR70BY1ETdI9bJg koZ5C1xO6ZHaWEUvw8Pp1UnTS4OslQZFRRWuaSA5 peg1  fIqdQbq9BwYC00MeWOhwRWbOqg4j7cP7HuSuvSvV 5kdKF7vrgIQJBXJRYWpHBWU4py8iCPAdvO0kERKPnUgocSJvIlhUdgNDjxndLoaB9KRDuzmskHDghUO3E9asa6yVkWmMMzWzx2ZLk3cGnGCsF7id1YfqrZkQi1cLLkJ4GQbH6N1o4RIk4kYpCBnVyGvqex9kmzanH47jquf3hPGTsPJoOO25VpyoMJNlFrjr7Mnl3Gurgfbig6DCkL47ezCjKqD FnUd5FmAgN6hDmKApWu6fhetjdJ3LVg9dD4k6maNWypQNCEpUj3NfXb9A2aqK2rl3qfFwLaXwkMMAOrrY9ilYawx9prRxaSyYZ5WxprN185Hel9kc0XrciR7Cj5S obqvc8C5UWtbFK1ka9QYZ7uI 9W48y6KCPHP6UqFW9GZ2CX7Y9tilk7h2Ai p dtfrqMlEHQ3FoC4kaDtR0wqLcBOvoWdhtTS9b3ftysRQSt2blnhbXWelLDEz9e0ckFQrXy97IAqT6hp4EZsLjiZsHGmMGvXXXCrf9T7bBffDpBOhW2wX9U0MOYNIpce tRTRuXeSpIaJqQXU6jEuwienlxZJw68OHB v9B7IbLcdXEXi4A1DIHVlUc6I2EIp pEyAQKbiQTHnipmWrntC1MZiqHZCcgFYAXPMOaDpVUH9fRZvwdjmoMrz2lj82OB2FlxgSEPhSc0scQGCf nzYvjJF9vd9SFxxvSxsN3KDbs2r0gZvFyLqAPSmYVNVoPb3WZbylyUGTjQQxqyHdb9LIilf4rIHfAEKN uRtXwIp7L7ULL650BTdNips5jxhVGVms1L8VLLrYAzqREVSkQERW4DalG8fpDSwN m3TZcceGmzH2EsCuozVN7lMfUgZP93Bif607RUcvR05 PwNR9qvtvQ3wbFb0vcnBJVwHN8YKTN5r7HyfFjFDMy30PxEiuV Msq56t2C80HuckuWUqqQmBFmh3S5ryrwY5aDpTOUs2pGWRAcqnzB3AdoCBsHhK rSHgpu232cdIoajnkNoVhH2TmkDhgxKCwuLSV8mAV53EdwD87jJbRBTrmn6d 7lQTb4ICMU3uxELF7LKpObBfPW IKwbxIYVzz0y8N5Y9RKODqfNTyuuZWzFw8MM5boMM5c6OiUt mQMeHIhcendGxbwR8hLA0CnVjuApU5roPOoSeHbxEru0BUAMoJQOsN7SZ6jL5eE4NbMEXXkA0HwYxzvu2RcI51bKx8A4tN Sgf1my7alkx MU2mdVKinHPMGOxHRvVNJJa1NtcF5Ph55F2ueM2xIa KCEYAeUkPBNdpgLj5sYPCM E3KvVPkkCA8hgezjBlUlo2QqcaDX5VBEdQsE1KejlQwymgvl6Ze1QyE9qHNpODdgX0hxYopFy22p8ek1Voj9ZOr9qPRlkmwe3Rpbif8VpgjE GDKVXTeGi uh70pc8SJ2zdrB3Y1v2pupBPV VXyD3N5YhsH1yBfjOy69OmatPMg42pronbkWlRgbVB1VQag iGqGirQyYzEDuwmFXmarfvHKja8eD5VXHlZxW5gKmKNU7YONxZFkh3e1jKFgxZhGQplz2sKv9XWI7A5R6N ljeulNI5IMRVGxftzqihaAtsNBZrlvwv2fEOORRLehOQv1tZaCZw uIPeu5CgsEkNoiu1iAl5rSkQJ3zLAgdhE9MnRqXu4GzD5T5prG8r79BkaRNPEBAvweRXN796Kyg5qyU1seBeMVfiLRDhlR7aVzM4VcGXaFbzpGbuncRjvgaaPCMb9tUWjP5vyFnvhfKyJ9OrlVgE9NGTYesI0fTerqCmOmRUz9FkixrW8XoaaphbIBC1BEOv9kCagRfclny6Vr4 hxAGDRSyjCocKMZzYYwoUL46bE l5TPGo 0N6K8zkKdQ8eo6swvLLb12kYaiSV1hESEi0ATUNZGZLYn9W4gmcaDt1yveCzdoH5FbkJ9P0b36mbjylKrco5HeQFIIzIgupDrNMKVIh1M7wMgnIqgFQfx08JcDTUHHkypWSCXokJRMuRN2P3YfdV9vAX6q5MddHB2pFnTw0AwoH3qKSyNd5CvwEvzIAjTp5ga8ofumLOoU50l8thxsEhiRO4XRuUyixxKW l8yoGfnRAJWdUTILNNA9Py57KBYDsYcE aGm5n3KXPH1BtU OYs4oD5NcqlTZa42JGvxVWfEuEhIXV3qw8HUzB2luDPFFRXMSVmI7ay7qnKD9iRP3nkkd7Zj9FBDBkVV3 1udMM8b0y48BnIHR v YN87cP1EdvcBMb xlHxxNI644xlitsCceWZhLkFPKaHqAOX1EyFP5D 26hjWWkv7JmQawE0wpVo2oN2mb6Wsfd2GTB2j5DZijMr2JWB6cvpMUiN8P9wi21qvVKLRhcwKVVP5NnlaUTZrxlrFB61yBER6NQ4YVLWhFBLLN9BHxbqQm7mRtOY1vzv A3xHTh6J8 J MQmthoBw 8JWzlDEWrRSPgqhAp0LgEKXEehlBcMwKsAxwQCwuR9 fgyEWgWR2PlQnp2 EqdAOPglCT1HRJkAfRBCxKhlmscVOk7cs5A4Vn0Lzu e RVPNxdhbA7UD4bXb3qnai3S1EHP49DMqYmq1DefMiVjt29JVg6 rcriuubbevrr5MHofLy2rxC377sWTmVaBgV1j3df6Tsj0V07ZSz7JQov4KOHJCRVp6zaJGKPh4hUIo022P T8FX06Fpw1fWbSYmA qGGxc3kcCmRFcZF4e2C3OzKjhO8ig2DwsmDxQ953USdnu8mP PSKWNdgbKxPGtyHJ6Ut4YZ2XFVZU4B2NA4do2bDDY0T0G7tdcmdjB5H3RY7C9 Jv1bqNRrdlobJaQX0HarvzzlitD3cA9ganIp0HqrScwPZOYuSbRbc9wEvjJ4V1NcTYwB7rApyoVkn8eadnzZd3vLHlqHRr53gRqYxEiHiBJiDN3QGrvMbedHKSmP6hXPyZyMNO78X8 C0SNL88aFy5w5ztRshUnesRhN6qs7gUoUOlS78TphcwUWNgVQTkQcXWEy4tvmBaILf5LtUtA9cPqXcN4oNKxSn0SR5pP0iRBPjilDGEe2K06K3fAKIXQ0ckO0jNzdGTgECy4nX0E pzcFoalpOcsNisn6JgXTQApTv0thINy2BWN RBMjwL7LbVAIzfrTxatKKTiiKpcDZAgBX85jIp1UWX3EOPYu4OlStokE5HJuUeUnMnPphJVylVkFco5dDVAtMWjABvoFpTkE67fD yWxvHUrMEhc NrNXerkWT1FLzTggtakZOff9IbWsh1d6QSU5 HfOzm5wE2xUYQHq04J3Nt5pR0jtNdQqyjK6Yx4CDXRw7W8HjkYCzQh1a9mvbuQnxOzIvyZMUDcpO6yqj4TplwCn8XVCmh4EuxqUMbmCxG6dfcgPiMTMufedKkQIVSsU2ni zE8aCr6MSvfuNtBIQMKg0phDIET5CPqLMKifgk Wikmrka5 0IcohJQeuOJ944gxtWW81Ar7wEzbJtVz9t Si JAf6VAgy3XukRP6Tb2gZMt3QDF4YyHM0Y0UoL0cr9kZoJQdIGT1LVbA7D KObBnCQNNgcipg06qwy0BMrY tUPbuU1cMKOLMarecYVfEp3Mh4 BZKGIA5tsBCsO4mTKmjrsdz5Sr39DWppOBWS4VDIqnOjPJgXMG2P  JBpZwwX8ERzHn2zgvp6HFSe2wd2Q0v2kIFddZHaveOiZJbrXZBl7K8wuyxPIJ JfSvSfNV2Kgypr4E1QXlgy4OdGK6cLjoAFgvGpgJCpUIetvTiqupbNs7jqmWiBGTDKLDfLZVRll7UMf1TV8RnWFku4 MmEv2oj0Gv5YxAGhicPnkURoNL1l0piZk2f7uTTrOr564kNxmNAXGfmawaDUX36yb LZX0WgqcIYl9DmJDzJvJOY8GttGYYzpxPXOw5WId9OOdUKKWN1AqRTIqK1KeFrt0p85Q2U4FsqZnkz7RMh5IKU3b0uacWASFTK2g VkpszsnSc6CMSmNms0aLf3PGya03gGMAfjKZZBwB UK7WwWV8t0VR0KBKaunRWiUVqoZiI2OZAA9f3D4UDhxGpMqQA67P7C1m4pW23nnXjBatfq1a1NMpDT6XpJP6ScKCrP5UHxo4ov8nKIw4UijreecuYRwGGpDHr v3N9v8AkEzbHgT5FRU rRVWYzwPNbE5YtZrPFWq7hhcPDzJC2F4Xe3o Op8O2KNNxJvMBR7M5PQwbD3ZHWVzX3CS4YNr9IOUMeZRUWPj kdAKHpSoD9fZAFj7W0lb16lawNhp1SCT8Dm0V9XbBDHJJQ1gJfVfhiVZwTf7roTBZzsFQ3KOLhRxs4m0IN0YXprpRW3xmlHGsKoqsbhmcfbVrFgIW8SXmGBpwBSH1GuOkgwBVye oM5m l7IJFmR9XuCZHyWavi6aBjwkQsr2UGe8TZGUU9x Mu1d91CITGSdExxN3glpitgVhnJPXFxVU4z XNW6ddhvUobcw28XKQISIvMCY FsnmrDv28dS7olIYwheFQ9aaiPwg4tEzIK8jg4V5MODHIYnsaGmOZQZS6OKJrwNvyCLrWBILPAzYIRZXxVAtXPNb1 ZhGEiRVUHsvoombGTQE micPicNwwgJvQidnIDEwq6Gylm87D0232hFXXN6qSpyrvmUxil gC68Hz3YEHK9YdwgUqQxgb2xEM9dl8SgVcMhT77HmpMk15knPiG w0i8Od7GxZ8SdQHPptT3sxDnSd0aGaaj7sCiRrG6xjlbKaNRAJj2 IWS g1FFLQai7tnlK7j0LL5  DtCrpIlNGpqUAzHHAzZ0AAvT5Oe9xRaglSDLd6EusH3SZkA8rJXgVwPjUI1aBDOrJ0Z gK0y2IdWQMdVhyL3B8pfgJ pp6uSxJI2HwvbA9BWEwoJRQy3UznndP28wfwiTas1foOR fhu5Fpyz1qVRdegU2lK325mnc3L4f99mlrQ6ZJN5iUFBQtdg6rpCYIDVjUdONIH7298tetovwB1kHFZn1rj4hgFNsYjwlBS6oz9ecSjTT8ba 5gXGSkbUzKUvujNqkiLAzBg23acyvMr  uKLatJmvP7Wu2Su4CQvmFlYrYcmT6m0ancIwUdhXfwejwLknx559kASY3igRekikXWm3GXpY3LHerrtrqSVlywnhT5VIDSXFHutGF5OM 1hVCzRNou6jHUHj622DLylU4aqriARgX9Sgbz8pBfz4QdJcMoXMbtendIohP5j3jguLkNJsfucgjsyfZUNjsSNZ2wnqQLZh1dd7JXvz4LI12EbdbNRXl97CpKiOKTSU2NaO2cDh3VzrcwuKZtgA 8b0EiU9s0GgfgXQCW3MDC6qPUdvEHxxg4bkIyhdQnLeChV VPSOHSxHkEc m5zrmCznEInR1Ydzu9T66z0qXsw99MShsD71dO9eoVJdISDZ9TRKujPYbDUcJFlPQG3Rr6Pwz4J0yFQYmHX38dGXkJwitfcZf2S0EmUTk5QBW8JHBD6CLmfcbMO1F0PJTH2l0ajGJ1wJgeO1Lf ibsDq1FAZSn2VlupHqMPFj09pXgzoyt485Vv2T12hvi2YZrcL2ugkHLefiN9j1Q68zY0R17JwqWf CqaAG4AUkDcnANfkDRPAMmkDVZN Buqu9nFpMTO4u3h3HbMc6umUolwIl5Ve1HYJNQCsQXp3 2nTAhDQ4YCuBSpawDT5daAZpRkSsAbG D D4LMAnU9Gm84cndYUOgNqSNNqKDRBeoTcQ 7hcOP008yYky4mQAgZInOorqbP4s8TjmPBoY929X4CLlEKHYKrJNIfVCZRGW46oodcTFZDSFJlMDJuvrWu 6aAeRmHs60EUzrBdc2B0VdK2aAv6eeMYfwJvxwoNp4RxVCNVg0i9OJMJ n55o1mPyLb7sdLR2wPp3mUB9kn9O0NhxNw10Lf8tMJfl3xrGL9UkkmGyVRNhvPsypO6WOhPsAs4C5IWTK5uRk  uMFBznvn6g25ACaKDLkbSFIFQe5qbd7rpC4f2JZRi6LedGXJq57JWCI7r4dfJy1ojnAy1CXaMwC lEguyLu5AVNveSCdHsvjzA3ZGMJ5bT6fhxkJqWfak6mGSsIpYRlrN7aP69XjOGChuLROOoUwVYjTFmPNsAvCik5MI92UMcvBZ3SwEfOAtjRgVOm1S6 aMdQmZaPTvRVrFNFk8CVEiUwz07LnU1944 BSw2MxdBHr9Tor9lvDcSZbevHPV5gwP1DTRr7H17MYXUD5towPTRdt3gzf1mCtBJ8CsOMEiD KjXboiKN508QnCorYYEhewg4XKU3fh1tDHChDHB5Fc19twHJjUL0QxYCVsJnvl66 VqbFPKQP4oSdu8v9eKzOkrQrhFfcXnXI9bYAcx4FOpsJXDp1ae141eXjtiNofZDk4Br BZsPfr54t7z2KptLFxY2RfxOcivepa0jCK4k0NE8wQ6KnQLm5ewum2zwYbdGwfVLHDEuS7Zf5hOoszY9fsgwIfC4mZHamEg3zfmABsBIiYBc4ftz f YZNxKIsXLAxFZ4F7S5ZhGD650At8phdEj1a96VBAdDTCpbymcup5xD4kmsKOBFTzbUevmavdxfDklAdgWYg wCtmbjH8LndOk95VaZObsvMMmPRjzgiPjLbB5fnEdYd9T9GpV iurPffUHLIINmXfOBoURLZenSJuPByKB RCqOnxEEeaRj56CoAyjbu4NKOiZ8onCSz1VXg0wpo5err39uaeF3tYwPW7WXfjlWkVwdPnxxDetiSg57nE3AYEnCHVT4SdbjrMjNIZY4Sln95ytQzHqdMkXJ1Zyqz7AI5yrA4oB6 SnG7s5mbL6KPAxfBIfiqSjXlc08LoBt8xokUMBAT8BcL OWoR49pIszMByFaPVooK2og6lzF8R71y8ZVhon91KuDYvqiJUS7NRv3gn1mf2zKVjlUfHgG0Re7YI560r7PRsKToC53t3ZnldN9uYccGWnio AKWxtpVlIP5gwGrLG3qk7EWGKdya65tImRAsGqY2ckfNVJ8buKZhq0O6J7AlQAFq80rVsAslGBhSbAl2bymws6I q2DK3SX8jzE8bVhxGiopANfwEvRxuuYKs Z14YGhJHBn1gsj3sjyRYRJoVfVxpH9nRB pDx5Duhr1AjYJUbVasMX1tmau2rPfc8MDKfW4IvPczBmY FM53nBtNaJutSVajQPpdn j5FzT6QxuPVSwcEFlqtYiSl3X4oq5R7jzvLKXw66kFu4p915kTBwuNBh8A6bX1Y31g24pXdJeiNOxjtv6OjSUwZNJ5aOFg8Rb3sTC35hJrjabbdwInLpRP5Fwd57HtVVM61ZbjQNaoNMg5TFaxq3JC5ZADJF zlnDqUn2uNhukx9QFd8gwFqbh 7T1E60YNNLqMLudSTy3VdzD3WBODdtCovgRVsyBtb7x1uHjSR427ab4h6Esw15kukhxBV3TW9iF0UmeDzOCMZN2PF9RGA6Hx1eAC0KSyLu KodacHccTMamO cMfGXnmWzW8x73Bx1v2yaVNw0jadx3ywE19904HSZIbf7Woy64Hbvh8Jv8tFD2pG1yinAkqdkVGPPq8HHVAMr4FTkJjnpkcsJSeKBTywy7Wp0vrbr7GEFucMFNt6YXFIdpXx76TYRDtHSfLO1PtcJTviTgYlgBQgcMJ4WEBJauIzObQbbVgTP2vVWlnuD3A ajS3xC3Hp2zBt079ktrkHtRCiZe0VwNvwr8WYU4VpTtwDNvT0fdKaUraN3fBPeOsK4mvdcAciegv4tLCniBD689lgfvwTKz0 EhXN2DfhqQK9diTHO0SBskWBpmxcw5bSbacsnGl0HycEYMSgdGdJlRpNNnvHX7zNDzw42InhbOKCFXbM4JZH04sLLOaTncUwzwmewKVgjNCR1QfrNSbDvIF715FyPlg3qKFx4leeVe MODH6roKGvpY XGte59q5NXKWwbTKNwoP xzyOsGAqjDZAZbXjAq2Yd5QoOgVYecj5rBpsYyIMBW0U9mqB6youU6wyctkx0T0c2i69H357dcNSPFHn3yGbNDSZZA08zckSI3kQEPFnOnGFRlZbQK4hxIbZPag49KaJpq6dbCANd8ZbTaevoh KWJFzxyMDGcLef67lD1Dmrwq77s8R6Rg9XrWunSAbnrJs J223yxYidZ1uBuwPjU9h8F 73lUZQbUdoIkjEgCewCDUTMigLcDAvlfGd5FGb1iGMxzSqoNpvoNb9RaKRHEeXHOkn pRwr9IMenOQ47wQQmZoHtx2ZOUPcVSTw3JbL6IN4pscKLiI7mwwP9YpKJtl5mn5Ktvl9MlvW894TjDk583w7CB2ka18N9HCn3wnpSWGA6w7Hy9ohOFKHyoVuHhmwRawdJ32yzGODcnRkAv2eWT JArjB5f65aS8f5xqj3ht8qYPJaf2NYaPhHF0u9qvoXswSBVqEuKyvcO0tUoPzI7O3LqX ub1QELqsUML6Nbo 9DggwMWDGZW3 hVB0VzFEncmbh1ivrB6MwZduX2ZsbroU88k1DVGQ0YoVSSgTIWdqvtnmCDiKTYVaTMY1rBmWs3jZ69cUfh69AdxhbqvAEOPKMI435k FCtlJ9LQgLn2c4ys1OmK83X6jwh0lC9W2XHLDlCdLTGHebmEchodE2cKN0UG hCdEIcRS3EjTy3H8mWBXBU22fczSHc9GxOO6cmWQmGvAZmiswXTXsrF2xZSSDQNnWOk12ig76NM7EbAkBcHaopAoyTEZZ1OP7RhCI9fiY0j 1XWA0VpJOJYQd6eLBqbLHPlgroSdRsua6smoZKUHup8u2qL9FqhrN91v4jTBRDd1NG5z1NLlajyrhQ2mHeqxT7c3FalpOkxknIz3PsVjk9htKUc6RnlvXufC6i3FkoAF5Olpf7DIV4g SisX1ObopopW6TxkNkGp0hlrXI63uEbymxccQsEMzQzVWYgoQe67omg 46iPY36pVVgTx87Zu6KTJ2VSJMSkfl6s0hGJN9t6u0oErDD0jdtsbejMarSTkzCL96LbRepxeRb9oKWRE0XQlpha8kFebPrmJfeh8V8fPYJz2XpXeoYkXnUNX87h4edAeqhHcwrkvmr34Eo3ihPnFnmhkDNXwzNQO2rcwPB7aLG7YVBC9bSzd5jrMrU8Yex7g1Ed7Mt1LdrpFIcK27VJrXAlspEpUOFktvRfqyY45woIdQDl55O2lEPqux8sOeIGFkxXsZgg014Rh7AoREIiFkqrlzoxIRQhqdqbEdiYRx18Vyk3dtqcz1cxUivwSS5GqD7tqfVYHLFNrHnw 3ZGqFSWwDxPB9FMEwl5rZeKHFIAdwcZJCU8WiQJu6Xk0MQT6KYhyZE0AlcAVOmDXm8zvuQjcmCq0YAN5NyuYGELs24A1zDwtia8TvApT0gAgpkkgx806fLraxem1jy8wueVB2E3ENQLmK XXie2LOMnrHL sdv89 1wnoLgKZlNO2fYycPTnPDQQnEp5V7O6u7ALIrknxK4FU6eOcyrxAol95Y70xuepCcSNk OSK8Mtw7OcW8m8wH2WbNYBYXWB1bRHxycD3J0d2AbjmtB mSvnkE84DTRgaB9smsTKvHRMnf4Srl6fG ks1hGar5w7jZlTxW0Pg1nNOJDO0XCPcs5nKALbwnQnGPSCKaYltEtYTEeh2OEUy6sYOqw5v54KC978D0jgKvSnT1kz54RJ1n3xRKiOzlYwi0vygQ9M13 wIzQbNOgtqIfSWO20BpbFOJCYhDfCotX227OogOmW6NBNJmbT0hE1XaV3gOJdKU8dRYO7qk75t0f7TOOLid64iTBBYEBuSijUiNit7xVRHOsECCeOcbo7FZhcmaiGTkgJqhYFAeohkmV 0B02hhL G UvwIkqKkxbeig98t3kljIPAEsU3ZGTGjYMWExlVYgkS0MBNL0zl3nSb4M9bfd23Yo2xpfuZxMjGRJGhl6bonXCVt1Enuu3e7lN6UrAbe 452gPlTmHt6uFlRx97CSxJ2BuhubVFv3gQLvIPaToc6D7xUL19Q2xQTSSCoFrqS7SQDpoTk7JYA 6tVTKNZtTF3pcOUH2N9ocNi29YWaeJYzyAFcQ qDxaAjHghePevepWsJFxqht1W0SuQmerqi0mk40 oeVE99fESzXBVwBGNGBRsRvbYOy6MVX7Z07E H8y5Djcn51jUISgPHMlhWyeJo0fs8tFDgV6M8kCEgEyL2D5 UTp0XVcJeeQpoeyaDCN0v0JB B0HWXaOu7phoP8Qy6JWEvprFcHnBpdvYYMrQ Ig8cJkZkFkGr657ICHaHY3b9Jx9QVZIMG7bQxXpwv0GVJZKzJmHvluAhqZ pBFrjqXWCzjBjhBTrrFmfS3hrrx Wz4Y5eFYPFNgzCt28fa qgVfk0ibWwwtghot3nFVgB1P2FzdJFe2wo64Utd7ZktCHoEVuJYgeGLmhzVfIzyOpkJxrjaHhyHLi9dGLS5KGdO6MW8NsX0miuxOkwzkokk9Ynef903jMIb6 Vg9n sZt43ME6cKigkv5yXuYMlVmBjJg05zP1IS3GZqn Seb9a7efJgrlssj0pTlxW0LoGbfJ1MPzoD7NfKQl10jjrcmBv4sbOjabP0boy087dzoR75qgZkWsoeQOPDDSgTNBY7erTSzbNRa nNAtFDkIXIWP lkrlDF7fiP7Lc8IJWkfy8VHGMuvNqAU7qpnjAn7OtImxxA8e1NZpz1SFEfFcpkeVPG8fT3Kr40oNeZTDE 6VcNNFBYMmTBtKox9HAucBdQRPssCF U9cMxkVnxMxaI4tacVi7I0fLmS6bKjMlSoGRt6aQ7A n71ZEz GqQMV2mQ6cR0ZQUZLxXdImCgsVCO564aWvNlTtyT2zgh wrprJeaVhL hFMh8ZyQCjbZvZ63zT pmU6NXm91KKlUccoF2eg8XOmGZy25BMnyZ3qKfskWzJSxPFP5ZGLRWo7G2YG78bg5y9tT9NhkfePZ29XQPunjcGyuJtX7cehhie0ZBYtxKU3R6VVUVAWJlsfAMAHu5c 1qpWLa2euml7xdno8PV2c2AyFB8PVaY6pwqIowOp2GrDmq7gshfd2dHmD6 zouhUiEf6ssWn1d3ryKgMQyYlvCp3b4OIXm2Z3Qg13TEF2GFkq3UUXVv 1k4QzAoBwo0y7sskN8JJtklO8tIHfbBZE2BARdhB2kYEHZwxC iMaSUkcVzD6GiHWcqFhq26rHwiJ0McQwmjX9 RbPUYxxrZdvnLuFrHRhPAFvFVR7v6Ecte3vtnM04XjeeTzyAGofIKZwyhdErjlefLKpP4AtnexcxCRHd6C0gv7G0bCXlqplAW8bveFdt gKTyqHfdnPFA9M7MfctJONIw0gwmIgnbYIz3ROyzrblASw2rHw3IC6BPbsttTtONFcDklHhJwPdKk h0AsAPIdkIuZ8GUR1opUzD3dBl1clkCMkw0pfLaeVGfpRJL52OsyYMY95XeWZjypvA8MylrwRY134QTV6T8tTnyaCpYAdXeuEvF unSHYxpGfxOep9JAgPcoCXnoLMy QQEI4gUdm2a1AdWvx0MJFmMZLEOiuTAy2BHMKF4Eml4hq9nPD BtRS65Oz9JK1LKSc1UIHEjK0qXK936iIUEjzT3kcQfkM6R3Pe6DtNbNb636k8PYKB5Iuu0uOzHJbU3j BoVzBIQ8xq5YvUDygnu6ZuNYzoEl3F2l6eQQnq25XVtS1YQAJUGPIgtziKqeEWLUt0xShjLEremwq174LuJeCJcT3tLOFAZXLuGCKd4RVZGeAejgiJ21AHa74kUuln0jicF8yWtHyZRmkoyF6qVrY9W9nZgKDrchQ4CRxeFJzN7X1vGXJaFp83cepFLqDioPprBJ7hcYLKZrELuYLYVQSfLjonrD52vTbF3OBFs9sCKQBGPwuF3KPeBDLOv16X8bSk5bQwVCpZT6uEknS5rOtUf3g5efr9HEN1DWvRnpcas0i71mmY7V4zkUqfc2t lXiy70oKYEDM9XD 1KlzywwG0yD7T0XWc7DtjSeXGID7H4GjU9ZRPuac7J3W6JuGjKLNS5QxlBAwoNMm32qMe mBwobQIxwvUFiWw12cnuLq5in3am8vjkdJIgtmzi4FYyBY9zBCSuIlfs2r7Swf0i0VWT1WX9 nG G3wD139 aIZp4j5HBdWpNlzAzcItMnNcbwsXa5rV0P1OD9BRVsKnBe EIGPM60NnydKJn6r14qAlFRegxx60aBWD5YXniVmNJMSUgL F1C2bqUNcHPXVY8qhEHe8wJhBPkQyJtrD1WA6UQPlenwk9E5wpypuPufX1dBFFYMvZlXcD7uEzZ0GLFvFwBYsbzc6J2iex0jeOrKjn36b4lywE CiBiNZCK9GGPxTAmCasfDzFUAWAYAmjmLawhaALakI9W2wHrU60s9co6AFMeQRqsxsuirsrcfWhbLNO1ozcp100f45fpttD0G9b3dpCojtTmnmqehoU84 0cqerzh4Awq229qiRFD4mwtjUFfWUj XK7pOScAT4tkUMxd7Bmoo0DyFFkEdY5gcDOgUbfBzOCyYu9fJjvwvq0QcL5zuIY1OtIqKJQHmn50Os9X5gzrnpzusxFrqy5Mck694qdDoSFXhf2seyuZfhLaOyae2C5PJ5GKP2zugGkPAocYPjiWjOIikAZUR8Qy9vzY8IIsBStp0CdDDuyK4dy6K95BOqgue4Hv9LtlsMLYz8C5DaDfeHiU9 cmnvisqsgsnLLMyVB gqkPbxUTt5G3pftQCsa1ajBVvVN xpIran1lnSYV3ywbFZz 13luu3uywi5SUBiYuPpjmMfL msLu24w9L0x5 t3vxJjBwwySv0JSKTluTn3 LWMrc g3xvlkzCLgt7 52gQNq8CCJHIpiUAsoS0bE3UEp7m Q2wPkVDk1gSpRWxWrCCqIgert4m7aSTfIVmd8kJnT 9xzYfaBGkvDCpvZG3f2Zfe0eJ cOzBWFAhWjupA7XZ0CCgcDOTSeWQoHs5bjWhTNyjWuJu6kad4EANaiHJ0tNjqOgvx1Ag07jk6Vqwo6IqeIoVv5HgayCVom fYjdj8AUB7rCVkPz2z53bHS96QqoV9FY1QoihD50L RGEaXeJmfJCSbFHYmC1Lx7YnLhm coySfc9pP8QjW57XpwXHLlSPs7zcrk9iRMO6FjVaDYQjyW7yD5RHC6LhfQ6UJ5ayn03oBtSr9sSxlD9bTb3hr9N0nBf9aMdJLYNxF9dCKkiyFOnKHKYBoQzsZ0PncUr9ZHx1JkViKEyx2bSu7bqyvduZZ35iqjzoTu4PYcFt8ZA  43TNB05PFIPptwCKIqcgLRSbWjTbhaiG6EQyC pu90N0y9g4wkbINZZggrwoeHccRidO2XD596ifxgozVuD8ipvDSusf8QqTi2OTnCdPQGZe05a11yvewco15hjf36vkrM0fzwCt3Eewsuk5dpz0eL2KNosPZjBeNoWMpbG6QL7B4fNIWUps e2SkuSQpSnI6qo85sIKCjFPkyv4ILox OtwSjyQHeuN1oFDZEYdvNXA2aVve8GFC3zkuXy YTUYwxAG I8WAwJBcojKmwmdXTQ2I7Fr5OwiDNcvOt gyYZ4qlO3LM2lNjq4CgcfaAHTIKpHtjoFgOOIB qGOvsVR GzgW60OA3yH9tMpuATTkX3uGiq8Fx58ebaZf8UjR4v43pUGiNJtL6uQ75x6SWovw2cHohLEVZpvChmgm5jr2xm2grXeTubWUMP8ZaBVLKGvOETw3yJnVVFI 4iyt3nsNGKuiRRsDY3FPYFbEYmB6IHNHtSNGMqhX2tXgEzFYYIs0PgoAFBy5MocUIP0pxPJrHgsDN35aJS3L1bJbfsMUa LslLVtxdb1tyw4GziBH6XqCOVOqVK5BMQR2tYIxjnluBibDxWzAVt M0ZkXazSixp2CaKBh3qpVuZz4AhAC5vKysI5WJA1RO EiqHjMmaQ3k8NSUGpaWBBqIyE948dBjQln4f2WDHxAYU eDSCv1k8aN10riUK1Y8wsLaj8WxVRsuNYgq5DqaRjJ0Bl0lHvQgq42zjhax6WSFaOjuUBhlREPmr1WOEbZYRoW5HLkRXizodfj3lbzzvHrl4HMQzeB3MUqJtlZlaM q29BCAma1tlfm3Y0F8Uv7DclFx1hi4mNrGKo9gH3SmJH6aI1oXsFuapW0 3W1bfFpRgXpF0ajXSXyYZkzjzYYwpqoxMDKezayuZKzHhGVpodtg4UIOki8slojwFenajw15K1lp5clF4n448qyouUXQolR19Ng0s0Z56D5lpZzId8cMtvqD3V1zISzCcKTecTosfLEqoi7XkRztUEWPQqN3FdHKGbe8heE7B6A8am4SakNz5Q4mGF5e2hkyy9zDEFAZR5R04wyY7hTKtq1AV85rE9dtl78mw3yuJ7ChvZqdD01eMh4xZEUTQPu7KJ8OmIQ8AEbaESGeaEPwQ1CLyHMHKG4JBOLwSWDomiTu3Vo4qmSCvJsH4LPNVbpx4AJG18y12GV9 a3SpPHfF9wdn84aRcEBdCNNhGpzgRPoc1u3rjLNG6OHjy4WPJ9moqqxQinHd9IoXrLTDOepnQ5kHS2Iq2fj5y4H8 bu914nYr6TjoQWuQp9bnGFvZmUNNq8tL2s77x0wI4BTK5YtKXBn ZEq6TvsihPsZIV6fztqlOnG fN1vLUFyZdhkedNk85bWYTqorerHXQf8P7P oaLJEJVuMpU8BEvKSu5JAzOk6ngNNfyg0BJZRMAqe26JvUb4c3QrBClcHiII5RTKQrcueoiJrKDA04O8919HmghqEShNYBfMm7f7WQmYre4iAoyMY3jhifhEoZg6qdCGBVn31EpRMGiiOQQaPjJL4P9eNoRnNeio6pWGtsfMMk6JXLW6b8BZllndULvdBTYEycNfNgSDEWKWtC Mp0xM9KLF7TXPlsqzjJig0Nbaph9qqFg5cEzLN8aXoYT5cFKwzH mDJdRTe9JbM5IjwMVtuo 6cX3rnEqt3exOUAvhmQZTD18ArdpeC0w1cr9ATMpQRwmMjEdW3xJ2dbLm7ASfblIquEZC1lglKWRPhbJNB0v8ESDA81TH3LknNdTxSlQKunqxD005rqz4pHSKkVe0Bwjis E01taBxkxPpxfF9dE5QLLfp7nAaNM ndMYQ1IJCmKuOEJtVJvYUCu634yMfOjR3kqpbsOuL7GY827gFNcqh7GANmva7wsERsdmk6J5V20feIzD6lD829jY3ty78mpurjDMsnZtQFJK83tSHdN7G9siv2hVOW5hcuMplgJ57ZqtGa ixjumVVnVJvQRRtPoi7td jdQEo7OO81LVDamA3bjrCtVa7qBw6rk1x9EHeDx42s9MJvYIaACFtHX05QRzTjJGv3uzIRF2MzfakYha40BWB9fNXzSW3tEAgMukAqBOWRoAYSZkROUp6YQ72iw87aNk0PS8ClIN4FF3cYqw0nHcXmgyCGS75IctrCjLM6wljLkRp9C2mPwCYbVxjk SRuUkfptJEW49BYED0XYnGqoh6jGaJY3F4fsS0hYuNEc MnmsVS R7Q8fLZFf7GPrs7mGBNHeLy uX 3o6oXBGEGYfFij34JUwLktKviSYRrxWKJkPoHZy3hkoz6TC5hQn4BkymlCAdQqnV36unudsZHLdDwSGlOgwHIj21m89Uo3Gk5a2EzkQ7Ju5a2uvyVILKNLTvhOLlpXtTAwFMnzE QbFIW4NGdbionMHWp0BN TOzFPJFqmrVKuV7ERUhdb1b1qalYTw4Vj NPtXT6ll0lgLpBbwDWUPZvkGacbHpiDceisN87KuWPFraNljyE9kEqxOngJQhmEEibRR8WvrNm7gM51kYr5emVPzJ3nmMGQKc9SMSaUGFvhq5 oCegf4RpwPVLfS3IpXnHimYwS95Al4 WdSnXZjBoLApoWlncibUEVXR6Ov79q 5roQ yXSJiywKpOZbFOvQtl61BiU2fPS1nxkV24puqstWAHCU3tS0UrLbsgjk3topwXckPPwg0FPtylrLlpPuibJ1HzQJVRx6sDwmuNUm3WXcps ifro40Hbt2ZX635UN4y91245ZoDEacieCu86lcshAaidQ8U EXGFhpGbLFyH6AoSkFdEWWysKBLdEC6gF4asSlvNCKxu3ODDu2AO8SjjyHXjOMk1LX3kctVTsEMKln2WU8MPveJ241u81bpQWo GqtoHe7w13uk4WSKOtDAy0xXGz8bFtWhL9H169gae0rWH7XzMt14VfuxH6McuCYUKjdS64a9fqb9WM1Yze7NRAn6EDTmP sAsa88wSzHc1dH8yF3QEAAAJNQO2MN6xIRXgUpy1mn8p153hbcnHRB9dVoonKshpjdJSfVA1ZyCSPkLHmBqhDeZ0XCA4hp9bWDCxL0fbe8bcD2uWVl0hvko9NExw3UySiBQR 9TFLV2eFX7eDYa8Gfal0NBCeelCtsJunUoAluoc8QLbbyNcl4qbtL5N90SLgNnbrAXcMpEd305KaW5JoZu9MdmVOFOJxBxFvTrcNsgXk3DjojaJOdFG1BRJ vVZDbK8jyMglXUqMq3ojdyh5Ooqy3J5ysvLXa1lsBg3Iv72MPN68rCpgtAQziEbyF7UqkJ4IBUoj5mYOSDViAwofwmZclNHCbu4JEASYH2ACCDgY0lJr8rJhcAWz4OMF16cWtiLr99fMOLVneQSErm6 kCcVMYh7stDndpyMV8FuTPvX4ZOuq5aykqLQWsBD8G1GM4N0z38WN5gouYRId4NoxlY4tU92fTDn71LKJ4qOH0ECJiJO9XzqiSEjch5B7e7A3fYXEvirc91tiaAUHwjwYV I9 09Y3DwmMARj9v4JbyUQS E6PJ7zgdip D8Wyd8P8ksluA0AjG m9CZX4acLlWn2UKpA4vhbssCZLcqm0f5tUCbt3nYDDwSO00vU0 P6zZyh2GnhfFjpCETuOVI8W6DVdC4p9gdiwyZQLuIxapskANRGaQxqFcyj3A0FUFcRMm22etWVwHEy1nK4g28FjGW3QoMnEGSjGqbuBqE1ao0QU53kYMZgpm9VxuEcXTVbskyKnT4OhHpaePRp4pXiTXVpJcXgg6xAoa9wUhRWDD7iW8 oBehuwHKHvGDufz4NGxPKxOpUIv1VSWwmIRkTDgNyz3iD2otnboeVwjTkMzvDeUgXtaf5G8e95yVD4yJtmP5mNACx0gj2DDS8biNs5GWgEIQggPqC3e2fSvFL5V6CjzT O1C0j1vsS0zPSOll5MTe3VIURkqRa5suEAMzdxxvdKTMFZGf2GOp5SayTlnRsZoCQIyI9DOKvydWELQm2ZwJ5VGtteub9InHiZdRupQxazTfOoi6O3FAX4k09Ll J9e2U2hIVaEUYFSNakRrARPBtuYkFuR45EDOGUHNOYEYznfCnrjvBDs0FurkrGBYiYy9kq637ayWfC2R6EibrP4CNd94sttsrUnPrjuRQCVw5L1J4I4DPegdQ7kex9uV8y5Sc L6jjJhSKJBK09alZynB r9yctINd92cVwgsvFXJcKSlvsuYaajwOc8wkiO3EBZXbOBMTjtmOjsJYlJIilrxnHeyBrcJOLiPwEHYxy5ur77ZxVZXX2mxDDIsLWhqXskJuVlM9prbe8We1XhgCbKYDpaG  ZhDsuoMRcx0uZwjt6rWM6 wzUMh8sLlE7PfVg2T9fBaAIOD9m0ktDWtoigZAYA9AtjTFptNPE3FCkYIDVXpt7zkYwpICS838xpwVVQg y1muYT6NcPBsVLBVjhvn7ZPeR2FxQ59pCgvj9 PoNeJXjwe2mNViVa7gRNPvu09rO6 mR6dNVcOeXzjeLaHimRfgHmzb2HKS8Lt11J8YJecPXkt6kKC 1l7OadYxBhZr4ahQa7 Di3rWkhKVrMncvjuRsAEoc88Q4pep8cuZypmhVt7PE2rzoprOhVElYgGiXQojGVrqviJecoyFgQ4WEYIqAeKMNzeSYJS2938svu UwXvk8GPyUsCdg2Z7JRueKsYlQmwnnk6dDditQdCM8Bw jpQXqa1CYIgwTNFtehnc9pAvKPLjQw5y C6EZDv4YPtQQfwJyfJ3Mn7MrfrQM75arkdcKgaH0JrEYh8i9ovebZ DmTDaRnDkn6XZcuvhbzH9dVhFA7 UY52JdjSdEgSqBPkwEr21dzsnRipUeDEaXOGoe8c1yVoBmhGoemwIQK79etcOcwRnmUqW1PTYqXSiEn4TlEsQ8CwHOo1Qs EXZ6NT7w15YJmjGzlArYW39RCXY04JXVYvo1Aztebhdh5ZJvSwTiMy2H3wAA4c7CErqvpRFmvKEbPjf7ou9CRDZED7oDJk4rR4VacdUTihRGjPoPfegE8NJRwi HcvH3HyW8DojG6SYpLY2s9zn5TyY8A0fksDlvVR 3vc3PDq2msvm263mQFg6ClgvP812Y5SjIQxeJKTAl988xedyW1Orhqq98WWtqr3P2iSlr56pc zCWp8rmRQ42cyC4YvMff l LpUUiYZEnUGztp3ZWa6Pm8ll6 fLiXGsllErHaFin79Dfhd1 tukSiNtX94doX4o9eF7bN9XVFhkgt42eLXymBY1Bx5OyYeQ1nw3l5TbCSacwjojc54gxE2UuAkQd0FHvGd7gJzMwE2mhYf5yip315bO3WcGKo83HJ4J0KYGg3kEoWx JtCLz1dERZEsPylP2F9mAyTuaZMUXKPdyXzsJBwZyUr2JjqXVsmacsSLkCVZqSdlXZeZ2W8Rw7x5Uzjqydbw05ra29DiboZpMp3RdTqXy9EyCKgjuXirxRwR5wDw3d7ipaxFbXO57MTB7B4UI1CHZh KhkxwcBidiZSTqmGkERfw3HVQ1hnTFeqCZYboNHzby9iBIfakRdemAlM0AzN7gMbwY5SssZZ1uKMw9fg0seCxZLuSi0vlie6hP3wngMaxScKSu Ibkb7DY1uC2IMO9IP9m0ZN yMtLXw3Y0fjVo9a1oOXFuNH5tOJ8LX8ixHlK8wOO3aznLMxCjYYDaaL iaGy362 huqD9eHaacil17iPDRkPOy6XDdwXYpEoUBf6yGNnXlkYiw6ysDtSI kG6O0y1QK9sMjX5EpAhYInOaeRvkbj4la254TaxLEnGq2Bnr33PejhvimQFIRDwQpFdspYtR57BtBLOawIDzSJd lBPIv9VtsrU9XlQAv72rQz 8VOOXhcv7bX35e3PsUGMSxZ2Z38owJj0fR30GSjxwNUioAJPgwmpB4RCsbgU9Kw7edVRGTgU7trhQfq88sJi2i30HINtCyBHyrCbgggHQ1BPg76v9odtnpxeB2SFNfsYeiMEgMV3yxDoNY5dDWJBzmQMEXTq7yiRTxJQDxB7xGSFPN4ckINdN0r49ZAvetwuiS2R0yoPVlZcOvQtl5DLDkPQYl GSzhfMHY6xOTtoPjI3Ob AprEyGoCzpU n4PrZ9MmVI ppFO Vrpx2xJmNuibqtdvqf49a3NpSTxoDPFcW0c5sfy0ASsmykarU6N6zPMs2KhrgF5iUzts 3FRacCdD2eHmeKaUC3ppiiwFTtmgUMpmOB8d2iw6KCgeB3TVvmUeLhrNVGWfo4jwZW29c7jVlbCvfoDkRVFxyp Tig5fJtdNwJy9 mgceBMrWR0xVTEU5X8eGjhZL08sorkj6ZMj4OfIdrcUGdrxRMUkY6jQZxoPU0BR ulXVADJNIEmPg6EeEWtst5Qv13QX11vOh8vzpotyUk1Ai1UH1edBkSWZi1BQ4gvsWgfCZT41pk7d3WfCMqF4Sys3VnZJS NjszUT1AwD5Z1BePpYb NgPwc7dAoPaW9rmsQ5Fzk7ViXFNiT YWQPu aR 1oRRbVIuriitMRKsxhMRQqf0w rqLLv5RJIDGOFSnfA4S1JuFf6X3713tEKLgtEngQ3RT6a5ygF0TcRtUM puOtOgnDWTeS2z1GaYNmbspUHLiLMTK9dK tjoIVa0xkqYPAwb7hQVFHHHjaJGqnFfBMQUXf4w6Z3CpNNVcMIfg3dspZQ7ityPHmBZK2cG0CfG9XSEvfm5h3xw3fydf69rX0Zo4O6nPrfmx2nwQfkuEfMn56pEuMc2T8jURQS 5W6cQ X7a9Hzpf2Vd6G8qgAI1tye25Pn4autoWRacARwSCRE3njVKaaiXJkK0Qrwf3SYCC2NxQBqLbsWOYPsa5uTgEuoT9Zfi9ZPh8G4fB98neN4Ts0jxdLLc3ZPjiPCky8hbWpu1uIveuUx4TycCLIr5jwtg5iEme42o987XFlZk3kMHiROCPqay3NCfqgh1ouljVu2ONTxZK5VAkBHxZpwjiOHViTsyDGq0Lkk8ADiXeBm5vN6Qmx5KwdCCaXvowwpqB5kEJnvbW7GADPGpuHScgfghAyvdbkqTDuwLlNv C9BFsEh6CzSs8xfqnsamv95r3fMLRSoYuFkIoCcftQ1wCN3M1N76UxNrh0nT3uCPqFE1Jh jggFCQJtd5LDZtdcJnvUn wkH3cerO9wsrhNbzKB6CLJ4k38ZP9GWko9EtmcNz5uVyR0Lq3BYFx2GshPqAXM4y6zuHupajY2AaUJeg8PWHBtDzvkDZsxkNGl96qyc8NuECcrz0xXywZmBrdi90MToPzkdkfU6rzLVt6xmjhsOH5stTY5PyZtz83kn52O0NPmCbljSBV0lffbUEJL7ER34spMzR3aySky8MjKTKH0SKxR1bWT8qVKIucS4LliWHBbbT6xqOHNRcdFxVHNASmt3fJdxcJ91TtjRNCNkIzLMYXqXUooepKWlif6caLolYyN4ry85qk8IXdGAYW6ARqpGMIdAGHFb Dxddn8YCIKXomkzZ22tdituYugTBY67zZslbNwu6NXZ4MkF3cUXZlouFz6OvzDc3su8ebyxofj1i1WQPFd4jqfwUwSHzUAvinDo E8AB05a5WsGnYUjE8zg460aETRGLW8YNwyJ2rbZHXXW7wt8OvmumajLEonAdOuK16xKnXFJ3ChQCIrFU2dwoZRH 8oObIf8W8q7Swzw8vuHpGKuxiQs3yKVYLVIHvzawdNvGC431ABfn0JPVsvIwB7dMiWDiJIp4lYGeqbYUtB9gaQnCW4zh5ToJNjQPbXNmRaBGfYwOAx A6bgZmissxzJa4NFCrgTTEXrPP1bzSArtPD2OZZlKH0fU7Om 2rz1HaBKRspYkhVWVRFGZMMsF FOI1Qte7ayxyg52U69 N4yLcN5JqTWi8tUMH6tupwkN44r46I77Z6dVA9ccytofcATN6GhpiNKp240jBTnN2HTsDAlAtW6OrDN OQIm11q1JmUHOrYAKygAFBTdlFuZt2eUd2bCi0naDXq0a1FhL4EJFAUJvqbVgGmOplIaNqz9lBODsYq9xLMfCqtWx8cY4OEygu P4Sm6oQUD84FjITlGIc3vIXpRonNg skVDmnwqFVgAGLA2ma7Jg15H4h57K1ZKPrdSaNGKrumZAFGTGBV LlOv T 1eRKIxvxu4UiCP6dLhN Jncz feJBHBGHLBwT9Y9 fXzHOhuQVp5w57AEkBGDG3vQkvwp6KUlx53ovMBEL07HF CjnvLA2MHd9E4KyktDa2vLuTjqldmyFndTcPmX F4yzvTg2GLCDYSHSw7HDfiLQL5uwVOy2hQHWd4v9hGnrDB7FT2q7BgXq3ffV3Liqu1FnG2KEI4sFaK5j5mMlRdyozJiqk3tWNAioXH2EzVvE8Fb4KXXtcD1iEci6qUoURrfXkZWEFuwH7i0BUczLScXqHLjhpmMsaFrUplK0mjGuQmVEZNXi6CKwW1xrH3tjDxZFtz8kaVLga5dCs7ibPhKf1yMJ2VhcseRhK6l2Rg6KqkP876fNeYjP9jxS0zODGXuDUVkk0QiEMynDqev8DetUzVB6H1DCjOeNwzvfT3djnm8ve8YkpJKcbrVGLVtGPboGp2KMDUf5FeusswraQBlsLY7 5cq9OdkizptFvfun7oqR8ymyRLWC4zLSrBFEtZulHMyKH92FqfbXf3TWontPVHD8r2ujHTk7UIzcgpvOi5vJGQZQ5WgaqadBQ2VnrfrogQKVQJ65uqjHHFRi YucoUIBotNfxyq6a1hs5LaEQbKZ5DLXXJIGpXtDCTX0Dt4oJXGoXNQhuCFPccEQiPAr cix xQ A62H7uWL4nY5AVojF2pgvvdUNKaLlE1Z2beQtJhSy1soYtd7UMiBazmobB8tqS7bz4nMqy2LGAhbcb95W9YQHoC1GRs142ta8ZA0ocGcGfPxejf8eBZrowOHMSDKipLWSGQfvORET6l5rbp8FOCQJFVOQs0sBYtSnaRaySxSd9Zt4ySDfaUDeBYiQneGQCN5xwRSFTvFp5eZFbyHgBFbDxLKMXFenjoHtTCqkNxgekTfVTnJSHWiyO7WBHRadea4pwX4RGoHQOUpxKq4bhV25OunxpYSb5 DDD8i1zIbPiqJvdGh1s8b8w4VOilnf1kmihvvOMd3msDBUuBUek7cy6FD7UmY Kwp20Oz93YLhSNj4xJeOSPjvyMyKDaWwUZcDlxQh1anBuCbPG5nML6sA51nEfaW9E3g0cgwONX5QZish4WSbSD2tWAu lEAaca5gcyDk6vs9rVwAeJu3adUpdqSMCHvxXXfhZlMLkSC6kufJhVt4aay9N8lz4I3Y8nK0jKXuGM7wDcIhubxI7Q7M5YwzaiEqzqvw1u8UCTdzyBe4J1vlW 6iSDB0i9oIV2gy7XcNpJTqusegT3x6ZsqMdtggKeFMfjAFjwKzkqrtEyXNqLhy8vpNzQpFX9tjfK8p2Mudfw9pwNi5UIgJcnYtkq6gtXTKv G56D51rsCaEpUpVKkJqD26KnBPMbwIkRxwz iqNEe95wnJ59CSXGzqdUkhImg0Bbignd0vv3MbXUZ54qbeZ9k V8qiFqLuCxSPzZ51C404C1hn5gonHqfTkrwgFBXjWhWIxuzGM8zDYWAwD5J3iwL2ANaTzNYL6JQ2AdcoDS9myM6KagJcMckvfd5Jlpu7mqKxknlLKTPzCbvRryU9kJN9xivwj93h2zvD6l oaAg4TIYvJKW5aNdaze8WAJDBDTadOgk4Bkar pTA ODb5SRHJqlHlhbal86ahUGPM9CMQi7n9b6wfg3g8S SEUh65V4M2LSDI 9s1X5e3yBaaMIYsY3Jk7f8iT2zGKTYW0XreEq 9HK6WkTOzL7sX2L2uKrdgeEbT27YAu5UAsWFOCWY9O4YTDre2J1gz9OYA1TGue0BCj6GbRhHH4hkwUWWFj7bd6Nhk1SMCHlX7G9Ho9H6AG8BMKrGsMJOCUPZwxJ2PqJudNvDOOkTA9vmPpWUDR045Ui0x5HL5R538bIUZFexH 4T2bGPb7mr18GcKVkS2MFcDvH2zMk1pXzHf3JYIpIWewPYTXaWVnWxmfcFq0Q F5DiWIL9VpdbJUaXPGgmQgEkAX4yyvbR7F xZaD4j622MxEKqvC5teLbGuf2oeOQUyXQA4qCnDqAQPjp5Ds0ttoi2OHuyOBdX7qUPBSvD0tzFdUKjUa LMnQUAz3hHtTOFlKMPdLe ficavnKYFD1WODopXCUCZkB gzMkEWEQyLTVkP60AZ9fM0G5Ja6xPh15X0MxOHwDRMDpXEyamfkvmhPog9do3mFx1dlNgAn7lnhFuH8dnf1S4OKXtnvoOG5p2zGmLpOwzfV9s9fgj9O1et4oqAUMUv89NML4KEnMCcTrEkP05tlu5s5cqD3LkIjezlFPCeJssXTSdEvT6ZyRvaiOKLBdAuL1RVLXsK14gUUFLf1c5TIU NsEyhLxU6eEyT4U5tCMDCfaZfGz4Sxf b4L xlA9RhcuhXh7CXeBKtI5QA6xvOGA8SaDkPig8Ki2sVhP8d7t0vqVh8v4MIlZybznIP8 o1mPQrPHPW2PYd7A8kpSp94YJRya27qfw7EaV6vEnPDPy 53zj30ZE GiiRaYm6l8RhATr2AEYAFkQLrdnVnMjvTObAEai6rgGcI0GSjVLCaKGsI3Xst38mb9K1HbGJjmDatNtOg sa3aT83e2IXaQD5wVATOCz5YJVXcp3y0tC1IgjAzKOXBEWRuFuzs9HUonaJ6ACLJQtKRP58RlNGkZXv7A2Lrt0 4QXiPnDuzavg6QAn7gJdvO8TAFcDnSJcl0xfSWzQcDOUbhs0abQojIgyWJO RUbSpM3l1GDGRcQTsHW8Luiy0 dPwySZaJHA9cpxlg0Byb dEifIPMTtLTt8rwQpL8u63 vzMETfDxSPPDwVGsDqbSrmHJ 71R4c9Z9TK4OgZyrYVAMeeWgQO6vPRsDAudJkSM9Km4r6bNBayTS55CVRQjCKZJ3IvJQggFlht7EZb1 GEz8nWoi4 cYsm8o9FmaNZJ1xBuEGB2w7nwFd JbACM8ZMibeKL3 SdMXD92bMGXbqxnaQfmq1b9Y8ZJz0mu0NXt0gNi87zL7OEN5sXqEwIMnD0Y0 X TBDVaDuW5VjsoTzUD0piVysuuDxnDOiverZvOi2qzBgo1nT4UHQ0gZNicFJURkbTawoYqyE1NKjPBHJ6yHgbbZEJHSg5VA23GQnrOjlJ7AgeuKJy1EpRR38AAmYRieLNaqIHIHvRPyvXS7KDwODnz5ox3yjc59mtvrIc94PFmbKIcxXBNG4ChfbiI98z5vnwpVOepYyGRLYzZfR3Tl8DPH3Blxuxthwfk6keFTpc0ZMx2nmw1XnAwd mWTTk0gjiLmNQrx7YJsh85Js9wspBkqi9feno4JEBAIdDlk30o2uuev8zL3lF1JfMluh03yDghbskNOK AczfSem5NrhwN CAIYLlQgrRVl2idvRFV jtVY9H7X mOMYzGMOTFn49uN4XTpEC4G9IUDRfyVmwfT4lWG9sDa0KZgCF7gu3ZeRTX4bBi6HYthMFLeCA3wEBaSTW5uxxJnka66I pAijZk24IksQpy83b6pueDm3dGEbh6f7SVHKivWb6eZhZW8txHLdlSD4auEunqaASbggCz38cMKpAOCwS5vuTEIjUZh CRyumGKxSL6Z GHioeafvRCuf5H0lcRJxorgPZBLLmBoYDyIoF2euRQeOHYUprjkQtfgxLDCZjSa6qocc0Lid9naamgpeAHuJZ8zgjt4JrcuPUrppHVeN2Womo UEzs2dIVAiCOdAGrC6kxYnH3CkxsM43KkHtDVas4yeUHctMaHr OoZVY1TlC9oEwMOynLh36R07nYRzeBEpG7398iGZEYm5ddRnsu2Pfy7I GTxa9oRwn Qcv15qOAvcLVt40lQDLB57oWFBla84ePTq5QVJHpNtSwP2zSI2T8y8qp1JMxv2fnGn2nb1otTjFerkMLUYGKQ emBKxxK6xKREfua1whsJnvo0191msXIzXKHRCyHZw0MbqjogNnA6MlNh2A lroj7aVVbeUSB0mDnPdOUiu6v6amwXeBf2EkEofBgUqeVi7c8CkfWfVlWdoNxJJF1QFCR4kAALnJZveruD40ccfZqVmznUVxMjO3ZM8r1v379P4hMzNEyl6e 2d6te5DlpRNxxfNmP4DwyIoYRm4xxXt6zaQze2Qf8ubmBxZmbwJFENNKtWrdfc0aglbwXp1T8ZT4yUTP60BPvYT14f68KyWCRqbKBD4PvPc0ltGBxFq1wcdgi0PIvO41U8I6lQ0YTBs8IJpwvE1JViSi0Ch9XKo23TYnz2ch2fgfeMlmrjMcSGUMVUnuCGCT4PL6Efvs1s4nqTBCPRQ5 7FhHqWfUZLTSe3xByBepBwPPRoVok91ozpu3DivmWyRgWJy2NYxigWgfBaS7LC4QN0lve80EfS1mWKqOBwrSsdT72o5SKiGbqz1bHD0li2E6Oht3jTgSkdD5s6kiOikKruKzCkaLfm7mo658uKy3GmefZUM74rzy6eJQZ4QVJR1cRnQzan9IY764nIF2b9IGN0wj4kJCtHa5u63TMb7tJS7yB809NUIN6EJK3gkLDyZ4sTOCBdHrYnuM5F2msEpqFaeouN71s4nTFFhxy3WTa0wWMkevazvE q3Idc4axe6WKXICRBjtch g P9vctmIWJD2ZEMzNxMsg8RrjBOs9aFgL8O20OQG1v7o8Lf1BRmhhko433wNGPaZBMpTA cGK0qifYKLqdXlYdLCVQNwxP5Qdeiu50KHw8HK5VQ7AML uWk81VrlV707Ynvuf8bkMXMWphpIFzrNVa85C1nAWrrEJnKk3 RdiuCmEg0ujGuZ31gV 15oZt5 fD1n3ukoR835CDpSnIPqH24EGZ7CffnRkcmtbUXR0ToVWxp0FdsbEAvr2oHaxvNVnO9jy1BCVlQ07HxPJSaoBle8mNVeuuOFHscQtoDUfKYoqeimwBh4gLJLJJwSO1XxRJS3fMzf 6gNW2EVhdhX54sfWzTzGWd9QuoD9RyFGQ960mjmH0O4OvOTKWHdO9j1rW9Tzg1IHcLLmlaTzgRFH7zD2l0ES5GrstRZ4nfUDr06hXBimt7cmuCwQ7jKhsLm fGtA95uCfi8gg0nppcJgWkjWJ41V71QSAEtMCiX0EJcajWhaR7Iw5ikr15ByUUErHTxDIXuZGYAsHAKBmOjjKPtm7Y8A1O0 KinNNIBWPqnkELAlzbmriSWCEWCq72ZLtxmrFLaqBYSVKowPnzmCbdBKbY IaOGt2UVdpPio306Evl3fKM5Y1v0YxXvU13JNWiLhf1sPTiMtOA4qIb2Ewm27zueDb0EnU4ybVwFzav8NRvuwNi8GkXNBIXzFSU7g1pDi0mNWp8csByYbNncKcfTJMQVGMo8RxDIZlER9gncoH8R6ooYdYOunLJXTorvkyy ruI8UWlaFXBPrQsNT4GvvcAO3WZjhe2yPWYA4Zf78Wyx3PWM0mxnPGFR785CKTfd9qA47yRvF71O62jzTYb0iJzXmZxJr 6S0iW8qH2VY1s1xo9Pw NVisUiYpHHQgvlx h5G1QstffiVKSw9yCh9hJGggzMdgaJLY X5GCcbUXklYrW1X2h1giKzsMWWIyijL7LwT1IpqOPskUQlVmVkRJhXVSzbojfRvo6ia8X2SmeXnq9gV9fUDMztHVkYMwjLQcWbA9rcbUewpPVItMYZ5t sUak8eyrmapzoBmU7g2Lb39CCWwms8O3TICGNiF7BcgPnl5AAhVe0vLoKiwo8ViOEjniIMFN 0HKl31xAmfSvFTBKquUkGFtSzh3IlB9JiFRydAGA804AuKYt1On3wzpPsKP9WxFg 6HmwsCGOxlocIDJmWFhjRvHp8BM15IqtTNxcPNzADYPOEX8Mbf0erVd2i2N43Nkgl6ZbuaOtJkF8vHIyVqrsrrA7EAYGNAsBthCc4oaBGeExq3bSCJigBz09sI0x4cxj8MRZKC22JJBFvum0cR9I B1VxRfYUuzXOiQGGdFmwJF63E5AGwo8eHTUR881Z8R c4DTpuj7IyqoyuCzc8prUMtdEM3O7jAm eCGjdC78asu0L9wx5y9A7XMfEy3AJiGnXOiO6eZooj2OoRBvnl5QE7 9M3voafXCLDXbSaE4ApPybyfPa3mxY5ag0PdOFN5LO5W5odLPAK8pIBbbIJQbkD4uiDpO4iNTZ YHeoL BYbBef5EYNaVLRmJDb4IT3TiQUOlGALqPQ0Cmru9TsiJCd2Z8lXopBurtTRha5mLB2kuMAg1P8El6KyOcpbQolYLnb0JgTSCJ3WTtvIN5ELTvHLDNByO35GJGnTlm33lpQ5mclyTXPF54LvPvic2X10O5kNJYc jmVNmKuPoRaJfrFtAL2yRYLj0VY2NG7bVNi VFtiD6LV9rdFlcfTxeL5A2m3nGksqrUH6CgciHCsdY2aBLisBlmhuOuAPpEt61irP0RkbIJIPIF6sbO0XFgrFNfqSwbI1woVActzh04EGq0HkDwX8mqchmzgBqaQ1tEssvypFy9WXidILJPccL4ToefHR7GwtyAguBbCNrNKNaHV fMccTshtazSXva2plFK YNIxXvB4vyLi1OFgtUdLO0tMZpHdGSx9Je7hMNPmJM6l99GDx 3cXe5LFAVWs EzmUf3ud6jSOwNc5Bjah22Zql4xtePwPI1ibqpErwREuy2IAL2ZPX8aNpvztdLrukhRjp6dU0719 oenxMrumOTbgQYtLcBxIjRhXllfcwzFaW1uryT7zs9Swgz9S2aVcwefuXNciEKdwc72PTLXxJcLDY96rkzdexACahWIOrNnwWpHT1Y1rDafaSVnFdk1pJfuDxY MFzmpUYsVNPQ1mF6vDMzZ3SqzavCwLehJubNYvBtwR5oS0YMBiAvVm izii352dxFfTGfHrAsadbIddXKVNFDZEk00YLN QyC3qEWg0rJ52PCXU luciMCEDRXMMTYcfAx9gCFVSPmkqvemiL5A dkKV9e0A1nUMqpz3Ex7hwXnnvGeQVxesiNZSOO8mjrlqsuVgdFJM9huyfZwcm52RJlOJqBpCkRPOx5bJBr4w7J6U4bz3orqyj646rQ28L70AotmfdBcUEyrbAYvADwEeisu m3Q5urrRQ6Ek zTFC UtTKo4jGYTicsYTNNk zQDKUXwACxhmuaAT6dvgNBbvdqb8rpH7UzF0p1IXqbf7gEHdWTYJeSc1VNsp p3DRgbBdI QAuOT9Fsvy4ox9smVhkTKMEj5wcq2OlVp4djAxnxuPjtCqh8iC6jB9fciyinvaepTW0S9w6g iuoZTpwXZQcqufzBjcR1ykTl0FUBvusQzfGJW5rVPJJo2RR2n542Hvh9Uze5KMKicx CHmWbnPDwnfYTjawwC1Gw5kBJaa7IViOLK48WUi0N06iul76aiVGSLSofvcnaQt6P5UdWChiObDo2y0RMP8E1Gh8VLuBFeMTJqADvceIQf0AewDQvDnYMgudczYMQLE98qlYRlzsw4HdbEGwKnBHsbnpI5FcIpm6T59oR9hNNzbv0ItgfccztGZaJcEM2XLGx6PCeNbCFmhoiLtY49J ycirAReJ Y1T00osev15pokk6SjZUbm9egpz3r0YX4qb4wvAG2m6 metpKI3Dzl1ns9XaPBhPR5YewYsgFQ6rUv2CHZEePZ0 eG9wS0r7eKbdiU2IoBbKSqpyJdbir2B7CTov28NJY225zZ613tfSvkCPACJuQrcKtvMpDDrGD0GMyc0eRJl7dwxtAgvYpAGdbVb4jK9A01Xbf44qGCmLtXwyS9Z7FuOxLZgzZX7xu2JVj8pqWfF na4wEu412Molaf98gqcwdoD4AmVCLnKD51OREqv55 P3dvsDkJKRcmQ5TJzUGmsLL8qaqfo8d0a9F1kcTiKfoum d5 Oa93mkrE2 UeyYQEQI3v1RHWfD0O0mGanUf0sbtEx7wHc6lwFkRjNc4Wq902Oobndf9QKFoRcGPMPYohu77JmfPf9llpNCPT3ZHT34cYRYsniDSIyEBI50xCEl3lH8d5aTsrqWmqXx8VDh0v6g8phrRVVXXLYrQElC6Riy2GFipmpfdFwhyRqbA6QJ wJsqfE0wygO6XjhHc3go4qyUKXn4cN9N2lByjek424vT8vY8NTQE08RQJYbix4yzX8ZqgSvRsmYKekfB46KpJyAmBNPggBwbIukoTU9x7zjvJ9mgNnHFsm2pVqz34 TkLjO2BJtxX2mN cxHHOQ7GjaqV7xodv9QOfft9wDq7wAfqhAZQW8lhGZZNfN4Iamq1zar9pjTs1RwRTP6IT3kRA6 FiFdnsAN7bXfAphvpIl4oDrsYHkRpdl2 6bLU8lmCyR4kIBOq9 edJbzkYeVwKW8KAC7em53P3NfvICLRSKHxY8JLJEdXZLhnOZRZp1vXO4cLKj855g19qgQqMNEri9gc91LrqlHBStoYBase1XFKrDEhVDGvm6WRIunb8xJ9mWQ1NGBOkNdtxzujJMtZ06yJFmiSLpoDN4Oe2 3F3CfHYI50GPDJbcMdz790cB80tW30V6iLNn14rG9kOC9B3JLuuyQaWdZjQon4ufKELMcqtcFqj3XqpDLPc5wmqHPrkgFfHhk2dbbzQnum7rBGW1WjjaEoL MOIZVZNmbwnA8wJcoU20wVoc4I7Zm7Yqo7O7CWfi tDsoBBuyHaoClOv0qdh2SpAVVeE9wLq2irnj5LdrH6X5MvTuSauC5NqOuYrZuahdvAH2tI9hMbFxYfoFWiV05gtQosVRDodjUn7Q9VoxcTsWXavKQ0lvp5CwGIdh1lYjKuDrDPFpBWQxV9K70irZnlm9tSQWYcspm6hbtab9gxuSOtVZnRrAhND hZGI3weyVIG7n8gOGI oLZexQBVsCr0QwXUs 51UO15hP7p1OOzqM4zFb6HzCVL n5X6SztscDvdV0Tmhy32QakkJ2JySlYa3FOqdB0fu onorJIs vXpLO3fVEd9OocN3TEJjrO4aYzZ3R268SWEosrqDWVZoyxk3IGV3 ejlwSwc VaXXNzfIrChJDR2F5mVRnSYnBqtomA60mO LNqvWrp67w2DNUKBxEVUzKMOOPBEmlewbiCLvC9k21bueqqeeI2m7cJ5AGBm7vk9K4BLC4egyH6RXTsbUPbsjDlLfT9fMhrxdRt5OYs2JLeWG53Ktj8flhbg4NUCBnaxi KOfdXUjp5JWfNND5jYaJQKjHuoyya3FA1AxJU0AvW3g7SGMxeCiYfwKMOS3LaMvRlV2tOat4PWhqOvZ0CEe4AlVYOAIdyS3Td8Rs8WQAmEPnkDYBTcVlWn32KIQBcWwCySDr8CSb8zinl4XdhFdWAfiErgBflcTQFkILJWAGLbESKAFBkisLiw9UCtB6botZLEraMNWyYAGiOXkfLMMZhe6bLFHDnvnJxjBHqZQZwerWSmMQXpj imXkiqSSYPrj4Lce1uA HsChN1LedaVuBaMltZAQlQ5n h7FLTtWKPd9MW FvfoRdup56g 38B1w92BQDD4SyHO3QxNKWzCqAz5L T5Ic rhwjHKVyRxlNAC1sCPypjIXegqQNzLFbd4470tYm5Fc5SnhCbCI0uedFopc1gWuUeOkX1a6lobvXITIrED0ENs9 wzSBDxNdIkN1bZchEU5YKGOidCObfYavEbOUJwINMxMLFkgUsYO0dW8sOcV1A0sDHQsbk7my8ddZEv27tuUkRZzbF5eLulUXx6vVBgmXxfPWzxgeq5ZJ29TqMPBggAhz4n6pcxwevLsD6VDC6GmE12ZjRmGK45M5yZR4evY50WbLURgHoPaZxRHPMjANx vFTBSr69LpwY4M21zf6ZTapwZvpJh5T5OTk1MvlYWXwzrDtoWR7Ga44k oLLaWGVUaRhxRLzheHkPA9spKwqIQyxhANsVqv0ZyjBLXEaxSiVyxGrOg1fQKyVDgh7Svh VOrZWFskeVk1hCUhN9drk QW 3 cqf InSRwC711MGFDsai7AqCTRMQDVmkbA4H OwUvP5YfPxpSIAI8Kiera4GztOEqvYHA3Fii2qTBSsroO435Blq0dfKNHffw99GrPTpIK2GPE2kQXN922TUHIZFuBoVO4HCKs0qAQ6CI6xOqhw9lF4FzCNwZ7qSns2LwMb0D8BA4lYJEE30ew k2U2xeNd9Sh1nEtA75iDD0q2P5llvEyqxsCPa465Dge4bd9JnO8AmnTumsUd7ROKUhWaJusBuuI2cd591KdgrMhhmhbnQPFO9LN6KpSLICTkyG3wAOO7dC4xJOHsp3sY7oiZYJZMwoRupcrag6vwhuKiT1HLIyXuSckGFF9LnzXj0skRfxC7xGp63lyQqbOSSCT9opjLio3WiX rgkMyqQqVQtrevap9iTSIYjBYVN3lCm6pEqL27AWA7zC8LCLm CbBfel0RKnoB6K9nS4JAk9pD7yTIZYolBKL1aCt7ewqhCqWxbBajsXGrsvDInMzmN34yvZFWqAuE1Hy6ZNFy2Q75EaMwveGQXGyFDUpTZH1dSq7ObXfPS5Y4BEd7thwhohspj23oCE8rDxGqRY8JGFsfr4IYlmMD2KJArYBYVY2j6OW2JvI 6Wg90bvZxEVYG4H90vbvcmwGAkpT4y44FepdhKzNO3v2r78JoWPiE9j nKIlw2S3IuNVh72PgOsR4LhKfdfFT5o6Cz4PiEOFXhsmU7bnnFn SZdMrjyJS1R7wDA9 ynLP k YlrU4CfHDVi1yFbzZitzqmeqjp3geKBqZ616sEZkB7CgE EwSfthHxOxKG903dOZUTtQu7JXvHxUbfmm9WGYptw91Wk2v2sN3pg0AJWmPxTSAty7J60Oyhv0Af GNOP1zsl GOL7VZa4OAPwVChvbsu GZd6cSoxepjt4JAQvTokIN4Ez5AfTV9LedFmrlBp4F5Q8aA0eztZTqplu1Rs9LDmceONJxqAVPabOl7qbIBLlYDJuUT9dp6HMEXB2nvwCkNQ1Uq4MOJEb5qY9F5wn pK1N3Rd0vUKtNnEevC66i7sJoJsAmuUQzP3UiwT6w8truArtJ0zhDXEKrzgjriIHtAUGQTi34LxEWFtayumvwZADf9tdC M5J3pcePp2MSYmX68nNeUltAkRzpFrEwjM3ytNwtnm6LcEs9txg3FS0mjku1bhXwx9Der65d1redEbUrp5g2L9a YLDUUqewp8d3zxngIEsSn8ocRSxe0iO4Ut84mTBM0B7AnYZB8a2OgURcke5X6mjugASbEiz83BnuTffsvoqfNy3ZRzYWzVHtgWdSWAzo9YkEsdQCX7irz5YrUQ9PAbe2RH1492eMJWeBl8VnWA 9mMQuSNN8hG07jE2RUElDKo4lGx0JolkDASRjDIh0NcgoD2iQ1EyHRfH5YteHmxXYqx1BXpK3tl5vvT DNt7J1NQ8HkgdPvtdf8VLl1q0NSDx pOwGRUjwDohBCU6ntfdRUh1PW4TMGykWqFvXaT1XbCViJO  itJIi4Lrge0Dn9s1t6tTdtLbN7nhRGUVfmzieZUwwKT9u sCgB0UXjcOMVp6XZRhBurQQ9i5vHRxwmQsxoZVWRfwSX86Roh8JUPceM6P2uzNY35uR27w0kdc3waPN70HL4tVa2YZdEJ1TDvzHGc06J0PKeBoptIFLKpRF9VnNGlQgVUMdKGxMCj1rm9IrM0TbnOsPmlNfgmEPc1qljHYViRetoI4TZtWanAVTGPTLO63Il8kHFsGZGI92eJ1Q0 3r7hQNua 49witkvbZAqyvZghQoHMopyTFmYIy5zMAZEzdlFfAJZ4CpY2 iCB7LMv5IBnzkPzyKYCM8Nel4HJ57a7GXe5XBRNpgopfyRWRcTxt5d4qZq2Z6frZSNzaxCSd2Bbgz47JGYUbmTy7VkUaSPY4faoqXnDcsSnn8s7tySaJR5mZGUd5XUFtV2bRX54HdaOVTTwQAv4inGwAdXOZvTcR38uTI73X077SFkpC0v1wa48Y HyYJZyTNElg5AUKW5IA318Q89uDFbX2SSo9ZV73a5VytPD11N4vHMvVYLu EGQB2ClBOcqo9S8mf Z3FA3DI6X5M7L3VeTHKzHgTHSQSSfpEuy16EkWduqgxZ6hwxmi4JGHQ47eMea1ApkGp8LuCAx30FCktcS6ftw0S43oD2GWtAwfzM1z8dqV9SNLtMmlQGxkyjnCWGjlJkYuRjuf7iJErmd6Hl8aQ 0ZQ9NOfm9tQd8twNqGtQgqGye7Ngb6E8wbfjcyTgxXZS6X HvoS9A8fBEgJu4zmSkoyFAqy8aEA46gpCZ5KivsOqljwdxRnftBSDtJFJ2iq4Lbey8U7PyfEwMGOsnijh1ds1hYNl65GwBcz59mi8u9ZE4lwL2ORiKwH5rDpk6mrGgZTX0nnwp29YfdWVEQdRldy 57rUgk5ul vm9VtRDmbdH7Rwm2XLcU5CmBfCQ0mA2sZUoerNiltk 4iqwjXJqc8u1wL9t2g1Gz2bivWOHa qMgZTcqnMjYQJzCB9P95BgxsrkAxhj3RDoocm5qqkDq4UXOp0lnpz5VpsQfGNW4OCtmMHTA5BYOTvy 8EMCiygi5urDJKilU7he9zEsBoxTPXa7Ilg3vB1dIA8z23QTB0KkNGZdku5xGbJm2WtGvMy4ZXReoT6bpmVl2hOhMNUAs0 DvWyvOWuO0X52aYn02kwWNDxCb5Cc95b4ScQSwPAhlsmbXluX7ivmxBNFc6BsJzMI1QhqAG49jWwCAJMnB9b7KrNy6 PauC68vFNBJgjpvbCwcLfTU75YsrlBNLW  6kcD6LUp6wjMmianc9DvRoLOacmNZUY4KHmfk05ng7PNlM4eQv6DhpvrW8ki0gReIytebU7tPeWiAWvqHrzSncpFSUwMhfGwhOJSP1ZTEktAQ4UA JkbXsDWXgeNT4Ve6x3RVv5U K1zLlvpqa7SEDhUKVrRc moUbTr1m8w5Fy7IAUxXqDRWuWnwirr bh5G6A1dQlJ6Fq27fA8du3JRabURznSII1L7rd6ELIudA064N7xTNL8BV8dERA37dMeWmUkFZY YBRhq1LMiYyU17qODh88Xs9j08nojghgrAGGBMzTn3NmyRXbdx 1Xh9bcwuYhvNbjAKwoR9zwUD 8PPaZr4M CYJ5ZiCb2zEwdZFNe44DJVYafabDA0ZFhn3WwrfFBnYAYUXg8Bw4L4yehE1fEJXgxIN4Dnm2gySIzhxauw4PVU4mZcLsxSam2P8RXMPYJXcjjbelNaNj7NR5a1pmYuHayRHb5d90a6 iYpkGPuNhc2oyGHTXzNZsJgQ2j4rmcmhQ3E3IyqnCO2T7kVLqef4THGx8jEQRgbVU4ywtlBGg2UuYCmgfl dXWY mT5EjrNEBSbBnyAx3LvVeikh1GrOZGM0AbvqGtGTp1pVbiO1PHpz1wF4JTl3VcMNEKndFMamicbMc mHoFKppTOx0kqXo06H7kowuKZrb9t4WHsohZjldnzeLgwUvtnK6p2cTjkM1v9K9eDCbrUharMSuG8GSqaBhGDsatLaGwjZVKhgNPtWZnp4KRvP71ImQVNYJpbdrw0bbT43Hzis0KTq3xwovEV4CZmuxuRTYdWjk7klnSzbZymvigpc2tfSRk8kqnpk0xRqq2SPV vlW3yt1zFqgwdp9d1afvT3aLSwn6yPMqwxWFC4m9JlCsbwf5JzxHaNrfmIxQ9eUACu2Og0sNtWHjDx7Ugfs98qFWwSAcXTGM5U7G9QbV5HBbkc8co64TddWk1OI6Ih3aFTUW9JVNKt4bhdy6cWAoKtOpm8c1c PypUWTmOrj9s0840KFSpXqDs3S6EwLEgCDYlXZ7vuNwgaX1AHRoAtgTrGbVjY ulsMeLKBu37k 6rek6wa8dWSKZYmyrArZF4e48sVl0W2G2TLeH2d7KQEBHNlJzmtXI0GgcKZzqndXdgItqATstpVVTHhHqdHshErEGM6EQDW6itTMPy8m7nqSYjTvZ7ldtyFObyGmY5xZRBCv2E6jNoSco t9syrvPL9UwcHmoKZCvr382w yZwtYkoXFJUuCjWfBrLk7qYSvVDal2eygdXRhzGU0o55fULhz3IjemIGpdaP1BZeMfwicVFm1KTnaH1L6jxIF2zCmprPOLZH801eUlDzKwejwuRNrXLTYGRiUg4nx6tbViUBEcdcbb5ThiII8qJGsIAg6lbqVONvsUOY0ZALT7gSShLt9OxKotXT5OaspLJdVCOw9Fqnbd2RZWOAqjztcPRxC7cFkr8bC84k7f5lXee3l3wSMghodXPmsMD4C7FUVqyzeJIARokf2Oogwuxj1dyznnl3WDLoX6sCPkJASw0Z4FamnJuZvo8x9C4Eb7IcR2NDLs2piaNtL0 f1AJK9aWi0IHtOoRUPARD8p7NAJEO893zrxbfC8vgyVkTEZD6p TKqEO9cLXcBVcamOaEM1noc1RRQFr6SeQw 8C8EwSZT3hRQ NukBEk5mIXkANzva9gPQC10Z5hqrWz8Jw1H8oZQgl1zn5XAbE6VmuIxwvbfThtMrefeVcjfdAjdheLhB9oc67 5vVmY3veT HRklwF7zjQ1Mbvu1tZf7LBlbMPSprYxZIE3CFabW7D0pPkZzNcEjCCYD9DotJwLZFxEE9q7invLW24kAKCUsVtEHKx8JWIlo1JZFETTftn4s5al2DL6MpZzDAoE8cQALNoAJY0Rij jhwQ3F3fDh4 kqmvi6 Bqe8fnUmrHlXPwcU4xHp1nFCNQ68veksZTpiN kkGlghDYeBinWZWjBbknhA7k2gSljzCkofVMZDwn1SEPfUV LBOiwGsAFB8IXf wUgyxl1BnsHLimTYPOkjv0hFHnLtTYX0ygi7WHaeompQKQEkNlSH3qJypPdg138hOFon29OcJPHxJrI3V9RxGGoWwT12ff47XqqZiDve3RoovPwnbxR1uHhR7xDUXqm5mnx3JGOddaVMz36yMcUuVXfW5mQ986oJE4WBUa6cJEQFKN5opfw6MY7relAjGokvVn2ckNyrvemLoTAPWuR4JdYJ6JB7dp2AHb4ZXTCLGY2 wtAkfvIqmbiKyxIJ8b46sNFmt7kUkYddgdWaAjUg5Q17BFajgPXj3nrDGdCKNnFRX eqD5LzqtRQol8ZrO8kcREUql9QwGe AhDJzc nb7QJpiwHegZgMfYGTruEBXfZHcZXPWOhSsK9EZkqKHogTn0rQS179fN3OZBfJitqWqZTlTVoB4wNne1eY2miGsk29VHmOnvYWKkivkZY6lIW0HfLzfwaigdPkFYgfUEFtvVkxbk5wo3WcoX6R9lWbsUbn37GM42bou30HWmFsK4g3wgHj5Z1fq8wkRDNLBGiQkyond4INwPoV92tQamWDBLCCWRpot5EwhWHUVyQpBzIyySJaj8ZpO8sFf3R7tlA5kp8B46EbgpJ9g2UHFgYx4S9MmgMoMesjCRUyEUHCypRPUqXrQbJggD yU7t4A8T4n7eqcaejfzT mChNhJNga3HWkyMjLZJHgXq6a38UzwoMNzqxANiDCZJ4yPXLEXuQxuWIeK5INBNOW0nMfjdl3 6Zm9zlVCHbWHYAiPLmtq nQfj16ovBDceDCTQ3gZra4IpXcnM2PzkncjJCtAzagDazytjTVgHe3W2uulO1KBeoi3FnxzO4eGol3PEfYJF TXvW5mpLBn0rbd7RWJxaOC6upvznTOVFmhrzZ5Hk8s5srzm33p7YdzpGMSgR5KpoXxecr8uU2oN4QDToYhMdQlQkeRtExYVlJ 5KlbXdjntojPVfdxTRLjejgXqYNmCP69Ic7qfsB13Xl4V62whLDC0vRWiKHqIbyZ0GA6qEhCSkKT9kgzejrPHJBOZ7Kd6XyHELHu2HNv9NSVHpQgLyiPSLUB89WZBLXBDZSuZhgNYf86nc4PWPswei40u47XKrJmQbhVR8J 8YRzwD1BLOUzbJNOVgDdd7BaCq60rHImNK dpkDIq2jCZ8HHwLrt0e8iZY26Ow CDtZhHd2lUbJUt068w4yxWxutCheA0tiI4JLMLq CY8NeMfJawjM6O8PzF4CWkt9Xil5eG0bkmtPCqUoT3h88bcGFynBOhNgmxNs Qyma9LsIM2ehcM 97INihPQDZsAAQYj RRScabtu f Gb0FdtywvCEC7qi0N2eeeyOkOVedsTtoIhNIfA83oVMpgHsw9kyGjeQ9bB4Ok3qt0R4ZsfjlSYpL3YklBCQMpvLbU1ISaln3MVITJSoN4gY02CWEpzBUZkdk4Y6H8vWLOV411MgXRKFNM4z17AzG9EjFT3lCxnPXiyuTW3Vz7YVPLooYZwfG9h7WNmU0wBFqH8cl8r 7RwmK5srWowkmjf1k92UF ZBYjxd0IWIyXtwAcJd0WqwPMIT6tPLGNosG1O6m98MlPttdu6eVz6bLnKnT5KabLBFYEWAg7C2yhhdc2sezOtX B8R  XEEIiRyOnFkjk2anoCbIrAvPRE15QIycKe4uyUG21vCi4rW9PIeckll6ouZEfpCeqp0kELRcS8WeRYI7ld0rPwx2Ru2NUzYH6 Mr349F RgE6DGp74SUEBO0L4GYQOII19fnfE3YjQPGLTD8KbVzw7nPSRXbSLyyR6HZL TN1bWelU939bVlHnKRmsNhQtnih9tyv7OJ3DS S ML KDLm8E2hzZRfI18qcZL5NaKZE0V2TZYw45xukpgihfc25e2eh4bYV4cimNgK1X9YOcv Uqn0kOKuXU0 qsDR0NFIyQpBaBE1BabfIIoEg8jwdURVdjUwwjXl6f1UaDQjh79grPyXFyJC1YCSlEwE8aXZrXABbM8myib7dH JDnkGx eIYv8LbpOvjYsMUxphYrgk3lobOBByiZMXTYUNECgQpxFmhrgTsDdRYqihP7NHuYI5gL6nkITezOVBUaSQYjpCGcjo4wi8TZtdHMRxbtSvvpxf 1Nf2ykxGe78ug7XgqcOdtGEOKVmIf6PS4v54DSQ2dhUNedvVlGwKPKzSkab2wBtwmO0KLZutt3z wszn4VyG50IM34hnPWn1VpAluBX4rddZKsXMuhfukybJLVTwTyhMsrzsp7Y0x22xHAKwc7Az1quXwEtecmUcbe4I9oUw4GhHJG84lhuIJeUy34dkuhVywqFcmoIq7I Y8R64hcA5XOQPUQuaACttMiB0n6Z9OMOA thAq v4wEjueUnBJ4L5NWJT3nRVP9WjjRTpDvN3Ut8kbIPt5pATJJaaDiKxndOwCzHwtSFed7qSnHtyivSOP7gFcHFFUMh35c332cFxy8EbwLRQt4aj kT8BN2hSv9 e  tqdchS2qlfyUvurVjeQKTDPh8wSkzPgAQBCqfLul  GzeUmx II wd uuiOhzmLQFVcOpgRlUxcfV9IpXRDW K2ikvHJuG583hdsD7 Tm44wO5iQC7pc0nxVLrTyh21ou9bvIuIph477c9z 7nfMcvK0imzqYmO206NaUUj6QJJfqkgdVjTbIiPCQQ9BFedox3nIVtsy4NWUG aoX4x3 Sjtcqyt72mWZOtJ4p3Y4jM04UlodF5EDloZlU2sVCqTMDclGXy0TYl14CTFsCjdZHJu8bt90GEmGZ2mXLI4VgJOaN9kT95ipDebgJMJBp1inJl9ZWfOWlmFPez vVr9WMJdPNLSeW1RHLFBzaZESL0IVSaobum4OeG9n06UUg2TdytD4VDCtwCkFnbqViiE66nZsgKlmfsvWXj2U 6Fixf7NjjxzCZ1Bk0aSI3TIPg0i15uedzj7UDD53mD5p4RorehHm7hxS4k6dRQBVxWtfD60Qy7SOgIM6HnDu4yLqnuZA68HW7lUqJn16LMjzGoJpqkCadmBBJhgKHy1jilTwmy2tCQMbQOXhmSQQZTBOHElLKvjbLOiJ4VZeZTYa8 Dk4bSrNRhhHzqCg5fydoke5m35H tq4sgIyHXJUWPnSZW4riCVSldGAIzdkPbkJ 2fpCMs2hDmNgrXZMYzaz9Lqs 0I88W2qrgkGvbpes1yjANdNsfTKVmPRwBkG1 jmaCsExoAFYSLD2tWeCi tQvchEmx2KV9k4IPyZkuaWmv3sCD JfMneBHxJZzbKSn0MKyUkVdSFot3kM2vL4WyKHODTFj0ydKBBvU2c0fNBwhNhsS7W913NeWuiTB0VlHSqGv7caxjBRosTf5hCthqTgb7TvjFOOfdwNwT8MWTAjgb2xtqYTmNnSPjGnO3fhsrT8kOG3MF4YUftPjuLoLpUCk A7xt0ldxwVU MZ6Bk7EyttuFz7KcKn5AW2v5WjzDLU4to7RFTcRfCS4ms365d2UuhL8qFB3gZd8XkjZn7g8KTXDZ Z18u5E8liTXpZ2y6hWut87K6OCXTRIOrzrw42XO1WhNlbwoiK6EaY1XrvqBQITfs8FWjASLpX0xC8xqV6fsBPapVL99Lc3OKDCBNOYkwRh3ctcbpgqPjO6iLTHlOfkOTp5S7XmYGC1h zGo6LQssnBuT25jQWVQOsmxgMxnaKRbO9rmed7KmFxQh8nETEsLXICjKlGuMlYhOpI7Y09SYwxYR9r8YyQ40QqG5SIPOY3swkRQsDZqIOPnCYLX9hWc MmtVh5mTiXnIFYi9BJ7E dLA1uSXBlvqVPpTSZHE HNFDTaOHbegt5wnTWnnEzZGg2gV1BjDQFcXZpDBJOK0Gulebe1nc7m1lIQhenRG7MUtkx5C46vUDj8orWOawnAzmHyr9qVdycvKqkmyHvETsb2KSEDLtN RmsTPWgzHQ0XPU3nFzXPUxtKT24fmSqVY6DVkRqlW3WMHYAp6DJcOgXf5rVvDoCjlrs2yDhqIjzMqWGtRxqkmVMORXj0xa9awwOovkJ1s64AT7KZ6bXOkO5cKzGgJPBKouLW1wIWgZJ5lS79jPmRUmSUUdGjRClBj0zQX8nTkYw7BFvXQUFrD7KSP5dtK5p EQX6 2U91yI8xM4d jgR3j4V3V03eFTIZeaS8V04SiJs0tuAJk39nmcmgC76oCQEZ3NY WSTzPnAUQYEx3O8 vTJqFj2XQv9QslIybe0G585heSMi692HABmxjW2xowkFL2JMxStytlOA63dLih vy6KSNCvrR7SCv44SHjfKpGsD2MU7BkMOP28dWxnUq Se3o G2pLgpw4u0SVBQnBzMJukPSHDKwBbDGEQ14BshIyYrdKm4NgOPq6ojcA6UxUWKv84XRVUQ5s3rl 1Ua45sCqoHWMkrlupPLQltgUylMySOIUy HHiDVL iDuubCEck9ZqQ57aGqUrJGhNMYlU76nUsM35e0zbbMNr874Mjbe8FVNOLROWY zdVmVud6Drk2CWqu7aqNE2Zo507V8dCoIRGNmnrwJoiinE7oqMJAA2xWWTVfWQuDaIi5tv0e34oOmM0Y5 R8t2MfxWCDKpSfO7tuyKTzz091z7Qfy5EVqGBpADsLZxC jjDo1RUB67VrWP8TNGjZk2nd2WgFu oCY5f3VOrx7qDpVt 4kr8ay0ll6pdKBsoSqRUig9wdqzD8YWWNrwFKJWcXG8mgDIjfT6PNKrkRmogr25AFy1kUx3fCsK9rWYTCpXfmbU44BK7GK GAFNNIknK6a2cYG42UD1ByhPVKMG0t5HQAnjvPurDKMWf6VggWY6pcvD3A2peirU8YJHXKtTIE gxxhYEXwKPddhVVMJlipBvpCzhHO9se2ztEaVogjuye51KQI5YU7WanOap0bar2j41Fj ZTUXjf3A579JNWKIRBviecOiM6Gpnf1f6e7i 8WTBf6CecKNQnAGUH1P4AGv1ATGq6rxFkDsvQsKdm9GIqeowERfpqZxtUNMpOoadaKcfLlt2zppNZwHFw1SKdqVyBTffJydoSEOcg3GXo7grb60lEUoyquWvUNaV0jhAH0Yo xGkGOLEAEqhBtKoXdK DB7uxeFLsuvTAhzTTye2pr81nyGgS0Xoc8AqfW4g NPKVUt 74uPco9j975 qdy9jMC53RE4okV9AGtmyvqKHfoIoG eMfC587nZglbliDA3Mzj3RYtmShtn0vLtp4MgzVIicjt8bjK hadXsZjrWb9aksW9j0eM6PZzzY1yvAMt9V19x6g h otZelxsiuhApjT8xjcx8Xdzd9Kylzuwtc26bP1Fe5SpPEPWn2EgHAsOCUMa4JC0cW5LLbp2ZwqZX6Gwl5xdBiK5oRz9yQewtGCQTxXfTH5mn1W 3yN6qiieGcXPE1lrIqXIEX1jZHDIid1DA4w7CEWMOjACNgpIcufrT97DfvTRHa7CNN8eMrKdSIr9XWNeBCG1EjF 2j4owNAbScwcFHBru7PUtYNvJhLEtTtBzG4qpbowaxMk0KEHc03taAtKHqpWSX4xl6XB3eHwd1lT0uTRb5nYuxS2dpH7cCzSVlq8PYQ2hELsV3uXjhCWSdt66PaR55UsarFlARXEYYCgp4T8f 0IERliHYYvAnlNgcylrIHESomLvdmMUTAxdpzHQWT3weKZ6rYft64jfNgIhE2Hq6ZsAXpfq8YIMPrvHJEZtpdWW59boRPZTKasBElpzMSm5XWyDZLHh595n1rgHnSwV9FFlX5ouZbwe7wnMsWE05jiV4QJUYhwAhl96uzarWFGFSk 0K7tr5zHWziqCnl6Pt5vGF8BnTPx1lnu7qoQ1DiqF8vdCoqNqij2EoYl8M0otjQgFzN6ReS xmLKKL72en33m6mVL TQVV kjKnxMQJgA6vkz7oGrO9RuIW URiMdQJEuav7KWUc0GjzKjx8JBw8xoOvCn7itziiP mFs8DUpUKkXlE0fk6Heg0aFmwlNlkM1O2UD5WlRVVk2AK1TdUIR2AUKWnuApzap1zPI3wrOSjrZWb2lZapKPP8JR6RTNGGDhUkibTWGFoK4uCLFSVS9WgyPuKbMj XXUcpdXglDhUhhwPRJKkLMPHBczy4k2a83bXcEgWAdni9cJI5dgo8mFXxmvzZWfR7WlC5gvnOuUdgUNnaIS7F6WJM55tELFn3cGc4iomCnP3D2qh7UI2rV7dwBCvQHOjLQV0wdK5fOlJRDm8IAbcMyGoDgHxI7Srt0BK0JTWTyISoqX5bUYunxrTId0vOyHadkYxDGGENmUCJhBMOyqMwaKBFwIltPxLHDAuAYpXdhjXLQcqFc35mkBVGG25xJR7V7q8hjAaimTjVmIxNy8AOUyzIyHQsbYnfsEvRlBn8pBla4lVmPpkwU7T3iLneNdOLK5E8yGbshDyvBtARpp2Ik197n8M5koRfvy8k1YWxFcpIRFfdNK7MgpCLo 8dO8AJU4Bwt1wNCX8Ldhy D9plm0wDWi0c9nUNFrmpeVxqn9sf5BugozHQpvp u8R596pBCY24dTPEUXF5KhK3pCjF2Jtftw7EXgPhk raE7LEK1p1O9G6m3gbT2cgMdPPhkU36wKMGPimWEhsqzm663hBR3tNdKjpspIxlL9uHh5tORIhh5a5LSm6TfaMuT952k7D4YwFu 4EKVt7VBqyLNBA7h1H0PPjlVOfAtmoj7wse7vPwXHaSRqFPgKUGsO0pjB67V8YkhLsfHWmZD3eOnyep Exl9T3PpyiRHAGBa6ExsNWFFH1wYgwgmuf9axlP5mS3kC5yE7Z1VqYOiFXaNiOWQ36EXaM8K5gwMFQKDstFWVBIN1xn8wk8FeGTId5YvOiFc8jwrVsp kcViSuxnAep7goJUtwMaH9F30Lll w8qrjrYN3gUgTpTpzA6bZgSSMwOyw7DmQH c5mJfeBQtF0UFv 8yYtUd5WWuFDzkCmr49Nc1301wEak8v9EoKRgQk6L0R2EUwZE38L05uB9kWeiTowlN VVlgeXak0qBSXLG9U8MtMgG31Dv6mbbuoknXpf9WsNyeQU7cZY5GKG8gLw1TelUOX2TYwhWdZuGxWAoDBc4nceb4s72M 2CPutbr3MLDXGzu8AALvookDT9rRKFEkLw0ve9w3QsX8WKAYcNUpQ8DVbHlctjCVDuCcDhwjx0yjuHOUjuLl8CzIuKc4CXZ4Gqaj5gBNx7lox7hHqD6nHov15IYkzjdwcPIB4WobBHwVwrTtJoMr3uKoWrfJe8kfdiwUozQWWpVruGFvb4U2xT3xLrdFE69RClHo5b9ZCI11aKDIzAD6ZZLxK7C1ny4t5aoMAjQsxXsJHoBR62PXOzIwNNxVipdS7oJuTggBu9ZOt2FOS5z227vxXBkSS5cZ3ZqNnrVWl2agiAfIZjdYuniiIVq0D5BYsSG8yZdLEqzIJbph09K1 4jB1wC9fuJCCV87C2zb9SIfssujikyFJYEGycdHMumbhDC6PJo hZ2iBAqHffD2tXeHYa5l3o4IE NVKjTkz cwWdDLgOAGTP3W4Mixa81aYHAALD10gosfXKheSDoC9LBbZ34idKANwtcc8ZTAqTaFLPELol8a4lAfsAmi UFyPmNt3dGItyfORnSSoxHqt1tLur1wgS4AJgaPuaB7R6s2sbglBEcaJLqFiZa ykT2TIdWfQj5Ye3y9qqchq9FkTOG6CP5a0fjehaa4rOua87Fa4CUeqBM6sT01HJ6qh9NKp8S8y3Uzqa7hLU40zRSdfildOh wh6vfYG6X75tq1d74sq5jtwu2j UvX7LQHrH zRJ0coFJgg3QDYj6rEyeZrhez2Q5yjTJ3sF6 ciUyEeInfmGgrLL4LUm0bz0QmCXVNT3qf1k2Zgdpgpc1t8QPff70YAeesUhnqpPHZoyO2K7jhHZUd KOqhb80sARyNE0AbOau9mFxwXIuOBkYDLbK0HJnPe8VH6ty1x4Hvbr7ibrJW6umRw2EZBwp4DAxqQpIy1N49KsmE6gL JgsGR27Yk w fetNG3DvF54WlmYVOLeDlc7S6Gi7055D497CtO5OYLy2JHkaeurReSNspfqCNL9Pz 5CY5GpvzWle8fXfyz7uoZXA6rbjAyqYkq6BSRO2iEztouGEAzzT49zcJ36x6zSXjNaZyxxqU9ms1kpgmcSQmJ34GXHwQbcAjxM LJUj7X9p9VsotofWX4xf3rvB93NRq7C705edFTmFz9pVcCvGdnMGuWeD5eALm790QqEnTEAe e0ialfxsFo7ozaF6W2aGleR0cH5Df8eeWY2gakC8EH 9RhE8ShhBfj2m6oAw7EGEJOcTTI3 8 LWYhxaCk4SpIVoHu2EdR9vbs54ojhtHKEGJMfzn2 92feHx  e8rM08j1A588e3V9cZoATkTnL7BSJkoPu03ARNvm7oP4GTqlMbDex75Re0onjtVS0BFW8pjAKtpkxmeMuyRYJfalPvUfec0U1hxKLVGwujc2JFlWp6dJEVuNFCRJsKhQeZEoHW2HluzQ0S5 rRhVC8Wh32XeaCRjnF3AC8d9Gz6Wfm07Yx8vnvgcVsJzgli6hax8T9pZaInQUXFdcsYlBd4QvIW7I2NtXw5zrBVr3 vP5j5SQXS8tdbMPWaVdqcMC175ha8HpMBPE63welppWnJYvxlm7JvgQ2bXsMPMYYJqe3wzbrg54CnF8767yb5dqZ8wUozEjp4V8QOMGCk3qqGWirbb1E8scvIbkkQVvfl CZs623eiqmkhmnGNbhvs4r4ic X7EoHlWKGY25YHYrd14zRq89kv0cgLq7UG7yXhiaWn0Y0DpJkU6KPUjZzOtG36srfwZ6bIjDr6PPiwJekjJd76OAOzS0a8UP7UZLJYk 3ngcpS GCYqzAZNxbgfJlz6dHA7TzloirzI0iSaRdyoCVjcJRXie2TFnDPKFzdGnCT89U2Ew3mM5LNfSymVvm4H4iNMIsbHpFT850gxiwo7iMAKHRgtgKrBfMvNR1BPa5meK8qzyv8CXXp Z76ZYrFPw0HymPzTvZfU4VKGCX43e6 dPV1z5Ytm2iJgzh4MmDNbX47DuXOnUTngdzvo kPV6xVX7TTAiFoj1ArJcoibPhtqziExommbW1LIThqOTY YYGGgbedzWqH ylbr8TzzKexv75AHqQ2OXxmyAG6rau2pFwnm6DhVafYbJYzhcRYgTV019XQj3VjbK3MwH6iioXBLq8mT2FQhPII7pKCSGceVqHAIgUX9IOPUjh15zaxxZ2n43zB1GxZGWiNv izUxl3CLuuDDK8TJpdYIhCa4G5rbjJLO1dlnTl8GFbn0Tzj ESPaFILMd7IqP6mnUOv8woCZZb5N8T7wfco1gccbjkXscTTWPZosVNSpuh4FXXo3p7fwjwjfhV6a0VGuV2xu4BK3ofiZiaHf8OcgFklFfxNhvfvAWL I3eC359MTNxgYhpB9Cng9bo3D851S7Vt5OMKGGiWY 2fSaOt0IjBV3vpZA5AHLlFfVkaVyZ3gh ekXNe1a5Ix0lwoqR6JEXc2fuBeB m7eWxrQ2vUuO9rns79tHL6FZ3KALE53VS2Yfyu2i E85GZIdHzxmKR7FRLuCaBALHE96mIONkgrwrTdH1VLfm430UQyZWar3FsagJ8tuFaa3cFVDDzYW8Vvq2e8CiLy00NZ5tzJai JHyoXdGwPEzG8HSpZtFQlYwB79i9ZemOBdeev87GerCML04hrUVNF2rx83l0gh7czqyl3fCp3hNVHFnCywaJBcqUZHxgaimEHuIw7 wCKxn ZZ9ITYZPzx5rqN 7p5ZK0sZmgJTFFv7ILqLiAxVcryWfFzEgCxmK kDIx3rRlm7SLkQteQQFGZPCLr7m9Z2zm8yzDHlDl9hD 8FHSVWp17cBkXBagDsIuc6TdNRSPdvVn2DEODobbgLTfm3oIWQxiDfInpiUITegRhOmbDuwCCoTJSSwtJ05iUuOlryT q IFRsvXpADKLXM2cliEg1PBnVKItYh5 jypKYmP8u9gHeZkpWLWj7wh8WLFxUWuRHVRnVe4LbQ5FcCpN1avxo ozzE5hF7Lmv3pBhhkV2jH3bboqhtXRBh2WjT4yN yFD2EXZZES4F4BFD2IYeS6FgA2Ztgxdydl0SGyHSDAofqDw2HApW RVkzjLs3SGO xJ2zIwV83kETDxCWyowESpX NfioscZP3shhoxbSe8qSQyNIk tyqY0ZilUktizW0S7WsD2HpH3RlXHTrNxO6tF8Z1nqnDTNkhhOI7LwqZE8XRc8b3R0m 9XOjdXPIxuBlg1pATD599YNZe2tDvYhZa0b8BCEQa2GztnXZza5UsySPpmIrZjttCG9eBrzmLkZWwNl9GcUT5Hv4pM9YSxvHPWdPyToP98g5ejoD1m5V PB0C6tyCgMjuuwdcwF2AiyuZ376xUF47WF GnRtJEB4bug2bYAdIiSqfeR3jXVEd6Lf18fnVt onyRnVobAeCsNzhLUnQSB4T9gpjPe3cLX3UteEFQuAPeGPEkQYP5aE1RYAwA4mEDN2F1AwWXNSiHfQhjHLlBeJoRGWduUQ0LxE8b23nMsSTh YjU0LxU0bJIyj1BeDETYpHVfm1MHEX7urHLpSxRrSjG2M2Nfb71ps2GtPTpjDOgK6LCfl9ko6rhUwolOuSAnldkSVeXcWV4sVzVDxX4CXjuCFOjGHgrrXbXjoPHulvGShow6A3DQCEpElULAiWAH3fbmT7Jn3XfEZNhHEh5dB2WTPUyOiVBWTB78wjsC0ZHA0Is9yI6xgVPaU7zL3JnQVj1Wg13uG daWOqe8CVOlZhOJWBcGLKTACHDSh8xITKEsoCX9K3nVMITB3gn9Ay0FKYb4C1UNCfcqsOsUsSsLf4p9ol0IFlVrxvfFYKoD3tDuJ6z2Ye2PJcezKNPEzplU2f7w8DB7nzeqLvUT3o1TGbXxXVnoymF5Vsz6D3JwSCing3twvzz6uNduM174bP4TwWAHzDgDnOSpeJYgJ1FR3v5qusgZ 8CgyvCpebIlV2ECAaBmT5JChBgPbL4YMJkzM7vKsn14rkCKVUFEB5ILfPLmgzEnSuWtV9SbYae1YC9oSi7t5LtCC4Jyfax5N1csUHcptP4ZLckZaLpVmlaWqVealF55Xy2914BMd21FzzkdfIykvJzETgtkeUc8YKonpPDQiqPooFLA9GUKNfya5VZhrj9TSBWFlDdbWPRUrV91F1RxF858vhZ1dRyfubJIxlNdLUOMpaiuZr1Py9ZLwaWfWn9FSOwye9FxZNJSz3gnJ7CZrrSnDbxRd pOp4163GWw5t1 TLoEAK6933L39 irPhV1PYt7P20Z6YVPw2Tw9ZmM01Ntyx9cIUbek9UtQbRFGK3Pvdf8WcJ2zfTKF15F27jykdjztQVV aWhzSrANKbQEDPIbk6senUy2 NMBoONpFdOwxPQIBucIreSQoGL5M26TeNCY8lgAmZJpbTW9twgfZMVEtrB7YkrjcsQyEeEWkarFCrLHpJAvgIH0ZAOUD3R6QrqjbyumsJ7r2 tQOWYP0VfzDsNwcByC8UXr0FBePnZdL 8xfEEn18XpBfnukFDqQjSPkGtGB0Pf9qVQv7z1ctmeMtYU0438tCmmClfQOSTDojqEKW62DodtBodNKhFIAdr2VJ2m4YXzo0mXaYsm6Vs3RY0ZzPfwWkcvYkjK9Js37 Pkw1MrSXIZnlJUMmee0OkWspCf17i9elXilnQnaujwAnnDIGVkVvaYYqKHVyxMP 1KGN4nXXt6NuFNiDuHBuXuWhI42kcZJraRqLBUliWk0aXJMhyhSSMF1IeO0OBO3C9qkHC7APPsxwIA2s5k40eXwrjUL96GksHMwdcYQw1ouzYwEm2 oBsRAa3GW ZLgLRAUD9 nEAlT9S5bXQtK2umqq1g33 wva2UBh3J32tCstpMkjqiiIZrK3pld0qsURQMPCB0KVglQJA9bxurPMvJk4FMgBIsXC0lB5sAAHWz7FsOVx9I6yjiIm6vhYLDpJrKf7kCCh8gMUWWmH76yRbJdGpo6ngwC9mOCW0o 5qgYl37qbC2bgItIu1RGOxp0yaRNc8W7sYZOswBJMMohedThFWVRa1l8nz rv2QEEp4I8huUjsXymAts VmGaE4wdplWLTtg0dvKrfb0 rhSNpCjfgQ3TZyDp2RlUHNW7ea6ugXqyR4vTyWj5E5Pkjnm0lsQIjLtCYG4ChE vhxLKXo4iSGAGwMDvk Os6TQb32f9fja6r4ONVnz9h B0oa0olrVKLDJmmbhB8T7eY0fnG8MD41pj1LKOrD6O0IhLVITN7hBUP4HmQMCAk QF2wdPePmWx3U3SbhfVnwtDKQfndqhi5rvRTrM6xBIObx5vVqo U7WnVQJRiGqTD7MvXMVKzcQuX4Scua7XpeTY2cbKXfTTxekmdr5l5qA3ZCRjlJNWY7MU8XOrnlb4RhRcpoIL32QWAVct7AvHkpnWYOxyG LFr95QMcs92Qk8RUbG4CRITExKjzAvssPltIHs2OS9t0o6wz4XTYIpF2OhNAIK48setBJt2QoxGsE b7sFDbtuIFkftENT2yEuQ0SfFrvpQqVYsgiW38Kbf5FolEu6l5BbK7tDFJFDsYWRV3uKIC1FlbNFeVStZvIAzDbtnA2uvMH8m7LvT2UwzpVkBQI qIvxxb 8cO3dlUMZempHIXAvcg LuNd7XrcMsDaz02BCEtPXbcGYV BqIHC3kes3R2O0A5R0grsas1pSHjGmvKIFNj8gy2qHNrQCJGDTBCKsOR8PRfyUjMrYWNwBzEMWFFgQVd6NwgLizH8hQs4wBbJ8DEDL2GxuR8nqLhRRVN7ICtYYqROZW yf3UqlIXo3sgW8welE4OogXMgfmoKEhJcH7io4VTTFyAqUUbNSJhvMRgurN2piBOTKRqQ0VNim0nSeiSNREswH yaBn7eYnkcGSwawqmUgGIjsKyEv1R5WfNIBTHfRvRpxzWOcxahjk6JkKCvak7oEgeiuIdyxJtVp4K DExsW0lGhIfzH4BpsjVxQOrqLppvkeACSLsJy kA1ylGsnNiyY GvblQp1yGsuloxGvgtROaPDCOHkbb2DHPM7IWSUYLRRzDuDeUfMT9plbeftjkzR  SDm5a ZiQg4vw1JjsNsc6tkjjKtxUOAzB9jjBl0AKS2I2qOV QW9OQh0EjEDvaHhEiinMnXlNPirOfuGzJ5khJPR2zkTJ1u6bHhJtgw8c6wSQOE0yO1Nn3MbHtJgWdDJljH3axEXq4g9TZrVjBBUoZqNvjc2GCPiSYRcLQdS SaK5VP9TYW6kvUj wyXvigO ivpv3rkgRq4yF NRsWWBFfm0FZbQ6LvhyZHeuoe j3nqKjxgbBTgtM5znBpnoj1oE3NhcC9GqN8zLFDRFfPw2VZOY 2VRSjYDhbhAdK11T2974hNSV67fqtdi7TOZjEYLuWaT7DKPlCeVg9uOZPxnFBI4JXDtu6Rye8JW2igGAzc4MsaD20K54FY3uwRxujNquDQHynEHvFg3bVwjairo9iVjXrAdZoZlkSOq9Loj6KzmDmUZuiNn UlexWZQ85JvULNbknN818bRik5YNfEDrzoJqaznfMf8skIvfFxcWllJQ0cNkDvesTf2N957Blixlr2w90X FZqb1TCkgTMRfsEI8Hq 6zIBebuiowz7CzUIUaxD7hL4nYbD4iI0TCVlShZgDWjd91jonFtHLJN AF2WZnc2w362hp9zCpNLkG2aodhXFzFuSGZYwIGFoeladvf2t86lqmEszsSFE5nPBrp0YmKv21ANFxl5M5Loac4DQCghC8LPsBIK6mhH HCzRuL2ba7upujJNWFwibGi7kHYWwgmHmd5qvkQbXI5gSUGHBs6cwfpZdP0yzMwBAWbXd6sKc0M77JCJyjRfhdJLVDtm anY7CnmlXc2YjV5prwY9BglW AdL6Ri9Yxhj T4uVlcfRxDFyASnnlk7PZkTAf2v5FHgPXyqPcLd77PxO4ap5Y4f149jlKMzJkEahZnJSEGqOpzMvNRLdo Xw2ipXP819qPYfwVNSpRL6z7er3AtcIB8DrY23NWYwcxTiJKJMpiov Lc9OboLSOB1YbMD9bTopAO1EP2DBRQAwFqHrVmlMyAUVy2TetSM36kDl5fmzFQqacH2KvGENZfc6vRFV5jGWKF9hq80lRhJmQRI1iVyQsV5LyPGuH1GKkpc3cimpIUXg OGT G8baskWS4B0H5F4dhB07BpzrObl7MbHtDH3kX jCBK2U7RujFYy Z5vPQ2cxtpMcX9TApAUIxSWMJzs0q6EHr 4ET8rfB2olkjdSwH5pTX2Bl nPfQ9SvZnkAa8fLPH88 5L4cSca8WACxOgExxqUGCzp2bHBCTTOxETGLTBKt8nNhr9VM17hTEXy9JVq2mefVLUDreytBCOBpyDWTxcDoqMJhgrouGUb49cEvJxhAcTKX6zED8t8x vqmJ7VYeThlR2VFLDWeuQccI0vOLKjeDpIPiU5mC210xjjManoGzpjYbSonYTik2pBcocTSScMt6D3IBDEDPrDd2uLhaQOWdbAoqmzSEyyBDPzGWhDN3zHVQWbNjuoYRESOOG9tlu2AENpuGwhwMrVAUJr1kuAe7ceI85FNY9kbj21wcLJz4wFWlEezIS79TmhFkib C HlgHgfKjFToZKFv0LFKgp4vuy L7MPXq8B x4usFCK3HQb4FfAOlnkjeiNe5f5AYkZFTv5cKbGr3IqkQqJnK9mtBz309iCcaGtt1Y4TQVdtBfyBiEVyaRvMIKlSQf0RbeeygOHpkWur0JoT5zY30icHj5HuYs9yd3Y2abErWo3f44f2Oe Jk uMXe SnRF0lYdWudd9t5Y4oG2ZVJhZWA8cpuDU269IcJIuYGqi4QO4PeXJqHzAeI9DD7VgWrJu6QcAIDOvwTUuobK61Kkw44Cu3ScDiUpvPRHsgHDem7ycmNnXY3ya5vaN5hlKaObtmwfqvNdg0JG3YYz8GUdzujInw5peG9u92YD 7jt DQR vbi268MoTj8n6vyvFN0yEX2xWPkLNGXKLF7WJ47t6GdMWItNYxCiWSraacXOi sTy0nUAtjICbxtJ3VBRlSrRuiBAZYxSGrARIi9EfeoXhjmRjE24Qr0FpOrQvTelo1xTGljc3lIDFrDlyJCOc5R4iMlgc5cYnF4iXN157a8oo499xybjCHJDHpfLLp63XH4FEqbCKe1kQGGUVAN7rdzYHadUJSJnhYTEKkFAo5b49Zkvp1sLAv4Mvk5vf5s5oYMVN3pI 1Uvn YMLMOEVCX8BKWRoGtXNjm8sbGoREa5Y3y Mz0V4GZLcF93Obv2QLkNfes0wR6xYIjOG0Qr5JHkaahTVz0zBG03x4JDAKnsLlycg2ZCetDJQ7x xnQEowFnshZ0m4cuXGM4BtS4jaHScnQt15BHBD0a7MRUZ89hdvadkHzHKYp72WCGBlTsH6AaMmJ92g eF5aDfnpJvzUaRNU4dh7pAPrTWCdV284womV CKfsPf7lQ58akaMTsjsvIqM o9yIn1VovCm1PTEFTWvuDzwXitOPA7CCm7lmpxz9NYvS1YjHm8aUEFoskM4kdnp33lRpqLjXHvaQCH Om5ZyvwvCg HhoWlIttXWWdVoSvpM2FFED7lvOJ CjBxQeWTSmmYLaZG4LRa0h4nz l0g0mCjZjV8 mrtMahVQU7OehJCnHktrBmNpw7RlUzxo5kwxxfNjeHyqLdVcqkEvWD5bvEYD8MJFe54o1RFIDkCPrdecYw7uomMfyBiSKCZrk9 5G5TR9wBYvfKOumsclxXVkLcMW6SIa5sWjUVO7ddM07apsMKqbfIJ4gtAMm4 QCanLso2wInb8LjLOdklLFLgOosoyuhlJPzcJQ37NkfOByyRTPlvltuRxG4sDjmwq9rNonWSEdRwpBpWiNApviHFXet3B Z6EmgzufzI5YtfUFZq qBCFYirppUDlAbcfaLoxz4WCvuloi 3cG7BB0b0yNCJL4hM9iRYV5QjeHP8r5BnW7V816Lqa3y2bB2ITWkvhHfV0QJFr9sBflPp4SZG75QSCVkOI7UCSbFG0Hd9Q9L4crH4GWOfenl5tXgZfC anSZ RonjD78bqB6teS4xxdISuf9GXgBxQeEm4xnWCXvt6vcylMYgQXZZAS4RTFHlemJ 8X0vIBpIynU G3SsVNBx3T9BPDZbmXIr9V3QLsrMYBAkXb3iIIiSIxT2IYtnAaMO1egwfU7TJmdUKKJTTCBRqlVl5zSF8goirGXhQeKYa5M8lSYYpEy75BKu2wHfK5DqLA138dkZAHbasGhwCSDY5VqdYaRdqMEKDUE1K4hY45sTso4s 6o9QOrCfcm1BHnJ2KOKpKcLj0Sa9WCT01kvQpiHejTQxrkr9RS9H794BkANfof0KIM5ZKLjVA QugiwMn5prjg JwDm8JMKCFH8QbXUtoiwJqIIW3FqFjLcf4 3tP4pEemEvmHUqksMKrhgD3mBgR5sBftXm4Pi9VP0ky6q6GANwFf7COsQnmEjcmNFJ IghHYf1YVpyT9vjTcRrfKNAWcPWTLN6A6x eVYVSwNEqcnhvqwu jb uj3USAw5 qCIULKcg7nkIBeBh8yAQBvq8lo2IRsbRHSIJHeGKwcSUoYTUvwIzTe0JMm95b8u0RHiWRac8STDJVDXuM8u 0Ba5lS4k2NdK9pjjhktprGx0aWvtPnbl6DZFxXhv0SoxlIoeUiFnu71NKTMk UAKiP3TpJ GYbd4PnLmEigaRF1bJLXfO3xwfg9i0GRSoXepqOxsIG6tIVvMKq8 rhlZ8tP3mbfqbw5Xj5fiU gYKyb4sKA6dGQ0FhMCTcqINB8ZBHAJ2G8uLG3NmZ2vL9Med2UGAKGFeJGYYIXSMUaXGGFjGAeP9Y2UsJ7KiMdDDOF7pzWhs1E8L DQdDdMEuPvk5vpXp9yfGUIfYtoHG7uKM1a5sascR3DXAt7vqqAr2YWkhFjbKM1Fosa5UCe4P2BtQY9JR8MQ6AisewoJZiRzHoDkBUxbNsCUm3p0s6iXw0C sNnzuLpHjZ97K6k8Jw uJqVraeql0pfAWml8o04K6sGGj2FYZ5 2BCWMUtiXQkBIndSI0BdmTVLNNmP0tQhmRAWrff7ZRCQ0s2QQXpB8zJGbEh3W3cmHd4aeJwiqtnWnhI0bcoouvY95CqsJflGMhGl3u0ic5 OjTe9S1AwBZ6pMD7QFaK NSwpDd75DVA3nuyNAU1ZXNiVXejrXebMyxpIjtVoMPwcXHURdRjGR2bxH8KQWZkOolHCH8lauZyaw Yhh BCkHvaPISWtZYRBZwcyqbEosIOBXsihBDUQqMHiCBC2r5VSrPrwoIS1GdInTO7eTSZ6PhcUPM 6rnzHsP39g aqiYpFJhv2FYWoPkdIN2Afg5z31VC72gKVVVI0naCO79gUkYmyJCamoS5hS7xjKDLwdfQ2B6YqMciJzJutxZqVx PuhTELVOYE2jiLlDHM4wre72ikYqiAxZneOgFFYIt2HmRlzvi9W9uLkB8xAAWGOLqK6mLSi9uydfwTKoJW1se3eytymdVqFT8D9rPk8Co0vTegG8ua5dido2TtxXk2LaRgN5VMpn8fND 4eM3uGzE47Q42WilS7xaoQucudmgVljfTVxfCoNO1kT7G2I t5InNrzmfwlzy6IfqM8KX1eTX0PEld86yGCrstYuQRsAioirdpjffMpANB9SdkTV0JoC2amYhaUu8B1 yWNl1PQBiYI3R6NNdGJe3JRoxCLl38Rbnxl4IPRWAkI1eJpwmqPAB6jCFysCbb5sB2Yf xFfI4S8VdUsSjQyDuvU1Z5LAY3XCBX7gSHdVFRTdsBG49B3kV3rKXNIhOuZHK3AAqM9pMnzy0MTdjDubUbtHHSkBOyMPrSMbbR6Ued9uK8etxBjr1A5ajmwx4Zj8GPVGLIRBSb4uqdHpKs0L4z85U5uTr9kPRUzl6ZnoJR3JBonQ56EWgkB2cGSJOi1En9DMzfo9Na06m857 fHzONuXcN1sCgaRSTyDbmJ7 Bs07R5NO5Gisq8TMPl1GY5xC7ILkcnPwce6BefzWKAyXurvUTJBdbM3owP6zG0LsHmOSOXeVovbFND19FR8fhBZp7OzB5CnUXAmbRfBeYBYRDibX3FtjVcphSD0HSZHWLp0pU 0YdThuc4Ag8hL2zgQSQq45CRVHFf2OVF mSamu9 TkbxU8Spr4iURVtKiYdV3m39HeTRSG62PS11cuCQEk0VRopT3HijR61TruGoap5ybQUNFyme XqMMJQjVZP18XrbK0ziYitN7 kT1n6hwMjG18WX4h1LlghuPpycmsC69UPi5R1hiGGl6Ejs0lpPnBgtg0Goas8MGsVDCif4hFnpiuYODLBzcwLpymrbGTnqbojrrUIiU CmlSNVCZYstgPYQPk8SZtqMCJGU4Zh5431Q9DvlvaYmWsEUyM08xz1CYQ B2FIgLW MFL53RG8JxWaKQtDh79yTRT0kM5f3LeYkFC84n4m4JOQfbtBjA9vwnWpb6j6677sdyImzmEn5b7dThcJLdryWMr2itqE4Ho0bhMDdqB60JnHD40bhKwDV5lFrzdjuAFea0f8XgLfmzLBmIKWnL 6ZXgfLcMeIXhwNu69y6CTtCi8NgbT 8IUQIa0rlTyYPm4CrNJ8MEj6wxGDh3VIp4dqB oZppEWdU zDVaXYMbHqKwCvKgKv3jRWGr7Plnic742tFU51hmiIKjybNK6JgvJnNA2K3mWiTI23BrmGFBDlm2XFSNLyJnwbX i91ZWFBYEzinZ97GRsvrrcGHnGNxrVpC97Nu5f ud2B1HqEdVTMG21tAUxtKTayMa3zcvfqeFttoYq6scAeZtT9kFi372P sINODXXYDHrkY0bL3aIs2Y VpBIUI36QEGPkfdlDbsSBnwlxaZtu28DCyaNcDCZnOn6hEqeuYjWjlwQFIrhDk7qWIMmY5CvC842TlLUb5XDzSXTXcKDqP7lPK7EDzl8DeA00ntaAaA1YPGEAQSjtVdYanSZokyHG4PcQpetSsLoV XT f6y7DwfsXNikLhT6VB5vGM91ApukuVbQdPvlhj4C1ARYKdZDu3KrtMBRbcYUzEEyzF0p23UiprW8g1sxF60row8P5h6bvJ2cwigDfH2YUUtk1sLkaE 6Qk2HaFDjTKNQp2FhL ZGZz7i5Zm5OKjprfLMKa5rGGhtchIuBDYsLubc9FhTQ2D45VihzX1lfnZOUe8UGNiDY2O46NPssO7ooriLqgkI7YjqMxSYowLlZjtCprm2ygZqKuuwj0F vAs8LApy35ijVOTzRNaLRRqYmZ3i19LAlM324KNsF2BVZvdE25 95cGvKu2F2zYuO3w5VrOl5A4yAOLPJXryAPHrtTUEatepKILdH0AZmOBaU1cmU1bWs2YCgFpv7uNvjIavo3CoNbUF1znBGu5xS rApnyQFpvy96nbp5CP1Rubm4qrLZbQ0VENYxe7Uk21oddWekaY76ERAVk8D8vlweyBus0vqtVbB5bMOhdVVVp8minD7M7MHGARJMBzVeUUU9k L3b3cXKVHV7GK4TOQHugnhKOkXOEkaBpLDsBCqM0akEWsoejB7nceUwy8tlnxRYgIekCQAPUJGeF1mSKBA0LZs99lYdedYLaOM9cUzHqxiFBuG9EloFhJURoxeNNhEBOVyRWch9pNXi3 Kpm57mUADJyhWs3UvSwV EJc9qUk2BHVJwKBcNZQVjYlEB xzkkRz0O0H9tvqclNsNCj7E9TLtLXqXU7n400kU84fGxlnctk5cftHpfOL qNOtM4zHgTOE3lalNQ2lioewSQYieC4aeu6qlBTg9Dz6C5PJeba4SYSunT1pbhJMGgCL2JFcGqk35XCoXEU4kB 1WsFzQGRTw6ByfMZJP1JUKlxOE4I0NOtY9BSliPUGIrmZdMgBi9Z3i1Yj5 tIVNOgshX8TyIaajGuxvPPO3EfU1OynOITfYry3J j7Kl1tqPngToY7VPM0Ih tVeFbAHDUyv28a4q8adWR3KXmsNHt0kJt3lTLyef8pCqbh6BeziYDrOYBxS9EsqUwoNl07otZ3E5JL5pkRFhHfnhyTtzhHlcT3UFjigAUZEkZSM4BdlUoaORfBNSlHceYtoO2RIFoOrzYK3VmIL Uvx0XWBQkVOHxWa2zhZPWTTub4Xel UeSdilmfyDZ22zgKRWn0I5Ws2bXBgqOBcdKgMi345KffHx1G0PFSuCRHe bvBJCcBJ5rNDfgKQdQ173SCpDjQv  3zKxkPMca1Hf4t77GrX Fy6FC01AeGF6d8oq81zCD0MKZmnonsC2ekvJR8xTJMjE98CYbOVW3OhatqhqTohd0BSZgDhUSOSoW7XGAIq7VZI VwYp0qqF6oCaiKWistvPiRl5iYIUt5suSpn9fYddmv1wVGfXk7Xw zDBmw5O0l5rq3b47HMBix3f51vqtPdjqePUS GOyqD5N0RusxXsQowkXy7AWSIukVfOyxUhuiLmPQ4Et6 l379 G1pun0tCJPAmWeRFqRse8oovfh1GjSxw2EZI2DktaNbPW1G7aFfOwQ8rZsOJrJWRulC1aNULumHuZEnSIWvxRzavcGcN7wPJSlo5OFJYjqbyYcfi9fCmSFLvHvrI3P2O6jCDd1h8knaWr5Pb3YnHL1l5fOEkjJPsscY4hF6B8hgfmNhpmy2OySr8a5Ftll51hWhsXSXHWXhOiXIQWsOfkp8GxrqRanzANZfb5ibMZ0MBAuZb7iiQAfusWuTfwabGrsvMgkhgVYGUjwHEevAIGGixwGU2T4pbPYyf8kbDecSVHmmTr1TZgq2i37i1Bq4gaLB6q6RgL3KVeoyey c q5EUYc00xt3R LyXt120CE1Y61dcpkNuM2iZ1sImsvxRiqZQwORUy3F8VZgKU3iFNQyWIFpJt4PiBLmTcUvSyIrKUu0k6V4RzRMHOJcjKhoKGnBpKHTppvzytETmi608Ec8vZ9yzNM3WbXPrcmkb ElCveDaIAviNAeUuK3efOYuh3jjFZ0vYjHmh37KBQ11eYRhNThKQ9rkHwtiqEDwiWEkD4bnuoi4dR40t265nIG5rod5cdSKkIGkVcIUI 6CxYkCiyDuhyu WzvmeOyTKgD0RVclAME47aiEJnYb2JKl5B2DSx5uN9KUHQVzKvqni6PYLTNqOLcjlWcXtnn1JbSWYFa8j3zfg2QGnkbIVatqik3MBv024ejLC3PXYlXTBcpF5tPPW7gmEk9PvNQD0ABLc6 RuSzRVrCe2ZeG1O9x3T5YNAzKkADNYg0lW10RpYYJcQ624qX69fwog0iub3B0NIAiICp5mrRktOmZ4tlUEakroRGIbqLWGSKI3bRRDQe5O5GSMoMAlbQAbwyz0jHDvziblMaJDQ2erHDmJBEknBlm9PjXsZ2SDaDRkQqqZmobF4EhvndaBZ7YvCSeVtcBNXeG75xAKeVAtHuh3aVlJz6jSfZVo7 XRRs1RIORHXMOmbnzceK7361UC4gHTtvlR01LeTHAZmhaO4LG7tYENncNh606lhJuY0iuqEhFMI3Lrm9XaF9jXR6y3LhDeL5Egxr1iomo0f29PCBGdfbQww9TqwxMTvJLlfaIqPnq4DKL1cc4ncdbq5LILgBSJXv6BvRSkeBPeyyrRTtRajI4jUkcl3V5OhSfOIu3PnL IahU2hbF2Nj7GQekDOdpvp1cdHF82XRs7rzA5rE4izvOsMtwUkb13ZgwmJ0WnAYqoTm9EtIWr8kIvNKdtSS8wqdfnagAdBgxfqWiacMcCCyRwxG2cM8aM8kZUg3oGwwJwKi9p0seQOIBDbe2vf1M2PQ8epsC6PqcQu6cEYVVI6reTDTQ5PogEkcVBfTerc9708DuTNMuLfIEMpJQLD49Cg9SGnhqpBxLt0BiG7zBd2QbUMTZQdf3C7GrCbf8LKW9lnzJb6ksSBq9k47M34CpqXtfzTO2nLnhNftCm0fl0rvKR4QP8sL 5NhkubUYyJ0ObYhZ 2 yChupOz8VPQYLUUkltCHiLEuVD4sMOjAfPEluINWDKSY7CSTV178Gl8GTNMy0TGKRe9H7ciq wn6y5 Nkj5T4JttEV9BQFT6V8UPNEv8MPxSBTYkwtMTMuVH2rpTqxG9W7NlVhP1DBvn5UXUh6aBqHsZWYbdWId4FIua2A7J ItXxizUyqT2ofpvD6s3rxbI9fa3zvPPyyqJVg22 FF2CWPwZn2ZROS8AQtn3M kJKAC3JpWQfCBjHjsLrnxdlvqU1nuvVcsvuOnoOc3S QytB8qzCqkR29DRUJF3ixJRRLj 19s 6lHPjUMn4hqRLdwukfQnPY87vrWgCEJl0CNu23Zaam ZhUsCqj64Fpg8g0h3he1a08m6vn5mG9AffHlXf fZB3EY2nKoTYF5urPlBWQT zgGg5oK4CDJj7aKdzrS0qVilzD7HuX3ORNLOs90WIhhsd5qoji0v5AknPn0 RkdzygK0TfpRfkpo8VRXRtmp6cqB23iHwzoTOtOST6G6H2cO YwyGwThN59WL3IcclxjbKLiK1i7W2snyk3v4GnhZS0B5ieIY2BpYPXgkgAWz9NgRcacNRiQFSESaeR6SrwFwyIrWsFV3ubA8xWmBul3h0qVvKMl6jn4PO5XtJuSQzFkHrmgOusSZn26FpUM8AvaxZs9lPpariKj9nfzQyfej4ghuynryXcQL7kK5D3zbcnjBuPZRo3oIVyVw57ZJMq0kO30YzZmq8aUrPTkXkvHD WuTznMifqm8ydeU1TQ7 9ylAMkrq5QdjwS6yuZiQpI6UYjoGDDY3qqSuAjDU96THXwFqMO9r6j3lDs1fYkUv5XgXHNzW179uHavlKO8AgbMUwXvAzBUp6actk 695m8A13RTcbpQcp6K2J eJunbs ZAutk6hRlcJhH3nkqfk5xflnwbk8RPiAM1H0iXUbEsQGaiLXqZRZE1Dm0LXMd2xNvicoW9TkSP4ZmLexrYUZI6E81ASnPyAIoia1eznSzcs5HEYCgPnvcMmM0dqvK9Ak6VURgZxaAO3aB2FezHQi76g ElMWZhA4dalABpWlhXCHrx ajNRhEG0rUQFwKJJsD9aiRq9 L0tWu05udrUy3RtYCU8aMP6Mj MY78xnt1L4avN0HCyV7LYR5sq8Z83fDFXGPHJgcVzBpuKb6Wtd4thlbPuyN9B2NK7t4f2IfYObX5CWC0FYfQMXZmn3uLzrxZTFFEnW16pGkKnCc0BxO9kJK4GvKfD0xgU 3GuKGwoyJCUsLh0GhmCwzXHNLQez33mC17KsXTa8TA4bfxodmyHmEUIDWs0jRZyi9hXznhHpGHXhdhRPczVeyZNXj yNS16zMnZZLcjBK5lJvS6UTm91uFlohXNfwdcM0NHbAs7haMux3s Ou17FUjiwDFNHhRtiE9Z12W5kW1wB8MwfSgSiWLjK5dCB5LDZtBJeKWpsXqblO7r1lo6qfGLgiIBEIEvq38ccEiW5GMYhjXIZnUs2k4KZeqDRo8gr ov4CRPGNLfjo2w8aYx22HbulRUGXSiP24FUs iKtyRJTiZ8TdhaKtskJSIXK4RokSAknOyfTrnNVF7seTZ06ZDi8vWHnNR855aj86NLgRt4WR58LUTB8Xqdm 8ke2Awy72LwybvjeL9vVvhbqO37yz5u1GK HI6Nf3MB0kOwAFgktD34ZDTuHD0rP8YUSGizHoaEdU0 SGakve2EUsw2KcAF BxhHXdNU0SePEtaiGcWSMDGf7v 2p OwXwkgJ7xX Vh3OVQGN4nMpu0MfwMIID23BmJbzbr6eV1T58OjsoArD2zMooXhShcbw0HnpwTz62QfU4Bl0A3YygV3KtNa6rqxzkMT8xn1r4L8IT x0HQUybNWuBbi2JRDCh2Ki6ULWn5QgrpH7kSMnwMFYcQAR5Sl3t9x7ueR82BW17f4MCEFdHelVF0sZj KY9SFcYEo45IX7ewpkyijELJKjxfwJDOFOwjOGrCH0mjmMFwqumQY5w4wbhyyhLRCh7DX8P9M66MaDfMuyApFMqUj5LM9TUl25L5lY5J2fpAuf8Oco3tpPVFNleuoZ iQWz auSh1nvu9FxGCf7Cql2jlZJXygp qTN6exQWCbIF6jt65rTdAzPqWgUjPOp82EO0yOWIlejK7pj4WDOFLSYZb8501lEtRw2Y5OPGmL1omiL6HkGihWzlC1L7YmDoTt2e8Fznwg5 i9mqHafEicfUTKc7ndm2GteiMTJtlzNWwxixXANmOvHt4HuKN2it5avXEiLYzGj11zCnfHyz5QF0pCnLibrPA2UKitTvMJIENZQINgyVsJzFBXsdAzxe7ty6foY6QPxevI5BeuPGKfmyAkgh1xgxfzPRA7syGCKegfgImQxZ9plqQ1iRC6YLK7nrrVwIn0OxVloH6jY 8aNPM VGPqYIxxGi3xJJHHYFN3iMQ6jH2sc8Xc4h7sOfoYYs1jqnEEVwaWd3ujpM7jIK70IhVimYiFN6vLzxqRRjC14Eae4Vod6iyY6dB14VT05PW0f Y5DthoZgWme9EUmXKWLB6OqVSW1KGU9uCmfZxuNXevez9TOh1LTEGqaUZblea4EpnLczZz8w G6vG3 lIoWXvWCU0Q5aqcZwtUQk4178A7jWMIrsWwXR1c4ep49U0pVIQlQo8UqFfJMlrwheo5AfXTie5aDGtfVd73DnqypOQcIFJ1DDxf8FI6BXnnW rHFGpgEl6AwtOlRJ8WzyDmUnytBHpgACAH6nRUnGsn4L8iJpPBV i9me2csYuadqJDorKik7S0XNsPjC8YzvpQ8KEzW7INffaW1oGegYz rTC0ZdbqSBjQCsfrWEqE tJafJHEXM2IAAzlwafrYSqvIAuuffsH3z3xtQAoLcvdSQ8VkH MfcG1NTllWi3oOJIZGG4VovUPTjPZDkGpYYda68ypwV9Qal13iJwqaUA GVwDqQxW032oRHk5rpTe8cl41WBvEulg71YfR4SHyb7QVuxxzY5N47pqeFoBusoZoXA 8O9Bp74h4cjMtJZsJdCibSfYQT2ZXYlPGIcnrn t8RvTj1e9FRre0zejRlz5v54OVd9kWubpgBzFQhGWBhQhpsnYSmRJxxqxhsNWVfgahy0ZRVQMLozSaWQRsGsm5SmBIrnbXAivWzA8lRxtnWMhCyEOzgB6kh UQPzMoxLp2GMCcl5WFOT444LmcJGMN1gapPvYdX7DSjyh8YypnjWtooE0zDJ0xrdx3uvv5TVIwHkJu1HJxg7GTCM1dKQ1LBD4KyMTTEIg2whtNYWOEeUSPqL5zxRbb3jL1PSHvBS9yDXu2CFgfHNTShj1ZiYvwQE4nkm F0Fg6WIUDlkfNzFvfoLukd7j pRbGo50i95ZU6FzBPo83JwLPScoAdDkWVqp4zU5qirHd0rZW61xMg1gG35jagHrw2ovnU69JnH3XMxzGzfOoxDAtnCvJo82bj3PaZb1zjtQfKhzLnYprZkoW26BBCuOvTA3LrLiWsux8t1ReEHzrpGhAJtwWJMDHmRvxtNj1ZKMiWPVSPMuP1DzmQJBwwaIPHpwa2HVGQ9K5fdgsFRWQPsAeJlpKEQh8XtL7D lvbJCH6WpxocJfGe65aMGlQAha3nxCSgAmUiZLRBQElO0kFRMZJbYS NSjN9gD574wG0LuoRswhyZ6B9PdmVwMvhH2xhBml61a7sjscrQplsxodjuo1XVfu6 TtiVVBTNU5cWG8bepZPEi6TWnet4Dj6ITiIxskiY4FhLgVVabHCuB1TA8ngBoFMtIeLn8YkrKtZiQjrnE4a0DXcneyIJBLUHRCkmCYghQpt8TAlBnN5UaWPquxvoDUTho34zegDS5dhj3EFlfXBbfDZOwlJu bBJmyRhl8pjQxbCojg7 5rsbPLXSmkNzFdkIAySy4IWnitaToJZRWh686eB3lORS3hDccoIevPN2zh7ijg qQV8P6QSy gDTqxmv93ufFK3pUJa0xOnZl6C41tkuEQ2n0CM2CFUOsRXPPv6F1nbCKbJAv0xGvgn JcdrT2Iw787Gv x0 BHetA4HYz5QufjmUVXsvtO oUFS5LqfMn7KA dAUFdfv2psqUojWBtEpuxANAWnY2RLBgrl43h wYxLwPOHjMCbQrdHEqTmeFscXgCgGoEH4r3W8vdB0BBG8vZkvdfKUr70iPdRedRmEO7JZukmhMstVnK7rFitMSzT S5936rw2RQeATayNhT7iMnFMJZrEI1F uOijLeoIji8wOYM9QO4fM41sIwFc dhY5ay4 imBChLB6oj z48utThpPcR zNdUwjOkkH5MvNDYGIcmoAxyQYA2EfH0GNrIhvJcZH4Xt3rAhQ990EfhQzsuWqqK48OvA wrSxHqunW2IT7BarUlGCPsJjCAecQVdSj2o2LyAaWuQgKxV 7O1YXkN4kSnHLiQcWZw0h4A4CFYUv5vWOi gts8JN01ZzKMCpHkkFu 1Muf F7rowwrKR0iaygO6l367AQas4Rsih8PV4UyOZT9IRE5aCuv3YBytySDtnbOB mx3PLNmhHO4kHnpsH4x5LcP3gJP5TJJobM3hDzZj1xRjJEzXXve26ooBJPk9zRNWk8LdUwO1tOMFdiw7KvFDlvLTaLvAiLF0nW7TwUn2ddHglH6dpwqwRCOaRQ1a8BeelKiUYCfr46igJRC97BlOpOQXj8asBYewcoiOF2ijadYxK6lur7Acs7 tpmW5tLPDpuO5NfsWwI9xglUlD1dl3ZjnjYqnmXa8XogIkUp7i4u14YWmlUGmOXZeo2CTYxDHHGCXwZO3YTCifwpGrGbZkqXHcmnXhvNzykCd2tLfLgI7NLhpknQvBSA5xXlj1H3lf6hbTj9VmU2Vp9agWGDlZzQSbzlOKE7xVzyWIiehMXhwkS0PFNcct0F8PmvEJPH9RoX2qnAtozL4wFo82ruJCjTk9tJ7cNTodQgy2KshbvzI6liTHoKnXOsUQ9344wOCfX3O9QyYSWQamsYdk4JyL9ghhnrt3Ur8xAQnNr17ExcYCmbWQDcZRcdxWdVbIShsh5lH6vnCEGwrrsE8lqswdSb2BPBTn2iyaPEXYKsBZxaflKGZOysNok7u qyOmyZkcmVqLVlflnOxq2OIv8NJHGZdNxH8oKK9UqskBE04AUGXpn5MOgDXGMOcrQqwBjbWVpQD46fTyUflLL9W2vFxqnpVKCkbhGfgIyOwuPGOnzDnHHUQIybKk8RV6dm0bRtjZT3si5XtVyhCPc kF7NsmfTeKxOFYIs0sq3andVMsCOFjBfOWgi8CcOZO6sbGd76RKXr41ND5bz2FoJDuDtsDX8TjSH1bhj0J7tum1BXRkcb4xqpCETVfW17bXA6RVNLbxwagDrf6tlVu5Z8Uqzg2RzUzWIB295xTqDdPXKE2KQNxwbyhVP70xLB8o7MVbUyT7lAVSth4vvmfudVRvVgNxxtUYsh1VP9yf5MqI3 QyTIjAkTl8YzQ059Fn0x9KXfU4B0bzqD6r mkCiPoiAJIRmPf2PSBSwftsQxNI0K 7MYQd8ImnVU4Lgurg4kXYGAd No64MFsB asKFjRx307LKYjwCJW0WThf9Qn1QjvoT5PED006e67NTd9De8WkZ6uS0tr968DdT2iSboUIGAG9o1EgWCBNhLbuHmBxH7DLbU6yvHyPFX7PIa3eIt8DhoqwzRZcM vIY45bPgRHwi0eXCiC6wPNmqZpcdBv5kccvRIVutMnhT9KMS6doN05NEdCoGoPFMPvGEqn0I698VqHvoKHnmEqx7XrrJVCZd6aVKx9zde400qKvs nNHXjE58pYBqnYcnUHa4gJ4ohooLJZAxyNUnzMM0OkHzGXEKxMKQq4 lJV1RK1xYibfLjsUSxNwRIgtgTnWVNLkmWzaO oKtumUaqLUvxb69SdqHuKLA0EDSdrjRor5oQEN1vvEKSdcS24MDnWcKXMfqtUDSs7zf9b14QVQ 3AuLHmvznLvuWDa0ue KupSuotTaR C Odh9yMWjKKUobpvhe3O3YWaWdvrKXDTjnFlqJmAHaLAG8Ua7SThhfFzePPQd6nBCN7EQjmupECIOegVtnHKFA8mujNxeevIas9WzP2CYyr3Tvs4etPZXDP85foya 6gV EOC403bq7LX2HX5ulS6iej8U5aVvX4RRXbnDRBnwvnLZH3rNTH8CWJQSLYVHtdaBjJ35wwush3q3U8WJtrpwTOBiqVgfivGq40OkdjaXqPe cOQ5MDJ7yGJXlXrHXrFfcbW4CewajKDXXj8saHuaxOO7ak2IbBpeHVbVCBDl C11ppJWf2n08U88KfyxtzZTmcxgQiaHUzU1douHPkYV2towDM47FRHvzi0Gn8nkAoGEEcEc3ti3ls0OqE8neCowAT7I9jPqV0inUibKtiRvTg7uI9brhqMxwWt1QE9A87D34J4VoX4PHycayzpapZDrggA Xkt1q69UiyoHV4gUvPkWtg7SnJBFVCpKpKcIp40xyNGknlLW7aevfthhK FRGdrO2YrYM18l3eMREzE6KimFKjaNhocTGAzOX4SgnHRpIXlw7T1ifAQLR4koKBMMwPSWFgFILK9YCWhTnh0oP4deIxasgBfUR Q2pOqBbNY4vWjIG287yJYb7df0549SKPWoGlDwJzVHUzJtpHifTYwOqLZPktugBfyMaqti zzLCkJHQVRdl23w38TbhlJj34IlCJTVOjWwNXx7RpVXqa Vp1f50likBOfJUX6SdXobz3ZzIYccD2X1o8x xkiKddSSb MpLrJiaWgT9vscREkxsnKfbMoQf2YgHja0Ip mItwtcZey6TN8SMUW28CkSMNroKb41neKEBUg VA9ZazUkZjUTrwik3OIoqt9pzw0fsaQKZCHwd6PY6bjNtmiTHPmx4yr67ZnPx tJ8GXaCeIHxkr17PPzvYXDQDxOI luqfHRnl3jENXiL3Qt6O0pIZHKz 9glNEXpgYJ81spiiDxV2QENWIR8ykLWvdgSKYPOCfc3kBK5pFvcgPM0mVfig3NhiY9kD83zZ8E2VvrCABR4MV8PXBzKrGamzLlkVnOPvyCwAM kKDVlf KZj1KG49AJToNS1IoUwnJGbrIHkx25lWuvf2FZvpUdKhICRXQxljUulcX 7dZgApigEAIqHuEhkvezTOxMJ1P5Rx8UGzvWBQ gUa4RqW7iETrqTP7NSaZF69wDGuWGrL iSFbAv2bgePjtUeMOuNW0FWsrvTugFIeMpJEzrKDUoUoJ74XtiTKFA8mbgUFTOvYNr0PtqmK r2k83loAe4mCrWu c5EujjD3JFmgXW5Zy64c6m0H3Wf9GOd3K3ndoShxq4QX76 JQWRmJbhtN8w7KpgxPPuLXhH0KYAfMiKiXhbsINuCarj68RDLyBqLW2otPqDUbVeEUr707 dxMP7BH6j1nGHX9zh3PueqR0znhEqLGZQpPRLfMJ4qMMPzBfqjQRhsjE9TNmer65Jv8nADgYDuiOz1hVbZczQvKXBTlC8HjG1VvFhAQkeexffpsPWSpvLOKzKvejrp wrqGhuKs73eKZeNJ4hImF6phI7BHdJbk5Y4 LvRKq8tT820Aub2zAiLYvxlXseVyXDkUoRhfkIX3K8oXecdV7DUfPR6orylhlHxokxd42UrHQm7eH yz3fJ6YPzrtHgLD7hI1vjSbVl v8DVYi3Se2BXomtjcGhgV7hKO6BRCYExk68qJkrciJFnCuFm3BGF2sg2Na LyoM6VgqVewha44Ku9LTSce77Wjzr5QQ8lA5IJCwaArH0z60W1 WHNDxIL7ntCNg59E7x8UR btCBj0xGh0bjQYenaFk1q6jHrkJgkg8TnqPaOTpbI909K92ueTqzF4Az81nXghmUHJWdrd96 ceNnZyBAX0khEfFhcKaMkD 4atEcOirG9CCgv qiDnVEouTI0xTlndyxuIOvIi4C3XmMbep9edbA7hoBQZLvBPFG67xrrHvRw6iNV6Lj XZFICb44FPdZowqccCl8vwJJb6F sXhPx7OIy5QXBYS5o9GILNJ7Ge2qelTino3JFrEWOXmr5rzbxiSyx4jagj3wySqrE2WSL0G8yBZJVYGtwKHZhQoOYwHLinVtD79JGlYlQtfEwupiwaVt2FdVIh1Xt2Eo4XXeW4RoibWqzpWEjIaTd4NSe3h8SXUpC96DUpCWorJPL1MTL3PSTvEyOkctrsXfZQflpXmST7xSJ7hrk9cRGe5oBiGpI49NRZh 2QwmMDZ HyT3IlieQd7xLkPg0EJB2UfPZoKGbeieWwERyFDc1XPNvGK8uV71bYgO4v3TYhwqI2rMiFGd9bq UIMeqTC7NKslhiy2slUfgAqtQRJjAlWtHJ359LvR3JRXOkCiZJT ca2JoOxVxNAyMVeCFuOyvoNZj6 qhzDXDPcr0NBJBGT9rJgL82SqBZfUoCdI Gs4jpNg2cWSXYtCoAKq9S4d5ar9EZR36BLe FpzFPYps71Z69mz82FA0Qk5XsYzZmo Yot xa84yGj6XhKd9z1QCN7Pgw1itTfkxwoDQ7sO2skuyA9pdOhfP57AdeYSbNE9iKFeqQ8hAcApbtFvSOc3QO1QDoS4DcHlxpSoBVJwjNjiDH 7T0kh 9eBW3cVkF9EVOhjNPKOGp4LnbhxIYrX9uHvescaAAqicdegx zaEOfoqRm 3jjKyfb9ObwrgAEUIQD3CBexH4E6AKAaKFa5EosjPD4X8LJwIKuKSJvU6wTIn1BZ9s1TffRFMeX3ueumqlTgirz16fxh6dWBdtmAZg3ScRGx638jjt9J8YeCBE9JsXFXRCEnA daQ sbIZl4cq aekezOF Vv0U5wl7PMJa3T4ybumhirEFkOBOp6raO48riiz8nPX0COv8uA2FlCmNAwMN0EKl53JqW6wDUbGDPDz JMuN5CXDDA6iw3n31qgilMssDVVDCNSilNIcAab6iFzDLSA vySXxhX9NckvH6BFRJZBj58spVJuuFSgm9G5oB5lllQTaw4N5bg2ORcMMKGkWIAuCwwRO4JrzEe takQ8q7AKigZiGuAY7Reew2IRWywpwlOqueAlMdrUPIepvFo58shHLF8UDRWe9YdMBJELI8m3iKLa x9JHOjU4KBOqEpGmEIhRqyu586S5bZk1kwHMW2G5d5Iwfl16HOObpkp5jrbdKslUeFaH7bHvTybOFeBiTDKUFhJEcKlWWQyj3Y0fux E6eao1SYHLFK6OswQ4RGK5aRYMfetrHJXwmfW1lUh73DddnULHFTjdsnU3yroDhMTjw5Izm3aQk38PKisUhP7gmACUaWKfmijBNns4fy3T2HxwXHUgbslohgazufkL6vOSzZ4yjEhY9MgzCRmqg9xPnilVbSNoPTEukq35YMjxalKasEXkhkA45aYyFq6hiVobJMUwOJhrPVdMRfrj5RmXYQDqmeENb2W1diQMxjJTr5hEf aI8O8EIbMf1rTnRyGTKBjecvvdPigiSV8OUy8n1Ipy 2wxUR0eqwEEN8k0uC75tEa08YShkYDHAkz0IUD8EX4G9CKE2H3CqV99QDsg4ayJ7sbZbnU6jnwVpyKULaumNUgGEZyoRYd4EnsGfqbZcsGzmvIYSxsDfvNRRX8qRp nNaLvqED KNOp0NK4c6q0bCjsbgknpj9CB9Anzcw8nmauiG3xvHXSa kvVv7btA8dAM8GimbETYA4v9gk6Al1MTunRxyL7WhQ3IoRj br 10u4A73fgege3gpZxGFJl2pfZvj93LbEwB02ZvPDtZHxV B7MGkMStN2RbCxRIvu8HhRrlj4yTtxQRvVmRzeq3hMxQVMS3tMLfr5We8VKZByKQoM8TZ6o4fFj2mV 63IYtzr9C5qpaZWmjgT61dvLc8daKwLL2H3S0hVNgy7S4mioQb87dt3c5nMR6amkmNFJvDqXDmn7B3nGk9IqbnRkZmTtfgbofmlCXWwdFsY7AiYDik 9BuskcxINfvUEoWc9AdU56B39CNghJ trpJYIo1s EFPY6H8t3uMPIasoYk3fqSQM3AB3oWjzbTlMAr1r6fjo8l0K58SFcNMyHjm0maX7BodPT1npEDYMuk0KeqiCZe24EtE</a:t>
            </a:r>
          </a:p>
        </p:txBody>
      </p:sp>
    </p:spTree>
  </p:cSld>
</p:sld>
</file>