
<file path=[Content_Types].xml><?xml version="1.0" encoding="utf-8"?>
<Types xmlns="http://schemas.openxmlformats.org/package/2006/content-types">
  <Default Extension="xml" ContentType="application/xml"/>
  <Default Extension="rels" ContentType="application/vnd.openxmlformats-package.relationship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4" Type="http://schemas.openxmlformats.org/officeDocument/2006/relationships/viewProps" Target="viewProps.xml" /><Relationship Id="rId3"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tableStyles" Target="tableStyles.xml" /><Relationship Id="rId5"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indent="0" marL="0">
              <a:buNone/>
            </a:pPr>
            <a:r>
              <a:rPr/>
              <a:t>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 Lorem ipsum dolor sit amet, consectetur adipiscing elit, sed do eiusmod tempor incididunt ut labore et dolore magna aliqua.</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dcterms:created xsi:type="dcterms:W3CDTF">2025-04-29T12:21:24Z</dcterms:created>
  <dcterms:modified xsi:type="dcterms:W3CDTF">2025-04-29T12:21:24Z</dcterms:modified>
</cp:coreProperties>
</file>

<file path=docProps/custom.xml><?xml version="1.0" encoding="utf-8"?>
<Properties xmlns="http://schemas.openxmlformats.org/officeDocument/2006/custom-properties" xmlns:vt="http://schemas.openxmlformats.org/officeDocument/2006/docPropsVTypes"/>
</file>